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700" r:id="rId2"/>
    <p:sldMasterId id="2147483715" r:id="rId3"/>
  </p:sldMasterIdLst>
  <p:notesMasterIdLst>
    <p:notesMasterId r:id="rId19"/>
  </p:notesMasterIdLst>
  <p:sldIdLst>
    <p:sldId id="257" r:id="rId4"/>
    <p:sldId id="282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8"/>
    <a:srgbClr val="F08900"/>
    <a:srgbClr val="FF6900"/>
    <a:srgbClr val="1E5DF8"/>
    <a:srgbClr val="626262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1"/>
    <p:restoredTop sz="77389" autoAdjust="0"/>
  </p:normalViewPr>
  <p:slideViewPr>
    <p:cSldViewPr snapToGrid="0" snapToObjects="1">
      <p:cViewPr>
        <p:scale>
          <a:sx n="90" d="100"/>
          <a:sy n="90" d="100"/>
        </p:scale>
        <p:origin x="1812" y="60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Eugen\Work\_RastoR\ARIES_results\Daresbury\parallel\manParal_Aries_Nb3Sn_Cu(EP)LNL_L15_14_02_1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Eugen\Work\_RastoR\ARIES_results\Daresbury\parallel\manParal_Aries_Nb3Sn_Nb_Cu(SUBU2)DL_11_02_19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Eugen\Work\_RastoR\ARIES_results\Daresbury\parallel\manParal_Aries_Nb3Sn_AlN_Nb_Cu_15_01_19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Eugen\Work\_RastoR\ARIES_results\Daresbury\parallel\manParal_Aries_Nb3Sn_AlN_Nb3Sn_AlN_Nb_Cu_18_02_19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25694444444444E-2"/>
          <c:y val="2.2969585079154725E-2"/>
          <c:w val="0.94630700419954483"/>
          <c:h val="0.91720496742243895"/>
        </c:manualLayout>
      </c:layout>
      <c:scatterChart>
        <c:scatterStyle val="lineMarker"/>
        <c:varyColors val="0"/>
        <c:ser>
          <c:idx val="9"/>
          <c:order val="0"/>
          <c:tx>
            <c:v>virg (Cu)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data_Loop!$BD$13:$BD$7520</c:f>
              <c:numCache>
                <c:formatCode>General</c:formatCode>
                <c:ptCount val="7508"/>
                <c:pt idx="0">
                  <c:v>6.7482374608516693E-2</c:v>
                </c:pt>
                <c:pt idx="1">
                  <c:v>0.46598449535667902</c:v>
                </c:pt>
                <c:pt idx="2">
                  <c:v>1.7605328857898701</c:v>
                </c:pt>
                <c:pt idx="3">
                  <c:v>3.4662859439849898</c:v>
                </c:pt>
                <c:pt idx="4">
                  <c:v>5.4475769996643102</c:v>
                </c:pt>
                <c:pt idx="5">
                  <c:v>7.4628939628601101</c:v>
                </c:pt>
                <c:pt idx="6">
                  <c:v>9.4562573432922399</c:v>
                </c:pt>
                <c:pt idx="7">
                  <c:v>11.478747367858899</c:v>
                </c:pt>
                <c:pt idx="8">
                  <c:v>13.427196025848399</c:v>
                </c:pt>
                <c:pt idx="9">
                  <c:v>15.426340579986601</c:v>
                </c:pt>
                <c:pt idx="10">
                  <c:v>17.488475799560501</c:v>
                </c:pt>
                <c:pt idx="11">
                  <c:v>19.575819015502901</c:v>
                </c:pt>
                <c:pt idx="12">
                  <c:v>21.512269973754901</c:v>
                </c:pt>
                <c:pt idx="13">
                  <c:v>23.423573493957502</c:v>
                </c:pt>
                <c:pt idx="14">
                  <c:v>25.448045730590799</c:v>
                </c:pt>
                <c:pt idx="15">
                  <c:v>27.4976644515991</c:v>
                </c:pt>
                <c:pt idx="16">
                  <c:v>29.471838951110801</c:v>
                </c:pt>
                <c:pt idx="17">
                  <c:v>31.446013450622601</c:v>
                </c:pt>
                <c:pt idx="18">
                  <c:v>33.457910537719698</c:v>
                </c:pt>
                <c:pt idx="19">
                  <c:v>35.419511795043903</c:v>
                </c:pt>
                <c:pt idx="20">
                  <c:v>37.469129562377901</c:v>
                </c:pt>
                <c:pt idx="21">
                  <c:v>39.5061740875244</c:v>
                </c:pt>
                <c:pt idx="22">
                  <c:v>41.467775344848597</c:v>
                </c:pt>
                <c:pt idx="23">
                  <c:v>43.479612350463903</c:v>
                </c:pt>
                <c:pt idx="24">
                  <c:v>45.4412136077881</c:v>
                </c:pt>
                <c:pt idx="25">
                  <c:v>47.4153861999512</c:v>
                </c:pt>
                <c:pt idx="26">
                  <c:v>49.477638244628899</c:v>
                </c:pt>
                <c:pt idx="27">
                  <c:v>51.414209365844698</c:v>
                </c:pt>
                <c:pt idx="28">
                  <c:v>53.350540161132798</c:v>
                </c:pt>
                <c:pt idx="29">
                  <c:v>55.362318038940401</c:v>
                </c:pt>
                <c:pt idx="30">
                  <c:v>57.399364471435497</c:v>
                </c:pt>
                <c:pt idx="31">
                  <c:v>59.562154769897496</c:v>
                </c:pt>
                <c:pt idx="32">
                  <c:v>61.636924743652301</c:v>
                </c:pt>
                <c:pt idx="33">
                  <c:v>63.523078918457003</c:v>
                </c:pt>
                <c:pt idx="34">
                  <c:v>65.434379577636705</c:v>
                </c:pt>
                <c:pt idx="35">
                  <c:v>67.4212455749512</c:v>
                </c:pt>
                <c:pt idx="36">
                  <c:v>69.420688629150405</c:v>
                </c:pt>
                <c:pt idx="37">
                  <c:v>71.470310211181598</c:v>
                </c:pt>
                <c:pt idx="38">
                  <c:v>73.482086181640597</c:v>
                </c:pt>
                <c:pt idx="39">
                  <c:v>75.380691528320298</c:v>
                </c:pt>
                <c:pt idx="40">
                  <c:v>77.354988098144503</c:v>
                </c:pt>
                <c:pt idx="41">
                  <c:v>79.455028533935604</c:v>
                </c:pt>
                <c:pt idx="42">
                  <c:v>81.492073059082003</c:v>
                </c:pt>
                <c:pt idx="43">
                  <c:v>83.378105163574205</c:v>
                </c:pt>
                <c:pt idx="44">
                  <c:v>85.3145561218262</c:v>
                </c:pt>
                <c:pt idx="45">
                  <c:v>87.376873016357393</c:v>
                </c:pt>
                <c:pt idx="46">
                  <c:v>89.4137992858887</c:v>
                </c:pt>
                <c:pt idx="47">
                  <c:v>91.387969970703097</c:v>
                </c:pt>
                <c:pt idx="48">
                  <c:v>93.362144470214801</c:v>
                </c:pt>
                <c:pt idx="49">
                  <c:v>95.424221038818402</c:v>
                </c:pt>
                <c:pt idx="50">
                  <c:v>97.562095642089801</c:v>
                </c:pt>
                <c:pt idx="51">
                  <c:v>99.649440765380902</c:v>
                </c:pt>
                <c:pt idx="52">
                  <c:v>101.510444641113</c:v>
                </c:pt>
                <c:pt idx="53">
                  <c:v>103.35910797119099</c:v>
                </c:pt>
                <c:pt idx="54">
                  <c:v>105.395923614502</c:v>
                </c:pt>
                <c:pt idx="55">
                  <c:v>107.45788192749001</c:v>
                </c:pt>
                <c:pt idx="56">
                  <c:v>109.507732391357</c:v>
                </c:pt>
                <c:pt idx="57">
                  <c:v>111.39389038085901</c:v>
                </c:pt>
                <c:pt idx="58">
                  <c:v>113.317531585693</c:v>
                </c:pt>
                <c:pt idx="59">
                  <c:v>115.44259262084999</c:v>
                </c:pt>
                <c:pt idx="60">
                  <c:v>117.429580688477</c:v>
                </c:pt>
                <c:pt idx="61">
                  <c:v>119.34088897705099</c:v>
                </c:pt>
                <c:pt idx="62">
                  <c:v>121.277339935303</c:v>
                </c:pt>
                <c:pt idx="63">
                  <c:v>123.41497802734401</c:v>
                </c:pt>
                <c:pt idx="64">
                  <c:v>125.527233123779</c:v>
                </c:pt>
                <c:pt idx="65">
                  <c:v>127.350509643555</c:v>
                </c:pt>
                <c:pt idx="66">
                  <c:v>129.33725738525399</c:v>
                </c:pt>
                <c:pt idx="67">
                  <c:v>131.39945983886699</c:v>
                </c:pt>
                <c:pt idx="68">
                  <c:v>133.32334136962899</c:v>
                </c:pt>
                <c:pt idx="69">
                  <c:v>135.39810943603501</c:v>
                </c:pt>
                <c:pt idx="70">
                  <c:v>137.46053314208999</c:v>
                </c:pt>
                <c:pt idx="71">
                  <c:v>139.334114074707</c:v>
                </c:pt>
                <c:pt idx="72">
                  <c:v>141.37116241455101</c:v>
                </c:pt>
                <c:pt idx="73">
                  <c:v>143.39585876464801</c:v>
                </c:pt>
                <c:pt idx="74">
                  <c:v>145.34464263916001</c:v>
                </c:pt>
                <c:pt idx="75">
                  <c:v>147.469482421875</c:v>
                </c:pt>
                <c:pt idx="76">
                  <c:v>149.48138427734401</c:v>
                </c:pt>
                <c:pt idx="77">
                  <c:v>151.34262084960901</c:v>
                </c:pt>
                <c:pt idx="78">
                  <c:v>153.39224243164099</c:v>
                </c:pt>
                <c:pt idx="79">
                  <c:v>155.41648101806601</c:v>
                </c:pt>
                <c:pt idx="80">
                  <c:v>157.34059143066401</c:v>
                </c:pt>
                <c:pt idx="81">
                  <c:v>159.36505889892601</c:v>
                </c:pt>
                <c:pt idx="82">
                  <c:v>161.33923339843801</c:v>
                </c:pt>
                <c:pt idx="83">
                  <c:v>163.351127624512</c:v>
                </c:pt>
                <c:pt idx="84">
                  <c:v>165.438232421875</c:v>
                </c:pt>
                <c:pt idx="85">
                  <c:v>167.374923706055</c:v>
                </c:pt>
                <c:pt idx="86">
                  <c:v>169.32395172119101</c:v>
                </c:pt>
                <c:pt idx="87">
                  <c:v>171.38591003418</c:v>
                </c:pt>
                <c:pt idx="88">
                  <c:v>173.37265777587899</c:v>
                </c:pt>
                <c:pt idx="89">
                  <c:v>175.40993499755899</c:v>
                </c:pt>
                <c:pt idx="90">
                  <c:v>177.39668273925801</c:v>
                </c:pt>
                <c:pt idx="91">
                  <c:v>179.32032775878901</c:v>
                </c:pt>
                <c:pt idx="92">
                  <c:v>181.31965637207</c:v>
                </c:pt>
                <c:pt idx="93">
                  <c:v>183.40699768066401</c:v>
                </c:pt>
                <c:pt idx="94">
                  <c:v>185.41888427734401</c:v>
                </c:pt>
                <c:pt idx="95">
                  <c:v>187.30526733398401</c:v>
                </c:pt>
                <c:pt idx="96">
                  <c:v>189.31739807128901</c:v>
                </c:pt>
                <c:pt idx="97">
                  <c:v>191.36702728271499</c:v>
                </c:pt>
                <c:pt idx="98">
                  <c:v>193.34120941162101</c:v>
                </c:pt>
                <c:pt idx="99">
                  <c:v>195.36521148681601</c:v>
                </c:pt>
                <c:pt idx="100">
                  <c:v>197.37710571289099</c:v>
                </c:pt>
                <c:pt idx="101">
                  <c:v>199.28887939453099</c:v>
                </c:pt>
                <c:pt idx="102">
                  <c:v>201.30078125</c:v>
                </c:pt>
                <c:pt idx="103">
                  <c:v>203.337814331055</c:v>
                </c:pt>
                <c:pt idx="104">
                  <c:v>205.26168823242199</c:v>
                </c:pt>
                <c:pt idx="105">
                  <c:v>207.29827117919899</c:v>
                </c:pt>
                <c:pt idx="106">
                  <c:v>209.42333984375</c:v>
                </c:pt>
                <c:pt idx="107">
                  <c:v>211.372367858887</c:v>
                </c:pt>
                <c:pt idx="108">
                  <c:v>213.358642578125</c:v>
                </c:pt>
                <c:pt idx="109">
                  <c:v>215.421310424805</c:v>
                </c:pt>
                <c:pt idx="110">
                  <c:v>217.395957946777</c:v>
                </c:pt>
                <c:pt idx="111">
                  <c:v>219.25695800781301</c:v>
                </c:pt>
                <c:pt idx="112">
                  <c:v>221.243240356445</c:v>
                </c:pt>
                <c:pt idx="113">
                  <c:v>223.31800842285199</c:v>
                </c:pt>
                <c:pt idx="114">
                  <c:v>225.30475616455101</c:v>
                </c:pt>
                <c:pt idx="115">
                  <c:v>227.31665802001999</c:v>
                </c:pt>
                <c:pt idx="116">
                  <c:v>229.341117858887</c:v>
                </c:pt>
                <c:pt idx="117">
                  <c:v>231.37816619873001</c:v>
                </c:pt>
                <c:pt idx="118">
                  <c:v>233.36538696289099</c:v>
                </c:pt>
                <c:pt idx="119">
                  <c:v>235.301834106445</c:v>
                </c:pt>
                <c:pt idx="120">
                  <c:v>237.31372833251999</c:v>
                </c:pt>
                <c:pt idx="121">
                  <c:v>239.325157165527</c:v>
                </c:pt>
                <c:pt idx="122">
                  <c:v>241.28630065918</c:v>
                </c:pt>
                <c:pt idx="123">
                  <c:v>243.31123352050801</c:v>
                </c:pt>
                <c:pt idx="124">
                  <c:v>245.33570098876999</c:v>
                </c:pt>
                <c:pt idx="125">
                  <c:v>247.30987548828099</c:v>
                </c:pt>
                <c:pt idx="126">
                  <c:v>249.37253570556601</c:v>
                </c:pt>
                <c:pt idx="127">
                  <c:v>251.40911865234401</c:v>
                </c:pt>
                <c:pt idx="128">
                  <c:v>253.35814666748001</c:v>
                </c:pt>
                <c:pt idx="129">
                  <c:v>255.28248596191401</c:v>
                </c:pt>
                <c:pt idx="130">
                  <c:v>257.31951904296898</c:v>
                </c:pt>
                <c:pt idx="131">
                  <c:v>259.35610961914102</c:v>
                </c:pt>
                <c:pt idx="132">
                  <c:v>261.25485229492199</c:v>
                </c:pt>
                <c:pt idx="133">
                  <c:v>263.39294433593801</c:v>
                </c:pt>
                <c:pt idx="134">
                  <c:v>265.39178466796898</c:v>
                </c:pt>
                <c:pt idx="135">
                  <c:v>267.189453125</c:v>
                </c:pt>
                <c:pt idx="136">
                  <c:v>269.25166320800798</c:v>
                </c:pt>
                <c:pt idx="137">
                  <c:v>271.32643127441401</c:v>
                </c:pt>
                <c:pt idx="138">
                  <c:v>273.33831787109398</c:v>
                </c:pt>
                <c:pt idx="139">
                  <c:v>275.38841247558599</c:v>
                </c:pt>
                <c:pt idx="140">
                  <c:v>277.32485961914102</c:v>
                </c:pt>
                <c:pt idx="141">
                  <c:v>279.23616027832003</c:v>
                </c:pt>
                <c:pt idx="142">
                  <c:v>281.26063537597702</c:v>
                </c:pt>
                <c:pt idx="143">
                  <c:v>283.29768371582003</c:v>
                </c:pt>
                <c:pt idx="144">
                  <c:v>285.35987854003901</c:v>
                </c:pt>
                <c:pt idx="145">
                  <c:v>287.32147216796898</c:v>
                </c:pt>
                <c:pt idx="146">
                  <c:v>289.295654296875</c:v>
                </c:pt>
                <c:pt idx="147">
                  <c:v>291.29496765136702</c:v>
                </c:pt>
                <c:pt idx="148">
                  <c:v>293.26960754394503</c:v>
                </c:pt>
                <c:pt idx="149">
                  <c:v>295.31924438476602</c:v>
                </c:pt>
                <c:pt idx="150">
                  <c:v>297.28038024902298</c:v>
                </c:pt>
                <c:pt idx="151">
                  <c:v>299.25454711914102</c:v>
                </c:pt>
                <c:pt idx="152">
                  <c:v>301.24128723144503</c:v>
                </c:pt>
                <c:pt idx="153">
                  <c:v>303.26576232910202</c:v>
                </c:pt>
                <c:pt idx="154">
                  <c:v>305.36567687988298</c:v>
                </c:pt>
                <c:pt idx="155">
                  <c:v>307.28955078125</c:v>
                </c:pt>
                <c:pt idx="156">
                  <c:v>309.23904418945301</c:v>
                </c:pt>
                <c:pt idx="157">
                  <c:v>311.31381225585898</c:v>
                </c:pt>
                <c:pt idx="158">
                  <c:v>313.42584228515602</c:v>
                </c:pt>
                <c:pt idx="159">
                  <c:v>315.32456970214798</c:v>
                </c:pt>
                <c:pt idx="160">
                  <c:v>317.19862365722702</c:v>
                </c:pt>
                <c:pt idx="161">
                  <c:v>319.26081848144503</c:v>
                </c:pt>
                <c:pt idx="162">
                  <c:v>321.20936584472702</c:v>
                </c:pt>
                <c:pt idx="163">
                  <c:v>323.22126770019503</c:v>
                </c:pt>
                <c:pt idx="164">
                  <c:v>325.34680175781199</c:v>
                </c:pt>
                <c:pt idx="165">
                  <c:v>327.30839538574202</c:v>
                </c:pt>
                <c:pt idx="166">
                  <c:v>329.19454956054699</c:v>
                </c:pt>
                <c:pt idx="167">
                  <c:v>331.23114013671898</c:v>
                </c:pt>
                <c:pt idx="168">
                  <c:v>333.25559997558599</c:v>
                </c:pt>
                <c:pt idx="169">
                  <c:v>335.24234008789102</c:v>
                </c:pt>
                <c:pt idx="170">
                  <c:v>337.19137573242199</c:v>
                </c:pt>
                <c:pt idx="171">
                  <c:v>339.12782287597702</c:v>
                </c:pt>
                <c:pt idx="172">
                  <c:v>341.15229797363298</c:v>
                </c:pt>
                <c:pt idx="173">
                  <c:v>343.16465759277298</c:v>
                </c:pt>
                <c:pt idx="174">
                  <c:v>345.18865966796898</c:v>
                </c:pt>
                <c:pt idx="175">
                  <c:v>347.35145568847702</c:v>
                </c:pt>
                <c:pt idx="176">
                  <c:v>349.45184326171898</c:v>
                </c:pt>
                <c:pt idx="177">
                  <c:v>351.36314392089798</c:v>
                </c:pt>
                <c:pt idx="178">
                  <c:v>353.22367858886702</c:v>
                </c:pt>
                <c:pt idx="179">
                  <c:v>355.19786071777298</c:v>
                </c:pt>
                <c:pt idx="180">
                  <c:v>357.27262878417997</c:v>
                </c:pt>
                <c:pt idx="181">
                  <c:v>359.29708862304699</c:v>
                </c:pt>
                <c:pt idx="182">
                  <c:v>361.27127075195301</c:v>
                </c:pt>
                <c:pt idx="183">
                  <c:v>363.18211364746099</c:v>
                </c:pt>
                <c:pt idx="184">
                  <c:v>365.14416503906301</c:v>
                </c:pt>
                <c:pt idx="185">
                  <c:v>367.19378662109398</c:v>
                </c:pt>
                <c:pt idx="186">
                  <c:v>369.2685546875</c:v>
                </c:pt>
                <c:pt idx="187">
                  <c:v>371.30606079101602</c:v>
                </c:pt>
                <c:pt idx="188">
                  <c:v>373.22994995117199</c:v>
                </c:pt>
                <c:pt idx="189">
                  <c:v>375.14031982421898</c:v>
                </c:pt>
                <c:pt idx="190">
                  <c:v>377.11448669433599</c:v>
                </c:pt>
                <c:pt idx="191">
                  <c:v>379.1650390625</c:v>
                </c:pt>
                <c:pt idx="192">
                  <c:v>381.18951416015602</c:v>
                </c:pt>
                <c:pt idx="193">
                  <c:v>383.27685546875</c:v>
                </c:pt>
                <c:pt idx="194">
                  <c:v>385.26268005371099</c:v>
                </c:pt>
                <c:pt idx="195">
                  <c:v>387.12368774414102</c:v>
                </c:pt>
                <c:pt idx="196">
                  <c:v>389.13650512695301</c:v>
                </c:pt>
                <c:pt idx="197">
                  <c:v>391.21127319335898</c:v>
                </c:pt>
                <c:pt idx="198">
                  <c:v>393.19801330566401</c:v>
                </c:pt>
                <c:pt idx="199">
                  <c:v>395.27278137207003</c:v>
                </c:pt>
                <c:pt idx="200">
                  <c:v>397.29631042480497</c:v>
                </c:pt>
                <c:pt idx="201">
                  <c:v>399.16896057128901</c:v>
                </c:pt>
                <c:pt idx="202">
                  <c:v>401.21952819824202</c:v>
                </c:pt>
                <c:pt idx="203">
                  <c:v>403.27006530761702</c:v>
                </c:pt>
                <c:pt idx="204">
                  <c:v>405.28103637695301</c:v>
                </c:pt>
                <c:pt idx="205">
                  <c:v>407.27943420410202</c:v>
                </c:pt>
                <c:pt idx="206">
                  <c:v>409.17910766601602</c:v>
                </c:pt>
                <c:pt idx="207">
                  <c:v>411.16679382324202</c:v>
                </c:pt>
                <c:pt idx="208">
                  <c:v>413.19125366210898</c:v>
                </c:pt>
                <c:pt idx="209">
                  <c:v>415.22830200195301</c:v>
                </c:pt>
                <c:pt idx="210">
                  <c:v>417.20246887207003</c:v>
                </c:pt>
                <c:pt idx="211">
                  <c:v>419.13796997070301</c:v>
                </c:pt>
                <c:pt idx="212">
                  <c:v>421.18666076660202</c:v>
                </c:pt>
                <c:pt idx="213">
                  <c:v>423.17434692382801</c:v>
                </c:pt>
                <c:pt idx="214">
                  <c:v>425.23654174804699</c:v>
                </c:pt>
                <c:pt idx="215">
                  <c:v>427.22329711914102</c:v>
                </c:pt>
                <c:pt idx="216">
                  <c:v>429.17324829101602</c:v>
                </c:pt>
                <c:pt idx="217">
                  <c:v>431.17257690429699</c:v>
                </c:pt>
                <c:pt idx="218">
                  <c:v>433.17190551757801</c:v>
                </c:pt>
                <c:pt idx="219">
                  <c:v>435.18380737304699</c:v>
                </c:pt>
                <c:pt idx="220">
                  <c:v>437.10768127441401</c:v>
                </c:pt>
                <c:pt idx="221">
                  <c:v>439.13214111328102</c:v>
                </c:pt>
                <c:pt idx="222">
                  <c:v>441.18176269531301</c:v>
                </c:pt>
                <c:pt idx="223">
                  <c:v>443.14337158203102</c:v>
                </c:pt>
                <c:pt idx="224">
                  <c:v>445.15525817871099</c:v>
                </c:pt>
                <c:pt idx="225">
                  <c:v>447.10429382324202</c:v>
                </c:pt>
                <c:pt idx="226">
                  <c:v>449.12878417968699</c:v>
                </c:pt>
                <c:pt idx="227">
                  <c:v>451.26640319824202</c:v>
                </c:pt>
                <c:pt idx="228">
                  <c:v>453.20285034179699</c:v>
                </c:pt>
                <c:pt idx="229">
                  <c:v>455.13929748535202</c:v>
                </c:pt>
                <c:pt idx="230">
                  <c:v>457.13862609863298</c:v>
                </c:pt>
                <c:pt idx="231">
                  <c:v>459.18826293945301</c:v>
                </c:pt>
                <c:pt idx="232">
                  <c:v>461.17500305175798</c:v>
                </c:pt>
                <c:pt idx="233">
                  <c:v>463.06114196777298</c:v>
                </c:pt>
                <c:pt idx="234">
                  <c:v>465.04789733886702</c:v>
                </c:pt>
                <c:pt idx="235">
                  <c:v>467.08494567871099</c:v>
                </c:pt>
                <c:pt idx="236">
                  <c:v>469.08427429199202</c:v>
                </c:pt>
                <c:pt idx="237">
                  <c:v>471.09617614746099</c:v>
                </c:pt>
                <c:pt idx="238">
                  <c:v>473.15835571289102</c:v>
                </c:pt>
                <c:pt idx="239">
                  <c:v>475.18283081054699</c:v>
                </c:pt>
                <c:pt idx="240">
                  <c:v>477.15699768066401</c:v>
                </c:pt>
                <c:pt idx="241">
                  <c:v>479.09344482421898</c:v>
                </c:pt>
                <c:pt idx="242">
                  <c:v>481.12956237792997</c:v>
                </c:pt>
                <c:pt idx="243">
                  <c:v>483.24205017089798</c:v>
                </c:pt>
                <c:pt idx="244">
                  <c:v>485.17942810058599</c:v>
                </c:pt>
                <c:pt idx="245">
                  <c:v>487.06465148925798</c:v>
                </c:pt>
                <c:pt idx="246">
                  <c:v>489.07562255859398</c:v>
                </c:pt>
                <c:pt idx="247">
                  <c:v>491.08845520019503</c:v>
                </c:pt>
                <c:pt idx="248">
                  <c:v>493.08778381347702</c:v>
                </c:pt>
                <c:pt idx="249">
                  <c:v>495.11224365234398</c:v>
                </c:pt>
                <c:pt idx="250">
                  <c:v>497.13764953613298</c:v>
                </c:pt>
                <c:pt idx="251">
                  <c:v>499.09925842285202</c:v>
                </c:pt>
                <c:pt idx="252">
                  <c:v>501.17402648925798</c:v>
                </c:pt>
                <c:pt idx="253">
                  <c:v>503.31167602539102</c:v>
                </c:pt>
                <c:pt idx="254">
                  <c:v>505.22297668457003</c:v>
                </c:pt>
                <c:pt idx="255">
                  <c:v>507.12170410156199</c:v>
                </c:pt>
                <c:pt idx="256">
                  <c:v>509.17131042480497</c:v>
                </c:pt>
                <c:pt idx="257">
                  <c:v>511.14547729492199</c:v>
                </c:pt>
                <c:pt idx="258">
                  <c:v>513.09356689453102</c:v>
                </c:pt>
                <c:pt idx="259">
                  <c:v>515.10546875</c:v>
                </c:pt>
                <c:pt idx="260">
                  <c:v>517.12994384765602</c:v>
                </c:pt>
                <c:pt idx="261">
                  <c:v>519.15441894531295</c:v>
                </c:pt>
                <c:pt idx="262">
                  <c:v>521.15469360351597</c:v>
                </c:pt>
                <c:pt idx="263">
                  <c:v>523.14144897460903</c:v>
                </c:pt>
                <c:pt idx="264">
                  <c:v>525.09045410156205</c:v>
                </c:pt>
                <c:pt idx="265">
                  <c:v>527.12750244140602</c:v>
                </c:pt>
                <c:pt idx="266">
                  <c:v>529.1142578125</c:v>
                </c:pt>
                <c:pt idx="267">
                  <c:v>531.20156860351597</c:v>
                </c:pt>
                <c:pt idx="268">
                  <c:v>533.22509765625</c:v>
                </c:pt>
                <c:pt idx="269">
                  <c:v>535.07354736328102</c:v>
                </c:pt>
                <c:pt idx="270">
                  <c:v>537.06121826171898</c:v>
                </c:pt>
                <c:pt idx="271">
                  <c:v>539.04797363281205</c:v>
                </c:pt>
                <c:pt idx="272">
                  <c:v>541.00958251953102</c:v>
                </c:pt>
                <c:pt idx="273">
                  <c:v>543.08435058593705</c:v>
                </c:pt>
                <c:pt idx="274">
                  <c:v>545.10882568359398</c:v>
                </c:pt>
                <c:pt idx="275">
                  <c:v>547.00753784179699</c:v>
                </c:pt>
                <c:pt idx="276">
                  <c:v>549.10748291015602</c:v>
                </c:pt>
                <c:pt idx="277">
                  <c:v>551.19482421875</c:v>
                </c:pt>
                <c:pt idx="278">
                  <c:v>553.18154907226597</c:v>
                </c:pt>
                <c:pt idx="279">
                  <c:v>555.18087768554699</c:v>
                </c:pt>
                <c:pt idx="280">
                  <c:v>557.12896728515602</c:v>
                </c:pt>
                <c:pt idx="281">
                  <c:v>559.05285644531295</c:v>
                </c:pt>
                <c:pt idx="282">
                  <c:v>561.015380859375</c:v>
                </c:pt>
                <c:pt idx="283">
                  <c:v>563.11526489257801</c:v>
                </c:pt>
                <c:pt idx="284">
                  <c:v>565.13977050781205</c:v>
                </c:pt>
                <c:pt idx="285">
                  <c:v>567.11398315429699</c:v>
                </c:pt>
                <c:pt idx="286">
                  <c:v>569.07556152343795</c:v>
                </c:pt>
                <c:pt idx="287">
                  <c:v>571.01199340820301</c:v>
                </c:pt>
                <c:pt idx="288">
                  <c:v>573.02389526367199</c:v>
                </c:pt>
                <c:pt idx="289">
                  <c:v>575.02227783203102</c:v>
                </c:pt>
                <c:pt idx="290">
                  <c:v>577.0341796875</c:v>
                </c:pt>
                <c:pt idx="291">
                  <c:v>579.02188110351597</c:v>
                </c:pt>
                <c:pt idx="292">
                  <c:v>580.99606323242199</c:v>
                </c:pt>
                <c:pt idx="293">
                  <c:v>583.045654296875</c:v>
                </c:pt>
                <c:pt idx="294">
                  <c:v>585.07012939453102</c:v>
                </c:pt>
                <c:pt idx="295">
                  <c:v>587.10626220703102</c:v>
                </c:pt>
                <c:pt idx="296">
                  <c:v>589.09298706054699</c:v>
                </c:pt>
                <c:pt idx="297">
                  <c:v>590.99169921875</c:v>
                </c:pt>
                <c:pt idx="298">
                  <c:v>593.00360107421898</c:v>
                </c:pt>
                <c:pt idx="299">
                  <c:v>595.028076171875</c:v>
                </c:pt>
                <c:pt idx="300">
                  <c:v>597.10284423828102</c:v>
                </c:pt>
                <c:pt idx="301">
                  <c:v>599.11569213867199</c:v>
                </c:pt>
                <c:pt idx="302">
                  <c:v>601.00186157226597</c:v>
                </c:pt>
                <c:pt idx="303">
                  <c:v>603.08825683593795</c:v>
                </c:pt>
                <c:pt idx="304">
                  <c:v>605.08758544921898</c:v>
                </c:pt>
                <c:pt idx="305">
                  <c:v>607.01239013671898</c:v>
                </c:pt>
                <c:pt idx="306">
                  <c:v>609.02426147460903</c:v>
                </c:pt>
                <c:pt idx="307">
                  <c:v>610.99844360351597</c:v>
                </c:pt>
                <c:pt idx="308">
                  <c:v>612.99777221679699</c:v>
                </c:pt>
                <c:pt idx="309">
                  <c:v>614.99710083007801</c:v>
                </c:pt>
                <c:pt idx="310">
                  <c:v>617.008056640625</c:v>
                </c:pt>
                <c:pt idx="311">
                  <c:v>619.03253173828102</c:v>
                </c:pt>
                <c:pt idx="312">
                  <c:v>621.05795288085903</c:v>
                </c:pt>
                <c:pt idx="313">
                  <c:v>623.04470825195301</c:v>
                </c:pt>
                <c:pt idx="314">
                  <c:v>625.09432983398403</c:v>
                </c:pt>
                <c:pt idx="315">
                  <c:v>627.14300537109398</c:v>
                </c:pt>
                <c:pt idx="316">
                  <c:v>629.06686401367199</c:v>
                </c:pt>
                <c:pt idx="317">
                  <c:v>631.06710815429699</c:v>
                </c:pt>
                <c:pt idx="318">
                  <c:v>633.04129028320301</c:v>
                </c:pt>
                <c:pt idx="319">
                  <c:v>634.88970947265602</c:v>
                </c:pt>
                <c:pt idx="320">
                  <c:v>636.93841552734398</c:v>
                </c:pt>
                <c:pt idx="321">
                  <c:v>639.01321411132801</c:v>
                </c:pt>
                <c:pt idx="322">
                  <c:v>640.95059204101597</c:v>
                </c:pt>
                <c:pt idx="323">
                  <c:v>642.96249389648403</c:v>
                </c:pt>
                <c:pt idx="324">
                  <c:v>645.12527465820301</c:v>
                </c:pt>
                <c:pt idx="325">
                  <c:v>647.11199951171898</c:v>
                </c:pt>
                <c:pt idx="326">
                  <c:v>649.02331542968795</c:v>
                </c:pt>
                <c:pt idx="327">
                  <c:v>651.06036376953102</c:v>
                </c:pt>
                <c:pt idx="328">
                  <c:v>652.99679565429699</c:v>
                </c:pt>
                <c:pt idx="329">
                  <c:v>654.92068481445301</c:v>
                </c:pt>
                <c:pt idx="330">
                  <c:v>656.98287963867199</c:v>
                </c:pt>
                <c:pt idx="331">
                  <c:v>659.13308715820301</c:v>
                </c:pt>
                <c:pt idx="332">
                  <c:v>661.09469604492199</c:v>
                </c:pt>
                <c:pt idx="333">
                  <c:v>663.00601196289097</c:v>
                </c:pt>
                <c:pt idx="334">
                  <c:v>665.00534057617199</c:v>
                </c:pt>
                <c:pt idx="335">
                  <c:v>667.02886962890602</c:v>
                </c:pt>
                <c:pt idx="336">
                  <c:v>669.01559448242199</c:v>
                </c:pt>
                <c:pt idx="337">
                  <c:v>670.97811889648403</c:v>
                </c:pt>
                <c:pt idx="338">
                  <c:v>672.93878173828102</c:v>
                </c:pt>
                <c:pt idx="339">
                  <c:v>674.95068359375</c:v>
                </c:pt>
                <c:pt idx="340">
                  <c:v>677.00125122070301</c:v>
                </c:pt>
                <c:pt idx="341">
                  <c:v>679.00057983398403</c:v>
                </c:pt>
                <c:pt idx="342">
                  <c:v>680.98733520507801</c:v>
                </c:pt>
                <c:pt idx="343">
                  <c:v>682.897705078125</c:v>
                </c:pt>
                <c:pt idx="344">
                  <c:v>684.89608764648403</c:v>
                </c:pt>
                <c:pt idx="345">
                  <c:v>686.95919799804699</c:v>
                </c:pt>
                <c:pt idx="346">
                  <c:v>688.93429565429699</c:v>
                </c:pt>
                <c:pt idx="347">
                  <c:v>690.93362426757801</c:v>
                </c:pt>
                <c:pt idx="348">
                  <c:v>693.00839233398403</c:v>
                </c:pt>
                <c:pt idx="349">
                  <c:v>695.03195190429699</c:v>
                </c:pt>
                <c:pt idx="350">
                  <c:v>697.01870727539097</c:v>
                </c:pt>
                <c:pt idx="351">
                  <c:v>699.01800537109398</c:v>
                </c:pt>
                <c:pt idx="352">
                  <c:v>700.95446777343705</c:v>
                </c:pt>
                <c:pt idx="353">
                  <c:v>702.9169921875</c:v>
                </c:pt>
                <c:pt idx="354">
                  <c:v>704.91629028320301</c:v>
                </c:pt>
                <c:pt idx="355">
                  <c:v>706.91561889648403</c:v>
                </c:pt>
                <c:pt idx="356">
                  <c:v>708.92752075195301</c:v>
                </c:pt>
                <c:pt idx="357">
                  <c:v>710.95199584960903</c:v>
                </c:pt>
                <c:pt idx="358">
                  <c:v>712.96389770507801</c:v>
                </c:pt>
                <c:pt idx="359">
                  <c:v>714.91293334960903</c:v>
                </c:pt>
                <c:pt idx="360">
                  <c:v>716.93740844726597</c:v>
                </c:pt>
                <c:pt idx="361">
                  <c:v>719.08761596679699</c:v>
                </c:pt>
                <c:pt idx="362">
                  <c:v>721.01150512695301</c:v>
                </c:pt>
                <c:pt idx="363">
                  <c:v>722.84735107421898</c:v>
                </c:pt>
                <c:pt idx="364">
                  <c:v>724.89697265625</c:v>
                </c:pt>
                <c:pt idx="365">
                  <c:v>726.92053222656295</c:v>
                </c:pt>
                <c:pt idx="366">
                  <c:v>728.91983032226597</c:v>
                </c:pt>
                <c:pt idx="367">
                  <c:v>730.94522094726597</c:v>
                </c:pt>
                <c:pt idx="368">
                  <c:v>732.9697265625</c:v>
                </c:pt>
                <c:pt idx="369">
                  <c:v>735.01934814453102</c:v>
                </c:pt>
                <c:pt idx="370">
                  <c:v>736.93060302734398</c:v>
                </c:pt>
                <c:pt idx="371">
                  <c:v>738.86706542968795</c:v>
                </c:pt>
                <c:pt idx="372">
                  <c:v>741.06759643554699</c:v>
                </c:pt>
                <c:pt idx="373">
                  <c:v>743.05432128906295</c:v>
                </c:pt>
                <c:pt idx="374">
                  <c:v>744.90182495117199</c:v>
                </c:pt>
                <c:pt idx="375">
                  <c:v>746.96405029296898</c:v>
                </c:pt>
                <c:pt idx="376">
                  <c:v>748.97692871093705</c:v>
                </c:pt>
                <c:pt idx="377">
                  <c:v>750.91339111328102</c:v>
                </c:pt>
                <c:pt idx="378">
                  <c:v>752.90011596679699</c:v>
                </c:pt>
                <c:pt idx="379">
                  <c:v>754.96231079101597</c:v>
                </c:pt>
                <c:pt idx="380">
                  <c:v>756.92391967773403</c:v>
                </c:pt>
                <c:pt idx="381">
                  <c:v>758.89617919921898</c:v>
                </c:pt>
                <c:pt idx="382">
                  <c:v>760.98352050781205</c:v>
                </c:pt>
                <c:pt idx="383">
                  <c:v>762.947021484375</c:v>
                </c:pt>
                <c:pt idx="384">
                  <c:v>764.90859985351597</c:v>
                </c:pt>
                <c:pt idx="385">
                  <c:v>766.93115234375</c:v>
                </c:pt>
                <c:pt idx="386">
                  <c:v>768.91790771484398</c:v>
                </c:pt>
                <c:pt idx="387">
                  <c:v>770.95690917968795</c:v>
                </c:pt>
                <c:pt idx="388">
                  <c:v>772.90591430664097</c:v>
                </c:pt>
                <c:pt idx="389">
                  <c:v>774.86749267578102</c:v>
                </c:pt>
                <c:pt idx="390">
                  <c:v>776.87942504882801</c:v>
                </c:pt>
                <c:pt idx="391">
                  <c:v>778.85360717773403</c:v>
                </c:pt>
                <c:pt idx="392">
                  <c:v>780.915771484375</c:v>
                </c:pt>
                <c:pt idx="393">
                  <c:v>782.97796630859398</c:v>
                </c:pt>
                <c:pt idx="394">
                  <c:v>784.96472167968795</c:v>
                </c:pt>
                <c:pt idx="395">
                  <c:v>786.91372680664097</c:v>
                </c:pt>
                <c:pt idx="396">
                  <c:v>788.90048217773403</c:v>
                </c:pt>
                <c:pt idx="397">
                  <c:v>790.96267700195301</c:v>
                </c:pt>
                <c:pt idx="398">
                  <c:v>792.96203613281295</c:v>
                </c:pt>
                <c:pt idx="399">
                  <c:v>794.94879150390602</c:v>
                </c:pt>
                <c:pt idx="400">
                  <c:v>796.94808959960903</c:v>
                </c:pt>
                <c:pt idx="401">
                  <c:v>798.89712524414097</c:v>
                </c:pt>
                <c:pt idx="402">
                  <c:v>800.92160034179699</c:v>
                </c:pt>
                <c:pt idx="403">
                  <c:v>802.89578247070301</c:v>
                </c:pt>
                <c:pt idx="404">
                  <c:v>804.88250732421898</c:v>
                </c:pt>
                <c:pt idx="405">
                  <c:v>806.89437866210903</c:v>
                </c:pt>
                <c:pt idx="406">
                  <c:v>808.92953491210903</c:v>
                </c:pt>
                <c:pt idx="407">
                  <c:v>810.90371704101597</c:v>
                </c:pt>
                <c:pt idx="408">
                  <c:v>812.87979125976597</c:v>
                </c:pt>
                <c:pt idx="409">
                  <c:v>814.92941284179699</c:v>
                </c:pt>
                <c:pt idx="410">
                  <c:v>816.87841796875</c:v>
                </c:pt>
                <c:pt idx="411">
                  <c:v>818.92803955078102</c:v>
                </c:pt>
                <c:pt idx="412">
                  <c:v>820.95251464843795</c:v>
                </c:pt>
                <c:pt idx="413">
                  <c:v>822.90155029296898</c:v>
                </c:pt>
                <c:pt idx="414">
                  <c:v>824.875732421875</c:v>
                </c:pt>
                <c:pt idx="415">
                  <c:v>826.83731079101597</c:v>
                </c:pt>
                <c:pt idx="416">
                  <c:v>828.78634643554699</c:v>
                </c:pt>
                <c:pt idx="417">
                  <c:v>830.79824829101597</c:v>
                </c:pt>
                <c:pt idx="418">
                  <c:v>832.88558959960903</c:v>
                </c:pt>
                <c:pt idx="419">
                  <c:v>834.85974121093705</c:v>
                </c:pt>
                <c:pt idx="420">
                  <c:v>836.82135009765602</c:v>
                </c:pt>
                <c:pt idx="421">
                  <c:v>838.93386840820301</c:v>
                </c:pt>
                <c:pt idx="422">
                  <c:v>840.97091674804699</c:v>
                </c:pt>
                <c:pt idx="423">
                  <c:v>842.86965942382801</c:v>
                </c:pt>
                <c:pt idx="424">
                  <c:v>844.84381103515602</c:v>
                </c:pt>
                <c:pt idx="425">
                  <c:v>846.88082885742199</c:v>
                </c:pt>
                <c:pt idx="426">
                  <c:v>848.85501098632801</c:v>
                </c:pt>
                <c:pt idx="427">
                  <c:v>850.80404663085903</c:v>
                </c:pt>
                <c:pt idx="428">
                  <c:v>852.85366821289097</c:v>
                </c:pt>
                <c:pt idx="429">
                  <c:v>854.86557006835903</c:v>
                </c:pt>
                <c:pt idx="430">
                  <c:v>856.85232543945301</c:v>
                </c:pt>
                <c:pt idx="431">
                  <c:v>858.90191650390602</c:v>
                </c:pt>
                <c:pt idx="432">
                  <c:v>860.86349487304699</c:v>
                </c:pt>
                <c:pt idx="433">
                  <c:v>862.78741455078102</c:v>
                </c:pt>
                <c:pt idx="434">
                  <c:v>864.86221313476597</c:v>
                </c:pt>
                <c:pt idx="435">
                  <c:v>866.92248535156205</c:v>
                </c:pt>
                <c:pt idx="436">
                  <c:v>868.85891723632801</c:v>
                </c:pt>
                <c:pt idx="437">
                  <c:v>870.79730224609398</c:v>
                </c:pt>
                <c:pt idx="438">
                  <c:v>872.75701904296898</c:v>
                </c:pt>
                <c:pt idx="439">
                  <c:v>874.81918334960903</c:v>
                </c:pt>
                <c:pt idx="440">
                  <c:v>876.85812377929699</c:v>
                </c:pt>
                <c:pt idx="441">
                  <c:v>878.88259887695301</c:v>
                </c:pt>
                <c:pt idx="442">
                  <c:v>880.90704345703102</c:v>
                </c:pt>
                <c:pt idx="443">
                  <c:v>882.893798828125</c:v>
                </c:pt>
                <c:pt idx="444">
                  <c:v>884.84283447265602</c:v>
                </c:pt>
                <c:pt idx="445">
                  <c:v>886.77926635742199</c:v>
                </c:pt>
                <c:pt idx="446">
                  <c:v>888.85406494140602</c:v>
                </c:pt>
                <c:pt idx="447">
                  <c:v>890.89111328125</c:v>
                </c:pt>
                <c:pt idx="448">
                  <c:v>892.80236816406205</c:v>
                </c:pt>
                <c:pt idx="449">
                  <c:v>894.77655029296898</c:v>
                </c:pt>
                <c:pt idx="450">
                  <c:v>896.83877563476597</c:v>
                </c:pt>
                <c:pt idx="451">
                  <c:v>898.91354370117199</c:v>
                </c:pt>
                <c:pt idx="452">
                  <c:v>900.86257934570301</c:v>
                </c:pt>
                <c:pt idx="453">
                  <c:v>902.78643798828102</c:v>
                </c:pt>
                <c:pt idx="454">
                  <c:v>904.81091308593795</c:v>
                </c:pt>
                <c:pt idx="455">
                  <c:v>906.82281494140602</c:v>
                </c:pt>
                <c:pt idx="456">
                  <c:v>908.84729003906295</c:v>
                </c:pt>
                <c:pt idx="457">
                  <c:v>910.85919189453102</c:v>
                </c:pt>
                <c:pt idx="458">
                  <c:v>912.79559326171898</c:v>
                </c:pt>
                <c:pt idx="459">
                  <c:v>914.85778808593795</c:v>
                </c:pt>
                <c:pt idx="460">
                  <c:v>916.84454345703102</c:v>
                </c:pt>
                <c:pt idx="461">
                  <c:v>918.755859375</c:v>
                </c:pt>
                <c:pt idx="462">
                  <c:v>920.84320068359398</c:v>
                </c:pt>
                <c:pt idx="463">
                  <c:v>922.79031372070301</c:v>
                </c:pt>
                <c:pt idx="464">
                  <c:v>924.71423339843795</c:v>
                </c:pt>
                <c:pt idx="465">
                  <c:v>926.80349731445301</c:v>
                </c:pt>
                <c:pt idx="466">
                  <c:v>928.84051513671898</c:v>
                </c:pt>
                <c:pt idx="467">
                  <c:v>930.85238647460903</c:v>
                </c:pt>
                <c:pt idx="468">
                  <c:v>932.82656860351597</c:v>
                </c:pt>
                <c:pt idx="469">
                  <c:v>934.76303100585903</c:v>
                </c:pt>
                <c:pt idx="470">
                  <c:v>936.74978637695301</c:v>
                </c:pt>
                <c:pt idx="471">
                  <c:v>938.77423095703102</c:v>
                </c:pt>
                <c:pt idx="472">
                  <c:v>940.87414550781205</c:v>
                </c:pt>
                <c:pt idx="473">
                  <c:v>942.82318115234398</c:v>
                </c:pt>
                <c:pt idx="474">
                  <c:v>944.75964355468705</c:v>
                </c:pt>
                <c:pt idx="475">
                  <c:v>946.78411865234398</c:v>
                </c:pt>
                <c:pt idx="476">
                  <c:v>948.78341674804699</c:v>
                </c:pt>
                <c:pt idx="477">
                  <c:v>950.79531860351597</c:v>
                </c:pt>
                <c:pt idx="478">
                  <c:v>952.76760864257801</c:v>
                </c:pt>
                <c:pt idx="479">
                  <c:v>954.827880859375</c:v>
                </c:pt>
                <c:pt idx="480">
                  <c:v>956.81652832031205</c:v>
                </c:pt>
                <c:pt idx="481">
                  <c:v>958.780029296875</c:v>
                </c:pt>
                <c:pt idx="482">
                  <c:v>960.84222412109398</c:v>
                </c:pt>
                <c:pt idx="483">
                  <c:v>962.791259765625</c:v>
                </c:pt>
                <c:pt idx="484">
                  <c:v>964.72769165039097</c:v>
                </c:pt>
                <c:pt idx="485">
                  <c:v>966.71441650390602</c:v>
                </c:pt>
                <c:pt idx="486">
                  <c:v>968.726318359375</c:v>
                </c:pt>
                <c:pt idx="487">
                  <c:v>970.736328125</c:v>
                </c:pt>
                <c:pt idx="488">
                  <c:v>972.69796752929699</c:v>
                </c:pt>
                <c:pt idx="489">
                  <c:v>974.69921875</c:v>
                </c:pt>
                <c:pt idx="490">
                  <c:v>976.748779296875</c:v>
                </c:pt>
                <c:pt idx="491">
                  <c:v>978.77325439453102</c:v>
                </c:pt>
                <c:pt idx="492">
                  <c:v>980.82290649414097</c:v>
                </c:pt>
                <c:pt idx="493">
                  <c:v>982.78448486328102</c:v>
                </c:pt>
                <c:pt idx="494">
                  <c:v>984.68322753906295</c:v>
                </c:pt>
                <c:pt idx="495">
                  <c:v>986.66998291015602</c:v>
                </c:pt>
                <c:pt idx="496">
                  <c:v>988.69442749023403</c:v>
                </c:pt>
                <c:pt idx="497">
                  <c:v>990.71697998046898</c:v>
                </c:pt>
                <c:pt idx="498">
                  <c:v>992.81689453125</c:v>
                </c:pt>
                <c:pt idx="499">
                  <c:v>994.80557250976597</c:v>
                </c:pt>
                <c:pt idx="500">
                  <c:v>996.71688842773403</c:v>
                </c:pt>
                <c:pt idx="501">
                  <c:v>998.72879028320301</c:v>
                </c:pt>
                <c:pt idx="502">
                  <c:v>1000.7029724121099</c:v>
                </c:pt>
                <c:pt idx="503">
                  <c:v>1002.7525939941401</c:v>
                </c:pt>
                <c:pt idx="504">
                  <c:v>1004.78961181641</c:v>
                </c:pt>
                <c:pt idx="505">
                  <c:v>1006.7134704589801</c:v>
                </c:pt>
                <c:pt idx="506">
                  <c:v>1008.76312255859</c:v>
                </c:pt>
                <c:pt idx="507">
                  <c:v>1010.74987792969</c:v>
                </c:pt>
                <c:pt idx="508">
                  <c:v>1012.7114562988299</c:v>
                </c:pt>
                <c:pt idx="509">
                  <c:v>1014.74853515625</c:v>
                </c:pt>
                <c:pt idx="510">
                  <c:v>1016.68499755859</c:v>
                </c:pt>
                <c:pt idx="511">
                  <c:v>1018.7471618652301</c:v>
                </c:pt>
                <c:pt idx="512">
                  <c:v>1020.74645996094</c:v>
                </c:pt>
                <c:pt idx="513">
                  <c:v>1022.69549560547</c:v>
                </c:pt>
                <c:pt idx="514">
                  <c:v>1024.8080139160199</c:v>
                </c:pt>
                <c:pt idx="515">
                  <c:v>1026.7192993164099</c:v>
                </c:pt>
                <c:pt idx="516">
                  <c:v>1028.6179809570301</c:v>
                </c:pt>
                <c:pt idx="517">
                  <c:v>1030.79333496094</c:v>
                </c:pt>
                <c:pt idx="518">
                  <c:v>1032.79272460938</c:v>
                </c:pt>
                <c:pt idx="519">
                  <c:v>1034.6663208007801</c:v>
                </c:pt>
                <c:pt idx="520">
                  <c:v>1036.69079589844</c:v>
                </c:pt>
                <c:pt idx="521">
                  <c:v>1038.7404174804699</c:v>
                </c:pt>
                <c:pt idx="522">
                  <c:v>1040.75231933594</c:v>
                </c:pt>
                <c:pt idx="523">
                  <c:v>1042.7265014648401</c:v>
                </c:pt>
                <c:pt idx="524">
                  <c:v>1044.6629028320301</c:v>
                </c:pt>
                <c:pt idx="525">
                  <c:v>1046.63708496094</c:v>
                </c:pt>
                <c:pt idx="526">
                  <c:v>1048.6992797851599</c:v>
                </c:pt>
                <c:pt idx="527">
                  <c:v>1050.7362670898401</c:v>
                </c:pt>
                <c:pt idx="528">
                  <c:v>1052.69787597656</c:v>
                </c:pt>
                <c:pt idx="529">
                  <c:v>1054.6720581054699</c:v>
                </c:pt>
                <c:pt idx="530">
                  <c:v>1056.67138671875</c:v>
                </c:pt>
                <c:pt idx="531">
                  <c:v>1058.65625</c:v>
                </c:pt>
                <c:pt idx="532">
                  <c:v>1060.65551757812</c:v>
                </c:pt>
                <c:pt idx="533">
                  <c:v>1062.6945190429699</c:v>
                </c:pt>
                <c:pt idx="534">
                  <c:v>1064.7819213867199</c:v>
                </c:pt>
                <c:pt idx="535">
                  <c:v>1066.76867675781</c:v>
                </c:pt>
                <c:pt idx="536">
                  <c:v>1068.6780395507801</c:v>
                </c:pt>
                <c:pt idx="537">
                  <c:v>1070.6395874023401</c:v>
                </c:pt>
                <c:pt idx="538">
                  <c:v>1072.65344238281</c:v>
                </c:pt>
                <c:pt idx="539">
                  <c:v>1074.7156372070301</c:v>
                </c:pt>
                <c:pt idx="540">
                  <c:v>1076.80297851562</c:v>
                </c:pt>
                <c:pt idx="541">
                  <c:v>1078.7897338867199</c:v>
                </c:pt>
                <c:pt idx="542">
                  <c:v>1080.74938964844</c:v>
                </c:pt>
                <c:pt idx="543">
                  <c:v>1082.7109375</c:v>
                </c:pt>
                <c:pt idx="544">
                  <c:v>1084.66186523438</c:v>
                </c:pt>
                <c:pt idx="545">
                  <c:v>1086.69897460938</c:v>
                </c:pt>
                <c:pt idx="546">
                  <c:v>1088.6586303710901</c:v>
                </c:pt>
                <c:pt idx="547">
                  <c:v>1090.65600585938</c:v>
                </c:pt>
                <c:pt idx="548">
                  <c:v>1092.6824340820301</c:v>
                </c:pt>
                <c:pt idx="549">
                  <c:v>1094.68371582031</c:v>
                </c:pt>
                <c:pt idx="550">
                  <c:v>1096.7081909179699</c:v>
                </c:pt>
                <c:pt idx="551">
                  <c:v>1098.7200317382801</c:v>
                </c:pt>
                <c:pt idx="552">
                  <c:v>1100.65649414062</c:v>
                </c:pt>
                <c:pt idx="553">
                  <c:v>1102.6432495117199</c:v>
                </c:pt>
                <c:pt idx="554">
                  <c:v>1104.6676635742199</c:v>
                </c:pt>
                <c:pt idx="555">
                  <c:v>1106.6669921875</c:v>
                </c:pt>
                <c:pt idx="556">
                  <c:v>1108.67895507812</c:v>
                </c:pt>
                <c:pt idx="557">
                  <c:v>1110.6028442382801</c:v>
                </c:pt>
                <c:pt idx="558">
                  <c:v>1112.69018554688</c:v>
                </c:pt>
                <c:pt idx="559">
                  <c:v>1114.7398071289099</c:v>
                </c:pt>
                <c:pt idx="560">
                  <c:v>1116.7265625</c:v>
                </c:pt>
                <c:pt idx="561">
                  <c:v>1118.7258911132801</c:v>
                </c:pt>
                <c:pt idx="562">
                  <c:v>1120.5868530273401</c:v>
                </c:pt>
                <c:pt idx="563">
                  <c:v>1122.57360839844</c:v>
                </c:pt>
                <c:pt idx="564">
                  <c:v>1124.6358032226599</c:v>
                </c:pt>
                <c:pt idx="565">
                  <c:v>1126.74829101562</c:v>
                </c:pt>
                <c:pt idx="566">
                  <c:v>1128.7350463867199</c:v>
                </c:pt>
                <c:pt idx="567">
                  <c:v>1130.64636230469</c:v>
                </c:pt>
                <c:pt idx="568">
                  <c:v>1132.6834106445301</c:v>
                </c:pt>
                <c:pt idx="569">
                  <c:v>1134.70788574219</c:v>
                </c:pt>
                <c:pt idx="570">
                  <c:v>1136.7072143554699</c:v>
                </c:pt>
                <c:pt idx="571">
                  <c:v>1138.73168945312</c:v>
                </c:pt>
                <c:pt idx="572">
                  <c:v>1140.7184448242199</c:v>
                </c:pt>
                <c:pt idx="573">
                  <c:v>1142.6296997070301</c:v>
                </c:pt>
                <c:pt idx="574">
                  <c:v>1144.60388183594</c:v>
                </c:pt>
                <c:pt idx="575">
                  <c:v>1146.6157836914099</c:v>
                </c:pt>
                <c:pt idx="576">
                  <c:v>1148.6024780273401</c:v>
                </c:pt>
                <c:pt idx="577">
                  <c:v>1150.6753540039099</c:v>
                </c:pt>
                <c:pt idx="578">
                  <c:v>1152.7859497070301</c:v>
                </c:pt>
                <c:pt idx="579">
                  <c:v>1154.6740112304699</c:v>
                </c:pt>
                <c:pt idx="580">
                  <c:v>1156.625</c:v>
                </c:pt>
                <c:pt idx="581">
                  <c:v>1158.6997680664099</c:v>
                </c:pt>
                <c:pt idx="582">
                  <c:v>1160.6487426757801</c:v>
                </c:pt>
                <c:pt idx="583">
                  <c:v>1162.63549804688</c:v>
                </c:pt>
                <c:pt idx="584">
                  <c:v>1164.6096801757801</c:v>
                </c:pt>
                <c:pt idx="585">
                  <c:v>1166.59643554688</c:v>
                </c:pt>
                <c:pt idx="586">
                  <c:v>1168.5957641601599</c:v>
                </c:pt>
                <c:pt idx="587">
                  <c:v>1170.6327514648401</c:v>
                </c:pt>
                <c:pt idx="588">
                  <c:v>1172.6572265625</c:v>
                </c:pt>
                <c:pt idx="589">
                  <c:v>1174.61889648438</c:v>
                </c:pt>
                <c:pt idx="590">
                  <c:v>1176.6307983398401</c:v>
                </c:pt>
                <c:pt idx="591">
                  <c:v>1178.62817382812</c:v>
                </c:pt>
                <c:pt idx="592">
                  <c:v>1180.6275024414099</c:v>
                </c:pt>
                <c:pt idx="593">
                  <c:v>1182.66650390625</c:v>
                </c:pt>
                <c:pt idx="594">
                  <c:v>1184.6784057617199</c:v>
                </c:pt>
                <c:pt idx="595">
                  <c:v>1186.6399536132801</c:v>
                </c:pt>
                <c:pt idx="596">
                  <c:v>1188.62670898438</c:v>
                </c:pt>
                <c:pt idx="597">
                  <c:v>1190.6260375976599</c:v>
                </c:pt>
                <c:pt idx="598">
                  <c:v>1192.71337890625</c:v>
                </c:pt>
                <c:pt idx="599">
                  <c:v>1194.6875610351599</c:v>
                </c:pt>
                <c:pt idx="600">
                  <c:v>1196.60949707031</c:v>
                </c:pt>
                <c:pt idx="601">
                  <c:v>1198.6213989257801</c:v>
                </c:pt>
                <c:pt idx="602">
                  <c:v>1200.67297363281</c:v>
                </c:pt>
                <c:pt idx="603">
                  <c:v>1202.7225952148401</c:v>
                </c:pt>
                <c:pt idx="604">
                  <c:v>1204.6715698242199</c:v>
                </c:pt>
                <c:pt idx="605">
                  <c:v>1206.60803222656</c:v>
                </c:pt>
                <c:pt idx="606">
                  <c:v>1208.5822143554699</c:v>
                </c:pt>
                <c:pt idx="607">
                  <c:v>1210.59411621094</c:v>
                </c:pt>
                <c:pt idx="608">
                  <c:v>1212.6814575195301</c:v>
                </c:pt>
                <c:pt idx="609">
                  <c:v>1214.66821289062</c:v>
                </c:pt>
                <c:pt idx="610">
                  <c:v>1216.5795288085901</c:v>
                </c:pt>
                <c:pt idx="611">
                  <c:v>1218.59143066406</c:v>
                </c:pt>
                <c:pt idx="612">
                  <c:v>1220.6033325195301</c:v>
                </c:pt>
                <c:pt idx="613">
                  <c:v>1222.5397338867199</c:v>
                </c:pt>
                <c:pt idx="614">
                  <c:v>1224.48681640625</c:v>
                </c:pt>
                <c:pt idx="615">
                  <c:v>1226.5741577148401</c:v>
                </c:pt>
                <c:pt idx="616">
                  <c:v>1228.6130981445301</c:v>
                </c:pt>
                <c:pt idx="617">
                  <c:v>1230.56213378906</c:v>
                </c:pt>
                <c:pt idx="618">
                  <c:v>1232.5615234375</c:v>
                </c:pt>
                <c:pt idx="619">
                  <c:v>1234.6111450195301</c:v>
                </c:pt>
                <c:pt idx="620">
                  <c:v>1236.5852661132801</c:v>
                </c:pt>
                <c:pt idx="621">
                  <c:v>1238.53430175781</c:v>
                </c:pt>
                <c:pt idx="622">
                  <c:v>1240.52111816406</c:v>
                </c:pt>
                <c:pt idx="623">
                  <c:v>1242.5330200195301</c:v>
                </c:pt>
                <c:pt idx="624">
                  <c:v>1244.5825805664099</c:v>
                </c:pt>
                <c:pt idx="625">
                  <c:v>1246.59252929688</c:v>
                </c:pt>
                <c:pt idx="626">
                  <c:v>1248.5541381835901</c:v>
                </c:pt>
                <c:pt idx="627">
                  <c:v>1250.51770019531</c:v>
                </c:pt>
                <c:pt idx="628">
                  <c:v>1252.5547485351599</c:v>
                </c:pt>
                <c:pt idx="629">
                  <c:v>1254.6043090820301</c:v>
                </c:pt>
                <c:pt idx="630">
                  <c:v>1256.60363769531</c:v>
                </c:pt>
                <c:pt idx="631">
                  <c:v>1258.5526733398401</c:v>
                </c:pt>
                <c:pt idx="632">
                  <c:v>1260.64001464844</c:v>
                </c:pt>
                <c:pt idx="633">
                  <c:v>1262.7147827148401</c:v>
                </c:pt>
                <c:pt idx="634">
                  <c:v>1264.68896484375</c:v>
                </c:pt>
                <c:pt idx="635">
                  <c:v>1266.66125488281</c:v>
                </c:pt>
                <c:pt idx="636">
                  <c:v>1268.5348510742199</c:v>
                </c:pt>
                <c:pt idx="637">
                  <c:v>1270.4857788085901</c:v>
                </c:pt>
                <c:pt idx="638">
                  <c:v>1272.5227661132801</c:v>
                </c:pt>
                <c:pt idx="639">
                  <c:v>1274.52209472656</c:v>
                </c:pt>
                <c:pt idx="640">
                  <c:v>1276.54467773438</c:v>
                </c:pt>
                <c:pt idx="641">
                  <c:v>1278.5942993164099</c:v>
                </c:pt>
                <c:pt idx="642">
                  <c:v>1280.5452270507801</c:v>
                </c:pt>
                <c:pt idx="643">
                  <c:v>1282.5068359375</c:v>
                </c:pt>
                <c:pt idx="644">
                  <c:v>1284.52941894531</c:v>
                </c:pt>
                <c:pt idx="645">
                  <c:v>1286.6293334960901</c:v>
                </c:pt>
                <c:pt idx="646">
                  <c:v>1288.65576171875</c:v>
                </c:pt>
                <c:pt idx="647">
                  <c:v>1290.5419311523401</c:v>
                </c:pt>
                <c:pt idx="648">
                  <c:v>1292.5286254882801</c:v>
                </c:pt>
                <c:pt idx="649">
                  <c:v>1294.6159057617199</c:v>
                </c:pt>
                <c:pt idx="650">
                  <c:v>1296.59008789062</c:v>
                </c:pt>
                <c:pt idx="651">
                  <c:v>1298.51403808594</c:v>
                </c:pt>
                <c:pt idx="652">
                  <c:v>1300.5259399414099</c:v>
                </c:pt>
                <c:pt idx="653">
                  <c:v>1302.5126953125</c:v>
                </c:pt>
                <c:pt idx="654">
                  <c:v>1304.5477905273401</c:v>
                </c:pt>
                <c:pt idx="655">
                  <c:v>1306.5847778320301</c:v>
                </c:pt>
                <c:pt idx="656">
                  <c:v>1308.5357055664099</c:v>
                </c:pt>
                <c:pt idx="657">
                  <c:v>1310.45959472656</c:v>
                </c:pt>
                <c:pt idx="658">
                  <c:v>1312.49670410156</c:v>
                </c:pt>
                <c:pt idx="659">
                  <c:v>1314.5588989257801</c:v>
                </c:pt>
                <c:pt idx="660">
                  <c:v>1316.50793457031</c:v>
                </c:pt>
                <c:pt idx="661">
                  <c:v>1318.5072631835901</c:v>
                </c:pt>
                <c:pt idx="662">
                  <c:v>1320.51916503906</c:v>
                </c:pt>
                <c:pt idx="663">
                  <c:v>1322.5687866210901</c:v>
                </c:pt>
                <c:pt idx="664">
                  <c:v>1324.55358886719</c:v>
                </c:pt>
                <c:pt idx="665">
                  <c:v>1326.4649047851599</c:v>
                </c:pt>
                <c:pt idx="666">
                  <c:v>1328.4535522460901</c:v>
                </c:pt>
                <c:pt idx="667">
                  <c:v>1330.47802734375</c:v>
                </c:pt>
                <c:pt idx="668">
                  <c:v>1332.4773559570301</c:v>
                </c:pt>
                <c:pt idx="669">
                  <c:v>1334.4389038085901</c:v>
                </c:pt>
                <c:pt idx="670">
                  <c:v>1336.43823242188</c:v>
                </c:pt>
                <c:pt idx="671">
                  <c:v>1338.4627075195301</c:v>
                </c:pt>
                <c:pt idx="672">
                  <c:v>1340.49975585938</c:v>
                </c:pt>
                <c:pt idx="673">
                  <c:v>1342.49914550781</c:v>
                </c:pt>
                <c:pt idx="674">
                  <c:v>1344.4859008789099</c:v>
                </c:pt>
                <c:pt idx="675">
                  <c:v>1346.47265625</c:v>
                </c:pt>
                <c:pt idx="676">
                  <c:v>1348.47192382812</c:v>
                </c:pt>
                <c:pt idx="677">
                  <c:v>1350.521484375</c:v>
                </c:pt>
                <c:pt idx="678">
                  <c:v>1352.4328002929699</c:v>
                </c:pt>
                <c:pt idx="679">
                  <c:v>1354.43212890625</c:v>
                </c:pt>
                <c:pt idx="680">
                  <c:v>1356.4817504882801</c:v>
                </c:pt>
                <c:pt idx="681">
                  <c:v>1358.50622558594</c:v>
                </c:pt>
                <c:pt idx="682">
                  <c:v>1360.51818847656</c:v>
                </c:pt>
                <c:pt idx="683">
                  <c:v>1362.41687011719</c:v>
                </c:pt>
                <c:pt idx="684">
                  <c:v>1364.44128417969</c:v>
                </c:pt>
                <c:pt idx="685">
                  <c:v>1366.49096679688</c:v>
                </c:pt>
                <c:pt idx="686">
                  <c:v>1368.46520996094</c:v>
                </c:pt>
                <c:pt idx="687">
                  <c:v>1370.41418457031</c:v>
                </c:pt>
                <c:pt idx="688">
                  <c:v>1372.48889160156</c:v>
                </c:pt>
                <c:pt idx="689">
                  <c:v>1374.57629394531</c:v>
                </c:pt>
                <c:pt idx="690">
                  <c:v>1376.5630493164099</c:v>
                </c:pt>
                <c:pt idx="691">
                  <c:v>1378.4868774414099</c:v>
                </c:pt>
                <c:pt idx="692">
                  <c:v>1380.52392578125</c:v>
                </c:pt>
                <c:pt idx="693">
                  <c:v>1382.5484008789099</c:v>
                </c:pt>
                <c:pt idx="694">
                  <c:v>1384.44714355469</c:v>
                </c:pt>
                <c:pt idx="695">
                  <c:v>1386.4841918945301</c:v>
                </c:pt>
                <c:pt idx="696">
                  <c:v>1388.4457397460901</c:v>
                </c:pt>
                <c:pt idx="697">
                  <c:v>1390.34252929688</c:v>
                </c:pt>
                <c:pt idx="698">
                  <c:v>1392.40478515625</c:v>
                </c:pt>
                <c:pt idx="699">
                  <c:v>1394.4437866210901</c:v>
                </c:pt>
                <c:pt idx="700">
                  <c:v>1396.40539550781</c:v>
                </c:pt>
                <c:pt idx="701">
                  <c:v>1398.4927368164099</c:v>
                </c:pt>
                <c:pt idx="702">
                  <c:v>1400.4794311523401</c:v>
                </c:pt>
                <c:pt idx="703">
                  <c:v>1402.37817382812</c:v>
                </c:pt>
                <c:pt idx="704">
                  <c:v>1404.4403686523401</c:v>
                </c:pt>
                <c:pt idx="705">
                  <c:v>1406.45227050781</c:v>
                </c:pt>
                <c:pt idx="706">
                  <c:v>1408.4138793945301</c:v>
                </c:pt>
                <c:pt idx="707">
                  <c:v>1410.48864746094</c:v>
                </c:pt>
                <c:pt idx="708">
                  <c:v>1412.5005493164099</c:v>
                </c:pt>
                <c:pt idx="709">
                  <c:v>1414.4369506835901</c:v>
                </c:pt>
                <c:pt idx="710">
                  <c:v>1416.43627929688</c:v>
                </c:pt>
                <c:pt idx="711">
                  <c:v>1418.4482421875</c:v>
                </c:pt>
                <c:pt idx="712">
                  <c:v>1420.4349975585901</c:v>
                </c:pt>
                <c:pt idx="713">
                  <c:v>1422.44689941406</c:v>
                </c:pt>
                <c:pt idx="714">
                  <c:v>1424.4085083007801</c:v>
                </c:pt>
                <c:pt idx="715">
                  <c:v>1426.3574829101599</c:v>
                </c:pt>
                <c:pt idx="716">
                  <c:v>1428.36938476562</c:v>
                </c:pt>
                <c:pt idx="717">
                  <c:v>1430.3938598632801</c:v>
                </c:pt>
                <c:pt idx="718">
                  <c:v>1432.44348144531</c:v>
                </c:pt>
                <c:pt idx="719">
                  <c:v>1434.4553833007801</c:v>
                </c:pt>
                <c:pt idx="720">
                  <c:v>1436.45471191406</c:v>
                </c:pt>
                <c:pt idx="721">
                  <c:v>1438.4540405273401</c:v>
                </c:pt>
                <c:pt idx="722">
                  <c:v>1440.478515625</c:v>
                </c:pt>
                <c:pt idx="723">
                  <c:v>1442.50109863281</c:v>
                </c:pt>
                <c:pt idx="724">
                  <c:v>1444.45007324219</c:v>
                </c:pt>
                <c:pt idx="725">
                  <c:v>1446.42614746094</c:v>
                </c:pt>
                <c:pt idx="726">
                  <c:v>1448.4003295898401</c:v>
                </c:pt>
                <c:pt idx="727">
                  <c:v>1450.41027832031</c:v>
                </c:pt>
                <c:pt idx="728">
                  <c:v>1452.4096069335901</c:v>
                </c:pt>
                <c:pt idx="729">
                  <c:v>1454.3982543945301</c:v>
                </c:pt>
                <c:pt idx="730">
                  <c:v>1456.41015625</c:v>
                </c:pt>
                <c:pt idx="731">
                  <c:v>1458.3843383789099</c:v>
                </c:pt>
                <c:pt idx="732">
                  <c:v>1460.35656738281</c:v>
                </c:pt>
                <c:pt idx="733">
                  <c:v>1462.36853027344</c:v>
                </c:pt>
                <c:pt idx="734">
                  <c:v>1464.48107910156</c:v>
                </c:pt>
                <c:pt idx="735">
                  <c:v>1466.4929809570301</c:v>
                </c:pt>
                <c:pt idx="736">
                  <c:v>1468.4061889648401</c:v>
                </c:pt>
                <c:pt idx="737">
                  <c:v>1470.3803100585901</c:v>
                </c:pt>
                <c:pt idx="738">
                  <c:v>1472.42993164062</c:v>
                </c:pt>
                <c:pt idx="739">
                  <c:v>1474.4292602539099</c:v>
                </c:pt>
                <c:pt idx="740">
                  <c:v>1476.37829589844</c:v>
                </c:pt>
                <c:pt idx="741">
                  <c:v>1478.4404907226599</c:v>
                </c:pt>
                <c:pt idx="742">
                  <c:v>1480.46301269531</c:v>
                </c:pt>
                <c:pt idx="743">
                  <c:v>1482.3743286132801</c:v>
                </c:pt>
                <c:pt idx="744">
                  <c:v>1484.3252563476599</c:v>
                </c:pt>
                <c:pt idx="745">
                  <c:v>1486.34973144531</c:v>
                </c:pt>
                <c:pt idx="746">
                  <c:v>1488.3364868164099</c:v>
                </c:pt>
                <c:pt idx="747">
                  <c:v>1490.35900878906</c:v>
                </c:pt>
                <c:pt idx="748">
                  <c:v>1492.37084960938</c:v>
                </c:pt>
                <c:pt idx="749">
                  <c:v>1494.34509277344</c:v>
                </c:pt>
                <c:pt idx="750">
                  <c:v>1496.4306640625</c:v>
                </c:pt>
                <c:pt idx="751">
                  <c:v>1498.4462890625</c:v>
                </c:pt>
                <c:pt idx="752">
                  <c:v>1500.40783691406</c:v>
                </c:pt>
                <c:pt idx="753">
                  <c:v>1502.3945922851599</c:v>
                </c:pt>
                <c:pt idx="754">
                  <c:v>1504.3724975585901</c:v>
                </c:pt>
                <c:pt idx="755">
                  <c:v>1506.35546875</c:v>
                </c:pt>
                <c:pt idx="756">
                  <c:v>1508.33850097656</c:v>
                </c:pt>
                <c:pt idx="757">
                  <c:v>1510.3541870117199</c:v>
                </c:pt>
                <c:pt idx="758">
                  <c:v>1512.4201049804699</c:v>
                </c:pt>
                <c:pt idx="759">
                  <c:v>1514.43200683594</c:v>
                </c:pt>
                <c:pt idx="760">
                  <c:v>1516.36853027344</c:v>
                </c:pt>
                <c:pt idx="761">
                  <c:v>1518.3640747070301</c:v>
                </c:pt>
                <c:pt idx="762">
                  <c:v>1520.35961914062</c:v>
                </c:pt>
                <c:pt idx="763">
                  <c:v>1522.3463745117199</c:v>
                </c:pt>
                <c:pt idx="764">
                  <c:v>1524.3079223632801</c:v>
                </c:pt>
                <c:pt idx="765">
                  <c:v>1526.35754394531</c:v>
                </c:pt>
                <c:pt idx="766">
                  <c:v>1528.44494628906</c:v>
                </c:pt>
                <c:pt idx="767">
                  <c:v>1530.3474731445301</c:v>
                </c:pt>
                <c:pt idx="768">
                  <c:v>1532.3882446289099</c:v>
                </c:pt>
                <c:pt idx="769">
                  <c:v>1534.4755249023401</c:v>
                </c:pt>
                <c:pt idx="770">
                  <c:v>1536.3328247070301</c:v>
                </c:pt>
                <c:pt idx="771">
                  <c:v>1538.2529296875</c:v>
                </c:pt>
                <c:pt idx="772">
                  <c:v>1540.4193725585901</c:v>
                </c:pt>
                <c:pt idx="773">
                  <c:v>1542.44763183594</c:v>
                </c:pt>
                <c:pt idx="774">
                  <c:v>1544.3049926757801</c:v>
                </c:pt>
                <c:pt idx="775">
                  <c:v>1546.3634643554699</c:v>
                </c:pt>
                <c:pt idx="776">
                  <c:v>1548.4381713867199</c:v>
                </c:pt>
                <c:pt idx="777">
                  <c:v>1550.41235351562</c:v>
                </c:pt>
                <c:pt idx="778">
                  <c:v>1552.4028930664099</c:v>
                </c:pt>
                <c:pt idx="779">
                  <c:v>1554.4021606445301</c:v>
                </c:pt>
                <c:pt idx="780">
                  <c:v>1556.4014282226599</c:v>
                </c:pt>
                <c:pt idx="781">
                  <c:v>1558.3290405273401</c:v>
                </c:pt>
                <c:pt idx="782">
                  <c:v>1560.3623657226599</c:v>
                </c:pt>
                <c:pt idx="783">
                  <c:v>1562.3869018554699</c:v>
                </c:pt>
                <c:pt idx="784">
                  <c:v>1564.27673339844</c:v>
                </c:pt>
                <c:pt idx="785">
                  <c:v>1566.3389282226599</c:v>
                </c:pt>
                <c:pt idx="786">
                  <c:v>1568.32568359375</c:v>
                </c:pt>
                <c:pt idx="787">
                  <c:v>1570.24951171875</c:v>
                </c:pt>
                <c:pt idx="788">
                  <c:v>1572.3457641601599</c:v>
                </c:pt>
                <c:pt idx="789">
                  <c:v>1574.2822265625</c:v>
                </c:pt>
                <c:pt idx="790">
                  <c:v>1576.28149414062</c:v>
                </c:pt>
                <c:pt idx="791">
                  <c:v>1578.40283203125</c:v>
                </c:pt>
                <c:pt idx="792">
                  <c:v>1580.35192871094</c:v>
                </c:pt>
                <c:pt idx="793">
                  <c:v>1582.2883911132801</c:v>
                </c:pt>
                <c:pt idx="794">
                  <c:v>1584.3002319335901</c:v>
                </c:pt>
                <c:pt idx="795">
                  <c:v>1586.36242675781</c:v>
                </c:pt>
                <c:pt idx="796">
                  <c:v>1588.3403930664099</c:v>
                </c:pt>
                <c:pt idx="797">
                  <c:v>1590.2893676757801</c:v>
                </c:pt>
                <c:pt idx="798">
                  <c:v>1592.3981323242199</c:v>
                </c:pt>
                <c:pt idx="799">
                  <c:v>1594.47290039062</c:v>
                </c:pt>
                <c:pt idx="800">
                  <c:v>1596.4130249023401</c:v>
                </c:pt>
                <c:pt idx="801">
                  <c:v>1598.32434082031</c:v>
                </c:pt>
                <c:pt idx="802">
                  <c:v>1600.24450683594</c:v>
                </c:pt>
                <c:pt idx="803">
                  <c:v>1602.25646972656</c:v>
                </c:pt>
                <c:pt idx="804">
                  <c:v>1604.25573730469</c:v>
                </c:pt>
                <c:pt idx="805">
                  <c:v>1606.267578125</c:v>
                </c:pt>
                <c:pt idx="806">
                  <c:v>1608.3046875</c:v>
                </c:pt>
                <c:pt idx="807">
                  <c:v>1610.29516601562</c:v>
                </c:pt>
                <c:pt idx="808">
                  <c:v>1612.28186035156</c:v>
                </c:pt>
                <c:pt idx="809">
                  <c:v>1614.27746582031</c:v>
                </c:pt>
                <c:pt idx="810">
                  <c:v>1616.2680053710901</c:v>
                </c:pt>
                <c:pt idx="811">
                  <c:v>1618.2546997070301</c:v>
                </c:pt>
                <c:pt idx="812">
                  <c:v>1620.22509765625</c:v>
                </c:pt>
                <c:pt idx="813">
                  <c:v>1622.2659301757801</c:v>
                </c:pt>
                <c:pt idx="814">
                  <c:v>1624.3193359375</c:v>
                </c:pt>
                <c:pt idx="815">
                  <c:v>1626.3274536132801</c:v>
                </c:pt>
                <c:pt idx="816">
                  <c:v>1628.3607788085901</c:v>
                </c:pt>
                <c:pt idx="817">
                  <c:v>1630.2885131835901</c:v>
                </c:pt>
                <c:pt idx="818">
                  <c:v>1632.19982910156</c:v>
                </c:pt>
                <c:pt idx="819">
                  <c:v>1634.2708129882801</c:v>
                </c:pt>
                <c:pt idx="820">
                  <c:v>1636.3455200195301</c:v>
                </c:pt>
                <c:pt idx="821">
                  <c:v>1638.33227539062</c:v>
                </c:pt>
                <c:pt idx="822">
                  <c:v>1640.28125</c:v>
                </c:pt>
                <c:pt idx="823">
                  <c:v>1642.27172851562</c:v>
                </c:pt>
                <c:pt idx="824">
                  <c:v>1644.4005737304699</c:v>
                </c:pt>
                <c:pt idx="825">
                  <c:v>1646.38354492187</c:v>
                </c:pt>
                <c:pt idx="826">
                  <c:v>1648.24462890625</c:v>
                </c:pt>
                <c:pt idx="827">
                  <c:v>1650.24768066406</c:v>
                </c:pt>
                <c:pt idx="828">
                  <c:v>1652.28466796875</c:v>
                </c:pt>
                <c:pt idx="829">
                  <c:v>1654.2300415039099</c:v>
                </c:pt>
                <c:pt idx="830">
                  <c:v>1656.2382202148401</c:v>
                </c:pt>
                <c:pt idx="831">
                  <c:v>1658.26635742187</c:v>
                </c:pt>
                <c:pt idx="832">
                  <c:v>1660.20654296875</c:v>
                </c:pt>
                <c:pt idx="833">
                  <c:v>1662.18957519531</c:v>
                </c:pt>
                <c:pt idx="834">
                  <c:v>1664.2731323242199</c:v>
                </c:pt>
                <c:pt idx="835">
                  <c:v>1666.31018066406</c:v>
                </c:pt>
                <c:pt idx="836">
                  <c:v>1668.2969360351599</c:v>
                </c:pt>
                <c:pt idx="837">
                  <c:v>1670.3087768554699</c:v>
                </c:pt>
                <c:pt idx="838">
                  <c:v>1672.26159667969</c:v>
                </c:pt>
                <c:pt idx="839">
                  <c:v>1674.1854858398401</c:v>
                </c:pt>
                <c:pt idx="840">
                  <c:v>1676.2188110351599</c:v>
                </c:pt>
                <c:pt idx="841">
                  <c:v>1678.33129882813</c:v>
                </c:pt>
                <c:pt idx="842">
                  <c:v>1680.33435058594</c:v>
                </c:pt>
                <c:pt idx="843">
                  <c:v>1682.2871704101599</c:v>
                </c:pt>
                <c:pt idx="844">
                  <c:v>1684.21984863281</c:v>
                </c:pt>
                <c:pt idx="845">
                  <c:v>1686.2405395507801</c:v>
                </c:pt>
                <c:pt idx="846">
                  <c:v>1688.3152465820301</c:v>
                </c:pt>
                <c:pt idx="847">
                  <c:v>1690.31457519531</c:v>
                </c:pt>
                <c:pt idx="848">
                  <c:v>1692.18823242187</c:v>
                </c:pt>
                <c:pt idx="849">
                  <c:v>1694.1624145507801</c:v>
                </c:pt>
                <c:pt idx="850">
                  <c:v>1696.28747558594</c:v>
                </c:pt>
                <c:pt idx="851">
                  <c:v>1698.2742309570301</c:v>
                </c:pt>
                <c:pt idx="852">
                  <c:v>1700.2898559570301</c:v>
                </c:pt>
                <c:pt idx="853">
                  <c:v>1702.24267578125</c:v>
                </c:pt>
                <c:pt idx="854">
                  <c:v>1704.2042846679699</c:v>
                </c:pt>
                <c:pt idx="855">
                  <c:v>1706.2626953125</c:v>
                </c:pt>
                <c:pt idx="856">
                  <c:v>1708.2079467773401</c:v>
                </c:pt>
                <c:pt idx="857">
                  <c:v>1710.25756835938</c:v>
                </c:pt>
                <c:pt idx="858">
                  <c:v>1712.2443237304699</c:v>
                </c:pt>
                <c:pt idx="859">
                  <c:v>1714.2599487304699</c:v>
                </c:pt>
                <c:pt idx="860">
                  <c:v>1716.29699707031</c:v>
                </c:pt>
                <c:pt idx="861">
                  <c:v>1718.24230957031</c:v>
                </c:pt>
                <c:pt idx="862">
                  <c:v>1720.2290649414099</c:v>
                </c:pt>
                <c:pt idx="863">
                  <c:v>1722.2660522460901</c:v>
                </c:pt>
                <c:pt idx="864">
                  <c:v>1724.2565307617199</c:v>
                </c:pt>
                <c:pt idx="865">
                  <c:v>1726.1930541992199</c:v>
                </c:pt>
                <c:pt idx="866">
                  <c:v>1728.23010253906</c:v>
                </c:pt>
                <c:pt idx="867">
                  <c:v>1730.2294311523401</c:v>
                </c:pt>
                <c:pt idx="868">
                  <c:v>1732.2124633789099</c:v>
                </c:pt>
                <c:pt idx="869">
                  <c:v>1734.2029418945301</c:v>
                </c:pt>
                <c:pt idx="870">
                  <c:v>1736.26513671875</c:v>
                </c:pt>
                <c:pt idx="871">
                  <c:v>1738.2732543945301</c:v>
                </c:pt>
                <c:pt idx="872">
                  <c:v>1740.2511596679699</c:v>
                </c:pt>
                <c:pt idx="873">
                  <c:v>1742.2542114257801</c:v>
                </c:pt>
                <c:pt idx="874">
                  <c:v>1744.33776855469</c:v>
                </c:pt>
                <c:pt idx="875">
                  <c:v>1746.28308105469</c:v>
                </c:pt>
                <c:pt idx="876">
                  <c:v>1748.1856079101599</c:v>
                </c:pt>
                <c:pt idx="877">
                  <c:v>1750.21374511719</c:v>
                </c:pt>
                <c:pt idx="878">
                  <c:v>1752.2005004882801</c:v>
                </c:pt>
                <c:pt idx="879">
                  <c:v>1754.19616699219</c:v>
                </c:pt>
                <c:pt idx="880">
                  <c:v>1756.2080078125</c:v>
                </c:pt>
                <c:pt idx="881">
                  <c:v>1758.2199096679699</c:v>
                </c:pt>
                <c:pt idx="882">
                  <c:v>1760.1690063476599</c:v>
                </c:pt>
                <c:pt idx="883">
                  <c:v>1762.17199707031</c:v>
                </c:pt>
                <c:pt idx="884">
                  <c:v>1764.20520019531</c:v>
                </c:pt>
                <c:pt idx="885">
                  <c:v>1766.17565917969</c:v>
                </c:pt>
                <c:pt idx="886">
                  <c:v>1768.17883300781</c:v>
                </c:pt>
                <c:pt idx="887">
                  <c:v>1770.20336914062</c:v>
                </c:pt>
                <c:pt idx="888">
                  <c:v>1772.19006347656</c:v>
                </c:pt>
                <c:pt idx="889">
                  <c:v>1774.18054199219</c:v>
                </c:pt>
                <c:pt idx="890">
                  <c:v>1776.2138061523401</c:v>
                </c:pt>
                <c:pt idx="891">
                  <c:v>1778.2722778320301</c:v>
                </c:pt>
                <c:pt idx="892">
                  <c:v>1780.23388671875</c:v>
                </c:pt>
                <c:pt idx="893">
                  <c:v>1782.22058105469</c:v>
                </c:pt>
                <c:pt idx="894">
                  <c:v>1784.1947631835901</c:v>
                </c:pt>
                <c:pt idx="895">
                  <c:v>1786.1688842773401</c:v>
                </c:pt>
                <c:pt idx="896">
                  <c:v>1788.1845092773401</c:v>
                </c:pt>
                <c:pt idx="897">
                  <c:v>1790.1838989257801</c:v>
                </c:pt>
                <c:pt idx="898">
                  <c:v>1792.23352050781</c:v>
                </c:pt>
                <c:pt idx="899">
                  <c:v>1794.2077026367199</c:v>
                </c:pt>
                <c:pt idx="900">
                  <c:v>1796.1152954101599</c:v>
                </c:pt>
                <c:pt idx="901">
                  <c:v>1798.15600585938</c:v>
                </c:pt>
                <c:pt idx="902">
                  <c:v>1800.1804809570301</c:v>
                </c:pt>
                <c:pt idx="903">
                  <c:v>1802.18872070313</c:v>
                </c:pt>
                <c:pt idx="904">
                  <c:v>1804.22570800781</c:v>
                </c:pt>
                <c:pt idx="905">
                  <c:v>1806.23754882813</c:v>
                </c:pt>
                <c:pt idx="906">
                  <c:v>1808.23693847656</c:v>
                </c:pt>
                <c:pt idx="907">
                  <c:v>1810.1608276367199</c:v>
                </c:pt>
                <c:pt idx="908">
                  <c:v>1812.1764526367199</c:v>
                </c:pt>
                <c:pt idx="909">
                  <c:v>1814.25122070313</c:v>
                </c:pt>
                <c:pt idx="910">
                  <c:v>1816.20910644531</c:v>
                </c:pt>
                <c:pt idx="911">
                  <c:v>1818.1619262695301</c:v>
                </c:pt>
                <c:pt idx="912">
                  <c:v>1820.13610839844</c:v>
                </c:pt>
                <c:pt idx="913">
                  <c:v>1822.1065063476599</c:v>
                </c:pt>
                <c:pt idx="914">
                  <c:v>1824.19384765625</c:v>
                </c:pt>
                <c:pt idx="915">
                  <c:v>1826.1680297851599</c:v>
                </c:pt>
                <c:pt idx="916">
                  <c:v>1828.12072753906</c:v>
                </c:pt>
                <c:pt idx="917">
                  <c:v>1830.1740112304699</c:v>
                </c:pt>
                <c:pt idx="918">
                  <c:v>1832.14819335938</c:v>
                </c:pt>
                <c:pt idx="919">
                  <c:v>1834.1223754882801</c:v>
                </c:pt>
                <c:pt idx="920">
                  <c:v>1836.10913085938</c:v>
                </c:pt>
                <c:pt idx="921">
                  <c:v>1838.1173706054699</c:v>
                </c:pt>
                <c:pt idx="922">
                  <c:v>1840.1255493164099</c:v>
                </c:pt>
                <c:pt idx="923">
                  <c:v>1842.07824707031</c:v>
                </c:pt>
                <c:pt idx="924">
                  <c:v>1844.115234375</c:v>
                </c:pt>
                <c:pt idx="925">
                  <c:v>1846.1486206054699</c:v>
                </c:pt>
                <c:pt idx="926">
                  <c:v>1848.1517944335901</c:v>
                </c:pt>
                <c:pt idx="927">
                  <c:v>1850.1510620117199</c:v>
                </c:pt>
                <c:pt idx="928">
                  <c:v>1852.13403320313</c:v>
                </c:pt>
                <c:pt idx="929">
                  <c:v>1854.1748657226599</c:v>
                </c:pt>
                <c:pt idx="930">
                  <c:v>1856.1489868164099</c:v>
                </c:pt>
                <c:pt idx="931">
                  <c:v>1858.19860839844</c:v>
                </c:pt>
                <c:pt idx="932">
                  <c:v>1860.14770507813</c:v>
                </c:pt>
                <c:pt idx="933">
                  <c:v>1862.0929565429699</c:v>
                </c:pt>
                <c:pt idx="934">
                  <c:v>1864.12109375</c:v>
                </c:pt>
                <c:pt idx="935">
                  <c:v>1866.0701293945301</c:v>
                </c:pt>
                <c:pt idx="936">
                  <c:v>1868.1160278320301</c:v>
                </c:pt>
                <c:pt idx="937">
                  <c:v>1870.1279296875</c:v>
                </c:pt>
                <c:pt idx="938">
                  <c:v>1872.0807495117199</c:v>
                </c:pt>
                <c:pt idx="939">
                  <c:v>1874.09631347656</c:v>
                </c:pt>
                <c:pt idx="940">
                  <c:v>1876.10815429687</c:v>
                </c:pt>
                <c:pt idx="941">
                  <c:v>1878.06982421875</c:v>
                </c:pt>
                <c:pt idx="942">
                  <c:v>1880.1068725585901</c:v>
                </c:pt>
                <c:pt idx="943">
                  <c:v>1882.1815795898401</c:v>
                </c:pt>
                <c:pt idx="944">
                  <c:v>1884.1305541992199</c:v>
                </c:pt>
                <c:pt idx="945">
                  <c:v>1886.0381469726599</c:v>
                </c:pt>
                <c:pt idx="946">
                  <c:v>1888.1506958007801</c:v>
                </c:pt>
                <c:pt idx="947">
                  <c:v>1890.19152832031</c:v>
                </c:pt>
                <c:pt idx="948">
                  <c:v>1892.0902709960901</c:v>
                </c:pt>
                <c:pt idx="949">
                  <c:v>1894.1021118164099</c:v>
                </c:pt>
                <c:pt idx="950">
                  <c:v>1896.09765625</c:v>
                </c:pt>
                <c:pt idx="951">
                  <c:v>1898.0844116210901</c:v>
                </c:pt>
                <c:pt idx="952">
                  <c:v>1900.05859375</c:v>
                </c:pt>
                <c:pt idx="953">
                  <c:v>1902.09191894531</c:v>
                </c:pt>
                <c:pt idx="954">
                  <c:v>1904.10754394531</c:v>
                </c:pt>
                <c:pt idx="955">
                  <c:v>1906.0603637695301</c:v>
                </c:pt>
                <c:pt idx="956">
                  <c:v>1908.0936889648401</c:v>
                </c:pt>
                <c:pt idx="957">
                  <c:v>1910.07666015625</c:v>
                </c:pt>
                <c:pt idx="958">
                  <c:v>1912.0546264648401</c:v>
                </c:pt>
                <c:pt idx="959">
                  <c:v>1914.0916137695301</c:v>
                </c:pt>
                <c:pt idx="960">
                  <c:v>1916.06201171875</c:v>
                </c:pt>
                <c:pt idx="961">
                  <c:v>1918.0487670898401</c:v>
                </c:pt>
                <c:pt idx="962">
                  <c:v>1920.0731811523401</c:v>
                </c:pt>
                <c:pt idx="963">
                  <c:v>1922.1480102539099</c:v>
                </c:pt>
                <c:pt idx="964">
                  <c:v>1924.1474609375</c:v>
                </c:pt>
                <c:pt idx="965">
                  <c:v>1926.04614257813</c:v>
                </c:pt>
                <c:pt idx="966">
                  <c:v>1928.0742797851599</c:v>
                </c:pt>
                <c:pt idx="967">
                  <c:v>1930.0736694335901</c:v>
                </c:pt>
                <c:pt idx="968">
                  <c:v>1932.00634765625</c:v>
                </c:pt>
                <c:pt idx="969">
                  <c:v>1934.0558471679699</c:v>
                </c:pt>
                <c:pt idx="970">
                  <c:v>1936.1306762695301</c:v>
                </c:pt>
                <c:pt idx="971">
                  <c:v>1938.10864257813</c:v>
                </c:pt>
                <c:pt idx="972">
                  <c:v>1940.07019042969</c:v>
                </c:pt>
                <c:pt idx="973">
                  <c:v>1942.04064941406</c:v>
                </c:pt>
                <c:pt idx="974">
                  <c:v>1944.03112792969</c:v>
                </c:pt>
                <c:pt idx="975">
                  <c:v>1946.00903320313</c:v>
                </c:pt>
                <c:pt idx="976">
                  <c:v>1948.03356933594</c:v>
                </c:pt>
                <c:pt idx="977">
                  <c:v>1950.13354492187</c:v>
                </c:pt>
                <c:pt idx="978">
                  <c:v>1952.1328125</c:v>
                </c:pt>
                <c:pt idx="979">
                  <c:v>1954.0654907226599</c:v>
                </c:pt>
                <c:pt idx="980">
                  <c:v>1956.0359497070301</c:v>
                </c:pt>
                <c:pt idx="981">
                  <c:v>1958.0352172851599</c:v>
                </c:pt>
                <c:pt idx="982">
                  <c:v>1960.04711914062</c:v>
                </c:pt>
                <c:pt idx="983">
                  <c:v>1962.08422851562</c:v>
                </c:pt>
                <c:pt idx="984">
                  <c:v>1964.00805664062</c:v>
                </c:pt>
                <c:pt idx="985">
                  <c:v>1965.9481811523401</c:v>
                </c:pt>
                <c:pt idx="986">
                  <c:v>1968.00158691406</c:v>
                </c:pt>
                <c:pt idx="987">
                  <c:v>1970.03491210938</c:v>
                </c:pt>
                <c:pt idx="988">
                  <c:v>1972.0053100585901</c:v>
                </c:pt>
                <c:pt idx="989">
                  <c:v>1974.0335083007801</c:v>
                </c:pt>
                <c:pt idx="990">
                  <c:v>1976.17492675781</c:v>
                </c:pt>
                <c:pt idx="991">
                  <c:v>1978.10766601562</c:v>
                </c:pt>
                <c:pt idx="992">
                  <c:v>1979.9523315429699</c:v>
                </c:pt>
                <c:pt idx="993">
                  <c:v>1981.9805297851599</c:v>
                </c:pt>
                <c:pt idx="994">
                  <c:v>1984.03015136719</c:v>
                </c:pt>
                <c:pt idx="995">
                  <c:v>1986.00061035156</c:v>
                </c:pt>
                <c:pt idx="996">
                  <c:v>1987.9873657226599</c:v>
                </c:pt>
                <c:pt idx="997">
                  <c:v>1990.01184082031</c:v>
                </c:pt>
                <c:pt idx="998">
                  <c:v>1992.0363159179699</c:v>
                </c:pt>
                <c:pt idx="999">
                  <c:v>1994.1022338867199</c:v>
                </c:pt>
                <c:pt idx="1000">
                  <c:v>1996.1052856445301</c:v>
                </c:pt>
                <c:pt idx="1001">
                  <c:v>1998.0128784179699</c:v>
                </c:pt>
                <c:pt idx="1002">
                  <c:v>1999.9619750976599</c:v>
                </c:pt>
                <c:pt idx="1003">
                  <c:v>2001.9524536132801</c:v>
                </c:pt>
                <c:pt idx="1004">
                  <c:v>2003.97314453125</c:v>
                </c:pt>
                <c:pt idx="1005">
                  <c:v>2006.0353393554699</c:v>
                </c:pt>
                <c:pt idx="1006">
                  <c:v>2008.05981445313</c:v>
                </c:pt>
                <c:pt idx="1007">
                  <c:v>2010.0087890625</c:v>
                </c:pt>
                <c:pt idx="1008">
                  <c:v>2012.04577636719</c:v>
                </c:pt>
                <c:pt idx="1009">
                  <c:v>2014.13317871094</c:v>
                </c:pt>
                <c:pt idx="1010">
                  <c:v>2016.09484863281</c:v>
                </c:pt>
                <c:pt idx="1011">
                  <c:v>2017.98974609375</c:v>
                </c:pt>
                <c:pt idx="1012">
                  <c:v>2020.04309082031</c:v>
                </c:pt>
                <c:pt idx="1013">
                  <c:v>2022.08020019531</c:v>
                </c:pt>
                <c:pt idx="1014">
                  <c:v>2024.05065917969</c:v>
                </c:pt>
                <c:pt idx="1015">
                  <c:v>2026.0625610351599</c:v>
                </c:pt>
                <c:pt idx="1016">
                  <c:v>2027.9776000976599</c:v>
                </c:pt>
                <c:pt idx="1017">
                  <c:v>2029.96435546875</c:v>
                </c:pt>
                <c:pt idx="1018">
                  <c:v>2032.00134277344</c:v>
                </c:pt>
                <c:pt idx="1019">
                  <c:v>2033.962890625</c:v>
                </c:pt>
                <c:pt idx="1020">
                  <c:v>2035.99621582031</c:v>
                </c:pt>
                <c:pt idx="1021">
                  <c:v>2038.0119018554699</c:v>
                </c:pt>
                <c:pt idx="1022">
                  <c:v>2039.98608398438</c:v>
                </c:pt>
                <c:pt idx="1023">
                  <c:v>2041.96911621094</c:v>
                </c:pt>
                <c:pt idx="1024">
                  <c:v>2044.0061645507801</c:v>
                </c:pt>
                <c:pt idx="1025">
                  <c:v>2046.0092163085901</c:v>
                </c:pt>
                <c:pt idx="1026">
                  <c:v>2048.0248413085901</c:v>
                </c:pt>
                <c:pt idx="1027">
                  <c:v>2050.0706787109398</c:v>
                </c:pt>
                <c:pt idx="1028">
                  <c:v>2052.00708007813</c:v>
                </c:pt>
                <c:pt idx="1029">
                  <c:v>2053.92211914062</c:v>
                </c:pt>
                <c:pt idx="1030">
                  <c:v>2055.9302978515602</c:v>
                </c:pt>
                <c:pt idx="1031">
                  <c:v>2057.9384765625</c:v>
                </c:pt>
                <c:pt idx="1032">
                  <c:v>2060.0169677734398</c:v>
                </c:pt>
                <c:pt idx="1033">
                  <c:v>2062.1043701171898</c:v>
                </c:pt>
                <c:pt idx="1034">
                  <c:v>2063.9993896484398</c:v>
                </c:pt>
                <c:pt idx="1035">
                  <c:v>2065.9609375</c:v>
                </c:pt>
                <c:pt idx="1036">
                  <c:v>2067.95141601562</c:v>
                </c:pt>
                <c:pt idx="1037">
                  <c:v>2069.96337890625</c:v>
                </c:pt>
                <c:pt idx="1038">
                  <c:v>2071.9715576171898</c:v>
                </c:pt>
                <c:pt idx="1039">
                  <c:v>2073.9456787109398</c:v>
                </c:pt>
                <c:pt idx="1040">
                  <c:v>2075.92358398438</c:v>
                </c:pt>
                <c:pt idx="1041">
                  <c:v>2077.9605712890602</c:v>
                </c:pt>
                <c:pt idx="1042">
                  <c:v>2079.9598388671898</c:v>
                </c:pt>
                <c:pt idx="1043">
                  <c:v>2081.9215087890602</c:v>
                </c:pt>
                <c:pt idx="1044">
                  <c:v>2083.99267578125</c:v>
                </c:pt>
                <c:pt idx="1045">
                  <c:v>2085.9957275390602</c:v>
                </c:pt>
                <c:pt idx="1046">
                  <c:v>2087.93212890625</c:v>
                </c:pt>
                <c:pt idx="1047">
                  <c:v>2089.96923828125</c:v>
                </c:pt>
                <c:pt idx="1048">
                  <c:v>2092.06030273438</c:v>
                </c:pt>
                <c:pt idx="1049">
                  <c:v>2094.08471679687</c:v>
                </c:pt>
                <c:pt idx="1050">
                  <c:v>2096.03002929687</c:v>
                </c:pt>
                <c:pt idx="1051">
                  <c:v>2097.95385742187</c:v>
                </c:pt>
                <c:pt idx="1052">
                  <c:v>2099.9281005859398</c:v>
                </c:pt>
                <c:pt idx="1053">
                  <c:v>2101.92749023438</c:v>
                </c:pt>
                <c:pt idx="1054">
                  <c:v>2103.85131835938</c:v>
                </c:pt>
                <c:pt idx="1055">
                  <c:v>2105.80908203125</c:v>
                </c:pt>
                <c:pt idx="1056">
                  <c:v>2107.8963623046898</c:v>
                </c:pt>
                <c:pt idx="1057">
                  <c:v>2110.0340576171898</c:v>
                </c:pt>
                <c:pt idx="1058">
                  <c:v>2112.0208740234398</c:v>
                </c:pt>
                <c:pt idx="1059">
                  <c:v>2113.90698242187</c:v>
                </c:pt>
                <c:pt idx="1060">
                  <c:v>2115.92260742187</c:v>
                </c:pt>
                <c:pt idx="1061">
                  <c:v>2117.9471435546898</c:v>
                </c:pt>
                <c:pt idx="1062">
                  <c:v>2119.93017578125</c:v>
                </c:pt>
                <c:pt idx="1063">
                  <c:v>2121.9835205078102</c:v>
                </c:pt>
                <c:pt idx="1064">
                  <c:v>2123.9739990234398</c:v>
                </c:pt>
                <c:pt idx="1065">
                  <c:v>2125.98217773438</c:v>
                </c:pt>
                <c:pt idx="1066">
                  <c:v>2128.0406494140602</c:v>
                </c:pt>
                <c:pt idx="1067">
                  <c:v>2129.9808349609398</c:v>
                </c:pt>
                <c:pt idx="1068">
                  <c:v>2131.9210205078102</c:v>
                </c:pt>
                <c:pt idx="1069">
                  <c:v>2133.9580078125</c:v>
                </c:pt>
                <c:pt idx="1070">
                  <c:v>2136.0667724609398</c:v>
                </c:pt>
                <c:pt idx="1071">
                  <c:v>2138.0535888671898</c:v>
                </c:pt>
                <c:pt idx="1072">
                  <c:v>2139.9307861328102</c:v>
                </c:pt>
                <c:pt idx="1073">
                  <c:v>2141.89233398438</c:v>
                </c:pt>
                <c:pt idx="1074">
                  <c:v>2143.95458984375</c:v>
                </c:pt>
                <c:pt idx="1075">
                  <c:v>2145.9915771484398</c:v>
                </c:pt>
                <c:pt idx="1076">
                  <c:v>2147.9620361328102</c:v>
                </c:pt>
                <c:pt idx="1077">
                  <c:v>2149.9703369140602</c:v>
                </c:pt>
                <c:pt idx="1078">
                  <c:v>2151.92309570313</c:v>
                </c:pt>
                <c:pt idx="1079">
                  <c:v>2153.84692382813</c:v>
                </c:pt>
                <c:pt idx="1080">
                  <c:v>2155.84252929687</c:v>
                </c:pt>
                <c:pt idx="1081">
                  <c:v>2157.8795166015602</c:v>
                </c:pt>
                <c:pt idx="1082">
                  <c:v>2159.8787841796898</c:v>
                </c:pt>
                <c:pt idx="1083">
                  <c:v>2161.90698242187</c:v>
                </c:pt>
                <c:pt idx="1084">
                  <c:v>2163.9942626953102</c:v>
                </c:pt>
                <c:pt idx="1085">
                  <c:v>2165.9559326171898</c:v>
                </c:pt>
                <c:pt idx="1086">
                  <c:v>2167.85473632813</c:v>
                </c:pt>
                <c:pt idx="1087">
                  <c:v>2169.9420166015602</c:v>
                </c:pt>
                <c:pt idx="1088">
                  <c:v>2171.9576416015602</c:v>
                </c:pt>
                <c:pt idx="1089">
                  <c:v>2173.8438720703102</c:v>
                </c:pt>
                <c:pt idx="1090">
                  <c:v>2175.91870117187</c:v>
                </c:pt>
                <c:pt idx="1091">
                  <c:v>2177.9305419921898</c:v>
                </c:pt>
                <c:pt idx="1092">
                  <c:v>2179.8040771484398</c:v>
                </c:pt>
                <c:pt idx="1093">
                  <c:v>2181.86254882813</c:v>
                </c:pt>
                <c:pt idx="1094">
                  <c:v>2183.95874023438</c:v>
                </c:pt>
                <c:pt idx="1095">
                  <c:v>2185.8612060546898</c:v>
                </c:pt>
                <c:pt idx="1096">
                  <c:v>2187.82641601562</c:v>
                </c:pt>
                <c:pt idx="1097">
                  <c:v>2189.8382568359398</c:v>
                </c:pt>
                <c:pt idx="1098">
                  <c:v>2191.88793945313</c:v>
                </c:pt>
                <c:pt idx="1099">
                  <c:v>2193.93383789062</c:v>
                </c:pt>
                <c:pt idx="1100">
                  <c:v>2195.9080810546898</c:v>
                </c:pt>
                <c:pt idx="1101">
                  <c:v>2197.98657226562</c:v>
                </c:pt>
                <c:pt idx="1102">
                  <c:v>2199.9947509765602</c:v>
                </c:pt>
                <c:pt idx="1103">
                  <c:v>2201.9400634765602</c:v>
                </c:pt>
                <c:pt idx="1104">
                  <c:v>2204.0185546875</c:v>
                </c:pt>
                <c:pt idx="1105">
                  <c:v>2205.96752929687</c:v>
                </c:pt>
                <c:pt idx="1106">
                  <c:v>2207.89135742187</c:v>
                </c:pt>
                <c:pt idx="1107">
                  <c:v>2209.87817382813</c:v>
                </c:pt>
                <c:pt idx="1108">
                  <c:v>2211.8863525390602</c:v>
                </c:pt>
                <c:pt idx="1109">
                  <c:v>2213.8983154296898</c:v>
                </c:pt>
                <c:pt idx="1110">
                  <c:v>2215.8348388671898</c:v>
                </c:pt>
                <c:pt idx="1111">
                  <c:v>2217.81274414062</c:v>
                </c:pt>
                <c:pt idx="1112">
                  <c:v>2219.8245849609398</c:v>
                </c:pt>
                <c:pt idx="1113">
                  <c:v>2221.8076171875</c:v>
                </c:pt>
                <c:pt idx="1114">
                  <c:v>2223.77294921875</c:v>
                </c:pt>
                <c:pt idx="1115">
                  <c:v>2225.8099365234398</c:v>
                </c:pt>
                <c:pt idx="1116">
                  <c:v>2227.8558349609398</c:v>
                </c:pt>
                <c:pt idx="1117">
                  <c:v>2229.8677978515602</c:v>
                </c:pt>
                <c:pt idx="1118">
                  <c:v>2231.8544921875</c:v>
                </c:pt>
                <c:pt idx="1119">
                  <c:v>2233.92041015625</c:v>
                </c:pt>
                <c:pt idx="1120">
                  <c:v>2235.8983154296898</c:v>
                </c:pt>
                <c:pt idx="1121">
                  <c:v>2237.8057861328102</c:v>
                </c:pt>
                <c:pt idx="1122">
                  <c:v>2239.8013916015602</c:v>
                </c:pt>
                <c:pt idx="1123">
                  <c:v>2241.7882080078102</c:v>
                </c:pt>
                <c:pt idx="1124">
                  <c:v>2243.78759765625</c:v>
                </c:pt>
                <c:pt idx="1125">
                  <c:v>2245.76171875</c:v>
                </c:pt>
                <c:pt idx="1126">
                  <c:v>2247.75219726562</c:v>
                </c:pt>
                <c:pt idx="1127">
                  <c:v>2249.8270263671898</c:v>
                </c:pt>
                <c:pt idx="1128">
                  <c:v>2251.8350830078102</c:v>
                </c:pt>
                <c:pt idx="1129">
                  <c:v>2253.8092041015602</c:v>
                </c:pt>
                <c:pt idx="1130">
                  <c:v>2255.86254882813</c:v>
                </c:pt>
                <c:pt idx="1131">
                  <c:v>2257.82788085938</c:v>
                </c:pt>
                <c:pt idx="1132">
                  <c:v>2259.82348632813</c:v>
                </c:pt>
                <c:pt idx="1133">
                  <c:v>2261.84423828125</c:v>
                </c:pt>
                <c:pt idx="1134">
                  <c:v>2263.90649414062</c:v>
                </c:pt>
                <c:pt idx="1135">
                  <c:v>2265.8592529296898</c:v>
                </c:pt>
                <c:pt idx="1136">
                  <c:v>2267.7742919921898</c:v>
                </c:pt>
                <c:pt idx="1137">
                  <c:v>2269.8201904296898</c:v>
                </c:pt>
                <c:pt idx="1138">
                  <c:v>2271.9075927734398</c:v>
                </c:pt>
                <c:pt idx="1139">
                  <c:v>2273.9195556640602</c:v>
                </c:pt>
                <c:pt idx="1140">
                  <c:v>2275.8018798828102</c:v>
                </c:pt>
                <c:pt idx="1141">
                  <c:v>2277.7545166015602</c:v>
                </c:pt>
                <c:pt idx="1142">
                  <c:v>2279.7664794921898</c:v>
                </c:pt>
                <c:pt idx="1143">
                  <c:v>2281.8538818359398</c:v>
                </c:pt>
                <c:pt idx="1144">
                  <c:v>2283.8443603515602</c:v>
                </c:pt>
                <c:pt idx="1145">
                  <c:v>2285.77709960938</c:v>
                </c:pt>
                <c:pt idx="1146">
                  <c:v>2287.7889404296898</c:v>
                </c:pt>
                <c:pt idx="1147">
                  <c:v>2289.8385009765602</c:v>
                </c:pt>
                <c:pt idx="1148">
                  <c:v>2291.8756103515602</c:v>
                </c:pt>
                <c:pt idx="1149">
                  <c:v>2293.8372802734398</c:v>
                </c:pt>
                <c:pt idx="1150">
                  <c:v>2295.78247070313</c:v>
                </c:pt>
                <c:pt idx="1151">
                  <c:v>2297.79809570313</c:v>
                </c:pt>
                <c:pt idx="1152">
                  <c:v>2299.7974853515602</c:v>
                </c:pt>
                <c:pt idx="1153">
                  <c:v>2301.7679443359398</c:v>
                </c:pt>
                <c:pt idx="1154">
                  <c:v>2303.8087158203102</c:v>
                </c:pt>
                <c:pt idx="1155">
                  <c:v>2305.7451171875</c:v>
                </c:pt>
                <c:pt idx="1156">
                  <c:v>2307.7066650390602</c:v>
                </c:pt>
                <c:pt idx="1157">
                  <c:v>2309.7562255859398</c:v>
                </c:pt>
                <c:pt idx="1158">
                  <c:v>2311.77709960938</c:v>
                </c:pt>
                <c:pt idx="1159">
                  <c:v>2313.7764892578102</c:v>
                </c:pt>
                <c:pt idx="1160">
                  <c:v>2315.76318359375</c:v>
                </c:pt>
                <c:pt idx="1161">
                  <c:v>2317.8253173828102</c:v>
                </c:pt>
                <c:pt idx="1162">
                  <c:v>2319.8623046875</c:v>
                </c:pt>
                <c:pt idx="1163">
                  <c:v>2321.8994140625</c:v>
                </c:pt>
                <c:pt idx="1164">
                  <c:v>2323.9276123046898</c:v>
                </c:pt>
                <c:pt idx="1165">
                  <c:v>2325.80493164062</c:v>
                </c:pt>
                <c:pt idx="1166">
                  <c:v>2327.75024414062</c:v>
                </c:pt>
                <c:pt idx="1167">
                  <c:v>2329.77099609375</c:v>
                </c:pt>
                <c:pt idx="1168">
                  <c:v>2331.7451171875</c:v>
                </c:pt>
                <c:pt idx="1169">
                  <c:v>2333.81982421875</c:v>
                </c:pt>
                <c:pt idx="1170">
                  <c:v>2335.84814453125</c:v>
                </c:pt>
                <c:pt idx="1171">
                  <c:v>2337.8348388671898</c:v>
                </c:pt>
                <c:pt idx="1172">
                  <c:v>2339.79638671875</c:v>
                </c:pt>
                <c:pt idx="1173">
                  <c:v>2341.7869873046898</c:v>
                </c:pt>
                <c:pt idx="1174">
                  <c:v>2343.8365478515602</c:v>
                </c:pt>
                <c:pt idx="1175">
                  <c:v>2345.75659179687</c:v>
                </c:pt>
                <c:pt idx="1176">
                  <c:v>2347.70190429687</c:v>
                </c:pt>
                <c:pt idx="1177">
                  <c:v>2349.73022460938</c:v>
                </c:pt>
                <c:pt idx="1178">
                  <c:v>2351.720703125</c:v>
                </c:pt>
                <c:pt idx="1179">
                  <c:v>2353.7413330078102</c:v>
                </c:pt>
                <c:pt idx="1180">
                  <c:v>2355.81616210938</c:v>
                </c:pt>
                <c:pt idx="1181">
                  <c:v>2357.76904296875</c:v>
                </c:pt>
                <c:pt idx="1182">
                  <c:v>2359.8311767578102</c:v>
                </c:pt>
                <c:pt idx="1183">
                  <c:v>2361.8555908203102</c:v>
                </c:pt>
                <c:pt idx="1184">
                  <c:v>2363.7757568359398</c:v>
                </c:pt>
                <c:pt idx="1185">
                  <c:v>2365.81274414062</c:v>
                </c:pt>
                <c:pt idx="1186">
                  <c:v>2367.7618408203102</c:v>
                </c:pt>
                <c:pt idx="1187">
                  <c:v>2369.73608398438</c:v>
                </c:pt>
                <c:pt idx="1188">
                  <c:v>2371.76416015625</c:v>
                </c:pt>
                <c:pt idx="1189">
                  <c:v>2373.8603515625</c:v>
                </c:pt>
                <c:pt idx="1190">
                  <c:v>2375.82202148438</c:v>
                </c:pt>
                <c:pt idx="1191">
                  <c:v>2377.6829833984398</c:v>
                </c:pt>
                <c:pt idx="1192">
                  <c:v>2379.7288818359398</c:v>
                </c:pt>
                <c:pt idx="1193">
                  <c:v>2381.7193603515602</c:v>
                </c:pt>
                <c:pt idx="1194">
                  <c:v>2383.7098388671898</c:v>
                </c:pt>
                <c:pt idx="1195">
                  <c:v>2385.7808837890602</c:v>
                </c:pt>
                <c:pt idx="1196">
                  <c:v>2387.72607421875</c:v>
                </c:pt>
                <c:pt idx="1197">
                  <c:v>2389.73803710938</c:v>
                </c:pt>
                <c:pt idx="1198">
                  <c:v>2391.82543945313</c:v>
                </c:pt>
                <c:pt idx="1199">
                  <c:v>2393.82470703125</c:v>
                </c:pt>
                <c:pt idx="1200">
                  <c:v>2395.802734375</c:v>
                </c:pt>
                <c:pt idx="1201">
                  <c:v>2397.7769775390602</c:v>
                </c:pt>
                <c:pt idx="1202">
                  <c:v>2399.74731445313</c:v>
                </c:pt>
                <c:pt idx="1203">
                  <c:v>2401.6962890625</c:v>
                </c:pt>
                <c:pt idx="1204">
                  <c:v>2403.6829833984398</c:v>
                </c:pt>
                <c:pt idx="1205">
                  <c:v>2405.736328125</c:v>
                </c:pt>
                <c:pt idx="1206">
                  <c:v>2407.7357177734398</c:v>
                </c:pt>
                <c:pt idx="1207">
                  <c:v>2409.6558837890602</c:v>
                </c:pt>
                <c:pt idx="1208">
                  <c:v>2411.7557373046898</c:v>
                </c:pt>
                <c:pt idx="1209">
                  <c:v>2413.8052978515602</c:v>
                </c:pt>
                <c:pt idx="1210">
                  <c:v>2415.61987304687</c:v>
                </c:pt>
                <c:pt idx="1211">
                  <c:v>2417.6317138671898</c:v>
                </c:pt>
                <c:pt idx="1212">
                  <c:v>2419.744140625</c:v>
                </c:pt>
                <c:pt idx="1213">
                  <c:v>2421.73461914062</c:v>
                </c:pt>
                <c:pt idx="1214">
                  <c:v>2423.7049560546898</c:v>
                </c:pt>
                <c:pt idx="1215">
                  <c:v>2425.7169189453102</c:v>
                </c:pt>
                <c:pt idx="1216">
                  <c:v>2427.7164306640602</c:v>
                </c:pt>
                <c:pt idx="1217">
                  <c:v>2429.6617431640602</c:v>
                </c:pt>
                <c:pt idx="1218">
                  <c:v>2431.6484375</c:v>
                </c:pt>
                <c:pt idx="1219">
                  <c:v>2433.7484130859398</c:v>
                </c:pt>
                <c:pt idx="1220">
                  <c:v>2435.73510742187</c:v>
                </c:pt>
                <c:pt idx="1221">
                  <c:v>2437.66259765625</c:v>
                </c:pt>
                <c:pt idx="1222">
                  <c:v>2439.7374267578102</c:v>
                </c:pt>
                <c:pt idx="1223">
                  <c:v>2441.7708740234398</c:v>
                </c:pt>
                <c:pt idx="1224">
                  <c:v>2443.7864990234398</c:v>
                </c:pt>
                <c:pt idx="1225">
                  <c:v>2445.8271484375</c:v>
                </c:pt>
                <c:pt idx="1226">
                  <c:v>2447.80126953125</c:v>
                </c:pt>
                <c:pt idx="1227">
                  <c:v>2449.73779296875</c:v>
                </c:pt>
                <c:pt idx="1228">
                  <c:v>2451.69946289062</c:v>
                </c:pt>
                <c:pt idx="1229">
                  <c:v>2453.7867431640602</c:v>
                </c:pt>
                <c:pt idx="1230">
                  <c:v>2455.82373046875</c:v>
                </c:pt>
                <c:pt idx="1231">
                  <c:v>2457.7476806640602</c:v>
                </c:pt>
                <c:pt idx="1232">
                  <c:v>2459.68041992187</c:v>
                </c:pt>
                <c:pt idx="1233">
                  <c:v>2461.6507568359398</c:v>
                </c:pt>
                <c:pt idx="1234">
                  <c:v>2463.7166748046898</c:v>
                </c:pt>
                <c:pt idx="1235">
                  <c:v>2465.70727539062</c:v>
                </c:pt>
                <c:pt idx="1236">
                  <c:v>2467.6436767578102</c:v>
                </c:pt>
                <c:pt idx="1237">
                  <c:v>2469.6177978515602</c:v>
                </c:pt>
                <c:pt idx="1238">
                  <c:v>2471.65112304687</c:v>
                </c:pt>
                <c:pt idx="1239">
                  <c:v>2473.7095947265602</c:v>
                </c:pt>
                <c:pt idx="1240">
                  <c:v>2475.708984375</c:v>
                </c:pt>
                <c:pt idx="1241">
                  <c:v>2477.64916992187</c:v>
                </c:pt>
                <c:pt idx="1242">
                  <c:v>2479.7025146484398</c:v>
                </c:pt>
                <c:pt idx="1243">
                  <c:v>2481.85278320313</c:v>
                </c:pt>
                <c:pt idx="1244">
                  <c:v>2483.8106689453102</c:v>
                </c:pt>
                <c:pt idx="1245">
                  <c:v>2485.6678466796898</c:v>
                </c:pt>
                <c:pt idx="1246">
                  <c:v>2487.60424804687</c:v>
                </c:pt>
                <c:pt idx="1247">
                  <c:v>2489.6790771484398</c:v>
                </c:pt>
                <c:pt idx="1248">
                  <c:v>2491.75756835938</c:v>
                </c:pt>
                <c:pt idx="1249">
                  <c:v>2493.7606201171898</c:v>
                </c:pt>
                <c:pt idx="1250">
                  <c:v>2495.7310791015602</c:v>
                </c:pt>
                <c:pt idx="1251">
                  <c:v>2497.6512451171898</c:v>
                </c:pt>
                <c:pt idx="1252">
                  <c:v>2499.6920166015602</c:v>
                </c:pt>
                <c:pt idx="1253">
                  <c:v>2501.7076416015602</c:v>
                </c:pt>
                <c:pt idx="1254">
                  <c:v>2503.6314697265602</c:v>
                </c:pt>
                <c:pt idx="1255">
                  <c:v>2505.6019287109398</c:v>
                </c:pt>
                <c:pt idx="1256">
                  <c:v>2507.6767578125</c:v>
                </c:pt>
                <c:pt idx="1257">
                  <c:v>2509.7137451171898</c:v>
                </c:pt>
                <c:pt idx="1258">
                  <c:v>2511.625</c:v>
                </c:pt>
                <c:pt idx="1259">
                  <c:v>2513.61181640625</c:v>
                </c:pt>
                <c:pt idx="1260">
                  <c:v>2515.6614990234398</c:v>
                </c:pt>
                <c:pt idx="1261">
                  <c:v>2517.66455078125</c:v>
                </c:pt>
                <c:pt idx="1262">
                  <c:v>2519.6978759765602</c:v>
                </c:pt>
                <c:pt idx="1263">
                  <c:v>2521.73486328125</c:v>
                </c:pt>
                <c:pt idx="1264">
                  <c:v>2523.6712646484398</c:v>
                </c:pt>
                <c:pt idx="1265">
                  <c:v>2525.67944335938</c:v>
                </c:pt>
                <c:pt idx="1266">
                  <c:v>2527.6787109375</c:v>
                </c:pt>
                <c:pt idx="1267">
                  <c:v>2529.6402587890602</c:v>
                </c:pt>
                <c:pt idx="1268">
                  <c:v>2531.6396484375</c:v>
                </c:pt>
                <c:pt idx="1269">
                  <c:v>2533.6641845703102</c:v>
                </c:pt>
                <c:pt idx="1270">
                  <c:v>2535.7301025390602</c:v>
                </c:pt>
                <c:pt idx="1271">
                  <c:v>2537.73315429687</c:v>
                </c:pt>
                <c:pt idx="1272">
                  <c:v>2539.6947021484398</c:v>
                </c:pt>
                <c:pt idx="1273">
                  <c:v>2541.6436767578102</c:v>
                </c:pt>
                <c:pt idx="1274">
                  <c:v>2543.55126953125</c:v>
                </c:pt>
                <c:pt idx="1275">
                  <c:v>2545.6097412109398</c:v>
                </c:pt>
                <c:pt idx="1276">
                  <c:v>2547.70092773438</c:v>
                </c:pt>
                <c:pt idx="1277">
                  <c:v>2549.7291259765602</c:v>
                </c:pt>
                <c:pt idx="1278">
                  <c:v>2551.6781005859398</c:v>
                </c:pt>
                <c:pt idx="1279">
                  <c:v>2553.58569335938</c:v>
                </c:pt>
                <c:pt idx="1280">
                  <c:v>2555.59375</c:v>
                </c:pt>
                <c:pt idx="1281">
                  <c:v>2557.6307373046898</c:v>
                </c:pt>
                <c:pt idx="1282">
                  <c:v>2559.5924072265602</c:v>
                </c:pt>
                <c:pt idx="1283">
                  <c:v>2561.59545898438</c:v>
                </c:pt>
                <c:pt idx="1284">
                  <c:v>2563.6575927734398</c:v>
                </c:pt>
                <c:pt idx="1285">
                  <c:v>2565.6280517578102</c:v>
                </c:pt>
                <c:pt idx="1286">
                  <c:v>2567.6563720703102</c:v>
                </c:pt>
                <c:pt idx="1287">
                  <c:v>2569.65576171875</c:v>
                </c:pt>
                <c:pt idx="1288">
                  <c:v>2571.6173095703102</c:v>
                </c:pt>
                <c:pt idx="1289">
                  <c:v>2573.5662841796898</c:v>
                </c:pt>
                <c:pt idx="1290">
                  <c:v>2575.6121826171898</c:v>
                </c:pt>
                <c:pt idx="1291">
                  <c:v>2577.6026611328102</c:v>
                </c:pt>
                <c:pt idx="1292">
                  <c:v>2579.5516357421898</c:v>
                </c:pt>
                <c:pt idx="1293">
                  <c:v>2581.6138916015602</c:v>
                </c:pt>
                <c:pt idx="1294">
                  <c:v>2583.6007080078102</c:v>
                </c:pt>
                <c:pt idx="1295">
                  <c:v>2585.56225585938</c:v>
                </c:pt>
                <c:pt idx="1296">
                  <c:v>2587.61181640625</c:v>
                </c:pt>
                <c:pt idx="1297">
                  <c:v>2589.6702880859398</c:v>
                </c:pt>
                <c:pt idx="1298">
                  <c:v>2591.59423828125</c:v>
                </c:pt>
                <c:pt idx="1299">
                  <c:v>2593.54321289062</c:v>
                </c:pt>
                <c:pt idx="1300">
                  <c:v>2595.55883789062</c:v>
                </c:pt>
                <c:pt idx="1301">
                  <c:v>2597.58715820313</c:v>
                </c:pt>
                <c:pt idx="1302">
                  <c:v>2599.6204833984398</c:v>
                </c:pt>
                <c:pt idx="1303">
                  <c:v>2601.65747070313</c:v>
                </c:pt>
                <c:pt idx="1304">
                  <c:v>2603.5435791015602</c:v>
                </c:pt>
                <c:pt idx="1305">
                  <c:v>2605.5302734375</c:v>
                </c:pt>
                <c:pt idx="1306">
                  <c:v>2607.6051025390602</c:v>
                </c:pt>
                <c:pt idx="1307">
                  <c:v>2609.5504150390602</c:v>
                </c:pt>
                <c:pt idx="1308">
                  <c:v>2611.537109375</c:v>
                </c:pt>
                <c:pt idx="1309">
                  <c:v>2613.5867919921898</c:v>
                </c:pt>
                <c:pt idx="1310">
                  <c:v>2615.5772705078102</c:v>
                </c:pt>
                <c:pt idx="1311">
                  <c:v>2617.5174560546898</c:v>
                </c:pt>
                <c:pt idx="1312">
                  <c:v>2619.55078125</c:v>
                </c:pt>
                <c:pt idx="1313">
                  <c:v>2621.57153320313</c:v>
                </c:pt>
                <c:pt idx="1314">
                  <c:v>2623.57080078125</c:v>
                </c:pt>
                <c:pt idx="1315">
                  <c:v>2625.56127929687</c:v>
                </c:pt>
                <c:pt idx="1316">
                  <c:v>2627.5606689453102</c:v>
                </c:pt>
                <c:pt idx="1317">
                  <c:v>2629.505859375</c:v>
                </c:pt>
                <c:pt idx="1318">
                  <c:v>2631.57177734375</c:v>
                </c:pt>
                <c:pt idx="1319">
                  <c:v>2633.6214599609398</c:v>
                </c:pt>
                <c:pt idx="1320">
                  <c:v>2635.6422119140602</c:v>
                </c:pt>
                <c:pt idx="1321">
                  <c:v>2637.66674804687</c:v>
                </c:pt>
                <c:pt idx="1322">
                  <c:v>2639.58178710938</c:v>
                </c:pt>
                <c:pt idx="1323">
                  <c:v>2641.60620117187</c:v>
                </c:pt>
                <c:pt idx="1324">
                  <c:v>2643.6519775390602</c:v>
                </c:pt>
                <c:pt idx="1325">
                  <c:v>2645.5758056640602</c:v>
                </c:pt>
                <c:pt idx="1326">
                  <c:v>2647.55004882813</c:v>
                </c:pt>
                <c:pt idx="1327">
                  <c:v>2649.6033935546898</c:v>
                </c:pt>
                <c:pt idx="1328">
                  <c:v>2651.55249023438</c:v>
                </c:pt>
                <c:pt idx="1329">
                  <c:v>2653.63989257813</c:v>
                </c:pt>
                <c:pt idx="1330">
                  <c:v>2655.66796875</c:v>
                </c:pt>
                <c:pt idx="1331">
                  <c:v>2657.5504150390602</c:v>
                </c:pt>
                <c:pt idx="1332">
                  <c:v>2659.53344726562</c:v>
                </c:pt>
                <c:pt idx="1333">
                  <c:v>2661.54907226562</c:v>
                </c:pt>
                <c:pt idx="1334">
                  <c:v>2663.53588867187</c:v>
                </c:pt>
                <c:pt idx="1335">
                  <c:v>2665.56909179687</c:v>
                </c:pt>
                <c:pt idx="1336">
                  <c:v>2667.5557861328102</c:v>
                </c:pt>
                <c:pt idx="1337">
                  <c:v>2669.4583740234398</c:v>
                </c:pt>
                <c:pt idx="1338">
                  <c:v>2671.44506835938</c:v>
                </c:pt>
                <c:pt idx="1339">
                  <c:v>2673.5159912109398</c:v>
                </c:pt>
                <c:pt idx="1340">
                  <c:v>2675.6197509765602</c:v>
                </c:pt>
                <c:pt idx="1341">
                  <c:v>2677.5059814453102</c:v>
                </c:pt>
                <c:pt idx="1342">
                  <c:v>2679.49267578125</c:v>
                </c:pt>
                <c:pt idx="1343">
                  <c:v>2681.6466064453102</c:v>
                </c:pt>
                <c:pt idx="1344">
                  <c:v>2683.57934570313</c:v>
                </c:pt>
                <c:pt idx="1345">
                  <c:v>2685.5875244140602</c:v>
                </c:pt>
                <c:pt idx="1346">
                  <c:v>2687.6246337890602</c:v>
                </c:pt>
                <c:pt idx="1347">
                  <c:v>2689.55224609375</c:v>
                </c:pt>
                <c:pt idx="1348">
                  <c:v>2691.55151367187</c:v>
                </c:pt>
                <c:pt idx="1349">
                  <c:v>2693.54711914062</c:v>
                </c:pt>
                <c:pt idx="1350">
                  <c:v>2695.5753173828102</c:v>
                </c:pt>
                <c:pt idx="1351">
                  <c:v>2697.5745849609398</c:v>
                </c:pt>
                <c:pt idx="1352">
                  <c:v>2699.4696044921898</c:v>
                </c:pt>
                <c:pt idx="1353">
                  <c:v>2701.4814453125</c:v>
                </c:pt>
                <c:pt idx="1354">
                  <c:v>2703.53100585938</c:v>
                </c:pt>
                <c:pt idx="1355">
                  <c:v>2705.5303955078102</c:v>
                </c:pt>
                <c:pt idx="1356">
                  <c:v>2707.55859375</c:v>
                </c:pt>
                <c:pt idx="1357">
                  <c:v>2709.53662109375</c:v>
                </c:pt>
                <c:pt idx="1358">
                  <c:v>2711.4857177734398</c:v>
                </c:pt>
                <c:pt idx="1359">
                  <c:v>2713.48120117187</c:v>
                </c:pt>
                <c:pt idx="1360">
                  <c:v>2715.47680664062</c:v>
                </c:pt>
                <c:pt idx="1361">
                  <c:v>2717.4886474609398</c:v>
                </c:pt>
                <c:pt idx="1362">
                  <c:v>2719.50048828125</c:v>
                </c:pt>
                <c:pt idx="1363">
                  <c:v>2721.49096679687</c:v>
                </c:pt>
                <c:pt idx="1364">
                  <c:v>2723.55688476562</c:v>
                </c:pt>
                <c:pt idx="1365">
                  <c:v>2725.52734375</c:v>
                </c:pt>
                <c:pt idx="1366">
                  <c:v>2727.5103759765602</c:v>
                </c:pt>
                <c:pt idx="1367">
                  <c:v>2729.5762939453102</c:v>
                </c:pt>
                <c:pt idx="1368">
                  <c:v>2731.5416259765602</c:v>
                </c:pt>
                <c:pt idx="1369">
                  <c:v>2733.47436523438</c:v>
                </c:pt>
                <c:pt idx="1370">
                  <c:v>2735.41967773438</c:v>
                </c:pt>
                <c:pt idx="1371">
                  <c:v>2737.45678710938</c:v>
                </c:pt>
                <c:pt idx="1372">
                  <c:v>2739.48120117187</c:v>
                </c:pt>
                <c:pt idx="1373">
                  <c:v>2741.4088134765602</c:v>
                </c:pt>
                <c:pt idx="1374">
                  <c:v>2743.3868408203102</c:v>
                </c:pt>
                <c:pt idx="1375">
                  <c:v>2745.47045898438</c:v>
                </c:pt>
                <c:pt idx="1376">
                  <c:v>2747.54516601562</c:v>
                </c:pt>
                <c:pt idx="1377">
                  <c:v>2749.5067138671898</c:v>
                </c:pt>
                <c:pt idx="1378">
                  <c:v>2751.44311523438</c:v>
                </c:pt>
                <c:pt idx="1379">
                  <c:v>2753.4676513671898</c:v>
                </c:pt>
                <c:pt idx="1380">
                  <c:v>2755.4884033203102</c:v>
                </c:pt>
                <c:pt idx="1381">
                  <c:v>2757.4788818359398</c:v>
                </c:pt>
                <c:pt idx="1382">
                  <c:v>2759.5662841796898</c:v>
                </c:pt>
                <c:pt idx="1383">
                  <c:v>2761.578125</c:v>
                </c:pt>
                <c:pt idx="1384">
                  <c:v>2763.4805908203102</c:v>
                </c:pt>
                <c:pt idx="1385">
                  <c:v>2765.4296875</c:v>
                </c:pt>
                <c:pt idx="1386">
                  <c:v>2767.55102539062</c:v>
                </c:pt>
                <c:pt idx="1387">
                  <c:v>2769.6470947265602</c:v>
                </c:pt>
                <c:pt idx="1388">
                  <c:v>2771.5369873046898</c:v>
                </c:pt>
                <c:pt idx="1389">
                  <c:v>2773.46459960938</c:v>
                </c:pt>
                <c:pt idx="1390">
                  <c:v>2775.4764404296898</c:v>
                </c:pt>
                <c:pt idx="1391">
                  <c:v>2777.45947265625</c:v>
                </c:pt>
                <c:pt idx="1392">
                  <c:v>2779.4840087890602</c:v>
                </c:pt>
                <c:pt idx="1393">
                  <c:v>2781.53735351562</c:v>
                </c:pt>
                <c:pt idx="1394">
                  <c:v>2783.41967773438</c:v>
                </c:pt>
                <c:pt idx="1395">
                  <c:v>2785.4530029296898</c:v>
                </c:pt>
                <c:pt idx="1396">
                  <c:v>2787.5152587890602</c:v>
                </c:pt>
                <c:pt idx="1397">
                  <c:v>2789.4390869140602</c:v>
                </c:pt>
                <c:pt idx="1398">
                  <c:v>2791.5264892578102</c:v>
                </c:pt>
                <c:pt idx="1399">
                  <c:v>2793.5635986328102</c:v>
                </c:pt>
                <c:pt idx="1400">
                  <c:v>2795.52514648438</c:v>
                </c:pt>
                <c:pt idx="1401">
                  <c:v>2797.48681640625</c:v>
                </c:pt>
                <c:pt idx="1402">
                  <c:v>2799.4395751953102</c:v>
                </c:pt>
                <c:pt idx="1403">
                  <c:v>2801.55200195313</c:v>
                </c:pt>
                <c:pt idx="1404">
                  <c:v>2803.5135498046898</c:v>
                </c:pt>
                <c:pt idx="1405">
                  <c:v>2805.4375</c:v>
                </c:pt>
                <c:pt idx="1406">
                  <c:v>2807.40795898438</c:v>
                </c:pt>
                <c:pt idx="1407">
                  <c:v>2809.3984375</c:v>
                </c:pt>
                <c:pt idx="1408">
                  <c:v>2811.5234375</c:v>
                </c:pt>
                <c:pt idx="1409">
                  <c:v>2813.5478515625</c:v>
                </c:pt>
                <c:pt idx="1410">
                  <c:v>2815.50952148438</c:v>
                </c:pt>
                <c:pt idx="1411">
                  <c:v>2817.4586181640602</c:v>
                </c:pt>
                <c:pt idx="1412">
                  <c:v>2819.36987304687</c:v>
                </c:pt>
                <c:pt idx="1413">
                  <c:v>2821.44458007813</c:v>
                </c:pt>
                <c:pt idx="1414">
                  <c:v>2823.5230712890602</c:v>
                </c:pt>
                <c:pt idx="1415">
                  <c:v>2825.43432617187</c:v>
                </c:pt>
                <c:pt idx="1416">
                  <c:v>2827.44262695313</c:v>
                </c:pt>
                <c:pt idx="1417">
                  <c:v>2829.45458984375</c:v>
                </c:pt>
                <c:pt idx="1418">
                  <c:v>2831.4072265625</c:v>
                </c:pt>
                <c:pt idx="1419">
                  <c:v>2833.42797851562</c:v>
                </c:pt>
                <c:pt idx="1420">
                  <c:v>2835.5531005859398</c:v>
                </c:pt>
                <c:pt idx="1421">
                  <c:v>2837.4769287109398</c:v>
                </c:pt>
                <c:pt idx="1422">
                  <c:v>2839.3631591796898</c:v>
                </c:pt>
                <c:pt idx="1423">
                  <c:v>2841.45043945313</c:v>
                </c:pt>
                <c:pt idx="1424">
                  <c:v>2843.4998779296898</c:v>
                </c:pt>
                <c:pt idx="1425">
                  <c:v>2845.5118408203102</c:v>
                </c:pt>
                <c:pt idx="1426">
                  <c:v>2847.5830078125</c:v>
                </c:pt>
                <c:pt idx="1427">
                  <c:v>2849.607421875</c:v>
                </c:pt>
                <c:pt idx="1428">
                  <c:v>2851.48095703125</c:v>
                </c:pt>
                <c:pt idx="1429">
                  <c:v>2853.4212646484398</c:v>
                </c:pt>
                <c:pt idx="1430">
                  <c:v>2855.4368896484398</c:v>
                </c:pt>
                <c:pt idx="1431">
                  <c:v>2857.4110107421898</c:v>
                </c:pt>
                <c:pt idx="1432">
                  <c:v>2859.3978271484398</c:v>
                </c:pt>
                <c:pt idx="1433">
                  <c:v>2861.40966796875</c:v>
                </c:pt>
                <c:pt idx="1434">
                  <c:v>2863.4718017578102</c:v>
                </c:pt>
                <c:pt idx="1435">
                  <c:v>2865.45483398438</c:v>
                </c:pt>
                <c:pt idx="1436">
                  <c:v>2867.32470703125</c:v>
                </c:pt>
                <c:pt idx="1437">
                  <c:v>2869.390625</c:v>
                </c:pt>
                <c:pt idx="1438">
                  <c:v>2871.44018554687</c:v>
                </c:pt>
                <c:pt idx="1439">
                  <c:v>2873.37670898438</c:v>
                </c:pt>
                <c:pt idx="1440">
                  <c:v>2875.4263916015602</c:v>
                </c:pt>
                <c:pt idx="1441">
                  <c:v>2877.47216796875</c:v>
                </c:pt>
                <c:pt idx="1442">
                  <c:v>2879.4249267578102</c:v>
                </c:pt>
                <c:pt idx="1443">
                  <c:v>2881.4368896484398</c:v>
                </c:pt>
                <c:pt idx="1444">
                  <c:v>2883.47387695313</c:v>
                </c:pt>
                <c:pt idx="1445">
                  <c:v>2885.4266357421898</c:v>
                </c:pt>
                <c:pt idx="1446">
                  <c:v>2887.3719482421898</c:v>
                </c:pt>
                <c:pt idx="1447">
                  <c:v>2889.3675537109398</c:v>
                </c:pt>
                <c:pt idx="1448">
                  <c:v>2891.5303955078102</c:v>
                </c:pt>
                <c:pt idx="1449">
                  <c:v>2893.53344726562</c:v>
                </c:pt>
                <c:pt idx="1450">
                  <c:v>2895.3818359375</c:v>
                </c:pt>
                <c:pt idx="1451">
                  <c:v>2897.4654541015602</c:v>
                </c:pt>
                <c:pt idx="1452">
                  <c:v>2899.47729492188</c:v>
                </c:pt>
                <c:pt idx="1453">
                  <c:v>2901.3885498046898</c:v>
                </c:pt>
                <c:pt idx="1454">
                  <c:v>2903.36279296875</c:v>
                </c:pt>
                <c:pt idx="1455">
                  <c:v>2905.4879150390602</c:v>
                </c:pt>
                <c:pt idx="1456">
                  <c:v>2907.44946289063</c:v>
                </c:pt>
                <c:pt idx="1457">
                  <c:v>2909.3267822265602</c:v>
                </c:pt>
                <c:pt idx="1458">
                  <c:v>2911.50219726562</c:v>
                </c:pt>
                <c:pt idx="1459">
                  <c:v>2913.47631835937</c:v>
                </c:pt>
                <c:pt idx="1460">
                  <c:v>2915.3662109375</c:v>
                </c:pt>
                <c:pt idx="1461">
                  <c:v>2917.3404541015602</c:v>
                </c:pt>
                <c:pt idx="1462">
                  <c:v>2919.3988037109398</c:v>
                </c:pt>
                <c:pt idx="1463">
                  <c:v>2921.4320068359398</c:v>
                </c:pt>
                <c:pt idx="1464">
                  <c:v>2923.35595703125</c:v>
                </c:pt>
                <c:pt idx="1465">
                  <c:v>2925.3553466796898</c:v>
                </c:pt>
                <c:pt idx="1466">
                  <c:v>2927.35473632812</c:v>
                </c:pt>
                <c:pt idx="1467">
                  <c:v>2929.3665771484398</c:v>
                </c:pt>
                <c:pt idx="1468">
                  <c:v>2931.45385742188</c:v>
                </c:pt>
                <c:pt idx="1469">
                  <c:v>2933.49096679687</c:v>
                </c:pt>
                <c:pt idx="1470">
                  <c:v>2935.43115234375</c:v>
                </c:pt>
                <c:pt idx="1471">
                  <c:v>2937.4053955078102</c:v>
                </c:pt>
                <c:pt idx="1472">
                  <c:v>2939.39208984375</c:v>
                </c:pt>
                <c:pt idx="1473">
                  <c:v>2941.3660888671898</c:v>
                </c:pt>
                <c:pt idx="1474">
                  <c:v>2943.3868408203102</c:v>
                </c:pt>
                <c:pt idx="1475">
                  <c:v>2945.51196289063</c:v>
                </c:pt>
                <c:pt idx="1476">
                  <c:v>2947.5113525390602</c:v>
                </c:pt>
                <c:pt idx="1477">
                  <c:v>2949.4012451171898</c:v>
                </c:pt>
                <c:pt idx="1478">
                  <c:v>2951.43823242188</c:v>
                </c:pt>
                <c:pt idx="1479">
                  <c:v>2953.4464111328102</c:v>
                </c:pt>
                <c:pt idx="1480">
                  <c:v>2955.3953857421898</c:v>
                </c:pt>
                <c:pt idx="1481">
                  <c:v>2957.3695068359398</c:v>
                </c:pt>
                <c:pt idx="1482">
                  <c:v>2959.38525390625</c:v>
                </c:pt>
                <c:pt idx="1483">
                  <c:v>2961.3594970703102</c:v>
                </c:pt>
                <c:pt idx="1484">
                  <c:v>2963.24560546875</c:v>
                </c:pt>
                <c:pt idx="1485">
                  <c:v>2965.3203125</c:v>
                </c:pt>
                <c:pt idx="1486">
                  <c:v>2967.4039306640602</c:v>
                </c:pt>
                <c:pt idx="1487">
                  <c:v>2969.37817382812</c:v>
                </c:pt>
                <c:pt idx="1488">
                  <c:v>2971.3900146484398</c:v>
                </c:pt>
                <c:pt idx="1489">
                  <c:v>2973.3892822265602</c:v>
                </c:pt>
                <c:pt idx="1490">
                  <c:v>2975.39233398438</c:v>
                </c:pt>
                <c:pt idx="1491">
                  <c:v>2977.3414306640602</c:v>
                </c:pt>
                <c:pt idx="1492">
                  <c:v>2979.2742919921898</c:v>
                </c:pt>
                <c:pt idx="1493">
                  <c:v>2981.2232666015602</c:v>
                </c:pt>
                <c:pt idx="1494">
                  <c:v>2983.2513427734398</c:v>
                </c:pt>
                <c:pt idx="1495">
                  <c:v>2985.3299560546898</c:v>
                </c:pt>
                <c:pt idx="1496">
                  <c:v>2987.3544921875</c:v>
                </c:pt>
                <c:pt idx="1497">
                  <c:v>2989.42919921875</c:v>
                </c:pt>
                <c:pt idx="1498">
                  <c:v>2991.39086914063</c:v>
                </c:pt>
                <c:pt idx="1499">
                  <c:v>2993.3072509765602</c:v>
                </c:pt>
                <c:pt idx="1500">
                  <c:v>2995.2939453125</c:v>
                </c:pt>
                <c:pt idx="1501">
                  <c:v>2997.2503662109398</c:v>
                </c:pt>
                <c:pt idx="1502">
                  <c:v>2999.30004882812</c:v>
                </c:pt>
                <c:pt idx="1503">
                  <c:v>3001.3372802734398</c:v>
                </c:pt>
                <c:pt idx="1504">
                  <c:v>3003.37426757812</c:v>
                </c:pt>
                <c:pt idx="1505">
                  <c:v>3005.46142578125</c:v>
                </c:pt>
                <c:pt idx="1506">
                  <c:v>3007.41552734375</c:v>
                </c:pt>
                <c:pt idx="1507">
                  <c:v>3009.35205078125</c:v>
                </c:pt>
                <c:pt idx="1508">
                  <c:v>3011.2508544921898</c:v>
                </c:pt>
                <c:pt idx="1509">
                  <c:v>3013.2249755859398</c:v>
                </c:pt>
                <c:pt idx="1510">
                  <c:v>3015.26196289063</c:v>
                </c:pt>
                <c:pt idx="1511">
                  <c:v>3017.2412109375</c:v>
                </c:pt>
                <c:pt idx="1512">
                  <c:v>3019.3612060546898</c:v>
                </c:pt>
                <c:pt idx="1513">
                  <c:v>3021.41088867188</c:v>
                </c:pt>
                <c:pt idx="1514">
                  <c:v>3023.33984375</c:v>
                </c:pt>
                <c:pt idx="1515">
                  <c:v>3025.32153320313</c:v>
                </c:pt>
                <c:pt idx="1516">
                  <c:v>3027.3282470703102</c:v>
                </c:pt>
                <c:pt idx="1517">
                  <c:v>3029.3023681640602</c:v>
                </c:pt>
                <c:pt idx="1518">
                  <c:v>3031.3067626953102</c:v>
                </c:pt>
                <c:pt idx="1519">
                  <c:v>3033.4495849609398</c:v>
                </c:pt>
                <c:pt idx="1520">
                  <c:v>3035.43139648438</c:v>
                </c:pt>
                <c:pt idx="1521">
                  <c:v>3037.2872314453102</c:v>
                </c:pt>
                <c:pt idx="1522">
                  <c:v>3039.26123046875</c:v>
                </c:pt>
                <c:pt idx="1523">
                  <c:v>3041.2606201171898</c:v>
                </c:pt>
                <c:pt idx="1524">
                  <c:v>3043.1971435546898</c:v>
                </c:pt>
                <c:pt idx="1525">
                  <c:v>3045.2467041015602</c:v>
                </c:pt>
                <c:pt idx="1526">
                  <c:v>3047.3895263671898</c:v>
                </c:pt>
                <c:pt idx="1527">
                  <c:v>3049.30078125</c:v>
                </c:pt>
                <c:pt idx="1528">
                  <c:v>3051.20678710937</c:v>
                </c:pt>
                <c:pt idx="1529">
                  <c:v>3053.2061767578102</c:v>
                </c:pt>
                <c:pt idx="1530">
                  <c:v>3055.21826171875</c:v>
                </c:pt>
                <c:pt idx="1531">
                  <c:v>3057.2730712890602</c:v>
                </c:pt>
                <c:pt idx="1532">
                  <c:v>3059.29736328125</c:v>
                </c:pt>
                <c:pt idx="1533">
                  <c:v>3061.2916259765602</c:v>
                </c:pt>
                <c:pt idx="1534">
                  <c:v>3063.291015625</c:v>
                </c:pt>
                <c:pt idx="1535">
                  <c:v>3065.2777099609398</c:v>
                </c:pt>
                <c:pt idx="1536">
                  <c:v>3067.453125</c:v>
                </c:pt>
                <c:pt idx="1537">
                  <c:v>3069.4901123046898</c:v>
                </c:pt>
                <c:pt idx="1538">
                  <c:v>3071.30590820313</c:v>
                </c:pt>
                <c:pt idx="1539">
                  <c:v>3073.2095947265602</c:v>
                </c:pt>
                <c:pt idx="1540">
                  <c:v>3075.22143554687</c:v>
                </c:pt>
                <c:pt idx="1541">
                  <c:v>3077.2711181640602</c:v>
                </c:pt>
                <c:pt idx="1542">
                  <c:v>3079.22778320313</c:v>
                </c:pt>
                <c:pt idx="1543">
                  <c:v>3081.23461914063</c:v>
                </c:pt>
                <c:pt idx="1544">
                  <c:v>3083.2337646484398</c:v>
                </c:pt>
                <c:pt idx="1545">
                  <c:v>3085.2205810546898</c:v>
                </c:pt>
                <c:pt idx="1546">
                  <c:v>3087.2125244140602</c:v>
                </c:pt>
                <c:pt idx="1547">
                  <c:v>3089.22436523438</c:v>
                </c:pt>
                <c:pt idx="1548">
                  <c:v>3091.26879882812</c:v>
                </c:pt>
                <c:pt idx="1549">
                  <c:v>3093.248046875</c:v>
                </c:pt>
                <c:pt idx="1550">
                  <c:v>3095.2474365234398</c:v>
                </c:pt>
                <c:pt idx="1551">
                  <c:v>3097.35473632812</c:v>
                </c:pt>
                <c:pt idx="1552">
                  <c:v>3099.3037109375</c:v>
                </c:pt>
                <c:pt idx="1553">
                  <c:v>3101.26538085937</c:v>
                </c:pt>
                <c:pt idx="1554">
                  <c:v>3103.2899169921898</c:v>
                </c:pt>
                <c:pt idx="1555">
                  <c:v>3105.2264404296898</c:v>
                </c:pt>
                <c:pt idx="1556">
                  <c:v>3107.2559814453102</c:v>
                </c:pt>
                <c:pt idx="1557">
                  <c:v>3109.2301025390602</c:v>
                </c:pt>
                <c:pt idx="1558">
                  <c:v>3111.2620849609398</c:v>
                </c:pt>
                <c:pt idx="1559">
                  <c:v>3113.25390625</c:v>
                </c:pt>
                <c:pt idx="1560">
                  <c:v>3115.2205810546898</c:v>
                </c:pt>
                <c:pt idx="1561">
                  <c:v>3117.21484375</c:v>
                </c:pt>
                <c:pt idx="1562">
                  <c:v>3119.1209716796898</c:v>
                </c:pt>
                <c:pt idx="1563">
                  <c:v>3121.12036132812</c:v>
                </c:pt>
                <c:pt idx="1564">
                  <c:v>3123.24560546875</c:v>
                </c:pt>
                <c:pt idx="1565">
                  <c:v>3125.2373046875</c:v>
                </c:pt>
                <c:pt idx="1566">
                  <c:v>3127.1988525390602</c:v>
                </c:pt>
                <c:pt idx="1567">
                  <c:v>3129.21826171875</c:v>
                </c:pt>
                <c:pt idx="1568">
                  <c:v>3131.205078125</c:v>
                </c:pt>
                <c:pt idx="1569">
                  <c:v>3133.2296142578102</c:v>
                </c:pt>
                <c:pt idx="1570">
                  <c:v>3135.2464599609398</c:v>
                </c:pt>
                <c:pt idx="1571">
                  <c:v>3137.25830078125</c:v>
                </c:pt>
                <c:pt idx="1572">
                  <c:v>3139.1895751953102</c:v>
                </c:pt>
                <c:pt idx="1573">
                  <c:v>3141.1563720703102</c:v>
                </c:pt>
                <c:pt idx="1574">
                  <c:v>3143.16845703125</c:v>
                </c:pt>
                <c:pt idx="1575">
                  <c:v>3145.23803710937</c:v>
                </c:pt>
                <c:pt idx="1576">
                  <c:v>3147.24243164063</c:v>
                </c:pt>
                <c:pt idx="1577">
                  <c:v>3149.1336669921898</c:v>
                </c:pt>
                <c:pt idx="1578">
                  <c:v>3151.18334960937</c:v>
                </c:pt>
                <c:pt idx="1579">
                  <c:v>3153.21533203125</c:v>
                </c:pt>
                <c:pt idx="1580">
                  <c:v>3155.1968994140602</c:v>
                </c:pt>
                <c:pt idx="1581">
                  <c:v>3157.3094482421898</c:v>
                </c:pt>
                <c:pt idx="1582">
                  <c:v>3159.2584228515602</c:v>
                </c:pt>
                <c:pt idx="1583">
                  <c:v>3161.13208007812</c:v>
                </c:pt>
                <c:pt idx="1584">
                  <c:v>3163.21948242188</c:v>
                </c:pt>
                <c:pt idx="1585">
                  <c:v>3165.2313232421898</c:v>
                </c:pt>
                <c:pt idx="1586">
                  <c:v>3167.1802978515602</c:v>
                </c:pt>
                <c:pt idx="1587">
                  <c:v>3169.2801513671898</c:v>
                </c:pt>
                <c:pt idx="1588">
                  <c:v>3171.26684570313</c:v>
                </c:pt>
                <c:pt idx="1589">
                  <c:v>3173.22094726562</c:v>
                </c:pt>
                <c:pt idx="1590">
                  <c:v>3175.1826171875</c:v>
                </c:pt>
                <c:pt idx="1591">
                  <c:v>3177.13916015625</c:v>
                </c:pt>
                <c:pt idx="1592">
                  <c:v>3179.18872070313</c:v>
                </c:pt>
                <c:pt idx="1593">
                  <c:v>3181.1754150390602</c:v>
                </c:pt>
                <c:pt idx="1594">
                  <c:v>3183.1243896484398</c:v>
                </c:pt>
                <c:pt idx="1595">
                  <c:v>3185.0860595703102</c:v>
                </c:pt>
                <c:pt idx="1596">
                  <c:v>3187.08544921875</c:v>
                </c:pt>
                <c:pt idx="1597">
                  <c:v>3189.13500976562</c:v>
                </c:pt>
                <c:pt idx="1598">
                  <c:v>3191.28540039063</c:v>
                </c:pt>
                <c:pt idx="1599">
                  <c:v>3193.2470703125</c:v>
                </c:pt>
                <c:pt idx="1600">
                  <c:v>3195.13305664063</c:v>
                </c:pt>
                <c:pt idx="1601">
                  <c:v>3197.18774414063</c:v>
                </c:pt>
                <c:pt idx="1602">
                  <c:v>3199.16186523438</c:v>
                </c:pt>
                <c:pt idx="1603">
                  <c:v>3201.1612548828102</c:v>
                </c:pt>
                <c:pt idx="1604">
                  <c:v>3203.1480712890602</c:v>
                </c:pt>
                <c:pt idx="1605">
                  <c:v>3205.09204101562</c:v>
                </c:pt>
                <c:pt idx="1606">
                  <c:v>3207.10400390625</c:v>
                </c:pt>
                <c:pt idx="1607">
                  <c:v>3209.12084960937</c:v>
                </c:pt>
                <c:pt idx="1608">
                  <c:v>3211.1956787109398</c:v>
                </c:pt>
                <c:pt idx="1609">
                  <c:v>3213.1773681640602</c:v>
                </c:pt>
                <c:pt idx="1610">
                  <c:v>3215.1136474609398</c:v>
                </c:pt>
                <c:pt idx="1611">
                  <c:v>3217.15063476562</c:v>
                </c:pt>
                <c:pt idx="1612">
                  <c:v>3219.1751708984398</c:v>
                </c:pt>
                <c:pt idx="1613">
                  <c:v>3221.21215820313</c:v>
                </c:pt>
                <c:pt idx="1614">
                  <c:v>3223.1611328125</c:v>
                </c:pt>
                <c:pt idx="1615">
                  <c:v>3225.1153564453102</c:v>
                </c:pt>
                <c:pt idx="1616">
                  <c:v>3227.12744140625</c:v>
                </c:pt>
                <c:pt idx="1617">
                  <c:v>3229.07641601562</c:v>
                </c:pt>
                <c:pt idx="1618">
                  <c:v>3231.1007080078102</c:v>
                </c:pt>
                <c:pt idx="1619">
                  <c:v>3233.1881103515602</c:v>
                </c:pt>
                <c:pt idx="1620">
                  <c:v>3235.1748046875</c:v>
                </c:pt>
                <c:pt idx="1621">
                  <c:v>3237.1312255859398</c:v>
                </c:pt>
                <c:pt idx="1622">
                  <c:v>3239.14331054687</c:v>
                </c:pt>
                <c:pt idx="1623">
                  <c:v>3241.1678466796898</c:v>
                </c:pt>
                <c:pt idx="1624">
                  <c:v>3243.1671142578102</c:v>
                </c:pt>
                <c:pt idx="1625">
                  <c:v>3245.0909423828102</c:v>
                </c:pt>
                <c:pt idx="1626">
                  <c:v>3247.1405029296898</c:v>
                </c:pt>
                <c:pt idx="1627">
                  <c:v>3249.2530517578102</c:v>
                </c:pt>
                <c:pt idx="1628">
                  <c:v>3251.1895751953102</c:v>
                </c:pt>
                <c:pt idx="1629">
                  <c:v>3253.1134033203102</c:v>
                </c:pt>
                <c:pt idx="1630">
                  <c:v>3255.150390625</c:v>
                </c:pt>
                <c:pt idx="1631">
                  <c:v>3257.1370849609398</c:v>
                </c:pt>
                <c:pt idx="1632">
                  <c:v>3259.13647460937</c:v>
                </c:pt>
                <c:pt idx="1633">
                  <c:v>3261.1484375</c:v>
                </c:pt>
                <c:pt idx="1634">
                  <c:v>3263.0848388671898</c:v>
                </c:pt>
                <c:pt idx="1635">
                  <c:v>3265.03393554687</c:v>
                </c:pt>
                <c:pt idx="1636">
                  <c:v>3267.1339111328102</c:v>
                </c:pt>
                <c:pt idx="1637">
                  <c:v>3269.18359375</c:v>
                </c:pt>
                <c:pt idx="1638">
                  <c:v>3271.0948486328102</c:v>
                </c:pt>
                <c:pt idx="1639">
                  <c:v>3273.10668945313</c:v>
                </c:pt>
                <c:pt idx="1640">
                  <c:v>3275.1865234375</c:v>
                </c:pt>
                <c:pt idx="1641">
                  <c:v>3277.14819335937</c:v>
                </c:pt>
                <c:pt idx="1642">
                  <c:v>3279.1298828125</c:v>
                </c:pt>
                <c:pt idx="1643">
                  <c:v>3281.1971435546898</c:v>
                </c:pt>
                <c:pt idx="1644">
                  <c:v>3283.1209716796898</c:v>
                </c:pt>
                <c:pt idx="1645">
                  <c:v>3285.1025390625</c:v>
                </c:pt>
                <c:pt idx="1646">
                  <c:v>3287.1019287109398</c:v>
                </c:pt>
                <c:pt idx="1647">
                  <c:v>3289.0938720703102</c:v>
                </c:pt>
                <c:pt idx="1648">
                  <c:v>3291.130859375</c:v>
                </c:pt>
                <c:pt idx="1649">
                  <c:v>3293.1878662109398</c:v>
                </c:pt>
                <c:pt idx="1650">
                  <c:v>3295.1295166015602</c:v>
                </c:pt>
                <c:pt idx="1651">
                  <c:v>3297.04077148438</c:v>
                </c:pt>
                <c:pt idx="1652">
                  <c:v>3299.140625</c:v>
                </c:pt>
                <c:pt idx="1653">
                  <c:v>3301.20288085937</c:v>
                </c:pt>
                <c:pt idx="1654">
                  <c:v>3303.13427734375</c:v>
                </c:pt>
                <c:pt idx="1655">
                  <c:v>3305.09594726562</c:v>
                </c:pt>
                <c:pt idx="1656">
                  <c:v>3307.0953369140602</c:v>
                </c:pt>
                <c:pt idx="1657">
                  <c:v>3309.10717773438</c:v>
                </c:pt>
                <c:pt idx="1658">
                  <c:v>3311.08129882812</c:v>
                </c:pt>
                <c:pt idx="1659">
                  <c:v>3313.0228271484398</c:v>
                </c:pt>
                <c:pt idx="1660">
                  <c:v>3315.0472412109398</c:v>
                </c:pt>
                <c:pt idx="1661">
                  <c:v>3317.0916748046898</c:v>
                </c:pt>
                <c:pt idx="1662">
                  <c:v>3319.0784912109398</c:v>
                </c:pt>
                <c:pt idx="1663">
                  <c:v>3321.1407470703102</c:v>
                </c:pt>
                <c:pt idx="1664">
                  <c:v>3323.12744140625</c:v>
                </c:pt>
                <c:pt idx="1665">
                  <c:v>3325.07641601562</c:v>
                </c:pt>
                <c:pt idx="1666">
                  <c:v>3327.06323242188</c:v>
                </c:pt>
                <c:pt idx="1667">
                  <c:v>3329.10546875</c:v>
                </c:pt>
                <c:pt idx="1668">
                  <c:v>3331.1424560546898</c:v>
                </c:pt>
                <c:pt idx="1669">
                  <c:v>3333.0914306640602</c:v>
                </c:pt>
                <c:pt idx="1670">
                  <c:v>3335.13354492188</c:v>
                </c:pt>
                <c:pt idx="1671">
                  <c:v>3337.115234375</c:v>
                </c:pt>
                <c:pt idx="1672">
                  <c:v>3339.0087890625</c:v>
                </c:pt>
                <c:pt idx="1673">
                  <c:v>3340.98291015625</c:v>
                </c:pt>
                <c:pt idx="1674">
                  <c:v>3342.9571533203102</c:v>
                </c:pt>
                <c:pt idx="1675">
                  <c:v>3344.9364013671898</c:v>
                </c:pt>
                <c:pt idx="1676">
                  <c:v>3347.00366210937</c:v>
                </c:pt>
                <c:pt idx="1677">
                  <c:v>3349.0408935546898</c:v>
                </c:pt>
                <c:pt idx="1678">
                  <c:v>3351.06030273438</c:v>
                </c:pt>
                <c:pt idx="1679">
                  <c:v>3353.0972900390602</c:v>
                </c:pt>
                <c:pt idx="1680">
                  <c:v>3355.083984375</c:v>
                </c:pt>
                <c:pt idx="1681">
                  <c:v>3357.078125</c:v>
                </c:pt>
                <c:pt idx="1682">
                  <c:v>3359.05249023438</c:v>
                </c:pt>
                <c:pt idx="1683">
                  <c:v>3360.9512939453102</c:v>
                </c:pt>
                <c:pt idx="1684">
                  <c:v>3363.03100585937</c:v>
                </c:pt>
                <c:pt idx="1685">
                  <c:v>3365.11840820313</c:v>
                </c:pt>
                <c:pt idx="1686">
                  <c:v>3367.0673828125</c:v>
                </c:pt>
                <c:pt idx="1687">
                  <c:v>3369.0792236328102</c:v>
                </c:pt>
                <c:pt idx="1688">
                  <c:v>3371.1112060546898</c:v>
                </c:pt>
                <c:pt idx="1689">
                  <c:v>3373.0728759765602</c:v>
                </c:pt>
                <c:pt idx="1690">
                  <c:v>3375.1099853515602</c:v>
                </c:pt>
                <c:pt idx="1691">
                  <c:v>3377.0589599609398</c:v>
                </c:pt>
                <c:pt idx="1692">
                  <c:v>3379.0457763671898</c:v>
                </c:pt>
                <c:pt idx="1693">
                  <c:v>3381.1077880859398</c:v>
                </c:pt>
                <c:pt idx="1694">
                  <c:v>3383.0567626953102</c:v>
                </c:pt>
                <c:pt idx="1695">
                  <c:v>3385.08129882812</c:v>
                </c:pt>
                <c:pt idx="1696">
                  <c:v>3387.0302734375</c:v>
                </c:pt>
                <c:pt idx="1697">
                  <c:v>3389.01708984375</c:v>
                </c:pt>
                <c:pt idx="1698">
                  <c:v>3391.021484375</c:v>
                </c:pt>
                <c:pt idx="1699">
                  <c:v>3392.9755859375</c:v>
                </c:pt>
                <c:pt idx="1700">
                  <c:v>3395.0452880859398</c:v>
                </c:pt>
                <c:pt idx="1701">
                  <c:v>3397.1075439453102</c:v>
                </c:pt>
                <c:pt idx="1702">
                  <c:v>3399.0943603515602</c:v>
                </c:pt>
                <c:pt idx="1703">
                  <c:v>3401.0633544921898</c:v>
                </c:pt>
                <c:pt idx="1704">
                  <c:v>3403.0751953125</c:v>
                </c:pt>
                <c:pt idx="1705">
                  <c:v>3405.029296875</c:v>
                </c:pt>
                <c:pt idx="1706">
                  <c:v>3407.00341796875</c:v>
                </c:pt>
                <c:pt idx="1707">
                  <c:v>3409.0731201171898</c:v>
                </c:pt>
                <c:pt idx="1708">
                  <c:v>3411.0975341796898</c:v>
                </c:pt>
                <c:pt idx="1709">
                  <c:v>3413.0087890625</c:v>
                </c:pt>
                <c:pt idx="1710">
                  <c:v>3414.97045898438</c:v>
                </c:pt>
                <c:pt idx="1711">
                  <c:v>3417.03271484375</c:v>
                </c:pt>
                <c:pt idx="1712">
                  <c:v>3419.0572509765602</c:v>
                </c:pt>
                <c:pt idx="1713">
                  <c:v>3421.0440673828102</c:v>
                </c:pt>
                <c:pt idx="1714">
                  <c:v>3423.08618164063</c:v>
                </c:pt>
                <c:pt idx="1715">
                  <c:v>3425.0980224609398</c:v>
                </c:pt>
                <c:pt idx="1716">
                  <c:v>3427.0042724609398</c:v>
                </c:pt>
                <c:pt idx="1717">
                  <c:v>3429.04125976562</c:v>
                </c:pt>
                <c:pt idx="1718">
                  <c:v>3431.07080078125</c:v>
                </c:pt>
                <c:pt idx="1719">
                  <c:v>3433.0574951171898</c:v>
                </c:pt>
                <c:pt idx="1720">
                  <c:v>3435.01391601562</c:v>
                </c:pt>
                <c:pt idx="1721">
                  <c:v>3436.95043945313</c:v>
                </c:pt>
                <c:pt idx="1722">
                  <c:v>3439.05053710937</c:v>
                </c:pt>
                <c:pt idx="1723">
                  <c:v>3441.0623779296898</c:v>
                </c:pt>
                <c:pt idx="1724">
                  <c:v>3442.9986572265602</c:v>
                </c:pt>
                <c:pt idx="1725">
                  <c:v>3444.998046875</c:v>
                </c:pt>
                <c:pt idx="1726">
                  <c:v>3447.0477294921898</c:v>
                </c:pt>
                <c:pt idx="1727">
                  <c:v>3449.01440429687</c:v>
                </c:pt>
                <c:pt idx="1728">
                  <c:v>3450.9005126953102</c:v>
                </c:pt>
                <c:pt idx="1729">
                  <c:v>3452.9627685546898</c:v>
                </c:pt>
                <c:pt idx="1730">
                  <c:v>3455.0123291015602</c:v>
                </c:pt>
                <c:pt idx="1731">
                  <c:v>3457.0367431640602</c:v>
                </c:pt>
                <c:pt idx="1732">
                  <c:v>3459.0361328125</c:v>
                </c:pt>
                <c:pt idx="1733">
                  <c:v>3460.9422607421898</c:v>
                </c:pt>
                <c:pt idx="1734">
                  <c:v>3462.966796875</c:v>
                </c:pt>
                <c:pt idx="1735">
                  <c:v>3464.95361328125</c:v>
                </c:pt>
                <c:pt idx="1736">
                  <c:v>3466.9453125</c:v>
                </c:pt>
                <c:pt idx="1737">
                  <c:v>3468.9874267578102</c:v>
                </c:pt>
                <c:pt idx="1738">
                  <c:v>3470.98168945313</c:v>
                </c:pt>
                <c:pt idx="1739">
                  <c:v>3472.93090820313</c:v>
                </c:pt>
                <c:pt idx="1740">
                  <c:v>3474.91015625</c:v>
                </c:pt>
                <c:pt idx="1741">
                  <c:v>3476.9671630859398</c:v>
                </c:pt>
                <c:pt idx="1742">
                  <c:v>3478.9111328125</c:v>
                </c:pt>
                <c:pt idx="1743">
                  <c:v>3480.9481201171898</c:v>
                </c:pt>
                <c:pt idx="1744">
                  <c:v>3482.9776611328102</c:v>
                </c:pt>
                <c:pt idx="1745">
                  <c:v>3484.8690185546898</c:v>
                </c:pt>
                <c:pt idx="1746">
                  <c:v>3486.8758544921898</c:v>
                </c:pt>
                <c:pt idx="1747">
                  <c:v>3488.99584960937</c:v>
                </c:pt>
                <c:pt idx="1748">
                  <c:v>3490.97509765625</c:v>
                </c:pt>
                <c:pt idx="1749">
                  <c:v>3492.94165039063</c:v>
                </c:pt>
                <c:pt idx="1750">
                  <c:v>3494.9359130859398</c:v>
                </c:pt>
                <c:pt idx="1751">
                  <c:v>3496.8798828125</c:v>
                </c:pt>
                <c:pt idx="1752">
                  <c:v>3498.89697265625</c:v>
                </c:pt>
                <c:pt idx="1753">
                  <c:v>3500.9591064453102</c:v>
                </c:pt>
                <c:pt idx="1754">
                  <c:v>3503.0286865234398</c:v>
                </c:pt>
                <c:pt idx="1755">
                  <c:v>3505.01538085937</c:v>
                </c:pt>
                <c:pt idx="1756">
                  <c:v>3506.96948242188</c:v>
                </c:pt>
                <c:pt idx="1757">
                  <c:v>3508.94384765625</c:v>
                </c:pt>
                <c:pt idx="1758">
                  <c:v>3510.9305419921898</c:v>
                </c:pt>
                <c:pt idx="1759">
                  <c:v>3512.9925537109398</c:v>
                </c:pt>
                <c:pt idx="1760">
                  <c:v>3515.0623779296898</c:v>
                </c:pt>
                <c:pt idx="1761">
                  <c:v>3517.0367431640602</c:v>
                </c:pt>
                <c:pt idx="1762">
                  <c:v>3518.9908447265602</c:v>
                </c:pt>
                <c:pt idx="1763">
                  <c:v>3520.86938476562</c:v>
                </c:pt>
                <c:pt idx="1764">
                  <c:v>3522.8887939453102</c:v>
                </c:pt>
                <c:pt idx="1765">
                  <c:v>3524.9207763671898</c:v>
                </c:pt>
                <c:pt idx="1766">
                  <c:v>3526.9000244140602</c:v>
                </c:pt>
                <c:pt idx="1767">
                  <c:v>3529.0125732421898</c:v>
                </c:pt>
                <c:pt idx="1768">
                  <c:v>3530.9742431640602</c:v>
                </c:pt>
                <c:pt idx="1769">
                  <c:v>3532.8980712890602</c:v>
                </c:pt>
                <c:pt idx="1770">
                  <c:v>3534.8922119140602</c:v>
                </c:pt>
                <c:pt idx="1771">
                  <c:v>3536.92919921875</c:v>
                </c:pt>
                <c:pt idx="1772">
                  <c:v>3538.87817382812</c:v>
                </c:pt>
                <c:pt idx="1773">
                  <c:v>3540.7769775390602</c:v>
                </c:pt>
                <c:pt idx="1774">
                  <c:v>3542.9019775390602</c:v>
                </c:pt>
                <c:pt idx="1775">
                  <c:v>3545.0572509765602</c:v>
                </c:pt>
                <c:pt idx="1776">
                  <c:v>3547.03149414063</c:v>
                </c:pt>
                <c:pt idx="1777">
                  <c:v>3548.9754638671898</c:v>
                </c:pt>
                <c:pt idx="1778">
                  <c:v>3550.8994140625</c:v>
                </c:pt>
                <c:pt idx="1779">
                  <c:v>3552.86108398438</c:v>
                </c:pt>
                <c:pt idx="1780">
                  <c:v>3554.9609375</c:v>
                </c:pt>
                <c:pt idx="1781">
                  <c:v>3556.9476318359398</c:v>
                </c:pt>
                <c:pt idx="1782">
                  <c:v>3558.8212890625</c:v>
                </c:pt>
                <c:pt idx="1783">
                  <c:v>3560.8582763671898</c:v>
                </c:pt>
                <c:pt idx="1784">
                  <c:v>3562.89526367188</c:v>
                </c:pt>
                <c:pt idx="1785">
                  <c:v>3564.87451171875</c:v>
                </c:pt>
                <c:pt idx="1786">
                  <c:v>3566.91162109375</c:v>
                </c:pt>
                <c:pt idx="1787">
                  <c:v>3568.8104248046898</c:v>
                </c:pt>
                <c:pt idx="1788">
                  <c:v>3570.76440429687</c:v>
                </c:pt>
                <c:pt idx="1789">
                  <c:v>3572.78369140625</c:v>
                </c:pt>
                <c:pt idx="1790">
                  <c:v>3574.84594726562</c:v>
                </c:pt>
                <c:pt idx="1791">
                  <c:v>3576.9510498046898</c:v>
                </c:pt>
                <c:pt idx="1792">
                  <c:v>3578.8824462890602</c:v>
                </c:pt>
                <c:pt idx="1793">
                  <c:v>3580.82641601562</c:v>
                </c:pt>
                <c:pt idx="1794">
                  <c:v>3582.8433837890602</c:v>
                </c:pt>
                <c:pt idx="1795">
                  <c:v>3584.9559326171898</c:v>
                </c:pt>
                <c:pt idx="1796">
                  <c:v>3586.9375</c:v>
                </c:pt>
                <c:pt idx="1797">
                  <c:v>3588.7908935546898</c:v>
                </c:pt>
                <c:pt idx="1798">
                  <c:v>3590.8531494140602</c:v>
                </c:pt>
                <c:pt idx="1799">
                  <c:v>3593.0032958984398</c:v>
                </c:pt>
                <c:pt idx="1800">
                  <c:v>3594.9774169921898</c:v>
                </c:pt>
                <c:pt idx="1801">
                  <c:v>3596.8458251953102</c:v>
                </c:pt>
                <c:pt idx="1802">
                  <c:v>3598.76220703125</c:v>
                </c:pt>
                <c:pt idx="1803">
                  <c:v>3600.72900390625</c:v>
                </c:pt>
                <c:pt idx="1804">
                  <c:v>3602.76098632812</c:v>
                </c:pt>
                <c:pt idx="1805">
                  <c:v>3604.8809814453102</c:v>
                </c:pt>
                <c:pt idx="1806">
                  <c:v>3606.91796875</c:v>
                </c:pt>
                <c:pt idx="1807">
                  <c:v>3608.8040771484398</c:v>
                </c:pt>
                <c:pt idx="1808">
                  <c:v>3610.8211669921898</c:v>
                </c:pt>
                <c:pt idx="1809">
                  <c:v>3612.88354492188</c:v>
                </c:pt>
                <c:pt idx="1810">
                  <c:v>3614.89038085937</c:v>
                </c:pt>
                <c:pt idx="1811">
                  <c:v>3616.8643798828102</c:v>
                </c:pt>
                <c:pt idx="1812">
                  <c:v>3618.87622070313</c:v>
                </c:pt>
                <c:pt idx="1813">
                  <c:v>3620.8304443359398</c:v>
                </c:pt>
                <c:pt idx="1814">
                  <c:v>3622.75952148438</c:v>
                </c:pt>
                <c:pt idx="1815">
                  <c:v>3624.8919677734398</c:v>
                </c:pt>
                <c:pt idx="1816">
                  <c:v>3626.923828125</c:v>
                </c:pt>
                <c:pt idx="1817">
                  <c:v>3628.83520507812</c:v>
                </c:pt>
                <c:pt idx="1818">
                  <c:v>3630.84716796875</c:v>
                </c:pt>
                <c:pt idx="1819">
                  <c:v>3632.9093017578102</c:v>
                </c:pt>
                <c:pt idx="1820">
                  <c:v>3634.86328125</c:v>
                </c:pt>
                <c:pt idx="1821">
                  <c:v>3636.74951171875</c:v>
                </c:pt>
                <c:pt idx="1822">
                  <c:v>3638.8570556640602</c:v>
                </c:pt>
                <c:pt idx="1823">
                  <c:v>3640.92431640625</c:v>
                </c:pt>
                <c:pt idx="1824">
                  <c:v>3642.8104248046898</c:v>
                </c:pt>
                <c:pt idx="1825">
                  <c:v>3644.81713867188</c:v>
                </c:pt>
                <c:pt idx="1826">
                  <c:v>3646.89184570313</c:v>
                </c:pt>
                <c:pt idx="1827">
                  <c:v>3648.81567382812</c:v>
                </c:pt>
                <c:pt idx="1828">
                  <c:v>3650.8275146484398</c:v>
                </c:pt>
                <c:pt idx="1829">
                  <c:v>3652.87719726562</c:v>
                </c:pt>
                <c:pt idx="1830">
                  <c:v>3654.81372070313</c:v>
                </c:pt>
                <c:pt idx="1831">
                  <c:v>3656.7628173828102</c:v>
                </c:pt>
                <c:pt idx="1832">
                  <c:v>3658.8502197265602</c:v>
                </c:pt>
                <c:pt idx="1833">
                  <c:v>3660.9627685546898</c:v>
                </c:pt>
                <c:pt idx="1834">
                  <c:v>3662.88671875</c:v>
                </c:pt>
                <c:pt idx="1835">
                  <c:v>3664.7476806640602</c:v>
                </c:pt>
                <c:pt idx="1836">
                  <c:v>3666.75952148438</c:v>
                </c:pt>
                <c:pt idx="1837">
                  <c:v>3668.8343505859398</c:v>
                </c:pt>
                <c:pt idx="1838">
                  <c:v>3670.7708740234398</c:v>
                </c:pt>
                <c:pt idx="1839">
                  <c:v>3672.78271484375</c:v>
                </c:pt>
                <c:pt idx="1840">
                  <c:v>3674.7945556640602</c:v>
                </c:pt>
                <c:pt idx="1841">
                  <c:v>3676.7738037109398</c:v>
                </c:pt>
                <c:pt idx="1842">
                  <c:v>3678.81079101562</c:v>
                </c:pt>
                <c:pt idx="1843">
                  <c:v>3680.85522460937</c:v>
                </c:pt>
                <c:pt idx="1844">
                  <c:v>3682.8721923828102</c:v>
                </c:pt>
                <c:pt idx="1845">
                  <c:v>3684.8338623046898</c:v>
                </c:pt>
                <c:pt idx="1846">
                  <c:v>3686.89599609375</c:v>
                </c:pt>
                <c:pt idx="1847">
                  <c:v>3688.8702392578102</c:v>
                </c:pt>
                <c:pt idx="1848">
                  <c:v>3690.8016357421898</c:v>
                </c:pt>
                <c:pt idx="1849">
                  <c:v>3692.8311767578102</c:v>
                </c:pt>
                <c:pt idx="1850">
                  <c:v>3694.8807373046898</c:v>
                </c:pt>
                <c:pt idx="1851">
                  <c:v>3696.8045654296898</c:v>
                </c:pt>
                <c:pt idx="1852">
                  <c:v>3698.7662353515602</c:v>
                </c:pt>
                <c:pt idx="1853">
                  <c:v>3700.8536376953102</c:v>
                </c:pt>
                <c:pt idx="1854">
                  <c:v>3702.8077392578102</c:v>
                </c:pt>
                <c:pt idx="1855">
                  <c:v>3704.80200195313</c:v>
                </c:pt>
                <c:pt idx="1856">
                  <c:v>3706.8214111328102</c:v>
                </c:pt>
                <c:pt idx="1857">
                  <c:v>3708.8583984375</c:v>
                </c:pt>
                <c:pt idx="1858">
                  <c:v>3710.78735351562</c:v>
                </c:pt>
                <c:pt idx="1859">
                  <c:v>3712.7615966796898</c:v>
                </c:pt>
                <c:pt idx="1860">
                  <c:v>3714.8311767578102</c:v>
                </c:pt>
                <c:pt idx="1861">
                  <c:v>3716.81787109375</c:v>
                </c:pt>
                <c:pt idx="1862">
                  <c:v>3718.8172607421898</c:v>
                </c:pt>
                <c:pt idx="1863">
                  <c:v>3720.8165283203102</c:v>
                </c:pt>
                <c:pt idx="1864">
                  <c:v>3722.8662109375</c:v>
                </c:pt>
                <c:pt idx="1865">
                  <c:v>3724.8077392578102</c:v>
                </c:pt>
                <c:pt idx="1866">
                  <c:v>3726.74926757812</c:v>
                </c:pt>
                <c:pt idx="1867">
                  <c:v>3728.75610351562</c:v>
                </c:pt>
                <c:pt idx="1868">
                  <c:v>3730.69262695313</c:v>
                </c:pt>
                <c:pt idx="1869">
                  <c:v>3732.7044677734398</c:v>
                </c:pt>
                <c:pt idx="1870">
                  <c:v>3734.81689453125</c:v>
                </c:pt>
                <c:pt idx="1871">
                  <c:v>3736.80883789063</c:v>
                </c:pt>
                <c:pt idx="1872">
                  <c:v>3738.7779541015602</c:v>
                </c:pt>
                <c:pt idx="1873">
                  <c:v>3740.87280273438</c:v>
                </c:pt>
                <c:pt idx="1874">
                  <c:v>3742.8092041015602</c:v>
                </c:pt>
                <c:pt idx="1875">
                  <c:v>3744.74560546875</c:v>
                </c:pt>
                <c:pt idx="1876">
                  <c:v>3746.7374267578102</c:v>
                </c:pt>
                <c:pt idx="1877">
                  <c:v>3748.74926757812</c:v>
                </c:pt>
                <c:pt idx="1878">
                  <c:v>3750.73608398438</c:v>
                </c:pt>
                <c:pt idx="1879">
                  <c:v>3752.6650390625</c:v>
                </c:pt>
                <c:pt idx="1880">
                  <c:v>3754.73974609375</c:v>
                </c:pt>
                <c:pt idx="1881">
                  <c:v>3756.7391357421898</c:v>
                </c:pt>
                <c:pt idx="1882">
                  <c:v>3758.7008056640602</c:v>
                </c:pt>
                <c:pt idx="1883">
                  <c:v>3760.73266601562</c:v>
                </c:pt>
                <c:pt idx="1884">
                  <c:v>3762.7142333984398</c:v>
                </c:pt>
                <c:pt idx="1885">
                  <c:v>3764.6934814453102</c:v>
                </c:pt>
                <c:pt idx="1886">
                  <c:v>3766.71801757812</c:v>
                </c:pt>
                <c:pt idx="1887">
                  <c:v>3768.8507080078102</c:v>
                </c:pt>
                <c:pt idx="1888">
                  <c:v>3770.87524414063</c:v>
                </c:pt>
                <c:pt idx="1889">
                  <c:v>3772.7235107421898</c:v>
                </c:pt>
                <c:pt idx="1890">
                  <c:v>3774.69750976562</c:v>
                </c:pt>
                <c:pt idx="1891">
                  <c:v>3776.7774658203102</c:v>
                </c:pt>
                <c:pt idx="1892">
                  <c:v>3778.7518310546898</c:v>
                </c:pt>
                <c:pt idx="1893">
                  <c:v>3780.74609375</c:v>
                </c:pt>
                <c:pt idx="1894">
                  <c:v>3782.76293945313</c:v>
                </c:pt>
                <c:pt idx="1895">
                  <c:v>3784.7119140625</c:v>
                </c:pt>
                <c:pt idx="1896">
                  <c:v>3786.6810302734398</c:v>
                </c:pt>
                <c:pt idx="1897">
                  <c:v>3788.70556640625</c:v>
                </c:pt>
                <c:pt idx="1898">
                  <c:v>3790.7603759765602</c:v>
                </c:pt>
                <c:pt idx="1899">
                  <c:v>3792.7847900390602</c:v>
                </c:pt>
                <c:pt idx="1900">
                  <c:v>3794.7789306640602</c:v>
                </c:pt>
                <c:pt idx="1901">
                  <c:v>3796.81591796875</c:v>
                </c:pt>
                <c:pt idx="1902">
                  <c:v>3798.8404541015602</c:v>
                </c:pt>
                <c:pt idx="1903">
                  <c:v>3800.751953125</c:v>
                </c:pt>
                <c:pt idx="1904">
                  <c:v>3802.6431884765602</c:v>
                </c:pt>
                <c:pt idx="1905">
                  <c:v>3804.5845947265602</c:v>
                </c:pt>
                <c:pt idx="1906">
                  <c:v>3806.6416015625</c:v>
                </c:pt>
                <c:pt idx="1907">
                  <c:v>3808.7615966796898</c:v>
                </c:pt>
                <c:pt idx="1908">
                  <c:v>3810.7987060546898</c:v>
                </c:pt>
                <c:pt idx="1909">
                  <c:v>3812.68481445313</c:v>
                </c:pt>
                <c:pt idx="1910">
                  <c:v>3814.82250976562</c:v>
                </c:pt>
                <c:pt idx="1911">
                  <c:v>3816.8773193359398</c:v>
                </c:pt>
                <c:pt idx="1912">
                  <c:v>3818.71313476562</c:v>
                </c:pt>
                <c:pt idx="1913">
                  <c:v>3820.6495361328102</c:v>
                </c:pt>
                <c:pt idx="1914">
                  <c:v>3822.67407226562</c:v>
                </c:pt>
                <c:pt idx="1915">
                  <c:v>3824.7186279296898</c:v>
                </c:pt>
                <c:pt idx="1916">
                  <c:v>3826.5845947265602</c:v>
                </c:pt>
                <c:pt idx="1917">
                  <c:v>3828.5714111328102</c:v>
                </c:pt>
                <c:pt idx="1918">
                  <c:v>3830.6336669921898</c:v>
                </c:pt>
                <c:pt idx="1919">
                  <c:v>3832.67065429687</c:v>
                </c:pt>
                <c:pt idx="1920">
                  <c:v>3834.68994140625</c:v>
                </c:pt>
                <c:pt idx="1921">
                  <c:v>3836.7193603515602</c:v>
                </c:pt>
                <c:pt idx="1922">
                  <c:v>3838.71875</c:v>
                </c:pt>
                <c:pt idx="1923">
                  <c:v>3840.68041992188</c:v>
                </c:pt>
                <c:pt idx="1924">
                  <c:v>3842.7174072265602</c:v>
                </c:pt>
                <c:pt idx="1925">
                  <c:v>3844.7745361328102</c:v>
                </c:pt>
                <c:pt idx="1926">
                  <c:v>3846.6783447265602</c:v>
                </c:pt>
                <c:pt idx="1927">
                  <c:v>3848.62744140625</c:v>
                </c:pt>
                <c:pt idx="1928">
                  <c:v>3850.7098388671898</c:v>
                </c:pt>
                <c:pt idx="1929">
                  <c:v>3852.6890869140602</c:v>
                </c:pt>
                <c:pt idx="1930">
                  <c:v>3854.72607421875</c:v>
                </c:pt>
                <c:pt idx="1931">
                  <c:v>3856.75048828125</c:v>
                </c:pt>
                <c:pt idx="1932">
                  <c:v>3858.69946289063</c:v>
                </c:pt>
                <c:pt idx="1933">
                  <c:v>3860.6485595703102</c:v>
                </c:pt>
                <c:pt idx="1934">
                  <c:v>3862.67309570313</c:v>
                </c:pt>
                <c:pt idx="1935">
                  <c:v>3864.74267578125</c:v>
                </c:pt>
                <c:pt idx="1936">
                  <c:v>3866.70922851562</c:v>
                </c:pt>
                <c:pt idx="1937">
                  <c:v>3868.658203125</c:v>
                </c:pt>
                <c:pt idx="1938">
                  <c:v>3870.6827392578102</c:v>
                </c:pt>
                <c:pt idx="1939">
                  <c:v>3872.63696289063</c:v>
                </c:pt>
                <c:pt idx="1940">
                  <c:v>3874.5933837890602</c:v>
                </c:pt>
                <c:pt idx="1941">
                  <c:v>3876.70068359375</c:v>
                </c:pt>
                <c:pt idx="1942">
                  <c:v>3878.66748046875</c:v>
                </c:pt>
                <c:pt idx="1943">
                  <c:v>3880.5965576171898</c:v>
                </c:pt>
                <c:pt idx="1944">
                  <c:v>3882.56567382812</c:v>
                </c:pt>
                <c:pt idx="1945">
                  <c:v>3884.61010742188</c:v>
                </c:pt>
                <c:pt idx="1946">
                  <c:v>3886.6973876953102</c:v>
                </c:pt>
                <c:pt idx="1947">
                  <c:v>3888.57104492188</c:v>
                </c:pt>
                <c:pt idx="1948">
                  <c:v>3890.50756835937</c:v>
                </c:pt>
                <c:pt idx="1949">
                  <c:v>3892.5748291015602</c:v>
                </c:pt>
                <c:pt idx="1950">
                  <c:v>3894.59936523438</c:v>
                </c:pt>
                <c:pt idx="1951">
                  <c:v>3896.61889648438</c:v>
                </c:pt>
                <c:pt idx="1952">
                  <c:v>3898.66845703125</c:v>
                </c:pt>
                <c:pt idx="1953">
                  <c:v>3900.6978759765602</c:v>
                </c:pt>
                <c:pt idx="1954">
                  <c:v>3902.60913085937</c:v>
                </c:pt>
                <c:pt idx="1955">
                  <c:v>3904.5906982421898</c:v>
                </c:pt>
                <c:pt idx="1956">
                  <c:v>3906.6278076171898</c:v>
                </c:pt>
                <c:pt idx="1957">
                  <c:v>3908.6650390625</c:v>
                </c:pt>
                <c:pt idx="1958">
                  <c:v>3910.66430664063</c:v>
                </c:pt>
                <c:pt idx="1959">
                  <c:v>3912.62573242188</c:v>
                </c:pt>
                <c:pt idx="1960">
                  <c:v>3914.6375732421898</c:v>
                </c:pt>
                <c:pt idx="1961">
                  <c:v>3916.662109375</c:v>
                </c:pt>
                <c:pt idx="1962">
                  <c:v>3918.8250732421898</c:v>
                </c:pt>
                <c:pt idx="1963">
                  <c:v>3920.8043212890602</c:v>
                </c:pt>
                <c:pt idx="1964">
                  <c:v>3922.65258789063</c:v>
                </c:pt>
                <c:pt idx="1965">
                  <c:v>3924.6268310546898</c:v>
                </c:pt>
                <c:pt idx="1966">
                  <c:v>3926.65649414063</c:v>
                </c:pt>
                <c:pt idx="1967">
                  <c:v>3928.6759033203102</c:v>
                </c:pt>
                <c:pt idx="1968">
                  <c:v>3930.65747070313</c:v>
                </c:pt>
                <c:pt idx="1969">
                  <c:v>3932.6240234375</c:v>
                </c:pt>
                <c:pt idx="1970">
                  <c:v>3934.61083984375</c:v>
                </c:pt>
                <c:pt idx="1971">
                  <c:v>3936.58520507812</c:v>
                </c:pt>
                <c:pt idx="1972">
                  <c:v>3938.5718994140602</c:v>
                </c:pt>
                <c:pt idx="1973">
                  <c:v>3940.6163330078102</c:v>
                </c:pt>
                <c:pt idx="1974">
                  <c:v>3942.666015625</c:v>
                </c:pt>
                <c:pt idx="1975">
                  <c:v>3944.69555664063</c:v>
                </c:pt>
                <c:pt idx="1976">
                  <c:v>3946.6068115234398</c:v>
                </c:pt>
                <c:pt idx="1977">
                  <c:v>3948.53833007812</c:v>
                </c:pt>
                <c:pt idx="1978">
                  <c:v>3950.59301757812</c:v>
                </c:pt>
                <c:pt idx="1979">
                  <c:v>3952.6424560546898</c:v>
                </c:pt>
                <c:pt idx="1980">
                  <c:v>3954.5989990234398</c:v>
                </c:pt>
                <c:pt idx="1981">
                  <c:v>3956.560546875</c:v>
                </c:pt>
                <c:pt idx="1982">
                  <c:v>3958.66040039063</c:v>
                </c:pt>
                <c:pt idx="1983">
                  <c:v>3960.64721679687</c:v>
                </c:pt>
                <c:pt idx="1984">
                  <c:v>3962.5260009765602</c:v>
                </c:pt>
                <c:pt idx="1985">
                  <c:v>3964.53784179687</c:v>
                </c:pt>
                <c:pt idx="1986">
                  <c:v>3966.5445556640602</c:v>
                </c:pt>
                <c:pt idx="1987">
                  <c:v>3968.59423828125</c:v>
                </c:pt>
                <c:pt idx="1988">
                  <c:v>3970.66918945313</c:v>
                </c:pt>
                <c:pt idx="1989">
                  <c:v>3972.6182861328102</c:v>
                </c:pt>
                <c:pt idx="1990">
                  <c:v>3974.5672607421898</c:v>
                </c:pt>
                <c:pt idx="1991">
                  <c:v>3976.5791015625</c:v>
                </c:pt>
                <c:pt idx="1992">
                  <c:v>3978.5657958984398</c:v>
                </c:pt>
                <c:pt idx="1993">
                  <c:v>3980.59033203125</c:v>
                </c:pt>
                <c:pt idx="1994">
                  <c:v>3982.6148681640602</c:v>
                </c:pt>
                <c:pt idx="1995">
                  <c:v>3984.6015625</c:v>
                </c:pt>
                <c:pt idx="1996">
                  <c:v>3986.6007080078102</c:v>
                </c:pt>
                <c:pt idx="1997">
                  <c:v>3988.52465820313</c:v>
                </c:pt>
                <c:pt idx="1998">
                  <c:v>3990.4661865234398</c:v>
                </c:pt>
                <c:pt idx="1999">
                  <c:v>3992.49047851562</c:v>
                </c:pt>
                <c:pt idx="2000">
                  <c:v>3994.5150146484398</c:v>
                </c:pt>
                <c:pt idx="2001">
                  <c:v>3996.4942626953102</c:v>
                </c:pt>
                <c:pt idx="2002">
                  <c:v>3998.5513916015602</c:v>
                </c:pt>
                <c:pt idx="2003">
                  <c:v>4000.57592773438</c:v>
                </c:pt>
                <c:pt idx="2004">
                  <c:v>4002.51245117188</c:v>
                </c:pt>
                <c:pt idx="2005">
                  <c:v>4004.6072998046898</c:v>
                </c:pt>
                <c:pt idx="2006">
                  <c:v>4006.5814208984398</c:v>
                </c:pt>
                <c:pt idx="2007">
                  <c:v>4008.50537109375</c:v>
                </c:pt>
                <c:pt idx="2008">
                  <c:v>4010.56762695313</c:v>
                </c:pt>
                <c:pt idx="2009">
                  <c:v>4012.64233398438</c:v>
                </c:pt>
                <c:pt idx="2010">
                  <c:v>4014.63403320313</c:v>
                </c:pt>
                <c:pt idx="2011">
                  <c:v>4016.5379638671898</c:v>
                </c:pt>
                <c:pt idx="2012">
                  <c:v>4018.5826416015602</c:v>
                </c:pt>
                <c:pt idx="2013">
                  <c:v>4020.60693359375</c:v>
                </c:pt>
                <c:pt idx="2014">
                  <c:v>4022.54321289063</c:v>
                </c:pt>
                <c:pt idx="2015">
                  <c:v>4024.55004882812</c:v>
                </c:pt>
                <c:pt idx="2016">
                  <c:v>4026.5872802734398</c:v>
                </c:pt>
                <c:pt idx="2017">
                  <c:v>4028.49877929687</c:v>
                </c:pt>
                <c:pt idx="2018">
                  <c:v>4030.4603271484398</c:v>
                </c:pt>
                <c:pt idx="2019">
                  <c:v>4032.5223388671898</c:v>
                </c:pt>
                <c:pt idx="2020">
                  <c:v>4034.48901367188</c:v>
                </c:pt>
                <c:pt idx="2021">
                  <c:v>4036.5185546875</c:v>
                </c:pt>
                <c:pt idx="2022">
                  <c:v>4038.58813476562</c:v>
                </c:pt>
                <c:pt idx="2023">
                  <c:v>4040.56982421875</c:v>
                </c:pt>
                <c:pt idx="2024">
                  <c:v>4042.49389648438</c:v>
                </c:pt>
                <c:pt idx="2025">
                  <c:v>4044.63159179687</c:v>
                </c:pt>
                <c:pt idx="2026">
                  <c:v>4046.69360351562</c:v>
                </c:pt>
                <c:pt idx="2027">
                  <c:v>4048.5545654296898</c:v>
                </c:pt>
                <c:pt idx="2028">
                  <c:v>4050.6168212890602</c:v>
                </c:pt>
                <c:pt idx="2029">
                  <c:v>4052.6036376953102</c:v>
                </c:pt>
                <c:pt idx="2030">
                  <c:v>4054.5830078125</c:v>
                </c:pt>
                <c:pt idx="2031">
                  <c:v>4056.6124267578102</c:v>
                </c:pt>
                <c:pt idx="2032">
                  <c:v>4058.5111083984398</c:v>
                </c:pt>
                <c:pt idx="2033">
                  <c:v>4060.4603271484398</c:v>
                </c:pt>
                <c:pt idx="2034">
                  <c:v>4062.46704101562</c:v>
                </c:pt>
                <c:pt idx="2035">
                  <c:v>4064.49877929687</c:v>
                </c:pt>
                <c:pt idx="2036">
                  <c:v>4066.56103515625</c:v>
                </c:pt>
                <c:pt idx="2037">
                  <c:v>4068.5982666015602</c:v>
                </c:pt>
                <c:pt idx="2038">
                  <c:v>4070.50952148438</c:v>
                </c:pt>
                <c:pt idx="2039">
                  <c:v>4072.4710693359398</c:v>
                </c:pt>
                <c:pt idx="2040">
                  <c:v>4074.4327392578102</c:v>
                </c:pt>
                <c:pt idx="2041">
                  <c:v>4076.4697265625</c:v>
                </c:pt>
                <c:pt idx="2042">
                  <c:v>4078.5821533203102</c:v>
                </c:pt>
                <c:pt idx="2043">
                  <c:v>4080.5941162109398</c:v>
                </c:pt>
                <c:pt idx="2044">
                  <c:v>4082.5557861328102</c:v>
                </c:pt>
                <c:pt idx="2045">
                  <c:v>4084.55517578125</c:v>
                </c:pt>
                <c:pt idx="2046">
                  <c:v>4086.50927734375</c:v>
                </c:pt>
                <c:pt idx="2047">
                  <c:v>4088.45825195313</c:v>
                </c:pt>
                <c:pt idx="2048">
                  <c:v>4090.44506835937</c:v>
                </c:pt>
                <c:pt idx="2049">
                  <c:v>4092.51977539063</c:v>
                </c:pt>
                <c:pt idx="2050">
                  <c:v>4094.5264892578102</c:v>
                </c:pt>
                <c:pt idx="2051">
                  <c:v>4096.3800048828098</c:v>
                </c:pt>
                <c:pt idx="2052">
                  <c:v>4098.40966796875</c:v>
                </c:pt>
                <c:pt idx="2053">
                  <c:v>4100.4970703125</c:v>
                </c:pt>
                <c:pt idx="2054">
                  <c:v>4102.5539550781205</c:v>
                </c:pt>
                <c:pt idx="2055">
                  <c:v>4104.52294921875</c:v>
                </c:pt>
                <c:pt idx="2056">
                  <c:v>4106.552734375</c:v>
                </c:pt>
                <c:pt idx="2057">
                  <c:v>4108.5822753906295</c:v>
                </c:pt>
                <c:pt idx="2058">
                  <c:v>4110.55126953125</c:v>
                </c:pt>
                <c:pt idx="2059">
                  <c:v>4112.5002441406295</c:v>
                </c:pt>
                <c:pt idx="2060">
                  <c:v>4114.5549316406295</c:v>
                </c:pt>
                <c:pt idx="2061">
                  <c:v>4116.5671386718795</c:v>
                </c:pt>
                <c:pt idx="2062">
                  <c:v>4118.48583984375</c:v>
                </c:pt>
                <c:pt idx="2063">
                  <c:v>4120.47998046875</c:v>
                </c:pt>
                <c:pt idx="2064">
                  <c:v>4122.4792480468705</c:v>
                </c:pt>
                <c:pt idx="2065">
                  <c:v>4124.478515625</c:v>
                </c:pt>
                <c:pt idx="2066">
                  <c:v>4126.515625</c:v>
                </c:pt>
                <c:pt idx="2067">
                  <c:v>4128.5324707031295</c:v>
                </c:pt>
                <c:pt idx="2068">
                  <c:v>4130.4689941406295</c:v>
                </c:pt>
                <c:pt idx="2069">
                  <c:v>4132.4130859375</c:v>
                </c:pt>
                <c:pt idx="2070">
                  <c:v>4134.4123535156205</c:v>
                </c:pt>
                <c:pt idx="2071">
                  <c:v>4136.4619140625</c:v>
                </c:pt>
                <c:pt idx="2072">
                  <c:v>4138.4235839843795</c:v>
                </c:pt>
                <c:pt idx="2073">
                  <c:v>4140.435546875</c:v>
                </c:pt>
                <c:pt idx="2074">
                  <c:v>4142.4851074218795</c:v>
                </c:pt>
                <c:pt idx="2075">
                  <c:v>4144.5849609375</c:v>
                </c:pt>
                <c:pt idx="2076">
                  <c:v>4146.58935546875</c:v>
                </c:pt>
                <c:pt idx="2077">
                  <c:v>4148.5007324218795</c:v>
                </c:pt>
                <c:pt idx="2078">
                  <c:v>4150.4748535156205</c:v>
                </c:pt>
                <c:pt idx="2079">
                  <c:v>4152.40380859375</c:v>
                </c:pt>
                <c:pt idx="2080">
                  <c:v>4154.4357910156205</c:v>
                </c:pt>
                <c:pt idx="2081">
                  <c:v>4156.4426269531295</c:v>
                </c:pt>
                <c:pt idx="2082">
                  <c:v>4158.4597167968705</c:v>
                </c:pt>
                <c:pt idx="2083">
                  <c:v>4160.50927734375</c:v>
                </c:pt>
                <c:pt idx="2084">
                  <c:v>4162.56640625</c:v>
                </c:pt>
                <c:pt idx="2085">
                  <c:v>4164.5959472656205</c:v>
                </c:pt>
                <c:pt idx="2086">
                  <c:v>4166.4694824218795</c:v>
                </c:pt>
                <c:pt idx="2087">
                  <c:v>4168.4384765625</c:v>
                </c:pt>
                <c:pt idx="2088">
                  <c:v>4170.4880371093705</c:v>
                </c:pt>
                <c:pt idx="2089">
                  <c:v>4172.55029296875</c:v>
                </c:pt>
                <c:pt idx="2090">
                  <c:v>4174.5119628906295</c:v>
                </c:pt>
                <c:pt idx="2091">
                  <c:v>4176.4030761718795</c:v>
                </c:pt>
                <c:pt idx="2092">
                  <c:v>4178.47021484375</c:v>
                </c:pt>
                <c:pt idx="2093">
                  <c:v>4180.4697265625</c:v>
                </c:pt>
                <c:pt idx="2094">
                  <c:v>4182.3684082031295</c:v>
                </c:pt>
                <c:pt idx="2095">
                  <c:v>4184.3552246093705</c:v>
                </c:pt>
                <c:pt idx="2096">
                  <c:v>4186.4250488281205</c:v>
                </c:pt>
                <c:pt idx="2097">
                  <c:v>4188.49462890625</c:v>
                </c:pt>
                <c:pt idx="2098">
                  <c:v>4190.4938964843795</c:v>
                </c:pt>
                <c:pt idx="2099">
                  <c:v>4192.4680175781205</c:v>
                </c:pt>
                <c:pt idx="2100">
                  <c:v>4194.4172363281205</c:v>
                </c:pt>
                <c:pt idx="2101">
                  <c:v>4196.37890625</c:v>
                </c:pt>
                <c:pt idx="2102">
                  <c:v>4198.4914550781205</c:v>
                </c:pt>
                <c:pt idx="2103">
                  <c:v>4200.4782714843795</c:v>
                </c:pt>
                <c:pt idx="2104">
                  <c:v>4202.3693847656205</c:v>
                </c:pt>
                <c:pt idx="2105">
                  <c:v>4204.3562011718795</c:v>
                </c:pt>
                <c:pt idx="2106">
                  <c:v>4206.4636230468705</c:v>
                </c:pt>
                <c:pt idx="2107">
                  <c:v>4208.4375</c:v>
                </c:pt>
                <c:pt idx="2108">
                  <c:v>4210.3737792968705</c:v>
                </c:pt>
                <c:pt idx="2109">
                  <c:v>4212.4411621093705</c:v>
                </c:pt>
                <c:pt idx="2110">
                  <c:v>4214.3903808593705</c:v>
                </c:pt>
                <c:pt idx="2111">
                  <c:v>4216.3469238281205</c:v>
                </c:pt>
                <c:pt idx="2112">
                  <c:v>4218.4089355468705</c:v>
                </c:pt>
                <c:pt idx="2113">
                  <c:v>4220.4963378906295</c:v>
                </c:pt>
                <c:pt idx="2114">
                  <c:v>4222.48828125</c:v>
                </c:pt>
                <c:pt idx="2115">
                  <c:v>4224.4172363281205</c:v>
                </c:pt>
                <c:pt idx="2116">
                  <c:v>4226.4792480468705</c:v>
                </c:pt>
                <c:pt idx="2117">
                  <c:v>4228.548828125</c:v>
                </c:pt>
                <c:pt idx="2118">
                  <c:v>4230.455078125</c:v>
                </c:pt>
                <c:pt idx="2119">
                  <c:v>4232.3791503906295</c:v>
                </c:pt>
                <c:pt idx="2120">
                  <c:v>4234.3408203125</c:v>
                </c:pt>
                <c:pt idx="2121">
                  <c:v>4236.3400878906295</c:v>
                </c:pt>
                <c:pt idx="2122">
                  <c:v>4238.40234375</c:v>
                </c:pt>
                <c:pt idx="2123">
                  <c:v>4240.5021972656205</c:v>
                </c:pt>
                <c:pt idx="2124">
                  <c:v>4242.4260253906295</c:v>
                </c:pt>
                <c:pt idx="2125">
                  <c:v>4244.3874511718795</c:v>
                </c:pt>
                <c:pt idx="2126">
                  <c:v>4246.4169921875</c:v>
                </c:pt>
                <c:pt idx="2127">
                  <c:v>4248.4289550781205</c:v>
                </c:pt>
                <c:pt idx="2128">
                  <c:v>4250.42333984375</c:v>
                </c:pt>
                <c:pt idx="2129">
                  <c:v>4252.3850097656205</c:v>
                </c:pt>
                <c:pt idx="2130">
                  <c:v>4254.38427734375</c:v>
                </c:pt>
                <c:pt idx="2131">
                  <c:v>4256.3459472656205</c:v>
                </c:pt>
                <c:pt idx="2132">
                  <c:v>4258.2624511718795</c:v>
                </c:pt>
                <c:pt idx="2133">
                  <c:v>4260.43017578125</c:v>
                </c:pt>
                <c:pt idx="2134">
                  <c:v>4262.5676269531295</c:v>
                </c:pt>
                <c:pt idx="2135">
                  <c:v>4264.44873046875</c:v>
                </c:pt>
                <c:pt idx="2136">
                  <c:v>4266.38525390625</c:v>
                </c:pt>
                <c:pt idx="2137">
                  <c:v>4268.40234375</c:v>
                </c:pt>
                <c:pt idx="2138">
                  <c:v>4270.421875</c:v>
                </c:pt>
                <c:pt idx="2139">
                  <c:v>4272.4287109375</c:v>
                </c:pt>
                <c:pt idx="2140">
                  <c:v>4274.4152832031295</c:v>
                </c:pt>
                <c:pt idx="2141">
                  <c:v>4276.31396484375</c:v>
                </c:pt>
                <c:pt idx="2142">
                  <c:v>4278.35107421875</c:v>
                </c:pt>
                <c:pt idx="2143">
                  <c:v>4280.443359375</c:v>
                </c:pt>
                <c:pt idx="2144">
                  <c:v>4282.4426269531295</c:v>
                </c:pt>
                <c:pt idx="2145">
                  <c:v>4284.3916015625</c:v>
                </c:pt>
                <c:pt idx="2146">
                  <c:v>4286.35302734375</c:v>
                </c:pt>
                <c:pt idx="2147">
                  <c:v>4288.3601074218795</c:v>
                </c:pt>
                <c:pt idx="2148">
                  <c:v>4290.3974609375</c:v>
                </c:pt>
                <c:pt idx="2149">
                  <c:v>4292.4973144531295</c:v>
                </c:pt>
                <c:pt idx="2150">
                  <c:v>4294.4963378906295</c:v>
                </c:pt>
                <c:pt idx="2151">
                  <c:v>4296.4328613281205</c:v>
                </c:pt>
                <c:pt idx="2152">
                  <c:v>4298.4450683593705</c:v>
                </c:pt>
                <c:pt idx="2153">
                  <c:v>4300.4694824218795</c:v>
                </c:pt>
                <c:pt idx="2154">
                  <c:v>4302.3933105468705</c:v>
                </c:pt>
                <c:pt idx="2155">
                  <c:v>4304.2971191406295</c:v>
                </c:pt>
                <c:pt idx="2156">
                  <c:v>4306.3215332031295</c:v>
                </c:pt>
                <c:pt idx="2157">
                  <c:v>4308.30322265625</c:v>
                </c:pt>
                <c:pt idx="2158">
                  <c:v>4310.32763671875</c:v>
                </c:pt>
                <c:pt idx="2159">
                  <c:v>4312.3193359375</c:v>
                </c:pt>
                <c:pt idx="2160">
                  <c:v>4314.32373046875</c:v>
                </c:pt>
                <c:pt idx="2161">
                  <c:v>4316.3430175781205</c:v>
                </c:pt>
                <c:pt idx="2162">
                  <c:v>4318.3371582031295</c:v>
                </c:pt>
                <c:pt idx="2163">
                  <c:v>4320.298828125</c:v>
                </c:pt>
                <c:pt idx="2164">
                  <c:v>4322.248046875</c:v>
                </c:pt>
                <c:pt idx="2165">
                  <c:v>4324.3278808593705</c:v>
                </c:pt>
                <c:pt idx="2166">
                  <c:v>4326.3898925781205</c:v>
                </c:pt>
                <c:pt idx="2167">
                  <c:v>4328.3464355468705</c:v>
                </c:pt>
                <c:pt idx="2168">
                  <c:v>4330.3459472656205</c:v>
                </c:pt>
                <c:pt idx="2169">
                  <c:v>4332.38818359375</c:v>
                </c:pt>
                <c:pt idx="2170">
                  <c:v>4334.3874511718795</c:v>
                </c:pt>
                <c:pt idx="2171">
                  <c:v>4336.3942871093705</c:v>
                </c:pt>
                <c:pt idx="2172">
                  <c:v>4338.3610839843795</c:v>
                </c:pt>
                <c:pt idx="2173">
                  <c:v>4340.27734375</c:v>
                </c:pt>
                <c:pt idx="2174">
                  <c:v>4342.271484375</c:v>
                </c:pt>
                <c:pt idx="2175">
                  <c:v>4344.3410644531295</c:v>
                </c:pt>
                <c:pt idx="2176">
                  <c:v>4346.2900390625</c:v>
                </c:pt>
                <c:pt idx="2177">
                  <c:v>4348.28955078125</c:v>
                </c:pt>
                <c:pt idx="2178">
                  <c:v>4350.3642578125</c:v>
                </c:pt>
                <c:pt idx="2179">
                  <c:v>4352.3056640625</c:v>
                </c:pt>
                <c:pt idx="2180">
                  <c:v>4354.3176269531295</c:v>
                </c:pt>
                <c:pt idx="2181">
                  <c:v>4356.3371582031295</c:v>
                </c:pt>
                <c:pt idx="2182">
                  <c:v>4358.2736816406295</c:v>
                </c:pt>
                <c:pt idx="2183">
                  <c:v>4360.3483886718795</c:v>
                </c:pt>
                <c:pt idx="2184">
                  <c:v>4362.3527832031295</c:v>
                </c:pt>
                <c:pt idx="2185">
                  <c:v>4364.314453125</c:v>
                </c:pt>
                <c:pt idx="2186">
                  <c:v>4366.25830078125</c:v>
                </c:pt>
                <c:pt idx="2187">
                  <c:v>4368.2448730468705</c:v>
                </c:pt>
                <c:pt idx="2188">
                  <c:v>4370.26953125</c:v>
                </c:pt>
                <c:pt idx="2189">
                  <c:v>4372.28173828125</c:v>
                </c:pt>
                <c:pt idx="2190">
                  <c:v>4374.3312988281205</c:v>
                </c:pt>
                <c:pt idx="2191">
                  <c:v>4376.28515625</c:v>
                </c:pt>
                <c:pt idx="2192">
                  <c:v>4378.25927734375</c:v>
                </c:pt>
                <c:pt idx="2193">
                  <c:v>4380.3088378906295</c:v>
                </c:pt>
                <c:pt idx="2194">
                  <c:v>4382.30078125</c:v>
                </c:pt>
                <c:pt idx="2195">
                  <c:v>4384.3078613281205</c:v>
                </c:pt>
                <c:pt idx="2196">
                  <c:v>4386.3698730468705</c:v>
                </c:pt>
                <c:pt idx="2197">
                  <c:v>4388.3312988281205</c:v>
                </c:pt>
                <c:pt idx="2198">
                  <c:v>4390.22998046875</c:v>
                </c:pt>
                <c:pt idx="2199">
                  <c:v>4392.1916503906295</c:v>
                </c:pt>
                <c:pt idx="2200">
                  <c:v>4394.2990722656205</c:v>
                </c:pt>
                <c:pt idx="2201">
                  <c:v>4396.3361816406295</c:v>
                </c:pt>
                <c:pt idx="2202">
                  <c:v>4398.2727050781205</c:v>
                </c:pt>
                <c:pt idx="2203">
                  <c:v>4400.2216796875</c:v>
                </c:pt>
                <c:pt idx="2204">
                  <c:v>4402.2890625</c:v>
                </c:pt>
                <c:pt idx="2205">
                  <c:v>4404.3562011718795</c:v>
                </c:pt>
                <c:pt idx="2206">
                  <c:v>4406.27490234375</c:v>
                </c:pt>
                <c:pt idx="2207">
                  <c:v>4408.2316894531295</c:v>
                </c:pt>
                <c:pt idx="2208">
                  <c:v>4410.27392578125</c:v>
                </c:pt>
                <c:pt idx="2209">
                  <c:v>4412.3107910156205</c:v>
                </c:pt>
                <c:pt idx="2210">
                  <c:v>4414.3425292968705</c:v>
                </c:pt>
                <c:pt idx="2211">
                  <c:v>4416.3293457031295</c:v>
                </c:pt>
                <c:pt idx="2212">
                  <c:v>4418.34130859375</c:v>
                </c:pt>
                <c:pt idx="2213">
                  <c:v>4420.3154296875</c:v>
                </c:pt>
                <c:pt idx="2214">
                  <c:v>4422.33984375</c:v>
                </c:pt>
                <c:pt idx="2215">
                  <c:v>4424.3894042968705</c:v>
                </c:pt>
                <c:pt idx="2216">
                  <c:v>4426.2429199218795</c:v>
                </c:pt>
                <c:pt idx="2217">
                  <c:v>4428.2297363281205</c:v>
                </c:pt>
                <c:pt idx="2218">
                  <c:v>4430.2744140625</c:v>
                </c:pt>
                <c:pt idx="2219">
                  <c:v>4432.2736816406295</c:v>
                </c:pt>
                <c:pt idx="2220">
                  <c:v>4434.2099609375</c:v>
                </c:pt>
                <c:pt idx="2221">
                  <c:v>4436.1337890625</c:v>
                </c:pt>
                <c:pt idx="2222">
                  <c:v>4438.1708984375</c:v>
                </c:pt>
                <c:pt idx="2223">
                  <c:v>4440.1955566406295</c:v>
                </c:pt>
                <c:pt idx="2224">
                  <c:v>4442.20751953125</c:v>
                </c:pt>
                <c:pt idx="2225">
                  <c:v>4444.23193359375</c:v>
                </c:pt>
                <c:pt idx="2226">
                  <c:v>4446.306640625</c:v>
                </c:pt>
                <c:pt idx="2227">
                  <c:v>4448.26806640625</c:v>
                </c:pt>
                <c:pt idx="2228">
                  <c:v>4450.267578125</c:v>
                </c:pt>
                <c:pt idx="2229">
                  <c:v>4452.3601074218795</c:v>
                </c:pt>
                <c:pt idx="2230">
                  <c:v>4454.20849609375</c:v>
                </c:pt>
                <c:pt idx="2231">
                  <c:v>4456.177734375</c:v>
                </c:pt>
                <c:pt idx="2232">
                  <c:v>4458.232421875</c:v>
                </c:pt>
                <c:pt idx="2233">
                  <c:v>4460.1862792968705</c:v>
                </c:pt>
                <c:pt idx="2234">
                  <c:v>4462.2180175781205</c:v>
                </c:pt>
                <c:pt idx="2235">
                  <c:v>4464.21240234375</c:v>
                </c:pt>
                <c:pt idx="2236">
                  <c:v>4466.2370605468705</c:v>
                </c:pt>
                <c:pt idx="2237">
                  <c:v>4468.2111816406295</c:v>
                </c:pt>
                <c:pt idx="2238">
                  <c:v>4470.21044921875</c:v>
                </c:pt>
                <c:pt idx="2239">
                  <c:v>4472.2978515625</c:v>
                </c:pt>
                <c:pt idx="2240">
                  <c:v>4474.31494140625</c:v>
                </c:pt>
                <c:pt idx="2241">
                  <c:v>4476.2263183593705</c:v>
                </c:pt>
                <c:pt idx="2242">
                  <c:v>4478.1501464843795</c:v>
                </c:pt>
                <c:pt idx="2243">
                  <c:v>4480.22998046875</c:v>
                </c:pt>
                <c:pt idx="2244">
                  <c:v>4482.3625488281205</c:v>
                </c:pt>
                <c:pt idx="2245">
                  <c:v>4484.39453125</c:v>
                </c:pt>
                <c:pt idx="2246">
                  <c:v>4486.2229003906295</c:v>
                </c:pt>
                <c:pt idx="2247">
                  <c:v>4488.10888671875</c:v>
                </c:pt>
                <c:pt idx="2248">
                  <c:v>4490.20361328125</c:v>
                </c:pt>
                <c:pt idx="2249">
                  <c:v>4492.2658691406295</c:v>
                </c:pt>
                <c:pt idx="2250">
                  <c:v>4494.2023925781205</c:v>
                </c:pt>
                <c:pt idx="2251">
                  <c:v>4496.1892089843795</c:v>
                </c:pt>
                <c:pt idx="2252">
                  <c:v>4498.23876953125</c:v>
                </c:pt>
                <c:pt idx="2253">
                  <c:v>4500.2001953125</c:v>
                </c:pt>
                <c:pt idx="2254">
                  <c:v>4502.1494140625</c:v>
                </c:pt>
                <c:pt idx="2255">
                  <c:v>4504.1740722656205</c:v>
                </c:pt>
                <c:pt idx="2256">
                  <c:v>4506.1784667968705</c:v>
                </c:pt>
                <c:pt idx="2257">
                  <c:v>4508.17041015625</c:v>
                </c:pt>
                <c:pt idx="2258">
                  <c:v>4510.2272949218795</c:v>
                </c:pt>
                <c:pt idx="2259">
                  <c:v>4512.2717285156205</c:v>
                </c:pt>
                <c:pt idx="2260">
                  <c:v>4514.2333984375</c:v>
                </c:pt>
                <c:pt idx="2261">
                  <c:v>4516.25048828125</c:v>
                </c:pt>
                <c:pt idx="2262">
                  <c:v>4518.30517578125</c:v>
                </c:pt>
                <c:pt idx="2263">
                  <c:v>4520.2111816406295</c:v>
                </c:pt>
                <c:pt idx="2264">
                  <c:v>4522.2355957031295</c:v>
                </c:pt>
                <c:pt idx="2265">
                  <c:v>4524.328125</c:v>
                </c:pt>
                <c:pt idx="2266">
                  <c:v>4526.19677734375</c:v>
                </c:pt>
                <c:pt idx="2267">
                  <c:v>4528.140625</c:v>
                </c:pt>
                <c:pt idx="2268">
                  <c:v>4530.15234375</c:v>
                </c:pt>
                <c:pt idx="2269">
                  <c:v>4532.12646484375</c:v>
                </c:pt>
                <c:pt idx="2270">
                  <c:v>4534.1813964843795</c:v>
                </c:pt>
                <c:pt idx="2271">
                  <c:v>4536.3063964843795</c:v>
                </c:pt>
                <c:pt idx="2272">
                  <c:v>4538.2626953125</c:v>
                </c:pt>
                <c:pt idx="2273">
                  <c:v>4540.1240234375</c:v>
                </c:pt>
                <c:pt idx="2274">
                  <c:v>4542.1486816406295</c:v>
                </c:pt>
                <c:pt idx="2275">
                  <c:v>4544.23583984375</c:v>
                </c:pt>
                <c:pt idx="2276">
                  <c:v>4546.15966796875</c:v>
                </c:pt>
                <c:pt idx="2277">
                  <c:v>4548.0710449218795</c:v>
                </c:pt>
                <c:pt idx="2278">
                  <c:v>4550.1330566406295</c:v>
                </c:pt>
                <c:pt idx="2279">
                  <c:v>4552.22021484375</c:v>
                </c:pt>
                <c:pt idx="2280">
                  <c:v>4554.25732421875</c:v>
                </c:pt>
                <c:pt idx="2281">
                  <c:v>4556.2189941406295</c:v>
                </c:pt>
                <c:pt idx="2282">
                  <c:v>4558.13037109375</c:v>
                </c:pt>
                <c:pt idx="2283">
                  <c:v>4560.1171875</c:v>
                </c:pt>
                <c:pt idx="2284">
                  <c:v>4562.19189453125</c:v>
                </c:pt>
                <c:pt idx="2285">
                  <c:v>4564.22900390625</c:v>
                </c:pt>
                <c:pt idx="2286">
                  <c:v>4566.18310546875</c:v>
                </c:pt>
                <c:pt idx="2287">
                  <c:v>4568.12451171875</c:v>
                </c:pt>
                <c:pt idx="2288">
                  <c:v>4570.2370605468705</c:v>
                </c:pt>
                <c:pt idx="2289">
                  <c:v>4572.21875</c:v>
                </c:pt>
                <c:pt idx="2290">
                  <c:v>4574.1376953125</c:v>
                </c:pt>
                <c:pt idx="2291">
                  <c:v>4576.1999511718795</c:v>
                </c:pt>
                <c:pt idx="2292">
                  <c:v>4578.2116699218795</c:v>
                </c:pt>
                <c:pt idx="2293">
                  <c:v>4580.2109375</c:v>
                </c:pt>
                <c:pt idx="2294">
                  <c:v>4582.2102050781205</c:v>
                </c:pt>
                <c:pt idx="2295">
                  <c:v>4584.302734375</c:v>
                </c:pt>
                <c:pt idx="2296">
                  <c:v>4586.2644042968705</c:v>
                </c:pt>
                <c:pt idx="2297">
                  <c:v>4588.2385253906295</c:v>
                </c:pt>
                <c:pt idx="2298">
                  <c:v>4590.2556152343795</c:v>
                </c:pt>
                <c:pt idx="2299">
                  <c:v>4592.2373046875</c:v>
                </c:pt>
                <c:pt idx="2300">
                  <c:v>4594.29443359375</c:v>
                </c:pt>
                <c:pt idx="2301">
                  <c:v>4596.1555175781205</c:v>
                </c:pt>
                <c:pt idx="2302">
                  <c:v>4598.1599121093705</c:v>
                </c:pt>
                <c:pt idx="2303">
                  <c:v>4600.2346191406295</c:v>
                </c:pt>
                <c:pt idx="2304">
                  <c:v>4602.1960449218795</c:v>
                </c:pt>
                <c:pt idx="2305">
                  <c:v>4604.1953125</c:v>
                </c:pt>
                <c:pt idx="2306">
                  <c:v>4606.1267089843795</c:v>
                </c:pt>
                <c:pt idx="2307">
                  <c:v>4608.07568359375</c:v>
                </c:pt>
                <c:pt idx="2308">
                  <c:v>4610.0498046875</c:v>
                </c:pt>
                <c:pt idx="2309">
                  <c:v>4612.12451171875</c:v>
                </c:pt>
                <c:pt idx="2310">
                  <c:v>4614.1794433593705</c:v>
                </c:pt>
                <c:pt idx="2311">
                  <c:v>4616.14111328125</c:v>
                </c:pt>
                <c:pt idx="2312">
                  <c:v>4618.13525390625</c:v>
                </c:pt>
                <c:pt idx="2313">
                  <c:v>4620.0769042968705</c:v>
                </c:pt>
                <c:pt idx="2314">
                  <c:v>4622.0888671875</c:v>
                </c:pt>
                <c:pt idx="2315">
                  <c:v>4624.1208496093705</c:v>
                </c:pt>
                <c:pt idx="2316">
                  <c:v>4626.1325683593705</c:v>
                </c:pt>
                <c:pt idx="2317">
                  <c:v>4628.1318359375</c:v>
                </c:pt>
                <c:pt idx="2318">
                  <c:v>4630.11865234375</c:v>
                </c:pt>
                <c:pt idx="2319">
                  <c:v>4632.2236328125</c:v>
                </c:pt>
                <c:pt idx="2320">
                  <c:v>4634.1904296875</c:v>
                </c:pt>
                <c:pt idx="2321">
                  <c:v>4636.06396484375</c:v>
                </c:pt>
                <c:pt idx="2322">
                  <c:v>4638.05810546875</c:v>
                </c:pt>
                <c:pt idx="2323">
                  <c:v>4640.0070800781205</c:v>
                </c:pt>
                <c:pt idx="2324">
                  <c:v>4642.10693359375</c:v>
                </c:pt>
                <c:pt idx="2325">
                  <c:v>4644.1767578125</c:v>
                </c:pt>
                <c:pt idx="2326">
                  <c:v>4646.10595703125</c:v>
                </c:pt>
                <c:pt idx="2327">
                  <c:v>4648.02978515625</c:v>
                </c:pt>
                <c:pt idx="2328">
                  <c:v>4650.0617675781205</c:v>
                </c:pt>
                <c:pt idx="2329">
                  <c:v>4652.0861816406295</c:v>
                </c:pt>
                <c:pt idx="2330">
                  <c:v>4654.0654296875</c:v>
                </c:pt>
                <c:pt idx="2331">
                  <c:v>4656.1149902343795</c:v>
                </c:pt>
                <c:pt idx="2332">
                  <c:v>4658.12158203125</c:v>
                </c:pt>
                <c:pt idx="2333">
                  <c:v>4660.0456542968705</c:v>
                </c:pt>
                <c:pt idx="2334">
                  <c:v>4662.02001953125</c:v>
                </c:pt>
                <c:pt idx="2335">
                  <c:v>4664.0871582031295</c:v>
                </c:pt>
                <c:pt idx="2336">
                  <c:v>4666.0988769531295</c:v>
                </c:pt>
                <c:pt idx="2337">
                  <c:v>4668.08056640625</c:v>
                </c:pt>
                <c:pt idx="2338">
                  <c:v>4670.0925292968705</c:v>
                </c:pt>
                <c:pt idx="2339">
                  <c:v>4672.0466308593705</c:v>
                </c:pt>
                <c:pt idx="2340">
                  <c:v>4674.0583496093705</c:v>
                </c:pt>
                <c:pt idx="2341">
                  <c:v>4676.09033203125</c:v>
                </c:pt>
                <c:pt idx="2342">
                  <c:v>4678.0771484375</c:v>
                </c:pt>
                <c:pt idx="2343">
                  <c:v>4680.15185546875</c:v>
                </c:pt>
                <c:pt idx="2344">
                  <c:v>4682.1008300781205</c:v>
                </c:pt>
                <c:pt idx="2345">
                  <c:v>4684.0373535156205</c:v>
                </c:pt>
                <c:pt idx="2346">
                  <c:v>4686.1123046875</c:v>
                </c:pt>
                <c:pt idx="2347">
                  <c:v>4688.1242675781205</c:v>
                </c:pt>
                <c:pt idx="2348">
                  <c:v>4690.0354003906295</c:v>
                </c:pt>
                <c:pt idx="2349">
                  <c:v>4692.06494140625</c:v>
                </c:pt>
                <c:pt idx="2350">
                  <c:v>4694.0693359375</c:v>
                </c:pt>
                <c:pt idx="2351">
                  <c:v>4696.0383300781205</c:v>
                </c:pt>
                <c:pt idx="2352">
                  <c:v>4698.0954589843795</c:v>
                </c:pt>
                <c:pt idx="2353">
                  <c:v>4700.0947265625</c:v>
                </c:pt>
                <c:pt idx="2354">
                  <c:v>4702.1066894531295</c:v>
                </c:pt>
                <c:pt idx="2355">
                  <c:v>4704.1311035156205</c:v>
                </c:pt>
                <c:pt idx="2356">
                  <c:v>4706.0927734375</c:v>
                </c:pt>
                <c:pt idx="2357">
                  <c:v>4708.0671386718795</c:v>
                </c:pt>
                <c:pt idx="2358">
                  <c:v>4710.04638671875</c:v>
                </c:pt>
                <c:pt idx="2359">
                  <c:v>4712.0256347656205</c:v>
                </c:pt>
                <c:pt idx="2360">
                  <c:v>4714.0500488281205</c:v>
                </c:pt>
                <c:pt idx="2361">
                  <c:v>4716.1120605468705</c:v>
                </c:pt>
                <c:pt idx="2362">
                  <c:v>4718.1115722656205</c:v>
                </c:pt>
                <c:pt idx="2363">
                  <c:v>4720.04296875</c:v>
                </c:pt>
                <c:pt idx="2364">
                  <c:v>4721.9289550781205</c:v>
                </c:pt>
                <c:pt idx="2365">
                  <c:v>4724.0036621093705</c:v>
                </c:pt>
                <c:pt idx="2366">
                  <c:v>4726.1237792968705</c:v>
                </c:pt>
                <c:pt idx="2367">
                  <c:v>4728.1232910156205</c:v>
                </c:pt>
                <c:pt idx="2368">
                  <c:v>4730.03955078125</c:v>
                </c:pt>
                <c:pt idx="2369">
                  <c:v>4732.0263671875</c:v>
                </c:pt>
                <c:pt idx="2370">
                  <c:v>4734.1337890625</c:v>
                </c:pt>
                <c:pt idx="2371">
                  <c:v>4736.0827636718795</c:v>
                </c:pt>
                <c:pt idx="2372">
                  <c:v>4737.994140625</c:v>
                </c:pt>
                <c:pt idx="2373">
                  <c:v>4739.96826171875</c:v>
                </c:pt>
                <c:pt idx="2374">
                  <c:v>4742.0051269531295</c:v>
                </c:pt>
                <c:pt idx="2375">
                  <c:v>4744.0422363281205</c:v>
                </c:pt>
                <c:pt idx="2376">
                  <c:v>4745.9787597656205</c:v>
                </c:pt>
                <c:pt idx="2377">
                  <c:v>4748.041015625</c:v>
                </c:pt>
                <c:pt idx="2378">
                  <c:v>4750.095703125</c:v>
                </c:pt>
                <c:pt idx="2379">
                  <c:v>4752.1201171875</c:v>
                </c:pt>
                <c:pt idx="2380">
                  <c:v>4754.0944824218795</c:v>
                </c:pt>
                <c:pt idx="2381">
                  <c:v>4756.005859375</c:v>
                </c:pt>
                <c:pt idx="2382">
                  <c:v>4758.03759765625</c:v>
                </c:pt>
                <c:pt idx="2383">
                  <c:v>4760.04931640625</c:v>
                </c:pt>
                <c:pt idx="2384">
                  <c:v>4762.07373046875</c:v>
                </c:pt>
                <c:pt idx="2385">
                  <c:v>4764.0983886718795</c:v>
                </c:pt>
                <c:pt idx="2386">
                  <c:v>4766.0224609375</c:v>
                </c:pt>
                <c:pt idx="2387">
                  <c:v>4768.0895996093705</c:v>
                </c:pt>
                <c:pt idx="2388">
                  <c:v>4770.0888671875</c:v>
                </c:pt>
                <c:pt idx="2389">
                  <c:v>4771.94482421875</c:v>
                </c:pt>
                <c:pt idx="2390">
                  <c:v>4773.9943847656205</c:v>
                </c:pt>
                <c:pt idx="2391">
                  <c:v>4776.2199707031295</c:v>
                </c:pt>
                <c:pt idx="2392">
                  <c:v>4778.2443847656205</c:v>
                </c:pt>
                <c:pt idx="2393">
                  <c:v>4780.017578125</c:v>
                </c:pt>
                <c:pt idx="2394">
                  <c:v>4781.9592285156205</c:v>
                </c:pt>
                <c:pt idx="2395">
                  <c:v>4783.9709472656205</c:v>
                </c:pt>
                <c:pt idx="2396">
                  <c:v>4785.95263671875</c:v>
                </c:pt>
                <c:pt idx="2397">
                  <c:v>4787.9645996093705</c:v>
                </c:pt>
                <c:pt idx="2398">
                  <c:v>4790.01416015625</c:v>
                </c:pt>
                <c:pt idx="2399">
                  <c:v>4792.0007324218795</c:v>
                </c:pt>
                <c:pt idx="2400">
                  <c:v>4793.94970703125</c:v>
                </c:pt>
                <c:pt idx="2401">
                  <c:v>4796.0549316406295</c:v>
                </c:pt>
                <c:pt idx="2402">
                  <c:v>4798.1296386718795</c:v>
                </c:pt>
                <c:pt idx="2403">
                  <c:v>4799.9853515625</c:v>
                </c:pt>
                <c:pt idx="2404">
                  <c:v>4801.9470214843795</c:v>
                </c:pt>
                <c:pt idx="2405">
                  <c:v>4803.99658203125</c:v>
                </c:pt>
                <c:pt idx="2406">
                  <c:v>4806.0085449218795</c:v>
                </c:pt>
                <c:pt idx="2407">
                  <c:v>4808.033203125</c:v>
                </c:pt>
                <c:pt idx="2408">
                  <c:v>4809.99462890625</c:v>
                </c:pt>
                <c:pt idx="2409">
                  <c:v>4812.00634765625</c:v>
                </c:pt>
                <c:pt idx="2410">
                  <c:v>4813.9807128906295</c:v>
                </c:pt>
                <c:pt idx="2411">
                  <c:v>4815.9299316406295</c:v>
                </c:pt>
                <c:pt idx="2412">
                  <c:v>4818.0549316406295</c:v>
                </c:pt>
                <c:pt idx="2413">
                  <c:v>4820.14208984375</c:v>
                </c:pt>
                <c:pt idx="2414">
                  <c:v>4822.0534667968705</c:v>
                </c:pt>
                <c:pt idx="2415">
                  <c:v>4823.92724609375</c:v>
                </c:pt>
                <c:pt idx="2416">
                  <c:v>4825.9392089843795</c:v>
                </c:pt>
                <c:pt idx="2417">
                  <c:v>4827.9436035156205</c:v>
                </c:pt>
                <c:pt idx="2418">
                  <c:v>4829.9177246093705</c:v>
                </c:pt>
                <c:pt idx="2419">
                  <c:v>4832.1005859375</c:v>
                </c:pt>
                <c:pt idx="2420">
                  <c:v>4834.1376953125</c:v>
                </c:pt>
                <c:pt idx="2421">
                  <c:v>4835.9484863281205</c:v>
                </c:pt>
                <c:pt idx="2422">
                  <c:v>4837.9353027343795</c:v>
                </c:pt>
                <c:pt idx="2423">
                  <c:v>4839.9772949218795</c:v>
                </c:pt>
                <c:pt idx="2424">
                  <c:v>4841.9638671875</c:v>
                </c:pt>
                <c:pt idx="2425">
                  <c:v>4843.95068359375</c:v>
                </c:pt>
                <c:pt idx="2426">
                  <c:v>4845.97509765625</c:v>
                </c:pt>
                <c:pt idx="2427">
                  <c:v>4847.931640625</c:v>
                </c:pt>
                <c:pt idx="2428">
                  <c:v>4849.9362792968705</c:v>
                </c:pt>
                <c:pt idx="2429">
                  <c:v>4851.97314453125</c:v>
                </c:pt>
                <c:pt idx="2430">
                  <c:v>4853.9973144531295</c:v>
                </c:pt>
                <c:pt idx="2431">
                  <c:v>4855.9968261718795</c:v>
                </c:pt>
                <c:pt idx="2432">
                  <c:v>4857.95361328125</c:v>
                </c:pt>
                <c:pt idx="2433">
                  <c:v>4859.97802734375</c:v>
                </c:pt>
                <c:pt idx="2434">
                  <c:v>4862.0148925781205</c:v>
                </c:pt>
                <c:pt idx="2435">
                  <c:v>4864.02685546875</c:v>
                </c:pt>
                <c:pt idx="2436">
                  <c:v>4866.0009765625</c:v>
                </c:pt>
                <c:pt idx="2437">
                  <c:v>4868.0002441406295</c:v>
                </c:pt>
                <c:pt idx="2438">
                  <c:v>4869.9494628906295</c:v>
                </c:pt>
                <c:pt idx="2439">
                  <c:v>4872.0241699218795</c:v>
                </c:pt>
                <c:pt idx="2440">
                  <c:v>4874.0358886718795</c:v>
                </c:pt>
                <c:pt idx="2441">
                  <c:v>4875.947265625</c:v>
                </c:pt>
                <c:pt idx="2442">
                  <c:v>4877.9970703125</c:v>
                </c:pt>
                <c:pt idx="2443">
                  <c:v>4879.95849609375</c:v>
                </c:pt>
                <c:pt idx="2444">
                  <c:v>4881.98291015625</c:v>
                </c:pt>
                <c:pt idx="2445">
                  <c:v>4884.03271484375</c:v>
                </c:pt>
                <c:pt idx="2446">
                  <c:v>4885.9616699218795</c:v>
                </c:pt>
                <c:pt idx="2447">
                  <c:v>4887.9482421875</c:v>
                </c:pt>
                <c:pt idx="2448">
                  <c:v>4889.9802246093705</c:v>
                </c:pt>
                <c:pt idx="2449">
                  <c:v>4891.94189453125</c:v>
                </c:pt>
                <c:pt idx="2450">
                  <c:v>4894.0041503906295</c:v>
                </c:pt>
                <c:pt idx="2451">
                  <c:v>4895.9909667968705</c:v>
                </c:pt>
                <c:pt idx="2452">
                  <c:v>4897.9650878906295</c:v>
                </c:pt>
                <c:pt idx="2453">
                  <c:v>4899.9895019531295</c:v>
                </c:pt>
                <c:pt idx="2454">
                  <c:v>4901.97607421875</c:v>
                </c:pt>
                <c:pt idx="2455">
                  <c:v>4904.01318359375</c:v>
                </c:pt>
                <c:pt idx="2456">
                  <c:v>4905.9548339843795</c:v>
                </c:pt>
                <c:pt idx="2457">
                  <c:v>4907.9289550781205</c:v>
                </c:pt>
                <c:pt idx="2458">
                  <c:v>4909.9157714843795</c:v>
                </c:pt>
                <c:pt idx="2459">
                  <c:v>4911.9150390625</c:v>
                </c:pt>
                <c:pt idx="2460">
                  <c:v>4913.921875</c:v>
                </c:pt>
                <c:pt idx="2461">
                  <c:v>4915.9011230468705</c:v>
                </c:pt>
                <c:pt idx="2462">
                  <c:v>4917.95068359375</c:v>
                </c:pt>
                <c:pt idx="2463">
                  <c:v>4919.9450683593705</c:v>
                </c:pt>
                <c:pt idx="2464">
                  <c:v>4921.9191894531295</c:v>
                </c:pt>
                <c:pt idx="2465">
                  <c:v>4923.8933105468705</c:v>
                </c:pt>
                <c:pt idx="2466">
                  <c:v>4925.892578125</c:v>
                </c:pt>
                <c:pt idx="2467">
                  <c:v>4927.9548339843795</c:v>
                </c:pt>
                <c:pt idx="2468">
                  <c:v>4929.91650390625</c:v>
                </c:pt>
                <c:pt idx="2469">
                  <c:v>4931.8781738281205</c:v>
                </c:pt>
                <c:pt idx="2470">
                  <c:v>4933.9025878906295</c:v>
                </c:pt>
                <c:pt idx="2471">
                  <c:v>4935.9069824218795</c:v>
                </c:pt>
                <c:pt idx="2472">
                  <c:v>4937.8308105468705</c:v>
                </c:pt>
                <c:pt idx="2473">
                  <c:v>4939.7998046875</c:v>
                </c:pt>
                <c:pt idx="2474">
                  <c:v>4941.8547363281205</c:v>
                </c:pt>
                <c:pt idx="2475">
                  <c:v>4943.94189453125</c:v>
                </c:pt>
                <c:pt idx="2476">
                  <c:v>4945.9738769531295</c:v>
                </c:pt>
                <c:pt idx="2477">
                  <c:v>4947.9230957031295</c:v>
                </c:pt>
                <c:pt idx="2478">
                  <c:v>4949.93994140625</c:v>
                </c:pt>
                <c:pt idx="2479">
                  <c:v>4951.9567871093705</c:v>
                </c:pt>
                <c:pt idx="2480">
                  <c:v>4953.92578125</c:v>
                </c:pt>
                <c:pt idx="2481">
                  <c:v>4955.9577636718795</c:v>
                </c:pt>
                <c:pt idx="2482">
                  <c:v>4957.96240234375</c:v>
                </c:pt>
                <c:pt idx="2483">
                  <c:v>4959.94921875</c:v>
                </c:pt>
                <c:pt idx="2484">
                  <c:v>4961.9609375</c:v>
                </c:pt>
                <c:pt idx="2485">
                  <c:v>4963.927734375</c:v>
                </c:pt>
                <c:pt idx="2486">
                  <c:v>4965.8591308593705</c:v>
                </c:pt>
                <c:pt idx="2487">
                  <c:v>4967.8332519531295</c:v>
                </c:pt>
                <c:pt idx="2488">
                  <c:v>4969.83251953125</c:v>
                </c:pt>
                <c:pt idx="2489">
                  <c:v>4971.8190917968705</c:v>
                </c:pt>
                <c:pt idx="2490">
                  <c:v>4973.9567871093705</c:v>
                </c:pt>
                <c:pt idx="2491">
                  <c:v>4976.01904296875</c:v>
                </c:pt>
                <c:pt idx="2492">
                  <c:v>4977.892578125</c:v>
                </c:pt>
                <c:pt idx="2493">
                  <c:v>4979.8742675781205</c:v>
                </c:pt>
                <c:pt idx="2494">
                  <c:v>4981.80322265625</c:v>
                </c:pt>
                <c:pt idx="2495">
                  <c:v>4983.8654785156205</c:v>
                </c:pt>
                <c:pt idx="2496">
                  <c:v>4986.0107421875</c:v>
                </c:pt>
                <c:pt idx="2497">
                  <c:v>4987.8767089843795</c:v>
                </c:pt>
                <c:pt idx="2498">
                  <c:v>4989.83837890625</c:v>
                </c:pt>
                <c:pt idx="2499">
                  <c:v>4991.9333496093705</c:v>
                </c:pt>
                <c:pt idx="2500">
                  <c:v>4993.919921875</c:v>
                </c:pt>
                <c:pt idx="2501">
                  <c:v>4995.9191894531295</c:v>
                </c:pt>
                <c:pt idx="2502">
                  <c:v>4997.9235839843795</c:v>
                </c:pt>
                <c:pt idx="2503">
                  <c:v>4999.9228515625</c:v>
                </c:pt>
                <c:pt idx="2504">
                  <c:v>5001.89208984375</c:v>
                </c:pt>
                <c:pt idx="2505">
                  <c:v>5003.8664550781205</c:v>
                </c:pt>
                <c:pt idx="2506">
                  <c:v>5005.8708496093705</c:v>
                </c:pt>
                <c:pt idx="2507">
                  <c:v>5007.8449707031295</c:v>
                </c:pt>
                <c:pt idx="2508">
                  <c:v>5009.8566894531295</c:v>
                </c:pt>
                <c:pt idx="2509">
                  <c:v>5011.8056640625</c:v>
                </c:pt>
                <c:pt idx="2510">
                  <c:v>5013.9055175781205</c:v>
                </c:pt>
                <c:pt idx="2511">
                  <c:v>5016.00537109375</c:v>
                </c:pt>
                <c:pt idx="2512">
                  <c:v>5017.91162109375</c:v>
                </c:pt>
                <c:pt idx="2513">
                  <c:v>5019.8605957031295</c:v>
                </c:pt>
                <c:pt idx="2514">
                  <c:v>5021.9606933593705</c:v>
                </c:pt>
                <c:pt idx="2515">
                  <c:v>5023.95263671875</c:v>
                </c:pt>
                <c:pt idx="2516">
                  <c:v>5025.87646484375</c:v>
                </c:pt>
                <c:pt idx="2517">
                  <c:v>5027.9587402343795</c:v>
                </c:pt>
                <c:pt idx="2518">
                  <c:v>5029.8698730468705</c:v>
                </c:pt>
                <c:pt idx="2519">
                  <c:v>5031.7561035156205</c:v>
                </c:pt>
                <c:pt idx="2520">
                  <c:v>5033.79345703125</c:v>
                </c:pt>
                <c:pt idx="2521">
                  <c:v>5035.7727050781205</c:v>
                </c:pt>
                <c:pt idx="2522">
                  <c:v>5037.822265625</c:v>
                </c:pt>
                <c:pt idx="2523">
                  <c:v>5039.8542480468705</c:v>
                </c:pt>
                <c:pt idx="2524">
                  <c:v>5041.89111328125</c:v>
                </c:pt>
                <c:pt idx="2525">
                  <c:v>5043.8527832031295</c:v>
                </c:pt>
                <c:pt idx="2526">
                  <c:v>5045.77685546875</c:v>
                </c:pt>
                <c:pt idx="2527">
                  <c:v>5047.8815917968705</c:v>
                </c:pt>
                <c:pt idx="2528">
                  <c:v>5049.85546875</c:v>
                </c:pt>
                <c:pt idx="2529">
                  <c:v>5051.7668457031295</c:v>
                </c:pt>
                <c:pt idx="2530">
                  <c:v>5053.80419921875</c:v>
                </c:pt>
                <c:pt idx="2531">
                  <c:v>5055.8737792968705</c:v>
                </c:pt>
                <c:pt idx="2532">
                  <c:v>5057.8479003906295</c:v>
                </c:pt>
                <c:pt idx="2533">
                  <c:v>5059.822265625</c:v>
                </c:pt>
                <c:pt idx="2534">
                  <c:v>5061.82666015625</c:v>
                </c:pt>
                <c:pt idx="2535">
                  <c:v>5063.8435058593705</c:v>
                </c:pt>
                <c:pt idx="2536">
                  <c:v>5065.90576171875</c:v>
                </c:pt>
                <c:pt idx="2537">
                  <c:v>5067.8623046875</c:v>
                </c:pt>
                <c:pt idx="2538">
                  <c:v>5069.84375</c:v>
                </c:pt>
                <c:pt idx="2539">
                  <c:v>5071.8430175781205</c:v>
                </c:pt>
                <c:pt idx="2540">
                  <c:v>5073.7041015625</c:v>
                </c:pt>
                <c:pt idx="2541">
                  <c:v>5075.7336425781205</c:v>
                </c:pt>
                <c:pt idx="2542">
                  <c:v>5077.8713378906295</c:v>
                </c:pt>
                <c:pt idx="2543">
                  <c:v>5079.8205566406295</c:v>
                </c:pt>
                <c:pt idx="2544">
                  <c:v>5081.7946777343795</c:v>
                </c:pt>
                <c:pt idx="2545">
                  <c:v>5083.8515625</c:v>
                </c:pt>
                <c:pt idx="2546">
                  <c:v>5085.7302246093705</c:v>
                </c:pt>
                <c:pt idx="2547">
                  <c:v>5087.7297363281205</c:v>
                </c:pt>
                <c:pt idx="2548">
                  <c:v>5089.892578125</c:v>
                </c:pt>
                <c:pt idx="2549">
                  <c:v>5091.9045410156205</c:v>
                </c:pt>
                <c:pt idx="2550">
                  <c:v>5093.8232421875</c:v>
                </c:pt>
                <c:pt idx="2551">
                  <c:v>5095.7470703125</c:v>
                </c:pt>
                <c:pt idx="2552">
                  <c:v>5097.7590332031295</c:v>
                </c:pt>
                <c:pt idx="2553">
                  <c:v>5099.720703125</c:v>
                </c:pt>
                <c:pt idx="2554">
                  <c:v>5101.732421875</c:v>
                </c:pt>
                <c:pt idx="2555">
                  <c:v>5103.7819824218795</c:v>
                </c:pt>
                <c:pt idx="2556">
                  <c:v>5105.7312011718795</c:v>
                </c:pt>
                <c:pt idx="2557">
                  <c:v>5107.7180175781205</c:v>
                </c:pt>
                <c:pt idx="2558">
                  <c:v>5109.7927246093705</c:v>
                </c:pt>
                <c:pt idx="2559">
                  <c:v>5111.8095703125</c:v>
                </c:pt>
                <c:pt idx="2560">
                  <c:v>5113.81396484375</c:v>
                </c:pt>
                <c:pt idx="2561">
                  <c:v>5115.7956542968705</c:v>
                </c:pt>
                <c:pt idx="2562">
                  <c:v>5117.7900390625</c:v>
                </c:pt>
                <c:pt idx="2563">
                  <c:v>5119.8571777343795</c:v>
                </c:pt>
                <c:pt idx="2564">
                  <c:v>5121.8688964843795</c:v>
                </c:pt>
                <c:pt idx="2565">
                  <c:v>5123.7802734375</c:v>
                </c:pt>
                <c:pt idx="2566">
                  <c:v>5125.7470703125</c:v>
                </c:pt>
                <c:pt idx="2567">
                  <c:v>5127.8544921875</c:v>
                </c:pt>
                <c:pt idx="2568">
                  <c:v>5129.8537597656205</c:v>
                </c:pt>
                <c:pt idx="2569">
                  <c:v>5131.8708496093705</c:v>
                </c:pt>
                <c:pt idx="2570">
                  <c:v>5133.89013671875</c:v>
                </c:pt>
                <c:pt idx="2571">
                  <c:v>5135.78857421875</c:v>
                </c:pt>
                <c:pt idx="2572">
                  <c:v>5137.6926269531295</c:v>
                </c:pt>
                <c:pt idx="2573">
                  <c:v>5139.7548828125</c:v>
                </c:pt>
                <c:pt idx="2574">
                  <c:v>5141.82958984375</c:v>
                </c:pt>
                <c:pt idx="2575">
                  <c:v>5143.8542480468705</c:v>
                </c:pt>
                <c:pt idx="2576">
                  <c:v>5145.8483886718795</c:v>
                </c:pt>
                <c:pt idx="2577">
                  <c:v>5147.7546386718795</c:v>
                </c:pt>
                <c:pt idx="2578">
                  <c:v>5149.6911621093705</c:v>
                </c:pt>
                <c:pt idx="2579">
                  <c:v>5151.72802734375</c:v>
                </c:pt>
                <c:pt idx="2580">
                  <c:v>5153.7072753906295</c:v>
                </c:pt>
                <c:pt idx="2581">
                  <c:v>5155.76953125</c:v>
                </c:pt>
                <c:pt idx="2582">
                  <c:v>5157.8642578125</c:v>
                </c:pt>
                <c:pt idx="2583">
                  <c:v>5159.75048828125</c:v>
                </c:pt>
                <c:pt idx="2584">
                  <c:v>5161.6418457031295</c:v>
                </c:pt>
                <c:pt idx="2585">
                  <c:v>5163.7038574218795</c:v>
                </c:pt>
                <c:pt idx="2586">
                  <c:v>5165.7985839843795</c:v>
                </c:pt>
                <c:pt idx="2587">
                  <c:v>5167.77783203125</c:v>
                </c:pt>
                <c:pt idx="2588">
                  <c:v>5169.70703125</c:v>
                </c:pt>
                <c:pt idx="2589">
                  <c:v>5171.68896484375</c:v>
                </c:pt>
                <c:pt idx="2590">
                  <c:v>5173.80859375</c:v>
                </c:pt>
                <c:pt idx="2591">
                  <c:v>5175.8330078125</c:v>
                </c:pt>
                <c:pt idx="2592">
                  <c:v>5177.6943359375</c:v>
                </c:pt>
                <c:pt idx="2593">
                  <c:v>5179.6936035156205</c:v>
                </c:pt>
                <c:pt idx="2594">
                  <c:v>5181.8059082031295</c:v>
                </c:pt>
                <c:pt idx="2595">
                  <c:v>5183.767578125</c:v>
                </c:pt>
                <c:pt idx="2596">
                  <c:v>5185.64111328125</c:v>
                </c:pt>
                <c:pt idx="2597">
                  <c:v>5187.6779785156205</c:v>
                </c:pt>
                <c:pt idx="2598">
                  <c:v>5189.8156738281205</c:v>
                </c:pt>
                <c:pt idx="2599">
                  <c:v>5191.8400878906295</c:v>
                </c:pt>
                <c:pt idx="2600">
                  <c:v>5193.7314453125</c:v>
                </c:pt>
                <c:pt idx="2601">
                  <c:v>5195.6857910156205</c:v>
                </c:pt>
                <c:pt idx="2602">
                  <c:v>5197.7805175781205</c:v>
                </c:pt>
                <c:pt idx="2603">
                  <c:v>5199.8752441406295</c:v>
                </c:pt>
                <c:pt idx="2604">
                  <c:v>5201.8115234375</c:v>
                </c:pt>
                <c:pt idx="2605">
                  <c:v>5203.6774902343795</c:v>
                </c:pt>
                <c:pt idx="2606">
                  <c:v>5205.71484375</c:v>
                </c:pt>
                <c:pt idx="2607">
                  <c:v>5207.81494140625</c:v>
                </c:pt>
                <c:pt idx="2608">
                  <c:v>5209.7136230468705</c:v>
                </c:pt>
                <c:pt idx="2609">
                  <c:v>5211.712890625</c:v>
                </c:pt>
                <c:pt idx="2610">
                  <c:v>5213.71728515625</c:v>
                </c:pt>
                <c:pt idx="2611">
                  <c:v>5215.75439453125</c:v>
                </c:pt>
                <c:pt idx="2612">
                  <c:v>5217.89208984375</c:v>
                </c:pt>
                <c:pt idx="2613">
                  <c:v>5219.8107910156205</c:v>
                </c:pt>
                <c:pt idx="2614">
                  <c:v>5221.7294921875</c:v>
                </c:pt>
                <c:pt idx="2615">
                  <c:v>5223.7666015625</c:v>
                </c:pt>
                <c:pt idx="2616">
                  <c:v>5225.84130859375</c:v>
                </c:pt>
                <c:pt idx="2617">
                  <c:v>5227.7702636718795</c:v>
                </c:pt>
                <c:pt idx="2618">
                  <c:v>5229.6364746093705</c:v>
                </c:pt>
                <c:pt idx="2619">
                  <c:v>5231.65576171875</c:v>
                </c:pt>
                <c:pt idx="2620">
                  <c:v>5233.6750488281205</c:v>
                </c:pt>
                <c:pt idx="2621">
                  <c:v>5235.724609375</c:v>
                </c:pt>
                <c:pt idx="2622">
                  <c:v>5237.8044433593705</c:v>
                </c:pt>
                <c:pt idx="2623">
                  <c:v>5239.7209472656205</c:v>
                </c:pt>
                <c:pt idx="2624">
                  <c:v>5241.73291015625</c:v>
                </c:pt>
                <c:pt idx="2625">
                  <c:v>5243.73974609375</c:v>
                </c:pt>
                <c:pt idx="2626">
                  <c:v>5245.7087402343795</c:v>
                </c:pt>
                <c:pt idx="2627">
                  <c:v>5247.6501464843795</c:v>
                </c:pt>
                <c:pt idx="2628">
                  <c:v>5249.5363769531295</c:v>
                </c:pt>
                <c:pt idx="2629">
                  <c:v>5251.6364746093705</c:v>
                </c:pt>
                <c:pt idx="2630">
                  <c:v>5253.736328125</c:v>
                </c:pt>
                <c:pt idx="2631">
                  <c:v>5255.68017578125</c:v>
                </c:pt>
                <c:pt idx="2632">
                  <c:v>5257.7224121093705</c:v>
                </c:pt>
                <c:pt idx="2633">
                  <c:v>5259.7595214843795</c:v>
                </c:pt>
                <c:pt idx="2634">
                  <c:v>5261.7160644531295</c:v>
                </c:pt>
                <c:pt idx="2635">
                  <c:v>5263.7580566406295</c:v>
                </c:pt>
                <c:pt idx="2636">
                  <c:v>5265.64404296875</c:v>
                </c:pt>
                <c:pt idx="2637">
                  <c:v>5267.6008300781205</c:v>
                </c:pt>
                <c:pt idx="2638">
                  <c:v>5269.6379394531295</c:v>
                </c:pt>
                <c:pt idx="2639">
                  <c:v>5271.73779296875</c:v>
                </c:pt>
                <c:pt idx="2640">
                  <c:v>5273.7497558593705</c:v>
                </c:pt>
                <c:pt idx="2641">
                  <c:v>5275.6357421875</c:v>
                </c:pt>
                <c:pt idx="2642">
                  <c:v>5277.65283203125</c:v>
                </c:pt>
                <c:pt idx="2643">
                  <c:v>5279.61962890625</c:v>
                </c:pt>
                <c:pt idx="2644">
                  <c:v>5281.60107421875</c:v>
                </c:pt>
                <c:pt idx="2645">
                  <c:v>5283.6076660156205</c:v>
                </c:pt>
                <c:pt idx="2646">
                  <c:v>5285.7705078125</c:v>
                </c:pt>
                <c:pt idx="2647">
                  <c:v>5287.8254394531295</c:v>
                </c:pt>
                <c:pt idx="2648">
                  <c:v>5289.6916503906295</c:v>
                </c:pt>
                <c:pt idx="2649">
                  <c:v>5291.6982421875</c:v>
                </c:pt>
                <c:pt idx="2650">
                  <c:v>5293.6848144531295</c:v>
                </c:pt>
                <c:pt idx="2651">
                  <c:v>5295.6767578125</c:v>
                </c:pt>
                <c:pt idx="2652">
                  <c:v>5297.73388671875</c:v>
                </c:pt>
                <c:pt idx="2653">
                  <c:v>5299.65283203125</c:v>
                </c:pt>
                <c:pt idx="2654">
                  <c:v>5301.6320800781205</c:v>
                </c:pt>
                <c:pt idx="2655">
                  <c:v>5303.6188964843795</c:v>
                </c:pt>
                <c:pt idx="2656">
                  <c:v>5305.56298828125</c:v>
                </c:pt>
                <c:pt idx="2657">
                  <c:v>5307.59228515625</c:v>
                </c:pt>
                <c:pt idx="2658">
                  <c:v>5309.6669921875</c:v>
                </c:pt>
                <c:pt idx="2659">
                  <c:v>5311.62353515625</c:v>
                </c:pt>
                <c:pt idx="2660">
                  <c:v>5313.5598144531295</c:v>
                </c:pt>
                <c:pt idx="2661">
                  <c:v>5315.6472167968705</c:v>
                </c:pt>
                <c:pt idx="2662">
                  <c:v>5317.6594238281205</c:v>
                </c:pt>
                <c:pt idx="2663">
                  <c:v>5319.70166015625</c:v>
                </c:pt>
                <c:pt idx="2664">
                  <c:v>5321.70068359375</c:v>
                </c:pt>
                <c:pt idx="2665">
                  <c:v>5323.5866699218795</c:v>
                </c:pt>
                <c:pt idx="2666">
                  <c:v>5325.56103515625</c:v>
                </c:pt>
                <c:pt idx="2667">
                  <c:v>5327.6181640625</c:v>
                </c:pt>
                <c:pt idx="2668">
                  <c:v>5329.7355957031295</c:v>
                </c:pt>
                <c:pt idx="2669">
                  <c:v>5331.78515625</c:v>
                </c:pt>
                <c:pt idx="2670">
                  <c:v>5333.7341308593705</c:v>
                </c:pt>
                <c:pt idx="2671">
                  <c:v>5335.6330566406295</c:v>
                </c:pt>
                <c:pt idx="2672">
                  <c:v>5337.5822753906295</c:v>
                </c:pt>
                <c:pt idx="2673">
                  <c:v>5339.6066894531295</c:v>
                </c:pt>
                <c:pt idx="2674">
                  <c:v>5341.6008300781205</c:v>
                </c:pt>
                <c:pt idx="2675">
                  <c:v>5343.5673828125</c:v>
                </c:pt>
                <c:pt idx="2676">
                  <c:v>5345.4787597656205</c:v>
                </c:pt>
                <c:pt idx="2677">
                  <c:v>5347.49072265625</c:v>
                </c:pt>
                <c:pt idx="2678">
                  <c:v>5349.5830078125</c:v>
                </c:pt>
                <c:pt idx="2679">
                  <c:v>5351.5949707031295</c:v>
                </c:pt>
                <c:pt idx="2680">
                  <c:v>5353.6396484375</c:v>
                </c:pt>
                <c:pt idx="2681">
                  <c:v>5355.6213378906295</c:v>
                </c:pt>
                <c:pt idx="2682">
                  <c:v>5357.5627441406295</c:v>
                </c:pt>
                <c:pt idx="2683">
                  <c:v>5359.5871582031295</c:v>
                </c:pt>
                <c:pt idx="2684">
                  <c:v>5361.6318359375</c:v>
                </c:pt>
                <c:pt idx="2685">
                  <c:v>5363.6689453125</c:v>
                </c:pt>
                <c:pt idx="2686">
                  <c:v>5365.5927734375</c:v>
                </c:pt>
                <c:pt idx="2687">
                  <c:v>5367.5166015625</c:v>
                </c:pt>
                <c:pt idx="2688">
                  <c:v>5369.6291503906295</c:v>
                </c:pt>
                <c:pt idx="2689">
                  <c:v>5371.72900390625</c:v>
                </c:pt>
                <c:pt idx="2690">
                  <c:v>5373.65283203125</c:v>
                </c:pt>
                <c:pt idx="2691">
                  <c:v>5375.6271972656205</c:v>
                </c:pt>
                <c:pt idx="2692">
                  <c:v>5377.72705078125</c:v>
                </c:pt>
                <c:pt idx="2693">
                  <c:v>5379.63818359375</c:v>
                </c:pt>
                <c:pt idx="2694">
                  <c:v>5381.57470703125</c:v>
                </c:pt>
                <c:pt idx="2695">
                  <c:v>5383.662109375</c:v>
                </c:pt>
                <c:pt idx="2696">
                  <c:v>5385.6613769531295</c:v>
                </c:pt>
                <c:pt idx="2697">
                  <c:v>5387.66064453125</c:v>
                </c:pt>
                <c:pt idx="2698">
                  <c:v>5389.66015625</c:v>
                </c:pt>
                <c:pt idx="2699">
                  <c:v>5391.62158203125</c:v>
                </c:pt>
                <c:pt idx="2700">
                  <c:v>5393.5705566406295</c:v>
                </c:pt>
                <c:pt idx="2701">
                  <c:v>5395.5625</c:v>
                </c:pt>
                <c:pt idx="2702">
                  <c:v>5397.4912109375</c:v>
                </c:pt>
                <c:pt idx="2703">
                  <c:v>5399.44775390625</c:v>
                </c:pt>
                <c:pt idx="2704">
                  <c:v>5401.5302734375</c:v>
                </c:pt>
                <c:pt idx="2705">
                  <c:v>5403.6228027343795</c:v>
                </c:pt>
                <c:pt idx="2706">
                  <c:v>5405.57666015625</c:v>
                </c:pt>
                <c:pt idx="2707">
                  <c:v>5407.50048828125</c:v>
                </c:pt>
                <c:pt idx="2708">
                  <c:v>5409.5576171875</c:v>
                </c:pt>
                <c:pt idx="2709">
                  <c:v>5411.63232421875</c:v>
                </c:pt>
                <c:pt idx="2710">
                  <c:v>5413.68212890625</c:v>
                </c:pt>
                <c:pt idx="2711">
                  <c:v>5415.568359375</c:v>
                </c:pt>
                <c:pt idx="2712">
                  <c:v>5417.44189453125</c:v>
                </c:pt>
                <c:pt idx="2713">
                  <c:v>5419.486328125</c:v>
                </c:pt>
                <c:pt idx="2714">
                  <c:v>5421.60400390625</c:v>
                </c:pt>
                <c:pt idx="2715">
                  <c:v>5423.7216796875</c:v>
                </c:pt>
                <c:pt idx="2716">
                  <c:v>5425.67822265625</c:v>
                </c:pt>
                <c:pt idx="2717">
                  <c:v>5427.5769042968705</c:v>
                </c:pt>
                <c:pt idx="2718">
                  <c:v>5429.5383300781205</c:v>
                </c:pt>
                <c:pt idx="2719">
                  <c:v>5431.4873046875</c:v>
                </c:pt>
                <c:pt idx="2720">
                  <c:v>5433.51171875</c:v>
                </c:pt>
                <c:pt idx="2721">
                  <c:v>5435.5437011718795</c:v>
                </c:pt>
                <c:pt idx="2722">
                  <c:v>5437.5607910156205</c:v>
                </c:pt>
                <c:pt idx="2723">
                  <c:v>5439.6105957031295</c:v>
                </c:pt>
                <c:pt idx="2724">
                  <c:v>5441.59228515625</c:v>
                </c:pt>
                <c:pt idx="2725">
                  <c:v>5443.50341796875</c:v>
                </c:pt>
                <c:pt idx="2726">
                  <c:v>5445.4699707031295</c:v>
                </c:pt>
                <c:pt idx="2727">
                  <c:v>5447.44921875</c:v>
                </c:pt>
                <c:pt idx="2728">
                  <c:v>5449.5944824218795</c:v>
                </c:pt>
                <c:pt idx="2729">
                  <c:v>5451.6315917968705</c:v>
                </c:pt>
                <c:pt idx="2730">
                  <c:v>5453.517578125</c:v>
                </c:pt>
                <c:pt idx="2731">
                  <c:v>5455.5244140625</c:v>
                </c:pt>
                <c:pt idx="2732">
                  <c:v>5457.4912109375</c:v>
                </c:pt>
                <c:pt idx="2733">
                  <c:v>5459.4401855468705</c:v>
                </c:pt>
                <c:pt idx="2734">
                  <c:v>5461.509765625</c:v>
                </c:pt>
                <c:pt idx="2735">
                  <c:v>5463.6650390625</c:v>
                </c:pt>
                <c:pt idx="2736">
                  <c:v>5465.6267089843795</c:v>
                </c:pt>
                <c:pt idx="2737">
                  <c:v>5467.5205078125</c:v>
                </c:pt>
                <c:pt idx="2738">
                  <c:v>5469.4948730468705</c:v>
                </c:pt>
                <c:pt idx="2739">
                  <c:v>5471.58203125</c:v>
                </c:pt>
                <c:pt idx="2740">
                  <c:v>5473.5812988281205</c:v>
                </c:pt>
                <c:pt idx="2741">
                  <c:v>5475.4548339843795</c:v>
                </c:pt>
                <c:pt idx="2742">
                  <c:v>5477.44140625</c:v>
                </c:pt>
                <c:pt idx="2743">
                  <c:v>5479.42822265625</c:v>
                </c:pt>
                <c:pt idx="2744">
                  <c:v>5481.5407714843795</c:v>
                </c:pt>
                <c:pt idx="2745">
                  <c:v>5483.59033203125</c:v>
                </c:pt>
                <c:pt idx="2746">
                  <c:v>5485.5017089843795</c:v>
                </c:pt>
                <c:pt idx="2747">
                  <c:v>5487.5012207031295</c:v>
                </c:pt>
                <c:pt idx="2748">
                  <c:v>5489.4753417968705</c:v>
                </c:pt>
                <c:pt idx="2749">
                  <c:v>5491.5173339843795</c:v>
                </c:pt>
                <c:pt idx="2750">
                  <c:v>5493.5417480468705</c:v>
                </c:pt>
                <c:pt idx="2751">
                  <c:v>5495.50341796875</c:v>
                </c:pt>
                <c:pt idx="2752">
                  <c:v>5497.5026855468705</c:v>
                </c:pt>
                <c:pt idx="2753">
                  <c:v>5499.6101074218795</c:v>
                </c:pt>
                <c:pt idx="2754">
                  <c:v>5501.6223144531295</c:v>
                </c:pt>
                <c:pt idx="2755">
                  <c:v>5503.5461425781205</c:v>
                </c:pt>
                <c:pt idx="2756">
                  <c:v>5505.4445800781205</c:v>
                </c:pt>
                <c:pt idx="2757">
                  <c:v>5507.4189453125</c:v>
                </c:pt>
                <c:pt idx="2758">
                  <c:v>5509.4987792968705</c:v>
                </c:pt>
                <c:pt idx="2759">
                  <c:v>5511.4853515625</c:v>
                </c:pt>
                <c:pt idx="2760">
                  <c:v>5513.5927734375</c:v>
                </c:pt>
                <c:pt idx="2761">
                  <c:v>5515.55419921875</c:v>
                </c:pt>
                <c:pt idx="2762">
                  <c:v>5517.4655761718795</c:v>
                </c:pt>
                <c:pt idx="2763">
                  <c:v>5519.4826660156205</c:v>
                </c:pt>
                <c:pt idx="2764">
                  <c:v>5521.4694824218795</c:v>
                </c:pt>
                <c:pt idx="2765">
                  <c:v>5523.4562988281205</c:v>
                </c:pt>
                <c:pt idx="2766">
                  <c:v>5525.5310058593705</c:v>
                </c:pt>
                <c:pt idx="2767">
                  <c:v>5527.5126953125</c:v>
                </c:pt>
                <c:pt idx="2768">
                  <c:v>5529.48681640625</c:v>
                </c:pt>
                <c:pt idx="2769">
                  <c:v>5531.4987792968705</c:v>
                </c:pt>
                <c:pt idx="2770">
                  <c:v>5533.46044921875</c:v>
                </c:pt>
                <c:pt idx="2771">
                  <c:v>5535.46484375</c:v>
                </c:pt>
                <c:pt idx="2772">
                  <c:v>5537.4765625</c:v>
                </c:pt>
                <c:pt idx="2773">
                  <c:v>5539.5588378906295</c:v>
                </c:pt>
                <c:pt idx="2774">
                  <c:v>5541.462890625</c:v>
                </c:pt>
                <c:pt idx="2775">
                  <c:v>5543.4169921875</c:v>
                </c:pt>
                <c:pt idx="2776">
                  <c:v>5545.47900390625</c:v>
                </c:pt>
                <c:pt idx="2777">
                  <c:v>5547.5109863281205</c:v>
                </c:pt>
                <c:pt idx="2778">
                  <c:v>5549.5556640625</c:v>
                </c:pt>
                <c:pt idx="2779">
                  <c:v>5551.4970703125</c:v>
                </c:pt>
                <c:pt idx="2780">
                  <c:v>5553.521484375</c:v>
                </c:pt>
                <c:pt idx="2781">
                  <c:v>5555.4401855468705</c:v>
                </c:pt>
                <c:pt idx="2782">
                  <c:v>5557.3767089843795</c:v>
                </c:pt>
                <c:pt idx="2783">
                  <c:v>5559.3762207031295</c:v>
                </c:pt>
                <c:pt idx="2784">
                  <c:v>5561.37548828125</c:v>
                </c:pt>
                <c:pt idx="2785">
                  <c:v>5563.4880371093705</c:v>
                </c:pt>
                <c:pt idx="2786">
                  <c:v>5565.4172363281205</c:v>
                </c:pt>
                <c:pt idx="2787">
                  <c:v>5567.31591796875</c:v>
                </c:pt>
                <c:pt idx="2788">
                  <c:v>5569.4482421875</c:v>
                </c:pt>
                <c:pt idx="2789">
                  <c:v>5571.61083984375</c:v>
                </c:pt>
                <c:pt idx="2790">
                  <c:v>5573.5725097656205</c:v>
                </c:pt>
                <c:pt idx="2791">
                  <c:v>5575.4765625</c:v>
                </c:pt>
                <c:pt idx="2792">
                  <c:v>5577.4382324218795</c:v>
                </c:pt>
                <c:pt idx="2793">
                  <c:v>5579.5205078125</c:v>
                </c:pt>
                <c:pt idx="2794">
                  <c:v>5581.59521484375</c:v>
                </c:pt>
                <c:pt idx="2795">
                  <c:v>5583.5441894531295</c:v>
                </c:pt>
                <c:pt idx="2796">
                  <c:v>5585.4177246093705</c:v>
                </c:pt>
                <c:pt idx="2797">
                  <c:v>5587.4421386718795</c:v>
                </c:pt>
                <c:pt idx="2798">
                  <c:v>5589.4338378906295</c:v>
                </c:pt>
                <c:pt idx="2799">
                  <c:v>5591.52099609375</c:v>
                </c:pt>
                <c:pt idx="2800">
                  <c:v>5593.6159667968705</c:v>
                </c:pt>
                <c:pt idx="2801">
                  <c:v>5595.4519042968705</c:v>
                </c:pt>
                <c:pt idx="2802">
                  <c:v>5597.4638671875</c:v>
                </c:pt>
                <c:pt idx="2803">
                  <c:v>5599.45068359375</c:v>
                </c:pt>
                <c:pt idx="2804">
                  <c:v>5601.412109375</c:v>
                </c:pt>
                <c:pt idx="2805">
                  <c:v>5603.41650390625</c:v>
                </c:pt>
                <c:pt idx="2806">
                  <c:v>5605.4157714843795</c:v>
                </c:pt>
                <c:pt idx="2807">
                  <c:v>5607.4401855468705</c:v>
                </c:pt>
                <c:pt idx="2808">
                  <c:v>5609.3642578125</c:v>
                </c:pt>
                <c:pt idx="2809">
                  <c:v>5611.4465332031295</c:v>
                </c:pt>
                <c:pt idx="2810">
                  <c:v>5613.54638671875</c:v>
                </c:pt>
                <c:pt idx="2811">
                  <c:v>5615.48291015625</c:v>
                </c:pt>
                <c:pt idx="2812">
                  <c:v>5617.4948730468705</c:v>
                </c:pt>
                <c:pt idx="2813">
                  <c:v>5619.494140625</c:v>
                </c:pt>
                <c:pt idx="2814">
                  <c:v>5621.4230957031295</c:v>
                </c:pt>
                <c:pt idx="2815">
                  <c:v>5623.43505859375</c:v>
                </c:pt>
                <c:pt idx="2816">
                  <c:v>5625.4921875</c:v>
                </c:pt>
                <c:pt idx="2817">
                  <c:v>5627.4538574218795</c:v>
                </c:pt>
                <c:pt idx="2818">
                  <c:v>5629.40283203125</c:v>
                </c:pt>
                <c:pt idx="2819">
                  <c:v>5631.41455078125</c:v>
                </c:pt>
                <c:pt idx="2820">
                  <c:v>5633.5270996093705</c:v>
                </c:pt>
                <c:pt idx="2821">
                  <c:v>5635.5517578125</c:v>
                </c:pt>
                <c:pt idx="2822">
                  <c:v>5637.462890625</c:v>
                </c:pt>
                <c:pt idx="2823">
                  <c:v>5639.3991699218795</c:v>
                </c:pt>
                <c:pt idx="2824">
                  <c:v>5641.3986816406295</c:v>
                </c:pt>
                <c:pt idx="2825">
                  <c:v>5643.4357910156205</c:v>
                </c:pt>
                <c:pt idx="2826">
                  <c:v>5645.4602050781205</c:v>
                </c:pt>
                <c:pt idx="2827">
                  <c:v>5647.396484375</c:v>
                </c:pt>
                <c:pt idx="2828">
                  <c:v>5649.3078613281205</c:v>
                </c:pt>
                <c:pt idx="2829">
                  <c:v>5651.37548828125</c:v>
                </c:pt>
                <c:pt idx="2830">
                  <c:v>5653.4501953125</c:v>
                </c:pt>
                <c:pt idx="2831">
                  <c:v>5655.38134765625</c:v>
                </c:pt>
                <c:pt idx="2832">
                  <c:v>5657.3605957031295</c:v>
                </c:pt>
                <c:pt idx="2833">
                  <c:v>5659.3850097656205</c:v>
                </c:pt>
                <c:pt idx="2834">
                  <c:v>5661.4221191406295</c:v>
                </c:pt>
                <c:pt idx="2835">
                  <c:v>5663.4716796875</c:v>
                </c:pt>
                <c:pt idx="2836">
                  <c:v>5665.4030761718795</c:v>
                </c:pt>
                <c:pt idx="2837">
                  <c:v>5667.37744140625</c:v>
                </c:pt>
                <c:pt idx="2838">
                  <c:v>5669.3640136718795</c:v>
                </c:pt>
                <c:pt idx="2839">
                  <c:v>5671.2878417968705</c:v>
                </c:pt>
                <c:pt idx="2840">
                  <c:v>5673.45068359375</c:v>
                </c:pt>
                <c:pt idx="2841">
                  <c:v>5675.4375</c:v>
                </c:pt>
                <c:pt idx="2842">
                  <c:v>5677.2658691406295</c:v>
                </c:pt>
                <c:pt idx="2843">
                  <c:v>5679.3330078125</c:v>
                </c:pt>
                <c:pt idx="2844">
                  <c:v>5681.3522949218795</c:v>
                </c:pt>
                <c:pt idx="2845">
                  <c:v>5683.41455078125</c:v>
                </c:pt>
                <c:pt idx="2846">
                  <c:v>5685.4013671875</c:v>
                </c:pt>
                <c:pt idx="2847">
                  <c:v>5687.3955078125</c:v>
                </c:pt>
                <c:pt idx="2848">
                  <c:v>5689.3244628906295</c:v>
                </c:pt>
                <c:pt idx="2849">
                  <c:v>5691.31640625</c:v>
                </c:pt>
                <c:pt idx="2850">
                  <c:v>5693.4111328125</c:v>
                </c:pt>
                <c:pt idx="2851">
                  <c:v>5695.3552246093705</c:v>
                </c:pt>
                <c:pt idx="2852">
                  <c:v>5697.296875</c:v>
                </c:pt>
                <c:pt idx="2853">
                  <c:v>5699.38916015625</c:v>
                </c:pt>
                <c:pt idx="2854">
                  <c:v>5701.42626953125</c:v>
                </c:pt>
                <c:pt idx="2855">
                  <c:v>5703.3952636718795</c:v>
                </c:pt>
                <c:pt idx="2856">
                  <c:v>5705.42724609375</c:v>
                </c:pt>
                <c:pt idx="2857">
                  <c:v>5707.3386230468705</c:v>
                </c:pt>
                <c:pt idx="2858">
                  <c:v>5709.3503417968705</c:v>
                </c:pt>
                <c:pt idx="2859">
                  <c:v>5711.4050292968705</c:v>
                </c:pt>
                <c:pt idx="2860">
                  <c:v>5713.4045410156205</c:v>
                </c:pt>
                <c:pt idx="2861">
                  <c:v>5715.423828125</c:v>
                </c:pt>
                <c:pt idx="2862">
                  <c:v>5717.31494140625</c:v>
                </c:pt>
                <c:pt idx="2863">
                  <c:v>5719.2890625</c:v>
                </c:pt>
                <c:pt idx="2864">
                  <c:v>5721.35888671875</c:v>
                </c:pt>
                <c:pt idx="2865">
                  <c:v>5723.3583984375</c:v>
                </c:pt>
                <c:pt idx="2866">
                  <c:v>5725.3701171875</c:v>
                </c:pt>
                <c:pt idx="2867">
                  <c:v>5727.3369140625</c:v>
                </c:pt>
                <c:pt idx="2868">
                  <c:v>5729.2858886718795</c:v>
                </c:pt>
                <c:pt idx="2869">
                  <c:v>5731.30517578125</c:v>
                </c:pt>
                <c:pt idx="2870">
                  <c:v>5733.4052734375</c:v>
                </c:pt>
                <c:pt idx="2871">
                  <c:v>5735.40966796875</c:v>
                </c:pt>
                <c:pt idx="2872">
                  <c:v>5737.2756347656205</c:v>
                </c:pt>
                <c:pt idx="2873">
                  <c:v>5739.25732421875</c:v>
                </c:pt>
                <c:pt idx="2874">
                  <c:v>5741.4025878906295</c:v>
                </c:pt>
                <c:pt idx="2875">
                  <c:v>5743.4772949218795</c:v>
                </c:pt>
                <c:pt idx="2876">
                  <c:v>5745.3937988281205</c:v>
                </c:pt>
                <c:pt idx="2877">
                  <c:v>5747.3176269531295</c:v>
                </c:pt>
                <c:pt idx="2878">
                  <c:v>5749.3620605468705</c:v>
                </c:pt>
                <c:pt idx="2879">
                  <c:v>5751.32373046875</c:v>
                </c:pt>
                <c:pt idx="2880">
                  <c:v>5753.23486328125</c:v>
                </c:pt>
                <c:pt idx="2881">
                  <c:v>5755.25927734375</c:v>
                </c:pt>
                <c:pt idx="2882">
                  <c:v>5757.4147949218795</c:v>
                </c:pt>
                <c:pt idx="2883">
                  <c:v>5759.4016113281205</c:v>
                </c:pt>
                <c:pt idx="2884">
                  <c:v>5761.3203125</c:v>
                </c:pt>
                <c:pt idx="2885">
                  <c:v>5763.4580078125</c:v>
                </c:pt>
                <c:pt idx="2886">
                  <c:v>5765.39453125</c:v>
                </c:pt>
                <c:pt idx="2887">
                  <c:v>5767.36865234375</c:v>
                </c:pt>
                <c:pt idx="2888">
                  <c:v>5769.3679199218795</c:v>
                </c:pt>
                <c:pt idx="2889">
                  <c:v>5771.296875</c:v>
                </c:pt>
                <c:pt idx="2890">
                  <c:v>5773.3591308593795</c:v>
                </c:pt>
                <c:pt idx="2891">
                  <c:v>5775.4162597656295</c:v>
                </c:pt>
                <c:pt idx="2892">
                  <c:v>5777.41552734375</c:v>
                </c:pt>
                <c:pt idx="2893">
                  <c:v>5779.3017578125</c:v>
                </c:pt>
                <c:pt idx="2894">
                  <c:v>5781.3010253906295</c:v>
                </c:pt>
                <c:pt idx="2895">
                  <c:v>5783.38818359375</c:v>
                </c:pt>
                <c:pt idx="2896">
                  <c:v>5785.3498535156205</c:v>
                </c:pt>
                <c:pt idx="2897">
                  <c:v>5787.2412109375</c:v>
                </c:pt>
                <c:pt idx="2898">
                  <c:v>5789.2404785156205</c:v>
                </c:pt>
                <c:pt idx="2899">
                  <c:v>5791.3854980468705</c:v>
                </c:pt>
                <c:pt idx="2900">
                  <c:v>5793.3974609375</c:v>
                </c:pt>
                <c:pt idx="2901">
                  <c:v>5795.31396484375</c:v>
                </c:pt>
                <c:pt idx="2902">
                  <c:v>5797.3132324218795</c:v>
                </c:pt>
                <c:pt idx="2903">
                  <c:v>5799.34521484375</c:v>
                </c:pt>
                <c:pt idx="2904">
                  <c:v>5801.29931640625</c:v>
                </c:pt>
                <c:pt idx="2905">
                  <c:v>5803.23583984375</c:v>
                </c:pt>
                <c:pt idx="2906">
                  <c:v>5805.1848144531295</c:v>
                </c:pt>
                <c:pt idx="2907">
                  <c:v>5807.234375</c:v>
                </c:pt>
                <c:pt idx="2908">
                  <c:v>5809.25390625</c:v>
                </c:pt>
                <c:pt idx="2909">
                  <c:v>5811.1525878906295</c:v>
                </c:pt>
                <c:pt idx="2910">
                  <c:v>5813.189453125</c:v>
                </c:pt>
                <c:pt idx="2911">
                  <c:v>5815.2390136718705</c:v>
                </c:pt>
                <c:pt idx="2912">
                  <c:v>5817.2761230468705</c:v>
                </c:pt>
                <c:pt idx="2913">
                  <c:v>5819.33837890625</c:v>
                </c:pt>
                <c:pt idx="2914">
                  <c:v>5821.3503417968795</c:v>
                </c:pt>
                <c:pt idx="2915">
                  <c:v>5823.2741699218795</c:v>
                </c:pt>
                <c:pt idx="2916">
                  <c:v>5825.2282714843795</c:v>
                </c:pt>
                <c:pt idx="2917">
                  <c:v>5827.2653808593795</c:v>
                </c:pt>
                <c:pt idx="2918">
                  <c:v>5829.2849121093705</c:v>
                </c:pt>
                <c:pt idx="2919">
                  <c:v>5831.2766113281295</c:v>
                </c:pt>
                <c:pt idx="2920">
                  <c:v>5833.3134765625</c:v>
                </c:pt>
                <c:pt idx="2921">
                  <c:v>5835.37060546875</c:v>
                </c:pt>
                <c:pt idx="2922">
                  <c:v>5837.29443359375</c:v>
                </c:pt>
                <c:pt idx="2923">
                  <c:v>5839.2561035156205</c:v>
                </c:pt>
                <c:pt idx="2924">
                  <c:v>5841.2429199218795</c:v>
                </c:pt>
                <c:pt idx="2925">
                  <c:v>5843.20947265625</c:v>
                </c:pt>
                <c:pt idx="2926">
                  <c:v>5845.2463378906295</c:v>
                </c:pt>
                <c:pt idx="2927">
                  <c:v>5847.3212890625</c:v>
                </c:pt>
                <c:pt idx="2928">
                  <c:v>5849.3259277343705</c:v>
                </c:pt>
                <c:pt idx="2929">
                  <c:v>5851.24462890625</c:v>
                </c:pt>
                <c:pt idx="2930">
                  <c:v>5853.201171875</c:v>
                </c:pt>
                <c:pt idx="2931">
                  <c:v>5855.2634277343705</c:v>
                </c:pt>
                <c:pt idx="2932">
                  <c:v>5857.29296875</c:v>
                </c:pt>
                <c:pt idx="2933">
                  <c:v>5859.2795410156205</c:v>
                </c:pt>
                <c:pt idx="2934">
                  <c:v>5861.3239746093705</c:v>
                </c:pt>
                <c:pt idx="2935">
                  <c:v>5863.29833984375</c:v>
                </c:pt>
                <c:pt idx="2936">
                  <c:v>5865.21484375</c:v>
                </c:pt>
                <c:pt idx="2937">
                  <c:v>5867.2141113281295</c:v>
                </c:pt>
                <c:pt idx="2938">
                  <c:v>5869.2385253906295</c:v>
                </c:pt>
                <c:pt idx="2939">
                  <c:v>5871.1750488281295</c:v>
                </c:pt>
                <c:pt idx="2940">
                  <c:v>5873.14404296875</c:v>
                </c:pt>
                <c:pt idx="2941">
                  <c:v>5875.2314453125</c:v>
                </c:pt>
                <c:pt idx="2942">
                  <c:v>5877.31884765625</c:v>
                </c:pt>
                <c:pt idx="2943">
                  <c:v>5879.24267578125</c:v>
                </c:pt>
                <c:pt idx="2944">
                  <c:v>5881.216796875</c:v>
                </c:pt>
                <c:pt idx="2945">
                  <c:v>5883.2536621093705</c:v>
                </c:pt>
                <c:pt idx="2946">
                  <c:v>5885.2529296875</c:v>
                </c:pt>
                <c:pt idx="2947">
                  <c:v>5887.1643066406205</c:v>
                </c:pt>
                <c:pt idx="2948">
                  <c:v>5889.1511230468705</c:v>
                </c:pt>
                <c:pt idx="2949">
                  <c:v>5891.2009277343705</c:v>
                </c:pt>
                <c:pt idx="2950">
                  <c:v>5893.25048828125</c:v>
                </c:pt>
                <c:pt idx="2951">
                  <c:v>5895.3049316406205</c:v>
                </c:pt>
                <c:pt idx="2952">
                  <c:v>5897.166015625</c:v>
                </c:pt>
                <c:pt idx="2953">
                  <c:v>5899.14794921875</c:v>
                </c:pt>
                <c:pt idx="2954">
                  <c:v>5901.1975097656295</c:v>
                </c:pt>
                <c:pt idx="2955">
                  <c:v>5903.234375</c:v>
                </c:pt>
                <c:pt idx="2956">
                  <c:v>5905.271484375</c:v>
                </c:pt>
                <c:pt idx="2957">
                  <c:v>5907.27099609375</c:v>
                </c:pt>
                <c:pt idx="2958">
                  <c:v>5909.1999511718705</c:v>
                </c:pt>
                <c:pt idx="2959">
                  <c:v>5911.17919921875</c:v>
                </c:pt>
                <c:pt idx="2960">
                  <c:v>5913.2236328125</c:v>
                </c:pt>
                <c:pt idx="2961">
                  <c:v>5915.29833984375</c:v>
                </c:pt>
                <c:pt idx="2962">
                  <c:v>5917.2902832031205</c:v>
                </c:pt>
                <c:pt idx="2963">
                  <c:v>5919.1711425781205</c:v>
                </c:pt>
                <c:pt idx="2964">
                  <c:v>5921.2282714843795</c:v>
                </c:pt>
                <c:pt idx="2965">
                  <c:v>5923.29052734375</c:v>
                </c:pt>
                <c:pt idx="2966">
                  <c:v>5925.2395019531295</c:v>
                </c:pt>
                <c:pt idx="2967">
                  <c:v>5927.1760253906295</c:v>
                </c:pt>
                <c:pt idx="2968">
                  <c:v>5929.18798828125</c:v>
                </c:pt>
                <c:pt idx="2969">
                  <c:v>5931.22509765625</c:v>
                </c:pt>
                <c:pt idx="2970">
                  <c:v>5933.1740722656295</c:v>
                </c:pt>
                <c:pt idx="2971">
                  <c:v>5935.2160644531295</c:v>
                </c:pt>
                <c:pt idx="2972">
                  <c:v>5937.2404785156205</c:v>
                </c:pt>
                <c:pt idx="2973">
                  <c:v>5939.171875</c:v>
                </c:pt>
                <c:pt idx="2974">
                  <c:v>5941.1838378906295</c:v>
                </c:pt>
                <c:pt idx="2975">
                  <c:v>5943.1882324218795</c:v>
                </c:pt>
                <c:pt idx="2976">
                  <c:v>5945.23779296875</c:v>
                </c:pt>
                <c:pt idx="2977">
                  <c:v>5947.2824707031205</c:v>
                </c:pt>
                <c:pt idx="2978">
                  <c:v>5949.2492675781205</c:v>
                </c:pt>
                <c:pt idx="2979">
                  <c:v>5951.2233886718705</c:v>
                </c:pt>
                <c:pt idx="2980">
                  <c:v>5953.1345214843795</c:v>
                </c:pt>
                <c:pt idx="2981">
                  <c:v>5955.2470703125</c:v>
                </c:pt>
                <c:pt idx="2982">
                  <c:v>5957.3420410156205</c:v>
                </c:pt>
                <c:pt idx="2983">
                  <c:v>5959.1652832031205</c:v>
                </c:pt>
                <c:pt idx="2984">
                  <c:v>5961.1142578125</c:v>
                </c:pt>
                <c:pt idx="2985">
                  <c:v>5963.1008300781205</c:v>
                </c:pt>
                <c:pt idx="2986">
                  <c:v>5965.2385253906295</c:v>
                </c:pt>
                <c:pt idx="2987">
                  <c:v>5967.30078125</c:v>
                </c:pt>
                <c:pt idx="2988">
                  <c:v>5969.1667480468705</c:v>
                </c:pt>
                <c:pt idx="2989">
                  <c:v>5971.1787109375</c:v>
                </c:pt>
                <c:pt idx="2990">
                  <c:v>5973.2861328125</c:v>
                </c:pt>
                <c:pt idx="2991">
                  <c:v>5975.2854003906295</c:v>
                </c:pt>
                <c:pt idx="2992">
                  <c:v>5977.22216796875</c:v>
                </c:pt>
                <c:pt idx="2993">
                  <c:v>5979.14599609375</c:v>
                </c:pt>
                <c:pt idx="2994">
                  <c:v>5981.1325683593795</c:v>
                </c:pt>
                <c:pt idx="2995">
                  <c:v>5983.10693359375</c:v>
                </c:pt>
                <c:pt idx="2996">
                  <c:v>5985.2697753906295</c:v>
                </c:pt>
                <c:pt idx="2997">
                  <c:v>5987.2917480468705</c:v>
                </c:pt>
                <c:pt idx="2998">
                  <c:v>5989.064453125</c:v>
                </c:pt>
                <c:pt idx="2999">
                  <c:v>5991.10400390625</c:v>
                </c:pt>
                <c:pt idx="3000">
                  <c:v>5993.103515625</c:v>
                </c:pt>
                <c:pt idx="3001">
                  <c:v>5995.1657714843795</c:v>
                </c:pt>
                <c:pt idx="3002">
                  <c:v>5997.21533203125</c:v>
                </c:pt>
                <c:pt idx="3003">
                  <c:v>5999.1640625</c:v>
                </c:pt>
                <c:pt idx="3004">
                  <c:v>6001.1735839843795</c:v>
                </c:pt>
                <c:pt idx="3005">
                  <c:v>6003.1228027343705</c:v>
                </c:pt>
                <c:pt idx="3006">
                  <c:v>6005.1345214843795</c:v>
                </c:pt>
                <c:pt idx="3007">
                  <c:v>6007.1462402343705</c:v>
                </c:pt>
                <c:pt idx="3008">
                  <c:v>6009.07275390625</c:v>
                </c:pt>
                <c:pt idx="3009">
                  <c:v>6011.1223144531295</c:v>
                </c:pt>
                <c:pt idx="3010">
                  <c:v>6013.1066894531295</c:v>
                </c:pt>
                <c:pt idx="3011">
                  <c:v>6015.0432128906295</c:v>
                </c:pt>
                <c:pt idx="3012">
                  <c:v>6017.02978515625</c:v>
                </c:pt>
                <c:pt idx="3013">
                  <c:v>6019.0419921875</c:v>
                </c:pt>
                <c:pt idx="3014">
                  <c:v>6021.0690917968795</c:v>
                </c:pt>
                <c:pt idx="3015">
                  <c:v>6023.1435546875</c:v>
                </c:pt>
                <c:pt idx="3016">
                  <c:v>6025.2307128906295</c:v>
                </c:pt>
                <c:pt idx="3017">
                  <c:v>6027.24267578125</c:v>
                </c:pt>
                <c:pt idx="3018">
                  <c:v>6029.22705078125</c:v>
                </c:pt>
                <c:pt idx="3019">
                  <c:v>6031.2138671875</c:v>
                </c:pt>
                <c:pt idx="3020">
                  <c:v>6033.2158203125</c:v>
                </c:pt>
                <c:pt idx="3021">
                  <c:v>6035.1396484375</c:v>
                </c:pt>
                <c:pt idx="3022">
                  <c:v>6037.1892089843795</c:v>
                </c:pt>
                <c:pt idx="3023">
                  <c:v>6039.201171875</c:v>
                </c:pt>
                <c:pt idx="3024">
                  <c:v>6041.1374511718705</c:v>
                </c:pt>
                <c:pt idx="3025">
                  <c:v>6043.1115722656295</c:v>
                </c:pt>
                <c:pt idx="3026">
                  <c:v>6045.0986328125</c:v>
                </c:pt>
                <c:pt idx="3027">
                  <c:v>6047.1481933593795</c:v>
                </c:pt>
                <c:pt idx="3028">
                  <c:v>6049.1472167968795</c:v>
                </c:pt>
                <c:pt idx="3029">
                  <c:v>6051.13427734375</c:v>
                </c:pt>
                <c:pt idx="3030">
                  <c:v>6053.05810546875</c:v>
                </c:pt>
                <c:pt idx="3031">
                  <c:v>6055.0822753906295</c:v>
                </c:pt>
                <c:pt idx="3032">
                  <c:v>6057.2072753906295</c:v>
                </c:pt>
                <c:pt idx="3033">
                  <c:v>6059.1564941406205</c:v>
                </c:pt>
                <c:pt idx="3034">
                  <c:v>6061.0930175781205</c:v>
                </c:pt>
                <c:pt idx="3035">
                  <c:v>6063.1022949218795</c:v>
                </c:pt>
                <c:pt idx="3036">
                  <c:v>6065.07666015625</c:v>
                </c:pt>
                <c:pt idx="3037">
                  <c:v>6067.0783691406205</c:v>
                </c:pt>
                <c:pt idx="3038">
                  <c:v>6069.1403808593795</c:v>
                </c:pt>
                <c:pt idx="3039">
                  <c:v>6071.0769042968795</c:v>
                </c:pt>
                <c:pt idx="3040">
                  <c:v>6073.0888671875</c:v>
                </c:pt>
                <c:pt idx="3041">
                  <c:v>6075.1257324218795</c:v>
                </c:pt>
                <c:pt idx="3042">
                  <c:v>6077.037109375</c:v>
                </c:pt>
                <c:pt idx="3043">
                  <c:v>6079.0617675781205</c:v>
                </c:pt>
                <c:pt idx="3044">
                  <c:v>6081.1364746093705</c:v>
                </c:pt>
                <c:pt idx="3045">
                  <c:v>6083.1484375</c:v>
                </c:pt>
                <c:pt idx="3046">
                  <c:v>6085.0974121093705</c:v>
                </c:pt>
                <c:pt idx="3047">
                  <c:v>6087.14697265625</c:v>
                </c:pt>
                <c:pt idx="3048">
                  <c:v>6089.181640625</c:v>
                </c:pt>
                <c:pt idx="3049">
                  <c:v>6091.1159667968795</c:v>
                </c:pt>
                <c:pt idx="3050">
                  <c:v>6093.0295410156205</c:v>
                </c:pt>
                <c:pt idx="3051">
                  <c:v>6095.05615234375</c:v>
                </c:pt>
                <c:pt idx="3052">
                  <c:v>6097.0432128906295</c:v>
                </c:pt>
                <c:pt idx="3053">
                  <c:v>6098.9797363281295</c:v>
                </c:pt>
                <c:pt idx="3054">
                  <c:v>6101.07958984375</c:v>
                </c:pt>
                <c:pt idx="3055">
                  <c:v>6103.06396484375</c:v>
                </c:pt>
                <c:pt idx="3056">
                  <c:v>6105.10107421875</c:v>
                </c:pt>
                <c:pt idx="3057">
                  <c:v>6107.17822265625</c:v>
                </c:pt>
                <c:pt idx="3058">
                  <c:v>6109.07666015625</c:v>
                </c:pt>
                <c:pt idx="3059">
                  <c:v>6110.9880371093705</c:v>
                </c:pt>
                <c:pt idx="3060">
                  <c:v>6113.025390625</c:v>
                </c:pt>
                <c:pt idx="3061">
                  <c:v>6115.18798828125</c:v>
                </c:pt>
                <c:pt idx="3062">
                  <c:v>6117.1618652343705</c:v>
                </c:pt>
                <c:pt idx="3063">
                  <c:v>6119.0983886718705</c:v>
                </c:pt>
                <c:pt idx="3064">
                  <c:v>6121.1584472656295</c:v>
                </c:pt>
                <c:pt idx="3065">
                  <c:v>6123.107421875</c:v>
                </c:pt>
                <c:pt idx="3066">
                  <c:v>6125.0588378906295</c:v>
                </c:pt>
                <c:pt idx="3067">
                  <c:v>6127.033203125</c:v>
                </c:pt>
                <c:pt idx="3068">
                  <c:v>6129.044921875</c:v>
                </c:pt>
                <c:pt idx="3069">
                  <c:v>6131.0817871093705</c:v>
                </c:pt>
                <c:pt idx="3070">
                  <c:v>6133.0056152343705</c:v>
                </c:pt>
                <c:pt idx="3071">
                  <c:v>6135.05517578125</c:v>
                </c:pt>
                <c:pt idx="3072">
                  <c:v>6137.0925292968795</c:v>
                </c:pt>
                <c:pt idx="3073">
                  <c:v>6139.05419921875</c:v>
                </c:pt>
                <c:pt idx="3074">
                  <c:v>6141.0908203125</c:v>
                </c:pt>
                <c:pt idx="3075">
                  <c:v>6142.9768066406205</c:v>
                </c:pt>
                <c:pt idx="3076">
                  <c:v>6144.9384765625</c:v>
                </c:pt>
                <c:pt idx="3077">
                  <c:v>6147.0383300781205</c:v>
                </c:pt>
                <c:pt idx="3078">
                  <c:v>6149.025390625</c:v>
                </c:pt>
                <c:pt idx="3079">
                  <c:v>6150.9367675781205</c:v>
                </c:pt>
                <c:pt idx="3080">
                  <c:v>6153.01123046875</c:v>
                </c:pt>
                <c:pt idx="3081">
                  <c:v>6155.00830078125</c:v>
                </c:pt>
                <c:pt idx="3082">
                  <c:v>6156.93212890625</c:v>
                </c:pt>
                <c:pt idx="3083">
                  <c:v>6158.9841308593795</c:v>
                </c:pt>
                <c:pt idx="3084">
                  <c:v>6161.0087890625</c:v>
                </c:pt>
                <c:pt idx="3085">
                  <c:v>6162.9953613281295</c:v>
                </c:pt>
                <c:pt idx="3086">
                  <c:v>6165.0322265625</c:v>
                </c:pt>
                <c:pt idx="3087">
                  <c:v>6167.1071777343705</c:v>
                </c:pt>
                <c:pt idx="3088">
                  <c:v>6169.0036621093705</c:v>
                </c:pt>
                <c:pt idx="3089">
                  <c:v>6170.9274902343705</c:v>
                </c:pt>
                <c:pt idx="3090">
                  <c:v>6173.0422363281295</c:v>
                </c:pt>
                <c:pt idx="3091">
                  <c:v>6175.0793457031205</c:v>
                </c:pt>
                <c:pt idx="3092">
                  <c:v>6177.0031738281295</c:v>
                </c:pt>
                <c:pt idx="3093">
                  <c:v>6178.98779296875</c:v>
                </c:pt>
                <c:pt idx="3094">
                  <c:v>6181.0124511718705</c:v>
                </c:pt>
                <c:pt idx="3095">
                  <c:v>6182.97607421875</c:v>
                </c:pt>
                <c:pt idx="3096">
                  <c:v>6184.9880371093705</c:v>
                </c:pt>
                <c:pt idx="3097">
                  <c:v>6187.0126953125</c:v>
                </c:pt>
                <c:pt idx="3098">
                  <c:v>6188.98681640625</c:v>
                </c:pt>
                <c:pt idx="3099">
                  <c:v>6191.0236816406205</c:v>
                </c:pt>
                <c:pt idx="3100">
                  <c:v>6193.0480957031205</c:v>
                </c:pt>
                <c:pt idx="3101">
                  <c:v>6194.9719238281295</c:v>
                </c:pt>
                <c:pt idx="3102">
                  <c:v>6196.9208984375</c:v>
                </c:pt>
                <c:pt idx="3103">
                  <c:v>6198.9833984375</c:v>
                </c:pt>
                <c:pt idx="3104">
                  <c:v>6200.9953613281295</c:v>
                </c:pt>
                <c:pt idx="3105">
                  <c:v>6203.0197753906295</c:v>
                </c:pt>
                <c:pt idx="3106">
                  <c:v>6205.0817871093705</c:v>
                </c:pt>
                <c:pt idx="3107">
                  <c:v>6207.03076171875</c:v>
                </c:pt>
                <c:pt idx="3108">
                  <c:v>6208.9421386718705</c:v>
                </c:pt>
                <c:pt idx="3109">
                  <c:v>6210.89111328125</c:v>
                </c:pt>
                <c:pt idx="3110">
                  <c:v>6212.9284667968795</c:v>
                </c:pt>
                <c:pt idx="3111">
                  <c:v>6214.9904785156205</c:v>
                </c:pt>
                <c:pt idx="3112">
                  <c:v>6216.98974609375</c:v>
                </c:pt>
                <c:pt idx="3113">
                  <c:v>6219.02685546875</c:v>
                </c:pt>
                <c:pt idx="3114">
                  <c:v>6221.05126953125</c:v>
                </c:pt>
                <c:pt idx="3115">
                  <c:v>6222.9375</c:v>
                </c:pt>
                <c:pt idx="3116">
                  <c:v>6224.8737792968795</c:v>
                </c:pt>
                <c:pt idx="3117">
                  <c:v>6226.9362792968795</c:v>
                </c:pt>
                <c:pt idx="3118">
                  <c:v>6228.9482421875</c:v>
                </c:pt>
                <c:pt idx="3119">
                  <c:v>6230.9724121093705</c:v>
                </c:pt>
                <c:pt idx="3120">
                  <c:v>6232.9338378906295</c:v>
                </c:pt>
                <c:pt idx="3121">
                  <c:v>6234.8955078125</c:v>
                </c:pt>
                <c:pt idx="3122">
                  <c:v>6236.89501953125</c:v>
                </c:pt>
                <c:pt idx="3123">
                  <c:v>6238.9069824218795</c:v>
                </c:pt>
                <c:pt idx="3124">
                  <c:v>6241.0322265625</c:v>
                </c:pt>
                <c:pt idx="3125">
                  <c:v>6243.0314941406205</c:v>
                </c:pt>
                <c:pt idx="3126">
                  <c:v>6244.9904785156205</c:v>
                </c:pt>
                <c:pt idx="3127">
                  <c:v>6246.97705078125</c:v>
                </c:pt>
                <c:pt idx="3128">
                  <c:v>6248.9284667968795</c:v>
                </c:pt>
                <c:pt idx="3129">
                  <c:v>6250.9279785156205</c:v>
                </c:pt>
                <c:pt idx="3130">
                  <c:v>6252.92724609375</c:v>
                </c:pt>
                <c:pt idx="3131">
                  <c:v>6254.9514160156205</c:v>
                </c:pt>
                <c:pt idx="3132">
                  <c:v>6256.9384765625</c:v>
                </c:pt>
                <c:pt idx="3133">
                  <c:v>6258.9504394531295</c:v>
                </c:pt>
                <c:pt idx="3134">
                  <c:v>6260.9851074218795</c:v>
                </c:pt>
                <c:pt idx="3135">
                  <c:v>6262.94677734375</c:v>
                </c:pt>
                <c:pt idx="3136">
                  <c:v>6264.9609375</c:v>
                </c:pt>
                <c:pt idx="3137">
                  <c:v>6267.0104980468705</c:v>
                </c:pt>
                <c:pt idx="3138">
                  <c:v>6268.9697265625</c:v>
                </c:pt>
                <c:pt idx="3139">
                  <c:v>6270.9440917968795</c:v>
                </c:pt>
                <c:pt idx="3140">
                  <c:v>6273.0087890625</c:v>
                </c:pt>
                <c:pt idx="3141">
                  <c:v>6275.0207519531295</c:v>
                </c:pt>
                <c:pt idx="3142">
                  <c:v>6276.95703125</c:v>
                </c:pt>
                <c:pt idx="3143">
                  <c:v>6278.90576171875</c:v>
                </c:pt>
                <c:pt idx="3144">
                  <c:v>6280.93017578125</c:v>
                </c:pt>
                <c:pt idx="3145">
                  <c:v>6283.0051269531295</c:v>
                </c:pt>
                <c:pt idx="3146">
                  <c:v>6284.9416503906295</c:v>
                </c:pt>
                <c:pt idx="3147">
                  <c:v>6286.92822265625</c:v>
                </c:pt>
                <c:pt idx="3148">
                  <c:v>6289.015625</c:v>
                </c:pt>
                <c:pt idx="3149">
                  <c:v>6291.0275878906295</c:v>
                </c:pt>
                <c:pt idx="3150">
                  <c:v>6293.0771484375</c:v>
                </c:pt>
                <c:pt idx="3151">
                  <c:v>6295.0139160156205</c:v>
                </c:pt>
                <c:pt idx="3152">
                  <c:v>6296.9504394531295</c:v>
                </c:pt>
                <c:pt idx="3153">
                  <c:v>6298.94970703125</c:v>
                </c:pt>
                <c:pt idx="3154">
                  <c:v>6300.9362792968795</c:v>
                </c:pt>
                <c:pt idx="3155">
                  <c:v>6302.9482421875</c:v>
                </c:pt>
                <c:pt idx="3156">
                  <c:v>6304.8972167968795</c:v>
                </c:pt>
                <c:pt idx="3157">
                  <c:v>6306.8837890625</c:v>
                </c:pt>
                <c:pt idx="3158">
                  <c:v>6308.9460449218795</c:v>
                </c:pt>
                <c:pt idx="3159">
                  <c:v>6311.0334472656295</c:v>
                </c:pt>
                <c:pt idx="3160">
                  <c:v>6312.9951171875</c:v>
                </c:pt>
                <c:pt idx="3161">
                  <c:v>6314.8562011718705</c:v>
                </c:pt>
                <c:pt idx="3162">
                  <c:v>6316.880859375</c:v>
                </c:pt>
                <c:pt idx="3163">
                  <c:v>6318.9177246093705</c:v>
                </c:pt>
                <c:pt idx="3164">
                  <c:v>6320.9294433593795</c:v>
                </c:pt>
                <c:pt idx="3165">
                  <c:v>6322.9541015625</c:v>
                </c:pt>
                <c:pt idx="3166">
                  <c:v>6324.865234375</c:v>
                </c:pt>
                <c:pt idx="3167">
                  <c:v>6326.8894042968795</c:v>
                </c:pt>
                <c:pt idx="3168">
                  <c:v>6328.9140625</c:v>
                </c:pt>
                <c:pt idx="3169">
                  <c:v>6330.8757324218795</c:v>
                </c:pt>
                <c:pt idx="3170">
                  <c:v>6332.8244628906295</c:v>
                </c:pt>
                <c:pt idx="3171">
                  <c:v>6334.8239746093705</c:v>
                </c:pt>
                <c:pt idx="3172">
                  <c:v>6336.8488769531295</c:v>
                </c:pt>
                <c:pt idx="3173">
                  <c:v>6338.84814453125</c:v>
                </c:pt>
                <c:pt idx="3174">
                  <c:v>6340.9328613281295</c:v>
                </c:pt>
                <c:pt idx="3175">
                  <c:v>6342.8818359375</c:v>
                </c:pt>
                <c:pt idx="3176">
                  <c:v>6344.8332519531295</c:v>
                </c:pt>
                <c:pt idx="3177">
                  <c:v>6346.85791015625</c:v>
                </c:pt>
                <c:pt idx="3178">
                  <c:v>6348.9577636718705</c:v>
                </c:pt>
                <c:pt idx="3179">
                  <c:v>6350.98193359375</c:v>
                </c:pt>
                <c:pt idx="3180">
                  <c:v>6352.880859375</c:v>
                </c:pt>
                <c:pt idx="3181">
                  <c:v>6354.8674316406205</c:v>
                </c:pt>
                <c:pt idx="3182">
                  <c:v>6356.8791503906295</c:v>
                </c:pt>
                <c:pt idx="3183">
                  <c:v>6358.91650390625</c:v>
                </c:pt>
                <c:pt idx="3184">
                  <c:v>6360.8508300781205</c:v>
                </c:pt>
                <c:pt idx="3185">
                  <c:v>6362.7849121093705</c:v>
                </c:pt>
                <c:pt idx="3186">
                  <c:v>6364.8493652343705</c:v>
                </c:pt>
                <c:pt idx="3187">
                  <c:v>6366.83837890625</c:v>
                </c:pt>
                <c:pt idx="3188">
                  <c:v>6368.86279296875</c:v>
                </c:pt>
                <c:pt idx="3189">
                  <c:v>6370.8493652343705</c:v>
                </c:pt>
                <c:pt idx="3190">
                  <c:v>6372.8737792968795</c:v>
                </c:pt>
                <c:pt idx="3191">
                  <c:v>6374.8732910156205</c:v>
                </c:pt>
                <c:pt idx="3192">
                  <c:v>6376.8225097656295</c:v>
                </c:pt>
                <c:pt idx="3193">
                  <c:v>6378.8720703125</c:v>
                </c:pt>
                <c:pt idx="3194">
                  <c:v>6380.94677734375</c:v>
                </c:pt>
                <c:pt idx="3195">
                  <c:v>6382.9084472656295</c:v>
                </c:pt>
                <c:pt idx="3196">
                  <c:v>6384.75439453125</c:v>
                </c:pt>
                <c:pt idx="3197">
                  <c:v>6386.8293457031205</c:v>
                </c:pt>
                <c:pt idx="3198">
                  <c:v>6388.95703125</c:v>
                </c:pt>
                <c:pt idx="3199">
                  <c:v>6390.90576171875</c:v>
                </c:pt>
                <c:pt idx="3200">
                  <c:v>6392.91748046875</c:v>
                </c:pt>
                <c:pt idx="3201">
                  <c:v>6395.0803222656295</c:v>
                </c:pt>
                <c:pt idx="3202">
                  <c:v>6396.97900390625</c:v>
                </c:pt>
                <c:pt idx="3203">
                  <c:v>6398.76220703125</c:v>
                </c:pt>
                <c:pt idx="3204">
                  <c:v>6400.7844238281295</c:v>
                </c:pt>
                <c:pt idx="3205">
                  <c:v>6402.833984375</c:v>
                </c:pt>
                <c:pt idx="3206">
                  <c:v>6404.8229980468705</c:v>
                </c:pt>
                <c:pt idx="3207">
                  <c:v>6406.7744140625</c:v>
                </c:pt>
                <c:pt idx="3208">
                  <c:v>6408.77392578125</c:v>
                </c:pt>
                <c:pt idx="3209">
                  <c:v>6410.8740234375</c:v>
                </c:pt>
                <c:pt idx="3210">
                  <c:v>6412.8605957031205</c:v>
                </c:pt>
                <c:pt idx="3211">
                  <c:v>6414.8095703125</c:v>
                </c:pt>
                <c:pt idx="3212">
                  <c:v>6416.8466796875</c:v>
                </c:pt>
                <c:pt idx="3213">
                  <c:v>6418.8962402343705</c:v>
                </c:pt>
                <c:pt idx="3214">
                  <c:v>6420.8830566406205</c:v>
                </c:pt>
                <c:pt idx="3215">
                  <c:v>6422.8571777343705</c:v>
                </c:pt>
                <c:pt idx="3216">
                  <c:v>6424.81640625</c:v>
                </c:pt>
                <c:pt idx="3217">
                  <c:v>6426.77587890625</c:v>
                </c:pt>
                <c:pt idx="3218">
                  <c:v>6428.85302734375</c:v>
                </c:pt>
                <c:pt idx="3219">
                  <c:v>6430.8544921875</c:v>
                </c:pt>
                <c:pt idx="3220">
                  <c:v>6432.8537597656295</c:v>
                </c:pt>
                <c:pt idx="3221">
                  <c:v>6434.8278808593795</c:v>
                </c:pt>
                <c:pt idx="3222">
                  <c:v>6436.86474609375</c:v>
                </c:pt>
                <c:pt idx="3223">
                  <c:v>6438.9899902343705</c:v>
                </c:pt>
                <c:pt idx="3224">
                  <c:v>6440.87646484375</c:v>
                </c:pt>
                <c:pt idx="3225">
                  <c:v>6442.8505859375</c:v>
                </c:pt>
                <c:pt idx="3226">
                  <c:v>6444.9375</c:v>
                </c:pt>
                <c:pt idx="3227">
                  <c:v>6446.92431640625</c:v>
                </c:pt>
                <c:pt idx="3228">
                  <c:v>6448.8107910156205</c:v>
                </c:pt>
                <c:pt idx="3229">
                  <c:v>6450.7849121093705</c:v>
                </c:pt>
                <c:pt idx="3230">
                  <c:v>6452.8093261718705</c:v>
                </c:pt>
                <c:pt idx="3231">
                  <c:v>6454.8337402343705</c:v>
                </c:pt>
                <c:pt idx="3232">
                  <c:v>6456.8581542968795</c:v>
                </c:pt>
                <c:pt idx="3233">
                  <c:v>6458.81982421875</c:v>
                </c:pt>
                <c:pt idx="3234">
                  <c:v>6460.806640625</c:v>
                </c:pt>
                <c:pt idx="3235">
                  <c:v>6462.7531738281295</c:v>
                </c:pt>
                <c:pt idx="3236">
                  <c:v>6464.73974609375</c:v>
                </c:pt>
                <c:pt idx="3237">
                  <c:v>6466.7795410156205</c:v>
                </c:pt>
                <c:pt idx="3238">
                  <c:v>6468.9172363281295</c:v>
                </c:pt>
                <c:pt idx="3239">
                  <c:v>6470.87841796875</c:v>
                </c:pt>
                <c:pt idx="3240">
                  <c:v>6472.72705078125</c:v>
                </c:pt>
                <c:pt idx="3241">
                  <c:v>6474.7138671875</c:v>
                </c:pt>
                <c:pt idx="3242">
                  <c:v>6476.7507324218795</c:v>
                </c:pt>
                <c:pt idx="3243">
                  <c:v>6478.8505859375</c:v>
                </c:pt>
                <c:pt idx="3244">
                  <c:v>6480.93798828125</c:v>
                </c:pt>
                <c:pt idx="3245">
                  <c:v>6482.9250488281295</c:v>
                </c:pt>
                <c:pt idx="3246">
                  <c:v>6484.8488769531295</c:v>
                </c:pt>
                <c:pt idx="3247">
                  <c:v>6486.8229980468705</c:v>
                </c:pt>
                <c:pt idx="3248">
                  <c:v>6488.76953125</c:v>
                </c:pt>
                <c:pt idx="3249">
                  <c:v>6490.7937011718705</c:v>
                </c:pt>
                <c:pt idx="3250">
                  <c:v>6492.8459472656295</c:v>
                </c:pt>
                <c:pt idx="3251">
                  <c:v>6494.77001953125</c:v>
                </c:pt>
                <c:pt idx="3252">
                  <c:v>6496.7692871093705</c:v>
                </c:pt>
                <c:pt idx="3253">
                  <c:v>6498.7685546875</c:v>
                </c:pt>
                <c:pt idx="3254">
                  <c:v>6500.8684082031205</c:v>
                </c:pt>
                <c:pt idx="3255">
                  <c:v>6502.9055175781205</c:v>
                </c:pt>
                <c:pt idx="3256">
                  <c:v>6504.75390625</c:v>
                </c:pt>
                <c:pt idx="3257">
                  <c:v>6506.7404785156205</c:v>
                </c:pt>
                <c:pt idx="3258">
                  <c:v>6508.8532714843795</c:v>
                </c:pt>
                <c:pt idx="3259">
                  <c:v>6510.837890625</c:v>
                </c:pt>
                <c:pt idx="3260">
                  <c:v>6512.73388671875</c:v>
                </c:pt>
                <c:pt idx="3261">
                  <c:v>6514.748046875</c:v>
                </c:pt>
                <c:pt idx="3262">
                  <c:v>6516.86279296875</c:v>
                </c:pt>
                <c:pt idx="3263">
                  <c:v>6518.8244628906295</c:v>
                </c:pt>
                <c:pt idx="3264">
                  <c:v>6520.7233886718705</c:v>
                </c:pt>
                <c:pt idx="3265">
                  <c:v>6522.78564453125</c:v>
                </c:pt>
                <c:pt idx="3266">
                  <c:v>6524.73486328125</c:v>
                </c:pt>
                <c:pt idx="3267">
                  <c:v>6526.6711425781205</c:v>
                </c:pt>
                <c:pt idx="3268">
                  <c:v>6528.7834472656295</c:v>
                </c:pt>
                <c:pt idx="3269">
                  <c:v>6530.7702636718705</c:v>
                </c:pt>
                <c:pt idx="3270">
                  <c:v>6532.6940917968795</c:v>
                </c:pt>
                <c:pt idx="3271">
                  <c:v>6534.7312011718705</c:v>
                </c:pt>
                <c:pt idx="3272">
                  <c:v>6536.7177734375</c:v>
                </c:pt>
                <c:pt idx="3273">
                  <c:v>6538.716796875</c:v>
                </c:pt>
                <c:pt idx="3274">
                  <c:v>6540.7141113281295</c:v>
                </c:pt>
                <c:pt idx="3275">
                  <c:v>6542.76171875</c:v>
                </c:pt>
                <c:pt idx="3276">
                  <c:v>6544.8010253906295</c:v>
                </c:pt>
                <c:pt idx="3277">
                  <c:v>6546.8000488281295</c:v>
                </c:pt>
                <c:pt idx="3278">
                  <c:v>6548.736328125</c:v>
                </c:pt>
                <c:pt idx="3279">
                  <c:v>6550.6750488281295</c:v>
                </c:pt>
                <c:pt idx="3280">
                  <c:v>6552.7248535156205</c:v>
                </c:pt>
                <c:pt idx="3281">
                  <c:v>6554.7595214843795</c:v>
                </c:pt>
                <c:pt idx="3282">
                  <c:v>6556.78173828125</c:v>
                </c:pt>
                <c:pt idx="3283">
                  <c:v>6558.7333984375</c:v>
                </c:pt>
                <c:pt idx="3284">
                  <c:v>6560.7600097656295</c:v>
                </c:pt>
                <c:pt idx="3285">
                  <c:v>6562.8098144531295</c:v>
                </c:pt>
                <c:pt idx="3286">
                  <c:v>6564.7062988281295</c:v>
                </c:pt>
                <c:pt idx="3287">
                  <c:v>6566.66796875</c:v>
                </c:pt>
                <c:pt idx="3288">
                  <c:v>6568.6823730468705</c:v>
                </c:pt>
                <c:pt idx="3289">
                  <c:v>6570.5305175781205</c:v>
                </c:pt>
                <c:pt idx="3290">
                  <c:v>6572.6428222656295</c:v>
                </c:pt>
                <c:pt idx="3291">
                  <c:v>6574.8308105468705</c:v>
                </c:pt>
                <c:pt idx="3292">
                  <c:v>6576.7800292968795</c:v>
                </c:pt>
                <c:pt idx="3293">
                  <c:v>6578.7014160156205</c:v>
                </c:pt>
                <c:pt idx="3294">
                  <c:v>6580.5998535156205</c:v>
                </c:pt>
                <c:pt idx="3295">
                  <c:v>6582.7150878906295</c:v>
                </c:pt>
                <c:pt idx="3296">
                  <c:v>6584.81494140625</c:v>
                </c:pt>
                <c:pt idx="3297">
                  <c:v>6586.7512207031205</c:v>
                </c:pt>
                <c:pt idx="3298">
                  <c:v>6588.67529296875</c:v>
                </c:pt>
                <c:pt idx="3299">
                  <c:v>6590.6494140625</c:v>
                </c:pt>
                <c:pt idx="3300">
                  <c:v>6592.7619628906295</c:v>
                </c:pt>
                <c:pt idx="3301">
                  <c:v>6594.78662109375</c:v>
                </c:pt>
                <c:pt idx="3302">
                  <c:v>6596.7353515625</c:v>
                </c:pt>
                <c:pt idx="3303">
                  <c:v>6598.7470703125</c:v>
                </c:pt>
                <c:pt idx="3304">
                  <c:v>6600.7216796875</c:v>
                </c:pt>
                <c:pt idx="3305">
                  <c:v>6602.7082519531295</c:v>
                </c:pt>
                <c:pt idx="3306">
                  <c:v>6604.66943359375</c:v>
                </c:pt>
                <c:pt idx="3307">
                  <c:v>6606.7294921875</c:v>
                </c:pt>
                <c:pt idx="3308">
                  <c:v>6608.7541503906295</c:v>
                </c:pt>
                <c:pt idx="3309">
                  <c:v>6610.70556640625</c:v>
                </c:pt>
                <c:pt idx="3310">
                  <c:v>6612.62939453125</c:v>
                </c:pt>
                <c:pt idx="3311">
                  <c:v>6614.6032714843795</c:v>
                </c:pt>
                <c:pt idx="3312">
                  <c:v>6616.6906738281295</c:v>
                </c:pt>
                <c:pt idx="3313">
                  <c:v>6618.7004394531295</c:v>
                </c:pt>
                <c:pt idx="3314">
                  <c:v>6620.68701171875</c:v>
                </c:pt>
                <c:pt idx="3315">
                  <c:v>6622.71142578125</c:v>
                </c:pt>
                <c:pt idx="3316">
                  <c:v>6624.6730957031205</c:v>
                </c:pt>
                <c:pt idx="3317">
                  <c:v>6626.5993652343705</c:v>
                </c:pt>
                <c:pt idx="3318">
                  <c:v>6628.7121582031205</c:v>
                </c:pt>
                <c:pt idx="3319">
                  <c:v>6630.69677734375</c:v>
                </c:pt>
                <c:pt idx="3320">
                  <c:v>6632.5549316406205</c:v>
                </c:pt>
                <c:pt idx="3321">
                  <c:v>6634.619140625</c:v>
                </c:pt>
                <c:pt idx="3322">
                  <c:v>6636.69677734375</c:v>
                </c:pt>
                <c:pt idx="3323">
                  <c:v>6638.73388671875</c:v>
                </c:pt>
                <c:pt idx="3324">
                  <c:v>6640.8435058593795</c:v>
                </c:pt>
                <c:pt idx="3325">
                  <c:v>6642.8303222656295</c:v>
                </c:pt>
                <c:pt idx="3326">
                  <c:v>6644.7443847656295</c:v>
                </c:pt>
                <c:pt idx="3327">
                  <c:v>6646.7185058593795</c:v>
                </c:pt>
                <c:pt idx="3328">
                  <c:v>6648.6677246093705</c:v>
                </c:pt>
                <c:pt idx="3329">
                  <c:v>6650.71728515625</c:v>
                </c:pt>
                <c:pt idx="3330">
                  <c:v>6652.72900390625</c:v>
                </c:pt>
                <c:pt idx="3331">
                  <c:v>6654.640625</c:v>
                </c:pt>
                <c:pt idx="3332">
                  <c:v>6656.6650390625</c:v>
                </c:pt>
                <c:pt idx="3333">
                  <c:v>6658.7395019531295</c:v>
                </c:pt>
                <c:pt idx="3334">
                  <c:v>6660.6887207031205</c:v>
                </c:pt>
                <c:pt idx="3335">
                  <c:v>6662.6882324218795</c:v>
                </c:pt>
                <c:pt idx="3336">
                  <c:v>6664.6999511718705</c:v>
                </c:pt>
                <c:pt idx="3337">
                  <c:v>6666.63623046875</c:v>
                </c:pt>
                <c:pt idx="3338">
                  <c:v>6668.7109375</c:v>
                </c:pt>
                <c:pt idx="3339">
                  <c:v>6670.720703125</c:v>
                </c:pt>
                <c:pt idx="3340">
                  <c:v>6672.64453125</c:v>
                </c:pt>
                <c:pt idx="3341">
                  <c:v>6674.6711425781205</c:v>
                </c:pt>
                <c:pt idx="3342">
                  <c:v>6676.74609375</c:v>
                </c:pt>
                <c:pt idx="3343">
                  <c:v>6678.7705078125</c:v>
                </c:pt>
                <c:pt idx="3344">
                  <c:v>6680.6818847656295</c:v>
                </c:pt>
                <c:pt idx="3345">
                  <c:v>6682.5783691406205</c:v>
                </c:pt>
                <c:pt idx="3346">
                  <c:v>6684.5498046875</c:v>
                </c:pt>
                <c:pt idx="3347">
                  <c:v>6686.5388183593795</c:v>
                </c:pt>
                <c:pt idx="3348">
                  <c:v>6688.61376953125</c:v>
                </c:pt>
                <c:pt idx="3349">
                  <c:v>6690.67578125</c:v>
                </c:pt>
                <c:pt idx="3350">
                  <c:v>6692.65234375</c:v>
                </c:pt>
                <c:pt idx="3351">
                  <c:v>6694.5764160156205</c:v>
                </c:pt>
                <c:pt idx="3352">
                  <c:v>6696.6262207031205</c:v>
                </c:pt>
                <c:pt idx="3353">
                  <c:v>6698.6005859375</c:v>
                </c:pt>
                <c:pt idx="3354">
                  <c:v>6700.57470703125</c:v>
                </c:pt>
                <c:pt idx="3355">
                  <c:v>6702.7248535156205</c:v>
                </c:pt>
                <c:pt idx="3356">
                  <c:v>6704.6735839843795</c:v>
                </c:pt>
                <c:pt idx="3357">
                  <c:v>6706.5720214843795</c:v>
                </c:pt>
                <c:pt idx="3358">
                  <c:v>6708.5439453125</c:v>
                </c:pt>
                <c:pt idx="3359">
                  <c:v>6710.5686035156205</c:v>
                </c:pt>
                <c:pt idx="3360">
                  <c:v>6712.5830078125</c:v>
                </c:pt>
                <c:pt idx="3361">
                  <c:v>6714.6452636718705</c:v>
                </c:pt>
                <c:pt idx="3362">
                  <c:v>6716.69482421875</c:v>
                </c:pt>
                <c:pt idx="3363">
                  <c:v>6718.7189941406205</c:v>
                </c:pt>
                <c:pt idx="3364">
                  <c:v>6720.6552734375</c:v>
                </c:pt>
                <c:pt idx="3365">
                  <c:v>6722.5290527343705</c:v>
                </c:pt>
                <c:pt idx="3366">
                  <c:v>6724.55126953125</c:v>
                </c:pt>
                <c:pt idx="3367">
                  <c:v>6726.58837890625</c:v>
                </c:pt>
                <c:pt idx="3368">
                  <c:v>6728.6027832031205</c:v>
                </c:pt>
                <c:pt idx="3369">
                  <c:v>6730.5390625</c:v>
                </c:pt>
                <c:pt idx="3370">
                  <c:v>6732.6638183593795</c:v>
                </c:pt>
                <c:pt idx="3371">
                  <c:v>6734.6608886718705</c:v>
                </c:pt>
                <c:pt idx="3372">
                  <c:v>6736.5070800781205</c:v>
                </c:pt>
                <c:pt idx="3373">
                  <c:v>6738.6345214843795</c:v>
                </c:pt>
                <c:pt idx="3374">
                  <c:v>6740.6613769531295</c:v>
                </c:pt>
                <c:pt idx="3375">
                  <c:v>6742.623046875</c:v>
                </c:pt>
                <c:pt idx="3376">
                  <c:v>6744.6096191406205</c:v>
                </c:pt>
                <c:pt idx="3377">
                  <c:v>6746.54345703125</c:v>
                </c:pt>
                <c:pt idx="3378">
                  <c:v>6748.5681152343705</c:v>
                </c:pt>
                <c:pt idx="3379">
                  <c:v>6750.66845703125</c:v>
                </c:pt>
                <c:pt idx="3380">
                  <c:v>6752.642578125</c:v>
                </c:pt>
                <c:pt idx="3381">
                  <c:v>6754.5812988281295</c:v>
                </c:pt>
                <c:pt idx="3382">
                  <c:v>6756.5808105468705</c:v>
                </c:pt>
                <c:pt idx="3383">
                  <c:v>6758.6052246093705</c:v>
                </c:pt>
                <c:pt idx="3384">
                  <c:v>6760.56689453125</c:v>
                </c:pt>
                <c:pt idx="3385">
                  <c:v>6762.46533203125</c:v>
                </c:pt>
                <c:pt idx="3386">
                  <c:v>6764.4895019531295</c:v>
                </c:pt>
                <c:pt idx="3387">
                  <c:v>6766.50146484375</c:v>
                </c:pt>
                <c:pt idx="3388">
                  <c:v>6768.53857421875</c:v>
                </c:pt>
                <c:pt idx="3389">
                  <c:v>6770.5256347656295</c:v>
                </c:pt>
                <c:pt idx="3390">
                  <c:v>6772.5625</c:v>
                </c:pt>
                <c:pt idx="3391">
                  <c:v>6774.71240234375</c:v>
                </c:pt>
                <c:pt idx="3392">
                  <c:v>6776.63671875</c:v>
                </c:pt>
                <c:pt idx="3393">
                  <c:v>6778.5859375</c:v>
                </c:pt>
                <c:pt idx="3394">
                  <c:v>6780.63525390625</c:v>
                </c:pt>
                <c:pt idx="3395">
                  <c:v>6782.6848144531295</c:v>
                </c:pt>
                <c:pt idx="3396">
                  <c:v>6784.759765625</c:v>
                </c:pt>
                <c:pt idx="3397">
                  <c:v>6786.6962890625</c:v>
                </c:pt>
                <c:pt idx="3398">
                  <c:v>6788.6325683593795</c:v>
                </c:pt>
                <c:pt idx="3399">
                  <c:v>6790.6572265625</c:v>
                </c:pt>
                <c:pt idx="3400">
                  <c:v>6792.6315917968795</c:v>
                </c:pt>
                <c:pt idx="3401">
                  <c:v>6794.59326171875</c:v>
                </c:pt>
                <c:pt idx="3402">
                  <c:v>6796.6428222656295</c:v>
                </c:pt>
                <c:pt idx="3403">
                  <c:v>6798.6418457031205</c:v>
                </c:pt>
                <c:pt idx="3404">
                  <c:v>6800.5632324218795</c:v>
                </c:pt>
                <c:pt idx="3405">
                  <c:v>6802.5246582031205</c:v>
                </c:pt>
                <c:pt idx="3406">
                  <c:v>6804.48876953125</c:v>
                </c:pt>
                <c:pt idx="3407">
                  <c:v>6806.5886230468705</c:v>
                </c:pt>
                <c:pt idx="3408">
                  <c:v>6808.65087890625</c:v>
                </c:pt>
                <c:pt idx="3409">
                  <c:v>6810.6633300781205</c:v>
                </c:pt>
                <c:pt idx="3410">
                  <c:v>6812.634765625</c:v>
                </c:pt>
                <c:pt idx="3411">
                  <c:v>6814.55859375</c:v>
                </c:pt>
                <c:pt idx="3412">
                  <c:v>6816.560546875</c:v>
                </c:pt>
                <c:pt idx="3413">
                  <c:v>6818.53466796875</c:v>
                </c:pt>
                <c:pt idx="3414">
                  <c:v>6820.5842285156205</c:v>
                </c:pt>
                <c:pt idx="3415">
                  <c:v>6822.57080078125</c:v>
                </c:pt>
                <c:pt idx="3416">
                  <c:v>6824.5300292968795</c:v>
                </c:pt>
                <c:pt idx="3417">
                  <c:v>6826.5671386718705</c:v>
                </c:pt>
                <c:pt idx="3418">
                  <c:v>6828.5686035156205</c:v>
                </c:pt>
                <c:pt idx="3419">
                  <c:v>6830.56787109375</c:v>
                </c:pt>
                <c:pt idx="3420">
                  <c:v>6832.5925292968795</c:v>
                </c:pt>
                <c:pt idx="3421">
                  <c:v>6834.6044921875</c:v>
                </c:pt>
                <c:pt idx="3422">
                  <c:v>6836.57861328125</c:v>
                </c:pt>
                <c:pt idx="3423">
                  <c:v>6838.5778808593795</c:v>
                </c:pt>
                <c:pt idx="3424">
                  <c:v>6840.5246582031205</c:v>
                </c:pt>
                <c:pt idx="3425">
                  <c:v>6842.51123046875</c:v>
                </c:pt>
                <c:pt idx="3426">
                  <c:v>6844.5505371093705</c:v>
                </c:pt>
                <c:pt idx="3427">
                  <c:v>6846.4619140625</c:v>
                </c:pt>
                <c:pt idx="3428">
                  <c:v>6848.44873046875</c:v>
                </c:pt>
                <c:pt idx="3429">
                  <c:v>6850.68701171875</c:v>
                </c:pt>
                <c:pt idx="3430">
                  <c:v>6852.5732421875</c:v>
                </c:pt>
                <c:pt idx="3431">
                  <c:v>6854.396484375</c:v>
                </c:pt>
                <c:pt idx="3432">
                  <c:v>6856.5341796875</c:v>
                </c:pt>
                <c:pt idx="3433">
                  <c:v>6858.5715332031205</c:v>
                </c:pt>
                <c:pt idx="3434">
                  <c:v>6860.5583496093705</c:v>
                </c:pt>
                <c:pt idx="3435">
                  <c:v>6862.44189453125</c:v>
                </c:pt>
                <c:pt idx="3436">
                  <c:v>6864.416015625</c:v>
                </c:pt>
                <c:pt idx="3437">
                  <c:v>6866.4680175781205</c:v>
                </c:pt>
                <c:pt idx="3438">
                  <c:v>6868.5048828125</c:v>
                </c:pt>
                <c:pt idx="3439">
                  <c:v>6870.53955078125</c:v>
                </c:pt>
                <c:pt idx="3440">
                  <c:v>6872.5139160156205</c:v>
                </c:pt>
                <c:pt idx="3441">
                  <c:v>6874.46533203125</c:v>
                </c:pt>
                <c:pt idx="3442">
                  <c:v>6876.4016113281295</c:v>
                </c:pt>
                <c:pt idx="3443">
                  <c:v>6878.4387207031205</c:v>
                </c:pt>
                <c:pt idx="3444">
                  <c:v>6880.48828125</c:v>
                </c:pt>
                <c:pt idx="3445">
                  <c:v>6882.48779296875</c:v>
                </c:pt>
                <c:pt idx="3446">
                  <c:v>6884.4743652343705</c:v>
                </c:pt>
                <c:pt idx="3447">
                  <c:v>6886.57421875</c:v>
                </c:pt>
                <c:pt idx="3448">
                  <c:v>6888.6115722656295</c:v>
                </c:pt>
                <c:pt idx="3449">
                  <c:v>6890.47216796875</c:v>
                </c:pt>
                <c:pt idx="3450">
                  <c:v>6892.37109375</c:v>
                </c:pt>
                <c:pt idx="3451">
                  <c:v>6894.4208984375</c:v>
                </c:pt>
                <c:pt idx="3452">
                  <c:v>6896.48291015625</c:v>
                </c:pt>
                <c:pt idx="3453">
                  <c:v>6898.4697265625</c:v>
                </c:pt>
                <c:pt idx="3454">
                  <c:v>6900.4040527343705</c:v>
                </c:pt>
                <c:pt idx="3455">
                  <c:v>6902.4787597656295</c:v>
                </c:pt>
                <c:pt idx="3456">
                  <c:v>6904.49267578125</c:v>
                </c:pt>
                <c:pt idx="3457">
                  <c:v>6906.42919921875</c:v>
                </c:pt>
                <c:pt idx="3458">
                  <c:v>6908.49169921875</c:v>
                </c:pt>
                <c:pt idx="3459">
                  <c:v>6910.4533691406205</c:v>
                </c:pt>
                <c:pt idx="3460">
                  <c:v>6912.3747558593795</c:v>
                </c:pt>
                <c:pt idx="3461">
                  <c:v>6914.41162109375</c:v>
                </c:pt>
                <c:pt idx="3462">
                  <c:v>6916.44873046875</c:v>
                </c:pt>
                <c:pt idx="3463">
                  <c:v>6918.4228515625</c:v>
                </c:pt>
                <c:pt idx="3464">
                  <c:v>6920.4873046875</c:v>
                </c:pt>
                <c:pt idx="3465">
                  <c:v>6922.4616699218795</c:v>
                </c:pt>
                <c:pt idx="3466">
                  <c:v>6924.41064453125</c:v>
                </c:pt>
                <c:pt idx="3467">
                  <c:v>6926.4853515625</c:v>
                </c:pt>
                <c:pt idx="3468">
                  <c:v>6928.5603027343705</c:v>
                </c:pt>
                <c:pt idx="3469">
                  <c:v>6930.5471191406205</c:v>
                </c:pt>
                <c:pt idx="3470">
                  <c:v>6932.5085449218795</c:v>
                </c:pt>
                <c:pt idx="3471">
                  <c:v>6934.54541015625</c:v>
                </c:pt>
                <c:pt idx="3472">
                  <c:v>6936.5319824218795</c:v>
                </c:pt>
                <c:pt idx="3473">
                  <c:v>6938.443359375</c:v>
                </c:pt>
                <c:pt idx="3474">
                  <c:v>6940.4553222656295</c:v>
                </c:pt>
                <c:pt idx="3475">
                  <c:v>6942.4396972656295</c:v>
                </c:pt>
                <c:pt idx="3476">
                  <c:v>6944.37646484375</c:v>
                </c:pt>
                <c:pt idx="3477">
                  <c:v>6946.4033203125</c:v>
                </c:pt>
                <c:pt idx="3478">
                  <c:v>6948.4777832031205</c:v>
                </c:pt>
                <c:pt idx="3479">
                  <c:v>6950.5900878906295</c:v>
                </c:pt>
                <c:pt idx="3480">
                  <c:v>6952.5244140625</c:v>
                </c:pt>
                <c:pt idx="3481">
                  <c:v>6954.33544921875</c:v>
                </c:pt>
                <c:pt idx="3482">
                  <c:v>6956.3620605468705</c:v>
                </c:pt>
                <c:pt idx="3483">
                  <c:v>6958.60009765625</c:v>
                </c:pt>
                <c:pt idx="3484">
                  <c:v>6960.62451171875</c:v>
                </c:pt>
                <c:pt idx="3485">
                  <c:v>6962.44775390625</c:v>
                </c:pt>
                <c:pt idx="3486">
                  <c:v>6964.4724121093705</c:v>
                </c:pt>
                <c:pt idx="3487">
                  <c:v>6966.4694824218795</c:v>
                </c:pt>
                <c:pt idx="3488">
                  <c:v>6968.3933105468705</c:v>
                </c:pt>
                <c:pt idx="3489">
                  <c:v>6970.4453125</c:v>
                </c:pt>
                <c:pt idx="3490">
                  <c:v>6972.4697265625</c:v>
                </c:pt>
                <c:pt idx="3491">
                  <c:v>6974.4187011718705</c:v>
                </c:pt>
                <c:pt idx="3492">
                  <c:v>6976.35498046875</c:v>
                </c:pt>
                <c:pt idx="3493">
                  <c:v>6978.341796875</c:v>
                </c:pt>
                <c:pt idx="3494">
                  <c:v>6980.3537597656295</c:v>
                </c:pt>
                <c:pt idx="3495">
                  <c:v>6982.4033203125</c:v>
                </c:pt>
                <c:pt idx="3496">
                  <c:v>6984.41552734375</c:v>
                </c:pt>
                <c:pt idx="3497">
                  <c:v>6986.4523925781205</c:v>
                </c:pt>
                <c:pt idx="3498">
                  <c:v>6988.4892578125</c:v>
                </c:pt>
                <c:pt idx="3499">
                  <c:v>6990.50146484375</c:v>
                </c:pt>
                <c:pt idx="3500">
                  <c:v>6992.46044921875</c:v>
                </c:pt>
                <c:pt idx="3501">
                  <c:v>6994.3942871093705</c:v>
                </c:pt>
                <c:pt idx="3502">
                  <c:v>6996.49462890625</c:v>
                </c:pt>
                <c:pt idx="3503">
                  <c:v>6998.4587402343705</c:v>
                </c:pt>
                <c:pt idx="3504">
                  <c:v>7000.44775390625</c:v>
                </c:pt>
                <c:pt idx="3505">
                  <c:v>7002.4597167968795</c:v>
                </c:pt>
                <c:pt idx="3506">
                  <c:v>7004.4592285156205</c:v>
                </c:pt>
                <c:pt idx="3507">
                  <c:v>7006.4938964843795</c:v>
                </c:pt>
                <c:pt idx="3508">
                  <c:v>7008.3923339843795</c:v>
                </c:pt>
                <c:pt idx="3509">
                  <c:v>7010.3937988281295</c:v>
                </c:pt>
                <c:pt idx="3510">
                  <c:v>7012.5314941406205</c:v>
                </c:pt>
                <c:pt idx="3511">
                  <c:v>7014.4553222656295</c:v>
                </c:pt>
                <c:pt idx="3512">
                  <c:v>7016.34130859375</c:v>
                </c:pt>
                <c:pt idx="3513">
                  <c:v>7018.3908691406205</c:v>
                </c:pt>
                <c:pt idx="3514">
                  <c:v>7020.4279785156205</c:v>
                </c:pt>
                <c:pt idx="3515">
                  <c:v>7022.4150390625</c:v>
                </c:pt>
                <c:pt idx="3516">
                  <c:v>7024.38916015625</c:v>
                </c:pt>
                <c:pt idx="3517">
                  <c:v>7026.36328125</c:v>
                </c:pt>
                <c:pt idx="3518">
                  <c:v>7028.33544921875</c:v>
                </c:pt>
                <c:pt idx="3519">
                  <c:v>7030.34716796875</c:v>
                </c:pt>
                <c:pt idx="3520">
                  <c:v>7032.51220703125</c:v>
                </c:pt>
                <c:pt idx="3521">
                  <c:v>7034.5495605468705</c:v>
                </c:pt>
                <c:pt idx="3522">
                  <c:v>7036.41064453125</c:v>
                </c:pt>
                <c:pt idx="3523">
                  <c:v>7038.3220214843795</c:v>
                </c:pt>
                <c:pt idx="3524">
                  <c:v>7040.333984375</c:v>
                </c:pt>
                <c:pt idx="3525">
                  <c:v>7042.3935546875</c:v>
                </c:pt>
                <c:pt idx="3526">
                  <c:v>7044.3801269531295</c:v>
                </c:pt>
                <c:pt idx="3527">
                  <c:v>7046.3669433593795</c:v>
                </c:pt>
                <c:pt idx="3528">
                  <c:v>7048.3662109375</c:v>
                </c:pt>
                <c:pt idx="3529">
                  <c:v>7050.4558105468705</c:v>
                </c:pt>
                <c:pt idx="3530">
                  <c:v>7052.4423828125</c:v>
                </c:pt>
                <c:pt idx="3531">
                  <c:v>7054.34130859375</c:v>
                </c:pt>
                <c:pt idx="3532">
                  <c:v>7056.3659667968795</c:v>
                </c:pt>
                <c:pt idx="3533">
                  <c:v>7058.30224609375</c:v>
                </c:pt>
                <c:pt idx="3534">
                  <c:v>7060.3142089843795</c:v>
                </c:pt>
                <c:pt idx="3535">
                  <c:v>7062.5148925781205</c:v>
                </c:pt>
                <c:pt idx="3536">
                  <c:v>7064.4890136718705</c:v>
                </c:pt>
                <c:pt idx="3537">
                  <c:v>7066.3249511718705</c:v>
                </c:pt>
                <c:pt idx="3538">
                  <c:v>7068.349609375</c:v>
                </c:pt>
                <c:pt idx="3539">
                  <c:v>7070.3740234375</c:v>
                </c:pt>
                <c:pt idx="3540">
                  <c:v>7072.32275390625</c:v>
                </c:pt>
                <c:pt idx="3541">
                  <c:v>7074.33447265625</c:v>
                </c:pt>
                <c:pt idx="3542">
                  <c:v>7076.37158203125</c:v>
                </c:pt>
                <c:pt idx="3543">
                  <c:v>7078.4338378906295</c:v>
                </c:pt>
                <c:pt idx="3544">
                  <c:v>7080.3955078125</c:v>
                </c:pt>
                <c:pt idx="3545">
                  <c:v>7082.30419921875</c:v>
                </c:pt>
                <c:pt idx="3546">
                  <c:v>7084.2404785156205</c:v>
                </c:pt>
                <c:pt idx="3547">
                  <c:v>7086.2548828125</c:v>
                </c:pt>
                <c:pt idx="3548">
                  <c:v>7088.2922363281295</c:v>
                </c:pt>
                <c:pt idx="3549">
                  <c:v>7090.2917480468705</c:v>
                </c:pt>
                <c:pt idx="3550">
                  <c:v>7092.31591796875</c:v>
                </c:pt>
                <c:pt idx="3551">
                  <c:v>7094.3654785156205</c:v>
                </c:pt>
                <c:pt idx="3552">
                  <c:v>7096.3395996093705</c:v>
                </c:pt>
                <c:pt idx="3553">
                  <c:v>7098.3488769531295</c:v>
                </c:pt>
                <c:pt idx="3554">
                  <c:v>7100.3984375</c:v>
                </c:pt>
                <c:pt idx="3555">
                  <c:v>7102.3876953125</c:v>
                </c:pt>
                <c:pt idx="3556">
                  <c:v>7104.4626464843795</c:v>
                </c:pt>
                <c:pt idx="3557">
                  <c:v>7106.4345703125</c:v>
                </c:pt>
                <c:pt idx="3558">
                  <c:v>7108.3837890625</c:v>
                </c:pt>
                <c:pt idx="3559">
                  <c:v>7110.3479003906295</c:v>
                </c:pt>
                <c:pt idx="3560">
                  <c:v>7112.2966308593795</c:v>
                </c:pt>
                <c:pt idx="3561">
                  <c:v>7114.2707519531295</c:v>
                </c:pt>
                <c:pt idx="3562">
                  <c:v>7116.2578125</c:v>
                </c:pt>
                <c:pt idx="3563">
                  <c:v>7118.3073730468705</c:v>
                </c:pt>
                <c:pt idx="3564">
                  <c:v>7120.27880859375</c:v>
                </c:pt>
                <c:pt idx="3565">
                  <c:v>7122.2907714843795</c:v>
                </c:pt>
                <c:pt idx="3566">
                  <c:v>7124.3908691406205</c:v>
                </c:pt>
                <c:pt idx="3567">
                  <c:v>7126.3522949218795</c:v>
                </c:pt>
                <c:pt idx="3568">
                  <c:v>7128.2531738281295</c:v>
                </c:pt>
                <c:pt idx="3569">
                  <c:v>7130.23974609375</c:v>
                </c:pt>
                <c:pt idx="3570">
                  <c:v>7132.3146972656295</c:v>
                </c:pt>
                <c:pt idx="3571">
                  <c:v>7134.3493652343705</c:v>
                </c:pt>
                <c:pt idx="3572">
                  <c:v>7136.3840332031205</c:v>
                </c:pt>
                <c:pt idx="3573">
                  <c:v>7138.3229980468705</c:v>
                </c:pt>
                <c:pt idx="3574">
                  <c:v>7140.287109375</c:v>
                </c:pt>
                <c:pt idx="3575">
                  <c:v>7142.3117675781205</c:v>
                </c:pt>
                <c:pt idx="3576">
                  <c:v>7144.4494628906295</c:v>
                </c:pt>
                <c:pt idx="3577">
                  <c:v>7146.5617675781205</c:v>
                </c:pt>
                <c:pt idx="3578">
                  <c:v>7148.43505859375</c:v>
                </c:pt>
                <c:pt idx="3579">
                  <c:v>7150.3713378906295</c:v>
                </c:pt>
                <c:pt idx="3580">
                  <c:v>7152.2702636718705</c:v>
                </c:pt>
                <c:pt idx="3581">
                  <c:v>7154.20703125</c:v>
                </c:pt>
                <c:pt idx="3582">
                  <c:v>7156.2314453125</c:v>
                </c:pt>
                <c:pt idx="3583">
                  <c:v>7158.2307128906295</c:v>
                </c:pt>
                <c:pt idx="3584">
                  <c:v>7160.2802734375</c:v>
                </c:pt>
                <c:pt idx="3585">
                  <c:v>7162.216796875</c:v>
                </c:pt>
                <c:pt idx="3586">
                  <c:v>7164.1784667968795</c:v>
                </c:pt>
                <c:pt idx="3587">
                  <c:v>7166.2529296875</c:v>
                </c:pt>
                <c:pt idx="3588">
                  <c:v>7168.2900390625</c:v>
                </c:pt>
                <c:pt idx="3589">
                  <c:v>7170.2770996093705</c:v>
                </c:pt>
                <c:pt idx="3590">
                  <c:v>7172.23876953125</c:v>
                </c:pt>
                <c:pt idx="3591">
                  <c:v>7174.30078125</c:v>
                </c:pt>
                <c:pt idx="3592">
                  <c:v>7176.24951171875</c:v>
                </c:pt>
                <c:pt idx="3593">
                  <c:v>7178.2614746093705</c:v>
                </c:pt>
                <c:pt idx="3594">
                  <c:v>7180.33642578125</c:v>
                </c:pt>
                <c:pt idx="3595">
                  <c:v>7182.3962402343705</c:v>
                </c:pt>
                <c:pt idx="3596">
                  <c:v>7184.3830566406205</c:v>
                </c:pt>
                <c:pt idx="3597">
                  <c:v>7186.3095703125</c:v>
                </c:pt>
                <c:pt idx="3598">
                  <c:v>7188.28369140625</c:v>
                </c:pt>
                <c:pt idx="3599">
                  <c:v>7190.28271484375</c:v>
                </c:pt>
                <c:pt idx="3600">
                  <c:v>7192.2822265625</c:v>
                </c:pt>
                <c:pt idx="3601">
                  <c:v>7194.3317871093705</c:v>
                </c:pt>
                <c:pt idx="3602">
                  <c:v>7196.36865234375</c:v>
                </c:pt>
                <c:pt idx="3603">
                  <c:v>7198.3054199218795</c:v>
                </c:pt>
                <c:pt idx="3604">
                  <c:v>7200.2922363281295</c:v>
                </c:pt>
                <c:pt idx="3605">
                  <c:v>7202.263671875</c:v>
                </c:pt>
                <c:pt idx="3606">
                  <c:v>7204.1999511718705</c:v>
                </c:pt>
                <c:pt idx="3607">
                  <c:v>7206.2019042968795</c:v>
                </c:pt>
                <c:pt idx="3608">
                  <c:v>7208.3017578125</c:v>
                </c:pt>
                <c:pt idx="3609">
                  <c:v>7210.3137207031205</c:v>
                </c:pt>
                <c:pt idx="3610">
                  <c:v>7212.3132324218795</c:v>
                </c:pt>
                <c:pt idx="3611">
                  <c:v>7214.36279296875</c:v>
                </c:pt>
                <c:pt idx="3612">
                  <c:v>7216.3244628906295</c:v>
                </c:pt>
                <c:pt idx="3613">
                  <c:v>7218.2985839843795</c:v>
                </c:pt>
                <c:pt idx="3614">
                  <c:v>7220.32275390625</c:v>
                </c:pt>
                <c:pt idx="3615">
                  <c:v>7222.1962890625</c:v>
                </c:pt>
                <c:pt idx="3616">
                  <c:v>7224.2333984375</c:v>
                </c:pt>
                <c:pt idx="3617">
                  <c:v>7226.32080078125</c:v>
                </c:pt>
                <c:pt idx="3618">
                  <c:v>7228.25732421875</c:v>
                </c:pt>
                <c:pt idx="3619">
                  <c:v>7230.3068847656295</c:v>
                </c:pt>
                <c:pt idx="3620">
                  <c:v>7232.3186035156205</c:v>
                </c:pt>
                <c:pt idx="3621">
                  <c:v>7234.3430175781205</c:v>
                </c:pt>
                <c:pt idx="3622">
                  <c:v>7236.3801269531295</c:v>
                </c:pt>
                <c:pt idx="3623">
                  <c:v>7238.3039550781205</c:v>
                </c:pt>
                <c:pt idx="3624">
                  <c:v>7240.177734375</c:v>
                </c:pt>
                <c:pt idx="3625">
                  <c:v>7242.162109375</c:v>
                </c:pt>
                <c:pt idx="3626">
                  <c:v>7244.2873535156205</c:v>
                </c:pt>
                <c:pt idx="3627">
                  <c:v>7246.2890625</c:v>
                </c:pt>
                <c:pt idx="3628">
                  <c:v>7248.16259765625</c:v>
                </c:pt>
                <c:pt idx="3629">
                  <c:v>7250.15966796875</c:v>
                </c:pt>
                <c:pt idx="3630">
                  <c:v>7252.18408203125</c:v>
                </c:pt>
                <c:pt idx="3631">
                  <c:v>7254.1857910156205</c:v>
                </c:pt>
                <c:pt idx="3632">
                  <c:v>7256.15966796875</c:v>
                </c:pt>
                <c:pt idx="3633">
                  <c:v>7258.19677734375</c:v>
                </c:pt>
                <c:pt idx="3634">
                  <c:v>7260.3095703125</c:v>
                </c:pt>
                <c:pt idx="3635">
                  <c:v>7262.25830078125</c:v>
                </c:pt>
                <c:pt idx="3636">
                  <c:v>7264.22998046875</c:v>
                </c:pt>
                <c:pt idx="3637">
                  <c:v>7266.2294921875</c:v>
                </c:pt>
                <c:pt idx="3638">
                  <c:v>7268.1433105468705</c:v>
                </c:pt>
                <c:pt idx="3639">
                  <c:v>7270.142578125</c:v>
                </c:pt>
                <c:pt idx="3640">
                  <c:v>7272.1794433593795</c:v>
                </c:pt>
                <c:pt idx="3641">
                  <c:v>7274.2038574218795</c:v>
                </c:pt>
                <c:pt idx="3642">
                  <c:v>7276.1628417968795</c:v>
                </c:pt>
                <c:pt idx="3643">
                  <c:v>7278.1726074218795</c:v>
                </c:pt>
                <c:pt idx="3644">
                  <c:v>7280.2502441406205</c:v>
                </c:pt>
                <c:pt idx="3645">
                  <c:v>7282.28955078125</c:v>
                </c:pt>
                <c:pt idx="3646">
                  <c:v>7284.3137207031205</c:v>
                </c:pt>
                <c:pt idx="3647">
                  <c:v>7286.2878417968795</c:v>
                </c:pt>
                <c:pt idx="3648">
                  <c:v>7288.2470703125</c:v>
                </c:pt>
                <c:pt idx="3649">
                  <c:v>7290.2841796875</c:v>
                </c:pt>
                <c:pt idx="3650">
                  <c:v>7292.3486328125</c:v>
                </c:pt>
                <c:pt idx="3651">
                  <c:v>7294.3103027343705</c:v>
                </c:pt>
                <c:pt idx="3652">
                  <c:v>7296.234375</c:v>
                </c:pt>
                <c:pt idx="3653">
                  <c:v>7298.2336425781205</c:v>
                </c:pt>
                <c:pt idx="3654">
                  <c:v>7300.2707519531295</c:v>
                </c:pt>
                <c:pt idx="3655">
                  <c:v>7302.232421875</c:v>
                </c:pt>
                <c:pt idx="3656">
                  <c:v>7304.20654296875</c:v>
                </c:pt>
                <c:pt idx="3657">
                  <c:v>7306.1806640625</c:v>
                </c:pt>
                <c:pt idx="3658">
                  <c:v>7308.1923828125</c:v>
                </c:pt>
                <c:pt idx="3659">
                  <c:v>7310.2419433593795</c:v>
                </c:pt>
                <c:pt idx="3660">
                  <c:v>7312.15087890625</c:v>
                </c:pt>
                <c:pt idx="3661">
                  <c:v>7314.125</c:v>
                </c:pt>
                <c:pt idx="3662">
                  <c:v>7316.15185546875</c:v>
                </c:pt>
                <c:pt idx="3663">
                  <c:v>7318.1389160156205</c:v>
                </c:pt>
                <c:pt idx="3664">
                  <c:v>7320.2263183593795</c:v>
                </c:pt>
                <c:pt idx="3665">
                  <c:v>7322.1875</c:v>
                </c:pt>
                <c:pt idx="3666">
                  <c:v>7324.111328125</c:v>
                </c:pt>
                <c:pt idx="3667">
                  <c:v>7326.1862792968795</c:v>
                </c:pt>
                <c:pt idx="3668">
                  <c:v>7328.1354980468705</c:v>
                </c:pt>
                <c:pt idx="3669">
                  <c:v>7330.1975097656295</c:v>
                </c:pt>
                <c:pt idx="3670">
                  <c:v>7332.2219238281295</c:v>
                </c:pt>
                <c:pt idx="3671">
                  <c:v>7334.095703125</c:v>
                </c:pt>
                <c:pt idx="3672">
                  <c:v>7336.08251953125</c:v>
                </c:pt>
                <c:pt idx="3673">
                  <c:v>7338.1320800781205</c:v>
                </c:pt>
                <c:pt idx="3674">
                  <c:v>7340.20654296875</c:v>
                </c:pt>
                <c:pt idx="3675">
                  <c:v>7342.1428222656295</c:v>
                </c:pt>
                <c:pt idx="3676">
                  <c:v>7344.1298828125</c:v>
                </c:pt>
                <c:pt idx="3677">
                  <c:v>7346.12939453125</c:v>
                </c:pt>
                <c:pt idx="3678">
                  <c:v>7348.103515625</c:v>
                </c:pt>
                <c:pt idx="3679">
                  <c:v>7350.1784667968795</c:v>
                </c:pt>
                <c:pt idx="3680">
                  <c:v>7352.20263671875</c:v>
                </c:pt>
                <c:pt idx="3681">
                  <c:v>7354.1640625</c:v>
                </c:pt>
                <c:pt idx="3682">
                  <c:v>7356.0881347656295</c:v>
                </c:pt>
                <c:pt idx="3683">
                  <c:v>7358.10009765625</c:v>
                </c:pt>
                <c:pt idx="3684">
                  <c:v>7360.22509765625</c:v>
                </c:pt>
                <c:pt idx="3685">
                  <c:v>7362.2116699218795</c:v>
                </c:pt>
                <c:pt idx="3686">
                  <c:v>7364.19873046875</c:v>
                </c:pt>
                <c:pt idx="3687">
                  <c:v>7366.2209472656295</c:v>
                </c:pt>
                <c:pt idx="3688">
                  <c:v>7368.1823730468705</c:v>
                </c:pt>
                <c:pt idx="3689">
                  <c:v>7370.1589355468705</c:v>
                </c:pt>
                <c:pt idx="3690">
                  <c:v>7372.1560058593795</c:v>
                </c:pt>
                <c:pt idx="3691">
                  <c:v>7374.1552734375</c:v>
                </c:pt>
                <c:pt idx="3692">
                  <c:v>7376.1318359375</c:v>
                </c:pt>
                <c:pt idx="3693">
                  <c:v>7378.07861328125</c:v>
                </c:pt>
                <c:pt idx="3694">
                  <c:v>7380.1281738281295</c:v>
                </c:pt>
                <c:pt idx="3695">
                  <c:v>7382.19287109375</c:v>
                </c:pt>
                <c:pt idx="3696">
                  <c:v>7384.1416015625</c:v>
                </c:pt>
                <c:pt idx="3697">
                  <c:v>7386.17822265625</c:v>
                </c:pt>
                <c:pt idx="3698">
                  <c:v>7388.1901855468705</c:v>
                </c:pt>
                <c:pt idx="3699">
                  <c:v>7390.1896972656295</c:v>
                </c:pt>
                <c:pt idx="3700">
                  <c:v>7392.1865234375</c:v>
                </c:pt>
                <c:pt idx="3701">
                  <c:v>7394.1228027343705</c:v>
                </c:pt>
                <c:pt idx="3702">
                  <c:v>7396.1247558593795</c:v>
                </c:pt>
                <c:pt idx="3703">
                  <c:v>7398.1242675781205</c:v>
                </c:pt>
                <c:pt idx="3704">
                  <c:v>7400.1237792968795</c:v>
                </c:pt>
                <c:pt idx="3705">
                  <c:v>7402.17333984375</c:v>
                </c:pt>
                <c:pt idx="3706">
                  <c:v>7404.1701660156205</c:v>
                </c:pt>
                <c:pt idx="3707">
                  <c:v>7406.1569824218795</c:v>
                </c:pt>
                <c:pt idx="3708">
                  <c:v>7408.1081542968795</c:v>
                </c:pt>
                <c:pt idx="3709">
                  <c:v>7410.06982421875</c:v>
                </c:pt>
                <c:pt idx="3710">
                  <c:v>7412.0947265625</c:v>
                </c:pt>
                <c:pt idx="3711">
                  <c:v>7414.0812988281295</c:v>
                </c:pt>
                <c:pt idx="3712">
                  <c:v>7416.1682128906295</c:v>
                </c:pt>
                <c:pt idx="3713">
                  <c:v>7418.1904296875</c:v>
                </c:pt>
                <c:pt idx="3714">
                  <c:v>7420.1018066406205</c:v>
                </c:pt>
                <c:pt idx="3715">
                  <c:v>7422.1535644531295</c:v>
                </c:pt>
                <c:pt idx="3716">
                  <c:v>7424.203125</c:v>
                </c:pt>
                <c:pt idx="3717">
                  <c:v>7426.15234375</c:v>
                </c:pt>
                <c:pt idx="3718">
                  <c:v>7428.12646484375</c:v>
                </c:pt>
                <c:pt idx="3719">
                  <c:v>7430.07568359375</c:v>
                </c:pt>
                <c:pt idx="3720">
                  <c:v>7431.9619140625</c:v>
                </c:pt>
                <c:pt idx="3721">
                  <c:v>7433.92333984375</c:v>
                </c:pt>
                <c:pt idx="3722">
                  <c:v>7435.9982910156205</c:v>
                </c:pt>
                <c:pt idx="3723">
                  <c:v>7438.01025390625</c:v>
                </c:pt>
                <c:pt idx="3724">
                  <c:v>7440.13525390625</c:v>
                </c:pt>
                <c:pt idx="3725">
                  <c:v>7442.197265625</c:v>
                </c:pt>
                <c:pt idx="3726">
                  <c:v>7444.0959472656295</c:v>
                </c:pt>
                <c:pt idx="3727">
                  <c:v>7446.0676269531295</c:v>
                </c:pt>
                <c:pt idx="3728">
                  <c:v>7448.1047363281295</c:v>
                </c:pt>
                <c:pt idx="3729">
                  <c:v>7450.1569824218795</c:v>
                </c:pt>
                <c:pt idx="3730">
                  <c:v>7452.1689453125</c:v>
                </c:pt>
                <c:pt idx="3731">
                  <c:v>7454.14306640625</c:v>
                </c:pt>
                <c:pt idx="3732">
                  <c:v>7456.0393066406205</c:v>
                </c:pt>
                <c:pt idx="3733">
                  <c:v>7458.013671875</c:v>
                </c:pt>
                <c:pt idx="3734">
                  <c:v>7460.0280761718705</c:v>
                </c:pt>
                <c:pt idx="3735">
                  <c:v>7462.12548828125</c:v>
                </c:pt>
                <c:pt idx="3736">
                  <c:v>7464.2126464843795</c:v>
                </c:pt>
                <c:pt idx="3737">
                  <c:v>7466.10107421875</c:v>
                </c:pt>
                <c:pt idx="3738">
                  <c:v>7468.0124511718705</c:v>
                </c:pt>
                <c:pt idx="3739">
                  <c:v>7470.07470703125</c:v>
                </c:pt>
                <c:pt idx="3740">
                  <c:v>7472.11181640625</c:v>
                </c:pt>
                <c:pt idx="3741">
                  <c:v>7474.0859375</c:v>
                </c:pt>
                <c:pt idx="3742">
                  <c:v>7476.0979003906295</c:v>
                </c:pt>
                <c:pt idx="3743">
                  <c:v>7478.072265625</c:v>
                </c:pt>
                <c:pt idx="3744">
                  <c:v>7480.0339355468705</c:v>
                </c:pt>
                <c:pt idx="3745">
                  <c:v>7482.0205078125</c:v>
                </c:pt>
                <c:pt idx="3746">
                  <c:v>7484.0197753906295</c:v>
                </c:pt>
                <c:pt idx="3747">
                  <c:v>7486.0441894531295</c:v>
                </c:pt>
                <c:pt idx="3748">
                  <c:v>7488.1689453125</c:v>
                </c:pt>
                <c:pt idx="3749">
                  <c:v>7490.2438964843795</c:v>
                </c:pt>
                <c:pt idx="3750">
                  <c:v>7492.13037109375</c:v>
                </c:pt>
                <c:pt idx="3751">
                  <c:v>7494.0266113281295</c:v>
                </c:pt>
                <c:pt idx="3752">
                  <c:v>7496.0510253906295</c:v>
                </c:pt>
                <c:pt idx="3753">
                  <c:v>7498.0148925781205</c:v>
                </c:pt>
                <c:pt idx="3754">
                  <c:v>7500.00146484375</c:v>
                </c:pt>
                <c:pt idx="3755">
                  <c:v>7502.06396484375</c:v>
                </c:pt>
                <c:pt idx="3756">
                  <c:v>7504.0886230468705</c:v>
                </c:pt>
                <c:pt idx="3757">
                  <c:v>7506.05029296875</c:v>
                </c:pt>
                <c:pt idx="3758">
                  <c:v>7507.9968261718705</c:v>
                </c:pt>
                <c:pt idx="3759">
                  <c:v>7510.02099609375</c:v>
                </c:pt>
                <c:pt idx="3760">
                  <c:v>7511.9724121093705</c:v>
                </c:pt>
                <c:pt idx="3761">
                  <c:v>7513.9216308593795</c:v>
                </c:pt>
                <c:pt idx="3762">
                  <c:v>7515.9836425781205</c:v>
                </c:pt>
                <c:pt idx="3763">
                  <c:v>7518.05810546875</c:v>
                </c:pt>
                <c:pt idx="3764">
                  <c:v>7520.0048828125</c:v>
                </c:pt>
                <c:pt idx="3765">
                  <c:v>7521.9541015625</c:v>
                </c:pt>
                <c:pt idx="3766">
                  <c:v>7524.09423828125</c:v>
                </c:pt>
                <c:pt idx="3767">
                  <c:v>7526.1564941406205</c:v>
                </c:pt>
                <c:pt idx="3768">
                  <c:v>7528.0927734375</c:v>
                </c:pt>
                <c:pt idx="3769">
                  <c:v>7530.05419921875</c:v>
                </c:pt>
                <c:pt idx="3770">
                  <c:v>7532.0412597656295</c:v>
                </c:pt>
                <c:pt idx="3771">
                  <c:v>7534.07861328125</c:v>
                </c:pt>
                <c:pt idx="3772">
                  <c:v>7536.1281738281295</c:v>
                </c:pt>
                <c:pt idx="3773">
                  <c:v>7538.15234375</c:v>
                </c:pt>
                <c:pt idx="3774">
                  <c:v>7540.01318359375</c:v>
                </c:pt>
                <c:pt idx="3775">
                  <c:v>7541.93701171875</c:v>
                </c:pt>
                <c:pt idx="3776">
                  <c:v>7544.0368652343705</c:v>
                </c:pt>
                <c:pt idx="3777">
                  <c:v>7546.09912109375</c:v>
                </c:pt>
                <c:pt idx="3778">
                  <c:v>7548.0607910156205</c:v>
                </c:pt>
                <c:pt idx="3779">
                  <c:v>7550.12060546875</c:v>
                </c:pt>
                <c:pt idx="3780">
                  <c:v>7552.04443359375</c:v>
                </c:pt>
                <c:pt idx="3781">
                  <c:v>7553.9709472656295</c:v>
                </c:pt>
                <c:pt idx="3782">
                  <c:v>7556.0710449218795</c:v>
                </c:pt>
                <c:pt idx="3783">
                  <c:v>7557.9948730468705</c:v>
                </c:pt>
                <c:pt idx="3784">
                  <c:v>7560.0168457031205</c:v>
                </c:pt>
                <c:pt idx="3785">
                  <c:v>7562.0158691406205</c:v>
                </c:pt>
                <c:pt idx="3786">
                  <c:v>7564.0275878906295</c:v>
                </c:pt>
                <c:pt idx="3787">
                  <c:v>7566.0144042968795</c:v>
                </c:pt>
                <c:pt idx="3788">
                  <c:v>7567.9030761718705</c:v>
                </c:pt>
                <c:pt idx="3789">
                  <c:v>7569.9150390625</c:v>
                </c:pt>
                <c:pt idx="3790">
                  <c:v>7571.9521484375</c:v>
                </c:pt>
                <c:pt idx="3791">
                  <c:v>7573.9641113281295</c:v>
                </c:pt>
                <c:pt idx="3792">
                  <c:v>7576.0012207031205</c:v>
                </c:pt>
                <c:pt idx="3793">
                  <c:v>7578.138671875</c:v>
                </c:pt>
                <c:pt idx="3794">
                  <c:v>7580.02490234375</c:v>
                </c:pt>
                <c:pt idx="3795">
                  <c:v>7581.8359375</c:v>
                </c:pt>
                <c:pt idx="3796">
                  <c:v>7583.9733886718705</c:v>
                </c:pt>
                <c:pt idx="3797">
                  <c:v>7586.02294921875</c:v>
                </c:pt>
                <c:pt idx="3798">
                  <c:v>7588.02001953125</c:v>
                </c:pt>
                <c:pt idx="3799">
                  <c:v>7590.0822753906295</c:v>
                </c:pt>
                <c:pt idx="3800">
                  <c:v>7592.0334472656295</c:v>
                </c:pt>
                <c:pt idx="3801">
                  <c:v>7593.9069824218795</c:v>
                </c:pt>
                <c:pt idx="3802">
                  <c:v>7595.9567871093705</c:v>
                </c:pt>
                <c:pt idx="3803">
                  <c:v>7598.10693359375</c:v>
                </c:pt>
                <c:pt idx="3804">
                  <c:v>7600.0559082031205</c:v>
                </c:pt>
                <c:pt idx="3805">
                  <c:v>7601.9797363281295</c:v>
                </c:pt>
                <c:pt idx="3806">
                  <c:v>7604.0041503906295</c:v>
                </c:pt>
                <c:pt idx="3807">
                  <c:v>7606.0158691406205</c:v>
                </c:pt>
                <c:pt idx="3808">
                  <c:v>7607.9899902343705</c:v>
                </c:pt>
                <c:pt idx="3809">
                  <c:v>7610.0148925781205</c:v>
                </c:pt>
                <c:pt idx="3810">
                  <c:v>7611.96142578125</c:v>
                </c:pt>
                <c:pt idx="3811">
                  <c:v>7613.9226074218795</c:v>
                </c:pt>
                <c:pt idx="3812">
                  <c:v>7615.99755859375</c:v>
                </c:pt>
                <c:pt idx="3813">
                  <c:v>7618.00732421875</c:v>
                </c:pt>
                <c:pt idx="3814">
                  <c:v>7619.9462890625</c:v>
                </c:pt>
                <c:pt idx="3815">
                  <c:v>7621.9328613281295</c:v>
                </c:pt>
                <c:pt idx="3816">
                  <c:v>7623.982421875</c:v>
                </c:pt>
                <c:pt idx="3817">
                  <c:v>7625.9211425781205</c:v>
                </c:pt>
                <c:pt idx="3818">
                  <c:v>7627.857421875</c:v>
                </c:pt>
                <c:pt idx="3819">
                  <c:v>7629.83203125</c:v>
                </c:pt>
                <c:pt idx="3820">
                  <c:v>7631.8566894531295</c:v>
                </c:pt>
                <c:pt idx="3821">
                  <c:v>7633.90625</c:v>
                </c:pt>
                <c:pt idx="3822">
                  <c:v>7635.8679199218795</c:v>
                </c:pt>
                <c:pt idx="3823">
                  <c:v>7637.9025878906295</c:v>
                </c:pt>
                <c:pt idx="3824">
                  <c:v>7640.00244140625</c:v>
                </c:pt>
                <c:pt idx="3825">
                  <c:v>7641.95361328125</c:v>
                </c:pt>
                <c:pt idx="3826">
                  <c:v>7643.927734375</c:v>
                </c:pt>
                <c:pt idx="3827">
                  <c:v>7645.9775390625</c:v>
                </c:pt>
                <c:pt idx="3828">
                  <c:v>7647.9895019531295</c:v>
                </c:pt>
                <c:pt idx="3829">
                  <c:v>7649.92578125</c:v>
                </c:pt>
                <c:pt idx="3830">
                  <c:v>7651.89990234375</c:v>
                </c:pt>
                <c:pt idx="3831">
                  <c:v>7654.0627441406205</c:v>
                </c:pt>
                <c:pt idx="3832">
                  <c:v>7656.0368652343705</c:v>
                </c:pt>
                <c:pt idx="3833">
                  <c:v>7657.9482421875</c:v>
                </c:pt>
                <c:pt idx="3834">
                  <c:v>7659.9475097656295</c:v>
                </c:pt>
                <c:pt idx="3835">
                  <c:v>7661.93408203125</c:v>
                </c:pt>
                <c:pt idx="3836">
                  <c:v>7663.97119140625</c:v>
                </c:pt>
                <c:pt idx="3837">
                  <c:v>7665.970703125</c:v>
                </c:pt>
                <c:pt idx="3838">
                  <c:v>7667.94482421875</c:v>
                </c:pt>
                <c:pt idx="3839">
                  <c:v>7669.8811035156205</c:v>
                </c:pt>
                <c:pt idx="3840">
                  <c:v>7671.8681640625</c:v>
                </c:pt>
                <c:pt idx="3841">
                  <c:v>7674.09375</c:v>
                </c:pt>
                <c:pt idx="3842">
                  <c:v>7676.13037109375</c:v>
                </c:pt>
                <c:pt idx="3843">
                  <c:v>7677.93896484375</c:v>
                </c:pt>
                <c:pt idx="3844">
                  <c:v>7679.9130859375</c:v>
                </c:pt>
                <c:pt idx="3845">
                  <c:v>7681.9020996093705</c:v>
                </c:pt>
                <c:pt idx="3846">
                  <c:v>7683.86376953125</c:v>
                </c:pt>
                <c:pt idx="3847">
                  <c:v>7685.9133300781205</c:v>
                </c:pt>
                <c:pt idx="3848">
                  <c:v>7687.9479980468705</c:v>
                </c:pt>
                <c:pt idx="3849">
                  <c:v>7689.99755859375</c:v>
                </c:pt>
                <c:pt idx="3850">
                  <c:v>7691.9616699218795</c:v>
                </c:pt>
                <c:pt idx="3851">
                  <c:v>7693.9357910156205</c:v>
                </c:pt>
                <c:pt idx="3852">
                  <c:v>7695.9580078125</c:v>
                </c:pt>
                <c:pt idx="3853">
                  <c:v>7697.9699707031205</c:v>
                </c:pt>
                <c:pt idx="3854">
                  <c:v>7700.00927734375</c:v>
                </c:pt>
                <c:pt idx="3855">
                  <c:v>7701.95849609375</c:v>
                </c:pt>
                <c:pt idx="3856">
                  <c:v>7703.9326171875</c:v>
                </c:pt>
                <c:pt idx="3857">
                  <c:v>7705.91943359375</c:v>
                </c:pt>
                <c:pt idx="3858">
                  <c:v>7707.8308105468705</c:v>
                </c:pt>
                <c:pt idx="3859">
                  <c:v>7709.7919921875</c:v>
                </c:pt>
                <c:pt idx="3860">
                  <c:v>7711.8918457031205</c:v>
                </c:pt>
                <c:pt idx="3861">
                  <c:v>7713.91650390625</c:v>
                </c:pt>
                <c:pt idx="3862">
                  <c:v>7715.978515625</c:v>
                </c:pt>
                <c:pt idx="3863">
                  <c:v>7717.9274902343705</c:v>
                </c:pt>
                <c:pt idx="3864">
                  <c:v>7719.8264160156205</c:v>
                </c:pt>
                <c:pt idx="3865">
                  <c:v>7721.9892578125</c:v>
                </c:pt>
                <c:pt idx="3866">
                  <c:v>7723.9382324218795</c:v>
                </c:pt>
                <c:pt idx="3867">
                  <c:v>7725.87451171875</c:v>
                </c:pt>
                <c:pt idx="3868">
                  <c:v>7727.9494628906295</c:v>
                </c:pt>
                <c:pt idx="3869">
                  <c:v>7729.8962402343705</c:v>
                </c:pt>
                <c:pt idx="3870">
                  <c:v>7731.84521484375</c:v>
                </c:pt>
                <c:pt idx="3871">
                  <c:v>7733.8347167968795</c:v>
                </c:pt>
                <c:pt idx="3872">
                  <c:v>7735.9445800781205</c:v>
                </c:pt>
                <c:pt idx="3873">
                  <c:v>7737.90576171875</c:v>
                </c:pt>
                <c:pt idx="3874">
                  <c:v>7739.8447265625</c:v>
                </c:pt>
                <c:pt idx="3875">
                  <c:v>7741.8942871093705</c:v>
                </c:pt>
                <c:pt idx="3876">
                  <c:v>7743.8935546875</c:v>
                </c:pt>
                <c:pt idx="3877">
                  <c:v>7745.8427734375</c:v>
                </c:pt>
                <c:pt idx="3878">
                  <c:v>7747.8298339843795</c:v>
                </c:pt>
                <c:pt idx="3879">
                  <c:v>7749.90478515625</c:v>
                </c:pt>
                <c:pt idx="3880">
                  <c:v>7751.91650390625</c:v>
                </c:pt>
                <c:pt idx="3881">
                  <c:v>7753.8781738281295</c:v>
                </c:pt>
                <c:pt idx="3882">
                  <c:v>7755.8146972656295</c:v>
                </c:pt>
                <c:pt idx="3883">
                  <c:v>7757.8513183593795</c:v>
                </c:pt>
                <c:pt idx="3884">
                  <c:v>7759.8884277343705</c:v>
                </c:pt>
                <c:pt idx="3885">
                  <c:v>7761.8625488281295</c:v>
                </c:pt>
                <c:pt idx="3886">
                  <c:v>7763.8215332031205</c:v>
                </c:pt>
                <c:pt idx="3887">
                  <c:v>7765.84619140625</c:v>
                </c:pt>
                <c:pt idx="3888">
                  <c:v>7767.9108886718705</c:v>
                </c:pt>
                <c:pt idx="3889">
                  <c:v>7769.9104003906295</c:v>
                </c:pt>
                <c:pt idx="3890">
                  <c:v>7771.80908203125</c:v>
                </c:pt>
                <c:pt idx="3891">
                  <c:v>7773.7702636718705</c:v>
                </c:pt>
                <c:pt idx="3892">
                  <c:v>7775.83251953125</c:v>
                </c:pt>
                <c:pt idx="3893">
                  <c:v>7777.8195800781205</c:v>
                </c:pt>
                <c:pt idx="3894">
                  <c:v>7779.80615234375</c:v>
                </c:pt>
                <c:pt idx="3895">
                  <c:v>7781.8532714843795</c:v>
                </c:pt>
                <c:pt idx="3896">
                  <c:v>7783.8527832031205</c:v>
                </c:pt>
                <c:pt idx="3897">
                  <c:v>7785.7790527343705</c:v>
                </c:pt>
                <c:pt idx="3898">
                  <c:v>7787.82861328125</c:v>
                </c:pt>
                <c:pt idx="3899">
                  <c:v>7789.86572265625</c:v>
                </c:pt>
                <c:pt idx="3900">
                  <c:v>7791.865234375</c:v>
                </c:pt>
                <c:pt idx="3901">
                  <c:v>7793.8771972656295</c:v>
                </c:pt>
                <c:pt idx="3902">
                  <c:v>7795.8386230468705</c:v>
                </c:pt>
                <c:pt idx="3903">
                  <c:v>7797.87548828125</c:v>
                </c:pt>
                <c:pt idx="3904">
                  <c:v>7799.9377441406205</c:v>
                </c:pt>
                <c:pt idx="3905">
                  <c:v>7801.8742675781205</c:v>
                </c:pt>
                <c:pt idx="3906">
                  <c:v>7803.7956542968795</c:v>
                </c:pt>
                <c:pt idx="3907">
                  <c:v>7805.8703613281295</c:v>
                </c:pt>
                <c:pt idx="3908">
                  <c:v>7807.8972167968795</c:v>
                </c:pt>
                <c:pt idx="3909">
                  <c:v>7809.921875</c:v>
                </c:pt>
                <c:pt idx="3910">
                  <c:v>7811.8708496093705</c:v>
                </c:pt>
                <c:pt idx="3911">
                  <c:v>7813.80712890625</c:v>
                </c:pt>
                <c:pt idx="3912">
                  <c:v>7815.8542480468705</c:v>
                </c:pt>
                <c:pt idx="3913">
                  <c:v>7817.8283691406205</c:v>
                </c:pt>
                <c:pt idx="3914">
                  <c:v>7819.8781738281295</c:v>
                </c:pt>
                <c:pt idx="3915">
                  <c:v>7821.8776855468705</c:v>
                </c:pt>
                <c:pt idx="3916">
                  <c:v>7823.7785644531295</c:v>
                </c:pt>
                <c:pt idx="3917">
                  <c:v>7825.7902832031205</c:v>
                </c:pt>
                <c:pt idx="3918">
                  <c:v>7827.77734375</c:v>
                </c:pt>
                <c:pt idx="3919">
                  <c:v>7829.787109375</c:v>
                </c:pt>
                <c:pt idx="3920">
                  <c:v>7831.8620605468705</c:v>
                </c:pt>
                <c:pt idx="3921">
                  <c:v>7833.85107421875</c:v>
                </c:pt>
                <c:pt idx="3922">
                  <c:v>7835.8251953125</c:v>
                </c:pt>
                <c:pt idx="3923">
                  <c:v>7837.849609375</c:v>
                </c:pt>
                <c:pt idx="3924">
                  <c:v>7839.861328125</c:v>
                </c:pt>
                <c:pt idx="3925">
                  <c:v>7841.8732910156205</c:v>
                </c:pt>
                <c:pt idx="3926">
                  <c:v>7843.8449707031205</c:v>
                </c:pt>
                <c:pt idx="3927">
                  <c:v>7845.84423828125</c:v>
                </c:pt>
                <c:pt idx="3928">
                  <c:v>7847.8337402343705</c:v>
                </c:pt>
                <c:pt idx="3929">
                  <c:v>7849.7199707031205</c:v>
                </c:pt>
                <c:pt idx="3930">
                  <c:v>7851.7565917968795</c:v>
                </c:pt>
                <c:pt idx="3931">
                  <c:v>7853.9572753906295</c:v>
                </c:pt>
                <c:pt idx="3932">
                  <c:v>7856.08251953125</c:v>
                </c:pt>
                <c:pt idx="3933">
                  <c:v>7857.9685058593795</c:v>
                </c:pt>
                <c:pt idx="3934">
                  <c:v>7859.81689453125</c:v>
                </c:pt>
                <c:pt idx="3935">
                  <c:v>7861.7785644531295</c:v>
                </c:pt>
                <c:pt idx="3936">
                  <c:v>7863.7653808593795</c:v>
                </c:pt>
                <c:pt idx="3937">
                  <c:v>7865.7897949218795</c:v>
                </c:pt>
                <c:pt idx="3938">
                  <c:v>7867.8771972656295</c:v>
                </c:pt>
                <c:pt idx="3939">
                  <c:v>7869.8134765625</c:v>
                </c:pt>
                <c:pt idx="3940">
                  <c:v>7871.7751464843795</c:v>
                </c:pt>
                <c:pt idx="3941">
                  <c:v>7873.8376464843795</c:v>
                </c:pt>
                <c:pt idx="3942">
                  <c:v>7875.87451171875</c:v>
                </c:pt>
                <c:pt idx="3943">
                  <c:v>7877.8359375</c:v>
                </c:pt>
                <c:pt idx="3944">
                  <c:v>7879.68212890625</c:v>
                </c:pt>
                <c:pt idx="3945">
                  <c:v>7881.65380859375</c:v>
                </c:pt>
                <c:pt idx="3946">
                  <c:v>7883.7434082031205</c:v>
                </c:pt>
                <c:pt idx="3947">
                  <c:v>7885.7453613281295</c:v>
                </c:pt>
                <c:pt idx="3948">
                  <c:v>7887.7570800781205</c:v>
                </c:pt>
                <c:pt idx="3949">
                  <c:v>7889.806640625</c:v>
                </c:pt>
                <c:pt idx="3950">
                  <c:v>7891.7683105468705</c:v>
                </c:pt>
                <c:pt idx="3951">
                  <c:v>7893.8430175781205</c:v>
                </c:pt>
                <c:pt idx="3952">
                  <c:v>7895.8527832031205</c:v>
                </c:pt>
                <c:pt idx="3953">
                  <c:v>7897.73876953125</c:v>
                </c:pt>
                <c:pt idx="3954">
                  <c:v>7899.7277832031205</c:v>
                </c:pt>
                <c:pt idx="3955">
                  <c:v>7901.7021484375</c:v>
                </c:pt>
                <c:pt idx="3956">
                  <c:v>7903.7265625</c:v>
                </c:pt>
                <c:pt idx="3957">
                  <c:v>7905.80126953125</c:v>
                </c:pt>
                <c:pt idx="3958">
                  <c:v>7907.7756347656295</c:v>
                </c:pt>
                <c:pt idx="3959">
                  <c:v>7909.7624511718705</c:v>
                </c:pt>
                <c:pt idx="3960">
                  <c:v>7911.7490234375</c:v>
                </c:pt>
                <c:pt idx="3961">
                  <c:v>7913.7734375</c:v>
                </c:pt>
                <c:pt idx="3962">
                  <c:v>7915.74755859375</c:v>
                </c:pt>
                <c:pt idx="3963">
                  <c:v>7917.69677734375</c:v>
                </c:pt>
                <c:pt idx="3964">
                  <c:v>7919.7438964843795</c:v>
                </c:pt>
                <c:pt idx="3965">
                  <c:v>7921.8059082031205</c:v>
                </c:pt>
                <c:pt idx="3966">
                  <c:v>7923.87060546875</c:v>
                </c:pt>
                <c:pt idx="3967">
                  <c:v>7925.79443359375</c:v>
                </c:pt>
                <c:pt idx="3968">
                  <c:v>7927.755859375</c:v>
                </c:pt>
                <c:pt idx="3969">
                  <c:v>7929.8181152343705</c:v>
                </c:pt>
                <c:pt idx="3970">
                  <c:v>7931.9055175781205</c:v>
                </c:pt>
                <c:pt idx="3971">
                  <c:v>7933.8293457031205</c:v>
                </c:pt>
                <c:pt idx="3972">
                  <c:v>7935.703125</c:v>
                </c:pt>
                <c:pt idx="3973">
                  <c:v>7937.740234375</c:v>
                </c:pt>
                <c:pt idx="3974">
                  <c:v>7939.7395019531295</c:v>
                </c:pt>
                <c:pt idx="3975">
                  <c:v>7941.7639160156205</c:v>
                </c:pt>
                <c:pt idx="3976">
                  <c:v>7943.77587890625</c:v>
                </c:pt>
                <c:pt idx="3977">
                  <c:v>7945.65966796875</c:v>
                </c:pt>
                <c:pt idx="3978">
                  <c:v>7947.6564941406205</c:v>
                </c:pt>
                <c:pt idx="3979">
                  <c:v>7949.7687988281295</c:v>
                </c:pt>
                <c:pt idx="3980">
                  <c:v>7951.8059082031205</c:v>
                </c:pt>
                <c:pt idx="3981">
                  <c:v>7953.7448730468705</c:v>
                </c:pt>
                <c:pt idx="3982">
                  <c:v>7955.7216796875</c:v>
                </c:pt>
                <c:pt idx="3983">
                  <c:v>7957.7587890625</c:v>
                </c:pt>
                <c:pt idx="3984">
                  <c:v>7959.7326660156205</c:v>
                </c:pt>
                <c:pt idx="3985">
                  <c:v>7961.71923828125</c:v>
                </c:pt>
                <c:pt idx="3986">
                  <c:v>7963.7058105468705</c:v>
                </c:pt>
                <c:pt idx="3987">
                  <c:v>7965.7429199218795</c:v>
                </c:pt>
                <c:pt idx="3988">
                  <c:v>7967.81787109375</c:v>
                </c:pt>
                <c:pt idx="3989">
                  <c:v>7969.7795410156205</c:v>
                </c:pt>
                <c:pt idx="3990">
                  <c:v>7971.81689453125</c:v>
                </c:pt>
                <c:pt idx="3991">
                  <c:v>7973.8039550781205</c:v>
                </c:pt>
                <c:pt idx="3992">
                  <c:v>7975.6770019531295</c:v>
                </c:pt>
                <c:pt idx="3993">
                  <c:v>7977.6760253906295</c:v>
                </c:pt>
                <c:pt idx="3994">
                  <c:v>7979.7009277343705</c:v>
                </c:pt>
                <c:pt idx="3995">
                  <c:v>7981.67529296875</c:v>
                </c:pt>
                <c:pt idx="3996">
                  <c:v>7983.6242675781205</c:v>
                </c:pt>
                <c:pt idx="3997">
                  <c:v>7985.5480957031205</c:v>
                </c:pt>
                <c:pt idx="3998">
                  <c:v>7987.6103515625</c:v>
                </c:pt>
                <c:pt idx="3999">
                  <c:v>7989.748046875</c:v>
                </c:pt>
                <c:pt idx="4000">
                  <c:v>7991.72216796875</c:v>
                </c:pt>
                <c:pt idx="4001">
                  <c:v>7993.6962890625</c:v>
                </c:pt>
                <c:pt idx="4002">
                  <c:v>7995.7961425781205</c:v>
                </c:pt>
                <c:pt idx="4003">
                  <c:v>7997.79541015625</c:v>
                </c:pt>
                <c:pt idx="4004">
                  <c:v>7999.7570800781205</c:v>
                </c:pt>
                <c:pt idx="4005">
                  <c:v>8001.7060546875</c:v>
                </c:pt>
                <c:pt idx="4006">
                  <c:v>8003.6423339843795</c:v>
                </c:pt>
                <c:pt idx="4007">
                  <c:v>8005.7170410156205</c:v>
                </c:pt>
                <c:pt idx="4008">
                  <c:v>8007.7666015625</c:v>
                </c:pt>
                <c:pt idx="4009">
                  <c:v>8009.6630859375</c:v>
                </c:pt>
                <c:pt idx="4010">
                  <c:v>8011.64990234375</c:v>
                </c:pt>
                <c:pt idx="4011">
                  <c:v>8013.83984375</c:v>
                </c:pt>
                <c:pt idx="4012">
                  <c:v>8015.8015136718705</c:v>
                </c:pt>
                <c:pt idx="4013">
                  <c:v>8017.67529296875</c:v>
                </c:pt>
                <c:pt idx="4014">
                  <c:v>8019.59912109375</c:v>
                </c:pt>
                <c:pt idx="4015">
                  <c:v>8021.5983886718705</c:v>
                </c:pt>
                <c:pt idx="4016">
                  <c:v>8023.6203613281295</c:v>
                </c:pt>
                <c:pt idx="4017">
                  <c:v>8025.63232421875</c:v>
                </c:pt>
                <c:pt idx="4018">
                  <c:v>8027.6843261718705</c:v>
                </c:pt>
                <c:pt idx="4019">
                  <c:v>8029.7443847656295</c:v>
                </c:pt>
                <c:pt idx="4020">
                  <c:v>8031.7314453125</c:v>
                </c:pt>
                <c:pt idx="4021">
                  <c:v>8033.6071777343705</c:v>
                </c:pt>
                <c:pt idx="4022">
                  <c:v>8035.5661621093705</c:v>
                </c:pt>
                <c:pt idx="4023">
                  <c:v>8037.7165527343705</c:v>
                </c:pt>
                <c:pt idx="4024">
                  <c:v>8039.8190917968795</c:v>
                </c:pt>
                <c:pt idx="4025">
                  <c:v>8041.6550292968795</c:v>
                </c:pt>
                <c:pt idx="4026">
                  <c:v>8043.6291503906295</c:v>
                </c:pt>
                <c:pt idx="4027">
                  <c:v>8045.70361328125</c:v>
                </c:pt>
                <c:pt idx="4028">
                  <c:v>8047.74072265625</c:v>
                </c:pt>
                <c:pt idx="4029">
                  <c:v>8049.9035644531295</c:v>
                </c:pt>
                <c:pt idx="4030">
                  <c:v>8051.8020019531295</c:v>
                </c:pt>
                <c:pt idx="4031">
                  <c:v>8053.650390625</c:v>
                </c:pt>
                <c:pt idx="4032">
                  <c:v>8055.6623535156205</c:v>
                </c:pt>
                <c:pt idx="4033">
                  <c:v>8057.6494140625</c:v>
                </c:pt>
                <c:pt idx="4034">
                  <c:v>8059.6740722656295</c:v>
                </c:pt>
                <c:pt idx="4035">
                  <c:v>8061.6730957031205</c:v>
                </c:pt>
                <c:pt idx="4036">
                  <c:v>8063.6823730468705</c:v>
                </c:pt>
                <c:pt idx="4037">
                  <c:v>8065.70703125</c:v>
                </c:pt>
                <c:pt idx="4038">
                  <c:v>8067.7214355468705</c:v>
                </c:pt>
                <c:pt idx="4039">
                  <c:v>8069.720703125</c:v>
                </c:pt>
                <c:pt idx="4040">
                  <c:v>8071.69482421875</c:v>
                </c:pt>
                <c:pt idx="4041">
                  <c:v>8073.6286621093705</c:v>
                </c:pt>
                <c:pt idx="4042">
                  <c:v>8075.56494140625</c:v>
                </c:pt>
                <c:pt idx="4043">
                  <c:v>8077.5769042968795</c:v>
                </c:pt>
                <c:pt idx="4044">
                  <c:v>8079.6142578125</c:v>
                </c:pt>
                <c:pt idx="4045">
                  <c:v>8081.6262207031205</c:v>
                </c:pt>
                <c:pt idx="4046">
                  <c:v>8083.763671875</c:v>
                </c:pt>
                <c:pt idx="4047">
                  <c:v>8085.7529296875</c:v>
                </c:pt>
                <c:pt idx="4048">
                  <c:v>8087.6643066406205</c:v>
                </c:pt>
                <c:pt idx="4049">
                  <c:v>8089.6384277343705</c:v>
                </c:pt>
                <c:pt idx="4050">
                  <c:v>8091.70068359375</c:v>
                </c:pt>
                <c:pt idx="4051">
                  <c:v>8093.8359375</c:v>
                </c:pt>
                <c:pt idx="4052">
                  <c:v>8095.70947265625</c:v>
                </c:pt>
                <c:pt idx="4053">
                  <c:v>8097.5100097656295</c:v>
                </c:pt>
                <c:pt idx="4054">
                  <c:v>8099.5344238281295</c:v>
                </c:pt>
                <c:pt idx="4055">
                  <c:v>8101.583984375</c:v>
                </c:pt>
                <c:pt idx="4056">
                  <c:v>8103.533203125</c:v>
                </c:pt>
                <c:pt idx="4057">
                  <c:v>8105.5451660156205</c:v>
                </c:pt>
                <c:pt idx="4058">
                  <c:v>8107.5947265625</c:v>
                </c:pt>
                <c:pt idx="4059">
                  <c:v>8109.6696777343705</c:v>
                </c:pt>
                <c:pt idx="4060">
                  <c:v>8111.6940917968795</c:v>
                </c:pt>
                <c:pt idx="4061">
                  <c:v>8113.5549316406205</c:v>
                </c:pt>
                <c:pt idx="4062">
                  <c:v>8115.4787597656295</c:v>
                </c:pt>
                <c:pt idx="4063">
                  <c:v>8117.6037597656295</c:v>
                </c:pt>
                <c:pt idx="4064">
                  <c:v>8119.6533203125</c:v>
                </c:pt>
                <c:pt idx="4065">
                  <c:v>8121.60205078125</c:v>
                </c:pt>
                <c:pt idx="4066">
                  <c:v>8123.7019042968795</c:v>
                </c:pt>
                <c:pt idx="4067">
                  <c:v>8125.611328125</c:v>
                </c:pt>
                <c:pt idx="4068">
                  <c:v>8127.447265625</c:v>
                </c:pt>
                <c:pt idx="4069">
                  <c:v>8129.5869140625</c:v>
                </c:pt>
                <c:pt idx="4070">
                  <c:v>8131.7497558593795</c:v>
                </c:pt>
                <c:pt idx="4071">
                  <c:v>8133.7995605468705</c:v>
                </c:pt>
                <c:pt idx="4072">
                  <c:v>8135.73583984375</c:v>
                </c:pt>
                <c:pt idx="4073">
                  <c:v>8137.74755859375</c:v>
                </c:pt>
                <c:pt idx="4074">
                  <c:v>8139.6843261718705</c:v>
                </c:pt>
                <c:pt idx="4075">
                  <c:v>8141.595703125</c:v>
                </c:pt>
                <c:pt idx="4076">
                  <c:v>8143.5822753906295</c:v>
                </c:pt>
                <c:pt idx="4077">
                  <c:v>8145.6066894531295</c:v>
                </c:pt>
                <c:pt idx="4078">
                  <c:v>8147.61865234375</c:v>
                </c:pt>
                <c:pt idx="4079">
                  <c:v>8149.60546875</c:v>
                </c:pt>
                <c:pt idx="4080">
                  <c:v>8151.5793457031205</c:v>
                </c:pt>
                <c:pt idx="4081">
                  <c:v>8153.5764160156205</c:v>
                </c:pt>
                <c:pt idx="4082">
                  <c:v>8155.6389160156205</c:v>
                </c:pt>
                <c:pt idx="4083">
                  <c:v>8157.640625</c:v>
                </c:pt>
                <c:pt idx="4084">
                  <c:v>8159.6271972656295</c:v>
                </c:pt>
                <c:pt idx="4085">
                  <c:v>8161.6013183593795</c:v>
                </c:pt>
                <c:pt idx="4086">
                  <c:v>8163.5505371093705</c:v>
                </c:pt>
                <c:pt idx="4087">
                  <c:v>8165.6628417968795</c:v>
                </c:pt>
                <c:pt idx="4088">
                  <c:v>8167.90087890625</c:v>
                </c:pt>
                <c:pt idx="4089">
                  <c:v>8169.7746582031205</c:v>
                </c:pt>
                <c:pt idx="4090">
                  <c:v>8171.57275390625</c:v>
                </c:pt>
                <c:pt idx="4091">
                  <c:v>8173.634765625</c:v>
                </c:pt>
                <c:pt idx="4092">
                  <c:v>8175.6467285156205</c:v>
                </c:pt>
                <c:pt idx="4093">
                  <c:v>8177.5686035156205</c:v>
                </c:pt>
                <c:pt idx="4094">
                  <c:v>8179.59326171875</c:v>
                </c:pt>
                <c:pt idx="4095">
                  <c:v>8181.6198730468705</c:v>
                </c:pt>
                <c:pt idx="4096">
                  <c:v>8183.5686035156205</c:v>
                </c:pt>
                <c:pt idx="4097">
                  <c:v>8185.6433105468705</c:v>
                </c:pt>
                <c:pt idx="4098">
                  <c:v>8187.5925292968795</c:v>
                </c:pt>
                <c:pt idx="4099">
                  <c:v>8189.6799316406205</c:v>
                </c:pt>
                <c:pt idx="4100">
                  <c:v>8191.71484375</c:v>
                </c:pt>
                <c:pt idx="4101">
                  <c:v>8193.50048828125</c:v>
                </c:pt>
                <c:pt idx="4102">
                  <c:v>8195.45166015625</c:v>
                </c:pt>
                <c:pt idx="4103">
                  <c:v>8197.47607421875</c:v>
                </c:pt>
                <c:pt idx="4104">
                  <c:v>8199.55078125</c:v>
                </c:pt>
                <c:pt idx="4105">
                  <c:v>8201.52490234375</c:v>
                </c:pt>
                <c:pt idx="4106">
                  <c:v>8203.49658203125</c:v>
                </c:pt>
                <c:pt idx="4107">
                  <c:v>8205.583984375</c:v>
                </c:pt>
                <c:pt idx="4108">
                  <c:v>8207.673828125</c:v>
                </c:pt>
                <c:pt idx="4109">
                  <c:v>8209.56005859375</c:v>
                </c:pt>
                <c:pt idx="4110">
                  <c:v>8211.59716796875</c:v>
                </c:pt>
                <c:pt idx="4111">
                  <c:v>8213.77001953125</c:v>
                </c:pt>
                <c:pt idx="4112">
                  <c:v>8215.65625</c:v>
                </c:pt>
                <c:pt idx="4113">
                  <c:v>8217.5048828125</c:v>
                </c:pt>
                <c:pt idx="4114">
                  <c:v>8219.50439453125</c:v>
                </c:pt>
                <c:pt idx="4115">
                  <c:v>8221.65673828125</c:v>
                </c:pt>
                <c:pt idx="4116">
                  <c:v>8223.68115234375</c:v>
                </c:pt>
                <c:pt idx="4117">
                  <c:v>8225.5927734375</c:v>
                </c:pt>
                <c:pt idx="4118">
                  <c:v>8227.6044921875</c:v>
                </c:pt>
                <c:pt idx="4119">
                  <c:v>8229.6162109375</c:v>
                </c:pt>
                <c:pt idx="4120">
                  <c:v>8231.5400390625</c:v>
                </c:pt>
                <c:pt idx="4121">
                  <c:v>8233.53955078125</c:v>
                </c:pt>
                <c:pt idx="4122">
                  <c:v>8235.6015625</c:v>
                </c:pt>
                <c:pt idx="4123">
                  <c:v>8237.46240234375</c:v>
                </c:pt>
                <c:pt idx="4124">
                  <c:v>8239.47412109375</c:v>
                </c:pt>
                <c:pt idx="4125">
                  <c:v>8241.548828125</c:v>
                </c:pt>
                <c:pt idx="4126">
                  <c:v>8243.58642578125</c:v>
                </c:pt>
                <c:pt idx="4127">
                  <c:v>8245.560546875</c:v>
                </c:pt>
                <c:pt idx="4128">
                  <c:v>8247.5595703125</c:v>
                </c:pt>
                <c:pt idx="4129">
                  <c:v>8249.583984375</c:v>
                </c:pt>
                <c:pt idx="4130">
                  <c:v>8251.59619140625</c:v>
                </c:pt>
                <c:pt idx="4131">
                  <c:v>8253.63330078125</c:v>
                </c:pt>
                <c:pt idx="4132">
                  <c:v>8255.529296875</c:v>
                </c:pt>
                <c:pt idx="4133">
                  <c:v>8257.49072265625</c:v>
                </c:pt>
                <c:pt idx="4134">
                  <c:v>8259.54296875</c:v>
                </c:pt>
                <c:pt idx="4135">
                  <c:v>8261.51708984375</c:v>
                </c:pt>
                <c:pt idx="4136">
                  <c:v>8263.45361328125</c:v>
                </c:pt>
                <c:pt idx="4137">
                  <c:v>8265.37744140625</c:v>
                </c:pt>
                <c:pt idx="4138">
                  <c:v>8267.46484375</c:v>
                </c:pt>
                <c:pt idx="4139">
                  <c:v>8269.46435546875</c:v>
                </c:pt>
                <c:pt idx="4140">
                  <c:v>8271.33544921875</c:v>
                </c:pt>
                <c:pt idx="4141">
                  <c:v>8273.35986328125</c:v>
                </c:pt>
                <c:pt idx="4142">
                  <c:v>8275.474609375</c:v>
                </c:pt>
                <c:pt idx="4143">
                  <c:v>8277.57470703125</c:v>
                </c:pt>
                <c:pt idx="4144">
                  <c:v>8279.59912109375</c:v>
                </c:pt>
                <c:pt idx="4145">
                  <c:v>8281.673828125</c:v>
                </c:pt>
                <c:pt idx="4146">
                  <c:v>8283.57275390625</c:v>
                </c:pt>
                <c:pt idx="4147">
                  <c:v>8285.40869140625</c:v>
                </c:pt>
                <c:pt idx="4148">
                  <c:v>8287.42041015625</c:v>
                </c:pt>
                <c:pt idx="4149">
                  <c:v>8289.54541015625</c:v>
                </c:pt>
                <c:pt idx="4150">
                  <c:v>8291.51953125</c:v>
                </c:pt>
                <c:pt idx="4151">
                  <c:v>8293.51904296875</c:v>
                </c:pt>
                <c:pt idx="4152">
                  <c:v>8295.4912109375</c:v>
                </c:pt>
                <c:pt idx="4153">
                  <c:v>8297.43994140625</c:v>
                </c:pt>
                <c:pt idx="4154">
                  <c:v>8299.59228515625</c:v>
                </c:pt>
                <c:pt idx="4155">
                  <c:v>8301.6171875</c:v>
                </c:pt>
                <c:pt idx="4156">
                  <c:v>8303.49072265625</c:v>
                </c:pt>
                <c:pt idx="4157">
                  <c:v>8305.4267578125</c:v>
                </c:pt>
                <c:pt idx="4158">
                  <c:v>8307.51416015625</c:v>
                </c:pt>
                <c:pt idx="4159">
                  <c:v>8309.53857421875</c:v>
                </c:pt>
                <c:pt idx="4160">
                  <c:v>8311.47509765625</c:v>
                </c:pt>
                <c:pt idx="4161">
                  <c:v>8313.474609375</c:v>
                </c:pt>
                <c:pt idx="4162">
                  <c:v>8315.4990234375</c:v>
                </c:pt>
                <c:pt idx="4163">
                  <c:v>8317.5361328125</c:v>
                </c:pt>
                <c:pt idx="4164">
                  <c:v>8319.4599609375</c:v>
                </c:pt>
                <c:pt idx="4165">
                  <c:v>8321.4970703125</c:v>
                </c:pt>
                <c:pt idx="4166">
                  <c:v>8323.45849609375</c:v>
                </c:pt>
                <c:pt idx="4167">
                  <c:v>8325.4072265625</c:v>
                </c:pt>
                <c:pt idx="4168">
                  <c:v>8327.5830078125</c:v>
                </c:pt>
                <c:pt idx="4169">
                  <c:v>8329.5322265625</c:v>
                </c:pt>
                <c:pt idx="4170">
                  <c:v>8331.48095703125</c:v>
                </c:pt>
                <c:pt idx="4171">
                  <c:v>8333.51806640625</c:v>
                </c:pt>
                <c:pt idx="4172">
                  <c:v>8335.4794921875</c:v>
                </c:pt>
                <c:pt idx="4173">
                  <c:v>8337.46630859375</c:v>
                </c:pt>
                <c:pt idx="4174">
                  <c:v>8339.453125</c:v>
                </c:pt>
                <c:pt idx="4175">
                  <c:v>8341.4521484375</c:v>
                </c:pt>
                <c:pt idx="4176">
                  <c:v>8343.44921875</c:v>
                </c:pt>
                <c:pt idx="4177">
                  <c:v>8345.3984375</c:v>
                </c:pt>
                <c:pt idx="4178">
                  <c:v>8347.400390625</c:v>
                </c:pt>
                <c:pt idx="4179">
                  <c:v>8349.48779296875</c:v>
                </c:pt>
                <c:pt idx="4180">
                  <c:v>8351.48681640625</c:v>
                </c:pt>
                <c:pt idx="4181">
                  <c:v>8353.42333984375</c:v>
                </c:pt>
                <c:pt idx="4182">
                  <c:v>8355.44775390625</c:v>
                </c:pt>
                <c:pt idx="4183">
                  <c:v>8357.509765625</c:v>
                </c:pt>
                <c:pt idx="4184">
                  <c:v>8359.50927734375</c:v>
                </c:pt>
                <c:pt idx="4185">
                  <c:v>8361.52099609375</c:v>
                </c:pt>
                <c:pt idx="4186">
                  <c:v>8363.5830078125</c:v>
                </c:pt>
                <c:pt idx="4187">
                  <c:v>8365.5068359375</c:v>
                </c:pt>
                <c:pt idx="4188">
                  <c:v>8367.619140625</c:v>
                </c:pt>
                <c:pt idx="4189">
                  <c:v>8369.63134765625</c:v>
                </c:pt>
                <c:pt idx="4190">
                  <c:v>8371.455078125</c:v>
                </c:pt>
                <c:pt idx="4191">
                  <c:v>8373.45166015625</c:v>
                </c:pt>
                <c:pt idx="4192">
                  <c:v>8375.4609375</c:v>
                </c:pt>
                <c:pt idx="4193">
                  <c:v>8377.42529296875</c:v>
                </c:pt>
                <c:pt idx="4194">
                  <c:v>8379.3642578125</c:v>
                </c:pt>
                <c:pt idx="4195">
                  <c:v>8381.4140625</c:v>
                </c:pt>
                <c:pt idx="4196">
                  <c:v>8383.42578125</c:v>
                </c:pt>
                <c:pt idx="4197">
                  <c:v>8385.384765625</c:v>
                </c:pt>
                <c:pt idx="4198">
                  <c:v>8387.37158203125</c:v>
                </c:pt>
                <c:pt idx="4199">
                  <c:v>8389.37353515625</c:v>
                </c:pt>
                <c:pt idx="4200">
                  <c:v>8391.44873046875</c:v>
                </c:pt>
                <c:pt idx="4201">
                  <c:v>8393.4853515625</c:v>
                </c:pt>
                <c:pt idx="4202">
                  <c:v>8395.34326171875</c:v>
                </c:pt>
                <c:pt idx="4203">
                  <c:v>8397.4306640625</c:v>
                </c:pt>
                <c:pt idx="4204">
                  <c:v>8399.52099609375</c:v>
                </c:pt>
                <c:pt idx="4205">
                  <c:v>8401.4072265625</c:v>
                </c:pt>
                <c:pt idx="4206">
                  <c:v>8403.4443359375</c:v>
                </c:pt>
                <c:pt idx="4207">
                  <c:v>8405.46875</c:v>
                </c:pt>
                <c:pt idx="4208">
                  <c:v>8407.392578125</c:v>
                </c:pt>
                <c:pt idx="4209">
                  <c:v>8409.32666015625</c:v>
                </c:pt>
                <c:pt idx="4210">
                  <c:v>8411.35107421875</c:v>
                </c:pt>
                <c:pt idx="4211">
                  <c:v>8413.41552734375</c:v>
                </c:pt>
                <c:pt idx="4212">
                  <c:v>8415.41455078125</c:v>
                </c:pt>
                <c:pt idx="4213">
                  <c:v>8417.3515625</c:v>
                </c:pt>
                <c:pt idx="4214">
                  <c:v>8419.3759765625</c:v>
                </c:pt>
                <c:pt idx="4215">
                  <c:v>8421.50048828125</c:v>
                </c:pt>
                <c:pt idx="4216">
                  <c:v>8423.474609375</c:v>
                </c:pt>
                <c:pt idx="4217">
                  <c:v>8425.3984375</c:v>
                </c:pt>
                <c:pt idx="4218">
                  <c:v>8427.42333984375</c:v>
                </c:pt>
                <c:pt idx="4219">
                  <c:v>8429.34716796875</c:v>
                </c:pt>
                <c:pt idx="4220">
                  <c:v>8431.34619140625</c:v>
                </c:pt>
                <c:pt idx="4221">
                  <c:v>8433.43359375</c:v>
                </c:pt>
                <c:pt idx="4222">
                  <c:v>8435.39306640625</c:v>
                </c:pt>
                <c:pt idx="4223">
                  <c:v>8437.365234375</c:v>
                </c:pt>
                <c:pt idx="4224">
                  <c:v>8439.37939453125</c:v>
                </c:pt>
                <c:pt idx="4225">
                  <c:v>8441.3681640625</c:v>
                </c:pt>
                <c:pt idx="4226">
                  <c:v>8443.4052734375</c:v>
                </c:pt>
                <c:pt idx="4227">
                  <c:v>8445.50537109375</c:v>
                </c:pt>
                <c:pt idx="4228">
                  <c:v>8447.466796875</c:v>
                </c:pt>
                <c:pt idx="4229">
                  <c:v>8449.45361328125</c:v>
                </c:pt>
                <c:pt idx="4230">
                  <c:v>8451.49072265625</c:v>
                </c:pt>
                <c:pt idx="4231">
                  <c:v>8453.41455078125</c:v>
                </c:pt>
                <c:pt idx="4232">
                  <c:v>8455.42626953125</c:v>
                </c:pt>
                <c:pt idx="4233">
                  <c:v>8457.4384765625</c:v>
                </c:pt>
                <c:pt idx="4234">
                  <c:v>8459.41259765625</c:v>
                </c:pt>
                <c:pt idx="4235">
                  <c:v>8461.396484375</c:v>
                </c:pt>
                <c:pt idx="4236">
                  <c:v>8463.34326171875</c:v>
                </c:pt>
                <c:pt idx="4237">
                  <c:v>8465.37060546875</c:v>
                </c:pt>
                <c:pt idx="4238">
                  <c:v>8467.3447265625</c:v>
                </c:pt>
                <c:pt idx="4239">
                  <c:v>8469.29345703125</c:v>
                </c:pt>
                <c:pt idx="4240">
                  <c:v>8471.345703125</c:v>
                </c:pt>
                <c:pt idx="4241">
                  <c:v>8473.31982421875</c:v>
                </c:pt>
                <c:pt idx="4242">
                  <c:v>8475.2412109375</c:v>
                </c:pt>
                <c:pt idx="4243">
                  <c:v>8477.240234375</c:v>
                </c:pt>
                <c:pt idx="4244">
                  <c:v>8479.27978515625</c:v>
                </c:pt>
                <c:pt idx="4245">
                  <c:v>8481.26708984375</c:v>
                </c:pt>
                <c:pt idx="4246">
                  <c:v>8483.31689453125</c:v>
                </c:pt>
                <c:pt idx="4247">
                  <c:v>8485.4794921875</c:v>
                </c:pt>
                <c:pt idx="4248">
                  <c:v>8487.47607421875</c:v>
                </c:pt>
                <c:pt idx="4249">
                  <c:v>8489.4501953125</c:v>
                </c:pt>
                <c:pt idx="4250">
                  <c:v>8491.44970703125</c:v>
                </c:pt>
                <c:pt idx="4251">
                  <c:v>8493.310546875</c:v>
                </c:pt>
                <c:pt idx="4252">
                  <c:v>8495.24951171875</c:v>
                </c:pt>
                <c:pt idx="4253">
                  <c:v>8497.2744140625</c:v>
                </c:pt>
                <c:pt idx="4254">
                  <c:v>8499.32373046875</c:v>
                </c:pt>
                <c:pt idx="4255">
                  <c:v>8501.3984375</c:v>
                </c:pt>
                <c:pt idx="4256">
                  <c:v>8503.4228515625</c:v>
                </c:pt>
                <c:pt idx="4257">
                  <c:v>8505.28369140625</c:v>
                </c:pt>
                <c:pt idx="4258">
                  <c:v>8507.33349609375</c:v>
                </c:pt>
                <c:pt idx="4259">
                  <c:v>8509.408203125</c:v>
                </c:pt>
                <c:pt idx="4260">
                  <c:v>8511.306640625</c:v>
                </c:pt>
                <c:pt idx="4261">
                  <c:v>8513.1904296875</c:v>
                </c:pt>
                <c:pt idx="4262">
                  <c:v>8515.212890625</c:v>
                </c:pt>
                <c:pt idx="4263">
                  <c:v>8517.32763671875</c:v>
                </c:pt>
                <c:pt idx="4264">
                  <c:v>8519.341796875</c:v>
                </c:pt>
                <c:pt idx="4265">
                  <c:v>8521.3916015625</c:v>
                </c:pt>
                <c:pt idx="4266">
                  <c:v>8523.4033203125</c:v>
                </c:pt>
                <c:pt idx="4267">
                  <c:v>8525.28955078125</c:v>
                </c:pt>
                <c:pt idx="4268">
                  <c:v>8527.16064453125</c:v>
                </c:pt>
                <c:pt idx="4269">
                  <c:v>8529.283203125</c:v>
                </c:pt>
                <c:pt idx="4270">
                  <c:v>8531.31005859375</c:v>
                </c:pt>
                <c:pt idx="4271">
                  <c:v>8533.2490234375</c:v>
                </c:pt>
                <c:pt idx="4272">
                  <c:v>8535.38671875</c:v>
                </c:pt>
                <c:pt idx="4273">
                  <c:v>8537.3359375</c:v>
                </c:pt>
                <c:pt idx="4274">
                  <c:v>8539.2578125</c:v>
                </c:pt>
                <c:pt idx="4275">
                  <c:v>8541.24169921875</c:v>
                </c:pt>
                <c:pt idx="4276">
                  <c:v>8543.2431640625</c:v>
                </c:pt>
                <c:pt idx="4277">
                  <c:v>8545.40869140625</c:v>
                </c:pt>
                <c:pt idx="4278">
                  <c:v>8547.3955078125</c:v>
                </c:pt>
                <c:pt idx="4279">
                  <c:v>8549.34423828125</c:v>
                </c:pt>
                <c:pt idx="4280">
                  <c:v>8551.318359375</c:v>
                </c:pt>
                <c:pt idx="4281">
                  <c:v>8553.27978515625</c:v>
                </c:pt>
                <c:pt idx="4282">
                  <c:v>8555.33935546875</c:v>
                </c:pt>
                <c:pt idx="4283">
                  <c:v>8557.3388671875</c:v>
                </c:pt>
                <c:pt idx="4284">
                  <c:v>8559.3154296875</c:v>
                </c:pt>
                <c:pt idx="4285">
                  <c:v>8561.23681640625</c:v>
                </c:pt>
                <c:pt idx="4286">
                  <c:v>8563.29931640625</c:v>
                </c:pt>
                <c:pt idx="4287">
                  <c:v>8565.3740234375</c:v>
                </c:pt>
                <c:pt idx="4288">
                  <c:v>8567.32275390625</c:v>
                </c:pt>
                <c:pt idx="4289">
                  <c:v>8569.2998046875</c:v>
                </c:pt>
                <c:pt idx="4290">
                  <c:v>8571.2490234375</c:v>
                </c:pt>
                <c:pt idx="4291">
                  <c:v>8573.21044921875</c:v>
                </c:pt>
                <c:pt idx="4292">
                  <c:v>8575.2724609375</c:v>
                </c:pt>
                <c:pt idx="4293">
                  <c:v>8577.2314453125</c:v>
                </c:pt>
                <c:pt idx="4294">
                  <c:v>8579.21875</c:v>
                </c:pt>
                <c:pt idx="4295">
                  <c:v>8581.3212890625</c:v>
                </c:pt>
                <c:pt idx="4296">
                  <c:v>8583.34521484375</c:v>
                </c:pt>
                <c:pt idx="4297">
                  <c:v>8585.3544921875</c:v>
                </c:pt>
                <c:pt idx="4298">
                  <c:v>8587.3037109375</c:v>
                </c:pt>
                <c:pt idx="4299">
                  <c:v>8589.35595703125</c:v>
                </c:pt>
                <c:pt idx="4300">
                  <c:v>8591.34033203125</c:v>
                </c:pt>
                <c:pt idx="4301">
                  <c:v>8593.349609375</c:v>
                </c:pt>
                <c:pt idx="4302">
                  <c:v>8595.3515625</c:v>
                </c:pt>
                <c:pt idx="4303">
                  <c:v>8597.2275390625</c:v>
                </c:pt>
                <c:pt idx="4304">
                  <c:v>8599.2646484375</c:v>
                </c:pt>
                <c:pt idx="4305">
                  <c:v>8601.26416015625</c:v>
                </c:pt>
                <c:pt idx="4306">
                  <c:v>8603.26318359375</c:v>
                </c:pt>
                <c:pt idx="4307">
                  <c:v>8605.28515625</c:v>
                </c:pt>
                <c:pt idx="4308">
                  <c:v>8607.28466796875</c:v>
                </c:pt>
                <c:pt idx="4309">
                  <c:v>8609.3115234375</c:v>
                </c:pt>
                <c:pt idx="4310">
                  <c:v>8611.3359375</c:v>
                </c:pt>
                <c:pt idx="4311">
                  <c:v>8613.259765625</c:v>
                </c:pt>
                <c:pt idx="4312">
                  <c:v>8615.19384765625</c:v>
                </c:pt>
                <c:pt idx="4313">
                  <c:v>8617.193359375</c:v>
                </c:pt>
                <c:pt idx="4314">
                  <c:v>8619.23046875</c:v>
                </c:pt>
                <c:pt idx="4315">
                  <c:v>8621.2548828125</c:v>
                </c:pt>
                <c:pt idx="4316">
                  <c:v>8623.18115234375</c:v>
                </c:pt>
                <c:pt idx="4317">
                  <c:v>8625.20556640625</c:v>
                </c:pt>
                <c:pt idx="4318">
                  <c:v>8627.3154296875</c:v>
                </c:pt>
                <c:pt idx="4319">
                  <c:v>8629.32470703125</c:v>
                </c:pt>
                <c:pt idx="4320">
                  <c:v>8631.2861328125</c:v>
                </c:pt>
                <c:pt idx="4321">
                  <c:v>8633.27294921875</c:v>
                </c:pt>
                <c:pt idx="4322">
                  <c:v>8635.24951171875</c:v>
                </c:pt>
                <c:pt idx="4323">
                  <c:v>8637.22607421875</c:v>
                </c:pt>
                <c:pt idx="4324">
                  <c:v>8639.2509765625</c:v>
                </c:pt>
                <c:pt idx="4325">
                  <c:v>8641.32568359375</c:v>
                </c:pt>
                <c:pt idx="4326">
                  <c:v>8643.287109375</c:v>
                </c:pt>
                <c:pt idx="4327">
                  <c:v>8645.25927734375</c:v>
                </c:pt>
                <c:pt idx="4328">
                  <c:v>8647.34423828125</c:v>
                </c:pt>
                <c:pt idx="4329">
                  <c:v>8649.2578125</c:v>
                </c:pt>
                <c:pt idx="4330">
                  <c:v>8651.1337890625</c:v>
                </c:pt>
                <c:pt idx="4331">
                  <c:v>8653.24609375</c:v>
                </c:pt>
                <c:pt idx="4332">
                  <c:v>8655.255859375</c:v>
                </c:pt>
                <c:pt idx="4333">
                  <c:v>8657.16748046875</c:v>
                </c:pt>
                <c:pt idx="4334">
                  <c:v>8659.1689453125</c:v>
                </c:pt>
                <c:pt idx="4335">
                  <c:v>8661.26904296875</c:v>
                </c:pt>
                <c:pt idx="4336">
                  <c:v>8663.255859375</c:v>
                </c:pt>
                <c:pt idx="4337">
                  <c:v>8665.154296875</c:v>
                </c:pt>
                <c:pt idx="4338">
                  <c:v>8667.2041015625</c:v>
                </c:pt>
                <c:pt idx="4339">
                  <c:v>8669.2138671875</c:v>
                </c:pt>
                <c:pt idx="4340">
                  <c:v>8671.16259765625</c:v>
                </c:pt>
                <c:pt idx="4341">
                  <c:v>8673.189453125</c:v>
                </c:pt>
                <c:pt idx="4342">
                  <c:v>8675.25146484375</c:v>
                </c:pt>
                <c:pt idx="4343">
                  <c:v>8677.13720703125</c:v>
                </c:pt>
                <c:pt idx="4344">
                  <c:v>8679.224609375</c:v>
                </c:pt>
                <c:pt idx="4345">
                  <c:v>8681.3095703125</c:v>
                </c:pt>
                <c:pt idx="4346">
                  <c:v>8683.1328125</c:v>
                </c:pt>
                <c:pt idx="4347">
                  <c:v>8685.1826171875</c:v>
                </c:pt>
                <c:pt idx="4348">
                  <c:v>8687.232421875</c:v>
                </c:pt>
                <c:pt idx="4349">
                  <c:v>8689.2216796875</c:v>
                </c:pt>
                <c:pt idx="4350">
                  <c:v>8691.24609375</c:v>
                </c:pt>
                <c:pt idx="4351">
                  <c:v>8693.283203125</c:v>
                </c:pt>
                <c:pt idx="4352">
                  <c:v>8695.33251953125</c:v>
                </c:pt>
                <c:pt idx="4353">
                  <c:v>8697.31884765625</c:v>
                </c:pt>
                <c:pt idx="4354">
                  <c:v>8699.255859375</c:v>
                </c:pt>
                <c:pt idx="4355">
                  <c:v>8701.2529296875</c:v>
                </c:pt>
                <c:pt idx="4356">
                  <c:v>8703.22705078125</c:v>
                </c:pt>
                <c:pt idx="4357">
                  <c:v>8705.20361328125</c:v>
                </c:pt>
                <c:pt idx="4358">
                  <c:v>8707.23828125</c:v>
                </c:pt>
                <c:pt idx="4359">
                  <c:v>8709.2099609375</c:v>
                </c:pt>
                <c:pt idx="4360">
                  <c:v>8711.1865234375</c:v>
                </c:pt>
                <c:pt idx="4361">
                  <c:v>8713.25146484375</c:v>
                </c:pt>
                <c:pt idx="4362">
                  <c:v>8715.212890625</c:v>
                </c:pt>
                <c:pt idx="4363">
                  <c:v>8717.111328125</c:v>
                </c:pt>
                <c:pt idx="4364">
                  <c:v>8719.13330078125</c:v>
                </c:pt>
                <c:pt idx="4365">
                  <c:v>8721.29638671875</c:v>
                </c:pt>
                <c:pt idx="4366">
                  <c:v>8723.27294921875</c:v>
                </c:pt>
                <c:pt idx="4367">
                  <c:v>8725.09619140625</c:v>
                </c:pt>
                <c:pt idx="4368">
                  <c:v>8727.10791015625</c:v>
                </c:pt>
                <c:pt idx="4369">
                  <c:v>8729.24560546875</c:v>
                </c:pt>
                <c:pt idx="4370">
                  <c:v>8731.28271484375</c:v>
                </c:pt>
                <c:pt idx="4371">
                  <c:v>8733.2314453125</c:v>
                </c:pt>
                <c:pt idx="4372">
                  <c:v>8735.27880859375</c:v>
                </c:pt>
                <c:pt idx="4373">
                  <c:v>8737.18994140625</c:v>
                </c:pt>
                <c:pt idx="4374">
                  <c:v>8739.07861328125</c:v>
                </c:pt>
                <c:pt idx="4375">
                  <c:v>8741.166015625</c:v>
                </c:pt>
                <c:pt idx="4376">
                  <c:v>8743.22802734375</c:v>
                </c:pt>
                <c:pt idx="4377">
                  <c:v>8745.1748046875</c:v>
                </c:pt>
                <c:pt idx="4378">
                  <c:v>8747.17431640625</c:v>
                </c:pt>
                <c:pt idx="4379">
                  <c:v>8749.18896484375</c:v>
                </c:pt>
                <c:pt idx="4380">
                  <c:v>8751.1630859375</c:v>
                </c:pt>
                <c:pt idx="4381">
                  <c:v>8753.19970703125</c:v>
                </c:pt>
                <c:pt idx="4382">
                  <c:v>8755.2119140625</c:v>
                </c:pt>
                <c:pt idx="4383">
                  <c:v>8757.12353515625</c:v>
                </c:pt>
                <c:pt idx="4384">
                  <c:v>8759.16015625</c:v>
                </c:pt>
                <c:pt idx="4385">
                  <c:v>8761.259765625</c:v>
                </c:pt>
                <c:pt idx="4386">
                  <c:v>8763.22119140625</c:v>
                </c:pt>
                <c:pt idx="4387">
                  <c:v>8765.220703125</c:v>
                </c:pt>
                <c:pt idx="4388">
                  <c:v>8767.24560546875</c:v>
                </c:pt>
                <c:pt idx="4389">
                  <c:v>8769.20703125</c:v>
                </c:pt>
                <c:pt idx="4390">
                  <c:v>8771.078125</c:v>
                </c:pt>
                <c:pt idx="4391">
                  <c:v>8773.0400390625</c:v>
                </c:pt>
                <c:pt idx="4392">
                  <c:v>8775.1171875</c:v>
                </c:pt>
                <c:pt idx="4393">
                  <c:v>8777.17919921875</c:v>
                </c:pt>
                <c:pt idx="4394">
                  <c:v>8779.1533203125</c:v>
                </c:pt>
                <c:pt idx="4395">
                  <c:v>8781.11474609375</c:v>
                </c:pt>
                <c:pt idx="4396">
                  <c:v>8783.16455078125</c:v>
                </c:pt>
                <c:pt idx="4397">
                  <c:v>8785.08837890625</c:v>
                </c:pt>
                <c:pt idx="4398">
                  <c:v>8787.01220703125</c:v>
                </c:pt>
                <c:pt idx="4399">
                  <c:v>8789.06201171875</c:v>
                </c:pt>
                <c:pt idx="4400">
                  <c:v>8791.09912109375</c:v>
                </c:pt>
                <c:pt idx="4401">
                  <c:v>8793.03564453125</c:v>
                </c:pt>
                <c:pt idx="4402">
                  <c:v>8795.10986328125</c:v>
                </c:pt>
                <c:pt idx="4403">
                  <c:v>8797.3603515625</c:v>
                </c:pt>
                <c:pt idx="4404">
                  <c:v>8799.37255859375</c:v>
                </c:pt>
                <c:pt idx="4405">
                  <c:v>8801.2333984375</c:v>
                </c:pt>
                <c:pt idx="4406">
                  <c:v>8803.2578125</c:v>
                </c:pt>
                <c:pt idx="4407">
                  <c:v>8805.25732421875</c:v>
                </c:pt>
                <c:pt idx="4408">
                  <c:v>8807.2314453125</c:v>
                </c:pt>
                <c:pt idx="4409">
                  <c:v>8809.1904296875</c:v>
                </c:pt>
                <c:pt idx="4410">
                  <c:v>8811.17724609375</c:v>
                </c:pt>
                <c:pt idx="4411">
                  <c:v>8813.20458984375</c:v>
                </c:pt>
                <c:pt idx="4412">
                  <c:v>8815.1787109375</c:v>
                </c:pt>
                <c:pt idx="4413">
                  <c:v>8817.1025390625</c:v>
                </c:pt>
                <c:pt idx="4414">
                  <c:v>8819.0390625</c:v>
                </c:pt>
                <c:pt idx="4415">
                  <c:v>8820.98583984375</c:v>
                </c:pt>
                <c:pt idx="4416">
                  <c:v>8823.0859375</c:v>
                </c:pt>
                <c:pt idx="4417">
                  <c:v>8825.1982421875</c:v>
                </c:pt>
                <c:pt idx="4418">
                  <c:v>8827.17236328125</c:v>
                </c:pt>
                <c:pt idx="4419">
                  <c:v>8829.1865234375</c:v>
                </c:pt>
                <c:pt idx="4420">
                  <c:v>8831.09765625</c:v>
                </c:pt>
                <c:pt idx="4421">
                  <c:v>8833.07177734375</c:v>
                </c:pt>
                <c:pt idx="4422">
                  <c:v>8835.146484375</c:v>
                </c:pt>
                <c:pt idx="4423">
                  <c:v>8837.13330078125</c:v>
                </c:pt>
                <c:pt idx="4424">
                  <c:v>8839.0576171875</c:v>
                </c:pt>
                <c:pt idx="4425">
                  <c:v>8841.11767578125</c:v>
                </c:pt>
                <c:pt idx="4426">
                  <c:v>8843.205078125</c:v>
                </c:pt>
                <c:pt idx="4427">
                  <c:v>8845.21923828125</c:v>
                </c:pt>
                <c:pt idx="4428">
                  <c:v>8847.19287109375</c:v>
                </c:pt>
                <c:pt idx="4429">
                  <c:v>8849.0791015625</c:v>
                </c:pt>
                <c:pt idx="4430">
                  <c:v>8851.07861328125</c:v>
                </c:pt>
                <c:pt idx="4431">
                  <c:v>8853.10302734375</c:v>
                </c:pt>
                <c:pt idx="4432">
                  <c:v>8855.177734375</c:v>
                </c:pt>
                <c:pt idx="4433">
                  <c:v>8857.25244140625</c:v>
                </c:pt>
                <c:pt idx="4434">
                  <c:v>8859.11376953125</c:v>
                </c:pt>
                <c:pt idx="4435">
                  <c:v>8861.1005859375</c:v>
                </c:pt>
                <c:pt idx="4436">
                  <c:v>8863.2255859375</c:v>
                </c:pt>
                <c:pt idx="4437">
                  <c:v>8865.18701171875</c:v>
                </c:pt>
                <c:pt idx="4438">
                  <c:v>8867.12353515625</c:v>
                </c:pt>
                <c:pt idx="4439">
                  <c:v>8869.1484375</c:v>
                </c:pt>
                <c:pt idx="4440">
                  <c:v>8871.12255859375</c:v>
                </c:pt>
                <c:pt idx="4441">
                  <c:v>8873.0439453125</c:v>
                </c:pt>
                <c:pt idx="4442">
                  <c:v>8875.04296875</c:v>
                </c:pt>
                <c:pt idx="4443">
                  <c:v>8877.0947265625</c:v>
                </c:pt>
                <c:pt idx="4444">
                  <c:v>8879.08154296875</c:v>
                </c:pt>
                <c:pt idx="4445">
                  <c:v>8881.0556640625</c:v>
                </c:pt>
                <c:pt idx="4446">
                  <c:v>8883.0048828125</c:v>
                </c:pt>
                <c:pt idx="4447">
                  <c:v>8884.96435546875</c:v>
                </c:pt>
                <c:pt idx="4448">
                  <c:v>8887.013671875</c:v>
                </c:pt>
                <c:pt idx="4449">
                  <c:v>8889.078125</c:v>
                </c:pt>
                <c:pt idx="4450">
                  <c:v>8891.001953125</c:v>
                </c:pt>
                <c:pt idx="4451">
                  <c:v>8892.98876953125</c:v>
                </c:pt>
                <c:pt idx="4452">
                  <c:v>8895.02587890625</c:v>
                </c:pt>
                <c:pt idx="4453">
                  <c:v>8897.0478515625</c:v>
                </c:pt>
                <c:pt idx="4454">
                  <c:v>8899.072265625</c:v>
                </c:pt>
                <c:pt idx="4455">
                  <c:v>8901.01123046875</c:v>
                </c:pt>
                <c:pt idx="4456">
                  <c:v>8902.94775390625</c:v>
                </c:pt>
                <c:pt idx="4457">
                  <c:v>8904.98486328125</c:v>
                </c:pt>
                <c:pt idx="4458">
                  <c:v>8907.158203125</c:v>
                </c:pt>
                <c:pt idx="4459">
                  <c:v>8909.13232421875</c:v>
                </c:pt>
                <c:pt idx="4460">
                  <c:v>8910.96826171875</c:v>
                </c:pt>
                <c:pt idx="4461">
                  <c:v>8912.955078125</c:v>
                </c:pt>
                <c:pt idx="4462">
                  <c:v>8915.0947265625</c:v>
                </c:pt>
                <c:pt idx="4463">
                  <c:v>8917.1943359375</c:v>
                </c:pt>
                <c:pt idx="4464">
                  <c:v>8919.10546875</c:v>
                </c:pt>
                <c:pt idx="4465">
                  <c:v>8920.94140625</c:v>
                </c:pt>
                <c:pt idx="4466">
                  <c:v>8922.96630859375</c:v>
                </c:pt>
                <c:pt idx="4467">
                  <c:v>8925.154296875</c:v>
                </c:pt>
                <c:pt idx="4468">
                  <c:v>8927.21630859375</c:v>
                </c:pt>
                <c:pt idx="4469">
                  <c:v>8929.1025390625</c:v>
                </c:pt>
                <c:pt idx="4470">
                  <c:v>8930.97607421875</c:v>
                </c:pt>
                <c:pt idx="4471">
                  <c:v>8932.9501953125</c:v>
                </c:pt>
                <c:pt idx="4472">
                  <c:v>8935.0625</c:v>
                </c:pt>
                <c:pt idx="4473">
                  <c:v>8937.02197265625</c:v>
                </c:pt>
                <c:pt idx="4474">
                  <c:v>8938.94580078125</c:v>
                </c:pt>
                <c:pt idx="4475">
                  <c:v>8940.95947265625</c:v>
                </c:pt>
                <c:pt idx="4476">
                  <c:v>8942.93359375</c:v>
                </c:pt>
                <c:pt idx="4477">
                  <c:v>8944.9833984375</c:v>
                </c:pt>
                <c:pt idx="4478">
                  <c:v>8946.9326171875</c:v>
                </c:pt>
                <c:pt idx="4479">
                  <c:v>8948.8818359375</c:v>
                </c:pt>
                <c:pt idx="4480">
                  <c:v>8951.06982421875</c:v>
                </c:pt>
                <c:pt idx="4481">
                  <c:v>8953.14453125</c:v>
                </c:pt>
                <c:pt idx="4482">
                  <c:v>8955.03076171875</c:v>
                </c:pt>
                <c:pt idx="4483">
                  <c:v>8956.9794921875</c:v>
                </c:pt>
                <c:pt idx="4484">
                  <c:v>8958.94091796875</c:v>
                </c:pt>
                <c:pt idx="4485">
                  <c:v>8960.8779296875</c:v>
                </c:pt>
                <c:pt idx="4486">
                  <c:v>8963.0029296875</c:v>
                </c:pt>
                <c:pt idx="4487">
                  <c:v>8965.02734375</c:v>
                </c:pt>
                <c:pt idx="4488">
                  <c:v>8966.9892578125</c:v>
                </c:pt>
                <c:pt idx="4489">
                  <c:v>8969.03857421875</c:v>
                </c:pt>
                <c:pt idx="4490">
                  <c:v>8971</c:v>
                </c:pt>
                <c:pt idx="4491">
                  <c:v>8973.037109375</c:v>
                </c:pt>
                <c:pt idx="4492">
                  <c:v>8975.07177734375</c:v>
                </c:pt>
                <c:pt idx="4493">
                  <c:v>8977.03369140625</c:v>
                </c:pt>
                <c:pt idx="4494">
                  <c:v>8979.0458984375</c:v>
                </c:pt>
                <c:pt idx="4495">
                  <c:v>8981.0703125</c:v>
                </c:pt>
                <c:pt idx="4496">
                  <c:v>8982.9208984375</c:v>
                </c:pt>
                <c:pt idx="4497">
                  <c:v>8984.94482421875</c:v>
                </c:pt>
                <c:pt idx="4498">
                  <c:v>8987.044921875</c:v>
                </c:pt>
                <c:pt idx="4499">
                  <c:v>8989.05712890625</c:v>
                </c:pt>
                <c:pt idx="4500">
                  <c:v>8991.119140625</c:v>
                </c:pt>
                <c:pt idx="4501">
                  <c:v>8993.068359375</c:v>
                </c:pt>
                <c:pt idx="4502">
                  <c:v>8994.94189453125</c:v>
                </c:pt>
                <c:pt idx="4503">
                  <c:v>8997.00390625</c:v>
                </c:pt>
                <c:pt idx="4504">
                  <c:v>8999.06591796875</c:v>
                </c:pt>
                <c:pt idx="4505">
                  <c:v>9000.98974609375</c:v>
                </c:pt>
                <c:pt idx="4506">
                  <c:v>9002.97412109375</c:v>
                </c:pt>
                <c:pt idx="4507">
                  <c:v>9004.9609375</c:v>
                </c:pt>
                <c:pt idx="4508">
                  <c:v>9006.962890625</c:v>
                </c:pt>
                <c:pt idx="4509">
                  <c:v>9008.9873046875</c:v>
                </c:pt>
                <c:pt idx="4510">
                  <c:v>9011.01171875</c:v>
                </c:pt>
                <c:pt idx="4511">
                  <c:v>9012.8955078125</c:v>
                </c:pt>
                <c:pt idx="4512">
                  <c:v>9014.9072265625</c:v>
                </c:pt>
                <c:pt idx="4513">
                  <c:v>9016.95703125</c:v>
                </c:pt>
                <c:pt idx="4514">
                  <c:v>9018.85595703125</c:v>
                </c:pt>
                <c:pt idx="4515">
                  <c:v>9021.02099609375</c:v>
                </c:pt>
                <c:pt idx="4516">
                  <c:v>9023.1083984375</c:v>
                </c:pt>
                <c:pt idx="4517">
                  <c:v>9025.0048828125</c:v>
                </c:pt>
                <c:pt idx="4518">
                  <c:v>9026.83837890625</c:v>
                </c:pt>
                <c:pt idx="4519">
                  <c:v>9028.89013671875</c:v>
                </c:pt>
                <c:pt idx="4520">
                  <c:v>9031.078125</c:v>
                </c:pt>
                <c:pt idx="4521">
                  <c:v>9033.1025390625</c:v>
                </c:pt>
                <c:pt idx="4522">
                  <c:v>9035.0791015625</c:v>
                </c:pt>
                <c:pt idx="4523">
                  <c:v>9036.99072265625</c:v>
                </c:pt>
                <c:pt idx="4524">
                  <c:v>9038.97705078125</c:v>
                </c:pt>
                <c:pt idx="4525">
                  <c:v>9040.951171875</c:v>
                </c:pt>
                <c:pt idx="4526">
                  <c:v>9042.9130859375</c:v>
                </c:pt>
                <c:pt idx="4527">
                  <c:v>9044.9375</c:v>
                </c:pt>
                <c:pt idx="4528">
                  <c:v>9046.974609375</c:v>
                </c:pt>
                <c:pt idx="4529">
                  <c:v>9048.97412109375</c:v>
                </c:pt>
                <c:pt idx="4530">
                  <c:v>9050.99853515625</c:v>
                </c:pt>
                <c:pt idx="4531">
                  <c:v>9052.98291015625</c:v>
                </c:pt>
                <c:pt idx="4532">
                  <c:v>9054.92919921875</c:v>
                </c:pt>
                <c:pt idx="4533">
                  <c:v>9056.90576171875</c:v>
                </c:pt>
                <c:pt idx="4534">
                  <c:v>9058.89501953125</c:v>
                </c:pt>
                <c:pt idx="4535">
                  <c:v>9060.9443359375</c:v>
                </c:pt>
                <c:pt idx="4536">
                  <c:v>9062.8935546875</c:v>
                </c:pt>
                <c:pt idx="4537">
                  <c:v>9064.830078125</c:v>
                </c:pt>
                <c:pt idx="4538">
                  <c:v>9066.90478515625</c:v>
                </c:pt>
                <c:pt idx="4539">
                  <c:v>9068.94189453125</c:v>
                </c:pt>
                <c:pt idx="4540">
                  <c:v>9071.09228515625</c:v>
                </c:pt>
                <c:pt idx="4541">
                  <c:v>9073.22998046875</c:v>
                </c:pt>
                <c:pt idx="4542">
                  <c:v>9075.04052734375</c:v>
                </c:pt>
                <c:pt idx="4543">
                  <c:v>9076.96435546875</c:v>
                </c:pt>
                <c:pt idx="4544">
                  <c:v>9078.951171875</c:v>
                </c:pt>
                <c:pt idx="4545">
                  <c:v>9080.8876953125</c:v>
                </c:pt>
                <c:pt idx="4546">
                  <c:v>9082.98486328125</c:v>
                </c:pt>
                <c:pt idx="4547">
                  <c:v>9084.99658203125</c:v>
                </c:pt>
                <c:pt idx="4548">
                  <c:v>9086.92333984375</c:v>
                </c:pt>
                <c:pt idx="4549">
                  <c:v>9088.8974609375</c:v>
                </c:pt>
                <c:pt idx="4550">
                  <c:v>9090.8466796875</c:v>
                </c:pt>
                <c:pt idx="4551">
                  <c:v>9092.8564453125</c:v>
                </c:pt>
                <c:pt idx="4552">
                  <c:v>9094.90576171875</c:v>
                </c:pt>
                <c:pt idx="4553">
                  <c:v>9096.9326171875</c:v>
                </c:pt>
                <c:pt idx="4554">
                  <c:v>9098.8564453125</c:v>
                </c:pt>
                <c:pt idx="4555">
                  <c:v>9100.89306640625</c:v>
                </c:pt>
                <c:pt idx="4556">
                  <c:v>9102.955078125</c:v>
                </c:pt>
                <c:pt idx="4557">
                  <c:v>9104.87939453125</c:v>
                </c:pt>
                <c:pt idx="4558">
                  <c:v>9106.92919921875</c:v>
                </c:pt>
                <c:pt idx="4559">
                  <c:v>9108.94091796875</c:v>
                </c:pt>
                <c:pt idx="4560">
                  <c:v>9110.89013671875</c:v>
                </c:pt>
                <c:pt idx="4561">
                  <c:v>9112.93994140625</c:v>
                </c:pt>
                <c:pt idx="4562">
                  <c:v>9114.9140625</c:v>
                </c:pt>
                <c:pt idx="4563">
                  <c:v>9116.88818359375</c:v>
                </c:pt>
                <c:pt idx="4564">
                  <c:v>9119.00048828125</c:v>
                </c:pt>
                <c:pt idx="4565">
                  <c:v>9120.91162109375</c:v>
                </c:pt>
                <c:pt idx="4566">
                  <c:v>9122.86083984375</c:v>
                </c:pt>
                <c:pt idx="4567">
                  <c:v>9124.88525390625</c:v>
                </c:pt>
                <c:pt idx="4568">
                  <c:v>9126.80908203125</c:v>
                </c:pt>
                <c:pt idx="4569">
                  <c:v>9128.78076171875</c:v>
                </c:pt>
                <c:pt idx="4570">
                  <c:v>9130.83056640625</c:v>
                </c:pt>
                <c:pt idx="4571">
                  <c:v>9132.85546875</c:v>
                </c:pt>
                <c:pt idx="4572">
                  <c:v>9134.85205078125</c:v>
                </c:pt>
                <c:pt idx="4573">
                  <c:v>9136.8154296875</c:v>
                </c:pt>
                <c:pt idx="4574">
                  <c:v>9138.77978515625</c:v>
                </c:pt>
                <c:pt idx="4575">
                  <c:v>9140.8671875</c:v>
                </c:pt>
                <c:pt idx="4576">
                  <c:v>9142.9794921875</c:v>
                </c:pt>
                <c:pt idx="4577">
                  <c:v>9144.9013671875</c:v>
                </c:pt>
                <c:pt idx="4578">
                  <c:v>9146.83740234375</c:v>
                </c:pt>
                <c:pt idx="4579">
                  <c:v>9148.8388671875</c:v>
                </c:pt>
                <c:pt idx="4580">
                  <c:v>9150.80078125</c:v>
                </c:pt>
                <c:pt idx="4581">
                  <c:v>9152.9384765625</c:v>
                </c:pt>
                <c:pt idx="4582">
                  <c:v>9155.0009765625</c:v>
                </c:pt>
                <c:pt idx="4583">
                  <c:v>9156.91259765625</c:v>
                </c:pt>
                <c:pt idx="4584">
                  <c:v>9158.78369140625</c:v>
                </c:pt>
                <c:pt idx="4585">
                  <c:v>9160.7451171875</c:v>
                </c:pt>
                <c:pt idx="4586">
                  <c:v>9162.8720703125</c:v>
                </c:pt>
                <c:pt idx="4587">
                  <c:v>9164.87158203125</c:v>
                </c:pt>
                <c:pt idx="4588">
                  <c:v>9166.85888671875</c:v>
                </c:pt>
                <c:pt idx="4589">
                  <c:v>9168.88330078125</c:v>
                </c:pt>
                <c:pt idx="4590">
                  <c:v>9170.9453125</c:v>
                </c:pt>
                <c:pt idx="4591">
                  <c:v>9172.90673828125</c:v>
                </c:pt>
                <c:pt idx="4592">
                  <c:v>9174.86572265625</c:v>
                </c:pt>
                <c:pt idx="4593">
                  <c:v>9176.91552734375</c:v>
                </c:pt>
                <c:pt idx="4594">
                  <c:v>9178.86669921875</c:v>
                </c:pt>
                <c:pt idx="4595">
                  <c:v>9180.828125</c:v>
                </c:pt>
                <c:pt idx="4596">
                  <c:v>9182.7626953125</c:v>
                </c:pt>
                <c:pt idx="4597">
                  <c:v>9184.83740234375</c:v>
                </c:pt>
                <c:pt idx="4598">
                  <c:v>9186.86181640625</c:v>
                </c:pt>
                <c:pt idx="4599">
                  <c:v>9188.9111328125</c:v>
                </c:pt>
                <c:pt idx="4600">
                  <c:v>9190.875</c:v>
                </c:pt>
                <c:pt idx="4601">
                  <c:v>9192.7490234375</c:v>
                </c:pt>
                <c:pt idx="4602">
                  <c:v>9194.8740234375</c:v>
                </c:pt>
                <c:pt idx="4603">
                  <c:v>9196.8857421875</c:v>
                </c:pt>
                <c:pt idx="4604">
                  <c:v>9198.79736328125</c:v>
                </c:pt>
                <c:pt idx="4605">
                  <c:v>9200.796875</c:v>
                </c:pt>
                <c:pt idx="4606">
                  <c:v>9202.85888671875</c:v>
                </c:pt>
                <c:pt idx="4607">
                  <c:v>9204.80810546875</c:v>
                </c:pt>
                <c:pt idx="4608">
                  <c:v>9206.77001953125</c:v>
                </c:pt>
                <c:pt idx="4609">
                  <c:v>9208.9326171875</c:v>
                </c:pt>
                <c:pt idx="4610">
                  <c:v>9210.87890625</c:v>
                </c:pt>
                <c:pt idx="4611">
                  <c:v>9212.7021484375</c:v>
                </c:pt>
                <c:pt idx="4612">
                  <c:v>9214.78955078125</c:v>
                </c:pt>
                <c:pt idx="4613">
                  <c:v>9216.81396484375</c:v>
                </c:pt>
                <c:pt idx="4614">
                  <c:v>9218.765625</c:v>
                </c:pt>
                <c:pt idx="4615">
                  <c:v>9220.84033203125</c:v>
                </c:pt>
                <c:pt idx="4616">
                  <c:v>9222.90234375</c:v>
                </c:pt>
                <c:pt idx="4617">
                  <c:v>9224.80078125</c:v>
                </c:pt>
                <c:pt idx="4618">
                  <c:v>9226.66162109375</c:v>
                </c:pt>
                <c:pt idx="4619">
                  <c:v>9228.6865234375</c:v>
                </c:pt>
                <c:pt idx="4620">
                  <c:v>9230.7236328125</c:v>
                </c:pt>
                <c:pt idx="4621">
                  <c:v>9232.79833984375</c:v>
                </c:pt>
                <c:pt idx="4622">
                  <c:v>9234.93603515625</c:v>
                </c:pt>
                <c:pt idx="4623">
                  <c:v>9236.9853515625</c:v>
                </c:pt>
                <c:pt idx="4624">
                  <c:v>9238.88427734375</c:v>
                </c:pt>
                <c:pt idx="4625">
                  <c:v>9240.8212890625</c:v>
                </c:pt>
                <c:pt idx="4626">
                  <c:v>9242.78271484375</c:v>
                </c:pt>
                <c:pt idx="4627">
                  <c:v>9244.78173828125</c:v>
                </c:pt>
                <c:pt idx="4628">
                  <c:v>9246.8818359375</c:v>
                </c:pt>
                <c:pt idx="4629">
                  <c:v>9248.86865234375</c:v>
                </c:pt>
                <c:pt idx="4630">
                  <c:v>9250.86767578125</c:v>
                </c:pt>
                <c:pt idx="4631">
                  <c:v>9252.87939453125</c:v>
                </c:pt>
                <c:pt idx="4632">
                  <c:v>9254.87890625</c:v>
                </c:pt>
                <c:pt idx="4633">
                  <c:v>9256.9033203125</c:v>
                </c:pt>
                <c:pt idx="4634">
                  <c:v>9258.85205078125</c:v>
                </c:pt>
                <c:pt idx="4635">
                  <c:v>9260.7236328125</c:v>
                </c:pt>
                <c:pt idx="4636">
                  <c:v>9262.685546875</c:v>
                </c:pt>
                <c:pt idx="4637">
                  <c:v>9264.81298828125</c:v>
                </c:pt>
                <c:pt idx="4638">
                  <c:v>9266.92529296875</c:v>
                </c:pt>
                <c:pt idx="4639">
                  <c:v>9268.861328125</c:v>
                </c:pt>
                <c:pt idx="4640">
                  <c:v>9270.74755859375</c:v>
                </c:pt>
                <c:pt idx="4641">
                  <c:v>9272.75927734375</c:v>
                </c:pt>
                <c:pt idx="4642">
                  <c:v>9274.74365234375</c:v>
                </c:pt>
                <c:pt idx="4643">
                  <c:v>9276.78125</c:v>
                </c:pt>
                <c:pt idx="4644">
                  <c:v>9278.88330078125</c:v>
                </c:pt>
                <c:pt idx="4645">
                  <c:v>9280.8447265625</c:v>
                </c:pt>
                <c:pt idx="4646">
                  <c:v>9282.7685546875</c:v>
                </c:pt>
                <c:pt idx="4647">
                  <c:v>9284.818359375</c:v>
                </c:pt>
                <c:pt idx="4648">
                  <c:v>9286.7802734375</c:v>
                </c:pt>
                <c:pt idx="4649">
                  <c:v>9288.76708984375</c:v>
                </c:pt>
                <c:pt idx="4650">
                  <c:v>9290.86669921875</c:v>
                </c:pt>
                <c:pt idx="4651">
                  <c:v>9292.76513671875</c:v>
                </c:pt>
                <c:pt idx="4652">
                  <c:v>9294.6767578125</c:v>
                </c:pt>
                <c:pt idx="4653">
                  <c:v>9296.8017578125</c:v>
                </c:pt>
                <c:pt idx="4654">
                  <c:v>9298.95166015625</c:v>
                </c:pt>
                <c:pt idx="4655">
                  <c:v>9300.88818359375</c:v>
                </c:pt>
                <c:pt idx="4656">
                  <c:v>9302.734375</c:v>
                </c:pt>
                <c:pt idx="4657">
                  <c:v>9304.70849609375</c:v>
                </c:pt>
                <c:pt idx="4658">
                  <c:v>9306.71044921875</c:v>
                </c:pt>
                <c:pt idx="4659">
                  <c:v>9308.76025390625</c:v>
                </c:pt>
                <c:pt idx="4660">
                  <c:v>9310.93505859375</c:v>
                </c:pt>
                <c:pt idx="4661">
                  <c:v>9312.87158203125</c:v>
                </c:pt>
                <c:pt idx="4662">
                  <c:v>9314.720703125</c:v>
                </c:pt>
                <c:pt idx="4663">
                  <c:v>9316.7197265625</c:v>
                </c:pt>
                <c:pt idx="4664">
                  <c:v>9318.68115234375</c:v>
                </c:pt>
                <c:pt idx="4665">
                  <c:v>9320.65576171875</c:v>
                </c:pt>
                <c:pt idx="4666">
                  <c:v>9322.79345703125</c:v>
                </c:pt>
                <c:pt idx="4667">
                  <c:v>9324.828125</c:v>
                </c:pt>
                <c:pt idx="4668">
                  <c:v>9326.76416015625</c:v>
                </c:pt>
                <c:pt idx="4669">
                  <c:v>9328.80322265625</c:v>
                </c:pt>
                <c:pt idx="4670">
                  <c:v>9330.802734375</c:v>
                </c:pt>
                <c:pt idx="4671">
                  <c:v>9332.8525390625</c:v>
                </c:pt>
                <c:pt idx="4672">
                  <c:v>9334.814453125</c:v>
                </c:pt>
                <c:pt idx="4673">
                  <c:v>9336.68798828125</c:v>
                </c:pt>
                <c:pt idx="4674">
                  <c:v>9338.775390625</c:v>
                </c:pt>
                <c:pt idx="4675">
                  <c:v>9340.81201171875</c:v>
                </c:pt>
                <c:pt idx="4676">
                  <c:v>9342.69775390625</c:v>
                </c:pt>
                <c:pt idx="4677">
                  <c:v>9344.76025390625</c:v>
                </c:pt>
                <c:pt idx="4678">
                  <c:v>9346.79736328125</c:v>
                </c:pt>
                <c:pt idx="4679">
                  <c:v>9348.630859375</c:v>
                </c:pt>
                <c:pt idx="4680">
                  <c:v>9350.60498046875</c:v>
                </c:pt>
                <c:pt idx="4681">
                  <c:v>9352.66943359375</c:v>
                </c:pt>
                <c:pt idx="4682">
                  <c:v>9354.70654296875</c:v>
                </c:pt>
                <c:pt idx="4683">
                  <c:v>9356.7685546875</c:v>
                </c:pt>
                <c:pt idx="4684">
                  <c:v>9358.72998046875</c:v>
                </c:pt>
                <c:pt idx="4685">
                  <c:v>9360.6669921875</c:v>
                </c:pt>
                <c:pt idx="4686">
                  <c:v>9362.64111328125</c:v>
                </c:pt>
                <c:pt idx="4687">
                  <c:v>9364.6630859375</c:v>
                </c:pt>
                <c:pt idx="4688">
                  <c:v>9366.67529296875</c:v>
                </c:pt>
                <c:pt idx="4689">
                  <c:v>9368.8154296875</c:v>
                </c:pt>
                <c:pt idx="4690">
                  <c:v>9370.80224609375</c:v>
                </c:pt>
                <c:pt idx="4691">
                  <c:v>9372.67578125</c:v>
                </c:pt>
                <c:pt idx="4692">
                  <c:v>9374.76318359375</c:v>
                </c:pt>
                <c:pt idx="4693">
                  <c:v>9376.77490234375</c:v>
                </c:pt>
                <c:pt idx="4694">
                  <c:v>9378.81201171875</c:v>
                </c:pt>
                <c:pt idx="4695">
                  <c:v>9380.76123046875</c:v>
                </c:pt>
                <c:pt idx="4696">
                  <c:v>9382.65966796875</c:v>
                </c:pt>
                <c:pt idx="4697">
                  <c:v>9384.68408203125</c:v>
                </c:pt>
                <c:pt idx="4698">
                  <c:v>9386.6455078125</c:v>
                </c:pt>
                <c:pt idx="4699">
                  <c:v>9388.70751953125</c:v>
                </c:pt>
                <c:pt idx="4700">
                  <c:v>9390.72998046875</c:v>
                </c:pt>
                <c:pt idx="4701">
                  <c:v>9392.69140625</c:v>
                </c:pt>
                <c:pt idx="4702">
                  <c:v>9394.71826171875</c:v>
                </c:pt>
                <c:pt idx="4703">
                  <c:v>9396.6923828125</c:v>
                </c:pt>
                <c:pt idx="4704">
                  <c:v>9398.62841796875</c:v>
                </c:pt>
                <c:pt idx="4705">
                  <c:v>9400.55224609375</c:v>
                </c:pt>
                <c:pt idx="4706">
                  <c:v>9402.58984375</c:v>
                </c:pt>
                <c:pt idx="4707">
                  <c:v>9404.73779296875</c:v>
                </c:pt>
                <c:pt idx="4708">
                  <c:v>9406.73681640625</c:v>
                </c:pt>
                <c:pt idx="4709">
                  <c:v>9408.62548828125</c:v>
                </c:pt>
                <c:pt idx="4710">
                  <c:v>9410.57421875</c:v>
                </c:pt>
                <c:pt idx="4711">
                  <c:v>9412.57373046875</c:v>
                </c:pt>
                <c:pt idx="4712">
                  <c:v>9414.646484375</c:v>
                </c:pt>
                <c:pt idx="4713">
                  <c:v>9416.771484375</c:v>
                </c:pt>
                <c:pt idx="4714">
                  <c:v>9418.7353515625</c:v>
                </c:pt>
                <c:pt idx="4715">
                  <c:v>9420.68408203125</c:v>
                </c:pt>
                <c:pt idx="4716">
                  <c:v>9422.771484375</c:v>
                </c:pt>
                <c:pt idx="4717">
                  <c:v>9424.6455078125</c:v>
                </c:pt>
                <c:pt idx="4718">
                  <c:v>9426.61962890625</c:v>
                </c:pt>
                <c:pt idx="4719">
                  <c:v>9428.69384765625</c:v>
                </c:pt>
                <c:pt idx="4720">
                  <c:v>9430.63037109375</c:v>
                </c:pt>
                <c:pt idx="4721">
                  <c:v>9432.5673828125</c:v>
                </c:pt>
                <c:pt idx="4722">
                  <c:v>9434.5537109375</c:v>
                </c:pt>
                <c:pt idx="4723">
                  <c:v>9436.64111328125</c:v>
                </c:pt>
                <c:pt idx="4724">
                  <c:v>9438.640625</c:v>
                </c:pt>
                <c:pt idx="4725">
                  <c:v>9440.67724609375</c:v>
                </c:pt>
                <c:pt idx="4726">
                  <c:v>9442.6640625</c:v>
                </c:pt>
                <c:pt idx="4727">
                  <c:v>9444.62353515625</c:v>
                </c:pt>
                <c:pt idx="4728">
                  <c:v>9446.67333984375</c:v>
                </c:pt>
                <c:pt idx="4729">
                  <c:v>9448.7880859375</c:v>
                </c:pt>
                <c:pt idx="4730">
                  <c:v>9450.7998046875</c:v>
                </c:pt>
                <c:pt idx="4731">
                  <c:v>9452.77392578125</c:v>
                </c:pt>
                <c:pt idx="4732">
                  <c:v>9454.6953125</c:v>
                </c:pt>
                <c:pt idx="4733">
                  <c:v>9456.7197265625</c:v>
                </c:pt>
                <c:pt idx="4734">
                  <c:v>9458.8095703125</c:v>
                </c:pt>
                <c:pt idx="4735">
                  <c:v>9460.68310546875</c:v>
                </c:pt>
                <c:pt idx="4736">
                  <c:v>9462.64501953125</c:v>
                </c:pt>
                <c:pt idx="4737">
                  <c:v>9464.619140625</c:v>
                </c:pt>
                <c:pt idx="4738">
                  <c:v>9466.630859375</c:v>
                </c:pt>
                <c:pt idx="4739">
                  <c:v>9468.6806640625</c:v>
                </c:pt>
                <c:pt idx="4740">
                  <c:v>9470.71728515625</c:v>
                </c:pt>
                <c:pt idx="4741">
                  <c:v>9472.66650390625</c:v>
                </c:pt>
                <c:pt idx="4742">
                  <c:v>9474.54052734375</c:v>
                </c:pt>
                <c:pt idx="4743">
                  <c:v>9476.67529296875</c:v>
                </c:pt>
                <c:pt idx="4744">
                  <c:v>9478.74755859375</c:v>
                </c:pt>
                <c:pt idx="4745">
                  <c:v>9480.611328125</c:v>
                </c:pt>
                <c:pt idx="4746">
                  <c:v>9482.65087890625</c:v>
                </c:pt>
                <c:pt idx="4747">
                  <c:v>9484.712890625</c:v>
                </c:pt>
                <c:pt idx="4748">
                  <c:v>9486.724609375</c:v>
                </c:pt>
                <c:pt idx="4749">
                  <c:v>9488.5986328125</c:v>
                </c:pt>
                <c:pt idx="4750">
                  <c:v>9490.48486328125</c:v>
                </c:pt>
                <c:pt idx="4751">
                  <c:v>9492.51953125</c:v>
                </c:pt>
                <c:pt idx="4752">
                  <c:v>9494.5693359375</c:v>
                </c:pt>
                <c:pt idx="4753">
                  <c:v>9496.6083984375</c:v>
                </c:pt>
                <c:pt idx="4754">
                  <c:v>9498.55712890625</c:v>
                </c:pt>
                <c:pt idx="4755">
                  <c:v>9500.556640625</c:v>
                </c:pt>
                <c:pt idx="4756">
                  <c:v>9502.619140625</c:v>
                </c:pt>
                <c:pt idx="4757">
                  <c:v>9504.65625</c:v>
                </c:pt>
                <c:pt idx="4758">
                  <c:v>9506.6806640625</c:v>
                </c:pt>
                <c:pt idx="4759">
                  <c:v>9508.7802734375</c:v>
                </c:pt>
                <c:pt idx="4760">
                  <c:v>9510.7646484375</c:v>
                </c:pt>
                <c:pt idx="4761">
                  <c:v>9512.62548828125</c:v>
                </c:pt>
                <c:pt idx="4762">
                  <c:v>9514.564453125</c:v>
                </c:pt>
                <c:pt idx="4763">
                  <c:v>9516.50146484375</c:v>
                </c:pt>
                <c:pt idx="4764">
                  <c:v>9518.55078125</c:v>
                </c:pt>
                <c:pt idx="4765">
                  <c:v>9520.5498046875</c:v>
                </c:pt>
                <c:pt idx="4766">
                  <c:v>9522.52392578125</c:v>
                </c:pt>
                <c:pt idx="4767">
                  <c:v>9524.53564453125</c:v>
                </c:pt>
                <c:pt idx="4768">
                  <c:v>9526.623046875</c:v>
                </c:pt>
                <c:pt idx="4769">
                  <c:v>9528.685546875</c:v>
                </c:pt>
                <c:pt idx="4770">
                  <c:v>9530.6220703125</c:v>
                </c:pt>
                <c:pt idx="4771">
                  <c:v>9532.5556640625</c:v>
                </c:pt>
                <c:pt idx="4772">
                  <c:v>9534.580078125</c:v>
                </c:pt>
                <c:pt idx="4773">
                  <c:v>9536.7177734375</c:v>
                </c:pt>
                <c:pt idx="4774">
                  <c:v>9538.654296875</c:v>
                </c:pt>
                <c:pt idx="4775">
                  <c:v>9540.630859375</c:v>
                </c:pt>
                <c:pt idx="4776">
                  <c:v>9542.56494140625</c:v>
                </c:pt>
                <c:pt idx="4777">
                  <c:v>9544.5498046875</c:v>
                </c:pt>
                <c:pt idx="4778">
                  <c:v>9546.689453125</c:v>
                </c:pt>
                <c:pt idx="4779">
                  <c:v>9548.67822265625</c:v>
                </c:pt>
                <c:pt idx="4780">
                  <c:v>9550.64013671875</c:v>
                </c:pt>
                <c:pt idx="4781">
                  <c:v>9552.626953125</c:v>
                </c:pt>
                <c:pt idx="4782">
                  <c:v>9554.6513671875</c:v>
                </c:pt>
                <c:pt idx="4783">
                  <c:v>9556.701171875</c:v>
                </c:pt>
                <c:pt idx="4784">
                  <c:v>9558.71337890625</c:v>
                </c:pt>
                <c:pt idx="4785">
                  <c:v>9560.599609375</c:v>
                </c:pt>
                <c:pt idx="4786">
                  <c:v>9562.52099609375</c:v>
                </c:pt>
                <c:pt idx="4787">
                  <c:v>9564.47021484375</c:v>
                </c:pt>
                <c:pt idx="4788">
                  <c:v>9566.4970703125</c:v>
                </c:pt>
                <c:pt idx="4789">
                  <c:v>9568.5966796875</c:v>
                </c:pt>
                <c:pt idx="4790">
                  <c:v>9570.53271484375</c:v>
                </c:pt>
                <c:pt idx="4791">
                  <c:v>9572.53173828125</c:v>
                </c:pt>
                <c:pt idx="4792">
                  <c:v>9574.58154296875</c:v>
                </c:pt>
                <c:pt idx="4793">
                  <c:v>9576.568359375</c:v>
                </c:pt>
                <c:pt idx="4794">
                  <c:v>9578.61572265625</c:v>
                </c:pt>
                <c:pt idx="4795">
                  <c:v>9580.5751953125</c:v>
                </c:pt>
                <c:pt idx="4796">
                  <c:v>9582.4990234375</c:v>
                </c:pt>
                <c:pt idx="4797">
                  <c:v>9584.5634765625</c:v>
                </c:pt>
                <c:pt idx="4798">
                  <c:v>9586.6533203125</c:v>
                </c:pt>
                <c:pt idx="4799">
                  <c:v>9588.65283203125</c:v>
                </c:pt>
                <c:pt idx="4800">
                  <c:v>9590.58935546875</c:v>
                </c:pt>
                <c:pt idx="4801">
                  <c:v>9592.58837890625</c:v>
                </c:pt>
                <c:pt idx="4802">
                  <c:v>9594.60009765625</c:v>
                </c:pt>
                <c:pt idx="4803">
                  <c:v>9596.57421875</c:v>
                </c:pt>
                <c:pt idx="4804">
                  <c:v>9598.50830078125</c:v>
                </c:pt>
                <c:pt idx="4805">
                  <c:v>9600.53076171875</c:v>
                </c:pt>
                <c:pt idx="4806">
                  <c:v>9602.53271484375</c:v>
                </c:pt>
                <c:pt idx="4807">
                  <c:v>9604.5595703125</c:v>
                </c:pt>
                <c:pt idx="4808">
                  <c:v>9606.6591796875</c:v>
                </c:pt>
                <c:pt idx="4809">
                  <c:v>9608.59521484375</c:v>
                </c:pt>
                <c:pt idx="4810">
                  <c:v>9610.54443359375</c:v>
                </c:pt>
                <c:pt idx="4811">
                  <c:v>9612.50634765625</c:v>
                </c:pt>
                <c:pt idx="4812">
                  <c:v>9614.54296875</c:v>
                </c:pt>
                <c:pt idx="4813">
                  <c:v>9616.61767578125</c:v>
                </c:pt>
                <c:pt idx="4814">
                  <c:v>9618.54150390625</c:v>
                </c:pt>
                <c:pt idx="4815">
                  <c:v>9620.4755859375</c:v>
                </c:pt>
                <c:pt idx="4816">
                  <c:v>9622.41015625</c:v>
                </c:pt>
                <c:pt idx="4817">
                  <c:v>9624.39697265625</c:v>
                </c:pt>
                <c:pt idx="4818">
                  <c:v>9626.56201171875</c:v>
                </c:pt>
                <c:pt idx="4819">
                  <c:v>9628.5888671875</c:v>
                </c:pt>
                <c:pt idx="4820">
                  <c:v>9630.56298828125</c:v>
                </c:pt>
                <c:pt idx="4821">
                  <c:v>9632.45947265625</c:v>
                </c:pt>
                <c:pt idx="4822">
                  <c:v>9634.3935546875</c:v>
                </c:pt>
                <c:pt idx="4823">
                  <c:v>9636.52099609375</c:v>
                </c:pt>
                <c:pt idx="4824">
                  <c:v>9638.47216796875</c:v>
                </c:pt>
                <c:pt idx="4825">
                  <c:v>9640.47119140625</c:v>
                </c:pt>
                <c:pt idx="4826">
                  <c:v>9642.4580078125</c:v>
                </c:pt>
                <c:pt idx="4827">
                  <c:v>9644.45751953125</c:v>
                </c:pt>
                <c:pt idx="4828">
                  <c:v>9646.544921875</c:v>
                </c:pt>
                <c:pt idx="4829">
                  <c:v>9648.5419921875</c:v>
                </c:pt>
                <c:pt idx="4830">
                  <c:v>9650.44091796875</c:v>
                </c:pt>
                <c:pt idx="4831">
                  <c:v>9652.4677734375</c:v>
                </c:pt>
                <c:pt idx="4832">
                  <c:v>9654.580078125</c:v>
                </c:pt>
                <c:pt idx="4833">
                  <c:v>9656.55419921875</c:v>
                </c:pt>
                <c:pt idx="4834">
                  <c:v>9658.49072265625</c:v>
                </c:pt>
                <c:pt idx="4835">
                  <c:v>9660.6005859375</c:v>
                </c:pt>
                <c:pt idx="4836">
                  <c:v>9662.58740234375</c:v>
                </c:pt>
                <c:pt idx="4837">
                  <c:v>9664.4130859375</c:v>
                </c:pt>
                <c:pt idx="4838">
                  <c:v>9666.4501953125</c:v>
                </c:pt>
                <c:pt idx="4839">
                  <c:v>9668.61083984375</c:v>
                </c:pt>
                <c:pt idx="4840">
                  <c:v>9670.62255859375</c:v>
                </c:pt>
                <c:pt idx="4841">
                  <c:v>9672.44580078125</c:v>
                </c:pt>
                <c:pt idx="4842">
                  <c:v>9674.4677734375</c:v>
                </c:pt>
                <c:pt idx="4843">
                  <c:v>9676.4794921875</c:v>
                </c:pt>
                <c:pt idx="4844">
                  <c:v>9678.494140625</c:v>
                </c:pt>
                <c:pt idx="4845">
                  <c:v>9680.5458984375</c:v>
                </c:pt>
                <c:pt idx="4846">
                  <c:v>9682.5703125</c:v>
                </c:pt>
                <c:pt idx="4847">
                  <c:v>9684.6328125</c:v>
                </c:pt>
                <c:pt idx="4848">
                  <c:v>9686.50634765625</c:v>
                </c:pt>
                <c:pt idx="4849">
                  <c:v>9688.54296875</c:v>
                </c:pt>
                <c:pt idx="4850">
                  <c:v>9690.59228515625</c:v>
                </c:pt>
                <c:pt idx="4851">
                  <c:v>9692.47900390625</c:v>
                </c:pt>
                <c:pt idx="4852">
                  <c:v>9694.54150390625</c:v>
                </c:pt>
                <c:pt idx="4853">
                  <c:v>9696.55322265625</c:v>
                </c:pt>
                <c:pt idx="4854">
                  <c:v>9698.57763671875</c:v>
                </c:pt>
                <c:pt idx="4855">
                  <c:v>9700.51416015625</c:v>
                </c:pt>
                <c:pt idx="4856">
                  <c:v>9702.43798828125</c:v>
                </c:pt>
                <c:pt idx="4857">
                  <c:v>9704.5126953125</c:v>
                </c:pt>
                <c:pt idx="4858">
                  <c:v>9706.44921875</c:v>
                </c:pt>
                <c:pt idx="4859">
                  <c:v>9708.46142578125</c:v>
                </c:pt>
                <c:pt idx="4860">
                  <c:v>9710.53369140625</c:v>
                </c:pt>
                <c:pt idx="4861">
                  <c:v>9712.5078125</c:v>
                </c:pt>
                <c:pt idx="4862">
                  <c:v>9714.50927734375</c:v>
                </c:pt>
                <c:pt idx="4863">
                  <c:v>9716.49560546875</c:v>
                </c:pt>
                <c:pt idx="4864">
                  <c:v>9718.45751953125</c:v>
                </c:pt>
                <c:pt idx="4865">
                  <c:v>9720.369140625</c:v>
                </c:pt>
                <c:pt idx="4866">
                  <c:v>9722.318359375</c:v>
                </c:pt>
                <c:pt idx="4867">
                  <c:v>9724.35546875</c:v>
                </c:pt>
                <c:pt idx="4868">
                  <c:v>9726.48046875</c:v>
                </c:pt>
                <c:pt idx="4869">
                  <c:v>9728.5654296875</c:v>
                </c:pt>
                <c:pt idx="4870">
                  <c:v>9730.5517578125</c:v>
                </c:pt>
                <c:pt idx="4871">
                  <c:v>9732.515625</c:v>
                </c:pt>
                <c:pt idx="4872">
                  <c:v>9734.46484375</c:v>
                </c:pt>
                <c:pt idx="4873">
                  <c:v>9736.4619140625</c:v>
                </c:pt>
                <c:pt idx="4874">
                  <c:v>9738.44873046875</c:v>
                </c:pt>
                <c:pt idx="4875">
                  <c:v>9740.38720703125</c:v>
                </c:pt>
                <c:pt idx="4876">
                  <c:v>9742.32373046875</c:v>
                </c:pt>
                <c:pt idx="4877">
                  <c:v>9744.423828125</c:v>
                </c:pt>
                <c:pt idx="4878">
                  <c:v>9746.4736328125</c:v>
                </c:pt>
                <c:pt idx="4879">
                  <c:v>9748.3720703125</c:v>
                </c:pt>
                <c:pt idx="4880">
                  <c:v>9750.42138671875</c:v>
                </c:pt>
                <c:pt idx="4881">
                  <c:v>9752.47119140625</c:v>
                </c:pt>
                <c:pt idx="4882">
                  <c:v>9754.4833984375</c:v>
                </c:pt>
                <c:pt idx="4883">
                  <c:v>9756.47021484375</c:v>
                </c:pt>
                <c:pt idx="4884">
                  <c:v>9758.36865234375</c:v>
                </c:pt>
                <c:pt idx="4885">
                  <c:v>9760.4306640625</c:v>
                </c:pt>
                <c:pt idx="4886">
                  <c:v>9762.47802734375</c:v>
                </c:pt>
                <c:pt idx="4887">
                  <c:v>9764.4775390625</c:v>
                </c:pt>
                <c:pt idx="4888">
                  <c:v>9766.466796875</c:v>
                </c:pt>
                <c:pt idx="4889">
                  <c:v>9768.4033203125</c:v>
                </c:pt>
                <c:pt idx="4890">
                  <c:v>9770.47802734375</c:v>
                </c:pt>
                <c:pt idx="4891">
                  <c:v>9772.439453125</c:v>
                </c:pt>
                <c:pt idx="4892">
                  <c:v>9774.40087890625</c:v>
                </c:pt>
                <c:pt idx="4893">
                  <c:v>9776.41015625</c:v>
                </c:pt>
                <c:pt idx="4894">
                  <c:v>9778.30908203125</c:v>
                </c:pt>
                <c:pt idx="4895">
                  <c:v>9780.39892578125</c:v>
                </c:pt>
                <c:pt idx="4896">
                  <c:v>9782.42333984375</c:v>
                </c:pt>
                <c:pt idx="4897">
                  <c:v>9784.3349609375</c:v>
                </c:pt>
                <c:pt idx="4898">
                  <c:v>9786.4599609375</c:v>
                </c:pt>
                <c:pt idx="4899">
                  <c:v>9788.572265625</c:v>
                </c:pt>
                <c:pt idx="4900">
                  <c:v>9790.5341796875</c:v>
                </c:pt>
                <c:pt idx="4901">
                  <c:v>9792.3955078125</c:v>
                </c:pt>
                <c:pt idx="4902">
                  <c:v>9794.33154296875</c:v>
                </c:pt>
                <c:pt idx="4903">
                  <c:v>9796.3681640625</c:v>
                </c:pt>
                <c:pt idx="4904">
                  <c:v>9798.35498046875</c:v>
                </c:pt>
                <c:pt idx="4905">
                  <c:v>9800.32958984375</c:v>
                </c:pt>
                <c:pt idx="4906">
                  <c:v>9802.3515625</c:v>
                </c:pt>
                <c:pt idx="4907">
                  <c:v>9804.38818359375</c:v>
                </c:pt>
                <c:pt idx="4908">
                  <c:v>9806.37744140625</c:v>
                </c:pt>
                <c:pt idx="4909">
                  <c:v>9808.3388671875</c:v>
                </c:pt>
                <c:pt idx="4910">
                  <c:v>9810.33837890625</c:v>
                </c:pt>
                <c:pt idx="4911">
                  <c:v>9812.36328125</c:v>
                </c:pt>
                <c:pt idx="4912">
                  <c:v>9814.39794921875</c:v>
                </c:pt>
                <c:pt idx="4913">
                  <c:v>9816.44775390625</c:v>
                </c:pt>
                <c:pt idx="4914">
                  <c:v>9818.4716796875</c:v>
                </c:pt>
                <c:pt idx="4915">
                  <c:v>9820.53369140625</c:v>
                </c:pt>
                <c:pt idx="4916">
                  <c:v>9822.50830078125</c:v>
                </c:pt>
                <c:pt idx="4917">
                  <c:v>9824.39453125</c:v>
                </c:pt>
                <c:pt idx="4918">
                  <c:v>9826.33349609375</c:v>
                </c:pt>
                <c:pt idx="4919">
                  <c:v>9828.27978515625</c:v>
                </c:pt>
                <c:pt idx="4920">
                  <c:v>9830.31640625</c:v>
                </c:pt>
                <c:pt idx="4921">
                  <c:v>9832.46923828125</c:v>
                </c:pt>
                <c:pt idx="4922">
                  <c:v>9834.50634765625</c:v>
                </c:pt>
                <c:pt idx="4923">
                  <c:v>9836.4677734375</c:v>
                </c:pt>
                <c:pt idx="4924">
                  <c:v>9838.44189453125</c:v>
                </c:pt>
                <c:pt idx="4925">
                  <c:v>9840.3154296875</c:v>
                </c:pt>
                <c:pt idx="4926">
                  <c:v>9842.26220703125</c:v>
                </c:pt>
                <c:pt idx="4927">
                  <c:v>9844.375</c:v>
                </c:pt>
                <c:pt idx="4928">
                  <c:v>9846.51513671875</c:v>
                </c:pt>
                <c:pt idx="4929">
                  <c:v>9848.4638671875</c:v>
                </c:pt>
                <c:pt idx="4930">
                  <c:v>9850.2724609375</c:v>
                </c:pt>
                <c:pt idx="4931">
                  <c:v>9852.244140625</c:v>
                </c:pt>
                <c:pt idx="4932">
                  <c:v>9854.318359375</c:v>
                </c:pt>
                <c:pt idx="4933">
                  <c:v>9856.38330078125</c:v>
                </c:pt>
                <c:pt idx="4934">
                  <c:v>9858.38525390625</c:v>
                </c:pt>
                <c:pt idx="4935">
                  <c:v>9860.359375</c:v>
                </c:pt>
                <c:pt idx="4936">
                  <c:v>9862.33349609375</c:v>
                </c:pt>
                <c:pt idx="4937">
                  <c:v>9864.294921875</c:v>
                </c:pt>
                <c:pt idx="4938">
                  <c:v>9866.3447265625</c:v>
                </c:pt>
                <c:pt idx="4939">
                  <c:v>9868.30615234375</c:v>
                </c:pt>
                <c:pt idx="4940">
                  <c:v>9870.3056640625</c:v>
                </c:pt>
                <c:pt idx="4941">
                  <c:v>9872.40625</c:v>
                </c:pt>
                <c:pt idx="4942">
                  <c:v>9874.46826171875</c:v>
                </c:pt>
                <c:pt idx="4943">
                  <c:v>9876.4169921875</c:v>
                </c:pt>
                <c:pt idx="4944">
                  <c:v>9878.328125</c:v>
                </c:pt>
                <c:pt idx="4945">
                  <c:v>9880.30224609375</c:v>
                </c:pt>
                <c:pt idx="4946">
                  <c:v>9882.32666015625</c:v>
                </c:pt>
                <c:pt idx="4947">
                  <c:v>9884.25048828125</c:v>
                </c:pt>
                <c:pt idx="4948">
                  <c:v>9886.19970703125</c:v>
                </c:pt>
                <c:pt idx="4949">
                  <c:v>9888.287109375</c:v>
                </c:pt>
                <c:pt idx="4950">
                  <c:v>9890.32373046875</c:v>
                </c:pt>
                <c:pt idx="4951">
                  <c:v>9892.3984375</c:v>
                </c:pt>
                <c:pt idx="4952">
                  <c:v>9894.37060546875</c:v>
                </c:pt>
                <c:pt idx="4953">
                  <c:v>9896.3193359375</c:v>
                </c:pt>
                <c:pt idx="4954">
                  <c:v>9898.30859375</c:v>
                </c:pt>
                <c:pt idx="4955">
                  <c:v>9900.33349609375</c:v>
                </c:pt>
                <c:pt idx="4956">
                  <c:v>9902.3955078125</c:v>
                </c:pt>
                <c:pt idx="4957">
                  <c:v>9904.3193359375</c:v>
                </c:pt>
                <c:pt idx="4958">
                  <c:v>9906.2431640625</c:v>
                </c:pt>
                <c:pt idx="4959">
                  <c:v>9908.33056640625</c:v>
                </c:pt>
                <c:pt idx="4960">
                  <c:v>9910.36767578125</c:v>
                </c:pt>
                <c:pt idx="4961">
                  <c:v>9912.19091796875</c:v>
                </c:pt>
                <c:pt idx="4962">
                  <c:v>9914.20263671875</c:v>
                </c:pt>
                <c:pt idx="4963">
                  <c:v>9916.28759765625</c:v>
                </c:pt>
                <c:pt idx="4964">
                  <c:v>9918.32470703125</c:v>
                </c:pt>
                <c:pt idx="4965">
                  <c:v>9920.3388671875</c:v>
                </c:pt>
                <c:pt idx="4966">
                  <c:v>9922.35107421875</c:v>
                </c:pt>
                <c:pt idx="4967">
                  <c:v>9924.4384765625</c:v>
                </c:pt>
                <c:pt idx="4968">
                  <c:v>9926.39990234375</c:v>
                </c:pt>
                <c:pt idx="4969">
                  <c:v>9928.38671875</c:v>
                </c:pt>
                <c:pt idx="4970">
                  <c:v>9930.36083984375</c:v>
                </c:pt>
                <c:pt idx="4971">
                  <c:v>9932.4482421875</c:v>
                </c:pt>
                <c:pt idx="4972">
                  <c:v>9934.42236328125</c:v>
                </c:pt>
                <c:pt idx="4973">
                  <c:v>9936.220703125</c:v>
                </c:pt>
                <c:pt idx="4974">
                  <c:v>9938.19482421875</c:v>
                </c:pt>
                <c:pt idx="4975">
                  <c:v>9940.12841796875</c:v>
                </c:pt>
                <c:pt idx="4976">
                  <c:v>9942.177734375</c:v>
                </c:pt>
                <c:pt idx="4977">
                  <c:v>9944.25244140625</c:v>
                </c:pt>
                <c:pt idx="4978">
                  <c:v>9946.20166015625</c:v>
                </c:pt>
                <c:pt idx="4979">
                  <c:v>9948.228515625</c:v>
                </c:pt>
                <c:pt idx="4980">
                  <c:v>9950.2529296875</c:v>
                </c:pt>
                <c:pt idx="4981">
                  <c:v>9952.3154296875</c:v>
                </c:pt>
                <c:pt idx="4982">
                  <c:v>9954.40283203125</c:v>
                </c:pt>
                <c:pt idx="4983">
                  <c:v>9956.51513671875</c:v>
                </c:pt>
                <c:pt idx="4984">
                  <c:v>9958.44921875</c:v>
                </c:pt>
                <c:pt idx="4985">
                  <c:v>9960.29541015625</c:v>
                </c:pt>
                <c:pt idx="4986">
                  <c:v>9962.41064453125</c:v>
                </c:pt>
                <c:pt idx="4987">
                  <c:v>9964.3623046875</c:v>
                </c:pt>
                <c:pt idx="4988">
                  <c:v>9966.248046875</c:v>
                </c:pt>
                <c:pt idx="4989">
                  <c:v>9968.259765625</c:v>
                </c:pt>
                <c:pt idx="4990">
                  <c:v>9970.25927734375</c:v>
                </c:pt>
                <c:pt idx="4991">
                  <c:v>9972.19580078125</c:v>
                </c:pt>
                <c:pt idx="4992">
                  <c:v>9974.345703125</c:v>
                </c:pt>
                <c:pt idx="4993">
                  <c:v>9976.4580078125</c:v>
                </c:pt>
                <c:pt idx="4994">
                  <c:v>9978.3193359375</c:v>
                </c:pt>
                <c:pt idx="4995">
                  <c:v>9980.29345703125</c:v>
                </c:pt>
                <c:pt idx="4996">
                  <c:v>9982.33056640625</c:v>
                </c:pt>
                <c:pt idx="4997">
                  <c:v>9984.32958984375</c:v>
                </c:pt>
                <c:pt idx="4998">
                  <c:v>9986.2783203125</c:v>
                </c:pt>
                <c:pt idx="4999">
                  <c:v>9988.2529296875</c:v>
                </c:pt>
                <c:pt idx="5000">
                  <c:v>9990.2021484375</c:v>
                </c:pt>
                <c:pt idx="5001">
                  <c:v>9992.201171875</c:v>
                </c:pt>
                <c:pt idx="5002">
                  <c:v>9994.18798828125</c:v>
                </c:pt>
                <c:pt idx="5003">
                  <c:v>9996.22265625</c:v>
                </c:pt>
                <c:pt idx="5004">
                  <c:v>9998.31005859375</c:v>
                </c:pt>
                <c:pt idx="5005">
                  <c:v>10000.299316406201</c:v>
                </c:pt>
                <c:pt idx="5006">
                  <c:v>10002.223144531201</c:v>
                </c:pt>
                <c:pt idx="5007">
                  <c:v>10004.222167968799</c:v>
                </c:pt>
                <c:pt idx="5008">
                  <c:v>10006.208984375</c:v>
                </c:pt>
                <c:pt idx="5009">
                  <c:v>10008.24609375</c:v>
                </c:pt>
                <c:pt idx="5010">
                  <c:v>10010.346191406201</c:v>
                </c:pt>
                <c:pt idx="5011">
                  <c:v>10012.333496093799</c:v>
                </c:pt>
                <c:pt idx="5012">
                  <c:v>10014.257324218701</c:v>
                </c:pt>
                <c:pt idx="5013">
                  <c:v>10016.218261718701</c:v>
                </c:pt>
                <c:pt idx="5014">
                  <c:v>10018.217285156201</c:v>
                </c:pt>
                <c:pt idx="5015">
                  <c:v>10020.267089843799</c:v>
                </c:pt>
                <c:pt idx="5016">
                  <c:v>10022.329589843799</c:v>
                </c:pt>
                <c:pt idx="5017">
                  <c:v>10024.278808593799</c:v>
                </c:pt>
                <c:pt idx="5018">
                  <c:v>10026.3662109375</c:v>
                </c:pt>
                <c:pt idx="5019">
                  <c:v>10028.353027343799</c:v>
                </c:pt>
                <c:pt idx="5020">
                  <c:v>10030.238769531201</c:v>
                </c:pt>
                <c:pt idx="5021">
                  <c:v>10032.325683593799</c:v>
                </c:pt>
                <c:pt idx="5022">
                  <c:v>10034.310058593799</c:v>
                </c:pt>
                <c:pt idx="5023">
                  <c:v>10036.2470703125</c:v>
                </c:pt>
                <c:pt idx="5024">
                  <c:v>10038.273925781299</c:v>
                </c:pt>
                <c:pt idx="5025">
                  <c:v>10040.197753906201</c:v>
                </c:pt>
                <c:pt idx="5026">
                  <c:v>10042.146972656201</c:v>
                </c:pt>
                <c:pt idx="5027">
                  <c:v>10044.347167968799</c:v>
                </c:pt>
                <c:pt idx="5028">
                  <c:v>10046.318847656201</c:v>
                </c:pt>
                <c:pt idx="5029">
                  <c:v>10048.205078125</c:v>
                </c:pt>
                <c:pt idx="5030">
                  <c:v>10050.26953125</c:v>
                </c:pt>
                <c:pt idx="5031">
                  <c:v>10052.269042968799</c:v>
                </c:pt>
                <c:pt idx="5032">
                  <c:v>10054.16796875</c:v>
                </c:pt>
                <c:pt idx="5033">
                  <c:v>10056.205078125</c:v>
                </c:pt>
                <c:pt idx="5034">
                  <c:v>10058.21484375</c:v>
                </c:pt>
                <c:pt idx="5035">
                  <c:v>10060.1865234375</c:v>
                </c:pt>
                <c:pt idx="5036">
                  <c:v>10062.1630859375</c:v>
                </c:pt>
                <c:pt idx="5037">
                  <c:v>10064.15234375</c:v>
                </c:pt>
                <c:pt idx="5038">
                  <c:v>10066.239746093799</c:v>
                </c:pt>
                <c:pt idx="5039">
                  <c:v>10068.138183593799</c:v>
                </c:pt>
                <c:pt idx="5040">
                  <c:v>10070.0869140625</c:v>
                </c:pt>
                <c:pt idx="5041">
                  <c:v>10072.3251953125</c:v>
                </c:pt>
                <c:pt idx="5042">
                  <c:v>10074.437988281299</c:v>
                </c:pt>
                <c:pt idx="5043">
                  <c:v>10076.273925781299</c:v>
                </c:pt>
                <c:pt idx="5044">
                  <c:v>10078.22265625</c:v>
                </c:pt>
                <c:pt idx="5045">
                  <c:v>10080.2216796875</c:v>
                </c:pt>
                <c:pt idx="5046">
                  <c:v>10082.158203125</c:v>
                </c:pt>
                <c:pt idx="5047">
                  <c:v>10084.157714843799</c:v>
                </c:pt>
                <c:pt idx="5048">
                  <c:v>10086.1669921875</c:v>
                </c:pt>
                <c:pt idx="5049">
                  <c:v>10088.141113281299</c:v>
                </c:pt>
                <c:pt idx="5050">
                  <c:v>10090.130371093799</c:v>
                </c:pt>
                <c:pt idx="5051">
                  <c:v>10092.2177734375</c:v>
                </c:pt>
                <c:pt idx="5052">
                  <c:v>10094.2548828125</c:v>
                </c:pt>
                <c:pt idx="5053">
                  <c:v>10096.227050781299</c:v>
                </c:pt>
                <c:pt idx="5054">
                  <c:v>10098.201171875</c:v>
                </c:pt>
                <c:pt idx="5055">
                  <c:v>10100.164550781299</c:v>
                </c:pt>
                <c:pt idx="5056">
                  <c:v>10102.1865234375</c:v>
                </c:pt>
                <c:pt idx="5057">
                  <c:v>10104.160644531201</c:v>
                </c:pt>
                <c:pt idx="5058">
                  <c:v>10106.137207031201</c:v>
                </c:pt>
                <c:pt idx="5059">
                  <c:v>10108.162109375</c:v>
                </c:pt>
                <c:pt idx="5060">
                  <c:v>10110.224609375</c:v>
                </c:pt>
                <c:pt idx="5061">
                  <c:v>10112.236328125</c:v>
                </c:pt>
                <c:pt idx="5062">
                  <c:v>10114.210449218701</c:v>
                </c:pt>
                <c:pt idx="5063">
                  <c:v>10116.247558593799</c:v>
                </c:pt>
                <c:pt idx="5064">
                  <c:v>10118.221191406201</c:v>
                </c:pt>
                <c:pt idx="5065">
                  <c:v>10120.245605468799</c:v>
                </c:pt>
                <c:pt idx="5066">
                  <c:v>10122.2802734375</c:v>
                </c:pt>
                <c:pt idx="5067">
                  <c:v>10124.126464843799</c:v>
                </c:pt>
                <c:pt idx="5068">
                  <c:v>10126.103515625</c:v>
                </c:pt>
                <c:pt idx="5069">
                  <c:v>10128.1533203125</c:v>
                </c:pt>
                <c:pt idx="5070">
                  <c:v>10130.1650390625</c:v>
                </c:pt>
                <c:pt idx="5071">
                  <c:v>10132.179199218701</c:v>
                </c:pt>
                <c:pt idx="5072">
                  <c:v>10134.1787109375</c:v>
                </c:pt>
                <c:pt idx="5073">
                  <c:v>10136.291015625</c:v>
                </c:pt>
                <c:pt idx="5074">
                  <c:v>10138.302734375</c:v>
                </c:pt>
                <c:pt idx="5075">
                  <c:v>10140.2265625</c:v>
                </c:pt>
                <c:pt idx="5076">
                  <c:v>10142.226074218701</c:v>
                </c:pt>
                <c:pt idx="5077">
                  <c:v>10144.23828125</c:v>
                </c:pt>
                <c:pt idx="5078">
                  <c:v>10146.212402343799</c:v>
                </c:pt>
                <c:pt idx="5079">
                  <c:v>10148.211425781299</c:v>
                </c:pt>
                <c:pt idx="5080">
                  <c:v>10150.2734375</c:v>
                </c:pt>
                <c:pt idx="5081">
                  <c:v>10152.1845703125</c:v>
                </c:pt>
                <c:pt idx="5082">
                  <c:v>10154.145996093799</c:v>
                </c:pt>
                <c:pt idx="5083">
                  <c:v>10156.2333984375</c:v>
                </c:pt>
                <c:pt idx="5084">
                  <c:v>10158.1953125</c:v>
                </c:pt>
                <c:pt idx="5085">
                  <c:v>10160.220214843799</c:v>
                </c:pt>
                <c:pt idx="5086">
                  <c:v>10162.26953125</c:v>
                </c:pt>
                <c:pt idx="5087">
                  <c:v>10164.155761718701</c:v>
                </c:pt>
                <c:pt idx="5088">
                  <c:v>10166.104980468799</c:v>
                </c:pt>
                <c:pt idx="5089">
                  <c:v>10168.12890625</c:v>
                </c:pt>
                <c:pt idx="5090">
                  <c:v>10170.1787109375</c:v>
                </c:pt>
                <c:pt idx="5091">
                  <c:v>10172.2158203125</c:v>
                </c:pt>
                <c:pt idx="5092">
                  <c:v>10174.2021484375</c:v>
                </c:pt>
                <c:pt idx="5093">
                  <c:v>10176.201660156201</c:v>
                </c:pt>
                <c:pt idx="5094">
                  <c:v>10178.11328125</c:v>
                </c:pt>
                <c:pt idx="5095">
                  <c:v>10180.0849609375</c:v>
                </c:pt>
                <c:pt idx="5096">
                  <c:v>10182.059082031201</c:v>
                </c:pt>
                <c:pt idx="5097">
                  <c:v>10184.0859375</c:v>
                </c:pt>
                <c:pt idx="5098">
                  <c:v>10186.160644531201</c:v>
                </c:pt>
                <c:pt idx="5099">
                  <c:v>10188.0947265625</c:v>
                </c:pt>
                <c:pt idx="5100">
                  <c:v>10190.0791015625</c:v>
                </c:pt>
                <c:pt idx="5101">
                  <c:v>10192.15625</c:v>
                </c:pt>
                <c:pt idx="5102">
                  <c:v>10194.082519531201</c:v>
                </c:pt>
                <c:pt idx="5103">
                  <c:v>10196.031738281299</c:v>
                </c:pt>
                <c:pt idx="5104">
                  <c:v>10198.169433593799</c:v>
                </c:pt>
                <c:pt idx="5105">
                  <c:v>10200.1689453125</c:v>
                </c:pt>
                <c:pt idx="5106">
                  <c:v>10202.181152343799</c:v>
                </c:pt>
                <c:pt idx="5107">
                  <c:v>10204.192871093799</c:v>
                </c:pt>
                <c:pt idx="5108">
                  <c:v>10206.0283203125</c:v>
                </c:pt>
                <c:pt idx="5109">
                  <c:v>10208.015136718701</c:v>
                </c:pt>
                <c:pt idx="5110">
                  <c:v>10210.140136718701</c:v>
                </c:pt>
                <c:pt idx="5111">
                  <c:v>10212.21484375</c:v>
                </c:pt>
                <c:pt idx="5112">
                  <c:v>10214.187011718701</c:v>
                </c:pt>
                <c:pt idx="5113">
                  <c:v>10216.060546875</c:v>
                </c:pt>
                <c:pt idx="5114">
                  <c:v>10218.023925781299</c:v>
                </c:pt>
                <c:pt idx="5115">
                  <c:v>10220.035644531201</c:v>
                </c:pt>
                <c:pt idx="5116">
                  <c:v>10222.1865234375</c:v>
                </c:pt>
                <c:pt idx="5117">
                  <c:v>10224.1484375</c:v>
                </c:pt>
                <c:pt idx="5118">
                  <c:v>10225.943847656201</c:v>
                </c:pt>
                <c:pt idx="5119">
                  <c:v>10227.953125</c:v>
                </c:pt>
                <c:pt idx="5120">
                  <c:v>10229.939941406201</c:v>
                </c:pt>
                <c:pt idx="5121">
                  <c:v>10232.017089843799</c:v>
                </c:pt>
                <c:pt idx="5122">
                  <c:v>10234.08203125</c:v>
                </c:pt>
                <c:pt idx="5123">
                  <c:v>10236.068847656201</c:v>
                </c:pt>
                <c:pt idx="5124">
                  <c:v>10238.1181640625</c:v>
                </c:pt>
                <c:pt idx="5125">
                  <c:v>10240.092285156201</c:v>
                </c:pt>
                <c:pt idx="5126">
                  <c:v>10242.076660156201</c:v>
                </c:pt>
                <c:pt idx="5127">
                  <c:v>10244.214355468799</c:v>
                </c:pt>
                <c:pt idx="5128">
                  <c:v>10246.278808593799</c:v>
                </c:pt>
                <c:pt idx="5129">
                  <c:v>10248.2529296875</c:v>
                </c:pt>
                <c:pt idx="5130">
                  <c:v>10250.252441406201</c:v>
                </c:pt>
                <c:pt idx="5131">
                  <c:v>10252.123535156201</c:v>
                </c:pt>
                <c:pt idx="5132">
                  <c:v>10254.082519531201</c:v>
                </c:pt>
                <c:pt idx="5133">
                  <c:v>10256.146972656201</c:v>
                </c:pt>
                <c:pt idx="5134">
                  <c:v>10258.174316406201</c:v>
                </c:pt>
                <c:pt idx="5135">
                  <c:v>10260.1611328125</c:v>
                </c:pt>
                <c:pt idx="5136">
                  <c:v>10262.0849609375</c:v>
                </c:pt>
                <c:pt idx="5137">
                  <c:v>10264.134765625</c:v>
                </c:pt>
                <c:pt idx="5138">
                  <c:v>10266.158691406201</c:v>
                </c:pt>
                <c:pt idx="5139">
                  <c:v>10268.055175781299</c:v>
                </c:pt>
                <c:pt idx="5140">
                  <c:v>10270.0419921875</c:v>
                </c:pt>
                <c:pt idx="5141">
                  <c:v>10272.0810546875</c:v>
                </c:pt>
                <c:pt idx="5142">
                  <c:v>10274.042480468799</c:v>
                </c:pt>
                <c:pt idx="5143">
                  <c:v>10276.0546875</c:v>
                </c:pt>
                <c:pt idx="5144">
                  <c:v>10278.1171875</c:v>
                </c:pt>
                <c:pt idx="5145">
                  <c:v>10280.041015625</c:v>
                </c:pt>
                <c:pt idx="5146">
                  <c:v>10282.0908203125</c:v>
                </c:pt>
                <c:pt idx="5147">
                  <c:v>10284.125488281299</c:v>
                </c:pt>
                <c:pt idx="5148">
                  <c:v>10285.986328125</c:v>
                </c:pt>
                <c:pt idx="5149">
                  <c:v>10287.925292968799</c:v>
                </c:pt>
                <c:pt idx="5150">
                  <c:v>10290.0126953125</c:v>
                </c:pt>
                <c:pt idx="5151">
                  <c:v>10292.0595703125</c:v>
                </c:pt>
                <c:pt idx="5152">
                  <c:v>10294.0712890625</c:v>
                </c:pt>
                <c:pt idx="5153">
                  <c:v>10296.0986328125</c:v>
                </c:pt>
                <c:pt idx="5154">
                  <c:v>10298.060546875</c:v>
                </c:pt>
                <c:pt idx="5155">
                  <c:v>10300.009277343799</c:v>
                </c:pt>
                <c:pt idx="5156">
                  <c:v>10302.108886718701</c:v>
                </c:pt>
                <c:pt idx="5157">
                  <c:v>10304.246582031201</c:v>
                </c:pt>
                <c:pt idx="5158">
                  <c:v>10306.1455078125</c:v>
                </c:pt>
                <c:pt idx="5159">
                  <c:v>10308.019042968799</c:v>
                </c:pt>
                <c:pt idx="5160">
                  <c:v>10310.0810546875</c:v>
                </c:pt>
                <c:pt idx="5161">
                  <c:v>10312.130859375</c:v>
                </c:pt>
                <c:pt idx="5162">
                  <c:v>10314.130371093799</c:v>
                </c:pt>
                <c:pt idx="5163">
                  <c:v>10316.142089843799</c:v>
                </c:pt>
                <c:pt idx="5164">
                  <c:v>10318.103515625</c:v>
                </c:pt>
                <c:pt idx="5165">
                  <c:v>10319.977050781299</c:v>
                </c:pt>
                <c:pt idx="5166">
                  <c:v>10321.9111328125</c:v>
                </c:pt>
                <c:pt idx="5167">
                  <c:v>10323.99609375</c:v>
                </c:pt>
                <c:pt idx="5168">
                  <c:v>10326.123535156201</c:v>
                </c:pt>
                <c:pt idx="5169">
                  <c:v>10328.17578125</c:v>
                </c:pt>
                <c:pt idx="5170">
                  <c:v>10330.021972656201</c:v>
                </c:pt>
                <c:pt idx="5171">
                  <c:v>10332.020996093799</c:v>
                </c:pt>
                <c:pt idx="5172">
                  <c:v>10334.060546875</c:v>
                </c:pt>
                <c:pt idx="5173">
                  <c:v>10336.1103515625</c:v>
                </c:pt>
                <c:pt idx="5174">
                  <c:v>10338.146972656201</c:v>
                </c:pt>
                <c:pt idx="5175">
                  <c:v>10339.995605468799</c:v>
                </c:pt>
                <c:pt idx="5176">
                  <c:v>10341.917480468799</c:v>
                </c:pt>
                <c:pt idx="5177">
                  <c:v>10343.966796875</c:v>
                </c:pt>
                <c:pt idx="5178">
                  <c:v>10346.003417968799</c:v>
                </c:pt>
                <c:pt idx="5179">
                  <c:v>10347.9521484375</c:v>
                </c:pt>
                <c:pt idx="5180">
                  <c:v>10349.966796875</c:v>
                </c:pt>
                <c:pt idx="5181">
                  <c:v>10352.00390625</c:v>
                </c:pt>
                <c:pt idx="5182">
                  <c:v>10353.9501953125</c:v>
                </c:pt>
                <c:pt idx="5183">
                  <c:v>10356.075683593799</c:v>
                </c:pt>
                <c:pt idx="5184">
                  <c:v>10358.178222656201</c:v>
                </c:pt>
                <c:pt idx="5185">
                  <c:v>10360.063964843799</c:v>
                </c:pt>
                <c:pt idx="5186">
                  <c:v>10362.000488281299</c:v>
                </c:pt>
                <c:pt idx="5187">
                  <c:v>10364</c:v>
                </c:pt>
                <c:pt idx="5188">
                  <c:v>10366.074707031201</c:v>
                </c:pt>
                <c:pt idx="5189">
                  <c:v>10368.07421875</c:v>
                </c:pt>
                <c:pt idx="5190">
                  <c:v>10369.9580078125</c:v>
                </c:pt>
                <c:pt idx="5191">
                  <c:v>10371.9697265625</c:v>
                </c:pt>
                <c:pt idx="5192">
                  <c:v>10374.1220703125</c:v>
                </c:pt>
                <c:pt idx="5193">
                  <c:v>10376.134277343799</c:v>
                </c:pt>
                <c:pt idx="5194">
                  <c:v>10378.0458984375</c:v>
                </c:pt>
                <c:pt idx="5195">
                  <c:v>10380.017089843799</c:v>
                </c:pt>
                <c:pt idx="5196">
                  <c:v>10381.988769531201</c:v>
                </c:pt>
                <c:pt idx="5197">
                  <c:v>10383.978027343799</c:v>
                </c:pt>
                <c:pt idx="5198">
                  <c:v>10386.1181640625</c:v>
                </c:pt>
                <c:pt idx="5199">
                  <c:v>10388.165527343799</c:v>
                </c:pt>
                <c:pt idx="5200">
                  <c:v>10389.976074218701</c:v>
                </c:pt>
                <c:pt idx="5201">
                  <c:v>10391.8369140625</c:v>
                </c:pt>
                <c:pt idx="5202">
                  <c:v>10394.0126953125</c:v>
                </c:pt>
                <c:pt idx="5203">
                  <c:v>10396.127441406201</c:v>
                </c:pt>
                <c:pt idx="5204">
                  <c:v>10398.1015625</c:v>
                </c:pt>
                <c:pt idx="5205">
                  <c:v>10400.076171875</c:v>
                </c:pt>
                <c:pt idx="5206">
                  <c:v>10401.9873046875</c:v>
                </c:pt>
                <c:pt idx="5207">
                  <c:v>10403.9111328125</c:v>
                </c:pt>
                <c:pt idx="5208">
                  <c:v>10405.897949218701</c:v>
                </c:pt>
                <c:pt idx="5209">
                  <c:v>10408.0859375</c:v>
                </c:pt>
                <c:pt idx="5210">
                  <c:v>10409.984375</c:v>
                </c:pt>
                <c:pt idx="5211">
                  <c:v>10411.945800781299</c:v>
                </c:pt>
                <c:pt idx="5212">
                  <c:v>10414.083496093799</c:v>
                </c:pt>
                <c:pt idx="5213">
                  <c:v>10415.9951171875</c:v>
                </c:pt>
                <c:pt idx="5214">
                  <c:v>10417.866699218701</c:v>
                </c:pt>
                <c:pt idx="5215">
                  <c:v>10419.916015625</c:v>
                </c:pt>
                <c:pt idx="5216">
                  <c:v>10422.005371093799</c:v>
                </c:pt>
                <c:pt idx="5217">
                  <c:v>10424.017578125</c:v>
                </c:pt>
                <c:pt idx="5218">
                  <c:v>10426.1171875</c:v>
                </c:pt>
                <c:pt idx="5219">
                  <c:v>10428.1416015625</c:v>
                </c:pt>
                <c:pt idx="5220">
                  <c:v>10430.065917968799</c:v>
                </c:pt>
                <c:pt idx="5221">
                  <c:v>10432.052734375</c:v>
                </c:pt>
                <c:pt idx="5222">
                  <c:v>10433.926269531201</c:v>
                </c:pt>
                <c:pt idx="5223">
                  <c:v>10435.822265625</c:v>
                </c:pt>
                <c:pt idx="5224">
                  <c:v>10437.97265625</c:v>
                </c:pt>
                <c:pt idx="5225">
                  <c:v>10440.012207031201</c:v>
                </c:pt>
                <c:pt idx="5226">
                  <c:v>10442.011230468799</c:v>
                </c:pt>
                <c:pt idx="5227">
                  <c:v>10444.0986328125</c:v>
                </c:pt>
                <c:pt idx="5228">
                  <c:v>10446.009765625</c:v>
                </c:pt>
                <c:pt idx="5229">
                  <c:v>10447.8330078125</c:v>
                </c:pt>
                <c:pt idx="5230">
                  <c:v>10449.867675781299</c:v>
                </c:pt>
                <c:pt idx="5231">
                  <c:v>10451.9423828125</c:v>
                </c:pt>
                <c:pt idx="5232">
                  <c:v>10453.881347656201</c:v>
                </c:pt>
                <c:pt idx="5233">
                  <c:v>10455.979003906201</c:v>
                </c:pt>
                <c:pt idx="5234">
                  <c:v>10458.013671875</c:v>
                </c:pt>
                <c:pt idx="5235">
                  <c:v>10459.9775390625</c:v>
                </c:pt>
                <c:pt idx="5236">
                  <c:v>10461.966796875</c:v>
                </c:pt>
                <c:pt idx="5237">
                  <c:v>10463.9287109375</c:v>
                </c:pt>
                <c:pt idx="5238">
                  <c:v>10465.902832031201</c:v>
                </c:pt>
                <c:pt idx="5239">
                  <c:v>10467.939453125</c:v>
                </c:pt>
                <c:pt idx="5240">
                  <c:v>10469.951660156201</c:v>
                </c:pt>
                <c:pt idx="5241">
                  <c:v>10472.0390625</c:v>
                </c:pt>
                <c:pt idx="5242">
                  <c:v>10474.201660156201</c:v>
                </c:pt>
                <c:pt idx="5243">
                  <c:v>10476.085449218701</c:v>
                </c:pt>
                <c:pt idx="5244">
                  <c:v>10477.895996093799</c:v>
                </c:pt>
                <c:pt idx="5245">
                  <c:v>10479.859863281299</c:v>
                </c:pt>
                <c:pt idx="5246">
                  <c:v>10481.884277343799</c:v>
                </c:pt>
                <c:pt idx="5247">
                  <c:v>10483.768066406201</c:v>
                </c:pt>
                <c:pt idx="5248">
                  <c:v>10485.729980468799</c:v>
                </c:pt>
                <c:pt idx="5249">
                  <c:v>10487.907714843799</c:v>
                </c:pt>
                <c:pt idx="5250">
                  <c:v>10489.944824218701</c:v>
                </c:pt>
                <c:pt idx="5251">
                  <c:v>10491.919433593799</c:v>
                </c:pt>
                <c:pt idx="5252">
                  <c:v>10493.931152343799</c:v>
                </c:pt>
                <c:pt idx="5253">
                  <c:v>10495.8271484375</c:v>
                </c:pt>
                <c:pt idx="5254">
                  <c:v>10497.889160156201</c:v>
                </c:pt>
                <c:pt idx="5255">
                  <c:v>10499.916015625</c:v>
                </c:pt>
                <c:pt idx="5256">
                  <c:v>10501.814941406201</c:v>
                </c:pt>
                <c:pt idx="5257">
                  <c:v>10503.8271484375</c:v>
                </c:pt>
                <c:pt idx="5258">
                  <c:v>10505.964355468799</c:v>
                </c:pt>
                <c:pt idx="5259">
                  <c:v>10507.9130859375</c:v>
                </c:pt>
                <c:pt idx="5260">
                  <c:v>10509.850097656201</c:v>
                </c:pt>
                <c:pt idx="5261">
                  <c:v>10511.922363281299</c:v>
                </c:pt>
                <c:pt idx="5262">
                  <c:v>10513.958984375</c:v>
                </c:pt>
                <c:pt idx="5263">
                  <c:v>10515.9482421875</c:v>
                </c:pt>
                <c:pt idx="5264">
                  <c:v>10517.8095703125</c:v>
                </c:pt>
                <c:pt idx="5265">
                  <c:v>10519.7333984375</c:v>
                </c:pt>
                <c:pt idx="5266">
                  <c:v>10521.9462890625</c:v>
                </c:pt>
                <c:pt idx="5267">
                  <c:v>10524.006347656201</c:v>
                </c:pt>
                <c:pt idx="5268">
                  <c:v>10525.9052734375</c:v>
                </c:pt>
                <c:pt idx="5269">
                  <c:v>10527.9296875</c:v>
                </c:pt>
                <c:pt idx="5270">
                  <c:v>10529.9287109375</c:v>
                </c:pt>
                <c:pt idx="5271">
                  <c:v>10531.917480468799</c:v>
                </c:pt>
                <c:pt idx="5272">
                  <c:v>10533.941894531201</c:v>
                </c:pt>
                <c:pt idx="5273">
                  <c:v>10535.991699218701</c:v>
                </c:pt>
                <c:pt idx="5274">
                  <c:v>10537.865234375</c:v>
                </c:pt>
                <c:pt idx="5275">
                  <c:v>10539.7138671875</c:v>
                </c:pt>
                <c:pt idx="5276">
                  <c:v>10541.914550781299</c:v>
                </c:pt>
                <c:pt idx="5277">
                  <c:v>10543.9765625</c:v>
                </c:pt>
                <c:pt idx="5278">
                  <c:v>10545.7119140625</c:v>
                </c:pt>
                <c:pt idx="5279">
                  <c:v>10547.849609375</c:v>
                </c:pt>
                <c:pt idx="5280">
                  <c:v>10549.962402343799</c:v>
                </c:pt>
                <c:pt idx="5281">
                  <c:v>10551.8359375</c:v>
                </c:pt>
                <c:pt idx="5282">
                  <c:v>10553.885253906201</c:v>
                </c:pt>
                <c:pt idx="5283">
                  <c:v>10555.8974609375</c:v>
                </c:pt>
                <c:pt idx="5284">
                  <c:v>10557.9091796875</c:v>
                </c:pt>
                <c:pt idx="5285">
                  <c:v>10559.933105468799</c:v>
                </c:pt>
                <c:pt idx="5286">
                  <c:v>10561.882324218701</c:v>
                </c:pt>
                <c:pt idx="5287">
                  <c:v>10563.89453125</c:v>
                </c:pt>
                <c:pt idx="5288">
                  <c:v>10565.881347656201</c:v>
                </c:pt>
                <c:pt idx="5289">
                  <c:v>10567.891113281299</c:v>
                </c:pt>
                <c:pt idx="5290">
                  <c:v>10569.953125</c:v>
                </c:pt>
                <c:pt idx="5291">
                  <c:v>10571.828613281299</c:v>
                </c:pt>
                <c:pt idx="5292">
                  <c:v>10573.891113281299</c:v>
                </c:pt>
                <c:pt idx="5293">
                  <c:v>10575.888183593799</c:v>
                </c:pt>
                <c:pt idx="5294">
                  <c:v>10577.799316406201</c:v>
                </c:pt>
                <c:pt idx="5295">
                  <c:v>10579.863769531201</c:v>
                </c:pt>
                <c:pt idx="5296">
                  <c:v>10581.812988281299</c:v>
                </c:pt>
                <c:pt idx="5297">
                  <c:v>10583.837890625</c:v>
                </c:pt>
                <c:pt idx="5298">
                  <c:v>10585.771972656201</c:v>
                </c:pt>
                <c:pt idx="5299">
                  <c:v>10587.833984375</c:v>
                </c:pt>
                <c:pt idx="5300">
                  <c:v>10589.8857421875</c:v>
                </c:pt>
                <c:pt idx="5301">
                  <c:v>10591.733886718701</c:v>
                </c:pt>
                <c:pt idx="5302">
                  <c:v>10593.8212890625</c:v>
                </c:pt>
                <c:pt idx="5303">
                  <c:v>10595.9716796875</c:v>
                </c:pt>
                <c:pt idx="5304">
                  <c:v>10597.945800781299</c:v>
                </c:pt>
                <c:pt idx="5305">
                  <c:v>10599.882324218701</c:v>
                </c:pt>
                <c:pt idx="5306">
                  <c:v>10601.84375</c:v>
                </c:pt>
                <c:pt idx="5307">
                  <c:v>10603.85546875</c:v>
                </c:pt>
                <c:pt idx="5308">
                  <c:v>10605.91796875</c:v>
                </c:pt>
                <c:pt idx="5309">
                  <c:v>10607.9677734375</c:v>
                </c:pt>
                <c:pt idx="5310">
                  <c:v>10609.9794921875</c:v>
                </c:pt>
                <c:pt idx="5311">
                  <c:v>10611.8154296875</c:v>
                </c:pt>
                <c:pt idx="5312">
                  <c:v>10613.688964843799</c:v>
                </c:pt>
                <c:pt idx="5313">
                  <c:v>10615.8017578125</c:v>
                </c:pt>
                <c:pt idx="5314">
                  <c:v>10617.813964843799</c:v>
                </c:pt>
                <c:pt idx="5315">
                  <c:v>10619.737792968799</c:v>
                </c:pt>
                <c:pt idx="5316">
                  <c:v>10621.762207031201</c:v>
                </c:pt>
                <c:pt idx="5317">
                  <c:v>10623.773925781299</c:v>
                </c:pt>
                <c:pt idx="5318">
                  <c:v>10625.8232421875</c:v>
                </c:pt>
                <c:pt idx="5319">
                  <c:v>10627.9228515625</c:v>
                </c:pt>
                <c:pt idx="5320">
                  <c:v>10629.884765625</c:v>
                </c:pt>
                <c:pt idx="5321">
                  <c:v>10631.833984375</c:v>
                </c:pt>
                <c:pt idx="5322">
                  <c:v>10633.782714843799</c:v>
                </c:pt>
                <c:pt idx="5323">
                  <c:v>10635.7314453125</c:v>
                </c:pt>
                <c:pt idx="5324">
                  <c:v>10637.7685546875</c:v>
                </c:pt>
                <c:pt idx="5325">
                  <c:v>10639.755859375</c:v>
                </c:pt>
                <c:pt idx="5326">
                  <c:v>10641.729980468799</c:v>
                </c:pt>
                <c:pt idx="5327">
                  <c:v>10643.653808593799</c:v>
                </c:pt>
                <c:pt idx="5328">
                  <c:v>10645.665527343799</c:v>
                </c:pt>
                <c:pt idx="5329">
                  <c:v>10647.8154296875</c:v>
                </c:pt>
                <c:pt idx="5330">
                  <c:v>10649.7392578125</c:v>
                </c:pt>
                <c:pt idx="5331">
                  <c:v>10651.7509765625</c:v>
                </c:pt>
                <c:pt idx="5332">
                  <c:v>10653.7880859375</c:v>
                </c:pt>
                <c:pt idx="5333">
                  <c:v>10655.699707031201</c:v>
                </c:pt>
                <c:pt idx="5334">
                  <c:v>10657.784667968799</c:v>
                </c:pt>
                <c:pt idx="5335">
                  <c:v>10659.834472656201</c:v>
                </c:pt>
                <c:pt idx="5336">
                  <c:v>10661.859375</c:v>
                </c:pt>
                <c:pt idx="5337">
                  <c:v>10663.79296875</c:v>
                </c:pt>
                <c:pt idx="5338">
                  <c:v>10665.681640625</c:v>
                </c:pt>
                <c:pt idx="5339">
                  <c:v>10667.8095703125</c:v>
                </c:pt>
                <c:pt idx="5340">
                  <c:v>10669.833984375</c:v>
                </c:pt>
                <c:pt idx="5341">
                  <c:v>10671.669433593799</c:v>
                </c:pt>
                <c:pt idx="5342">
                  <c:v>10673.7314453125</c:v>
                </c:pt>
                <c:pt idx="5343">
                  <c:v>10675.7685546875</c:v>
                </c:pt>
                <c:pt idx="5344">
                  <c:v>10677.729980468799</c:v>
                </c:pt>
                <c:pt idx="5345">
                  <c:v>10679.754394531201</c:v>
                </c:pt>
                <c:pt idx="5346">
                  <c:v>10681.716308593799</c:v>
                </c:pt>
                <c:pt idx="5347">
                  <c:v>10683.652832031201</c:v>
                </c:pt>
                <c:pt idx="5348">
                  <c:v>10685.664550781299</c:v>
                </c:pt>
                <c:pt idx="5349">
                  <c:v>10687.77734375</c:v>
                </c:pt>
                <c:pt idx="5350">
                  <c:v>10689.724121093799</c:v>
                </c:pt>
                <c:pt idx="5351">
                  <c:v>10691.695800781299</c:v>
                </c:pt>
                <c:pt idx="5352">
                  <c:v>10693.7451171875</c:v>
                </c:pt>
                <c:pt idx="5353">
                  <c:v>10695.671386718701</c:v>
                </c:pt>
                <c:pt idx="5354">
                  <c:v>10697.623046875</c:v>
                </c:pt>
                <c:pt idx="5355">
                  <c:v>10699.745605468799</c:v>
                </c:pt>
                <c:pt idx="5356">
                  <c:v>10701.8203125</c:v>
                </c:pt>
                <c:pt idx="5357">
                  <c:v>10703.769042968799</c:v>
                </c:pt>
                <c:pt idx="5358">
                  <c:v>10705.7685546875</c:v>
                </c:pt>
                <c:pt idx="5359">
                  <c:v>10707.7578125</c:v>
                </c:pt>
                <c:pt idx="5360">
                  <c:v>10709.719238281299</c:v>
                </c:pt>
                <c:pt idx="5361">
                  <c:v>10711.7314453125</c:v>
                </c:pt>
                <c:pt idx="5362">
                  <c:v>10713.7431640625</c:v>
                </c:pt>
                <c:pt idx="5363">
                  <c:v>10715.679199218701</c:v>
                </c:pt>
                <c:pt idx="5364">
                  <c:v>10717.741699218701</c:v>
                </c:pt>
                <c:pt idx="5365">
                  <c:v>10719.816894531201</c:v>
                </c:pt>
                <c:pt idx="5366">
                  <c:v>10721.8037109375</c:v>
                </c:pt>
                <c:pt idx="5367">
                  <c:v>10723.828125</c:v>
                </c:pt>
                <c:pt idx="5368">
                  <c:v>10725.776855468799</c:v>
                </c:pt>
                <c:pt idx="5369">
                  <c:v>10727.700683593799</c:v>
                </c:pt>
                <c:pt idx="5370">
                  <c:v>10729.6875</c:v>
                </c:pt>
                <c:pt idx="5371">
                  <c:v>10731.800292968799</c:v>
                </c:pt>
                <c:pt idx="5372">
                  <c:v>10733.8349609375</c:v>
                </c:pt>
                <c:pt idx="5373">
                  <c:v>10735.7333984375</c:v>
                </c:pt>
                <c:pt idx="5374">
                  <c:v>10737.697265625</c:v>
                </c:pt>
                <c:pt idx="5375">
                  <c:v>10739.696777343799</c:v>
                </c:pt>
                <c:pt idx="5376">
                  <c:v>10741.630859375</c:v>
                </c:pt>
                <c:pt idx="5377">
                  <c:v>10743.705078125</c:v>
                </c:pt>
                <c:pt idx="5378">
                  <c:v>10745.8076171875</c:v>
                </c:pt>
                <c:pt idx="5379">
                  <c:v>10747.744628906201</c:v>
                </c:pt>
                <c:pt idx="5380">
                  <c:v>10749.681152343799</c:v>
                </c:pt>
                <c:pt idx="5381">
                  <c:v>10751.7431640625</c:v>
                </c:pt>
                <c:pt idx="5382">
                  <c:v>10753.830078125</c:v>
                </c:pt>
                <c:pt idx="5383">
                  <c:v>10755.766113281299</c:v>
                </c:pt>
                <c:pt idx="5384">
                  <c:v>10757.675292968799</c:v>
                </c:pt>
                <c:pt idx="5385">
                  <c:v>10759.6494140625</c:v>
                </c:pt>
                <c:pt idx="5386">
                  <c:v>10761.69921875</c:v>
                </c:pt>
                <c:pt idx="5387">
                  <c:v>10763.711425781299</c:v>
                </c:pt>
                <c:pt idx="5388">
                  <c:v>10765.750488281299</c:v>
                </c:pt>
                <c:pt idx="5389">
                  <c:v>10767.7626953125</c:v>
                </c:pt>
                <c:pt idx="5390">
                  <c:v>10769.661621093799</c:v>
                </c:pt>
                <c:pt idx="5391">
                  <c:v>10771.6357421875</c:v>
                </c:pt>
                <c:pt idx="5392">
                  <c:v>10773.697753906201</c:v>
                </c:pt>
                <c:pt idx="5393">
                  <c:v>10775.608886718701</c:v>
                </c:pt>
                <c:pt idx="5394">
                  <c:v>10777.684082031201</c:v>
                </c:pt>
                <c:pt idx="5395">
                  <c:v>10779.859375</c:v>
                </c:pt>
                <c:pt idx="5396">
                  <c:v>10781.8203125</c:v>
                </c:pt>
                <c:pt idx="5397">
                  <c:v>10783.693847656201</c:v>
                </c:pt>
                <c:pt idx="5398">
                  <c:v>10785.60546875</c:v>
                </c:pt>
                <c:pt idx="5399">
                  <c:v>10787.692871093799</c:v>
                </c:pt>
                <c:pt idx="5400">
                  <c:v>10789.6923828125</c:v>
                </c:pt>
                <c:pt idx="5401">
                  <c:v>10791.7548828125</c:v>
                </c:pt>
                <c:pt idx="5402">
                  <c:v>10793.751464843799</c:v>
                </c:pt>
                <c:pt idx="5403">
                  <c:v>10795.609863281299</c:v>
                </c:pt>
                <c:pt idx="5404">
                  <c:v>10797.63671875</c:v>
                </c:pt>
                <c:pt idx="5405">
                  <c:v>10799.638183593799</c:v>
                </c:pt>
                <c:pt idx="5406">
                  <c:v>10801.625</c:v>
                </c:pt>
                <c:pt idx="5407">
                  <c:v>10803.6875</c:v>
                </c:pt>
                <c:pt idx="5408">
                  <c:v>10805.674316406201</c:v>
                </c:pt>
                <c:pt idx="5409">
                  <c:v>10807.698730468799</c:v>
                </c:pt>
                <c:pt idx="5410">
                  <c:v>10809.7607421875</c:v>
                </c:pt>
                <c:pt idx="5411">
                  <c:v>10811.722167968799</c:v>
                </c:pt>
                <c:pt idx="5412">
                  <c:v>10813.6337890625</c:v>
                </c:pt>
                <c:pt idx="5413">
                  <c:v>10815.6962890625</c:v>
                </c:pt>
                <c:pt idx="5414">
                  <c:v>10817.858886718701</c:v>
                </c:pt>
                <c:pt idx="5415">
                  <c:v>10819.8203125</c:v>
                </c:pt>
                <c:pt idx="5416">
                  <c:v>10821.769042968799</c:v>
                </c:pt>
                <c:pt idx="5417">
                  <c:v>10823.680175781299</c:v>
                </c:pt>
                <c:pt idx="5418">
                  <c:v>10825.554199218701</c:v>
                </c:pt>
                <c:pt idx="5419">
                  <c:v>10827.616699218701</c:v>
                </c:pt>
                <c:pt idx="5420">
                  <c:v>10829.729003906201</c:v>
                </c:pt>
                <c:pt idx="5421">
                  <c:v>10831.677734375</c:v>
                </c:pt>
                <c:pt idx="5422">
                  <c:v>10833.549316406201</c:v>
                </c:pt>
                <c:pt idx="5423">
                  <c:v>10835.63671875</c:v>
                </c:pt>
                <c:pt idx="5424">
                  <c:v>10837.763671875</c:v>
                </c:pt>
                <c:pt idx="5425">
                  <c:v>10839.649902343799</c:v>
                </c:pt>
                <c:pt idx="5426">
                  <c:v>10841.687011718701</c:v>
                </c:pt>
                <c:pt idx="5427">
                  <c:v>10843.786621093799</c:v>
                </c:pt>
                <c:pt idx="5428">
                  <c:v>10845.647949218701</c:v>
                </c:pt>
                <c:pt idx="5429">
                  <c:v>10847.607421875</c:v>
                </c:pt>
                <c:pt idx="5430">
                  <c:v>10849.7197265625</c:v>
                </c:pt>
                <c:pt idx="5431">
                  <c:v>10851.708984375</c:v>
                </c:pt>
                <c:pt idx="5432">
                  <c:v>10853.658203125</c:v>
                </c:pt>
                <c:pt idx="5433">
                  <c:v>10855.64453125</c:v>
                </c:pt>
                <c:pt idx="5434">
                  <c:v>10857.618652343799</c:v>
                </c:pt>
                <c:pt idx="5435">
                  <c:v>10859.593261718701</c:v>
                </c:pt>
                <c:pt idx="5436">
                  <c:v>10861.630371093799</c:v>
                </c:pt>
                <c:pt idx="5437">
                  <c:v>10863.654785156201</c:v>
                </c:pt>
                <c:pt idx="5438">
                  <c:v>10865.565917968799</c:v>
                </c:pt>
                <c:pt idx="5439">
                  <c:v>10867.6279296875</c:v>
                </c:pt>
                <c:pt idx="5440">
                  <c:v>10869.715332031201</c:v>
                </c:pt>
                <c:pt idx="5441">
                  <c:v>10871.677246093799</c:v>
                </c:pt>
                <c:pt idx="5442">
                  <c:v>10873.648925781299</c:v>
                </c:pt>
                <c:pt idx="5443">
                  <c:v>10875.59765625</c:v>
                </c:pt>
                <c:pt idx="5444">
                  <c:v>10877.57421875</c:v>
                </c:pt>
                <c:pt idx="5445">
                  <c:v>10879.699707031201</c:v>
                </c:pt>
                <c:pt idx="5446">
                  <c:v>10881.749511718701</c:v>
                </c:pt>
                <c:pt idx="5447">
                  <c:v>10883.6982421875</c:v>
                </c:pt>
                <c:pt idx="5448">
                  <c:v>10885.760253906201</c:v>
                </c:pt>
                <c:pt idx="5449">
                  <c:v>10887.621582031201</c:v>
                </c:pt>
                <c:pt idx="5450">
                  <c:v>10889.470214843799</c:v>
                </c:pt>
                <c:pt idx="5451">
                  <c:v>10891.632324218701</c:v>
                </c:pt>
                <c:pt idx="5452">
                  <c:v>10893.681640625</c:v>
                </c:pt>
                <c:pt idx="5453">
                  <c:v>10895.693847656201</c:v>
                </c:pt>
                <c:pt idx="5454">
                  <c:v>10897.681152343799</c:v>
                </c:pt>
                <c:pt idx="5455">
                  <c:v>10899.564941406201</c:v>
                </c:pt>
                <c:pt idx="5456">
                  <c:v>10901.639160156201</c:v>
                </c:pt>
                <c:pt idx="5457">
                  <c:v>10903.701171875</c:v>
                </c:pt>
                <c:pt idx="5458">
                  <c:v>10905.735839843799</c:v>
                </c:pt>
                <c:pt idx="5459">
                  <c:v>10907.737792968799</c:v>
                </c:pt>
                <c:pt idx="5460">
                  <c:v>10909.576171875</c:v>
                </c:pt>
                <c:pt idx="5461">
                  <c:v>10911.6005859375</c:v>
                </c:pt>
                <c:pt idx="5462">
                  <c:v>10913.700683593799</c:v>
                </c:pt>
                <c:pt idx="5463">
                  <c:v>10915.662109375</c:v>
                </c:pt>
                <c:pt idx="5464">
                  <c:v>10917.5859375</c:v>
                </c:pt>
                <c:pt idx="5465">
                  <c:v>10919.686035156201</c:v>
                </c:pt>
                <c:pt idx="5466">
                  <c:v>10921.7607421875</c:v>
                </c:pt>
                <c:pt idx="5467">
                  <c:v>10923.619140625</c:v>
                </c:pt>
                <c:pt idx="5468">
                  <c:v>10925.6435546875</c:v>
                </c:pt>
                <c:pt idx="5469">
                  <c:v>10927.670410156201</c:v>
                </c:pt>
                <c:pt idx="5470">
                  <c:v>10929.642089843799</c:v>
                </c:pt>
                <c:pt idx="5471">
                  <c:v>10931.6416015625</c:v>
                </c:pt>
                <c:pt idx="5472">
                  <c:v>10933.630859375</c:v>
                </c:pt>
                <c:pt idx="5473">
                  <c:v>10935.5673828125</c:v>
                </c:pt>
                <c:pt idx="5474">
                  <c:v>10937.579589843799</c:v>
                </c:pt>
                <c:pt idx="5475">
                  <c:v>10939.604003906201</c:v>
                </c:pt>
                <c:pt idx="5476">
                  <c:v>10941.590332031201</c:v>
                </c:pt>
                <c:pt idx="5477">
                  <c:v>10943.5771484375</c:v>
                </c:pt>
                <c:pt idx="5478">
                  <c:v>10945.6396484375</c:v>
                </c:pt>
                <c:pt idx="5479">
                  <c:v>10947.639160156201</c:v>
                </c:pt>
                <c:pt idx="5480">
                  <c:v>10949.587890625</c:v>
                </c:pt>
                <c:pt idx="5481">
                  <c:v>10951.7001953125</c:v>
                </c:pt>
                <c:pt idx="5482">
                  <c:v>10953.72265625</c:v>
                </c:pt>
                <c:pt idx="5483">
                  <c:v>10955.6083984375</c:v>
                </c:pt>
                <c:pt idx="5484">
                  <c:v>10957.5849609375</c:v>
                </c:pt>
                <c:pt idx="5485">
                  <c:v>10959.66015625</c:v>
                </c:pt>
                <c:pt idx="5486">
                  <c:v>10961.568847656201</c:v>
                </c:pt>
                <c:pt idx="5487">
                  <c:v>10963.5048828125</c:v>
                </c:pt>
                <c:pt idx="5488">
                  <c:v>10965.6826171875</c:v>
                </c:pt>
                <c:pt idx="5489">
                  <c:v>10967.707519531201</c:v>
                </c:pt>
                <c:pt idx="5490">
                  <c:v>10969.59375</c:v>
                </c:pt>
                <c:pt idx="5491">
                  <c:v>10971.630371093799</c:v>
                </c:pt>
                <c:pt idx="5492">
                  <c:v>10973.589355468799</c:v>
                </c:pt>
                <c:pt idx="5493">
                  <c:v>10975.5888671875</c:v>
                </c:pt>
                <c:pt idx="5494">
                  <c:v>10977.653808593799</c:v>
                </c:pt>
                <c:pt idx="5495">
                  <c:v>10979.6533203125</c:v>
                </c:pt>
                <c:pt idx="5496">
                  <c:v>10981.65234375</c:v>
                </c:pt>
                <c:pt idx="5497">
                  <c:v>10983.576171875</c:v>
                </c:pt>
                <c:pt idx="5498">
                  <c:v>10985.6005859375</c:v>
                </c:pt>
                <c:pt idx="5499">
                  <c:v>10987.662597656201</c:v>
                </c:pt>
                <c:pt idx="5500">
                  <c:v>10989.5361328125</c:v>
                </c:pt>
                <c:pt idx="5501">
                  <c:v>10991.5478515625</c:v>
                </c:pt>
                <c:pt idx="5502">
                  <c:v>10993.5849609375</c:v>
                </c:pt>
                <c:pt idx="5503">
                  <c:v>10995.597167968799</c:v>
                </c:pt>
                <c:pt idx="5504">
                  <c:v>10997.609375</c:v>
                </c:pt>
                <c:pt idx="5505">
                  <c:v>10999.4677734375</c:v>
                </c:pt>
                <c:pt idx="5506">
                  <c:v>11001.403808593799</c:v>
                </c:pt>
                <c:pt idx="5507">
                  <c:v>11003.5166015625</c:v>
                </c:pt>
                <c:pt idx="5508">
                  <c:v>11005.629394531201</c:v>
                </c:pt>
                <c:pt idx="5509">
                  <c:v>11007.54296875</c:v>
                </c:pt>
                <c:pt idx="5510">
                  <c:v>11009.529785156201</c:v>
                </c:pt>
                <c:pt idx="5511">
                  <c:v>11011.6171875</c:v>
                </c:pt>
                <c:pt idx="5512">
                  <c:v>11013.578613281299</c:v>
                </c:pt>
                <c:pt idx="5513">
                  <c:v>11015.603027343799</c:v>
                </c:pt>
                <c:pt idx="5514">
                  <c:v>11017.564941406201</c:v>
                </c:pt>
                <c:pt idx="5515">
                  <c:v>11019.514160156201</c:v>
                </c:pt>
                <c:pt idx="5516">
                  <c:v>11021.500488281299</c:v>
                </c:pt>
                <c:pt idx="5517">
                  <c:v>11023.5498046875</c:v>
                </c:pt>
                <c:pt idx="5518">
                  <c:v>11025.625</c:v>
                </c:pt>
                <c:pt idx="5519">
                  <c:v>11027.536621093799</c:v>
                </c:pt>
                <c:pt idx="5520">
                  <c:v>11029.47265625</c:v>
                </c:pt>
                <c:pt idx="5521">
                  <c:v>11031.509277343799</c:v>
                </c:pt>
                <c:pt idx="5522">
                  <c:v>11033.634277343799</c:v>
                </c:pt>
                <c:pt idx="5523">
                  <c:v>11035.646484375</c:v>
                </c:pt>
                <c:pt idx="5524">
                  <c:v>11037.633300781299</c:v>
                </c:pt>
                <c:pt idx="5525">
                  <c:v>11039.607421875</c:v>
                </c:pt>
                <c:pt idx="5526">
                  <c:v>11041.480957031201</c:v>
                </c:pt>
                <c:pt idx="5527">
                  <c:v>11043.4677734375</c:v>
                </c:pt>
                <c:pt idx="5528">
                  <c:v>11045.441894531201</c:v>
                </c:pt>
                <c:pt idx="5529">
                  <c:v>11047.479003906201</c:v>
                </c:pt>
                <c:pt idx="5530">
                  <c:v>11049.528808593799</c:v>
                </c:pt>
                <c:pt idx="5531">
                  <c:v>11051.540527343799</c:v>
                </c:pt>
                <c:pt idx="5532">
                  <c:v>11053.489746093799</c:v>
                </c:pt>
                <c:pt idx="5533">
                  <c:v>11055.388671875</c:v>
                </c:pt>
                <c:pt idx="5534">
                  <c:v>11057.6142578125</c:v>
                </c:pt>
                <c:pt idx="5535">
                  <c:v>11059.688964843799</c:v>
                </c:pt>
                <c:pt idx="5536">
                  <c:v>11061.512207031201</c:v>
                </c:pt>
                <c:pt idx="5537">
                  <c:v>11063.423339843799</c:v>
                </c:pt>
                <c:pt idx="5538">
                  <c:v>11065.4853515625</c:v>
                </c:pt>
                <c:pt idx="5539">
                  <c:v>11067.560058593799</c:v>
                </c:pt>
                <c:pt idx="5540">
                  <c:v>11069.5595703125</c:v>
                </c:pt>
                <c:pt idx="5541">
                  <c:v>11071.5712890625</c:v>
                </c:pt>
                <c:pt idx="5542">
                  <c:v>11073.432128906201</c:v>
                </c:pt>
                <c:pt idx="5543">
                  <c:v>11075.404296875</c:v>
                </c:pt>
                <c:pt idx="5544">
                  <c:v>11077.592285156201</c:v>
                </c:pt>
                <c:pt idx="5545">
                  <c:v>11079.556640625</c:v>
                </c:pt>
                <c:pt idx="5546">
                  <c:v>11081.430175781299</c:v>
                </c:pt>
                <c:pt idx="5547">
                  <c:v>11083.504394531201</c:v>
                </c:pt>
                <c:pt idx="5548">
                  <c:v>11085.528808593799</c:v>
                </c:pt>
                <c:pt idx="5549">
                  <c:v>11087.4404296875</c:v>
                </c:pt>
                <c:pt idx="5550">
                  <c:v>11089.414550781299</c:v>
                </c:pt>
                <c:pt idx="5551">
                  <c:v>11091.398925781299</c:v>
                </c:pt>
                <c:pt idx="5552">
                  <c:v>11093.511230468799</c:v>
                </c:pt>
                <c:pt idx="5553">
                  <c:v>11095.550292968799</c:v>
                </c:pt>
                <c:pt idx="5554">
                  <c:v>11097.411621093799</c:v>
                </c:pt>
                <c:pt idx="5555">
                  <c:v>11099.436035156201</c:v>
                </c:pt>
                <c:pt idx="5556">
                  <c:v>11101.5234375</c:v>
                </c:pt>
                <c:pt idx="5557">
                  <c:v>11103.510253906201</c:v>
                </c:pt>
                <c:pt idx="5558">
                  <c:v>11105.459472656201</c:v>
                </c:pt>
                <c:pt idx="5559">
                  <c:v>11107.37109375</c:v>
                </c:pt>
                <c:pt idx="5560">
                  <c:v>11109.3955078125</c:v>
                </c:pt>
                <c:pt idx="5561">
                  <c:v>11111.457519531201</c:v>
                </c:pt>
                <c:pt idx="5562">
                  <c:v>11113.4189453125</c:v>
                </c:pt>
                <c:pt idx="5563">
                  <c:v>11115.328125</c:v>
                </c:pt>
                <c:pt idx="5564">
                  <c:v>11117.314941406201</c:v>
                </c:pt>
                <c:pt idx="5565">
                  <c:v>11119.492675781299</c:v>
                </c:pt>
                <c:pt idx="5566">
                  <c:v>11121.529785156201</c:v>
                </c:pt>
                <c:pt idx="5567">
                  <c:v>11123.516113281299</c:v>
                </c:pt>
                <c:pt idx="5568">
                  <c:v>11125.5029296875</c:v>
                </c:pt>
                <c:pt idx="5569">
                  <c:v>11127.4267578125</c:v>
                </c:pt>
                <c:pt idx="5570">
                  <c:v>11129.4990234375</c:v>
                </c:pt>
                <c:pt idx="5571">
                  <c:v>11131.498535156201</c:v>
                </c:pt>
                <c:pt idx="5572">
                  <c:v>11133.437011718701</c:v>
                </c:pt>
                <c:pt idx="5573">
                  <c:v>11135.521972656201</c:v>
                </c:pt>
                <c:pt idx="5574">
                  <c:v>11137.445800781299</c:v>
                </c:pt>
                <c:pt idx="5575">
                  <c:v>11139.3720703125</c:v>
                </c:pt>
                <c:pt idx="5576">
                  <c:v>11141.406738281299</c:v>
                </c:pt>
                <c:pt idx="5577">
                  <c:v>11143.40625</c:v>
                </c:pt>
                <c:pt idx="5578">
                  <c:v>11145.4462890625</c:v>
                </c:pt>
                <c:pt idx="5579">
                  <c:v>11147.482910156201</c:v>
                </c:pt>
                <c:pt idx="5580">
                  <c:v>11149.469238281299</c:v>
                </c:pt>
                <c:pt idx="5581">
                  <c:v>11151.443847656201</c:v>
                </c:pt>
                <c:pt idx="5582">
                  <c:v>11153.327636718701</c:v>
                </c:pt>
                <c:pt idx="5583">
                  <c:v>11155.377441406201</c:v>
                </c:pt>
                <c:pt idx="5584">
                  <c:v>11157.4423828125</c:v>
                </c:pt>
                <c:pt idx="5585">
                  <c:v>11159.3408203125</c:v>
                </c:pt>
                <c:pt idx="5586">
                  <c:v>11161.402832031201</c:v>
                </c:pt>
                <c:pt idx="5587">
                  <c:v>11163.452636718701</c:v>
                </c:pt>
                <c:pt idx="5588">
                  <c:v>11165.4140625</c:v>
                </c:pt>
                <c:pt idx="5589">
                  <c:v>11167.350097656201</c:v>
                </c:pt>
                <c:pt idx="5590">
                  <c:v>11169.374511718701</c:v>
                </c:pt>
                <c:pt idx="5591">
                  <c:v>11171.449707031201</c:v>
                </c:pt>
                <c:pt idx="5592">
                  <c:v>11173.512207031201</c:v>
                </c:pt>
                <c:pt idx="5593">
                  <c:v>11175.511230468799</c:v>
                </c:pt>
                <c:pt idx="5594">
                  <c:v>11177.422363281299</c:v>
                </c:pt>
                <c:pt idx="5595">
                  <c:v>11179.318847656201</c:v>
                </c:pt>
                <c:pt idx="5596">
                  <c:v>11181.368652343799</c:v>
                </c:pt>
                <c:pt idx="5597">
                  <c:v>11183.41796875</c:v>
                </c:pt>
                <c:pt idx="5598">
                  <c:v>11185.4296875</c:v>
                </c:pt>
                <c:pt idx="5599">
                  <c:v>11187.4443359375</c:v>
                </c:pt>
                <c:pt idx="5600">
                  <c:v>11189.317871093799</c:v>
                </c:pt>
                <c:pt idx="5601">
                  <c:v>11191.3671875</c:v>
                </c:pt>
                <c:pt idx="5602">
                  <c:v>11193.517578125</c:v>
                </c:pt>
                <c:pt idx="5603">
                  <c:v>11195.44140625</c:v>
                </c:pt>
                <c:pt idx="5604">
                  <c:v>11197.415527343799</c:v>
                </c:pt>
                <c:pt idx="5605">
                  <c:v>11199.452636718701</c:v>
                </c:pt>
                <c:pt idx="5606">
                  <c:v>11201.4013671875</c:v>
                </c:pt>
                <c:pt idx="5607">
                  <c:v>11203.375488281299</c:v>
                </c:pt>
                <c:pt idx="5608">
                  <c:v>11205.5009765625</c:v>
                </c:pt>
                <c:pt idx="5609">
                  <c:v>11207.485839843799</c:v>
                </c:pt>
                <c:pt idx="5610">
                  <c:v>11209.359375</c:v>
                </c:pt>
                <c:pt idx="5611">
                  <c:v>11211.5244140625</c:v>
                </c:pt>
                <c:pt idx="5612">
                  <c:v>11213.5361328125</c:v>
                </c:pt>
                <c:pt idx="5613">
                  <c:v>11215.53515625</c:v>
                </c:pt>
                <c:pt idx="5614">
                  <c:v>11217.597167968799</c:v>
                </c:pt>
                <c:pt idx="5615">
                  <c:v>11219.3681640625</c:v>
                </c:pt>
                <c:pt idx="5616">
                  <c:v>11221.302246093799</c:v>
                </c:pt>
                <c:pt idx="5617">
                  <c:v>11223.467285156201</c:v>
                </c:pt>
                <c:pt idx="5618">
                  <c:v>11225.4189453125</c:v>
                </c:pt>
                <c:pt idx="5619">
                  <c:v>11227.317871093799</c:v>
                </c:pt>
                <c:pt idx="5620">
                  <c:v>11229.342285156201</c:v>
                </c:pt>
                <c:pt idx="5621">
                  <c:v>11231.366699218701</c:v>
                </c:pt>
                <c:pt idx="5622">
                  <c:v>11233.290527343799</c:v>
                </c:pt>
                <c:pt idx="5623">
                  <c:v>11235.2265625</c:v>
                </c:pt>
                <c:pt idx="5624">
                  <c:v>11237.2763671875</c:v>
                </c:pt>
                <c:pt idx="5625">
                  <c:v>11239.3134765625</c:v>
                </c:pt>
                <c:pt idx="5626">
                  <c:v>11241.262207031201</c:v>
                </c:pt>
                <c:pt idx="5627">
                  <c:v>11243.337402343799</c:v>
                </c:pt>
                <c:pt idx="5628">
                  <c:v>11245.435058593799</c:v>
                </c:pt>
                <c:pt idx="5629">
                  <c:v>11247.4970703125</c:v>
                </c:pt>
                <c:pt idx="5630">
                  <c:v>11249.5869140625</c:v>
                </c:pt>
                <c:pt idx="5631">
                  <c:v>11251.460449218701</c:v>
                </c:pt>
                <c:pt idx="5632">
                  <c:v>11253.333984375</c:v>
                </c:pt>
                <c:pt idx="5633">
                  <c:v>11255.3330078125</c:v>
                </c:pt>
                <c:pt idx="5634">
                  <c:v>11257.332519531201</c:v>
                </c:pt>
                <c:pt idx="5635">
                  <c:v>11259.241699218701</c:v>
                </c:pt>
                <c:pt idx="5636">
                  <c:v>11261.228027343799</c:v>
                </c:pt>
                <c:pt idx="5637">
                  <c:v>11263.35546875</c:v>
                </c:pt>
                <c:pt idx="5638">
                  <c:v>11265.380371093799</c:v>
                </c:pt>
                <c:pt idx="5639">
                  <c:v>11267.2392578125</c:v>
                </c:pt>
                <c:pt idx="5640">
                  <c:v>11269.23828125</c:v>
                </c:pt>
                <c:pt idx="5641">
                  <c:v>11271.314941406201</c:v>
                </c:pt>
                <c:pt idx="5642">
                  <c:v>11273.377441406201</c:v>
                </c:pt>
                <c:pt idx="5643">
                  <c:v>11275.452636718701</c:v>
                </c:pt>
                <c:pt idx="5644">
                  <c:v>11277.363769531201</c:v>
                </c:pt>
                <c:pt idx="5645">
                  <c:v>11279.388183593799</c:v>
                </c:pt>
                <c:pt idx="5646">
                  <c:v>11281.387207031201</c:v>
                </c:pt>
                <c:pt idx="5647">
                  <c:v>11283.283691406201</c:v>
                </c:pt>
                <c:pt idx="5648">
                  <c:v>11285.2705078125</c:v>
                </c:pt>
                <c:pt idx="5649">
                  <c:v>11287.347167968799</c:v>
                </c:pt>
                <c:pt idx="5650">
                  <c:v>11289.409667968799</c:v>
                </c:pt>
                <c:pt idx="5651">
                  <c:v>11291.346191406201</c:v>
                </c:pt>
                <c:pt idx="5652">
                  <c:v>11293.282714843799</c:v>
                </c:pt>
                <c:pt idx="5653">
                  <c:v>11295.244140625</c:v>
                </c:pt>
                <c:pt idx="5654">
                  <c:v>11297.280761718701</c:v>
                </c:pt>
                <c:pt idx="5655">
                  <c:v>11299.330566406201</c:v>
                </c:pt>
                <c:pt idx="5656">
                  <c:v>11301.292480468799</c:v>
                </c:pt>
                <c:pt idx="5657">
                  <c:v>11303.4052734375</c:v>
                </c:pt>
                <c:pt idx="5658">
                  <c:v>11305.492675781299</c:v>
                </c:pt>
                <c:pt idx="5659">
                  <c:v>11307.504394531201</c:v>
                </c:pt>
                <c:pt idx="5660">
                  <c:v>11309.402832031201</c:v>
                </c:pt>
                <c:pt idx="5661">
                  <c:v>11311.2763671875</c:v>
                </c:pt>
                <c:pt idx="5662">
                  <c:v>11313.275878906201</c:v>
                </c:pt>
                <c:pt idx="5663">
                  <c:v>11315.2880859375</c:v>
                </c:pt>
                <c:pt idx="5664">
                  <c:v>11317.3505859375</c:v>
                </c:pt>
                <c:pt idx="5665">
                  <c:v>11319.387207031201</c:v>
                </c:pt>
                <c:pt idx="5666">
                  <c:v>11321.320800781299</c:v>
                </c:pt>
                <c:pt idx="5667">
                  <c:v>11323.267578125</c:v>
                </c:pt>
                <c:pt idx="5668">
                  <c:v>11325.219238281299</c:v>
                </c:pt>
                <c:pt idx="5669">
                  <c:v>11327.2587890625</c:v>
                </c:pt>
                <c:pt idx="5670">
                  <c:v>11329.280761718701</c:v>
                </c:pt>
                <c:pt idx="5671">
                  <c:v>11331.2548828125</c:v>
                </c:pt>
                <c:pt idx="5672">
                  <c:v>11333.33203125</c:v>
                </c:pt>
                <c:pt idx="5673">
                  <c:v>11335.3818359375</c:v>
                </c:pt>
                <c:pt idx="5674">
                  <c:v>11337.3310546875</c:v>
                </c:pt>
                <c:pt idx="5675">
                  <c:v>11339.340332031201</c:v>
                </c:pt>
                <c:pt idx="5676">
                  <c:v>11341.452636718701</c:v>
                </c:pt>
                <c:pt idx="5677">
                  <c:v>11343.404296875</c:v>
                </c:pt>
                <c:pt idx="5678">
                  <c:v>11345.2529296875</c:v>
                </c:pt>
                <c:pt idx="5679">
                  <c:v>11347.2646484375</c:v>
                </c:pt>
                <c:pt idx="5680">
                  <c:v>11349.3388671875</c:v>
                </c:pt>
                <c:pt idx="5681">
                  <c:v>11351.337890625</c:v>
                </c:pt>
                <c:pt idx="5682">
                  <c:v>11353.287109375</c:v>
                </c:pt>
                <c:pt idx="5683">
                  <c:v>11355.236328125</c:v>
                </c:pt>
                <c:pt idx="5684">
                  <c:v>11357.2861328125</c:v>
                </c:pt>
                <c:pt idx="5685">
                  <c:v>11359.285644531201</c:v>
                </c:pt>
                <c:pt idx="5686">
                  <c:v>11361.259765625</c:v>
                </c:pt>
                <c:pt idx="5687">
                  <c:v>11363.24609375</c:v>
                </c:pt>
                <c:pt idx="5688">
                  <c:v>11365.2578125</c:v>
                </c:pt>
                <c:pt idx="5689">
                  <c:v>11367.2197265625</c:v>
                </c:pt>
                <c:pt idx="5690">
                  <c:v>11369.307128906201</c:v>
                </c:pt>
                <c:pt idx="5691">
                  <c:v>11371.369140625</c:v>
                </c:pt>
                <c:pt idx="5692">
                  <c:v>11373.280761718701</c:v>
                </c:pt>
                <c:pt idx="5693">
                  <c:v>11375.217285156201</c:v>
                </c:pt>
                <c:pt idx="5694">
                  <c:v>11377.103027343799</c:v>
                </c:pt>
                <c:pt idx="5695">
                  <c:v>11379.140136718701</c:v>
                </c:pt>
                <c:pt idx="5696">
                  <c:v>11381.202636718701</c:v>
                </c:pt>
                <c:pt idx="5697">
                  <c:v>11383.239746093799</c:v>
                </c:pt>
                <c:pt idx="5698">
                  <c:v>11385.2265625</c:v>
                </c:pt>
                <c:pt idx="5699">
                  <c:v>11387.187988281299</c:v>
                </c:pt>
                <c:pt idx="5700">
                  <c:v>11389.224609375</c:v>
                </c:pt>
                <c:pt idx="5701">
                  <c:v>11391.249511718701</c:v>
                </c:pt>
                <c:pt idx="5702">
                  <c:v>11393.236328125</c:v>
                </c:pt>
                <c:pt idx="5703">
                  <c:v>11395.185058593799</c:v>
                </c:pt>
                <c:pt idx="5704">
                  <c:v>11397.2724609375</c:v>
                </c:pt>
                <c:pt idx="5705">
                  <c:v>11399.3720703125</c:v>
                </c:pt>
                <c:pt idx="5706">
                  <c:v>11401.409667968799</c:v>
                </c:pt>
                <c:pt idx="5707">
                  <c:v>11403.4345703125</c:v>
                </c:pt>
                <c:pt idx="5708">
                  <c:v>11405.345214843799</c:v>
                </c:pt>
                <c:pt idx="5709">
                  <c:v>11407.2314453125</c:v>
                </c:pt>
                <c:pt idx="5710">
                  <c:v>11409.256347656201</c:v>
                </c:pt>
                <c:pt idx="5711">
                  <c:v>11411.2802734375</c:v>
                </c:pt>
                <c:pt idx="5712">
                  <c:v>11413.2919921875</c:v>
                </c:pt>
                <c:pt idx="5713">
                  <c:v>11415.392089843799</c:v>
                </c:pt>
                <c:pt idx="5714">
                  <c:v>11417.3134765625</c:v>
                </c:pt>
                <c:pt idx="5715">
                  <c:v>11419.25</c:v>
                </c:pt>
                <c:pt idx="5716">
                  <c:v>11421.276855468799</c:v>
                </c:pt>
                <c:pt idx="5717">
                  <c:v>11423.200683593799</c:v>
                </c:pt>
                <c:pt idx="5718">
                  <c:v>11425.185058593799</c:v>
                </c:pt>
                <c:pt idx="5719">
                  <c:v>11427.322753906201</c:v>
                </c:pt>
                <c:pt idx="5720">
                  <c:v>11429.3623046875</c:v>
                </c:pt>
                <c:pt idx="5721">
                  <c:v>11431.2607421875</c:v>
                </c:pt>
                <c:pt idx="5722">
                  <c:v>11433.247558593799</c:v>
                </c:pt>
                <c:pt idx="5723">
                  <c:v>11435.259765625</c:v>
                </c:pt>
                <c:pt idx="5724">
                  <c:v>11437.259277343799</c:v>
                </c:pt>
                <c:pt idx="5725">
                  <c:v>11439.230957031201</c:v>
                </c:pt>
                <c:pt idx="5726">
                  <c:v>11441.255371093799</c:v>
                </c:pt>
                <c:pt idx="5727">
                  <c:v>11443.244628906201</c:v>
                </c:pt>
                <c:pt idx="5728">
                  <c:v>11445.2060546875</c:v>
                </c:pt>
                <c:pt idx="5729">
                  <c:v>11447.406738281299</c:v>
                </c:pt>
                <c:pt idx="5730">
                  <c:v>11449.431152343799</c:v>
                </c:pt>
                <c:pt idx="5731">
                  <c:v>11451.241699218701</c:v>
                </c:pt>
                <c:pt idx="5732">
                  <c:v>11453.178222656201</c:v>
                </c:pt>
                <c:pt idx="5733">
                  <c:v>11455.228027343799</c:v>
                </c:pt>
                <c:pt idx="5734">
                  <c:v>11457.21484375</c:v>
                </c:pt>
                <c:pt idx="5735">
                  <c:v>11459.188964843799</c:v>
                </c:pt>
                <c:pt idx="5736">
                  <c:v>11461.213378906201</c:v>
                </c:pt>
                <c:pt idx="5737">
                  <c:v>11463.275390625</c:v>
                </c:pt>
                <c:pt idx="5738">
                  <c:v>11465.3349609375</c:v>
                </c:pt>
                <c:pt idx="5739">
                  <c:v>11467.195800781299</c:v>
                </c:pt>
                <c:pt idx="5740">
                  <c:v>11469.210449218701</c:v>
                </c:pt>
                <c:pt idx="5741">
                  <c:v>11471.285644531201</c:v>
                </c:pt>
                <c:pt idx="5742">
                  <c:v>11473.2470703125</c:v>
                </c:pt>
                <c:pt idx="5743">
                  <c:v>11475.1708984375</c:v>
                </c:pt>
                <c:pt idx="5744">
                  <c:v>11477.2080078125</c:v>
                </c:pt>
                <c:pt idx="5745">
                  <c:v>11479.232421875</c:v>
                </c:pt>
                <c:pt idx="5746">
                  <c:v>11481.193847656201</c:v>
                </c:pt>
                <c:pt idx="5747">
                  <c:v>11483.306152343799</c:v>
                </c:pt>
                <c:pt idx="5748">
                  <c:v>11485.280761718701</c:v>
                </c:pt>
                <c:pt idx="5749">
                  <c:v>11487.2548828125</c:v>
                </c:pt>
                <c:pt idx="5750">
                  <c:v>11489.251464843799</c:v>
                </c:pt>
                <c:pt idx="5751">
                  <c:v>11491.2109375</c:v>
                </c:pt>
                <c:pt idx="5752">
                  <c:v>11493.2255859375</c:v>
                </c:pt>
                <c:pt idx="5753">
                  <c:v>11495.199707031201</c:v>
                </c:pt>
                <c:pt idx="5754">
                  <c:v>11497.3095703125</c:v>
                </c:pt>
                <c:pt idx="5755">
                  <c:v>11499.2734375</c:v>
                </c:pt>
                <c:pt idx="5756">
                  <c:v>11501.174316406201</c:v>
                </c:pt>
                <c:pt idx="5757">
                  <c:v>11503.198730468799</c:v>
                </c:pt>
                <c:pt idx="5758">
                  <c:v>11505.173339843799</c:v>
                </c:pt>
                <c:pt idx="5759">
                  <c:v>11507.220703125</c:v>
                </c:pt>
                <c:pt idx="5760">
                  <c:v>11509.282714843799</c:v>
                </c:pt>
                <c:pt idx="5761">
                  <c:v>11511.234375</c:v>
                </c:pt>
                <c:pt idx="5762">
                  <c:v>11513.195800781299</c:v>
                </c:pt>
                <c:pt idx="5763">
                  <c:v>11515.169921875</c:v>
                </c:pt>
                <c:pt idx="5764">
                  <c:v>11517.129394531201</c:v>
                </c:pt>
                <c:pt idx="5765">
                  <c:v>11519.254394531201</c:v>
                </c:pt>
                <c:pt idx="5766">
                  <c:v>11521.3310546875</c:v>
                </c:pt>
                <c:pt idx="5767">
                  <c:v>11523.1669921875</c:v>
                </c:pt>
                <c:pt idx="5768">
                  <c:v>11525.104003906201</c:v>
                </c:pt>
                <c:pt idx="5769">
                  <c:v>11527.203613281299</c:v>
                </c:pt>
                <c:pt idx="5770">
                  <c:v>11529.341308593799</c:v>
                </c:pt>
                <c:pt idx="5771">
                  <c:v>11531.2900390625</c:v>
                </c:pt>
                <c:pt idx="5772">
                  <c:v>11533.1884765625</c:v>
                </c:pt>
                <c:pt idx="5773">
                  <c:v>11535.150390625</c:v>
                </c:pt>
                <c:pt idx="5774">
                  <c:v>11537.149902343701</c:v>
                </c:pt>
                <c:pt idx="5775">
                  <c:v>11539.2626953125</c:v>
                </c:pt>
                <c:pt idx="5776">
                  <c:v>11541.26171875</c:v>
                </c:pt>
                <c:pt idx="5777">
                  <c:v>11543.170410156201</c:v>
                </c:pt>
                <c:pt idx="5778">
                  <c:v>11545.119628906201</c:v>
                </c:pt>
                <c:pt idx="5779">
                  <c:v>11547.083496093799</c:v>
                </c:pt>
                <c:pt idx="5780">
                  <c:v>11549.183105468701</c:v>
                </c:pt>
                <c:pt idx="5781">
                  <c:v>11551.245605468701</c:v>
                </c:pt>
                <c:pt idx="5782">
                  <c:v>11553.1318359375</c:v>
                </c:pt>
                <c:pt idx="5783">
                  <c:v>11555.181152343701</c:v>
                </c:pt>
                <c:pt idx="5784">
                  <c:v>11557.117675781299</c:v>
                </c:pt>
                <c:pt idx="5785">
                  <c:v>11559.1298828125</c:v>
                </c:pt>
                <c:pt idx="5786">
                  <c:v>11561.1416015625</c:v>
                </c:pt>
                <c:pt idx="5787">
                  <c:v>11563.1279296875</c:v>
                </c:pt>
                <c:pt idx="5788">
                  <c:v>11565.1904296875</c:v>
                </c:pt>
                <c:pt idx="5789">
                  <c:v>11567.1123046875</c:v>
                </c:pt>
                <c:pt idx="5790">
                  <c:v>11569.099121093799</c:v>
                </c:pt>
                <c:pt idx="5791">
                  <c:v>11571.1005859375</c:v>
                </c:pt>
                <c:pt idx="5792">
                  <c:v>11573.149902343701</c:v>
                </c:pt>
                <c:pt idx="5793">
                  <c:v>11575.1494140625</c:v>
                </c:pt>
                <c:pt idx="5794">
                  <c:v>11577.148925781299</c:v>
                </c:pt>
                <c:pt idx="5795">
                  <c:v>11579.1455078125</c:v>
                </c:pt>
                <c:pt idx="5796">
                  <c:v>11581.1826171875</c:v>
                </c:pt>
                <c:pt idx="5797">
                  <c:v>11583.159667968799</c:v>
                </c:pt>
                <c:pt idx="5798">
                  <c:v>11584.9326171875</c:v>
                </c:pt>
                <c:pt idx="5799">
                  <c:v>11586.9443359375</c:v>
                </c:pt>
                <c:pt idx="5800">
                  <c:v>11589.169921875</c:v>
                </c:pt>
                <c:pt idx="5801">
                  <c:v>11591.219238281201</c:v>
                </c:pt>
                <c:pt idx="5802">
                  <c:v>11593.0673828125</c:v>
                </c:pt>
                <c:pt idx="5803">
                  <c:v>11595.104980468701</c:v>
                </c:pt>
                <c:pt idx="5804">
                  <c:v>11597.142578125</c:v>
                </c:pt>
                <c:pt idx="5805">
                  <c:v>11599.12890625</c:v>
                </c:pt>
                <c:pt idx="5806">
                  <c:v>11601.1279296875</c:v>
                </c:pt>
                <c:pt idx="5807">
                  <c:v>11603.039550781299</c:v>
                </c:pt>
                <c:pt idx="5808">
                  <c:v>11605.049316406201</c:v>
                </c:pt>
                <c:pt idx="5809">
                  <c:v>11607.111328125</c:v>
                </c:pt>
                <c:pt idx="5810">
                  <c:v>11609.100097656299</c:v>
                </c:pt>
                <c:pt idx="5811">
                  <c:v>11611.124511718799</c:v>
                </c:pt>
                <c:pt idx="5812">
                  <c:v>11613.199707031201</c:v>
                </c:pt>
                <c:pt idx="5813">
                  <c:v>11615.110839843799</c:v>
                </c:pt>
                <c:pt idx="5814">
                  <c:v>11617.122558593799</c:v>
                </c:pt>
                <c:pt idx="5815">
                  <c:v>11619.134277343701</c:v>
                </c:pt>
                <c:pt idx="5816">
                  <c:v>11621.0205078125</c:v>
                </c:pt>
                <c:pt idx="5817">
                  <c:v>11623.020019531299</c:v>
                </c:pt>
                <c:pt idx="5818">
                  <c:v>11625.107421875</c:v>
                </c:pt>
                <c:pt idx="5819">
                  <c:v>11627.1572265625</c:v>
                </c:pt>
                <c:pt idx="5820">
                  <c:v>11629.166503906201</c:v>
                </c:pt>
                <c:pt idx="5821">
                  <c:v>11631.1025390625</c:v>
                </c:pt>
                <c:pt idx="5822">
                  <c:v>11633.028808593799</c:v>
                </c:pt>
                <c:pt idx="5823">
                  <c:v>11634.9404296875</c:v>
                </c:pt>
                <c:pt idx="5824">
                  <c:v>11636.96484375</c:v>
                </c:pt>
                <c:pt idx="5825">
                  <c:v>11639.140136718799</c:v>
                </c:pt>
                <c:pt idx="5826">
                  <c:v>11641.1142578125</c:v>
                </c:pt>
                <c:pt idx="5827">
                  <c:v>11643.0380859375</c:v>
                </c:pt>
                <c:pt idx="5828">
                  <c:v>11645.050292968799</c:v>
                </c:pt>
                <c:pt idx="5829">
                  <c:v>11647.0244140625</c:v>
                </c:pt>
                <c:pt idx="5830">
                  <c:v>11649.061035156201</c:v>
                </c:pt>
                <c:pt idx="5831">
                  <c:v>11651.110839843799</c:v>
                </c:pt>
                <c:pt idx="5832">
                  <c:v>11653.034667968799</c:v>
                </c:pt>
                <c:pt idx="5833">
                  <c:v>11654.983886718799</c:v>
                </c:pt>
                <c:pt idx="5834">
                  <c:v>11657.083984375</c:v>
                </c:pt>
                <c:pt idx="5835">
                  <c:v>11659.0703125</c:v>
                </c:pt>
                <c:pt idx="5836">
                  <c:v>11660.991699218701</c:v>
                </c:pt>
                <c:pt idx="5837">
                  <c:v>11663.0166015625</c:v>
                </c:pt>
                <c:pt idx="5838">
                  <c:v>11665.1064453125</c:v>
                </c:pt>
                <c:pt idx="5839">
                  <c:v>11667.1435546875</c:v>
                </c:pt>
                <c:pt idx="5840">
                  <c:v>11669.0546875</c:v>
                </c:pt>
                <c:pt idx="5841">
                  <c:v>11671.003417968799</c:v>
                </c:pt>
                <c:pt idx="5842">
                  <c:v>11673.053222656299</c:v>
                </c:pt>
                <c:pt idx="5843">
                  <c:v>11675.062988281201</c:v>
                </c:pt>
                <c:pt idx="5844">
                  <c:v>11676.94921875</c:v>
                </c:pt>
                <c:pt idx="5845">
                  <c:v>11678.9130859375</c:v>
                </c:pt>
                <c:pt idx="5846">
                  <c:v>11681.000488281201</c:v>
                </c:pt>
                <c:pt idx="5847">
                  <c:v>11683.037597656299</c:v>
                </c:pt>
                <c:pt idx="5848">
                  <c:v>11685.01171875</c:v>
                </c:pt>
                <c:pt idx="5849">
                  <c:v>11687.086425781299</c:v>
                </c:pt>
                <c:pt idx="5850">
                  <c:v>11689.148925781299</c:v>
                </c:pt>
                <c:pt idx="5851">
                  <c:v>11690.972167968799</c:v>
                </c:pt>
                <c:pt idx="5852">
                  <c:v>11692.908203125</c:v>
                </c:pt>
                <c:pt idx="5853">
                  <c:v>11695.12109375</c:v>
                </c:pt>
                <c:pt idx="5854">
                  <c:v>11697.183105468701</c:v>
                </c:pt>
                <c:pt idx="5855">
                  <c:v>11699.0693359375</c:v>
                </c:pt>
                <c:pt idx="5856">
                  <c:v>11701.0537109375</c:v>
                </c:pt>
                <c:pt idx="5857">
                  <c:v>11702.990234375</c:v>
                </c:pt>
                <c:pt idx="5858">
                  <c:v>11704.9794921875</c:v>
                </c:pt>
                <c:pt idx="5859">
                  <c:v>11707.001464843799</c:v>
                </c:pt>
                <c:pt idx="5860">
                  <c:v>11709.063964843799</c:v>
                </c:pt>
                <c:pt idx="5861">
                  <c:v>11711.078613281201</c:v>
                </c:pt>
                <c:pt idx="5862">
                  <c:v>11712.939453125</c:v>
                </c:pt>
                <c:pt idx="5863">
                  <c:v>11714.900878906201</c:v>
                </c:pt>
                <c:pt idx="5864">
                  <c:v>11716.912597656299</c:v>
                </c:pt>
                <c:pt idx="5865">
                  <c:v>11719.0625</c:v>
                </c:pt>
                <c:pt idx="5866">
                  <c:v>11721.175292968799</c:v>
                </c:pt>
                <c:pt idx="5867">
                  <c:v>11723.049316406201</c:v>
                </c:pt>
                <c:pt idx="5868">
                  <c:v>11724.8974609375</c:v>
                </c:pt>
                <c:pt idx="5869">
                  <c:v>11726.8564453125</c:v>
                </c:pt>
                <c:pt idx="5870">
                  <c:v>11728.931152343701</c:v>
                </c:pt>
                <c:pt idx="5871">
                  <c:v>11731.0458984375</c:v>
                </c:pt>
                <c:pt idx="5872">
                  <c:v>11733.133300781299</c:v>
                </c:pt>
                <c:pt idx="5873">
                  <c:v>11735.158203125</c:v>
                </c:pt>
                <c:pt idx="5874">
                  <c:v>11736.943847656299</c:v>
                </c:pt>
                <c:pt idx="5875">
                  <c:v>11738.754394531299</c:v>
                </c:pt>
                <c:pt idx="5876">
                  <c:v>11740.8291015625</c:v>
                </c:pt>
                <c:pt idx="5877">
                  <c:v>11743.004394531299</c:v>
                </c:pt>
                <c:pt idx="5878">
                  <c:v>11745.1171875</c:v>
                </c:pt>
                <c:pt idx="5879">
                  <c:v>11747.0888671875</c:v>
                </c:pt>
                <c:pt idx="5880">
                  <c:v>11748.937011718799</c:v>
                </c:pt>
                <c:pt idx="5881">
                  <c:v>11750.926269531299</c:v>
                </c:pt>
                <c:pt idx="5882">
                  <c:v>11752.950683593799</c:v>
                </c:pt>
                <c:pt idx="5883">
                  <c:v>11754.9501953125</c:v>
                </c:pt>
                <c:pt idx="5884">
                  <c:v>11756.9873046875</c:v>
                </c:pt>
                <c:pt idx="5885">
                  <c:v>11759.01171875</c:v>
                </c:pt>
                <c:pt idx="5886">
                  <c:v>11761.046386718799</c:v>
                </c:pt>
                <c:pt idx="5887">
                  <c:v>11763.058105468701</c:v>
                </c:pt>
                <c:pt idx="5888">
                  <c:v>11764.972167968799</c:v>
                </c:pt>
                <c:pt idx="5889">
                  <c:v>11766.895996093799</c:v>
                </c:pt>
                <c:pt idx="5890">
                  <c:v>11768.9580078125</c:v>
                </c:pt>
                <c:pt idx="5891">
                  <c:v>11771.0830078125</c:v>
                </c:pt>
                <c:pt idx="5892">
                  <c:v>11773.170410156201</c:v>
                </c:pt>
                <c:pt idx="5893">
                  <c:v>11775.194824218701</c:v>
                </c:pt>
                <c:pt idx="5894">
                  <c:v>11777.206542968799</c:v>
                </c:pt>
                <c:pt idx="5895">
                  <c:v>11779.017578125</c:v>
                </c:pt>
                <c:pt idx="5896">
                  <c:v>11780.8408203125</c:v>
                </c:pt>
                <c:pt idx="5897">
                  <c:v>11782.902832031201</c:v>
                </c:pt>
                <c:pt idx="5898">
                  <c:v>11785.103515625</c:v>
                </c:pt>
                <c:pt idx="5899">
                  <c:v>11787.062988281201</c:v>
                </c:pt>
                <c:pt idx="5900">
                  <c:v>11788.911621093799</c:v>
                </c:pt>
                <c:pt idx="5901">
                  <c:v>11791.0263671875</c:v>
                </c:pt>
                <c:pt idx="5902">
                  <c:v>11793.098144531299</c:v>
                </c:pt>
                <c:pt idx="5903">
                  <c:v>11794.9716796875</c:v>
                </c:pt>
                <c:pt idx="5904">
                  <c:v>11796.8857421875</c:v>
                </c:pt>
                <c:pt idx="5905">
                  <c:v>11798.973144531299</c:v>
                </c:pt>
                <c:pt idx="5906">
                  <c:v>11800.97265625</c:v>
                </c:pt>
                <c:pt idx="5907">
                  <c:v>11802.958984375</c:v>
                </c:pt>
                <c:pt idx="5908">
                  <c:v>11805.03125</c:v>
                </c:pt>
                <c:pt idx="5909">
                  <c:v>11806.892578125</c:v>
                </c:pt>
                <c:pt idx="5910">
                  <c:v>11808.8818359375</c:v>
                </c:pt>
                <c:pt idx="5911">
                  <c:v>11810.981933593799</c:v>
                </c:pt>
                <c:pt idx="5912">
                  <c:v>11813.0185546875</c:v>
                </c:pt>
                <c:pt idx="5913">
                  <c:v>11815.0302734375</c:v>
                </c:pt>
                <c:pt idx="5914">
                  <c:v>11817.0048828125</c:v>
                </c:pt>
                <c:pt idx="5915">
                  <c:v>11818.991699218701</c:v>
                </c:pt>
                <c:pt idx="5916">
                  <c:v>11820.90234375</c:v>
                </c:pt>
                <c:pt idx="5917">
                  <c:v>11822.9013671875</c:v>
                </c:pt>
                <c:pt idx="5918">
                  <c:v>11824.988769531299</c:v>
                </c:pt>
                <c:pt idx="5919">
                  <c:v>11827.025878906201</c:v>
                </c:pt>
                <c:pt idx="5920">
                  <c:v>11828.975097656299</c:v>
                </c:pt>
                <c:pt idx="5921">
                  <c:v>11830.898925781299</c:v>
                </c:pt>
                <c:pt idx="5922">
                  <c:v>11832.923339843799</c:v>
                </c:pt>
                <c:pt idx="5923">
                  <c:v>11834.832519531299</c:v>
                </c:pt>
                <c:pt idx="5924">
                  <c:v>11836.703613281201</c:v>
                </c:pt>
                <c:pt idx="5925">
                  <c:v>11838.7783203125</c:v>
                </c:pt>
                <c:pt idx="5926">
                  <c:v>11840.931152343701</c:v>
                </c:pt>
                <c:pt idx="5927">
                  <c:v>11842.920410156201</c:v>
                </c:pt>
                <c:pt idx="5928">
                  <c:v>11844.944824218701</c:v>
                </c:pt>
                <c:pt idx="5929">
                  <c:v>11847.082519531299</c:v>
                </c:pt>
                <c:pt idx="5930">
                  <c:v>11849.006347656299</c:v>
                </c:pt>
                <c:pt idx="5931">
                  <c:v>11850.9931640625</c:v>
                </c:pt>
                <c:pt idx="5932">
                  <c:v>11852.9296875</c:v>
                </c:pt>
                <c:pt idx="5933">
                  <c:v>11854.853515625</c:v>
                </c:pt>
                <c:pt idx="5934">
                  <c:v>11856.940917968799</c:v>
                </c:pt>
                <c:pt idx="5935">
                  <c:v>11858.90234375</c:v>
                </c:pt>
                <c:pt idx="5936">
                  <c:v>11860.8515625</c:v>
                </c:pt>
                <c:pt idx="5937">
                  <c:v>11862.888671875</c:v>
                </c:pt>
                <c:pt idx="5938">
                  <c:v>11864.9609375</c:v>
                </c:pt>
                <c:pt idx="5939">
                  <c:v>11866.9853515625</c:v>
                </c:pt>
                <c:pt idx="5940">
                  <c:v>11868.974609375</c:v>
                </c:pt>
                <c:pt idx="5941">
                  <c:v>11870.936035156201</c:v>
                </c:pt>
                <c:pt idx="5942">
                  <c:v>11872.998046875</c:v>
                </c:pt>
                <c:pt idx="5943">
                  <c:v>11875.0478515625</c:v>
                </c:pt>
                <c:pt idx="5944">
                  <c:v>11876.931640625</c:v>
                </c:pt>
                <c:pt idx="5945">
                  <c:v>11878.96875</c:v>
                </c:pt>
                <c:pt idx="5946">
                  <c:v>11881.0458984375</c:v>
                </c:pt>
                <c:pt idx="5947">
                  <c:v>11882.9951171875</c:v>
                </c:pt>
                <c:pt idx="5948">
                  <c:v>11884.966796875</c:v>
                </c:pt>
                <c:pt idx="5949">
                  <c:v>11886.953125</c:v>
                </c:pt>
                <c:pt idx="5950">
                  <c:v>11888.917480468701</c:v>
                </c:pt>
                <c:pt idx="5951">
                  <c:v>11890.8916015625</c:v>
                </c:pt>
                <c:pt idx="5952">
                  <c:v>11892.9658203125</c:v>
                </c:pt>
                <c:pt idx="5953">
                  <c:v>11895.0029296875</c:v>
                </c:pt>
                <c:pt idx="5954">
                  <c:v>11896.7763671875</c:v>
                </c:pt>
                <c:pt idx="5955">
                  <c:v>11898.712890625</c:v>
                </c:pt>
                <c:pt idx="5956">
                  <c:v>11900.762207031201</c:v>
                </c:pt>
                <c:pt idx="5957">
                  <c:v>11902.736328125</c:v>
                </c:pt>
                <c:pt idx="5958">
                  <c:v>11904.7861328125</c:v>
                </c:pt>
                <c:pt idx="5959">
                  <c:v>11906.772949218701</c:v>
                </c:pt>
                <c:pt idx="5960">
                  <c:v>11908.759277343701</c:v>
                </c:pt>
                <c:pt idx="5961">
                  <c:v>11910.796386718799</c:v>
                </c:pt>
                <c:pt idx="5962">
                  <c:v>11912.7958984375</c:v>
                </c:pt>
                <c:pt idx="5963">
                  <c:v>11914.795410156201</c:v>
                </c:pt>
                <c:pt idx="5964">
                  <c:v>11916.794921875</c:v>
                </c:pt>
                <c:pt idx="5965">
                  <c:v>11918.882324218701</c:v>
                </c:pt>
                <c:pt idx="5966">
                  <c:v>11920.9697265625</c:v>
                </c:pt>
                <c:pt idx="5967">
                  <c:v>11922.918457031201</c:v>
                </c:pt>
                <c:pt idx="5968">
                  <c:v>11924.842285156201</c:v>
                </c:pt>
                <c:pt idx="5969">
                  <c:v>11926.778808593799</c:v>
                </c:pt>
                <c:pt idx="5970">
                  <c:v>11928.87890625</c:v>
                </c:pt>
                <c:pt idx="5971">
                  <c:v>11930.9033203125</c:v>
                </c:pt>
                <c:pt idx="5972">
                  <c:v>11932.7890625</c:v>
                </c:pt>
                <c:pt idx="5973">
                  <c:v>11934.826171875</c:v>
                </c:pt>
                <c:pt idx="5974">
                  <c:v>11936.838378906201</c:v>
                </c:pt>
                <c:pt idx="5975">
                  <c:v>11938.9130859375</c:v>
                </c:pt>
                <c:pt idx="5976">
                  <c:v>11940.935058593799</c:v>
                </c:pt>
                <c:pt idx="5977">
                  <c:v>11942.705566406201</c:v>
                </c:pt>
                <c:pt idx="5978">
                  <c:v>11944.656738281201</c:v>
                </c:pt>
                <c:pt idx="5979">
                  <c:v>11946.847167968799</c:v>
                </c:pt>
                <c:pt idx="5980">
                  <c:v>11948.9345703125</c:v>
                </c:pt>
                <c:pt idx="5981">
                  <c:v>11950.881347656299</c:v>
                </c:pt>
                <c:pt idx="5982">
                  <c:v>11952.90625</c:v>
                </c:pt>
                <c:pt idx="5983">
                  <c:v>11954.940917968799</c:v>
                </c:pt>
                <c:pt idx="5984">
                  <c:v>11956.852050781299</c:v>
                </c:pt>
                <c:pt idx="5985">
                  <c:v>11958.717285156201</c:v>
                </c:pt>
                <c:pt idx="5986">
                  <c:v>11960.716308593799</c:v>
                </c:pt>
                <c:pt idx="5987">
                  <c:v>11962.81640625</c:v>
                </c:pt>
                <c:pt idx="5988">
                  <c:v>11964.854003906201</c:v>
                </c:pt>
                <c:pt idx="5989">
                  <c:v>11966.828125</c:v>
                </c:pt>
                <c:pt idx="5990">
                  <c:v>11968.7646484375</c:v>
                </c:pt>
                <c:pt idx="5991">
                  <c:v>11970.864746093799</c:v>
                </c:pt>
                <c:pt idx="5992">
                  <c:v>11972.889160156201</c:v>
                </c:pt>
                <c:pt idx="5993">
                  <c:v>11974.888671875</c:v>
                </c:pt>
                <c:pt idx="5994">
                  <c:v>11977.000488281201</c:v>
                </c:pt>
                <c:pt idx="5995">
                  <c:v>11978.886230468701</c:v>
                </c:pt>
                <c:pt idx="5996">
                  <c:v>11980.822753906201</c:v>
                </c:pt>
                <c:pt idx="5997">
                  <c:v>11982.9228515625</c:v>
                </c:pt>
                <c:pt idx="5998">
                  <c:v>11984.922363281201</c:v>
                </c:pt>
                <c:pt idx="5999">
                  <c:v>11986.8212890625</c:v>
                </c:pt>
                <c:pt idx="6000">
                  <c:v>11988.808105468701</c:v>
                </c:pt>
                <c:pt idx="6001">
                  <c:v>11990.8828125</c:v>
                </c:pt>
                <c:pt idx="6002">
                  <c:v>11992.8818359375</c:v>
                </c:pt>
                <c:pt idx="6003">
                  <c:v>11994.881347656299</c:v>
                </c:pt>
                <c:pt idx="6004">
                  <c:v>11996.818359375</c:v>
                </c:pt>
                <c:pt idx="6005">
                  <c:v>11998.7802734375</c:v>
                </c:pt>
                <c:pt idx="6006">
                  <c:v>12000.842285156201</c:v>
                </c:pt>
                <c:pt idx="6007">
                  <c:v>12002.766113281201</c:v>
                </c:pt>
                <c:pt idx="6008">
                  <c:v>12004.77734375</c:v>
                </c:pt>
                <c:pt idx="6009">
                  <c:v>12006.9150390625</c:v>
                </c:pt>
                <c:pt idx="6010">
                  <c:v>12008.90234375</c:v>
                </c:pt>
                <c:pt idx="6011">
                  <c:v>12010.837890625</c:v>
                </c:pt>
                <c:pt idx="6012">
                  <c:v>12012.887207031201</c:v>
                </c:pt>
                <c:pt idx="6013">
                  <c:v>12014.861816406201</c:v>
                </c:pt>
                <c:pt idx="6014">
                  <c:v>12016.8486328125</c:v>
                </c:pt>
                <c:pt idx="6015">
                  <c:v>12018.7724609375</c:v>
                </c:pt>
                <c:pt idx="6016">
                  <c:v>12020.654296875</c:v>
                </c:pt>
                <c:pt idx="6017">
                  <c:v>12022.716308593799</c:v>
                </c:pt>
                <c:pt idx="6018">
                  <c:v>12024.783203125</c:v>
                </c:pt>
                <c:pt idx="6019">
                  <c:v>12026.832519531299</c:v>
                </c:pt>
                <c:pt idx="6020">
                  <c:v>12028.844238281201</c:v>
                </c:pt>
                <c:pt idx="6021">
                  <c:v>12030.78125</c:v>
                </c:pt>
                <c:pt idx="6022">
                  <c:v>12032.868652343701</c:v>
                </c:pt>
                <c:pt idx="6023">
                  <c:v>12034.918457031201</c:v>
                </c:pt>
                <c:pt idx="6024">
                  <c:v>12036.779296875</c:v>
                </c:pt>
                <c:pt idx="6025">
                  <c:v>12038.778808593799</c:v>
                </c:pt>
                <c:pt idx="6026">
                  <c:v>12040.8662109375</c:v>
                </c:pt>
                <c:pt idx="6027">
                  <c:v>12042.814941406201</c:v>
                </c:pt>
                <c:pt idx="6028">
                  <c:v>12044.764160156201</c:v>
                </c:pt>
                <c:pt idx="6029">
                  <c:v>12046.876953125</c:v>
                </c:pt>
                <c:pt idx="6030">
                  <c:v>12048.838378906201</c:v>
                </c:pt>
                <c:pt idx="6031">
                  <c:v>12050.862792968799</c:v>
                </c:pt>
                <c:pt idx="6032">
                  <c:v>12052.8115234375</c:v>
                </c:pt>
                <c:pt idx="6033">
                  <c:v>12054.7470703125</c:v>
                </c:pt>
                <c:pt idx="6034">
                  <c:v>12056.8349609375</c:v>
                </c:pt>
                <c:pt idx="6035">
                  <c:v>12058.796875</c:v>
                </c:pt>
                <c:pt idx="6036">
                  <c:v>12060.783203125</c:v>
                </c:pt>
                <c:pt idx="6037">
                  <c:v>12062.732421875</c:v>
                </c:pt>
                <c:pt idx="6038">
                  <c:v>12064.731933593799</c:v>
                </c:pt>
                <c:pt idx="6039">
                  <c:v>12066.869628906201</c:v>
                </c:pt>
                <c:pt idx="6040">
                  <c:v>12068.818359375</c:v>
                </c:pt>
                <c:pt idx="6041">
                  <c:v>12070.767089843799</c:v>
                </c:pt>
                <c:pt idx="6042">
                  <c:v>12072.804199218701</c:v>
                </c:pt>
                <c:pt idx="6043">
                  <c:v>12074.703125</c:v>
                </c:pt>
                <c:pt idx="6044">
                  <c:v>12076.715332031201</c:v>
                </c:pt>
                <c:pt idx="6045">
                  <c:v>12078.777832031201</c:v>
                </c:pt>
                <c:pt idx="6046">
                  <c:v>12080.751953125</c:v>
                </c:pt>
                <c:pt idx="6047">
                  <c:v>12082.775878906201</c:v>
                </c:pt>
                <c:pt idx="6048">
                  <c:v>12084.712402343701</c:v>
                </c:pt>
                <c:pt idx="6049">
                  <c:v>12086.674316406201</c:v>
                </c:pt>
                <c:pt idx="6050">
                  <c:v>12088.736328125</c:v>
                </c:pt>
                <c:pt idx="6051">
                  <c:v>12090.7607421875</c:v>
                </c:pt>
                <c:pt idx="6052">
                  <c:v>12092.697265625</c:v>
                </c:pt>
                <c:pt idx="6053">
                  <c:v>12094.6337890625</c:v>
                </c:pt>
                <c:pt idx="6054">
                  <c:v>12096.683105468701</c:v>
                </c:pt>
                <c:pt idx="6055">
                  <c:v>12098.707519531299</c:v>
                </c:pt>
                <c:pt idx="6056">
                  <c:v>12100.7275390625</c:v>
                </c:pt>
                <c:pt idx="6057">
                  <c:v>12102.802246093799</c:v>
                </c:pt>
                <c:pt idx="6058">
                  <c:v>12104.756347656299</c:v>
                </c:pt>
                <c:pt idx="6059">
                  <c:v>12106.780761718799</c:v>
                </c:pt>
                <c:pt idx="6060">
                  <c:v>12108.880371093799</c:v>
                </c:pt>
                <c:pt idx="6061">
                  <c:v>12110.8291015625</c:v>
                </c:pt>
                <c:pt idx="6062">
                  <c:v>12112.7529296875</c:v>
                </c:pt>
                <c:pt idx="6063">
                  <c:v>12114.7900390625</c:v>
                </c:pt>
                <c:pt idx="6064">
                  <c:v>12116.764160156201</c:v>
                </c:pt>
                <c:pt idx="6065">
                  <c:v>12118.676269531299</c:v>
                </c:pt>
                <c:pt idx="6066">
                  <c:v>12120.663574218701</c:v>
                </c:pt>
                <c:pt idx="6067">
                  <c:v>12122.687988281201</c:v>
                </c:pt>
                <c:pt idx="6068">
                  <c:v>12124.774902343701</c:v>
                </c:pt>
                <c:pt idx="6069">
                  <c:v>12126.812011718799</c:v>
                </c:pt>
                <c:pt idx="6070">
                  <c:v>12128.8115234375</c:v>
                </c:pt>
                <c:pt idx="6071">
                  <c:v>12130.7470703125</c:v>
                </c:pt>
                <c:pt idx="6072">
                  <c:v>12132.721191406201</c:v>
                </c:pt>
                <c:pt idx="6073">
                  <c:v>12134.733886718799</c:v>
                </c:pt>
                <c:pt idx="6074">
                  <c:v>12136.783203125</c:v>
                </c:pt>
                <c:pt idx="6075">
                  <c:v>12138.794433593799</c:v>
                </c:pt>
                <c:pt idx="6076">
                  <c:v>12140.7314453125</c:v>
                </c:pt>
                <c:pt idx="6077">
                  <c:v>12142.71875</c:v>
                </c:pt>
                <c:pt idx="6078">
                  <c:v>12144.8056640625</c:v>
                </c:pt>
                <c:pt idx="6079">
                  <c:v>12146.8798828125</c:v>
                </c:pt>
                <c:pt idx="6080">
                  <c:v>12148.728027343701</c:v>
                </c:pt>
                <c:pt idx="6081">
                  <c:v>12150.677734375</c:v>
                </c:pt>
                <c:pt idx="6082">
                  <c:v>12152.677246093799</c:v>
                </c:pt>
                <c:pt idx="6083">
                  <c:v>12154.601074218701</c:v>
                </c:pt>
                <c:pt idx="6084">
                  <c:v>12156.67578125</c:v>
                </c:pt>
                <c:pt idx="6085">
                  <c:v>12158.632324218701</c:v>
                </c:pt>
                <c:pt idx="6086">
                  <c:v>12160.619140625</c:v>
                </c:pt>
                <c:pt idx="6087">
                  <c:v>12162.6611328125</c:v>
                </c:pt>
                <c:pt idx="6088">
                  <c:v>12164.660644531299</c:v>
                </c:pt>
                <c:pt idx="6089">
                  <c:v>12166.6474609375</c:v>
                </c:pt>
                <c:pt idx="6090">
                  <c:v>12168.6845703125</c:v>
                </c:pt>
                <c:pt idx="6091">
                  <c:v>12170.771484375</c:v>
                </c:pt>
                <c:pt idx="6092">
                  <c:v>12172.670410156201</c:v>
                </c:pt>
                <c:pt idx="6093">
                  <c:v>12174.619140625</c:v>
                </c:pt>
                <c:pt idx="6094">
                  <c:v>12176.668457031201</c:v>
                </c:pt>
                <c:pt idx="6095">
                  <c:v>12178.6181640625</c:v>
                </c:pt>
                <c:pt idx="6096">
                  <c:v>12180.66796875</c:v>
                </c:pt>
                <c:pt idx="6097">
                  <c:v>12182.729980468701</c:v>
                </c:pt>
                <c:pt idx="6098">
                  <c:v>12184.653808593799</c:v>
                </c:pt>
                <c:pt idx="6099">
                  <c:v>12186.552734375</c:v>
                </c:pt>
                <c:pt idx="6100">
                  <c:v>12188.5771484375</c:v>
                </c:pt>
                <c:pt idx="6101">
                  <c:v>12190.6767578125</c:v>
                </c:pt>
                <c:pt idx="6102">
                  <c:v>12192.763671875</c:v>
                </c:pt>
                <c:pt idx="6103">
                  <c:v>12194.750488281201</c:v>
                </c:pt>
                <c:pt idx="6104">
                  <c:v>12196.5869140625</c:v>
                </c:pt>
                <c:pt idx="6105">
                  <c:v>12198.611328125</c:v>
                </c:pt>
                <c:pt idx="6106">
                  <c:v>12200.610839843799</c:v>
                </c:pt>
                <c:pt idx="6107">
                  <c:v>12202.5224609375</c:v>
                </c:pt>
                <c:pt idx="6108">
                  <c:v>12204.584472656299</c:v>
                </c:pt>
                <c:pt idx="6109">
                  <c:v>12206.608886718799</c:v>
                </c:pt>
                <c:pt idx="6110">
                  <c:v>12208.645996093799</c:v>
                </c:pt>
                <c:pt idx="6111">
                  <c:v>12210.732910156201</c:v>
                </c:pt>
                <c:pt idx="6112">
                  <c:v>12212.6943359375</c:v>
                </c:pt>
                <c:pt idx="6113">
                  <c:v>12214.7314453125</c:v>
                </c:pt>
                <c:pt idx="6114">
                  <c:v>12216.793457031201</c:v>
                </c:pt>
                <c:pt idx="6115">
                  <c:v>12218.6796875</c:v>
                </c:pt>
                <c:pt idx="6116">
                  <c:v>12220.666503906201</c:v>
                </c:pt>
                <c:pt idx="6117">
                  <c:v>12222.716308593799</c:v>
                </c:pt>
                <c:pt idx="6118">
                  <c:v>12224.585449218701</c:v>
                </c:pt>
                <c:pt idx="6119">
                  <c:v>12226.496582031201</c:v>
                </c:pt>
                <c:pt idx="6120">
                  <c:v>12228.583496093799</c:v>
                </c:pt>
                <c:pt idx="6121">
                  <c:v>12230.721191406201</c:v>
                </c:pt>
                <c:pt idx="6122">
                  <c:v>12232.649902343701</c:v>
                </c:pt>
                <c:pt idx="6123">
                  <c:v>12234.53125</c:v>
                </c:pt>
                <c:pt idx="6124">
                  <c:v>12236.593261718799</c:v>
                </c:pt>
                <c:pt idx="6125">
                  <c:v>12238.6552734375</c:v>
                </c:pt>
                <c:pt idx="6126">
                  <c:v>12240.654785156201</c:v>
                </c:pt>
                <c:pt idx="6127">
                  <c:v>12242.634277343701</c:v>
                </c:pt>
                <c:pt idx="6128">
                  <c:v>12244.658691406201</c:v>
                </c:pt>
                <c:pt idx="6129">
                  <c:v>12246.544433593799</c:v>
                </c:pt>
                <c:pt idx="6130">
                  <c:v>12248.494140625</c:v>
                </c:pt>
                <c:pt idx="6131">
                  <c:v>12250.6318359375</c:v>
                </c:pt>
                <c:pt idx="6132">
                  <c:v>12252.655761718799</c:v>
                </c:pt>
                <c:pt idx="6133">
                  <c:v>12254.5927734375</c:v>
                </c:pt>
                <c:pt idx="6134">
                  <c:v>12256.6298828125</c:v>
                </c:pt>
                <c:pt idx="6135">
                  <c:v>12258.7041015625</c:v>
                </c:pt>
                <c:pt idx="6136">
                  <c:v>12260.678222656299</c:v>
                </c:pt>
                <c:pt idx="6137">
                  <c:v>12262.509277343701</c:v>
                </c:pt>
                <c:pt idx="6138">
                  <c:v>12264.445800781299</c:v>
                </c:pt>
                <c:pt idx="6139">
                  <c:v>12266.525878906201</c:v>
                </c:pt>
                <c:pt idx="6140">
                  <c:v>12268.4619140625</c:v>
                </c:pt>
                <c:pt idx="6141">
                  <c:v>12270.548828125</c:v>
                </c:pt>
                <c:pt idx="6142">
                  <c:v>12272.736816406201</c:v>
                </c:pt>
                <c:pt idx="6143">
                  <c:v>12274.761230468701</c:v>
                </c:pt>
                <c:pt idx="6144">
                  <c:v>12276.6552734375</c:v>
                </c:pt>
                <c:pt idx="6145">
                  <c:v>12278.541015625</c:v>
                </c:pt>
                <c:pt idx="6146">
                  <c:v>12280.603027343701</c:v>
                </c:pt>
                <c:pt idx="6147">
                  <c:v>12282.627441406201</c:v>
                </c:pt>
                <c:pt idx="6148">
                  <c:v>12284.531738281201</c:v>
                </c:pt>
                <c:pt idx="6149">
                  <c:v>12286.556640625</c:v>
                </c:pt>
                <c:pt idx="6150">
                  <c:v>12288.59375</c:v>
                </c:pt>
                <c:pt idx="6151">
                  <c:v>12290.65625</c:v>
                </c:pt>
                <c:pt idx="6152">
                  <c:v>12292.680175781299</c:v>
                </c:pt>
                <c:pt idx="6153">
                  <c:v>12294.5908203125</c:v>
                </c:pt>
                <c:pt idx="6154">
                  <c:v>12296.6025390625</c:v>
                </c:pt>
                <c:pt idx="6155">
                  <c:v>12298.626953125</c:v>
                </c:pt>
                <c:pt idx="6156">
                  <c:v>12300.6015625</c:v>
                </c:pt>
                <c:pt idx="6157">
                  <c:v>12302.651855468701</c:v>
                </c:pt>
                <c:pt idx="6158">
                  <c:v>12304.6630859375</c:v>
                </c:pt>
                <c:pt idx="6159">
                  <c:v>12306.5361328125</c:v>
                </c:pt>
                <c:pt idx="6160">
                  <c:v>12308.5732421875</c:v>
                </c:pt>
                <c:pt idx="6161">
                  <c:v>12310.748535156201</c:v>
                </c:pt>
                <c:pt idx="6162">
                  <c:v>12312.6982421875</c:v>
                </c:pt>
                <c:pt idx="6163">
                  <c:v>12314.4541015625</c:v>
                </c:pt>
                <c:pt idx="6164">
                  <c:v>12316.516113281201</c:v>
                </c:pt>
                <c:pt idx="6165">
                  <c:v>12318.658691406201</c:v>
                </c:pt>
                <c:pt idx="6166">
                  <c:v>12320.658203125</c:v>
                </c:pt>
                <c:pt idx="6167">
                  <c:v>12322.6318359375</c:v>
                </c:pt>
                <c:pt idx="6168">
                  <c:v>12324.6181640625</c:v>
                </c:pt>
                <c:pt idx="6169">
                  <c:v>12326.60546875</c:v>
                </c:pt>
                <c:pt idx="6170">
                  <c:v>12328.5244140625</c:v>
                </c:pt>
                <c:pt idx="6171">
                  <c:v>12330.498535156201</c:v>
                </c:pt>
                <c:pt idx="6172">
                  <c:v>12332.452636718799</c:v>
                </c:pt>
                <c:pt idx="6173">
                  <c:v>12334.439453125</c:v>
                </c:pt>
                <c:pt idx="6174">
                  <c:v>12336.4892578125</c:v>
                </c:pt>
                <c:pt idx="6175">
                  <c:v>12338.6015625</c:v>
                </c:pt>
                <c:pt idx="6176">
                  <c:v>12340.6259765625</c:v>
                </c:pt>
                <c:pt idx="6177">
                  <c:v>12342.524902343701</c:v>
                </c:pt>
                <c:pt idx="6178">
                  <c:v>12344.486328125</c:v>
                </c:pt>
                <c:pt idx="6179">
                  <c:v>12346.5107421875</c:v>
                </c:pt>
                <c:pt idx="6180">
                  <c:v>12348.4345703125</c:v>
                </c:pt>
                <c:pt idx="6181">
                  <c:v>12350.4208984375</c:v>
                </c:pt>
                <c:pt idx="6182">
                  <c:v>12352.508300781299</c:v>
                </c:pt>
                <c:pt idx="6183">
                  <c:v>12354.495605468701</c:v>
                </c:pt>
                <c:pt idx="6184">
                  <c:v>12356.482910156201</c:v>
                </c:pt>
                <c:pt idx="6185">
                  <c:v>12358.544921875</c:v>
                </c:pt>
                <c:pt idx="6186">
                  <c:v>12360.606933593799</c:v>
                </c:pt>
                <c:pt idx="6187">
                  <c:v>12362.505859375</c:v>
                </c:pt>
                <c:pt idx="6188">
                  <c:v>12364.403808593799</c:v>
                </c:pt>
                <c:pt idx="6189">
                  <c:v>12366.453125</c:v>
                </c:pt>
                <c:pt idx="6190">
                  <c:v>12368.515136718799</c:v>
                </c:pt>
                <c:pt idx="6191">
                  <c:v>12370.603027343701</c:v>
                </c:pt>
                <c:pt idx="6192">
                  <c:v>12372.628417968799</c:v>
                </c:pt>
                <c:pt idx="6193">
                  <c:v>12374.5146484375</c:v>
                </c:pt>
                <c:pt idx="6194">
                  <c:v>12376.48828125</c:v>
                </c:pt>
                <c:pt idx="6195">
                  <c:v>12378.625488281201</c:v>
                </c:pt>
                <c:pt idx="6196">
                  <c:v>12380.5947265625</c:v>
                </c:pt>
                <c:pt idx="6197">
                  <c:v>12382.5439453125</c:v>
                </c:pt>
                <c:pt idx="6198">
                  <c:v>12384.573730468701</c:v>
                </c:pt>
                <c:pt idx="6199">
                  <c:v>12386.53515625</c:v>
                </c:pt>
                <c:pt idx="6200">
                  <c:v>12388.609863281201</c:v>
                </c:pt>
                <c:pt idx="6201">
                  <c:v>12390.583496093799</c:v>
                </c:pt>
                <c:pt idx="6202">
                  <c:v>12392.456542968799</c:v>
                </c:pt>
                <c:pt idx="6203">
                  <c:v>12394.481933593799</c:v>
                </c:pt>
                <c:pt idx="6204">
                  <c:v>12396.443847656299</c:v>
                </c:pt>
                <c:pt idx="6205">
                  <c:v>12398.543457031201</c:v>
                </c:pt>
                <c:pt idx="6206">
                  <c:v>12400.681152343701</c:v>
                </c:pt>
                <c:pt idx="6207">
                  <c:v>12402.592285156201</c:v>
                </c:pt>
                <c:pt idx="6208">
                  <c:v>12404.516113281201</c:v>
                </c:pt>
                <c:pt idx="6209">
                  <c:v>12406.540527343701</c:v>
                </c:pt>
                <c:pt idx="6210">
                  <c:v>12408.552734375</c:v>
                </c:pt>
                <c:pt idx="6211">
                  <c:v>12410.4892578125</c:v>
                </c:pt>
                <c:pt idx="6212">
                  <c:v>12412.500488281201</c:v>
                </c:pt>
                <c:pt idx="6213">
                  <c:v>12414.537597656299</c:v>
                </c:pt>
                <c:pt idx="6214">
                  <c:v>12416.5498046875</c:v>
                </c:pt>
                <c:pt idx="6215">
                  <c:v>12418.536621093799</c:v>
                </c:pt>
                <c:pt idx="6216">
                  <c:v>12420.548339843799</c:v>
                </c:pt>
                <c:pt idx="6217">
                  <c:v>12422.455078125</c:v>
                </c:pt>
                <c:pt idx="6218">
                  <c:v>12424.4423828125</c:v>
                </c:pt>
                <c:pt idx="6219">
                  <c:v>12426.559082031201</c:v>
                </c:pt>
                <c:pt idx="6220">
                  <c:v>12428.596191406201</c:v>
                </c:pt>
                <c:pt idx="6221">
                  <c:v>12430.570800781299</c:v>
                </c:pt>
                <c:pt idx="6222">
                  <c:v>12432.481933593799</c:v>
                </c:pt>
                <c:pt idx="6223">
                  <c:v>12434.53125</c:v>
                </c:pt>
                <c:pt idx="6224">
                  <c:v>12436.613769531299</c:v>
                </c:pt>
                <c:pt idx="6225">
                  <c:v>12438.5751953125</c:v>
                </c:pt>
                <c:pt idx="6226">
                  <c:v>12440.541015625</c:v>
                </c:pt>
                <c:pt idx="6227">
                  <c:v>12442.527832031201</c:v>
                </c:pt>
                <c:pt idx="6228">
                  <c:v>12444.578125</c:v>
                </c:pt>
                <c:pt idx="6229">
                  <c:v>12446.5771484375</c:v>
                </c:pt>
                <c:pt idx="6230">
                  <c:v>12448.6015625</c:v>
                </c:pt>
                <c:pt idx="6231">
                  <c:v>12450.6337890625</c:v>
                </c:pt>
                <c:pt idx="6232">
                  <c:v>12452.51953125</c:v>
                </c:pt>
                <c:pt idx="6233">
                  <c:v>12454.423828125</c:v>
                </c:pt>
                <c:pt idx="6234">
                  <c:v>12456.423339843799</c:v>
                </c:pt>
                <c:pt idx="6235">
                  <c:v>12458.422363281201</c:v>
                </c:pt>
                <c:pt idx="6236">
                  <c:v>12460.421875</c:v>
                </c:pt>
                <c:pt idx="6237">
                  <c:v>12462.521972656299</c:v>
                </c:pt>
                <c:pt idx="6238">
                  <c:v>12464.395019531299</c:v>
                </c:pt>
                <c:pt idx="6239">
                  <c:v>12466.318847656299</c:v>
                </c:pt>
                <c:pt idx="6240">
                  <c:v>12468.482421875</c:v>
                </c:pt>
                <c:pt idx="6241">
                  <c:v>12470.489746093799</c:v>
                </c:pt>
                <c:pt idx="6242">
                  <c:v>12472.476074218701</c:v>
                </c:pt>
                <c:pt idx="6243">
                  <c:v>12474.5302734375</c:v>
                </c:pt>
                <c:pt idx="6244">
                  <c:v>12476.5419921875</c:v>
                </c:pt>
                <c:pt idx="6245">
                  <c:v>12478.616699218701</c:v>
                </c:pt>
                <c:pt idx="6246">
                  <c:v>12480.7294921875</c:v>
                </c:pt>
                <c:pt idx="6247">
                  <c:v>12482.729003906201</c:v>
                </c:pt>
                <c:pt idx="6248">
                  <c:v>12484.539550781299</c:v>
                </c:pt>
                <c:pt idx="6249">
                  <c:v>12486.287597656299</c:v>
                </c:pt>
                <c:pt idx="6250">
                  <c:v>12488.337402343701</c:v>
                </c:pt>
                <c:pt idx="6251">
                  <c:v>12490.44921875</c:v>
                </c:pt>
                <c:pt idx="6252">
                  <c:v>12492.5244140625</c:v>
                </c:pt>
                <c:pt idx="6253">
                  <c:v>12494.5615234375</c:v>
                </c:pt>
                <c:pt idx="6254">
                  <c:v>12496.3466796875</c:v>
                </c:pt>
                <c:pt idx="6255">
                  <c:v>12498.283691406201</c:v>
                </c:pt>
                <c:pt idx="6256">
                  <c:v>12500.4462890625</c:v>
                </c:pt>
                <c:pt idx="6257">
                  <c:v>12502.457519531299</c:v>
                </c:pt>
                <c:pt idx="6258">
                  <c:v>12504.419433593799</c:v>
                </c:pt>
                <c:pt idx="6259">
                  <c:v>12506.431640625</c:v>
                </c:pt>
                <c:pt idx="6260">
                  <c:v>12508.46875</c:v>
                </c:pt>
                <c:pt idx="6261">
                  <c:v>12510.4931640625</c:v>
                </c:pt>
                <c:pt idx="6262">
                  <c:v>12512.429199218701</c:v>
                </c:pt>
                <c:pt idx="6263">
                  <c:v>12514.403808593799</c:v>
                </c:pt>
                <c:pt idx="6264">
                  <c:v>12516.440917968799</c:v>
                </c:pt>
                <c:pt idx="6265">
                  <c:v>12518.527832031201</c:v>
                </c:pt>
                <c:pt idx="6266">
                  <c:v>12520.464355468701</c:v>
                </c:pt>
                <c:pt idx="6267">
                  <c:v>12522.400878906201</c:v>
                </c:pt>
                <c:pt idx="6268">
                  <c:v>12524.412597656299</c:v>
                </c:pt>
                <c:pt idx="6269">
                  <c:v>12526.424316406201</c:v>
                </c:pt>
                <c:pt idx="6270">
                  <c:v>12528.4365234375</c:v>
                </c:pt>
                <c:pt idx="6271">
                  <c:v>12530.3857421875</c:v>
                </c:pt>
                <c:pt idx="6272">
                  <c:v>12532.4228515625</c:v>
                </c:pt>
                <c:pt idx="6273">
                  <c:v>12534.510253906201</c:v>
                </c:pt>
                <c:pt idx="6274">
                  <c:v>12536.441894531299</c:v>
                </c:pt>
                <c:pt idx="6275">
                  <c:v>12538.390625</c:v>
                </c:pt>
                <c:pt idx="6276">
                  <c:v>12540.4150390625</c:v>
                </c:pt>
                <c:pt idx="6277">
                  <c:v>12542.3388671875</c:v>
                </c:pt>
                <c:pt idx="6278">
                  <c:v>12544.35546875</c:v>
                </c:pt>
                <c:pt idx="6279">
                  <c:v>12546.316894531299</c:v>
                </c:pt>
                <c:pt idx="6280">
                  <c:v>12548.315917968799</c:v>
                </c:pt>
                <c:pt idx="6281">
                  <c:v>12550.37890625</c:v>
                </c:pt>
                <c:pt idx="6282">
                  <c:v>12552.416503906201</c:v>
                </c:pt>
                <c:pt idx="6283">
                  <c:v>12554.402832031201</c:v>
                </c:pt>
                <c:pt idx="6284">
                  <c:v>12556.271484375</c:v>
                </c:pt>
                <c:pt idx="6285">
                  <c:v>12558.309082031201</c:v>
                </c:pt>
                <c:pt idx="6286">
                  <c:v>12560.4013671875</c:v>
                </c:pt>
                <c:pt idx="6287">
                  <c:v>12562.399902343701</c:v>
                </c:pt>
                <c:pt idx="6288">
                  <c:v>12564.3486328125</c:v>
                </c:pt>
                <c:pt idx="6289">
                  <c:v>12566.348144531299</c:v>
                </c:pt>
                <c:pt idx="6290">
                  <c:v>12568.442871093799</c:v>
                </c:pt>
                <c:pt idx="6291">
                  <c:v>12570.455078125</c:v>
                </c:pt>
                <c:pt idx="6292">
                  <c:v>12572.459472656299</c:v>
                </c:pt>
                <c:pt idx="6293">
                  <c:v>12574.332519531299</c:v>
                </c:pt>
                <c:pt idx="6294">
                  <c:v>12576.3447265625</c:v>
                </c:pt>
                <c:pt idx="6295">
                  <c:v>12578.369628906201</c:v>
                </c:pt>
                <c:pt idx="6296">
                  <c:v>12580.394042968799</c:v>
                </c:pt>
                <c:pt idx="6297">
                  <c:v>12582.4814453125</c:v>
                </c:pt>
                <c:pt idx="6298">
                  <c:v>12584.329589843799</c:v>
                </c:pt>
                <c:pt idx="6299">
                  <c:v>12586.4541015625</c:v>
                </c:pt>
                <c:pt idx="6300">
                  <c:v>12588.491699218701</c:v>
                </c:pt>
                <c:pt idx="6301">
                  <c:v>12590.27734375</c:v>
                </c:pt>
                <c:pt idx="6302">
                  <c:v>12592.339355468701</c:v>
                </c:pt>
                <c:pt idx="6303">
                  <c:v>12594.363769531299</c:v>
                </c:pt>
                <c:pt idx="6304">
                  <c:v>12596.362792968799</c:v>
                </c:pt>
                <c:pt idx="6305">
                  <c:v>12598.4375</c:v>
                </c:pt>
                <c:pt idx="6306">
                  <c:v>12600.3359375</c:v>
                </c:pt>
                <c:pt idx="6307">
                  <c:v>12602.3056640625</c:v>
                </c:pt>
                <c:pt idx="6308">
                  <c:v>12604.330566406201</c:v>
                </c:pt>
                <c:pt idx="6309">
                  <c:v>12606.3349609375</c:v>
                </c:pt>
                <c:pt idx="6310">
                  <c:v>12608.334472656299</c:v>
                </c:pt>
                <c:pt idx="6311">
                  <c:v>12610.333984375</c:v>
                </c:pt>
                <c:pt idx="6312">
                  <c:v>12612.3583984375</c:v>
                </c:pt>
                <c:pt idx="6313">
                  <c:v>12614.369628906201</c:v>
                </c:pt>
                <c:pt idx="6314">
                  <c:v>12616.3388671875</c:v>
                </c:pt>
                <c:pt idx="6315">
                  <c:v>12618.36328125</c:v>
                </c:pt>
                <c:pt idx="6316">
                  <c:v>12620.404785156201</c:v>
                </c:pt>
                <c:pt idx="6317">
                  <c:v>12622.291015625</c:v>
                </c:pt>
                <c:pt idx="6318">
                  <c:v>12624.277832031201</c:v>
                </c:pt>
                <c:pt idx="6319">
                  <c:v>12626.365722656299</c:v>
                </c:pt>
                <c:pt idx="6320">
                  <c:v>12628.415527343701</c:v>
                </c:pt>
                <c:pt idx="6321">
                  <c:v>12630.4775390625</c:v>
                </c:pt>
                <c:pt idx="6322">
                  <c:v>12632.4140625</c:v>
                </c:pt>
                <c:pt idx="6323">
                  <c:v>12634.262207031201</c:v>
                </c:pt>
                <c:pt idx="6324">
                  <c:v>12636.298828125</c:v>
                </c:pt>
                <c:pt idx="6325">
                  <c:v>12638.311035156201</c:v>
                </c:pt>
                <c:pt idx="6326">
                  <c:v>12640.285644531299</c:v>
                </c:pt>
                <c:pt idx="6327">
                  <c:v>12642.372558593799</c:v>
                </c:pt>
                <c:pt idx="6328">
                  <c:v>12644.3720703125</c:v>
                </c:pt>
                <c:pt idx="6329">
                  <c:v>12646.24609375</c:v>
                </c:pt>
                <c:pt idx="6330">
                  <c:v>12648.3583984375</c:v>
                </c:pt>
                <c:pt idx="6331">
                  <c:v>12650.4326171875</c:v>
                </c:pt>
                <c:pt idx="6332">
                  <c:v>12652.318847656299</c:v>
                </c:pt>
                <c:pt idx="6333">
                  <c:v>12654.318359375</c:v>
                </c:pt>
                <c:pt idx="6334">
                  <c:v>12656.3427734375</c:v>
                </c:pt>
                <c:pt idx="6335">
                  <c:v>12658.3798828125</c:v>
                </c:pt>
                <c:pt idx="6336">
                  <c:v>12660.404296875</c:v>
                </c:pt>
                <c:pt idx="6337">
                  <c:v>12662.303222656299</c:v>
                </c:pt>
                <c:pt idx="6338">
                  <c:v>12664.327636718799</c:v>
                </c:pt>
                <c:pt idx="6339">
                  <c:v>12666.314453125</c:v>
                </c:pt>
                <c:pt idx="6340">
                  <c:v>12668.2509765625</c:v>
                </c:pt>
                <c:pt idx="6341">
                  <c:v>12670.36328125</c:v>
                </c:pt>
                <c:pt idx="6342">
                  <c:v>12672.337890625</c:v>
                </c:pt>
                <c:pt idx="6343">
                  <c:v>12674.3623046875</c:v>
                </c:pt>
                <c:pt idx="6344">
                  <c:v>12676.373535156201</c:v>
                </c:pt>
                <c:pt idx="6345">
                  <c:v>12678.3857421875</c:v>
                </c:pt>
                <c:pt idx="6346">
                  <c:v>12680.372558593799</c:v>
                </c:pt>
                <c:pt idx="6347">
                  <c:v>12682.221191406201</c:v>
                </c:pt>
                <c:pt idx="6348">
                  <c:v>12684.384277343701</c:v>
                </c:pt>
                <c:pt idx="6349">
                  <c:v>12686.4462890625</c:v>
                </c:pt>
                <c:pt idx="6350">
                  <c:v>12688.281738281201</c:v>
                </c:pt>
                <c:pt idx="6351">
                  <c:v>12690.192871093799</c:v>
                </c:pt>
                <c:pt idx="6352">
                  <c:v>12692.205078125</c:v>
                </c:pt>
                <c:pt idx="6353">
                  <c:v>12694.3173828125</c:v>
                </c:pt>
                <c:pt idx="6354">
                  <c:v>12696.3544921875</c:v>
                </c:pt>
                <c:pt idx="6355">
                  <c:v>12698.354003906201</c:v>
                </c:pt>
                <c:pt idx="6356">
                  <c:v>12700.277832031201</c:v>
                </c:pt>
                <c:pt idx="6357">
                  <c:v>12702.171875</c:v>
                </c:pt>
                <c:pt idx="6358">
                  <c:v>12704.24609375</c:v>
                </c:pt>
                <c:pt idx="6359">
                  <c:v>12706.36328125</c:v>
                </c:pt>
                <c:pt idx="6360">
                  <c:v>12708.249511718799</c:v>
                </c:pt>
                <c:pt idx="6361">
                  <c:v>12710.2236328125</c:v>
                </c:pt>
                <c:pt idx="6362">
                  <c:v>12712.2734375</c:v>
                </c:pt>
                <c:pt idx="6363">
                  <c:v>12714.197265625</c:v>
                </c:pt>
                <c:pt idx="6364">
                  <c:v>12716.1591796875</c:v>
                </c:pt>
                <c:pt idx="6365">
                  <c:v>12718.271972656299</c:v>
                </c:pt>
                <c:pt idx="6366">
                  <c:v>12720.333984375</c:v>
                </c:pt>
                <c:pt idx="6367">
                  <c:v>12722.295410156201</c:v>
                </c:pt>
                <c:pt idx="6368">
                  <c:v>12724.244140625</c:v>
                </c:pt>
                <c:pt idx="6369">
                  <c:v>12726.344238281201</c:v>
                </c:pt>
                <c:pt idx="6370">
                  <c:v>12728.318847656299</c:v>
                </c:pt>
                <c:pt idx="6371">
                  <c:v>12730.217285156201</c:v>
                </c:pt>
                <c:pt idx="6372">
                  <c:v>12732.279296875</c:v>
                </c:pt>
                <c:pt idx="6373">
                  <c:v>12734.3291015625</c:v>
                </c:pt>
                <c:pt idx="6374">
                  <c:v>12736.341308593799</c:v>
                </c:pt>
                <c:pt idx="6375">
                  <c:v>12738.302734375</c:v>
                </c:pt>
                <c:pt idx="6376">
                  <c:v>12740.251464843799</c:v>
                </c:pt>
                <c:pt idx="6377">
                  <c:v>12742.2255859375</c:v>
                </c:pt>
                <c:pt idx="6378">
                  <c:v>12744.282714843799</c:v>
                </c:pt>
                <c:pt idx="6379">
                  <c:v>12746.345214843799</c:v>
                </c:pt>
                <c:pt idx="6380">
                  <c:v>12748.349609375</c:v>
                </c:pt>
                <c:pt idx="6381">
                  <c:v>12750.336425781299</c:v>
                </c:pt>
                <c:pt idx="6382">
                  <c:v>12752.3857421875</c:v>
                </c:pt>
                <c:pt idx="6383">
                  <c:v>12754.2587890625</c:v>
                </c:pt>
                <c:pt idx="6384">
                  <c:v>12756.220703125</c:v>
                </c:pt>
                <c:pt idx="6385">
                  <c:v>12758.2958984375</c:v>
                </c:pt>
                <c:pt idx="6386">
                  <c:v>12760.294921875</c:v>
                </c:pt>
                <c:pt idx="6387">
                  <c:v>12762.344238281201</c:v>
                </c:pt>
                <c:pt idx="6388">
                  <c:v>12764.306152343701</c:v>
                </c:pt>
                <c:pt idx="6389">
                  <c:v>12766.355957031201</c:v>
                </c:pt>
                <c:pt idx="6390">
                  <c:v>12768.354980468701</c:v>
                </c:pt>
                <c:pt idx="6391">
                  <c:v>12770.291503906201</c:v>
                </c:pt>
                <c:pt idx="6392">
                  <c:v>12772.354003906201</c:v>
                </c:pt>
                <c:pt idx="6393">
                  <c:v>12774.428222656299</c:v>
                </c:pt>
                <c:pt idx="6394">
                  <c:v>12776.377441406201</c:v>
                </c:pt>
                <c:pt idx="6395">
                  <c:v>12778.314453125</c:v>
                </c:pt>
                <c:pt idx="6396">
                  <c:v>12780.301269531299</c:v>
                </c:pt>
                <c:pt idx="6397">
                  <c:v>12782.232910156201</c:v>
                </c:pt>
                <c:pt idx="6398">
                  <c:v>12784.244140625</c:v>
                </c:pt>
                <c:pt idx="6399">
                  <c:v>12786.298339843799</c:v>
                </c:pt>
                <c:pt idx="6400">
                  <c:v>12788.185058593799</c:v>
                </c:pt>
                <c:pt idx="6401">
                  <c:v>12790.134277343701</c:v>
                </c:pt>
                <c:pt idx="6402">
                  <c:v>12792.2216796875</c:v>
                </c:pt>
                <c:pt idx="6403">
                  <c:v>12794.24609375</c:v>
                </c:pt>
                <c:pt idx="6404">
                  <c:v>12796.295410156201</c:v>
                </c:pt>
                <c:pt idx="6405">
                  <c:v>12798.307128906201</c:v>
                </c:pt>
                <c:pt idx="6406">
                  <c:v>12800.3193359375</c:v>
                </c:pt>
                <c:pt idx="6407">
                  <c:v>12802.293457031201</c:v>
                </c:pt>
                <c:pt idx="6408">
                  <c:v>12804.179199218701</c:v>
                </c:pt>
                <c:pt idx="6409">
                  <c:v>12806.228515625</c:v>
                </c:pt>
                <c:pt idx="6410">
                  <c:v>12808.404296875</c:v>
                </c:pt>
                <c:pt idx="6411">
                  <c:v>12810.37890625</c:v>
                </c:pt>
                <c:pt idx="6412">
                  <c:v>12812.289550781299</c:v>
                </c:pt>
                <c:pt idx="6413">
                  <c:v>12814.264160156201</c:v>
                </c:pt>
                <c:pt idx="6414">
                  <c:v>12816.289550781299</c:v>
                </c:pt>
                <c:pt idx="6415">
                  <c:v>12818.363769531299</c:v>
                </c:pt>
                <c:pt idx="6416">
                  <c:v>12820.26171875</c:v>
                </c:pt>
                <c:pt idx="6417">
                  <c:v>12822.122558593799</c:v>
                </c:pt>
                <c:pt idx="6418">
                  <c:v>12824.104980468701</c:v>
                </c:pt>
                <c:pt idx="6419">
                  <c:v>12826.293457031201</c:v>
                </c:pt>
                <c:pt idx="6420">
                  <c:v>12828.34765625</c:v>
                </c:pt>
                <c:pt idx="6421">
                  <c:v>12830.183105468701</c:v>
                </c:pt>
                <c:pt idx="6422">
                  <c:v>12832.169921875</c:v>
                </c:pt>
                <c:pt idx="6423">
                  <c:v>12834.14453125</c:v>
                </c:pt>
                <c:pt idx="6424">
                  <c:v>12836.105957031201</c:v>
                </c:pt>
                <c:pt idx="6425">
                  <c:v>12838.23046875</c:v>
                </c:pt>
                <c:pt idx="6426">
                  <c:v>12840.318359375</c:v>
                </c:pt>
                <c:pt idx="6427">
                  <c:v>12842.330566406201</c:v>
                </c:pt>
                <c:pt idx="6428">
                  <c:v>12844.304199218701</c:v>
                </c:pt>
                <c:pt idx="6429">
                  <c:v>12846.177734375</c:v>
                </c:pt>
                <c:pt idx="6430">
                  <c:v>12848.089355468701</c:v>
                </c:pt>
                <c:pt idx="6431">
                  <c:v>12850.113769531299</c:v>
                </c:pt>
                <c:pt idx="6432">
                  <c:v>12852.087402343701</c:v>
                </c:pt>
                <c:pt idx="6433">
                  <c:v>12854.094238281201</c:v>
                </c:pt>
                <c:pt idx="6434">
                  <c:v>12856.118652343701</c:v>
                </c:pt>
                <c:pt idx="6435">
                  <c:v>12858.060546875</c:v>
                </c:pt>
                <c:pt idx="6436">
                  <c:v>12860.072753906201</c:v>
                </c:pt>
                <c:pt idx="6437">
                  <c:v>12862.109375</c:v>
                </c:pt>
                <c:pt idx="6438">
                  <c:v>12864.158691406201</c:v>
                </c:pt>
                <c:pt idx="6439">
                  <c:v>12866.221191406201</c:v>
                </c:pt>
                <c:pt idx="6440">
                  <c:v>12868.1328125</c:v>
                </c:pt>
                <c:pt idx="6441">
                  <c:v>12870.1064453125</c:v>
                </c:pt>
                <c:pt idx="6442">
                  <c:v>12872.1767578125</c:v>
                </c:pt>
                <c:pt idx="6443">
                  <c:v>12874.1513671875</c:v>
                </c:pt>
                <c:pt idx="6444">
                  <c:v>12876.117675781299</c:v>
                </c:pt>
                <c:pt idx="6445">
                  <c:v>12878.1044921875</c:v>
                </c:pt>
                <c:pt idx="6446">
                  <c:v>12880.1162109375</c:v>
                </c:pt>
                <c:pt idx="6447">
                  <c:v>12882.090332031201</c:v>
                </c:pt>
                <c:pt idx="6448">
                  <c:v>12884.08984375</c:v>
                </c:pt>
                <c:pt idx="6449">
                  <c:v>12886.1220703125</c:v>
                </c:pt>
                <c:pt idx="6450">
                  <c:v>12888.1083984375</c:v>
                </c:pt>
                <c:pt idx="6451">
                  <c:v>12890.1123046875</c:v>
                </c:pt>
                <c:pt idx="6452">
                  <c:v>12892.2001953125</c:v>
                </c:pt>
                <c:pt idx="6453">
                  <c:v>12894.25</c:v>
                </c:pt>
                <c:pt idx="6454">
                  <c:v>12896.1611328125</c:v>
                </c:pt>
                <c:pt idx="6455">
                  <c:v>12898.147949218701</c:v>
                </c:pt>
                <c:pt idx="6456">
                  <c:v>12900.2353515625</c:v>
                </c:pt>
                <c:pt idx="6457">
                  <c:v>12902.196777343701</c:v>
                </c:pt>
                <c:pt idx="6458">
                  <c:v>12904.18359375</c:v>
                </c:pt>
                <c:pt idx="6459">
                  <c:v>12906.2080078125</c:v>
                </c:pt>
                <c:pt idx="6460">
                  <c:v>12908.181640625</c:v>
                </c:pt>
                <c:pt idx="6461">
                  <c:v>12910.2314453125</c:v>
                </c:pt>
                <c:pt idx="6462">
                  <c:v>12912.21875</c:v>
                </c:pt>
                <c:pt idx="6463">
                  <c:v>12914.1806640625</c:v>
                </c:pt>
                <c:pt idx="6464">
                  <c:v>12916.205078125</c:v>
                </c:pt>
                <c:pt idx="6465">
                  <c:v>12918.078125</c:v>
                </c:pt>
                <c:pt idx="6466">
                  <c:v>12920.064453125</c:v>
                </c:pt>
                <c:pt idx="6467">
                  <c:v>12922.1396484375</c:v>
                </c:pt>
                <c:pt idx="6468">
                  <c:v>12923.98828125</c:v>
                </c:pt>
                <c:pt idx="6469">
                  <c:v>12925.974609375</c:v>
                </c:pt>
                <c:pt idx="6470">
                  <c:v>12928.125</c:v>
                </c:pt>
                <c:pt idx="6471">
                  <c:v>12930.137207031201</c:v>
                </c:pt>
                <c:pt idx="6472">
                  <c:v>12932.161621093799</c:v>
                </c:pt>
                <c:pt idx="6473">
                  <c:v>12934.15625</c:v>
                </c:pt>
                <c:pt idx="6474">
                  <c:v>12936.142578125</c:v>
                </c:pt>
                <c:pt idx="6475">
                  <c:v>12938.1337890625</c:v>
                </c:pt>
                <c:pt idx="6476">
                  <c:v>12940.12109375</c:v>
                </c:pt>
                <c:pt idx="6477">
                  <c:v>12942.0830078125</c:v>
                </c:pt>
                <c:pt idx="6478">
                  <c:v>12944.081542968799</c:v>
                </c:pt>
                <c:pt idx="6479">
                  <c:v>12946.168457031201</c:v>
                </c:pt>
                <c:pt idx="6480">
                  <c:v>12948.0927734375</c:v>
                </c:pt>
                <c:pt idx="6481">
                  <c:v>12950.1298828125</c:v>
                </c:pt>
                <c:pt idx="6482">
                  <c:v>12952.2421875</c:v>
                </c:pt>
                <c:pt idx="6483">
                  <c:v>12954.190917968799</c:v>
                </c:pt>
                <c:pt idx="6484">
                  <c:v>12956.152832031201</c:v>
                </c:pt>
                <c:pt idx="6485">
                  <c:v>12958.127441406201</c:v>
                </c:pt>
                <c:pt idx="6486">
                  <c:v>12960.164550781299</c:v>
                </c:pt>
                <c:pt idx="6487">
                  <c:v>12962.11328125</c:v>
                </c:pt>
                <c:pt idx="6488">
                  <c:v>12964.062011718799</c:v>
                </c:pt>
                <c:pt idx="6489">
                  <c:v>12966.099121093799</c:v>
                </c:pt>
                <c:pt idx="6490">
                  <c:v>12968.136230468701</c:v>
                </c:pt>
                <c:pt idx="6491">
                  <c:v>12970.236328125</c:v>
                </c:pt>
                <c:pt idx="6492">
                  <c:v>12972.2861328125</c:v>
                </c:pt>
                <c:pt idx="6493">
                  <c:v>12974.1220703125</c:v>
                </c:pt>
                <c:pt idx="6494">
                  <c:v>12976.058105468701</c:v>
                </c:pt>
                <c:pt idx="6495">
                  <c:v>12978.1201171875</c:v>
                </c:pt>
                <c:pt idx="6496">
                  <c:v>12980.057128906201</c:v>
                </c:pt>
                <c:pt idx="6497">
                  <c:v>12982.006347656299</c:v>
                </c:pt>
                <c:pt idx="6498">
                  <c:v>12984.119140625</c:v>
                </c:pt>
                <c:pt idx="6499">
                  <c:v>12986.281738281201</c:v>
                </c:pt>
                <c:pt idx="6500">
                  <c:v>12988.167480468701</c:v>
                </c:pt>
                <c:pt idx="6501">
                  <c:v>12989.990722656299</c:v>
                </c:pt>
                <c:pt idx="6502">
                  <c:v>12992.0908203125</c:v>
                </c:pt>
                <c:pt idx="6503">
                  <c:v>12994.203613281201</c:v>
                </c:pt>
                <c:pt idx="6504">
                  <c:v>12996.1650390625</c:v>
                </c:pt>
                <c:pt idx="6505">
                  <c:v>12998.075683593799</c:v>
                </c:pt>
                <c:pt idx="6506">
                  <c:v>12999.9619140625</c:v>
                </c:pt>
                <c:pt idx="6507">
                  <c:v>13002.074707031201</c:v>
                </c:pt>
                <c:pt idx="6508">
                  <c:v>13004.099121093799</c:v>
                </c:pt>
                <c:pt idx="6509">
                  <c:v>13006.0986328125</c:v>
                </c:pt>
                <c:pt idx="6510">
                  <c:v>13008.160644531299</c:v>
                </c:pt>
                <c:pt idx="6511">
                  <c:v>13010.1474609375</c:v>
                </c:pt>
                <c:pt idx="6512">
                  <c:v>13012.083984375</c:v>
                </c:pt>
                <c:pt idx="6513">
                  <c:v>13013.995605468701</c:v>
                </c:pt>
                <c:pt idx="6514">
                  <c:v>13016.032714843799</c:v>
                </c:pt>
                <c:pt idx="6515">
                  <c:v>13018.1572265625</c:v>
                </c:pt>
                <c:pt idx="6516">
                  <c:v>13020.206542968799</c:v>
                </c:pt>
                <c:pt idx="6517">
                  <c:v>13022.1435546875</c:v>
                </c:pt>
                <c:pt idx="6518">
                  <c:v>13024.0556640625</c:v>
                </c:pt>
                <c:pt idx="6519">
                  <c:v>13026.004394531299</c:v>
                </c:pt>
                <c:pt idx="6520">
                  <c:v>13028.040527343701</c:v>
                </c:pt>
                <c:pt idx="6521">
                  <c:v>13030.190917968799</c:v>
                </c:pt>
                <c:pt idx="6522">
                  <c:v>13032.140625</c:v>
                </c:pt>
                <c:pt idx="6523">
                  <c:v>13033.963378906201</c:v>
                </c:pt>
                <c:pt idx="6524">
                  <c:v>13035.949707031201</c:v>
                </c:pt>
                <c:pt idx="6525">
                  <c:v>13038.0322265625</c:v>
                </c:pt>
                <c:pt idx="6526">
                  <c:v>13040.056640625</c:v>
                </c:pt>
                <c:pt idx="6527">
                  <c:v>13042.03125</c:v>
                </c:pt>
                <c:pt idx="6528">
                  <c:v>13044.005859375</c:v>
                </c:pt>
                <c:pt idx="6529">
                  <c:v>13045.984375</c:v>
                </c:pt>
                <c:pt idx="6530">
                  <c:v>13048.0087890625</c:v>
                </c:pt>
                <c:pt idx="6531">
                  <c:v>13050.121582031201</c:v>
                </c:pt>
                <c:pt idx="6532">
                  <c:v>13052.259277343701</c:v>
                </c:pt>
                <c:pt idx="6533">
                  <c:v>13054.1328125</c:v>
                </c:pt>
                <c:pt idx="6534">
                  <c:v>13056.081542968799</c:v>
                </c:pt>
                <c:pt idx="6535">
                  <c:v>13058.09375</c:v>
                </c:pt>
                <c:pt idx="6536">
                  <c:v>13059.9794921875</c:v>
                </c:pt>
                <c:pt idx="6537">
                  <c:v>13062.06640625</c:v>
                </c:pt>
                <c:pt idx="6538">
                  <c:v>13064.041015625</c:v>
                </c:pt>
                <c:pt idx="6539">
                  <c:v>13065.90234375</c:v>
                </c:pt>
                <c:pt idx="6540">
                  <c:v>13067.9892578125</c:v>
                </c:pt>
                <c:pt idx="6541">
                  <c:v>13070.113769531299</c:v>
                </c:pt>
                <c:pt idx="6542">
                  <c:v>13072.088378906201</c:v>
                </c:pt>
                <c:pt idx="6543">
                  <c:v>13074.062988281201</c:v>
                </c:pt>
                <c:pt idx="6544">
                  <c:v>13076.100097656299</c:v>
                </c:pt>
                <c:pt idx="6545">
                  <c:v>13078.162109375</c:v>
                </c:pt>
                <c:pt idx="6546">
                  <c:v>13080.110839843799</c:v>
                </c:pt>
                <c:pt idx="6547">
                  <c:v>13082.123046875</c:v>
                </c:pt>
                <c:pt idx="6548">
                  <c:v>13084.135253906201</c:v>
                </c:pt>
                <c:pt idx="6549">
                  <c:v>13085.870605468701</c:v>
                </c:pt>
                <c:pt idx="6550">
                  <c:v>13087.9326171875</c:v>
                </c:pt>
                <c:pt idx="6551">
                  <c:v>13090.0830078125</c:v>
                </c:pt>
                <c:pt idx="6552">
                  <c:v>13092.082519531299</c:v>
                </c:pt>
                <c:pt idx="6553">
                  <c:v>13094.081542968799</c:v>
                </c:pt>
                <c:pt idx="6554">
                  <c:v>13096.0810546875</c:v>
                </c:pt>
                <c:pt idx="6555">
                  <c:v>13098.055175781299</c:v>
                </c:pt>
                <c:pt idx="6556">
                  <c:v>13100.079589843799</c:v>
                </c:pt>
                <c:pt idx="6557">
                  <c:v>13102.154296875</c:v>
                </c:pt>
                <c:pt idx="6558">
                  <c:v>13104.1279296875</c:v>
                </c:pt>
                <c:pt idx="6559">
                  <c:v>13106.076660156201</c:v>
                </c:pt>
                <c:pt idx="6560">
                  <c:v>13108.063964843799</c:v>
                </c:pt>
                <c:pt idx="6561">
                  <c:v>13109.9755859375</c:v>
                </c:pt>
                <c:pt idx="6562">
                  <c:v>13111.8994140625</c:v>
                </c:pt>
                <c:pt idx="6563">
                  <c:v>13113.898925781299</c:v>
                </c:pt>
                <c:pt idx="6564">
                  <c:v>13115.923339843799</c:v>
                </c:pt>
                <c:pt idx="6565">
                  <c:v>13118.0107421875</c:v>
                </c:pt>
                <c:pt idx="6566">
                  <c:v>13120.010253906201</c:v>
                </c:pt>
                <c:pt idx="6567">
                  <c:v>13121.9716796875</c:v>
                </c:pt>
                <c:pt idx="6568">
                  <c:v>13124.083984375</c:v>
                </c:pt>
                <c:pt idx="6569">
                  <c:v>13126.145996093799</c:v>
                </c:pt>
                <c:pt idx="6570">
                  <c:v>13128.0703125</c:v>
                </c:pt>
                <c:pt idx="6571">
                  <c:v>13130.107421875</c:v>
                </c:pt>
                <c:pt idx="6572">
                  <c:v>13132.0810546875</c:v>
                </c:pt>
                <c:pt idx="6573">
                  <c:v>13133.916503906201</c:v>
                </c:pt>
                <c:pt idx="6574">
                  <c:v>13136.00390625</c:v>
                </c:pt>
                <c:pt idx="6575">
                  <c:v>13138.062011718799</c:v>
                </c:pt>
                <c:pt idx="6576">
                  <c:v>13139.986328125</c:v>
                </c:pt>
                <c:pt idx="6577">
                  <c:v>13142.0908203125</c:v>
                </c:pt>
                <c:pt idx="6578">
                  <c:v>13144.266113281201</c:v>
                </c:pt>
                <c:pt idx="6579">
                  <c:v>13146.302734375</c:v>
                </c:pt>
                <c:pt idx="6580">
                  <c:v>13148.138183593799</c:v>
                </c:pt>
                <c:pt idx="6581">
                  <c:v>13150.087890625</c:v>
                </c:pt>
                <c:pt idx="6582">
                  <c:v>13152.1376953125</c:v>
                </c:pt>
                <c:pt idx="6583">
                  <c:v>13154.0107421875</c:v>
                </c:pt>
                <c:pt idx="6584">
                  <c:v>13156.060058593799</c:v>
                </c:pt>
                <c:pt idx="6585">
                  <c:v>13158.185546875</c:v>
                </c:pt>
                <c:pt idx="6586">
                  <c:v>13160.046875</c:v>
                </c:pt>
                <c:pt idx="6587">
                  <c:v>13161.8955078125</c:v>
                </c:pt>
                <c:pt idx="6588">
                  <c:v>13163.906738281201</c:v>
                </c:pt>
                <c:pt idx="6589">
                  <c:v>13165.988769531299</c:v>
                </c:pt>
                <c:pt idx="6590">
                  <c:v>13167.976074218701</c:v>
                </c:pt>
                <c:pt idx="6591">
                  <c:v>13170.030761718799</c:v>
                </c:pt>
                <c:pt idx="6592">
                  <c:v>13172.093261718799</c:v>
                </c:pt>
                <c:pt idx="6593">
                  <c:v>13173.991699218701</c:v>
                </c:pt>
                <c:pt idx="6594">
                  <c:v>13175.8525390625</c:v>
                </c:pt>
                <c:pt idx="6595">
                  <c:v>13177.9521484375</c:v>
                </c:pt>
                <c:pt idx="6596">
                  <c:v>13180.063964843799</c:v>
                </c:pt>
                <c:pt idx="6597">
                  <c:v>13182.025878906201</c:v>
                </c:pt>
                <c:pt idx="6598">
                  <c:v>13184.0126953125</c:v>
                </c:pt>
                <c:pt idx="6599">
                  <c:v>13186</c:v>
                </c:pt>
                <c:pt idx="6600">
                  <c:v>13188.024902343701</c:v>
                </c:pt>
                <c:pt idx="6601">
                  <c:v>13189.998535156201</c:v>
                </c:pt>
                <c:pt idx="6602">
                  <c:v>13191.909667968799</c:v>
                </c:pt>
                <c:pt idx="6603">
                  <c:v>13193.884277343701</c:v>
                </c:pt>
                <c:pt idx="6604">
                  <c:v>13195.959472656299</c:v>
                </c:pt>
                <c:pt idx="6605">
                  <c:v>13198.146972656299</c:v>
                </c:pt>
                <c:pt idx="6606">
                  <c:v>13200.1708984375</c:v>
                </c:pt>
                <c:pt idx="6607">
                  <c:v>13201.918457031201</c:v>
                </c:pt>
                <c:pt idx="6608">
                  <c:v>13203.762207031201</c:v>
                </c:pt>
                <c:pt idx="6609">
                  <c:v>13205.875</c:v>
                </c:pt>
                <c:pt idx="6610">
                  <c:v>13207.8662109375</c:v>
                </c:pt>
                <c:pt idx="6611">
                  <c:v>13209.878417968799</c:v>
                </c:pt>
                <c:pt idx="6612">
                  <c:v>13211.978515625</c:v>
                </c:pt>
                <c:pt idx="6613">
                  <c:v>13213.927246093799</c:v>
                </c:pt>
                <c:pt idx="6614">
                  <c:v>13216.090332031201</c:v>
                </c:pt>
                <c:pt idx="6615">
                  <c:v>13218.08984375</c:v>
                </c:pt>
                <c:pt idx="6616">
                  <c:v>13219.9384765625</c:v>
                </c:pt>
                <c:pt idx="6617">
                  <c:v>13222.0380859375</c:v>
                </c:pt>
                <c:pt idx="6618">
                  <c:v>13224.049316406201</c:v>
                </c:pt>
                <c:pt idx="6619">
                  <c:v>13225.960449218701</c:v>
                </c:pt>
                <c:pt idx="6620">
                  <c:v>13227.821777343701</c:v>
                </c:pt>
                <c:pt idx="6621">
                  <c:v>13229.771484375</c:v>
                </c:pt>
                <c:pt idx="6622">
                  <c:v>13231.858886718799</c:v>
                </c:pt>
                <c:pt idx="6623">
                  <c:v>13233.958496093799</c:v>
                </c:pt>
                <c:pt idx="6624">
                  <c:v>13236.020996093799</c:v>
                </c:pt>
                <c:pt idx="6625">
                  <c:v>13237.9453125</c:v>
                </c:pt>
                <c:pt idx="6626">
                  <c:v>13239.9189453125</c:v>
                </c:pt>
                <c:pt idx="6627">
                  <c:v>13241.8623046875</c:v>
                </c:pt>
                <c:pt idx="6628">
                  <c:v>13243.761230468701</c:v>
                </c:pt>
                <c:pt idx="6629">
                  <c:v>13245.87890625</c:v>
                </c:pt>
                <c:pt idx="6630">
                  <c:v>13247.878417968799</c:v>
                </c:pt>
                <c:pt idx="6631">
                  <c:v>13249.890136718799</c:v>
                </c:pt>
                <c:pt idx="6632">
                  <c:v>13251.927246093799</c:v>
                </c:pt>
                <c:pt idx="6633">
                  <c:v>13253.939453125</c:v>
                </c:pt>
                <c:pt idx="6634">
                  <c:v>13256.0390625</c:v>
                </c:pt>
                <c:pt idx="6635">
                  <c:v>13257.887207031201</c:v>
                </c:pt>
                <c:pt idx="6636">
                  <c:v>13259.88671875</c:v>
                </c:pt>
                <c:pt idx="6637">
                  <c:v>13261.974121093799</c:v>
                </c:pt>
                <c:pt idx="6638">
                  <c:v>13264.13671875</c:v>
                </c:pt>
                <c:pt idx="6639">
                  <c:v>13266.148925781299</c:v>
                </c:pt>
                <c:pt idx="6640">
                  <c:v>13267.909667968799</c:v>
                </c:pt>
                <c:pt idx="6641">
                  <c:v>13269.891113281201</c:v>
                </c:pt>
                <c:pt idx="6642">
                  <c:v>13271.978027343701</c:v>
                </c:pt>
                <c:pt idx="6643">
                  <c:v>13273.9697265625</c:v>
                </c:pt>
                <c:pt idx="6644">
                  <c:v>13275.931640625</c:v>
                </c:pt>
                <c:pt idx="6645">
                  <c:v>13277.956542968799</c:v>
                </c:pt>
                <c:pt idx="6646">
                  <c:v>13279.91796875</c:v>
                </c:pt>
                <c:pt idx="6647">
                  <c:v>13281.81640625</c:v>
                </c:pt>
                <c:pt idx="6648">
                  <c:v>13283.8408203125</c:v>
                </c:pt>
                <c:pt idx="6649">
                  <c:v>13285.978027343701</c:v>
                </c:pt>
                <c:pt idx="6650">
                  <c:v>13287.901855468701</c:v>
                </c:pt>
                <c:pt idx="6651">
                  <c:v>13289.889160156201</c:v>
                </c:pt>
                <c:pt idx="6652">
                  <c:v>13291.977050781299</c:v>
                </c:pt>
                <c:pt idx="6653">
                  <c:v>13293.958984375</c:v>
                </c:pt>
                <c:pt idx="6654">
                  <c:v>13295.8828125</c:v>
                </c:pt>
                <c:pt idx="6655">
                  <c:v>13297.9248046875</c:v>
                </c:pt>
                <c:pt idx="6656">
                  <c:v>13299.886230468701</c:v>
                </c:pt>
                <c:pt idx="6657">
                  <c:v>13301.84765625</c:v>
                </c:pt>
                <c:pt idx="6658">
                  <c:v>13303.9345703125</c:v>
                </c:pt>
                <c:pt idx="6659">
                  <c:v>13305.934082031201</c:v>
                </c:pt>
                <c:pt idx="6660">
                  <c:v>13307.8828125</c:v>
                </c:pt>
                <c:pt idx="6661">
                  <c:v>13309.919433593799</c:v>
                </c:pt>
                <c:pt idx="6662">
                  <c:v>13311.944824218701</c:v>
                </c:pt>
                <c:pt idx="6663">
                  <c:v>13313.9189453125</c:v>
                </c:pt>
                <c:pt idx="6664">
                  <c:v>13315.943359375</c:v>
                </c:pt>
                <c:pt idx="6665">
                  <c:v>13317.930175781299</c:v>
                </c:pt>
                <c:pt idx="6666">
                  <c:v>13319.87890625</c:v>
                </c:pt>
                <c:pt idx="6667">
                  <c:v>13321.790527343701</c:v>
                </c:pt>
                <c:pt idx="6668">
                  <c:v>13323.751953125</c:v>
                </c:pt>
                <c:pt idx="6669">
                  <c:v>13325.8388671875</c:v>
                </c:pt>
                <c:pt idx="6670">
                  <c:v>13327.889160156201</c:v>
                </c:pt>
                <c:pt idx="6671">
                  <c:v>13329.7880859375</c:v>
                </c:pt>
                <c:pt idx="6672">
                  <c:v>13331.749511718799</c:v>
                </c:pt>
                <c:pt idx="6673">
                  <c:v>13333.773925781299</c:v>
                </c:pt>
                <c:pt idx="6674">
                  <c:v>13335.898925781299</c:v>
                </c:pt>
                <c:pt idx="6675">
                  <c:v>13337.986328125</c:v>
                </c:pt>
                <c:pt idx="6676">
                  <c:v>13339.91015625</c:v>
                </c:pt>
                <c:pt idx="6677">
                  <c:v>13341.922363281201</c:v>
                </c:pt>
                <c:pt idx="6678">
                  <c:v>13343.9345703125</c:v>
                </c:pt>
                <c:pt idx="6679">
                  <c:v>13345.8154296875</c:v>
                </c:pt>
                <c:pt idx="6680">
                  <c:v>13347.8017578125</c:v>
                </c:pt>
                <c:pt idx="6681">
                  <c:v>13349.856933593799</c:v>
                </c:pt>
                <c:pt idx="6682">
                  <c:v>13351.894042968799</c:v>
                </c:pt>
                <c:pt idx="6683">
                  <c:v>13353.8046875</c:v>
                </c:pt>
                <c:pt idx="6684">
                  <c:v>13355.8037109375</c:v>
                </c:pt>
                <c:pt idx="6685">
                  <c:v>13357.790527343701</c:v>
                </c:pt>
                <c:pt idx="6686">
                  <c:v>13359.865234375</c:v>
                </c:pt>
                <c:pt idx="6687">
                  <c:v>13361.96484375</c:v>
                </c:pt>
                <c:pt idx="6688">
                  <c:v>13363.801269531299</c:v>
                </c:pt>
                <c:pt idx="6689">
                  <c:v>13365.7001953125</c:v>
                </c:pt>
                <c:pt idx="6690">
                  <c:v>13367.661621093799</c:v>
                </c:pt>
                <c:pt idx="6691">
                  <c:v>13369.69921875</c:v>
                </c:pt>
                <c:pt idx="6692">
                  <c:v>13371.7109375</c:v>
                </c:pt>
                <c:pt idx="6693">
                  <c:v>13373.8232421875</c:v>
                </c:pt>
                <c:pt idx="6694">
                  <c:v>13375.810546875</c:v>
                </c:pt>
                <c:pt idx="6695">
                  <c:v>13377.746582031201</c:v>
                </c:pt>
                <c:pt idx="6696">
                  <c:v>13379.7578125</c:v>
                </c:pt>
                <c:pt idx="6697">
                  <c:v>13381.808105468701</c:v>
                </c:pt>
                <c:pt idx="6698">
                  <c:v>13383.845214843799</c:v>
                </c:pt>
                <c:pt idx="6699">
                  <c:v>13385.7939453125</c:v>
                </c:pt>
                <c:pt idx="6700">
                  <c:v>13387.8056640625</c:v>
                </c:pt>
                <c:pt idx="6701">
                  <c:v>13389.767089843799</c:v>
                </c:pt>
                <c:pt idx="6702">
                  <c:v>13391.703613281201</c:v>
                </c:pt>
                <c:pt idx="6703">
                  <c:v>13393.778808593799</c:v>
                </c:pt>
                <c:pt idx="6704">
                  <c:v>13395.803222656299</c:v>
                </c:pt>
                <c:pt idx="6705">
                  <c:v>13397.776855468701</c:v>
                </c:pt>
                <c:pt idx="6706">
                  <c:v>13399.7890625</c:v>
                </c:pt>
                <c:pt idx="6707">
                  <c:v>13401.7255859375</c:v>
                </c:pt>
                <c:pt idx="6708">
                  <c:v>13403.75</c:v>
                </c:pt>
                <c:pt idx="6709">
                  <c:v>13405.812011718799</c:v>
                </c:pt>
                <c:pt idx="6710">
                  <c:v>13407.911621093799</c:v>
                </c:pt>
                <c:pt idx="6711">
                  <c:v>13409.822753906201</c:v>
                </c:pt>
                <c:pt idx="6712">
                  <c:v>13411.771484375</c:v>
                </c:pt>
                <c:pt idx="6713">
                  <c:v>13413.770996093799</c:v>
                </c:pt>
                <c:pt idx="6714">
                  <c:v>13415.732910156201</c:v>
                </c:pt>
                <c:pt idx="6715">
                  <c:v>13417.7451171875</c:v>
                </c:pt>
                <c:pt idx="6716">
                  <c:v>13419.7822265625</c:v>
                </c:pt>
                <c:pt idx="6717">
                  <c:v>13421.9072265625</c:v>
                </c:pt>
                <c:pt idx="6718">
                  <c:v>13423.856933593799</c:v>
                </c:pt>
                <c:pt idx="6719">
                  <c:v>13425.675292968799</c:v>
                </c:pt>
                <c:pt idx="6720">
                  <c:v>13427.63671875</c:v>
                </c:pt>
                <c:pt idx="6721">
                  <c:v>13429.7919921875</c:v>
                </c:pt>
                <c:pt idx="6722">
                  <c:v>13432.0302734375</c:v>
                </c:pt>
                <c:pt idx="6723">
                  <c:v>13434.0546875</c:v>
                </c:pt>
                <c:pt idx="6724">
                  <c:v>13435.848144531299</c:v>
                </c:pt>
                <c:pt idx="6725">
                  <c:v>13437.796875</c:v>
                </c:pt>
                <c:pt idx="6726">
                  <c:v>13439.7626953125</c:v>
                </c:pt>
                <c:pt idx="6727">
                  <c:v>13441.7998046875</c:v>
                </c:pt>
                <c:pt idx="6728">
                  <c:v>13443.812011718799</c:v>
                </c:pt>
                <c:pt idx="6729">
                  <c:v>13445.748535156201</c:v>
                </c:pt>
                <c:pt idx="6730">
                  <c:v>13447.873046875</c:v>
                </c:pt>
                <c:pt idx="6731">
                  <c:v>13449.822265625</c:v>
                </c:pt>
                <c:pt idx="6732">
                  <c:v>13451.759277343701</c:v>
                </c:pt>
                <c:pt idx="6733">
                  <c:v>13453.758300781299</c:v>
                </c:pt>
                <c:pt idx="6734">
                  <c:v>13455.731933593799</c:v>
                </c:pt>
                <c:pt idx="6735">
                  <c:v>13457.706542968799</c:v>
                </c:pt>
                <c:pt idx="6736">
                  <c:v>13459.525878906201</c:v>
                </c:pt>
                <c:pt idx="6737">
                  <c:v>13461.6259765625</c:v>
                </c:pt>
                <c:pt idx="6738">
                  <c:v>13463.8056640625</c:v>
                </c:pt>
                <c:pt idx="6739">
                  <c:v>13465.7412109375</c:v>
                </c:pt>
                <c:pt idx="6740">
                  <c:v>13467.803222656299</c:v>
                </c:pt>
                <c:pt idx="6741">
                  <c:v>13469.9033203125</c:v>
                </c:pt>
                <c:pt idx="6742">
                  <c:v>13471.8271484375</c:v>
                </c:pt>
                <c:pt idx="6743">
                  <c:v>13473.763671875</c:v>
                </c:pt>
                <c:pt idx="6744">
                  <c:v>13475.675292968799</c:v>
                </c:pt>
                <c:pt idx="6745">
                  <c:v>13477.6748046875</c:v>
                </c:pt>
                <c:pt idx="6746">
                  <c:v>13479.824707031201</c:v>
                </c:pt>
                <c:pt idx="6747">
                  <c:v>13481.874511718799</c:v>
                </c:pt>
                <c:pt idx="6748">
                  <c:v>13483.88671875</c:v>
                </c:pt>
                <c:pt idx="6749">
                  <c:v>13485.772949218701</c:v>
                </c:pt>
                <c:pt idx="6750">
                  <c:v>13487.696777343701</c:v>
                </c:pt>
                <c:pt idx="6751">
                  <c:v>13489.620605468701</c:v>
                </c:pt>
                <c:pt idx="6752">
                  <c:v>13491.665527343701</c:v>
                </c:pt>
                <c:pt idx="6753">
                  <c:v>13493.803222656299</c:v>
                </c:pt>
                <c:pt idx="6754">
                  <c:v>13495.794921875</c:v>
                </c:pt>
                <c:pt idx="6755">
                  <c:v>13497.8193359375</c:v>
                </c:pt>
                <c:pt idx="6756">
                  <c:v>13499.73046875</c:v>
                </c:pt>
                <c:pt idx="6757">
                  <c:v>13501.6416015625</c:v>
                </c:pt>
                <c:pt idx="6758">
                  <c:v>13503.766113281201</c:v>
                </c:pt>
                <c:pt idx="6759">
                  <c:v>13505.8916015625</c:v>
                </c:pt>
                <c:pt idx="6760">
                  <c:v>13507.8154296875</c:v>
                </c:pt>
                <c:pt idx="6761">
                  <c:v>13509.764160156201</c:v>
                </c:pt>
                <c:pt idx="6762">
                  <c:v>13511.738769531299</c:v>
                </c:pt>
                <c:pt idx="6763">
                  <c:v>13513.662597656299</c:v>
                </c:pt>
                <c:pt idx="6764">
                  <c:v>13515.775390625</c:v>
                </c:pt>
                <c:pt idx="6765">
                  <c:v>13517.8125</c:v>
                </c:pt>
                <c:pt idx="6766">
                  <c:v>13519.673339843799</c:v>
                </c:pt>
                <c:pt idx="6767">
                  <c:v>13521.760253906201</c:v>
                </c:pt>
                <c:pt idx="6768">
                  <c:v>13523.822265625</c:v>
                </c:pt>
                <c:pt idx="6769">
                  <c:v>13525.821777343701</c:v>
                </c:pt>
                <c:pt idx="6770">
                  <c:v>13527.8212890625</c:v>
                </c:pt>
                <c:pt idx="6771">
                  <c:v>13529.707519531299</c:v>
                </c:pt>
                <c:pt idx="6772">
                  <c:v>13531.731933593799</c:v>
                </c:pt>
                <c:pt idx="6773">
                  <c:v>13533.756347656299</c:v>
                </c:pt>
                <c:pt idx="6774">
                  <c:v>13535.654785156201</c:v>
                </c:pt>
                <c:pt idx="6775">
                  <c:v>13537.6796875</c:v>
                </c:pt>
                <c:pt idx="6776">
                  <c:v>13539.661621093799</c:v>
                </c:pt>
                <c:pt idx="6777">
                  <c:v>13541.7109375</c:v>
                </c:pt>
                <c:pt idx="6778">
                  <c:v>13543.677734375</c:v>
                </c:pt>
                <c:pt idx="6779">
                  <c:v>13545.6015625</c:v>
                </c:pt>
                <c:pt idx="6780">
                  <c:v>13547.7392578125</c:v>
                </c:pt>
                <c:pt idx="6781">
                  <c:v>13549.763671875</c:v>
                </c:pt>
                <c:pt idx="6782">
                  <c:v>13551.6875</c:v>
                </c:pt>
                <c:pt idx="6783">
                  <c:v>13553.6318359375</c:v>
                </c:pt>
                <c:pt idx="6784">
                  <c:v>13555.631347656299</c:v>
                </c:pt>
                <c:pt idx="6785">
                  <c:v>13557.6103515625</c:v>
                </c:pt>
                <c:pt idx="6786">
                  <c:v>13559.646484375</c:v>
                </c:pt>
                <c:pt idx="6787">
                  <c:v>13561.708496093799</c:v>
                </c:pt>
                <c:pt idx="6788">
                  <c:v>13563.678222656299</c:v>
                </c:pt>
                <c:pt idx="6789">
                  <c:v>13565.6396484375</c:v>
                </c:pt>
                <c:pt idx="6790">
                  <c:v>13567.732421875</c:v>
                </c:pt>
                <c:pt idx="6791">
                  <c:v>13569.731933593799</c:v>
                </c:pt>
                <c:pt idx="6792">
                  <c:v>13571.73046875</c:v>
                </c:pt>
                <c:pt idx="6793">
                  <c:v>13573.654296875</c:v>
                </c:pt>
                <c:pt idx="6794">
                  <c:v>13575.62890625</c:v>
                </c:pt>
                <c:pt idx="6795">
                  <c:v>13577.8291015625</c:v>
                </c:pt>
                <c:pt idx="6796">
                  <c:v>13579.828125</c:v>
                </c:pt>
                <c:pt idx="6797">
                  <c:v>13581.765136718799</c:v>
                </c:pt>
                <c:pt idx="6798">
                  <c:v>13583.7021484375</c:v>
                </c:pt>
                <c:pt idx="6799">
                  <c:v>13585.650878906201</c:v>
                </c:pt>
                <c:pt idx="6800">
                  <c:v>13587.6123046875</c:v>
                </c:pt>
                <c:pt idx="6801">
                  <c:v>13589.624511718799</c:v>
                </c:pt>
                <c:pt idx="6802">
                  <c:v>13591.673828125</c:v>
                </c:pt>
                <c:pt idx="6803">
                  <c:v>13593.6982421875</c:v>
                </c:pt>
                <c:pt idx="6804">
                  <c:v>13595.697753906201</c:v>
                </c:pt>
                <c:pt idx="6805">
                  <c:v>13597.55859375</c:v>
                </c:pt>
                <c:pt idx="6806">
                  <c:v>13599.595703125</c:v>
                </c:pt>
                <c:pt idx="6807">
                  <c:v>13601.658203125</c:v>
                </c:pt>
                <c:pt idx="6808">
                  <c:v>13603.58203125</c:v>
                </c:pt>
                <c:pt idx="6809">
                  <c:v>13605.594238281201</c:v>
                </c:pt>
                <c:pt idx="6810">
                  <c:v>13607.631347656299</c:v>
                </c:pt>
                <c:pt idx="6811">
                  <c:v>13609.667480468701</c:v>
                </c:pt>
                <c:pt idx="6812">
                  <c:v>13611.691894531299</c:v>
                </c:pt>
                <c:pt idx="6813">
                  <c:v>13613.7548828125</c:v>
                </c:pt>
                <c:pt idx="6814">
                  <c:v>13615.724121093799</c:v>
                </c:pt>
                <c:pt idx="6815">
                  <c:v>13617.521972656299</c:v>
                </c:pt>
                <c:pt idx="6816">
                  <c:v>13619.5009765625</c:v>
                </c:pt>
                <c:pt idx="6817">
                  <c:v>13621.638671875</c:v>
                </c:pt>
                <c:pt idx="6818">
                  <c:v>13623.700683593799</c:v>
                </c:pt>
                <c:pt idx="6819">
                  <c:v>13625.712890625</c:v>
                </c:pt>
                <c:pt idx="6820">
                  <c:v>13627.6748046875</c:v>
                </c:pt>
                <c:pt idx="6821">
                  <c:v>13629.7109375</c:v>
                </c:pt>
                <c:pt idx="6822">
                  <c:v>13631.659667968799</c:v>
                </c:pt>
                <c:pt idx="6823">
                  <c:v>13633.646972656299</c:v>
                </c:pt>
                <c:pt idx="6824">
                  <c:v>13635.684082031201</c:v>
                </c:pt>
                <c:pt idx="6825">
                  <c:v>13637.5703125</c:v>
                </c:pt>
                <c:pt idx="6826">
                  <c:v>13639.569824218701</c:v>
                </c:pt>
                <c:pt idx="6827">
                  <c:v>13641.669433593799</c:v>
                </c:pt>
                <c:pt idx="6828">
                  <c:v>13643.568359375</c:v>
                </c:pt>
                <c:pt idx="6829">
                  <c:v>13645.517578125</c:v>
                </c:pt>
                <c:pt idx="6830">
                  <c:v>13647.66796875</c:v>
                </c:pt>
                <c:pt idx="6831">
                  <c:v>13649.6044921875</c:v>
                </c:pt>
                <c:pt idx="6832">
                  <c:v>13651.540527343701</c:v>
                </c:pt>
                <c:pt idx="6833">
                  <c:v>13653.572753906201</c:v>
                </c:pt>
                <c:pt idx="6834">
                  <c:v>13655.571777343701</c:v>
                </c:pt>
                <c:pt idx="6835">
                  <c:v>13657.601074218701</c:v>
                </c:pt>
                <c:pt idx="6836">
                  <c:v>13659.688964843799</c:v>
                </c:pt>
                <c:pt idx="6837">
                  <c:v>13661.662597656299</c:v>
                </c:pt>
                <c:pt idx="6838">
                  <c:v>13663.6611328125</c:v>
                </c:pt>
                <c:pt idx="6839">
                  <c:v>13665.6982421875</c:v>
                </c:pt>
                <c:pt idx="6840">
                  <c:v>13667.5673828125</c:v>
                </c:pt>
                <c:pt idx="6841">
                  <c:v>13669.6044921875</c:v>
                </c:pt>
                <c:pt idx="6842">
                  <c:v>13671.608886718799</c:v>
                </c:pt>
                <c:pt idx="6843">
                  <c:v>13673.457519531299</c:v>
                </c:pt>
                <c:pt idx="6844">
                  <c:v>13675.544433593799</c:v>
                </c:pt>
                <c:pt idx="6845">
                  <c:v>13677.6064453125</c:v>
                </c:pt>
                <c:pt idx="6846">
                  <c:v>13679.505371093799</c:v>
                </c:pt>
                <c:pt idx="6847">
                  <c:v>13681.555175781299</c:v>
                </c:pt>
                <c:pt idx="6848">
                  <c:v>13683.6552734375</c:v>
                </c:pt>
                <c:pt idx="6849">
                  <c:v>13685.642089843799</c:v>
                </c:pt>
                <c:pt idx="6850">
                  <c:v>13687.603515625</c:v>
                </c:pt>
                <c:pt idx="6851">
                  <c:v>13689.6279296875</c:v>
                </c:pt>
                <c:pt idx="6852">
                  <c:v>13691.6650390625</c:v>
                </c:pt>
                <c:pt idx="6853">
                  <c:v>13693.7275390625</c:v>
                </c:pt>
                <c:pt idx="6854">
                  <c:v>13695.727050781299</c:v>
                </c:pt>
                <c:pt idx="6855">
                  <c:v>13697.687988281201</c:v>
                </c:pt>
                <c:pt idx="6856">
                  <c:v>13699.661621093799</c:v>
                </c:pt>
                <c:pt idx="6857">
                  <c:v>13701.498046875</c:v>
                </c:pt>
                <c:pt idx="6858">
                  <c:v>13703.421875</c:v>
                </c:pt>
                <c:pt idx="6859">
                  <c:v>13705.496582031201</c:v>
                </c:pt>
                <c:pt idx="6860">
                  <c:v>13707.471191406201</c:v>
                </c:pt>
                <c:pt idx="6861">
                  <c:v>13709.395019531299</c:v>
                </c:pt>
                <c:pt idx="6862">
                  <c:v>13711.4697265625</c:v>
                </c:pt>
                <c:pt idx="6863">
                  <c:v>13713.5947265625</c:v>
                </c:pt>
                <c:pt idx="6864">
                  <c:v>13715.619140625</c:v>
                </c:pt>
                <c:pt idx="6865">
                  <c:v>13717.60546875</c:v>
                </c:pt>
                <c:pt idx="6866">
                  <c:v>13719.5673828125</c:v>
                </c:pt>
                <c:pt idx="6867">
                  <c:v>13721.4794921875</c:v>
                </c:pt>
                <c:pt idx="6868">
                  <c:v>13723.453125</c:v>
                </c:pt>
                <c:pt idx="6869">
                  <c:v>13725.490234375</c:v>
                </c:pt>
                <c:pt idx="6870">
                  <c:v>13727.4775390625</c:v>
                </c:pt>
                <c:pt idx="6871">
                  <c:v>13729.526855468701</c:v>
                </c:pt>
                <c:pt idx="6872">
                  <c:v>13731.576171875</c:v>
                </c:pt>
                <c:pt idx="6873">
                  <c:v>13733.5078125</c:v>
                </c:pt>
                <c:pt idx="6874">
                  <c:v>13735.5322265625</c:v>
                </c:pt>
                <c:pt idx="6875">
                  <c:v>13737.498535156201</c:v>
                </c:pt>
                <c:pt idx="6876">
                  <c:v>13739.4599609375</c:v>
                </c:pt>
                <c:pt idx="6877">
                  <c:v>13741.509277343701</c:v>
                </c:pt>
                <c:pt idx="6878">
                  <c:v>13743.479003906201</c:v>
                </c:pt>
                <c:pt idx="6879">
                  <c:v>13745.616699218701</c:v>
                </c:pt>
                <c:pt idx="6880">
                  <c:v>13747.658691406201</c:v>
                </c:pt>
                <c:pt idx="6881">
                  <c:v>13749.544921875</c:v>
                </c:pt>
                <c:pt idx="6882">
                  <c:v>13751.58203125</c:v>
                </c:pt>
                <c:pt idx="6883">
                  <c:v>13753.619140625</c:v>
                </c:pt>
                <c:pt idx="6884">
                  <c:v>13755.60546875</c:v>
                </c:pt>
                <c:pt idx="6885">
                  <c:v>13757.604980468701</c:v>
                </c:pt>
                <c:pt idx="6886">
                  <c:v>13759.642578125</c:v>
                </c:pt>
                <c:pt idx="6887">
                  <c:v>13761.591308593799</c:v>
                </c:pt>
                <c:pt idx="6888">
                  <c:v>13763.477050781299</c:v>
                </c:pt>
                <c:pt idx="6889">
                  <c:v>13765.400878906201</c:v>
                </c:pt>
                <c:pt idx="6890">
                  <c:v>13767.437988281201</c:v>
                </c:pt>
                <c:pt idx="6891">
                  <c:v>13769.5126953125</c:v>
                </c:pt>
                <c:pt idx="6892">
                  <c:v>13771.625</c:v>
                </c:pt>
                <c:pt idx="6893">
                  <c:v>13773.712890625</c:v>
                </c:pt>
                <c:pt idx="6894">
                  <c:v>13775.624511718799</c:v>
                </c:pt>
                <c:pt idx="6895">
                  <c:v>13777.623046875</c:v>
                </c:pt>
                <c:pt idx="6896">
                  <c:v>13779.622558593799</c:v>
                </c:pt>
                <c:pt idx="6897">
                  <c:v>13781.584472656299</c:v>
                </c:pt>
                <c:pt idx="6898">
                  <c:v>13783.508300781299</c:v>
                </c:pt>
                <c:pt idx="6899">
                  <c:v>13785.457519531299</c:v>
                </c:pt>
                <c:pt idx="6900">
                  <c:v>13787.494628906201</c:v>
                </c:pt>
                <c:pt idx="6901">
                  <c:v>13789.4814453125</c:v>
                </c:pt>
                <c:pt idx="6902">
                  <c:v>13791.479980468701</c:v>
                </c:pt>
                <c:pt idx="6903">
                  <c:v>13793.466308593799</c:v>
                </c:pt>
                <c:pt idx="6904">
                  <c:v>13795.554199218701</c:v>
                </c:pt>
                <c:pt idx="6905">
                  <c:v>13797.6044921875</c:v>
                </c:pt>
                <c:pt idx="6906">
                  <c:v>13799.427734375</c:v>
                </c:pt>
                <c:pt idx="6907">
                  <c:v>13801.489746093799</c:v>
                </c:pt>
                <c:pt idx="6908">
                  <c:v>13803.6474609375</c:v>
                </c:pt>
                <c:pt idx="6909">
                  <c:v>13805.583984375</c:v>
                </c:pt>
                <c:pt idx="6910">
                  <c:v>13807.4375</c:v>
                </c:pt>
                <c:pt idx="6911">
                  <c:v>13809.386230468701</c:v>
                </c:pt>
                <c:pt idx="6912">
                  <c:v>13811.485839843799</c:v>
                </c:pt>
                <c:pt idx="6913">
                  <c:v>13813.5859375</c:v>
                </c:pt>
                <c:pt idx="6914">
                  <c:v>13815.5224609375</c:v>
                </c:pt>
                <c:pt idx="6915">
                  <c:v>13817.3837890625</c:v>
                </c:pt>
                <c:pt idx="6916">
                  <c:v>13819.4462890625</c:v>
                </c:pt>
                <c:pt idx="6917">
                  <c:v>13821.470214843799</c:v>
                </c:pt>
                <c:pt idx="6918">
                  <c:v>13823.406738281201</c:v>
                </c:pt>
                <c:pt idx="6919">
                  <c:v>13825.469238281201</c:v>
                </c:pt>
                <c:pt idx="6920">
                  <c:v>13827.4306640625</c:v>
                </c:pt>
                <c:pt idx="6921">
                  <c:v>13829.404785156201</c:v>
                </c:pt>
                <c:pt idx="6922">
                  <c:v>13831.5048828125</c:v>
                </c:pt>
                <c:pt idx="6923">
                  <c:v>13833.4287109375</c:v>
                </c:pt>
                <c:pt idx="6924">
                  <c:v>13835.326660156201</c:v>
                </c:pt>
                <c:pt idx="6925">
                  <c:v>13837.4892578125</c:v>
                </c:pt>
                <c:pt idx="6926">
                  <c:v>13839.564453125</c:v>
                </c:pt>
                <c:pt idx="6927">
                  <c:v>13841.463378906201</c:v>
                </c:pt>
                <c:pt idx="6928">
                  <c:v>13843.387207031201</c:v>
                </c:pt>
                <c:pt idx="6929">
                  <c:v>13845.361328125</c:v>
                </c:pt>
                <c:pt idx="6930">
                  <c:v>13847.44921875</c:v>
                </c:pt>
                <c:pt idx="6931">
                  <c:v>13849.461425781299</c:v>
                </c:pt>
                <c:pt idx="6932">
                  <c:v>13851.41015625</c:v>
                </c:pt>
                <c:pt idx="6933">
                  <c:v>13853.434082031201</c:v>
                </c:pt>
                <c:pt idx="6934">
                  <c:v>13855.541503906201</c:v>
                </c:pt>
                <c:pt idx="6935">
                  <c:v>13857.5791015625</c:v>
                </c:pt>
                <c:pt idx="6936">
                  <c:v>13859.520019531299</c:v>
                </c:pt>
                <c:pt idx="6937">
                  <c:v>13861.53125</c:v>
                </c:pt>
                <c:pt idx="6938">
                  <c:v>13863.430175781299</c:v>
                </c:pt>
                <c:pt idx="6939">
                  <c:v>13865.4423828125</c:v>
                </c:pt>
                <c:pt idx="6940">
                  <c:v>13867.529785156201</c:v>
                </c:pt>
                <c:pt idx="6941">
                  <c:v>13869.478515625</c:v>
                </c:pt>
                <c:pt idx="6942">
                  <c:v>13871.402832031201</c:v>
                </c:pt>
                <c:pt idx="6943">
                  <c:v>13873.46484375</c:v>
                </c:pt>
                <c:pt idx="6944">
                  <c:v>13875.5390625</c:v>
                </c:pt>
                <c:pt idx="6945">
                  <c:v>13877.513671875</c:v>
                </c:pt>
                <c:pt idx="6946">
                  <c:v>13879.513183593799</c:v>
                </c:pt>
                <c:pt idx="6947">
                  <c:v>13881.437011718799</c:v>
                </c:pt>
                <c:pt idx="6948">
                  <c:v>13883.44921875</c:v>
                </c:pt>
                <c:pt idx="6949">
                  <c:v>13885.448730468701</c:v>
                </c:pt>
                <c:pt idx="6950">
                  <c:v>13887.460449218701</c:v>
                </c:pt>
                <c:pt idx="6951">
                  <c:v>13889.673339843799</c:v>
                </c:pt>
                <c:pt idx="6952">
                  <c:v>13891.723144531299</c:v>
                </c:pt>
                <c:pt idx="6953">
                  <c:v>13893.471191406201</c:v>
                </c:pt>
                <c:pt idx="6954">
                  <c:v>13895.4072265625</c:v>
                </c:pt>
                <c:pt idx="6955">
                  <c:v>13897.469238281201</c:v>
                </c:pt>
                <c:pt idx="6956">
                  <c:v>13899.3759765625</c:v>
                </c:pt>
                <c:pt idx="6957">
                  <c:v>13901.362792968799</c:v>
                </c:pt>
                <c:pt idx="6958">
                  <c:v>13903.454589843799</c:v>
                </c:pt>
                <c:pt idx="6959">
                  <c:v>13905.440917968799</c:v>
                </c:pt>
                <c:pt idx="6960">
                  <c:v>13907.503417968799</c:v>
                </c:pt>
                <c:pt idx="6961">
                  <c:v>13909.515625</c:v>
                </c:pt>
                <c:pt idx="6962">
                  <c:v>13911.489746093799</c:v>
                </c:pt>
                <c:pt idx="6963">
                  <c:v>13913.4892578125</c:v>
                </c:pt>
                <c:pt idx="6964">
                  <c:v>13915.375488281201</c:v>
                </c:pt>
                <c:pt idx="6965">
                  <c:v>13917.349121093799</c:v>
                </c:pt>
                <c:pt idx="6966">
                  <c:v>13919.310546875</c:v>
                </c:pt>
                <c:pt idx="6967">
                  <c:v>13921.360839843799</c:v>
                </c:pt>
                <c:pt idx="6968">
                  <c:v>13923.310058593799</c:v>
                </c:pt>
                <c:pt idx="6969">
                  <c:v>13925.347167968799</c:v>
                </c:pt>
                <c:pt idx="6970">
                  <c:v>13927.421875</c:v>
                </c:pt>
                <c:pt idx="6971">
                  <c:v>13929.370605468701</c:v>
                </c:pt>
                <c:pt idx="6972">
                  <c:v>13931.4833984375</c:v>
                </c:pt>
                <c:pt idx="6973">
                  <c:v>13933.5712890625</c:v>
                </c:pt>
                <c:pt idx="6974">
                  <c:v>13935.4951171875</c:v>
                </c:pt>
                <c:pt idx="6975">
                  <c:v>13937.388671875</c:v>
                </c:pt>
                <c:pt idx="6976">
                  <c:v>13939.42578125</c:v>
                </c:pt>
                <c:pt idx="6977">
                  <c:v>13941.4248046875</c:v>
                </c:pt>
                <c:pt idx="6978">
                  <c:v>13943.373535156201</c:v>
                </c:pt>
                <c:pt idx="6979">
                  <c:v>13945.364746093799</c:v>
                </c:pt>
                <c:pt idx="6980">
                  <c:v>13947.439941406201</c:v>
                </c:pt>
                <c:pt idx="6981">
                  <c:v>13949.3896484375</c:v>
                </c:pt>
                <c:pt idx="6982">
                  <c:v>13951.346191406201</c:v>
                </c:pt>
                <c:pt idx="6983">
                  <c:v>13953.4580078125</c:v>
                </c:pt>
                <c:pt idx="6984">
                  <c:v>13955.5498046875</c:v>
                </c:pt>
                <c:pt idx="6985">
                  <c:v>13957.448730468701</c:v>
                </c:pt>
                <c:pt idx="6986">
                  <c:v>13959.3857421875</c:v>
                </c:pt>
                <c:pt idx="6987">
                  <c:v>13961.4228515625</c:v>
                </c:pt>
                <c:pt idx="6988">
                  <c:v>13963.321777343701</c:v>
                </c:pt>
                <c:pt idx="6989">
                  <c:v>13965.3212890625</c:v>
                </c:pt>
                <c:pt idx="6990">
                  <c:v>13967.4208984375</c:v>
                </c:pt>
                <c:pt idx="6991">
                  <c:v>13969.5537109375</c:v>
                </c:pt>
                <c:pt idx="6992">
                  <c:v>13971.4775390625</c:v>
                </c:pt>
                <c:pt idx="6993">
                  <c:v>13973.381347656299</c:v>
                </c:pt>
                <c:pt idx="6994">
                  <c:v>13975.405761718799</c:v>
                </c:pt>
                <c:pt idx="6995">
                  <c:v>13977.379394531299</c:v>
                </c:pt>
                <c:pt idx="6996">
                  <c:v>13979.4921875</c:v>
                </c:pt>
                <c:pt idx="6997">
                  <c:v>13981.466796875</c:v>
                </c:pt>
                <c:pt idx="6998">
                  <c:v>13983.302246093799</c:v>
                </c:pt>
                <c:pt idx="6999">
                  <c:v>13985.275878906201</c:v>
                </c:pt>
                <c:pt idx="7000">
                  <c:v>13987.2880859375</c:v>
                </c:pt>
                <c:pt idx="7001">
                  <c:v>13989.245605468701</c:v>
                </c:pt>
                <c:pt idx="7002">
                  <c:v>13991.294921875</c:v>
                </c:pt>
                <c:pt idx="7003">
                  <c:v>13993.349121093799</c:v>
                </c:pt>
                <c:pt idx="7004">
                  <c:v>13995.285644531299</c:v>
                </c:pt>
                <c:pt idx="7005">
                  <c:v>13997.3984375</c:v>
                </c:pt>
                <c:pt idx="7006">
                  <c:v>13999.397949218701</c:v>
                </c:pt>
                <c:pt idx="7007">
                  <c:v>14001.220703125</c:v>
                </c:pt>
                <c:pt idx="7008">
                  <c:v>14003.20703125</c:v>
                </c:pt>
                <c:pt idx="7009">
                  <c:v>14005.294433593799</c:v>
                </c:pt>
                <c:pt idx="7010">
                  <c:v>14007.356933593799</c:v>
                </c:pt>
                <c:pt idx="7011">
                  <c:v>14009.4443359375</c:v>
                </c:pt>
                <c:pt idx="7012">
                  <c:v>14011.506347656299</c:v>
                </c:pt>
                <c:pt idx="7013">
                  <c:v>14013.3671875</c:v>
                </c:pt>
                <c:pt idx="7014">
                  <c:v>14015.3037109375</c:v>
                </c:pt>
                <c:pt idx="7015">
                  <c:v>14017.290527343701</c:v>
                </c:pt>
                <c:pt idx="7016">
                  <c:v>14019.365722656299</c:v>
                </c:pt>
                <c:pt idx="7017">
                  <c:v>14021.465332031201</c:v>
                </c:pt>
                <c:pt idx="7018">
                  <c:v>14023.325683593799</c:v>
                </c:pt>
                <c:pt idx="7019">
                  <c:v>14025.2626953125</c:v>
                </c:pt>
                <c:pt idx="7020">
                  <c:v>14027.388183593799</c:v>
                </c:pt>
                <c:pt idx="7021">
                  <c:v>14029.3369140625</c:v>
                </c:pt>
                <c:pt idx="7022">
                  <c:v>14031.285644531299</c:v>
                </c:pt>
                <c:pt idx="7023">
                  <c:v>14033.4111328125</c:v>
                </c:pt>
                <c:pt idx="7024">
                  <c:v>14035.3974609375</c:v>
                </c:pt>
                <c:pt idx="7025">
                  <c:v>14037.2705078125</c:v>
                </c:pt>
                <c:pt idx="7026">
                  <c:v>14039.282714843799</c:v>
                </c:pt>
                <c:pt idx="7027">
                  <c:v>14041.26953125</c:v>
                </c:pt>
                <c:pt idx="7028">
                  <c:v>14043.307128906201</c:v>
                </c:pt>
                <c:pt idx="7029">
                  <c:v>14045.39453125</c:v>
                </c:pt>
                <c:pt idx="7030">
                  <c:v>14047.3681640625</c:v>
                </c:pt>
                <c:pt idx="7031">
                  <c:v>14049.3798828125</c:v>
                </c:pt>
                <c:pt idx="7032">
                  <c:v>14051.278808593799</c:v>
                </c:pt>
                <c:pt idx="7033">
                  <c:v>14053.291015625</c:v>
                </c:pt>
                <c:pt idx="7034">
                  <c:v>14055.3154296875</c:v>
                </c:pt>
                <c:pt idx="7035">
                  <c:v>14057.40234375</c:v>
                </c:pt>
                <c:pt idx="7036">
                  <c:v>14059.464355468701</c:v>
                </c:pt>
                <c:pt idx="7037">
                  <c:v>14061.25</c:v>
                </c:pt>
                <c:pt idx="7038">
                  <c:v>14063.161621093799</c:v>
                </c:pt>
                <c:pt idx="7039">
                  <c:v>14065.2744140625</c:v>
                </c:pt>
                <c:pt idx="7040">
                  <c:v>14067.386230468701</c:v>
                </c:pt>
                <c:pt idx="7041">
                  <c:v>14069.423339843799</c:v>
                </c:pt>
                <c:pt idx="7042">
                  <c:v>14071.4228515625</c:v>
                </c:pt>
                <c:pt idx="7043">
                  <c:v>14073.371582031201</c:v>
                </c:pt>
                <c:pt idx="7044">
                  <c:v>14075.2578125</c:v>
                </c:pt>
                <c:pt idx="7045">
                  <c:v>14077.2197265625</c:v>
                </c:pt>
                <c:pt idx="7046">
                  <c:v>14079.332519531299</c:v>
                </c:pt>
                <c:pt idx="7047">
                  <c:v>14081.39453125</c:v>
                </c:pt>
                <c:pt idx="7048">
                  <c:v>14083.318359375</c:v>
                </c:pt>
                <c:pt idx="7049">
                  <c:v>14085.29296875</c:v>
                </c:pt>
                <c:pt idx="7050">
                  <c:v>14087.354980468701</c:v>
                </c:pt>
                <c:pt idx="7051">
                  <c:v>14089.37890625</c:v>
                </c:pt>
                <c:pt idx="7052">
                  <c:v>14091.340332031201</c:v>
                </c:pt>
                <c:pt idx="7053">
                  <c:v>14093.188964843799</c:v>
                </c:pt>
                <c:pt idx="7054">
                  <c:v>14095.163574218701</c:v>
                </c:pt>
                <c:pt idx="7055">
                  <c:v>14097.313964843799</c:v>
                </c:pt>
                <c:pt idx="7056">
                  <c:v>14099.275390625</c:v>
                </c:pt>
                <c:pt idx="7057">
                  <c:v>14101.161621093799</c:v>
                </c:pt>
                <c:pt idx="7058">
                  <c:v>14103.186035156201</c:v>
                </c:pt>
                <c:pt idx="7059">
                  <c:v>14105.223144531299</c:v>
                </c:pt>
                <c:pt idx="7060">
                  <c:v>14107.255371093799</c:v>
                </c:pt>
                <c:pt idx="7061">
                  <c:v>14109.330078125</c:v>
                </c:pt>
                <c:pt idx="7062">
                  <c:v>14111.2587890625</c:v>
                </c:pt>
                <c:pt idx="7063">
                  <c:v>14113.145019531299</c:v>
                </c:pt>
                <c:pt idx="7064">
                  <c:v>14115.207519531299</c:v>
                </c:pt>
                <c:pt idx="7065">
                  <c:v>14117.302246093799</c:v>
                </c:pt>
                <c:pt idx="7066">
                  <c:v>14119.2509765625</c:v>
                </c:pt>
                <c:pt idx="7067">
                  <c:v>14121.1669921875</c:v>
                </c:pt>
                <c:pt idx="7068">
                  <c:v>14123.166503906201</c:v>
                </c:pt>
                <c:pt idx="7069">
                  <c:v>14125.279296875</c:v>
                </c:pt>
                <c:pt idx="7070">
                  <c:v>14127.3291015625</c:v>
                </c:pt>
                <c:pt idx="7071">
                  <c:v>14129.202636718799</c:v>
                </c:pt>
                <c:pt idx="7072">
                  <c:v>14131.289550781299</c:v>
                </c:pt>
                <c:pt idx="7073">
                  <c:v>14133.3017578125</c:v>
                </c:pt>
                <c:pt idx="7074">
                  <c:v>14135.17578125</c:v>
                </c:pt>
                <c:pt idx="7075">
                  <c:v>14137.1748046875</c:v>
                </c:pt>
                <c:pt idx="7076">
                  <c:v>14139.1865234375</c:v>
                </c:pt>
                <c:pt idx="7077">
                  <c:v>14141.298828125</c:v>
                </c:pt>
                <c:pt idx="7078">
                  <c:v>14143.3984375</c:v>
                </c:pt>
                <c:pt idx="7079">
                  <c:v>14145.34765625</c:v>
                </c:pt>
                <c:pt idx="7080">
                  <c:v>14147.184082031201</c:v>
                </c:pt>
                <c:pt idx="7081">
                  <c:v>14149.195800781299</c:v>
                </c:pt>
                <c:pt idx="7082">
                  <c:v>14151.408691406201</c:v>
                </c:pt>
                <c:pt idx="7083">
                  <c:v>14153.282714843799</c:v>
                </c:pt>
                <c:pt idx="7084">
                  <c:v>14155.0634765625</c:v>
                </c:pt>
                <c:pt idx="7085">
                  <c:v>14157.1376953125</c:v>
                </c:pt>
                <c:pt idx="7086">
                  <c:v>14159.2548828125</c:v>
                </c:pt>
                <c:pt idx="7087">
                  <c:v>14161.342285156201</c:v>
                </c:pt>
                <c:pt idx="7088">
                  <c:v>14163.278808593799</c:v>
                </c:pt>
                <c:pt idx="7089">
                  <c:v>14165.240722656299</c:v>
                </c:pt>
                <c:pt idx="7090">
                  <c:v>14167.277832031201</c:v>
                </c:pt>
                <c:pt idx="7091">
                  <c:v>14169.2265625</c:v>
                </c:pt>
                <c:pt idx="7092">
                  <c:v>14171.1884765625</c:v>
                </c:pt>
                <c:pt idx="7093">
                  <c:v>14173.187988281201</c:v>
                </c:pt>
                <c:pt idx="7094">
                  <c:v>14175.1494140625</c:v>
                </c:pt>
                <c:pt idx="7095">
                  <c:v>14177.2490234375</c:v>
                </c:pt>
                <c:pt idx="7096">
                  <c:v>14179.3486328125</c:v>
                </c:pt>
                <c:pt idx="7097">
                  <c:v>14181.2724609375</c:v>
                </c:pt>
                <c:pt idx="7098">
                  <c:v>14183.234375</c:v>
                </c:pt>
                <c:pt idx="7099">
                  <c:v>14185.208984375</c:v>
                </c:pt>
                <c:pt idx="7100">
                  <c:v>14187.258300781299</c:v>
                </c:pt>
                <c:pt idx="7101">
                  <c:v>14189.220214843799</c:v>
                </c:pt>
                <c:pt idx="7102">
                  <c:v>14191.1318359375</c:v>
                </c:pt>
                <c:pt idx="7103">
                  <c:v>14193.093261718799</c:v>
                </c:pt>
                <c:pt idx="7104">
                  <c:v>14195.117675781299</c:v>
                </c:pt>
                <c:pt idx="7105">
                  <c:v>14197.1796875</c:v>
                </c:pt>
                <c:pt idx="7106">
                  <c:v>14199.179199218701</c:v>
                </c:pt>
                <c:pt idx="7107">
                  <c:v>14201.1787109375</c:v>
                </c:pt>
                <c:pt idx="7108">
                  <c:v>14203.1650390625</c:v>
                </c:pt>
                <c:pt idx="7109">
                  <c:v>14205.302734375</c:v>
                </c:pt>
                <c:pt idx="7110">
                  <c:v>14207.3271484375</c:v>
                </c:pt>
                <c:pt idx="7111">
                  <c:v>14209.2001953125</c:v>
                </c:pt>
                <c:pt idx="7112">
                  <c:v>14211.25</c:v>
                </c:pt>
                <c:pt idx="7113">
                  <c:v>14213.300292968799</c:v>
                </c:pt>
                <c:pt idx="7114">
                  <c:v>14215.224121093799</c:v>
                </c:pt>
                <c:pt idx="7115">
                  <c:v>14217.2353515625</c:v>
                </c:pt>
                <c:pt idx="7116">
                  <c:v>14219.2470703125</c:v>
                </c:pt>
                <c:pt idx="7117">
                  <c:v>14221.141113281201</c:v>
                </c:pt>
                <c:pt idx="7118">
                  <c:v>14223.115722656299</c:v>
                </c:pt>
                <c:pt idx="7119">
                  <c:v>14225.169921875</c:v>
                </c:pt>
                <c:pt idx="7120">
                  <c:v>14227.219238281201</c:v>
                </c:pt>
                <c:pt idx="7121">
                  <c:v>14229.269042968799</c:v>
                </c:pt>
                <c:pt idx="7122">
                  <c:v>14231.28125</c:v>
                </c:pt>
                <c:pt idx="7123">
                  <c:v>14233.180175781299</c:v>
                </c:pt>
                <c:pt idx="7124">
                  <c:v>14235.279785156201</c:v>
                </c:pt>
                <c:pt idx="7125">
                  <c:v>14237.304199218701</c:v>
                </c:pt>
                <c:pt idx="7126">
                  <c:v>14239.102050781299</c:v>
                </c:pt>
                <c:pt idx="7127">
                  <c:v>14241.025878906201</c:v>
                </c:pt>
                <c:pt idx="7128">
                  <c:v>14243.05078125</c:v>
                </c:pt>
                <c:pt idx="7129">
                  <c:v>14245.11328125</c:v>
                </c:pt>
                <c:pt idx="7130">
                  <c:v>14247.049316406201</c:v>
                </c:pt>
                <c:pt idx="7131">
                  <c:v>14249.148925781299</c:v>
                </c:pt>
                <c:pt idx="7132">
                  <c:v>14251.26171875</c:v>
                </c:pt>
                <c:pt idx="7133">
                  <c:v>14253.248535156201</c:v>
                </c:pt>
                <c:pt idx="7134">
                  <c:v>14255.259765625</c:v>
                </c:pt>
                <c:pt idx="7135">
                  <c:v>14257.246582031201</c:v>
                </c:pt>
                <c:pt idx="7136">
                  <c:v>14259.095703125</c:v>
                </c:pt>
                <c:pt idx="7137">
                  <c:v>14261.0068359375</c:v>
                </c:pt>
                <c:pt idx="7138">
                  <c:v>14263.2021484375</c:v>
                </c:pt>
                <c:pt idx="7139">
                  <c:v>14265.264160156201</c:v>
                </c:pt>
                <c:pt idx="7140">
                  <c:v>14267.280761718799</c:v>
                </c:pt>
                <c:pt idx="7141">
                  <c:v>14269.205078125</c:v>
                </c:pt>
                <c:pt idx="7142">
                  <c:v>14271.1416015625</c:v>
                </c:pt>
                <c:pt idx="7143">
                  <c:v>14273.216308593799</c:v>
                </c:pt>
                <c:pt idx="7144">
                  <c:v>14275.25390625</c:v>
                </c:pt>
                <c:pt idx="7145">
                  <c:v>14277.253417968799</c:v>
                </c:pt>
                <c:pt idx="7146">
                  <c:v>14279.139160156201</c:v>
                </c:pt>
                <c:pt idx="7147">
                  <c:v>14281.2138671875</c:v>
                </c:pt>
                <c:pt idx="7148">
                  <c:v>14283.2890625</c:v>
                </c:pt>
                <c:pt idx="7149">
                  <c:v>14285.212890625</c:v>
                </c:pt>
                <c:pt idx="7150">
                  <c:v>14287.212402343701</c:v>
                </c:pt>
                <c:pt idx="7151">
                  <c:v>14289.211425781299</c:v>
                </c:pt>
                <c:pt idx="7152">
                  <c:v>14291.197753906201</c:v>
                </c:pt>
                <c:pt idx="7153">
                  <c:v>14293.0966796875</c:v>
                </c:pt>
                <c:pt idx="7154">
                  <c:v>14295.158691406201</c:v>
                </c:pt>
                <c:pt idx="7155">
                  <c:v>14297.1826171875</c:v>
                </c:pt>
                <c:pt idx="7156">
                  <c:v>14299.068847656299</c:v>
                </c:pt>
                <c:pt idx="7157">
                  <c:v>14301.0888671875</c:v>
                </c:pt>
                <c:pt idx="7158">
                  <c:v>14303.1884765625</c:v>
                </c:pt>
                <c:pt idx="7159">
                  <c:v>14305.218261718799</c:v>
                </c:pt>
                <c:pt idx="7160">
                  <c:v>14307.079589843799</c:v>
                </c:pt>
                <c:pt idx="7161">
                  <c:v>14309.0908203125</c:v>
                </c:pt>
                <c:pt idx="7162">
                  <c:v>14311.1103515625</c:v>
                </c:pt>
                <c:pt idx="7163">
                  <c:v>14312.996582031201</c:v>
                </c:pt>
                <c:pt idx="7164">
                  <c:v>14314.987792968799</c:v>
                </c:pt>
                <c:pt idx="7165">
                  <c:v>14317.1005859375</c:v>
                </c:pt>
                <c:pt idx="7166">
                  <c:v>14319.150878906201</c:v>
                </c:pt>
                <c:pt idx="7167">
                  <c:v>14321.125</c:v>
                </c:pt>
                <c:pt idx="7168">
                  <c:v>14323.187011718799</c:v>
                </c:pt>
                <c:pt idx="7169">
                  <c:v>14325.211425781299</c:v>
                </c:pt>
                <c:pt idx="7170">
                  <c:v>14327.1103515625</c:v>
                </c:pt>
                <c:pt idx="7171">
                  <c:v>14329.109863281201</c:v>
                </c:pt>
                <c:pt idx="7172">
                  <c:v>14331.083496093799</c:v>
                </c:pt>
                <c:pt idx="7173">
                  <c:v>14333.0947265625</c:v>
                </c:pt>
                <c:pt idx="7174">
                  <c:v>14335.1826171875</c:v>
                </c:pt>
                <c:pt idx="7175">
                  <c:v>14337.132324218701</c:v>
                </c:pt>
                <c:pt idx="7176">
                  <c:v>14339.118652343701</c:v>
                </c:pt>
                <c:pt idx="7177">
                  <c:v>14341.092285156201</c:v>
                </c:pt>
                <c:pt idx="7178">
                  <c:v>14343.016113281201</c:v>
                </c:pt>
                <c:pt idx="7179">
                  <c:v>14345.091308593799</c:v>
                </c:pt>
                <c:pt idx="7180">
                  <c:v>14347.065917968799</c:v>
                </c:pt>
                <c:pt idx="7181">
                  <c:v>14349.0400390625</c:v>
                </c:pt>
                <c:pt idx="7182">
                  <c:v>14351.064453125</c:v>
                </c:pt>
                <c:pt idx="7183">
                  <c:v>14353.0263671875</c:v>
                </c:pt>
                <c:pt idx="7184">
                  <c:v>14355.088378906201</c:v>
                </c:pt>
                <c:pt idx="7185">
                  <c:v>14357.062011718799</c:v>
                </c:pt>
                <c:pt idx="7186">
                  <c:v>14359.048828125</c:v>
                </c:pt>
                <c:pt idx="7187">
                  <c:v>14361.0986328125</c:v>
                </c:pt>
                <c:pt idx="7188">
                  <c:v>14363.2109375</c:v>
                </c:pt>
                <c:pt idx="7189">
                  <c:v>14365.197753906201</c:v>
                </c:pt>
                <c:pt idx="7190">
                  <c:v>14367.059082031201</c:v>
                </c:pt>
                <c:pt idx="7191">
                  <c:v>14369.05859375</c:v>
                </c:pt>
                <c:pt idx="7192">
                  <c:v>14371.007324218701</c:v>
                </c:pt>
                <c:pt idx="7193">
                  <c:v>14373.1318359375</c:v>
                </c:pt>
                <c:pt idx="7194">
                  <c:v>14375.2822265625</c:v>
                </c:pt>
                <c:pt idx="7195">
                  <c:v>14377.1005859375</c:v>
                </c:pt>
                <c:pt idx="7196">
                  <c:v>14379.087402343701</c:v>
                </c:pt>
                <c:pt idx="7197">
                  <c:v>14381.217285156201</c:v>
                </c:pt>
                <c:pt idx="7198">
                  <c:v>14383.141113281201</c:v>
                </c:pt>
                <c:pt idx="7199">
                  <c:v>14385.0400390625</c:v>
                </c:pt>
                <c:pt idx="7200">
                  <c:v>14387.009277343701</c:v>
                </c:pt>
                <c:pt idx="7201">
                  <c:v>14388.9462890625</c:v>
                </c:pt>
                <c:pt idx="7202">
                  <c:v>14390.937988281201</c:v>
                </c:pt>
                <c:pt idx="7203">
                  <c:v>14393.087402343701</c:v>
                </c:pt>
                <c:pt idx="7204">
                  <c:v>14395.225097656299</c:v>
                </c:pt>
                <c:pt idx="7205">
                  <c:v>14397.111816406201</c:v>
                </c:pt>
                <c:pt idx="7206">
                  <c:v>14399.098144531299</c:v>
                </c:pt>
                <c:pt idx="7207">
                  <c:v>14401.0927734375</c:v>
                </c:pt>
                <c:pt idx="7208">
                  <c:v>14403.1171875</c:v>
                </c:pt>
                <c:pt idx="7209">
                  <c:v>14405.1416015625</c:v>
                </c:pt>
                <c:pt idx="7210">
                  <c:v>14407.0654296875</c:v>
                </c:pt>
                <c:pt idx="7211">
                  <c:v>14409.0947265625</c:v>
                </c:pt>
                <c:pt idx="7212">
                  <c:v>14411.106933593799</c:v>
                </c:pt>
                <c:pt idx="7213">
                  <c:v>14413.093261718799</c:v>
                </c:pt>
                <c:pt idx="7214">
                  <c:v>14415.0380859375</c:v>
                </c:pt>
                <c:pt idx="7215">
                  <c:v>14417.0126953125</c:v>
                </c:pt>
                <c:pt idx="7216">
                  <c:v>14419.003417968701</c:v>
                </c:pt>
                <c:pt idx="7217">
                  <c:v>14421.040527343799</c:v>
                </c:pt>
                <c:pt idx="7218">
                  <c:v>14423.052734375</c:v>
                </c:pt>
                <c:pt idx="7219">
                  <c:v>14425.089355468701</c:v>
                </c:pt>
                <c:pt idx="7220">
                  <c:v>14427.1513671875</c:v>
                </c:pt>
                <c:pt idx="7221">
                  <c:v>14429.176269531299</c:v>
                </c:pt>
                <c:pt idx="7222">
                  <c:v>14431.1630859375</c:v>
                </c:pt>
                <c:pt idx="7223">
                  <c:v>14433.044433593799</c:v>
                </c:pt>
                <c:pt idx="7224">
                  <c:v>14435.056640625</c:v>
                </c:pt>
                <c:pt idx="7225">
                  <c:v>14437.09765625</c:v>
                </c:pt>
                <c:pt idx="7226">
                  <c:v>14438.983886718799</c:v>
                </c:pt>
                <c:pt idx="7227">
                  <c:v>14440.99609375</c:v>
                </c:pt>
                <c:pt idx="7228">
                  <c:v>14443.0029296875</c:v>
                </c:pt>
                <c:pt idx="7229">
                  <c:v>14444.889160156201</c:v>
                </c:pt>
                <c:pt idx="7230">
                  <c:v>14447.019042968701</c:v>
                </c:pt>
                <c:pt idx="7231">
                  <c:v>14449.144042968701</c:v>
                </c:pt>
                <c:pt idx="7232">
                  <c:v>14451.04296875</c:v>
                </c:pt>
                <c:pt idx="7233">
                  <c:v>14452.966796875</c:v>
                </c:pt>
                <c:pt idx="7234">
                  <c:v>14455.041015625</c:v>
                </c:pt>
                <c:pt idx="7235">
                  <c:v>14457.12890625</c:v>
                </c:pt>
                <c:pt idx="7236">
                  <c:v>14459.040527343799</c:v>
                </c:pt>
                <c:pt idx="7237">
                  <c:v>14461.039550781299</c:v>
                </c:pt>
                <c:pt idx="7238">
                  <c:v>14463.0263671875</c:v>
                </c:pt>
                <c:pt idx="7239">
                  <c:v>14465.025878906201</c:v>
                </c:pt>
                <c:pt idx="7240">
                  <c:v>14467.138671875</c:v>
                </c:pt>
                <c:pt idx="7241">
                  <c:v>14469.100097656201</c:v>
                </c:pt>
                <c:pt idx="7242">
                  <c:v>14470.9990234375</c:v>
                </c:pt>
                <c:pt idx="7243">
                  <c:v>14472.998535156201</c:v>
                </c:pt>
                <c:pt idx="7244">
                  <c:v>14475.1103515625</c:v>
                </c:pt>
                <c:pt idx="7245">
                  <c:v>14477.072265625</c:v>
                </c:pt>
                <c:pt idx="7246">
                  <c:v>14479.0087890625</c:v>
                </c:pt>
                <c:pt idx="7247">
                  <c:v>14480.9775390625</c:v>
                </c:pt>
                <c:pt idx="7248">
                  <c:v>14482.9892578125</c:v>
                </c:pt>
                <c:pt idx="7249">
                  <c:v>14485.068847656201</c:v>
                </c:pt>
                <c:pt idx="7250">
                  <c:v>14487.0302734375</c:v>
                </c:pt>
                <c:pt idx="7251">
                  <c:v>14489.0673828125</c:v>
                </c:pt>
                <c:pt idx="7252">
                  <c:v>14491.117675781299</c:v>
                </c:pt>
                <c:pt idx="7253">
                  <c:v>14493.016113281201</c:v>
                </c:pt>
                <c:pt idx="7254">
                  <c:v>14494.901855468701</c:v>
                </c:pt>
                <c:pt idx="7255">
                  <c:v>14496.8515625</c:v>
                </c:pt>
                <c:pt idx="7256">
                  <c:v>14498.788574218701</c:v>
                </c:pt>
                <c:pt idx="7257">
                  <c:v>14500.825683593799</c:v>
                </c:pt>
                <c:pt idx="7258">
                  <c:v>14503.025878906201</c:v>
                </c:pt>
                <c:pt idx="7259">
                  <c:v>14505.062011718799</c:v>
                </c:pt>
                <c:pt idx="7260">
                  <c:v>14507.0234375</c:v>
                </c:pt>
                <c:pt idx="7261">
                  <c:v>14509.035644531299</c:v>
                </c:pt>
                <c:pt idx="7262">
                  <c:v>14511.0224609375</c:v>
                </c:pt>
                <c:pt idx="7263">
                  <c:v>14513.1728515625</c:v>
                </c:pt>
                <c:pt idx="7264">
                  <c:v>14515.071777343799</c:v>
                </c:pt>
                <c:pt idx="7265">
                  <c:v>14516.9326171875</c:v>
                </c:pt>
                <c:pt idx="7266">
                  <c:v>14519.107910156201</c:v>
                </c:pt>
                <c:pt idx="7267">
                  <c:v>14521.0068359375</c:v>
                </c:pt>
                <c:pt idx="7268">
                  <c:v>14522.8046875</c:v>
                </c:pt>
                <c:pt idx="7269">
                  <c:v>14524.892089843799</c:v>
                </c:pt>
                <c:pt idx="7270">
                  <c:v>14526.941894531299</c:v>
                </c:pt>
                <c:pt idx="7271">
                  <c:v>14528.953613281201</c:v>
                </c:pt>
                <c:pt idx="7272">
                  <c:v>14531.041015625</c:v>
                </c:pt>
                <c:pt idx="7273">
                  <c:v>14533.061035156201</c:v>
                </c:pt>
                <c:pt idx="7274">
                  <c:v>14535.010253906201</c:v>
                </c:pt>
                <c:pt idx="7275">
                  <c:v>14536.951171875</c:v>
                </c:pt>
                <c:pt idx="7276">
                  <c:v>14539.013183593799</c:v>
                </c:pt>
                <c:pt idx="7277">
                  <c:v>14540.9619140625</c:v>
                </c:pt>
                <c:pt idx="7278">
                  <c:v>14542.923828125</c:v>
                </c:pt>
                <c:pt idx="7279">
                  <c:v>14545.07421875</c:v>
                </c:pt>
                <c:pt idx="7280">
                  <c:v>14547.073730468701</c:v>
                </c:pt>
                <c:pt idx="7281">
                  <c:v>14548.97265625</c:v>
                </c:pt>
                <c:pt idx="7282">
                  <c:v>14551.034667968701</c:v>
                </c:pt>
                <c:pt idx="7283">
                  <c:v>14553.097167968701</c:v>
                </c:pt>
                <c:pt idx="7284">
                  <c:v>14554.9326171875</c:v>
                </c:pt>
                <c:pt idx="7285">
                  <c:v>14556.881347656201</c:v>
                </c:pt>
                <c:pt idx="7286">
                  <c:v>14558.969238281201</c:v>
                </c:pt>
                <c:pt idx="7287">
                  <c:v>14560.905761718799</c:v>
                </c:pt>
                <c:pt idx="7288">
                  <c:v>14562.81640625</c:v>
                </c:pt>
                <c:pt idx="7289">
                  <c:v>14564.8408203125</c:v>
                </c:pt>
                <c:pt idx="7290">
                  <c:v>14566.853027343799</c:v>
                </c:pt>
                <c:pt idx="7291">
                  <c:v>14568.877441406201</c:v>
                </c:pt>
                <c:pt idx="7292">
                  <c:v>14570.9775390625</c:v>
                </c:pt>
                <c:pt idx="7293">
                  <c:v>14572.9140625</c:v>
                </c:pt>
                <c:pt idx="7294">
                  <c:v>14574.850097656201</c:v>
                </c:pt>
                <c:pt idx="7295">
                  <c:v>14576.962890625</c:v>
                </c:pt>
                <c:pt idx="7296">
                  <c:v>14578.962402343799</c:v>
                </c:pt>
                <c:pt idx="7297">
                  <c:v>14580.830566406201</c:v>
                </c:pt>
                <c:pt idx="7298">
                  <c:v>14582.9052734375</c:v>
                </c:pt>
                <c:pt idx="7299">
                  <c:v>14585.010253906201</c:v>
                </c:pt>
                <c:pt idx="7300">
                  <c:v>14586.946777343799</c:v>
                </c:pt>
                <c:pt idx="7301">
                  <c:v>14588.908203125</c:v>
                </c:pt>
                <c:pt idx="7302">
                  <c:v>14590.957519531299</c:v>
                </c:pt>
                <c:pt idx="7303">
                  <c:v>14592.95703125</c:v>
                </c:pt>
                <c:pt idx="7304">
                  <c:v>14594.843261718799</c:v>
                </c:pt>
                <c:pt idx="7305">
                  <c:v>14596.892578125</c:v>
                </c:pt>
                <c:pt idx="7306">
                  <c:v>14598.9423828125</c:v>
                </c:pt>
                <c:pt idx="7307">
                  <c:v>14600.903808593799</c:v>
                </c:pt>
                <c:pt idx="7308">
                  <c:v>14602.928222656201</c:v>
                </c:pt>
                <c:pt idx="7309">
                  <c:v>14604.927734375</c:v>
                </c:pt>
                <c:pt idx="7310">
                  <c:v>14606.977050781299</c:v>
                </c:pt>
                <c:pt idx="7311">
                  <c:v>14608.9892578125</c:v>
                </c:pt>
                <c:pt idx="7312">
                  <c:v>14610.950683593799</c:v>
                </c:pt>
                <c:pt idx="7313">
                  <c:v>14612.8994140625</c:v>
                </c:pt>
                <c:pt idx="7314">
                  <c:v>14614.88671875</c:v>
                </c:pt>
                <c:pt idx="7315">
                  <c:v>14616.986816406201</c:v>
                </c:pt>
                <c:pt idx="7316">
                  <c:v>14618.9111328125</c:v>
                </c:pt>
                <c:pt idx="7317">
                  <c:v>14620.935546875</c:v>
                </c:pt>
                <c:pt idx="7318">
                  <c:v>14622.9296875</c:v>
                </c:pt>
                <c:pt idx="7319">
                  <c:v>14624.891113281201</c:v>
                </c:pt>
                <c:pt idx="7320">
                  <c:v>14627.05859375</c:v>
                </c:pt>
                <c:pt idx="7321">
                  <c:v>14629.1083984375</c:v>
                </c:pt>
                <c:pt idx="7322">
                  <c:v>14631.0068359375</c:v>
                </c:pt>
                <c:pt idx="7323">
                  <c:v>14632.8505859375</c:v>
                </c:pt>
                <c:pt idx="7324">
                  <c:v>14634.824707031299</c:v>
                </c:pt>
                <c:pt idx="7325">
                  <c:v>14636.904296875</c:v>
                </c:pt>
                <c:pt idx="7326">
                  <c:v>14638.828613281201</c:v>
                </c:pt>
                <c:pt idx="7327">
                  <c:v>14640.8232421875</c:v>
                </c:pt>
                <c:pt idx="7328">
                  <c:v>14642.9736328125</c:v>
                </c:pt>
                <c:pt idx="7329">
                  <c:v>14644.90234375</c:v>
                </c:pt>
                <c:pt idx="7330">
                  <c:v>14646.851074218701</c:v>
                </c:pt>
                <c:pt idx="7331">
                  <c:v>14648.976074218701</c:v>
                </c:pt>
                <c:pt idx="7332">
                  <c:v>14651.0380859375</c:v>
                </c:pt>
                <c:pt idx="7333">
                  <c:v>14652.937011718799</c:v>
                </c:pt>
                <c:pt idx="7334">
                  <c:v>14654.8486328125</c:v>
                </c:pt>
                <c:pt idx="7335">
                  <c:v>14656.973144531299</c:v>
                </c:pt>
                <c:pt idx="7336">
                  <c:v>14659.0224609375</c:v>
                </c:pt>
                <c:pt idx="7337">
                  <c:v>14660.94140625</c:v>
                </c:pt>
                <c:pt idx="7338">
                  <c:v>14662.928222656201</c:v>
                </c:pt>
                <c:pt idx="7339">
                  <c:v>14664.9326171875</c:v>
                </c:pt>
                <c:pt idx="7340">
                  <c:v>14667.044921875</c:v>
                </c:pt>
                <c:pt idx="7341">
                  <c:v>14669.08984375</c:v>
                </c:pt>
                <c:pt idx="7342">
                  <c:v>14670.963378906201</c:v>
                </c:pt>
                <c:pt idx="7343">
                  <c:v>14672.892578125</c:v>
                </c:pt>
                <c:pt idx="7344">
                  <c:v>14674.8671875</c:v>
                </c:pt>
                <c:pt idx="7345">
                  <c:v>14676.8408203125</c:v>
                </c:pt>
                <c:pt idx="7346">
                  <c:v>14678.890625</c:v>
                </c:pt>
                <c:pt idx="7347">
                  <c:v>14680.9150390625</c:v>
                </c:pt>
                <c:pt idx="7348">
                  <c:v>14682.939453125</c:v>
                </c:pt>
                <c:pt idx="7349">
                  <c:v>14684.9267578125</c:v>
                </c:pt>
                <c:pt idx="7350">
                  <c:v>14686.888183593799</c:v>
                </c:pt>
                <c:pt idx="7351">
                  <c:v>14688.962402343799</c:v>
                </c:pt>
                <c:pt idx="7352">
                  <c:v>14690.873535156201</c:v>
                </c:pt>
                <c:pt idx="7353">
                  <c:v>14692.722167968701</c:v>
                </c:pt>
                <c:pt idx="7354">
                  <c:v>14694.771972656201</c:v>
                </c:pt>
                <c:pt idx="7355">
                  <c:v>14696.921875</c:v>
                </c:pt>
                <c:pt idx="7356">
                  <c:v>14698.99609375</c:v>
                </c:pt>
                <c:pt idx="7357">
                  <c:v>14700.857421875</c:v>
                </c:pt>
                <c:pt idx="7358">
                  <c:v>14702.807128906201</c:v>
                </c:pt>
                <c:pt idx="7359">
                  <c:v>14704.856933593799</c:v>
                </c:pt>
                <c:pt idx="7360">
                  <c:v>14706.830566406201</c:v>
                </c:pt>
                <c:pt idx="7361">
                  <c:v>14708.892578125</c:v>
                </c:pt>
                <c:pt idx="7362">
                  <c:v>14710.904785156201</c:v>
                </c:pt>
                <c:pt idx="7363">
                  <c:v>14712.8916015625</c:v>
                </c:pt>
                <c:pt idx="7364">
                  <c:v>14714.9287109375</c:v>
                </c:pt>
                <c:pt idx="7365">
                  <c:v>14716.939941406201</c:v>
                </c:pt>
                <c:pt idx="7366">
                  <c:v>14718.9892578125</c:v>
                </c:pt>
                <c:pt idx="7367">
                  <c:v>14720.951171875</c:v>
                </c:pt>
                <c:pt idx="7368">
                  <c:v>14722.899902343799</c:v>
                </c:pt>
                <c:pt idx="7369">
                  <c:v>14724.836425781299</c:v>
                </c:pt>
                <c:pt idx="7370">
                  <c:v>14726.831542968701</c:v>
                </c:pt>
                <c:pt idx="7371">
                  <c:v>14728.84375</c:v>
                </c:pt>
                <c:pt idx="7372">
                  <c:v>14730.7978515625</c:v>
                </c:pt>
                <c:pt idx="7373">
                  <c:v>14732.847167968701</c:v>
                </c:pt>
                <c:pt idx="7374">
                  <c:v>14734.8583984375</c:v>
                </c:pt>
                <c:pt idx="7375">
                  <c:v>14736.920410156201</c:v>
                </c:pt>
                <c:pt idx="7376">
                  <c:v>14738.919921875</c:v>
                </c:pt>
                <c:pt idx="7377">
                  <c:v>14740.78125</c:v>
                </c:pt>
                <c:pt idx="7378">
                  <c:v>14742.7431640625</c:v>
                </c:pt>
                <c:pt idx="7379">
                  <c:v>14744.880859375</c:v>
                </c:pt>
                <c:pt idx="7380">
                  <c:v>14746.8173828125</c:v>
                </c:pt>
                <c:pt idx="7381">
                  <c:v>14748.7412109375</c:v>
                </c:pt>
                <c:pt idx="7382">
                  <c:v>14750.94140625</c:v>
                </c:pt>
                <c:pt idx="7383">
                  <c:v>14752.8779296875</c:v>
                </c:pt>
                <c:pt idx="7384">
                  <c:v>14754.776855468701</c:v>
                </c:pt>
                <c:pt idx="7385">
                  <c:v>14756.763671875</c:v>
                </c:pt>
                <c:pt idx="7386">
                  <c:v>14758.7255859375</c:v>
                </c:pt>
                <c:pt idx="7387">
                  <c:v>14760.699707031299</c:v>
                </c:pt>
                <c:pt idx="7388">
                  <c:v>14762.736816406201</c:v>
                </c:pt>
                <c:pt idx="7389">
                  <c:v>14764.811035156201</c:v>
                </c:pt>
                <c:pt idx="7390">
                  <c:v>14766.797363281201</c:v>
                </c:pt>
                <c:pt idx="7391">
                  <c:v>14768.7470703125</c:v>
                </c:pt>
                <c:pt idx="7392">
                  <c:v>14770.658203125</c:v>
                </c:pt>
                <c:pt idx="7393">
                  <c:v>14772.669921875</c:v>
                </c:pt>
                <c:pt idx="7394">
                  <c:v>14774.70703125</c:v>
                </c:pt>
                <c:pt idx="7395">
                  <c:v>14776.719238281201</c:v>
                </c:pt>
                <c:pt idx="7396">
                  <c:v>14778.7685546875</c:v>
                </c:pt>
                <c:pt idx="7397">
                  <c:v>14780.8681640625</c:v>
                </c:pt>
                <c:pt idx="7398">
                  <c:v>14782.96875</c:v>
                </c:pt>
                <c:pt idx="7399">
                  <c:v>14784.892578125</c:v>
                </c:pt>
                <c:pt idx="7400">
                  <c:v>14786.8662109375</c:v>
                </c:pt>
                <c:pt idx="7401">
                  <c:v>14788.865722656201</c:v>
                </c:pt>
                <c:pt idx="7402">
                  <c:v>14790.802734375</c:v>
                </c:pt>
                <c:pt idx="7403">
                  <c:v>14792.813964843799</c:v>
                </c:pt>
                <c:pt idx="7404">
                  <c:v>14794.851074218701</c:v>
                </c:pt>
                <c:pt idx="7405">
                  <c:v>14796.812988281201</c:v>
                </c:pt>
                <c:pt idx="7406">
                  <c:v>14798.736816406201</c:v>
                </c:pt>
                <c:pt idx="7407">
                  <c:v>14800.761230468701</c:v>
                </c:pt>
                <c:pt idx="7408">
                  <c:v>14802.8232421875</c:v>
                </c:pt>
                <c:pt idx="7409">
                  <c:v>14804.722167968701</c:v>
                </c:pt>
                <c:pt idx="7410">
                  <c:v>14806.68359375</c:v>
                </c:pt>
                <c:pt idx="7411">
                  <c:v>14808.858886718799</c:v>
                </c:pt>
                <c:pt idx="7412">
                  <c:v>14810.9462890625</c:v>
                </c:pt>
                <c:pt idx="7413">
                  <c:v>14812.794433593799</c:v>
                </c:pt>
                <c:pt idx="7414">
                  <c:v>14814.755859375</c:v>
                </c:pt>
                <c:pt idx="7415">
                  <c:v>14816.818359375</c:v>
                </c:pt>
                <c:pt idx="7416">
                  <c:v>14818.85546875</c:v>
                </c:pt>
                <c:pt idx="7417">
                  <c:v>14820.829589843799</c:v>
                </c:pt>
                <c:pt idx="7418">
                  <c:v>14822.640136718799</c:v>
                </c:pt>
                <c:pt idx="7419">
                  <c:v>14824.6396484375</c:v>
                </c:pt>
                <c:pt idx="7420">
                  <c:v>14826.697753906201</c:v>
                </c:pt>
                <c:pt idx="7421">
                  <c:v>14828.634277343799</c:v>
                </c:pt>
                <c:pt idx="7422">
                  <c:v>14830.600097656201</c:v>
                </c:pt>
                <c:pt idx="7423">
                  <c:v>14832.6875</c:v>
                </c:pt>
                <c:pt idx="7424">
                  <c:v>14834.6748046875</c:v>
                </c:pt>
                <c:pt idx="7425">
                  <c:v>14836.5986328125</c:v>
                </c:pt>
                <c:pt idx="7426">
                  <c:v>14838.647949218701</c:v>
                </c:pt>
                <c:pt idx="7427">
                  <c:v>14840.692871093799</c:v>
                </c:pt>
                <c:pt idx="7428">
                  <c:v>14842.629394531299</c:v>
                </c:pt>
                <c:pt idx="7429">
                  <c:v>14844.595214843799</c:v>
                </c:pt>
                <c:pt idx="7430">
                  <c:v>14846.64453125</c:v>
                </c:pt>
                <c:pt idx="7431">
                  <c:v>14848.644042968701</c:v>
                </c:pt>
                <c:pt idx="7432">
                  <c:v>14850.743652343799</c:v>
                </c:pt>
                <c:pt idx="7433">
                  <c:v>14852.869140625</c:v>
                </c:pt>
                <c:pt idx="7434">
                  <c:v>14854.806152343799</c:v>
                </c:pt>
                <c:pt idx="7435">
                  <c:v>14856.779785156201</c:v>
                </c:pt>
                <c:pt idx="7436">
                  <c:v>14858.7412109375</c:v>
                </c:pt>
                <c:pt idx="7437">
                  <c:v>14860.690917968701</c:v>
                </c:pt>
                <c:pt idx="7438">
                  <c:v>14862.728027343799</c:v>
                </c:pt>
                <c:pt idx="7439">
                  <c:v>14864.727050781299</c:v>
                </c:pt>
                <c:pt idx="7440">
                  <c:v>14866.7763671875</c:v>
                </c:pt>
                <c:pt idx="7441">
                  <c:v>14868.7373046875</c:v>
                </c:pt>
                <c:pt idx="7442">
                  <c:v>14870.7744140625</c:v>
                </c:pt>
                <c:pt idx="7443">
                  <c:v>14872.8828125</c:v>
                </c:pt>
                <c:pt idx="7444">
                  <c:v>14874.781738281201</c:v>
                </c:pt>
                <c:pt idx="7445">
                  <c:v>14876.672363281201</c:v>
                </c:pt>
                <c:pt idx="7446">
                  <c:v>14878.684082031299</c:v>
                </c:pt>
                <c:pt idx="7447">
                  <c:v>14880.821777343799</c:v>
                </c:pt>
                <c:pt idx="7448">
                  <c:v>14882.8291015625</c:v>
                </c:pt>
                <c:pt idx="7449">
                  <c:v>14884.81640625</c:v>
                </c:pt>
                <c:pt idx="7450">
                  <c:v>14886.770019531299</c:v>
                </c:pt>
                <c:pt idx="7451">
                  <c:v>14888.60546875</c:v>
                </c:pt>
                <c:pt idx="7452">
                  <c:v>14890.642578125</c:v>
                </c:pt>
                <c:pt idx="7453">
                  <c:v>14892.812988281201</c:v>
                </c:pt>
                <c:pt idx="7454">
                  <c:v>14894.8876953125</c:v>
                </c:pt>
                <c:pt idx="7455">
                  <c:v>14896.854003906201</c:v>
                </c:pt>
                <c:pt idx="7456">
                  <c:v>14898.8408203125</c:v>
                </c:pt>
                <c:pt idx="7457">
                  <c:v>14900.802734375</c:v>
                </c:pt>
                <c:pt idx="7458">
                  <c:v>14902.701660156201</c:v>
                </c:pt>
                <c:pt idx="7459">
                  <c:v>14904.701171875</c:v>
                </c:pt>
                <c:pt idx="7460">
                  <c:v>14906.6826171875</c:v>
                </c:pt>
                <c:pt idx="7461">
                  <c:v>14908.6181640625</c:v>
                </c:pt>
                <c:pt idx="7462">
                  <c:v>14910.609863281201</c:v>
                </c:pt>
                <c:pt idx="7463">
                  <c:v>14912.748535156201</c:v>
                </c:pt>
                <c:pt idx="7464">
                  <c:v>14914.7607421875</c:v>
                </c:pt>
                <c:pt idx="7465">
                  <c:v>14916.654785156201</c:v>
                </c:pt>
                <c:pt idx="7466">
                  <c:v>14918.779785156201</c:v>
                </c:pt>
                <c:pt idx="7467">
                  <c:v>14920.766113281201</c:v>
                </c:pt>
                <c:pt idx="7468">
                  <c:v>14922.702636718799</c:v>
                </c:pt>
                <c:pt idx="7469">
                  <c:v>14924.706542968701</c:v>
                </c:pt>
                <c:pt idx="7470">
                  <c:v>14926.718261718799</c:v>
                </c:pt>
                <c:pt idx="7471">
                  <c:v>14928.755371093799</c:v>
                </c:pt>
                <c:pt idx="7472">
                  <c:v>14930.892578125</c:v>
                </c:pt>
                <c:pt idx="7473">
                  <c:v>14932.954589843799</c:v>
                </c:pt>
                <c:pt idx="7474">
                  <c:v>14934.766113281201</c:v>
                </c:pt>
                <c:pt idx="7475">
                  <c:v>14936.689941406201</c:v>
                </c:pt>
                <c:pt idx="7476">
                  <c:v>14938.676269531299</c:v>
                </c:pt>
                <c:pt idx="7477">
                  <c:v>14940.658691406201</c:v>
                </c:pt>
                <c:pt idx="7478">
                  <c:v>14942.7587890625</c:v>
                </c:pt>
                <c:pt idx="7479">
                  <c:v>14944.86328125</c:v>
                </c:pt>
                <c:pt idx="7480">
                  <c:v>14946.787109375</c:v>
                </c:pt>
                <c:pt idx="7481">
                  <c:v>14948.7490234375</c:v>
                </c:pt>
                <c:pt idx="7482">
                  <c:v>14950.7607421875</c:v>
                </c:pt>
                <c:pt idx="7483">
                  <c:v>14952.7470703125</c:v>
                </c:pt>
                <c:pt idx="7484">
                  <c:v>14954.74609375</c:v>
                </c:pt>
                <c:pt idx="7485">
                  <c:v>14956.607421875</c:v>
                </c:pt>
                <c:pt idx="7486">
                  <c:v>14958.614746093799</c:v>
                </c:pt>
                <c:pt idx="7487">
                  <c:v>14960.714355468701</c:v>
                </c:pt>
                <c:pt idx="7488">
                  <c:v>14962.66796875</c:v>
                </c:pt>
                <c:pt idx="7489">
                  <c:v>14964.6796875</c:v>
                </c:pt>
                <c:pt idx="7490">
                  <c:v>14966.679199218701</c:v>
                </c:pt>
                <c:pt idx="7491">
                  <c:v>14968.63671875</c:v>
                </c:pt>
                <c:pt idx="7492">
                  <c:v>14970.636230468701</c:v>
                </c:pt>
                <c:pt idx="7493">
                  <c:v>14972.602050781299</c:v>
                </c:pt>
                <c:pt idx="7494">
                  <c:v>14974.651855468701</c:v>
                </c:pt>
                <c:pt idx="7495">
                  <c:v>14976.61328125</c:v>
                </c:pt>
                <c:pt idx="7496">
                  <c:v>14978.549316406201</c:v>
                </c:pt>
                <c:pt idx="7497">
                  <c:v>14980.725097656201</c:v>
                </c:pt>
                <c:pt idx="7498">
                  <c:v>14982.724609375</c:v>
                </c:pt>
                <c:pt idx="7499">
                  <c:v>14984.636230468701</c:v>
                </c:pt>
                <c:pt idx="7500">
                  <c:v>14986.610839843799</c:v>
                </c:pt>
                <c:pt idx="7501">
                  <c:v>14988.597167968701</c:v>
                </c:pt>
                <c:pt idx="7502">
                  <c:v>14990.634277343799</c:v>
                </c:pt>
                <c:pt idx="7503">
                  <c:v>14992.545410156201</c:v>
                </c:pt>
                <c:pt idx="7504">
                  <c:v>14994.569824218701</c:v>
                </c:pt>
                <c:pt idx="7505">
                  <c:v>14996.5693359375</c:v>
                </c:pt>
                <c:pt idx="7506">
                  <c:v>14998.474609375</c:v>
                </c:pt>
                <c:pt idx="7507">
                  <c:v>14999.982910156201</c:v>
                </c:pt>
              </c:numCache>
            </c:numRef>
          </c:xVal>
          <c:yVal>
            <c:numRef>
              <c:f>data_Loop!$BE$13:$BE$7520</c:f>
              <c:numCache>
                <c:formatCode>0.00E+00</c:formatCode>
                <c:ptCount val="7508"/>
                <c:pt idx="0">
                  <c:v>4.3962117683389604E-6</c:v>
                </c:pt>
                <c:pt idx="1">
                  <c:v>2.3859495149272098E-6</c:v>
                </c:pt>
                <c:pt idx="2">
                  <c:v>1.89538103443567E-6</c:v>
                </c:pt>
                <c:pt idx="3">
                  <c:v>1.0940732731992799E-6</c:v>
                </c:pt>
                <c:pt idx="4">
                  <c:v>-7.5514760724123505E-8</c:v>
                </c:pt>
                <c:pt idx="5">
                  <c:v>-1.2724327026987401E-6</c:v>
                </c:pt>
                <c:pt idx="6">
                  <c:v>-2.66081334265758E-6</c:v>
                </c:pt>
                <c:pt idx="7">
                  <c:v>-4.17297530756769E-6</c:v>
                </c:pt>
                <c:pt idx="8">
                  <c:v>-5.3112385366642798E-6</c:v>
                </c:pt>
                <c:pt idx="9">
                  <c:v>-7.3372448648448399E-6</c:v>
                </c:pt>
                <c:pt idx="10">
                  <c:v>-9.0677534443509799E-6</c:v>
                </c:pt>
                <c:pt idx="11">
                  <c:v>-1.04199638671073E-5</c:v>
                </c:pt>
                <c:pt idx="12">
                  <c:v>-1.2625146539494999E-5</c:v>
                </c:pt>
                <c:pt idx="13">
                  <c:v>-1.38951037909822E-5</c:v>
                </c:pt>
                <c:pt idx="14">
                  <c:v>-1.5658459453549301E-5</c:v>
                </c:pt>
                <c:pt idx="15">
                  <c:v>-1.7338086192696402E-5</c:v>
                </c:pt>
                <c:pt idx="16">
                  <c:v>-1.91208360575279E-5</c:v>
                </c:pt>
                <c:pt idx="17">
                  <c:v>-2.0439524766124399E-5</c:v>
                </c:pt>
                <c:pt idx="18">
                  <c:v>-2.2212203621240901E-5</c:v>
                </c:pt>
                <c:pt idx="19">
                  <c:v>-2.4097003091716499E-5</c:v>
                </c:pt>
                <c:pt idx="20">
                  <c:v>-2.55201435909583E-5</c:v>
                </c:pt>
                <c:pt idx="21">
                  <c:v>-2.7703533287703699E-5</c:v>
                </c:pt>
                <c:pt idx="22">
                  <c:v>-2.94519325814794E-5</c:v>
                </c:pt>
                <c:pt idx="23">
                  <c:v>-3.0804015536566003E-5</c:v>
                </c:pt>
                <c:pt idx="24">
                  <c:v>-3.2558650969336902E-5</c:v>
                </c:pt>
                <c:pt idx="25">
                  <c:v>-3.3993643252467599E-5</c:v>
                </c:pt>
                <c:pt idx="26">
                  <c:v>-3.58006539810087E-5</c:v>
                </c:pt>
                <c:pt idx="27">
                  <c:v>-3.7698359486855198E-5</c:v>
                </c:pt>
                <c:pt idx="28">
                  <c:v>-3.9027956860980997E-5</c:v>
                </c:pt>
                <c:pt idx="29">
                  <c:v>-4.12563187039494E-5</c:v>
                </c:pt>
                <c:pt idx="30">
                  <c:v>-4.25100259219251E-5</c:v>
                </c:pt>
                <c:pt idx="31">
                  <c:v>-4.4228935902798298E-5</c:v>
                </c:pt>
                <c:pt idx="32">
                  <c:v>-4.6280965491075798E-5</c:v>
                </c:pt>
                <c:pt idx="33">
                  <c:v>-4.7926181328750099E-5</c:v>
                </c:pt>
                <c:pt idx="34">
                  <c:v>-4.9725172839466801E-5</c:v>
                </c:pt>
                <c:pt idx="35">
                  <c:v>-5.1027002032189498E-5</c:v>
                </c:pt>
                <c:pt idx="36">
                  <c:v>-5.2830991530412802E-5</c:v>
                </c:pt>
                <c:pt idx="37">
                  <c:v>-5.4414071340872599E-5</c:v>
                </c:pt>
                <c:pt idx="38">
                  <c:v>-5.6399847825615899E-5</c:v>
                </c:pt>
                <c:pt idx="39">
                  <c:v>-5.7968839403737102E-5</c:v>
                </c:pt>
                <c:pt idx="40">
                  <c:v>-5.9536845741784603E-5</c:v>
                </c:pt>
                <c:pt idx="41">
                  <c:v>-6.1051561311649296E-5</c:v>
                </c:pt>
                <c:pt idx="42">
                  <c:v>-6.2839212167190703E-5</c:v>
                </c:pt>
                <c:pt idx="43">
                  <c:v>-6.4837590338350296E-5</c:v>
                </c:pt>
                <c:pt idx="44">
                  <c:v>-6.6249041101880697E-5</c:v>
                </c:pt>
                <c:pt idx="45">
                  <c:v>-6.7816693686789599E-5</c:v>
                </c:pt>
                <c:pt idx="46">
                  <c:v>-6.9934195743846206E-5</c:v>
                </c:pt>
                <c:pt idx="47">
                  <c:v>-7.1229069388912603E-5</c:v>
                </c:pt>
                <c:pt idx="48">
                  <c:v>-7.3155608534091106E-5</c:v>
                </c:pt>
                <c:pt idx="49">
                  <c:v>-7.4747299694270398E-5</c:v>
                </c:pt>
                <c:pt idx="50">
                  <c:v>-7.6490752258442707E-5</c:v>
                </c:pt>
                <c:pt idx="51">
                  <c:v>-7.7968392885392307E-5</c:v>
                </c:pt>
                <c:pt idx="52">
                  <c:v>-7.9640360895932703E-5</c:v>
                </c:pt>
                <c:pt idx="53">
                  <c:v>-8.1626143342360504E-5</c:v>
                </c:pt>
                <c:pt idx="54">
                  <c:v>-8.3371461239526294E-5</c:v>
                </c:pt>
                <c:pt idx="55">
                  <c:v>-8.4941535828485706E-5</c:v>
                </c:pt>
                <c:pt idx="56">
                  <c:v>-8.6531041612017003E-5</c:v>
                </c:pt>
                <c:pt idx="57">
                  <c:v>-8.8359261631120603E-5</c:v>
                </c:pt>
                <c:pt idx="58">
                  <c:v>-8.99494098593797E-5</c:v>
                </c:pt>
                <c:pt idx="59">
                  <c:v>-9.1672925995626598E-5</c:v>
                </c:pt>
                <c:pt idx="60">
                  <c:v>-9.3124958203155301E-5</c:v>
                </c:pt>
                <c:pt idx="61">
                  <c:v>-9.4949972708909704E-5</c:v>
                </c:pt>
                <c:pt idx="62">
                  <c:v>-9.6566198423119607E-5</c:v>
                </c:pt>
                <c:pt idx="63">
                  <c:v>-9.8373568169326503E-5</c:v>
                </c:pt>
                <c:pt idx="64">
                  <c:v>-9.9998065304319705E-5</c:v>
                </c:pt>
                <c:pt idx="65" formatCode="General">
                  <c:v>-1.01691445588233E-4</c:v>
                </c:pt>
                <c:pt idx="66" formatCode="General">
                  <c:v>-1.03251037887579E-4</c:v>
                </c:pt>
                <c:pt idx="67" formatCode="General">
                  <c:v>-1.0496000487617899E-4</c:v>
                </c:pt>
                <c:pt idx="68" formatCode="General">
                  <c:v>-1.07020929258008E-4</c:v>
                </c:pt>
                <c:pt idx="69" formatCode="General">
                  <c:v>-1.08373071114302E-4</c:v>
                </c:pt>
                <c:pt idx="70" formatCode="General">
                  <c:v>-1.10491011320553E-4</c:v>
                </c:pt>
                <c:pt idx="71" formatCode="General">
                  <c:v>-1.11715728431267E-4</c:v>
                </c:pt>
                <c:pt idx="72" formatCode="General">
                  <c:v>-1.1338406764531001E-4</c:v>
                </c:pt>
                <c:pt idx="73" formatCode="General">
                  <c:v>-1.15100253332026E-4</c:v>
                </c:pt>
                <c:pt idx="74" formatCode="General">
                  <c:v>-1.1683745369539499E-4</c:v>
                </c:pt>
                <c:pt idx="75" formatCode="General">
                  <c:v>-1.1837447447243199E-4</c:v>
                </c:pt>
                <c:pt idx="76" formatCode="General">
                  <c:v>-1.20078978926885E-4</c:v>
                </c:pt>
                <c:pt idx="77" formatCode="General">
                  <c:v>-1.2160303880574699E-4</c:v>
                </c:pt>
                <c:pt idx="78" formatCode="General">
                  <c:v>-1.2318773646726399E-4</c:v>
                </c:pt>
                <c:pt idx="79" formatCode="General">
                  <c:v>-1.2511956176880501E-4</c:v>
                </c:pt>
                <c:pt idx="80" formatCode="General">
                  <c:v>-1.2695699387600001E-4</c:v>
                </c:pt>
                <c:pt idx="81" formatCode="General">
                  <c:v>-1.2890424392012899E-4</c:v>
                </c:pt>
                <c:pt idx="82" formatCode="General">
                  <c:v>-1.3006938698883799E-4</c:v>
                </c:pt>
                <c:pt idx="83" formatCode="General">
                  <c:v>-1.31701729388949E-4</c:v>
                </c:pt>
                <c:pt idx="84" formatCode="General">
                  <c:v>-1.3353344911987001E-4</c:v>
                </c:pt>
                <c:pt idx="85" formatCode="General">
                  <c:v>-1.3511381906222E-4</c:v>
                </c:pt>
                <c:pt idx="86" formatCode="General">
                  <c:v>-1.36961034090148E-4</c:v>
                </c:pt>
                <c:pt idx="87" formatCode="General">
                  <c:v>-1.38633225766749E-4</c:v>
                </c:pt>
                <c:pt idx="88" formatCode="General">
                  <c:v>-1.40257318267285E-4</c:v>
                </c:pt>
                <c:pt idx="89" formatCode="General">
                  <c:v>-1.4189672386679701E-4</c:v>
                </c:pt>
                <c:pt idx="90" formatCode="General">
                  <c:v>-1.4356275596118199E-4</c:v>
                </c:pt>
                <c:pt idx="91" formatCode="General">
                  <c:v>-1.4534653429396099E-4</c:v>
                </c:pt>
                <c:pt idx="92" formatCode="General">
                  <c:v>-1.47175072996003E-4</c:v>
                </c:pt>
                <c:pt idx="93" formatCode="General">
                  <c:v>-1.48748666911646E-4</c:v>
                </c:pt>
                <c:pt idx="94" formatCode="General">
                  <c:v>-1.5022428534770699E-4</c:v>
                </c:pt>
                <c:pt idx="95" formatCode="General">
                  <c:v>-1.5175477669832299E-4</c:v>
                </c:pt>
                <c:pt idx="96" formatCode="General">
                  <c:v>-1.5347411185523199E-4</c:v>
                </c:pt>
                <c:pt idx="97" formatCode="General">
                  <c:v>-1.5523100543073101E-4</c:v>
                </c:pt>
                <c:pt idx="98" formatCode="General">
                  <c:v>-1.5700188524650499E-4</c:v>
                </c:pt>
                <c:pt idx="99" formatCode="General">
                  <c:v>-1.5855722870372599E-4</c:v>
                </c:pt>
                <c:pt idx="100" formatCode="General">
                  <c:v>-1.6027729267408699E-4</c:v>
                </c:pt>
                <c:pt idx="101" formatCode="General">
                  <c:v>-1.6186637896765401E-4</c:v>
                </c:pt>
                <c:pt idx="102" formatCode="General">
                  <c:v>-1.6323030102772401E-4</c:v>
                </c:pt>
                <c:pt idx="103" formatCode="General">
                  <c:v>-1.6542729462634299E-4</c:v>
                </c:pt>
                <c:pt idx="104" formatCode="General">
                  <c:v>-1.6675980521753601E-4</c:v>
                </c:pt>
                <c:pt idx="105" formatCode="General">
                  <c:v>-1.68557534176407E-4</c:v>
                </c:pt>
                <c:pt idx="106" formatCode="General">
                  <c:v>-1.6996442086226901E-4</c:v>
                </c:pt>
                <c:pt idx="107" formatCode="General">
                  <c:v>-1.7177271496097901E-4</c:v>
                </c:pt>
                <c:pt idx="108" formatCode="General">
                  <c:v>-1.7353581472613399E-4</c:v>
                </c:pt>
                <c:pt idx="109" formatCode="General">
                  <c:v>-1.7500985850970699E-4</c:v>
                </c:pt>
                <c:pt idx="110" formatCode="General">
                  <c:v>-1.7674586494555199E-4</c:v>
                </c:pt>
                <c:pt idx="111" formatCode="General">
                  <c:v>-1.78605613745244E-4</c:v>
                </c:pt>
                <c:pt idx="112" formatCode="General">
                  <c:v>-1.80039963247201E-4</c:v>
                </c:pt>
                <c:pt idx="113" formatCode="General">
                  <c:v>-1.8195295279342099E-4</c:v>
                </c:pt>
                <c:pt idx="114" formatCode="General">
                  <c:v>-1.8361300682141101E-4</c:v>
                </c:pt>
                <c:pt idx="115" formatCode="General">
                  <c:v>-1.8485423318026701E-4</c:v>
                </c:pt>
                <c:pt idx="116" formatCode="General">
                  <c:v>-1.87147938478689E-4</c:v>
                </c:pt>
                <c:pt idx="117" formatCode="General">
                  <c:v>-1.88190095396547E-4</c:v>
                </c:pt>
                <c:pt idx="118" formatCode="General">
                  <c:v>-1.9029882695745001E-4</c:v>
                </c:pt>
                <c:pt idx="119" formatCode="General">
                  <c:v>-1.91684259783619E-4</c:v>
                </c:pt>
                <c:pt idx="120" formatCode="General">
                  <c:v>-1.9330437316965099E-4</c:v>
                </c:pt>
                <c:pt idx="121" formatCode="General">
                  <c:v>-1.9527918584039201E-4</c:v>
                </c:pt>
                <c:pt idx="122" formatCode="General">
                  <c:v>-1.9701062321802199E-4</c:v>
                </c:pt>
                <c:pt idx="123" formatCode="General">
                  <c:v>-1.98522289600336E-4</c:v>
                </c:pt>
                <c:pt idx="124" formatCode="General">
                  <c:v>-1.99730968656784E-4</c:v>
                </c:pt>
                <c:pt idx="125" formatCode="General">
                  <c:v>-2.01820050953086E-4</c:v>
                </c:pt>
                <c:pt idx="126" formatCode="General">
                  <c:v>-2.0349376242060699E-4</c:v>
                </c:pt>
                <c:pt idx="127" formatCode="General">
                  <c:v>-2.0471453651897599E-4</c:v>
                </c:pt>
                <c:pt idx="128" formatCode="General">
                  <c:v>-2.0658728916668701E-4</c:v>
                </c:pt>
                <c:pt idx="129" formatCode="General">
                  <c:v>-2.0821010473812501E-4</c:v>
                </c:pt>
                <c:pt idx="130" formatCode="General">
                  <c:v>-2.1018949079326299E-4</c:v>
                </c:pt>
                <c:pt idx="131" formatCode="General">
                  <c:v>-2.1200469901978499E-4</c:v>
                </c:pt>
                <c:pt idx="132" formatCode="General">
                  <c:v>-2.1332376424838099E-4</c:v>
                </c:pt>
                <c:pt idx="133" formatCode="General">
                  <c:v>-2.1515876851581499E-4</c:v>
                </c:pt>
                <c:pt idx="134" formatCode="General">
                  <c:v>-2.17066826842852E-4</c:v>
                </c:pt>
                <c:pt idx="135" formatCode="General">
                  <c:v>-2.1826982752067801E-4</c:v>
                </c:pt>
                <c:pt idx="136" formatCode="General">
                  <c:v>-2.1961358510047099E-4</c:v>
                </c:pt>
                <c:pt idx="137" formatCode="General">
                  <c:v>-2.2172451352386901E-4</c:v>
                </c:pt>
                <c:pt idx="138" formatCode="General">
                  <c:v>-2.2357552931552999E-4</c:v>
                </c:pt>
                <c:pt idx="139" formatCode="General">
                  <c:v>-2.2520814302806901E-4</c:v>
                </c:pt>
                <c:pt idx="140" formatCode="General">
                  <c:v>-2.2655120245411499E-4</c:v>
                </c:pt>
                <c:pt idx="141" formatCode="General">
                  <c:v>-2.27878879889515E-4</c:v>
                </c:pt>
                <c:pt idx="142" formatCode="General">
                  <c:v>-2.2962104492005501E-4</c:v>
                </c:pt>
                <c:pt idx="143" formatCode="General">
                  <c:v>-2.31758563701598E-4</c:v>
                </c:pt>
                <c:pt idx="144" formatCode="General">
                  <c:v>-2.3331516717078299E-4</c:v>
                </c:pt>
                <c:pt idx="145" formatCode="General">
                  <c:v>-2.35032610454922E-4</c:v>
                </c:pt>
                <c:pt idx="146" formatCode="General">
                  <c:v>-2.3687751786909499E-4</c:v>
                </c:pt>
                <c:pt idx="147" formatCode="General">
                  <c:v>-2.38009799030383E-4</c:v>
                </c:pt>
                <c:pt idx="148" formatCode="General">
                  <c:v>-2.39407472497256E-4</c:v>
                </c:pt>
                <c:pt idx="149" formatCode="General">
                  <c:v>-2.41458730387174E-4</c:v>
                </c:pt>
                <c:pt idx="150" formatCode="General">
                  <c:v>-2.4300732157249801E-4</c:v>
                </c:pt>
                <c:pt idx="151" formatCode="General">
                  <c:v>-2.4458344569213602E-4</c:v>
                </c:pt>
                <c:pt idx="152" formatCode="General">
                  <c:v>-2.4665759187817397E-4</c:v>
                </c:pt>
                <c:pt idx="153" formatCode="General">
                  <c:v>-2.4805472468106401E-4</c:v>
                </c:pt>
                <c:pt idx="154" formatCode="General">
                  <c:v>-2.4965688728735401E-4</c:v>
                </c:pt>
                <c:pt idx="155" formatCode="General">
                  <c:v>-2.5147795262106602E-4</c:v>
                </c:pt>
                <c:pt idx="156" formatCode="General">
                  <c:v>-2.5305053433140101E-4</c:v>
                </c:pt>
                <c:pt idx="157" formatCode="General">
                  <c:v>-2.5470098565790399E-4</c:v>
                </c:pt>
                <c:pt idx="158" formatCode="General">
                  <c:v>-2.56196086895178E-4</c:v>
                </c:pt>
                <c:pt idx="159" formatCode="General">
                  <c:v>-2.57921796606551E-4</c:v>
                </c:pt>
                <c:pt idx="160" formatCode="General">
                  <c:v>-2.5950914980482902E-4</c:v>
                </c:pt>
                <c:pt idx="161" formatCode="General">
                  <c:v>-2.6083682841938899E-4</c:v>
                </c:pt>
                <c:pt idx="162" formatCode="General">
                  <c:v>-2.63057285786664E-4</c:v>
                </c:pt>
                <c:pt idx="163" formatCode="General">
                  <c:v>-2.6466554618493699E-4</c:v>
                </c:pt>
                <c:pt idx="164" formatCode="General">
                  <c:v>-2.6600525383307602E-4</c:v>
                </c:pt>
                <c:pt idx="165" formatCode="General">
                  <c:v>-2.6807542087137703E-4</c:v>
                </c:pt>
                <c:pt idx="166" formatCode="General">
                  <c:v>-2.6922031207145697E-4</c:v>
                </c:pt>
                <c:pt idx="167" formatCode="General">
                  <c:v>-2.7092512864910503E-4</c:v>
                </c:pt>
                <c:pt idx="168" formatCode="General">
                  <c:v>-2.7284883106793801E-4</c:v>
                </c:pt>
                <c:pt idx="169" formatCode="General">
                  <c:v>-2.74406349984304E-4</c:v>
                </c:pt>
                <c:pt idx="170" formatCode="General">
                  <c:v>-2.7637045575404102E-4</c:v>
                </c:pt>
                <c:pt idx="171" formatCode="General">
                  <c:v>-2.7778207225431502E-4</c:v>
                </c:pt>
                <c:pt idx="172" formatCode="General">
                  <c:v>-2.79505237531804E-4</c:v>
                </c:pt>
                <c:pt idx="173" formatCode="General">
                  <c:v>-2.8156771825545401E-4</c:v>
                </c:pt>
                <c:pt idx="174" formatCode="General">
                  <c:v>-2.83218493197428E-4</c:v>
                </c:pt>
                <c:pt idx="175" formatCode="General">
                  <c:v>-2.8443915550978999E-4</c:v>
                </c:pt>
                <c:pt idx="176" formatCode="General">
                  <c:v>-2.8640495527399899E-4</c:v>
                </c:pt>
                <c:pt idx="177" formatCode="General">
                  <c:v>-2.87758753629361E-4</c:v>
                </c:pt>
                <c:pt idx="178" formatCode="General">
                  <c:v>-2.8980444606688699E-4</c:v>
                </c:pt>
                <c:pt idx="179" formatCode="General">
                  <c:v>-2.9098597415633303E-4</c:v>
                </c:pt>
                <c:pt idx="180" formatCode="General">
                  <c:v>-2.92474509387166E-4</c:v>
                </c:pt>
                <c:pt idx="181" formatCode="General">
                  <c:v>-2.9445317261698502E-4</c:v>
                </c:pt>
                <c:pt idx="182" formatCode="General">
                  <c:v>-2.9627107673054197E-4</c:v>
                </c:pt>
                <c:pt idx="183" formatCode="General">
                  <c:v>-2.9784065978467899E-4</c:v>
                </c:pt>
                <c:pt idx="184" formatCode="General">
                  <c:v>-2.9948240980206203E-4</c:v>
                </c:pt>
                <c:pt idx="185" formatCode="General">
                  <c:v>-3.0135694964327701E-4</c:v>
                </c:pt>
                <c:pt idx="186" formatCode="General">
                  <c:v>-3.0275156847521799E-4</c:v>
                </c:pt>
                <c:pt idx="187" formatCode="General">
                  <c:v>-3.0465128933017502E-4</c:v>
                </c:pt>
                <c:pt idx="188" formatCode="General">
                  <c:v>-3.0645615591792102E-4</c:v>
                </c:pt>
                <c:pt idx="189" formatCode="General">
                  <c:v>-3.07652457270039E-4</c:v>
                </c:pt>
                <c:pt idx="190" formatCode="General">
                  <c:v>-3.0924356284038899E-4</c:v>
                </c:pt>
                <c:pt idx="191" formatCode="General">
                  <c:v>-3.1111547827114197E-4</c:v>
                </c:pt>
                <c:pt idx="192" formatCode="General">
                  <c:v>-3.12691312948372E-4</c:v>
                </c:pt>
                <c:pt idx="193" formatCode="General">
                  <c:v>-3.1428349726444598E-4</c:v>
                </c:pt>
                <c:pt idx="194" formatCode="General">
                  <c:v>-3.1604920022029899E-4</c:v>
                </c:pt>
                <c:pt idx="195" formatCode="General">
                  <c:v>-3.1805620781850702E-4</c:v>
                </c:pt>
                <c:pt idx="196" formatCode="General">
                  <c:v>-3.1908098805033899E-4</c:v>
                </c:pt>
                <c:pt idx="197" formatCode="General">
                  <c:v>-3.20907341528857E-4</c:v>
                </c:pt>
                <c:pt idx="198" formatCode="General">
                  <c:v>-3.2235104031266002E-4</c:v>
                </c:pt>
                <c:pt idx="199" formatCode="General">
                  <c:v>-3.2454226780583901E-4</c:v>
                </c:pt>
                <c:pt idx="200" formatCode="General">
                  <c:v>-3.2585449755615501E-4</c:v>
                </c:pt>
                <c:pt idx="201" formatCode="General">
                  <c:v>-3.2727224053756202E-4</c:v>
                </c:pt>
                <c:pt idx="202" formatCode="General">
                  <c:v>-3.2920199739260898E-4</c:v>
                </c:pt>
                <c:pt idx="203" formatCode="General">
                  <c:v>-3.3091222167790102E-4</c:v>
                </c:pt>
                <c:pt idx="204" formatCode="General">
                  <c:v>-3.3233797102723701E-4</c:v>
                </c:pt>
                <c:pt idx="205" formatCode="General">
                  <c:v>-3.3462522771665799E-4</c:v>
                </c:pt>
                <c:pt idx="206" formatCode="General">
                  <c:v>-3.3580655631773701E-4</c:v>
                </c:pt>
                <c:pt idx="207" formatCode="General">
                  <c:v>-3.3770450343948398E-4</c:v>
                </c:pt>
                <c:pt idx="208" formatCode="General">
                  <c:v>-3.3934773761665801E-4</c:v>
                </c:pt>
                <c:pt idx="209" formatCode="General">
                  <c:v>-3.40858362186816E-4</c:v>
                </c:pt>
                <c:pt idx="210" formatCode="General">
                  <c:v>-3.4255383069140103E-4</c:v>
                </c:pt>
                <c:pt idx="211" formatCode="General">
                  <c:v>-3.4434611129855098E-4</c:v>
                </c:pt>
                <c:pt idx="212" formatCode="General">
                  <c:v>-3.4538491809875198E-4</c:v>
                </c:pt>
                <c:pt idx="213" formatCode="General">
                  <c:v>-3.47514834024854E-4</c:v>
                </c:pt>
                <c:pt idx="214" formatCode="General">
                  <c:v>-3.4899015656448098E-4</c:v>
                </c:pt>
                <c:pt idx="215" formatCode="General">
                  <c:v>-3.5095191815161301E-4</c:v>
                </c:pt>
                <c:pt idx="216" formatCode="General">
                  <c:v>-3.5263570893602199E-4</c:v>
                </c:pt>
                <c:pt idx="217" formatCode="General">
                  <c:v>-3.5409752023109301E-4</c:v>
                </c:pt>
                <c:pt idx="218" formatCode="General">
                  <c:v>-3.5542681289708498E-4</c:v>
                </c:pt>
                <c:pt idx="219" formatCode="General">
                  <c:v>-3.57445156727425E-4</c:v>
                </c:pt>
                <c:pt idx="220" formatCode="General">
                  <c:v>-3.58914774119415E-4</c:v>
                </c:pt>
                <c:pt idx="221" formatCode="General">
                  <c:v>-3.6083808701633201E-4</c:v>
                </c:pt>
                <c:pt idx="222" formatCode="General">
                  <c:v>-3.6251398897051899E-4</c:v>
                </c:pt>
                <c:pt idx="223" formatCode="General">
                  <c:v>-3.6363270513088702E-4</c:v>
                </c:pt>
                <c:pt idx="224" formatCode="General">
                  <c:v>-3.6577012308910701E-4</c:v>
                </c:pt>
                <c:pt idx="225" formatCode="General">
                  <c:v>-3.67326321342363E-4</c:v>
                </c:pt>
                <c:pt idx="226" formatCode="General">
                  <c:v>-3.69500909211324E-4</c:v>
                </c:pt>
                <c:pt idx="227" formatCode="General">
                  <c:v>-3.7053833741569798E-4</c:v>
                </c:pt>
                <c:pt idx="228" formatCode="General">
                  <c:v>-3.7184208616651001E-4</c:v>
                </c:pt>
                <c:pt idx="229" formatCode="General">
                  <c:v>-3.7383979597376303E-4</c:v>
                </c:pt>
                <c:pt idx="230" formatCode="General">
                  <c:v>-3.7579194744515499E-4</c:v>
                </c:pt>
                <c:pt idx="231" formatCode="General">
                  <c:v>-3.77493521614349E-4</c:v>
                </c:pt>
                <c:pt idx="232" formatCode="General">
                  <c:v>-3.7912973490232402E-4</c:v>
                </c:pt>
                <c:pt idx="233" formatCode="General">
                  <c:v>-3.8107404105333599E-4</c:v>
                </c:pt>
                <c:pt idx="234" formatCode="General">
                  <c:v>-3.8237770076117602E-4</c:v>
                </c:pt>
                <c:pt idx="235" formatCode="General">
                  <c:v>-3.8413236426214202E-4</c:v>
                </c:pt>
                <c:pt idx="236" formatCode="General">
                  <c:v>-3.85630241830963E-4</c:v>
                </c:pt>
                <c:pt idx="237" formatCode="General">
                  <c:v>-3.8707671579068901E-4</c:v>
                </c:pt>
                <c:pt idx="238" formatCode="General">
                  <c:v>-3.89000970937494E-4</c:v>
                </c:pt>
                <c:pt idx="239" formatCode="General">
                  <c:v>-3.9008426913855803E-4</c:v>
                </c:pt>
                <c:pt idx="240" formatCode="General">
                  <c:v>-3.9192968914591401E-4</c:v>
                </c:pt>
                <c:pt idx="241" formatCode="General">
                  <c:v>-3.93840273029565E-4</c:v>
                </c:pt>
                <c:pt idx="242" formatCode="General">
                  <c:v>-3.9502942723580601E-4</c:v>
                </c:pt>
                <c:pt idx="243" formatCode="General">
                  <c:v>-3.97313953548913E-4</c:v>
                </c:pt>
                <c:pt idx="244" formatCode="General">
                  <c:v>-3.9862940695502503E-4</c:v>
                </c:pt>
                <c:pt idx="245" formatCode="General">
                  <c:v>-4.0050660368389499E-4</c:v>
                </c:pt>
                <c:pt idx="246" formatCode="General">
                  <c:v>-4.0182462741861902E-4</c:v>
                </c:pt>
                <c:pt idx="247" formatCode="General">
                  <c:v>-4.0368213271773002E-4</c:v>
                </c:pt>
                <c:pt idx="248" formatCode="General">
                  <c:v>-4.0466850567702099E-4</c:v>
                </c:pt>
                <c:pt idx="249" formatCode="General">
                  <c:v>-4.0675961614787602E-4</c:v>
                </c:pt>
                <c:pt idx="250" formatCode="General">
                  <c:v>-4.0818571740871098E-4</c:v>
                </c:pt>
                <c:pt idx="251" formatCode="General">
                  <c:v>-4.1012105916552502E-4</c:v>
                </c:pt>
                <c:pt idx="252" formatCode="General">
                  <c:v>-4.11470025656884E-4</c:v>
                </c:pt>
                <c:pt idx="253" formatCode="General">
                  <c:v>-4.13968899838026E-4</c:v>
                </c:pt>
                <c:pt idx="254" formatCode="General">
                  <c:v>-4.1485271859686903E-4</c:v>
                </c:pt>
                <c:pt idx="255" formatCode="General">
                  <c:v>-4.1659891489641602E-4</c:v>
                </c:pt>
                <c:pt idx="256" formatCode="General">
                  <c:v>-4.1813180638251401E-4</c:v>
                </c:pt>
                <c:pt idx="257" formatCode="General">
                  <c:v>-4.2025088875804502E-4</c:v>
                </c:pt>
                <c:pt idx="258" formatCode="General">
                  <c:v>-4.2166887455861697E-4</c:v>
                </c:pt>
                <c:pt idx="259" formatCode="General">
                  <c:v>-4.22995451535275E-4</c:v>
                </c:pt>
                <c:pt idx="260" formatCode="General">
                  <c:v>-4.2453645859070598E-4</c:v>
                </c:pt>
                <c:pt idx="261" formatCode="General">
                  <c:v>-4.26438308629948E-4</c:v>
                </c:pt>
                <c:pt idx="262" formatCode="General">
                  <c:v>-4.28435947685501E-4</c:v>
                </c:pt>
                <c:pt idx="263" formatCode="General">
                  <c:v>-4.29800592212061E-4</c:v>
                </c:pt>
                <c:pt idx="264" formatCode="General">
                  <c:v>-4.3153906200676999E-4</c:v>
                </c:pt>
                <c:pt idx="265" formatCode="General">
                  <c:v>-4.3308376272595901E-4</c:v>
                </c:pt>
                <c:pt idx="266" formatCode="General">
                  <c:v>-4.3511046484410402E-4</c:v>
                </c:pt>
                <c:pt idx="267" formatCode="General">
                  <c:v>-4.3613604719817403E-4</c:v>
                </c:pt>
                <c:pt idx="268" formatCode="General">
                  <c:v>-4.3786642748042597E-4</c:v>
                </c:pt>
                <c:pt idx="269" formatCode="General">
                  <c:v>-4.3968079704323498E-4</c:v>
                </c:pt>
                <c:pt idx="270" formatCode="General">
                  <c:v>-4.4156220496074E-4</c:v>
                </c:pt>
                <c:pt idx="271" formatCode="General">
                  <c:v>-4.4285329718385603E-4</c:v>
                </c:pt>
                <c:pt idx="272" formatCode="General">
                  <c:v>-4.44612315126698E-4</c:v>
                </c:pt>
                <c:pt idx="273" formatCode="General">
                  <c:v>-4.46147906465434E-4</c:v>
                </c:pt>
                <c:pt idx="274" formatCode="General">
                  <c:v>-4.47749658085213E-4</c:v>
                </c:pt>
                <c:pt idx="275" formatCode="General">
                  <c:v>-4.4959039722027201E-4</c:v>
                </c:pt>
                <c:pt idx="276" formatCode="General">
                  <c:v>-4.5166165872154602E-4</c:v>
                </c:pt>
                <c:pt idx="277" formatCode="General">
                  <c:v>-4.5272829469440598E-4</c:v>
                </c:pt>
                <c:pt idx="278" formatCode="General">
                  <c:v>-4.5481776755293402E-4</c:v>
                </c:pt>
                <c:pt idx="279" formatCode="General">
                  <c:v>-4.5593445438061898E-4</c:v>
                </c:pt>
                <c:pt idx="280" formatCode="General">
                  <c:v>-4.5785413700292598E-4</c:v>
                </c:pt>
                <c:pt idx="281" formatCode="General">
                  <c:v>-4.5913771768331298E-4</c:v>
                </c:pt>
                <c:pt idx="282" formatCode="General">
                  <c:v>-4.6090687260615798E-4</c:v>
                </c:pt>
                <c:pt idx="283" formatCode="General">
                  <c:v>-4.6235502511290802E-4</c:v>
                </c:pt>
                <c:pt idx="284" formatCode="General">
                  <c:v>-4.6412829859211898E-4</c:v>
                </c:pt>
                <c:pt idx="285" formatCode="General">
                  <c:v>-4.6599407010040498E-4</c:v>
                </c:pt>
                <c:pt idx="286" formatCode="General">
                  <c:v>-4.6735216042823703E-4</c:v>
                </c:pt>
                <c:pt idx="287" formatCode="General">
                  <c:v>-4.6881966553496702E-4</c:v>
                </c:pt>
                <c:pt idx="288" formatCode="General">
                  <c:v>-4.7030817789111201E-4</c:v>
                </c:pt>
                <c:pt idx="289" formatCode="General">
                  <c:v>-4.7251651521407803E-4</c:v>
                </c:pt>
                <c:pt idx="290" formatCode="General">
                  <c:v>-4.7374667606527097E-4</c:v>
                </c:pt>
                <c:pt idx="291" formatCode="General">
                  <c:v>-4.7584841325241001E-4</c:v>
                </c:pt>
                <c:pt idx="292" formatCode="General">
                  <c:v>-4.77037806829395E-4</c:v>
                </c:pt>
                <c:pt idx="293" formatCode="General">
                  <c:v>-4.78880193236851E-4</c:v>
                </c:pt>
                <c:pt idx="294" formatCode="General">
                  <c:v>-4.8033330115913501E-4</c:v>
                </c:pt>
                <c:pt idx="295" formatCode="General">
                  <c:v>-4.8194159800207001E-4</c:v>
                </c:pt>
                <c:pt idx="296" formatCode="General">
                  <c:v>-4.8370447572264601E-4</c:v>
                </c:pt>
                <c:pt idx="297" formatCode="General">
                  <c:v>-4.8515237624694802E-4</c:v>
                </c:pt>
                <c:pt idx="298" formatCode="General">
                  <c:v>-4.8732634100359797E-4</c:v>
                </c:pt>
                <c:pt idx="299" formatCode="General">
                  <c:v>-4.8836390488238399E-4</c:v>
                </c:pt>
                <c:pt idx="300" formatCode="General">
                  <c:v>-4.9028438978435704E-4</c:v>
                </c:pt>
                <c:pt idx="301" formatCode="General">
                  <c:v>-4.9127809603649196E-4</c:v>
                </c:pt>
                <c:pt idx="302" formatCode="General">
                  <c:v>-4.9324831707708199E-4</c:v>
                </c:pt>
                <c:pt idx="303" formatCode="General">
                  <c:v>-4.9495096701331802E-4</c:v>
                </c:pt>
                <c:pt idx="304" formatCode="General">
                  <c:v>-4.9637372979723701E-4</c:v>
                </c:pt>
                <c:pt idx="305" formatCode="General">
                  <c:v>-4.98047974744026E-4</c:v>
                </c:pt>
                <c:pt idx="306" formatCode="General">
                  <c:v>-4.9936490281972498E-4</c:v>
                </c:pt>
                <c:pt idx="307" formatCode="General">
                  <c:v>-5.0162393560104898E-4</c:v>
                </c:pt>
                <c:pt idx="308" formatCode="General">
                  <c:v>-5.0274017226659303E-4</c:v>
                </c:pt>
                <c:pt idx="309" formatCode="General">
                  <c:v>-5.0471407773429401E-4</c:v>
                </c:pt>
                <c:pt idx="310" formatCode="General">
                  <c:v>-5.0590068540425504E-4</c:v>
                </c:pt>
                <c:pt idx="311" formatCode="General">
                  <c:v>-5.0806798338837698E-4</c:v>
                </c:pt>
                <c:pt idx="312" formatCode="General">
                  <c:v>-5.0943619608240004E-4</c:v>
                </c:pt>
                <c:pt idx="313" formatCode="General">
                  <c:v>-5.10881152468786E-4</c:v>
                </c:pt>
                <c:pt idx="314" formatCode="General">
                  <c:v>-5.1245688571319701E-4</c:v>
                </c:pt>
                <c:pt idx="315" formatCode="General">
                  <c:v>-5.1405212610921495E-4</c:v>
                </c:pt>
                <c:pt idx="316" formatCode="General">
                  <c:v>-5.1591011858275805E-4</c:v>
                </c:pt>
                <c:pt idx="317" formatCode="General">
                  <c:v>-5.1683992090307705E-4</c:v>
                </c:pt>
                <c:pt idx="318" formatCode="General">
                  <c:v>-5.1881042122273104E-4</c:v>
                </c:pt>
                <c:pt idx="319" formatCode="General">
                  <c:v>-5.2010558689405298E-4</c:v>
                </c:pt>
                <c:pt idx="320" formatCode="General">
                  <c:v>-5.2251330674731695E-4</c:v>
                </c:pt>
                <c:pt idx="321" formatCode="General">
                  <c:v>-5.2334509383934204E-4</c:v>
                </c:pt>
                <c:pt idx="322" formatCode="General">
                  <c:v>-5.2576474743189997E-4</c:v>
                </c:pt>
                <c:pt idx="323" formatCode="General">
                  <c:v>-5.2665257669419095E-4</c:v>
                </c:pt>
                <c:pt idx="324" formatCode="General">
                  <c:v>-5.2833655283806896E-4</c:v>
                </c:pt>
                <c:pt idx="325" formatCode="General">
                  <c:v>-5.2969356128722202E-4</c:v>
                </c:pt>
                <c:pt idx="326" formatCode="General">
                  <c:v>-5.3120329650277497E-4</c:v>
                </c:pt>
                <c:pt idx="327" formatCode="General">
                  <c:v>-5.3338906842023096E-4</c:v>
                </c:pt>
                <c:pt idx="328" formatCode="General">
                  <c:v>-5.3466640243881095E-4</c:v>
                </c:pt>
                <c:pt idx="329" formatCode="General">
                  <c:v>-5.3591744857659103E-4</c:v>
                </c:pt>
                <c:pt idx="330" formatCode="General">
                  <c:v>-5.3797900459135795E-4</c:v>
                </c:pt>
                <c:pt idx="331" formatCode="General">
                  <c:v>-5.3945326070031199E-4</c:v>
                </c:pt>
                <c:pt idx="332" formatCode="General">
                  <c:v>-5.4090256711733595E-4</c:v>
                </c:pt>
                <c:pt idx="333" formatCode="General">
                  <c:v>-5.4279699062106295E-4</c:v>
                </c:pt>
                <c:pt idx="334" formatCode="General">
                  <c:v>-5.4423324922617602E-4</c:v>
                </c:pt>
                <c:pt idx="335" formatCode="General">
                  <c:v>-5.4588398448405097E-4</c:v>
                </c:pt>
                <c:pt idx="336" formatCode="General">
                  <c:v>-5.4748420218068299E-4</c:v>
                </c:pt>
                <c:pt idx="337" formatCode="General">
                  <c:v>-5.4931191915271902E-4</c:v>
                </c:pt>
                <c:pt idx="338" formatCode="General">
                  <c:v>-5.5051836587316104E-4</c:v>
                </c:pt>
                <c:pt idx="339" formatCode="General">
                  <c:v>-5.5117693891860401E-4</c:v>
                </c:pt>
                <c:pt idx="340" formatCode="General">
                  <c:v>-5.5380408944018396E-4</c:v>
                </c:pt>
                <c:pt idx="341" formatCode="General">
                  <c:v>-5.5518700121287199E-4</c:v>
                </c:pt>
                <c:pt idx="342" formatCode="General">
                  <c:v>-5.5771358964007195E-4</c:v>
                </c:pt>
                <c:pt idx="343" formatCode="General">
                  <c:v>-5.5841093422656705E-4</c:v>
                </c:pt>
                <c:pt idx="344" formatCode="General">
                  <c:v>-5.6021225863226701E-4</c:v>
                </c:pt>
                <c:pt idx="345" formatCode="General">
                  <c:v>-5.6172535654978796E-4</c:v>
                </c:pt>
                <c:pt idx="346" formatCode="General">
                  <c:v>-5.6310021895748699E-4</c:v>
                </c:pt>
                <c:pt idx="347" formatCode="General">
                  <c:v>-5.6507340538644298E-4</c:v>
                </c:pt>
                <c:pt idx="348" formatCode="General">
                  <c:v>-5.6641362289601004E-4</c:v>
                </c:pt>
                <c:pt idx="349" formatCode="General">
                  <c:v>-5.6847815607941E-4</c:v>
                </c:pt>
                <c:pt idx="350" formatCode="General">
                  <c:v>-5.6937405991137099E-4</c:v>
                </c:pt>
                <c:pt idx="351" formatCode="General">
                  <c:v>-5.7100509823242E-4</c:v>
                </c:pt>
                <c:pt idx="352" formatCode="General">
                  <c:v>-5.7250675114721005E-4</c:v>
                </c:pt>
                <c:pt idx="353" formatCode="General">
                  <c:v>-5.7432267254553895E-4</c:v>
                </c:pt>
                <c:pt idx="354" formatCode="General">
                  <c:v>-5.7594222984182295E-4</c:v>
                </c:pt>
                <c:pt idx="355" formatCode="General">
                  <c:v>-5.7725473597752201E-4</c:v>
                </c:pt>
                <c:pt idx="356" formatCode="General">
                  <c:v>-5.7883809035324705E-4</c:v>
                </c:pt>
                <c:pt idx="357" formatCode="General">
                  <c:v>-5.8060966218719402E-4</c:v>
                </c:pt>
                <c:pt idx="358" formatCode="General">
                  <c:v>-5.8188569190968404E-4</c:v>
                </c:pt>
                <c:pt idx="359" formatCode="General">
                  <c:v>-5.8314532158460603E-4</c:v>
                </c:pt>
                <c:pt idx="360" formatCode="General">
                  <c:v>-5.8467544610111297E-4</c:v>
                </c:pt>
                <c:pt idx="361" formatCode="General">
                  <c:v>-5.8702290485856002E-4</c:v>
                </c:pt>
                <c:pt idx="362" formatCode="General">
                  <c:v>-5.8907395639134304E-4</c:v>
                </c:pt>
                <c:pt idx="363" formatCode="General">
                  <c:v>-5.8983773716215495E-4</c:v>
                </c:pt>
                <c:pt idx="364" formatCode="General">
                  <c:v>-5.9157051531551999E-4</c:v>
                </c:pt>
                <c:pt idx="365" formatCode="General">
                  <c:v>-5.9308541510926199E-4</c:v>
                </c:pt>
                <c:pt idx="366" formatCode="General">
                  <c:v>-5.9417652522006403E-4</c:v>
                </c:pt>
                <c:pt idx="367" formatCode="General">
                  <c:v>-5.9602758224925397E-4</c:v>
                </c:pt>
                <c:pt idx="368" formatCode="General">
                  <c:v>-5.9766669577283296E-4</c:v>
                </c:pt>
                <c:pt idx="369" formatCode="General">
                  <c:v>-5.9920405973534503E-4</c:v>
                </c:pt>
                <c:pt idx="370" formatCode="General">
                  <c:v>-6.0062381650297797E-4</c:v>
                </c:pt>
                <c:pt idx="371" formatCode="General">
                  <c:v>-6.0283428282848297E-4</c:v>
                </c:pt>
                <c:pt idx="372" formatCode="General">
                  <c:v>-6.0375741541719198E-4</c:v>
                </c:pt>
                <c:pt idx="373" formatCode="General">
                  <c:v>-6.0541113475643803E-4</c:v>
                </c:pt>
                <c:pt idx="374" formatCode="General">
                  <c:v>-6.0678078476783396E-4</c:v>
                </c:pt>
                <c:pt idx="375" formatCode="General">
                  <c:v>-6.0831904076122498E-4</c:v>
                </c:pt>
                <c:pt idx="376" formatCode="General">
                  <c:v>-6.1021232502048899E-4</c:v>
                </c:pt>
                <c:pt idx="377" formatCode="General">
                  <c:v>-6.1156422315628695E-4</c:v>
                </c:pt>
                <c:pt idx="378" formatCode="General">
                  <c:v>-6.1241564323987602E-4</c:v>
                </c:pt>
                <c:pt idx="379" formatCode="General">
                  <c:v>-6.1455643814684101E-4</c:v>
                </c:pt>
                <c:pt idx="380" formatCode="General">
                  <c:v>-6.1677867446627396E-4</c:v>
                </c:pt>
                <c:pt idx="381" formatCode="General">
                  <c:v>-6.1776497903809401E-4</c:v>
                </c:pt>
                <c:pt idx="382" formatCode="General">
                  <c:v>-6.1944391561880399E-4</c:v>
                </c:pt>
                <c:pt idx="383" formatCode="General">
                  <c:v>-6.2116749959186901E-4</c:v>
                </c:pt>
                <c:pt idx="384" formatCode="General">
                  <c:v>-6.2303462712383698E-4</c:v>
                </c:pt>
                <c:pt idx="385" formatCode="General">
                  <c:v>-6.24303143864735E-4</c:v>
                </c:pt>
                <c:pt idx="386" formatCode="General">
                  <c:v>-6.2558822800878996E-4</c:v>
                </c:pt>
                <c:pt idx="387" formatCode="General">
                  <c:v>-6.2706649020402203E-4</c:v>
                </c:pt>
                <c:pt idx="388" formatCode="General">
                  <c:v>-6.2881930960735405E-4</c:v>
                </c:pt>
                <c:pt idx="389" formatCode="General">
                  <c:v>-6.2978702476023198E-4</c:v>
                </c:pt>
                <c:pt idx="390" formatCode="General">
                  <c:v>-6.3118134678773099E-4</c:v>
                </c:pt>
                <c:pt idx="391" formatCode="General">
                  <c:v>-6.3269266535716099E-4</c:v>
                </c:pt>
                <c:pt idx="392" formatCode="General">
                  <c:v>-6.3446011052456204E-4</c:v>
                </c:pt>
                <c:pt idx="393" formatCode="General">
                  <c:v>-6.3693091196056996E-4</c:v>
                </c:pt>
                <c:pt idx="394" formatCode="General">
                  <c:v>-6.3697304382998097E-4</c:v>
                </c:pt>
                <c:pt idx="395" formatCode="General">
                  <c:v>-6.3949132311383198E-4</c:v>
                </c:pt>
                <c:pt idx="396" formatCode="General">
                  <c:v>-6.4078077350542201E-4</c:v>
                </c:pt>
                <c:pt idx="397" formatCode="General">
                  <c:v>-6.4244013059294096E-4</c:v>
                </c:pt>
                <c:pt idx="398" formatCode="General">
                  <c:v>-6.4441581276773697E-4</c:v>
                </c:pt>
                <c:pt idx="399" formatCode="General">
                  <c:v>-6.4494349951202195E-4</c:v>
                </c:pt>
                <c:pt idx="400" formatCode="General">
                  <c:v>-6.4654967353247497E-4</c:v>
                </c:pt>
                <c:pt idx="401" formatCode="General">
                  <c:v>-6.4861397230403799E-4</c:v>
                </c:pt>
                <c:pt idx="402" formatCode="General">
                  <c:v>-6.4999481976074104E-4</c:v>
                </c:pt>
                <c:pt idx="403" formatCode="General">
                  <c:v>-6.51217524192115E-4</c:v>
                </c:pt>
                <c:pt idx="404" formatCode="General">
                  <c:v>-6.5254396288756602E-4</c:v>
                </c:pt>
                <c:pt idx="405" formatCode="General">
                  <c:v>-6.54812605049103E-4</c:v>
                </c:pt>
                <c:pt idx="406" formatCode="General">
                  <c:v>-6.5589720725215295E-4</c:v>
                </c:pt>
                <c:pt idx="407" formatCode="General">
                  <c:v>-6.5750884211828202E-4</c:v>
                </c:pt>
                <c:pt idx="408" formatCode="General">
                  <c:v>-6.5878257414956004E-4</c:v>
                </c:pt>
                <c:pt idx="409" formatCode="General">
                  <c:v>-6.6044789462301498E-4</c:v>
                </c:pt>
                <c:pt idx="410" formatCode="General">
                  <c:v>-6.62049389005906E-4</c:v>
                </c:pt>
                <c:pt idx="411" formatCode="General">
                  <c:v>-6.6338909746088703E-4</c:v>
                </c:pt>
                <c:pt idx="412" formatCode="General">
                  <c:v>-6.6507589731229499E-4</c:v>
                </c:pt>
                <c:pt idx="413" formatCode="General">
                  <c:v>-6.6702924261776298E-4</c:v>
                </c:pt>
                <c:pt idx="414" formatCode="General">
                  <c:v>-6.68201417663107E-4</c:v>
                </c:pt>
                <c:pt idx="415" formatCode="General">
                  <c:v>-6.6901944600282904E-4</c:v>
                </c:pt>
                <c:pt idx="416" formatCode="General">
                  <c:v>-6.7155907966232596E-4</c:v>
                </c:pt>
                <c:pt idx="417" formatCode="General">
                  <c:v>-6.7236229761806E-4</c:v>
                </c:pt>
                <c:pt idx="418" formatCode="General">
                  <c:v>-6.7409644927445998E-4</c:v>
                </c:pt>
                <c:pt idx="419" formatCode="General">
                  <c:v>-6.7519120537903898E-4</c:v>
                </c:pt>
                <c:pt idx="420" formatCode="General">
                  <c:v>-6.7792235984128401E-4</c:v>
                </c:pt>
                <c:pt idx="421" formatCode="General">
                  <c:v>-6.79020453373737E-4</c:v>
                </c:pt>
                <c:pt idx="422" formatCode="General">
                  <c:v>-6.79227274462189E-4</c:v>
                </c:pt>
                <c:pt idx="423" formatCode="General">
                  <c:v>-6.8145051035319699E-4</c:v>
                </c:pt>
                <c:pt idx="424" formatCode="General">
                  <c:v>-6.8369554873442498E-4</c:v>
                </c:pt>
                <c:pt idx="425" formatCode="General">
                  <c:v>-6.8507606157846895E-4</c:v>
                </c:pt>
                <c:pt idx="426" formatCode="General">
                  <c:v>-6.8598706153041595E-4</c:v>
                </c:pt>
                <c:pt idx="427" formatCode="General">
                  <c:v>-6.8807651219786803E-4</c:v>
                </c:pt>
                <c:pt idx="428" formatCode="General">
                  <c:v>-6.8919749690567905E-4</c:v>
                </c:pt>
                <c:pt idx="429" formatCode="General">
                  <c:v>-6.9089954033326698E-4</c:v>
                </c:pt>
                <c:pt idx="430" formatCode="General">
                  <c:v>-6.92360246587573E-4</c:v>
                </c:pt>
                <c:pt idx="431" formatCode="General">
                  <c:v>-6.9369346800340697E-4</c:v>
                </c:pt>
                <c:pt idx="432" formatCode="General">
                  <c:v>-6.9502503190122899E-4</c:v>
                </c:pt>
                <c:pt idx="433" formatCode="General">
                  <c:v>-6.9707204719579596E-4</c:v>
                </c:pt>
                <c:pt idx="434" formatCode="General">
                  <c:v>-6.97942865961124E-4</c:v>
                </c:pt>
                <c:pt idx="435" formatCode="General">
                  <c:v>-6.9937653928694597E-4</c:v>
                </c:pt>
                <c:pt idx="436" formatCode="General">
                  <c:v>-7.0173771288790595E-4</c:v>
                </c:pt>
                <c:pt idx="437" formatCode="General">
                  <c:v>-7.0224400795345504E-4</c:v>
                </c:pt>
                <c:pt idx="438" formatCode="General">
                  <c:v>-7.0432716362538205E-4</c:v>
                </c:pt>
                <c:pt idx="439" formatCode="General">
                  <c:v>-7.0584078777802099E-4</c:v>
                </c:pt>
                <c:pt idx="440" formatCode="General">
                  <c:v>-7.06640771102098E-4</c:v>
                </c:pt>
                <c:pt idx="441" formatCode="General">
                  <c:v>-7.0836768376021403E-4</c:v>
                </c:pt>
                <c:pt idx="442" formatCode="General">
                  <c:v>-7.0923729256081795E-4</c:v>
                </c:pt>
                <c:pt idx="443" formatCode="General">
                  <c:v>-7.1147385286308301E-4</c:v>
                </c:pt>
                <c:pt idx="444" formatCode="General">
                  <c:v>-7.1266747774148401E-4</c:v>
                </c:pt>
                <c:pt idx="445" formatCode="General">
                  <c:v>-7.1445813364608797E-4</c:v>
                </c:pt>
                <c:pt idx="446" formatCode="General">
                  <c:v>-7.16030872247344E-4</c:v>
                </c:pt>
                <c:pt idx="447" formatCode="General">
                  <c:v>-7.1760188695478002E-4</c:v>
                </c:pt>
                <c:pt idx="448" formatCode="General">
                  <c:v>-7.1865786710366495E-4</c:v>
                </c:pt>
                <c:pt idx="449" formatCode="General">
                  <c:v>-7.1997828188578102E-4</c:v>
                </c:pt>
                <c:pt idx="450" formatCode="General">
                  <c:v>-7.2232309524484595E-4</c:v>
                </c:pt>
                <c:pt idx="451" formatCode="General">
                  <c:v>-7.22961080685334E-4</c:v>
                </c:pt>
                <c:pt idx="452" formatCode="General">
                  <c:v>-7.2473445461248502E-4</c:v>
                </c:pt>
                <c:pt idx="453" formatCode="General">
                  <c:v>-7.2657375524730404E-4</c:v>
                </c:pt>
                <c:pt idx="454" formatCode="General">
                  <c:v>-7.2768766643913204E-4</c:v>
                </c:pt>
                <c:pt idx="455" formatCode="General">
                  <c:v>-7.2898703753616098E-4</c:v>
                </c:pt>
                <c:pt idx="456" formatCode="General">
                  <c:v>-7.3056815057809103E-4</c:v>
                </c:pt>
                <c:pt idx="457" formatCode="General">
                  <c:v>-7.3234576169831295E-4</c:v>
                </c:pt>
                <c:pt idx="458" formatCode="General">
                  <c:v>-7.3325055403115403E-4</c:v>
                </c:pt>
                <c:pt idx="459" formatCode="General">
                  <c:v>-7.3523776722800695E-4</c:v>
                </c:pt>
                <c:pt idx="460" formatCode="General">
                  <c:v>-7.3709643984445699E-4</c:v>
                </c:pt>
                <c:pt idx="461" formatCode="General">
                  <c:v>-7.3819896654743402E-4</c:v>
                </c:pt>
                <c:pt idx="462" formatCode="General">
                  <c:v>-7.3917463211583103E-4</c:v>
                </c:pt>
                <c:pt idx="463" formatCode="General">
                  <c:v>-7.4155050139398601E-4</c:v>
                </c:pt>
                <c:pt idx="464" formatCode="General">
                  <c:v>-7.4213477817161805E-4</c:v>
                </c:pt>
                <c:pt idx="465" formatCode="General">
                  <c:v>-7.4285820886581299E-4</c:v>
                </c:pt>
                <c:pt idx="466" formatCode="General">
                  <c:v>-7.4478204696883197E-4</c:v>
                </c:pt>
                <c:pt idx="467" formatCode="General">
                  <c:v>-7.4635310794171302E-4</c:v>
                </c:pt>
                <c:pt idx="468" formatCode="General">
                  <c:v>-7.4901341379466995E-4</c:v>
                </c:pt>
                <c:pt idx="469" formatCode="General">
                  <c:v>-7.4963225889116997E-4</c:v>
                </c:pt>
                <c:pt idx="470" formatCode="General">
                  <c:v>-7.5087199706604395E-4</c:v>
                </c:pt>
                <c:pt idx="471" formatCode="General">
                  <c:v>-7.5242362423446902E-4</c:v>
                </c:pt>
                <c:pt idx="472" formatCode="General">
                  <c:v>-7.5356170278039999E-4</c:v>
                </c:pt>
                <c:pt idx="473" formatCode="General">
                  <c:v>-7.5492628257377899E-4</c:v>
                </c:pt>
                <c:pt idx="474" formatCode="General">
                  <c:v>-7.5650202074558704E-4</c:v>
                </c:pt>
                <c:pt idx="475" formatCode="General">
                  <c:v>-7.5806554269834496E-4</c:v>
                </c:pt>
                <c:pt idx="476" formatCode="General">
                  <c:v>-7.5963942098521402E-4</c:v>
                </c:pt>
                <c:pt idx="477" formatCode="General">
                  <c:v>-7.6105488115645905E-4</c:v>
                </c:pt>
                <c:pt idx="478" formatCode="General">
                  <c:v>-7.6259610087257498E-4</c:v>
                </c:pt>
                <c:pt idx="479" formatCode="General">
                  <c:v>-7.63993265625649E-4</c:v>
                </c:pt>
                <c:pt idx="480" formatCode="General">
                  <c:v>-7.6608140892000002E-4</c:v>
                </c:pt>
                <c:pt idx="481" formatCode="General">
                  <c:v>-7.66454424819127E-4</c:v>
                </c:pt>
                <c:pt idx="482" formatCode="General">
                  <c:v>-7.68937428324989E-4</c:v>
                </c:pt>
                <c:pt idx="483" formatCode="General">
                  <c:v>-7.7038027222178904E-4</c:v>
                </c:pt>
                <c:pt idx="484" formatCode="General">
                  <c:v>-7.7123343351274997E-4</c:v>
                </c:pt>
                <c:pt idx="485" formatCode="General">
                  <c:v>-7.7350163708232895E-4</c:v>
                </c:pt>
                <c:pt idx="486" formatCode="General">
                  <c:v>-7.73729808447672E-4</c:v>
                </c:pt>
                <c:pt idx="487" formatCode="General">
                  <c:v>-7.75998734768268E-4</c:v>
                </c:pt>
                <c:pt idx="488" formatCode="General">
                  <c:v>-7.7704859085344605E-4</c:v>
                </c:pt>
                <c:pt idx="489" formatCode="General">
                  <c:v>-7.7967999934179001E-4</c:v>
                </c:pt>
                <c:pt idx="490" formatCode="General">
                  <c:v>-7.8017571253609504E-4</c:v>
                </c:pt>
                <c:pt idx="491" formatCode="General">
                  <c:v>-7.8194166015892901E-4</c:v>
                </c:pt>
                <c:pt idx="492" formatCode="General">
                  <c:v>-7.8364487915727097E-4</c:v>
                </c:pt>
                <c:pt idx="493" formatCode="General">
                  <c:v>-7.8390755831533301E-4</c:v>
                </c:pt>
                <c:pt idx="494" formatCode="General">
                  <c:v>-7.859052336749E-4</c:v>
                </c:pt>
                <c:pt idx="495" formatCode="General">
                  <c:v>-7.8718059785783502E-4</c:v>
                </c:pt>
                <c:pt idx="496" formatCode="General">
                  <c:v>-7.8851264555002305E-4</c:v>
                </c:pt>
                <c:pt idx="497" formatCode="General">
                  <c:v>-7.9032977380735802E-4</c:v>
                </c:pt>
                <c:pt idx="498" formatCode="General">
                  <c:v>-7.9102277047885699E-4</c:v>
                </c:pt>
                <c:pt idx="499" formatCode="General">
                  <c:v>-7.9235682835663299E-4</c:v>
                </c:pt>
                <c:pt idx="500" formatCode="General">
                  <c:v>-7.94720832615954E-4</c:v>
                </c:pt>
                <c:pt idx="501" formatCode="General">
                  <c:v>-7.9583417201170396E-4</c:v>
                </c:pt>
                <c:pt idx="502" formatCode="General">
                  <c:v>-7.9719622988790105E-4</c:v>
                </c:pt>
                <c:pt idx="503" formatCode="General">
                  <c:v>-7.9857671067584397E-4</c:v>
                </c:pt>
                <c:pt idx="504" formatCode="General">
                  <c:v>-8.0007593305410905E-4</c:v>
                </c:pt>
                <c:pt idx="505" formatCode="General">
                  <c:v>-8.0170660136381997E-4</c:v>
                </c:pt>
                <c:pt idx="506" formatCode="General">
                  <c:v>-8.0327951509150597E-4</c:v>
                </c:pt>
                <c:pt idx="507" formatCode="General">
                  <c:v>-8.0438419742210904E-4</c:v>
                </c:pt>
                <c:pt idx="508" formatCode="General">
                  <c:v>-8.0548624887240804E-4</c:v>
                </c:pt>
                <c:pt idx="509" formatCode="General">
                  <c:v>-8.0648714401431397E-4</c:v>
                </c:pt>
                <c:pt idx="510" formatCode="General">
                  <c:v>-8.0905486128132796E-4</c:v>
                </c:pt>
                <c:pt idx="511" formatCode="General">
                  <c:v>-8.0987442827110102E-4</c:v>
                </c:pt>
                <c:pt idx="512" formatCode="General">
                  <c:v>-8.1191259659507404E-4</c:v>
                </c:pt>
                <c:pt idx="513" formatCode="General">
                  <c:v>-8.1291448972498797E-4</c:v>
                </c:pt>
                <c:pt idx="514" formatCode="General">
                  <c:v>-8.1393036479189399E-4</c:v>
                </c:pt>
                <c:pt idx="515" formatCode="General">
                  <c:v>-8.15688511445507E-4</c:v>
                </c:pt>
                <c:pt idx="516" formatCode="General">
                  <c:v>-8.1600416330624901E-4</c:v>
                </c:pt>
                <c:pt idx="517" formatCode="General">
                  <c:v>-8.18768689678158E-4</c:v>
                </c:pt>
                <c:pt idx="518" formatCode="General">
                  <c:v>-8.1885034767301503E-4</c:v>
                </c:pt>
                <c:pt idx="519" formatCode="General">
                  <c:v>-8.21575269587225E-4</c:v>
                </c:pt>
                <c:pt idx="520" formatCode="General">
                  <c:v>-8.21897954367128E-4</c:v>
                </c:pt>
                <c:pt idx="521" formatCode="General">
                  <c:v>-8.2411905580085005E-4</c:v>
                </c:pt>
                <c:pt idx="522" formatCode="General">
                  <c:v>-8.2510292582946298E-4</c:v>
                </c:pt>
                <c:pt idx="523" formatCode="General">
                  <c:v>-8.2639917235699805E-4</c:v>
                </c:pt>
                <c:pt idx="524" formatCode="General">
                  <c:v>-8.2805712822819899E-4</c:v>
                </c:pt>
                <c:pt idx="525" formatCode="General">
                  <c:v>-8.2915792955023796E-4</c:v>
                </c:pt>
                <c:pt idx="526" formatCode="General">
                  <c:v>-8.3095857402858304E-4</c:v>
                </c:pt>
                <c:pt idx="527" formatCode="General">
                  <c:v>-8.3218916866833299E-4</c:v>
                </c:pt>
                <c:pt idx="528" formatCode="General">
                  <c:v>-8.3343105081600498E-4</c:v>
                </c:pt>
                <c:pt idx="529" formatCode="General">
                  <c:v>-8.3545974361746099E-4</c:v>
                </c:pt>
                <c:pt idx="530" formatCode="General">
                  <c:v>-8.3621848619202805E-4</c:v>
                </c:pt>
                <c:pt idx="531" formatCode="General">
                  <c:v>-8.38395748317639E-4</c:v>
                </c:pt>
                <c:pt idx="532" formatCode="General">
                  <c:v>-8.3937335168408195E-4</c:v>
                </c:pt>
                <c:pt idx="533" formatCode="General">
                  <c:v>-8.4034677872990202E-4</c:v>
                </c:pt>
                <c:pt idx="534" formatCode="General">
                  <c:v>-8.4274982796995698E-4</c:v>
                </c:pt>
                <c:pt idx="535" formatCode="General">
                  <c:v>-8.4346153549338997E-4</c:v>
                </c:pt>
                <c:pt idx="536" formatCode="General">
                  <c:v>-8.4482883192385798E-4</c:v>
                </c:pt>
                <c:pt idx="537" formatCode="General">
                  <c:v>-8.4607959857246299E-4</c:v>
                </c:pt>
                <c:pt idx="538" formatCode="General">
                  <c:v>-8.48279093964468E-4</c:v>
                </c:pt>
                <c:pt idx="539" formatCode="General">
                  <c:v>-8.4910551791774803E-4</c:v>
                </c:pt>
                <c:pt idx="540" formatCode="General">
                  <c:v>-8.49924311885666E-4</c:v>
                </c:pt>
                <c:pt idx="541" formatCode="General">
                  <c:v>-8.5083991756574196E-4</c:v>
                </c:pt>
                <c:pt idx="542" formatCode="General">
                  <c:v>-8.5413535675780701E-4</c:v>
                </c:pt>
                <c:pt idx="543" formatCode="General">
                  <c:v>-8.5465085083337498E-4</c:v>
                </c:pt>
                <c:pt idx="544" formatCode="General">
                  <c:v>-8.5503699706697997E-4</c:v>
                </c:pt>
                <c:pt idx="545" formatCode="General">
                  <c:v>-8.5638386743326395E-4</c:v>
                </c:pt>
                <c:pt idx="546" formatCode="General">
                  <c:v>-8.5785955534302405E-4</c:v>
                </c:pt>
                <c:pt idx="547" formatCode="General">
                  <c:v>-8.5978043246800497E-4</c:v>
                </c:pt>
                <c:pt idx="548" formatCode="General">
                  <c:v>-8.6077436092288004E-4</c:v>
                </c:pt>
                <c:pt idx="549" formatCode="General">
                  <c:v>-8.6230512448325395E-4</c:v>
                </c:pt>
                <c:pt idx="550" formatCode="General">
                  <c:v>-8.6369895611124105E-4</c:v>
                </c:pt>
                <c:pt idx="551" formatCode="General">
                  <c:v>-8.6455326525401602E-4</c:v>
                </c:pt>
                <c:pt idx="552" formatCode="General">
                  <c:v>-8.6605158690086499E-4</c:v>
                </c:pt>
                <c:pt idx="553" formatCode="General">
                  <c:v>-8.6814574045110296E-4</c:v>
                </c:pt>
                <c:pt idx="554" formatCode="General">
                  <c:v>-8.6983323849924203E-4</c:v>
                </c:pt>
                <c:pt idx="555" formatCode="General">
                  <c:v>-8.7057599900987001E-4</c:v>
                </c:pt>
                <c:pt idx="556" formatCode="General">
                  <c:v>-8.7194990112098698E-4</c:v>
                </c:pt>
                <c:pt idx="557" formatCode="General">
                  <c:v>-8.7273906254600102E-4</c:v>
                </c:pt>
                <c:pt idx="558" formatCode="General">
                  <c:v>-8.7457146045096001E-4</c:v>
                </c:pt>
                <c:pt idx="559" formatCode="General">
                  <c:v>-8.7517524810233496E-4</c:v>
                </c:pt>
                <c:pt idx="560" formatCode="General">
                  <c:v>-8.7620572140312898E-4</c:v>
                </c:pt>
                <c:pt idx="561" formatCode="General">
                  <c:v>-8.7711388937433102E-4</c:v>
                </c:pt>
                <c:pt idx="562" formatCode="General">
                  <c:v>-8.7915830996306303E-4</c:v>
                </c:pt>
                <c:pt idx="563" formatCode="General">
                  <c:v>-8.8085393338329602E-4</c:v>
                </c:pt>
                <c:pt idx="564" formatCode="General">
                  <c:v>-8.8267804350337703E-4</c:v>
                </c:pt>
                <c:pt idx="565" formatCode="General">
                  <c:v>-8.8453719128778099E-4</c:v>
                </c:pt>
                <c:pt idx="566" formatCode="General">
                  <c:v>-8.8568939303925603E-4</c:v>
                </c:pt>
                <c:pt idx="567" formatCode="General">
                  <c:v>-8.86549507431485E-4</c:v>
                </c:pt>
                <c:pt idx="568" formatCode="General">
                  <c:v>-8.8704061186418504E-4</c:v>
                </c:pt>
                <c:pt idx="569" formatCode="General">
                  <c:v>-8.8888724840538002E-4</c:v>
                </c:pt>
                <c:pt idx="570" formatCode="General">
                  <c:v>-8.9084743135624299E-4</c:v>
                </c:pt>
                <c:pt idx="571" formatCode="General">
                  <c:v>-8.9225764008195405E-4</c:v>
                </c:pt>
                <c:pt idx="572" formatCode="General">
                  <c:v>-8.9165854308068798E-4</c:v>
                </c:pt>
                <c:pt idx="573" formatCode="General">
                  <c:v>-8.9405381805235504E-4</c:v>
                </c:pt>
                <c:pt idx="574" formatCode="General">
                  <c:v>-8.9529989878096904E-4</c:v>
                </c:pt>
                <c:pt idx="575" formatCode="General">
                  <c:v>-8.9723826438062196E-4</c:v>
                </c:pt>
                <c:pt idx="576" formatCode="General">
                  <c:v>-8.9693852014984302E-4</c:v>
                </c:pt>
                <c:pt idx="577" formatCode="General">
                  <c:v>-8.9977550249314303E-4</c:v>
                </c:pt>
                <c:pt idx="578" formatCode="General">
                  <c:v>-9.0089812504689701E-4</c:v>
                </c:pt>
                <c:pt idx="579" formatCode="General">
                  <c:v>-9.0110420787274095E-4</c:v>
                </c:pt>
                <c:pt idx="580" formatCode="General">
                  <c:v>-9.0368751643063298E-4</c:v>
                </c:pt>
                <c:pt idx="581" formatCode="General">
                  <c:v>-9.0442320069259504E-4</c:v>
                </c:pt>
                <c:pt idx="582" formatCode="General">
                  <c:v>-9.0587371537047495E-4</c:v>
                </c:pt>
                <c:pt idx="583" formatCode="General">
                  <c:v>-9.0747246379446202E-4</c:v>
                </c:pt>
                <c:pt idx="584" formatCode="General">
                  <c:v>-9.0855103376981405E-4</c:v>
                </c:pt>
                <c:pt idx="585" formatCode="General">
                  <c:v>-9.0995645669064305E-4</c:v>
                </c:pt>
                <c:pt idx="586" formatCode="General">
                  <c:v>-9.1106609654521397E-4</c:v>
                </c:pt>
                <c:pt idx="587" formatCode="General">
                  <c:v>-9.1219593185757101E-4</c:v>
                </c:pt>
                <c:pt idx="588" formatCode="General">
                  <c:v>-9.1343689901422602E-4</c:v>
                </c:pt>
                <c:pt idx="589" formatCode="General">
                  <c:v>-9.1469521062007301E-4</c:v>
                </c:pt>
                <c:pt idx="590" formatCode="General">
                  <c:v>-9.1657275984527301E-4</c:v>
                </c:pt>
                <c:pt idx="591" formatCode="General">
                  <c:v>-9.1752911315143098E-4</c:v>
                </c:pt>
                <c:pt idx="592" formatCode="General">
                  <c:v>-9.1792548120232895E-4</c:v>
                </c:pt>
                <c:pt idx="593" formatCode="General">
                  <c:v>-9.1979653092195404E-4</c:v>
                </c:pt>
                <c:pt idx="594" formatCode="General">
                  <c:v>-9.2143824189460895E-4</c:v>
                </c:pt>
                <c:pt idx="595" formatCode="General">
                  <c:v>-9.2357738845544096E-4</c:v>
                </c:pt>
                <c:pt idx="596" formatCode="General">
                  <c:v>-9.2316628558979704E-4</c:v>
                </c:pt>
                <c:pt idx="597" formatCode="General">
                  <c:v>-9.2553141968894999E-4</c:v>
                </c:pt>
                <c:pt idx="598" formatCode="General">
                  <c:v>-9.26160288945925E-4</c:v>
                </c:pt>
                <c:pt idx="599" formatCode="General">
                  <c:v>-9.27818337398954E-4</c:v>
                </c:pt>
                <c:pt idx="600" formatCode="General">
                  <c:v>-9.2813750584579699E-4</c:v>
                </c:pt>
                <c:pt idx="601" formatCode="General">
                  <c:v>-9.3036995559207499E-4</c:v>
                </c:pt>
                <c:pt idx="602" formatCode="General">
                  <c:v>-9.3152562223657704E-4</c:v>
                </c:pt>
                <c:pt idx="603" formatCode="General">
                  <c:v>-9.3247700032727697E-4</c:v>
                </c:pt>
                <c:pt idx="604" formatCode="General">
                  <c:v>-9.3333258302155599E-4</c:v>
                </c:pt>
                <c:pt idx="605" formatCode="General">
                  <c:v>-9.3536459328824497E-4</c:v>
                </c:pt>
                <c:pt idx="606" formatCode="General">
                  <c:v>-9.3674319397168905E-4</c:v>
                </c:pt>
                <c:pt idx="607" formatCode="General">
                  <c:v>-9.3781343645361502E-4</c:v>
                </c:pt>
                <c:pt idx="608" formatCode="General">
                  <c:v>-9.3844934132119196E-4</c:v>
                </c:pt>
                <c:pt idx="609" formatCode="General">
                  <c:v>-9.3986046598371195E-4</c:v>
                </c:pt>
                <c:pt idx="610" formatCode="General">
                  <c:v>-9.4134002873972505E-4</c:v>
                </c:pt>
                <c:pt idx="611" formatCode="General">
                  <c:v>-9.4331333765435303E-4</c:v>
                </c:pt>
                <c:pt idx="612" formatCode="General">
                  <c:v>-9.4429425099428204E-4</c:v>
                </c:pt>
                <c:pt idx="613" formatCode="General">
                  <c:v>-9.4404214681175402E-4</c:v>
                </c:pt>
                <c:pt idx="614" formatCode="General">
                  <c:v>-9.4590769319469095E-4</c:v>
                </c:pt>
                <c:pt idx="615" formatCode="General">
                  <c:v>-9.4781453810409498E-4</c:v>
                </c:pt>
                <c:pt idx="616" formatCode="General">
                  <c:v>-9.4776169904354796E-4</c:v>
                </c:pt>
                <c:pt idx="617" formatCode="General">
                  <c:v>-9.4957874337885302E-4</c:v>
                </c:pt>
                <c:pt idx="618" formatCode="General">
                  <c:v>-9.5065271696711401E-4</c:v>
                </c:pt>
                <c:pt idx="619" formatCode="General">
                  <c:v>-9.52014685308052E-4</c:v>
                </c:pt>
                <c:pt idx="620" formatCode="General">
                  <c:v>-9.5297125078336504E-4</c:v>
                </c:pt>
                <c:pt idx="621" formatCode="General">
                  <c:v>-9.5501195074182399E-4</c:v>
                </c:pt>
                <c:pt idx="622" formatCode="General">
                  <c:v>-9.5586087566980598E-4</c:v>
                </c:pt>
                <c:pt idx="623" formatCode="General">
                  <c:v>-9.5615414783482399E-4</c:v>
                </c:pt>
                <c:pt idx="624" formatCode="General">
                  <c:v>-9.5835071409294695E-4</c:v>
                </c:pt>
                <c:pt idx="625" formatCode="General">
                  <c:v>-9.5947967474004602E-4</c:v>
                </c:pt>
                <c:pt idx="626" formatCode="General">
                  <c:v>-9.60071009723686E-4</c:v>
                </c:pt>
                <c:pt idx="627" formatCode="General">
                  <c:v>-9.6087155762298205E-4</c:v>
                </c:pt>
                <c:pt idx="628" formatCode="General">
                  <c:v>-9.6226791552913595E-4</c:v>
                </c:pt>
                <c:pt idx="629" formatCode="General">
                  <c:v>-9.6326704115332399E-4</c:v>
                </c:pt>
                <c:pt idx="630" formatCode="General">
                  <c:v>-9.64666513249364E-4</c:v>
                </c:pt>
                <c:pt idx="631" formatCode="General">
                  <c:v>-9.6504618227046695E-4</c:v>
                </c:pt>
                <c:pt idx="632" formatCode="General">
                  <c:v>-9.6676321327041298E-4</c:v>
                </c:pt>
                <c:pt idx="633" formatCode="General">
                  <c:v>-9.6844026305031796E-4</c:v>
                </c:pt>
                <c:pt idx="634" formatCode="General">
                  <c:v>-9.6874205872090995E-4</c:v>
                </c:pt>
                <c:pt idx="635" formatCode="General">
                  <c:v>-9.6952747392183101E-4</c:v>
                </c:pt>
                <c:pt idx="636" formatCode="General">
                  <c:v>-9.7098461287526403E-4</c:v>
                </c:pt>
                <c:pt idx="637" formatCode="General">
                  <c:v>-9.7245014011346296E-4</c:v>
                </c:pt>
                <c:pt idx="638" formatCode="General">
                  <c:v>-9.7357453412079702E-4</c:v>
                </c:pt>
                <c:pt idx="639" formatCode="General">
                  <c:v>-9.7469950354973098E-4</c:v>
                </c:pt>
                <c:pt idx="640" formatCode="General">
                  <c:v>-9.7571816655145902E-4</c:v>
                </c:pt>
                <c:pt idx="641" formatCode="General">
                  <c:v>-9.7679301841284991E-4</c:v>
                </c:pt>
                <c:pt idx="642" formatCode="General">
                  <c:v>-9.7856165181998294E-4</c:v>
                </c:pt>
                <c:pt idx="643" formatCode="General">
                  <c:v>-9.788177383706631E-4</c:v>
                </c:pt>
                <c:pt idx="644" formatCode="General">
                  <c:v>-9.804148933888581E-4</c:v>
                </c:pt>
                <c:pt idx="645" formatCode="General">
                  <c:v>-9.81585646516851E-4</c:v>
                </c:pt>
                <c:pt idx="646" formatCode="General">
                  <c:v>-9.8182163863850202E-4</c:v>
                </c:pt>
                <c:pt idx="647" formatCode="General">
                  <c:v>-9.8407292402486108E-4</c:v>
                </c:pt>
                <c:pt idx="648" formatCode="General">
                  <c:v>-9.8499730288175704E-4</c:v>
                </c:pt>
                <c:pt idx="649" formatCode="General">
                  <c:v>-9.8516617699046394E-4</c:v>
                </c:pt>
                <c:pt idx="650" formatCode="General">
                  <c:v>-9.8610748726090107E-4</c:v>
                </c:pt>
                <c:pt idx="651" formatCode="General">
                  <c:v>-9.8788551914496506E-4</c:v>
                </c:pt>
                <c:pt idx="652" formatCode="General">
                  <c:v>-9.8975480827388405E-4</c:v>
                </c:pt>
                <c:pt idx="653" formatCode="General">
                  <c:v>-9.9057977959660592E-4</c:v>
                </c:pt>
                <c:pt idx="654" formatCode="General">
                  <c:v>-9.9150679519889899E-4</c:v>
                </c:pt>
                <c:pt idx="655" formatCode="General">
                  <c:v>-9.9288364938148995E-4</c:v>
                </c:pt>
                <c:pt idx="656" formatCode="General">
                  <c:v>-9.9370555292902407E-4</c:v>
                </c:pt>
                <c:pt idx="657" formatCode="General">
                  <c:v>-9.947405127613421E-4</c:v>
                </c:pt>
                <c:pt idx="658" formatCode="General">
                  <c:v>-9.9606108542234294E-4</c:v>
                </c:pt>
                <c:pt idx="659" formatCode="General">
                  <c:v>-9.9763054917222896E-4</c:v>
                </c:pt>
                <c:pt idx="660" formatCode="General">
                  <c:v>-9.9877058093650697E-4</c:v>
                </c:pt>
                <c:pt idx="661" formatCode="General">
                  <c:v>-9.9947840668026893E-4</c:v>
                </c:pt>
                <c:pt idx="662" formatCode="General">
                  <c:v>-1.00044848040011E-3</c:v>
                </c:pt>
                <c:pt idx="663" formatCode="General">
                  <c:v>-1.0023264845108199E-3</c:v>
                </c:pt>
                <c:pt idx="664" formatCode="General">
                  <c:v>-1.00236493046281E-3</c:v>
                </c:pt>
                <c:pt idx="665" formatCode="General">
                  <c:v>-1.0040279755273E-3</c:v>
                </c:pt>
                <c:pt idx="666" formatCode="General">
                  <c:v>-1.00457563087378E-3</c:v>
                </c:pt>
                <c:pt idx="667" formatCode="General">
                  <c:v>-1.0060293877775101E-3</c:v>
                </c:pt>
                <c:pt idx="668" formatCode="General">
                  <c:v>-1.0072032379600799E-3</c:v>
                </c:pt>
                <c:pt idx="669" formatCode="General">
                  <c:v>-1.0079176977131001E-3</c:v>
                </c:pt>
                <c:pt idx="670" formatCode="General">
                  <c:v>-1.0093976368150701E-3</c:v>
                </c:pt>
                <c:pt idx="671" formatCode="General">
                  <c:v>-1.0103944812139001E-3</c:v>
                </c:pt>
                <c:pt idx="672" formatCode="General">
                  <c:v>-1.0108085413122799E-3</c:v>
                </c:pt>
                <c:pt idx="673" formatCode="General">
                  <c:v>-1.01212779763224E-3</c:v>
                </c:pt>
                <c:pt idx="674" formatCode="General">
                  <c:v>-1.01280890950843E-3</c:v>
                </c:pt>
                <c:pt idx="675" formatCode="General">
                  <c:v>-1.01387797820298E-3</c:v>
                </c:pt>
                <c:pt idx="676" formatCode="General">
                  <c:v>-1.01488776430058E-3</c:v>
                </c:pt>
                <c:pt idx="677" formatCode="General">
                  <c:v>-1.0156953737529601E-3</c:v>
                </c:pt>
                <c:pt idx="678" formatCode="General">
                  <c:v>-1.0177757688385699E-3</c:v>
                </c:pt>
                <c:pt idx="679" formatCode="General">
                  <c:v>-1.01803958238387E-3</c:v>
                </c:pt>
                <c:pt idx="680" formatCode="General">
                  <c:v>-1.01954875552357E-3</c:v>
                </c:pt>
                <c:pt idx="681" formatCode="General">
                  <c:v>-1.0194896881111301E-3</c:v>
                </c:pt>
                <c:pt idx="682" formatCode="General">
                  <c:v>-1.0213615459799699E-3</c:v>
                </c:pt>
                <c:pt idx="683" formatCode="General">
                  <c:v>-1.0225300269729701E-3</c:v>
                </c:pt>
                <c:pt idx="684" formatCode="General">
                  <c:v>-1.02387929558077E-3</c:v>
                </c:pt>
                <c:pt idx="685" formatCode="General">
                  <c:v>-1.02510046200804E-3</c:v>
                </c:pt>
                <c:pt idx="686" formatCode="General">
                  <c:v>-1.0255928261886399E-3</c:v>
                </c:pt>
                <c:pt idx="687" formatCode="General">
                  <c:v>-1.02579814456508E-3</c:v>
                </c:pt>
                <c:pt idx="688" formatCode="General">
                  <c:v>-1.0282425257281201E-3</c:v>
                </c:pt>
                <c:pt idx="689" formatCode="General">
                  <c:v>-1.02796950298933E-3</c:v>
                </c:pt>
                <c:pt idx="690" formatCode="General">
                  <c:v>-1.02931557307485E-3</c:v>
                </c:pt>
                <c:pt idx="691" formatCode="General">
                  <c:v>-1.0309053475761601E-3</c:v>
                </c:pt>
                <c:pt idx="692" formatCode="General">
                  <c:v>-1.0317653719695201E-3</c:v>
                </c:pt>
                <c:pt idx="693" formatCode="General">
                  <c:v>-1.0322338798587E-3</c:v>
                </c:pt>
                <c:pt idx="694" formatCode="General">
                  <c:v>-1.0329985321284199E-3</c:v>
                </c:pt>
                <c:pt idx="695" formatCode="General">
                  <c:v>-1.0341033990852099E-3</c:v>
                </c:pt>
                <c:pt idx="696" formatCode="General">
                  <c:v>-1.0349255837113799E-3</c:v>
                </c:pt>
                <c:pt idx="697" formatCode="General">
                  <c:v>-1.0361926019330601E-3</c:v>
                </c:pt>
                <c:pt idx="698" formatCode="General">
                  <c:v>-1.03741814933505E-3</c:v>
                </c:pt>
                <c:pt idx="699" formatCode="General">
                  <c:v>-1.0384413540710799E-3</c:v>
                </c:pt>
                <c:pt idx="700" formatCode="General">
                  <c:v>-1.0393395347396701E-3</c:v>
                </c:pt>
                <c:pt idx="701" formatCode="General">
                  <c:v>-1.03989314283552E-3</c:v>
                </c:pt>
                <c:pt idx="702" formatCode="General">
                  <c:v>-1.04073402885892E-3</c:v>
                </c:pt>
                <c:pt idx="703" formatCode="General">
                  <c:v>-1.04159482256702E-3</c:v>
                </c:pt>
                <c:pt idx="704" formatCode="General">
                  <c:v>-1.0427574624815E-3</c:v>
                </c:pt>
                <c:pt idx="705" formatCode="General">
                  <c:v>-1.0431155565298199E-3</c:v>
                </c:pt>
                <c:pt idx="706" formatCode="General">
                  <c:v>-1.0441633121401801E-3</c:v>
                </c:pt>
                <c:pt idx="707" formatCode="General">
                  <c:v>-1.0450037888908501E-3</c:v>
                </c:pt>
                <c:pt idx="708" formatCode="General">
                  <c:v>-1.0453896243704001E-3</c:v>
                </c:pt>
                <c:pt idx="709" formatCode="General">
                  <c:v>-1.0472494384027801E-3</c:v>
                </c:pt>
                <c:pt idx="710" formatCode="General">
                  <c:v>-1.04724631149084E-3</c:v>
                </c:pt>
                <c:pt idx="711" formatCode="General">
                  <c:v>-1.0488512369331801E-3</c:v>
                </c:pt>
                <c:pt idx="712" formatCode="General">
                  <c:v>-1.04991005693165E-3</c:v>
                </c:pt>
                <c:pt idx="713" formatCode="General">
                  <c:v>-1.0506312269467301E-3</c:v>
                </c:pt>
                <c:pt idx="714" formatCode="General">
                  <c:v>-1.0517338665111001E-3</c:v>
                </c:pt>
                <c:pt idx="715" formatCode="General">
                  <c:v>-1.0536906709699501E-3</c:v>
                </c:pt>
                <c:pt idx="716" formatCode="General">
                  <c:v>-1.05342199883537E-3</c:v>
                </c:pt>
                <c:pt idx="717" formatCode="General">
                  <c:v>-1.0532522692867101E-3</c:v>
                </c:pt>
                <c:pt idx="718" formatCode="General">
                  <c:v>-1.0546697932642801E-3</c:v>
                </c:pt>
                <c:pt idx="719" formatCode="General">
                  <c:v>-1.0558827853038E-3</c:v>
                </c:pt>
                <c:pt idx="720" formatCode="General">
                  <c:v>-1.0562434957904401E-3</c:v>
                </c:pt>
                <c:pt idx="721" formatCode="General">
                  <c:v>-1.0578742401770301E-3</c:v>
                </c:pt>
                <c:pt idx="722" formatCode="General">
                  <c:v>-1.0589336769284E-3</c:v>
                </c:pt>
                <c:pt idx="723" formatCode="General">
                  <c:v>-1.0592749851628201E-3</c:v>
                </c:pt>
                <c:pt idx="724" formatCode="General">
                  <c:v>-1.05945151274748E-3</c:v>
                </c:pt>
                <c:pt idx="725" formatCode="General">
                  <c:v>-1.06105499142085E-3</c:v>
                </c:pt>
                <c:pt idx="726" formatCode="General">
                  <c:v>-1.0609030768310599E-3</c:v>
                </c:pt>
                <c:pt idx="727" formatCode="General">
                  <c:v>-1.0616854789868399E-3</c:v>
                </c:pt>
                <c:pt idx="728" formatCode="General">
                  <c:v>-1.06349377147817E-3</c:v>
                </c:pt>
                <c:pt idx="729" formatCode="General">
                  <c:v>-1.06502324346609E-3</c:v>
                </c:pt>
                <c:pt idx="730" formatCode="General">
                  <c:v>-1.06492366874921E-3</c:v>
                </c:pt>
                <c:pt idx="731" formatCode="General">
                  <c:v>-1.06611383200239E-3</c:v>
                </c:pt>
                <c:pt idx="732" formatCode="General">
                  <c:v>-1.0674214620379099E-3</c:v>
                </c:pt>
                <c:pt idx="733" formatCode="General">
                  <c:v>-1.0667993661994501E-3</c:v>
                </c:pt>
                <c:pt idx="734" formatCode="General">
                  <c:v>-1.0671661777986699E-3</c:v>
                </c:pt>
                <c:pt idx="735" formatCode="General">
                  <c:v>-1.0692658953338899E-3</c:v>
                </c:pt>
                <c:pt idx="736" formatCode="General">
                  <c:v>-1.06934251688916E-3</c:v>
                </c:pt>
                <c:pt idx="737" formatCode="General">
                  <c:v>-1.0695189139272E-3</c:v>
                </c:pt>
                <c:pt idx="738" formatCode="General">
                  <c:v>-1.07191237932988E-3</c:v>
                </c:pt>
                <c:pt idx="739" formatCode="General">
                  <c:v>-1.07285341487909E-3</c:v>
                </c:pt>
                <c:pt idx="740" formatCode="General">
                  <c:v>-1.0724714728455201E-3</c:v>
                </c:pt>
                <c:pt idx="741" formatCode="General">
                  <c:v>-1.07339247462901E-3</c:v>
                </c:pt>
                <c:pt idx="742" formatCode="General">
                  <c:v>-1.0741117713420499E-3</c:v>
                </c:pt>
                <c:pt idx="743" formatCode="General">
                  <c:v>-1.07522492153682E-3</c:v>
                </c:pt>
                <c:pt idx="744" formatCode="General">
                  <c:v>-1.0751302688723199E-3</c:v>
                </c:pt>
                <c:pt idx="745" formatCode="General">
                  <c:v>-1.0763857258071299E-3</c:v>
                </c:pt>
                <c:pt idx="746" formatCode="General">
                  <c:v>-1.07793712404122E-3</c:v>
                </c:pt>
                <c:pt idx="747" formatCode="General">
                  <c:v>-1.0773971357667801E-3</c:v>
                </c:pt>
                <c:pt idx="748" formatCode="General">
                  <c:v>-1.07847310500468E-3</c:v>
                </c:pt>
                <c:pt idx="749" formatCode="General">
                  <c:v>-1.07961500278355E-3</c:v>
                </c:pt>
                <c:pt idx="750" formatCode="General">
                  <c:v>-1.0802352105413499E-3</c:v>
                </c:pt>
                <c:pt idx="751" formatCode="General">
                  <c:v>-1.08122968362255E-3</c:v>
                </c:pt>
                <c:pt idx="752" formatCode="General">
                  <c:v>-1.0816313619017701E-3</c:v>
                </c:pt>
                <c:pt idx="753" formatCode="General">
                  <c:v>-1.08294689364038E-3</c:v>
                </c:pt>
                <c:pt idx="754" formatCode="General">
                  <c:v>-1.08283868432958E-3</c:v>
                </c:pt>
                <c:pt idx="755" formatCode="General">
                  <c:v>-1.08396206942089E-3</c:v>
                </c:pt>
                <c:pt idx="756" formatCode="General">
                  <c:v>-1.0856890591802099E-3</c:v>
                </c:pt>
                <c:pt idx="757" formatCode="General">
                  <c:v>-1.0856837804416499E-3</c:v>
                </c:pt>
                <c:pt idx="758" formatCode="General">
                  <c:v>-1.0859815238865201E-3</c:v>
                </c:pt>
                <c:pt idx="759" formatCode="General">
                  <c:v>-1.08638242687214E-3</c:v>
                </c:pt>
                <c:pt idx="760" formatCode="General">
                  <c:v>-1.0870946431474099E-3</c:v>
                </c:pt>
                <c:pt idx="761" formatCode="General">
                  <c:v>-1.0888627953836499E-3</c:v>
                </c:pt>
                <c:pt idx="762" formatCode="General">
                  <c:v>-1.08906599608782E-3</c:v>
                </c:pt>
                <c:pt idx="763" formatCode="General">
                  <c:v>-1.0894698638152899E-3</c:v>
                </c:pt>
                <c:pt idx="764" formatCode="General">
                  <c:v>-1.0897736084858501E-3</c:v>
                </c:pt>
                <c:pt idx="765" formatCode="General">
                  <c:v>-1.09118067456284E-3</c:v>
                </c:pt>
                <c:pt idx="766" formatCode="General">
                  <c:v>-1.0920383566791899E-3</c:v>
                </c:pt>
                <c:pt idx="767" formatCode="General">
                  <c:v>-1.0926151084298299E-3</c:v>
                </c:pt>
                <c:pt idx="768" formatCode="General">
                  <c:v>-1.09255925823317E-3</c:v>
                </c:pt>
                <c:pt idx="769" formatCode="General">
                  <c:v>-1.09296652292973E-3</c:v>
                </c:pt>
                <c:pt idx="770" formatCode="General">
                  <c:v>-1.0934068029816201E-3</c:v>
                </c:pt>
                <c:pt idx="771" formatCode="General">
                  <c:v>-1.09521819705858E-3</c:v>
                </c:pt>
                <c:pt idx="772" formatCode="General">
                  <c:v>-1.0947028108287001E-3</c:v>
                </c:pt>
                <c:pt idx="773" formatCode="General">
                  <c:v>-1.09534725567014E-3</c:v>
                </c:pt>
                <c:pt idx="774" formatCode="General">
                  <c:v>-1.09620970803231E-3</c:v>
                </c:pt>
                <c:pt idx="775" formatCode="General">
                  <c:v>-1.0976672190207201E-3</c:v>
                </c:pt>
                <c:pt idx="776" formatCode="General">
                  <c:v>-1.09785728581711E-3</c:v>
                </c:pt>
                <c:pt idx="777" formatCode="General">
                  <c:v>-1.09813506817175E-3</c:v>
                </c:pt>
                <c:pt idx="778" formatCode="General">
                  <c:v>-1.10003474199624E-3</c:v>
                </c:pt>
                <c:pt idx="779" formatCode="General">
                  <c:v>-1.09946486437238E-3</c:v>
                </c:pt>
                <c:pt idx="780" formatCode="General">
                  <c:v>-1.0993499438319899E-3</c:v>
                </c:pt>
                <c:pt idx="781" formatCode="General">
                  <c:v>-1.10108413588539E-3</c:v>
                </c:pt>
                <c:pt idx="782" formatCode="General">
                  <c:v>-1.10149909377673E-3</c:v>
                </c:pt>
                <c:pt idx="783" formatCode="General">
                  <c:v>-1.1009758521957601E-3</c:v>
                </c:pt>
                <c:pt idx="784" formatCode="General">
                  <c:v>-1.1026595283790499E-3</c:v>
                </c:pt>
                <c:pt idx="785" formatCode="General">
                  <c:v>-1.1026796635610701E-3</c:v>
                </c:pt>
                <c:pt idx="786" formatCode="General">
                  <c:v>-1.10445297926113E-3</c:v>
                </c:pt>
                <c:pt idx="787" formatCode="General">
                  <c:v>-1.1034164063473701E-3</c:v>
                </c:pt>
                <c:pt idx="788" formatCode="General">
                  <c:v>-1.1045807116062201E-3</c:v>
                </c:pt>
                <c:pt idx="789" formatCode="General">
                  <c:v>-1.10556719865647E-3</c:v>
                </c:pt>
                <c:pt idx="790" formatCode="General">
                  <c:v>-1.1068031500378499E-3</c:v>
                </c:pt>
                <c:pt idx="791" formatCode="General">
                  <c:v>-1.1073201418577E-3</c:v>
                </c:pt>
                <c:pt idx="792" formatCode="General">
                  <c:v>-1.1068149246132399E-3</c:v>
                </c:pt>
                <c:pt idx="793" formatCode="General">
                  <c:v>-1.10804235032269E-3</c:v>
                </c:pt>
                <c:pt idx="794" formatCode="General">
                  <c:v>-1.10832343175484E-3</c:v>
                </c:pt>
                <c:pt idx="795" formatCode="General">
                  <c:v>-1.1093635212831099E-3</c:v>
                </c:pt>
                <c:pt idx="796" formatCode="General">
                  <c:v>-1.1087846485704699E-3</c:v>
                </c:pt>
                <c:pt idx="797" formatCode="General">
                  <c:v>-1.1103138486798E-3</c:v>
                </c:pt>
                <c:pt idx="798" formatCode="General">
                  <c:v>-1.1121052674170199E-3</c:v>
                </c:pt>
                <c:pt idx="799" formatCode="General">
                  <c:v>-1.1107729198256201E-3</c:v>
                </c:pt>
                <c:pt idx="800" formatCode="General">
                  <c:v>-1.1120278326441199E-3</c:v>
                </c:pt>
                <c:pt idx="801" formatCode="General">
                  <c:v>-1.1132817136225201E-3</c:v>
                </c:pt>
                <c:pt idx="802" formatCode="General">
                  <c:v>-1.11348956134058E-3</c:v>
                </c:pt>
                <c:pt idx="803" formatCode="General">
                  <c:v>-1.11356574089432E-3</c:v>
                </c:pt>
                <c:pt idx="804" formatCode="General">
                  <c:v>-1.11419585791319E-3</c:v>
                </c:pt>
                <c:pt idx="805" formatCode="General">
                  <c:v>-1.11287154371655E-3</c:v>
                </c:pt>
                <c:pt idx="806" formatCode="General">
                  <c:v>-1.11560800434259E-3</c:v>
                </c:pt>
                <c:pt idx="807" formatCode="General">
                  <c:v>-1.11588654656442E-3</c:v>
                </c:pt>
                <c:pt idx="808" formatCode="General">
                  <c:v>-1.1158646595007199E-3</c:v>
                </c:pt>
                <c:pt idx="809" formatCode="General">
                  <c:v>-1.11687051762553E-3</c:v>
                </c:pt>
                <c:pt idx="810" formatCode="General">
                  <c:v>-1.11872319292495E-3</c:v>
                </c:pt>
                <c:pt idx="811" formatCode="General">
                  <c:v>-1.1174852645148301E-3</c:v>
                </c:pt>
                <c:pt idx="812" formatCode="General">
                  <c:v>-1.1178274732912699E-3</c:v>
                </c:pt>
                <c:pt idx="813" formatCode="General">
                  <c:v>-1.1195362137666801E-3</c:v>
                </c:pt>
                <c:pt idx="814" formatCode="General">
                  <c:v>-1.11858212092773E-3</c:v>
                </c:pt>
                <c:pt idx="815" formatCode="General">
                  <c:v>-1.11962369942991E-3</c:v>
                </c:pt>
                <c:pt idx="816" formatCode="General">
                  <c:v>-1.1198676193698699E-3</c:v>
                </c:pt>
                <c:pt idx="817" formatCode="General">
                  <c:v>-1.1210639818365099E-3</c:v>
                </c:pt>
                <c:pt idx="818" formatCode="General">
                  <c:v>-1.11933147327268E-3</c:v>
                </c:pt>
                <c:pt idx="819" formatCode="General">
                  <c:v>-1.12109765864491E-3</c:v>
                </c:pt>
                <c:pt idx="820" formatCode="General">
                  <c:v>-1.12355932357774E-3</c:v>
                </c:pt>
                <c:pt idx="821" formatCode="General">
                  <c:v>-1.1232252692057001E-3</c:v>
                </c:pt>
                <c:pt idx="822" formatCode="General">
                  <c:v>-1.12338448330217E-3</c:v>
                </c:pt>
                <c:pt idx="823" formatCode="General">
                  <c:v>-1.1238950820282999E-3</c:v>
                </c:pt>
                <c:pt idx="824" formatCode="General">
                  <c:v>-1.12471666237145E-3</c:v>
                </c:pt>
                <c:pt idx="825" formatCode="General">
                  <c:v>-1.1240432126742299E-3</c:v>
                </c:pt>
                <c:pt idx="826" formatCode="General">
                  <c:v>-1.12601743750711E-3</c:v>
                </c:pt>
                <c:pt idx="827" formatCode="General">
                  <c:v>-1.12665093781123E-3</c:v>
                </c:pt>
                <c:pt idx="828" formatCode="General">
                  <c:v>-1.1260635195372399E-3</c:v>
                </c:pt>
                <c:pt idx="829" formatCode="General">
                  <c:v>-1.12721137738795E-3</c:v>
                </c:pt>
                <c:pt idx="830" formatCode="General">
                  <c:v>-1.1275861269484399E-3</c:v>
                </c:pt>
                <c:pt idx="831" formatCode="General">
                  <c:v>-1.1267724125174901E-3</c:v>
                </c:pt>
                <c:pt idx="832" formatCode="General">
                  <c:v>-1.1280097038962301E-3</c:v>
                </c:pt>
                <c:pt idx="833" formatCode="General">
                  <c:v>-1.12801166136827E-3</c:v>
                </c:pt>
                <c:pt idx="834" formatCode="General">
                  <c:v>-1.12976901409449E-3</c:v>
                </c:pt>
                <c:pt idx="835" formatCode="General">
                  <c:v>-1.12982450161858E-3</c:v>
                </c:pt>
                <c:pt idx="836" formatCode="General">
                  <c:v>-1.1298876529535599E-3</c:v>
                </c:pt>
                <c:pt idx="837" formatCode="General">
                  <c:v>-1.1304018901993401E-3</c:v>
                </c:pt>
                <c:pt idx="838" formatCode="General">
                  <c:v>-1.1287730566534801E-3</c:v>
                </c:pt>
                <c:pt idx="839" formatCode="General">
                  <c:v>-1.1325717607537399E-3</c:v>
                </c:pt>
                <c:pt idx="840" formatCode="General">
                  <c:v>-1.13176376306556E-3</c:v>
                </c:pt>
                <c:pt idx="841" formatCode="General">
                  <c:v>-1.1312451753797701E-3</c:v>
                </c:pt>
                <c:pt idx="842" formatCode="General">
                  <c:v>-1.13198601943365E-3</c:v>
                </c:pt>
                <c:pt idx="843" formatCode="General">
                  <c:v>-1.1333393922431799E-3</c:v>
                </c:pt>
                <c:pt idx="844" formatCode="General">
                  <c:v>-1.1326109981945999E-3</c:v>
                </c:pt>
                <c:pt idx="845" formatCode="General">
                  <c:v>-1.13425290761346E-3</c:v>
                </c:pt>
                <c:pt idx="846" formatCode="General">
                  <c:v>-1.1357058143813699E-3</c:v>
                </c:pt>
                <c:pt idx="847" formatCode="General">
                  <c:v>-1.1328070103626599E-3</c:v>
                </c:pt>
                <c:pt idx="848" formatCode="General">
                  <c:v>-1.13450999825982E-3</c:v>
                </c:pt>
                <c:pt idx="849" formatCode="General">
                  <c:v>-1.1352987003399101E-3</c:v>
                </c:pt>
                <c:pt idx="850" formatCode="General">
                  <c:v>-1.1338292675193999E-3</c:v>
                </c:pt>
                <c:pt idx="851" formatCode="General">
                  <c:v>-1.13651250795149E-3</c:v>
                </c:pt>
                <c:pt idx="852" formatCode="General">
                  <c:v>-1.13781094948341E-3</c:v>
                </c:pt>
                <c:pt idx="853" formatCode="General">
                  <c:v>-1.13679528292175E-3</c:v>
                </c:pt>
                <c:pt idx="854" formatCode="General">
                  <c:v>-1.1383963565884201E-3</c:v>
                </c:pt>
                <c:pt idx="855" formatCode="General">
                  <c:v>-1.13858825203607E-3</c:v>
                </c:pt>
                <c:pt idx="856" formatCode="General">
                  <c:v>-1.13793158657653E-3</c:v>
                </c:pt>
                <c:pt idx="857" formatCode="General">
                  <c:v>-1.1382482538000399E-3</c:v>
                </c:pt>
                <c:pt idx="858" formatCode="General">
                  <c:v>-1.13893532273491E-3</c:v>
                </c:pt>
                <c:pt idx="859" formatCode="General">
                  <c:v>-1.1389973291550501E-3</c:v>
                </c:pt>
                <c:pt idx="860" formatCode="General">
                  <c:v>-1.1404516401599899E-3</c:v>
                </c:pt>
                <c:pt idx="861" formatCode="General">
                  <c:v>-1.1401931884668E-3</c:v>
                </c:pt>
                <c:pt idx="862" formatCode="General">
                  <c:v>-1.13999370260087E-3</c:v>
                </c:pt>
                <c:pt idx="863" formatCode="General">
                  <c:v>-1.1413775524073001E-3</c:v>
                </c:pt>
                <c:pt idx="864" formatCode="General">
                  <c:v>-1.1415496652706499E-3</c:v>
                </c:pt>
                <c:pt idx="865" formatCode="General">
                  <c:v>-1.1426355242114201E-3</c:v>
                </c:pt>
                <c:pt idx="866" formatCode="General">
                  <c:v>-1.1442772439778301E-3</c:v>
                </c:pt>
                <c:pt idx="867" formatCode="General">
                  <c:v>-1.1436428286236201E-3</c:v>
                </c:pt>
                <c:pt idx="868" formatCode="General">
                  <c:v>-1.1430992603874599E-3</c:v>
                </c:pt>
                <c:pt idx="869" formatCode="General">
                  <c:v>-1.1437074573974399E-3</c:v>
                </c:pt>
                <c:pt idx="870" formatCode="General">
                  <c:v>-1.1441644359330701E-3</c:v>
                </c:pt>
                <c:pt idx="871" formatCode="General">
                  <c:v>-1.1438506911980899E-3</c:v>
                </c:pt>
                <c:pt idx="872" formatCode="General">
                  <c:v>-1.1439555799183699E-3</c:v>
                </c:pt>
                <c:pt idx="873" formatCode="General">
                  <c:v>-1.1447601912682201E-3</c:v>
                </c:pt>
                <c:pt idx="874" formatCode="General">
                  <c:v>-1.14534148193121E-3</c:v>
                </c:pt>
                <c:pt idx="875" formatCode="General">
                  <c:v>-1.1445423451743699E-3</c:v>
                </c:pt>
                <c:pt idx="876" formatCode="General">
                  <c:v>-1.1462303079109099E-3</c:v>
                </c:pt>
                <c:pt idx="877" formatCode="General">
                  <c:v>-1.1465525635681901E-3</c:v>
                </c:pt>
                <c:pt idx="878" formatCode="General">
                  <c:v>-1.14678929788668E-3</c:v>
                </c:pt>
                <c:pt idx="879" formatCode="General">
                  <c:v>-1.1461688356027E-3</c:v>
                </c:pt>
                <c:pt idx="880" formatCode="General">
                  <c:v>-1.14880129704285E-3</c:v>
                </c:pt>
                <c:pt idx="881" formatCode="General">
                  <c:v>-1.1465839061224399E-3</c:v>
                </c:pt>
                <c:pt idx="882" formatCode="General">
                  <c:v>-1.14794432133224E-3</c:v>
                </c:pt>
                <c:pt idx="883" formatCode="General">
                  <c:v>-1.1483109044547199E-3</c:v>
                </c:pt>
                <c:pt idx="884" formatCode="General">
                  <c:v>-1.1484777224856999E-3</c:v>
                </c:pt>
                <c:pt idx="885" formatCode="General">
                  <c:v>-1.14894060787719E-3</c:v>
                </c:pt>
                <c:pt idx="886" formatCode="General">
                  <c:v>-1.15010700721546E-3</c:v>
                </c:pt>
                <c:pt idx="887" formatCode="General">
                  <c:v>-1.14943948031474E-3</c:v>
                </c:pt>
                <c:pt idx="888" formatCode="General">
                  <c:v>-1.14906420100782E-3</c:v>
                </c:pt>
                <c:pt idx="889" formatCode="General">
                  <c:v>-1.1500316089111801E-3</c:v>
                </c:pt>
                <c:pt idx="890" formatCode="General">
                  <c:v>-1.15009704049262E-3</c:v>
                </c:pt>
                <c:pt idx="891" formatCode="General">
                  <c:v>-1.14989282419843E-3</c:v>
                </c:pt>
                <c:pt idx="892" formatCode="General">
                  <c:v>-1.15114500053958E-3</c:v>
                </c:pt>
                <c:pt idx="893" formatCode="General">
                  <c:v>-1.1506032786350101E-3</c:v>
                </c:pt>
                <c:pt idx="894" formatCode="General">
                  <c:v>-1.15217496466627E-3</c:v>
                </c:pt>
                <c:pt idx="895" formatCode="General">
                  <c:v>-1.15119717986761E-3</c:v>
                </c:pt>
                <c:pt idx="896" formatCode="General">
                  <c:v>-1.15181015594708E-3</c:v>
                </c:pt>
                <c:pt idx="897" formatCode="General">
                  <c:v>-1.1520932581227199E-3</c:v>
                </c:pt>
                <c:pt idx="898" formatCode="General">
                  <c:v>-1.1541922235032401E-3</c:v>
                </c:pt>
                <c:pt idx="899" formatCode="General">
                  <c:v>-1.15494681089021E-3</c:v>
                </c:pt>
                <c:pt idx="900" formatCode="General">
                  <c:v>-1.15285804736149E-3</c:v>
                </c:pt>
                <c:pt idx="901" formatCode="General">
                  <c:v>-1.1524642701972801E-3</c:v>
                </c:pt>
                <c:pt idx="902" formatCode="General">
                  <c:v>-1.15493098766805E-3</c:v>
                </c:pt>
                <c:pt idx="903" formatCode="General">
                  <c:v>-1.1532998382566199E-3</c:v>
                </c:pt>
                <c:pt idx="904" formatCode="General">
                  <c:v>-1.15581822941531E-3</c:v>
                </c:pt>
                <c:pt idx="905" formatCode="General">
                  <c:v>-1.1547376674917701E-3</c:v>
                </c:pt>
                <c:pt idx="906" formatCode="General">
                  <c:v>-1.1570551808686E-3</c:v>
                </c:pt>
                <c:pt idx="907" formatCode="General">
                  <c:v>-1.1557128077757E-3</c:v>
                </c:pt>
                <c:pt idx="908" formatCode="General">
                  <c:v>-1.15520699935799E-3</c:v>
                </c:pt>
                <c:pt idx="909" formatCode="General">
                  <c:v>-1.1560740452204101E-3</c:v>
                </c:pt>
                <c:pt idx="910" formatCode="General">
                  <c:v>-1.1571471867616199E-3</c:v>
                </c:pt>
                <c:pt idx="911" formatCode="General">
                  <c:v>-1.1576728035339299E-3</c:v>
                </c:pt>
                <c:pt idx="912" formatCode="General">
                  <c:v>-1.15739823136837E-3</c:v>
                </c:pt>
                <c:pt idx="913" formatCode="General">
                  <c:v>-1.1585407203729399E-3</c:v>
                </c:pt>
                <c:pt idx="914" formatCode="General">
                  <c:v>-1.1577273967497399E-3</c:v>
                </c:pt>
                <c:pt idx="915" formatCode="General">
                  <c:v>-1.1588520917955899E-3</c:v>
                </c:pt>
                <c:pt idx="916" formatCode="General">
                  <c:v>-1.1582187195531301E-3</c:v>
                </c:pt>
                <c:pt idx="917" formatCode="General">
                  <c:v>-1.15823117130531E-3</c:v>
                </c:pt>
                <c:pt idx="918" formatCode="General">
                  <c:v>-1.15810138034843E-3</c:v>
                </c:pt>
                <c:pt idx="919" formatCode="General">
                  <c:v>-1.1589222885866599E-3</c:v>
                </c:pt>
                <c:pt idx="920" formatCode="General">
                  <c:v>-1.1597382639139001E-3</c:v>
                </c:pt>
                <c:pt idx="921" formatCode="General">
                  <c:v>-1.15908737125186E-3</c:v>
                </c:pt>
                <c:pt idx="922" formatCode="General">
                  <c:v>-1.15976280648338E-3</c:v>
                </c:pt>
                <c:pt idx="923" formatCode="General">
                  <c:v>-1.1596882092911099E-3</c:v>
                </c:pt>
                <c:pt idx="924" formatCode="General">
                  <c:v>-1.1596995214104601E-3</c:v>
                </c:pt>
                <c:pt idx="925" formatCode="General">
                  <c:v>-1.1616162441604901E-3</c:v>
                </c:pt>
                <c:pt idx="926" formatCode="General">
                  <c:v>-1.1611853531625701E-3</c:v>
                </c:pt>
                <c:pt idx="927" formatCode="General">
                  <c:v>-1.1609840118912301E-3</c:v>
                </c:pt>
                <c:pt idx="928" formatCode="General">
                  <c:v>-1.1620631998133699E-3</c:v>
                </c:pt>
                <c:pt idx="929" formatCode="General">
                  <c:v>-1.1614304862519E-3</c:v>
                </c:pt>
                <c:pt idx="930" formatCode="General">
                  <c:v>-1.1615932971773E-3</c:v>
                </c:pt>
                <c:pt idx="931" formatCode="General">
                  <c:v>-1.16216892935259E-3</c:v>
                </c:pt>
                <c:pt idx="932" formatCode="General">
                  <c:v>-1.16222122063895E-3</c:v>
                </c:pt>
                <c:pt idx="933" formatCode="General">
                  <c:v>-1.1619541768459201E-3</c:v>
                </c:pt>
                <c:pt idx="934" formatCode="General">
                  <c:v>-1.16385293742766E-3</c:v>
                </c:pt>
                <c:pt idx="935" formatCode="General">
                  <c:v>-1.1625677057593401E-3</c:v>
                </c:pt>
                <c:pt idx="936" formatCode="General">
                  <c:v>-1.16392503645369E-3</c:v>
                </c:pt>
                <c:pt idx="937" formatCode="General">
                  <c:v>-1.1627311394897201E-3</c:v>
                </c:pt>
                <c:pt idx="938" formatCode="General">
                  <c:v>-1.16392530318799E-3</c:v>
                </c:pt>
                <c:pt idx="939" formatCode="General">
                  <c:v>-1.1635307903560799E-3</c:v>
                </c:pt>
                <c:pt idx="940" formatCode="General">
                  <c:v>-1.16493128882861E-3</c:v>
                </c:pt>
                <c:pt idx="941" formatCode="General">
                  <c:v>-1.1626567518676701E-3</c:v>
                </c:pt>
                <c:pt idx="942" formatCode="General">
                  <c:v>-1.16515652390275E-3</c:v>
                </c:pt>
                <c:pt idx="943" formatCode="General">
                  <c:v>-1.1649179261588301E-3</c:v>
                </c:pt>
                <c:pt idx="944" formatCode="General">
                  <c:v>-1.1650266889608001E-3</c:v>
                </c:pt>
                <c:pt idx="945" formatCode="General">
                  <c:v>-1.1649013324443701E-3</c:v>
                </c:pt>
                <c:pt idx="946" formatCode="General">
                  <c:v>-1.1657663181959799E-3</c:v>
                </c:pt>
                <c:pt idx="947" formatCode="General">
                  <c:v>-1.16496985936561E-3</c:v>
                </c:pt>
                <c:pt idx="948" formatCode="General">
                  <c:v>-1.16590721927164E-3</c:v>
                </c:pt>
                <c:pt idx="949" formatCode="General">
                  <c:v>-1.1648620321917001E-3</c:v>
                </c:pt>
                <c:pt idx="950" formatCode="General">
                  <c:v>-1.1661368789775499E-3</c:v>
                </c:pt>
                <c:pt idx="951" formatCode="General">
                  <c:v>-1.1663410721202299E-3</c:v>
                </c:pt>
                <c:pt idx="952" formatCode="General">
                  <c:v>-1.16648793469829E-3</c:v>
                </c:pt>
                <c:pt idx="953" formatCode="General">
                  <c:v>-1.16661756477192E-3</c:v>
                </c:pt>
                <c:pt idx="954" formatCode="General">
                  <c:v>-1.1687145948054E-3</c:v>
                </c:pt>
                <c:pt idx="955" formatCode="General">
                  <c:v>-1.16704349547455E-3</c:v>
                </c:pt>
                <c:pt idx="956" formatCode="General">
                  <c:v>-1.1669454900313601E-3</c:v>
                </c:pt>
                <c:pt idx="957" formatCode="General">
                  <c:v>-1.16810125409979E-3</c:v>
                </c:pt>
                <c:pt idx="958" formatCode="General">
                  <c:v>-1.1684472017745599E-3</c:v>
                </c:pt>
                <c:pt idx="959" formatCode="General">
                  <c:v>-1.1673394748511899E-3</c:v>
                </c:pt>
                <c:pt idx="960" formatCode="General">
                  <c:v>-1.16776959180164E-3</c:v>
                </c:pt>
                <c:pt idx="961" formatCode="General">
                  <c:v>-1.1681012567755699E-3</c:v>
                </c:pt>
                <c:pt idx="962" formatCode="General">
                  <c:v>-1.1680183611726101E-3</c:v>
                </c:pt>
                <c:pt idx="963" formatCode="General">
                  <c:v>-1.1688053050503699E-3</c:v>
                </c:pt>
                <c:pt idx="964" formatCode="General">
                  <c:v>-1.16876493867594E-3</c:v>
                </c:pt>
                <c:pt idx="965" formatCode="General">
                  <c:v>-1.16920359459233E-3</c:v>
                </c:pt>
                <c:pt idx="966" formatCode="General">
                  <c:v>-1.1703284042985801E-3</c:v>
                </c:pt>
                <c:pt idx="967" formatCode="General">
                  <c:v>-1.16778344455172E-3</c:v>
                </c:pt>
                <c:pt idx="968" formatCode="General">
                  <c:v>-1.16855666854597E-3</c:v>
                </c:pt>
                <c:pt idx="969" formatCode="General">
                  <c:v>-1.1695634535877799E-3</c:v>
                </c:pt>
                <c:pt idx="970" formatCode="General">
                  <c:v>-1.16979983485654E-3</c:v>
                </c:pt>
                <c:pt idx="971" formatCode="General">
                  <c:v>-1.1710965571971E-3</c:v>
                </c:pt>
                <c:pt idx="972" formatCode="General">
                  <c:v>-1.17167741912131E-3</c:v>
                </c:pt>
                <c:pt idx="973" formatCode="General">
                  <c:v>-1.1707247417848999E-3</c:v>
                </c:pt>
                <c:pt idx="974" formatCode="General">
                  <c:v>-1.1707335500692601E-3</c:v>
                </c:pt>
                <c:pt idx="975" formatCode="General">
                  <c:v>-1.17066377592551E-3</c:v>
                </c:pt>
                <c:pt idx="976" formatCode="General">
                  <c:v>-1.17106568530716E-3</c:v>
                </c:pt>
                <c:pt idx="977" formatCode="General">
                  <c:v>-1.1721538215374099E-3</c:v>
                </c:pt>
                <c:pt idx="978" formatCode="General">
                  <c:v>-1.1711403745244501E-3</c:v>
                </c:pt>
                <c:pt idx="979" formatCode="General">
                  <c:v>-1.1722802486517001E-3</c:v>
                </c:pt>
                <c:pt idx="980" formatCode="General">
                  <c:v>-1.1710491167238001E-3</c:v>
                </c:pt>
                <c:pt idx="981" formatCode="General">
                  <c:v>-1.1712759010113799E-3</c:v>
                </c:pt>
                <c:pt idx="982" formatCode="General">
                  <c:v>-1.17117336433991E-3</c:v>
                </c:pt>
                <c:pt idx="983" formatCode="General">
                  <c:v>-1.1710097657047201E-3</c:v>
                </c:pt>
                <c:pt idx="984" formatCode="General">
                  <c:v>-1.17163115159894E-3</c:v>
                </c:pt>
                <c:pt idx="985" formatCode="General">
                  <c:v>-1.1725417680542201E-3</c:v>
                </c:pt>
                <c:pt idx="986" formatCode="General">
                  <c:v>-1.17212334668804E-3</c:v>
                </c:pt>
                <c:pt idx="987" formatCode="General">
                  <c:v>-1.1729184084413799E-3</c:v>
                </c:pt>
                <c:pt idx="988" formatCode="General">
                  <c:v>-1.17343010020293E-3</c:v>
                </c:pt>
                <c:pt idx="989" formatCode="General">
                  <c:v>-1.1726101784396499E-3</c:v>
                </c:pt>
                <c:pt idx="990" formatCode="General">
                  <c:v>-1.1737353115098101E-3</c:v>
                </c:pt>
                <c:pt idx="991" formatCode="General">
                  <c:v>-1.1728266261017101E-3</c:v>
                </c:pt>
                <c:pt idx="992" formatCode="General">
                  <c:v>-1.1742539993162401E-3</c:v>
                </c:pt>
                <c:pt idx="993" formatCode="General">
                  <c:v>-1.17374941679105E-3</c:v>
                </c:pt>
                <c:pt idx="994" formatCode="General">
                  <c:v>-1.1752326236616499E-3</c:v>
                </c:pt>
                <c:pt idx="995" formatCode="General">
                  <c:v>-1.1736803521721201E-3</c:v>
                </c:pt>
                <c:pt idx="996" formatCode="General">
                  <c:v>-1.17352410086764E-3</c:v>
                </c:pt>
                <c:pt idx="997" formatCode="General">
                  <c:v>-1.1746954164922299E-3</c:v>
                </c:pt>
                <c:pt idx="998" formatCode="General">
                  <c:v>-1.1734106767322301E-3</c:v>
                </c:pt>
                <c:pt idx="999" formatCode="General">
                  <c:v>-1.1744183891266499E-3</c:v>
                </c:pt>
                <c:pt idx="1000" formatCode="General">
                  <c:v>-1.1743023621720199E-3</c:v>
                </c:pt>
                <c:pt idx="1001" formatCode="General">
                  <c:v>-1.1735321343481599E-3</c:v>
                </c:pt>
                <c:pt idx="1002" formatCode="General">
                  <c:v>-1.1748033561003899E-3</c:v>
                </c:pt>
                <c:pt idx="1003" formatCode="General">
                  <c:v>-1.1750932673485601E-3</c:v>
                </c:pt>
                <c:pt idx="1004" formatCode="General">
                  <c:v>-1.1764036485218999E-3</c:v>
                </c:pt>
                <c:pt idx="1005" formatCode="General">
                  <c:v>-1.17552805972373E-3</c:v>
                </c:pt>
                <c:pt idx="1006" formatCode="General">
                  <c:v>-1.17620169397016E-3</c:v>
                </c:pt>
                <c:pt idx="1007" formatCode="General">
                  <c:v>-1.1754975707397701E-3</c:v>
                </c:pt>
                <c:pt idx="1008" formatCode="General">
                  <c:v>-1.17477356778469E-3</c:v>
                </c:pt>
                <c:pt idx="1009" formatCode="General">
                  <c:v>-1.1756702583157301E-3</c:v>
                </c:pt>
                <c:pt idx="1010" formatCode="General">
                  <c:v>-1.17579087149005E-3</c:v>
                </c:pt>
                <c:pt idx="1011" formatCode="General">
                  <c:v>-1.17489656525032E-3</c:v>
                </c:pt>
                <c:pt idx="1012" formatCode="General">
                  <c:v>-1.1756642073747501E-3</c:v>
                </c:pt>
                <c:pt idx="1013" formatCode="General">
                  <c:v>-1.1767577803882801E-3</c:v>
                </c:pt>
                <c:pt idx="1014" formatCode="General">
                  <c:v>-1.17627345274352E-3</c:v>
                </c:pt>
                <c:pt idx="1015" formatCode="General">
                  <c:v>-1.17529615288112E-3</c:v>
                </c:pt>
                <c:pt idx="1016" formatCode="General">
                  <c:v>-1.1751347472217101E-3</c:v>
                </c:pt>
                <c:pt idx="1017" formatCode="General">
                  <c:v>-1.1759909876213599E-3</c:v>
                </c:pt>
                <c:pt idx="1018" formatCode="General">
                  <c:v>-1.1776170098370699E-3</c:v>
                </c:pt>
                <c:pt idx="1019" formatCode="General">
                  <c:v>-1.17719332180856E-3</c:v>
                </c:pt>
                <c:pt idx="1020" formatCode="General">
                  <c:v>-1.17559142641945E-3</c:v>
                </c:pt>
                <c:pt idx="1021" formatCode="General">
                  <c:v>-1.1772721906831401E-3</c:v>
                </c:pt>
                <c:pt idx="1022" formatCode="General">
                  <c:v>-1.1775957526164299E-3</c:v>
                </c:pt>
                <c:pt idx="1023" formatCode="General">
                  <c:v>-1.17705557368291E-3</c:v>
                </c:pt>
                <c:pt idx="1024" formatCode="General">
                  <c:v>-1.1768146604589E-3</c:v>
                </c:pt>
                <c:pt idx="1025" formatCode="General">
                  <c:v>-1.1774713301615401E-3</c:v>
                </c:pt>
                <c:pt idx="1026" formatCode="General">
                  <c:v>-1.17838802118669E-3</c:v>
                </c:pt>
                <c:pt idx="1027" formatCode="General">
                  <c:v>-1.1769813224957299E-3</c:v>
                </c:pt>
                <c:pt idx="1028" formatCode="General">
                  <c:v>-1.1766315205429599E-3</c:v>
                </c:pt>
                <c:pt idx="1029" formatCode="General">
                  <c:v>-1.17848298490302E-3</c:v>
                </c:pt>
                <c:pt idx="1030" formatCode="General">
                  <c:v>-1.17754388406496E-3</c:v>
                </c:pt>
                <c:pt idx="1031" formatCode="General">
                  <c:v>-1.17682376981617E-3</c:v>
                </c:pt>
                <c:pt idx="1032" formatCode="General">
                  <c:v>-1.1779705508607899E-3</c:v>
                </c:pt>
                <c:pt idx="1033" formatCode="General">
                  <c:v>-1.1780162379583601E-3</c:v>
                </c:pt>
                <c:pt idx="1034" formatCode="General">
                  <c:v>-1.1771395223209901E-3</c:v>
                </c:pt>
                <c:pt idx="1035" formatCode="General">
                  <c:v>-1.1787417870869001E-3</c:v>
                </c:pt>
                <c:pt idx="1036" formatCode="General">
                  <c:v>-1.1779780368083501E-3</c:v>
                </c:pt>
                <c:pt idx="1037" formatCode="General">
                  <c:v>-1.1786068548423399E-3</c:v>
                </c:pt>
                <c:pt idx="1038" formatCode="General">
                  <c:v>-1.1780990147578199E-3</c:v>
                </c:pt>
                <c:pt idx="1039" formatCode="General">
                  <c:v>-1.1786408342631799E-3</c:v>
                </c:pt>
                <c:pt idx="1040" formatCode="General">
                  <c:v>-1.1784178695609E-3</c:v>
                </c:pt>
                <c:pt idx="1041" formatCode="General">
                  <c:v>-1.1780456028050901E-3</c:v>
                </c:pt>
                <c:pt idx="1042" formatCode="General">
                  <c:v>-1.1774488010547E-3</c:v>
                </c:pt>
                <c:pt idx="1043" formatCode="General">
                  <c:v>-1.1795595952402999E-3</c:v>
                </c:pt>
                <c:pt idx="1044" formatCode="General">
                  <c:v>-1.17862959310785E-3</c:v>
                </c:pt>
                <c:pt idx="1045" formatCode="General">
                  <c:v>-1.1790169193954701E-3</c:v>
                </c:pt>
                <c:pt idx="1046" formatCode="General">
                  <c:v>-1.1803162014300799E-3</c:v>
                </c:pt>
                <c:pt idx="1047" formatCode="General">
                  <c:v>-1.1785122529406201E-3</c:v>
                </c:pt>
                <c:pt idx="1048" formatCode="General">
                  <c:v>-1.17865821920243E-3</c:v>
                </c:pt>
                <c:pt idx="1049" formatCode="General">
                  <c:v>-1.1792291070085799E-3</c:v>
                </c:pt>
                <c:pt idx="1050" formatCode="General">
                  <c:v>-1.1792629753361299E-3</c:v>
                </c:pt>
                <c:pt idx="1051" formatCode="General">
                  <c:v>-1.17945825705572E-3</c:v>
                </c:pt>
                <c:pt idx="1052" formatCode="General">
                  <c:v>-1.17801176953252E-3</c:v>
                </c:pt>
                <c:pt idx="1053" formatCode="General">
                  <c:v>-1.1803014936745801E-3</c:v>
                </c:pt>
                <c:pt idx="1054" formatCode="General">
                  <c:v>-1.1790906979835499E-3</c:v>
                </c:pt>
                <c:pt idx="1055" formatCode="General">
                  <c:v>-1.1799954726695199E-3</c:v>
                </c:pt>
                <c:pt idx="1056" formatCode="General">
                  <c:v>-1.18163606173747E-3</c:v>
                </c:pt>
                <c:pt idx="1057" formatCode="General">
                  <c:v>-1.17890205580793E-3</c:v>
                </c:pt>
                <c:pt idx="1058" formatCode="General">
                  <c:v>-1.1804725609530001E-3</c:v>
                </c:pt>
                <c:pt idx="1059" formatCode="General">
                  <c:v>-1.17871416306125E-3</c:v>
                </c:pt>
                <c:pt idx="1060" formatCode="General">
                  <c:v>-1.1798769405229901E-3</c:v>
                </c:pt>
                <c:pt idx="1061" formatCode="General">
                  <c:v>-1.1805299793082901E-3</c:v>
                </c:pt>
                <c:pt idx="1062" formatCode="General">
                  <c:v>-1.18014547400579E-3</c:v>
                </c:pt>
                <c:pt idx="1063" formatCode="General">
                  <c:v>-1.180439103683E-3</c:v>
                </c:pt>
                <c:pt idx="1064" formatCode="General">
                  <c:v>-1.18086910685623E-3</c:v>
                </c:pt>
                <c:pt idx="1065" formatCode="General">
                  <c:v>-1.1789437330280701E-3</c:v>
                </c:pt>
                <c:pt idx="1066" formatCode="General">
                  <c:v>-1.18115665485769E-3</c:v>
                </c:pt>
                <c:pt idx="1067" formatCode="General">
                  <c:v>-1.1807660929693E-3</c:v>
                </c:pt>
                <c:pt idx="1068" formatCode="General">
                  <c:v>-1.1806775660588901E-3</c:v>
                </c:pt>
                <c:pt idx="1069" formatCode="General">
                  <c:v>-1.1810945211791E-3</c:v>
                </c:pt>
                <c:pt idx="1070" formatCode="General">
                  <c:v>-1.18005644522114E-3</c:v>
                </c:pt>
                <c:pt idx="1071" formatCode="General">
                  <c:v>-1.18095754452894E-3</c:v>
                </c:pt>
                <c:pt idx="1072" formatCode="General">
                  <c:v>-1.1799794193196799E-3</c:v>
                </c:pt>
                <c:pt idx="1073" formatCode="General">
                  <c:v>-1.1814898024900501E-3</c:v>
                </c:pt>
                <c:pt idx="1074" formatCode="General">
                  <c:v>-1.17956708496223E-3</c:v>
                </c:pt>
                <c:pt idx="1075" formatCode="General">
                  <c:v>-1.18048660967443E-3</c:v>
                </c:pt>
                <c:pt idx="1076" formatCode="General">
                  <c:v>-1.17995301790774E-3</c:v>
                </c:pt>
                <c:pt idx="1077" formatCode="General">
                  <c:v>-1.1810980684160699E-3</c:v>
                </c:pt>
                <c:pt idx="1078" formatCode="General">
                  <c:v>-1.18078317994473E-3</c:v>
                </c:pt>
                <c:pt idx="1079" formatCode="General">
                  <c:v>-1.18107680707715E-3</c:v>
                </c:pt>
                <c:pt idx="1080" formatCode="General">
                  <c:v>-1.1800916875829401E-3</c:v>
                </c:pt>
                <c:pt idx="1081" formatCode="General">
                  <c:v>-1.18112039877222E-3</c:v>
                </c:pt>
                <c:pt idx="1082" formatCode="General">
                  <c:v>-1.1807252491893201E-3</c:v>
                </c:pt>
                <c:pt idx="1083" formatCode="General">
                  <c:v>-1.1824517041056201E-3</c:v>
                </c:pt>
                <c:pt idx="1084" formatCode="General">
                  <c:v>-1.1807250748976201E-3</c:v>
                </c:pt>
                <c:pt idx="1085" formatCode="General">
                  <c:v>-1.18136425231787E-3</c:v>
                </c:pt>
                <c:pt idx="1086" formatCode="General">
                  <c:v>-1.18041512919276E-3</c:v>
                </c:pt>
                <c:pt idx="1087" formatCode="General">
                  <c:v>-1.1810139606257899E-3</c:v>
                </c:pt>
                <c:pt idx="1088" formatCode="General">
                  <c:v>-1.18070948560631E-3</c:v>
                </c:pt>
                <c:pt idx="1089" formatCode="General">
                  <c:v>-1.1813720249216099E-3</c:v>
                </c:pt>
                <c:pt idx="1090" formatCode="General">
                  <c:v>-1.18154983437188E-3</c:v>
                </c:pt>
                <c:pt idx="1091" formatCode="General">
                  <c:v>-1.1815041869325E-3</c:v>
                </c:pt>
                <c:pt idx="1092" formatCode="General">
                  <c:v>-1.1822982884081199E-3</c:v>
                </c:pt>
                <c:pt idx="1093" formatCode="General">
                  <c:v>-1.1808226286024201E-3</c:v>
                </c:pt>
                <c:pt idx="1094" formatCode="General">
                  <c:v>-1.1814625989767799E-3</c:v>
                </c:pt>
                <c:pt idx="1095" formatCode="General">
                  <c:v>-1.1811554332973001E-3</c:v>
                </c:pt>
                <c:pt idx="1096" formatCode="General">
                  <c:v>-1.1816602280716E-3</c:v>
                </c:pt>
                <c:pt idx="1097" formatCode="General">
                  <c:v>-1.17988147237012E-3</c:v>
                </c:pt>
                <c:pt idx="1098" formatCode="General">
                  <c:v>-1.1803010177428299E-3</c:v>
                </c:pt>
                <c:pt idx="1099" formatCode="General">
                  <c:v>-1.1801113600137E-3</c:v>
                </c:pt>
                <c:pt idx="1100" formatCode="General">
                  <c:v>-1.1805512989195601E-3</c:v>
                </c:pt>
                <c:pt idx="1101" formatCode="General">
                  <c:v>-1.1817316444388099E-3</c:v>
                </c:pt>
                <c:pt idx="1102" formatCode="General">
                  <c:v>-1.18137696268007E-3</c:v>
                </c:pt>
                <c:pt idx="1103" formatCode="General">
                  <c:v>-1.180037870907E-3</c:v>
                </c:pt>
                <c:pt idx="1104" formatCode="General">
                  <c:v>-1.1808622681927399E-3</c:v>
                </c:pt>
                <c:pt idx="1105" formatCode="General">
                  <c:v>-1.1795813317645901E-3</c:v>
                </c:pt>
                <c:pt idx="1106" formatCode="General">
                  <c:v>-1.1803773328267399E-3</c:v>
                </c:pt>
                <c:pt idx="1107" formatCode="General">
                  <c:v>-1.1807307659335001E-3</c:v>
                </c:pt>
                <c:pt idx="1108" formatCode="General">
                  <c:v>-1.18102352963514E-3</c:v>
                </c:pt>
                <c:pt idx="1109" formatCode="General">
                  <c:v>-1.1796997520606501E-3</c:v>
                </c:pt>
                <c:pt idx="1110" formatCode="General">
                  <c:v>-1.18123447235488E-3</c:v>
                </c:pt>
                <c:pt idx="1111" formatCode="General">
                  <c:v>-1.1806176602361001E-3</c:v>
                </c:pt>
                <c:pt idx="1112" formatCode="General">
                  <c:v>-1.18159493404679E-3</c:v>
                </c:pt>
                <c:pt idx="1113" formatCode="General">
                  <c:v>-1.18209899979183E-3</c:v>
                </c:pt>
                <c:pt idx="1114" formatCode="General">
                  <c:v>-1.1826450573520499E-3</c:v>
                </c:pt>
                <c:pt idx="1115" formatCode="General">
                  <c:v>-1.1808251852753E-3</c:v>
                </c:pt>
                <c:pt idx="1116" formatCode="General">
                  <c:v>-1.1823328022628899E-3</c:v>
                </c:pt>
                <c:pt idx="1117" formatCode="General">
                  <c:v>-1.18099972026509E-3</c:v>
                </c:pt>
                <c:pt idx="1118" formatCode="General">
                  <c:v>-1.1810546531937701E-3</c:v>
                </c:pt>
                <c:pt idx="1119" formatCode="General">
                  <c:v>-1.18055810610557E-3</c:v>
                </c:pt>
                <c:pt idx="1120" formatCode="General">
                  <c:v>-1.18080749774604E-3</c:v>
                </c:pt>
                <c:pt idx="1121" formatCode="General">
                  <c:v>-1.18235683075648E-3</c:v>
                </c:pt>
                <c:pt idx="1122" formatCode="General">
                  <c:v>-1.1806617260885499E-3</c:v>
                </c:pt>
                <c:pt idx="1123" formatCode="General">
                  <c:v>-1.1814756142644899E-3</c:v>
                </c:pt>
                <c:pt idx="1124" formatCode="General">
                  <c:v>-1.1802780285506799E-3</c:v>
                </c:pt>
                <c:pt idx="1125" formatCode="General">
                  <c:v>-1.18045401825173E-3</c:v>
                </c:pt>
                <c:pt idx="1126" formatCode="General">
                  <c:v>-1.1805998639273401E-3</c:v>
                </c:pt>
                <c:pt idx="1127" formatCode="General">
                  <c:v>-1.1812604699884201E-3</c:v>
                </c:pt>
                <c:pt idx="1128" formatCode="General">
                  <c:v>-1.18133416281259E-3</c:v>
                </c:pt>
                <c:pt idx="1129" formatCode="General">
                  <c:v>-1.18083861924687E-3</c:v>
                </c:pt>
                <c:pt idx="1130" formatCode="General">
                  <c:v>-1.1811929829832399E-3</c:v>
                </c:pt>
                <c:pt idx="1131" formatCode="General">
                  <c:v>-1.17991809133149E-3</c:v>
                </c:pt>
                <c:pt idx="1132" formatCode="General">
                  <c:v>-1.1799503427270201E-3</c:v>
                </c:pt>
                <c:pt idx="1133" formatCode="General">
                  <c:v>-1.18159911114827E-3</c:v>
                </c:pt>
                <c:pt idx="1134" formatCode="General">
                  <c:v>-1.18177961903078E-3</c:v>
                </c:pt>
                <c:pt idx="1135" formatCode="General">
                  <c:v>-1.1810883216032699E-3</c:v>
                </c:pt>
                <c:pt idx="1136" formatCode="General">
                  <c:v>-1.18191223549945E-3</c:v>
                </c:pt>
                <c:pt idx="1137" formatCode="General">
                  <c:v>-1.17977760224846E-3</c:v>
                </c:pt>
                <c:pt idx="1138" formatCode="General">
                  <c:v>-1.18087584970142E-3</c:v>
                </c:pt>
                <c:pt idx="1139" formatCode="General">
                  <c:v>-1.1793502284114499E-3</c:v>
                </c:pt>
                <c:pt idx="1140" formatCode="General">
                  <c:v>-1.1813723968286699E-3</c:v>
                </c:pt>
                <c:pt idx="1141" formatCode="General">
                  <c:v>-1.1804428569117699E-3</c:v>
                </c:pt>
                <c:pt idx="1142" formatCode="General">
                  <c:v>-1.1804039439270401E-3</c:v>
                </c:pt>
                <c:pt idx="1143" formatCode="General">
                  <c:v>-1.18130662511164E-3</c:v>
                </c:pt>
                <c:pt idx="1144" formatCode="General">
                  <c:v>-1.18123632308396E-3</c:v>
                </c:pt>
                <c:pt idx="1145" formatCode="General">
                  <c:v>-1.1815082831970001E-3</c:v>
                </c:pt>
                <c:pt idx="1146" formatCode="General">
                  <c:v>-1.18138470181232E-3</c:v>
                </c:pt>
                <c:pt idx="1147" formatCode="General">
                  <c:v>-1.1813223432907099E-3</c:v>
                </c:pt>
                <c:pt idx="1148" formatCode="General">
                  <c:v>-1.1804879449304601E-3</c:v>
                </c:pt>
                <c:pt idx="1149" formatCode="General">
                  <c:v>-1.1797701106207501E-3</c:v>
                </c:pt>
                <c:pt idx="1150" formatCode="General">
                  <c:v>-1.17989522073372E-3</c:v>
                </c:pt>
                <c:pt idx="1151" formatCode="General">
                  <c:v>-1.1810121149156199E-3</c:v>
                </c:pt>
                <c:pt idx="1152" formatCode="General">
                  <c:v>-1.1807315451885399E-3</c:v>
                </c:pt>
                <c:pt idx="1153" formatCode="General">
                  <c:v>-1.1811174771678601E-3</c:v>
                </c:pt>
                <c:pt idx="1154" formatCode="General">
                  <c:v>-1.1797042040092201E-3</c:v>
                </c:pt>
                <c:pt idx="1155" formatCode="General">
                  <c:v>-1.1789156020222001E-3</c:v>
                </c:pt>
                <c:pt idx="1156" formatCode="General">
                  <c:v>-1.17992653397991E-3</c:v>
                </c:pt>
                <c:pt idx="1157" formatCode="General">
                  <c:v>-1.1793161735113801E-3</c:v>
                </c:pt>
                <c:pt idx="1158" formatCode="General">
                  <c:v>-1.1802003556189401E-3</c:v>
                </c:pt>
                <c:pt idx="1159" formatCode="General">
                  <c:v>-1.18026873686311E-3</c:v>
                </c:pt>
                <c:pt idx="1160" formatCode="General">
                  <c:v>-1.17978186979223E-3</c:v>
                </c:pt>
                <c:pt idx="1161" formatCode="General">
                  <c:v>-1.17941592932529E-3</c:v>
                </c:pt>
                <c:pt idx="1162" formatCode="General">
                  <c:v>-1.1787665610171799E-3</c:v>
                </c:pt>
                <c:pt idx="1163" formatCode="General">
                  <c:v>-1.17934527507933E-3</c:v>
                </c:pt>
                <c:pt idx="1164" formatCode="General">
                  <c:v>-1.1795150164948501E-3</c:v>
                </c:pt>
                <c:pt idx="1165" formatCode="General">
                  <c:v>-1.18014301596352E-3</c:v>
                </c:pt>
                <c:pt idx="1166" formatCode="General">
                  <c:v>-1.17970398491375E-3</c:v>
                </c:pt>
                <c:pt idx="1167" formatCode="General">
                  <c:v>-1.1790776378150501E-3</c:v>
                </c:pt>
                <c:pt idx="1168" formatCode="General">
                  <c:v>-1.17932742727459E-3</c:v>
                </c:pt>
                <c:pt idx="1169" formatCode="General">
                  <c:v>-1.18147310641767E-3</c:v>
                </c:pt>
                <c:pt idx="1170" formatCode="General">
                  <c:v>-1.17796866040943E-3</c:v>
                </c:pt>
                <c:pt idx="1171" formatCode="General">
                  <c:v>-1.1799819315860499E-3</c:v>
                </c:pt>
                <c:pt idx="1172" formatCode="General">
                  <c:v>-1.1808453214111299E-3</c:v>
                </c:pt>
                <c:pt idx="1173" formatCode="General">
                  <c:v>-1.17842267210843E-3</c:v>
                </c:pt>
                <c:pt idx="1174" formatCode="General">
                  <c:v>-1.17903969203398E-3</c:v>
                </c:pt>
                <c:pt idx="1175" formatCode="General">
                  <c:v>-1.17922735642359E-3</c:v>
                </c:pt>
                <c:pt idx="1176" formatCode="General">
                  <c:v>-1.1808368915304701E-3</c:v>
                </c:pt>
                <c:pt idx="1177" formatCode="General">
                  <c:v>-1.1789221158297601E-3</c:v>
                </c:pt>
                <c:pt idx="1178" formatCode="General">
                  <c:v>-1.17934354923568E-3</c:v>
                </c:pt>
                <c:pt idx="1179" formatCode="General">
                  <c:v>-1.17963964471597E-3</c:v>
                </c:pt>
                <c:pt idx="1180" formatCode="General">
                  <c:v>-1.1801954169145001E-3</c:v>
                </c:pt>
                <c:pt idx="1181" formatCode="General">
                  <c:v>-1.1791064806132301E-3</c:v>
                </c:pt>
                <c:pt idx="1182" formatCode="General">
                  <c:v>-1.1796647566821299E-3</c:v>
                </c:pt>
                <c:pt idx="1183" formatCode="General">
                  <c:v>-1.17866790315553E-3</c:v>
                </c:pt>
                <c:pt idx="1184" formatCode="General">
                  <c:v>-1.1778653561190101E-3</c:v>
                </c:pt>
                <c:pt idx="1185" formatCode="General">
                  <c:v>-1.1794354624807899E-3</c:v>
                </c:pt>
                <c:pt idx="1186" formatCode="General">
                  <c:v>-1.17910208322998E-3</c:v>
                </c:pt>
                <c:pt idx="1187" formatCode="General">
                  <c:v>-1.1806272299277501E-3</c:v>
                </c:pt>
                <c:pt idx="1188" formatCode="General">
                  <c:v>-1.1802394610184201E-3</c:v>
                </c:pt>
                <c:pt idx="1189" formatCode="General">
                  <c:v>-1.1781522018962101E-3</c:v>
                </c:pt>
                <c:pt idx="1190" formatCode="General">
                  <c:v>-1.17871018288423E-3</c:v>
                </c:pt>
                <c:pt idx="1191" formatCode="General">
                  <c:v>-1.1775600183606099E-3</c:v>
                </c:pt>
                <c:pt idx="1192" formatCode="General">
                  <c:v>-1.1790276267744299E-3</c:v>
                </c:pt>
                <c:pt idx="1193" formatCode="General">
                  <c:v>-1.17677489389033E-3</c:v>
                </c:pt>
                <c:pt idx="1194" formatCode="General">
                  <c:v>-1.17774361155884E-3</c:v>
                </c:pt>
                <c:pt idx="1195" formatCode="General">
                  <c:v>-1.1782175351657701E-3</c:v>
                </c:pt>
                <c:pt idx="1196" formatCode="General">
                  <c:v>-1.17872921436057E-3</c:v>
                </c:pt>
                <c:pt idx="1197" formatCode="General">
                  <c:v>-1.1787760277077401E-3</c:v>
                </c:pt>
                <c:pt idx="1198" formatCode="General">
                  <c:v>-1.17848037047443E-3</c:v>
                </c:pt>
                <c:pt idx="1199" formatCode="General">
                  <c:v>-1.17664062508564E-3</c:v>
                </c:pt>
                <c:pt idx="1200" formatCode="General">
                  <c:v>-1.1787074823028799E-3</c:v>
                </c:pt>
                <c:pt idx="1201" formatCode="General">
                  <c:v>-1.1794238192321101E-3</c:v>
                </c:pt>
                <c:pt idx="1202" formatCode="General">
                  <c:v>-1.1796290686183399E-3</c:v>
                </c:pt>
                <c:pt idx="1203" formatCode="General">
                  <c:v>-1.1779285236757601E-3</c:v>
                </c:pt>
                <c:pt idx="1204" formatCode="General">
                  <c:v>-1.1774216489443599E-3</c:v>
                </c:pt>
                <c:pt idx="1205" formatCode="General">
                  <c:v>-1.1782758489260301E-3</c:v>
                </c:pt>
                <c:pt idx="1206" formatCode="General">
                  <c:v>-1.17787818588923E-3</c:v>
                </c:pt>
                <c:pt idx="1207" formatCode="General">
                  <c:v>-1.1761667016159901E-3</c:v>
                </c:pt>
                <c:pt idx="1208" formatCode="General">
                  <c:v>-1.1769809732429201E-3</c:v>
                </c:pt>
                <c:pt idx="1209" formatCode="General">
                  <c:v>-1.1754654499411799E-3</c:v>
                </c:pt>
                <c:pt idx="1210" formatCode="General">
                  <c:v>-1.17660603767816E-3</c:v>
                </c:pt>
                <c:pt idx="1211" formatCode="General">
                  <c:v>-1.17694983272906E-3</c:v>
                </c:pt>
                <c:pt idx="1212" formatCode="General">
                  <c:v>-1.1773071296709301E-3</c:v>
                </c:pt>
                <c:pt idx="1213" formatCode="General">
                  <c:v>-1.1761421625187899E-3</c:v>
                </c:pt>
                <c:pt idx="1214" formatCode="General">
                  <c:v>-1.17506844952618E-3</c:v>
                </c:pt>
                <c:pt idx="1215" formatCode="General">
                  <c:v>-1.1771241091281001E-3</c:v>
                </c:pt>
                <c:pt idx="1216" formatCode="General">
                  <c:v>-1.17564077192141E-3</c:v>
                </c:pt>
                <c:pt idx="1217" formatCode="General">
                  <c:v>-1.17679804239313E-3</c:v>
                </c:pt>
                <c:pt idx="1218" formatCode="General">
                  <c:v>-1.17661980322707E-3</c:v>
                </c:pt>
                <c:pt idx="1219" formatCode="General">
                  <c:v>-1.1753486183762E-3</c:v>
                </c:pt>
                <c:pt idx="1220" formatCode="General">
                  <c:v>-1.17595451000045E-3</c:v>
                </c:pt>
                <c:pt idx="1221" formatCode="General">
                  <c:v>-1.1768698501185501E-3</c:v>
                </c:pt>
                <c:pt idx="1222" formatCode="General">
                  <c:v>-1.17583220839113E-3</c:v>
                </c:pt>
                <c:pt idx="1223" formatCode="General">
                  <c:v>-1.1762398165254999E-3</c:v>
                </c:pt>
                <c:pt idx="1224" formatCode="General">
                  <c:v>-1.1769531991676701E-3</c:v>
                </c:pt>
                <c:pt idx="1225" formatCode="General">
                  <c:v>-1.1765591304243601E-3</c:v>
                </c:pt>
                <c:pt idx="1226" formatCode="General">
                  <c:v>-1.1748751289346699E-3</c:v>
                </c:pt>
                <c:pt idx="1227" formatCode="General">
                  <c:v>-1.1769457568150999E-3</c:v>
                </c:pt>
                <c:pt idx="1228" formatCode="General">
                  <c:v>-1.1769791390463999E-3</c:v>
                </c:pt>
                <c:pt idx="1229" formatCode="General">
                  <c:v>-1.1762480332223101E-3</c:v>
                </c:pt>
                <c:pt idx="1230" formatCode="General">
                  <c:v>-1.1752711379145299E-3</c:v>
                </c:pt>
                <c:pt idx="1231" formatCode="General">
                  <c:v>-1.1749401425070699E-3</c:v>
                </c:pt>
                <c:pt idx="1232" formatCode="General">
                  <c:v>-1.1759768841927501E-3</c:v>
                </c:pt>
                <c:pt idx="1233" formatCode="General">
                  <c:v>-1.1773769320850801E-3</c:v>
                </c:pt>
                <c:pt idx="1234" formatCode="General">
                  <c:v>-1.17563328135259E-3</c:v>
                </c:pt>
                <c:pt idx="1235" formatCode="General">
                  <c:v>-1.17589670239622E-3</c:v>
                </c:pt>
                <c:pt idx="1236" formatCode="General">
                  <c:v>-1.17581257034604E-3</c:v>
                </c:pt>
                <c:pt idx="1237" formatCode="General">
                  <c:v>-1.1767084185556199E-3</c:v>
                </c:pt>
                <c:pt idx="1238" formatCode="General">
                  <c:v>-1.17670928125282E-3</c:v>
                </c:pt>
                <c:pt idx="1239" formatCode="General">
                  <c:v>-1.1746314602763799E-3</c:v>
                </c:pt>
                <c:pt idx="1240" formatCode="General">
                  <c:v>-1.17508765827312E-3</c:v>
                </c:pt>
                <c:pt idx="1241" formatCode="General">
                  <c:v>-1.1756616827457501E-3</c:v>
                </c:pt>
                <c:pt idx="1242" formatCode="General">
                  <c:v>-1.1743224244449601E-3</c:v>
                </c:pt>
                <c:pt idx="1243" formatCode="General">
                  <c:v>-1.17653055382543E-3</c:v>
                </c:pt>
                <c:pt idx="1244" formatCode="General">
                  <c:v>-1.1746597483499599E-3</c:v>
                </c:pt>
                <c:pt idx="1245" formatCode="General">
                  <c:v>-1.17440642350925E-3</c:v>
                </c:pt>
                <c:pt idx="1246" formatCode="General">
                  <c:v>-1.1735835129418901E-3</c:v>
                </c:pt>
                <c:pt idx="1247" formatCode="General">
                  <c:v>-1.1758618527338901E-3</c:v>
                </c:pt>
                <c:pt idx="1248" formatCode="General">
                  <c:v>-1.17489817064732E-3</c:v>
                </c:pt>
                <c:pt idx="1249" formatCode="General">
                  <c:v>-1.1740608540512299E-3</c:v>
                </c:pt>
                <c:pt idx="1250" formatCode="General">
                  <c:v>-1.17474752965288E-3</c:v>
                </c:pt>
                <c:pt idx="1251" formatCode="General">
                  <c:v>-1.1754466176559101E-3</c:v>
                </c:pt>
                <c:pt idx="1252" formatCode="General">
                  <c:v>-1.17512522604029E-3</c:v>
                </c:pt>
                <c:pt idx="1253" formatCode="General">
                  <c:v>-1.1749923557316899E-3</c:v>
                </c:pt>
                <c:pt idx="1254" formatCode="General">
                  <c:v>-1.17356061487278E-3</c:v>
                </c:pt>
                <c:pt idx="1255" formatCode="General">
                  <c:v>-1.17471318696925E-3</c:v>
                </c:pt>
                <c:pt idx="1256" formatCode="General">
                  <c:v>-1.1749660929626399E-3</c:v>
                </c:pt>
                <c:pt idx="1257" formatCode="General">
                  <c:v>-1.17455411758194E-3</c:v>
                </c:pt>
                <c:pt idx="1258" formatCode="General">
                  <c:v>-1.1754523413639701E-3</c:v>
                </c:pt>
                <c:pt idx="1259" formatCode="General">
                  <c:v>-1.17490200497783E-3</c:v>
                </c:pt>
                <c:pt idx="1260" formatCode="General">
                  <c:v>-1.17106194368185E-3</c:v>
                </c:pt>
                <c:pt idx="1261" formatCode="General">
                  <c:v>-1.1750660441055901E-3</c:v>
                </c:pt>
                <c:pt idx="1262" formatCode="General">
                  <c:v>-1.17512344426872E-3</c:v>
                </c:pt>
                <c:pt idx="1263" formatCode="General">
                  <c:v>-1.1734410880422899E-3</c:v>
                </c:pt>
                <c:pt idx="1264" formatCode="General">
                  <c:v>-1.1719522184349799E-3</c:v>
                </c:pt>
                <c:pt idx="1265" formatCode="General">
                  <c:v>-1.17310263792031E-3</c:v>
                </c:pt>
                <c:pt idx="1266" formatCode="General">
                  <c:v>-1.1736569028080099E-3</c:v>
                </c:pt>
                <c:pt idx="1267" formatCode="General">
                  <c:v>-1.1740757226764899E-3</c:v>
                </c:pt>
                <c:pt idx="1268" formatCode="General">
                  <c:v>-1.17266083170307E-3</c:v>
                </c:pt>
                <c:pt idx="1269" formatCode="General">
                  <c:v>-1.17242378105256E-3</c:v>
                </c:pt>
                <c:pt idx="1270" formatCode="General">
                  <c:v>-1.1739802528439099E-3</c:v>
                </c:pt>
                <c:pt idx="1271" formatCode="General">
                  <c:v>-1.17171421569644E-3</c:v>
                </c:pt>
                <c:pt idx="1272" formatCode="General">
                  <c:v>-1.1720738662325599E-3</c:v>
                </c:pt>
                <c:pt idx="1273" formatCode="General">
                  <c:v>-1.1724428932635899E-3</c:v>
                </c:pt>
                <c:pt idx="1274" formatCode="General">
                  <c:v>-1.17284989798889E-3</c:v>
                </c:pt>
                <c:pt idx="1275" formatCode="General">
                  <c:v>-1.17312110401123E-3</c:v>
                </c:pt>
                <c:pt idx="1276" formatCode="General">
                  <c:v>-1.17298314472221E-3</c:v>
                </c:pt>
                <c:pt idx="1277" formatCode="General">
                  <c:v>-1.17182960450971E-3</c:v>
                </c:pt>
                <c:pt idx="1278" formatCode="General">
                  <c:v>-1.1719719401093399E-3</c:v>
                </c:pt>
                <c:pt idx="1279" formatCode="General">
                  <c:v>-1.1710046800137101E-3</c:v>
                </c:pt>
                <c:pt idx="1280" formatCode="General">
                  <c:v>-1.17127402759285E-3</c:v>
                </c:pt>
                <c:pt idx="1281" formatCode="General">
                  <c:v>-1.1726266853243101E-3</c:v>
                </c:pt>
                <c:pt idx="1282" formatCode="General">
                  <c:v>-1.17078129377519E-3</c:v>
                </c:pt>
                <c:pt idx="1283" formatCode="General">
                  <c:v>-1.17345469853314E-3</c:v>
                </c:pt>
                <c:pt idx="1284" formatCode="General">
                  <c:v>-1.1709390050049101E-3</c:v>
                </c:pt>
                <c:pt idx="1285" formatCode="General">
                  <c:v>-1.17284122086982E-3</c:v>
                </c:pt>
                <c:pt idx="1286" formatCode="General">
                  <c:v>-1.1727428694937501E-3</c:v>
                </c:pt>
                <c:pt idx="1287" formatCode="General">
                  <c:v>-1.17251486679846E-3</c:v>
                </c:pt>
                <c:pt idx="1288" formatCode="General">
                  <c:v>-1.1731531330922999E-3</c:v>
                </c:pt>
                <c:pt idx="1289" formatCode="General">
                  <c:v>-1.16988500874254E-3</c:v>
                </c:pt>
                <c:pt idx="1290" formatCode="General">
                  <c:v>-1.1729042479519901E-3</c:v>
                </c:pt>
                <c:pt idx="1291" formatCode="General">
                  <c:v>-1.1712010533954599E-3</c:v>
                </c:pt>
                <c:pt idx="1292" formatCode="General">
                  <c:v>-1.16947403952355E-3</c:v>
                </c:pt>
                <c:pt idx="1293" formatCode="General">
                  <c:v>-1.17237139072991E-3</c:v>
                </c:pt>
                <c:pt idx="1294" formatCode="General">
                  <c:v>-1.17001201201993E-3</c:v>
                </c:pt>
                <c:pt idx="1295" formatCode="General">
                  <c:v>-1.1699552133415201E-3</c:v>
                </c:pt>
                <c:pt idx="1296" formatCode="General">
                  <c:v>-1.169584685015E-3</c:v>
                </c:pt>
                <c:pt idx="1297" formatCode="General">
                  <c:v>-1.1692936739041301E-3</c:v>
                </c:pt>
                <c:pt idx="1298" formatCode="General">
                  <c:v>-1.1683731036423899E-3</c:v>
                </c:pt>
                <c:pt idx="1299" formatCode="General">
                  <c:v>-1.17140989630852E-3</c:v>
                </c:pt>
                <c:pt idx="1300" formatCode="General">
                  <c:v>-1.16978779625386E-3</c:v>
                </c:pt>
                <c:pt idx="1301" formatCode="General">
                  <c:v>-1.17026746090909E-3</c:v>
                </c:pt>
                <c:pt idx="1302" formatCode="General">
                  <c:v>-1.16930337545313E-3</c:v>
                </c:pt>
                <c:pt idx="1303" formatCode="General">
                  <c:v>-1.1721683536150601E-3</c:v>
                </c:pt>
                <c:pt idx="1304" formatCode="General">
                  <c:v>-1.16986551524023E-3</c:v>
                </c:pt>
                <c:pt idx="1305" formatCode="General">
                  <c:v>-1.1717125870974599E-3</c:v>
                </c:pt>
                <c:pt idx="1306" formatCode="General">
                  <c:v>-1.16927291467932E-3</c:v>
                </c:pt>
                <c:pt idx="1307" formatCode="General">
                  <c:v>-1.16819661940543E-3</c:v>
                </c:pt>
                <c:pt idx="1308" formatCode="General">
                  <c:v>-1.17104554949183E-3</c:v>
                </c:pt>
                <c:pt idx="1309" formatCode="General">
                  <c:v>-1.16802742981615E-3</c:v>
                </c:pt>
                <c:pt idx="1310" formatCode="General">
                  <c:v>-1.16826211372819E-3</c:v>
                </c:pt>
                <c:pt idx="1311" formatCode="General">
                  <c:v>-1.16828438603223E-3</c:v>
                </c:pt>
                <c:pt idx="1312" formatCode="General">
                  <c:v>-1.1696400747624701E-3</c:v>
                </c:pt>
                <c:pt idx="1313" formatCode="General">
                  <c:v>-1.1692340008608701E-3</c:v>
                </c:pt>
                <c:pt idx="1314" formatCode="General">
                  <c:v>-1.1685463568738E-3</c:v>
                </c:pt>
                <c:pt idx="1315" formatCode="General">
                  <c:v>-1.16801436437322E-3</c:v>
                </c:pt>
                <c:pt idx="1316" formatCode="General">
                  <c:v>-1.1680915388728699E-3</c:v>
                </c:pt>
                <c:pt idx="1317" formatCode="General">
                  <c:v>-1.16926588588389E-3</c:v>
                </c:pt>
                <c:pt idx="1318" formatCode="General">
                  <c:v>-1.17011172039403E-3</c:v>
                </c:pt>
                <c:pt idx="1319" formatCode="General">
                  <c:v>-1.1662917864984201E-3</c:v>
                </c:pt>
                <c:pt idx="1320" formatCode="General">
                  <c:v>-1.1685580797659899E-3</c:v>
                </c:pt>
                <c:pt idx="1321" formatCode="General">
                  <c:v>-1.16984164995483E-3</c:v>
                </c:pt>
                <c:pt idx="1322" formatCode="General">
                  <c:v>-1.16780546622195E-3</c:v>
                </c:pt>
                <c:pt idx="1323" formatCode="General">
                  <c:v>-1.16880339088556E-3</c:v>
                </c:pt>
                <c:pt idx="1324" formatCode="General">
                  <c:v>-1.16998051983084E-3</c:v>
                </c:pt>
                <c:pt idx="1325" formatCode="General">
                  <c:v>-1.1668825835452E-3</c:v>
                </c:pt>
                <c:pt idx="1326" formatCode="General">
                  <c:v>-1.1653859916666699E-3</c:v>
                </c:pt>
                <c:pt idx="1327" formatCode="General">
                  <c:v>-1.1669504574782E-3</c:v>
                </c:pt>
                <c:pt idx="1328" formatCode="General">
                  <c:v>-1.1684334880373601E-3</c:v>
                </c:pt>
                <c:pt idx="1329" formatCode="General">
                  <c:v>-1.16695263836008E-3</c:v>
                </c:pt>
                <c:pt idx="1330" formatCode="General">
                  <c:v>-1.16624415651287E-3</c:v>
                </c:pt>
                <c:pt idx="1331" formatCode="General">
                  <c:v>-1.16788674868532E-3</c:v>
                </c:pt>
                <c:pt idx="1332" formatCode="General">
                  <c:v>-1.16594730582087E-3</c:v>
                </c:pt>
                <c:pt idx="1333" formatCode="General">
                  <c:v>-1.1648220492536799E-3</c:v>
                </c:pt>
                <c:pt idx="1334" formatCode="General">
                  <c:v>-1.1655846902273799E-3</c:v>
                </c:pt>
                <c:pt idx="1335" formatCode="General">
                  <c:v>-1.16304701754138E-3</c:v>
                </c:pt>
                <c:pt idx="1336" formatCode="General">
                  <c:v>-1.1691108381107699E-3</c:v>
                </c:pt>
                <c:pt idx="1337" formatCode="General">
                  <c:v>-1.1668955403285699E-3</c:v>
                </c:pt>
                <c:pt idx="1338" formatCode="General">
                  <c:v>-1.16635372243629E-3</c:v>
                </c:pt>
                <c:pt idx="1339" formatCode="General">
                  <c:v>-1.16527627508342E-3</c:v>
                </c:pt>
                <c:pt idx="1340" formatCode="General">
                  <c:v>-1.16671884213525E-3</c:v>
                </c:pt>
                <c:pt idx="1341" formatCode="General">
                  <c:v>-1.16630767274714E-3</c:v>
                </c:pt>
                <c:pt idx="1342" formatCode="General">
                  <c:v>-1.16563331035458E-3</c:v>
                </c:pt>
                <c:pt idx="1343" formatCode="General">
                  <c:v>-1.1641804351161899E-3</c:v>
                </c:pt>
                <c:pt idx="1344" formatCode="General">
                  <c:v>-1.1612410232893001E-3</c:v>
                </c:pt>
                <c:pt idx="1345" formatCode="General">
                  <c:v>-1.16350118378328E-3</c:v>
                </c:pt>
                <c:pt idx="1346" formatCode="General">
                  <c:v>-1.1622910724525899E-3</c:v>
                </c:pt>
                <c:pt idx="1347" formatCode="General">
                  <c:v>-1.1666710377214401E-3</c:v>
                </c:pt>
                <c:pt idx="1348" formatCode="General">
                  <c:v>-1.1635972908502401E-3</c:v>
                </c:pt>
                <c:pt idx="1349" formatCode="General">
                  <c:v>-1.1656495474573099E-3</c:v>
                </c:pt>
                <c:pt idx="1350" formatCode="General">
                  <c:v>-1.16513008254306E-3</c:v>
                </c:pt>
                <c:pt idx="1351" formatCode="General">
                  <c:v>-1.1636064063249101E-3</c:v>
                </c:pt>
                <c:pt idx="1352" formatCode="General">
                  <c:v>-1.1633432132890399E-3</c:v>
                </c:pt>
                <c:pt idx="1353" formatCode="General">
                  <c:v>-1.16496585502339E-3</c:v>
                </c:pt>
                <c:pt idx="1354" formatCode="General">
                  <c:v>-1.16468906403447E-3</c:v>
                </c:pt>
                <c:pt idx="1355" formatCode="General">
                  <c:v>-1.16475012708698E-3</c:v>
                </c:pt>
                <c:pt idx="1356" formatCode="General">
                  <c:v>-1.16488189509287E-3</c:v>
                </c:pt>
                <c:pt idx="1357" formatCode="General">
                  <c:v>-1.1640419073823999E-3</c:v>
                </c:pt>
                <c:pt idx="1358" formatCode="General">
                  <c:v>-1.1644297658178399E-3</c:v>
                </c:pt>
                <c:pt idx="1359" formatCode="General">
                  <c:v>-1.1636972776095001E-3</c:v>
                </c:pt>
                <c:pt idx="1360" formatCode="General">
                  <c:v>-1.16240019321153E-3</c:v>
                </c:pt>
                <c:pt idx="1361" formatCode="General">
                  <c:v>-1.1629588892800801E-3</c:v>
                </c:pt>
                <c:pt idx="1362" formatCode="General">
                  <c:v>-1.1635212023604E-3</c:v>
                </c:pt>
                <c:pt idx="1363" formatCode="General">
                  <c:v>-1.16207813737176E-3</c:v>
                </c:pt>
                <c:pt idx="1364" formatCode="General">
                  <c:v>-1.16176895506339E-3</c:v>
                </c:pt>
                <c:pt idx="1365" formatCode="General">
                  <c:v>-1.16269160554892E-3</c:v>
                </c:pt>
                <c:pt idx="1366" formatCode="General">
                  <c:v>-1.16304352829907E-3</c:v>
                </c:pt>
                <c:pt idx="1367" formatCode="General">
                  <c:v>-1.1625294001831299E-3</c:v>
                </c:pt>
                <c:pt idx="1368" formatCode="General">
                  <c:v>-1.16029164508634E-3</c:v>
                </c:pt>
                <c:pt idx="1369" formatCode="General">
                  <c:v>-1.16174834629819E-3</c:v>
                </c:pt>
                <c:pt idx="1370" formatCode="General">
                  <c:v>-1.1622391417116401E-3</c:v>
                </c:pt>
                <c:pt idx="1371" formatCode="General">
                  <c:v>-1.1605903209605899E-3</c:v>
                </c:pt>
                <c:pt idx="1372" formatCode="General">
                  <c:v>-1.1610120368862401E-3</c:v>
                </c:pt>
                <c:pt idx="1373" formatCode="General">
                  <c:v>-1.1612482601976999E-3</c:v>
                </c:pt>
                <c:pt idx="1374" formatCode="General">
                  <c:v>-1.1615869696321301E-3</c:v>
                </c:pt>
                <c:pt idx="1375" formatCode="General">
                  <c:v>-1.1602447793263499E-3</c:v>
                </c:pt>
                <c:pt idx="1376" formatCode="General">
                  <c:v>-1.1606082257133001E-3</c:v>
                </c:pt>
                <c:pt idx="1377" formatCode="General">
                  <c:v>-1.1616073132543799E-3</c:v>
                </c:pt>
                <c:pt idx="1378" formatCode="General">
                  <c:v>-1.1578576905058599E-3</c:v>
                </c:pt>
                <c:pt idx="1379" formatCode="General">
                  <c:v>-1.16070439813218E-3</c:v>
                </c:pt>
                <c:pt idx="1380" formatCode="General">
                  <c:v>-1.15947083386832E-3</c:v>
                </c:pt>
                <c:pt idx="1381" formatCode="General">
                  <c:v>-1.16080064768888E-3</c:v>
                </c:pt>
                <c:pt idx="1382" formatCode="General">
                  <c:v>-1.1595709202686399E-3</c:v>
                </c:pt>
                <c:pt idx="1383" formatCode="General">
                  <c:v>-1.16109530936774E-3</c:v>
                </c:pt>
                <c:pt idx="1384" formatCode="General">
                  <c:v>-1.16053324606766E-3</c:v>
                </c:pt>
                <c:pt idx="1385" formatCode="General">
                  <c:v>-1.16125525126726E-3</c:v>
                </c:pt>
                <c:pt idx="1386" formatCode="General">
                  <c:v>-1.1608940958891701E-3</c:v>
                </c:pt>
                <c:pt idx="1387" formatCode="General">
                  <c:v>-1.1601447748708299E-3</c:v>
                </c:pt>
                <c:pt idx="1388" formatCode="General">
                  <c:v>-1.15789890640209E-3</c:v>
                </c:pt>
                <c:pt idx="1389" formatCode="General">
                  <c:v>-1.1593828559341799E-3</c:v>
                </c:pt>
                <c:pt idx="1390" formatCode="General">
                  <c:v>-1.15892391685062E-3</c:v>
                </c:pt>
                <c:pt idx="1391" formatCode="General">
                  <c:v>-1.1585888693008901E-3</c:v>
                </c:pt>
                <c:pt idx="1392" formatCode="General">
                  <c:v>-1.16034817941665E-3</c:v>
                </c:pt>
                <c:pt idx="1393" formatCode="General">
                  <c:v>-1.1589524301504101E-3</c:v>
                </c:pt>
                <c:pt idx="1394" formatCode="General">
                  <c:v>-1.15772436151046E-3</c:v>
                </c:pt>
                <c:pt idx="1395" formatCode="General">
                  <c:v>-1.16105683978198E-3</c:v>
                </c:pt>
                <c:pt idx="1396" formatCode="General">
                  <c:v>-1.15757144563638E-3</c:v>
                </c:pt>
                <c:pt idx="1397" formatCode="General">
                  <c:v>-1.1599479688432801E-3</c:v>
                </c:pt>
                <c:pt idx="1398" formatCode="General">
                  <c:v>-1.15885519635074E-3</c:v>
                </c:pt>
                <c:pt idx="1399" formatCode="General">
                  <c:v>-1.1592984194022801E-3</c:v>
                </c:pt>
                <c:pt idx="1400" formatCode="General">
                  <c:v>-1.1587248122900001E-3</c:v>
                </c:pt>
                <c:pt idx="1401" formatCode="General">
                  <c:v>-1.15793150454697E-3</c:v>
                </c:pt>
                <c:pt idx="1402" formatCode="General">
                  <c:v>-1.15727465961867E-3</c:v>
                </c:pt>
                <c:pt idx="1403" formatCode="General">
                  <c:v>-1.15857413050874E-3</c:v>
                </c:pt>
                <c:pt idx="1404" formatCode="General">
                  <c:v>-1.15771722825059E-3</c:v>
                </c:pt>
                <c:pt idx="1405" formatCode="General">
                  <c:v>-1.1569090351685801E-3</c:v>
                </c:pt>
                <c:pt idx="1406" formatCode="General">
                  <c:v>-1.1573140009122299E-3</c:v>
                </c:pt>
                <c:pt idx="1407" formatCode="General">
                  <c:v>-1.15678682901399E-3</c:v>
                </c:pt>
                <c:pt idx="1408" formatCode="General">
                  <c:v>-1.15921865402776E-3</c:v>
                </c:pt>
                <c:pt idx="1409" formatCode="General">
                  <c:v>-1.15859144765505E-3</c:v>
                </c:pt>
                <c:pt idx="1410" formatCode="General">
                  <c:v>-1.15663106313809E-3</c:v>
                </c:pt>
                <c:pt idx="1411" formatCode="General">
                  <c:v>-1.15665431898922E-3</c:v>
                </c:pt>
                <c:pt idx="1412" formatCode="General">
                  <c:v>-1.1571797210073E-3</c:v>
                </c:pt>
                <c:pt idx="1413" formatCode="General">
                  <c:v>-1.15614846180529E-3</c:v>
                </c:pt>
                <c:pt idx="1414" formatCode="General">
                  <c:v>-1.1567707049141599E-3</c:v>
                </c:pt>
                <c:pt idx="1415" formatCode="General">
                  <c:v>-1.15506441765144E-3</c:v>
                </c:pt>
                <c:pt idx="1416" formatCode="General">
                  <c:v>-1.1568486460214801E-3</c:v>
                </c:pt>
                <c:pt idx="1417" formatCode="General">
                  <c:v>-1.1550098884384101E-3</c:v>
                </c:pt>
                <c:pt idx="1418" formatCode="General">
                  <c:v>-1.1567004297106901E-3</c:v>
                </c:pt>
                <c:pt idx="1419" formatCode="General">
                  <c:v>-1.1545932976758501E-3</c:v>
                </c:pt>
                <c:pt idx="1420" formatCode="General">
                  <c:v>-1.1567672786662699E-3</c:v>
                </c:pt>
                <c:pt idx="1421" formatCode="General">
                  <c:v>-1.1554367057962801E-3</c:v>
                </c:pt>
                <c:pt idx="1422" formatCode="General">
                  <c:v>-1.15506213699564E-3</c:v>
                </c:pt>
                <c:pt idx="1423" formatCode="General">
                  <c:v>-1.1554402087622501E-3</c:v>
                </c:pt>
                <c:pt idx="1424" formatCode="General">
                  <c:v>-1.1538321372295999E-3</c:v>
                </c:pt>
                <c:pt idx="1425" formatCode="General">
                  <c:v>-1.1544755502316201E-3</c:v>
                </c:pt>
                <c:pt idx="1426" formatCode="General">
                  <c:v>-1.15442912125343E-3</c:v>
                </c:pt>
                <c:pt idx="1427" formatCode="General">
                  <c:v>-1.1541145694788199E-3</c:v>
                </c:pt>
                <c:pt idx="1428" formatCode="General">
                  <c:v>-1.15368106880887E-3</c:v>
                </c:pt>
                <c:pt idx="1429" formatCode="General">
                  <c:v>-1.1552926060073401E-3</c:v>
                </c:pt>
                <c:pt idx="1430" formatCode="General">
                  <c:v>-1.15336080196689E-3</c:v>
                </c:pt>
                <c:pt idx="1431" formatCode="General">
                  <c:v>-1.1543941757650601E-3</c:v>
                </c:pt>
                <c:pt idx="1432" formatCode="General">
                  <c:v>-1.1524480422118999E-3</c:v>
                </c:pt>
                <c:pt idx="1433" formatCode="General">
                  <c:v>-1.15330161173341E-3</c:v>
                </c:pt>
                <c:pt idx="1434" formatCode="General">
                  <c:v>-1.1529830824496901E-3</c:v>
                </c:pt>
                <c:pt idx="1435" formatCode="General">
                  <c:v>-1.15206268846397E-3</c:v>
                </c:pt>
                <c:pt idx="1436" formatCode="General">
                  <c:v>-1.1529741437314501E-3</c:v>
                </c:pt>
                <c:pt idx="1437" formatCode="General">
                  <c:v>-1.1549348129629899E-3</c:v>
                </c:pt>
                <c:pt idx="1438" formatCode="General">
                  <c:v>-1.1528407920275801E-3</c:v>
                </c:pt>
                <c:pt idx="1439" formatCode="General">
                  <c:v>-1.15182795995195E-3</c:v>
                </c:pt>
                <c:pt idx="1440" formatCode="General">
                  <c:v>-1.1526625229751101E-3</c:v>
                </c:pt>
                <c:pt idx="1441" formatCode="General">
                  <c:v>-1.1522901735349601E-3</c:v>
                </c:pt>
                <c:pt idx="1442" formatCode="General">
                  <c:v>-1.1505034471532699E-3</c:v>
                </c:pt>
                <c:pt idx="1443" formatCode="General">
                  <c:v>-1.1530520975821599E-3</c:v>
                </c:pt>
                <c:pt idx="1444" formatCode="General">
                  <c:v>-1.15338068332208E-3</c:v>
                </c:pt>
                <c:pt idx="1445" formatCode="General">
                  <c:v>-1.15239807083869E-3</c:v>
                </c:pt>
                <c:pt idx="1446" formatCode="General">
                  <c:v>-1.1528595041995101E-3</c:v>
                </c:pt>
                <c:pt idx="1447" formatCode="General">
                  <c:v>-1.1500114890527699E-3</c:v>
                </c:pt>
                <c:pt idx="1448" formatCode="General">
                  <c:v>-1.1510852924068199E-3</c:v>
                </c:pt>
                <c:pt idx="1449" formatCode="General">
                  <c:v>-1.15154001945552E-3</c:v>
                </c:pt>
                <c:pt idx="1450" formatCode="General">
                  <c:v>-1.1500606881528401E-3</c:v>
                </c:pt>
                <c:pt idx="1451" formatCode="General">
                  <c:v>-1.14780868802369E-3</c:v>
                </c:pt>
                <c:pt idx="1452" formatCode="General">
                  <c:v>-1.1529705826295001E-3</c:v>
                </c:pt>
                <c:pt idx="1453" formatCode="General">
                  <c:v>-1.1530127700399E-3</c:v>
                </c:pt>
                <c:pt idx="1454" formatCode="General">
                  <c:v>-1.1497677004237399E-3</c:v>
                </c:pt>
                <c:pt idx="1455" formatCode="General">
                  <c:v>-1.1501307254721601E-3</c:v>
                </c:pt>
                <c:pt idx="1456" formatCode="General">
                  <c:v>-1.1491318414262001E-3</c:v>
                </c:pt>
                <c:pt idx="1457" formatCode="General">
                  <c:v>-1.1493400098884E-3</c:v>
                </c:pt>
                <c:pt idx="1458" formatCode="General">
                  <c:v>-1.14873725470751E-3</c:v>
                </c:pt>
                <c:pt idx="1459" formatCode="General">
                  <c:v>-1.15137604214794E-3</c:v>
                </c:pt>
                <c:pt idx="1460" formatCode="General">
                  <c:v>-1.1477349691289E-3</c:v>
                </c:pt>
                <c:pt idx="1461" formatCode="General">
                  <c:v>-1.14878133360285E-3</c:v>
                </c:pt>
                <c:pt idx="1462" formatCode="General">
                  <c:v>-1.1502512210448299E-3</c:v>
                </c:pt>
                <c:pt idx="1463" formatCode="General">
                  <c:v>-1.1497876445458301E-3</c:v>
                </c:pt>
                <c:pt idx="1464" formatCode="General">
                  <c:v>-1.14885370828692E-3</c:v>
                </c:pt>
                <c:pt idx="1465" formatCode="General">
                  <c:v>-1.1490913922192201E-3</c:v>
                </c:pt>
                <c:pt idx="1466" formatCode="General">
                  <c:v>-1.1453980631627701E-3</c:v>
                </c:pt>
                <c:pt idx="1467" formatCode="General">
                  <c:v>-1.1482218137235801E-3</c:v>
                </c:pt>
                <c:pt idx="1468" formatCode="General">
                  <c:v>-1.14893556118653E-3</c:v>
                </c:pt>
                <c:pt idx="1469" formatCode="General">
                  <c:v>-1.1477346389197399E-3</c:v>
                </c:pt>
                <c:pt idx="1470" formatCode="General">
                  <c:v>-1.14637120087858E-3</c:v>
                </c:pt>
                <c:pt idx="1471" formatCode="General">
                  <c:v>-1.14874608994193E-3</c:v>
                </c:pt>
                <c:pt idx="1472" formatCode="General">
                  <c:v>-1.1481260779936801E-3</c:v>
                </c:pt>
                <c:pt idx="1473" formatCode="General">
                  <c:v>-1.1483658243593099E-3</c:v>
                </c:pt>
                <c:pt idx="1474" formatCode="General">
                  <c:v>-1.14771517050138E-3</c:v>
                </c:pt>
                <c:pt idx="1475" formatCode="General">
                  <c:v>-1.1465388055209799E-3</c:v>
                </c:pt>
                <c:pt idx="1476" formatCode="General">
                  <c:v>-1.1464344817225299E-3</c:v>
                </c:pt>
                <c:pt idx="1477" formatCode="General">
                  <c:v>-1.14645162076872E-3</c:v>
                </c:pt>
                <c:pt idx="1478" formatCode="General">
                  <c:v>-1.14743550160013E-3</c:v>
                </c:pt>
                <c:pt idx="1479" formatCode="General">
                  <c:v>-1.14574382045894E-3</c:v>
                </c:pt>
                <c:pt idx="1480" formatCode="General">
                  <c:v>-1.1448187227737999E-3</c:v>
                </c:pt>
                <c:pt idx="1481" formatCode="General">
                  <c:v>-1.1457989803860601E-3</c:v>
                </c:pt>
                <c:pt idx="1482" formatCode="General">
                  <c:v>-1.1464948292261401E-3</c:v>
                </c:pt>
                <c:pt idx="1483" formatCode="General">
                  <c:v>-1.14653471493307E-3</c:v>
                </c:pt>
                <c:pt idx="1484" formatCode="General">
                  <c:v>-1.1452707557181099E-3</c:v>
                </c:pt>
                <c:pt idx="1485" formatCode="General">
                  <c:v>-1.14499835661862E-3</c:v>
                </c:pt>
                <c:pt idx="1486" formatCode="General">
                  <c:v>-1.1461740704678499E-3</c:v>
                </c:pt>
                <c:pt idx="1487" formatCode="General">
                  <c:v>-1.14701398008545E-3</c:v>
                </c:pt>
                <c:pt idx="1488" formatCode="General">
                  <c:v>-1.1449442400632099E-3</c:v>
                </c:pt>
                <c:pt idx="1489" formatCode="General">
                  <c:v>-1.14620778509195E-3</c:v>
                </c:pt>
                <c:pt idx="1490" formatCode="General">
                  <c:v>-1.14659711648249E-3</c:v>
                </c:pt>
                <c:pt idx="1491" formatCode="General">
                  <c:v>-1.1450686965751901E-3</c:v>
                </c:pt>
                <c:pt idx="1492" formatCode="General">
                  <c:v>-1.14475924148299E-3</c:v>
                </c:pt>
                <c:pt idx="1493" formatCode="General">
                  <c:v>-1.1453382314248199E-3</c:v>
                </c:pt>
                <c:pt idx="1494" formatCode="General">
                  <c:v>-1.14341277124923E-3</c:v>
                </c:pt>
                <c:pt idx="1495" formatCode="General">
                  <c:v>-1.14329567102499E-3</c:v>
                </c:pt>
                <c:pt idx="1496" formatCode="General">
                  <c:v>-1.14422864457411E-3</c:v>
                </c:pt>
                <c:pt idx="1497" formatCode="General">
                  <c:v>-1.14553556822427E-3</c:v>
                </c:pt>
                <c:pt idx="1498" formatCode="General">
                  <c:v>-1.1435762393492001E-3</c:v>
                </c:pt>
                <c:pt idx="1499" formatCode="General">
                  <c:v>-1.14230990723568E-3</c:v>
                </c:pt>
                <c:pt idx="1500" formatCode="General">
                  <c:v>-1.1443275219942301E-3</c:v>
                </c:pt>
                <c:pt idx="1501" formatCode="General">
                  <c:v>-1.1447142444103899E-3</c:v>
                </c:pt>
                <c:pt idx="1502" formatCode="General">
                  <c:v>-1.14340346245223E-3</c:v>
                </c:pt>
                <c:pt idx="1503" formatCode="General">
                  <c:v>-1.1449436759539799E-3</c:v>
                </c:pt>
                <c:pt idx="1504" formatCode="General">
                  <c:v>-1.1441151118291399E-3</c:v>
                </c:pt>
                <c:pt idx="1505" formatCode="General">
                  <c:v>-1.1441070810789E-3</c:v>
                </c:pt>
                <c:pt idx="1506" formatCode="General">
                  <c:v>-1.14406175449514E-3</c:v>
                </c:pt>
                <c:pt idx="1507" formatCode="General">
                  <c:v>-1.1442216679235101E-3</c:v>
                </c:pt>
                <c:pt idx="1508" formatCode="General">
                  <c:v>-1.1432730996280499E-3</c:v>
                </c:pt>
                <c:pt idx="1509" formatCode="General">
                  <c:v>-1.1423234769841E-3</c:v>
                </c:pt>
                <c:pt idx="1510" formatCode="General">
                  <c:v>-1.1421035873788901E-3</c:v>
                </c:pt>
                <c:pt idx="1511" formatCode="General">
                  <c:v>-1.1416949610099101E-3</c:v>
                </c:pt>
                <c:pt idx="1512" formatCode="General">
                  <c:v>-1.1432481376535701E-3</c:v>
                </c:pt>
                <c:pt idx="1513" formatCode="General">
                  <c:v>-1.14326167519628E-3</c:v>
                </c:pt>
                <c:pt idx="1514" formatCode="General">
                  <c:v>-1.1422653210635E-3</c:v>
                </c:pt>
                <c:pt idx="1515" formatCode="General">
                  <c:v>-1.1412486156853799E-3</c:v>
                </c:pt>
                <c:pt idx="1516" formatCode="General">
                  <c:v>-1.1410201961612799E-3</c:v>
                </c:pt>
                <c:pt idx="1517" formatCode="General">
                  <c:v>-1.14256410095433E-3</c:v>
                </c:pt>
                <c:pt idx="1518" formatCode="General">
                  <c:v>-1.1405904831424099E-3</c:v>
                </c:pt>
                <c:pt idx="1519" formatCode="General">
                  <c:v>-1.14253983267049E-3</c:v>
                </c:pt>
                <c:pt idx="1520" formatCode="General">
                  <c:v>-1.1416772824437899E-3</c:v>
                </c:pt>
                <c:pt idx="1521" formatCode="General">
                  <c:v>-1.14307537049853E-3</c:v>
                </c:pt>
                <c:pt idx="1522" formatCode="General">
                  <c:v>-1.13971834587114E-3</c:v>
                </c:pt>
                <c:pt idx="1523" formatCode="General">
                  <c:v>-1.1414573188052899E-3</c:v>
                </c:pt>
                <c:pt idx="1524" formatCode="General">
                  <c:v>-1.1407089635320201E-3</c:v>
                </c:pt>
                <c:pt idx="1525" formatCode="General">
                  <c:v>-1.1390791066572101E-3</c:v>
                </c:pt>
                <c:pt idx="1526" formatCode="General">
                  <c:v>-1.14050172745766E-3</c:v>
                </c:pt>
                <c:pt idx="1527" formatCode="General">
                  <c:v>-1.1396158582477199E-3</c:v>
                </c:pt>
                <c:pt idx="1528" formatCode="General">
                  <c:v>-1.14120220758321E-3</c:v>
                </c:pt>
                <c:pt idx="1529" formatCode="General">
                  <c:v>-1.13904953895914E-3</c:v>
                </c:pt>
                <c:pt idx="1530" formatCode="General">
                  <c:v>-1.14017369211904E-3</c:v>
                </c:pt>
                <c:pt idx="1531" formatCode="General">
                  <c:v>-1.13743885396792E-3</c:v>
                </c:pt>
                <c:pt idx="1532" formatCode="General">
                  <c:v>-1.13733830902017E-3</c:v>
                </c:pt>
                <c:pt idx="1533" formatCode="General">
                  <c:v>-1.1379782225061699E-3</c:v>
                </c:pt>
                <c:pt idx="1534" formatCode="General">
                  <c:v>-1.1403036783397701E-3</c:v>
                </c:pt>
                <c:pt idx="1535" formatCode="General">
                  <c:v>-1.13941438573046E-3</c:v>
                </c:pt>
                <c:pt idx="1536" formatCode="General">
                  <c:v>-1.1368930838554E-3</c:v>
                </c:pt>
                <c:pt idx="1537" formatCode="General">
                  <c:v>-1.13631249524566E-3</c:v>
                </c:pt>
                <c:pt idx="1538" formatCode="General">
                  <c:v>-1.13799277681214E-3</c:v>
                </c:pt>
                <c:pt idx="1539" formatCode="General">
                  <c:v>-1.13767014760585E-3</c:v>
                </c:pt>
                <c:pt idx="1540" formatCode="General">
                  <c:v>-1.13961876042058E-3</c:v>
                </c:pt>
                <c:pt idx="1541" formatCode="General">
                  <c:v>-1.13784332380785E-3</c:v>
                </c:pt>
                <c:pt idx="1542" formatCode="General">
                  <c:v>-1.13717925597081E-3</c:v>
                </c:pt>
                <c:pt idx="1543" formatCode="General">
                  <c:v>-1.13774130563713E-3</c:v>
                </c:pt>
                <c:pt idx="1544" formatCode="General">
                  <c:v>-1.1371184433612001E-3</c:v>
                </c:pt>
                <c:pt idx="1545" formatCode="General">
                  <c:v>-1.13853305248278E-3</c:v>
                </c:pt>
                <c:pt idx="1546" formatCode="General">
                  <c:v>-1.1373998297342599E-3</c:v>
                </c:pt>
                <c:pt idx="1547" formatCode="General">
                  <c:v>-1.13987000854503E-3</c:v>
                </c:pt>
                <c:pt idx="1548" formatCode="General">
                  <c:v>-1.13753074810874E-3</c:v>
                </c:pt>
                <c:pt idx="1549" formatCode="General">
                  <c:v>-1.1372764729792699E-3</c:v>
                </c:pt>
                <c:pt idx="1550" formatCode="General">
                  <c:v>-1.1368039708594001E-3</c:v>
                </c:pt>
                <c:pt idx="1551" formatCode="General">
                  <c:v>-1.1371406341245901E-3</c:v>
                </c:pt>
                <c:pt idx="1552" formatCode="General">
                  <c:v>-1.13651042476977E-3</c:v>
                </c:pt>
                <c:pt idx="1553" formatCode="General">
                  <c:v>-1.13426431551973E-3</c:v>
                </c:pt>
                <c:pt idx="1554" formatCode="General">
                  <c:v>-1.1340474222102401E-3</c:v>
                </c:pt>
                <c:pt idx="1555" formatCode="General">
                  <c:v>-1.13539544589291E-3</c:v>
                </c:pt>
                <c:pt idx="1556" formatCode="General">
                  <c:v>-1.13664016101657E-3</c:v>
                </c:pt>
                <c:pt idx="1557" formatCode="General">
                  <c:v>-1.13787320943864E-3</c:v>
                </c:pt>
                <c:pt idx="1558" formatCode="General">
                  <c:v>-1.13687192259167E-3</c:v>
                </c:pt>
                <c:pt idx="1559" formatCode="General">
                  <c:v>-1.1373622347318E-3</c:v>
                </c:pt>
                <c:pt idx="1560" formatCode="General">
                  <c:v>-1.1375291243514E-3</c:v>
                </c:pt>
                <c:pt idx="1561" formatCode="General">
                  <c:v>-1.1366423468219999E-3</c:v>
                </c:pt>
                <c:pt idx="1562" formatCode="General">
                  <c:v>-1.1337606234887801E-3</c:v>
                </c:pt>
                <c:pt idx="1563" formatCode="General">
                  <c:v>-1.1362568609303899E-3</c:v>
                </c:pt>
                <c:pt idx="1564" formatCode="General">
                  <c:v>-1.13520291671319E-3</c:v>
                </c:pt>
                <c:pt idx="1565" formatCode="General">
                  <c:v>-1.13325739900523E-3</c:v>
                </c:pt>
                <c:pt idx="1566" formatCode="General">
                  <c:v>-1.13297162834265E-3</c:v>
                </c:pt>
                <c:pt idx="1567" formatCode="General">
                  <c:v>-1.1359090162055901E-3</c:v>
                </c:pt>
                <c:pt idx="1568" formatCode="General">
                  <c:v>-1.1353669576698699E-3</c:v>
                </c:pt>
                <c:pt idx="1569" formatCode="General">
                  <c:v>-1.1343257859739401E-3</c:v>
                </c:pt>
                <c:pt idx="1570" formatCode="General">
                  <c:v>-1.1328792094278299E-3</c:v>
                </c:pt>
                <c:pt idx="1571" formatCode="General">
                  <c:v>-1.1335108639456001E-3</c:v>
                </c:pt>
                <c:pt idx="1572" formatCode="General">
                  <c:v>-1.13331828637091E-3</c:v>
                </c:pt>
                <c:pt idx="1573" formatCode="General">
                  <c:v>-1.1331448805307501E-3</c:v>
                </c:pt>
                <c:pt idx="1574" formatCode="General">
                  <c:v>-1.13192081795233E-3</c:v>
                </c:pt>
                <c:pt idx="1575" formatCode="General">
                  <c:v>-1.13209258210037E-3</c:v>
                </c:pt>
                <c:pt idx="1576" formatCode="General">
                  <c:v>-1.1321714331871699E-3</c:v>
                </c:pt>
                <c:pt idx="1577" formatCode="General">
                  <c:v>-1.1341291309465199E-3</c:v>
                </c:pt>
                <c:pt idx="1578" formatCode="General">
                  <c:v>-1.1328104167204699E-3</c:v>
                </c:pt>
                <c:pt idx="1579" formatCode="General">
                  <c:v>-1.1326627886633399E-3</c:v>
                </c:pt>
                <c:pt idx="1580" formatCode="General">
                  <c:v>-1.1322261231679199E-3</c:v>
                </c:pt>
                <c:pt idx="1581" formatCode="General">
                  <c:v>-1.13146215160524E-3</c:v>
                </c:pt>
                <c:pt idx="1582" formatCode="General">
                  <c:v>-1.13320112923481E-3</c:v>
                </c:pt>
                <c:pt idx="1583" formatCode="General">
                  <c:v>-1.13090052596108E-3</c:v>
                </c:pt>
                <c:pt idx="1584" formatCode="General">
                  <c:v>-1.13274695299995E-3</c:v>
                </c:pt>
                <c:pt idx="1585" formatCode="General">
                  <c:v>-1.13188653954601E-3</c:v>
                </c:pt>
                <c:pt idx="1586" formatCode="General">
                  <c:v>-1.13241448116405E-3</c:v>
                </c:pt>
                <c:pt idx="1587" formatCode="General">
                  <c:v>-1.1305794905594501E-3</c:v>
                </c:pt>
                <c:pt idx="1588" formatCode="General">
                  <c:v>-1.1304800746047899E-3</c:v>
                </c:pt>
                <c:pt idx="1589" formatCode="General">
                  <c:v>-1.13126612328038E-3</c:v>
                </c:pt>
                <c:pt idx="1590" formatCode="General">
                  <c:v>-1.1294500514710799E-3</c:v>
                </c:pt>
                <c:pt idx="1591" formatCode="General">
                  <c:v>-1.12984658236854E-3</c:v>
                </c:pt>
                <c:pt idx="1592" formatCode="General">
                  <c:v>-1.13055863786519E-3</c:v>
                </c:pt>
                <c:pt idx="1593" formatCode="General">
                  <c:v>-1.1291779914426501E-3</c:v>
                </c:pt>
                <c:pt idx="1594" formatCode="General">
                  <c:v>-1.12922129974747E-3</c:v>
                </c:pt>
                <c:pt idx="1595" formatCode="General">
                  <c:v>-1.1320733411661001E-3</c:v>
                </c:pt>
                <c:pt idx="1596" formatCode="General">
                  <c:v>-1.1284181755439901E-3</c:v>
                </c:pt>
                <c:pt idx="1597" formatCode="General">
                  <c:v>-1.1318972725987901E-3</c:v>
                </c:pt>
                <c:pt idx="1598" formatCode="General">
                  <c:v>-1.1284351195772E-3</c:v>
                </c:pt>
                <c:pt idx="1599" formatCode="General">
                  <c:v>-1.13087688660413E-3</c:v>
                </c:pt>
                <c:pt idx="1600" formatCode="General">
                  <c:v>-1.1258547629550901E-3</c:v>
                </c:pt>
                <c:pt idx="1601" formatCode="General">
                  <c:v>-1.1276903880218299E-3</c:v>
                </c:pt>
                <c:pt idx="1602" formatCode="General">
                  <c:v>-1.1308102318018599E-3</c:v>
                </c:pt>
                <c:pt idx="1603" formatCode="General">
                  <c:v>-1.1314141720418099E-3</c:v>
                </c:pt>
                <c:pt idx="1604" formatCode="General">
                  <c:v>-1.1286554845284799E-3</c:v>
                </c:pt>
                <c:pt idx="1605" formatCode="General">
                  <c:v>-1.1277430487677E-3</c:v>
                </c:pt>
                <c:pt idx="1606" formatCode="General">
                  <c:v>-1.12752275061687E-3</c:v>
                </c:pt>
                <c:pt idx="1607" formatCode="General">
                  <c:v>-1.12798193069413E-3</c:v>
                </c:pt>
                <c:pt idx="1608" formatCode="General">
                  <c:v>-1.1263991083704801E-3</c:v>
                </c:pt>
                <c:pt idx="1609" formatCode="General">
                  <c:v>-1.12760991306023E-3</c:v>
                </c:pt>
                <c:pt idx="1610" formatCode="General">
                  <c:v>-1.1291201979794401E-3</c:v>
                </c:pt>
                <c:pt idx="1611" formatCode="General">
                  <c:v>-1.1282093567134099E-3</c:v>
                </c:pt>
                <c:pt idx="1612" formatCode="General">
                  <c:v>-1.12911375911886E-3</c:v>
                </c:pt>
                <c:pt idx="1613" formatCode="General">
                  <c:v>-1.1278554935782901E-3</c:v>
                </c:pt>
                <c:pt idx="1614" formatCode="General">
                  <c:v>-1.1277106683254699E-3</c:v>
                </c:pt>
                <c:pt idx="1615" formatCode="General">
                  <c:v>-1.12699589438194E-3</c:v>
                </c:pt>
                <c:pt idx="1616" formatCode="General">
                  <c:v>-1.1277824337900999E-3</c:v>
                </c:pt>
                <c:pt idx="1617" formatCode="General">
                  <c:v>-1.1279734212915999E-3</c:v>
                </c:pt>
                <c:pt idx="1618" formatCode="General">
                  <c:v>-1.1272554133542601E-3</c:v>
                </c:pt>
                <c:pt idx="1619" formatCode="General">
                  <c:v>-1.12608044080394E-3</c:v>
                </c:pt>
                <c:pt idx="1620" formatCode="General">
                  <c:v>-1.12922127559775E-3</c:v>
                </c:pt>
                <c:pt idx="1621" formatCode="General">
                  <c:v>-1.12693558146215E-3</c:v>
                </c:pt>
                <c:pt idx="1622" formatCode="General">
                  <c:v>-1.1243944405215701E-3</c:v>
                </c:pt>
                <c:pt idx="1623" formatCode="General">
                  <c:v>-1.1264202564679499E-3</c:v>
                </c:pt>
                <c:pt idx="1624" formatCode="General">
                  <c:v>-1.1283048555595799E-3</c:v>
                </c:pt>
                <c:pt idx="1625" formatCode="General">
                  <c:v>-1.1244707638763301E-3</c:v>
                </c:pt>
                <c:pt idx="1626" formatCode="General">
                  <c:v>-1.12690554102262E-3</c:v>
                </c:pt>
                <c:pt idx="1627" formatCode="General">
                  <c:v>-1.12520204785044E-3</c:v>
                </c:pt>
                <c:pt idx="1628" formatCode="General">
                  <c:v>-1.12516450018026E-3</c:v>
                </c:pt>
                <c:pt idx="1629" formatCode="General">
                  <c:v>-1.12644518717477E-3</c:v>
                </c:pt>
                <c:pt idx="1630" formatCode="General">
                  <c:v>-1.1265277652899701E-3</c:v>
                </c:pt>
                <c:pt idx="1631" formatCode="General">
                  <c:v>-1.1242985389978901E-3</c:v>
                </c:pt>
                <c:pt idx="1632" formatCode="General">
                  <c:v>-1.1240062292749099E-3</c:v>
                </c:pt>
                <c:pt idx="1633" formatCode="General">
                  <c:v>-1.12059135283112E-3</c:v>
                </c:pt>
                <c:pt idx="1634" formatCode="General">
                  <c:v>-1.12550230793125E-3</c:v>
                </c:pt>
                <c:pt idx="1635" formatCode="General">
                  <c:v>-1.1249092834633399E-3</c:v>
                </c:pt>
                <c:pt idx="1636" formatCode="General">
                  <c:v>-1.12544540992339E-3</c:v>
                </c:pt>
                <c:pt idx="1637" formatCode="General">
                  <c:v>-1.1236633949219599E-3</c:v>
                </c:pt>
                <c:pt idx="1638" formatCode="General">
                  <c:v>-1.1244889989657501E-3</c:v>
                </c:pt>
                <c:pt idx="1639" formatCode="General">
                  <c:v>-1.1236957304273799E-3</c:v>
                </c:pt>
                <c:pt idx="1640" formatCode="General">
                  <c:v>-1.1248038694928199E-3</c:v>
                </c:pt>
                <c:pt idx="1641" formatCode="General">
                  <c:v>-1.12252935136052E-3</c:v>
                </c:pt>
                <c:pt idx="1642" formatCode="General">
                  <c:v>-1.1235016390429701E-3</c:v>
                </c:pt>
                <c:pt idx="1643" formatCode="General">
                  <c:v>-1.12395463457665E-3</c:v>
                </c:pt>
                <c:pt idx="1644" formatCode="General">
                  <c:v>-1.1235633151805099E-3</c:v>
                </c:pt>
                <c:pt idx="1645" formatCode="General">
                  <c:v>-1.12157382028334E-3</c:v>
                </c:pt>
                <c:pt idx="1646" formatCode="General">
                  <c:v>-1.12322917495768E-3</c:v>
                </c:pt>
                <c:pt idx="1647" formatCode="General">
                  <c:v>-1.1237165975124001E-3</c:v>
                </c:pt>
                <c:pt idx="1648" formatCode="General">
                  <c:v>-1.12180222248942E-3</c:v>
                </c:pt>
                <c:pt idx="1649" formatCode="General">
                  <c:v>-1.12068505636658E-3</c:v>
                </c:pt>
                <c:pt idx="1650" formatCode="General">
                  <c:v>-1.12200165916002E-3</c:v>
                </c:pt>
                <c:pt idx="1651" formatCode="General">
                  <c:v>-1.12116187058552E-3</c:v>
                </c:pt>
                <c:pt idx="1652" formatCode="General">
                  <c:v>-1.1209034611223299E-3</c:v>
                </c:pt>
                <c:pt idx="1653" formatCode="General">
                  <c:v>-1.1232871654655099E-3</c:v>
                </c:pt>
                <c:pt idx="1654" formatCode="General">
                  <c:v>-1.12275236249032E-3</c:v>
                </c:pt>
                <c:pt idx="1655" formatCode="General">
                  <c:v>-1.12114989634989E-3</c:v>
                </c:pt>
                <c:pt idx="1656" formatCode="General">
                  <c:v>-1.1207497676035199E-3</c:v>
                </c:pt>
                <c:pt idx="1657" formatCode="General">
                  <c:v>-1.11983842879873E-3</c:v>
                </c:pt>
                <c:pt idx="1658" formatCode="General">
                  <c:v>-1.1219986071664E-3</c:v>
                </c:pt>
                <c:pt idx="1659" formatCode="General">
                  <c:v>-1.1184410661368601E-3</c:v>
                </c:pt>
                <c:pt idx="1660" formatCode="General">
                  <c:v>-1.12012938486373E-3</c:v>
                </c:pt>
                <c:pt idx="1661" formatCode="General">
                  <c:v>-1.12286543251249E-3</c:v>
                </c:pt>
                <c:pt idx="1662" formatCode="General">
                  <c:v>-1.12239524148849E-3</c:v>
                </c:pt>
                <c:pt idx="1663" formatCode="General">
                  <c:v>-1.11882250394145E-3</c:v>
                </c:pt>
                <c:pt idx="1664" formatCode="General">
                  <c:v>-1.1205232113824901E-3</c:v>
                </c:pt>
                <c:pt idx="1665" formatCode="General">
                  <c:v>-1.1192204803297399E-3</c:v>
                </c:pt>
                <c:pt idx="1666" formatCode="General">
                  <c:v>-1.1197124187527199E-3</c:v>
                </c:pt>
                <c:pt idx="1667" formatCode="General">
                  <c:v>-1.12098295786428E-3</c:v>
                </c:pt>
                <c:pt idx="1668" formatCode="General">
                  <c:v>-1.1171228420334999E-3</c:v>
                </c:pt>
                <c:pt idx="1669" formatCode="General">
                  <c:v>-1.11852815980531E-3</c:v>
                </c:pt>
                <c:pt idx="1670" formatCode="General">
                  <c:v>-1.1193509944732599E-3</c:v>
                </c:pt>
                <c:pt idx="1671" formatCode="General">
                  <c:v>-1.1179728947422799E-3</c:v>
                </c:pt>
                <c:pt idx="1672" formatCode="General">
                  <c:v>-1.11751650123095E-3</c:v>
                </c:pt>
                <c:pt idx="1673" formatCode="General">
                  <c:v>-1.1194020692750499E-3</c:v>
                </c:pt>
                <c:pt idx="1674" formatCode="General">
                  <c:v>-1.12130677893487E-3</c:v>
                </c:pt>
                <c:pt idx="1675" formatCode="General">
                  <c:v>-1.11965640487414E-3</c:v>
                </c:pt>
                <c:pt idx="1676" formatCode="General">
                  <c:v>-1.1177775931575701E-3</c:v>
                </c:pt>
                <c:pt idx="1677" formatCode="General">
                  <c:v>-1.1190777463093099E-3</c:v>
                </c:pt>
                <c:pt idx="1678" formatCode="General">
                  <c:v>-1.11830195983903E-3</c:v>
                </c:pt>
                <c:pt idx="1679" formatCode="General">
                  <c:v>-1.11717468094768E-3</c:v>
                </c:pt>
                <c:pt idx="1680" formatCode="General">
                  <c:v>-1.1179661471454501E-3</c:v>
                </c:pt>
                <c:pt idx="1681" formatCode="General">
                  <c:v>-1.1174061976332501E-3</c:v>
                </c:pt>
                <c:pt idx="1682" formatCode="General">
                  <c:v>-1.11681621478874E-3</c:v>
                </c:pt>
                <c:pt idx="1683" formatCode="General">
                  <c:v>-1.11735789601461E-3</c:v>
                </c:pt>
                <c:pt idx="1684" formatCode="General">
                  <c:v>-1.11740701751877E-3</c:v>
                </c:pt>
                <c:pt idx="1685" formatCode="General">
                  <c:v>-1.1164084840043101E-3</c:v>
                </c:pt>
                <c:pt idx="1686" formatCode="General">
                  <c:v>-1.11902293374786E-3</c:v>
                </c:pt>
                <c:pt idx="1687" formatCode="General">
                  <c:v>-1.11870120652909E-3</c:v>
                </c:pt>
                <c:pt idx="1688" formatCode="General">
                  <c:v>-1.1146129606086699E-3</c:v>
                </c:pt>
                <c:pt idx="1689" formatCode="General">
                  <c:v>-1.11759709803679E-3</c:v>
                </c:pt>
                <c:pt idx="1690" formatCode="General">
                  <c:v>-1.11614618772789E-3</c:v>
                </c:pt>
                <c:pt idx="1691" formatCode="General">
                  <c:v>-1.11729335916328E-3</c:v>
                </c:pt>
                <c:pt idx="1692" formatCode="General">
                  <c:v>-1.1165331375424801E-3</c:v>
                </c:pt>
                <c:pt idx="1693" formatCode="General">
                  <c:v>-1.1161328032922399E-3</c:v>
                </c:pt>
                <c:pt idx="1694" formatCode="General">
                  <c:v>-1.11480642011491E-3</c:v>
                </c:pt>
                <c:pt idx="1695" formatCode="General">
                  <c:v>-1.1155347145629E-3</c:v>
                </c:pt>
                <c:pt idx="1696" formatCode="General">
                  <c:v>-1.115832303222E-3</c:v>
                </c:pt>
                <c:pt idx="1697" formatCode="General">
                  <c:v>-1.1178628139103699E-3</c:v>
                </c:pt>
                <c:pt idx="1698" formatCode="General">
                  <c:v>-1.1140869082180999E-3</c:v>
                </c:pt>
                <c:pt idx="1699" formatCode="General">
                  <c:v>-1.11394345990235E-3</c:v>
                </c:pt>
                <c:pt idx="1700" formatCode="General">
                  <c:v>-1.11363598630452E-3</c:v>
                </c:pt>
                <c:pt idx="1701" formatCode="General">
                  <c:v>-1.1139999458424699E-3</c:v>
                </c:pt>
                <c:pt idx="1702" formatCode="General">
                  <c:v>-1.1153711157343199E-3</c:v>
                </c:pt>
                <c:pt idx="1703" formatCode="General">
                  <c:v>-1.1126497333335101E-3</c:v>
                </c:pt>
                <c:pt idx="1704" formatCode="General">
                  <c:v>-1.1154862234104099E-3</c:v>
                </c:pt>
                <c:pt idx="1705" formatCode="General">
                  <c:v>-1.1154273854510901E-3</c:v>
                </c:pt>
                <c:pt idx="1706" formatCode="General">
                  <c:v>-1.1151393294111299E-3</c:v>
                </c:pt>
                <c:pt idx="1707" formatCode="General">
                  <c:v>-1.1155290540262E-3</c:v>
                </c:pt>
                <c:pt idx="1708" formatCode="General">
                  <c:v>-1.1136880424434501E-3</c:v>
                </c:pt>
                <c:pt idx="1709" formatCode="General">
                  <c:v>-1.11425953902955E-3</c:v>
                </c:pt>
                <c:pt idx="1710" formatCode="General">
                  <c:v>-1.11428025219688E-3</c:v>
                </c:pt>
                <c:pt idx="1711" formatCode="General">
                  <c:v>-1.1155065317538901E-3</c:v>
                </c:pt>
                <c:pt idx="1712" formatCode="General">
                  <c:v>-1.1108175771299201E-3</c:v>
                </c:pt>
                <c:pt idx="1713" formatCode="General">
                  <c:v>-1.1134013990170501E-3</c:v>
                </c:pt>
                <c:pt idx="1714" formatCode="General">
                  <c:v>-1.11307621030026E-3</c:v>
                </c:pt>
                <c:pt idx="1715" formatCode="General">
                  <c:v>-1.1133045194075201E-3</c:v>
                </c:pt>
                <c:pt idx="1716" formatCode="General">
                  <c:v>-1.1106597537401601E-3</c:v>
                </c:pt>
                <c:pt idx="1717" formatCode="General">
                  <c:v>-1.1118612727947499E-3</c:v>
                </c:pt>
                <c:pt idx="1718" formatCode="General">
                  <c:v>-1.1121040911014799E-3</c:v>
                </c:pt>
                <c:pt idx="1719" formatCode="General">
                  <c:v>-1.11316402425054E-3</c:v>
                </c:pt>
                <c:pt idx="1720" formatCode="General">
                  <c:v>-1.1150459230785401E-3</c:v>
                </c:pt>
                <c:pt idx="1721" formatCode="General">
                  <c:v>-1.1113683287465601E-3</c:v>
                </c:pt>
                <c:pt idx="1722" formatCode="General">
                  <c:v>-1.10951315830829E-3</c:v>
                </c:pt>
                <c:pt idx="1723" formatCode="General">
                  <c:v>-1.1104868922027799E-3</c:v>
                </c:pt>
                <c:pt idx="1724" formatCode="General">
                  <c:v>-1.11113527567646E-3</c:v>
                </c:pt>
                <c:pt idx="1725" formatCode="General">
                  <c:v>-1.1113344886531499E-3</c:v>
                </c:pt>
                <c:pt idx="1726" formatCode="General">
                  <c:v>-1.1113605119808299E-3</c:v>
                </c:pt>
                <c:pt idx="1727" formatCode="General">
                  <c:v>-1.10730763522955E-3</c:v>
                </c:pt>
                <c:pt idx="1728" formatCode="General">
                  <c:v>-1.1129556800424901E-3</c:v>
                </c:pt>
                <c:pt idx="1729" formatCode="General">
                  <c:v>-1.1129464602044499E-3</c:v>
                </c:pt>
                <c:pt idx="1730" formatCode="General">
                  <c:v>-1.1123978910662299E-3</c:v>
                </c:pt>
                <c:pt idx="1731" formatCode="General">
                  <c:v>-1.1087774637539201E-3</c:v>
                </c:pt>
                <c:pt idx="1732" formatCode="General">
                  <c:v>-1.1097403598919499E-3</c:v>
                </c:pt>
                <c:pt idx="1733" formatCode="General">
                  <c:v>-1.11141459721779E-3</c:v>
                </c:pt>
                <c:pt idx="1734" formatCode="General">
                  <c:v>-1.10715935825476E-3</c:v>
                </c:pt>
                <c:pt idx="1735" formatCode="General">
                  <c:v>-1.11024608292252E-3</c:v>
                </c:pt>
                <c:pt idx="1736" formatCode="General">
                  <c:v>-1.1076785455071401E-3</c:v>
                </c:pt>
                <c:pt idx="1737" formatCode="General">
                  <c:v>-1.1100359174082901E-3</c:v>
                </c:pt>
                <c:pt idx="1738" formatCode="General">
                  <c:v>-1.11010797281256E-3</c:v>
                </c:pt>
                <c:pt idx="1739" formatCode="General">
                  <c:v>-1.1095645909527899E-3</c:v>
                </c:pt>
                <c:pt idx="1740" formatCode="General">
                  <c:v>-1.1094880692879799E-3</c:v>
                </c:pt>
                <c:pt idx="1741" formatCode="General">
                  <c:v>-1.10758055393348E-3</c:v>
                </c:pt>
                <c:pt idx="1742" formatCode="General">
                  <c:v>-1.1092012248953499E-3</c:v>
                </c:pt>
                <c:pt idx="1743" formatCode="General">
                  <c:v>-1.10774366113032E-3</c:v>
                </c:pt>
                <c:pt idx="1744" formatCode="General">
                  <c:v>-1.1101912698003699E-3</c:v>
                </c:pt>
                <c:pt idx="1745" formatCode="General">
                  <c:v>-1.10743790819383E-3</c:v>
                </c:pt>
                <c:pt idx="1746" formatCode="General">
                  <c:v>-1.1100215923019101E-3</c:v>
                </c:pt>
                <c:pt idx="1747" formatCode="General">
                  <c:v>-1.10879735593128E-3</c:v>
                </c:pt>
                <c:pt idx="1748" formatCode="General">
                  <c:v>-1.1100134020097601E-3</c:v>
                </c:pt>
                <c:pt idx="1749" formatCode="General">
                  <c:v>-1.1083007056932001E-3</c:v>
                </c:pt>
                <c:pt idx="1750" formatCode="General">
                  <c:v>-1.1070983420946401E-3</c:v>
                </c:pt>
                <c:pt idx="1751" formatCode="General">
                  <c:v>-1.10905507199442E-3</c:v>
                </c:pt>
                <c:pt idx="1752" formatCode="General">
                  <c:v>-1.1079411161329599E-3</c:v>
                </c:pt>
                <c:pt idx="1753" formatCode="General">
                  <c:v>-1.1078458667300999E-3</c:v>
                </c:pt>
                <c:pt idx="1754" formatCode="General">
                  <c:v>-1.1082182443248199E-3</c:v>
                </c:pt>
                <c:pt idx="1755" formatCode="General">
                  <c:v>-1.10812538423369E-3</c:v>
                </c:pt>
                <c:pt idx="1756" formatCode="General">
                  <c:v>-1.1092070832481901E-3</c:v>
                </c:pt>
                <c:pt idx="1757" formatCode="General">
                  <c:v>-1.1037380976568201E-3</c:v>
                </c:pt>
                <c:pt idx="1758" formatCode="General">
                  <c:v>-1.1085978052896601E-3</c:v>
                </c:pt>
                <c:pt idx="1759" formatCode="General">
                  <c:v>-1.103966980372E-3</c:v>
                </c:pt>
                <c:pt idx="1760" formatCode="General">
                  <c:v>-1.1042408191539301E-3</c:v>
                </c:pt>
                <c:pt idx="1761" formatCode="General">
                  <c:v>-1.10516931439675E-3</c:v>
                </c:pt>
                <c:pt idx="1762" formatCode="General">
                  <c:v>-1.1038326699375301E-3</c:v>
                </c:pt>
                <c:pt idx="1763" formatCode="General">
                  <c:v>-1.10395779872382E-3</c:v>
                </c:pt>
                <c:pt idx="1764" formatCode="General">
                  <c:v>-1.1055260605148001E-3</c:v>
                </c:pt>
                <c:pt idx="1765" formatCode="General">
                  <c:v>-1.1041725255230899E-3</c:v>
                </c:pt>
                <c:pt idx="1766" formatCode="General">
                  <c:v>-1.10660547893124E-3</c:v>
                </c:pt>
                <c:pt idx="1767" formatCode="General">
                  <c:v>-1.10438250075383E-3</c:v>
                </c:pt>
                <c:pt idx="1768" formatCode="General">
                  <c:v>-1.1046941121042101E-3</c:v>
                </c:pt>
                <c:pt idx="1769" formatCode="General">
                  <c:v>-1.1056380542771901E-3</c:v>
                </c:pt>
                <c:pt idx="1770" formatCode="General">
                  <c:v>-1.1059373782405799E-3</c:v>
                </c:pt>
                <c:pt idx="1771" formatCode="General">
                  <c:v>-1.1042299768117699E-3</c:v>
                </c:pt>
                <c:pt idx="1772" formatCode="General">
                  <c:v>-1.1019617271054601E-3</c:v>
                </c:pt>
                <c:pt idx="1773" formatCode="General">
                  <c:v>-1.1064526512912501E-3</c:v>
                </c:pt>
                <c:pt idx="1774" formatCode="General">
                  <c:v>-1.1020136990130399E-3</c:v>
                </c:pt>
                <c:pt idx="1775" formatCode="General">
                  <c:v>-1.1009925311968099E-3</c:v>
                </c:pt>
                <c:pt idx="1776" formatCode="General">
                  <c:v>-1.1026578436695101E-3</c:v>
                </c:pt>
                <c:pt idx="1777" formatCode="General">
                  <c:v>-1.1037916154286499E-3</c:v>
                </c:pt>
                <c:pt idx="1778" formatCode="General">
                  <c:v>-1.10377647504825E-3</c:v>
                </c:pt>
                <c:pt idx="1779" formatCode="General">
                  <c:v>-1.1022980487718399E-3</c:v>
                </c:pt>
                <c:pt idx="1780" formatCode="General">
                  <c:v>-1.1015840299711201E-3</c:v>
                </c:pt>
                <c:pt idx="1781" formatCode="General">
                  <c:v>-1.1028326141856999E-3</c:v>
                </c:pt>
                <c:pt idx="1782" formatCode="General">
                  <c:v>-1.1026105554918001E-3</c:v>
                </c:pt>
                <c:pt idx="1783" formatCode="General">
                  <c:v>-1.10319287850271E-3</c:v>
                </c:pt>
                <c:pt idx="1784" formatCode="General">
                  <c:v>-1.1030944404934501E-3</c:v>
                </c:pt>
                <c:pt idx="1785" formatCode="General">
                  <c:v>-1.10186159894215E-3</c:v>
                </c:pt>
                <c:pt idx="1786" formatCode="General">
                  <c:v>-1.1009751507337401E-3</c:v>
                </c:pt>
                <c:pt idx="1787" formatCode="General">
                  <c:v>-1.09815873160466E-3</c:v>
                </c:pt>
                <c:pt idx="1788" formatCode="General">
                  <c:v>-1.1009983672391099E-3</c:v>
                </c:pt>
                <c:pt idx="1789" formatCode="General">
                  <c:v>-1.09947028472819E-3</c:v>
                </c:pt>
                <c:pt idx="1790" formatCode="General">
                  <c:v>-1.1017064812318101E-3</c:v>
                </c:pt>
                <c:pt idx="1791" formatCode="General">
                  <c:v>-1.1017105819246199E-3</c:v>
                </c:pt>
                <c:pt idx="1792" formatCode="General">
                  <c:v>-1.1021845295105699E-3</c:v>
                </c:pt>
                <c:pt idx="1793" formatCode="General">
                  <c:v>-1.09987083440856E-3</c:v>
                </c:pt>
                <c:pt idx="1794" formatCode="General">
                  <c:v>-1.10151973774993E-3</c:v>
                </c:pt>
                <c:pt idx="1795" formatCode="General">
                  <c:v>-1.1014283083636801E-3</c:v>
                </c:pt>
                <c:pt idx="1796" formatCode="General">
                  <c:v>-1.10098599700948E-3</c:v>
                </c:pt>
                <c:pt idx="1797" formatCode="General">
                  <c:v>-1.1015123669577099E-3</c:v>
                </c:pt>
                <c:pt idx="1798" formatCode="General">
                  <c:v>-1.1013212522036199E-3</c:v>
                </c:pt>
                <c:pt idx="1799" formatCode="General">
                  <c:v>-1.10279474096506E-3</c:v>
                </c:pt>
                <c:pt idx="1800" formatCode="General">
                  <c:v>-1.09994659072577E-3</c:v>
                </c:pt>
                <c:pt idx="1801" formatCode="General">
                  <c:v>-1.0990686326937699E-3</c:v>
                </c:pt>
                <c:pt idx="1802" formatCode="General">
                  <c:v>-1.1011694289259899E-3</c:v>
                </c:pt>
                <c:pt idx="1803" formatCode="General">
                  <c:v>-1.0972504218982201E-3</c:v>
                </c:pt>
                <c:pt idx="1804" formatCode="General">
                  <c:v>-1.10052009770059E-3</c:v>
                </c:pt>
                <c:pt idx="1805" formatCode="General">
                  <c:v>-1.1023195612429599E-3</c:v>
                </c:pt>
                <c:pt idx="1806" formatCode="General">
                  <c:v>-1.09760575137028E-3</c:v>
                </c:pt>
                <c:pt idx="1807" formatCode="General">
                  <c:v>-1.09786936771842E-3</c:v>
                </c:pt>
                <c:pt idx="1808" formatCode="General">
                  <c:v>-1.0977152605607199E-3</c:v>
                </c:pt>
                <c:pt idx="1809" formatCode="General">
                  <c:v>-1.0996302502815399E-3</c:v>
                </c:pt>
                <c:pt idx="1810" formatCode="General">
                  <c:v>-1.1011559667400599E-3</c:v>
                </c:pt>
                <c:pt idx="1811" formatCode="General">
                  <c:v>-1.0996309662088799E-3</c:v>
                </c:pt>
                <c:pt idx="1812" formatCode="General">
                  <c:v>-1.0975365561399001E-3</c:v>
                </c:pt>
                <c:pt idx="1813" formatCode="General">
                  <c:v>-1.0985853828298299E-3</c:v>
                </c:pt>
                <c:pt idx="1814" formatCode="General">
                  <c:v>-1.09804632879601E-3</c:v>
                </c:pt>
                <c:pt idx="1815" formatCode="General">
                  <c:v>-1.1008354951714599E-3</c:v>
                </c:pt>
                <c:pt idx="1816" formatCode="General">
                  <c:v>-1.10033949875991E-3</c:v>
                </c:pt>
                <c:pt idx="1817" formatCode="General">
                  <c:v>-1.09918334057352E-3</c:v>
                </c:pt>
                <c:pt idx="1818" formatCode="General">
                  <c:v>-1.0981139548744199E-3</c:v>
                </c:pt>
                <c:pt idx="1819" formatCode="General">
                  <c:v>-1.0950066139131999E-3</c:v>
                </c:pt>
                <c:pt idx="1820" formatCode="General">
                  <c:v>-1.0953180746136901E-3</c:v>
                </c:pt>
                <c:pt idx="1821" formatCode="General">
                  <c:v>-1.09618596241992E-3</c:v>
                </c:pt>
                <c:pt idx="1822" formatCode="General">
                  <c:v>-1.0955499599388499E-3</c:v>
                </c:pt>
                <c:pt idx="1823" formatCode="General">
                  <c:v>-1.0970761883063499E-3</c:v>
                </c:pt>
                <c:pt idx="1824" formatCode="General">
                  <c:v>-1.0963061066322E-3</c:v>
                </c:pt>
                <c:pt idx="1825" formatCode="General">
                  <c:v>-1.0971684456848099E-3</c:v>
                </c:pt>
                <c:pt idx="1826" formatCode="General">
                  <c:v>-1.0959356932259299E-3</c:v>
                </c:pt>
                <c:pt idx="1827" formatCode="General">
                  <c:v>-1.0946683496267601E-3</c:v>
                </c:pt>
                <c:pt idx="1828" formatCode="General">
                  <c:v>-1.09716780259476E-3</c:v>
                </c:pt>
                <c:pt idx="1829" formatCode="General">
                  <c:v>-1.0954191836756099E-3</c:v>
                </c:pt>
                <c:pt idx="1830" formatCode="General">
                  <c:v>-1.09580605111943E-3</c:v>
                </c:pt>
                <c:pt idx="1831" formatCode="General">
                  <c:v>-1.0972819437100199E-3</c:v>
                </c:pt>
                <c:pt idx="1832" formatCode="General">
                  <c:v>-1.0963302890021501E-3</c:v>
                </c:pt>
                <c:pt idx="1833" formatCode="General">
                  <c:v>-1.0929202679915101E-3</c:v>
                </c:pt>
                <c:pt idx="1834" formatCode="General">
                  <c:v>-1.09583134110608E-3</c:v>
                </c:pt>
                <c:pt idx="1835" formatCode="General">
                  <c:v>-1.0930239137362399E-3</c:v>
                </c:pt>
                <c:pt idx="1836" formatCode="General">
                  <c:v>-1.0889229687579801E-3</c:v>
                </c:pt>
                <c:pt idx="1837" formatCode="General">
                  <c:v>-1.09414090498427E-3</c:v>
                </c:pt>
                <c:pt idx="1838" formatCode="General">
                  <c:v>-1.09645533378533E-3</c:v>
                </c:pt>
                <c:pt idx="1839" formatCode="General">
                  <c:v>-1.09440032489549E-3</c:v>
                </c:pt>
                <c:pt idx="1840" formatCode="General">
                  <c:v>-1.09482680033953E-3</c:v>
                </c:pt>
                <c:pt idx="1841" formatCode="General">
                  <c:v>-1.0942051410288401E-3</c:v>
                </c:pt>
                <c:pt idx="1842" formatCode="General">
                  <c:v>-1.093297790072E-3</c:v>
                </c:pt>
                <c:pt idx="1843" formatCode="General">
                  <c:v>-1.0900133166170699E-3</c:v>
                </c:pt>
                <c:pt idx="1844" formatCode="General">
                  <c:v>-1.0956193724475001E-3</c:v>
                </c:pt>
                <c:pt idx="1845" formatCode="General">
                  <c:v>-1.0940183676885901E-3</c:v>
                </c:pt>
                <c:pt idx="1846" formatCode="General">
                  <c:v>-1.0978467917533001E-3</c:v>
                </c:pt>
                <c:pt idx="1847" formatCode="General">
                  <c:v>-1.0916190601708801E-3</c:v>
                </c:pt>
                <c:pt idx="1848" formatCode="General">
                  <c:v>-1.09248001035941E-3</c:v>
                </c:pt>
                <c:pt idx="1849" formatCode="General">
                  <c:v>-1.09229203111058E-3</c:v>
                </c:pt>
                <c:pt idx="1850" formatCode="General">
                  <c:v>-1.0902108137178599E-3</c:v>
                </c:pt>
                <c:pt idx="1851" formatCode="General">
                  <c:v>-1.09386607609152E-3</c:v>
                </c:pt>
                <c:pt idx="1852" formatCode="General">
                  <c:v>-1.0904665334629899E-3</c:v>
                </c:pt>
                <c:pt idx="1853" formatCode="General">
                  <c:v>-1.09378913477634E-3</c:v>
                </c:pt>
                <c:pt idx="1854" formatCode="General">
                  <c:v>-1.0945644434681801E-3</c:v>
                </c:pt>
                <c:pt idx="1855" formatCode="General">
                  <c:v>-1.0929039477269699E-3</c:v>
                </c:pt>
                <c:pt idx="1856" formatCode="General">
                  <c:v>-1.09390470828287E-3</c:v>
                </c:pt>
                <c:pt idx="1857" formatCode="General">
                  <c:v>-1.09581843423101E-3</c:v>
                </c:pt>
                <c:pt idx="1858" formatCode="General">
                  <c:v>-1.0924842581355499E-3</c:v>
                </c:pt>
                <c:pt idx="1859" formatCode="General">
                  <c:v>-1.0933025220321399E-3</c:v>
                </c:pt>
                <c:pt idx="1860" formatCode="General">
                  <c:v>-1.0918048386477999E-3</c:v>
                </c:pt>
                <c:pt idx="1861" formatCode="General">
                  <c:v>-1.0910298825020999E-3</c:v>
                </c:pt>
                <c:pt idx="1862" formatCode="General">
                  <c:v>-1.0944038272820301E-3</c:v>
                </c:pt>
                <c:pt idx="1863" formatCode="General">
                  <c:v>-1.09107034248942E-3</c:v>
                </c:pt>
                <c:pt idx="1864" formatCode="General">
                  <c:v>-1.0922995259219799E-3</c:v>
                </c:pt>
                <c:pt idx="1865" formatCode="General">
                  <c:v>-1.0911284474047699E-3</c:v>
                </c:pt>
                <c:pt idx="1866" formatCode="General">
                  <c:v>-1.0907246398179E-3</c:v>
                </c:pt>
                <c:pt idx="1867" formatCode="General">
                  <c:v>-1.0911567890764899E-3</c:v>
                </c:pt>
                <c:pt idx="1868" formatCode="General">
                  <c:v>-1.08872266348111E-3</c:v>
                </c:pt>
                <c:pt idx="1869" formatCode="General">
                  <c:v>-1.0917220933015801E-3</c:v>
                </c:pt>
                <c:pt idx="1870" formatCode="General">
                  <c:v>-1.0941580671403699E-3</c:v>
                </c:pt>
                <c:pt idx="1871" formatCode="General">
                  <c:v>-1.0915557887711E-3</c:v>
                </c:pt>
                <c:pt idx="1872" formatCode="General">
                  <c:v>-1.08614380419911E-3</c:v>
                </c:pt>
                <c:pt idx="1873" formatCode="General">
                  <c:v>-1.08901947846567E-3</c:v>
                </c:pt>
                <c:pt idx="1874" formatCode="General">
                  <c:v>-1.0899711535554699E-3</c:v>
                </c:pt>
                <c:pt idx="1875" formatCode="General">
                  <c:v>-1.0888690558152399E-3</c:v>
                </c:pt>
                <c:pt idx="1876" formatCode="General">
                  <c:v>-1.08925199586248E-3</c:v>
                </c:pt>
                <c:pt idx="1877" formatCode="General">
                  <c:v>-1.0902118526988E-3</c:v>
                </c:pt>
                <c:pt idx="1878" formatCode="General">
                  <c:v>-1.09135119908618E-3</c:v>
                </c:pt>
                <c:pt idx="1879" formatCode="General">
                  <c:v>-1.08826928475919E-3</c:v>
                </c:pt>
                <c:pt idx="1880" formatCode="General">
                  <c:v>-1.0907601966703301E-3</c:v>
                </c:pt>
                <c:pt idx="1881" formatCode="General">
                  <c:v>-1.08894004243928E-3</c:v>
                </c:pt>
                <c:pt idx="1882" formatCode="General">
                  <c:v>-1.0901947183632799E-3</c:v>
                </c:pt>
                <c:pt idx="1883" formatCode="General">
                  <c:v>-1.08924145464525E-3</c:v>
                </c:pt>
                <c:pt idx="1884" formatCode="General">
                  <c:v>-1.08763629171686E-3</c:v>
                </c:pt>
                <c:pt idx="1885" formatCode="General">
                  <c:v>-1.0867816912569501E-3</c:v>
                </c:pt>
                <c:pt idx="1886" formatCode="General">
                  <c:v>-1.08803050279403E-3</c:v>
                </c:pt>
                <c:pt idx="1887" formatCode="General">
                  <c:v>-1.0899072863312599E-3</c:v>
                </c:pt>
                <c:pt idx="1888" formatCode="General">
                  <c:v>-1.08603197838693E-3</c:v>
                </c:pt>
                <c:pt idx="1889" formatCode="General">
                  <c:v>-1.08686410358014E-3</c:v>
                </c:pt>
                <c:pt idx="1890" formatCode="General">
                  <c:v>-1.0869672657237699E-3</c:v>
                </c:pt>
                <c:pt idx="1891" formatCode="General">
                  <c:v>-1.08704979495273E-3</c:v>
                </c:pt>
                <c:pt idx="1892" formatCode="General">
                  <c:v>-1.0860050972982299E-3</c:v>
                </c:pt>
                <c:pt idx="1893" formatCode="General">
                  <c:v>-1.0868084767445801E-3</c:v>
                </c:pt>
                <c:pt idx="1894" formatCode="General">
                  <c:v>-1.0879781970896799E-3</c:v>
                </c:pt>
                <c:pt idx="1895" formatCode="General">
                  <c:v>-1.0887297183810199E-3</c:v>
                </c:pt>
                <c:pt idx="1896" formatCode="General">
                  <c:v>-1.08502394335923E-3</c:v>
                </c:pt>
                <c:pt idx="1897" formatCode="General">
                  <c:v>-1.08610902186776E-3</c:v>
                </c:pt>
                <c:pt idx="1898" formatCode="General">
                  <c:v>-1.08651143781946E-3</c:v>
                </c:pt>
                <c:pt idx="1899" formatCode="General">
                  <c:v>-1.0846187324010899E-3</c:v>
                </c:pt>
                <c:pt idx="1900" formatCode="General">
                  <c:v>-1.08767547596124E-3</c:v>
                </c:pt>
                <c:pt idx="1901" formatCode="General">
                  <c:v>-1.0859012727704601E-3</c:v>
                </c:pt>
                <c:pt idx="1902" formatCode="General">
                  <c:v>-1.08625370396154E-3</c:v>
                </c:pt>
                <c:pt idx="1903" formatCode="General">
                  <c:v>-1.0836434287503801E-3</c:v>
                </c:pt>
                <c:pt idx="1904" formatCode="General">
                  <c:v>-1.0876350685109599E-3</c:v>
                </c:pt>
                <c:pt idx="1905" formatCode="General">
                  <c:v>-1.08555033337351E-3</c:v>
                </c:pt>
                <c:pt idx="1906" formatCode="General">
                  <c:v>-1.0882618567060001E-3</c:v>
                </c:pt>
                <c:pt idx="1907" formatCode="General">
                  <c:v>-1.0872928185954799E-3</c:v>
                </c:pt>
                <c:pt idx="1908" formatCode="General">
                  <c:v>-1.08663233954104E-3</c:v>
                </c:pt>
                <c:pt idx="1909" formatCode="General">
                  <c:v>-1.0867993508783501E-3</c:v>
                </c:pt>
                <c:pt idx="1910" formatCode="General">
                  <c:v>-1.08388524653782E-3</c:v>
                </c:pt>
                <c:pt idx="1911" formatCode="General">
                  <c:v>-1.0870686029872899E-3</c:v>
                </c:pt>
                <c:pt idx="1912" formatCode="General">
                  <c:v>-1.0853143853510501E-3</c:v>
                </c:pt>
                <c:pt idx="1913" formatCode="General">
                  <c:v>-1.0849074811114801E-3</c:v>
                </c:pt>
                <c:pt idx="1914" formatCode="General">
                  <c:v>-1.0829637947187499E-3</c:v>
                </c:pt>
                <c:pt idx="1915" formatCode="General">
                  <c:v>-1.08574123879318E-3</c:v>
                </c:pt>
                <c:pt idx="1916" formatCode="General">
                  <c:v>-1.08615463595107E-3</c:v>
                </c:pt>
                <c:pt idx="1917" formatCode="General">
                  <c:v>-1.0862780935222999E-3</c:v>
                </c:pt>
                <c:pt idx="1918" formatCode="General">
                  <c:v>-1.08274310748878E-3</c:v>
                </c:pt>
                <c:pt idx="1919" formatCode="General">
                  <c:v>-1.0870110192961E-3</c:v>
                </c:pt>
                <c:pt idx="1920" formatCode="General">
                  <c:v>-1.0841091002777E-3</c:v>
                </c:pt>
                <c:pt idx="1921" formatCode="General">
                  <c:v>-1.0836839431648401E-3</c:v>
                </c:pt>
                <c:pt idx="1922" formatCode="General">
                  <c:v>-1.0864770258171999E-3</c:v>
                </c:pt>
                <c:pt idx="1923" formatCode="General">
                  <c:v>-1.0838017880431901E-3</c:v>
                </c:pt>
                <c:pt idx="1924" formatCode="General">
                  <c:v>-1.0835026541353801E-3</c:v>
                </c:pt>
                <c:pt idx="1925" formatCode="General">
                  <c:v>-1.08660096555345E-3</c:v>
                </c:pt>
                <c:pt idx="1926" formatCode="General">
                  <c:v>-1.08228696338596E-3</c:v>
                </c:pt>
                <c:pt idx="1927" formatCode="General">
                  <c:v>-1.0841912038683801E-3</c:v>
                </c:pt>
                <c:pt idx="1928" formatCode="General">
                  <c:v>-1.0826532952695801E-3</c:v>
                </c:pt>
                <c:pt idx="1929" formatCode="General">
                  <c:v>-1.0848702121551599E-3</c:v>
                </c:pt>
                <c:pt idx="1930" formatCode="General">
                  <c:v>-1.08016121348608E-3</c:v>
                </c:pt>
                <c:pt idx="1931" formatCode="General">
                  <c:v>-1.07959164994849E-3</c:v>
                </c:pt>
                <c:pt idx="1932" formatCode="General">
                  <c:v>-1.0803664420819901E-3</c:v>
                </c:pt>
                <c:pt idx="1933" formatCode="General">
                  <c:v>-1.08336186336639E-3</c:v>
                </c:pt>
                <c:pt idx="1934" formatCode="General">
                  <c:v>-1.08361820052236E-3</c:v>
                </c:pt>
                <c:pt idx="1935" formatCode="General">
                  <c:v>-1.0821346075067901E-3</c:v>
                </c:pt>
                <c:pt idx="1936" formatCode="General">
                  <c:v>-1.08396212374264E-3</c:v>
                </c:pt>
                <c:pt idx="1937" formatCode="General">
                  <c:v>-1.0823997201695301E-3</c:v>
                </c:pt>
                <c:pt idx="1938" formatCode="General">
                  <c:v>-1.08263972412288E-3</c:v>
                </c:pt>
                <c:pt idx="1939" formatCode="General">
                  <c:v>-1.08285530901191E-3</c:v>
                </c:pt>
                <c:pt idx="1940" formatCode="General">
                  <c:v>-1.0804585747658799E-3</c:v>
                </c:pt>
                <c:pt idx="1941" formatCode="General">
                  <c:v>-1.07796338079186E-3</c:v>
                </c:pt>
                <c:pt idx="1942" formatCode="General">
                  <c:v>-1.08290442742412E-3</c:v>
                </c:pt>
                <c:pt idx="1943" formatCode="General">
                  <c:v>-1.0844859070037701E-3</c:v>
                </c:pt>
                <c:pt idx="1944" formatCode="General">
                  <c:v>-1.08359698187447E-3</c:v>
                </c:pt>
                <c:pt idx="1945" formatCode="General">
                  <c:v>-1.0820767477421401E-3</c:v>
                </c:pt>
                <c:pt idx="1946" formatCode="General">
                  <c:v>-1.0836858841702401E-3</c:v>
                </c:pt>
                <c:pt idx="1947" formatCode="General">
                  <c:v>-1.0795055766127601E-3</c:v>
                </c:pt>
                <c:pt idx="1948" formatCode="General">
                  <c:v>-1.08131557823972E-3</c:v>
                </c:pt>
                <c:pt idx="1949" formatCode="General">
                  <c:v>-1.0813072774733901E-3</c:v>
                </c:pt>
                <c:pt idx="1950" formatCode="General">
                  <c:v>-1.0813521885658099E-3</c:v>
                </c:pt>
                <c:pt idx="1951" formatCode="General">
                  <c:v>-1.0794930360991299E-3</c:v>
                </c:pt>
                <c:pt idx="1952" formatCode="General">
                  <c:v>-1.07754228275572E-3</c:v>
                </c:pt>
                <c:pt idx="1953" formatCode="General">
                  <c:v>-1.0807879432204301E-3</c:v>
                </c:pt>
                <c:pt idx="1954" formatCode="General">
                  <c:v>-1.0823745240915901E-3</c:v>
                </c:pt>
                <c:pt idx="1955" formatCode="General">
                  <c:v>-1.0783042112384501E-3</c:v>
                </c:pt>
                <c:pt idx="1956" formatCode="General">
                  <c:v>-1.0798899397024299E-3</c:v>
                </c:pt>
                <c:pt idx="1957" formatCode="General">
                  <c:v>-1.08015927316295E-3</c:v>
                </c:pt>
                <c:pt idx="1958" formatCode="General">
                  <c:v>-1.0777589691536599E-3</c:v>
                </c:pt>
                <c:pt idx="1959" formatCode="General">
                  <c:v>-1.0787724577794699E-3</c:v>
                </c:pt>
                <c:pt idx="1960" formatCode="General">
                  <c:v>-1.0773877340802601E-3</c:v>
                </c:pt>
                <c:pt idx="1961" formatCode="General">
                  <c:v>-1.0770906173418E-3</c:v>
                </c:pt>
                <c:pt idx="1962" formatCode="General">
                  <c:v>-1.07967192246174E-3</c:v>
                </c:pt>
                <c:pt idx="1963" formatCode="General">
                  <c:v>-1.07827555100267E-3</c:v>
                </c:pt>
                <c:pt idx="1964" formatCode="General">
                  <c:v>-1.0786684290950499E-3</c:v>
                </c:pt>
                <c:pt idx="1965" formatCode="General">
                  <c:v>-1.07809286998686E-3</c:v>
                </c:pt>
                <c:pt idx="1966" formatCode="General">
                  <c:v>-1.07792144786695E-3</c:v>
                </c:pt>
                <c:pt idx="1967" formatCode="General">
                  <c:v>-1.0784696315792701E-3</c:v>
                </c:pt>
                <c:pt idx="1968" formatCode="General">
                  <c:v>-1.0799813116486501E-3</c:v>
                </c:pt>
                <c:pt idx="1969" formatCode="General">
                  <c:v>-1.0768422303479501E-3</c:v>
                </c:pt>
                <c:pt idx="1970" formatCode="General">
                  <c:v>-1.0771979245003201E-3</c:v>
                </c:pt>
                <c:pt idx="1971" formatCode="General">
                  <c:v>-1.0771062518751299E-3</c:v>
                </c:pt>
                <c:pt idx="1972" formatCode="General">
                  <c:v>-1.0771097060440699E-3</c:v>
                </c:pt>
                <c:pt idx="1973" formatCode="General">
                  <c:v>-1.0747001829863299E-3</c:v>
                </c:pt>
                <c:pt idx="1974" formatCode="General">
                  <c:v>-1.07797829348123E-3</c:v>
                </c:pt>
                <c:pt idx="1975" formatCode="General">
                  <c:v>-1.0772912723585001E-3</c:v>
                </c:pt>
                <c:pt idx="1976" formatCode="General">
                  <c:v>-1.08034651640038E-3</c:v>
                </c:pt>
                <c:pt idx="1977" formatCode="General">
                  <c:v>-1.07757950353497E-3</c:v>
                </c:pt>
                <c:pt idx="1978" formatCode="General">
                  <c:v>-1.07585639046866E-3</c:v>
                </c:pt>
                <c:pt idx="1979" formatCode="General">
                  <c:v>-1.0794944248453901E-3</c:v>
                </c:pt>
                <c:pt idx="1980" formatCode="General">
                  <c:v>-1.0767228856154E-3</c:v>
                </c:pt>
                <c:pt idx="1981" formatCode="General">
                  <c:v>-1.07489287282913E-3</c:v>
                </c:pt>
                <c:pt idx="1982" formatCode="General">
                  <c:v>-1.0764032484380599E-3</c:v>
                </c:pt>
                <c:pt idx="1983" formatCode="General">
                  <c:v>-1.0770919900013501E-3</c:v>
                </c:pt>
                <c:pt idx="1984" formatCode="General">
                  <c:v>-1.0747679902498801E-3</c:v>
                </c:pt>
                <c:pt idx="1985" formatCode="General">
                  <c:v>-1.0771326189272601E-3</c:v>
                </c:pt>
                <c:pt idx="1986" formatCode="General">
                  <c:v>-1.07381864438125E-3</c:v>
                </c:pt>
                <c:pt idx="1987" formatCode="General">
                  <c:v>-1.0767740663914301E-3</c:v>
                </c:pt>
                <c:pt idx="1988" formatCode="General">
                  <c:v>-1.07488567964535E-3</c:v>
                </c:pt>
                <c:pt idx="1989" formatCode="General">
                  <c:v>-1.07353239649307E-3</c:v>
                </c:pt>
                <c:pt idx="1990" formatCode="General">
                  <c:v>-1.0760987885210099E-3</c:v>
                </c:pt>
                <c:pt idx="1991" formatCode="General">
                  <c:v>-1.0737981555408701E-3</c:v>
                </c:pt>
                <c:pt idx="1992" formatCode="General">
                  <c:v>-1.07555207691765E-3</c:v>
                </c:pt>
                <c:pt idx="1993" formatCode="General">
                  <c:v>-1.0781896095682401E-3</c:v>
                </c:pt>
                <c:pt idx="1994" formatCode="General">
                  <c:v>-1.07382721700652E-3</c:v>
                </c:pt>
                <c:pt idx="1995" formatCode="General">
                  <c:v>-1.07375917184761E-3</c:v>
                </c:pt>
                <c:pt idx="1996" formatCode="General">
                  <c:v>-1.0725223799382499E-3</c:v>
                </c:pt>
                <c:pt idx="1997" formatCode="General">
                  <c:v>-1.07230237223091E-3</c:v>
                </c:pt>
                <c:pt idx="1998" formatCode="General">
                  <c:v>-1.0755885823323401E-3</c:v>
                </c:pt>
                <c:pt idx="1999" formatCode="General">
                  <c:v>-1.0713332486858801E-3</c:v>
                </c:pt>
                <c:pt idx="2000" formatCode="General">
                  <c:v>-1.0722436948987801E-3</c:v>
                </c:pt>
                <c:pt idx="2001" formatCode="General">
                  <c:v>-1.0775803401007701E-3</c:v>
                </c:pt>
                <c:pt idx="2002" formatCode="General">
                  <c:v>-1.07305451680558E-3</c:v>
                </c:pt>
                <c:pt idx="2003" formatCode="General">
                  <c:v>-1.07377033496215E-3</c:v>
                </c:pt>
                <c:pt idx="2004" formatCode="General">
                  <c:v>-1.0722487496381101E-3</c:v>
                </c:pt>
                <c:pt idx="2005" formatCode="General">
                  <c:v>-1.0728432950043601E-3</c:v>
                </c:pt>
                <c:pt idx="2006" formatCode="General">
                  <c:v>-1.07590819003896E-3</c:v>
                </c:pt>
                <c:pt idx="2007" formatCode="General">
                  <c:v>-1.0722372987633699E-3</c:v>
                </c:pt>
                <c:pt idx="2008" formatCode="General">
                  <c:v>-1.0716534039579E-3</c:v>
                </c:pt>
                <c:pt idx="2009" formatCode="General">
                  <c:v>-1.07140081703514E-3</c:v>
                </c:pt>
                <c:pt idx="2010" formatCode="General">
                  <c:v>-1.0746832348730499E-3</c:v>
                </c:pt>
                <c:pt idx="2011" formatCode="General">
                  <c:v>-1.0722537910332799E-3</c:v>
                </c:pt>
                <c:pt idx="2012" formatCode="General">
                  <c:v>-1.07086011758295E-3</c:v>
                </c:pt>
                <c:pt idx="2013" formatCode="General">
                  <c:v>-1.0696831136233101E-3</c:v>
                </c:pt>
                <c:pt idx="2014" formatCode="General">
                  <c:v>-1.0741824607859E-3</c:v>
                </c:pt>
                <c:pt idx="2015" formatCode="General">
                  <c:v>-1.0738126592777001E-3</c:v>
                </c:pt>
                <c:pt idx="2016" formatCode="General">
                  <c:v>-1.07369265933749E-3</c:v>
                </c:pt>
                <c:pt idx="2017" formatCode="General">
                  <c:v>-1.0693547660730999E-3</c:v>
                </c:pt>
                <c:pt idx="2018" formatCode="General">
                  <c:v>-1.0722503816978301E-3</c:v>
                </c:pt>
                <c:pt idx="2019" formatCode="General">
                  <c:v>-1.0718482154844101E-3</c:v>
                </c:pt>
                <c:pt idx="2020" formatCode="General">
                  <c:v>-1.0722423477815201E-3</c:v>
                </c:pt>
                <c:pt idx="2021" formatCode="General">
                  <c:v>-1.07278339446178E-3</c:v>
                </c:pt>
                <c:pt idx="2022" formatCode="General">
                  <c:v>-1.0693870932280401E-3</c:v>
                </c:pt>
                <c:pt idx="2023" formatCode="General">
                  <c:v>-1.0698898870211699E-3</c:v>
                </c:pt>
                <c:pt idx="2024" formatCode="General">
                  <c:v>-1.0700166298804E-3</c:v>
                </c:pt>
                <c:pt idx="2025" formatCode="General">
                  <c:v>-1.07116099146122E-3</c:v>
                </c:pt>
                <c:pt idx="2026" formatCode="General">
                  <c:v>-1.07176660389208E-3</c:v>
                </c:pt>
                <c:pt idx="2027" formatCode="General">
                  <c:v>-1.0737964552127699E-3</c:v>
                </c:pt>
                <c:pt idx="2028" formatCode="General">
                  <c:v>-1.0712527955775799E-3</c:v>
                </c:pt>
                <c:pt idx="2029" formatCode="General">
                  <c:v>-1.0704003644190999E-3</c:v>
                </c:pt>
                <c:pt idx="2030" formatCode="General">
                  <c:v>-1.0666782026875199E-3</c:v>
                </c:pt>
                <c:pt idx="2031" formatCode="General">
                  <c:v>-1.06893911537123E-3</c:v>
                </c:pt>
                <c:pt idx="2032" formatCode="General">
                  <c:v>-1.0706618408374499E-3</c:v>
                </c:pt>
                <c:pt idx="2033" formatCode="General">
                  <c:v>-1.06832624197448E-3</c:v>
                </c:pt>
                <c:pt idx="2034" formatCode="General">
                  <c:v>-1.0718116489756701E-3</c:v>
                </c:pt>
                <c:pt idx="2035" formatCode="General">
                  <c:v>-1.06805908518672E-3</c:v>
                </c:pt>
                <c:pt idx="2036" formatCode="General">
                  <c:v>-1.07209101898714E-3</c:v>
                </c:pt>
                <c:pt idx="2037" formatCode="General">
                  <c:v>-1.0698435488512999E-3</c:v>
                </c:pt>
                <c:pt idx="2038" formatCode="General">
                  <c:v>-1.0691921623426099E-3</c:v>
                </c:pt>
                <c:pt idx="2039" formatCode="General">
                  <c:v>-1.0720807456966401E-3</c:v>
                </c:pt>
                <c:pt idx="2040" formatCode="General">
                  <c:v>-1.069644636181E-3</c:v>
                </c:pt>
                <c:pt idx="2041" formatCode="General">
                  <c:v>-1.0676807864778901E-3</c:v>
                </c:pt>
                <c:pt idx="2042" formatCode="General">
                  <c:v>-1.06928628416165E-3</c:v>
                </c:pt>
                <c:pt idx="2043" formatCode="General">
                  <c:v>-1.06959146931036E-3</c:v>
                </c:pt>
                <c:pt idx="2044" formatCode="General">
                  <c:v>-1.0696611729206201E-3</c:v>
                </c:pt>
                <c:pt idx="2045" formatCode="General">
                  <c:v>-1.0694328535490699E-3</c:v>
                </c:pt>
                <c:pt idx="2046" formatCode="General">
                  <c:v>-1.06571237551305E-3</c:v>
                </c:pt>
                <c:pt idx="2047" formatCode="General">
                  <c:v>-1.0680816694754701E-3</c:v>
                </c:pt>
                <c:pt idx="2048" formatCode="General">
                  <c:v>-1.0694966671054699E-3</c:v>
                </c:pt>
                <c:pt idx="2049" formatCode="General">
                  <c:v>-1.0679509381838299E-3</c:v>
                </c:pt>
                <c:pt idx="2050" formatCode="General">
                  <c:v>-1.06708542458257E-3</c:v>
                </c:pt>
                <c:pt idx="2051" formatCode="General">
                  <c:v>-1.0677847959364799E-3</c:v>
                </c:pt>
                <c:pt idx="2052" formatCode="General">
                  <c:v>-1.0683447546843299E-3</c:v>
                </c:pt>
                <c:pt idx="2053" formatCode="General">
                  <c:v>-1.06758942135758E-3</c:v>
                </c:pt>
                <c:pt idx="2054" formatCode="General">
                  <c:v>-1.0665254156236399E-3</c:v>
                </c:pt>
                <c:pt idx="2055" formatCode="General">
                  <c:v>-1.0657030354130599E-3</c:v>
                </c:pt>
                <c:pt idx="2056" formatCode="General">
                  <c:v>-1.0658887437478299E-3</c:v>
                </c:pt>
                <c:pt idx="2057" formatCode="General">
                  <c:v>-1.06708987366052E-3</c:v>
                </c:pt>
                <c:pt idx="2058" formatCode="General">
                  <c:v>-1.06716851741998E-3</c:v>
                </c:pt>
                <c:pt idx="2059" formatCode="General">
                  <c:v>-1.0636476087307E-3</c:v>
                </c:pt>
                <c:pt idx="2060" formatCode="General">
                  <c:v>-1.0654404841213699E-3</c:v>
                </c:pt>
                <c:pt idx="2061" formatCode="General">
                  <c:v>-1.0675524587578501E-3</c:v>
                </c:pt>
                <c:pt idx="2062" formatCode="General">
                  <c:v>-1.0659607981147101E-3</c:v>
                </c:pt>
                <c:pt idx="2063" formatCode="General">
                  <c:v>-1.06490956359615E-3</c:v>
                </c:pt>
                <c:pt idx="2064" formatCode="General">
                  <c:v>-1.06720531079169E-3</c:v>
                </c:pt>
                <c:pt idx="2065" formatCode="General">
                  <c:v>-1.0640027523439099E-3</c:v>
                </c:pt>
                <c:pt idx="2066" formatCode="General">
                  <c:v>-1.0656436583151099E-3</c:v>
                </c:pt>
                <c:pt idx="2067" formatCode="General">
                  <c:v>-1.06601124567844E-3</c:v>
                </c:pt>
                <c:pt idx="2068" formatCode="General">
                  <c:v>-1.06599981908495E-3</c:v>
                </c:pt>
                <c:pt idx="2069" formatCode="General">
                  <c:v>-1.06555712774981E-3</c:v>
                </c:pt>
                <c:pt idx="2070" formatCode="General">
                  <c:v>-1.0666553310226499E-3</c:v>
                </c:pt>
                <c:pt idx="2071" formatCode="General">
                  <c:v>-1.0628142500227801E-3</c:v>
                </c:pt>
                <c:pt idx="2072" formatCode="General">
                  <c:v>-1.0621403931410499E-3</c:v>
                </c:pt>
                <c:pt idx="2073" formatCode="General">
                  <c:v>-1.06122022083693E-3</c:v>
                </c:pt>
                <c:pt idx="2074" formatCode="General">
                  <c:v>-1.06886104965665E-3</c:v>
                </c:pt>
                <c:pt idx="2075" formatCode="General">
                  <c:v>-1.0643901996201901E-3</c:v>
                </c:pt>
                <c:pt idx="2076" formatCode="General">
                  <c:v>-1.06292625490009E-3</c:v>
                </c:pt>
                <c:pt idx="2077" formatCode="General">
                  <c:v>-1.06708104301519E-3</c:v>
                </c:pt>
                <c:pt idx="2078" formatCode="General">
                  <c:v>-1.06831654769497E-3</c:v>
                </c:pt>
                <c:pt idx="2079" formatCode="General">
                  <c:v>-1.0648788594688199E-3</c:v>
                </c:pt>
                <c:pt idx="2080" formatCode="General">
                  <c:v>-1.06263339905188E-3</c:v>
                </c:pt>
                <c:pt idx="2081" formatCode="General">
                  <c:v>-1.0639653786972E-3</c:v>
                </c:pt>
                <c:pt idx="2082" formatCode="General">
                  <c:v>-1.0611782968341201E-3</c:v>
                </c:pt>
                <c:pt idx="2083" formatCode="General">
                  <c:v>-1.06494853946928E-3</c:v>
                </c:pt>
                <c:pt idx="2084" formatCode="General">
                  <c:v>-1.0661099542127301E-3</c:v>
                </c:pt>
                <c:pt idx="2085" formatCode="General">
                  <c:v>-1.0618600111227999E-3</c:v>
                </c:pt>
                <c:pt idx="2086" formatCode="General">
                  <c:v>-1.06332329969535E-3</c:v>
                </c:pt>
                <c:pt idx="2087" formatCode="General">
                  <c:v>-1.0617506779874201E-3</c:v>
                </c:pt>
                <c:pt idx="2088" formatCode="General">
                  <c:v>-1.06463967802094E-3</c:v>
                </c:pt>
                <c:pt idx="2089" formatCode="General">
                  <c:v>-1.06296609227577E-3</c:v>
                </c:pt>
                <c:pt idx="2090" formatCode="General">
                  <c:v>-1.06511432269366E-3</c:v>
                </c:pt>
                <c:pt idx="2091" formatCode="General">
                  <c:v>-1.0638851361222199E-3</c:v>
                </c:pt>
                <c:pt idx="2092" formatCode="General">
                  <c:v>-1.0643743613080699E-3</c:v>
                </c:pt>
                <c:pt idx="2093" formatCode="General">
                  <c:v>-1.06248036788262E-3</c:v>
                </c:pt>
                <c:pt idx="2094" formatCode="General">
                  <c:v>-1.0588154431376E-3</c:v>
                </c:pt>
                <c:pt idx="2095" formatCode="General">
                  <c:v>-1.0593323735362699E-3</c:v>
                </c:pt>
                <c:pt idx="2096" formatCode="General">
                  <c:v>-1.0608982604641199E-3</c:v>
                </c:pt>
                <c:pt idx="2097" formatCode="General">
                  <c:v>-1.06246702925407E-3</c:v>
                </c:pt>
                <c:pt idx="2098" formatCode="General">
                  <c:v>-1.0633574220526899E-3</c:v>
                </c:pt>
                <c:pt idx="2099" formatCode="General">
                  <c:v>-1.06296005755167E-3</c:v>
                </c:pt>
                <c:pt idx="2100" formatCode="General">
                  <c:v>-1.0663700988687299E-3</c:v>
                </c:pt>
                <c:pt idx="2101" formatCode="General">
                  <c:v>-1.0636458421547201E-3</c:v>
                </c:pt>
                <c:pt idx="2102" formatCode="General">
                  <c:v>-1.06548717675034E-3</c:v>
                </c:pt>
                <c:pt idx="2103" formatCode="General">
                  <c:v>-1.06366757688988E-3</c:v>
                </c:pt>
                <c:pt idx="2104" formatCode="General">
                  <c:v>-1.0647699841654899E-3</c:v>
                </c:pt>
                <c:pt idx="2105" formatCode="General">
                  <c:v>-1.0591741193075701E-3</c:v>
                </c:pt>
                <c:pt idx="2106" formatCode="General">
                  <c:v>-1.0596228942048101E-3</c:v>
                </c:pt>
                <c:pt idx="2107" formatCode="General">
                  <c:v>-1.0609048882836401E-3</c:v>
                </c:pt>
                <c:pt idx="2108" formatCode="General">
                  <c:v>-1.06067408474048E-3</c:v>
                </c:pt>
                <c:pt idx="2109" formatCode="General">
                  <c:v>-1.0620025429491601E-3</c:v>
                </c:pt>
                <c:pt idx="2110" formatCode="General">
                  <c:v>-1.0607816148120099E-3</c:v>
                </c:pt>
                <c:pt idx="2111" formatCode="General">
                  <c:v>-1.0615398357946E-3</c:v>
                </c:pt>
                <c:pt idx="2112" formatCode="General">
                  <c:v>-1.0553186795522801E-3</c:v>
                </c:pt>
                <c:pt idx="2113" formatCode="General">
                  <c:v>-1.0635753693264099E-3</c:v>
                </c:pt>
                <c:pt idx="2114" formatCode="General">
                  <c:v>-1.0561781509768099E-3</c:v>
                </c:pt>
                <c:pt idx="2115" formatCode="General">
                  <c:v>-1.05944927626486E-3</c:v>
                </c:pt>
                <c:pt idx="2116" formatCode="General">
                  <c:v>-1.0627538726501E-3</c:v>
                </c:pt>
                <c:pt idx="2117" formatCode="General">
                  <c:v>-1.0613154955738599E-3</c:v>
                </c:pt>
                <c:pt idx="2118" formatCode="General">
                  <c:v>-1.0593875711956201E-3</c:v>
                </c:pt>
                <c:pt idx="2119" formatCode="General">
                  <c:v>-1.0596508404558699E-3</c:v>
                </c:pt>
                <c:pt idx="2120" formatCode="General">
                  <c:v>-1.0596256087163801E-3</c:v>
                </c:pt>
                <c:pt idx="2121" formatCode="General">
                  <c:v>-1.05991147590682E-3</c:v>
                </c:pt>
                <c:pt idx="2122" formatCode="General">
                  <c:v>-1.05860753437636E-3</c:v>
                </c:pt>
                <c:pt idx="2123" formatCode="General">
                  <c:v>-1.0598682007207699E-3</c:v>
                </c:pt>
                <c:pt idx="2124" formatCode="General">
                  <c:v>-1.0600524764264199E-3</c:v>
                </c:pt>
                <c:pt idx="2125" formatCode="General">
                  <c:v>-1.0595516776803801E-3</c:v>
                </c:pt>
                <c:pt idx="2126" formatCode="General">
                  <c:v>-1.0568252180194299E-3</c:v>
                </c:pt>
                <c:pt idx="2127" formatCode="General">
                  <c:v>-1.06088269935264E-3</c:v>
                </c:pt>
                <c:pt idx="2128" formatCode="General">
                  <c:v>-1.06123877283667E-3</c:v>
                </c:pt>
                <c:pt idx="2129" formatCode="General">
                  <c:v>-1.0590550732882001E-3</c:v>
                </c:pt>
                <c:pt idx="2130" formatCode="General">
                  <c:v>-1.0600649247063301E-3</c:v>
                </c:pt>
                <c:pt idx="2131" formatCode="General">
                  <c:v>-1.05923895138421E-3</c:v>
                </c:pt>
                <c:pt idx="2132" formatCode="General">
                  <c:v>-1.0602430984106099E-3</c:v>
                </c:pt>
                <c:pt idx="2133" formatCode="General">
                  <c:v>-1.0575743544549399E-3</c:v>
                </c:pt>
                <c:pt idx="2134" formatCode="General">
                  <c:v>-1.0586720129888501E-3</c:v>
                </c:pt>
                <c:pt idx="2135" formatCode="General">
                  <c:v>-1.06156176568148E-3</c:v>
                </c:pt>
                <c:pt idx="2136" formatCode="General">
                  <c:v>-1.06020653887344E-3</c:v>
                </c:pt>
                <c:pt idx="2137" formatCode="General">
                  <c:v>-1.05900057836837E-3</c:v>
                </c:pt>
                <c:pt idx="2138" formatCode="General">
                  <c:v>-1.05637925196181E-3</c:v>
                </c:pt>
                <c:pt idx="2139" formatCode="General">
                  <c:v>-1.05608189233684E-3</c:v>
                </c:pt>
                <c:pt idx="2140" formatCode="General">
                  <c:v>-1.05828167722199E-3</c:v>
                </c:pt>
                <c:pt idx="2141" formatCode="General">
                  <c:v>-1.0603414920640601E-3</c:v>
                </c:pt>
                <c:pt idx="2142" formatCode="General">
                  <c:v>-1.05705045870643E-3</c:v>
                </c:pt>
                <c:pt idx="2143" formatCode="General">
                  <c:v>-1.0602185501874101E-3</c:v>
                </c:pt>
                <c:pt idx="2144" formatCode="General">
                  <c:v>-1.05424226932274E-3</c:v>
                </c:pt>
                <c:pt idx="2145" formatCode="General">
                  <c:v>-1.05555386647635E-3</c:v>
                </c:pt>
                <c:pt idx="2146" formatCode="General">
                  <c:v>-1.0583346771172301E-3</c:v>
                </c:pt>
                <c:pt idx="2147" formatCode="General">
                  <c:v>-1.0584164894099099E-3</c:v>
                </c:pt>
                <c:pt idx="2148" formatCode="General">
                  <c:v>-1.0551891611388501E-3</c:v>
                </c:pt>
                <c:pt idx="2149" formatCode="General">
                  <c:v>-1.0568295422990401E-3</c:v>
                </c:pt>
                <c:pt idx="2150" formatCode="General">
                  <c:v>-1.0589766120115899E-3</c:v>
                </c:pt>
                <c:pt idx="2151" formatCode="General">
                  <c:v>-1.0555113703820901E-3</c:v>
                </c:pt>
                <c:pt idx="2152" formatCode="General">
                  <c:v>-1.0587462647847501E-3</c:v>
                </c:pt>
                <c:pt idx="2153" formatCode="General">
                  <c:v>-1.0562934702928301E-3</c:v>
                </c:pt>
                <c:pt idx="2154" formatCode="General">
                  <c:v>-1.0563239246663299E-3</c:v>
                </c:pt>
                <c:pt idx="2155" formatCode="General">
                  <c:v>-1.0568037396976101E-3</c:v>
                </c:pt>
                <c:pt idx="2156" formatCode="General">
                  <c:v>-1.05960361918132E-3</c:v>
                </c:pt>
                <c:pt idx="2157" formatCode="General">
                  <c:v>-1.05547772592269E-3</c:v>
                </c:pt>
                <c:pt idx="2158" formatCode="General">
                  <c:v>-1.05612449962479E-3</c:v>
                </c:pt>
                <c:pt idx="2159" formatCode="General">
                  <c:v>-1.05616726808368E-3</c:v>
                </c:pt>
                <c:pt idx="2160" formatCode="General">
                  <c:v>-1.0548938642308699E-3</c:v>
                </c:pt>
                <c:pt idx="2161" formatCode="General">
                  <c:v>-1.05799386374017E-3</c:v>
                </c:pt>
                <c:pt idx="2162" formatCode="General">
                  <c:v>-1.0552814675747499E-3</c:v>
                </c:pt>
                <c:pt idx="2163" formatCode="General">
                  <c:v>-1.05581201180064E-3</c:v>
                </c:pt>
                <c:pt idx="2164" formatCode="General">
                  <c:v>-1.0559824285213001E-3</c:v>
                </c:pt>
                <c:pt idx="2165" formatCode="General">
                  <c:v>-1.05499930006534E-3</c:v>
                </c:pt>
                <c:pt idx="2166" formatCode="General">
                  <c:v>-1.0540293612887001E-3</c:v>
                </c:pt>
                <c:pt idx="2167" formatCode="General">
                  <c:v>-1.05458371262956E-3</c:v>
                </c:pt>
                <c:pt idx="2168" formatCode="General">
                  <c:v>-1.05404065255871E-3</c:v>
                </c:pt>
                <c:pt idx="2169" formatCode="General">
                  <c:v>-1.05566478133568E-3</c:v>
                </c:pt>
                <c:pt idx="2170" formatCode="General">
                  <c:v>-1.0519046642475699E-3</c:v>
                </c:pt>
                <c:pt idx="2171" formatCode="General">
                  <c:v>-1.05278933877446E-3</c:v>
                </c:pt>
                <c:pt idx="2172" formatCode="General">
                  <c:v>-1.0552712275249099E-3</c:v>
                </c:pt>
                <c:pt idx="2173" formatCode="General">
                  <c:v>-1.05430053969286E-3</c:v>
                </c:pt>
                <c:pt idx="2174" formatCode="General">
                  <c:v>-1.0558608237124999E-3</c:v>
                </c:pt>
                <c:pt idx="2175" formatCode="General">
                  <c:v>-1.05064427272561E-3</c:v>
                </c:pt>
                <c:pt idx="2176" formatCode="General">
                  <c:v>-1.05038075877556E-3</c:v>
                </c:pt>
                <c:pt idx="2177" formatCode="General">
                  <c:v>-1.0530132051343899E-3</c:v>
                </c:pt>
                <c:pt idx="2178" formatCode="General">
                  <c:v>-1.0498270490385199E-3</c:v>
                </c:pt>
                <c:pt idx="2179" formatCode="General">
                  <c:v>-1.05559433836597E-3</c:v>
                </c:pt>
                <c:pt idx="2180" formatCode="General">
                  <c:v>-1.0511907309804799E-3</c:v>
                </c:pt>
                <c:pt idx="2181" formatCode="General">
                  <c:v>-1.05221275550159E-3</c:v>
                </c:pt>
                <c:pt idx="2182" formatCode="General">
                  <c:v>-1.0525286894264301E-3</c:v>
                </c:pt>
                <c:pt idx="2183" formatCode="General">
                  <c:v>-1.0479194677879399E-3</c:v>
                </c:pt>
                <c:pt idx="2184" formatCode="General">
                  <c:v>-1.05206580135936E-3</c:v>
                </c:pt>
                <c:pt idx="2185" formatCode="General">
                  <c:v>-1.0532071827563101E-3</c:v>
                </c:pt>
                <c:pt idx="2186" formatCode="General">
                  <c:v>-1.05444328338761E-3</c:v>
                </c:pt>
                <c:pt idx="2187" formatCode="General">
                  <c:v>-1.0523923319753199E-3</c:v>
                </c:pt>
                <c:pt idx="2188" formatCode="General">
                  <c:v>-1.0543074470352599E-3</c:v>
                </c:pt>
                <c:pt idx="2189" formatCode="General">
                  <c:v>-1.05090437446711E-3</c:v>
                </c:pt>
                <c:pt idx="2190" formatCode="General">
                  <c:v>-1.05330356786141E-3</c:v>
                </c:pt>
                <c:pt idx="2191" formatCode="General">
                  <c:v>-1.0522252951717E-3</c:v>
                </c:pt>
                <c:pt idx="2192" formatCode="General">
                  <c:v>-1.0489605978841101E-3</c:v>
                </c:pt>
                <c:pt idx="2193" formatCode="General">
                  <c:v>-1.05203995238495E-3</c:v>
                </c:pt>
                <c:pt idx="2194" formatCode="General">
                  <c:v>-1.0511195148067501E-3</c:v>
                </c:pt>
                <c:pt idx="2195" formatCode="General">
                  <c:v>-1.05542779886816E-3</c:v>
                </c:pt>
                <c:pt idx="2196" formatCode="General">
                  <c:v>-1.0524323674931E-3</c:v>
                </c:pt>
                <c:pt idx="2197" formatCode="General">
                  <c:v>-1.0462989830059401E-3</c:v>
                </c:pt>
                <c:pt idx="2198" formatCode="General">
                  <c:v>-1.0519678074469201E-3</c:v>
                </c:pt>
                <c:pt idx="2199" formatCode="General">
                  <c:v>-1.0503208564496E-3</c:v>
                </c:pt>
                <c:pt idx="2200" formatCode="General">
                  <c:v>-1.05304908523456E-3</c:v>
                </c:pt>
                <c:pt idx="2201" formatCode="General">
                  <c:v>-1.0521106002916399E-3</c:v>
                </c:pt>
                <c:pt idx="2202" formatCode="General">
                  <c:v>-1.0516845430967299E-3</c:v>
                </c:pt>
                <c:pt idx="2203" formatCode="General">
                  <c:v>-1.04862651336639E-3</c:v>
                </c:pt>
                <c:pt idx="2204" formatCode="General">
                  <c:v>-1.0486069390749501E-3</c:v>
                </c:pt>
                <c:pt idx="2205" formatCode="General">
                  <c:v>-1.05068111354533E-3</c:v>
                </c:pt>
                <c:pt idx="2206" formatCode="General">
                  <c:v>-1.0525757072703599E-3</c:v>
                </c:pt>
                <c:pt idx="2207" formatCode="General">
                  <c:v>-1.04977164599363E-3</c:v>
                </c:pt>
                <c:pt idx="2208" formatCode="General">
                  <c:v>-1.05358219663101E-3</c:v>
                </c:pt>
                <c:pt idx="2209" formatCode="General">
                  <c:v>-1.0512923079857299E-3</c:v>
                </c:pt>
                <c:pt idx="2210" formatCode="General">
                  <c:v>-1.0469944375214901E-3</c:v>
                </c:pt>
                <c:pt idx="2211" formatCode="General">
                  <c:v>-1.0482690927801699E-3</c:v>
                </c:pt>
                <c:pt idx="2212" formatCode="General">
                  <c:v>-1.0525172856742299E-3</c:v>
                </c:pt>
                <c:pt idx="2213" formatCode="General">
                  <c:v>-1.0455217940720401E-3</c:v>
                </c:pt>
                <c:pt idx="2214" formatCode="General">
                  <c:v>-1.0448325397489401E-3</c:v>
                </c:pt>
                <c:pt idx="2215" formatCode="General">
                  <c:v>-1.05085586195118E-3</c:v>
                </c:pt>
                <c:pt idx="2216" formatCode="General">
                  <c:v>-1.0497915045764299E-3</c:v>
                </c:pt>
                <c:pt idx="2217" formatCode="General">
                  <c:v>-1.0483098859312E-3</c:v>
                </c:pt>
                <c:pt idx="2218" formatCode="General">
                  <c:v>-1.04519996694949E-3</c:v>
                </c:pt>
                <c:pt idx="2219" formatCode="General">
                  <c:v>-1.04856397988678E-3</c:v>
                </c:pt>
                <c:pt idx="2220" formatCode="General">
                  <c:v>-1.0495948459368801E-3</c:v>
                </c:pt>
                <c:pt idx="2221" formatCode="General">
                  <c:v>-1.04812994945831E-3</c:v>
                </c:pt>
                <c:pt idx="2222" formatCode="General">
                  <c:v>-1.0508935019955101E-3</c:v>
                </c:pt>
                <c:pt idx="2223" formatCode="General">
                  <c:v>-1.0454910054632301E-3</c:v>
                </c:pt>
                <c:pt idx="2224" formatCode="General">
                  <c:v>-1.05266452749619E-3</c:v>
                </c:pt>
                <c:pt idx="2225" formatCode="General">
                  <c:v>-1.04860613605358E-3</c:v>
                </c:pt>
                <c:pt idx="2226" formatCode="General">
                  <c:v>-1.044836536223E-3</c:v>
                </c:pt>
                <c:pt idx="2227" formatCode="General">
                  <c:v>-1.0451892138020999E-3</c:v>
                </c:pt>
                <c:pt idx="2228" formatCode="General">
                  <c:v>-1.04968601817857E-3</c:v>
                </c:pt>
                <c:pt idx="2229" formatCode="General">
                  <c:v>-1.0487762279334E-3</c:v>
                </c:pt>
                <c:pt idx="2230" formatCode="General">
                  <c:v>-1.0470644460175E-3</c:v>
                </c:pt>
                <c:pt idx="2231" formatCode="General">
                  <c:v>-1.0472990732792E-3</c:v>
                </c:pt>
                <c:pt idx="2232" formatCode="General">
                  <c:v>-1.0475896392854601E-3</c:v>
                </c:pt>
                <c:pt idx="2233" formatCode="General">
                  <c:v>-1.04708525492775E-3</c:v>
                </c:pt>
                <c:pt idx="2234" formatCode="General">
                  <c:v>-1.04895338394012E-3</c:v>
                </c:pt>
                <c:pt idx="2235" formatCode="General">
                  <c:v>-1.04837914705157E-3</c:v>
                </c:pt>
                <c:pt idx="2236" formatCode="General">
                  <c:v>-1.0460998650669599E-3</c:v>
                </c:pt>
                <c:pt idx="2237" formatCode="General">
                  <c:v>-1.0431267033809101E-3</c:v>
                </c:pt>
                <c:pt idx="2238" formatCode="General">
                  <c:v>-1.04602642055617E-3</c:v>
                </c:pt>
                <c:pt idx="2239" formatCode="General">
                  <c:v>-1.0428806020751601E-3</c:v>
                </c:pt>
                <c:pt idx="2240" formatCode="General">
                  <c:v>-1.04480513308322E-3</c:v>
                </c:pt>
                <c:pt idx="2241" formatCode="General">
                  <c:v>-1.0431755548275499E-3</c:v>
                </c:pt>
                <c:pt idx="2242" formatCode="General">
                  <c:v>-1.0454957126429501E-3</c:v>
                </c:pt>
                <c:pt idx="2243" formatCode="General">
                  <c:v>-1.04747966552003E-3</c:v>
                </c:pt>
                <c:pt idx="2244" formatCode="General">
                  <c:v>-1.04477074435224E-3</c:v>
                </c:pt>
                <c:pt idx="2245" formatCode="General">
                  <c:v>-1.04902305178987E-3</c:v>
                </c:pt>
                <c:pt idx="2246" formatCode="General">
                  <c:v>-1.0449002824908899E-3</c:v>
                </c:pt>
                <c:pt idx="2247" formatCode="General">
                  <c:v>-1.0445165238433299E-3</c:v>
                </c:pt>
                <c:pt idx="2248" formatCode="General">
                  <c:v>-1.0438033643783201E-3</c:v>
                </c:pt>
                <c:pt idx="2249" formatCode="General">
                  <c:v>-1.0450776192241699E-3</c:v>
                </c:pt>
                <c:pt idx="2250" formatCode="General">
                  <c:v>-1.04711787511251E-3</c:v>
                </c:pt>
                <c:pt idx="2251" formatCode="General">
                  <c:v>-1.04462169649808E-3</c:v>
                </c:pt>
                <c:pt idx="2252" formatCode="General">
                  <c:v>-1.0451921435931E-3</c:v>
                </c:pt>
                <c:pt idx="2253" formatCode="General">
                  <c:v>-1.04464251442059E-3</c:v>
                </c:pt>
                <c:pt idx="2254" formatCode="General">
                  <c:v>-1.04258641471829E-3</c:v>
                </c:pt>
                <c:pt idx="2255" formatCode="General">
                  <c:v>-1.04361884732174E-3</c:v>
                </c:pt>
                <c:pt idx="2256" formatCode="General">
                  <c:v>-1.0438577429524099E-3</c:v>
                </c:pt>
                <c:pt idx="2257" formatCode="General">
                  <c:v>-1.0441710370572501E-3</c:v>
                </c:pt>
                <c:pt idx="2258" formatCode="General">
                  <c:v>-1.04271077656548E-3</c:v>
                </c:pt>
                <c:pt idx="2259" formatCode="General">
                  <c:v>-1.0453356187501101E-3</c:v>
                </c:pt>
                <c:pt idx="2260" formatCode="General">
                  <c:v>-1.04448187664654E-3</c:v>
                </c:pt>
                <c:pt idx="2261" formatCode="General">
                  <c:v>-1.0450509231523799E-3</c:v>
                </c:pt>
                <c:pt idx="2262" formatCode="General">
                  <c:v>-1.0421190407882801E-3</c:v>
                </c:pt>
                <c:pt idx="2263" formatCode="General">
                  <c:v>-1.04305601832588E-3</c:v>
                </c:pt>
                <c:pt idx="2264" formatCode="General">
                  <c:v>-1.04238358202271E-3</c:v>
                </c:pt>
                <c:pt idx="2265" formatCode="General">
                  <c:v>-1.0434039063759301E-3</c:v>
                </c:pt>
                <c:pt idx="2266" formatCode="General">
                  <c:v>-1.0419613994460601E-3</c:v>
                </c:pt>
                <c:pt idx="2267" formatCode="General">
                  <c:v>-1.04160112599939E-3</c:v>
                </c:pt>
                <c:pt idx="2268" formatCode="General">
                  <c:v>-1.04388738038938E-3</c:v>
                </c:pt>
                <c:pt idx="2269" formatCode="General">
                  <c:v>-1.04198644865364E-3</c:v>
                </c:pt>
                <c:pt idx="2270" formatCode="General">
                  <c:v>-1.0436638491521E-3</c:v>
                </c:pt>
                <c:pt idx="2271" formatCode="General">
                  <c:v>-1.0410885772587099E-3</c:v>
                </c:pt>
                <c:pt idx="2272" formatCode="General">
                  <c:v>-1.0418253241968401E-3</c:v>
                </c:pt>
                <c:pt idx="2273" formatCode="General">
                  <c:v>-1.0427606878093501E-3</c:v>
                </c:pt>
                <c:pt idx="2274" formatCode="General">
                  <c:v>-1.0394809682979301E-3</c:v>
                </c:pt>
                <c:pt idx="2275" formatCode="General">
                  <c:v>-1.0427094929533101E-3</c:v>
                </c:pt>
                <c:pt idx="2276" formatCode="General">
                  <c:v>-1.0413572529847401E-3</c:v>
                </c:pt>
                <c:pt idx="2277" formatCode="General">
                  <c:v>-1.0449876013158201E-3</c:v>
                </c:pt>
                <c:pt idx="2278" formatCode="General">
                  <c:v>-1.0435499840091901E-3</c:v>
                </c:pt>
                <c:pt idx="2279" formatCode="General">
                  <c:v>-1.04281903307352E-3</c:v>
                </c:pt>
                <c:pt idx="2280" formatCode="General">
                  <c:v>-1.0383816618916601E-3</c:v>
                </c:pt>
                <c:pt idx="2281" formatCode="General">
                  <c:v>-1.04315002686855E-3</c:v>
                </c:pt>
                <c:pt idx="2282" formatCode="General">
                  <c:v>-1.04050612035837E-3</c:v>
                </c:pt>
                <c:pt idx="2283" formatCode="General">
                  <c:v>-1.0401295979500099E-3</c:v>
                </c:pt>
                <c:pt idx="2284" formatCode="General">
                  <c:v>-1.04434457343253E-3</c:v>
                </c:pt>
                <c:pt idx="2285" formatCode="General">
                  <c:v>-1.0431606477801199E-3</c:v>
                </c:pt>
                <c:pt idx="2286" formatCode="General">
                  <c:v>-1.0390879509761799E-3</c:v>
                </c:pt>
                <c:pt idx="2287" formatCode="General">
                  <c:v>-1.0363346402328399E-3</c:v>
                </c:pt>
                <c:pt idx="2288" formatCode="General">
                  <c:v>-1.0392303915158E-3</c:v>
                </c:pt>
                <c:pt idx="2289" formatCode="General">
                  <c:v>-1.0380425823251799E-3</c:v>
                </c:pt>
                <c:pt idx="2290" formatCode="General">
                  <c:v>-1.0414843172187301E-3</c:v>
                </c:pt>
                <c:pt idx="2291" formatCode="General">
                  <c:v>-1.0407368733294101E-3</c:v>
                </c:pt>
                <c:pt idx="2292" formatCode="General">
                  <c:v>-1.0415393112671899E-3</c:v>
                </c:pt>
                <c:pt idx="2293" formatCode="General">
                  <c:v>-1.0403482220931099E-3</c:v>
                </c:pt>
                <c:pt idx="2294" formatCode="General">
                  <c:v>-1.03944674068155E-3</c:v>
                </c:pt>
                <c:pt idx="2295" formatCode="General">
                  <c:v>-1.0408939135948701E-3</c:v>
                </c:pt>
                <c:pt idx="2296" formatCode="General">
                  <c:v>-1.0400936496345701E-3</c:v>
                </c:pt>
                <c:pt idx="2297" formatCode="General">
                  <c:v>-1.0403529761711999E-3</c:v>
                </c:pt>
                <c:pt idx="2298" formatCode="General">
                  <c:v>-1.03987299731336E-3</c:v>
                </c:pt>
                <c:pt idx="2299" formatCode="General">
                  <c:v>-1.03944590157516E-3</c:v>
                </c:pt>
                <c:pt idx="2300" formatCode="General">
                  <c:v>-1.0385045619301901E-3</c:v>
                </c:pt>
                <c:pt idx="2301" formatCode="General">
                  <c:v>-1.0388555841614501E-3</c:v>
                </c:pt>
                <c:pt idx="2302" formatCode="General">
                  <c:v>-1.03602766788406E-3</c:v>
                </c:pt>
                <c:pt idx="2303" formatCode="General">
                  <c:v>-1.0375600601048799E-3</c:v>
                </c:pt>
                <c:pt idx="2304" formatCode="General">
                  <c:v>-1.04021583883505E-3</c:v>
                </c:pt>
                <c:pt idx="2305" formatCode="General">
                  <c:v>-1.03863954207825E-3</c:v>
                </c:pt>
                <c:pt idx="2306" formatCode="General">
                  <c:v>-1.03299093083875E-3</c:v>
                </c:pt>
                <c:pt idx="2307" formatCode="General">
                  <c:v>-1.03747296623022E-3</c:v>
                </c:pt>
                <c:pt idx="2308" formatCode="General">
                  <c:v>-1.03758161499059E-3</c:v>
                </c:pt>
                <c:pt idx="2309" formatCode="General">
                  <c:v>-1.03450292376857E-3</c:v>
                </c:pt>
                <c:pt idx="2310" formatCode="General">
                  <c:v>-1.0412910561640901E-3</c:v>
                </c:pt>
                <c:pt idx="2311" formatCode="General">
                  <c:v>-1.0389172409807101E-3</c:v>
                </c:pt>
                <c:pt idx="2312" formatCode="General">
                  <c:v>-1.03975635169678E-3</c:v>
                </c:pt>
                <c:pt idx="2313" formatCode="General">
                  <c:v>-1.04000507286805E-3</c:v>
                </c:pt>
                <c:pt idx="2314" formatCode="General">
                  <c:v>-1.0382330277094E-3</c:v>
                </c:pt>
                <c:pt idx="2315" formatCode="General">
                  <c:v>-1.0371978849240801E-3</c:v>
                </c:pt>
                <c:pt idx="2316" formatCode="General">
                  <c:v>-1.03671814540616E-3</c:v>
                </c:pt>
                <c:pt idx="2317" formatCode="General">
                  <c:v>-1.0387526623981799E-3</c:v>
                </c:pt>
                <c:pt idx="2318" formatCode="General">
                  <c:v>-1.03823783669849E-3</c:v>
                </c:pt>
                <c:pt idx="2319" formatCode="General">
                  <c:v>-1.03537110634761E-3</c:v>
                </c:pt>
                <c:pt idx="2320" formatCode="General">
                  <c:v>-1.0378824612757799E-3</c:v>
                </c:pt>
                <c:pt idx="2321" formatCode="General">
                  <c:v>-1.03992389581045E-3</c:v>
                </c:pt>
                <c:pt idx="2322" formatCode="General">
                  <c:v>-1.04020493172312E-3</c:v>
                </c:pt>
                <c:pt idx="2323" formatCode="General">
                  <c:v>-1.03852644361958E-3</c:v>
                </c:pt>
                <c:pt idx="2324" formatCode="General">
                  <c:v>-1.03720688208665E-3</c:v>
                </c:pt>
                <c:pt idx="2325" formatCode="General">
                  <c:v>-1.03657185357903E-3</c:v>
                </c:pt>
                <c:pt idx="2326" formatCode="General">
                  <c:v>-1.03760676912969E-3</c:v>
                </c:pt>
                <c:pt idx="2327" formatCode="General">
                  <c:v>-1.0386609051636401E-3</c:v>
                </c:pt>
                <c:pt idx="2328" formatCode="General">
                  <c:v>-1.0381625106290399E-3</c:v>
                </c:pt>
                <c:pt idx="2329" formatCode="General">
                  <c:v>-1.0359483924718301E-3</c:v>
                </c:pt>
                <c:pt idx="2330" formatCode="General">
                  <c:v>-1.0317748977375001E-3</c:v>
                </c:pt>
                <c:pt idx="2331" formatCode="General">
                  <c:v>-1.0341518992539999E-3</c:v>
                </c:pt>
                <c:pt idx="2332" formatCode="General">
                  <c:v>-1.0355901212024999E-3</c:v>
                </c:pt>
                <c:pt idx="2333" formatCode="General">
                  <c:v>-1.03174511309408E-3</c:v>
                </c:pt>
                <c:pt idx="2334" formatCode="General">
                  <c:v>-1.03610544025572E-3</c:v>
                </c:pt>
                <c:pt idx="2335" formatCode="General">
                  <c:v>-1.03285684909159E-3</c:v>
                </c:pt>
                <c:pt idx="2336" formatCode="General">
                  <c:v>-1.03398117001102E-3</c:v>
                </c:pt>
                <c:pt idx="2337" formatCode="General">
                  <c:v>-1.0379077812340399E-3</c:v>
                </c:pt>
                <c:pt idx="2338" formatCode="General">
                  <c:v>-1.0345664199565301E-3</c:v>
                </c:pt>
                <c:pt idx="2339" formatCode="General">
                  <c:v>-1.03693810682896E-3</c:v>
                </c:pt>
                <c:pt idx="2340" formatCode="General">
                  <c:v>-1.03838789943287E-3</c:v>
                </c:pt>
                <c:pt idx="2341" formatCode="General">
                  <c:v>-1.0345292101863401E-3</c:v>
                </c:pt>
                <c:pt idx="2342" formatCode="General">
                  <c:v>-1.03569508866111E-3</c:v>
                </c:pt>
                <c:pt idx="2343" formatCode="General">
                  <c:v>-1.0362408914302E-3</c:v>
                </c:pt>
                <c:pt idx="2344" formatCode="General">
                  <c:v>-1.0352686316484499E-3</c:v>
                </c:pt>
                <c:pt idx="2345" formatCode="General">
                  <c:v>-1.0338977390046899E-3</c:v>
                </c:pt>
                <c:pt idx="2346" formatCode="General">
                  <c:v>-1.0332736886871101E-3</c:v>
                </c:pt>
                <c:pt idx="2347" formatCode="General">
                  <c:v>-1.0311350377242301E-3</c:v>
                </c:pt>
                <c:pt idx="2348" formatCode="General">
                  <c:v>-1.0314788157152E-3</c:v>
                </c:pt>
                <c:pt idx="2349" formatCode="General">
                  <c:v>-1.03299658428232E-3</c:v>
                </c:pt>
                <c:pt idx="2350" formatCode="General">
                  <c:v>-1.03366128743183E-3</c:v>
                </c:pt>
                <c:pt idx="2351" formatCode="General">
                  <c:v>-1.0342350845657399E-3</c:v>
                </c:pt>
                <c:pt idx="2352" formatCode="General">
                  <c:v>-1.02966962784402E-3</c:v>
                </c:pt>
                <c:pt idx="2353" formatCode="General">
                  <c:v>-1.0327766754815099E-3</c:v>
                </c:pt>
                <c:pt idx="2354" formatCode="General">
                  <c:v>-1.03384636357974E-3</c:v>
                </c:pt>
                <c:pt idx="2355" formatCode="General">
                  <c:v>-1.0347265406333E-3</c:v>
                </c:pt>
                <c:pt idx="2356" formatCode="General">
                  <c:v>-1.0323731530869199E-3</c:v>
                </c:pt>
                <c:pt idx="2357" formatCode="General">
                  <c:v>-1.03367612737413E-3</c:v>
                </c:pt>
                <c:pt idx="2358" formatCode="General">
                  <c:v>-1.0350546700406301E-3</c:v>
                </c:pt>
                <c:pt idx="2359" formatCode="General">
                  <c:v>-1.03559108140232E-3</c:v>
                </c:pt>
                <c:pt idx="2360" formatCode="General">
                  <c:v>-1.0334380368058099E-3</c:v>
                </c:pt>
                <c:pt idx="2361" formatCode="General">
                  <c:v>-1.03033414802372E-3</c:v>
                </c:pt>
                <c:pt idx="2362" formatCode="General">
                  <c:v>-1.0360116695721101E-3</c:v>
                </c:pt>
                <c:pt idx="2363" formatCode="General">
                  <c:v>-1.0314241377876699E-3</c:v>
                </c:pt>
                <c:pt idx="2364" formatCode="General">
                  <c:v>-1.0346479719753499E-3</c:v>
                </c:pt>
                <c:pt idx="2365" formatCode="General">
                  <c:v>-1.03260021416157E-3</c:v>
                </c:pt>
                <c:pt idx="2366" formatCode="General">
                  <c:v>-1.0359784209683499E-3</c:v>
                </c:pt>
                <c:pt idx="2367" formatCode="General">
                  <c:v>-1.0286838032449899E-3</c:v>
                </c:pt>
                <c:pt idx="2368" formatCode="General">
                  <c:v>-1.0308194235656399E-3</c:v>
                </c:pt>
                <c:pt idx="2369" formatCode="General">
                  <c:v>-1.0314785241204701E-3</c:v>
                </c:pt>
                <c:pt idx="2370" formatCode="General">
                  <c:v>-1.03598434063098E-3</c:v>
                </c:pt>
                <c:pt idx="2371" formatCode="General">
                  <c:v>-1.0323857473676799E-3</c:v>
                </c:pt>
                <c:pt idx="2372" formatCode="General">
                  <c:v>-1.03225652778842E-3</c:v>
                </c:pt>
                <c:pt idx="2373" formatCode="General">
                  <c:v>-1.02952469524955E-3</c:v>
                </c:pt>
                <c:pt idx="2374" formatCode="General">
                  <c:v>-1.0313451319662499E-3</c:v>
                </c:pt>
                <c:pt idx="2375" formatCode="General">
                  <c:v>-1.0307946538543401E-3</c:v>
                </c:pt>
                <c:pt idx="2376" formatCode="General">
                  <c:v>-1.03158921920463E-3</c:v>
                </c:pt>
                <c:pt idx="2377" formatCode="General">
                  <c:v>-1.03054148551655E-3</c:v>
                </c:pt>
                <c:pt idx="2378" formatCode="General">
                  <c:v>-1.0314439659680299E-3</c:v>
                </c:pt>
                <c:pt idx="2379" formatCode="General">
                  <c:v>-1.03202106098319E-3</c:v>
                </c:pt>
                <c:pt idx="2380" formatCode="General">
                  <c:v>-1.02768436869456E-3</c:v>
                </c:pt>
                <c:pt idx="2381" formatCode="General">
                  <c:v>-1.0315037083766299E-3</c:v>
                </c:pt>
                <c:pt idx="2382" formatCode="General">
                  <c:v>-1.03053212020347E-3</c:v>
                </c:pt>
                <c:pt idx="2383" formatCode="General">
                  <c:v>-1.0317791183242801E-3</c:v>
                </c:pt>
                <c:pt idx="2384" formatCode="General">
                  <c:v>-1.0291336250044701E-3</c:v>
                </c:pt>
                <c:pt idx="2385" formatCode="General">
                  <c:v>-1.02821562455432E-3</c:v>
                </c:pt>
                <c:pt idx="2386" formatCode="General">
                  <c:v>-1.031713638425E-3</c:v>
                </c:pt>
                <c:pt idx="2387" formatCode="General">
                  <c:v>-1.03038969890445E-3</c:v>
                </c:pt>
                <c:pt idx="2388" formatCode="General">
                  <c:v>-1.03080154696473E-3</c:v>
                </c:pt>
                <c:pt idx="2389" formatCode="General">
                  <c:v>-1.03123145208105E-3</c:v>
                </c:pt>
                <c:pt idx="2390" formatCode="General">
                  <c:v>-1.03052944919972E-3</c:v>
                </c:pt>
                <c:pt idx="2391" formatCode="General">
                  <c:v>-1.02812856737686E-3</c:v>
                </c:pt>
                <c:pt idx="2392" formatCode="General">
                  <c:v>-1.02998403748104E-3</c:v>
                </c:pt>
                <c:pt idx="2393" formatCode="General">
                  <c:v>-1.03221963700951E-3</c:v>
                </c:pt>
                <c:pt idx="2394" formatCode="General">
                  <c:v>-1.0289122899910499E-3</c:v>
                </c:pt>
                <c:pt idx="2395" formatCode="General">
                  <c:v>-1.02755593939039E-3</c:v>
                </c:pt>
                <c:pt idx="2396" formatCode="General">
                  <c:v>-1.02917753862341E-3</c:v>
                </c:pt>
                <c:pt idx="2397" formatCode="General">
                  <c:v>-1.0258303033528499E-3</c:v>
                </c:pt>
                <c:pt idx="2398" formatCode="General">
                  <c:v>-1.0289134290857099E-3</c:v>
                </c:pt>
                <c:pt idx="2399" formatCode="General">
                  <c:v>-1.03006591346917E-3</c:v>
                </c:pt>
                <c:pt idx="2400" formatCode="General">
                  <c:v>-1.02815296585464E-3</c:v>
                </c:pt>
                <c:pt idx="2401" formatCode="General">
                  <c:v>-1.02703998256612E-3</c:v>
                </c:pt>
                <c:pt idx="2402" formatCode="General">
                  <c:v>-1.02742914416245E-3</c:v>
                </c:pt>
                <c:pt idx="2403" formatCode="General">
                  <c:v>-1.02850915375638E-3</c:v>
                </c:pt>
                <c:pt idx="2404" formatCode="General">
                  <c:v>-1.0295491567895801E-3</c:v>
                </c:pt>
                <c:pt idx="2405" formatCode="General">
                  <c:v>-1.02712666582265E-3</c:v>
                </c:pt>
                <c:pt idx="2406" formatCode="General">
                  <c:v>-1.0287507671317799E-3</c:v>
                </c:pt>
                <c:pt idx="2407" formatCode="General">
                  <c:v>-1.02810021328758E-3</c:v>
                </c:pt>
                <c:pt idx="2408" formatCode="General">
                  <c:v>-1.0278890972610401E-3</c:v>
                </c:pt>
                <c:pt idx="2409" formatCode="General">
                  <c:v>-1.0285516010423901E-3</c:v>
                </c:pt>
                <c:pt idx="2410" formatCode="General">
                  <c:v>-1.0273433695862401E-3</c:v>
                </c:pt>
                <c:pt idx="2411" formatCode="General">
                  <c:v>-1.02704036509344E-3</c:v>
                </c:pt>
                <c:pt idx="2412" formatCode="General">
                  <c:v>-1.0275293934606999E-3</c:v>
                </c:pt>
                <c:pt idx="2413" formatCode="General">
                  <c:v>-1.0285858309780399E-3</c:v>
                </c:pt>
                <c:pt idx="2414" formatCode="General">
                  <c:v>-1.0262090012367201E-3</c:v>
                </c:pt>
                <c:pt idx="2415" formatCode="General">
                  <c:v>-1.02626935941388E-3</c:v>
                </c:pt>
                <c:pt idx="2416" formatCode="General">
                  <c:v>-1.0283142885200501E-3</c:v>
                </c:pt>
                <c:pt idx="2417" formatCode="General">
                  <c:v>-1.02693497389851E-3</c:v>
                </c:pt>
                <c:pt idx="2418" formatCode="General">
                  <c:v>-1.02660038785028E-3</c:v>
                </c:pt>
                <c:pt idx="2419" formatCode="General">
                  <c:v>-1.0273087621891399E-3</c:v>
                </c:pt>
                <c:pt idx="2420" formatCode="General">
                  <c:v>-1.0266973822823299E-3</c:v>
                </c:pt>
                <c:pt idx="2421" formatCode="General">
                  <c:v>-1.02765077476121E-3</c:v>
                </c:pt>
                <c:pt idx="2422" formatCode="General">
                  <c:v>-1.02765939072924E-3</c:v>
                </c:pt>
                <c:pt idx="2423" formatCode="General">
                  <c:v>-1.0261146230885301E-3</c:v>
                </c:pt>
                <c:pt idx="2424" formatCode="General">
                  <c:v>-1.02655995574194E-3</c:v>
                </c:pt>
                <c:pt idx="2425" formatCode="General">
                  <c:v>-1.02634603838375E-3</c:v>
                </c:pt>
                <c:pt idx="2426" formatCode="General">
                  <c:v>-1.0255900393924999E-3</c:v>
                </c:pt>
                <c:pt idx="2427" formatCode="General">
                  <c:v>-1.0280412101869099E-3</c:v>
                </c:pt>
                <c:pt idx="2428" formatCode="General">
                  <c:v>-1.0290897187182099E-3</c:v>
                </c:pt>
                <c:pt idx="2429" formatCode="General">
                  <c:v>-1.0277663407889199E-3</c:v>
                </c:pt>
                <c:pt idx="2430" formatCode="General">
                  <c:v>-1.02345244148826E-3</c:v>
                </c:pt>
                <c:pt idx="2431" formatCode="General">
                  <c:v>-1.0279076925086401E-3</c:v>
                </c:pt>
                <c:pt idx="2432" formatCode="General">
                  <c:v>-1.02412702283467E-3</c:v>
                </c:pt>
                <c:pt idx="2433" formatCode="General">
                  <c:v>-1.02287221807043E-3</c:v>
                </c:pt>
                <c:pt idx="2434" formatCode="General">
                  <c:v>-1.02283497371576E-3</c:v>
                </c:pt>
                <c:pt idx="2435" formatCode="General">
                  <c:v>-1.02879770158536E-3</c:v>
                </c:pt>
                <c:pt idx="2436" formatCode="General">
                  <c:v>-1.0220397992446401E-3</c:v>
                </c:pt>
                <c:pt idx="2437" formatCode="General">
                  <c:v>-1.02743893143283E-3</c:v>
                </c:pt>
                <c:pt idx="2438" formatCode="General">
                  <c:v>-1.0205067499513001E-3</c:v>
                </c:pt>
                <c:pt idx="2439" formatCode="General">
                  <c:v>-1.02361343221189E-3</c:v>
                </c:pt>
                <c:pt idx="2440" formatCode="General">
                  <c:v>-1.02134988802638E-3</c:v>
                </c:pt>
                <c:pt idx="2441" formatCode="General">
                  <c:v>-1.02294155724809E-3</c:v>
                </c:pt>
                <c:pt idx="2442" formatCode="General">
                  <c:v>-1.02139430984656E-3</c:v>
                </c:pt>
                <c:pt idx="2443" formatCode="General">
                  <c:v>-1.0238607677323199E-3</c:v>
                </c:pt>
                <c:pt idx="2444" formatCode="General">
                  <c:v>-1.02013149712623E-3</c:v>
                </c:pt>
                <c:pt idx="2445" formatCode="General">
                  <c:v>-1.02225873975599E-3</c:v>
                </c:pt>
                <c:pt idx="2446" formatCode="General">
                  <c:v>-1.0238854686494901E-3</c:v>
                </c:pt>
                <c:pt idx="2447" formatCode="General">
                  <c:v>-1.0202507271744299E-3</c:v>
                </c:pt>
                <c:pt idx="2448" formatCode="General">
                  <c:v>-1.02232216404679E-3</c:v>
                </c:pt>
                <c:pt idx="2449" formatCode="General">
                  <c:v>-1.0242035176612799E-3</c:v>
                </c:pt>
                <c:pt idx="2450" formatCode="General">
                  <c:v>-1.0204647994198201E-3</c:v>
                </c:pt>
                <c:pt idx="2451" formatCode="General">
                  <c:v>-1.02347222049241E-3</c:v>
                </c:pt>
                <c:pt idx="2452" formatCode="General">
                  <c:v>-1.02363105292895E-3</c:v>
                </c:pt>
                <c:pt idx="2453" formatCode="General">
                  <c:v>-1.0210337737618E-3</c:v>
                </c:pt>
                <c:pt idx="2454" formatCode="General">
                  <c:v>-1.0237133839845901E-3</c:v>
                </c:pt>
                <c:pt idx="2455" formatCode="General">
                  <c:v>-1.02357633633382E-3</c:v>
                </c:pt>
                <c:pt idx="2456" formatCode="General">
                  <c:v>-1.02467401528766E-3</c:v>
                </c:pt>
                <c:pt idx="2457" formatCode="General">
                  <c:v>-1.02227742820582E-3</c:v>
                </c:pt>
                <c:pt idx="2458" formatCode="General">
                  <c:v>-1.02110443093329E-3</c:v>
                </c:pt>
                <c:pt idx="2459" formatCode="General">
                  <c:v>-1.0209456450565801E-3</c:v>
                </c:pt>
                <c:pt idx="2460" formatCode="General">
                  <c:v>-1.0156321578227499E-3</c:v>
                </c:pt>
                <c:pt idx="2461" formatCode="General">
                  <c:v>-1.02279219276052E-3</c:v>
                </c:pt>
                <c:pt idx="2462" formatCode="General">
                  <c:v>-1.0229430842799E-3</c:v>
                </c:pt>
                <c:pt idx="2463" formatCode="General">
                  <c:v>-1.0223878459455901E-3</c:v>
                </c:pt>
                <c:pt idx="2464" formatCode="General">
                  <c:v>-1.02380328185229E-3</c:v>
                </c:pt>
                <c:pt idx="2465" formatCode="General">
                  <c:v>-1.0178106337533101E-3</c:v>
                </c:pt>
                <c:pt idx="2466" formatCode="General">
                  <c:v>-1.01948667646446E-3</c:v>
                </c:pt>
                <c:pt idx="2467" formatCode="General">
                  <c:v>-1.0210056443177801E-3</c:v>
                </c:pt>
                <c:pt idx="2468" formatCode="General">
                  <c:v>-1.0235672302773501E-3</c:v>
                </c:pt>
                <c:pt idx="2469" formatCode="General">
                  <c:v>-1.0233519381964999E-3</c:v>
                </c:pt>
                <c:pt idx="2470" formatCode="General">
                  <c:v>-1.0219222179552901E-3</c:v>
                </c:pt>
                <c:pt idx="2471" formatCode="General">
                  <c:v>-1.01715761145388E-3</c:v>
                </c:pt>
                <c:pt idx="2472" formatCode="General">
                  <c:v>-1.0227954265822901E-3</c:v>
                </c:pt>
                <c:pt idx="2473" formatCode="General">
                  <c:v>-1.01988398104631E-3</c:v>
                </c:pt>
                <c:pt idx="2474" formatCode="General">
                  <c:v>-1.01319617803387E-3</c:v>
                </c:pt>
                <c:pt idx="2475" formatCode="General">
                  <c:v>-1.02096227098667E-3</c:v>
                </c:pt>
                <c:pt idx="2476" formatCode="General">
                  <c:v>-1.0199933582769299E-3</c:v>
                </c:pt>
                <c:pt idx="2477" formatCode="General">
                  <c:v>-1.0212033896024699E-3</c:v>
                </c:pt>
                <c:pt idx="2478" formatCode="General">
                  <c:v>-1.01722920328527E-3</c:v>
                </c:pt>
                <c:pt idx="2479" formatCode="General">
                  <c:v>-1.01962416756596E-3</c:v>
                </c:pt>
                <c:pt idx="2480" formatCode="General">
                  <c:v>-1.01758579827065E-3</c:v>
                </c:pt>
                <c:pt idx="2481" formatCode="General">
                  <c:v>-1.0194048595476501E-3</c:v>
                </c:pt>
                <c:pt idx="2482" formatCode="General">
                  <c:v>-1.01960134305746E-3</c:v>
                </c:pt>
                <c:pt idx="2483" formatCode="General">
                  <c:v>-1.02064626189025E-3</c:v>
                </c:pt>
                <c:pt idx="2484" formatCode="General">
                  <c:v>-1.0207845226908501E-3</c:v>
                </c:pt>
                <c:pt idx="2485" formatCode="General">
                  <c:v>-1.0208967170681801E-3</c:v>
                </c:pt>
                <c:pt idx="2486" formatCode="General">
                  <c:v>-1.0223638894733E-3</c:v>
                </c:pt>
                <c:pt idx="2487" formatCode="General">
                  <c:v>-1.02230372966305E-3</c:v>
                </c:pt>
                <c:pt idx="2488" formatCode="General">
                  <c:v>-1.0179310288837E-3</c:v>
                </c:pt>
                <c:pt idx="2489" formatCode="General">
                  <c:v>-1.0182607294106701E-3</c:v>
                </c:pt>
                <c:pt idx="2490" formatCode="General">
                  <c:v>-1.02075673488524E-3</c:v>
                </c:pt>
                <c:pt idx="2491" formatCode="General">
                  <c:v>-1.0181348360607701E-3</c:v>
                </c:pt>
                <c:pt idx="2492" formatCode="General">
                  <c:v>-1.01396617703173E-3</c:v>
                </c:pt>
                <c:pt idx="2493" formatCode="General">
                  <c:v>-1.01945951460963E-3</c:v>
                </c:pt>
                <c:pt idx="2494" formatCode="General">
                  <c:v>-1.0170138104974001E-3</c:v>
                </c:pt>
                <c:pt idx="2495" formatCode="General">
                  <c:v>-1.02249253933092E-3</c:v>
                </c:pt>
                <c:pt idx="2496" formatCode="General">
                  <c:v>-1.01635502503256E-3</c:v>
                </c:pt>
                <c:pt idx="2497" formatCode="General">
                  <c:v>-1.0159346735372E-3</c:v>
                </c:pt>
                <c:pt idx="2498" formatCode="General">
                  <c:v>-1.01756819822463E-3</c:v>
                </c:pt>
                <c:pt idx="2499" formatCode="General">
                  <c:v>-1.0159365242751199E-3</c:v>
                </c:pt>
                <c:pt idx="2500" formatCode="General">
                  <c:v>-1.0176133072502601E-3</c:v>
                </c:pt>
                <c:pt idx="2501" formatCode="General">
                  <c:v>-1.0203823894912099E-3</c:v>
                </c:pt>
                <c:pt idx="2502" formatCode="General">
                  <c:v>-1.0142157741092101E-3</c:v>
                </c:pt>
                <c:pt idx="2503" formatCode="General">
                  <c:v>-1.0146088678282699E-3</c:v>
                </c:pt>
                <c:pt idx="2504" formatCode="General">
                  <c:v>-1.01915664461022E-3</c:v>
                </c:pt>
                <c:pt idx="2505" formatCode="General">
                  <c:v>-1.01684185081736E-3</c:v>
                </c:pt>
                <c:pt idx="2506" formatCode="General">
                  <c:v>-1.01612700417358E-3</c:v>
                </c:pt>
                <c:pt idx="2507" formatCode="General">
                  <c:v>-1.01473716553319E-3</c:v>
                </c:pt>
                <c:pt idx="2508" formatCode="General">
                  <c:v>-1.01685696371131E-3</c:v>
                </c:pt>
                <c:pt idx="2509" formatCode="General">
                  <c:v>-1.0152204087323601E-3</c:v>
                </c:pt>
                <c:pt idx="2510" formatCode="General">
                  <c:v>-1.01487459779668E-3</c:v>
                </c:pt>
                <c:pt idx="2511" formatCode="General">
                  <c:v>-1.0113438592595299E-3</c:v>
                </c:pt>
                <c:pt idx="2512" formatCode="General">
                  <c:v>-1.0152669971738399E-3</c:v>
                </c:pt>
                <c:pt idx="2513" formatCode="General">
                  <c:v>-1.0144962975116899E-3</c:v>
                </c:pt>
                <c:pt idx="2514" formatCode="General">
                  <c:v>-1.0173637621912501E-3</c:v>
                </c:pt>
                <c:pt idx="2515" formatCode="General">
                  <c:v>-1.0187791559647E-3</c:v>
                </c:pt>
                <c:pt idx="2516" formatCode="General">
                  <c:v>-1.0161922667068599E-3</c:v>
                </c:pt>
                <c:pt idx="2517" formatCode="General">
                  <c:v>-1.0141235402340099E-3</c:v>
                </c:pt>
                <c:pt idx="2518" formatCode="General">
                  <c:v>-1.0124934710519799E-3</c:v>
                </c:pt>
                <c:pt idx="2519" formatCode="General">
                  <c:v>-1.01984647493698E-3</c:v>
                </c:pt>
                <c:pt idx="2520" formatCode="General">
                  <c:v>-1.0134702121147999E-3</c:v>
                </c:pt>
                <c:pt idx="2521" formatCode="General">
                  <c:v>-1.0135697304758599E-3</c:v>
                </c:pt>
                <c:pt idx="2522" formatCode="General">
                  <c:v>-1.0195246402364101E-3</c:v>
                </c:pt>
                <c:pt idx="2523" formatCode="General">
                  <c:v>-1.0154383277726101E-3</c:v>
                </c:pt>
                <c:pt idx="2524" formatCode="General">
                  <c:v>-1.0160188499279399E-3</c:v>
                </c:pt>
                <c:pt idx="2525" formatCode="General">
                  <c:v>-1.01674424656026E-3</c:v>
                </c:pt>
                <c:pt idx="2526" formatCode="General">
                  <c:v>-1.01333405386227E-3</c:v>
                </c:pt>
                <c:pt idx="2527" formatCode="General">
                  <c:v>-1.0205238079967201E-3</c:v>
                </c:pt>
                <c:pt idx="2528" formatCode="General">
                  <c:v>-1.01523461651316E-3</c:v>
                </c:pt>
                <c:pt idx="2529" formatCode="General">
                  <c:v>-1.01639921646254E-3</c:v>
                </c:pt>
                <c:pt idx="2530" formatCode="General">
                  <c:v>-1.0129747749167901E-3</c:v>
                </c:pt>
                <c:pt idx="2531" formatCode="General">
                  <c:v>-1.0122677423917701E-3</c:v>
                </c:pt>
                <c:pt idx="2532" formatCode="General">
                  <c:v>-1.0179551301162501E-3</c:v>
                </c:pt>
                <c:pt idx="2533" formatCode="General">
                  <c:v>-1.0162078964047899E-3</c:v>
                </c:pt>
                <c:pt idx="2534" formatCode="General">
                  <c:v>-1.0132204333726301E-3</c:v>
                </c:pt>
                <c:pt idx="2535" formatCode="General">
                  <c:v>-1.0149890923583601E-3</c:v>
                </c:pt>
                <c:pt idx="2536" formatCode="General">
                  <c:v>-1.0154145722016E-3</c:v>
                </c:pt>
                <c:pt idx="2537" formatCode="General">
                  <c:v>-1.01347892353705E-3</c:v>
                </c:pt>
                <c:pt idx="2538" formatCode="General">
                  <c:v>-1.01664932933993E-3</c:v>
                </c:pt>
                <c:pt idx="2539" formatCode="General">
                  <c:v>-1.01557670720805E-3</c:v>
                </c:pt>
                <c:pt idx="2540" formatCode="General">
                  <c:v>-1.01268827103896E-3</c:v>
                </c:pt>
                <c:pt idx="2541" formatCode="General">
                  <c:v>-1.01257484264124E-3</c:v>
                </c:pt>
                <c:pt idx="2542" formatCode="General">
                  <c:v>-1.0143690968576701E-3</c:v>
                </c:pt>
                <c:pt idx="2543" formatCode="General">
                  <c:v>-1.0121106498940601E-3</c:v>
                </c:pt>
                <c:pt idx="2544" formatCode="General">
                  <c:v>-1.0167046663077401E-3</c:v>
                </c:pt>
                <c:pt idx="2545" formatCode="General">
                  <c:v>-1.0118021078498701E-3</c:v>
                </c:pt>
                <c:pt idx="2546" formatCode="General">
                  <c:v>-1.01503942117839E-3</c:v>
                </c:pt>
                <c:pt idx="2547" formatCode="General">
                  <c:v>-1.0148711263669101E-3</c:v>
                </c:pt>
                <c:pt idx="2548" formatCode="General">
                  <c:v>-1.00932854327336E-3</c:v>
                </c:pt>
                <c:pt idx="2549" formatCode="General">
                  <c:v>-1.01559551216444E-3</c:v>
                </c:pt>
                <c:pt idx="2550" formatCode="General">
                  <c:v>-1.01106844664707E-3</c:v>
                </c:pt>
                <c:pt idx="2551" formatCode="General">
                  <c:v>-1.0145459059039E-3</c:v>
                </c:pt>
                <c:pt idx="2552" formatCode="General">
                  <c:v>-1.0114204749853599E-3</c:v>
                </c:pt>
                <c:pt idx="2553" formatCode="General">
                  <c:v>-1.0126638872887299E-3</c:v>
                </c:pt>
                <c:pt idx="2554" formatCode="General">
                  <c:v>-1.0144093968290999E-3</c:v>
                </c:pt>
                <c:pt idx="2555" formatCode="General">
                  <c:v>-1.01451560130312E-3</c:v>
                </c:pt>
                <c:pt idx="2556" formatCode="General">
                  <c:v>-1.0155248296090701E-3</c:v>
                </c:pt>
                <c:pt idx="2557" formatCode="General">
                  <c:v>-1.0156274753458799E-3</c:v>
                </c:pt>
                <c:pt idx="2558" formatCode="General">
                  <c:v>-1.01387514114261E-3</c:v>
                </c:pt>
                <c:pt idx="2559" formatCode="General">
                  <c:v>-1.01246022495957E-3</c:v>
                </c:pt>
                <c:pt idx="2560" formatCode="General">
                  <c:v>-1.01415210196576E-3</c:v>
                </c:pt>
                <c:pt idx="2561" formatCode="General">
                  <c:v>-1.0128906332834899E-3</c:v>
                </c:pt>
                <c:pt idx="2562" formatCode="General">
                  <c:v>-1.00862946717967E-3</c:v>
                </c:pt>
                <c:pt idx="2563" formatCode="General">
                  <c:v>-1.0072638200060301E-3</c:v>
                </c:pt>
                <c:pt idx="2564" formatCode="General">
                  <c:v>-1.0141907459220701E-3</c:v>
                </c:pt>
                <c:pt idx="2565" formatCode="General">
                  <c:v>-1.0121349344349099E-3</c:v>
                </c:pt>
                <c:pt idx="2566" formatCode="General">
                  <c:v>-1.01247724649128E-3</c:v>
                </c:pt>
                <c:pt idx="2567" formatCode="General">
                  <c:v>-1.0124213664378899E-3</c:v>
                </c:pt>
                <c:pt idx="2568" formatCode="General">
                  <c:v>-1.01188069359704E-3</c:v>
                </c:pt>
                <c:pt idx="2569" formatCode="General">
                  <c:v>-1.0131611764325099E-3</c:v>
                </c:pt>
                <c:pt idx="2570" formatCode="General">
                  <c:v>-1.0102394998747701E-3</c:v>
                </c:pt>
                <c:pt idx="2571" formatCode="General">
                  <c:v>-1.0109650970436699E-3</c:v>
                </c:pt>
                <c:pt idx="2572" formatCode="General">
                  <c:v>-1.0099396094730699E-3</c:v>
                </c:pt>
                <c:pt idx="2573" formatCode="General">
                  <c:v>-1.00703687763691E-3</c:v>
                </c:pt>
                <c:pt idx="2574" formatCode="General">
                  <c:v>-1.00435085099438E-3</c:v>
                </c:pt>
                <c:pt idx="2575" formatCode="General">
                  <c:v>-1.0091767236737499E-3</c:v>
                </c:pt>
                <c:pt idx="2576" formatCode="General">
                  <c:v>-1.0119535722414E-3</c:v>
                </c:pt>
                <c:pt idx="2577" formatCode="General">
                  <c:v>-1.0105231011064901E-3</c:v>
                </c:pt>
                <c:pt idx="2578" formatCode="General">
                  <c:v>-1.01234109344299E-3</c:v>
                </c:pt>
                <c:pt idx="2579" formatCode="General">
                  <c:v>-1.0113497791879201E-3</c:v>
                </c:pt>
                <c:pt idx="2580" formatCode="General">
                  <c:v>-1.00738231950406E-3</c:v>
                </c:pt>
                <c:pt idx="2581" formatCode="General">
                  <c:v>-1.0101111984584499E-3</c:v>
                </c:pt>
                <c:pt idx="2582" formatCode="General">
                  <c:v>-1.0066011253758399E-3</c:v>
                </c:pt>
                <c:pt idx="2583" formatCode="General">
                  <c:v>-1.00855885130572E-3</c:v>
                </c:pt>
                <c:pt idx="2584" formatCode="General">
                  <c:v>-1.0100082075665099E-3</c:v>
                </c:pt>
                <c:pt idx="2585" formatCode="General">
                  <c:v>-1.00805122601359E-3</c:v>
                </c:pt>
                <c:pt idx="2586" formatCode="General">
                  <c:v>-1.00874089088928E-3</c:v>
                </c:pt>
                <c:pt idx="2587" formatCode="General">
                  <c:v>-1.0084311199393E-3</c:v>
                </c:pt>
                <c:pt idx="2588" formatCode="General">
                  <c:v>-1.0099499724713001E-3</c:v>
                </c:pt>
                <c:pt idx="2589" formatCode="General">
                  <c:v>-1.0084113482755801E-3</c:v>
                </c:pt>
                <c:pt idx="2590" formatCode="General">
                  <c:v>-1.0080139155986599E-3</c:v>
                </c:pt>
                <c:pt idx="2591" formatCode="General">
                  <c:v>-1.00740243002759E-3</c:v>
                </c:pt>
                <c:pt idx="2592" formatCode="General">
                  <c:v>-1.00563014795371E-3</c:v>
                </c:pt>
                <c:pt idx="2593" formatCode="General">
                  <c:v>-1.00594700009999E-3</c:v>
                </c:pt>
                <c:pt idx="2594" formatCode="General">
                  <c:v>-1.0106697834160101E-3</c:v>
                </c:pt>
                <c:pt idx="2595" formatCode="General">
                  <c:v>-1.00095431011395E-3</c:v>
                </c:pt>
                <c:pt idx="2596" formatCode="General">
                  <c:v>-1.0085724440046301E-3</c:v>
                </c:pt>
                <c:pt idx="2597" formatCode="General">
                  <c:v>-1.00936587511084E-3</c:v>
                </c:pt>
                <c:pt idx="2598" formatCode="General">
                  <c:v>-1.01237369718033E-3</c:v>
                </c:pt>
                <c:pt idx="2599" formatCode="General">
                  <c:v>-1.0101184918209201E-3</c:v>
                </c:pt>
                <c:pt idx="2600" formatCode="General">
                  <c:v>-1.0090874267694801E-3</c:v>
                </c:pt>
                <c:pt idx="2601" formatCode="General">
                  <c:v>-1.0102467666269501E-3</c:v>
                </c:pt>
                <c:pt idx="2602" formatCode="General">
                  <c:v>-1.00779631041396E-3</c:v>
                </c:pt>
                <c:pt idx="2603" formatCode="General">
                  <c:v>-1.00510139446061E-3</c:v>
                </c:pt>
                <c:pt idx="2604" formatCode="General">
                  <c:v>-1.0047426737434099E-3</c:v>
                </c:pt>
                <c:pt idx="2605" formatCode="General">
                  <c:v>-1.0015470051953799E-3</c:v>
                </c:pt>
                <c:pt idx="2606" formatCode="General">
                  <c:v>-1.00420629155433E-3</c:v>
                </c:pt>
                <c:pt idx="2607" formatCode="General">
                  <c:v>-1.0046174495036699E-3</c:v>
                </c:pt>
                <c:pt idx="2608" formatCode="General">
                  <c:v>-1.00731248958173E-3</c:v>
                </c:pt>
                <c:pt idx="2609" formatCode="General">
                  <c:v>-1.00850435987054E-3</c:v>
                </c:pt>
                <c:pt idx="2610" formatCode="General">
                  <c:v>-1.00923740119817E-3</c:v>
                </c:pt>
                <c:pt idx="2611" formatCode="General">
                  <c:v>-1.00436845601144E-3</c:v>
                </c:pt>
                <c:pt idx="2612" formatCode="General">
                  <c:v>-1.0097225891946E-3</c:v>
                </c:pt>
                <c:pt idx="2613" formatCode="General">
                  <c:v>-1.00517556859171E-3</c:v>
                </c:pt>
                <c:pt idx="2614" formatCode="General">
                  <c:v>-1.0096331755340901E-3</c:v>
                </c:pt>
                <c:pt idx="2615" formatCode="General">
                  <c:v>-1.0096631058942201E-3</c:v>
                </c:pt>
                <c:pt idx="2616" formatCode="General">
                  <c:v>-1.00844113931174E-3</c:v>
                </c:pt>
                <c:pt idx="2617" formatCode="General">
                  <c:v>-1.0026513350170801E-3</c:v>
                </c:pt>
                <c:pt idx="2618" formatCode="General">
                  <c:v>-1.00529242609099E-3</c:v>
                </c:pt>
                <c:pt idx="2619" formatCode="General">
                  <c:v>-1.00587545473685E-3</c:v>
                </c:pt>
                <c:pt idx="2620" formatCode="General">
                  <c:v>-1.0083765950298399E-3</c:v>
                </c:pt>
                <c:pt idx="2621" formatCode="General">
                  <c:v>-1.0048998089399401E-3</c:v>
                </c:pt>
                <c:pt idx="2622" formatCode="General">
                  <c:v>-1.00650575695868E-3</c:v>
                </c:pt>
                <c:pt idx="2623" formatCode="General">
                  <c:v>-1.0050686561209601E-3</c:v>
                </c:pt>
                <c:pt idx="2624" formatCode="General">
                  <c:v>-1.00816944873717E-3</c:v>
                </c:pt>
                <c:pt idx="2625" formatCode="General">
                  <c:v>-1.00507693280889E-3</c:v>
                </c:pt>
                <c:pt idx="2626" formatCode="General">
                  <c:v>-1.0080913697893799E-3</c:v>
                </c:pt>
                <c:pt idx="2627" formatCode="General">
                  <c:v>-1.00640938723821E-3</c:v>
                </c:pt>
                <c:pt idx="2628" formatCode="General">
                  <c:v>-1.00445574652338E-3</c:v>
                </c:pt>
                <c:pt idx="2629" formatCode="General">
                  <c:v>-1.0077534182211299E-3</c:v>
                </c:pt>
                <c:pt idx="2630" formatCode="General">
                  <c:v>-1.00713327952552E-3</c:v>
                </c:pt>
                <c:pt idx="2631" formatCode="General">
                  <c:v>-1.0080160190958701E-3</c:v>
                </c:pt>
                <c:pt idx="2632" formatCode="General">
                  <c:v>-1.0098611841173799E-3</c:v>
                </c:pt>
                <c:pt idx="2633" formatCode="General">
                  <c:v>-1.00758036089602E-3</c:v>
                </c:pt>
                <c:pt idx="2634" formatCode="General">
                  <c:v>-1.00513884188212E-3</c:v>
                </c:pt>
                <c:pt idx="2635" formatCode="General">
                  <c:v>-1.00887219846213E-3</c:v>
                </c:pt>
                <c:pt idx="2636" formatCode="General">
                  <c:v>-1.0060057900665199E-3</c:v>
                </c:pt>
                <c:pt idx="2637" formatCode="General">
                  <c:v>-1.0058841254292001E-3</c:v>
                </c:pt>
                <c:pt idx="2638" formatCode="General">
                  <c:v>-1.0000570792904099E-3</c:v>
                </c:pt>
                <c:pt idx="2639" formatCode="General">
                  <c:v>-1.0018715345810501E-3</c:v>
                </c:pt>
                <c:pt idx="2640" formatCode="General">
                  <c:v>-1.0058354795582001E-3</c:v>
                </c:pt>
                <c:pt idx="2641" formatCode="General">
                  <c:v>-1.0074213151642999E-3</c:v>
                </c:pt>
                <c:pt idx="2642" formatCode="General">
                  <c:v>-1.0049650175678201E-3</c:v>
                </c:pt>
                <c:pt idx="2643" formatCode="General">
                  <c:v>-1.00668587369688E-3</c:v>
                </c:pt>
                <c:pt idx="2644" formatCode="General">
                  <c:v>-1.00598134940959E-3</c:v>
                </c:pt>
                <c:pt idx="2645" formatCode="General">
                  <c:v>-1.00398270280458E-3</c:v>
                </c:pt>
                <c:pt idx="2646" formatCode="General">
                  <c:v>-1.0072241354701101E-3</c:v>
                </c:pt>
                <c:pt idx="2647" formatCode="General">
                  <c:v>-1.0061690386553299E-3</c:v>
                </c:pt>
                <c:pt idx="2648" formatCode="General">
                  <c:v>-1.00578480834186E-3</c:v>
                </c:pt>
                <c:pt idx="2649" formatCode="General">
                  <c:v>-9.9909466983353007E-4</c:v>
                </c:pt>
                <c:pt idx="2650" formatCode="General">
                  <c:v>-1.0054480717839999E-3</c:v>
                </c:pt>
                <c:pt idx="2651" formatCode="General">
                  <c:v>-1.0056392964403599E-3</c:v>
                </c:pt>
                <c:pt idx="2652" formatCode="General">
                  <c:v>-1.00413457480392E-3</c:v>
                </c:pt>
                <c:pt idx="2653" formatCode="General">
                  <c:v>-1.0057113675615401E-3</c:v>
                </c:pt>
                <c:pt idx="2654" formatCode="General">
                  <c:v>-1.0045959839295199E-3</c:v>
                </c:pt>
                <c:pt idx="2655" formatCode="General">
                  <c:v>-1.00662038568662E-3</c:v>
                </c:pt>
                <c:pt idx="2656" formatCode="General">
                  <c:v>-1.00739500497361E-3</c:v>
                </c:pt>
                <c:pt idx="2657" formatCode="General">
                  <c:v>-1.0063316012232E-3</c:v>
                </c:pt>
                <c:pt idx="2658" formatCode="General">
                  <c:v>-1.00372648774369E-3</c:v>
                </c:pt>
                <c:pt idx="2659" formatCode="General">
                  <c:v>-1.00432010548328E-3</c:v>
                </c:pt>
                <c:pt idx="2660" formatCode="General">
                  <c:v>-1.0025714654812699E-3</c:v>
                </c:pt>
                <c:pt idx="2661" formatCode="General">
                  <c:v>-1.00356131639185E-3</c:v>
                </c:pt>
                <c:pt idx="2662" formatCode="General">
                  <c:v>-1.0029854414968301E-3</c:v>
                </c:pt>
                <c:pt idx="2663" formatCode="General">
                  <c:v>-1.00445973985971E-3</c:v>
                </c:pt>
                <c:pt idx="2664" formatCode="General">
                  <c:v>-1.0039660800613801E-3</c:v>
                </c:pt>
                <c:pt idx="2665" formatCode="General">
                  <c:v>-1.0048831769152501E-3</c:v>
                </c:pt>
                <c:pt idx="2666" formatCode="General">
                  <c:v>-1.00180718180168E-3</c:v>
                </c:pt>
                <c:pt idx="2667" formatCode="General">
                  <c:v>-1.00232675853201E-3</c:v>
                </c:pt>
                <c:pt idx="2668" formatCode="General">
                  <c:v>-1.0033351200488001E-3</c:v>
                </c:pt>
                <c:pt idx="2669" formatCode="General">
                  <c:v>-1.0042807694937801E-3</c:v>
                </c:pt>
                <c:pt idx="2670" formatCode="General">
                  <c:v>-1.0023543526533399E-3</c:v>
                </c:pt>
                <c:pt idx="2671" formatCode="General">
                  <c:v>-1.0051513942551001E-3</c:v>
                </c:pt>
                <c:pt idx="2672" formatCode="General">
                  <c:v>-1.00290457699533E-3</c:v>
                </c:pt>
                <c:pt idx="2673" formatCode="General">
                  <c:v>-1.00358197864571E-3</c:v>
                </c:pt>
                <c:pt idx="2674" formatCode="General">
                  <c:v>-1.0052710910114599E-3</c:v>
                </c:pt>
                <c:pt idx="2675" formatCode="General">
                  <c:v>-1.00659921848622E-3</c:v>
                </c:pt>
                <c:pt idx="2676" formatCode="General">
                  <c:v>-1.0004269603953199E-3</c:v>
                </c:pt>
                <c:pt idx="2677" formatCode="General">
                  <c:v>-1.00510436722635E-3</c:v>
                </c:pt>
                <c:pt idx="2678" formatCode="General">
                  <c:v>-1.0015985170954199E-3</c:v>
                </c:pt>
                <c:pt idx="2679" formatCode="General">
                  <c:v>-1.0026380088956201E-3</c:v>
                </c:pt>
                <c:pt idx="2680" formatCode="General">
                  <c:v>-1.0019494537350799E-3</c:v>
                </c:pt>
                <c:pt idx="2681" formatCode="General">
                  <c:v>-1.0042375537754201E-3</c:v>
                </c:pt>
                <c:pt idx="2682" formatCode="General">
                  <c:v>-1.0060491362521801E-3</c:v>
                </c:pt>
                <c:pt idx="2683" formatCode="General">
                  <c:v>-1.00474087065986E-3</c:v>
                </c:pt>
                <c:pt idx="2684" formatCode="General">
                  <c:v>-1.0055699980833399E-3</c:v>
                </c:pt>
                <c:pt idx="2685" formatCode="General">
                  <c:v>-1.0035635820057501E-3</c:v>
                </c:pt>
                <c:pt idx="2686" formatCode="General">
                  <c:v>-1.0046234549540799E-3</c:v>
                </c:pt>
                <c:pt idx="2687" formatCode="General">
                  <c:v>-1.0020369470278799E-3</c:v>
                </c:pt>
                <c:pt idx="2688" formatCode="General">
                  <c:v>-1.00332116698706E-3</c:v>
                </c:pt>
                <c:pt idx="2689" formatCode="General">
                  <c:v>-1.0049548687974901E-3</c:v>
                </c:pt>
                <c:pt idx="2690" formatCode="General">
                  <c:v>-1.0006528339636699E-3</c:v>
                </c:pt>
                <c:pt idx="2691" formatCode="General">
                  <c:v>-1.0059062809317E-3</c:v>
                </c:pt>
                <c:pt idx="2692" formatCode="General">
                  <c:v>-1.0007325124035201E-3</c:v>
                </c:pt>
                <c:pt idx="2693" formatCode="General">
                  <c:v>-9.9944875270290999E-4</c:v>
                </c:pt>
                <c:pt idx="2694" formatCode="General">
                  <c:v>-1.00365265248777E-3</c:v>
                </c:pt>
                <c:pt idx="2695" formatCode="General">
                  <c:v>-1.0029346539483001E-3</c:v>
                </c:pt>
                <c:pt idx="2696" formatCode="General">
                  <c:v>-1.0045131345284401E-3</c:v>
                </c:pt>
                <c:pt idx="2697" formatCode="General">
                  <c:v>-1.00380732465927E-3</c:v>
                </c:pt>
                <c:pt idx="2698" formatCode="General">
                  <c:v>-1.00298121098744E-3</c:v>
                </c:pt>
                <c:pt idx="2699" formatCode="General">
                  <c:v>-9.9872526356757901E-4</c:v>
                </c:pt>
                <c:pt idx="2700" formatCode="General">
                  <c:v>-1.0000020417531401E-3</c:v>
                </c:pt>
                <c:pt idx="2701" formatCode="General">
                  <c:v>-1.0032894870633999E-3</c:v>
                </c:pt>
                <c:pt idx="2702" formatCode="General">
                  <c:v>-9.9911141271484104E-4</c:v>
                </c:pt>
                <c:pt idx="2703" formatCode="General">
                  <c:v>-9.97085499539752E-4</c:v>
                </c:pt>
                <c:pt idx="2704" formatCode="General">
                  <c:v>-9.999279725581131E-4</c:v>
                </c:pt>
                <c:pt idx="2705" formatCode="General">
                  <c:v>-9.9492719404762893E-4</c:v>
                </c:pt>
                <c:pt idx="2706" formatCode="General">
                  <c:v>-9.9952581335062602E-4</c:v>
                </c:pt>
                <c:pt idx="2707" formatCode="General">
                  <c:v>-1.00230164254065E-3</c:v>
                </c:pt>
                <c:pt idx="2708" formatCode="General">
                  <c:v>-1.00048083924049E-3</c:v>
                </c:pt>
                <c:pt idx="2709" formatCode="General">
                  <c:v>-1.0005132681952099E-3</c:v>
                </c:pt>
                <c:pt idx="2710" formatCode="General">
                  <c:v>-1.0049037027227499E-3</c:v>
                </c:pt>
                <c:pt idx="2711" formatCode="General">
                  <c:v>-9.9815883153162597E-4</c:v>
                </c:pt>
                <c:pt idx="2712" formatCode="General">
                  <c:v>-9.9907455248514809E-4</c:v>
                </c:pt>
                <c:pt idx="2713" formatCode="General">
                  <c:v>-1.0031616228617301E-3</c:v>
                </c:pt>
                <c:pt idx="2714" formatCode="General">
                  <c:v>-9.9922582154638503E-4</c:v>
                </c:pt>
                <c:pt idx="2715" formatCode="General">
                  <c:v>-9.994540834195589E-4</c:v>
                </c:pt>
                <c:pt idx="2716" formatCode="General">
                  <c:v>-9.9880243383042495E-4</c:v>
                </c:pt>
                <c:pt idx="2717" formatCode="General">
                  <c:v>-1.00050533679497E-3</c:v>
                </c:pt>
                <c:pt idx="2718" formatCode="General">
                  <c:v>-1.00139061496918E-3</c:v>
                </c:pt>
                <c:pt idx="2719" formatCode="General">
                  <c:v>-9.9969926840256097E-4</c:v>
                </c:pt>
                <c:pt idx="2720" formatCode="General">
                  <c:v>-9.9839052394646004E-4</c:v>
                </c:pt>
                <c:pt idx="2721" formatCode="General">
                  <c:v>-9.9876273285808199E-4</c:v>
                </c:pt>
                <c:pt idx="2722" formatCode="General">
                  <c:v>-9.9737458855570209E-4</c:v>
                </c:pt>
                <c:pt idx="2723" formatCode="General">
                  <c:v>-9.9952012887428304E-4</c:v>
                </c:pt>
                <c:pt idx="2724" formatCode="General">
                  <c:v>-9.9954439363201197E-4</c:v>
                </c:pt>
                <c:pt idx="2725" formatCode="General">
                  <c:v>-9.9659600556012808E-4</c:v>
                </c:pt>
                <c:pt idx="2726" formatCode="General">
                  <c:v>-9.98914154786136E-4</c:v>
                </c:pt>
                <c:pt idx="2727" formatCode="General">
                  <c:v>-1.0023260482790201E-3</c:v>
                </c:pt>
                <c:pt idx="2728" formatCode="General">
                  <c:v>-1.00059864449844E-3</c:v>
                </c:pt>
                <c:pt idx="2729" formatCode="General">
                  <c:v>-9.999703893930679E-4</c:v>
                </c:pt>
                <c:pt idx="2730" formatCode="General">
                  <c:v>-1.0038562814545101E-3</c:v>
                </c:pt>
                <c:pt idx="2731" formatCode="General">
                  <c:v>-1.0000876786160999E-3</c:v>
                </c:pt>
                <c:pt idx="2732" formatCode="General">
                  <c:v>-9.9627661885545293E-4</c:v>
                </c:pt>
                <c:pt idx="2733" formatCode="General">
                  <c:v>-9.9965776704139106E-4</c:v>
                </c:pt>
                <c:pt idx="2734" formatCode="General">
                  <c:v>-9.9961293503991202E-4</c:v>
                </c:pt>
                <c:pt idx="2735" formatCode="General">
                  <c:v>-9.9837775298646111E-4</c:v>
                </c:pt>
                <c:pt idx="2736" formatCode="General">
                  <c:v>-9.9945657282853907E-4</c:v>
                </c:pt>
                <c:pt idx="2737" formatCode="General">
                  <c:v>-9.9719275375353901E-4</c:v>
                </c:pt>
                <c:pt idx="2738" formatCode="General">
                  <c:v>-9.973618989908169E-4</c:v>
                </c:pt>
                <c:pt idx="2739" formatCode="General">
                  <c:v>-1.00120707286588E-3</c:v>
                </c:pt>
                <c:pt idx="2740" formatCode="General">
                  <c:v>-9.9423958927909997E-4</c:v>
                </c:pt>
                <c:pt idx="2741" formatCode="General">
                  <c:v>-1.0008222346061101E-3</c:v>
                </c:pt>
                <c:pt idx="2742" formatCode="General">
                  <c:v>-9.9985997824676796E-4</c:v>
                </c:pt>
                <c:pt idx="2743" formatCode="General">
                  <c:v>-9.9581979123068492E-4</c:v>
                </c:pt>
                <c:pt idx="2744" formatCode="General">
                  <c:v>-9.9643229834975203E-4</c:v>
                </c:pt>
                <c:pt idx="2745" formatCode="General">
                  <c:v>-9.9726362342075206E-4</c:v>
                </c:pt>
                <c:pt idx="2746" formatCode="General">
                  <c:v>-1.0006291885133801E-3</c:v>
                </c:pt>
                <c:pt idx="2747" formatCode="General">
                  <c:v>-9.9771862891797399E-4</c:v>
                </c:pt>
                <c:pt idx="2748" formatCode="General">
                  <c:v>-9.9973709962974206E-4</c:v>
                </c:pt>
                <c:pt idx="2749" formatCode="General">
                  <c:v>-9.9818895526067103E-4</c:v>
                </c:pt>
                <c:pt idx="2750" formatCode="General">
                  <c:v>-9.9527642649762803E-4</c:v>
                </c:pt>
                <c:pt idx="2751" formatCode="General">
                  <c:v>-9.9793599359527304E-4</c:v>
                </c:pt>
                <c:pt idx="2752" formatCode="General">
                  <c:v>-9.994393249590451E-4</c:v>
                </c:pt>
                <c:pt idx="2753" formatCode="General">
                  <c:v>-9.9697845317633991E-4</c:v>
                </c:pt>
                <c:pt idx="2754" formatCode="General">
                  <c:v>-9.9619512122541801E-4</c:v>
                </c:pt>
                <c:pt idx="2755" formatCode="General">
                  <c:v>-9.9195747937781903E-4</c:v>
                </c:pt>
                <c:pt idx="2756" formatCode="General">
                  <c:v>-9.9496494739078093E-4</c:v>
                </c:pt>
                <c:pt idx="2757" formatCode="General">
                  <c:v>-9.9556618777745702E-4</c:v>
                </c:pt>
                <c:pt idx="2758" formatCode="General">
                  <c:v>-9.9575729856906194E-4</c:v>
                </c:pt>
                <c:pt idx="2759" formatCode="General">
                  <c:v>-9.9652347735244211E-4</c:v>
                </c:pt>
                <c:pt idx="2760" formatCode="General">
                  <c:v>-9.9548752931135709E-4</c:v>
                </c:pt>
                <c:pt idx="2761" formatCode="General">
                  <c:v>-9.9951667512773604E-4</c:v>
                </c:pt>
                <c:pt idx="2762" formatCode="General">
                  <c:v>-9.9542575050917594E-4</c:v>
                </c:pt>
                <c:pt idx="2763" formatCode="General">
                  <c:v>-9.9659851243008601E-4</c:v>
                </c:pt>
                <c:pt idx="2764" formatCode="General">
                  <c:v>-9.9609687306256205E-4</c:v>
                </c:pt>
                <c:pt idx="2765" formatCode="General">
                  <c:v>-9.9315070589980599E-4</c:v>
                </c:pt>
                <c:pt idx="2766" formatCode="General">
                  <c:v>-9.9526420516375409E-4</c:v>
                </c:pt>
                <c:pt idx="2767" formatCode="General">
                  <c:v>-9.9692431184719298E-4</c:v>
                </c:pt>
                <c:pt idx="2768" formatCode="General">
                  <c:v>-9.9476375966948104E-4</c:v>
                </c:pt>
                <c:pt idx="2769" formatCode="General">
                  <c:v>-9.9897199207528691E-4</c:v>
                </c:pt>
                <c:pt idx="2770" formatCode="General">
                  <c:v>-9.9745777089078891E-4</c:v>
                </c:pt>
                <c:pt idx="2771" formatCode="General">
                  <c:v>-9.9351503655084497E-4</c:v>
                </c:pt>
                <c:pt idx="2772" formatCode="General">
                  <c:v>-9.9665930816101103E-4</c:v>
                </c:pt>
                <c:pt idx="2773" formatCode="General">
                  <c:v>-9.970319729269931E-4</c:v>
                </c:pt>
                <c:pt idx="2774" formatCode="General">
                  <c:v>-9.9544818478143203E-4</c:v>
                </c:pt>
                <c:pt idx="2775" formatCode="General">
                  <c:v>-9.9503833880314305E-4</c:v>
                </c:pt>
                <c:pt idx="2776" formatCode="General">
                  <c:v>-9.964594898211989E-4</c:v>
                </c:pt>
                <c:pt idx="2777" formatCode="General">
                  <c:v>-9.92297660702967E-4</c:v>
                </c:pt>
                <c:pt idx="2778" formatCode="General">
                  <c:v>-9.9235809828436702E-4</c:v>
                </c:pt>
                <c:pt idx="2779" formatCode="General">
                  <c:v>-9.9255746797215693E-4</c:v>
                </c:pt>
                <c:pt idx="2780" formatCode="General">
                  <c:v>-9.9466365611734797E-4</c:v>
                </c:pt>
                <c:pt idx="2781" formatCode="General">
                  <c:v>-9.9391386648044807E-4</c:v>
                </c:pt>
                <c:pt idx="2782" formatCode="General">
                  <c:v>-9.9364245121788303E-4</c:v>
                </c:pt>
                <c:pt idx="2783" formatCode="General">
                  <c:v>-9.9276690207921511E-4</c:v>
                </c:pt>
                <c:pt idx="2784" formatCode="General">
                  <c:v>-9.9506040067387502E-4</c:v>
                </c:pt>
                <c:pt idx="2785" formatCode="General">
                  <c:v>-9.9350615427994202E-4</c:v>
                </c:pt>
                <c:pt idx="2786" formatCode="General">
                  <c:v>-9.9495113518384697E-4</c:v>
                </c:pt>
                <c:pt idx="2787" formatCode="General">
                  <c:v>-9.9450360171591309E-4</c:v>
                </c:pt>
                <c:pt idx="2788" formatCode="General">
                  <c:v>-9.9492757312010091E-4</c:v>
                </c:pt>
                <c:pt idx="2789" formatCode="General">
                  <c:v>-9.91942074833355E-4</c:v>
                </c:pt>
                <c:pt idx="2790" formatCode="General">
                  <c:v>-9.9354887886085792E-4</c:v>
                </c:pt>
                <c:pt idx="2791" formatCode="General">
                  <c:v>-9.9323963468607294E-4</c:v>
                </c:pt>
                <c:pt idx="2792" formatCode="General">
                  <c:v>-9.9222114779233604E-4</c:v>
                </c:pt>
                <c:pt idx="2793" formatCode="General">
                  <c:v>-9.9246066362945989E-4</c:v>
                </c:pt>
                <c:pt idx="2794" formatCode="General">
                  <c:v>-9.8873707264865093E-4</c:v>
                </c:pt>
                <c:pt idx="2795" formatCode="General">
                  <c:v>-9.9105556532367699E-4</c:v>
                </c:pt>
                <c:pt idx="2796" formatCode="General">
                  <c:v>-9.8679774444428094E-4</c:v>
                </c:pt>
                <c:pt idx="2797" formatCode="General">
                  <c:v>-9.9543325773303998E-4</c:v>
                </c:pt>
                <c:pt idx="2798" formatCode="General">
                  <c:v>-9.9630593710709793E-4</c:v>
                </c:pt>
                <c:pt idx="2799" formatCode="General">
                  <c:v>-9.9260316140374204E-4</c:v>
                </c:pt>
                <c:pt idx="2800" formatCode="General">
                  <c:v>-9.9230944039789505E-4</c:v>
                </c:pt>
                <c:pt idx="2801" formatCode="General">
                  <c:v>-9.9307179254147396E-4</c:v>
                </c:pt>
                <c:pt idx="2802" formatCode="General">
                  <c:v>-9.9298849290701098E-4</c:v>
                </c:pt>
                <c:pt idx="2803" formatCode="General">
                  <c:v>-9.9616664031733403E-4</c:v>
                </c:pt>
                <c:pt idx="2804" formatCode="General">
                  <c:v>-1.07800131958785E-3</c:v>
                </c:pt>
                <c:pt idx="2805" formatCode="General">
                  <c:v>-9.9115079999940298E-4</c:v>
                </c:pt>
                <c:pt idx="2806" formatCode="General">
                  <c:v>-9.9419793989389193E-4</c:v>
                </c:pt>
                <c:pt idx="2807" formatCode="General">
                  <c:v>-9.9649602212147905E-4</c:v>
                </c:pt>
                <c:pt idx="2808" formatCode="General">
                  <c:v>-9.9400191593944495E-4</c:v>
                </c:pt>
                <c:pt idx="2809" formatCode="General">
                  <c:v>-9.9432729858700292E-4</c:v>
                </c:pt>
                <c:pt idx="2810" formatCode="General">
                  <c:v>-9.9443577188736598E-4</c:v>
                </c:pt>
                <c:pt idx="2811" formatCode="General">
                  <c:v>-9.9317271682052011E-4</c:v>
                </c:pt>
                <c:pt idx="2812" formatCode="General">
                  <c:v>-9.9270670948880201E-4</c:v>
                </c:pt>
                <c:pt idx="2813" formatCode="General">
                  <c:v>-9.9228549171316094E-4</c:v>
                </c:pt>
                <c:pt idx="2814" formatCode="General">
                  <c:v>-9.9062071257974694E-4</c:v>
                </c:pt>
                <c:pt idx="2815" formatCode="General">
                  <c:v>-9.9250629843752403E-4</c:v>
                </c:pt>
                <c:pt idx="2816" formatCode="General">
                  <c:v>-9.9402766360140102E-4</c:v>
                </c:pt>
                <c:pt idx="2817" formatCode="General">
                  <c:v>-9.9386051412984704E-4</c:v>
                </c:pt>
                <c:pt idx="2818" formatCode="General">
                  <c:v>-9.932371925089529E-4</c:v>
                </c:pt>
                <c:pt idx="2819" formatCode="General">
                  <c:v>-9.9366471061851304E-4</c:v>
                </c:pt>
                <c:pt idx="2820" formatCode="General">
                  <c:v>-9.9218690098276403E-4</c:v>
                </c:pt>
                <c:pt idx="2821" formatCode="General">
                  <c:v>-9.8836850261329809E-4</c:v>
                </c:pt>
                <c:pt idx="2822" formatCode="General">
                  <c:v>-9.9067222781051801E-4</c:v>
                </c:pt>
                <c:pt idx="2823" formatCode="General">
                  <c:v>-9.9246272764852298E-4</c:v>
                </c:pt>
                <c:pt idx="2824" formatCode="General">
                  <c:v>-9.9295337238574808E-4</c:v>
                </c:pt>
                <c:pt idx="2825" formatCode="General">
                  <c:v>-9.9111185079295001E-4</c:v>
                </c:pt>
                <c:pt idx="2826" formatCode="General">
                  <c:v>-9.9080738731510709E-4</c:v>
                </c:pt>
                <c:pt idx="2827" formatCode="General">
                  <c:v>-9.884625703419571E-4</c:v>
                </c:pt>
                <c:pt idx="2828" formatCode="General">
                  <c:v>-9.9096632726274211E-4</c:v>
                </c:pt>
                <c:pt idx="2829" formatCode="General">
                  <c:v>-9.9194836234799697E-4</c:v>
                </c:pt>
                <c:pt idx="2830" formatCode="General">
                  <c:v>-9.9231320915302399E-4</c:v>
                </c:pt>
                <c:pt idx="2831" formatCode="General">
                  <c:v>-9.9098654264502192E-4</c:v>
                </c:pt>
                <c:pt idx="2832" formatCode="General">
                  <c:v>-9.93693093737352E-4</c:v>
                </c:pt>
                <c:pt idx="2833" formatCode="General">
                  <c:v>-9.9199747726442297E-4</c:v>
                </c:pt>
                <c:pt idx="2834" formatCode="General">
                  <c:v>-9.8908208881957308E-4</c:v>
                </c:pt>
                <c:pt idx="2835" formatCode="General">
                  <c:v>-9.8585972239555609E-4</c:v>
                </c:pt>
                <c:pt idx="2836" formatCode="General">
                  <c:v>-9.880819093963291E-4</c:v>
                </c:pt>
                <c:pt idx="2837" formatCode="General">
                  <c:v>-9.9061080909616404E-4</c:v>
                </c:pt>
                <c:pt idx="2838" formatCode="General">
                  <c:v>-9.8914313081190693E-4</c:v>
                </c:pt>
                <c:pt idx="2839" formatCode="General">
                  <c:v>-9.9074958567284895E-4</c:v>
                </c:pt>
                <c:pt idx="2840" formatCode="General">
                  <c:v>-9.8822003215512898E-4</c:v>
                </c:pt>
                <c:pt idx="2841" formatCode="General">
                  <c:v>-9.8858967349695894E-4</c:v>
                </c:pt>
                <c:pt idx="2842" formatCode="General">
                  <c:v>-9.8741004120317909E-4</c:v>
                </c:pt>
                <c:pt idx="2843" formatCode="General">
                  <c:v>-9.8683207046924393E-4</c:v>
                </c:pt>
                <c:pt idx="2844" formatCode="General">
                  <c:v>-9.8965064850768192E-4</c:v>
                </c:pt>
                <c:pt idx="2845" formatCode="General">
                  <c:v>-9.9023512056811897E-4</c:v>
                </c:pt>
                <c:pt idx="2846" formatCode="General">
                  <c:v>-9.8839279597890501E-4</c:v>
                </c:pt>
                <c:pt idx="2847" formatCode="General">
                  <c:v>-9.9238875660137907E-4</c:v>
                </c:pt>
                <c:pt idx="2848" formatCode="General">
                  <c:v>-9.8676873100625299E-4</c:v>
                </c:pt>
                <c:pt idx="2849" formatCode="General">
                  <c:v>-9.9032425968539699E-4</c:v>
                </c:pt>
                <c:pt idx="2850" formatCode="General">
                  <c:v>-9.897597855376371E-4</c:v>
                </c:pt>
                <c:pt idx="2851" formatCode="General">
                  <c:v>-9.9104726403244294E-4</c:v>
                </c:pt>
                <c:pt idx="2852" formatCode="General">
                  <c:v>-9.8716457044135996E-4</c:v>
                </c:pt>
                <c:pt idx="2853" formatCode="General">
                  <c:v>-9.879772424712639E-4</c:v>
                </c:pt>
                <c:pt idx="2854" formatCode="General">
                  <c:v>-9.8795799067869406E-4</c:v>
                </c:pt>
                <c:pt idx="2855" formatCode="General">
                  <c:v>-9.9070134995891501E-4</c:v>
                </c:pt>
                <c:pt idx="2856" formatCode="General">
                  <c:v>-9.8670612640835704E-4</c:v>
                </c:pt>
                <c:pt idx="2857" formatCode="General">
                  <c:v>-9.8952778386953506E-4</c:v>
                </c:pt>
                <c:pt idx="2858" formatCode="General">
                  <c:v>-9.8724894159648311E-4</c:v>
                </c:pt>
                <c:pt idx="2859" formatCode="General">
                  <c:v>-9.9041960651563609E-4</c:v>
                </c:pt>
                <c:pt idx="2860" formatCode="General">
                  <c:v>-9.870497460084649E-4</c:v>
                </c:pt>
                <c:pt idx="2861" formatCode="General">
                  <c:v>-9.8909537070688593E-4</c:v>
                </c:pt>
                <c:pt idx="2862" formatCode="General">
                  <c:v>-9.8733951567263594E-4</c:v>
                </c:pt>
                <c:pt idx="2863" formatCode="General">
                  <c:v>-9.8623063386010291E-4</c:v>
                </c:pt>
                <c:pt idx="2864" formatCode="General">
                  <c:v>-9.8417744693871404E-4</c:v>
                </c:pt>
                <c:pt idx="2865" formatCode="General">
                  <c:v>-9.8689871693689694E-4</c:v>
                </c:pt>
                <c:pt idx="2866" formatCode="General">
                  <c:v>-9.9114285011784003E-4</c:v>
                </c:pt>
                <c:pt idx="2867" formatCode="General">
                  <c:v>-9.8651880111012705E-4</c:v>
                </c:pt>
                <c:pt idx="2868" formatCode="General">
                  <c:v>-9.8740961206473903E-4</c:v>
                </c:pt>
                <c:pt idx="2869" formatCode="General">
                  <c:v>-9.8684572086685306E-4</c:v>
                </c:pt>
                <c:pt idx="2870" formatCode="General">
                  <c:v>-9.8583409943383106E-4</c:v>
                </c:pt>
                <c:pt idx="2871" formatCode="General">
                  <c:v>-9.8675304743027297E-4</c:v>
                </c:pt>
                <c:pt idx="2872" formatCode="General">
                  <c:v>-9.8683111736679496E-4</c:v>
                </c:pt>
                <c:pt idx="2873" formatCode="General">
                  <c:v>-9.8502477845964108E-4</c:v>
                </c:pt>
                <c:pt idx="2874" formatCode="General">
                  <c:v>-9.8602906535126696E-4</c:v>
                </c:pt>
                <c:pt idx="2875" formatCode="General">
                  <c:v>-9.8672426777503004E-4</c:v>
                </c:pt>
                <c:pt idx="2876" formatCode="General">
                  <c:v>-9.8454581289742502E-4</c:v>
                </c:pt>
                <c:pt idx="2877" formatCode="General">
                  <c:v>-9.8156575410643593E-4</c:v>
                </c:pt>
                <c:pt idx="2878" formatCode="General">
                  <c:v>-9.8172600818825003E-4</c:v>
                </c:pt>
                <c:pt idx="2879" formatCode="General">
                  <c:v>-9.8237530252595108E-4</c:v>
                </c:pt>
                <c:pt idx="2880" formatCode="General">
                  <c:v>-9.8471982191776996E-4</c:v>
                </c:pt>
                <c:pt idx="2881" formatCode="General">
                  <c:v>-9.8442592328415609E-4</c:v>
                </c:pt>
                <c:pt idx="2882" formatCode="General">
                  <c:v>-9.83338334264152E-4</c:v>
                </c:pt>
                <c:pt idx="2883" formatCode="General">
                  <c:v>-9.8495938719721601E-4</c:v>
                </c:pt>
                <c:pt idx="2884" formatCode="General">
                  <c:v>-9.85467127573554E-4</c:v>
                </c:pt>
                <c:pt idx="2885" formatCode="General">
                  <c:v>-9.8335560712625508E-4</c:v>
                </c:pt>
                <c:pt idx="2886" formatCode="General">
                  <c:v>-9.8436912972033898E-4</c:v>
                </c:pt>
                <c:pt idx="2887" formatCode="General">
                  <c:v>-9.8675686285722196E-4</c:v>
                </c:pt>
                <c:pt idx="2888" formatCode="General">
                  <c:v>-9.8523039035764998E-4</c:v>
                </c:pt>
                <c:pt idx="2889" formatCode="General">
                  <c:v>-9.8463862700437E-4</c:v>
                </c:pt>
                <c:pt idx="2890" formatCode="General">
                  <c:v>-9.8423582061524999E-4</c:v>
                </c:pt>
                <c:pt idx="2891" formatCode="General">
                  <c:v>-9.8670188037274995E-4</c:v>
                </c:pt>
                <c:pt idx="2892" formatCode="General">
                  <c:v>-9.8469014521991799E-4</c:v>
                </c:pt>
                <c:pt idx="2893" formatCode="General">
                  <c:v>-9.8849344181824194E-4</c:v>
                </c:pt>
                <c:pt idx="2894" formatCode="General">
                  <c:v>-9.846350636017881E-4</c:v>
                </c:pt>
                <c:pt idx="2895" formatCode="General">
                  <c:v>-9.8459461792076305E-4</c:v>
                </c:pt>
                <c:pt idx="2896" formatCode="General">
                  <c:v>-9.8403147482082308E-4</c:v>
                </c:pt>
                <c:pt idx="2897" formatCode="General">
                  <c:v>-9.8460064916466796E-4</c:v>
                </c:pt>
                <c:pt idx="2898" formatCode="General">
                  <c:v>-9.822001917396731E-4</c:v>
                </c:pt>
                <c:pt idx="2899" formatCode="General">
                  <c:v>-9.8094342709902603E-4</c:v>
                </c:pt>
                <c:pt idx="2900" formatCode="General">
                  <c:v>-9.8283412131611203E-4</c:v>
                </c:pt>
                <c:pt idx="2901" formatCode="General">
                  <c:v>-9.859691734017159E-4</c:v>
                </c:pt>
                <c:pt idx="2902" formatCode="General">
                  <c:v>-9.7965264404116102E-4</c:v>
                </c:pt>
                <c:pt idx="2903" formatCode="General">
                  <c:v>-9.8407595335712203E-4</c:v>
                </c:pt>
                <c:pt idx="2904" formatCode="General">
                  <c:v>-9.8460405592876708E-4</c:v>
                </c:pt>
                <c:pt idx="2905" formatCode="General">
                  <c:v>-9.8266643257331711E-4</c:v>
                </c:pt>
                <c:pt idx="2906" formatCode="General">
                  <c:v>-9.8273628069396796E-4</c:v>
                </c:pt>
                <c:pt idx="2907" formatCode="General">
                  <c:v>-9.7948430427001899E-4</c:v>
                </c:pt>
                <c:pt idx="2908" formatCode="General">
                  <c:v>-9.8109062165080202E-4</c:v>
                </c:pt>
                <c:pt idx="2909" formatCode="General">
                  <c:v>-9.8534608545933992E-4</c:v>
                </c:pt>
                <c:pt idx="2910" formatCode="General">
                  <c:v>-9.8227562700821001E-4</c:v>
                </c:pt>
                <c:pt idx="2911" formatCode="General">
                  <c:v>-9.8473130784707203E-4</c:v>
                </c:pt>
                <c:pt idx="2912" formatCode="General">
                  <c:v>-9.806193876795669E-4</c:v>
                </c:pt>
                <c:pt idx="2913" formatCode="General">
                  <c:v>-9.8502967484702907E-4</c:v>
                </c:pt>
                <c:pt idx="2914" formatCode="General">
                  <c:v>-9.8172321675003902E-4</c:v>
                </c:pt>
                <c:pt idx="2915" formatCode="General">
                  <c:v>-9.8074743811669995E-4</c:v>
                </c:pt>
                <c:pt idx="2916" formatCode="General">
                  <c:v>-9.810424381620571E-4</c:v>
                </c:pt>
                <c:pt idx="2917" formatCode="General">
                  <c:v>-9.8238554249572597E-4</c:v>
                </c:pt>
                <c:pt idx="2918" formatCode="General">
                  <c:v>-9.8410703568194298E-4</c:v>
                </c:pt>
                <c:pt idx="2919" formatCode="General">
                  <c:v>-9.8122961015363499E-4</c:v>
                </c:pt>
                <c:pt idx="2920" formatCode="General">
                  <c:v>-9.8377250999422908E-4</c:v>
                </c:pt>
                <c:pt idx="2921" formatCode="General">
                  <c:v>-9.7947976379385597E-4</c:v>
                </c:pt>
                <c:pt idx="2922" formatCode="General">
                  <c:v>-9.7934571241112094E-4</c:v>
                </c:pt>
                <c:pt idx="2923" formatCode="General">
                  <c:v>-9.8145799709687407E-4</c:v>
                </c:pt>
                <c:pt idx="2924" formatCode="General">
                  <c:v>-9.7671996937612497E-4</c:v>
                </c:pt>
                <c:pt idx="2925" formatCode="General">
                  <c:v>-9.8128018644925703E-4</c:v>
                </c:pt>
                <c:pt idx="2926" formatCode="General">
                  <c:v>-9.8006196315607807E-4</c:v>
                </c:pt>
                <c:pt idx="2927" formatCode="General">
                  <c:v>-9.8325221492240409E-4</c:v>
                </c:pt>
                <c:pt idx="2928" formatCode="General">
                  <c:v>-9.8027064548637907E-4</c:v>
                </c:pt>
                <c:pt idx="2929" formatCode="General">
                  <c:v>-9.8282626383252398E-4</c:v>
                </c:pt>
                <c:pt idx="2930" formatCode="General">
                  <c:v>-9.8331535534321407E-4</c:v>
                </c:pt>
                <c:pt idx="2931" formatCode="General">
                  <c:v>-9.826936307573979E-4</c:v>
                </c:pt>
                <c:pt idx="2932" formatCode="General">
                  <c:v>-9.8310752709593005E-4</c:v>
                </c:pt>
                <c:pt idx="2933" formatCode="General">
                  <c:v>-9.8240946457563106E-4</c:v>
                </c:pt>
                <c:pt idx="2934" formatCode="General">
                  <c:v>-9.7902993662296101E-4</c:v>
                </c:pt>
                <c:pt idx="2935" formatCode="General">
                  <c:v>-9.8074133274752597E-4</c:v>
                </c:pt>
                <c:pt idx="2936" formatCode="General">
                  <c:v>-9.8293534771092396E-4</c:v>
                </c:pt>
                <c:pt idx="2937" formatCode="General">
                  <c:v>-9.7657621682104099E-4</c:v>
                </c:pt>
                <c:pt idx="2938" formatCode="General">
                  <c:v>-9.7674579414365709E-4</c:v>
                </c:pt>
                <c:pt idx="2939" formatCode="General">
                  <c:v>-9.7978215823644305E-4</c:v>
                </c:pt>
                <c:pt idx="2940" formatCode="General">
                  <c:v>-9.7631394661602399E-4</c:v>
                </c:pt>
                <c:pt idx="2941" formatCode="General">
                  <c:v>-9.7804408261087492E-4</c:v>
                </c:pt>
                <c:pt idx="2942" formatCode="General">
                  <c:v>-9.8212915981581205E-4</c:v>
                </c:pt>
                <c:pt idx="2943" formatCode="General">
                  <c:v>-9.76977271229235E-4</c:v>
                </c:pt>
                <c:pt idx="2944" formatCode="General">
                  <c:v>-9.7824181881457596E-4</c:v>
                </c:pt>
                <c:pt idx="2945" formatCode="General">
                  <c:v>-9.7830511472107103E-4</c:v>
                </c:pt>
                <c:pt idx="2946" formatCode="General">
                  <c:v>-9.75112817149382E-4</c:v>
                </c:pt>
                <c:pt idx="2947" formatCode="General">
                  <c:v>-9.8077032165524991E-4</c:v>
                </c:pt>
                <c:pt idx="2948" formatCode="General">
                  <c:v>-9.7848947229217296E-4</c:v>
                </c:pt>
                <c:pt idx="2949" formatCode="General">
                  <c:v>-9.7819471486413007E-4</c:v>
                </c:pt>
                <c:pt idx="2950" formatCode="General">
                  <c:v>-9.7855178061008897E-4</c:v>
                </c:pt>
                <c:pt idx="2951" formatCode="General">
                  <c:v>-9.8142164589427503E-4</c:v>
                </c:pt>
                <c:pt idx="2952" formatCode="General">
                  <c:v>-9.7805183813185793E-4</c:v>
                </c:pt>
                <c:pt idx="2953" formatCode="General">
                  <c:v>-9.81827031155762E-4</c:v>
                </c:pt>
                <c:pt idx="2954" formatCode="General">
                  <c:v>-9.7602947789877101E-4</c:v>
                </c:pt>
                <c:pt idx="2955" formatCode="General">
                  <c:v>-9.7734882861148006E-4</c:v>
                </c:pt>
                <c:pt idx="2956" formatCode="General">
                  <c:v>-9.7591830908534205E-4</c:v>
                </c:pt>
                <c:pt idx="2957" formatCode="General">
                  <c:v>-9.8085416160592891E-4</c:v>
                </c:pt>
                <c:pt idx="2958" formatCode="General">
                  <c:v>-9.7861056919771997E-4</c:v>
                </c:pt>
                <c:pt idx="2959" formatCode="General">
                  <c:v>-9.7367128529105799E-4</c:v>
                </c:pt>
                <c:pt idx="2960" formatCode="General">
                  <c:v>-9.7959172450966096E-4</c:v>
                </c:pt>
                <c:pt idx="2961" formatCode="General">
                  <c:v>-9.77349224573019E-4</c:v>
                </c:pt>
                <c:pt idx="2962" formatCode="General">
                  <c:v>-9.7905984622426103E-4</c:v>
                </c:pt>
                <c:pt idx="2963" formatCode="General">
                  <c:v>-9.7439344310107096E-4</c:v>
                </c:pt>
                <c:pt idx="2964" formatCode="General">
                  <c:v>-9.7145254524810397E-4</c:v>
                </c:pt>
                <c:pt idx="2965" formatCode="General">
                  <c:v>-9.7724188562758798E-4</c:v>
                </c:pt>
                <c:pt idx="2966" formatCode="General">
                  <c:v>-9.7426452553166199E-4</c:v>
                </c:pt>
                <c:pt idx="2967" formatCode="General">
                  <c:v>-9.7994642324475997E-4</c:v>
                </c:pt>
                <c:pt idx="2968" formatCode="General">
                  <c:v>-9.7844021793476606E-4</c:v>
                </c:pt>
                <c:pt idx="2969" formatCode="General">
                  <c:v>-9.7792587837440201E-4</c:v>
                </c:pt>
                <c:pt idx="2970" formatCode="General">
                  <c:v>-9.8191673400389108E-4</c:v>
                </c:pt>
                <c:pt idx="2971" formatCode="General">
                  <c:v>-9.7821225358292203E-4</c:v>
                </c:pt>
                <c:pt idx="2972" formatCode="General">
                  <c:v>-9.7412103561675097E-4</c:v>
                </c:pt>
                <c:pt idx="2973" formatCode="General">
                  <c:v>-9.78167754776376E-4</c:v>
                </c:pt>
                <c:pt idx="2974" formatCode="General">
                  <c:v>-9.7414239646925001E-4</c:v>
                </c:pt>
                <c:pt idx="2975" formatCode="General">
                  <c:v>-9.826955147574951E-4</c:v>
                </c:pt>
                <c:pt idx="2976" formatCode="General">
                  <c:v>-9.7671017836783698E-4</c:v>
                </c:pt>
                <c:pt idx="2977" formatCode="General">
                  <c:v>-9.7577078798250796E-4</c:v>
                </c:pt>
                <c:pt idx="2978" formatCode="General">
                  <c:v>-9.7900343000268211E-4</c:v>
                </c:pt>
                <c:pt idx="2979" formatCode="General">
                  <c:v>-9.7396300976222098E-4</c:v>
                </c:pt>
                <c:pt idx="2980" formatCode="General">
                  <c:v>-9.7601635398062196E-4</c:v>
                </c:pt>
                <c:pt idx="2981" formatCode="General">
                  <c:v>-9.7718122534665598E-4</c:v>
                </c:pt>
                <c:pt idx="2982" formatCode="General">
                  <c:v>-9.7677652449457597E-4</c:v>
                </c:pt>
                <c:pt idx="2983" formatCode="General">
                  <c:v>-9.7623687813561599E-4</c:v>
                </c:pt>
                <c:pt idx="2984" formatCode="General">
                  <c:v>-9.7857458676195008E-4</c:v>
                </c:pt>
                <c:pt idx="2985" formatCode="General">
                  <c:v>-9.76553451952606E-4</c:v>
                </c:pt>
                <c:pt idx="2986" formatCode="General">
                  <c:v>-9.7658179128287193E-4</c:v>
                </c:pt>
                <c:pt idx="2987" formatCode="General">
                  <c:v>-9.7473297635472696E-4</c:v>
                </c:pt>
                <c:pt idx="2988" formatCode="General">
                  <c:v>-9.7802108090885203E-4</c:v>
                </c:pt>
                <c:pt idx="2989" formatCode="General">
                  <c:v>-9.7559313656673001E-4</c:v>
                </c:pt>
                <c:pt idx="2990" formatCode="General">
                  <c:v>-9.7464582095571097E-4</c:v>
                </c:pt>
                <c:pt idx="2991" formatCode="General">
                  <c:v>-9.7374869841992799E-4</c:v>
                </c:pt>
                <c:pt idx="2992" formatCode="General">
                  <c:v>-9.7456639244347296E-4</c:v>
                </c:pt>
                <c:pt idx="2993" formatCode="General">
                  <c:v>-9.7451614897806895E-4</c:v>
                </c:pt>
                <c:pt idx="2994" formatCode="General">
                  <c:v>-9.7186589627854198E-4</c:v>
                </c:pt>
                <c:pt idx="2995" formatCode="General">
                  <c:v>-9.7518567241164898E-4</c:v>
                </c:pt>
                <c:pt idx="2996" formatCode="General">
                  <c:v>-9.7709473707299202E-4</c:v>
                </c:pt>
                <c:pt idx="2997" formatCode="General">
                  <c:v>-9.773558332148199E-4</c:v>
                </c:pt>
                <c:pt idx="2998" formatCode="General">
                  <c:v>-9.7294561145072004E-4</c:v>
                </c:pt>
                <c:pt idx="2999" formatCode="General">
                  <c:v>-9.7501013255174899E-4</c:v>
                </c:pt>
                <c:pt idx="3000" formatCode="General">
                  <c:v>-9.7685594902658995E-4</c:v>
                </c:pt>
                <c:pt idx="3001" formatCode="General">
                  <c:v>-9.7304155025107301E-4</c:v>
                </c:pt>
                <c:pt idx="3002" formatCode="General">
                  <c:v>-9.7464272550835897E-4</c:v>
                </c:pt>
                <c:pt idx="3003" formatCode="General">
                  <c:v>-9.7573219325589196E-4</c:v>
                </c:pt>
                <c:pt idx="3004" formatCode="General">
                  <c:v>-9.7863115950018302E-4</c:v>
                </c:pt>
                <c:pt idx="3005" formatCode="General">
                  <c:v>-9.7362257457852999E-4</c:v>
                </c:pt>
                <c:pt idx="3006" formatCode="General">
                  <c:v>-9.7376943680994204E-4</c:v>
                </c:pt>
                <c:pt idx="3007" formatCode="General">
                  <c:v>-9.7724654557787994E-4</c:v>
                </c:pt>
                <c:pt idx="3008" formatCode="General">
                  <c:v>-9.7355815492790299E-4</c:v>
                </c:pt>
                <c:pt idx="3009" formatCode="General">
                  <c:v>-9.7270846736244895E-4</c:v>
                </c:pt>
                <c:pt idx="3010" formatCode="General">
                  <c:v>-9.7764760978744894E-4</c:v>
                </c:pt>
                <c:pt idx="3011" formatCode="General">
                  <c:v>-9.7039696059616099E-4</c:v>
                </c:pt>
                <c:pt idx="3012" formatCode="General">
                  <c:v>-9.7038757489077503E-4</c:v>
                </c:pt>
                <c:pt idx="3013" formatCode="General">
                  <c:v>-9.7404540250907196E-4</c:v>
                </c:pt>
                <c:pt idx="3014" formatCode="General">
                  <c:v>-9.7355590948610001E-4</c:v>
                </c:pt>
                <c:pt idx="3015" formatCode="General">
                  <c:v>-9.75435220508594E-4</c:v>
                </c:pt>
                <c:pt idx="3016" formatCode="General">
                  <c:v>-9.72175810343013E-4</c:v>
                </c:pt>
                <c:pt idx="3017" formatCode="General">
                  <c:v>-9.7733364417892997E-4</c:v>
                </c:pt>
                <c:pt idx="3018" formatCode="General">
                  <c:v>-9.7151471176684396E-4</c:v>
                </c:pt>
                <c:pt idx="3019" formatCode="General">
                  <c:v>-9.7161378593103105E-4</c:v>
                </c:pt>
                <c:pt idx="3020" formatCode="General">
                  <c:v>-9.7549722067779199E-4</c:v>
                </c:pt>
                <c:pt idx="3021" formatCode="General">
                  <c:v>-9.7584957821049705E-4</c:v>
                </c:pt>
                <c:pt idx="3022" formatCode="General">
                  <c:v>-9.7384946509940099E-4</c:v>
                </c:pt>
                <c:pt idx="3023" formatCode="General">
                  <c:v>-9.7345498076339802E-4</c:v>
                </c:pt>
                <c:pt idx="3024" formatCode="General">
                  <c:v>-9.7340684425374603E-4</c:v>
                </c:pt>
                <c:pt idx="3025" formatCode="General">
                  <c:v>-9.7027784999744501E-4</c:v>
                </c:pt>
                <c:pt idx="3026" formatCode="General">
                  <c:v>-9.7265974055805397E-4</c:v>
                </c:pt>
                <c:pt idx="3027" formatCode="General">
                  <c:v>-9.7042900280419598E-4</c:v>
                </c:pt>
                <c:pt idx="3028" formatCode="General">
                  <c:v>-9.7142602075514105E-4</c:v>
                </c:pt>
                <c:pt idx="3029" formatCode="General">
                  <c:v>-9.7198712320320296E-4</c:v>
                </c:pt>
                <c:pt idx="3030" formatCode="General">
                  <c:v>-9.6847678131271203E-4</c:v>
                </c:pt>
                <c:pt idx="3031" formatCode="General">
                  <c:v>-9.7163968929876504E-4</c:v>
                </c:pt>
                <c:pt idx="3032" formatCode="General">
                  <c:v>-9.7639095151553904E-4</c:v>
                </c:pt>
                <c:pt idx="3033" formatCode="General">
                  <c:v>-9.7333342372106198E-4</c:v>
                </c:pt>
                <c:pt idx="3034" formatCode="General">
                  <c:v>-9.7074678176421801E-4</c:v>
                </c:pt>
                <c:pt idx="3035" formatCode="General">
                  <c:v>-9.7123002237606499E-4</c:v>
                </c:pt>
                <c:pt idx="3036" formatCode="General">
                  <c:v>-9.7039696533233696E-4</c:v>
                </c:pt>
                <c:pt idx="3037" formatCode="General">
                  <c:v>-9.7225089442080697E-4</c:v>
                </c:pt>
                <c:pt idx="3038" formatCode="General">
                  <c:v>-9.7427817795072704E-4</c:v>
                </c:pt>
                <c:pt idx="3039" formatCode="General">
                  <c:v>-9.7170137248305899E-4</c:v>
                </c:pt>
                <c:pt idx="3040" formatCode="General">
                  <c:v>-9.70751166606479E-4</c:v>
                </c:pt>
                <c:pt idx="3041" formatCode="General">
                  <c:v>-9.7083406620159104E-4</c:v>
                </c:pt>
                <c:pt idx="3042" formatCode="General">
                  <c:v>-9.73675769524107E-4</c:v>
                </c:pt>
                <c:pt idx="3043" formatCode="General">
                  <c:v>-9.6891808509832404E-4</c:v>
                </c:pt>
                <c:pt idx="3044" formatCode="General">
                  <c:v>-9.7072042433035504E-4</c:v>
                </c:pt>
                <c:pt idx="3045" formatCode="General">
                  <c:v>-9.72374252171825E-4</c:v>
                </c:pt>
                <c:pt idx="3046" formatCode="General">
                  <c:v>-9.6934249337225396E-4</c:v>
                </c:pt>
                <c:pt idx="3047" formatCode="General">
                  <c:v>-9.7109619041633403E-4</c:v>
                </c:pt>
                <c:pt idx="3048" formatCode="General">
                  <c:v>-9.74271962701387E-4</c:v>
                </c:pt>
                <c:pt idx="3049" formatCode="General">
                  <c:v>-9.7093049778405698E-4</c:v>
                </c:pt>
                <c:pt idx="3050" formatCode="General">
                  <c:v>-9.7342160995086697E-4</c:v>
                </c:pt>
                <c:pt idx="3051" formatCode="General">
                  <c:v>-9.7245971256426297E-4</c:v>
                </c:pt>
                <c:pt idx="3052" formatCode="General">
                  <c:v>-9.7215976195093095E-4</c:v>
                </c:pt>
                <c:pt idx="3053" formatCode="General">
                  <c:v>-9.6789085034365205E-4</c:v>
                </c:pt>
                <c:pt idx="3054" formatCode="General">
                  <c:v>-9.72419240255497E-4</c:v>
                </c:pt>
                <c:pt idx="3055" formatCode="General">
                  <c:v>-9.7018119718404597E-4</c:v>
                </c:pt>
                <c:pt idx="3056" formatCode="General">
                  <c:v>-9.6898892758305502E-4</c:v>
                </c:pt>
                <c:pt idx="3057" formatCode="General">
                  <c:v>-9.69067316671567E-4</c:v>
                </c:pt>
                <c:pt idx="3058" formatCode="General">
                  <c:v>-9.6944945313329797E-4</c:v>
                </c:pt>
                <c:pt idx="3059" formatCode="General">
                  <c:v>-9.68659380853606E-4</c:v>
                </c:pt>
                <c:pt idx="3060" formatCode="General">
                  <c:v>-9.7197295135991401E-4</c:v>
                </c:pt>
                <c:pt idx="3061" formatCode="General">
                  <c:v>-9.7496125155476703E-4</c:v>
                </c:pt>
                <c:pt idx="3062" formatCode="General">
                  <c:v>-9.6680961997499702E-4</c:v>
                </c:pt>
                <c:pt idx="3063" formatCode="General">
                  <c:v>-9.6842874129576101E-4</c:v>
                </c:pt>
                <c:pt idx="3064" formatCode="General">
                  <c:v>-9.66420629927441E-4</c:v>
                </c:pt>
                <c:pt idx="3065" formatCode="General">
                  <c:v>-9.7110715125549795E-4</c:v>
                </c:pt>
                <c:pt idx="3066" formatCode="General">
                  <c:v>-9.7332805971283502E-4</c:v>
                </c:pt>
                <c:pt idx="3067" formatCode="General">
                  <c:v>-9.7233659247754096E-4</c:v>
                </c:pt>
                <c:pt idx="3068" formatCode="General">
                  <c:v>-9.6916377617988696E-4</c:v>
                </c:pt>
                <c:pt idx="3069" formatCode="General">
                  <c:v>-9.7183115093541297E-4</c:v>
                </c:pt>
                <c:pt idx="3070" formatCode="General">
                  <c:v>-9.7063948111665002E-4</c:v>
                </c:pt>
                <c:pt idx="3071" formatCode="General">
                  <c:v>-9.7062544082780701E-4</c:v>
                </c:pt>
                <c:pt idx="3072" formatCode="General">
                  <c:v>-9.7053046089686098E-4</c:v>
                </c:pt>
                <c:pt idx="3073" formatCode="General">
                  <c:v>-9.6979488952929696E-4</c:v>
                </c:pt>
                <c:pt idx="3074" formatCode="General">
                  <c:v>-9.6598255525373502E-4</c:v>
                </c:pt>
                <c:pt idx="3075" formatCode="General">
                  <c:v>-9.6970414696371295E-4</c:v>
                </c:pt>
                <c:pt idx="3076" formatCode="General">
                  <c:v>-9.7063435749753803E-4</c:v>
                </c:pt>
                <c:pt idx="3077" formatCode="General">
                  <c:v>-9.6933340638195897E-4</c:v>
                </c:pt>
                <c:pt idx="3078" formatCode="General">
                  <c:v>-9.6497629972610503E-4</c:v>
                </c:pt>
                <c:pt idx="3079" formatCode="General">
                  <c:v>-9.6957937451296397E-4</c:v>
                </c:pt>
                <c:pt idx="3080" formatCode="General">
                  <c:v>-9.7230561447455405E-4</c:v>
                </c:pt>
                <c:pt idx="3081" formatCode="General">
                  <c:v>-9.6745070050141102E-4</c:v>
                </c:pt>
                <c:pt idx="3082" formatCode="General">
                  <c:v>-9.6557531816197895E-4</c:v>
                </c:pt>
                <c:pt idx="3083" formatCode="General">
                  <c:v>-9.7003250727119305E-4</c:v>
                </c:pt>
                <c:pt idx="3084" formatCode="General">
                  <c:v>-9.7086454408198302E-4</c:v>
                </c:pt>
                <c:pt idx="3085" formatCode="General">
                  <c:v>-9.6940088082389801E-4</c:v>
                </c:pt>
                <c:pt idx="3086" formatCode="General">
                  <c:v>-9.6676675435244995E-4</c:v>
                </c:pt>
                <c:pt idx="3087" formatCode="General">
                  <c:v>-9.7120952574935595E-4</c:v>
                </c:pt>
                <c:pt idx="3088" formatCode="General">
                  <c:v>-9.6997136043267299E-4</c:v>
                </c:pt>
                <c:pt idx="3089" formatCode="General">
                  <c:v>-9.7077551333588704E-4</c:v>
                </c:pt>
                <c:pt idx="3090" formatCode="General">
                  <c:v>-9.6963048026284997E-4</c:v>
                </c:pt>
                <c:pt idx="3091" formatCode="General">
                  <c:v>-9.6596402914144602E-4</c:v>
                </c:pt>
                <c:pt idx="3092" formatCode="General">
                  <c:v>-9.7033914568302204E-4</c:v>
                </c:pt>
                <c:pt idx="3093" formatCode="General">
                  <c:v>-9.6880300706190798E-4</c:v>
                </c:pt>
                <c:pt idx="3094" formatCode="General">
                  <c:v>-9.70793394316253E-4</c:v>
                </c:pt>
                <c:pt idx="3095" formatCode="General">
                  <c:v>-9.6860202394278899E-4</c:v>
                </c:pt>
                <c:pt idx="3096" formatCode="General">
                  <c:v>-9.6753291200228696E-4</c:v>
                </c:pt>
                <c:pt idx="3097" formatCode="General">
                  <c:v>-9.6627499145296805E-4</c:v>
                </c:pt>
                <c:pt idx="3098" formatCode="General">
                  <c:v>-9.6476246245574403E-4</c:v>
                </c:pt>
                <c:pt idx="3099" formatCode="General">
                  <c:v>-9.6621876615717896E-4</c:v>
                </c:pt>
                <c:pt idx="3100" formatCode="General">
                  <c:v>-9.6867437948407198E-4</c:v>
                </c:pt>
                <c:pt idx="3101" formatCode="General">
                  <c:v>-9.6496639585166399E-4</c:v>
                </c:pt>
                <c:pt idx="3102" formatCode="General">
                  <c:v>-9.6638664942833897E-4</c:v>
                </c:pt>
                <c:pt idx="3103" formatCode="General">
                  <c:v>-9.7027089037646198E-4</c:v>
                </c:pt>
                <c:pt idx="3104" formatCode="General">
                  <c:v>-9.6931441499338697E-4</c:v>
                </c:pt>
                <c:pt idx="3105" formatCode="General">
                  <c:v>-9.6800440034899003E-4</c:v>
                </c:pt>
                <c:pt idx="3106" formatCode="General">
                  <c:v>-9.66665846292664E-4</c:v>
                </c:pt>
                <c:pt idx="3107" formatCode="General">
                  <c:v>-9.7095685981454696E-4</c:v>
                </c:pt>
                <c:pt idx="3108" formatCode="General">
                  <c:v>-9.6995637189861304E-4</c:v>
                </c:pt>
                <c:pt idx="3109" formatCode="General">
                  <c:v>-9.67930078202129E-4</c:v>
                </c:pt>
                <c:pt idx="3110" formatCode="General">
                  <c:v>-9.6283848838966198E-4</c:v>
                </c:pt>
                <c:pt idx="3111" formatCode="General">
                  <c:v>-9.6238977897953497E-4</c:v>
                </c:pt>
                <c:pt idx="3112" formatCode="General">
                  <c:v>-9.7007890409154596E-4</c:v>
                </c:pt>
                <c:pt idx="3113" formatCode="General">
                  <c:v>-9.6722905851998205E-4</c:v>
                </c:pt>
                <c:pt idx="3114" formatCode="General">
                  <c:v>-9.7132992308214105E-4</c:v>
                </c:pt>
                <c:pt idx="3115" formatCode="General">
                  <c:v>-9.6884931052038104E-4</c:v>
                </c:pt>
                <c:pt idx="3116" formatCode="General">
                  <c:v>-9.6703605651809305E-4</c:v>
                </c:pt>
                <c:pt idx="3117" formatCode="General">
                  <c:v>-9.6615569060792296E-4</c:v>
                </c:pt>
                <c:pt idx="3118" formatCode="General">
                  <c:v>-9.60020900772581E-4</c:v>
                </c:pt>
                <c:pt idx="3119" formatCode="General">
                  <c:v>-9.6857050168387704E-4</c:v>
                </c:pt>
                <c:pt idx="3120" formatCode="General">
                  <c:v>-9.6441836413069899E-4</c:v>
                </c:pt>
                <c:pt idx="3121" formatCode="General">
                  <c:v>-9.6594385544473201E-4</c:v>
                </c:pt>
                <c:pt idx="3122" formatCode="General">
                  <c:v>-9.6628241526147305E-4</c:v>
                </c:pt>
                <c:pt idx="3123" formatCode="General">
                  <c:v>-9.6792055654574898E-4</c:v>
                </c:pt>
                <c:pt idx="3124" formatCode="General">
                  <c:v>-9.6331843643145804E-4</c:v>
                </c:pt>
                <c:pt idx="3125" formatCode="General">
                  <c:v>-9.6634267300689904E-4</c:v>
                </c:pt>
                <c:pt idx="3126" formatCode="General">
                  <c:v>-9.6676666735172703E-4</c:v>
                </c:pt>
                <c:pt idx="3127" formatCode="General">
                  <c:v>-9.6393231550905695E-4</c:v>
                </c:pt>
                <c:pt idx="3128" formatCode="General">
                  <c:v>-9.6306727780510397E-4</c:v>
                </c:pt>
                <c:pt idx="3129" formatCode="General">
                  <c:v>-9.6719168859840004E-4</c:v>
                </c:pt>
                <c:pt idx="3130" formatCode="General">
                  <c:v>-9.6388497634343896E-4</c:v>
                </c:pt>
                <c:pt idx="3131" formatCode="General">
                  <c:v>-9.6388117510451399E-4</c:v>
                </c:pt>
                <c:pt idx="3132" formatCode="General">
                  <c:v>-9.6391439581520598E-4</c:v>
                </c:pt>
                <c:pt idx="3133" formatCode="General">
                  <c:v>-9.6790995026389901E-4</c:v>
                </c:pt>
                <c:pt idx="3134" formatCode="General">
                  <c:v>-9.6503180413376596E-4</c:v>
                </c:pt>
                <c:pt idx="3135" formatCode="General">
                  <c:v>-9.6411657547812804E-4</c:v>
                </c:pt>
                <c:pt idx="3136" formatCode="General">
                  <c:v>-9.6497959412259599E-4</c:v>
                </c:pt>
                <c:pt idx="3137" formatCode="General">
                  <c:v>-9.6335294542826703E-4</c:v>
                </c:pt>
                <c:pt idx="3138" formatCode="General">
                  <c:v>-9.65512715634356E-4</c:v>
                </c:pt>
                <c:pt idx="3139" formatCode="General">
                  <c:v>-9.6781740450066803E-4</c:v>
                </c:pt>
                <c:pt idx="3140" formatCode="General">
                  <c:v>-9.6117589682103701E-4</c:v>
                </c:pt>
                <c:pt idx="3141" formatCode="General">
                  <c:v>-9.6464616348128297E-4</c:v>
                </c:pt>
                <c:pt idx="3142" formatCode="General">
                  <c:v>-9.6520856980033003E-4</c:v>
                </c:pt>
                <c:pt idx="3143" formatCode="General">
                  <c:v>-9.6071498143897305E-4</c:v>
                </c:pt>
                <c:pt idx="3144" formatCode="General">
                  <c:v>-9.6465804626925705E-4</c:v>
                </c:pt>
                <c:pt idx="3145" formatCode="General">
                  <c:v>-9.6337689762204597E-4</c:v>
                </c:pt>
                <c:pt idx="3146" formatCode="General">
                  <c:v>-9.6608360532297595E-4</c:v>
                </c:pt>
                <c:pt idx="3147" formatCode="General">
                  <c:v>-9.6811559851092905E-4</c:v>
                </c:pt>
                <c:pt idx="3148" formatCode="General">
                  <c:v>-9.6137938520540203E-4</c:v>
                </c:pt>
                <c:pt idx="3149" formatCode="General">
                  <c:v>-9.6573084878826703E-4</c:v>
                </c:pt>
                <c:pt idx="3150" formatCode="General">
                  <c:v>-9.6253709897744003E-4</c:v>
                </c:pt>
                <c:pt idx="3151" formatCode="General">
                  <c:v>-9.6244521568166603E-4</c:v>
                </c:pt>
                <c:pt idx="3152" formatCode="General">
                  <c:v>-9.6278703510299895E-4</c:v>
                </c:pt>
                <c:pt idx="3153" formatCode="General">
                  <c:v>-9.6398010589901799E-4</c:v>
                </c:pt>
                <c:pt idx="3154" formatCode="General">
                  <c:v>-9.6274206746887504E-4</c:v>
                </c:pt>
                <c:pt idx="3155" formatCode="General">
                  <c:v>-9.5850887043862998E-4</c:v>
                </c:pt>
                <c:pt idx="3156" formatCode="General">
                  <c:v>-9.5847943515992701E-4</c:v>
                </c:pt>
                <c:pt idx="3157" formatCode="General">
                  <c:v>-9.6230410691178897E-4</c:v>
                </c:pt>
                <c:pt idx="3158" formatCode="General">
                  <c:v>-9.6518343512856598E-4</c:v>
                </c:pt>
                <c:pt idx="3159" formatCode="General">
                  <c:v>-9.6297560166426401E-4</c:v>
                </c:pt>
                <c:pt idx="3160" formatCode="General">
                  <c:v>-9.6337231120583898E-4</c:v>
                </c:pt>
                <c:pt idx="3161" formatCode="General">
                  <c:v>-9.6428054288536804E-4</c:v>
                </c:pt>
                <c:pt idx="3162" formatCode="General">
                  <c:v>-9.6216992005038497E-4</c:v>
                </c:pt>
                <c:pt idx="3163" formatCode="General">
                  <c:v>-9.6093361449200499E-4</c:v>
                </c:pt>
                <c:pt idx="3164" formatCode="General">
                  <c:v>-9.6267444886733605E-4</c:v>
                </c:pt>
                <c:pt idx="3165" formatCode="General">
                  <c:v>-9.6311121583348596E-4</c:v>
                </c:pt>
                <c:pt idx="3166" formatCode="General">
                  <c:v>-9.5835250563181397E-4</c:v>
                </c:pt>
                <c:pt idx="3167" formatCode="General">
                  <c:v>-9.6032139985352202E-4</c:v>
                </c:pt>
                <c:pt idx="3168" formatCode="General">
                  <c:v>-9.6509569998174999E-4</c:v>
                </c:pt>
                <c:pt idx="3169" formatCode="General">
                  <c:v>-9.6230727672915297E-4</c:v>
                </c:pt>
                <c:pt idx="3170" formatCode="General">
                  <c:v>-9.5971522609418697E-4</c:v>
                </c:pt>
                <c:pt idx="3171" formatCode="General">
                  <c:v>-9.5935480159436905E-4</c:v>
                </c:pt>
                <c:pt idx="3172" formatCode="General">
                  <c:v>-9.6440555607320104E-4</c:v>
                </c:pt>
                <c:pt idx="3173" formatCode="General">
                  <c:v>-9.6143225766458197E-4</c:v>
                </c:pt>
                <c:pt idx="3174" formatCode="General">
                  <c:v>-9.6010323853015203E-4</c:v>
                </c:pt>
                <c:pt idx="3175" formatCode="General">
                  <c:v>-9.5840023250381198E-4</c:v>
                </c:pt>
                <c:pt idx="3176" formatCode="General">
                  <c:v>-9.6240422971352602E-4</c:v>
                </c:pt>
                <c:pt idx="3177" formatCode="General">
                  <c:v>-9.6516871284185301E-4</c:v>
                </c:pt>
                <c:pt idx="3178" formatCode="General">
                  <c:v>-9.6285134900397397E-4</c:v>
                </c:pt>
                <c:pt idx="3179" formatCode="General">
                  <c:v>-9.6301296222518502E-4</c:v>
                </c:pt>
                <c:pt idx="3180" formatCode="General">
                  <c:v>-9.6230401809084803E-4</c:v>
                </c:pt>
                <c:pt idx="3181" formatCode="General">
                  <c:v>-9.6188930989521599E-4</c:v>
                </c:pt>
                <c:pt idx="3182" formatCode="General">
                  <c:v>-9.5768993184832795E-4</c:v>
                </c:pt>
                <c:pt idx="3183" formatCode="General">
                  <c:v>-9.5974187054786498E-4</c:v>
                </c:pt>
                <c:pt idx="3184" formatCode="General">
                  <c:v>-9.6228201265127701E-4</c:v>
                </c:pt>
                <c:pt idx="3185" formatCode="General">
                  <c:v>-9.6207757018223203E-4</c:v>
                </c:pt>
                <c:pt idx="3186" formatCode="General">
                  <c:v>-9.5446537377165104E-4</c:v>
                </c:pt>
                <c:pt idx="3187" formatCode="General">
                  <c:v>-9.5795885847618399E-4</c:v>
                </c:pt>
                <c:pt idx="3188" formatCode="General">
                  <c:v>-9.61084778181979E-4</c:v>
                </c:pt>
                <c:pt idx="3189" formatCode="General">
                  <c:v>-9.6472272453372197E-4</c:v>
                </c:pt>
                <c:pt idx="3190" formatCode="General">
                  <c:v>-9.5540445084225305E-4</c:v>
                </c:pt>
                <c:pt idx="3191" formatCode="General">
                  <c:v>-9.5647764914087003E-4</c:v>
                </c:pt>
                <c:pt idx="3192" formatCode="General">
                  <c:v>-9.6026738960852003E-4</c:v>
                </c:pt>
                <c:pt idx="3193" formatCode="General">
                  <c:v>-9.6093862803355197E-4</c:v>
                </c:pt>
                <c:pt idx="3194" formatCode="General">
                  <c:v>-9.6233766257886901E-4</c:v>
                </c:pt>
                <c:pt idx="3195" formatCode="General">
                  <c:v>-9.5730305734039399E-4</c:v>
                </c:pt>
                <c:pt idx="3196" formatCode="General">
                  <c:v>-9.5310348656721595E-4</c:v>
                </c:pt>
                <c:pt idx="3197" formatCode="General">
                  <c:v>-9.5859059988205803E-4</c:v>
                </c:pt>
                <c:pt idx="3198" formatCode="General">
                  <c:v>-9.5625342135319496E-4</c:v>
                </c:pt>
                <c:pt idx="3199" formatCode="General">
                  <c:v>-9.5698877860702703E-4</c:v>
                </c:pt>
                <c:pt idx="3200" formatCode="General">
                  <c:v>-9.5876263824777705E-4</c:v>
                </c:pt>
                <c:pt idx="3201" formatCode="General">
                  <c:v>-9.6424590871449696E-4</c:v>
                </c:pt>
                <c:pt idx="3202" formatCode="General">
                  <c:v>-9.5234488249006902E-4</c:v>
                </c:pt>
                <c:pt idx="3203" formatCode="General">
                  <c:v>-9.5718854581514198E-4</c:v>
                </c:pt>
                <c:pt idx="3204" formatCode="General">
                  <c:v>-9.5906071958353802E-4</c:v>
                </c:pt>
                <c:pt idx="3205" formatCode="General">
                  <c:v>-9.56005641900155E-4</c:v>
                </c:pt>
                <c:pt idx="3206" formatCode="General">
                  <c:v>-9.5816425590642795E-4</c:v>
                </c:pt>
                <c:pt idx="3207" formatCode="General">
                  <c:v>-9.5914597202861505E-4</c:v>
                </c:pt>
                <c:pt idx="3208" formatCode="General">
                  <c:v>-9.6093365853171296E-4</c:v>
                </c:pt>
                <c:pt idx="3209" formatCode="General">
                  <c:v>-9.5689442437710205E-4</c:v>
                </c:pt>
                <c:pt idx="3210" formatCode="General">
                  <c:v>-9.5593431251297998E-4</c:v>
                </c:pt>
                <c:pt idx="3211" formatCode="General">
                  <c:v>-9.5827779295128796E-4</c:v>
                </c:pt>
                <c:pt idx="3212" formatCode="General">
                  <c:v>-9.5611164459622801E-4</c:v>
                </c:pt>
                <c:pt idx="3213" formatCode="General">
                  <c:v>-9.5785669075867095E-4</c:v>
                </c:pt>
                <c:pt idx="3214" formatCode="General">
                  <c:v>-9.5730237506133804E-4</c:v>
                </c:pt>
                <c:pt idx="3215" formatCode="General">
                  <c:v>-9.55950190606513E-4</c:v>
                </c:pt>
                <c:pt idx="3216" formatCode="General">
                  <c:v>-9.5850980863947197E-4</c:v>
                </c:pt>
                <c:pt idx="3217" formatCode="General">
                  <c:v>-9.5747962223215004E-4</c:v>
                </c:pt>
                <c:pt idx="3218" formatCode="General">
                  <c:v>-9.56778148926749E-4</c:v>
                </c:pt>
                <c:pt idx="3219" formatCode="General">
                  <c:v>-9.5493782213586904E-4</c:v>
                </c:pt>
                <c:pt idx="3220" formatCode="General">
                  <c:v>-9.5784428309614799E-4</c:v>
                </c:pt>
                <c:pt idx="3221" formatCode="General">
                  <c:v>-9.6015745396020797E-4</c:v>
                </c:pt>
                <c:pt idx="3222" formatCode="General">
                  <c:v>-9.5546067927235504E-4</c:v>
                </c:pt>
                <c:pt idx="3223" formatCode="General">
                  <c:v>-9.5364971861787396E-4</c:v>
                </c:pt>
                <c:pt idx="3224" formatCode="General">
                  <c:v>-9.5332401655067399E-4</c:v>
                </c:pt>
                <c:pt idx="3225" formatCode="General">
                  <c:v>-9.5265025381724303E-4</c:v>
                </c:pt>
                <c:pt idx="3226" formatCode="General">
                  <c:v>-9.57273793563271E-4</c:v>
                </c:pt>
                <c:pt idx="3227" formatCode="General">
                  <c:v>-9.5789845133786595E-4</c:v>
                </c:pt>
                <c:pt idx="3228" formatCode="General">
                  <c:v>-9.5576540439729399E-4</c:v>
                </c:pt>
                <c:pt idx="3229" formatCode="General">
                  <c:v>-9.5292835667822799E-4</c:v>
                </c:pt>
                <c:pt idx="3230" formatCode="General">
                  <c:v>-9.5668223676461197E-4</c:v>
                </c:pt>
                <c:pt idx="3231" formatCode="General">
                  <c:v>-9.4752770565498397E-4</c:v>
                </c:pt>
                <c:pt idx="3232" formatCode="General">
                  <c:v>-9.5596296916988603E-4</c:v>
                </c:pt>
                <c:pt idx="3233" formatCode="General">
                  <c:v>-9.6022727668365203E-4</c:v>
                </c:pt>
                <c:pt idx="3234" formatCode="General">
                  <c:v>-9.5369227277954495E-4</c:v>
                </c:pt>
                <c:pt idx="3235" formatCode="General">
                  <c:v>-9.5143041988952101E-4</c:v>
                </c:pt>
                <c:pt idx="3236" formatCode="General">
                  <c:v>-9.5319634260362398E-4</c:v>
                </c:pt>
                <c:pt idx="3237" formatCode="General">
                  <c:v>-9.5611320264321403E-4</c:v>
                </c:pt>
                <c:pt idx="3238" formatCode="General">
                  <c:v>-9.5798415065448102E-4</c:v>
                </c:pt>
                <c:pt idx="3239" formatCode="General">
                  <c:v>-9.5429831192968295E-4</c:v>
                </c:pt>
                <c:pt idx="3240" formatCode="General">
                  <c:v>-9.5796103084207695E-4</c:v>
                </c:pt>
                <c:pt idx="3241" formatCode="General">
                  <c:v>-9.54169198417546E-4</c:v>
                </c:pt>
                <c:pt idx="3242" formatCode="General">
                  <c:v>-9.5344512939930803E-4</c:v>
                </c:pt>
                <c:pt idx="3243" formatCode="General">
                  <c:v>-9.5162618197796602E-4</c:v>
                </c:pt>
                <c:pt idx="3244" formatCode="General">
                  <c:v>-9.4669474264586699E-4</c:v>
                </c:pt>
                <c:pt idx="3245" formatCode="General">
                  <c:v>-9.5810359636595496E-4</c:v>
                </c:pt>
                <c:pt idx="3246" formatCode="General">
                  <c:v>-9.5227631441679203E-4</c:v>
                </c:pt>
                <c:pt idx="3247" formatCode="General">
                  <c:v>-9.5227075894844496E-4</c:v>
                </c:pt>
                <c:pt idx="3248" formatCode="General">
                  <c:v>-9.5493412702732903E-4</c:v>
                </c:pt>
                <c:pt idx="3249" formatCode="General">
                  <c:v>-9.5047627663937201E-4</c:v>
                </c:pt>
                <c:pt idx="3250" formatCode="General">
                  <c:v>-9.5559401885462005E-4</c:v>
                </c:pt>
                <c:pt idx="3251" formatCode="General">
                  <c:v>-9.53520494086237E-4</c:v>
                </c:pt>
                <c:pt idx="3252" formatCode="General">
                  <c:v>-9.5411494714946199E-4</c:v>
                </c:pt>
                <c:pt idx="3253" formatCode="General">
                  <c:v>-9.5144804476298805E-4</c:v>
                </c:pt>
                <c:pt idx="3254" formatCode="General">
                  <c:v>-9.5711186023188103E-4</c:v>
                </c:pt>
                <c:pt idx="3255" formatCode="General">
                  <c:v>-9.5248825009712002E-4</c:v>
                </c:pt>
                <c:pt idx="3256" formatCode="General">
                  <c:v>-9.5577858958879804E-4</c:v>
                </c:pt>
                <c:pt idx="3257" formatCode="General">
                  <c:v>-9.54300130598699E-4</c:v>
                </c:pt>
                <c:pt idx="3258" formatCode="General">
                  <c:v>-9.5311033207229898E-4</c:v>
                </c:pt>
                <c:pt idx="3259" formatCode="General">
                  <c:v>-9.4672569867081395E-4</c:v>
                </c:pt>
                <c:pt idx="3260" formatCode="General">
                  <c:v>-9.53507271917341E-4</c:v>
                </c:pt>
                <c:pt idx="3261" formatCode="General">
                  <c:v>-9.5384517818945303E-4</c:v>
                </c:pt>
                <c:pt idx="3262" formatCode="General">
                  <c:v>-9.4953932304807701E-4</c:v>
                </c:pt>
                <c:pt idx="3263" formatCode="General">
                  <c:v>-9.5241210705069505E-4</c:v>
                </c:pt>
                <c:pt idx="3264" formatCode="General">
                  <c:v>-9.4757793288659199E-4</c:v>
                </c:pt>
                <c:pt idx="3265" formatCode="General">
                  <c:v>-9.4501256751700199E-4</c:v>
                </c:pt>
                <c:pt idx="3266" formatCode="General">
                  <c:v>-9.5608457702363195E-4</c:v>
                </c:pt>
                <c:pt idx="3267" formatCode="General">
                  <c:v>-9.5410467796426101E-4</c:v>
                </c:pt>
                <c:pt idx="3268" formatCode="General">
                  <c:v>-9.5594323984647602E-4</c:v>
                </c:pt>
                <c:pt idx="3269" formatCode="General">
                  <c:v>-9.5662966625300596E-4</c:v>
                </c:pt>
                <c:pt idx="3270" formatCode="General">
                  <c:v>-9.5557028809433201E-4</c:v>
                </c:pt>
                <c:pt idx="3271" formatCode="General">
                  <c:v>-9.5530724589922499E-4</c:v>
                </c:pt>
                <c:pt idx="3272" formatCode="General">
                  <c:v>-9.53101820063979E-4</c:v>
                </c:pt>
                <c:pt idx="3273" formatCode="General">
                  <c:v>-9.5211148819326203E-4</c:v>
                </c:pt>
                <c:pt idx="3274" formatCode="General">
                  <c:v>-9.50510150715602E-4</c:v>
                </c:pt>
                <c:pt idx="3275" formatCode="General">
                  <c:v>-9.5234483593763198E-4</c:v>
                </c:pt>
                <c:pt idx="3276" formatCode="General">
                  <c:v>-9.5093429978064601E-4</c:v>
                </c:pt>
                <c:pt idx="3277" formatCode="General">
                  <c:v>-9.5407430564653701E-4</c:v>
                </c:pt>
                <c:pt idx="3278" formatCode="General">
                  <c:v>-9.5384695243177901E-4</c:v>
                </c:pt>
                <c:pt idx="3279" formatCode="General">
                  <c:v>-9.5483232476664996E-4</c:v>
                </c:pt>
                <c:pt idx="3280" formatCode="General">
                  <c:v>-9.4400424590794204E-4</c:v>
                </c:pt>
                <c:pt idx="3281" formatCode="General">
                  <c:v>-9.5606386758040102E-4</c:v>
                </c:pt>
                <c:pt idx="3282" formatCode="General">
                  <c:v>-9.5147521791190295E-4</c:v>
                </c:pt>
                <c:pt idx="3283" formatCode="General">
                  <c:v>-9.4872079965651799E-4</c:v>
                </c:pt>
                <c:pt idx="3284" formatCode="General">
                  <c:v>-9.4886493551612399E-4</c:v>
                </c:pt>
                <c:pt idx="3285" formatCode="General">
                  <c:v>-9.4941663439464805E-4</c:v>
                </c:pt>
                <c:pt idx="3286" formatCode="General">
                  <c:v>-9.5723005680072905E-4</c:v>
                </c:pt>
                <c:pt idx="3287" formatCode="General">
                  <c:v>-9.5408451428926797E-4</c:v>
                </c:pt>
                <c:pt idx="3288" formatCode="General">
                  <c:v>-9.5351622199942E-4</c:v>
                </c:pt>
                <c:pt idx="3289" formatCode="General">
                  <c:v>-9.5091265586120404E-4</c:v>
                </c:pt>
                <c:pt idx="3290" formatCode="General">
                  <c:v>-9.5451047834506104E-4</c:v>
                </c:pt>
                <c:pt idx="3291" formatCode="General">
                  <c:v>-9.5566274160886798E-4</c:v>
                </c:pt>
                <c:pt idx="3292" formatCode="General">
                  <c:v>-9.4573762977846797E-4</c:v>
                </c:pt>
                <c:pt idx="3293" formatCode="General">
                  <c:v>-9.5147236048291096E-4</c:v>
                </c:pt>
                <c:pt idx="3294" formatCode="General">
                  <c:v>-9.5256077103008101E-4</c:v>
                </c:pt>
                <c:pt idx="3295" formatCode="General">
                  <c:v>-9.5380870922107E-4</c:v>
                </c:pt>
                <c:pt idx="3296" formatCode="General">
                  <c:v>-9.4848638542553503E-4</c:v>
                </c:pt>
                <c:pt idx="3297" formatCode="General">
                  <c:v>-9.52323637409142E-4</c:v>
                </c:pt>
                <c:pt idx="3298" formatCode="General">
                  <c:v>-9.4904957042854596E-4</c:v>
                </c:pt>
                <c:pt idx="3299" formatCode="General">
                  <c:v>-9.4769464194246296E-4</c:v>
                </c:pt>
                <c:pt idx="3300" formatCode="General">
                  <c:v>-9.49989409786156E-4</c:v>
                </c:pt>
                <c:pt idx="3301" formatCode="General">
                  <c:v>-9.4215013501982496E-4</c:v>
                </c:pt>
                <c:pt idx="3302" formatCode="General">
                  <c:v>-9.4707836676860904E-4</c:v>
                </c:pt>
                <c:pt idx="3303" formatCode="General">
                  <c:v>-9.5338829582918504E-4</c:v>
                </c:pt>
                <c:pt idx="3304" formatCode="General">
                  <c:v>-9.516475287235E-4</c:v>
                </c:pt>
                <c:pt idx="3305" formatCode="General">
                  <c:v>-9.5122276177029804E-4</c:v>
                </c:pt>
                <c:pt idx="3306" formatCode="General">
                  <c:v>-9.5009036111412396E-4</c:v>
                </c:pt>
                <c:pt idx="3307" formatCode="General">
                  <c:v>-9.5158646048089097E-4</c:v>
                </c:pt>
                <c:pt idx="3308" formatCode="General">
                  <c:v>-9.5066796732356802E-4</c:v>
                </c:pt>
                <c:pt idx="3309" formatCode="General">
                  <c:v>-9.5183608927415899E-4</c:v>
                </c:pt>
                <c:pt idx="3310" formatCode="General">
                  <c:v>-9.4773774882851204E-4</c:v>
                </c:pt>
                <c:pt idx="3311" formatCode="General">
                  <c:v>-9.4946940670109705E-4</c:v>
                </c:pt>
                <c:pt idx="3312" formatCode="General">
                  <c:v>-9.5440083402410097E-4</c:v>
                </c:pt>
                <c:pt idx="3313" formatCode="General">
                  <c:v>-9.5191992020805696E-4</c:v>
                </c:pt>
                <c:pt idx="3314" formatCode="General">
                  <c:v>-9.55111116123856E-4</c:v>
                </c:pt>
                <c:pt idx="3315" formatCode="General">
                  <c:v>-9.4698448122929805E-4</c:v>
                </c:pt>
                <c:pt idx="3316" formatCode="General">
                  <c:v>-9.5117002348853305E-4</c:v>
                </c:pt>
                <c:pt idx="3317" formatCode="General">
                  <c:v>-9.5193272989317797E-4</c:v>
                </c:pt>
                <c:pt idx="3318" formatCode="General">
                  <c:v>-9.4726377895727298E-4</c:v>
                </c:pt>
                <c:pt idx="3319" formatCode="General">
                  <c:v>-9.4946781180102599E-4</c:v>
                </c:pt>
                <c:pt idx="3320" formatCode="General">
                  <c:v>-9.44379964914305E-4</c:v>
                </c:pt>
                <c:pt idx="3321" formatCode="General">
                  <c:v>-9.4932459221355996E-4</c:v>
                </c:pt>
                <c:pt idx="3322" formatCode="General">
                  <c:v>-9.5354149457439698E-4</c:v>
                </c:pt>
                <c:pt idx="3323" formatCode="General">
                  <c:v>-9.4745045669181204E-4</c:v>
                </c:pt>
                <c:pt idx="3324" formatCode="General">
                  <c:v>-9.4207709824197699E-4</c:v>
                </c:pt>
                <c:pt idx="3325" formatCode="General">
                  <c:v>-9.4624756058137602E-4</c:v>
                </c:pt>
                <c:pt idx="3326" formatCode="General">
                  <c:v>-9.4879255748088703E-4</c:v>
                </c:pt>
                <c:pt idx="3327" formatCode="General">
                  <c:v>-9.49317932842471E-4</c:v>
                </c:pt>
                <c:pt idx="3328" formatCode="General">
                  <c:v>-9.4867851649636597E-4</c:v>
                </c:pt>
                <c:pt idx="3329" formatCode="General">
                  <c:v>-9.54497813800669E-4</c:v>
                </c:pt>
                <c:pt idx="3330" formatCode="General">
                  <c:v>-9.48172200680247E-4</c:v>
                </c:pt>
                <c:pt idx="3331" formatCode="General">
                  <c:v>-9.4997870452704399E-4</c:v>
                </c:pt>
                <c:pt idx="3332" formatCode="General">
                  <c:v>-9.4400273827614605E-4</c:v>
                </c:pt>
                <c:pt idx="3333" formatCode="General">
                  <c:v>-9.4850702759521996E-4</c:v>
                </c:pt>
                <c:pt idx="3334" formatCode="General">
                  <c:v>-9.4827142895258796E-4</c:v>
                </c:pt>
                <c:pt idx="3335" formatCode="General">
                  <c:v>-9.4525373470715304E-4</c:v>
                </c:pt>
                <c:pt idx="3336" formatCode="General">
                  <c:v>-9.4660129976733697E-4</c:v>
                </c:pt>
                <c:pt idx="3337" formatCode="General">
                  <c:v>-9.4601816730039703E-4</c:v>
                </c:pt>
                <c:pt idx="3338" formatCode="General">
                  <c:v>-9.49438085236651E-4</c:v>
                </c:pt>
                <c:pt idx="3339" formatCode="General">
                  <c:v>-9.4961560899176805E-4</c:v>
                </c:pt>
                <c:pt idx="3340" formatCode="General">
                  <c:v>-9.4345567559267398E-4</c:v>
                </c:pt>
                <c:pt idx="3341" formatCode="General">
                  <c:v>-9.4385616766228095E-4</c:v>
                </c:pt>
                <c:pt idx="3342" formatCode="General">
                  <c:v>-9.4999571075865704E-4</c:v>
                </c:pt>
                <c:pt idx="3343" formatCode="General">
                  <c:v>-9.5285168856187299E-4</c:v>
                </c:pt>
                <c:pt idx="3344" formatCode="General">
                  <c:v>-9.3704830428341303E-4</c:v>
                </c:pt>
                <c:pt idx="3345" formatCode="General">
                  <c:v>-9.4298356603729396E-4</c:v>
                </c:pt>
                <c:pt idx="3346" formatCode="General">
                  <c:v>-9.4791684520553201E-4</c:v>
                </c:pt>
                <c:pt idx="3347" formatCode="General">
                  <c:v>-9.4414138054705102E-4</c:v>
                </c:pt>
                <c:pt idx="3348" formatCode="General">
                  <c:v>-9.4555665677052898E-4</c:v>
                </c:pt>
                <c:pt idx="3349" formatCode="General">
                  <c:v>-9.4362008725006204E-4</c:v>
                </c:pt>
                <c:pt idx="3350" formatCode="General">
                  <c:v>-9.4535757440304701E-4</c:v>
                </c:pt>
                <c:pt idx="3351" formatCode="General">
                  <c:v>-9.4397191340464298E-4</c:v>
                </c:pt>
                <c:pt idx="3352" formatCode="General">
                  <c:v>-9.50485679817866E-4</c:v>
                </c:pt>
                <c:pt idx="3353" formatCode="General">
                  <c:v>-9.4528648930048201E-4</c:v>
                </c:pt>
                <c:pt idx="3354" formatCode="General">
                  <c:v>-9.4413562931790402E-4</c:v>
                </c:pt>
                <c:pt idx="3355" formatCode="General">
                  <c:v>-9.44363165708698E-4</c:v>
                </c:pt>
                <c:pt idx="3356" formatCode="General">
                  <c:v>-9.4593064401912003E-4</c:v>
                </c:pt>
                <c:pt idx="3357" formatCode="General">
                  <c:v>-9.5196020069653802E-4</c:v>
                </c:pt>
                <c:pt idx="3358" formatCode="General">
                  <c:v>-9.4662939317847799E-4</c:v>
                </c:pt>
                <c:pt idx="3359" formatCode="General">
                  <c:v>-9.4772969486682599E-4</c:v>
                </c:pt>
                <c:pt idx="3360" formatCode="General">
                  <c:v>-9.4683255827530705E-4</c:v>
                </c:pt>
                <c:pt idx="3361" formatCode="General">
                  <c:v>-9.4415348782962401E-4</c:v>
                </c:pt>
                <c:pt idx="3362" formatCode="General">
                  <c:v>-9.4310683558900498E-4</c:v>
                </c:pt>
                <c:pt idx="3363" formatCode="General">
                  <c:v>-9.4322742650330299E-4</c:v>
                </c:pt>
                <c:pt idx="3364" formatCode="General">
                  <c:v>-9.4422140637950901E-4</c:v>
                </c:pt>
                <c:pt idx="3365" formatCode="General">
                  <c:v>-9.4023583127226704E-4</c:v>
                </c:pt>
                <c:pt idx="3366" formatCode="General">
                  <c:v>-9.45285175718303E-4</c:v>
                </c:pt>
                <c:pt idx="3367" formatCode="General">
                  <c:v>-9.4107786377423705E-4</c:v>
                </c:pt>
                <c:pt idx="3368" formatCode="General">
                  <c:v>-9.4533343665614898E-4</c:v>
                </c:pt>
                <c:pt idx="3369" formatCode="General">
                  <c:v>-9.4193405333072304E-4</c:v>
                </c:pt>
                <c:pt idx="3370" formatCode="General">
                  <c:v>-9.4500827146590998E-4</c:v>
                </c:pt>
                <c:pt idx="3371" formatCode="General">
                  <c:v>-9.3987168640200999E-4</c:v>
                </c:pt>
                <c:pt idx="3372" formatCode="General">
                  <c:v>-9.45066954960435E-4</c:v>
                </c:pt>
                <c:pt idx="3373" formatCode="General">
                  <c:v>-9.4502484159287897E-4</c:v>
                </c:pt>
                <c:pt idx="3374" formatCode="General">
                  <c:v>-9.4585484544413396E-4</c:v>
                </c:pt>
                <c:pt idx="3375" formatCode="General">
                  <c:v>-9.4788025141107903E-4</c:v>
                </c:pt>
                <c:pt idx="3376" formatCode="General">
                  <c:v>-9.4507651836895604E-4</c:v>
                </c:pt>
                <c:pt idx="3377" formatCode="General">
                  <c:v>-9.4909290239019795E-4</c:v>
                </c:pt>
                <c:pt idx="3378" formatCode="General">
                  <c:v>-9.4720926516692798E-4</c:v>
                </c:pt>
                <c:pt idx="3379" formatCode="General">
                  <c:v>-9.4579034936650302E-4</c:v>
                </c:pt>
                <c:pt idx="3380" formatCode="General">
                  <c:v>-9.4543176943842004E-4</c:v>
                </c:pt>
                <c:pt idx="3381" formatCode="General">
                  <c:v>-9.4591652977610405E-4</c:v>
                </c:pt>
                <c:pt idx="3382" formatCode="General">
                  <c:v>-9.5203953487925895E-4</c:v>
                </c:pt>
                <c:pt idx="3383" formatCode="General">
                  <c:v>-9.4529656840461698E-4</c:v>
                </c:pt>
                <c:pt idx="3384" formatCode="General">
                  <c:v>-9.3856162011637597E-4</c:v>
                </c:pt>
                <c:pt idx="3385" formatCode="General">
                  <c:v>-9.4163146282166496E-4</c:v>
                </c:pt>
                <c:pt idx="3386" formatCode="General">
                  <c:v>-9.3819811447462195E-4</c:v>
                </c:pt>
                <c:pt idx="3387" formatCode="General">
                  <c:v>-9.4966145093114895E-4</c:v>
                </c:pt>
                <c:pt idx="3388" formatCode="General">
                  <c:v>-9.4143803216092004E-4</c:v>
                </c:pt>
                <c:pt idx="3389" formatCode="General">
                  <c:v>-9.4337093680218998E-4</c:v>
                </c:pt>
                <c:pt idx="3390" formatCode="General">
                  <c:v>-9.4514093719566398E-4</c:v>
                </c:pt>
                <c:pt idx="3391" formatCode="General">
                  <c:v>-9.4248458471490003E-4</c:v>
                </c:pt>
                <c:pt idx="3392" formatCode="General">
                  <c:v>-9.3959184225037397E-4</c:v>
                </c:pt>
                <c:pt idx="3393" formatCode="General">
                  <c:v>-9.4170041574857496E-4</c:v>
                </c:pt>
                <c:pt idx="3394" formatCode="General">
                  <c:v>-9.4696082633210696E-4</c:v>
                </c:pt>
                <c:pt idx="3395" formatCode="General">
                  <c:v>-9.4361729195117201E-4</c:v>
                </c:pt>
                <c:pt idx="3396" formatCode="General">
                  <c:v>-9.4333346157678404E-4</c:v>
                </c:pt>
                <c:pt idx="3397" formatCode="General">
                  <c:v>-9.4013718129734103E-4</c:v>
                </c:pt>
                <c:pt idx="3398" formatCode="General">
                  <c:v>-9.3973015737780898E-4</c:v>
                </c:pt>
                <c:pt idx="3399" formatCode="General">
                  <c:v>-9.3766385991802799E-4</c:v>
                </c:pt>
                <c:pt idx="3400" formatCode="General">
                  <c:v>-9.4386753820069401E-4</c:v>
                </c:pt>
                <c:pt idx="3401" formatCode="General">
                  <c:v>-9.4637928230012003E-4</c:v>
                </c:pt>
                <c:pt idx="3402" formatCode="General">
                  <c:v>-9.3841154450461804E-4</c:v>
                </c:pt>
                <c:pt idx="3403" formatCode="General">
                  <c:v>-9.3994074927519202E-4</c:v>
                </c:pt>
                <c:pt idx="3404" formatCode="General">
                  <c:v>-9.3945506329952899E-4</c:v>
                </c:pt>
                <c:pt idx="3405" formatCode="General">
                  <c:v>-9.4107243656057398E-4</c:v>
                </c:pt>
                <c:pt idx="3406" formatCode="General">
                  <c:v>-9.37984392490037E-4</c:v>
                </c:pt>
                <c:pt idx="3407" formatCode="General">
                  <c:v>-9.3869607810948702E-4</c:v>
                </c:pt>
                <c:pt idx="3408" formatCode="General">
                  <c:v>-9.2869464247021904E-4</c:v>
                </c:pt>
                <c:pt idx="3409" formatCode="General">
                  <c:v>-9.3768463035319796E-4</c:v>
                </c:pt>
                <c:pt idx="3410" formatCode="General">
                  <c:v>-9.4159800100373104E-4</c:v>
                </c:pt>
                <c:pt idx="3411" formatCode="General">
                  <c:v>-9.3773887577147696E-4</c:v>
                </c:pt>
                <c:pt idx="3412" formatCode="General">
                  <c:v>-9.4307907393065596E-4</c:v>
                </c:pt>
                <c:pt idx="3413" formatCode="General">
                  <c:v>-9.4368467161616402E-4</c:v>
                </c:pt>
                <c:pt idx="3414" formatCode="General">
                  <c:v>-9.4573541550436199E-4</c:v>
                </c:pt>
                <c:pt idx="3415" formatCode="General">
                  <c:v>-9.4228777480443403E-4</c:v>
                </c:pt>
                <c:pt idx="3416" formatCode="General">
                  <c:v>-9.4197959626587903E-4</c:v>
                </c:pt>
                <c:pt idx="3417" formatCode="General">
                  <c:v>-9.4529950416816699E-4</c:v>
                </c:pt>
                <c:pt idx="3418" formatCode="General">
                  <c:v>-9.40122450644355E-4</c:v>
                </c:pt>
                <c:pt idx="3419" formatCode="General">
                  <c:v>-9.43506885360006E-4</c:v>
                </c:pt>
                <c:pt idx="3420" formatCode="General">
                  <c:v>-9.4499105547717196E-4</c:v>
                </c:pt>
                <c:pt idx="3421" formatCode="General">
                  <c:v>-9.37048460234542E-4</c:v>
                </c:pt>
                <c:pt idx="3422" formatCode="General">
                  <c:v>-9.3822181133214799E-4</c:v>
                </c:pt>
                <c:pt idx="3423" formatCode="General">
                  <c:v>-9.4363510145255801E-4</c:v>
                </c:pt>
                <c:pt idx="3424" formatCode="General">
                  <c:v>-9.4099768421045799E-4</c:v>
                </c:pt>
                <c:pt idx="3425" formatCode="General">
                  <c:v>-9.3829853679821803E-4</c:v>
                </c:pt>
                <c:pt idx="3426" formatCode="General">
                  <c:v>-9.4191402227953897E-4</c:v>
                </c:pt>
                <c:pt idx="3427" formatCode="General">
                  <c:v>-9.4315475735714995E-4</c:v>
                </c:pt>
                <c:pt idx="3428" formatCode="General">
                  <c:v>-9.39477917683774E-4</c:v>
                </c:pt>
                <c:pt idx="3429" formatCode="General">
                  <c:v>-9.4312830349629602E-4</c:v>
                </c:pt>
                <c:pt idx="3430" formatCode="General">
                  <c:v>-9.4073660090411701E-4</c:v>
                </c:pt>
                <c:pt idx="3431" formatCode="General">
                  <c:v>-9.4017954877858895E-4</c:v>
                </c:pt>
                <c:pt idx="3432" formatCode="General">
                  <c:v>-9.3857107821130605E-4</c:v>
                </c:pt>
                <c:pt idx="3433" formatCode="General">
                  <c:v>-9.4358800108018497E-4</c:v>
                </c:pt>
                <c:pt idx="3434" formatCode="General">
                  <c:v>-9.3461917389508196E-4</c:v>
                </c:pt>
                <c:pt idx="3435" formatCode="General">
                  <c:v>-9.40415417322259E-4</c:v>
                </c:pt>
                <c:pt idx="3436" formatCode="General">
                  <c:v>-9.3742545523893496E-4</c:v>
                </c:pt>
                <c:pt idx="3437" formatCode="General">
                  <c:v>-9.4263916848838199E-4</c:v>
                </c:pt>
                <c:pt idx="3438" formatCode="General">
                  <c:v>-9.3756093087571997E-4</c:v>
                </c:pt>
                <c:pt idx="3439" formatCode="General">
                  <c:v>-9.3903071584993498E-4</c:v>
                </c:pt>
                <c:pt idx="3440" formatCode="General">
                  <c:v>-9.3412043418537503E-4</c:v>
                </c:pt>
                <c:pt idx="3441" formatCode="General">
                  <c:v>-9.4398977221453104E-4</c:v>
                </c:pt>
                <c:pt idx="3442" formatCode="General">
                  <c:v>-9.3922190967128802E-4</c:v>
                </c:pt>
                <c:pt idx="3443" formatCode="General">
                  <c:v>-9.4350986628453199E-4</c:v>
                </c:pt>
                <c:pt idx="3444" formatCode="General">
                  <c:v>-9.4147715134598004E-4</c:v>
                </c:pt>
                <c:pt idx="3445" formatCode="General">
                  <c:v>-9.3221702705344796E-4</c:v>
                </c:pt>
                <c:pt idx="3446" formatCode="General">
                  <c:v>-9.4007131995645402E-4</c:v>
                </c:pt>
                <c:pt idx="3447" formatCode="General">
                  <c:v>-9.4278164023700497E-4</c:v>
                </c:pt>
                <c:pt idx="3448" formatCode="General">
                  <c:v>-9.4006543580593704E-4</c:v>
                </c:pt>
                <c:pt idx="3449" formatCode="General">
                  <c:v>-9.3683876140396099E-4</c:v>
                </c:pt>
                <c:pt idx="3450" formatCode="General">
                  <c:v>-9.4550879059659596E-4</c:v>
                </c:pt>
                <c:pt idx="3451" formatCode="General">
                  <c:v>-9.3978921062939902E-4</c:v>
                </c:pt>
                <c:pt idx="3452" formatCode="General">
                  <c:v>-9.3688546946464699E-4</c:v>
                </c:pt>
                <c:pt idx="3453" formatCode="General">
                  <c:v>-9.4278861264975695E-4</c:v>
                </c:pt>
                <c:pt idx="3454" formatCode="General">
                  <c:v>-9.4012713025638697E-4</c:v>
                </c:pt>
                <c:pt idx="3455" formatCode="General">
                  <c:v>-9.39819325008526E-4</c:v>
                </c:pt>
                <c:pt idx="3456" formatCode="General">
                  <c:v>-9.3862578951030002E-4</c:v>
                </c:pt>
                <c:pt idx="3457" formatCode="General">
                  <c:v>-9.3423566444074705E-4</c:v>
                </c:pt>
                <c:pt idx="3458" formatCode="General">
                  <c:v>-9.3940475130779996E-4</c:v>
                </c:pt>
                <c:pt idx="3459" formatCode="General">
                  <c:v>-9.4281767616554801E-4</c:v>
                </c:pt>
                <c:pt idx="3460" formatCode="General">
                  <c:v>-9.3327673920780003E-4</c:v>
                </c:pt>
                <c:pt idx="3461" formatCode="General">
                  <c:v>-9.3676370935991105E-4</c:v>
                </c:pt>
                <c:pt idx="3462" formatCode="General">
                  <c:v>-9.4013176078677101E-4</c:v>
                </c:pt>
                <c:pt idx="3463" formatCode="General">
                  <c:v>-9.3740663366598796E-4</c:v>
                </c:pt>
                <c:pt idx="3464" formatCode="General">
                  <c:v>-9.3303929931306E-4</c:v>
                </c:pt>
                <c:pt idx="3465" formatCode="General">
                  <c:v>-9.4256471706796697E-4</c:v>
                </c:pt>
                <c:pt idx="3466" formatCode="General">
                  <c:v>-9.3861582513308898E-4</c:v>
                </c:pt>
                <c:pt idx="3467" formatCode="General">
                  <c:v>-9.3761600548615998E-4</c:v>
                </c:pt>
                <c:pt idx="3468" formatCode="General">
                  <c:v>-9.4460030117828097E-4</c:v>
                </c:pt>
                <c:pt idx="3469" formatCode="General">
                  <c:v>-9.4236188725034498E-4</c:v>
                </c:pt>
                <c:pt idx="3470" formatCode="General">
                  <c:v>-9.3786283507860297E-4</c:v>
                </c:pt>
                <c:pt idx="3471" formatCode="General">
                  <c:v>-9.3103983733497299E-4</c:v>
                </c:pt>
                <c:pt idx="3472" formatCode="General">
                  <c:v>-9.3063252815978699E-4</c:v>
                </c:pt>
                <c:pt idx="3473" formatCode="General">
                  <c:v>-9.3866549145866401E-4</c:v>
                </c:pt>
                <c:pt idx="3474" formatCode="General">
                  <c:v>-9.4066971892895997E-4</c:v>
                </c:pt>
                <c:pt idx="3475" formatCode="General">
                  <c:v>-9.4319111335231702E-4</c:v>
                </c:pt>
                <c:pt idx="3476" formatCode="General">
                  <c:v>-9.3402865438001095E-4</c:v>
                </c:pt>
                <c:pt idx="3477" formatCode="General">
                  <c:v>-9.3887294170381095E-4</c:v>
                </c:pt>
                <c:pt idx="3478" formatCode="General">
                  <c:v>-9.28992113058691E-4</c:v>
                </c:pt>
                <c:pt idx="3479" formatCode="General">
                  <c:v>-9.4357678723333105E-4</c:v>
                </c:pt>
                <c:pt idx="3480" formatCode="General">
                  <c:v>-9.3760701140103097E-4</c:v>
                </c:pt>
                <c:pt idx="3481" formatCode="General">
                  <c:v>-9.3373546434783003E-4</c:v>
                </c:pt>
                <c:pt idx="3482" formatCode="General">
                  <c:v>-9.4113993143922698E-4</c:v>
                </c:pt>
                <c:pt idx="3483" formatCode="General">
                  <c:v>-9.42570466837557E-4</c:v>
                </c:pt>
                <c:pt idx="3484" formatCode="General">
                  <c:v>-9.3525135742928301E-4</c:v>
                </c:pt>
                <c:pt idx="3485" formatCode="General">
                  <c:v>-9.3751097528935905E-4</c:v>
                </c:pt>
                <c:pt idx="3486" formatCode="General">
                  <c:v>-9.3578743755159597E-4</c:v>
                </c:pt>
                <c:pt idx="3487" formatCode="General">
                  <c:v>-9.31228266959534E-4</c:v>
                </c:pt>
                <c:pt idx="3488" formatCode="General">
                  <c:v>-9.3342505429797799E-4</c:v>
                </c:pt>
                <c:pt idx="3489" formatCode="General">
                  <c:v>-9.36630459983809E-4</c:v>
                </c:pt>
                <c:pt idx="3490" formatCode="General">
                  <c:v>-9.3270128916812898E-4</c:v>
                </c:pt>
                <c:pt idx="3491" formatCode="General">
                  <c:v>-9.3706574915149599E-4</c:v>
                </c:pt>
                <c:pt idx="3492" formatCode="General">
                  <c:v>-9.4093843865557399E-4</c:v>
                </c:pt>
                <c:pt idx="3493" formatCode="General">
                  <c:v>-9.3635297952980698E-4</c:v>
                </c:pt>
                <c:pt idx="3494" formatCode="General">
                  <c:v>-9.3756423518854398E-4</c:v>
                </c:pt>
                <c:pt idx="3495" formatCode="General">
                  <c:v>-9.4196186208375904E-4</c:v>
                </c:pt>
                <c:pt idx="3496" formatCode="General">
                  <c:v>-9.3998956019857396E-4</c:v>
                </c:pt>
                <c:pt idx="3497" formatCode="General">
                  <c:v>-9.3682935008142004E-4</c:v>
                </c:pt>
                <c:pt idx="3498" formatCode="General">
                  <c:v>-9.3785387901074505E-4</c:v>
                </c:pt>
                <c:pt idx="3499" formatCode="General">
                  <c:v>-9.3281309833024195E-4</c:v>
                </c:pt>
                <c:pt idx="3500" formatCode="General">
                  <c:v>-9.3580577450705501E-4</c:v>
                </c:pt>
                <c:pt idx="3501" formatCode="General">
                  <c:v>-9.3911467476930001E-4</c:v>
                </c:pt>
                <c:pt idx="3502" formatCode="General">
                  <c:v>-9.3236629734869299E-4</c:v>
                </c:pt>
                <c:pt idx="3503" formatCode="General">
                  <c:v>-9.3066142985244503E-4</c:v>
                </c:pt>
                <c:pt idx="3504" formatCode="General">
                  <c:v>-9.3297481435163305E-4</c:v>
                </c:pt>
                <c:pt idx="3505" formatCode="General">
                  <c:v>-9.3527857123567801E-4</c:v>
                </c:pt>
                <c:pt idx="3506" formatCode="General">
                  <c:v>-9.3988345512132298E-4</c:v>
                </c:pt>
                <c:pt idx="3507" formatCode="General">
                  <c:v>-9.4045955192167095E-4</c:v>
                </c:pt>
                <c:pt idx="3508" formatCode="General">
                  <c:v>-9.3746105244850496E-4</c:v>
                </c:pt>
                <c:pt idx="3509" formatCode="General">
                  <c:v>-9.4400157880440304E-4</c:v>
                </c:pt>
                <c:pt idx="3510" formatCode="General">
                  <c:v>-9.3358514323169399E-4</c:v>
                </c:pt>
                <c:pt idx="3511" formatCode="General">
                  <c:v>-9.41559606326007E-4</c:v>
                </c:pt>
                <c:pt idx="3512" formatCode="General">
                  <c:v>-9.3672325580981201E-4</c:v>
                </c:pt>
                <c:pt idx="3513" formatCode="General">
                  <c:v>-9.3211839248740901E-4</c:v>
                </c:pt>
                <c:pt idx="3514" formatCode="General">
                  <c:v>-9.3168548302834098E-4</c:v>
                </c:pt>
                <c:pt idx="3515" formatCode="General">
                  <c:v>-9.3262165699538801E-4</c:v>
                </c:pt>
                <c:pt idx="3516" formatCode="General">
                  <c:v>-9.3400604078118705E-4</c:v>
                </c:pt>
                <c:pt idx="3517" formatCode="General">
                  <c:v>-9.32624070398774E-4</c:v>
                </c:pt>
                <c:pt idx="3518" formatCode="General">
                  <c:v>-9.30839363690722E-4</c:v>
                </c:pt>
                <c:pt idx="3519" formatCode="General">
                  <c:v>-9.3562987697618503E-4</c:v>
                </c:pt>
                <c:pt idx="3520" formatCode="General">
                  <c:v>-9.3681557110633E-4</c:v>
                </c:pt>
                <c:pt idx="3521" formatCode="General">
                  <c:v>-9.4159555793489396E-4</c:v>
                </c:pt>
                <c:pt idx="3522" formatCode="General">
                  <c:v>-9.3981581004478297E-4</c:v>
                </c:pt>
                <c:pt idx="3523" formatCode="General">
                  <c:v>-9.3060008448486795E-4</c:v>
                </c:pt>
                <c:pt idx="3524" formatCode="General">
                  <c:v>-9.3652653650571195E-4</c:v>
                </c:pt>
                <c:pt idx="3525" formatCode="General">
                  <c:v>-9.4072946228826503E-4</c:v>
                </c:pt>
                <c:pt idx="3526" formatCode="General">
                  <c:v>-9.3146514757951504E-4</c:v>
                </c:pt>
                <c:pt idx="3527" formatCode="General">
                  <c:v>-9.3458944519736898E-4</c:v>
                </c:pt>
                <c:pt idx="3528" formatCode="General">
                  <c:v>-9.3527477909813002E-4</c:v>
                </c:pt>
                <c:pt idx="3529" formatCode="General">
                  <c:v>-9.3208551996651996E-4</c:v>
                </c:pt>
                <c:pt idx="3530" formatCode="General">
                  <c:v>-9.3416147517626604E-4</c:v>
                </c:pt>
                <c:pt idx="3531" formatCode="General">
                  <c:v>-9.2887987873862795E-4</c:v>
                </c:pt>
                <c:pt idx="3532" formatCode="General">
                  <c:v>-9.3771044811801797E-4</c:v>
                </c:pt>
                <c:pt idx="3533" formatCode="General">
                  <c:v>-9.3045811320413801E-4</c:v>
                </c:pt>
                <c:pt idx="3534" formatCode="General">
                  <c:v>-9.3032682357712998E-4</c:v>
                </c:pt>
                <c:pt idx="3535" formatCode="General">
                  <c:v>-9.3624378205363703E-4</c:v>
                </c:pt>
                <c:pt idx="3536" formatCode="General">
                  <c:v>-9.3275820426345002E-4</c:v>
                </c:pt>
                <c:pt idx="3537" formatCode="General">
                  <c:v>-9.2857456186030496E-4</c:v>
                </c:pt>
                <c:pt idx="3538" formatCode="General">
                  <c:v>-9.3763786938502996E-4</c:v>
                </c:pt>
                <c:pt idx="3539" formatCode="General">
                  <c:v>-9.3525579816730901E-4</c:v>
                </c:pt>
                <c:pt idx="3540" formatCode="General">
                  <c:v>-9.3279281818897002E-4</c:v>
                </c:pt>
                <c:pt idx="3541" formatCode="General">
                  <c:v>-9.3166361673135696E-4</c:v>
                </c:pt>
                <c:pt idx="3542" formatCode="General">
                  <c:v>-9.2707805963806805E-4</c:v>
                </c:pt>
                <c:pt idx="3543" formatCode="General">
                  <c:v>-9.2908445023213103E-4</c:v>
                </c:pt>
                <c:pt idx="3544" formatCode="General">
                  <c:v>-9.2752028669094197E-4</c:v>
                </c:pt>
                <c:pt idx="3545" formatCode="General">
                  <c:v>-9.2936727924667402E-4</c:v>
                </c:pt>
                <c:pt idx="3546" formatCode="General">
                  <c:v>-9.3920860797801198E-4</c:v>
                </c:pt>
                <c:pt idx="3547" formatCode="General">
                  <c:v>-9.3388320845546398E-4</c:v>
                </c:pt>
                <c:pt idx="3548" formatCode="General">
                  <c:v>-9.32560269808039E-4</c:v>
                </c:pt>
                <c:pt idx="3549" formatCode="General">
                  <c:v>-9.3962299093199302E-4</c:v>
                </c:pt>
                <c:pt idx="3550" formatCode="General">
                  <c:v>-9.3352955087962696E-4</c:v>
                </c:pt>
                <c:pt idx="3551" formatCode="General">
                  <c:v>-9.3641401476573204E-4</c:v>
                </c:pt>
                <c:pt idx="3552" formatCode="General">
                  <c:v>-9.3124033611959999E-4</c:v>
                </c:pt>
                <c:pt idx="3553" formatCode="General">
                  <c:v>-9.2778950839827795E-4</c:v>
                </c:pt>
                <c:pt idx="3554" formatCode="General">
                  <c:v>-9.3355205658131703E-4</c:v>
                </c:pt>
                <c:pt idx="3555" formatCode="General">
                  <c:v>-9.37831605829242E-4</c:v>
                </c:pt>
                <c:pt idx="3556" formatCode="General">
                  <c:v>-9.2888824502978596E-4</c:v>
                </c:pt>
                <c:pt idx="3557" formatCode="General">
                  <c:v>-9.2706999027924596E-4</c:v>
                </c:pt>
                <c:pt idx="3558" formatCode="General">
                  <c:v>-9.3222955941371795E-4</c:v>
                </c:pt>
                <c:pt idx="3559" formatCode="General">
                  <c:v>-9.3018079058676398E-4</c:v>
                </c:pt>
                <c:pt idx="3560" formatCode="General">
                  <c:v>-9.3433030277713098E-4</c:v>
                </c:pt>
                <c:pt idx="3561" formatCode="General">
                  <c:v>-9.2865369008693702E-4</c:v>
                </c:pt>
                <c:pt idx="3562" formatCode="General">
                  <c:v>-9.2491449141079995E-4</c:v>
                </c:pt>
                <c:pt idx="3563" formatCode="General">
                  <c:v>-9.3535415793852099E-4</c:v>
                </c:pt>
                <c:pt idx="3564" formatCode="General">
                  <c:v>-9.2554314603966205E-4</c:v>
                </c:pt>
                <c:pt idx="3565" formatCode="General">
                  <c:v>-9.3223641996542802E-4</c:v>
                </c:pt>
                <c:pt idx="3566" formatCode="General">
                  <c:v>-9.3603129117355395E-4</c:v>
                </c:pt>
                <c:pt idx="3567" formatCode="General">
                  <c:v>-9.3980267831105999E-4</c:v>
                </c:pt>
                <c:pt idx="3568" formatCode="General">
                  <c:v>-9.3164925293703297E-4</c:v>
                </c:pt>
                <c:pt idx="3569" formatCode="General">
                  <c:v>-9.3345904502337498E-4</c:v>
                </c:pt>
                <c:pt idx="3570" formatCode="General">
                  <c:v>-9.30068403813569E-4</c:v>
                </c:pt>
                <c:pt idx="3571" formatCode="General">
                  <c:v>-9.3242481604065102E-4</c:v>
                </c:pt>
                <c:pt idx="3572" formatCode="General">
                  <c:v>-9.3599072740832296E-4</c:v>
                </c:pt>
                <c:pt idx="3573" formatCode="General">
                  <c:v>-9.3133828209790296E-4</c:v>
                </c:pt>
                <c:pt idx="3574" formatCode="General">
                  <c:v>-9.3177107753458701E-4</c:v>
                </c:pt>
                <c:pt idx="3575" formatCode="General">
                  <c:v>-9.3202255313454101E-4</c:v>
                </c:pt>
                <c:pt idx="3576" formatCode="General">
                  <c:v>-9.2756243073069595E-4</c:v>
                </c:pt>
                <c:pt idx="3577" formatCode="General">
                  <c:v>-9.2699437624969296E-4</c:v>
                </c:pt>
                <c:pt idx="3578" formatCode="General">
                  <c:v>-9.2903947062206095E-4</c:v>
                </c:pt>
                <c:pt idx="3579" formatCode="General">
                  <c:v>-9.2934695054517095E-4</c:v>
                </c:pt>
                <c:pt idx="3580" formatCode="General">
                  <c:v>-9.2307482239378498E-4</c:v>
                </c:pt>
                <c:pt idx="3581" formatCode="General">
                  <c:v>-9.2939929974430102E-4</c:v>
                </c:pt>
                <c:pt idx="3582" formatCode="General">
                  <c:v>-9.2889842261839302E-4</c:v>
                </c:pt>
                <c:pt idx="3583" formatCode="General">
                  <c:v>-9.3922020065263399E-4</c:v>
                </c:pt>
                <c:pt idx="3584" formatCode="General">
                  <c:v>-9.3485813449968201E-4</c:v>
                </c:pt>
                <c:pt idx="3585" formatCode="General">
                  <c:v>-9.3308718067338205E-4</c:v>
                </c:pt>
                <c:pt idx="3586" formatCode="General">
                  <c:v>-9.3297824534398905E-4</c:v>
                </c:pt>
                <c:pt idx="3587" formatCode="General">
                  <c:v>-9.2474601477229195E-4</c:v>
                </c:pt>
                <c:pt idx="3588" formatCode="General">
                  <c:v>-9.3202199413377096E-4</c:v>
                </c:pt>
                <c:pt idx="3589" formatCode="General">
                  <c:v>-9.2477118036395599E-4</c:v>
                </c:pt>
                <c:pt idx="3590" formatCode="General">
                  <c:v>-9.2852277647760095E-4</c:v>
                </c:pt>
                <c:pt idx="3591" formatCode="General">
                  <c:v>-9.3016161642542501E-4</c:v>
                </c:pt>
                <c:pt idx="3592" formatCode="General">
                  <c:v>-9.3126830250947902E-4</c:v>
                </c:pt>
                <c:pt idx="3593" formatCode="General">
                  <c:v>-9.2850278515294298E-4</c:v>
                </c:pt>
                <c:pt idx="3594" formatCode="General">
                  <c:v>-9.2213249130468301E-4</c:v>
                </c:pt>
                <c:pt idx="3595" formatCode="General">
                  <c:v>-9.2355684016432404E-4</c:v>
                </c:pt>
                <c:pt idx="3596" formatCode="General">
                  <c:v>-9.3392127701389098E-4</c:v>
                </c:pt>
                <c:pt idx="3597" formatCode="General">
                  <c:v>-9.3003542913814099E-4</c:v>
                </c:pt>
                <c:pt idx="3598" formatCode="General">
                  <c:v>-9.2556465587472804E-4</c:v>
                </c:pt>
                <c:pt idx="3599" formatCode="General">
                  <c:v>-9.2974377438763303E-4</c:v>
                </c:pt>
                <c:pt idx="3600" formatCode="General">
                  <c:v>-9.3437158542572204E-4</c:v>
                </c:pt>
                <c:pt idx="3601" formatCode="General">
                  <c:v>-9.2974394426648696E-4</c:v>
                </c:pt>
                <c:pt idx="3602" formatCode="General">
                  <c:v>-9.2718940793489499E-4</c:v>
                </c:pt>
                <c:pt idx="3603" formatCode="General">
                  <c:v>-9.2834051627684402E-4</c:v>
                </c:pt>
                <c:pt idx="3604" formatCode="General">
                  <c:v>-9.2724195207469998E-4</c:v>
                </c:pt>
                <c:pt idx="3605" formatCode="General">
                  <c:v>-9.2936842094776902E-4</c:v>
                </c:pt>
                <c:pt idx="3606" formatCode="General">
                  <c:v>-9.3119356122662602E-4</c:v>
                </c:pt>
                <c:pt idx="3607" formatCode="General">
                  <c:v>-9.2891405135926599E-4</c:v>
                </c:pt>
                <c:pt idx="3608" formatCode="General">
                  <c:v>-9.2597409753067503E-4</c:v>
                </c:pt>
                <c:pt idx="3609" formatCode="General">
                  <c:v>-9.2810344447607899E-4</c:v>
                </c:pt>
                <c:pt idx="3610" formatCode="General">
                  <c:v>-9.3273883193931303E-4</c:v>
                </c:pt>
                <c:pt idx="3611" formatCode="General">
                  <c:v>-9.2461565634471702E-4</c:v>
                </c:pt>
                <c:pt idx="3612" formatCode="General">
                  <c:v>-9.3257253926998804E-4</c:v>
                </c:pt>
                <c:pt idx="3613" formatCode="General">
                  <c:v>-9.2883614975759895E-4</c:v>
                </c:pt>
                <c:pt idx="3614" formatCode="General">
                  <c:v>-9.3216291725997799E-4</c:v>
                </c:pt>
                <c:pt idx="3615" formatCode="General">
                  <c:v>-9.2948294241562495E-4</c:v>
                </c:pt>
                <c:pt idx="3616" formatCode="General">
                  <c:v>-9.2655697335203898E-4</c:v>
                </c:pt>
                <c:pt idx="3617" formatCode="General">
                  <c:v>-9.2720677295660299E-4</c:v>
                </c:pt>
                <c:pt idx="3618" formatCode="General">
                  <c:v>-9.3219063912255095E-4</c:v>
                </c:pt>
                <c:pt idx="3619" formatCode="General">
                  <c:v>-9.2738699783702198E-4</c:v>
                </c:pt>
                <c:pt idx="3620" formatCode="General">
                  <c:v>-9.2712240401268198E-4</c:v>
                </c:pt>
                <c:pt idx="3621" formatCode="General">
                  <c:v>-9.1916143500654602E-4</c:v>
                </c:pt>
                <c:pt idx="3622" formatCode="General">
                  <c:v>-9.2261948203643796E-4</c:v>
                </c:pt>
                <c:pt idx="3623" formatCode="General">
                  <c:v>-9.2883894680540402E-4</c:v>
                </c:pt>
                <c:pt idx="3624" formatCode="General">
                  <c:v>-9.3062489972552901E-4</c:v>
                </c:pt>
                <c:pt idx="3625" formatCode="General">
                  <c:v>-9.2674398158848199E-4</c:v>
                </c:pt>
                <c:pt idx="3626" formatCode="General">
                  <c:v>-9.2684598771803999E-4</c:v>
                </c:pt>
                <c:pt idx="3627" formatCode="General">
                  <c:v>-9.2720058413772201E-4</c:v>
                </c:pt>
                <c:pt idx="3628" formatCode="General">
                  <c:v>-9.2388877365281704E-4</c:v>
                </c:pt>
                <c:pt idx="3629" formatCode="General">
                  <c:v>-9.2411936770079195E-4</c:v>
                </c:pt>
                <c:pt idx="3630" formatCode="General">
                  <c:v>-9.2803783044899705E-4</c:v>
                </c:pt>
                <c:pt idx="3631" formatCode="General">
                  <c:v>-9.2638080760197095E-4</c:v>
                </c:pt>
                <c:pt idx="3632" formatCode="General">
                  <c:v>-9.2073107526143201E-4</c:v>
                </c:pt>
                <c:pt idx="3633" formatCode="General">
                  <c:v>-9.2778586917747E-4</c:v>
                </c:pt>
                <c:pt idx="3634" formatCode="General">
                  <c:v>-9.2479437397755904E-4</c:v>
                </c:pt>
                <c:pt idx="3635" formatCode="General">
                  <c:v>-9.3172330357620895E-4</c:v>
                </c:pt>
                <c:pt idx="3636" formatCode="General">
                  <c:v>-9.2038830886370399E-4</c:v>
                </c:pt>
                <c:pt idx="3637" formatCode="General">
                  <c:v>-9.2620439589846898E-4</c:v>
                </c:pt>
                <c:pt idx="3638" formatCode="General">
                  <c:v>-9.2650048162349599E-4</c:v>
                </c:pt>
                <c:pt idx="3639" formatCode="General">
                  <c:v>-9.3077334370226096E-4</c:v>
                </c:pt>
                <c:pt idx="3640" formatCode="General">
                  <c:v>-9.2468153619969305E-4</c:v>
                </c:pt>
                <c:pt idx="3641" formatCode="General">
                  <c:v>-9.29979758305712E-4</c:v>
                </c:pt>
                <c:pt idx="3642" formatCode="General">
                  <c:v>-9.2711837883899099E-4</c:v>
                </c:pt>
                <c:pt idx="3643" formatCode="General">
                  <c:v>-9.2669830529099495E-4</c:v>
                </c:pt>
                <c:pt idx="3644" formatCode="General">
                  <c:v>-9.1927138827630601E-4</c:v>
                </c:pt>
                <c:pt idx="3645" formatCode="General">
                  <c:v>-9.2204326480679704E-4</c:v>
                </c:pt>
                <c:pt idx="3646" formatCode="General">
                  <c:v>-9.3187902525999E-4</c:v>
                </c:pt>
                <c:pt idx="3647" formatCode="General">
                  <c:v>-9.2865938267181695E-4</c:v>
                </c:pt>
                <c:pt idx="3648" formatCode="General">
                  <c:v>-9.2326224900095202E-4</c:v>
                </c:pt>
                <c:pt idx="3649" formatCode="General">
                  <c:v>-9.2243167071434998E-4</c:v>
                </c:pt>
                <c:pt idx="3650" formatCode="General">
                  <c:v>-9.2519981476819901E-4</c:v>
                </c:pt>
                <c:pt idx="3651" formatCode="General">
                  <c:v>-9.31786238756617E-4</c:v>
                </c:pt>
                <c:pt idx="3652" formatCode="General">
                  <c:v>-9.2169050682805605E-4</c:v>
                </c:pt>
                <c:pt idx="3653" formatCode="General">
                  <c:v>-9.23536574302301E-4</c:v>
                </c:pt>
                <c:pt idx="3654" formatCode="General">
                  <c:v>-9.2031402134124299E-4</c:v>
                </c:pt>
                <c:pt idx="3655" formatCode="General">
                  <c:v>-9.2949494350200201E-4</c:v>
                </c:pt>
                <c:pt idx="3656" formatCode="General">
                  <c:v>-9.3193817671248199E-4</c:v>
                </c:pt>
                <c:pt idx="3657" formatCode="General">
                  <c:v>-9.3048908803406696E-4</c:v>
                </c:pt>
                <c:pt idx="3658" formatCode="General">
                  <c:v>-9.2819354605494595E-4</c:v>
                </c:pt>
                <c:pt idx="3659" formatCode="General">
                  <c:v>-9.28601213155093E-4</c:v>
                </c:pt>
                <c:pt idx="3660" formatCode="General">
                  <c:v>-9.1693415607918397E-4</c:v>
                </c:pt>
                <c:pt idx="3661" formatCode="General">
                  <c:v>-9.2472180944117195E-4</c:v>
                </c:pt>
                <c:pt idx="3662" formatCode="General">
                  <c:v>-9.2117927901177901E-4</c:v>
                </c:pt>
                <c:pt idx="3663" formatCode="General">
                  <c:v>-9.2105039579878196E-4</c:v>
                </c:pt>
                <c:pt idx="3664" formatCode="General">
                  <c:v>-9.1559155004479096E-4</c:v>
                </c:pt>
                <c:pt idx="3665" formatCode="General">
                  <c:v>-9.20989023842545E-4</c:v>
                </c:pt>
                <c:pt idx="3666" formatCode="General">
                  <c:v>-9.2822602204575898E-4</c:v>
                </c:pt>
                <c:pt idx="3667" formatCode="General">
                  <c:v>-9.19565592798154E-4</c:v>
                </c:pt>
                <c:pt idx="3668" formatCode="General">
                  <c:v>-9.29099712223463E-4</c:v>
                </c:pt>
                <c:pt idx="3669" formatCode="General">
                  <c:v>-9.1641700613487298E-4</c:v>
                </c:pt>
                <c:pt idx="3670" formatCode="General">
                  <c:v>-9.2426389129190599E-4</c:v>
                </c:pt>
                <c:pt idx="3671" formatCode="General">
                  <c:v>-9.2169058904437195E-4</c:v>
                </c:pt>
                <c:pt idx="3672" formatCode="General">
                  <c:v>-9.3466789025570501E-4</c:v>
                </c:pt>
                <c:pt idx="3673" formatCode="General">
                  <c:v>-9.2344153688876099E-4</c:v>
                </c:pt>
                <c:pt idx="3674" formatCode="General">
                  <c:v>-9.2758061968474797E-4</c:v>
                </c:pt>
                <c:pt idx="3675" formatCode="General">
                  <c:v>-9.2117324558914002E-4</c:v>
                </c:pt>
                <c:pt idx="3676" formatCode="General">
                  <c:v>-9.2490842950447398E-4</c:v>
                </c:pt>
                <c:pt idx="3677" formatCode="General">
                  <c:v>-9.2973275067564996E-4</c:v>
                </c:pt>
                <c:pt idx="3678" formatCode="General">
                  <c:v>-9.2312290842394399E-4</c:v>
                </c:pt>
                <c:pt idx="3679" formatCode="General">
                  <c:v>-9.2982365814405703E-4</c:v>
                </c:pt>
                <c:pt idx="3680" formatCode="General">
                  <c:v>-9.1852839946050997E-4</c:v>
                </c:pt>
                <c:pt idx="3681" formatCode="General">
                  <c:v>-9.2671843478898995E-4</c:v>
                </c:pt>
                <c:pt idx="3682" formatCode="General">
                  <c:v>-9.2499318574678496E-4</c:v>
                </c:pt>
                <c:pt idx="3683" formatCode="General">
                  <c:v>-9.1392624091009105E-4</c:v>
                </c:pt>
                <c:pt idx="3684" formatCode="General">
                  <c:v>-9.2417099900596897E-4</c:v>
                </c:pt>
                <c:pt idx="3685" formatCode="General">
                  <c:v>-9.2788272034837404E-4</c:v>
                </c:pt>
                <c:pt idx="3686" formatCode="General">
                  <c:v>-9.2628168642842695E-4</c:v>
                </c:pt>
                <c:pt idx="3687" formatCode="General">
                  <c:v>-9.2254008466287297E-4</c:v>
                </c:pt>
                <c:pt idx="3688" formatCode="General">
                  <c:v>-9.1719655323977702E-4</c:v>
                </c:pt>
                <c:pt idx="3689" formatCode="General">
                  <c:v>-9.2114181857105403E-4</c:v>
                </c:pt>
                <c:pt idx="3690" formatCode="General">
                  <c:v>-9.2515583140521398E-4</c:v>
                </c:pt>
                <c:pt idx="3691" formatCode="General">
                  <c:v>-9.2433515845166301E-4</c:v>
                </c:pt>
                <c:pt idx="3692" formatCode="General">
                  <c:v>-9.2704293737575199E-4</c:v>
                </c:pt>
                <c:pt idx="3693" formatCode="General">
                  <c:v>-9.2187379224320098E-4</c:v>
                </c:pt>
                <c:pt idx="3694" formatCode="General">
                  <c:v>-9.1972958094907204E-4</c:v>
                </c:pt>
                <c:pt idx="3695" formatCode="General">
                  <c:v>-9.2154908004681696E-4</c:v>
                </c:pt>
                <c:pt idx="3696" formatCode="General">
                  <c:v>-9.2397513557546996E-4</c:v>
                </c:pt>
                <c:pt idx="3697" formatCode="General">
                  <c:v>-9.2467835239198198E-4</c:v>
                </c:pt>
                <c:pt idx="3698" formatCode="General">
                  <c:v>-9.2278617067613803E-4</c:v>
                </c:pt>
                <c:pt idx="3699" formatCode="General">
                  <c:v>-9.22661783495943E-4</c:v>
                </c:pt>
                <c:pt idx="3700" formatCode="General">
                  <c:v>-9.2525076863517403E-4</c:v>
                </c:pt>
                <c:pt idx="3701" formatCode="General">
                  <c:v>-9.24375200779772E-4</c:v>
                </c:pt>
                <c:pt idx="3702" formatCode="General">
                  <c:v>-9.2461689243114804E-4</c:v>
                </c:pt>
                <c:pt idx="3703" formatCode="General">
                  <c:v>-9.2514192176427004E-4</c:v>
                </c:pt>
                <c:pt idx="3704" formatCode="General">
                  <c:v>-9.2249008447995101E-4</c:v>
                </c:pt>
                <c:pt idx="3705" formatCode="General">
                  <c:v>-9.2035456741002496E-4</c:v>
                </c:pt>
                <c:pt idx="3706" formatCode="General">
                  <c:v>-9.2774522606555896E-4</c:v>
                </c:pt>
                <c:pt idx="3707" formatCode="General">
                  <c:v>-9.1428043354704696E-4</c:v>
                </c:pt>
                <c:pt idx="3708" formatCode="General">
                  <c:v>-9.2104830025532998E-4</c:v>
                </c:pt>
                <c:pt idx="3709" formatCode="General">
                  <c:v>-9.2318085275891601E-4</c:v>
                </c:pt>
                <c:pt idx="3710" formatCode="General">
                  <c:v>-9.1870753376152104E-4</c:v>
                </c:pt>
                <c:pt idx="3711" formatCode="General">
                  <c:v>-9.2328047654564101E-4</c:v>
                </c:pt>
                <c:pt idx="3712" formatCode="General">
                  <c:v>-9.1544275352824504E-4</c:v>
                </c:pt>
                <c:pt idx="3713" formatCode="General">
                  <c:v>-9.2845496627077899E-4</c:v>
                </c:pt>
                <c:pt idx="3714" formatCode="General">
                  <c:v>-9.1886432547765896E-4</c:v>
                </c:pt>
                <c:pt idx="3715" formatCode="General">
                  <c:v>-9.1718878054384905E-4</c:v>
                </c:pt>
                <c:pt idx="3716" formatCode="General">
                  <c:v>-9.2990635338217702E-4</c:v>
                </c:pt>
                <c:pt idx="3717" formatCode="General">
                  <c:v>-9.2053220361968096E-4</c:v>
                </c:pt>
                <c:pt idx="3718" formatCode="General">
                  <c:v>-9.1715618622433698E-4</c:v>
                </c:pt>
                <c:pt idx="3719" formatCode="General">
                  <c:v>-9.2276979879824797E-4</c:v>
                </c:pt>
                <c:pt idx="3720" formatCode="General">
                  <c:v>-9.2090771720868697E-4</c:v>
                </c:pt>
                <c:pt idx="3721" formatCode="General">
                  <c:v>-9.1899603005683695E-4</c:v>
                </c:pt>
                <c:pt idx="3722" formatCode="General">
                  <c:v>-9.1726885706630795E-4</c:v>
                </c:pt>
                <c:pt idx="3723" formatCode="General">
                  <c:v>-9.2189841556051502E-4</c:v>
                </c:pt>
                <c:pt idx="3724" formatCode="General">
                  <c:v>-9.2555077225463798E-4</c:v>
                </c:pt>
                <c:pt idx="3725" formatCode="General">
                  <c:v>-9.2798234728115505E-4</c:v>
                </c:pt>
                <c:pt idx="3726" formatCode="General">
                  <c:v>-9.2373534492095201E-4</c:v>
                </c:pt>
                <c:pt idx="3727" formatCode="General">
                  <c:v>-9.17791384187836E-4</c:v>
                </c:pt>
                <c:pt idx="3728" formatCode="General">
                  <c:v>-9.2104254995632197E-4</c:v>
                </c:pt>
                <c:pt idx="3729" formatCode="General">
                  <c:v>-9.1851190892213298E-4</c:v>
                </c:pt>
                <c:pt idx="3730" formatCode="General">
                  <c:v>-9.2025798036666595E-4</c:v>
                </c:pt>
                <c:pt idx="3731" formatCode="General">
                  <c:v>-9.2557749281151004E-4</c:v>
                </c:pt>
                <c:pt idx="3732" formatCode="General">
                  <c:v>-9.28146465358443E-4</c:v>
                </c:pt>
                <c:pt idx="3733" formatCode="General">
                  <c:v>-9.21888237443259E-4</c:v>
                </c:pt>
                <c:pt idx="3734" formatCode="General">
                  <c:v>-9.2679955024047597E-4</c:v>
                </c:pt>
                <c:pt idx="3735" formatCode="General">
                  <c:v>-9.1992486816664298E-4</c:v>
                </c:pt>
                <c:pt idx="3736" formatCode="General">
                  <c:v>-9.1648170914829805E-4</c:v>
                </c:pt>
                <c:pt idx="3737" formatCode="General">
                  <c:v>-9.2140082191162595E-4</c:v>
                </c:pt>
                <c:pt idx="3738" formatCode="General">
                  <c:v>-9.2425605514233095E-4</c:v>
                </c:pt>
                <c:pt idx="3739" formatCode="General">
                  <c:v>-9.25638874845266E-4</c:v>
                </c:pt>
                <c:pt idx="3740" formatCode="General">
                  <c:v>-9.1814858509219901E-4</c:v>
                </c:pt>
                <c:pt idx="3741" formatCode="General">
                  <c:v>-9.2138740998437996E-4</c:v>
                </c:pt>
                <c:pt idx="3742" formatCode="General">
                  <c:v>-9.2561530897099903E-4</c:v>
                </c:pt>
                <c:pt idx="3743" formatCode="General">
                  <c:v>-9.2010589511191498E-4</c:v>
                </c:pt>
                <c:pt idx="3744" formatCode="General">
                  <c:v>-9.1994018818611399E-4</c:v>
                </c:pt>
                <c:pt idx="3745" formatCode="General">
                  <c:v>-9.1907887333561198E-4</c:v>
                </c:pt>
                <c:pt idx="3746" formatCode="General">
                  <c:v>-9.15593570899975E-4</c:v>
                </c:pt>
                <c:pt idx="3747" formatCode="General">
                  <c:v>-9.2191758441893595E-4</c:v>
                </c:pt>
                <c:pt idx="3748" formatCode="General">
                  <c:v>-9.2228075851498795E-4</c:v>
                </c:pt>
                <c:pt idx="3749" formatCode="General">
                  <c:v>-9.17703473456343E-4</c:v>
                </c:pt>
                <c:pt idx="3750" formatCode="General">
                  <c:v>-9.1737009686689204E-4</c:v>
                </c:pt>
                <c:pt idx="3751" formatCode="General">
                  <c:v>-9.2379160124495604E-4</c:v>
                </c:pt>
                <c:pt idx="3752" formatCode="General">
                  <c:v>-9.1836618861792997E-4</c:v>
                </c:pt>
                <c:pt idx="3753" formatCode="General">
                  <c:v>-9.2318479831001495E-4</c:v>
                </c:pt>
                <c:pt idx="3754" formatCode="General">
                  <c:v>-9.1847509707049496E-4</c:v>
                </c:pt>
                <c:pt idx="3755" formatCode="General">
                  <c:v>-9.2022592655549801E-4</c:v>
                </c:pt>
                <c:pt idx="3756" formatCode="General">
                  <c:v>-9.210193975242E-4</c:v>
                </c:pt>
                <c:pt idx="3757" formatCode="General">
                  <c:v>-9.1817124764435496E-4</c:v>
                </c:pt>
                <c:pt idx="3758" formatCode="General">
                  <c:v>-9.2124369509620605E-4</c:v>
                </c:pt>
                <c:pt idx="3759" formatCode="General">
                  <c:v>-9.2711659741813196E-4</c:v>
                </c:pt>
                <c:pt idx="3760" formatCode="General">
                  <c:v>-9.2353158525090297E-4</c:v>
                </c:pt>
                <c:pt idx="3761" formatCode="General">
                  <c:v>-9.2251104731656396E-4</c:v>
                </c:pt>
                <c:pt idx="3762" formatCode="General">
                  <c:v>-9.2091118687193899E-4</c:v>
                </c:pt>
                <c:pt idx="3763" formatCode="General">
                  <c:v>-9.1942247359632495E-4</c:v>
                </c:pt>
                <c:pt idx="3764" formatCode="General">
                  <c:v>-9.1814062561289202E-4</c:v>
                </c:pt>
                <c:pt idx="3765" formatCode="General">
                  <c:v>-9.1914030453929302E-4</c:v>
                </c:pt>
                <c:pt idx="3766" formatCode="General">
                  <c:v>-9.2153587662831401E-4</c:v>
                </c:pt>
                <c:pt idx="3767" formatCode="General">
                  <c:v>-9.1781824018204801E-4</c:v>
                </c:pt>
                <c:pt idx="3768" formatCode="General">
                  <c:v>-9.2037667243753804E-4</c:v>
                </c:pt>
                <c:pt idx="3769" formatCode="General">
                  <c:v>-9.2158065340107605E-4</c:v>
                </c:pt>
                <c:pt idx="3770" formatCode="General">
                  <c:v>-9.2206724834696099E-4</c:v>
                </c:pt>
                <c:pt idx="3771" formatCode="General">
                  <c:v>-9.2077349622287101E-4</c:v>
                </c:pt>
                <c:pt idx="3772" formatCode="General">
                  <c:v>-9.1796221939446595E-4</c:v>
                </c:pt>
                <c:pt idx="3773" formatCode="General">
                  <c:v>-9.2108713605655102E-4</c:v>
                </c:pt>
                <c:pt idx="3774" formatCode="General">
                  <c:v>-9.2128557959250397E-4</c:v>
                </c:pt>
                <c:pt idx="3775" formatCode="General">
                  <c:v>-9.2274579684411997E-4</c:v>
                </c:pt>
                <c:pt idx="3776" formatCode="General">
                  <c:v>-9.2091750766463802E-4</c:v>
                </c:pt>
                <c:pt idx="3777" formatCode="General">
                  <c:v>-9.0971449702041197E-4</c:v>
                </c:pt>
                <c:pt idx="3778" formatCode="General">
                  <c:v>-9.2117033333153102E-4</c:v>
                </c:pt>
                <c:pt idx="3779" formatCode="General">
                  <c:v>-9.1425466573560096E-4</c:v>
                </c:pt>
                <c:pt idx="3780" formatCode="General">
                  <c:v>-9.1217467215506595E-4</c:v>
                </c:pt>
                <c:pt idx="3781" formatCode="General">
                  <c:v>-9.2056905224450298E-4</c:v>
                </c:pt>
                <c:pt idx="3782" formatCode="General">
                  <c:v>-9.1181001410986203E-4</c:v>
                </c:pt>
                <c:pt idx="3783" formatCode="General">
                  <c:v>-9.2296640902940399E-4</c:v>
                </c:pt>
                <c:pt idx="3784" formatCode="General">
                  <c:v>-9.2230815536114901E-4</c:v>
                </c:pt>
                <c:pt idx="3785" formatCode="General">
                  <c:v>-9.1843156308470196E-4</c:v>
                </c:pt>
                <c:pt idx="3786" formatCode="General">
                  <c:v>-9.1943677025178698E-4</c:v>
                </c:pt>
                <c:pt idx="3787" formatCode="General">
                  <c:v>-9.1399435632528601E-4</c:v>
                </c:pt>
                <c:pt idx="3788" formatCode="General">
                  <c:v>-9.1129685805735295E-4</c:v>
                </c:pt>
                <c:pt idx="3789" formatCode="General">
                  <c:v>-9.21784837792371E-4</c:v>
                </c:pt>
                <c:pt idx="3790" formatCode="General">
                  <c:v>-9.2256211876929001E-4</c:v>
                </c:pt>
                <c:pt idx="3791" formatCode="General">
                  <c:v>-9.1470952575558304E-4</c:v>
                </c:pt>
                <c:pt idx="3792" formatCode="General">
                  <c:v>-9.2288290320383299E-4</c:v>
                </c:pt>
                <c:pt idx="3793" formatCode="General">
                  <c:v>-9.1831932253942801E-4</c:v>
                </c:pt>
                <c:pt idx="3794" formatCode="General">
                  <c:v>-9.1431253434683796E-4</c:v>
                </c:pt>
                <c:pt idx="3795" formatCode="General">
                  <c:v>-9.1675207764627196E-4</c:v>
                </c:pt>
                <c:pt idx="3796" formatCode="General">
                  <c:v>-9.1841191772451698E-4</c:v>
                </c:pt>
                <c:pt idx="3797" formatCode="General">
                  <c:v>-9.16032605431606E-4</c:v>
                </c:pt>
                <c:pt idx="3798" formatCode="General">
                  <c:v>-9.2062913437684002E-4</c:v>
                </c:pt>
                <c:pt idx="3799" formatCode="General">
                  <c:v>-9.1840724808820904E-4</c:v>
                </c:pt>
                <c:pt idx="3800" formatCode="General">
                  <c:v>-9.1906108352530602E-4</c:v>
                </c:pt>
                <c:pt idx="3801" formatCode="General">
                  <c:v>-9.1910568765171002E-4</c:v>
                </c:pt>
                <c:pt idx="3802" formatCode="General">
                  <c:v>-9.18720849056959E-4</c:v>
                </c:pt>
                <c:pt idx="3803" formatCode="General">
                  <c:v>-9.1794627423299796E-4</c:v>
                </c:pt>
                <c:pt idx="3804" formatCode="General">
                  <c:v>-9.2332302071220797E-4</c:v>
                </c:pt>
                <c:pt idx="3805" formatCode="General">
                  <c:v>-9.1778482781824401E-4</c:v>
                </c:pt>
                <c:pt idx="3806" formatCode="General">
                  <c:v>-9.1848003576135997E-4</c:v>
                </c:pt>
                <c:pt idx="3807" formatCode="General">
                  <c:v>-9.2137505002545198E-4</c:v>
                </c:pt>
                <c:pt idx="3808" formatCode="General">
                  <c:v>-9.1871570570614301E-4</c:v>
                </c:pt>
                <c:pt idx="3809" formatCode="General">
                  <c:v>-9.2040737642841203E-4</c:v>
                </c:pt>
                <c:pt idx="3810" formatCode="General">
                  <c:v>-9.19206982095803E-4</c:v>
                </c:pt>
                <c:pt idx="3811" formatCode="General">
                  <c:v>-9.1556621270519995E-4</c:v>
                </c:pt>
                <c:pt idx="3812" formatCode="General">
                  <c:v>-9.2132818069956101E-4</c:v>
                </c:pt>
                <c:pt idx="3813" formatCode="General">
                  <c:v>-9.1791761626689599E-4</c:v>
                </c:pt>
                <c:pt idx="3814" formatCode="General">
                  <c:v>-9.2503938648808405E-4</c:v>
                </c:pt>
                <c:pt idx="3815" formatCode="General">
                  <c:v>-9.2094787949621097E-4</c:v>
                </c:pt>
                <c:pt idx="3816" formatCode="General">
                  <c:v>-9.1583120489482299E-4</c:v>
                </c:pt>
                <c:pt idx="3817" formatCode="General">
                  <c:v>-9.2261858918044797E-4</c:v>
                </c:pt>
                <c:pt idx="3818" formatCode="General">
                  <c:v>-9.1999474559168598E-4</c:v>
                </c:pt>
                <c:pt idx="3819" formatCode="General">
                  <c:v>-9.1597590830221098E-4</c:v>
                </c:pt>
                <c:pt idx="3820" formatCode="General">
                  <c:v>-9.1465103576204301E-4</c:v>
                </c:pt>
                <c:pt idx="3821" formatCode="General">
                  <c:v>-9.1960888398252697E-4</c:v>
                </c:pt>
                <c:pt idx="3822" formatCode="General">
                  <c:v>-9.1974887234794905E-4</c:v>
                </c:pt>
                <c:pt idx="3823" formatCode="General">
                  <c:v>-9.1887774122825197E-4</c:v>
                </c:pt>
                <c:pt idx="3824" formatCode="General">
                  <c:v>-9.1744125056438897E-4</c:v>
                </c:pt>
                <c:pt idx="3825" formatCode="General">
                  <c:v>-9.1981633934112199E-4</c:v>
                </c:pt>
                <c:pt idx="3826" formatCode="General">
                  <c:v>-9.1964901745611699E-4</c:v>
                </c:pt>
                <c:pt idx="3827" formatCode="General">
                  <c:v>-9.1835260140501898E-4</c:v>
                </c:pt>
                <c:pt idx="3828" formatCode="General">
                  <c:v>-9.23128707417879E-4</c:v>
                </c:pt>
                <c:pt idx="3829" formatCode="General">
                  <c:v>-9.16449004463641E-4</c:v>
                </c:pt>
                <c:pt idx="3830" formatCode="General">
                  <c:v>-9.1847241712808103E-4</c:v>
                </c:pt>
                <c:pt idx="3831" formatCode="General">
                  <c:v>-9.19132466955554E-4</c:v>
                </c:pt>
                <c:pt idx="3832" formatCode="General">
                  <c:v>-9.1548544000923701E-4</c:v>
                </c:pt>
                <c:pt idx="3833" formatCode="General">
                  <c:v>-9.2028957211368902E-4</c:v>
                </c:pt>
                <c:pt idx="3834" formatCode="General">
                  <c:v>-9.1800501502646299E-4</c:v>
                </c:pt>
                <c:pt idx="3835" formatCode="General">
                  <c:v>-9.2621063416115795E-4</c:v>
                </c:pt>
                <c:pt idx="3836" formatCode="General">
                  <c:v>-9.2011935283335905E-4</c:v>
                </c:pt>
                <c:pt idx="3837" formatCode="General">
                  <c:v>-9.1711162968713498E-4</c:v>
                </c:pt>
                <c:pt idx="3838" formatCode="General">
                  <c:v>-9.1419071513190102E-4</c:v>
                </c:pt>
                <c:pt idx="3839" formatCode="General">
                  <c:v>-9.1607882546855405E-4</c:v>
                </c:pt>
                <c:pt idx="3840" formatCode="General">
                  <c:v>-9.1458481820309596E-4</c:v>
                </c:pt>
                <c:pt idx="3841" formatCode="General">
                  <c:v>-9.1244515425447205E-4</c:v>
                </c:pt>
                <c:pt idx="3842" formatCode="General">
                  <c:v>-9.2133261086296098E-4</c:v>
                </c:pt>
                <c:pt idx="3843" formatCode="General">
                  <c:v>-9.1883290373082603E-4</c:v>
                </c:pt>
                <c:pt idx="3844" formatCode="General">
                  <c:v>-9.1588718287765496E-4</c:v>
                </c:pt>
                <c:pt idx="3845" formatCode="General">
                  <c:v>-9.1716758966325202E-4</c:v>
                </c:pt>
                <c:pt idx="3846" formatCode="General">
                  <c:v>-9.1855210722218002E-4</c:v>
                </c:pt>
                <c:pt idx="3847" formatCode="General">
                  <c:v>-9.1206009597572598E-4</c:v>
                </c:pt>
                <c:pt idx="3848" formatCode="General">
                  <c:v>-9.1378609111427995E-4</c:v>
                </c:pt>
                <c:pt idx="3849" formatCode="General">
                  <c:v>-9.1665974672584197E-4</c:v>
                </c:pt>
                <c:pt idx="3850" formatCode="General">
                  <c:v>-9.1046148022165096E-4</c:v>
                </c:pt>
                <c:pt idx="3851" formatCode="General">
                  <c:v>-9.1087896564209499E-4</c:v>
                </c:pt>
                <c:pt idx="3852" formatCode="General">
                  <c:v>-9.1038000675752902E-4</c:v>
                </c:pt>
                <c:pt idx="3853" formatCode="General">
                  <c:v>-9.1435067650432204E-4</c:v>
                </c:pt>
                <c:pt idx="3854" formatCode="General">
                  <c:v>-9.1793338102268997E-4</c:v>
                </c:pt>
                <c:pt idx="3855" formatCode="General">
                  <c:v>-9.1354260565524497E-4</c:v>
                </c:pt>
                <c:pt idx="3856" formatCode="General">
                  <c:v>-9.1630111234589702E-4</c:v>
                </c:pt>
                <c:pt idx="3857" formatCode="General">
                  <c:v>-9.2018601635810002E-4</c:v>
                </c:pt>
                <c:pt idx="3858" formatCode="General">
                  <c:v>-9.2401996067081502E-4</c:v>
                </c:pt>
                <c:pt idx="3859" formatCode="General">
                  <c:v>-9.1941771424379601E-4</c:v>
                </c:pt>
                <c:pt idx="3860" formatCode="General">
                  <c:v>-9.0945717961963895E-4</c:v>
                </c:pt>
                <c:pt idx="3861" formatCode="General">
                  <c:v>-9.0973122387841504E-4</c:v>
                </c:pt>
                <c:pt idx="3862" formatCode="General">
                  <c:v>-9.1548131135713604E-4</c:v>
                </c:pt>
                <c:pt idx="3863" formatCode="General">
                  <c:v>-9.2520275795644801E-4</c:v>
                </c:pt>
                <c:pt idx="3864" formatCode="General">
                  <c:v>-9.1751528835382296E-4</c:v>
                </c:pt>
                <c:pt idx="3865" formatCode="General">
                  <c:v>-9.1371901427111403E-4</c:v>
                </c:pt>
                <c:pt idx="3866" formatCode="General">
                  <c:v>-9.1612266867456299E-4</c:v>
                </c:pt>
                <c:pt idx="3867" formatCode="General">
                  <c:v>-9.1616504550690698E-4</c:v>
                </c:pt>
                <c:pt idx="3868" formatCode="General">
                  <c:v>-9.0994412669307898E-4</c:v>
                </c:pt>
                <c:pt idx="3869" formatCode="General">
                  <c:v>-9.1599576695292301E-4</c:v>
                </c:pt>
                <c:pt idx="3870" formatCode="General">
                  <c:v>-9.0720223056861896E-4</c:v>
                </c:pt>
                <c:pt idx="3871" formatCode="General">
                  <c:v>-9.1331310949128595E-4</c:v>
                </c:pt>
                <c:pt idx="3872" formatCode="General">
                  <c:v>-9.1115473623059598E-4</c:v>
                </c:pt>
                <c:pt idx="3873" formatCode="General">
                  <c:v>-9.1699655172397705E-4</c:v>
                </c:pt>
                <c:pt idx="3874" formatCode="General">
                  <c:v>-9.1509274307887496E-4</c:v>
                </c:pt>
                <c:pt idx="3875" formatCode="General">
                  <c:v>-9.0784769372477005E-4</c:v>
                </c:pt>
                <c:pt idx="3876" formatCode="General">
                  <c:v>-9.1296902709202602E-4</c:v>
                </c:pt>
                <c:pt idx="3877" formatCode="General">
                  <c:v>-9.0455384759974202E-4</c:v>
                </c:pt>
                <c:pt idx="3878" formatCode="General">
                  <c:v>-9.1706109998558301E-4</c:v>
                </c:pt>
                <c:pt idx="3879" formatCode="General">
                  <c:v>-9.1195608695952E-4</c:v>
                </c:pt>
                <c:pt idx="3880" formatCode="General">
                  <c:v>-9.1235759289199302E-4</c:v>
                </c:pt>
                <c:pt idx="3881" formatCode="General">
                  <c:v>-9.1137746465727598E-4</c:v>
                </c:pt>
                <c:pt idx="3882" formatCode="General">
                  <c:v>-9.0919433960238202E-4</c:v>
                </c:pt>
                <c:pt idx="3883" formatCode="General">
                  <c:v>-9.1347908256232105E-4</c:v>
                </c:pt>
                <c:pt idx="3884" formatCode="General">
                  <c:v>-9.1225611096069697E-4</c:v>
                </c:pt>
                <c:pt idx="3885" formatCode="General">
                  <c:v>-9.1030423588949101E-4</c:v>
                </c:pt>
                <c:pt idx="3886" formatCode="General">
                  <c:v>-9.1453654790850402E-4</c:v>
                </c:pt>
                <c:pt idx="3887" formatCode="General">
                  <c:v>-9.0971564196289101E-4</c:v>
                </c:pt>
                <c:pt idx="3888" formatCode="General">
                  <c:v>-9.1305677429059397E-4</c:v>
                </c:pt>
                <c:pt idx="3889" formatCode="General">
                  <c:v>-9.1067044132732498E-4</c:v>
                </c:pt>
                <c:pt idx="3890" formatCode="General">
                  <c:v>-9.1532471966002701E-4</c:v>
                </c:pt>
                <c:pt idx="3891" formatCode="General">
                  <c:v>-9.0823342797949997E-4</c:v>
                </c:pt>
                <c:pt idx="3892" formatCode="General">
                  <c:v>-9.1379360021009797E-4</c:v>
                </c:pt>
                <c:pt idx="3893" formatCode="General">
                  <c:v>-9.1534333746940203E-4</c:v>
                </c:pt>
                <c:pt idx="3894" formatCode="General">
                  <c:v>-9.14960133114036E-4</c:v>
                </c:pt>
                <c:pt idx="3895" formatCode="General">
                  <c:v>-9.1692737818184001E-4</c:v>
                </c:pt>
                <c:pt idx="3896" formatCode="General">
                  <c:v>-9.1484044834287302E-4</c:v>
                </c:pt>
                <c:pt idx="3897" formatCode="General">
                  <c:v>-9.1740101428529103E-4</c:v>
                </c:pt>
                <c:pt idx="3898" formatCode="General">
                  <c:v>-9.13537586482084E-4</c:v>
                </c:pt>
                <c:pt idx="3899" formatCode="General">
                  <c:v>-9.1332720583107996E-4</c:v>
                </c:pt>
                <c:pt idx="3900" formatCode="General">
                  <c:v>-9.1020992052936295E-4</c:v>
                </c:pt>
                <c:pt idx="3901" formatCode="General">
                  <c:v>-9.1086723447056904E-4</c:v>
                </c:pt>
                <c:pt idx="3902" formatCode="General">
                  <c:v>-9.1431857142842098E-4</c:v>
                </c:pt>
                <c:pt idx="3903" formatCode="General">
                  <c:v>-9.1767471700636199E-4</c:v>
                </c:pt>
                <c:pt idx="3904" formatCode="General">
                  <c:v>-9.1029919425077296E-4</c:v>
                </c:pt>
                <c:pt idx="3905" formatCode="General">
                  <c:v>-9.0496129883564603E-4</c:v>
                </c:pt>
                <c:pt idx="3906" formatCode="General">
                  <c:v>-9.09939375302622E-4</c:v>
                </c:pt>
                <c:pt idx="3907" formatCode="General">
                  <c:v>-9.1027311597749797E-4</c:v>
                </c:pt>
                <c:pt idx="3908" formatCode="General">
                  <c:v>-9.1216463315758195E-4</c:v>
                </c:pt>
                <c:pt idx="3909" formatCode="General">
                  <c:v>-9.0587571139170097E-4</c:v>
                </c:pt>
                <c:pt idx="3910" formatCode="General">
                  <c:v>-9.03028829184835E-4</c:v>
                </c:pt>
                <c:pt idx="3911" formatCode="General">
                  <c:v>-9.0738448651048198E-4</c:v>
                </c:pt>
                <c:pt idx="3912" formatCode="General">
                  <c:v>-9.1793010964909402E-4</c:v>
                </c:pt>
                <c:pt idx="3913" formatCode="General">
                  <c:v>-9.12386521267246E-4</c:v>
                </c:pt>
                <c:pt idx="3914" formatCode="General">
                  <c:v>-9.0871232814371803E-4</c:v>
                </c:pt>
                <c:pt idx="3915" formatCode="General">
                  <c:v>-9.1355110824806098E-4</c:v>
                </c:pt>
                <c:pt idx="3916" formatCode="General">
                  <c:v>-9.1639750397039396E-4</c:v>
                </c:pt>
                <c:pt idx="3917" formatCode="General">
                  <c:v>-9.1779166544531099E-4</c:v>
                </c:pt>
                <c:pt idx="3918" formatCode="General">
                  <c:v>-9.1099178411026E-4</c:v>
                </c:pt>
                <c:pt idx="3919" formatCode="General">
                  <c:v>-9.1320342856083896E-4</c:v>
                </c:pt>
                <c:pt idx="3920" formatCode="General">
                  <c:v>-9.0777833691822404E-4</c:v>
                </c:pt>
                <c:pt idx="3921" formatCode="General">
                  <c:v>-9.1646305588287901E-4</c:v>
                </c:pt>
                <c:pt idx="3922" formatCode="General">
                  <c:v>-9.07130594313013E-4</c:v>
                </c:pt>
                <c:pt idx="3923" formatCode="General">
                  <c:v>-9.1707238335957705E-4</c:v>
                </c:pt>
                <c:pt idx="3924" formatCode="General">
                  <c:v>-9.1343924283451903E-4</c:v>
                </c:pt>
                <c:pt idx="3925" formatCode="General">
                  <c:v>-9.1136259182147104E-4</c:v>
                </c:pt>
                <c:pt idx="3926" formatCode="General">
                  <c:v>-9.1250892722592898E-4</c:v>
                </c:pt>
                <c:pt idx="3927" formatCode="General">
                  <c:v>-9.0558801091139899E-4</c:v>
                </c:pt>
                <c:pt idx="3928" formatCode="General">
                  <c:v>-9.1008372806260695E-4</c:v>
                </c:pt>
                <c:pt idx="3929" formatCode="General">
                  <c:v>-9.1315593473026305E-4</c:v>
                </c:pt>
                <c:pt idx="3930" formatCode="General">
                  <c:v>-9.1064240040599604E-4</c:v>
                </c:pt>
                <c:pt idx="3931" formatCode="General">
                  <c:v>-9.1395815322826502E-4</c:v>
                </c:pt>
                <c:pt idx="3932" formatCode="General">
                  <c:v>-9.10836360444331E-4</c:v>
                </c:pt>
                <c:pt idx="3933" formatCode="General">
                  <c:v>-9.1007433003173802E-4</c:v>
                </c:pt>
                <c:pt idx="3934" formatCode="General">
                  <c:v>-9.1945733732306503E-4</c:v>
                </c:pt>
                <c:pt idx="3935" formatCode="General">
                  <c:v>-9.1439719440840296E-4</c:v>
                </c:pt>
                <c:pt idx="3936" formatCode="General">
                  <c:v>-9.1767359799367404E-4</c:v>
                </c:pt>
                <c:pt idx="3937" formatCode="General">
                  <c:v>-9.1114106934429698E-4</c:v>
                </c:pt>
                <c:pt idx="3938" formatCode="General">
                  <c:v>-9.08388214778007E-4</c:v>
                </c:pt>
                <c:pt idx="3939" formatCode="General">
                  <c:v>-9.0433630871926602E-4</c:v>
                </c:pt>
                <c:pt idx="3940" formatCode="General">
                  <c:v>-9.0962686923922603E-4</c:v>
                </c:pt>
                <c:pt idx="3941" formatCode="General">
                  <c:v>-9.0937396631649405E-4</c:v>
                </c:pt>
                <c:pt idx="3942" formatCode="General">
                  <c:v>-9.0800298124003799E-4</c:v>
                </c:pt>
                <c:pt idx="3943" formatCode="General">
                  <c:v>-9.1013060651075198E-4</c:v>
                </c:pt>
                <c:pt idx="3944" formatCode="General">
                  <c:v>-9.1106146460020001E-4</c:v>
                </c:pt>
                <c:pt idx="3945" formatCode="General">
                  <c:v>-9.1238102049685896E-4</c:v>
                </c:pt>
                <c:pt idx="3946" formatCode="General">
                  <c:v>-9.1760082928567601E-4</c:v>
                </c:pt>
                <c:pt idx="3947" formatCode="General">
                  <c:v>-9.1396430367731698E-4</c:v>
                </c:pt>
                <c:pt idx="3948" formatCode="General">
                  <c:v>-9.1092583049860395E-4</c:v>
                </c:pt>
                <c:pt idx="3949" formatCode="General">
                  <c:v>-9.0215879576855599E-4</c:v>
                </c:pt>
                <c:pt idx="3950" formatCode="General">
                  <c:v>-9.0855748179276903E-4</c:v>
                </c:pt>
                <c:pt idx="3951" formatCode="General">
                  <c:v>-9.1269510816972897E-4</c:v>
                </c:pt>
                <c:pt idx="3952" formatCode="General">
                  <c:v>-9.08551279247181E-4</c:v>
                </c:pt>
                <c:pt idx="3953" formatCode="General">
                  <c:v>-9.0885987673760302E-4</c:v>
                </c:pt>
                <c:pt idx="3954" formatCode="General">
                  <c:v>-9.1657002503001898E-4</c:v>
                </c:pt>
                <c:pt idx="3955" formatCode="General">
                  <c:v>-9.0656387892088105E-4</c:v>
                </c:pt>
                <c:pt idx="3956" formatCode="General">
                  <c:v>-9.1442012602356701E-4</c:v>
                </c:pt>
                <c:pt idx="3957" formatCode="General">
                  <c:v>-9.1222339386263097E-4</c:v>
                </c:pt>
                <c:pt idx="3958" formatCode="General">
                  <c:v>-9.0751131875522497E-4</c:v>
                </c:pt>
                <c:pt idx="3959" formatCode="General">
                  <c:v>-9.1493207107990599E-4</c:v>
                </c:pt>
                <c:pt idx="3960" formatCode="General">
                  <c:v>-9.0694235861824696E-4</c:v>
                </c:pt>
                <c:pt idx="3961" formatCode="General">
                  <c:v>-9.1336383373398901E-4</c:v>
                </c:pt>
                <c:pt idx="3962" formatCode="General">
                  <c:v>-9.1324290112484096E-4</c:v>
                </c:pt>
                <c:pt idx="3963" formatCode="General">
                  <c:v>-9.0997615153118501E-4</c:v>
                </c:pt>
                <c:pt idx="3964" formatCode="General">
                  <c:v>-9.0602490966141104E-4</c:v>
                </c:pt>
                <c:pt idx="3965" formatCode="General">
                  <c:v>-9.0899229962844398E-4</c:v>
                </c:pt>
                <c:pt idx="3966" formatCode="General">
                  <c:v>-9.0536835110846005E-4</c:v>
                </c:pt>
                <c:pt idx="3967" formatCode="General">
                  <c:v>-9.0723383277795003E-4</c:v>
                </c:pt>
                <c:pt idx="3968" formatCode="General">
                  <c:v>-9.08351089933905E-4</c:v>
                </c:pt>
                <c:pt idx="3969" formatCode="General">
                  <c:v>-9.0994330755137702E-4</c:v>
                </c:pt>
                <c:pt idx="3970" formatCode="General">
                  <c:v>-9.0757781324757195E-4</c:v>
                </c:pt>
                <c:pt idx="3971" formatCode="General">
                  <c:v>-9.1474956812275801E-4</c:v>
                </c:pt>
                <c:pt idx="3972" formatCode="General">
                  <c:v>-9.0791156862965298E-4</c:v>
                </c:pt>
                <c:pt idx="3973" formatCode="General">
                  <c:v>-9.0861310531408E-4</c:v>
                </c:pt>
                <c:pt idx="3974" formatCode="General">
                  <c:v>-9.0630607718321095E-4</c:v>
                </c:pt>
                <c:pt idx="3975" formatCode="General">
                  <c:v>-9.0968501682772197E-4</c:v>
                </c:pt>
                <c:pt idx="3976" formatCode="General">
                  <c:v>-9.0325187232206396E-4</c:v>
                </c:pt>
                <c:pt idx="3977" formatCode="General">
                  <c:v>-9.0822644733518402E-4</c:v>
                </c:pt>
                <c:pt idx="3978" formatCode="General">
                  <c:v>-9.1340479293793497E-4</c:v>
                </c:pt>
                <c:pt idx="3979" formatCode="General">
                  <c:v>-9.0178438097410002E-4</c:v>
                </c:pt>
                <c:pt idx="3980" formatCode="General">
                  <c:v>-9.1474567641106205E-4</c:v>
                </c:pt>
                <c:pt idx="3981" formatCode="General">
                  <c:v>-9.1075533800152398E-4</c:v>
                </c:pt>
                <c:pt idx="3982" formatCode="General">
                  <c:v>-9.05850263161124E-4</c:v>
                </c:pt>
                <c:pt idx="3983" formatCode="General">
                  <c:v>-9.1174185985489398E-4</c:v>
                </c:pt>
                <c:pt idx="3984" formatCode="General">
                  <c:v>-9.1008608958705604E-4</c:v>
                </c:pt>
                <c:pt idx="3985" formatCode="General">
                  <c:v>-9.0605384204417699E-4</c:v>
                </c:pt>
                <c:pt idx="3986" formatCode="General">
                  <c:v>-9.1325541683208499E-4</c:v>
                </c:pt>
                <c:pt idx="3987" formatCode="General">
                  <c:v>-9.0546833237924401E-4</c:v>
                </c:pt>
                <c:pt idx="3988" formatCode="General">
                  <c:v>-9.0960076226656204E-4</c:v>
                </c:pt>
                <c:pt idx="3989" formatCode="General">
                  <c:v>-9.1044642058904599E-4</c:v>
                </c:pt>
                <c:pt idx="3990" formatCode="General">
                  <c:v>-9.0601087493364404E-4</c:v>
                </c:pt>
                <c:pt idx="3991" formatCode="General">
                  <c:v>-9.1399733921688597E-4</c:v>
                </c:pt>
                <c:pt idx="3992" formatCode="General">
                  <c:v>-9.0893945435975597E-4</c:v>
                </c:pt>
                <c:pt idx="3993" formatCode="General">
                  <c:v>-9.0808213858655298E-4</c:v>
                </c:pt>
                <c:pt idx="3994" formatCode="General">
                  <c:v>-9.0872391996201201E-4</c:v>
                </c:pt>
                <c:pt idx="3995" formatCode="General">
                  <c:v>-9.04295856508882E-4</c:v>
                </c:pt>
                <c:pt idx="3996" formatCode="General">
                  <c:v>-9.0360968688568298E-4</c:v>
                </c:pt>
                <c:pt idx="3997" formatCode="General">
                  <c:v>-9.0734542888254899E-4</c:v>
                </c:pt>
                <c:pt idx="3998" formatCode="General">
                  <c:v>-9.0157447236385705E-4</c:v>
                </c:pt>
                <c:pt idx="3999" formatCode="General">
                  <c:v>-9.0939421894758099E-4</c:v>
                </c:pt>
                <c:pt idx="4000" formatCode="General">
                  <c:v>-9.0567138376011996E-4</c:v>
                </c:pt>
                <c:pt idx="4001" formatCode="General">
                  <c:v>-9.0757576510046495E-4</c:v>
                </c:pt>
                <c:pt idx="4002" formatCode="General">
                  <c:v>-9.0933469878664002E-4</c:v>
                </c:pt>
                <c:pt idx="4003" formatCode="General">
                  <c:v>-9.0639278969596401E-4</c:v>
                </c:pt>
                <c:pt idx="4004" formatCode="General">
                  <c:v>-9.0921253678964199E-4</c:v>
                </c:pt>
                <c:pt idx="4005" formatCode="General">
                  <c:v>-9.0424361223113904E-4</c:v>
                </c:pt>
                <c:pt idx="4006" formatCode="General">
                  <c:v>-9.1161920021931304E-4</c:v>
                </c:pt>
                <c:pt idx="4007" formatCode="General">
                  <c:v>-9.04620502800768E-4</c:v>
                </c:pt>
                <c:pt idx="4008" formatCode="General">
                  <c:v>-9.0643518501746102E-4</c:v>
                </c:pt>
                <c:pt idx="4009" formatCode="General">
                  <c:v>-9.0735826091736295E-4</c:v>
                </c:pt>
                <c:pt idx="4010" formatCode="General">
                  <c:v>-9.0308699833596695E-4</c:v>
                </c:pt>
                <c:pt idx="4011" formatCode="General">
                  <c:v>-9.0741753169924896E-4</c:v>
                </c:pt>
                <c:pt idx="4012" formatCode="General">
                  <c:v>-9.0714000656327105E-4</c:v>
                </c:pt>
                <c:pt idx="4013" formatCode="General">
                  <c:v>-9.0924877502060496E-4</c:v>
                </c:pt>
                <c:pt idx="4014" formatCode="General">
                  <c:v>-9.0560970010444201E-4</c:v>
                </c:pt>
                <c:pt idx="4015" formatCode="General">
                  <c:v>-9.0627502104638697E-4</c:v>
                </c:pt>
                <c:pt idx="4016" formatCode="General">
                  <c:v>-9.0440299160147704E-4</c:v>
                </c:pt>
                <c:pt idx="4017" formatCode="General">
                  <c:v>-9.0459209423739302E-4</c:v>
                </c:pt>
                <c:pt idx="4018" formatCode="General">
                  <c:v>-9.0509088909249201E-4</c:v>
                </c:pt>
                <c:pt idx="4019" formatCode="General">
                  <c:v>-9.0407489912524002E-4</c:v>
                </c:pt>
                <c:pt idx="4020" formatCode="General">
                  <c:v>-9.0906581921969102E-4</c:v>
                </c:pt>
                <c:pt idx="4021" formatCode="General">
                  <c:v>-9.0121067059989999E-4</c:v>
                </c:pt>
                <c:pt idx="4022" formatCode="General">
                  <c:v>-9.0809356750542396E-4</c:v>
                </c:pt>
                <c:pt idx="4023" formatCode="General">
                  <c:v>-9.0747859660728395E-4</c:v>
                </c:pt>
                <c:pt idx="4024" formatCode="General">
                  <c:v>-9.12596449916661E-4</c:v>
                </c:pt>
                <c:pt idx="4025" formatCode="General">
                  <c:v>-9.0644967486560896E-4</c:v>
                </c:pt>
                <c:pt idx="4026" formatCode="General">
                  <c:v>-9.0691345664876098E-4</c:v>
                </c:pt>
                <c:pt idx="4027" formatCode="General">
                  <c:v>-9.0648674997367298E-4</c:v>
                </c:pt>
                <c:pt idx="4028" formatCode="General">
                  <c:v>-9.0457852075020604E-4</c:v>
                </c:pt>
                <c:pt idx="4029" formatCode="General">
                  <c:v>-9.0494917513191098E-4</c:v>
                </c:pt>
                <c:pt idx="4030" formatCode="General">
                  <c:v>-9.0937144569150298E-4</c:v>
                </c:pt>
                <c:pt idx="4031" formatCode="General">
                  <c:v>-9.1097517884175603E-4</c:v>
                </c:pt>
                <c:pt idx="4032" formatCode="General">
                  <c:v>-9.0906364982880599E-4</c:v>
                </c:pt>
                <c:pt idx="4033" formatCode="General">
                  <c:v>-9.0893312495527497E-4</c:v>
                </c:pt>
                <c:pt idx="4034" formatCode="General">
                  <c:v>-9.1192202838900796E-4</c:v>
                </c:pt>
                <c:pt idx="4035" formatCode="General">
                  <c:v>-9.0783645701515096E-4</c:v>
                </c:pt>
                <c:pt idx="4036" formatCode="General">
                  <c:v>-9.0886455918834797E-4</c:v>
                </c:pt>
                <c:pt idx="4037" formatCode="General">
                  <c:v>-9.10237636857359E-4</c:v>
                </c:pt>
                <c:pt idx="4038" formatCode="General">
                  <c:v>-9.0978637918913397E-4</c:v>
                </c:pt>
                <c:pt idx="4039" formatCode="General">
                  <c:v>-8.9804721489290405E-4</c:v>
                </c:pt>
                <c:pt idx="4040" formatCode="General">
                  <c:v>-9.0868429069217995E-4</c:v>
                </c:pt>
                <c:pt idx="4041" formatCode="General">
                  <c:v>-9.0365582478807199E-4</c:v>
                </c:pt>
                <c:pt idx="4042" formatCode="General">
                  <c:v>-9.0606573540117405E-4</c:v>
                </c:pt>
                <c:pt idx="4043" formatCode="General">
                  <c:v>-9.1308865272036002E-4</c:v>
                </c:pt>
                <c:pt idx="4044" formatCode="General">
                  <c:v>-9.1241478437609398E-4</c:v>
                </c:pt>
                <c:pt idx="4045" formatCode="General">
                  <c:v>-9.0483473933335797E-4</c:v>
                </c:pt>
                <c:pt idx="4046" formatCode="General">
                  <c:v>-9.0432388325277697E-4</c:v>
                </c:pt>
                <c:pt idx="4047" formatCode="General">
                  <c:v>-9.0631409985628001E-4</c:v>
                </c:pt>
                <c:pt idx="4048" formatCode="General">
                  <c:v>-9.0347211114969101E-4</c:v>
                </c:pt>
                <c:pt idx="4049" formatCode="General">
                  <c:v>-9.07361432067049E-4</c:v>
                </c:pt>
                <c:pt idx="4050" formatCode="General">
                  <c:v>-9.0404925022720601E-4</c:v>
                </c:pt>
                <c:pt idx="4051" formatCode="General">
                  <c:v>-9.0583776120731999E-4</c:v>
                </c:pt>
                <c:pt idx="4052" formatCode="General">
                  <c:v>-8.9842884780791995E-4</c:v>
                </c:pt>
                <c:pt idx="4053" formatCode="General">
                  <c:v>-9.0069925859956703E-4</c:v>
                </c:pt>
                <c:pt idx="4054" formatCode="General">
                  <c:v>-9.06854815816101E-4</c:v>
                </c:pt>
                <c:pt idx="4055" formatCode="General">
                  <c:v>-9.0913678111021498E-4</c:v>
                </c:pt>
                <c:pt idx="4056" formatCode="General">
                  <c:v>-9.0203173769730404E-4</c:v>
                </c:pt>
                <c:pt idx="4057" formatCode="General">
                  <c:v>-9.0355341096359397E-4</c:v>
                </c:pt>
                <c:pt idx="4058" formatCode="General">
                  <c:v>-9.05589889524433E-4</c:v>
                </c:pt>
                <c:pt idx="4059" formatCode="General">
                  <c:v>-9.0725403830329903E-4</c:v>
                </c:pt>
                <c:pt idx="4060" formatCode="General">
                  <c:v>-9.0333948859922203E-4</c:v>
                </c:pt>
                <c:pt idx="4061" formatCode="General">
                  <c:v>-9.0857084144914803E-4</c:v>
                </c:pt>
                <c:pt idx="4062" formatCode="General">
                  <c:v>-9.0089889323438199E-4</c:v>
                </c:pt>
                <c:pt idx="4063" formatCode="General">
                  <c:v>-9.0443471454149202E-4</c:v>
                </c:pt>
                <c:pt idx="4064" formatCode="General">
                  <c:v>-9.0859647810906602E-4</c:v>
                </c:pt>
                <c:pt idx="4065" formatCode="General">
                  <c:v>-9.0026345358930695E-4</c:v>
                </c:pt>
                <c:pt idx="4066" formatCode="General">
                  <c:v>-9.0915887214512302E-4</c:v>
                </c:pt>
                <c:pt idx="4067" formatCode="General">
                  <c:v>-9.0659507369713797E-4</c:v>
                </c:pt>
                <c:pt idx="4068" formatCode="General">
                  <c:v>-9.0807913064543805E-4</c:v>
                </c:pt>
                <c:pt idx="4069" formatCode="General">
                  <c:v>-9.0817806103346403E-4</c:v>
                </c:pt>
                <c:pt idx="4070" formatCode="General">
                  <c:v>-9.0425995582704601E-4</c:v>
                </c:pt>
                <c:pt idx="4071" formatCode="General">
                  <c:v>-9.0834188960131602E-4</c:v>
                </c:pt>
                <c:pt idx="4072" formatCode="General">
                  <c:v>-9.0222414342690401E-4</c:v>
                </c:pt>
                <c:pt idx="4073" formatCode="General">
                  <c:v>-9.0681907677666598E-4</c:v>
                </c:pt>
                <c:pt idx="4074" formatCode="General">
                  <c:v>-9.0226084008803505E-4</c:v>
                </c:pt>
                <c:pt idx="4075" formatCode="General">
                  <c:v>-9.1043641153418502E-4</c:v>
                </c:pt>
                <c:pt idx="4076" formatCode="General">
                  <c:v>-9.02463012198812E-4</c:v>
                </c:pt>
                <c:pt idx="4077" formatCode="General">
                  <c:v>-9.0593801764309598E-4</c:v>
                </c:pt>
                <c:pt idx="4078" formatCode="General">
                  <c:v>-9.0061764773555902E-4</c:v>
                </c:pt>
                <c:pt idx="4079" formatCode="General">
                  <c:v>-9.07633205326257E-4</c:v>
                </c:pt>
                <c:pt idx="4080" formatCode="General">
                  <c:v>-9.0740174187473098E-4</c:v>
                </c:pt>
                <c:pt idx="4081" formatCode="General">
                  <c:v>-9.0610817036558403E-4</c:v>
                </c:pt>
                <c:pt idx="4082" formatCode="General">
                  <c:v>-9.1080015440605101E-4</c:v>
                </c:pt>
                <c:pt idx="4083" formatCode="General">
                  <c:v>-9.0503412602175898E-4</c:v>
                </c:pt>
                <c:pt idx="4084" formatCode="General">
                  <c:v>-9.0674136059518801E-4</c:v>
                </c:pt>
                <c:pt idx="4085" formatCode="General">
                  <c:v>-9.0487807748636901E-4</c:v>
                </c:pt>
                <c:pt idx="4086" formatCode="General">
                  <c:v>-9.1301883238324505E-4</c:v>
                </c:pt>
                <c:pt idx="4087" formatCode="General">
                  <c:v>-9.0634005839035803E-4</c:v>
                </c:pt>
                <c:pt idx="4088" formatCode="General">
                  <c:v>-9.1035732271003901E-4</c:v>
                </c:pt>
                <c:pt idx="4089" formatCode="General">
                  <c:v>-9.0384151989110896E-4</c:v>
                </c:pt>
                <c:pt idx="4090" formatCode="General">
                  <c:v>-8.9887741807546603E-4</c:v>
                </c:pt>
                <c:pt idx="4091" formatCode="General">
                  <c:v>-9.0294325513976502E-4</c:v>
                </c:pt>
                <c:pt idx="4092" formatCode="General">
                  <c:v>-9.0199793087564195E-4</c:v>
                </c:pt>
                <c:pt idx="4093" formatCode="General">
                  <c:v>-9.0503269149022798E-4</c:v>
                </c:pt>
                <c:pt idx="4094" formatCode="General">
                  <c:v>-9.0723263702684805E-4</c:v>
                </c:pt>
                <c:pt idx="4095" formatCode="General">
                  <c:v>-9.0196833672323497E-4</c:v>
                </c:pt>
                <c:pt idx="4096" formatCode="General">
                  <c:v>-8.9754744920789598E-4</c:v>
                </c:pt>
                <c:pt idx="4097" formatCode="General">
                  <c:v>-9.0107498323784604E-4</c:v>
                </c:pt>
                <c:pt idx="4098" formatCode="General">
                  <c:v>-9.0642973484123305E-4</c:v>
                </c:pt>
                <c:pt idx="4099" formatCode="General">
                  <c:v>-9.0568121509758002E-4</c:v>
                </c:pt>
                <c:pt idx="4100" formatCode="General">
                  <c:v>-9.0040814272830899E-4</c:v>
                </c:pt>
                <c:pt idx="4101" formatCode="General">
                  <c:v>-9.0362539808401597E-4</c:v>
                </c:pt>
                <c:pt idx="4102" formatCode="General">
                  <c:v>-9.0572099781540598E-4</c:v>
                </c:pt>
                <c:pt idx="4103" formatCode="General">
                  <c:v>-9.0262732968483101E-4</c:v>
                </c:pt>
                <c:pt idx="4104" formatCode="General">
                  <c:v>-8.96553794751338E-4</c:v>
                </c:pt>
                <c:pt idx="4105" formatCode="General">
                  <c:v>-9.0467772652606001E-4</c:v>
                </c:pt>
                <c:pt idx="4106" formatCode="General">
                  <c:v>-9.0211440995724196E-4</c:v>
                </c:pt>
                <c:pt idx="4107" formatCode="General">
                  <c:v>-8.9879767251215405E-4</c:v>
                </c:pt>
                <c:pt idx="4108" formatCode="General">
                  <c:v>-8.9451492821040698E-4</c:v>
                </c:pt>
                <c:pt idx="4109" formatCode="General">
                  <c:v>-9.0784838259758702E-4</c:v>
                </c:pt>
                <c:pt idx="4110" formatCode="General">
                  <c:v>-9.0313090256495998E-4</c:v>
                </c:pt>
                <c:pt idx="4111" formatCode="General">
                  <c:v>-9.0657426316807798E-4</c:v>
                </c:pt>
                <c:pt idx="4112" formatCode="General">
                  <c:v>-9.0513364396967698E-4</c:v>
                </c:pt>
                <c:pt idx="4113" formatCode="General">
                  <c:v>-9.0425898009483799E-4</c:v>
                </c:pt>
                <c:pt idx="4114" formatCode="General">
                  <c:v>-8.9825508604717604E-4</c:v>
                </c:pt>
                <c:pt idx="4115" formatCode="General">
                  <c:v>-9.0268265341415799E-4</c:v>
                </c:pt>
                <c:pt idx="4116" formatCode="General">
                  <c:v>-9.0180317611624199E-4</c:v>
                </c:pt>
                <c:pt idx="4117" formatCode="General">
                  <c:v>-9.0555374874081601E-4</c:v>
                </c:pt>
                <c:pt idx="4118" formatCode="General">
                  <c:v>-9.06337418972797E-4</c:v>
                </c:pt>
                <c:pt idx="4119" formatCode="General">
                  <c:v>-8.9574673172309097E-4</c:v>
                </c:pt>
                <c:pt idx="4120" formatCode="General">
                  <c:v>-9.1093482386619495E-4</c:v>
                </c:pt>
                <c:pt idx="4121" formatCode="General">
                  <c:v>-9.0395448348342203E-4</c:v>
                </c:pt>
                <c:pt idx="4122" formatCode="General">
                  <c:v>-9.0031452959944702E-4</c:v>
                </c:pt>
                <c:pt idx="4123" formatCode="General">
                  <c:v>-8.9943769153608805E-4</c:v>
                </c:pt>
                <c:pt idx="4124" formatCode="General">
                  <c:v>-9.0440930394676403E-4</c:v>
                </c:pt>
                <c:pt idx="4125" formatCode="General">
                  <c:v>-9.0592937993257995E-4</c:v>
                </c:pt>
                <c:pt idx="4126" formatCode="General">
                  <c:v>-9.0001288643449205E-4</c:v>
                </c:pt>
                <c:pt idx="4127" formatCode="General">
                  <c:v>-9.0006022217121399E-4</c:v>
                </c:pt>
                <c:pt idx="4128" formatCode="General">
                  <c:v>-9.0129159424456005E-4</c:v>
                </c:pt>
                <c:pt idx="4129" formatCode="General">
                  <c:v>-9.0092203329199196E-4</c:v>
                </c:pt>
                <c:pt idx="4130" formatCode="General">
                  <c:v>-9.0087589903030201E-4</c:v>
                </c:pt>
                <c:pt idx="4131" formatCode="General">
                  <c:v>-9.0655460507060501E-4</c:v>
                </c:pt>
                <c:pt idx="4132" formatCode="General">
                  <c:v>-8.9735040676867895E-4</c:v>
                </c:pt>
                <c:pt idx="4133" formatCode="General">
                  <c:v>-9.0422371570111405E-4</c:v>
                </c:pt>
                <c:pt idx="4134" formatCode="General">
                  <c:v>-8.9929003139186097E-4</c:v>
                </c:pt>
                <c:pt idx="4135" formatCode="General">
                  <c:v>-9.0438955907649204E-4</c:v>
                </c:pt>
                <c:pt idx="4136" formatCode="General">
                  <c:v>-9.0354796034531097E-4</c:v>
                </c:pt>
                <c:pt idx="4137" formatCode="General">
                  <c:v>-9.0023000334755999E-4</c:v>
                </c:pt>
                <c:pt idx="4138" formatCode="General">
                  <c:v>-9.0240985844586101E-4</c:v>
                </c:pt>
                <c:pt idx="4139" formatCode="General">
                  <c:v>-9.0041792325918604E-4</c:v>
                </c:pt>
                <c:pt idx="4140" formatCode="General">
                  <c:v>-9.0216174203604097E-4</c:v>
                </c:pt>
                <c:pt idx="4141" formatCode="General">
                  <c:v>-9.0341961911681601E-4</c:v>
                </c:pt>
                <c:pt idx="4142" formatCode="General">
                  <c:v>-9.0298920117405797E-4</c:v>
                </c:pt>
                <c:pt idx="4143" formatCode="General">
                  <c:v>-9.0152786620800198E-4</c:v>
                </c:pt>
                <c:pt idx="4144" formatCode="General">
                  <c:v>-9.0922918759181698E-4</c:v>
                </c:pt>
                <c:pt idx="4145" formatCode="General">
                  <c:v>-8.9665110973120496E-4</c:v>
                </c:pt>
                <c:pt idx="4146" formatCode="General">
                  <c:v>-9.0038948296818598E-4</c:v>
                </c:pt>
                <c:pt idx="4147" formatCode="General">
                  <c:v>-9.0146437007659203E-4</c:v>
                </c:pt>
                <c:pt idx="4148" formatCode="General">
                  <c:v>-9.0218667333645205E-4</c:v>
                </c:pt>
                <c:pt idx="4149" formatCode="General">
                  <c:v>-9.0160283014344698E-4</c:v>
                </c:pt>
                <c:pt idx="4150" formatCode="General">
                  <c:v>-9.0668904460759097E-4</c:v>
                </c:pt>
                <c:pt idx="4151" formatCode="General">
                  <c:v>-9.0215921940484198E-4</c:v>
                </c:pt>
                <c:pt idx="4152" formatCode="General">
                  <c:v>-9.0552097763320501E-4</c:v>
                </c:pt>
                <c:pt idx="4153" formatCode="General">
                  <c:v>-9.0173441672477595E-4</c:v>
                </c:pt>
                <c:pt idx="4154" formatCode="General">
                  <c:v>-9.0173932740060601E-4</c:v>
                </c:pt>
                <c:pt idx="4155" formatCode="General">
                  <c:v>-9.0218212509168502E-4</c:v>
                </c:pt>
                <c:pt idx="4156" formatCode="General">
                  <c:v>-9.0284497310521E-4</c:v>
                </c:pt>
                <c:pt idx="4157" formatCode="General">
                  <c:v>-9.0002659002572398E-4</c:v>
                </c:pt>
                <c:pt idx="4158" formatCode="General">
                  <c:v>-9.0353364841806597E-4</c:v>
                </c:pt>
                <c:pt idx="4159" formatCode="General">
                  <c:v>-9.0299673329669397E-4</c:v>
                </c:pt>
                <c:pt idx="4160" formatCode="General">
                  <c:v>-9.0202468011743499E-4</c:v>
                </c:pt>
                <c:pt idx="4161" formatCode="General">
                  <c:v>-9.0456669373310805E-4</c:v>
                </c:pt>
                <c:pt idx="4162" formatCode="General">
                  <c:v>-8.9796256760094496E-4</c:v>
                </c:pt>
                <c:pt idx="4163" formatCode="General">
                  <c:v>-9.0233759774218899E-4</c:v>
                </c:pt>
                <c:pt idx="4164" formatCode="General">
                  <c:v>-8.9864640104071703E-4</c:v>
                </c:pt>
                <c:pt idx="4165" formatCode="General">
                  <c:v>-9.0114204787081003E-4</c:v>
                </c:pt>
                <c:pt idx="4166" formatCode="General">
                  <c:v>-9.0337176776488903E-4</c:v>
                </c:pt>
                <c:pt idx="4167" formatCode="General">
                  <c:v>-9.0293032738595702E-4</c:v>
                </c:pt>
                <c:pt idx="4168" formatCode="General">
                  <c:v>-9.0357304329008795E-4</c:v>
                </c:pt>
                <c:pt idx="4169" formatCode="General">
                  <c:v>-9.00027094375988E-4</c:v>
                </c:pt>
                <c:pt idx="4170" formatCode="General">
                  <c:v>-9.0098002930164402E-4</c:v>
                </c:pt>
                <c:pt idx="4171" formatCode="General">
                  <c:v>-9.00393441405998E-4</c:v>
                </c:pt>
                <c:pt idx="4172" formatCode="General">
                  <c:v>-9.0546828272714301E-4</c:v>
                </c:pt>
                <c:pt idx="4173" formatCode="General">
                  <c:v>-9.03020511894622E-4</c:v>
                </c:pt>
                <c:pt idx="4174" formatCode="General">
                  <c:v>-9.01819382714968E-4</c:v>
                </c:pt>
                <c:pt idx="4175" formatCode="General">
                  <c:v>-9.0113144925093496E-4</c:v>
                </c:pt>
                <c:pt idx="4176" formatCode="General">
                  <c:v>-9.0359672540962701E-4</c:v>
                </c:pt>
                <c:pt idx="4177" formatCode="General">
                  <c:v>-8.9963214932375695E-4</c:v>
                </c:pt>
                <c:pt idx="4178" formatCode="General">
                  <c:v>-9.0179534286516296E-4</c:v>
                </c:pt>
                <c:pt idx="4179" formatCode="General">
                  <c:v>-8.9697604057553605E-4</c:v>
                </c:pt>
                <c:pt idx="4180" formatCode="General">
                  <c:v>-8.9773830532715996E-4</c:v>
                </c:pt>
                <c:pt idx="4181" formatCode="General">
                  <c:v>-9.0471379622414502E-4</c:v>
                </c:pt>
                <c:pt idx="4182" formatCode="General">
                  <c:v>-8.9751477411582101E-4</c:v>
                </c:pt>
                <c:pt idx="4183" formatCode="General">
                  <c:v>-8.9880516522731102E-4</c:v>
                </c:pt>
                <c:pt idx="4184" formatCode="General">
                  <c:v>-8.9581282899019198E-4</c:v>
                </c:pt>
                <c:pt idx="4185" formatCode="General">
                  <c:v>-8.9955647434049899E-4</c:v>
                </c:pt>
                <c:pt idx="4186" formatCode="General">
                  <c:v>-8.9996832252025401E-4</c:v>
                </c:pt>
                <c:pt idx="4187" formatCode="General">
                  <c:v>-8.9223068886633403E-4</c:v>
                </c:pt>
                <c:pt idx="4188" formatCode="General">
                  <c:v>-8.9899393718277599E-4</c:v>
                </c:pt>
                <c:pt idx="4189" formatCode="General">
                  <c:v>-9.00444373203358E-4</c:v>
                </c:pt>
                <c:pt idx="4190" formatCode="General">
                  <c:v>-9.0106276023665705E-4</c:v>
                </c:pt>
                <c:pt idx="4191" formatCode="General">
                  <c:v>-8.9750249690037003E-4</c:v>
                </c:pt>
                <c:pt idx="4192" formatCode="General">
                  <c:v>-9.00487079558179E-4</c:v>
                </c:pt>
                <c:pt idx="4193" formatCode="General">
                  <c:v>-9.0230403912348303E-4</c:v>
                </c:pt>
                <c:pt idx="4194" formatCode="General">
                  <c:v>-9.0249721152714697E-4</c:v>
                </c:pt>
                <c:pt idx="4195" formatCode="General">
                  <c:v>-9.0324216072526595E-4</c:v>
                </c:pt>
                <c:pt idx="4196" formatCode="General">
                  <c:v>-9.0187390088166796E-4</c:v>
                </c:pt>
                <c:pt idx="4197" formatCode="General">
                  <c:v>-9.0003574500468597E-4</c:v>
                </c:pt>
                <c:pt idx="4198" formatCode="General">
                  <c:v>-8.9546496759445704E-4</c:v>
                </c:pt>
                <c:pt idx="4199" formatCode="General">
                  <c:v>-8.9230199050958805E-4</c:v>
                </c:pt>
                <c:pt idx="4200" formatCode="General">
                  <c:v>-8.9761178759480695E-4</c:v>
                </c:pt>
                <c:pt idx="4201" formatCode="General">
                  <c:v>-9.04104436886345E-4</c:v>
                </c:pt>
                <c:pt idx="4202" formatCode="General">
                  <c:v>-9.0077179852511102E-4</c:v>
                </c:pt>
                <c:pt idx="4203" formatCode="General">
                  <c:v>-8.9488008833167197E-4</c:v>
                </c:pt>
                <c:pt idx="4204" formatCode="General">
                  <c:v>-8.9857085529226096E-4</c:v>
                </c:pt>
                <c:pt idx="4205" formatCode="General">
                  <c:v>-8.9972187558645699E-4</c:v>
                </c:pt>
                <c:pt idx="4206" formatCode="General">
                  <c:v>-8.98423030830165E-4</c:v>
                </c:pt>
                <c:pt idx="4207" formatCode="General">
                  <c:v>-8.95921469454856E-4</c:v>
                </c:pt>
                <c:pt idx="4208" formatCode="General">
                  <c:v>-8.9722674991664397E-4</c:v>
                </c:pt>
                <c:pt idx="4209" formatCode="General">
                  <c:v>-9.0290640769398998E-4</c:v>
                </c:pt>
                <c:pt idx="4210" formatCode="General">
                  <c:v>-8.9770581473635905E-4</c:v>
                </c:pt>
                <c:pt idx="4211" formatCode="General">
                  <c:v>-9.0074787964988399E-4</c:v>
                </c:pt>
                <c:pt idx="4212" formatCode="General">
                  <c:v>-8.9864547792661603E-4</c:v>
                </c:pt>
                <c:pt idx="4213" formatCode="General">
                  <c:v>-9.0311163297047004E-4</c:v>
                </c:pt>
                <c:pt idx="4214" formatCode="General">
                  <c:v>-8.9589787450175399E-4</c:v>
                </c:pt>
                <c:pt idx="4215" formatCode="General">
                  <c:v>-9.0239421091224399E-4</c:v>
                </c:pt>
                <c:pt idx="4216" formatCode="General">
                  <c:v>-9.0380514263358998E-4</c:v>
                </c:pt>
                <c:pt idx="4217" formatCode="General">
                  <c:v>-9.0166445060074004E-4</c:v>
                </c:pt>
                <c:pt idx="4218" formatCode="General">
                  <c:v>-8.9765395636403505E-4</c:v>
                </c:pt>
                <c:pt idx="4219" formatCode="General">
                  <c:v>-8.9819052027451205E-4</c:v>
                </c:pt>
                <c:pt idx="4220" formatCode="General">
                  <c:v>-8.9308547766512605E-4</c:v>
                </c:pt>
                <c:pt idx="4221" formatCode="General">
                  <c:v>-8.9786528640675104E-4</c:v>
                </c:pt>
                <c:pt idx="4222" formatCode="General">
                  <c:v>-8.9743242277105404E-4</c:v>
                </c:pt>
                <c:pt idx="4223" formatCode="General">
                  <c:v>-8.9671027271856496E-4</c:v>
                </c:pt>
                <c:pt idx="4224" formatCode="General">
                  <c:v>-8.9820666575659495E-4</c:v>
                </c:pt>
                <c:pt idx="4225" formatCode="General">
                  <c:v>-9.0022401445420902E-4</c:v>
                </c:pt>
                <c:pt idx="4226" formatCode="General">
                  <c:v>-9.0397654814422003E-4</c:v>
                </c:pt>
                <c:pt idx="4227" formatCode="General">
                  <c:v>-8.9918431767181195E-4</c:v>
                </c:pt>
                <c:pt idx="4228" formatCode="General">
                  <c:v>-8.9710690010888798E-4</c:v>
                </c:pt>
                <c:pt idx="4229" formatCode="General">
                  <c:v>-9.0071364820381E-4</c:v>
                </c:pt>
                <c:pt idx="4230" formatCode="General">
                  <c:v>-8.9629778959610801E-4</c:v>
                </c:pt>
                <c:pt idx="4231" formatCode="General">
                  <c:v>-8.8426074299075897E-4</c:v>
                </c:pt>
                <c:pt idx="4232" formatCode="General">
                  <c:v>-8.9270104377947395E-4</c:v>
                </c:pt>
                <c:pt idx="4233" formatCode="General">
                  <c:v>-8.8874716417293995E-4</c:v>
                </c:pt>
                <c:pt idx="4234" formatCode="General">
                  <c:v>-8.9930285575971498E-4</c:v>
                </c:pt>
                <c:pt idx="4235" formatCode="General">
                  <c:v>-8.9471177801690098E-4</c:v>
                </c:pt>
                <c:pt idx="4236" formatCode="General">
                  <c:v>-9.0085544289659602E-4</c:v>
                </c:pt>
                <c:pt idx="4237" formatCode="General">
                  <c:v>-8.9340165160559201E-4</c:v>
                </c:pt>
                <c:pt idx="4238" formatCode="General">
                  <c:v>-8.9394841066939203E-4</c:v>
                </c:pt>
                <c:pt idx="4239" formatCode="General">
                  <c:v>-8.9778157402556E-4</c:v>
                </c:pt>
                <c:pt idx="4240" formatCode="General">
                  <c:v>-8.9789054775563798E-4</c:v>
                </c:pt>
                <c:pt idx="4241" formatCode="General">
                  <c:v>-9.0074701690425201E-4</c:v>
                </c:pt>
                <c:pt idx="4242" formatCode="General">
                  <c:v>-8.9784792728787605E-4</c:v>
                </c:pt>
                <c:pt idx="4243" formatCode="General">
                  <c:v>-8.9224095920017196E-4</c:v>
                </c:pt>
                <c:pt idx="4244" formatCode="General">
                  <c:v>-8.9726539053128999E-4</c:v>
                </c:pt>
                <c:pt idx="4245" formatCode="General">
                  <c:v>-8.9594989092911005E-4</c:v>
                </c:pt>
                <c:pt idx="4246" formatCode="General">
                  <c:v>-8.9980638187040201E-4</c:v>
                </c:pt>
                <c:pt idx="4247" formatCode="General">
                  <c:v>-8.9702210312501203E-4</c:v>
                </c:pt>
                <c:pt idx="4248" formatCode="General">
                  <c:v>-8.9106892187610699E-4</c:v>
                </c:pt>
                <c:pt idx="4249" formatCode="General">
                  <c:v>-8.9808770277701399E-4</c:v>
                </c:pt>
                <c:pt idx="4250" formatCode="General">
                  <c:v>-8.9823074251238401E-4</c:v>
                </c:pt>
                <c:pt idx="4251" formatCode="General">
                  <c:v>-8.9898148763501297E-4</c:v>
                </c:pt>
                <c:pt idx="4252" formatCode="General">
                  <c:v>-8.9610257078516801E-4</c:v>
                </c:pt>
                <c:pt idx="4253" formatCode="General">
                  <c:v>-8.9774515066210403E-4</c:v>
                </c:pt>
                <c:pt idx="4254" formatCode="General">
                  <c:v>-8.9870974575008802E-4</c:v>
                </c:pt>
                <c:pt idx="4255" formatCode="General">
                  <c:v>-8.9867222015892895E-4</c:v>
                </c:pt>
                <c:pt idx="4256" formatCode="General">
                  <c:v>-8.96355304817234E-4</c:v>
                </c:pt>
                <c:pt idx="4257" formatCode="General">
                  <c:v>-8.9936871162217004E-4</c:v>
                </c:pt>
                <c:pt idx="4258" formatCode="General">
                  <c:v>-8.9442064569462097E-4</c:v>
                </c:pt>
                <c:pt idx="4259" formatCode="General">
                  <c:v>-8.9230491879639196E-4</c:v>
                </c:pt>
                <c:pt idx="4260" formatCode="General">
                  <c:v>-8.8871631162052095E-4</c:v>
                </c:pt>
                <c:pt idx="4261" formatCode="General">
                  <c:v>-8.9491804716402396E-4</c:v>
                </c:pt>
                <c:pt idx="4262" formatCode="General">
                  <c:v>-9.0028844265963698E-4</c:v>
                </c:pt>
                <c:pt idx="4263" formatCode="General">
                  <c:v>-9.0035128417674797E-4</c:v>
                </c:pt>
                <c:pt idx="4264" formatCode="General">
                  <c:v>-8.9680569378624403E-4</c:v>
                </c:pt>
                <c:pt idx="4265" formatCode="General">
                  <c:v>-8.8927111291807503E-4</c:v>
                </c:pt>
                <c:pt idx="4266" formatCode="General">
                  <c:v>-8.9205893592165402E-4</c:v>
                </c:pt>
                <c:pt idx="4267" formatCode="General">
                  <c:v>-8.9233828409839998E-4</c:v>
                </c:pt>
                <c:pt idx="4268" formatCode="General">
                  <c:v>-8.9437886892834403E-4</c:v>
                </c:pt>
                <c:pt idx="4269" formatCode="General">
                  <c:v>-8.9834807318996005E-4</c:v>
                </c:pt>
                <c:pt idx="4270" formatCode="General">
                  <c:v>-8.9530662395306099E-4</c:v>
                </c:pt>
                <c:pt idx="4271" formatCode="General">
                  <c:v>-8.9029222592539395E-4</c:v>
                </c:pt>
                <c:pt idx="4272" formatCode="General">
                  <c:v>-8.9248173343235303E-4</c:v>
                </c:pt>
                <c:pt idx="4273" formatCode="General">
                  <c:v>-8.9333354377916802E-4</c:v>
                </c:pt>
                <c:pt idx="4274" formatCode="General">
                  <c:v>-8.9382592988754002E-4</c:v>
                </c:pt>
                <c:pt idx="4275" formatCode="General">
                  <c:v>-8.9991860415148902E-4</c:v>
                </c:pt>
                <c:pt idx="4276" formatCode="General">
                  <c:v>-8.94635889560213E-4</c:v>
                </c:pt>
                <c:pt idx="4277" formatCode="General">
                  <c:v>-8.9552787308048499E-4</c:v>
                </c:pt>
                <c:pt idx="4278" formatCode="General">
                  <c:v>-8.9783666069859496E-4</c:v>
                </c:pt>
                <c:pt idx="4279" formatCode="General">
                  <c:v>-8.9506423456531096E-4</c:v>
                </c:pt>
                <c:pt idx="4280" formatCode="General">
                  <c:v>-8.9312012579801303E-4</c:v>
                </c:pt>
                <c:pt idx="4281" formatCode="General">
                  <c:v>-8.9217997135704601E-4</c:v>
                </c:pt>
                <c:pt idx="4282" formatCode="General">
                  <c:v>-8.9931093703652504E-4</c:v>
                </c:pt>
                <c:pt idx="4283" formatCode="General">
                  <c:v>-8.8951680020538104E-4</c:v>
                </c:pt>
                <c:pt idx="4284" formatCode="General">
                  <c:v>-8.9589668581195397E-4</c:v>
                </c:pt>
                <c:pt idx="4285" formatCode="General">
                  <c:v>-8.9420968756105505E-4</c:v>
                </c:pt>
                <c:pt idx="4286" formatCode="General">
                  <c:v>-8.9763590421940403E-4</c:v>
                </c:pt>
                <c:pt idx="4287" formatCode="General">
                  <c:v>-8.9877280003875599E-4</c:v>
                </c:pt>
                <c:pt idx="4288" formatCode="General">
                  <c:v>-8.9379103499488102E-4</c:v>
                </c:pt>
                <c:pt idx="4289" formatCode="General">
                  <c:v>-9.0126435831369602E-4</c:v>
                </c:pt>
                <c:pt idx="4290" formatCode="General">
                  <c:v>-8.9196430931513305E-4</c:v>
                </c:pt>
                <c:pt idx="4291" formatCode="General">
                  <c:v>-8.9869903922077104E-4</c:v>
                </c:pt>
                <c:pt idx="4292" formatCode="General">
                  <c:v>-8.9790805853967798E-4</c:v>
                </c:pt>
                <c:pt idx="4293" formatCode="General">
                  <c:v>-8.8972543709706304E-4</c:v>
                </c:pt>
                <c:pt idx="4294" formatCode="General">
                  <c:v>-8.9792750629727599E-4</c:v>
                </c:pt>
                <c:pt idx="4295" formatCode="General">
                  <c:v>-8.90365857312156E-4</c:v>
                </c:pt>
                <c:pt idx="4296" formatCode="General">
                  <c:v>-8.9083930450588203E-4</c:v>
                </c:pt>
                <c:pt idx="4297" formatCode="General">
                  <c:v>-8.9891394506607595E-4</c:v>
                </c:pt>
                <c:pt idx="4298" formatCode="General">
                  <c:v>-8.9829938474828095E-4</c:v>
                </c:pt>
                <c:pt idx="4299" formatCode="General">
                  <c:v>-8.8670737717648301E-4</c:v>
                </c:pt>
                <c:pt idx="4300" formatCode="General">
                  <c:v>-8.9760081055291897E-4</c:v>
                </c:pt>
                <c:pt idx="4301" formatCode="General">
                  <c:v>-8.9877963733163901E-4</c:v>
                </c:pt>
                <c:pt idx="4302" formatCode="General">
                  <c:v>-9.0108851944825197E-4</c:v>
                </c:pt>
                <c:pt idx="4303" formatCode="General">
                  <c:v>-8.8802204512381704E-4</c:v>
                </c:pt>
                <c:pt idx="4304" formatCode="General">
                  <c:v>-8.9047378151092902E-4</c:v>
                </c:pt>
                <c:pt idx="4305" formatCode="General">
                  <c:v>-8.9557211070652996E-4</c:v>
                </c:pt>
                <c:pt idx="4306" formatCode="General">
                  <c:v>-8.9428977500547997E-4</c:v>
                </c:pt>
                <c:pt idx="4307" formatCode="General">
                  <c:v>-8.9785249423559004E-4</c:v>
                </c:pt>
                <c:pt idx="4308" formatCode="General">
                  <c:v>-9.0023692200749304E-4</c:v>
                </c:pt>
                <c:pt idx="4309" formatCode="General">
                  <c:v>-8.9404226876225697E-4</c:v>
                </c:pt>
                <c:pt idx="4310" formatCode="General">
                  <c:v>-8.9393368077775803E-4</c:v>
                </c:pt>
                <c:pt idx="4311" formatCode="General">
                  <c:v>-8.9405226139123201E-4</c:v>
                </c:pt>
                <c:pt idx="4312" formatCode="General">
                  <c:v>-8.9884304501057001E-4</c:v>
                </c:pt>
                <c:pt idx="4313" formatCode="General">
                  <c:v>-8.9413211046186205E-4</c:v>
                </c:pt>
                <c:pt idx="4314" formatCode="General">
                  <c:v>-8.9452255640632902E-4</c:v>
                </c:pt>
                <c:pt idx="4315" formatCode="General">
                  <c:v>-9.0101441882482303E-4</c:v>
                </c:pt>
                <c:pt idx="4316" formatCode="General">
                  <c:v>-8.8911780131548199E-4</c:v>
                </c:pt>
                <c:pt idx="4317" formatCode="General">
                  <c:v>-8.9612734865681298E-4</c:v>
                </c:pt>
                <c:pt idx="4318" formatCode="General">
                  <c:v>-8.9737467331576799E-4</c:v>
                </c:pt>
                <c:pt idx="4319" formatCode="General">
                  <c:v>-8.9442771449133496E-4</c:v>
                </c:pt>
                <c:pt idx="4320" formatCode="General">
                  <c:v>-8.8610981044403203E-4</c:v>
                </c:pt>
                <c:pt idx="4321" formatCode="General">
                  <c:v>-8.8840521861873497E-4</c:v>
                </c:pt>
                <c:pt idx="4322" formatCode="General">
                  <c:v>-8.9592926553942298E-4</c:v>
                </c:pt>
                <c:pt idx="4323" formatCode="General">
                  <c:v>-8.9325392796177198E-4</c:v>
                </c:pt>
                <c:pt idx="4324" formatCode="General">
                  <c:v>-8.9749130096650805E-4</c:v>
                </c:pt>
                <c:pt idx="4325" formatCode="General">
                  <c:v>-8.8549211764144301E-4</c:v>
                </c:pt>
                <c:pt idx="4326" formatCode="General">
                  <c:v>-8.98993761813752E-4</c:v>
                </c:pt>
                <c:pt idx="4327" formatCode="General">
                  <c:v>-8.9391831159898495E-4</c:v>
                </c:pt>
                <c:pt idx="4328" formatCode="General">
                  <c:v>-8.9146441711155299E-4</c:v>
                </c:pt>
                <c:pt idx="4329" formatCode="General">
                  <c:v>-8.9100296910484E-4</c:v>
                </c:pt>
                <c:pt idx="4330" formatCode="General">
                  <c:v>-8.9489319660479799E-4</c:v>
                </c:pt>
                <c:pt idx="4331" formatCode="General">
                  <c:v>-8.9188198653470199E-4</c:v>
                </c:pt>
                <c:pt idx="4332" formatCode="General">
                  <c:v>-8.95428546017503E-4</c:v>
                </c:pt>
                <c:pt idx="4333" formatCode="General">
                  <c:v>-8.9277241295485196E-4</c:v>
                </c:pt>
                <c:pt idx="4334" formatCode="General">
                  <c:v>-8.9390494731266098E-4</c:v>
                </c:pt>
                <c:pt idx="4335" formatCode="General">
                  <c:v>-8.9345994743841601E-4</c:v>
                </c:pt>
                <c:pt idx="4336" formatCode="General">
                  <c:v>-8.87935426778799E-4</c:v>
                </c:pt>
                <c:pt idx="4337" formatCode="General">
                  <c:v>-8.9039678515086002E-4</c:v>
                </c:pt>
                <c:pt idx="4338" formatCode="General">
                  <c:v>-8.9323596788529202E-4</c:v>
                </c:pt>
                <c:pt idx="4339" formatCode="General">
                  <c:v>-8.9152686614553205E-4</c:v>
                </c:pt>
                <c:pt idx="4340" formatCode="General">
                  <c:v>-8.8941808353377495E-4</c:v>
                </c:pt>
                <c:pt idx="4341" formatCode="General">
                  <c:v>-8.8859594391800696E-4</c:v>
                </c:pt>
                <c:pt idx="4342" formatCode="General">
                  <c:v>-8.9517111304548698E-4</c:v>
                </c:pt>
                <c:pt idx="4343" formatCode="General">
                  <c:v>-8.8398945059211403E-4</c:v>
                </c:pt>
                <c:pt idx="4344" formatCode="General">
                  <c:v>-8.9196715987680095E-4</c:v>
                </c:pt>
                <c:pt idx="4345" formatCode="General">
                  <c:v>-8.8855437641043901E-4</c:v>
                </c:pt>
                <c:pt idx="4346" formatCode="General">
                  <c:v>-8.9003875016422003E-4</c:v>
                </c:pt>
                <c:pt idx="4347" formatCode="General">
                  <c:v>-8.9236867410787102E-4</c:v>
                </c:pt>
                <c:pt idx="4348" formatCode="General">
                  <c:v>-8.8932367438906501E-4</c:v>
                </c:pt>
                <c:pt idx="4349" formatCode="General">
                  <c:v>-8.9445237438973103E-4</c:v>
                </c:pt>
                <c:pt idx="4350" formatCode="General">
                  <c:v>-8.9777996821807605E-4</c:v>
                </c:pt>
                <c:pt idx="4351" formatCode="General">
                  <c:v>-8.818763549916E-4</c:v>
                </c:pt>
                <c:pt idx="4352" formatCode="General">
                  <c:v>-8.90231176970697E-4</c:v>
                </c:pt>
                <c:pt idx="4353" formatCode="General">
                  <c:v>-8.9129777780268097E-4</c:v>
                </c:pt>
                <c:pt idx="4354" formatCode="General">
                  <c:v>-8.9174581533735405E-4</c:v>
                </c:pt>
                <c:pt idx="4355" formatCode="General">
                  <c:v>-8.9264056776240696E-4</c:v>
                </c:pt>
                <c:pt idx="4356" formatCode="General">
                  <c:v>-8.8517254825887899E-4</c:v>
                </c:pt>
                <c:pt idx="4357" formatCode="General">
                  <c:v>-8.9013386598961897E-4</c:v>
                </c:pt>
                <c:pt idx="4358" formatCode="General">
                  <c:v>-8.9037831406806999E-4</c:v>
                </c:pt>
                <c:pt idx="4359" formatCode="General">
                  <c:v>-8.9310574518621302E-4</c:v>
                </c:pt>
                <c:pt idx="4360" formatCode="General">
                  <c:v>-8.8404988344608997E-4</c:v>
                </c:pt>
                <c:pt idx="4361" formatCode="General">
                  <c:v>-8.92331921200357E-4</c:v>
                </c:pt>
                <c:pt idx="4362" formatCode="General">
                  <c:v>-8.90561798518662E-4</c:v>
                </c:pt>
                <c:pt idx="4363" formatCode="General">
                  <c:v>-8.9504122699892797E-4</c:v>
                </c:pt>
                <c:pt idx="4364" formatCode="General">
                  <c:v>-8.9320971382329296E-4</c:v>
                </c:pt>
                <c:pt idx="4365" formatCode="General">
                  <c:v>-8.8649400459094995E-4</c:v>
                </c:pt>
                <c:pt idx="4366" formatCode="General">
                  <c:v>-8.89147032674724E-4</c:v>
                </c:pt>
                <c:pt idx="4367" formatCode="General">
                  <c:v>-8.9155056523947498E-4</c:v>
                </c:pt>
                <c:pt idx="4368" formatCode="General">
                  <c:v>-8.9152004949731296E-4</c:v>
                </c:pt>
                <c:pt idx="4369" formatCode="General">
                  <c:v>-8.8821787883054703E-4</c:v>
                </c:pt>
                <c:pt idx="4370" formatCode="General">
                  <c:v>-8.9323508911825502E-4</c:v>
                </c:pt>
                <c:pt idx="4371" formatCode="General">
                  <c:v>-8.9088697835895605E-4</c:v>
                </c:pt>
                <c:pt idx="4372" formatCode="General">
                  <c:v>-8.96885124255555E-4</c:v>
                </c:pt>
                <c:pt idx="4373" formatCode="General">
                  <c:v>-8.8829160623506804E-4</c:v>
                </c:pt>
                <c:pt idx="4374" formatCode="General">
                  <c:v>-8.9089953592869E-4</c:v>
                </c:pt>
                <c:pt idx="4375" formatCode="General">
                  <c:v>-8.8890042428420204E-4</c:v>
                </c:pt>
                <c:pt idx="4376" formatCode="General">
                  <c:v>-8.8689452780142002E-4</c:v>
                </c:pt>
                <c:pt idx="4377" formatCode="General">
                  <c:v>-8.9400294855001205E-4</c:v>
                </c:pt>
                <c:pt idx="4378" formatCode="General">
                  <c:v>-8.8812552410605101E-4</c:v>
                </c:pt>
                <c:pt idx="4379" formatCode="General">
                  <c:v>-8.9132375771392596E-4</c:v>
                </c:pt>
                <c:pt idx="4380" formatCode="General">
                  <c:v>-8.8667717838031897E-4</c:v>
                </c:pt>
                <c:pt idx="4381" formatCode="General">
                  <c:v>-8.9149331777739396E-4</c:v>
                </c:pt>
                <c:pt idx="4382" formatCode="General">
                  <c:v>-8.8984574951742198E-4</c:v>
                </c:pt>
                <c:pt idx="4383" formatCode="General">
                  <c:v>-8.8514008279223398E-4</c:v>
                </c:pt>
                <c:pt idx="4384" formatCode="General">
                  <c:v>-8.9152650990614597E-4</c:v>
                </c:pt>
                <c:pt idx="4385" formatCode="General">
                  <c:v>-8.8918795407549802E-4</c:v>
                </c:pt>
                <c:pt idx="4386" formatCode="General">
                  <c:v>-8.9093554937966896E-4</c:v>
                </c:pt>
                <c:pt idx="4387" formatCode="General">
                  <c:v>-8.8429195685518899E-4</c:v>
                </c:pt>
                <c:pt idx="4388" formatCode="General">
                  <c:v>-8.8615693936459005E-4</c:v>
                </c:pt>
                <c:pt idx="4389" formatCode="General">
                  <c:v>-8.8768604244085795E-4</c:v>
                </c:pt>
                <c:pt idx="4390" formatCode="General">
                  <c:v>-8.8740316546706403E-4</c:v>
                </c:pt>
                <c:pt idx="4391" formatCode="General">
                  <c:v>-8.8648987731019602E-4</c:v>
                </c:pt>
                <c:pt idx="4392" formatCode="General">
                  <c:v>-8.8677976080768701E-4</c:v>
                </c:pt>
                <c:pt idx="4393" formatCode="General">
                  <c:v>-8.8713156279081101E-4</c:v>
                </c:pt>
                <c:pt idx="4394" formatCode="General">
                  <c:v>-8.8834908395146305E-4</c:v>
                </c:pt>
                <c:pt idx="4395" formatCode="General">
                  <c:v>-8.8963541290042799E-4</c:v>
                </c:pt>
                <c:pt idx="4396" formatCode="General">
                  <c:v>-8.9546058332762096E-4</c:v>
                </c:pt>
                <c:pt idx="4397" formatCode="General">
                  <c:v>-8.9188513891338603E-4</c:v>
                </c:pt>
                <c:pt idx="4398" formatCode="General">
                  <c:v>-8.8764331778355904E-4</c:v>
                </c:pt>
                <c:pt idx="4399" formatCode="General">
                  <c:v>-8.8505559046140095E-4</c:v>
                </c:pt>
                <c:pt idx="4400" formatCode="General">
                  <c:v>-8.9657030158684595E-4</c:v>
                </c:pt>
                <c:pt idx="4401" formatCode="General">
                  <c:v>-8.9391000301095903E-4</c:v>
                </c:pt>
                <c:pt idx="4402" formatCode="General">
                  <c:v>-8.8998294976583704E-4</c:v>
                </c:pt>
                <c:pt idx="4403" formatCode="General">
                  <c:v>-8.8679956977472205E-4</c:v>
                </c:pt>
                <c:pt idx="4404" formatCode="General">
                  <c:v>-8.8925381511928598E-4</c:v>
                </c:pt>
                <c:pt idx="4405" formatCode="General">
                  <c:v>-8.9138592938353505E-4</c:v>
                </c:pt>
                <c:pt idx="4406" formatCode="General">
                  <c:v>-8.8508906088090203E-4</c:v>
                </c:pt>
                <c:pt idx="4407" formatCode="General">
                  <c:v>-8.9086841435725105E-4</c:v>
                </c:pt>
                <c:pt idx="4408" formatCode="General">
                  <c:v>-8.8119196556258098E-4</c:v>
                </c:pt>
                <c:pt idx="4409" formatCode="General">
                  <c:v>-8.8753711575494598E-4</c:v>
                </c:pt>
                <c:pt idx="4410" formatCode="General">
                  <c:v>-8.8988893735904805E-4</c:v>
                </c:pt>
                <c:pt idx="4411" formatCode="General">
                  <c:v>-8.8526376828091996E-4</c:v>
                </c:pt>
                <c:pt idx="4412" formatCode="General">
                  <c:v>-8.9020087141392795E-4</c:v>
                </c:pt>
                <c:pt idx="4413" formatCode="General">
                  <c:v>-8.9322811501247104E-4</c:v>
                </c:pt>
                <c:pt idx="4414" formatCode="General">
                  <c:v>-8.8297627354452801E-4</c:v>
                </c:pt>
                <c:pt idx="4415" formatCode="General">
                  <c:v>-8.8908499717210601E-4</c:v>
                </c:pt>
                <c:pt idx="4416" formatCode="General">
                  <c:v>-8.8446615792799196E-4</c:v>
                </c:pt>
                <c:pt idx="4417" formatCode="General">
                  <c:v>-8.8280750062210702E-4</c:v>
                </c:pt>
                <c:pt idx="4418" formatCode="General">
                  <c:v>-8.9170346463380505E-4</c:v>
                </c:pt>
                <c:pt idx="4419" formatCode="General">
                  <c:v>-8.8758852826248099E-4</c:v>
                </c:pt>
                <c:pt idx="4420" formatCode="General">
                  <c:v>-8.90767126675502E-4</c:v>
                </c:pt>
                <c:pt idx="4421" formatCode="General">
                  <c:v>-8.8416250239172595E-4</c:v>
                </c:pt>
                <c:pt idx="4422" formatCode="General">
                  <c:v>-8.8272212054094101E-4</c:v>
                </c:pt>
                <c:pt idx="4423" formatCode="General">
                  <c:v>-8.8174411217833298E-4</c:v>
                </c:pt>
                <c:pt idx="4424" formatCode="General">
                  <c:v>-8.8903887327640701E-4</c:v>
                </c:pt>
                <c:pt idx="4425" formatCode="General">
                  <c:v>-8.83419387394873E-4</c:v>
                </c:pt>
                <c:pt idx="4426" formatCode="General">
                  <c:v>-8.8804695819090398E-4</c:v>
                </c:pt>
                <c:pt idx="4427" formatCode="General">
                  <c:v>-8.9210430297119003E-4</c:v>
                </c:pt>
                <c:pt idx="4428" formatCode="General">
                  <c:v>-8.91049891619442E-4</c:v>
                </c:pt>
                <c:pt idx="4429" formatCode="General">
                  <c:v>-8.8501445601917896E-4</c:v>
                </c:pt>
                <c:pt idx="4430" formatCode="General">
                  <c:v>-8.8557591414868805E-4</c:v>
                </c:pt>
                <c:pt idx="4431" formatCode="General">
                  <c:v>-8.8498573554197804E-4</c:v>
                </c:pt>
                <c:pt idx="4432" formatCode="General">
                  <c:v>-8.8117341349601799E-4</c:v>
                </c:pt>
                <c:pt idx="4433" formatCode="General">
                  <c:v>-8.9014954096493498E-4</c:v>
                </c:pt>
                <c:pt idx="4434" formatCode="General">
                  <c:v>-8.8149822907961702E-4</c:v>
                </c:pt>
                <c:pt idx="4435" formatCode="General">
                  <c:v>-8.9209836122061497E-4</c:v>
                </c:pt>
                <c:pt idx="4436" formatCode="General">
                  <c:v>-8.8596992364671002E-4</c:v>
                </c:pt>
                <c:pt idx="4437" formatCode="General">
                  <c:v>-8.8147381484870004E-4</c:v>
                </c:pt>
                <c:pt idx="4438" formatCode="General">
                  <c:v>-8.8662004185976302E-4</c:v>
                </c:pt>
                <c:pt idx="4439" formatCode="General">
                  <c:v>-8.88843371503988E-4</c:v>
                </c:pt>
                <c:pt idx="4440" formatCode="General">
                  <c:v>-8.87029473218271E-4</c:v>
                </c:pt>
                <c:pt idx="4441" formatCode="General">
                  <c:v>-8.9004834227405496E-4</c:v>
                </c:pt>
                <c:pt idx="4442" formatCode="General">
                  <c:v>-8.8913388263978002E-4</c:v>
                </c:pt>
                <c:pt idx="4443" formatCode="General">
                  <c:v>-8.9322220616738204E-4</c:v>
                </c:pt>
                <c:pt idx="4444" formatCode="General">
                  <c:v>-8.8934838967873501E-4</c:v>
                </c:pt>
                <c:pt idx="4445" formatCode="General">
                  <c:v>-8.8515340020439096E-4</c:v>
                </c:pt>
                <c:pt idx="4446" formatCode="General">
                  <c:v>-8.8639794349417496E-4</c:v>
                </c:pt>
                <c:pt idx="4447" formatCode="General">
                  <c:v>-8.8631008532826005E-4</c:v>
                </c:pt>
                <c:pt idx="4448" formatCode="General">
                  <c:v>-8.8849670674661697E-4</c:v>
                </c:pt>
                <c:pt idx="4449" formatCode="General">
                  <c:v>-8.85557065120216E-4</c:v>
                </c:pt>
                <c:pt idx="4450" formatCode="General">
                  <c:v>-8.8591747960878201E-4</c:v>
                </c:pt>
                <c:pt idx="4451" formatCode="General">
                  <c:v>-8.8523306523927104E-4</c:v>
                </c:pt>
                <c:pt idx="4452" formatCode="General">
                  <c:v>-8.8745235726355701E-4</c:v>
                </c:pt>
                <c:pt idx="4453" formatCode="General">
                  <c:v>-8.7869394161247305E-4</c:v>
                </c:pt>
                <c:pt idx="4454" formatCode="General">
                  <c:v>-8.8735361254984105E-4</c:v>
                </c:pt>
                <c:pt idx="4455" formatCode="General">
                  <c:v>-8.8628502556794902E-4</c:v>
                </c:pt>
                <c:pt idx="4456" formatCode="General">
                  <c:v>-8.8162269897218903E-4</c:v>
                </c:pt>
                <c:pt idx="4457" formatCode="General">
                  <c:v>-8.8999291367698697E-4</c:v>
                </c:pt>
                <c:pt idx="4458" formatCode="General">
                  <c:v>-8.8541590414169095E-4</c:v>
                </c:pt>
                <c:pt idx="4459" formatCode="General">
                  <c:v>-8.8393321676805798E-4</c:v>
                </c:pt>
                <c:pt idx="4460" formatCode="General">
                  <c:v>-8.8329649882587296E-4</c:v>
                </c:pt>
                <c:pt idx="4461" formatCode="General">
                  <c:v>-8.8548199026689596E-4</c:v>
                </c:pt>
                <c:pt idx="4462" formatCode="General">
                  <c:v>-8.8171463856842798E-4</c:v>
                </c:pt>
                <c:pt idx="4463" formatCode="General">
                  <c:v>-8.9104851007931003E-4</c:v>
                </c:pt>
                <c:pt idx="4464" formatCode="General">
                  <c:v>-8.8858011702075304E-4</c:v>
                </c:pt>
                <c:pt idx="4465" formatCode="General">
                  <c:v>-8.8179437020667595E-4</c:v>
                </c:pt>
                <c:pt idx="4466" formatCode="General">
                  <c:v>-8.8414759028121698E-4</c:v>
                </c:pt>
                <c:pt idx="4467" formatCode="General">
                  <c:v>-8.8209555886586001E-4</c:v>
                </c:pt>
                <c:pt idx="4468" formatCode="General">
                  <c:v>-8.8665456365483305E-4</c:v>
                </c:pt>
                <c:pt idx="4469" formatCode="General">
                  <c:v>-8.8069647330835501E-4</c:v>
                </c:pt>
                <c:pt idx="4470" formatCode="General">
                  <c:v>-8.8337133222155396E-4</c:v>
                </c:pt>
                <c:pt idx="4471" formatCode="General">
                  <c:v>-8.8480712169852196E-4</c:v>
                </c:pt>
                <c:pt idx="4472" formatCode="General">
                  <c:v>-8.8507670537401305E-4</c:v>
                </c:pt>
                <c:pt idx="4473" formatCode="General">
                  <c:v>-8.9306311638587103E-4</c:v>
                </c:pt>
                <c:pt idx="4474" formatCode="General">
                  <c:v>-8.8962864570919504E-4</c:v>
                </c:pt>
                <c:pt idx="4475" formatCode="General">
                  <c:v>-8.8104971420340796E-4</c:v>
                </c:pt>
                <c:pt idx="4476" formatCode="General">
                  <c:v>-8.8462341000110595E-4</c:v>
                </c:pt>
                <c:pt idx="4477" formatCode="General">
                  <c:v>-8.8463697799341504E-4</c:v>
                </c:pt>
                <c:pt idx="4478" formatCode="General">
                  <c:v>-8.8240571066204902E-4</c:v>
                </c:pt>
                <c:pt idx="4479" formatCode="General">
                  <c:v>-8.8353869933481804E-4</c:v>
                </c:pt>
                <c:pt idx="4480" formatCode="General">
                  <c:v>-8.7860801491612499E-4</c:v>
                </c:pt>
                <c:pt idx="4481" formatCode="General">
                  <c:v>-8.8195447618056699E-4</c:v>
                </c:pt>
                <c:pt idx="4482" formatCode="General">
                  <c:v>-8.8664994697750302E-4</c:v>
                </c:pt>
                <c:pt idx="4483" formatCode="General">
                  <c:v>-8.8535310139338497E-4</c:v>
                </c:pt>
                <c:pt idx="4484" formatCode="General">
                  <c:v>-8.8352921548625902E-4</c:v>
                </c:pt>
                <c:pt idx="4485" formatCode="General">
                  <c:v>-8.8663798974403002E-4</c:v>
                </c:pt>
                <c:pt idx="4486" formatCode="General">
                  <c:v>-8.8117785475153195E-4</c:v>
                </c:pt>
                <c:pt idx="4487" formatCode="General">
                  <c:v>-8.8545864643676197E-4</c:v>
                </c:pt>
                <c:pt idx="4488" formatCode="General">
                  <c:v>-8.8675023576252198E-4</c:v>
                </c:pt>
                <c:pt idx="4489" formatCode="General">
                  <c:v>-8.9002536359826295E-4</c:v>
                </c:pt>
                <c:pt idx="4490" formatCode="General">
                  <c:v>-8.8248033330708001E-4</c:v>
                </c:pt>
                <c:pt idx="4491" formatCode="General">
                  <c:v>-8.7593051470544604E-4</c:v>
                </c:pt>
                <c:pt idx="4492" formatCode="General">
                  <c:v>-8.8324801737524805E-4</c:v>
                </c:pt>
                <c:pt idx="4493" formatCode="General">
                  <c:v>-8.8793195996738304E-4</c:v>
                </c:pt>
                <c:pt idx="4494" formatCode="General">
                  <c:v>-8.8541342232773196E-4</c:v>
                </c:pt>
                <c:pt idx="4495" formatCode="General">
                  <c:v>-8.8695957902679503E-4</c:v>
                </c:pt>
                <c:pt idx="4496" formatCode="General">
                  <c:v>-8.8234113007851895E-4</c:v>
                </c:pt>
                <c:pt idx="4497" formatCode="General">
                  <c:v>-8.9015108161166398E-4</c:v>
                </c:pt>
                <c:pt idx="4498" formatCode="General">
                  <c:v>-8.8762612401062997E-4</c:v>
                </c:pt>
                <c:pt idx="4499" formatCode="General">
                  <c:v>-8.8213569713708995E-4</c:v>
                </c:pt>
                <c:pt idx="4500" formatCode="General">
                  <c:v>-8.8544979639512797E-4</c:v>
                </c:pt>
                <c:pt idx="4501" formatCode="General">
                  <c:v>-8.8382509688346401E-4</c:v>
                </c:pt>
                <c:pt idx="4502" formatCode="General">
                  <c:v>-8.8755409296895202E-4</c:v>
                </c:pt>
                <c:pt idx="4503" formatCode="General">
                  <c:v>-8.8110613724477098E-4</c:v>
                </c:pt>
                <c:pt idx="4504" formatCode="General">
                  <c:v>-8.8162406961161597E-4</c:v>
                </c:pt>
                <c:pt idx="4505" formatCode="General">
                  <c:v>-8.8007230465127304E-4</c:v>
                </c:pt>
                <c:pt idx="4506" formatCode="General">
                  <c:v>-8.8593549977214003E-4</c:v>
                </c:pt>
                <c:pt idx="4507" formatCode="General">
                  <c:v>-8.8288422794860304E-4</c:v>
                </c:pt>
                <c:pt idx="4508" formatCode="General">
                  <c:v>-8.7879810690502105E-4</c:v>
                </c:pt>
                <c:pt idx="4509" formatCode="General">
                  <c:v>-8.8416438497708797E-4</c:v>
                </c:pt>
                <c:pt idx="4510" formatCode="General">
                  <c:v>-8.7329860424500299E-4</c:v>
                </c:pt>
                <c:pt idx="4511" formatCode="General">
                  <c:v>-8.8611237549738404E-4</c:v>
                </c:pt>
                <c:pt idx="4512" formatCode="General">
                  <c:v>-8.8248586683571401E-4</c:v>
                </c:pt>
                <c:pt idx="4513" formatCode="General">
                  <c:v>-8.7861904385850599E-4</c:v>
                </c:pt>
                <c:pt idx="4514" formatCode="General">
                  <c:v>-8.8677734241564103E-4</c:v>
                </c:pt>
                <c:pt idx="4515" formatCode="General">
                  <c:v>-8.7992941061521696E-4</c:v>
                </c:pt>
                <c:pt idx="4516" formatCode="General">
                  <c:v>-8.8453300162965004E-4</c:v>
                </c:pt>
                <c:pt idx="4517" formatCode="General">
                  <c:v>-8.80111763366466E-4</c:v>
                </c:pt>
                <c:pt idx="4518" formatCode="General">
                  <c:v>-8.8076010406114302E-4</c:v>
                </c:pt>
                <c:pt idx="4519" formatCode="General">
                  <c:v>-8.8374961140110701E-4</c:v>
                </c:pt>
                <c:pt idx="4520" formatCode="General">
                  <c:v>-8.8357066721672097E-4</c:v>
                </c:pt>
                <c:pt idx="4521" formatCode="General">
                  <c:v>-8.8921067129395205E-4</c:v>
                </c:pt>
                <c:pt idx="4522" formatCode="General">
                  <c:v>-8.8322546366405102E-4</c:v>
                </c:pt>
                <c:pt idx="4523" formatCode="General">
                  <c:v>-8.8302587311838397E-4</c:v>
                </c:pt>
                <c:pt idx="4524" formatCode="General">
                  <c:v>-8.7579271850232103E-4</c:v>
                </c:pt>
                <c:pt idx="4525" formatCode="General">
                  <c:v>-8.7963180637472E-4</c:v>
                </c:pt>
                <c:pt idx="4526" formatCode="General">
                  <c:v>-8.8194616495005198E-4</c:v>
                </c:pt>
                <c:pt idx="4527" formatCode="General">
                  <c:v>-8.7550452440790299E-4</c:v>
                </c:pt>
                <c:pt idx="4528" formatCode="General">
                  <c:v>-8.8584177898396105E-4</c:v>
                </c:pt>
                <c:pt idx="4529" formatCode="General">
                  <c:v>-8.7748502506665199E-4</c:v>
                </c:pt>
                <c:pt idx="4530" formatCode="General">
                  <c:v>-8.8618269435513004E-4</c:v>
                </c:pt>
                <c:pt idx="4531" formatCode="General">
                  <c:v>-8.74208731144437E-4</c:v>
                </c:pt>
                <c:pt idx="4532" formatCode="General">
                  <c:v>-8.7995017975232804E-4</c:v>
                </c:pt>
                <c:pt idx="4533" formatCode="General">
                  <c:v>-8.8221565540331798E-4</c:v>
                </c:pt>
                <c:pt idx="4534" formatCode="General">
                  <c:v>-8.8284282257003899E-4</c:v>
                </c:pt>
                <c:pt idx="4535" formatCode="General">
                  <c:v>-8.8457061764609301E-4</c:v>
                </c:pt>
                <c:pt idx="4536" formatCode="General">
                  <c:v>-8.7510445942392005E-4</c:v>
                </c:pt>
                <c:pt idx="4537" formatCode="General">
                  <c:v>-8.8403873530961395E-4</c:v>
                </c:pt>
                <c:pt idx="4538" formatCode="General">
                  <c:v>-8.8564524478457196E-4</c:v>
                </c:pt>
                <c:pt idx="4539" formatCode="General">
                  <c:v>-8.7828023446436898E-4</c:v>
                </c:pt>
                <c:pt idx="4540" formatCode="General">
                  <c:v>-8.7407559446466302E-4</c:v>
                </c:pt>
                <c:pt idx="4541" formatCode="General">
                  <c:v>-8.8702310622698296E-4</c:v>
                </c:pt>
                <c:pt idx="4542" formatCode="General">
                  <c:v>-8.7564431610183695E-4</c:v>
                </c:pt>
                <c:pt idx="4543" formatCode="General">
                  <c:v>-8.7989981836875597E-4</c:v>
                </c:pt>
                <c:pt idx="4544" formatCode="General">
                  <c:v>-8.8008039219193202E-4</c:v>
                </c:pt>
                <c:pt idx="4545" formatCode="General">
                  <c:v>-8.8158739019400295E-4</c:v>
                </c:pt>
                <c:pt idx="4546" formatCode="General">
                  <c:v>-8.7734806399420199E-4</c:v>
                </c:pt>
                <c:pt idx="4547" formatCode="General">
                  <c:v>-8.8493569200358399E-4</c:v>
                </c:pt>
                <c:pt idx="4548" formatCode="General">
                  <c:v>-8.8619550910924998E-4</c:v>
                </c:pt>
                <c:pt idx="4549" formatCode="General">
                  <c:v>-8.83988800963858E-4</c:v>
                </c:pt>
                <c:pt idx="4550" formatCode="General">
                  <c:v>-8.7796008915987903E-4</c:v>
                </c:pt>
                <c:pt idx="4551" formatCode="General">
                  <c:v>-8.8023732242190598E-4</c:v>
                </c:pt>
                <c:pt idx="4552" formatCode="General">
                  <c:v>-8.8660721123426996E-4</c:v>
                </c:pt>
                <c:pt idx="4553" formatCode="General">
                  <c:v>-8.7983977288782795E-4</c:v>
                </c:pt>
                <c:pt idx="4554" formatCode="General">
                  <c:v>-8.7229802760664795E-4</c:v>
                </c:pt>
                <c:pt idx="4555" formatCode="General">
                  <c:v>-8.8834053505147095E-4</c:v>
                </c:pt>
                <c:pt idx="4556" formatCode="General">
                  <c:v>-8.7720806794399297E-4</c:v>
                </c:pt>
                <c:pt idx="4557" formatCode="General">
                  <c:v>-8.7346381615039596E-4</c:v>
                </c:pt>
                <c:pt idx="4558" formatCode="General">
                  <c:v>-8.7900325126504496E-4</c:v>
                </c:pt>
                <c:pt idx="4559" formatCode="General">
                  <c:v>-8.8171333619481505E-4</c:v>
                </c:pt>
                <c:pt idx="4560" formatCode="General">
                  <c:v>-8.8429500146551098E-4</c:v>
                </c:pt>
                <c:pt idx="4561" formatCode="General">
                  <c:v>-8.9059356591184599E-4</c:v>
                </c:pt>
                <c:pt idx="4562" formatCode="General">
                  <c:v>-8.8449745080457296E-4</c:v>
                </c:pt>
                <c:pt idx="4563" formatCode="General">
                  <c:v>-8.7898581626580895E-4</c:v>
                </c:pt>
                <c:pt idx="4564" formatCode="General">
                  <c:v>-8.80123687024904E-4</c:v>
                </c:pt>
                <c:pt idx="4565" formatCode="General">
                  <c:v>-8.77082983204069E-4</c:v>
                </c:pt>
                <c:pt idx="4566" formatCode="General">
                  <c:v>-8.8271385147884504E-4</c:v>
                </c:pt>
                <c:pt idx="4567" formatCode="General">
                  <c:v>-8.7562546468838802E-4</c:v>
                </c:pt>
                <c:pt idx="4568" formatCode="General">
                  <c:v>-8.8428009893858897E-4</c:v>
                </c:pt>
                <c:pt idx="4569" formatCode="General">
                  <c:v>-8.7535338826444798E-4</c:v>
                </c:pt>
                <c:pt idx="4570" formatCode="General">
                  <c:v>-8.7635927431956603E-4</c:v>
                </c:pt>
                <c:pt idx="4571" formatCode="General">
                  <c:v>-8.7809863029417201E-4</c:v>
                </c:pt>
                <c:pt idx="4572" formatCode="General">
                  <c:v>-8.7982784822231098E-4</c:v>
                </c:pt>
                <c:pt idx="4573" formatCode="General">
                  <c:v>-8.8325253422215496E-4</c:v>
                </c:pt>
                <c:pt idx="4574" formatCode="General">
                  <c:v>-8.7464074212179597E-4</c:v>
                </c:pt>
                <c:pt idx="4575" formatCode="General">
                  <c:v>-8.8284408305920104E-4</c:v>
                </c:pt>
                <c:pt idx="4576" formatCode="General">
                  <c:v>-8.82917575765493E-4</c:v>
                </c:pt>
                <c:pt idx="4577" formatCode="General">
                  <c:v>-8.7796231854816802E-4</c:v>
                </c:pt>
                <c:pt idx="4578" formatCode="General">
                  <c:v>-8.7408237715294102E-4</c:v>
                </c:pt>
                <c:pt idx="4579" formatCode="General">
                  <c:v>-8.8281494122876495E-4</c:v>
                </c:pt>
                <c:pt idx="4580" formatCode="General">
                  <c:v>-8.7535876831172003E-4</c:v>
                </c:pt>
                <c:pt idx="4581" formatCode="General">
                  <c:v>-8.7336970260977703E-4</c:v>
                </c:pt>
                <c:pt idx="4582" formatCode="General">
                  <c:v>-8.7705472658883602E-4</c:v>
                </c:pt>
                <c:pt idx="4583" formatCode="General">
                  <c:v>-8.7926507291572701E-4</c:v>
                </c:pt>
                <c:pt idx="4584" formatCode="General">
                  <c:v>-8.80777968411495E-4</c:v>
                </c:pt>
                <c:pt idx="4585" formatCode="General">
                  <c:v>-8.8722330534224902E-4</c:v>
                </c:pt>
                <c:pt idx="4586" formatCode="General">
                  <c:v>-8.8007106851346699E-4</c:v>
                </c:pt>
                <c:pt idx="4587" formatCode="General">
                  <c:v>-8.81707413491534E-4</c:v>
                </c:pt>
                <c:pt idx="4588" formatCode="General">
                  <c:v>-8.7763042886483905E-4</c:v>
                </c:pt>
                <c:pt idx="4589" formatCode="General">
                  <c:v>-8.8095744363041303E-4</c:v>
                </c:pt>
                <c:pt idx="4590" formatCode="General">
                  <c:v>-8.8572579675908695E-4</c:v>
                </c:pt>
                <c:pt idx="4591" formatCode="General">
                  <c:v>-8.7941965007274996E-4</c:v>
                </c:pt>
                <c:pt idx="4592" formatCode="General">
                  <c:v>-8.8257455319919003E-4</c:v>
                </c:pt>
                <c:pt idx="4593" formatCode="General">
                  <c:v>-8.8427861052041098E-4</c:v>
                </c:pt>
                <c:pt idx="4594" formatCode="General">
                  <c:v>-8.7328679441884204E-4</c:v>
                </c:pt>
                <c:pt idx="4595" formatCode="General">
                  <c:v>-8.7327140495323599E-4</c:v>
                </c:pt>
                <c:pt idx="4596" formatCode="General">
                  <c:v>-8.7818198265745303E-4</c:v>
                </c:pt>
                <c:pt idx="4597" formatCode="General">
                  <c:v>-8.7988493782396697E-4</c:v>
                </c:pt>
                <c:pt idx="4598" formatCode="General">
                  <c:v>-8.7689526077017904E-4</c:v>
                </c:pt>
                <c:pt idx="4599" formatCode="General">
                  <c:v>-8.8253584758514404E-4</c:v>
                </c:pt>
                <c:pt idx="4600" formatCode="General">
                  <c:v>-8.7542473797382297E-4</c:v>
                </c:pt>
                <c:pt idx="4601" formatCode="General">
                  <c:v>-8.7550026179219499E-4</c:v>
                </c:pt>
                <c:pt idx="4602" formatCode="General">
                  <c:v>-8.8446909910438098E-4</c:v>
                </c:pt>
                <c:pt idx="4603" formatCode="General">
                  <c:v>-8.7337227461486196E-4</c:v>
                </c:pt>
                <c:pt idx="4604" formatCode="General">
                  <c:v>-8.7333013873176302E-4</c:v>
                </c:pt>
                <c:pt idx="4605" formatCode="General">
                  <c:v>-8.7808655016935401E-4</c:v>
                </c:pt>
                <c:pt idx="4606" formatCode="General">
                  <c:v>-8.7903012922624195E-4</c:v>
                </c:pt>
                <c:pt idx="4607" formatCode="General">
                  <c:v>-8.7730110491134798E-4</c:v>
                </c:pt>
                <c:pt idx="4608" formatCode="General">
                  <c:v>-8.76959952143933E-4</c:v>
                </c:pt>
                <c:pt idx="4609" formatCode="General">
                  <c:v>-8.8117336975513804E-4</c:v>
                </c:pt>
                <c:pt idx="4610" formatCode="General">
                  <c:v>-8.7506196905210701E-4</c:v>
                </c:pt>
                <c:pt idx="4611" formatCode="General">
                  <c:v>-8.8330295670116304E-4</c:v>
                </c:pt>
                <c:pt idx="4612" formatCode="General">
                  <c:v>-8.6888125072848003E-4</c:v>
                </c:pt>
                <c:pt idx="4613" formatCode="General">
                  <c:v>-8.8007647404208698E-4</c:v>
                </c:pt>
                <c:pt idx="4614" formatCode="General">
                  <c:v>-8.7507993201006501E-4</c:v>
                </c:pt>
                <c:pt idx="4615" formatCode="General">
                  <c:v>-8.7523349100269196E-4</c:v>
                </c:pt>
                <c:pt idx="4616" formatCode="General">
                  <c:v>-8.8188017647180096E-4</c:v>
                </c:pt>
                <c:pt idx="4617" formatCode="General">
                  <c:v>-8.8041333230613598E-4</c:v>
                </c:pt>
                <c:pt idx="4618" formatCode="General">
                  <c:v>-8.7328918781607104E-4</c:v>
                </c:pt>
                <c:pt idx="4619" formatCode="General">
                  <c:v>-8.8121203007446801E-4</c:v>
                </c:pt>
                <c:pt idx="4620" formatCode="General">
                  <c:v>-8.7023133404130803E-4</c:v>
                </c:pt>
                <c:pt idx="4621" formatCode="General">
                  <c:v>-8.85404239930843E-4</c:v>
                </c:pt>
                <c:pt idx="4622" formatCode="General">
                  <c:v>-8.7505798482677096E-4</c:v>
                </c:pt>
                <c:pt idx="4623" formatCode="General">
                  <c:v>-8.7008828376514699E-4</c:v>
                </c:pt>
                <c:pt idx="4624" formatCode="General">
                  <c:v>-8.7610398793539E-4</c:v>
                </c:pt>
                <c:pt idx="4625" formatCode="General">
                  <c:v>-8.8421711324967295E-4</c:v>
                </c:pt>
                <c:pt idx="4626" formatCode="General">
                  <c:v>-8.7937051602671797E-4</c:v>
                </c:pt>
                <c:pt idx="4627" formatCode="General">
                  <c:v>-8.73227166903428E-4</c:v>
                </c:pt>
                <c:pt idx="4628" formatCode="General">
                  <c:v>-8.7808857575372005E-4</c:v>
                </c:pt>
                <c:pt idx="4629" formatCode="General">
                  <c:v>-8.7378345211586704E-4</c:v>
                </c:pt>
                <c:pt idx="4630" formatCode="General">
                  <c:v>-8.7070854370412901E-4</c:v>
                </c:pt>
                <c:pt idx="4631" formatCode="General">
                  <c:v>-8.7848909243951295E-4</c:v>
                </c:pt>
                <c:pt idx="4632" formatCode="General">
                  <c:v>-8.7218820072125004E-4</c:v>
                </c:pt>
                <c:pt idx="4633" formatCode="General">
                  <c:v>-8.7945109849869895E-4</c:v>
                </c:pt>
                <c:pt idx="4634" formatCode="General">
                  <c:v>-8.7795879055000596E-4</c:v>
                </c:pt>
                <c:pt idx="4635" formatCode="General">
                  <c:v>-8.6887461888596597E-4</c:v>
                </c:pt>
                <c:pt idx="4636" formatCode="General">
                  <c:v>-8.7189763154308698E-4</c:v>
                </c:pt>
                <c:pt idx="4637" formatCode="General">
                  <c:v>-8.7003000140937505E-4</c:v>
                </c:pt>
                <c:pt idx="4638" formatCode="General">
                  <c:v>-8.8289365021555896E-4</c:v>
                </c:pt>
                <c:pt idx="4639" formatCode="General">
                  <c:v>-8.7467552490642702E-4</c:v>
                </c:pt>
                <c:pt idx="4640" formatCode="General">
                  <c:v>-8.8069010405327701E-4</c:v>
                </c:pt>
                <c:pt idx="4641" formatCode="General">
                  <c:v>-8.7805429958159799E-4</c:v>
                </c:pt>
                <c:pt idx="4642" formatCode="General">
                  <c:v>-8.7551544272395905E-4</c:v>
                </c:pt>
                <c:pt idx="4643" formatCode="General">
                  <c:v>-8.8270851276989204E-4</c:v>
                </c:pt>
                <c:pt idx="4644" formatCode="General">
                  <c:v>-8.7904360241882905E-4</c:v>
                </c:pt>
                <c:pt idx="4645" formatCode="General">
                  <c:v>-8.7533201693715398E-4</c:v>
                </c:pt>
                <c:pt idx="4646" formatCode="General">
                  <c:v>-8.7175554233914104E-4</c:v>
                </c:pt>
                <c:pt idx="4647" formatCode="General">
                  <c:v>-8.7510374095595795E-4</c:v>
                </c:pt>
                <c:pt idx="4648" formatCode="General">
                  <c:v>-8.7596990726387805E-4</c:v>
                </c:pt>
                <c:pt idx="4649" formatCode="General">
                  <c:v>-8.8535131352473399E-4</c:v>
                </c:pt>
                <c:pt idx="4650" formatCode="General">
                  <c:v>-8.70703801440434E-4</c:v>
                </c:pt>
                <c:pt idx="4651" formatCode="General">
                  <c:v>-8.6800076705406096E-4</c:v>
                </c:pt>
                <c:pt idx="4652" formatCode="General">
                  <c:v>-8.7507798081420203E-4</c:v>
                </c:pt>
                <c:pt idx="4653" formatCode="General">
                  <c:v>-8.8131279352273697E-4</c:v>
                </c:pt>
                <c:pt idx="4654" formatCode="General">
                  <c:v>-8.7813623004091704E-4</c:v>
                </c:pt>
                <c:pt idx="4655" formatCode="General">
                  <c:v>-8.7897988859966195E-4</c:v>
                </c:pt>
                <c:pt idx="4656" formatCode="General">
                  <c:v>-8.8167777549257097E-4</c:v>
                </c:pt>
                <c:pt idx="4657" formatCode="General">
                  <c:v>-8.7527436251855998E-4</c:v>
                </c:pt>
                <c:pt idx="4658" formatCode="General">
                  <c:v>-8.7815126342837598E-4</c:v>
                </c:pt>
                <c:pt idx="4659" formatCode="General">
                  <c:v>-8.7396762695761204E-4</c:v>
                </c:pt>
                <c:pt idx="4660" formatCode="General">
                  <c:v>-8.7723885120835198E-4</c:v>
                </c:pt>
                <c:pt idx="4661" formatCode="General">
                  <c:v>-8.8056116055606798E-4</c:v>
                </c:pt>
                <c:pt idx="4662" formatCode="General">
                  <c:v>-8.7574441793867696E-4</c:v>
                </c:pt>
                <c:pt idx="4663" formatCode="General">
                  <c:v>-8.8458603152344101E-4</c:v>
                </c:pt>
                <c:pt idx="4664" formatCode="General">
                  <c:v>-8.77165591113478E-4</c:v>
                </c:pt>
                <c:pt idx="4665" formatCode="General">
                  <c:v>-8.7621616817593799E-4</c:v>
                </c:pt>
                <c:pt idx="4666" formatCode="General">
                  <c:v>-8.7638881811626101E-4</c:v>
                </c:pt>
                <c:pt idx="4667" formatCode="General">
                  <c:v>-8.79183100159854E-4</c:v>
                </c:pt>
                <c:pt idx="4668" formatCode="General">
                  <c:v>-8.7668221468589899E-4</c:v>
                </c:pt>
                <c:pt idx="4669" formatCode="General">
                  <c:v>-8.8238727615367598E-4</c:v>
                </c:pt>
                <c:pt idx="4670" formatCode="General">
                  <c:v>-8.6875766462116003E-4</c:v>
                </c:pt>
                <c:pt idx="4671" formatCode="General">
                  <c:v>-8.8462569274083496E-4</c:v>
                </c:pt>
                <c:pt idx="4672" formatCode="General">
                  <c:v>-8.7539817241055404E-4</c:v>
                </c:pt>
                <c:pt idx="4673" formatCode="General">
                  <c:v>-8.7488521934166196E-4</c:v>
                </c:pt>
                <c:pt idx="4674" formatCode="General">
                  <c:v>-8.6864274997575401E-4</c:v>
                </c:pt>
                <c:pt idx="4675" formatCode="General">
                  <c:v>-8.6388677750418399E-4</c:v>
                </c:pt>
                <c:pt idx="4676" formatCode="General">
                  <c:v>-8.8294183041020798E-4</c:v>
                </c:pt>
                <c:pt idx="4677" formatCode="General">
                  <c:v>-8.7480105746721396E-4</c:v>
                </c:pt>
                <c:pt idx="4678" formatCode="General">
                  <c:v>-8.6940842030478805E-4</c:v>
                </c:pt>
                <c:pt idx="4679" formatCode="General">
                  <c:v>-8.7272449345581599E-4</c:v>
                </c:pt>
                <c:pt idx="4680" formatCode="General">
                  <c:v>-8.7773858445995198E-4</c:v>
                </c:pt>
                <c:pt idx="4681" formatCode="General">
                  <c:v>-8.7604854711688602E-4</c:v>
                </c:pt>
                <c:pt idx="4682" formatCode="General">
                  <c:v>-8.7759193885703199E-4</c:v>
                </c:pt>
                <c:pt idx="4683" formatCode="General">
                  <c:v>-8.77405439898538E-4</c:v>
                </c:pt>
                <c:pt idx="4684" formatCode="General">
                  <c:v>-8.6893199529613596E-4</c:v>
                </c:pt>
                <c:pt idx="4685" formatCode="General">
                  <c:v>-8.6255890522911804E-4</c:v>
                </c:pt>
                <c:pt idx="4686" formatCode="General">
                  <c:v>-8.7055306919155704E-4</c:v>
                </c:pt>
                <c:pt idx="4687" formatCode="General">
                  <c:v>-8.7482748508669001E-4</c:v>
                </c:pt>
                <c:pt idx="4688" formatCode="General">
                  <c:v>-8.68626072012024E-4</c:v>
                </c:pt>
                <c:pt idx="4689" formatCode="General">
                  <c:v>-8.7812083765179995E-4</c:v>
                </c:pt>
                <c:pt idx="4690" formatCode="General">
                  <c:v>-8.7520946673531397E-4</c:v>
                </c:pt>
                <c:pt idx="4691" formatCode="General">
                  <c:v>-8.6944564191855796E-4</c:v>
                </c:pt>
                <c:pt idx="4692" formatCode="General">
                  <c:v>-8.7049184189885297E-4</c:v>
                </c:pt>
                <c:pt idx="4693" formatCode="General">
                  <c:v>-8.7813308693039996E-4</c:v>
                </c:pt>
                <c:pt idx="4694" formatCode="General">
                  <c:v>-8.6850623761248796E-4</c:v>
                </c:pt>
                <c:pt idx="4695" formatCode="General">
                  <c:v>-8.7590933100181896E-4</c:v>
                </c:pt>
                <c:pt idx="4696" formatCode="General">
                  <c:v>-8.6943242713395598E-4</c:v>
                </c:pt>
                <c:pt idx="4697" formatCode="General">
                  <c:v>-8.6609943481487904E-4</c:v>
                </c:pt>
                <c:pt idx="4698" formatCode="General">
                  <c:v>-8.7415947199680503E-4</c:v>
                </c:pt>
                <c:pt idx="4699" formatCode="General">
                  <c:v>-8.7739650937626102E-4</c:v>
                </c:pt>
                <c:pt idx="4700" formatCode="General">
                  <c:v>-8.7642608463445496E-4</c:v>
                </c:pt>
                <c:pt idx="4701" formatCode="General">
                  <c:v>-8.7199322404265796E-4</c:v>
                </c:pt>
                <c:pt idx="4702" formatCode="General">
                  <c:v>-8.6640884620393704E-4</c:v>
                </c:pt>
                <c:pt idx="4703" formatCode="General">
                  <c:v>-8.8089088552569699E-4</c:v>
                </c:pt>
                <c:pt idx="4704" formatCode="General">
                  <c:v>-8.7090967304251105E-4</c:v>
                </c:pt>
                <c:pt idx="4705" formatCode="General">
                  <c:v>-8.6329413448670499E-4</c:v>
                </c:pt>
                <c:pt idx="4706" formatCode="General">
                  <c:v>-8.7989398640793697E-4</c:v>
                </c:pt>
                <c:pt idx="4707" formatCode="General">
                  <c:v>-8.7188582499708896E-4</c:v>
                </c:pt>
                <c:pt idx="4708" formatCode="General">
                  <c:v>-8.7219168057091801E-4</c:v>
                </c:pt>
                <c:pt idx="4709" formatCode="General">
                  <c:v>-8.7017199745371596E-4</c:v>
                </c:pt>
                <c:pt idx="4710" formatCode="General">
                  <c:v>-8.6963138273583505E-4</c:v>
                </c:pt>
                <c:pt idx="4711" formatCode="General">
                  <c:v>-8.7097297503696102E-4</c:v>
                </c:pt>
                <c:pt idx="4712" formatCode="General">
                  <c:v>-8.6591178273192704E-4</c:v>
                </c:pt>
                <c:pt idx="4713" formatCode="General">
                  <c:v>-8.7137484667050796E-4</c:v>
                </c:pt>
                <c:pt idx="4714" formatCode="General">
                  <c:v>-8.7656767564806698E-4</c:v>
                </c:pt>
                <c:pt idx="4715" formatCode="General">
                  <c:v>-8.7733533446409295E-4</c:v>
                </c:pt>
                <c:pt idx="4716" formatCode="General">
                  <c:v>-8.75045436963315E-4</c:v>
                </c:pt>
                <c:pt idx="4717" formatCode="General">
                  <c:v>-8.7634214932458103E-4</c:v>
                </c:pt>
                <c:pt idx="4718" formatCode="General">
                  <c:v>-8.6960425465358105E-4</c:v>
                </c:pt>
                <c:pt idx="4719" formatCode="General">
                  <c:v>-8.73762536126478E-4</c:v>
                </c:pt>
                <c:pt idx="4720" formatCode="General">
                  <c:v>-8.6602452567548303E-4</c:v>
                </c:pt>
                <c:pt idx="4721" formatCode="General">
                  <c:v>-8.7196999939908703E-4</c:v>
                </c:pt>
                <c:pt idx="4722" formatCode="General">
                  <c:v>-8.7531428054361403E-4</c:v>
                </c:pt>
                <c:pt idx="4723" formatCode="General">
                  <c:v>-8.6753838066497995E-4</c:v>
                </c:pt>
                <c:pt idx="4724" formatCode="General">
                  <c:v>-8.8050664456623695E-4</c:v>
                </c:pt>
                <c:pt idx="4725" formatCode="General">
                  <c:v>-8.7302821616860404E-4</c:v>
                </c:pt>
                <c:pt idx="4726" formatCode="General">
                  <c:v>-8.7474689873649595E-4</c:v>
                </c:pt>
                <c:pt idx="4727" formatCode="General">
                  <c:v>-8.72109779146288E-4</c:v>
                </c:pt>
                <c:pt idx="4728" formatCode="General">
                  <c:v>-8.7500551759749697E-4</c:v>
                </c:pt>
                <c:pt idx="4729" formatCode="General">
                  <c:v>-8.7306704953264897E-4</c:v>
                </c:pt>
                <c:pt idx="4730" formatCode="General">
                  <c:v>-8.7622975067924605E-4</c:v>
                </c:pt>
                <c:pt idx="4731" formatCode="General">
                  <c:v>-8.6137169405616399E-4</c:v>
                </c:pt>
                <c:pt idx="4732" formatCode="General">
                  <c:v>-8.71684833337383E-4</c:v>
                </c:pt>
                <c:pt idx="4733" formatCode="General">
                  <c:v>-8.6301252144969996E-4</c:v>
                </c:pt>
                <c:pt idx="4734" formatCode="General">
                  <c:v>-8.5804118006789596E-4</c:v>
                </c:pt>
                <c:pt idx="4735" formatCode="General">
                  <c:v>-8.7597211269212997E-4</c:v>
                </c:pt>
                <c:pt idx="4736" formatCode="General">
                  <c:v>-8.7122744767096803E-4</c:v>
                </c:pt>
                <c:pt idx="4737" formatCode="General">
                  <c:v>-8.7101964831260499E-4</c:v>
                </c:pt>
                <c:pt idx="4738" formatCode="General">
                  <c:v>-8.6887471765787405E-4</c:v>
                </c:pt>
                <c:pt idx="4739" formatCode="General">
                  <c:v>-8.7265896897378804E-4</c:v>
                </c:pt>
                <c:pt idx="4740" formatCode="General">
                  <c:v>-8.76604920606563E-4</c:v>
                </c:pt>
                <c:pt idx="4741" formatCode="General">
                  <c:v>-8.7642925492548097E-4</c:v>
                </c:pt>
                <c:pt idx="4742" formatCode="General">
                  <c:v>-8.7098586666774203E-4</c:v>
                </c:pt>
                <c:pt idx="4743" formatCode="General">
                  <c:v>-8.6581243861110998E-4</c:v>
                </c:pt>
                <c:pt idx="4744" formatCode="General">
                  <c:v>-8.7145629479398301E-4</c:v>
                </c:pt>
                <c:pt idx="4745" formatCode="General">
                  <c:v>-8.6674572123194096E-4</c:v>
                </c:pt>
                <c:pt idx="4746" formatCode="General">
                  <c:v>-8.6643962660784199E-4</c:v>
                </c:pt>
                <c:pt idx="4747" formatCode="General">
                  <c:v>-8.6683863844758699E-4</c:v>
                </c:pt>
                <c:pt idx="4748" formatCode="General">
                  <c:v>-8.6483821034797498E-4</c:v>
                </c:pt>
                <c:pt idx="4749" formatCode="General">
                  <c:v>-8.6819027833205296E-4</c:v>
                </c:pt>
                <c:pt idx="4750" formatCode="General">
                  <c:v>-8.6707933701720905E-4</c:v>
                </c:pt>
                <c:pt idx="4751" formatCode="General">
                  <c:v>-8.7259145454772502E-4</c:v>
                </c:pt>
                <c:pt idx="4752" formatCode="General">
                  <c:v>-8.7638798967792605E-4</c:v>
                </c:pt>
                <c:pt idx="4753" formatCode="General">
                  <c:v>-8.6310327192319896E-4</c:v>
                </c:pt>
                <c:pt idx="4754" formatCode="General">
                  <c:v>-8.7402030143333802E-4</c:v>
                </c:pt>
                <c:pt idx="4755" formatCode="General">
                  <c:v>-8.7021361617756698E-4</c:v>
                </c:pt>
                <c:pt idx="4756" formatCode="General">
                  <c:v>-8.6585154259431903E-4</c:v>
                </c:pt>
                <c:pt idx="4757" formatCode="General">
                  <c:v>-8.6479910829449303E-4</c:v>
                </c:pt>
                <c:pt idx="4758" formatCode="General">
                  <c:v>-8.7698591099209398E-4</c:v>
                </c:pt>
                <c:pt idx="4759" formatCode="General">
                  <c:v>-8.73833646945928E-4</c:v>
                </c:pt>
                <c:pt idx="4760" formatCode="General">
                  <c:v>-8.67094527474104E-4</c:v>
                </c:pt>
                <c:pt idx="4761" formatCode="General">
                  <c:v>-8.7298364582541401E-4</c:v>
                </c:pt>
                <c:pt idx="4762" formatCode="General">
                  <c:v>-8.7648922026688702E-4</c:v>
                </c:pt>
                <c:pt idx="4763" formatCode="General">
                  <c:v>-8.7211292853711295E-4</c:v>
                </c:pt>
                <c:pt idx="4764" formatCode="General">
                  <c:v>-8.60259544447815E-4</c:v>
                </c:pt>
                <c:pt idx="4765" formatCode="General">
                  <c:v>-8.7242992055660802E-4</c:v>
                </c:pt>
                <c:pt idx="4766" formatCode="General">
                  <c:v>-8.7456507291534195E-4</c:v>
                </c:pt>
                <c:pt idx="4767" formatCode="General">
                  <c:v>-8.7207502319302404E-4</c:v>
                </c:pt>
                <c:pt idx="4768" formatCode="General">
                  <c:v>-8.7097966204348896E-4</c:v>
                </c:pt>
                <c:pt idx="4769" formatCode="General">
                  <c:v>-8.6759925047368903E-4</c:v>
                </c:pt>
                <c:pt idx="4770" formatCode="General">
                  <c:v>-8.7439331755875599E-4</c:v>
                </c:pt>
                <c:pt idx="4771" formatCode="General">
                  <c:v>-8.6732056445400305E-4</c:v>
                </c:pt>
                <c:pt idx="4772" formatCode="General">
                  <c:v>-8.7622325643071605E-4</c:v>
                </c:pt>
                <c:pt idx="4773" formatCode="General">
                  <c:v>-8.7489181273684802E-4</c:v>
                </c:pt>
                <c:pt idx="4774" formatCode="General">
                  <c:v>-8.71800039089295E-4</c:v>
                </c:pt>
                <c:pt idx="4775" formatCode="General">
                  <c:v>-8.7597519454516099E-4</c:v>
                </c:pt>
                <c:pt idx="4776" formatCode="General">
                  <c:v>-8.7289605329511004E-4</c:v>
                </c:pt>
                <c:pt idx="4777" formatCode="General">
                  <c:v>-8.6345086000633696E-4</c:v>
                </c:pt>
                <c:pt idx="4778" formatCode="General">
                  <c:v>-8.71165060872361E-4</c:v>
                </c:pt>
                <c:pt idx="4779" formatCode="General">
                  <c:v>-8.6920177865789804E-4</c:v>
                </c:pt>
                <c:pt idx="4780" formatCode="General">
                  <c:v>-8.70487223813645E-4</c:v>
                </c:pt>
                <c:pt idx="4781" formatCode="General">
                  <c:v>-8.7849276073101305E-4</c:v>
                </c:pt>
                <c:pt idx="4782" formatCode="General">
                  <c:v>-8.7255906873291602E-4</c:v>
                </c:pt>
                <c:pt idx="4783" formatCode="General">
                  <c:v>-8.7016271829948799E-4</c:v>
                </c:pt>
                <c:pt idx="4784" formatCode="General">
                  <c:v>-8.6978187079964E-4</c:v>
                </c:pt>
                <c:pt idx="4785" formatCode="General">
                  <c:v>-8.7021532118127095E-4</c:v>
                </c:pt>
                <c:pt idx="4786" formatCode="General">
                  <c:v>-8.6264270756611697E-4</c:v>
                </c:pt>
                <c:pt idx="4787" formatCode="General">
                  <c:v>-8.6973504799911299E-4</c:v>
                </c:pt>
                <c:pt idx="4788" formatCode="General">
                  <c:v>-8.6361199938188803E-4</c:v>
                </c:pt>
                <c:pt idx="4789" formatCode="General">
                  <c:v>-8.6497593291741002E-4</c:v>
                </c:pt>
                <c:pt idx="4790" formatCode="General">
                  <c:v>-8.7416007636760703E-4</c:v>
                </c:pt>
                <c:pt idx="4791" formatCode="General">
                  <c:v>-8.6337381518355398E-4</c:v>
                </c:pt>
                <c:pt idx="4792" formatCode="General">
                  <c:v>-8.6399032364651597E-4</c:v>
                </c:pt>
                <c:pt idx="4793" formatCode="General">
                  <c:v>-8.6844718501817499E-4</c:v>
                </c:pt>
                <c:pt idx="4794" formatCode="General">
                  <c:v>-8.6633316969605501E-4</c:v>
                </c:pt>
                <c:pt idx="4795" formatCode="General">
                  <c:v>-8.7923905933055195E-4</c:v>
                </c:pt>
                <c:pt idx="4796" formatCode="General">
                  <c:v>-8.73875149251931E-4</c:v>
                </c:pt>
                <c:pt idx="4797" formatCode="General">
                  <c:v>-8.6663447067320801E-4</c:v>
                </c:pt>
                <c:pt idx="4798" formatCode="General">
                  <c:v>-8.7091938668460095E-4</c:v>
                </c:pt>
                <c:pt idx="4799" formatCode="General">
                  <c:v>-8.6090968174238095E-4</c:v>
                </c:pt>
                <c:pt idx="4800" formatCode="General">
                  <c:v>-8.6982668823744498E-4</c:v>
                </c:pt>
                <c:pt idx="4801" formatCode="General">
                  <c:v>-8.7066674290965499E-4</c:v>
                </c:pt>
                <c:pt idx="4802" formatCode="General">
                  <c:v>-8.69798093709405E-4</c:v>
                </c:pt>
                <c:pt idx="4803" formatCode="General">
                  <c:v>-8.6644456987719498E-4</c:v>
                </c:pt>
                <c:pt idx="4804" formatCode="General">
                  <c:v>-8.6819435005928698E-4</c:v>
                </c:pt>
                <c:pt idx="4805" formatCode="General">
                  <c:v>-8.6580046707554199E-4</c:v>
                </c:pt>
                <c:pt idx="4806" formatCode="General">
                  <c:v>-8.7000875422782204E-4</c:v>
                </c:pt>
                <c:pt idx="4807" formatCode="General">
                  <c:v>-8.6456417545455904E-4</c:v>
                </c:pt>
                <c:pt idx="4808" formatCode="General">
                  <c:v>-8.7555455314446704E-4</c:v>
                </c:pt>
                <c:pt idx="4809" formatCode="General">
                  <c:v>-8.6605778313811495E-4</c:v>
                </c:pt>
                <c:pt idx="4810" formatCode="General">
                  <c:v>-8.7128930421154899E-4</c:v>
                </c:pt>
                <c:pt idx="4811" formatCode="General">
                  <c:v>-8.6593026068825896E-4</c:v>
                </c:pt>
                <c:pt idx="4812" formatCode="General">
                  <c:v>-8.6699865294691801E-4</c:v>
                </c:pt>
                <c:pt idx="4813" formatCode="General">
                  <c:v>-8.5956869096333105E-4</c:v>
                </c:pt>
                <c:pt idx="4814" formatCode="General">
                  <c:v>-8.6833879160789595E-4</c:v>
                </c:pt>
                <c:pt idx="4815" formatCode="General">
                  <c:v>-8.67421177044079E-4</c:v>
                </c:pt>
                <c:pt idx="4816" formatCode="General">
                  <c:v>-8.62172113473578E-4</c:v>
                </c:pt>
                <c:pt idx="4817" formatCode="General">
                  <c:v>-8.6243750895675605E-4</c:v>
                </c:pt>
                <c:pt idx="4818" formatCode="General">
                  <c:v>-8.6500544415345996E-4</c:v>
                </c:pt>
                <c:pt idx="4819" formatCode="General">
                  <c:v>-8.6687652137284901E-4</c:v>
                </c:pt>
                <c:pt idx="4820" formatCode="General">
                  <c:v>-8.6527630556320202E-4</c:v>
                </c:pt>
                <c:pt idx="4821" formatCode="General">
                  <c:v>-8.6867403135185302E-4</c:v>
                </c:pt>
                <c:pt idx="4822" formatCode="General">
                  <c:v>-8.7268769314230302E-4</c:v>
                </c:pt>
                <c:pt idx="4823" formatCode="General">
                  <c:v>-8.7231640308919401E-4</c:v>
                </c:pt>
                <c:pt idx="4824" formatCode="General">
                  <c:v>-8.6684725036620597E-4</c:v>
                </c:pt>
                <c:pt idx="4825" formatCode="General">
                  <c:v>-8.66807748764056E-4</c:v>
                </c:pt>
                <c:pt idx="4826" formatCode="General">
                  <c:v>-8.65508079546594E-4</c:v>
                </c:pt>
                <c:pt idx="4827" formatCode="General">
                  <c:v>-8.6818408477253202E-4</c:v>
                </c:pt>
                <c:pt idx="4828" formatCode="General">
                  <c:v>-8.69894268957572E-4</c:v>
                </c:pt>
                <c:pt idx="4829" formatCode="General">
                  <c:v>-8.6071316117680805E-4</c:v>
                </c:pt>
                <c:pt idx="4830" formatCode="General">
                  <c:v>-8.6384501497636696E-4</c:v>
                </c:pt>
                <c:pt idx="4831" formatCode="General">
                  <c:v>-8.6678757896719704E-4</c:v>
                </c:pt>
                <c:pt idx="4832" formatCode="General">
                  <c:v>-8.7023434933469995E-4</c:v>
                </c:pt>
                <c:pt idx="4833" formatCode="General">
                  <c:v>-8.5306795365454704E-4</c:v>
                </c:pt>
                <c:pt idx="4834" formatCode="General">
                  <c:v>-8.6856629234532599E-4</c:v>
                </c:pt>
                <c:pt idx="4835" formatCode="General">
                  <c:v>-8.6914582433181796E-4</c:v>
                </c:pt>
                <c:pt idx="4836" formatCode="General">
                  <c:v>-8.6891587025566999E-4</c:v>
                </c:pt>
                <c:pt idx="4837" formatCode="General">
                  <c:v>-8.6852487585609899E-4</c:v>
                </c:pt>
                <c:pt idx="4838" formatCode="General">
                  <c:v>-8.6913147029854098E-4</c:v>
                </c:pt>
                <c:pt idx="4839" formatCode="General">
                  <c:v>-8.60016300657782E-4</c:v>
                </c:pt>
                <c:pt idx="4840" formatCode="General">
                  <c:v>-8.6737688553034198E-4</c:v>
                </c:pt>
                <c:pt idx="4841" formatCode="General">
                  <c:v>-8.6414419202345699E-4</c:v>
                </c:pt>
                <c:pt idx="4842" formatCode="General">
                  <c:v>-8.5886192519154495E-4</c:v>
                </c:pt>
                <c:pt idx="4843" formatCode="General">
                  <c:v>-8.7186523852928095E-4</c:v>
                </c:pt>
                <c:pt idx="4844" formatCode="General">
                  <c:v>-8.6870244197356295E-4</c:v>
                </c:pt>
                <c:pt idx="4845" formatCode="General">
                  <c:v>-8.6160548061425498E-4</c:v>
                </c:pt>
                <c:pt idx="4846" formatCode="General">
                  <c:v>-8.6835292019509696E-4</c:v>
                </c:pt>
                <c:pt idx="4847" formatCode="General">
                  <c:v>-8.6823523953585802E-4</c:v>
                </c:pt>
                <c:pt idx="4848" formatCode="General">
                  <c:v>-8.6652134684753505E-4</c:v>
                </c:pt>
                <c:pt idx="4849" formatCode="General">
                  <c:v>-8.6594063767104297E-4</c:v>
                </c:pt>
                <c:pt idx="4850" formatCode="General">
                  <c:v>-8.6444334188948201E-4</c:v>
                </c:pt>
                <c:pt idx="4851" formatCode="General">
                  <c:v>-8.5792088543252903E-4</c:v>
                </c:pt>
                <c:pt idx="4852" formatCode="General">
                  <c:v>-8.6430391206989104E-4</c:v>
                </c:pt>
                <c:pt idx="4853" formatCode="General">
                  <c:v>-8.7204178819446699E-4</c:v>
                </c:pt>
                <c:pt idx="4854" formatCode="General">
                  <c:v>-8.6459328515997396E-4</c:v>
                </c:pt>
                <c:pt idx="4855" formatCode="General">
                  <c:v>-8.6752230107795295E-4</c:v>
                </c:pt>
                <c:pt idx="4856" formatCode="General">
                  <c:v>-8.5769833023540505E-4</c:v>
                </c:pt>
                <c:pt idx="4857" formatCode="General">
                  <c:v>-8.6541518030436402E-4</c:v>
                </c:pt>
                <c:pt idx="4858" formatCode="General">
                  <c:v>-8.7194550644545301E-4</c:v>
                </c:pt>
                <c:pt idx="4859" formatCode="General">
                  <c:v>-8.7428188149242698E-4</c:v>
                </c:pt>
                <c:pt idx="4860" formatCode="General">
                  <c:v>-8.6761440382855496E-4</c:v>
                </c:pt>
                <c:pt idx="4861" formatCode="General">
                  <c:v>-8.6588053422920902E-4</c:v>
                </c:pt>
                <c:pt idx="4862" formatCode="General">
                  <c:v>-8.6453813154958804E-4</c:v>
                </c:pt>
                <c:pt idx="4863" formatCode="General">
                  <c:v>-8.7141199999650303E-4</c:v>
                </c:pt>
                <c:pt idx="4864" formatCode="General">
                  <c:v>-8.6429293513972803E-4</c:v>
                </c:pt>
                <c:pt idx="4865" formatCode="General">
                  <c:v>-8.6374271175660398E-4</c:v>
                </c:pt>
                <c:pt idx="4866" formatCode="General">
                  <c:v>-8.6891970605027403E-4</c:v>
                </c:pt>
                <c:pt idx="4867" formatCode="General">
                  <c:v>-8.6402054092242497E-4</c:v>
                </c:pt>
                <c:pt idx="4868" formatCode="General">
                  <c:v>-8.6296541878252303E-4</c:v>
                </c:pt>
                <c:pt idx="4869" formatCode="General">
                  <c:v>-8.6849825528637699E-4</c:v>
                </c:pt>
                <c:pt idx="4870" formatCode="General">
                  <c:v>-8.6636102074438598E-4</c:v>
                </c:pt>
                <c:pt idx="4871" formatCode="General">
                  <c:v>-8.6835935384329903E-4</c:v>
                </c:pt>
                <c:pt idx="4872" formatCode="General">
                  <c:v>-8.66067952194576E-4</c:v>
                </c:pt>
                <c:pt idx="4873" formatCode="General">
                  <c:v>-8.5750661570549197E-4</c:v>
                </c:pt>
                <c:pt idx="4874" formatCode="General">
                  <c:v>-8.6697620319193397E-4</c:v>
                </c:pt>
                <c:pt idx="4875" formatCode="General">
                  <c:v>-8.6730608450326298E-4</c:v>
                </c:pt>
                <c:pt idx="4876" formatCode="General">
                  <c:v>-8.7161621271938602E-4</c:v>
                </c:pt>
                <c:pt idx="4877" formatCode="General">
                  <c:v>-8.66080636904103E-4</c:v>
                </c:pt>
                <c:pt idx="4878" formatCode="General">
                  <c:v>-8.6479347959839896E-4</c:v>
                </c:pt>
                <c:pt idx="4879" formatCode="General">
                  <c:v>-8.6311008193945896E-4</c:v>
                </c:pt>
                <c:pt idx="4880" formatCode="General">
                  <c:v>-8.6381289241934398E-4</c:v>
                </c:pt>
                <c:pt idx="4881" formatCode="General">
                  <c:v>-8.6680158456869298E-4</c:v>
                </c:pt>
                <c:pt idx="4882" formatCode="General">
                  <c:v>-8.6722790809728903E-4</c:v>
                </c:pt>
                <c:pt idx="4883" formatCode="General">
                  <c:v>-8.6463686294061296E-4</c:v>
                </c:pt>
                <c:pt idx="4884" formatCode="General">
                  <c:v>-8.7445532190684504E-4</c:v>
                </c:pt>
                <c:pt idx="4885" formatCode="General">
                  <c:v>-8.6758954774936495E-4</c:v>
                </c:pt>
                <c:pt idx="4886" formatCode="General">
                  <c:v>-8.7070068798462898E-4</c:v>
                </c:pt>
                <c:pt idx="4887" formatCode="General">
                  <c:v>-8.6524859759067605E-4</c:v>
                </c:pt>
                <c:pt idx="4888" formatCode="General">
                  <c:v>-8.6449317931944095E-4</c:v>
                </c:pt>
                <c:pt idx="4889" formatCode="General">
                  <c:v>-8.6256757256506498E-4</c:v>
                </c:pt>
                <c:pt idx="4890" formatCode="General">
                  <c:v>-8.6646846168811397E-4</c:v>
                </c:pt>
                <c:pt idx="4891" formatCode="General">
                  <c:v>-8.63055231373874E-4</c:v>
                </c:pt>
                <c:pt idx="4892" formatCode="General">
                  <c:v>-8.63258143425965E-4</c:v>
                </c:pt>
                <c:pt idx="4893" formatCode="General">
                  <c:v>-8.65019253783045E-4</c:v>
                </c:pt>
                <c:pt idx="4894" formatCode="General">
                  <c:v>-8.6321900861517197E-4</c:v>
                </c:pt>
                <c:pt idx="4895" formatCode="General">
                  <c:v>-8.6493514820929396E-4</c:v>
                </c:pt>
                <c:pt idx="4896" formatCode="General">
                  <c:v>-8.6771089823085401E-4</c:v>
                </c:pt>
                <c:pt idx="4897" formatCode="General">
                  <c:v>-8.6458596749365503E-4</c:v>
                </c:pt>
                <c:pt idx="4898" formatCode="General">
                  <c:v>-8.62006518080507E-4</c:v>
                </c:pt>
                <c:pt idx="4899" formatCode="General">
                  <c:v>-8.5854109173646098E-4</c:v>
                </c:pt>
                <c:pt idx="4900" formatCode="General">
                  <c:v>-8.6802832510095404E-4</c:v>
                </c:pt>
                <c:pt idx="4901" formatCode="General">
                  <c:v>-8.6675303808919201E-4</c:v>
                </c:pt>
                <c:pt idx="4902" formatCode="General">
                  <c:v>-8.6022007121363804E-4</c:v>
                </c:pt>
                <c:pt idx="4903" formatCode="General">
                  <c:v>-8.6862736409569605E-4</c:v>
                </c:pt>
                <c:pt idx="4904" formatCode="General">
                  <c:v>-8.58197713343636E-4</c:v>
                </c:pt>
                <c:pt idx="4905" formatCode="General">
                  <c:v>-8.6679256648731096E-4</c:v>
                </c:pt>
                <c:pt idx="4906" formatCode="General">
                  <c:v>-8.6218296570031699E-4</c:v>
                </c:pt>
                <c:pt idx="4907" formatCode="General">
                  <c:v>-8.6252590356840602E-4</c:v>
                </c:pt>
                <c:pt idx="4908" formatCode="General">
                  <c:v>-8.5813652560893898E-4</c:v>
                </c:pt>
                <c:pt idx="4909" formatCode="General">
                  <c:v>-8.6937864571524795E-4</c:v>
                </c:pt>
                <c:pt idx="4910" formatCode="General">
                  <c:v>-8.6301981916746902E-4</c:v>
                </c:pt>
                <c:pt idx="4911" formatCode="General">
                  <c:v>-8.5880691350132996E-4</c:v>
                </c:pt>
                <c:pt idx="4912" formatCode="General">
                  <c:v>-8.5855277094168902E-4</c:v>
                </c:pt>
                <c:pt idx="4913" formatCode="General">
                  <c:v>-8.5529551902458997E-4</c:v>
                </c:pt>
                <c:pt idx="4914" formatCode="General">
                  <c:v>-8.6682543695534799E-4</c:v>
                </c:pt>
                <c:pt idx="4915" formatCode="General">
                  <c:v>-8.7088760168189895E-4</c:v>
                </c:pt>
                <c:pt idx="4916" formatCode="General">
                  <c:v>-8.6564342814167395E-4</c:v>
                </c:pt>
                <c:pt idx="4917" formatCode="General">
                  <c:v>-8.6948959387523803E-4</c:v>
                </c:pt>
                <c:pt idx="4918" formatCode="General">
                  <c:v>-8.57305348802816E-4</c:v>
                </c:pt>
                <c:pt idx="4919" formatCode="General">
                  <c:v>-8.6720541507930601E-4</c:v>
                </c:pt>
                <c:pt idx="4920" formatCode="General">
                  <c:v>-8.56791256159905E-4</c:v>
                </c:pt>
                <c:pt idx="4921" formatCode="General">
                  <c:v>-8.5792591513438802E-4</c:v>
                </c:pt>
                <c:pt idx="4922" formatCode="General">
                  <c:v>-8.5536712386316495E-4</c:v>
                </c:pt>
                <c:pt idx="4923" formatCode="General">
                  <c:v>-8.6171092732500402E-4</c:v>
                </c:pt>
                <c:pt idx="4924" formatCode="General">
                  <c:v>-8.6294225669513802E-4</c:v>
                </c:pt>
                <c:pt idx="4925" formatCode="General">
                  <c:v>-8.6912210173244501E-4</c:v>
                </c:pt>
                <c:pt idx="4926" formatCode="General">
                  <c:v>-8.5877614425071099E-4</c:v>
                </c:pt>
                <c:pt idx="4927" formatCode="General">
                  <c:v>-8.6177328014483596E-4</c:v>
                </c:pt>
                <c:pt idx="4928" formatCode="General">
                  <c:v>-8.6281634422652595E-4</c:v>
                </c:pt>
                <c:pt idx="4929" formatCode="General">
                  <c:v>-8.5639050057964203E-4</c:v>
                </c:pt>
                <c:pt idx="4930" formatCode="General">
                  <c:v>-8.5764069158697899E-4</c:v>
                </c:pt>
                <c:pt idx="4931" formatCode="General">
                  <c:v>-8.5733918601829196E-4</c:v>
                </c:pt>
                <c:pt idx="4932" formatCode="General">
                  <c:v>-8.5382536896288705E-4</c:v>
                </c:pt>
                <c:pt idx="4933" formatCode="General">
                  <c:v>-8.6667875046970403E-4</c:v>
                </c:pt>
                <c:pt idx="4934" formatCode="General">
                  <c:v>-8.5778224249213398E-4</c:v>
                </c:pt>
                <c:pt idx="4935" formatCode="General">
                  <c:v>-8.6449370004666195E-4</c:v>
                </c:pt>
                <c:pt idx="4936" formatCode="General">
                  <c:v>-8.6127631900456995E-4</c:v>
                </c:pt>
                <c:pt idx="4937" formatCode="General">
                  <c:v>-8.7130890953962699E-4</c:v>
                </c:pt>
                <c:pt idx="4938" formatCode="General">
                  <c:v>-8.54000443557953E-4</c:v>
                </c:pt>
                <c:pt idx="4939" formatCode="General">
                  <c:v>-8.6485084569949905E-4</c:v>
                </c:pt>
                <c:pt idx="4940" formatCode="General">
                  <c:v>-8.5351803776698403E-4</c:v>
                </c:pt>
                <c:pt idx="4941" formatCode="General">
                  <c:v>-8.5383520472573295E-4</c:v>
                </c:pt>
                <c:pt idx="4942" formatCode="General">
                  <c:v>-8.6022860769512295E-4</c:v>
                </c:pt>
                <c:pt idx="4943" formatCode="General">
                  <c:v>-8.6889027955349199E-4</c:v>
                </c:pt>
                <c:pt idx="4944" formatCode="General">
                  <c:v>-8.6319219034366502E-4</c:v>
                </c:pt>
                <c:pt idx="4945" formatCode="General">
                  <c:v>-8.5992583380595797E-4</c:v>
                </c:pt>
                <c:pt idx="4946" formatCode="General">
                  <c:v>-8.5891457017060898E-4</c:v>
                </c:pt>
                <c:pt idx="4947" formatCode="General">
                  <c:v>-8.6110829591175199E-4</c:v>
                </c:pt>
                <c:pt idx="4948" formatCode="General">
                  <c:v>-8.5973357021743805E-4</c:v>
                </c:pt>
                <c:pt idx="4949" formatCode="General">
                  <c:v>-8.6630173680214196E-4</c:v>
                </c:pt>
                <c:pt idx="4950" formatCode="General">
                  <c:v>-8.4973415174094196E-4</c:v>
                </c:pt>
                <c:pt idx="4951" formatCode="General">
                  <c:v>-8.6475509655180901E-4</c:v>
                </c:pt>
                <c:pt idx="4952" formatCode="General">
                  <c:v>-8.6332793234767595E-4</c:v>
                </c:pt>
                <c:pt idx="4953" formatCode="General">
                  <c:v>-8.5659234423943902E-4</c:v>
                </c:pt>
                <c:pt idx="4954" formatCode="General">
                  <c:v>-8.6273286303956696E-4</c:v>
                </c:pt>
                <c:pt idx="4955" formatCode="General">
                  <c:v>-8.6048096596110402E-4</c:v>
                </c:pt>
                <c:pt idx="4956" formatCode="General">
                  <c:v>-8.5804902508534499E-4</c:v>
                </c:pt>
                <c:pt idx="4957" formatCode="General">
                  <c:v>-8.5717065574811996E-4</c:v>
                </c:pt>
                <c:pt idx="4958" formatCode="General">
                  <c:v>-8.5810181845110604E-4</c:v>
                </c:pt>
                <c:pt idx="4959" formatCode="General">
                  <c:v>-8.5673224006188597E-4</c:v>
                </c:pt>
                <c:pt idx="4960" formatCode="General">
                  <c:v>-8.5720565987702497E-4</c:v>
                </c:pt>
                <c:pt idx="4961" formatCode="General">
                  <c:v>-8.5651211600148102E-4</c:v>
                </c:pt>
                <c:pt idx="4962" formatCode="General">
                  <c:v>-8.6239694169995497E-4</c:v>
                </c:pt>
                <c:pt idx="4963" formatCode="General">
                  <c:v>-8.62511390675716E-4</c:v>
                </c:pt>
                <c:pt idx="4964" formatCode="General">
                  <c:v>-8.6246477923657497E-4</c:v>
                </c:pt>
                <c:pt idx="4965" formatCode="General">
                  <c:v>-8.5989898541043803E-4</c:v>
                </c:pt>
                <c:pt idx="4966" formatCode="General">
                  <c:v>-8.6783069894049E-4</c:v>
                </c:pt>
                <c:pt idx="4967" formatCode="General">
                  <c:v>-8.6417784036698796E-4</c:v>
                </c:pt>
                <c:pt idx="4968" formatCode="General">
                  <c:v>-8.6162868798324202E-4</c:v>
                </c:pt>
                <c:pt idx="4969" formatCode="General">
                  <c:v>-8.6645057742131004E-4</c:v>
                </c:pt>
                <c:pt idx="4970" formatCode="General">
                  <c:v>-8.6162520216371196E-4</c:v>
                </c:pt>
                <c:pt idx="4971" formatCode="General">
                  <c:v>-8.64146307012654E-4</c:v>
                </c:pt>
                <c:pt idx="4972" formatCode="General">
                  <c:v>-8.7050409453473001E-4</c:v>
                </c:pt>
                <c:pt idx="4973" formatCode="General">
                  <c:v>-8.6653766777743395E-4</c:v>
                </c:pt>
                <c:pt idx="4974" formatCode="General">
                  <c:v>-8.5525686621356397E-4</c:v>
                </c:pt>
                <c:pt idx="4975" formatCode="General">
                  <c:v>-8.6099306194100701E-4</c:v>
                </c:pt>
                <c:pt idx="4976" formatCode="General">
                  <c:v>-8.6693141781515003E-4</c:v>
                </c:pt>
                <c:pt idx="4977" formatCode="General">
                  <c:v>-8.5822500304414404E-4</c:v>
                </c:pt>
                <c:pt idx="4978" formatCode="General">
                  <c:v>-8.5465433386669801E-4</c:v>
                </c:pt>
                <c:pt idx="4979" formatCode="General">
                  <c:v>-8.6454631527169005E-4</c:v>
                </c:pt>
                <c:pt idx="4980" formatCode="General">
                  <c:v>-8.5251500326877705E-4</c:v>
                </c:pt>
                <c:pt idx="4981" formatCode="General">
                  <c:v>-8.6278464989098902E-4</c:v>
                </c:pt>
                <c:pt idx="4982" formatCode="General">
                  <c:v>-8.5418707960255899E-4</c:v>
                </c:pt>
                <c:pt idx="4983" formatCode="General">
                  <c:v>-8.6268221520751005E-4</c:v>
                </c:pt>
                <c:pt idx="4984" formatCode="General">
                  <c:v>-8.5884302580571605E-4</c:v>
                </c:pt>
                <c:pt idx="4985" formatCode="General">
                  <c:v>-8.5455656939008101E-4</c:v>
                </c:pt>
                <c:pt idx="4986" formatCode="General">
                  <c:v>-8.6037554921936598E-4</c:v>
                </c:pt>
                <c:pt idx="4987" formatCode="General">
                  <c:v>-8.5870576700978595E-4</c:v>
                </c:pt>
                <c:pt idx="4988" formatCode="General">
                  <c:v>-8.6330089685368204E-4</c:v>
                </c:pt>
                <c:pt idx="4989" formatCode="General">
                  <c:v>-8.5530267792452398E-4</c:v>
                </c:pt>
                <c:pt idx="4990" formatCode="General">
                  <c:v>-8.5796177590362799E-4</c:v>
                </c:pt>
                <c:pt idx="4991" formatCode="General">
                  <c:v>-8.5562399086137398E-4</c:v>
                </c:pt>
                <c:pt idx="4992" formatCode="General">
                  <c:v>-8.6020578996458903E-4</c:v>
                </c:pt>
                <c:pt idx="4993" formatCode="General">
                  <c:v>-8.5678894179187803E-4</c:v>
                </c:pt>
                <c:pt idx="4994" formatCode="General">
                  <c:v>-8.5295156316846196E-4</c:v>
                </c:pt>
                <c:pt idx="4995" formatCode="General">
                  <c:v>-8.5737634697414297E-4</c:v>
                </c:pt>
                <c:pt idx="4996" formatCode="General">
                  <c:v>-8.60385282208734E-4</c:v>
                </c:pt>
                <c:pt idx="4997" formatCode="General">
                  <c:v>-8.5848177184816396E-4</c:v>
                </c:pt>
                <c:pt idx="4998" formatCode="General">
                  <c:v>-8.6377450004111701E-4</c:v>
                </c:pt>
                <c:pt idx="4999" formatCode="General">
                  <c:v>-8.6623082303654501E-4</c:v>
                </c:pt>
                <c:pt idx="5000" formatCode="General">
                  <c:v>-8.5930831589298997E-4</c:v>
                </c:pt>
                <c:pt idx="5001" formatCode="General">
                  <c:v>-8.53407731325741E-4</c:v>
                </c:pt>
                <c:pt idx="5002" formatCode="General">
                  <c:v>-8.5995001044816301E-4</c:v>
                </c:pt>
                <c:pt idx="5003" formatCode="General">
                  <c:v>-8.5556291809169005E-4</c:v>
                </c:pt>
                <c:pt idx="5004" formatCode="General">
                  <c:v>-8.6352598686852697E-4</c:v>
                </c:pt>
                <c:pt idx="5005" formatCode="General">
                  <c:v>-8.5893825632846698E-4</c:v>
                </c:pt>
                <c:pt idx="5006" formatCode="General">
                  <c:v>-8.5288474713199997E-4</c:v>
                </c:pt>
                <c:pt idx="5007" formatCode="General">
                  <c:v>-8.6299221762112103E-4</c:v>
                </c:pt>
                <c:pt idx="5008" formatCode="General">
                  <c:v>-8.6483944295223604E-4</c:v>
                </c:pt>
                <c:pt idx="5009" formatCode="General">
                  <c:v>-8.60512730352704E-4</c:v>
                </c:pt>
                <c:pt idx="5010" formatCode="General">
                  <c:v>-8.5347236381350805E-4</c:v>
                </c:pt>
                <c:pt idx="5011" formatCode="General">
                  <c:v>-8.5498233344866203E-4</c:v>
                </c:pt>
                <c:pt idx="5012" formatCode="General">
                  <c:v>-8.6162293699535905E-4</c:v>
                </c:pt>
                <c:pt idx="5013" formatCode="General">
                  <c:v>-8.6680135513528397E-4</c:v>
                </c:pt>
                <c:pt idx="5014" formatCode="General">
                  <c:v>-8.5309879647496297E-4</c:v>
                </c:pt>
                <c:pt idx="5015" formatCode="General">
                  <c:v>-8.5308324824969405E-4</c:v>
                </c:pt>
                <c:pt idx="5016" formatCode="General">
                  <c:v>-8.6436230924992301E-4</c:v>
                </c:pt>
                <c:pt idx="5017" formatCode="General">
                  <c:v>-8.5600405000847105E-4</c:v>
                </c:pt>
                <c:pt idx="5018" formatCode="General">
                  <c:v>-8.6204039191168497E-4</c:v>
                </c:pt>
                <c:pt idx="5019" formatCode="General">
                  <c:v>-8.5977439955033802E-4</c:v>
                </c:pt>
                <c:pt idx="5020" formatCode="General">
                  <c:v>-8.5716602100545196E-4</c:v>
                </c:pt>
                <c:pt idx="5021" formatCode="General">
                  <c:v>-8.6128067870125597E-4</c:v>
                </c:pt>
                <c:pt idx="5022" formatCode="General">
                  <c:v>-8.6233577132743605E-4</c:v>
                </c:pt>
                <c:pt idx="5023" formatCode="General">
                  <c:v>-8.5222661748623704E-4</c:v>
                </c:pt>
                <c:pt idx="5024" formatCode="General">
                  <c:v>-8.5502003431222001E-4</c:v>
                </c:pt>
                <c:pt idx="5025" formatCode="General">
                  <c:v>-8.5653981194786096E-4</c:v>
                </c:pt>
                <c:pt idx="5026" formatCode="General">
                  <c:v>-8.6015645935141698E-4</c:v>
                </c:pt>
                <c:pt idx="5027" formatCode="General">
                  <c:v>-8.5462967766215705E-4</c:v>
                </c:pt>
                <c:pt idx="5028" formatCode="General">
                  <c:v>-8.5798678038761698E-4</c:v>
                </c:pt>
                <c:pt idx="5029" formatCode="General">
                  <c:v>-8.5187383315038197E-4</c:v>
                </c:pt>
                <c:pt idx="5030" formatCode="General">
                  <c:v>-8.61163332266029E-4</c:v>
                </c:pt>
                <c:pt idx="5031" formatCode="General">
                  <c:v>-8.5897170659573596E-4</c:v>
                </c:pt>
                <c:pt idx="5032" formatCode="General">
                  <c:v>-8.4888997195462998E-4</c:v>
                </c:pt>
                <c:pt idx="5033" formatCode="General">
                  <c:v>-8.4476930875125101E-4</c:v>
                </c:pt>
                <c:pt idx="5034" formatCode="General">
                  <c:v>-8.5727436455433897E-4</c:v>
                </c:pt>
                <c:pt idx="5035" formatCode="General">
                  <c:v>-8.5920924022832702E-4</c:v>
                </c:pt>
                <c:pt idx="5036" formatCode="General">
                  <c:v>-8.6090937637569003E-4</c:v>
                </c:pt>
                <c:pt idx="5037" formatCode="General">
                  <c:v>-8.5798360097316402E-4</c:v>
                </c:pt>
                <c:pt idx="5038" formatCode="General">
                  <c:v>-8.6186725508245201E-4</c:v>
                </c:pt>
                <c:pt idx="5039" formatCode="General">
                  <c:v>-8.58288044470827E-4</c:v>
                </c:pt>
                <c:pt idx="5040" formatCode="General">
                  <c:v>-8.5958639068561902E-4</c:v>
                </c:pt>
                <c:pt idx="5041" formatCode="General">
                  <c:v>-8.6098645456751004E-4</c:v>
                </c:pt>
                <c:pt idx="5042" formatCode="General">
                  <c:v>-8.5444432172208202E-4</c:v>
                </c:pt>
                <c:pt idx="5043" formatCode="General">
                  <c:v>-8.48819475188061E-4</c:v>
                </c:pt>
                <c:pt idx="5044" formatCode="General">
                  <c:v>-8.5766077590408295E-4</c:v>
                </c:pt>
                <c:pt idx="5045" formatCode="General">
                  <c:v>-8.4995565213027004E-4</c:v>
                </c:pt>
                <c:pt idx="5046" formatCode="General">
                  <c:v>-8.5857289990284695E-4</c:v>
                </c:pt>
                <c:pt idx="5047" formatCode="General">
                  <c:v>-8.54829757088247E-4</c:v>
                </c:pt>
                <c:pt idx="5048" formatCode="General">
                  <c:v>-8.6216248836402205E-4</c:v>
                </c:pt>
                <c:pt idx="5049" formatCode="General">
                  <c:v>-8.5526858307710695E-4</c:v>
                </c:pt>
                <c:pt idx="5050" formatCode="General">
                  <c:v>-8.5437209728050304E-4</c:v>
                </c:pt>
                <c:pt idx="5051" formatCode="General">
                  <c:v>-8.5654639682955903E-4</c:v>
                </c:pt>
                <c:pt idx="5052" formatCode="General">
                  <c:v>-8.56750479160115E-4</c:v>
                </c:pt>
                <c:pt idx="5053" formatCode="General">
                  <c:v>-8.5996106336504695E-4</c:v>
                </c:pt>
                <c:pt idx="5054" formatCode="General">
                  <c:v>-8.5390059196900105E-4</c:v>
                </c:pt>
                <c:pt idx="5055" formatCode="General">
                  <c:v>-8.6160072628655696E-4</c:v>
                </c:pt>
                <c:pt idx="5056" formatCode="General">
                  <c:v>-8.5633712899610003E-4</c:v>
                </c:pt>
                <c:pt idx="5057" formatCode="General">
                  <c:v>-8.5512388177455003E-4</c:v>
                </c:pt>
                <c:pt idx="5058" formatCode="General">
                  <c:v>-8.6561597951461202E-4</c:v>
                </c:pt>
                <c:pt idx="5059" formatCode="General">
                  <c:v>-8.6152241780327102E-4</c:v>
                </c:pt>
                <c:pt idx="5060" formatCode="General">
                  <c:v>-8.47654300122924E-4</c:v>
                </c:pt>
                <c:pt idx="5061" formatCode="General">
                  <c:v>-8.5835059826357097E-4</c:v>
                </c:pt>
                <c:pt idx="5062" formatCode="General">
                  <c:v>-8.5886199415453597E-4</c:v>
                </c:pt>
                <c:pt idx="5063" formatCode="General">
                  <c:v>-8.5928759010132103E-4</c:v>
                </c:pt>
                <c:pt idx="5064" formatCode="General">
                  <c:v>-8.5601939244598702E-4</c:v>
                </c:pt>
                <c:pt idx="5065" formatCode="General">
                  <c:v>-8.6157925444538101E-4</c:v>
                </c:pt>
                <c:pt idx="5066" formatCode="General">
                  <c:v>-8.5687737633227202E-4</c:v>
                </c:pt>
                <c:pt idx="5067" formatCode="General">
                  <c:v>-8.5768028134823495E-4</c:v>
                </c:pt>
                <c:pt idx="5068" formatCode="General">
                  <c:v>-8.6341436451970897E-4</c:v>
                </c:pt>
                <c:pt idx="5069" formatCode="General">
                  <c:v>-8.59196067523318E-4</c:v>
                </c:pt>
                <c:pt idx="5070" formatCode="General">
                  <c:v>-8.5721173143629204E-4</c:v>
                </c:pt>
                <c:pt idx="5071" formatCode="General">
                  <c:v>-8.4938690727774299E-4</c:v>
                </c:pt>
                <c:pt idx="5072" formatCode="General">
                  <c:v>-8.5889770022005898E-4</c:v>
                </c:pt>
                <c:pt idx="5073" formatCode="General">
                  <c:v>-8.60431798978775E-4</c:v>
                </c:pt>
                <c:pt idx="5074" formatCode="General">
                  <c:v>-8.5548258336314205E-4</c:v>
                </c:pt>
                <c:pt idx="5075" formatCode="General">
                  <c:v>-8.5459003607931804E-4</c:v>
                </c:pt>
                <c:pt idx="5076" formatCode="General">
                  <c:v>-8.6899893720428798E-4</c:v>
                </c:pt>
                <c:pt idx="5077" formatCode="General">
                  <c:v>-8.5350886458446804E-4</c:v>
                </c:pt>
                <c:pt idx="5078" formatCode="General">
                  <c:v>-8.5382421824523904E-4</c:v>
                </c:pt>
                <c:pt idx="5079" formatCode="General">
                  <c:v>-8.5539840499872699E-4</c:v>
                </c:pt>
                <c:pt idx="5080" formatCode="General">
                  <c:v>-8.5558223513766696E-4</c:v>
                </c:pt>
                <c:pt idx="5081" formatCode="General">
                  <c:v>-8.5468110755864497E-4</c:v>
                </c:pt>
                <c:pt idx="5082" formatCode="General">
                  <c:v>-8.4907671508779902E-4</c:v>
                </c:pt>
                <c:pt idx="5083" formatCode="General">
                  <c:v>-8.5390984140173098E-4</c:v>
                </c:pt>
                <c:pt idx="5084" formatCode="General">
                  <c:v>-8.5183068858069499E-4</c:v>
                </c:pt>
                <c:pt idx="5085" formatCode="General">
                  <c:v>-8.6468454461834695E-4</c:v>
                </c:pt>
                <c:pt idx="5086" formatCode="General">
                  <c:v>-8.6182698192111603E-4</c:v>
                </c:pt>
                <c:pt idx="5087" formatCode="General">
                  <c:v>-8.5269048962148596E-4</c:v>
                </c:pt>
                <c:pt idx="5088" formatCode="General">
                  <c:v>-8.5104750014677996E-4</c:v>
                </c:pt>
                <c:pt idx="5089" formatCode="General">
                  <c:v>-8.6188235515194595E-4</c:v>
                </c:pt>
                <c:pt idx="5090" formatCode="General">
                  <c:v>-8.5879811046737095E-4</c:v>
                </c:pt>
                <c:pt idx="5091" formatCode="General">
                  <c:v>-8.5605894664357205E-4</c:v>
                </c:pt>
                <c:pt idx="5092" formatCode="General">
                  <c:v>-8.6029478294348104E-4</c:v>
                </c:pt>
                <c:pt idx="5093" formatCode="General">
                  <c:v>-8.5932673331294996E-4</c:v>
                </c:pt>
                <c:pt idx="5094" formatCode="General">
                  <c:v>-8.6039935533564001E-4</c:v>
                </c:pt>
                <c:pt idx="5095" formatCode="General">
                  <c:v>-8.5745136772997404E-4</c:v>
                </c:pt>
                <c:pt idx="5096" formatCode="General">
                  <c:v>-8.6187105023048704E-4</c:v>
                </c:pt>
                <c:pt idx="5097" formatCode="General">
                  <c:v>-8.5849783760230496E-4</c:v>
                </c:pt>
                <c:pt idx="5098" formatCode="General">
                  <c:v>-8.6047002901027704E-4</c:v>
                </c:pt>
                <c:pt idx="5099" formatCode="General">
                  <c:v>-8.5679812902655797E-4</c:v>
                </c:pt>
                <c:pt idx="5100" formatCode="General">
                  <c:v>-8.5456072913945701E-4</c:v>
                </c:pt>
                <c:pt idx="5101" formatCode="General">
                  <c:v>-8.5956445670556697E-4</c:v>
                </c:pt>
                <c:pt idx="5102" formatCode="General">
                  <c:v>-8.4688584579894902E-4</c:v>
                </c:pt>
                <c:pt idx="5103" formatCode="General">
                  <c:v>-8.5932678856330004E-4</c:v>
                </c:pt>
                <c:pt idx="5104" formatCode="General">
                  <c:v>-8.6029584689752505E-4</c:v>
                </c:pt>
                <c:pt idx="5105" formatCode="General">
                  <c:v>-8.6809291306100896E-4</c:v>
                </c:pt>
                <c:pt idx="5106" formatCode="General">
                  <c:v>-8.5453030603746896E-4</c:v>
                </c:pt>
                <c:pt idx="5107" formatCode="General">
                  <c:v>-8.6971324716902704E-4</c:v>
                </c:pt>
                <c:pt idx="5108" formatCode="General">
                  <c:v>-8.6647551359906704E-4</c:v>
                </c:pt>
                <c:pt idx="5109" formatCode="General">
                  <c:v>-8.5803374704194796E-4</c:v>
                </c:pt>
                <c:pt idx="5110" formatCode="General">
                  <c:v>-8.5731869700246403E-4</c:v>
                </c:pt>
                <c:pt idx="5111" formatCode="General">
                  <c:v>-8.6299195315573199E-4</c:v>
                </c:pt>
                <c:pt idx="5112" formatCode="General">
                  <c:v>-8.58161395751684E-4</c:v>
                </c:pt>
                <c:pt idx="5113" formatCode="General">
                  <c:v>-8.5788980779488895E-4</c:v>
                </c:pt>
                <c:pt idx="5114" formatCode="General">
                  <c:v>-8.6845400159658599E-4</c:v>
                </c:pt>
                <c:pt idx="5115" formatCode="General">
                  <c:v>-8.5237190898102097E-4</c:v>
                </c:pt>
                <c:pt idx="5116" formatCode="General">
                  <c:v>-8.5469962583104703E-4</c:v>
                </c:pt>
                <c:pt idx="5117" formatCode="General">
                  <c:v>-8.5759641805656503E-4</c:v>
                </c:pt>
                <c:pt idx="5118" formatCode="General">
                  <c:v>-8.5114489879455698E-4</c:v>
                </c:pt>
                <c:pt idx="5119" formatCode="General">
                  <c:v>-8.5374313813495195E-4</c:v>
                </c:pt>
                <c:pt idx="5120" formatCode="General">
                  <c:v>-8.6311295462609201E-4</c:v>
                </c:pt>
                <c:pt idx="5121" formatCode="General">
                  <c:v>-8.5378706040614401E-4</c:v>
                </c:pt>
                <c:pt idx="5122" formatCode="General">
                  <c:v>-8.5772039771860498E-4</c:v>
                </c:pt>
                <c:pt idx="5123" formatCode="General">
                  <c:v>-8.5700365610280702E-4</c:v>
                </c:pt>
                <c:pt idx="5124" formatCode="General">
                  <c:v>-8.4315384083396595E-4</c:v>
                </c:pt>
                <c:pt idx="5125" formatCode="General">
                  <c:v>-8.5284741315795902E-4</c:v>
                </c:pt>
                <c:pt idx="5126" formatCode="General">
                  <c:v>-8.5253499805687701E-4</c:v>
                </c:pt>
                <c:pt idx="5127" formatCode="General">
                  <c:v>-8.6087371362132898E-4</c:v>
                </c:pt>
                <c:pt idx="5128" formatCode="General">
                  <c:v>-8.5422139865139104E-4</c:v>
                </c:pt>
                <c:pt idx="5129" formatCode="General">
                  <c:v>-8.5830180125131801E-4</c:v>
                </c:pt>
                <c:pt idx="5130" formatCode="General">
                  <c:v>-8.5576089827119495E-4</c:v>
                </c:pt>
                <c:pt idx="5131" formatCode="General">
                  <c:v>-8.6056219871149804E-4</c:v>
                </c:pt>
                <c:pt idx="5132" formatCode="General">
                  <c:v>-8.5985334390833599E-4</c:v>
                </c:pt>
                <c:pt idx="5133" formatCode="General">
                  <c:v>-8.4650286157351301E-4</c:v>
                </c:pt>
                <c:pt idx="5134" formatCode="General">
                  <c:v>-8.4887228995546402E-4</c:v>
                </c:pt>
                <c:pt idx="5135" formatCode="General">
                  <c:v>-8.5319411520836004E-4</c:v>
                </c:pt>
                <c:pt idx="5136" formatCode="General">
                  <c:v>-8.5149925956066997E-4</c:v>
                </c:pt>
                <c:pt idx="5137" formatCode="General">
                  <c:v>-8.6416135360121201E-4</c:v>
                </c:pt>
                <c:pt idx="5138" formatCode="General">
                  <c:v>-8.5525323926851195E-4</c:v>
                </c:pt>
                <c:pt idx="5139" formatCode="General">
                  <c:v>-8.5700684219970798E-4</c:v>
                </c:pt>
                <c:pt idx="5140" formatCode="General">
                  <c:v>-8.5210070618806197E-4</c:v>
                </c:pt>
                <c:pt idx="5141" formatCode="General">
                  <c:v>-8.5462571132648103E-4</c:v>
                </c:pt>
                <c:pt idx="5142" formatCode="General">
                  <c:v>-8.6359997725387E-4</c:v>
                </c:pt>
                <c:pt idx="5143" formatCode="General">
                  <c:v>-8.5273409632356497E-4</c:v>
                </c:pt>
                <c:pt idx="5144" formatCode="General">
                  <c:v>-8.61208738761801E-4</c:v>
                </c:pt>
                <c:pt idx="5145" formatCode="General">
                  <c:v>-8.5701745868415496E-4</c:v>
                </c:pt>
                <c:pt idx="5146" formatCode="General">
                  <c:v>-8.6356585319674996E-4</c:v>
                </c:pt>
                <c:pt idx="5147" formatCode="General">
                  <c:v>-8.6588686643005602E-4</c:v>
                </c:pt>
                <c:pt idx="5148" formatCode="General">
                  <c:v>-8.6297921971899305E-4</c:v>
                </c:pt>
                <c:pt idx="5149" formatCode="General">
                  <c:v>-8.5858060664710501E-4</c:v>
                </c:pt>
                <c:pt idx="5150" formatCode="General">
                  <c:v>-8.5872436123066501E-4</c:v>
                </c:pt>
                <c:pt idx="5151" formatCode="General">
                  <c:v>-8.5626170936805299E-4</c:v>
                </c:pt>
                <c:pt idx="5152" formatCode="General">
                  <c:v>-8.4906589080591002E-4</c:v>
                </c:pt>
                <c:pt idx="5153" formatCode="General">
                  <c:v>-8.6793157533818699E-4</c:v>
                </c:pt>
                <c:pt idx="5154" formatCode="General">
                  <c:v>-8.6034004749281005E-4</c:v>
                </c:pt>
                <c:pt idx="5155" formatCode="General">
                  <c:v>-8.5461130321818799E-4</c:v>
                </c:pt>
                <c:pt idx="5156" formatCode="General">
                  <c:v>-8.5616373386491801E-4</c:v>
                </c:pt>
                <c:pt idx="5157" formatCode="General">
                  <c:v>-8.5750009141337001E-4</c:v>
                </c:pt>
                <c:pt idx="5158" formatCode="General">
                  <c:v>-8.4971613361238595E-4</c:v>
                </c:pt>
                <c:pt idx="5159" formatCode="General">
                  <c:v>-8.5825001850362503E-4</c:v>
                </c:pt>
                <c:pt idx="5160" formatCode="General">
                  <c:v>-8.5976011569665201E-4</c:v>
                </c:pt>
                <c:pt idx="5161" formatCode="General">
                  <c:v>-8.5890784566701396E-4</c:v>
                </c:pt>
                <c:pt idx="5162" formatCode="General">
                  <c:v>-8.5359285909265901E-4</c:v>
                </c:pt>
                <c:pt idx="5163" formatCode="General">
                  <c:v>-8.4906374181096297E-4</c:v>
                </c:pt>
                <c:pt idx="5164" formatCode="General">
                  <c:v>-8.5487988599590502E-4</c:v>
                </c:pt>
                <c:pt idx="5165" formatCode="General">
                  <c:v>-8.4856554235382604E-4</c:v>
                </c:pt>
                <c:pt idx="5166" formatCode="General">
                  <c:v>-8.5783686293121797E-4</c:v>
                </c:pt>
                <c:pt idx="5167" formatCode="General">
                  <c:v>-8.5314249730258202E-4</c:v>
                </c:pt>
                <c:pt idx="5168" formatCode="General">
                  <c:v>-8.4968042145378898E-4</c:v>
                </c:pt>
                <c:pt idx="5169" formatCode="General">
                  <c:v>-8.5400422020442902E-4</c:v>
                </c:pt>
                <c:pt idx="5170" formatCode="General">
                  <c:v>-8.5863004600324102E-4</c:v>
                </c:pt>
                <c:pt idx="5171" formatCode="General">
                  <c:v>-8.6084764554423003E-4</c:v>
                </c:pt>
                <c:pt idx="5172" formatCode="General">
                  <c:v>-8.5549963814700997E-4</c:v>
                </c:pt>
                <c:pt idx="5173" formatCode="General">
                  <c:v>-8.5457204698159196E-4</c:v>
                </c:pt>
                <c:pt idx="5174" formatCode="General">
                  <c:v>-8.5283340948106895E-4</c:v>
                </c:pt>
                <c:pt idx="5175" formatCode="General">
                  <c:v>-8.5770448319057602E-4</c:v>
                </c:pt>
                <c:pt idx="5176" formatCode="General">
                  <c:v>-8.5188456066925702E-4</c:v>
                </c:pt>
                <c:pt idx="5177" formatCode="General">
                  <c:v>-8.5265970801239705E-4</c:v>
                </c:pt>
                <c:pt idx="5178" formatCode="General">
                  <c:v>-8.4405889205313E-4</c:v>
                </c:pt>
                <c:pt idx="5179" formatCode="General">
                  <c:v>-8.5123249425479697E-4</c:v>
                </c:pt>
                <c:pt idx="5180" formatCode="General">
                  <c:v>-8.4858530458703301E-4</c:v>
                </c:pt>
                <c:pt idx="5181" formatCode="General">
                  <c:v>-8.4983255290995395E-4</c:v>
                </c:pt>
                <c:pt idx="5182" formatCode="General">
                  <c:v>-8.44455514357562E-4</c:v>
                </c:pt>
                <c:pt idx="5183" formatCode="General">
                  <c:v>-8.5584970489143005E-4</c:v>
                </c:pt>
                <c:pt idx="5184" formatCode="General">
                  <c:v>-8.4837639578906002E-4</c:v>
                </c:pt>
                <c:pt idx="5185" formatCode="General">
                  <c:v>-8.5473861584708499E-4</c:v>
                </c:pt>
                <c:pt idx="5186" formatCode="General">
                  <c:v>-8.5504310987713397E-4</c:v>
                </c:pt>
                <c:pt idx="5187" formatCode="General">
                  <c:v>-8.4610700074470196E-4</c:v>
                </c:pt>
                <c:pt idx="5188" formatCode="General">
                  <c:v>-8.5347946794058101E-4</c:v>
                </c:pt>
                <c:pt idx="5189" formatCode="General">
                  <c:v>-8.6117907835666805E-4</c:v>
                </c:pt>
                <c:pt idx="5190" formatCode="General">
                  <c:v>-8.5632166586740901E-4</c:v>
                </c:pt>
                <c:pt idx="5191" formatCode="General">
                  <c:v>-8.5442671945477498E-4</c:v>
                </c:pt>
                <c:pt idx="5192" formatCode="General">
                  <c:v>-8.4930174229127099E-4</c:v>
                </c:pt>
                <c:pt idx="5193" formatCode="General">
                  <c:v>-8.5581002579408901E-4</c:v>
                </c:pt>
                <c:pt idx="5194" formatCode="General">
                  <c:v>-8.4768372200614802E-4</c:v>
                </c:pt>
                <c:pt idx="5195" formatCode="General">
                  <c:v>-8.6090849993650698E-4</c:v>
                </c:pt>
                <c:pt idx="5196" formatCode="General">
                  <c:v>-8.57920440800004E-4</c:v>
                </c:pt>
                <c:pt idx="5197" formatCode="General">
                  <c:v>-8.55584690054085E-4</c:v>
                </c:pt>
                <c:pt idx="5198" formatCode="General">
                  <c:v>-8.5579287157573397E-4</c:v>
                </c:pt>
                <c:pt idx="5199" formatCode="General">
                  <c:v>-8.4919044993077395E-4</c:v>
                </c:pt>
                <c:pt idx="5200" formatCode="General">
                  <c:v>-8.5102492454435397E-4</c:v>
                </c:pt>
                <c:pt idx="5201" formatCode="General">
                  <c:v>-8.5307552274870501E-4</c:v>
                </c:pt>
                <c:pt idx="5202" formatCode="General">
                  <c:v>-8.5873484707266504E-4</c:v>
                </c:pt>
                <c:pt idx="5203" formatCode="General">
                  <c:v>-8.5208433113471895E-4</c:v>
                </c:pt>
                <c:pt idx="5204" formatCode="General">
                  <c:v>-8.4849862630217304E-4</c:v>
                </c:pt>
                <c:pt idx="5205" formatCode="General">
                  <c:v>-8.5424766555291197E-4</c:v>
                </c:pt>
                <c:pt idx="5206" formatCode="General">
                  <c:v>-8.5747302188517996E-4</c:v>
                </c:pt>
                <c:pt idx="5207" formatCode="General">
                  <c:v>-8.6015627668989197E-4</c:v>
                </c:pt>
                <c:pt idx="5208" formatCode="General">
                  <c:v>-8.5320956146225696E-4</c:v>
                </c:pt>
                <c:pt idx="5209" formatCode="General">
                  <c:v>-8.6167453667202105E-4</c:v>
                </c:pt>
                <c:pt idx="5210" formatCode="General">
                  <c:v>-8.6118534623915496E-4</c:v>
                </c:pt>
                <c:pt idx="5211" formatCode="General">
                  <c:v>-8.5100906297940198E-4</c:v>
                </c:pt>
                <c:pt idx="5212" formatCode="General">
                  <c:v>-8.5752258756147202E-4</c:v>
                </c:pt>
                <c:pt idx="5213" formatCode="General">
                  <c:v>-8.5402816666826497E-4</c:v>
                </c:pt>
                <c:pt idx="5214" formatCode="General">
                  <c:v>-8.5354652962523804E-4</c:v>
                </c:pt>
                <c:pt idx="5215" formatCode="General">
                  <c:v>-8.5079517503446804E-4</c:v>
                </c:pt>
                <c:pt idx="5216" formatCode="General">
                  <c:v>-8.4811632083907503E-4</c:v>
                </c:pt>
                <c:pt idx="5217" formatCode="General">
                  <c:v>-8.4277886553018699E-4</c:v>
                </c:pt>
                <c:pt idx="5218" formatCode="General">
                  <c:v>-8.5431630351381601E-4</c:v>
                </c:pt>
                <c:pt idx="5219" formatCode="General">
                  <c:v>-8.4974680429507495E-4</c:v>
                </c:pt>
                <c:pt idx="5220" formatCode="General">
                  <c:v>-8.44888313310758E-4</c:v>
                </c:pt>
                <c:pt idx="5221" formatCode="General">
                  <c:v>-8.4592200325938097E-4</c:v>
                </c:pt>
                <c:pt idx="5222" formatCode="General">
                  <c:v>-8.4649655130246003E-4</c:v>
                </c:pt>
                <c:pt idx="5223" formatCode="General">
                  <c:v>-8.5556295054794995E-4</c:v>
                </c:pt>
                <c:pt idx="5224" formatCode="General">
                  <c:v>-8.50989107506188E-4</c:v>
                </c:pt>
                <c:pt idx="5225" formatCode="General">
                  <c:v>-8.5090800899390495E-4</c:v>
                </c:pt>
                <c:pt idx="5226" formatCode="General">
                  <c:v>-8.5323590600644699E-4</c:v>
                </c:pt>
                <c:pt idx="5227" formatCode="General">
                  <c:v>-8.5035185378246395E-4</c:v>
                </c:pt>
                <c:pt idx="5228" formatCode="General">
                  <c:v>-8.5109346277038097E-4</c:v>
                </c:pt>
                <c:pt idx="5229" formatCode="General">
                  <c:v>-8.4587817306390901E-4</c:v>
                </c:pt>
                <c:pt idx="5230" formatCode="General">
                  <c:v>-8.5351398580422501E-4</c:v>
                </c:pt>
                <c:pt idx="5231" formatCode="General">
                  <c:v>-8.5323535540526201E-4</c:v>
                </c:pt>
                <c:pt idx="5232" formatCode="General">
                  <c:v>-8.5652816768384105E-4</c:v>
                </c:pt>
                <c:pt idx="5233" formatCode="General">
                  <c:v>-8.5639848674255899E-4</c:v>
                </c:pt>
                <c:pt idx="5234" formatCode="General">
                  <c:v>-8.5613382227845097E-4</c:v>
                </c:pt>
                <c:pt idx="5235" formatCode="General">
                  <c:v>-8.5275522281883095E-4</c:v>
                </c:pt>
                <c:pt idx="5236" formatCode="General">
                  <c:v>-8.5399764158313905E-4</c:v>
                </c:pt>
                <c:pt idx="5237" formatCode="General">
                  <c:v>-8.5693607408901496E-4</c:v>
                </c:pt>
                <c:pt idx="5238" formatCode="General">
                  <c:v>-8.4640973370635295E-4</c:v>
                </c:pt>
                <c:pt idx="5239" formatCode="General">
                  <c:v>-8.4728746862349695E-4</c:v>
                </c:pt>
                <c:pt idx="5240" formatCode="General">
                  <c:v>-8.6208355315058505E-4</c:v>
                </c:pt>
                <c:pt idx="5241" formatCode="General">
                  <c:v>-8.4283058714775102E-4</c:v>
                </c:pt>
                <c:pt idx="5242" formatCode="General">
                  <c:v>-8.5258693278555096E-4</c:v>
                </c:pt>
                <c:pt idx="5243" formatCode="General">
                  <c:v>-8.5395792506856398E-4</c:v>
                </c:pt>
                <c:pt idx="5244" formatCode="General">
                  <c:v>-8.5620261810354103E-4</c:v>
                </c:pt>
                <c:pt idx="5245" formatCode="General">
                  <c:v>-8.5725275615485897E-4</c:v>
                </c:pt>
                <c:pt idx="5246" formatCode="General">
                  <c:v>-8.4173145274217705E-4</c:v>
                </c:pt>
                <c:pt idx="5247" formatCode="General">
                  <c:v>-8.5656856269542003E-4</c:v>
                </c:pt>
                <c:pt idx="5248" formatCode="General">
                  <c:v>-8.5082273064122601E-4</c:v>
                </c:pt>
                <c:pt idx="5249" formatCode="General">
                  <c:v>-8.5619683193326798E-4</c:v>
                </c:pt>
                <c:pt idx="5250" formatCode="General">
                  <c:v>-8.5047749549154003E-4</c:v>
                </c:pt>
                <c:pt idx="5251" formatCode="General">
                  <c:v>-8.5203890662837898E-4</c:v>
                </c:pt>
                <c:pt idx="5252" formatCode="General">
                  <c:v>-8.5327347196051298E-4</c:v>
                </c:pt>
                <c:pt idx="5253" formatCode="General">
                  <c:v>-8.5932021725211799E-4</c:v>
                </c:pt>
                <c:pt idx="5254" formatCode="General">
                  <c:v>-8.5215652668900498E-4</c:v>
                </c:pt>
                <c:pt idx="5255" formatCode="General">
                  <c:v>-8.5050292745523105E-4</c:v>
                </c:pt>
                <c:pt idx="5256" formatCode="General">
                  <c:v>-8.5329335994672605E-4</c:v>
                </c:pt>
                <c:pt idx="5257" formatCode="General">
                  <c:v>-8.5018297303989703E-4</c:v>
                </c:pt>
                <c:pt idx="5258" formatCode="General">
                  <c:v>-8.4515617066981195E-4</c:v>
                </c:pt>
                <c:pt idx="5259" formatCode="General">
                  <c:v>-8.62368626010559E-4</c:v>
                </c:pt>
                <c:pt idx="5260" formatCode="General">
                  <c:v>-8.4680981739105297E-4</c:v>
                </c:pt>
                <c:pt idx="5261" formatCode="General">
                  <c:v>-8.5143029787050704E-4</c:v>
                </c:pt>
                <c:pt idx="5262" formatCode="General">
                  <c:v>-8.5882980500798299E-4</c:v>
                </c:pt>
                <c:pt idx="5263" formatCode="General">
                  <c:v>-8.5615038587495197E-4</c:v>
                </c:pt>
                <c:pt idx="5264" formatCode="General">
                  <c:v>-8.5653422921685898E-4</c:v>
                </c:pt>
                <c:pt idx="5265" formatCode="General">
                  <c:v>-8.5241126414880501E-4</c:v>
                </c:pt>
                <c:pt idx="5266" formatCode="General">
                  <c:v>-8.5060784126749596E-4</c:v>
                </c:pt>
                <c:pt idx="5267" formatCode="General">
                  <c:v>-8.5648188389566605E-4</c:v>
                </c:pt>
                <c:pt idx="5268" formatCode="General">
                  <c:v>-8.4345850028397196E-4</c:v>
                </c:pt>
                <c:pt idx="5269" formatCode="General">
                  <c:v>-8.5282502794668596E-4</c:v>
                </c:pt>
                <c:pt idx="5270" formatCode="General">
                  <c:v>-8.4875021774216697E-4</c:v>
                </c:pt>
                <c:pt idx="5271" formatCode="General">
                  <c:v>-8.47539322010665E-4</c:v>
                </c:pt>
                <c:pt idx="5272" formatCode="General">
                  <c:v>-8.5227208338367502E-4</c:v>
                </c:pt>
                <c:pt idx="5273" formatCode="General">
                  <c:v>-8.5855940635833398E-4</c:v>
                </c:pt>
                <c:pt idx="5274" formatCode="General">
                  <c:v>-8.4722392151863498E-4</c:v>
                </c:pt>
                <c:pt idx="5275" formatCode="General">
                  <c:v>-8.5529854334982401E-4</c:v>
                </c:pt>
                <c:pt idx="5276" formatCode="General">
                  <c:v>-8.4807556254649897E-4</c:v>
                </c:pt>
                <c:pt idx="5277" formatCode="General">
                  <c:v>-8.5033633283910701E-4</c:v>
                </c:pt>
                <c:pt idx="5278" formatCode="General">
                  <c:v>-8.4375651487786298E-4</c:v>
                </c:pt>
                <c:pt idx="5279" formatCode="General">
                  <c:v>-8.4145063710209297E-4</c:v>
                </c:pt>
                <c:pt idx="5280" formatCode="General">
                  <c:v>-8.3979074397963396E-4</c:v>
                </c:pt>
                <c:pt idx="5281" formatCode="General">
                  <c:v>-8.5396974268892804E-4</c:v>
                </c:pt>
                <c:pt idx="5282" formatCode="General">
                  <c:v>-8.5618420603744802E-4</c:v>
                </c:pt>
                <c:pt idx="5283" formatCode="General">
                  <c:v>-8.5016449916983604E-4</c:v>
                </c:pt>
                <c:pt idx="5284" formatCode="General">
                  <c:v>-8.5144393101361398E-4</c:v>
                </c:pt>
                <c:pt idx="5285" formatCode="General">
                  <c:v>-8.6082388095472197E-4</c:v>
                </c:pt>
                <c:pt idx="5286" formatCode="General">
                  <c:v>-8.4908138177870296E-4</c:v>
                </c:pt>
                <c:pt idx="5287" formatCode="General">
                  <c:v>-8.46867060138367E-4</c:v>
                </c:pt>
                <c:pt idx="5288" formatCode="General">
                  <c:v>-8.5038858192313597E-4</c:v>
                </c:pt>
                <c:pt idx="5289" formatCode="General">
                  <c:v>-8.5345790395314699E-4</c:v>
                </c:pt>
                <c:pt idx="5290" formatCode="General">
                  <c:v>-8.4299495026267401E-4</c:v>
                </c:pt>
                <c:pt idx="5291" formatCode="General">
                  <c:v>-8.4082104922120497E-4</c:v>
                </c:pt>
                <c:pt idx="5292" formatCode="General">
                  <c:v>-8.4931757321796597E-4</c:v>
                </c:pt>
                <c:pt idx="5293" formatCode="General">
                  <c:v>-8.51983092839027E-4</c:v>
                </c:pt>
                <c:pt idx="5294" formatCode="General">
                  <c:v>-8.5152497761060595E-4</c:v>
                </c:pt>
                <c:pt idx="5295" formatCode="General">
                  <c:v>-8.47366149017744E-4</c:v>
                </c:pt>
                <c:pt idx="5296" formatCode="General">
                  <c:v>-8.5466638330008299E-4</c:v>
                </c:pt>
                <c:pt idx="5297" formatCode="General">
                  <c:v>-8.4483743391748005E-4</c:v>
                </c:pt>
                <c:pt idx="5298" formatCode="General">
                  <c:v>-8.5788415471746004E-4</c:v>
                </c:pt>
                <c:pt idx="5299" formatCode="General">
                  <c:v>-8.5018073862766703E-4</c:v>
                </c:pt>
                <c:pt idx="5300" formatCode="General">
                  <c:v>-8.50125060858449E-4</c:v>
                </c:pt>
                <c:pt idx="5301" formatCode="General">
                  <c:v>-8.4585930404954901E-4</c:v>
                </c:pt>
                <c:pt idx="5302" formatCode="General">
                  <c:v>-8.4708822184700395E-4</c:v>
                </c:pt>
                <c:pt idx="5303" formatCode="General">
                  <c:v>-8.4819252928216204E-4</c:v>
                </c:pt>
                <c:pt idx="5304" formatCode="General">
                  <c:v>-8.6483280282333304E-4</c:v>
                </c:pt>
                <c:pt idx="5305" formatCode="General">
                  <c:v>-8.5066562546683101E-4</c:v>
                </c:pt>
                <c:pt idx="5306" formatCode="General">
                  <c:v>-8.4813676142484905E-4</c:v>
                </c:pt>
                <c:pt idx="5307" formatCode="General">
                  <c:v>-8.4498830775820604E-4</c:v>
                </c:pt>
                <c:pt idx="5308" formatCode="General">
                  <c:v>-8.4730258029389798E-4</c:v>
                </c:pt>
                <c:pt idx="5309" formatCode="General">
                  <c:v>-8.3501939620401295E-4</c:v>
                </c:pt>
                <c:pt idx="5310" formatCode="General">
                  <c:v>-8.4508865648656901E-4</c:v>
                </c:pt>
                <c:pt idx="5311" formatCode="General">
                  <c:v>-8.4554442738096498E-4</c:v>
                </c:pt>
                <c:pt idx="5312" formatCode="General">
                  <c:v>-8.4965573905453702E-4</c:v>
                </c:pt>
                <c:pt idx="5313" formatCode="General">
                  <c:v>-8.4453788200629799E-4</c:v>
                </c:pt>
                <c:pt idx="5314" formatCode="General">
                  <c:v>-8.4763517539605403E-4</c:v>
                </c:pt>
                <c:pt idx="5315" formatCode="General">
                  <c:v>-8.5090064243994101E-4</c:v>
                </c:pt>
                <c:pt idx="5316" formatCode="General">
                  <c:v>-8.4864195092138896E-4</c:v>
                </c:pt>
                <c:pt idx="5317" formatCode="General">
                  <c:v>-8.4415509805130197E-4</c:v>
                </c:pt>
                <c:pt idx="5318" formatCode="General">
                  <c:v>-8.3925762934436595E-4</c:v>
                </c:pt>
                <c:pt idx="5319" formatCode="General">
                  <c:v>-8.5327219690552398E-4</c:v>
                </c:pt>
                <c:pt idx="5320" formatCode="General">
                  <c:v>-8.5306606120156105E-4</c:v>
                </c:pt>
                <c:pt idx="5321" formatCode="General">
                  <c:v>-8.4744351218031197E-4</c:v>
                </c:pt>
                <c:pt idx="5322" formatCode="General">
                  <c:v>-8.4015981085226699E-4</c:v>
                </c:pt>
                <c:pt idx="5323" formatCode="General">
                  <c:v>-8.40027841023406E-4</c:v>
                </c:pt>
                <c:pt idx="5324" formatCode="General">
                  <c:v>-8.5024483113170805E-4</c:v>
                </c:pt>
                <c:pt idx="5325" formatCode="General">
                  <c:v>-8.5284738505776204E-4</c:v>
                </c:pt>
                <c:pt idx="5326" formatCode="General">
                  <c:v>-8.5629451765382601E-4</c:v>
                </c:pt>
                <c:pt idx="5327" formatCode="General">
                  <c:v>-8.3954467895436095E-4</c:v>
                </c:pt>
                <c:pt idx="5328" formatCode="General">
                  <c:v>-8.5180219297494204E-4</c:v>
                </c:pt>
                <c:pt idx="5329" formatCode="General">
                  <c:v>-8.5065634385969298E-4</c:v>
                </c:pt>
                <c:pt idx="5330" formatCode="General">
                  <c:v>-8.4286833798789796E-4</c:v>
                </c:pt>
                <c:pt idx="5331" formatCode="General">
                  <c:v>-8.4483440534069301E-4</c:v>
                </c:pt>
                <c:pt idx="5332" formatCode="General">
                  <c:v>-8.4130574058084305E-4</c:v>
                </c:pt>
                <c:pt idx="5333" formatCode="General">
                  <c:v>-8.5605089319878698E-4</c:v>
                </c:pt>
                <c:pt idx="5334" formatCode="General">
                  <c:v>-8.4616143758729897E-4</c:v>
                </c:pt>
                <c:pt idx="5335" formatCode="General">
                  <c:v>-8.5073957339771005E-4</c:v>
                </c:pt>
                <c:pt idx="5336" formatCode="General">
                  <c:v>-8.4840861435738196E-4</c:v>
                </c:pt>
                <c:pt idx="5337" formatCode="General">
                  <c:v>-8.4705330196800405E-4</c:v>
                </c:pt>
                <c:pt idx="5338" formatCode="General">
                  <c:v>-8.4478102821917804E-4</c:v>
                </c:pt>
                <c:pt idx="5339" formatCode="General">
                  <c:v>-8.5279521360310704E-4</c:v>
                </c:pt>
                <c:pt idx="5340" formatCode="General">
                  <c:v>-8.5352865850870502E-4</c:v>
                </c:pt>
                <c:pt idx="5341" formatCode="General">
                  <c:v>-8.5124234557651998E-4</c:v>
                </c:pt>
                <c:pt idx="5342" formatCode="General">
                  <c:v>-8.4452553567456704E-4</c:v>
                </c:pt>
                <c:pt idx="5343" formatCode="General">
                  <c:v>-8.4870159280817504E-4</c:v>
                </c:pt>
                <c:pt idx="5344" formatCode="General">
                  <c:v>-8.4781174717268903E-4</c:v>
                </c:pt>
                <c:pt idx="5345" formatCode="General">
                  <c:v>-8.40818904182524E-4</c:v>
                </c:pt>
                <c:pt idx="5346" formatCode="General">
                  <c:v>-8.4461321336691401E-4</c:v>
                </c:pt>
                <c:pt idx="5347" formatCode="General">
                  <c:v>-8.4229717463119697E-4</c:v>
                </c:pt>
                <c:pt idx="5348" formatCode="General">
                  <c:v>-8.4955983864367496E-4</c:v>
                </c:pt>
                <c:pt idx="5349" formatCode="General">
                  <c:v>-8.4607609000904803E-4</c:v>
                </c:pt>
                <c:pt idx="5350" formatCode="General">
                  <c:v>-8.4833301200403302E-4</c:v>
                </c:pt>
                <c:pt idx="5351" formatCode="General">
                  <c:v>-8.48004720990308E-4</c:v>
                </c:pt>
                <c:pt idx="5352" formatCode="General">
                  <c:v>-8.4687368931223397E-4</c:v>
                </c:pt>
                <c:pt idx="5353" formatCode="General">
                  <c:v>-8.4791422178642501E-4</c:v>
                </c:pt>
                <c:pt idx="5354" formatCode="General">
                  <c:v>-8.4634712089097096E-4</c:v>
                </c:pt>
                <c:pt idx="5355" formatCode="General">
                  <c:v>-8.4850731725063199E-4</c:v>
                </c:pt>
                <c:pt idx="5356" formatCode="General">
                  <c:v>-8.4201287780020801E-4</c:v>
                </c:pt>
                <c:pt idx="5357" formatCode="General">
                  <c:v>-8.4011962539365696E-4</c:v>
                </c:pt>
                <c:pt idx="5358" formatCode="General">
                  <c:v>-8.5814358503672502E-4</c:v>
                </c:pt>
                <c:pt idx="5359" formatCode="General">
                  <c:v>-8.3863846049791698E-4</c:v>
                </c:pt>
                <c:pt idx="5360" formatCode="General">
                  <c:v>-8.4102878080286297E-4</c:v>
                </c:pt>
                <c:pt idx="5361" formatCode="General">
                  <c:v>-8.5263036952267402E-4</c:v>
                </c:pt>
                <c:pt idx="5362" formatCode="General">
                  <c:v>-8.4439183711068199E-4</c:v>
                </c:pt>
                <c:pt idx="5363" formatCode="General">
                  <c:v>-8.4951565041528805E-4</c:v>
                </c:pt>
                <c:pt idx="5364" formatCode="General">
                  <c:v>-8.5288057031721498E-4</c:v>
                </c:pt>
                <c:pt idx="5365" formatCode="General">
                  <c:v>-8.4190978307664298E-4</c:v>
                </c:pt>
                <c:pt idx="5366" formatCode="General">
                  <c:v>-8.4038457519673303E-4</c:v>
                </c:pt>
                <c:pt idx="5367" formatCode="General">
                  <c:v>-8.5823970588918001E-4</c:v>
                </c:pt>
                <c:pt idx="5368" formatCode="General">
                  <c:v>-8.4546048027680295E-4</c:v>
                </c:pt>
                <c:pt idx="5369" formatCode="General">
                  <c:v>-8.5430196712688001E-4</c:v>
                </c:pt>
                <c:pt idx="5370" formatCode="General">
                  <c:v>-8.4612124068568202E-4</c:v>
                </c:pt>
                <c:pt idx="5371" formatCode="General">
                  <c:v>-8.4907525800013203E-4</c:v>
                </c:pt>
                <c:pt idx="5372" formatCode="General">
                  <c:v>-8.5606398212845604E-4</c:v>
                </c:pt>
                <c:pt idx="5373" formatCode="General">
                  <c:v>-8.4649093978196805E-4</c:v>
                </c:pt>
                <c:pt idx="5374" formatCode="General">
                  <c:v>-8.4689729555332204E-4</c:v>
                </c:pt>
                <c:pt idx="5375" formatCode="General">
                  <c:v>-8.3586111416737296E-4</c:v>
                </c:pt>
                <c:pt idx="5376" formatCode="General">
                  <c:v>-8.4272277016791801E-4</c:v>
                </c:pt>
                <c:pt idx="5377" formatCode="General">
                  <c:v>-8.5248719722936205E-4</c:v>
                </c:pt>
                <c:pt idx="5378" formatCode="General">
                  <c:v>-8.5321505062959703E-4</c:v>
                </c:pt>
                <c:pt idx="5379" formatCode="General">
                  <c:v>-8.41772139037348E-4</c:v>
                </c:pt>
                <c:pt idx="5380" formatCode="General">
                  <c:v>-8.3918409648127195E-4</c:v>
                </c:pt>
                <c:pt idx="5381" formatCode="General">
                  <c:v>-8.4928542097321297E-4</c:v>
                </c:pt>
                <c:pt idx="5382" formatCode="General">
                  <c:v>-8.5422837993545599E-4</c:v>
                </c:pt>
                <c:pt idx="5383" formatCode="General">
                  <c:v>-8.4616146974233195E-4</c:v>
                </c:pt>
                <c:pt idx="5384" formatCode="General">
                  <c:v>-8.3968054891802799E-4</c:v>
                </c:pt>
                <c:pt idx="5385" formatCode="General">
                  <c:v>-8.3643274015862701E-4</c:v>
                </c:pt>
                <c:pt idx="5386" formatCode="General">
                  <c:v>-8.4070027515469005E-4</c:v>
                </c:pt>
                <c:pt idx="5387" formatCode="General">
                  <c:v>-8.4381052309412104E-4</c:v>
                </c:pt>
                <c:pt idx="5388" formatCode="General">
                  <c:v>-8.5364443224778398E-4</c:v>
                </c:pt>
                <c:pt idx="5389" formatCode="General">
                  <c:v>-8.49871358605759E-4</c:v>
                </c:pt>
                <c:pt idx="5390" formatCode="General">
                  <c:v>-8.5282405573139397E-4</c:v>
                </c:pt>
                <c:pt idx="5391" formatCode="General">
                  <c:v>-8.3779481098276401E-4</c:v>
                </c:pt>
                <c:pt idx="5392" formatCode="General">
                  <c:v>-8.4586086852956601E-4</c:v>
                </c:pt>
                <c:pt idx="5393" formatCode="General">
                  <c:v>-8.3843043611892898E-4</c:v>
                </c:pt>
                <c:pt idx="5394" formatCode="General">
                  <c:v>-8.4545619707474505E-4</c:v>
                </c:pt>
                <c:pt idx="5395" formatCode="General">
                  <c:v>-8.4610954795601905E-4</c:v>
                </c:pt>
                <c:pt idx="5396" formatCode="General">
                  <c:v>-8.4114836404576099E-4</c:v>
                </c:pt>
                <c:pt idx="5397" formatCode="General">
                  <c:v>-8.4341852807551102E-4</c:v>
                </c:pt>
                <c:pt idx="5398" formatCode="General">
                  <c:v>-8.4549423801935598E-4</c:v>
                </c:pt>
                <c:pt idx="5399" formatCode="General">
                  <c:v>-8.4099920994197899E-4</c:v>
                </c:pt>
                <c:pt idx="5400" formatCode="General">
                  <c:v>-8.5378066373721195E-4</c:v>
                </c:pt>
                <c:pt idx="5401" formatCode="General">
                  <c:v>-8.4267429830876795E-4</c:v>
                </c:pt>
                <c:pt idx="5402" formatCode="General">
                  <c:v>-8.4133762486853403E-4</c:v>
                </c:pt>
                <c:pt idx="5403" formatCode="General">
                  <c:v>-8.4790535048281902E-4</c:v>
                </c:pt>
                <c:pt idx="5404" formatCode="General">
                  <c:v>-8.5397485530293803E-4</c:v>
                </c:pt>
                <c:pt idx="5405" formatCode="General">
                  <c:v>-8.4738604845814699E-4</c:v>
                </c:pt>
                <c:pt idx="5406" formatCode="General">
                  <c:v>-8.45274873183434E-4</c:v>
                </c:pt>
                <c:pt idx="5407" formatCode="General">
                  <c:v>-8.4707180759205803E-4</c:v>
                </c:pt>
                <c:pt idx="5408" formatCode="General">
                  <c:v>-8.3964578404953502E-4</c:v>
                </c:pt>
                <c:pt idx="5409" formatCode="General">
                  <c:v>-8.38119060606817E-4</c:v>
                </c:pt>
                <c:pt idx="5410" formatCode="General">
                  <c:v>-8.5317623586852196E-4</c:v>
                </c:pt>
                <c:pt idx="5411" formatCode="General">
                  <c:v>-8.4814084300836E-4</c:v>
                </c:pt>
                <c:pt idx="5412" formatCode="General">
                  <c:v>-8.3886213140982498E-4</c:v>
                </c:pt>
                <c:pt idx="5413" formatCode="General">
                  <c:v>-8.4562427802909595E-4</c:v>
                </c:pt>
                <c:pt idx="5414" formatCode="General">
                  <c:v>-8.4927505246360998E-4</c:v>
                </c:pt>
                <c:pt idx="5415" formatCode="General">
                  <c:v>-8.4707436774442905E-4</c:v>
                </c:pt>
                <c:pt idx="5416" formatCode="General">
                  <c:v>-8.5068580138241096E-4</c:v>
                </c:pt>
                <c:pt idx="5417" formatCode="General">
                  <c:v>-8.4150499110861605E-4</c:v>
                </c:pt>
                <c:pt idx="5418" formatCode="General">
                  <c:v>-8.4459394740119605E-4</c:v>
                </c:pt>
                <c:pt idx="5419" formatCode="General">
                  <c:v>-8.4346221440238301E-4</c:v>
                </c:pt>
                <c:pt idx="5420" formatCode="General">
                  <c:v>-8.3872894319911805E-4</c:v>
                </c:pt>
                <c:pt idx="5421" formatCode="General">
                  <c:v>-8.4501218023739198E-4</c:v>
                </c:pt>
                <c:pt idx="5422" formatCode="General">
                  <c:v>-8.5643243098528605E-4</c:v>
                </c:pt>
                <c:pt idx="5423" formatCode="General">
                  <c:v>-8.4772860885494504E-4</c:v>
                </c:pt>
                <c:pt idx="5424" formatCode="General">
                  <c:v>-8.3653091251221199E-4</c:v>
                </c:pt>
                <c:pt idx="5425" formatCode="General">
                  <c:v>-8.4816224886901997E-4</c:v>
                </c:pt>
                <c:pt idx="5426" formatCode="General">
                  <c:v>-8.4195181311829195E-4</c:v>
                </c:pt>
                <c:pt idx="5427" formatCode="General">
                  <c:v>-8.4546471063115601E-4</c:v>
                </c:pt>
                <c:pt idx="5428" formatCode="General">
                  <c:v>-8.5061321620380102E-4</c:v>
                </c:pt>
                <c:pt idx="5429" formatCode="General">
                  <c:v>-8.4358964447875796E-4</c:v>
                </c:pt>
                <c:pt idx="5430" formatCode="General">
                  <c:v>-8.4323756834078995E-4</c:v>
                </c:pt>
                <c:pt idx="5431" formatCode="General">
                  <c:v>-8.4585548561640002E-4</c:v>
                </c:pt>
                <c:pt idx="5432" formatCode="General">
                  <c:v>-8.4977322977149595E-4</c:v>
                </c:pt>
                <c:pt idx="5433" formatCode="General">
                  <c:v>-8.4640533071360803E-4</c:v>
                </c:pt>
                <c:pt idx="5434" formatCode="General">
                  <c:v>-8.4103034477688596E-4</c:v>
                </c:pt>
                <c:pt idx="5435" formatCode="General">
                  <c:v>-8.3837485430812697E-4</c:v>
                </c:pt>
                <c:pt idx="5436" formatCode="General">
                  <c:v>-8.4156232872528995E-4</c:v>
                </c:pt>
                <c:pt idx="5437" formatCode="General">
                  <c:v>-8.3806810558948797E-4</c:v>
                </c:pt>
                <c:pt idx="5438" formatCode="General">
                  <c:v>-8.53950770785026E-4</c:v>
                </c:pt>
                <c:pt idx="5439" formatCode="General">
                  <c:v>-8.3916663024371195E-4</c:v>
                </c:pt>
                <c:pt idx="5440" formatCode="General">
                  <c:v>-8.4263701130845702E-4</c:v>
                </c:pt>
                <c:pt idx="5441" formatCode="General">
                  <c:v>-8.4329035954215799E-4</c:v>
                </c:pt>
                <c:pt idx="5442" formatCode="General">
                  <c:v>-8.4467721048593495E-4</c:v>
                </c:pt>
                <c:pt idx="5443" formatCode="General">
                  <c:v>-8.5270400746671705E-4</c:v>
                </c:pt>
                <c:pt idx="5444" formatCode="General">
                  <c:v>-8.4068365154650897E-4</c:v>
                </c:pt>
                <c:pt idx="5445" formatCode="General">
                  <c:v>-8.4646807025483902E-4</c:v>
                </c:pt>
                <c:pt idx="5446" formatCode="General">
                  <c:v>-8.4535984752518096E-4</c:v>
                </c:pt>
                <c:pt idx="5447" formatCode="General">
                  <c:v>-8.4279766810038096E-4</c:v>
                </c:pt>
                <c:pt idx="5448" formatCode="General">
                  <c:v>-8.4778863029558703E-4</c:v>
                </c:pt>
                <c:pt idx="5449" formatCode="General">
                  <c:v>-8.4517951696874596E-4</c:v>
                </c:pt>
                <c:pt idx="5450" formatCode="General">
                  <c:v>-8.4039873715569002E-4</c:v>
                </c:pt>
                <c:pt idx="5451" formatCode="General">
                  <c:v>-8.4173414139406596E-4</c:v>
                </c:pt>
                <c:pt idx="5452" formatCode="General">
                  <c:v>-8.4109740873746202E-4</c:v>
                </c:pt>
                <c:pt idx="5453" formatCode="General">
                  <c:v>-8.3938507650658904E-4</c:v>
                </c:pt>
                <c:pt idx="5454" formatCode="General">
                  <c:v>-8.5119310520163005E-4</c:v>
                </c:pt>
                <c:pt idx="5455" formatCode="General">
                  <c:v>-8.4746245296381901E-4</c:v>
                </c:pt>
                <c:pt idx="5456" formatCode="General">
                  <c:v>-8.4201781649717198E-4</c:v>
                </c:pt>
                <c:pt idx="5457" formatCode="General">
                  <c:v>-8.3825921557679497E-4</c:v>
                </c:pt>
                <c:pt idx="5458" formatCode="General">
                  <c:v>-8.4337611728756005E-4</c:v>
                </c:pt>
                <c:pt idx="5459" formatCode="General">
                  <c:v>-8.3825662912351403E-4</c:v>
                </c:pt>
                <c:pt idx="5460" formatCode="General">
                  <c:v>-8.4123177270628601E-4</c:v>
                </c:pt>
                <c:pt idx="5461" formatCode="General">
                  <c:v>-8.3651220138381195E-4</c:v>
                </c:pt>
                <c:pt idx="5462" formatCode="General">
                  <c:v>-8.4612853617618302E-4</c:v>
                </c:pt>
                <c:pt idx="5463" formatCode="General">
                  <c:v>-8.5083606496010402E-4</c:v>
                </c:pt>
                <c:pt idx="5464" formatCode="General">
                  <c:v>-8.4629558730109898E-4</c:v>
                </c:pt>
                <c:pt idx="5465" formatCode="General">
                  <c:v>-8.4755562421023802E-4</c:v>
                </c:pt>
                <c:pt idx="5466" formatCode="General">
                  <c:v>-8.3531999287185705E-4</c:v>
                </c:pt>
                <c:pt idx="5467" formatCode="General">
                  <c:v>-8.3951558999068997E-4</c:v>
                </c:pt>
                <c:pt idx="5468" formatCode="General">
                  <c:v>-8.3859110028010201E-4</c:v>
                </c:pt>
                <c:pt idx="5469" formatCode="General">
                  <c:v>-8.4024319895679696E-4</c:v>
                </c:pt>
                <c:pt idx="5470" formatCode="General">
                  <c:v>-8.4844878467383103E-4</c:v>
                </c:pt>
                <c:pt idx="5471" formatCode="General">
                  <c:v>-8.4516625875057604E-4</c:v>
                </c:pt>
                <c:pt idx="5472" formatCode="General">
                  <c:v>-8.4744875641870599E-4</c:v>
                </c:pt>
                <c:pt idx="5473" formatCode="General">
                  <c:v>-8.3929032025208497E-4</c:v>
                </c:pt>
                <c:pt idx="5474" formatCode="General">
                  <c:v>-8.4573950667466498E-4</c:v>
                </c:pt>
                <c:pt idx="5475" formatCode="General">
                  <c:v>-8.4317471856709398E-4</c:v>
                </c:pt>
                <c:pt idx="5476" formatCode="General">
                  <c:v>-8.4615549876393404E-4</c:v>
                </c:pt>
                <c:pt idx="5477" formatCode="General">
                  <c:v>-8.44786797889995E-4</c:v>
                </c:pt>
                <c:pt idx="5478" formatCode="General">
                  <c:v>-8.4669340457171503E-4</c:v>
                </c:pt>
                <c:pt idx="5479" formatCode="General">
                  <c:v>-8.45421618754382E-4</c:v>
                </c:pt>
                <c:pt idx="5480" formatCode="General">
                  <c:v>-8.4082933688641901E-4</c:v>
                </c:pt>
                <c:pt idx="5481" formatCode="General">
                  <c:v>-8.4353229334145695E-4</c:v>
                </c:pt>
                <c:pt idx="5482" formatCode="General">
                  <c:v>-8.4575884758972004E-4</c:v>
                </c:pt>
                <c:pt idx="5483" formatCode="General">
                  <c:v>-8.4441628606981396E-4</c:v>
                </c:pt>
                <c:pt idx="5484" formatCode="General">
                  <c:v>-8.4266676807459801E-4</c:v>
                </c:pt>
                <c:pt idx="5485" formatCode="General">
                  <c:v>-8.4520511050451897E-4</c:v>
                </c:pt>
                <c:pt idx="5486" formatCode="General">
                  <c:v>-8.36062187048088E-4</c:v>
                </c:pt>
                <c:pt idx="5487" formatCode="General">
                  <c:v>-8.4200258218447197E-4</c:v>
                </c:pt>
                <c:pt idx="5488" formatCode="General">
                  <c:v>-8.4452207863777696E-4</c:v>
                </c:pt>
                <c:pt idx="5489" formatCode="General">
                  <c:v>-8.5019912854605699E-4</c:v>
                </c:pt>
                <c:pt idx="5490" formatCode="General">
                  <c:v>-8.4974546996083604E-4</c:v>
                </c:pt>
                <c:pt idx="5491" formatCode="General">
                  <c:v>-8.4360938679213298E-4</c:v>
                </c:pt>
                <c:pt idx="5492" formatCode="General">
                  <c:v>-8.41824247945889E-4</c:v>
                </c:pt>
                <c:pt idx="5493" formatCode="General">
                  <c:v>-8.4346085782798495E-4</c:v>
                </c:pt>
                <c:pt idx="5494" formatCode="General">
                  <c:v>-8.4966131245433599E-4</c:v>
                </c:pt>
                <c:pt idx="5495" formatCode="General">
                  <c:v>-8.4446550067742202E-4</c:v>
                </c:pt>
                <c:pt idx="5496" formatCode="General">
                  <c:v>-8.3742870401932101E-4</c:v>
                </c:pt>
                <c:pt idx="5497" formatCode="General">
                  <c:v>-8.3552482133960704E-4</c:v>
                </c:pt>
                <c:pt idx="5498" formatCode="General">
                  <c:v>-8.4059105830291199E-4</c:v>
                </c:pt>
                <c:pt idx="5499" formatCode="General">
                  <c:v>-8.3894801644017903E-4</c:v>
                </c:pt>
                <c:pt idx="5500" formatCode="General">
                  <c:v>-8.2758471967119202E-4</c:v>
                </c:pt>
                <c:pt idx="5501" formatCode="General">
                  <c:v>-8.4278535644200696E-4</c:v>
                </c:pt>
                <c:pt idx="5502" formatCode="General">
                  <c:v>-8.4247241574231301E-4</c:v>
                </c:pt>
                <c:pt idx="5503" formatCode="General">
                  <c:v>-8.3217289385848002E-4</c:v>
                </c:pt>
                <c:pt idx="5504" formatCode="General">
                  <c:v>-8.4314735452009203E-4</c:v>
                </c:pt>
                <c:pt idx="5505" formatCode="General">
                  <c:v>-8.4686501131614597E-4</c:v>
                </c:pt>
                <c:pt idx="5506" formatCode="General">
                  <c:v>-8.4259923985419399E-4</c:v>
                </c:pt>
                <c:pt idx="5507" formatCode="General">
                  <c:v>-8.4352120786536898E-4</c:v>
                </c:pt>
                <c:pt idx="5508" formatCode="General">
                  <c:v>-8.4796563085541695E-4</c:v>
                </c:pt>
                <c:pt idx="5509" formatCode="General">
                  <c:v>-8.4931927972529302E-4</c:v>
                </c:pt>
                <c:pt idx="5510" formatCode="General">
                  <c:v>-8.4553431648516902E-4</c:v>
                </c:pt>
                <c:pt idx="5511" formatCode="General">
                  <c:v>-8.4235231374188597E-4</c:v>
                </c:pt>
                <c:pt idx="5512" formatCode="General">
                  <c:v>-8.3986446931551598E-4</c:v>
                </c:pt>
                <c:pt idx="5513" formatCode="General">
                  <c:v>-8.4315968524003996E-4</c:v>
                </c:pt>
                <c:pt idx="5514" formatCode="General">
                  <c:v>-8.4775086599542097E-4</c:v>
                </c:pt>
                <c:pt idx="5515" formatCode="General">
                  <c:v>-8.3885523521388396E-4</c:v>
                </c:pt>
                <c:pt idx="5516" formatCode="General">
                  <c:v>-8.4584001014266995E-4</c:v>
                </c:pt>
                <c:pt idx="5517" formatCode="General">
                  <c:v>-8.40234835765067E-4</c:v>
                </c:pt>
                <c:pt idx="5518" formatCode="General">
                  <c:v>-8.4226262446015696E-4</c:v>
                </c:pt>
                <c:pt idx="5519" formatCode="General">
                  <c:v>-8.4363955933370498E-4</c:v>
                </c:pt>
                <c:pt idx="5520" formatCode="General">
                  <c:v>-8.4643757684745198E-4</c:v>
                </c:pt>
                <c:pt idx="5521" formatCode="General">
                  <c:v>-8.4363104369210805E-4</c:v>
                </c:pt>
                <c:pt idx="5522" formatCode="General">
                  <c:v>-8.4153942929966296E-4</c:v>
                </c:pt>
                <c:pt idx="5523" formatCode="General">
                  <c:v>-8.5344903921980605E-4</c:v>
                </c:pt>
                <c:pt idx="5524" formatCode="General">
                  <c:v>-8.4985011852753E-4</c:v>
                </c:pt>
                <c:pt idx="5525" formatCode="General">
                  <c:v>-8.4542130883555203E-4</c:v>
                </c:pt>
                <c:pt idx="5526" formatCode="General">
                  <c:v>-8.4006062258476402E-4</c:v>
                </c:pt>
                <c:pt idx="5527" formatCode="General">
                  <c:v>-8.3670865095390105E-4</c:v>
                </c:pt>
                <c:pt idx="5528" formatCode="General">
                  <c:v>-8.3734920390280397E-4</c:v>
                </c:pt>
                <c:pt idx="5529" formatCode="General">
                  <c:v>-8.3961946776575701E-4</c:v>
                </c:pt>
                <c:pt idx="5530" formatCode="General">
                  <c:v>-8.4324223236205995E-4</c:v>
                </c:pt>
                <c:pt idx="5531" formatCode="General">
                  <c:v>-8.4040067726159201E-4</c:v>
                </c:pt>
                <c:pt idx="5532" formatCode="General">
                  <c:v>-8.45111026633963E-4</c:v>
                </c:pt>
                <c:pt idx="5533" formatCode="General">
                  <c:v>-8.5034075919394598E-4</c:v>
                </c:pt>
                <c:pt idx="5534" formatCode="General">
                  <c:v>-8.3887873879606202E-4</c:v>
                </c:pt>
                <c:pt idx="5535" formatCode="General">
                  <c:v>-8.44662484094186E-4</c:v>
                </c:pt>
                <c:pt idx="5536" formatCode="General">
                  <c:v>-8.5173856407920099E-4</c:v>
                </c:pt>
                <c:pt idx="5537" formatCode="General">
                  <c:v>-8.3998598634869501E-4</c:v>
                </c:pt>
                <c:pt idx="5538" formatCode="General">
                  <c:v>-8.4549157600764303E-4</c:v>
                </c:pt>
                <c:pt idx="5539" formatCode="General">
                  <c:v>-8.4551885136609998E-4</c:v>
                </c:pt>
                <c:pt idx="5540" formatCode="General">
                  <c:v>-8.3505167904017702E-4</c:v>
                </c:pt>
                <c:pt idx="5541" formatCode="General">
                  <c:v>-8.4082660177124495E-4</c:v>
                </c:pt>
                <c:pt idx="5542" formatCode="General">
                  <c:v>-8.4771270747845096E-4</c:v>
                </c:pt>
                <c:pt idx="5543" formatCode="General">
                  <c:v>-8.3592586449127203E-4</c:v>
                </c:pt>
                <c:pt idx="5544" formatCode="General">
                  <c:v>-8.44686792827058E-4</c:v>
                </c:pt>
                <c:pt idx="5545" formatCode="General">
                  <c:v>-8.3739627633760104E-4</c:v>
                </c:pt>
                <c:pt idx="5546" formatCode="General">
                  <c:v>-8.4628873220261196E-4</c:v>
                </c:pt>
                <c:pt idx="5547" formatCode="General">
                  <c:v>-8.4061789397507798E-4</c:v>
                </c:pt>
                <c:pt idx="5548" formatCode="General">
                  <c:v>-8.4265201899637299E-4</c:v>
                </c:pt>
                <c:pt idx="5549" formatCode="General">
                  <c:v>-8.3614632068238599E-4</c:v>
                </c:pt>
                <c:pt idx="5550" formatCode="General">
                  <c:v>-8.3226422790963104E-4</c:v>
                </c:pt>
                <c:pt idx="5551" formatCode="General">
                  <c:v>-8.3998772849644605E-4</c:v>
                </c:pt>
                <c:pt idx="5552" formatCode="General">
                  <c:v>-8.37101878605483E-4</c:v>
                </c:pt>
                <c:pt idx="5553" formatCode="General">
                  <c:v>-8.4095621307790603E-4</c:v>
                </c:pt>
                <c:pt idx="5554" formatCode="General">
                  <c:v>-8.4740949878102595E-4</c:v>
                </c:pt>
                <c:pt idx="5555" formatCode="General">
                  <c:v>-8.4065725463708602E-4</c:v>
                </c:pt>
                <c:pt idx="5556" formatCode="General">
                  <c:v>-8.40423697802406E-4</c:v>
                </c:pt>
                <c:pt idx="5557" formatCode="General">
                  <c:v>-8.43075220579588E-4</c:v>
                </c:pt>
                <c:pt idx="5558" formatCode="General">
                  <c:v>-8.3909265964187297E-4</c:v>
                </c:pt>
                <c:pt idx="5559" formatCode="General">
                  <c:v>-8.4782074831124001E-4</c:v>
                </c:pt>
                <c:pt idx="5560" formatCode="General">
                  <c:v>-8.4508128675840502E-4</c:v>
                </c:pt>
                <c:pt idx="5561" formatCode="General">
                  <c:v>-8.4582014928566201E-4</c:v>
                </c:pt>
                <c:pt idx="5562" formatCode="General">
                  <c:v>-8.3548823569549405E-4</c:v>
                </c:pt>
                <c:pt idx="5563" formatCode="General">
                  <c:v>-8.4491439467434702E-4</c:v>
                </c:pt>
                <c:pt idx="5564" formatCode="General">
                  <c:v>-8.4891630375855804E-4</c:v>
                </c:pt>
                <c:pt idx="5565" formatCode="General">
                  <c:v>-8.3788943288281995E-4</c:v>
                </c:pt>
                <c:pt idx="5566" formatCode="General">
                  <c:v>-8.4424628224433597E-4</c:v>
                </c:pt>
                <c:pt idx="5567" formatCode="General">
                  <c:v>-8.4617583228741196E-4</c:v>
                </c:pt>
                <c:pt idx="5568" formatCode="General">
                  <c:v>-8.4130815404974803E-4</c:v>
                </c:pt>
                <c:pt idx="5569" formatCode="General">
                  <c:v>-8.4589989440560199E-4</c:v>
                </c:pt>
                <c:pt idx="5570" formatCode="General">
                  <c:v>-8.3829187786990504E-4</c:v>
                </c:pt>
                <c:pt idx="5571" formatCode="General">
                  <c:v>-8.4797104238285199E-4</c:v>
                </c:pt>
                <c:pt idx="5572" formatCode="General">
                  <c:v>-8.3351872746261998E-4</c:v>
                </c:pt>
                <c:pt idx="5573" formatCode="General">
                  <c:v>-8.3531763514041197E-4</c:v>
                </c:pt>
                <c:pt idx="5574" formatCode="General">
                  <c:v>-8.3797154059133902E-4</c:v>
                </c:pt>
                <c:pt idx="5575" formatCode="General">
                  <c:v>-8.3529460433042098E-4</c:v>
                </c:pt>
                <c:pt idx="5576" formatCode="General">
                  <c:v>-8.3699551863738195E-4</c:v>
                </c:pt>
                <c:pt idx="5577" formatCode="General">
                  <c:v>-8.3456856820212798E-4</c:v>
                </c:pt>
                <c:pt idx="5578" formatCode="General">
                  <c:v>-8.4506611510842399E-4</c:v>
                </c:pt>
                <c:pt idx="5579" formatCode="General">
                  <c:v>-8.3805718504416501E-4</c:v>
                </c:pt>
                <c:pt idx="5580" formatCode="General">
                  <c:v>-8.3353462032107601E-4</c:v>
                </c:pt>
                <c:pt idx="5581" formatCode="General">
                  <c:v>-8.3039612089300997E-4</c:v>
                </c:pt>
                <c:pt idx="5582" formatCode="General">
                  <c:v>-8.4477947126153797E-4</c:v>
                </c:pt>
                <c:pt idx="5583" formatCode="General">
                  <c:v>-8.5289959548095497E-4</c:v>
                </c:pt>
                <c:pt idx="5584" formatCode="General">
                  <c:v>-8.3625863900012602E-4</c:v>
                </c:pt>
                <c:pt idx="5585" formatCode="General">
                  <c:v>-8.3361153324875499E-4</c:v>
                </c:pt>
                <c:pt idx="5586" formatCode="General">
                  <c:v>-8.3021280139395997E-4</c:v>
                </c:pt>
                <c:pt idx="5587" formatCode="General">
                  <c:v>-8.4492739563757303E-4</c:v>
                </c:pt>
                <c:pt idx="5588" formatCode="General">
                  <c:v>-8.4293318908422704E-4</c:v>
                </c:pt>
                <c:pt idx="5589" formatCode="General">
                  <c:v>-8.3358096224349604E-4</c:v>
                </c:pt>
                <c:pt idx="5590" formatCode="General">
                  <c:v>-8.3918737861824898E-4</c:v>
                </c:pt>
                <c:pt idx="5591" formatCode="General">
                  <c:v>-8.4281635209747599E-4</c:v>
                </c:pt>
                <c:pt idx="5592" formatCode="General">
                  <c:v>-8.4582864420322795E-4</c:v>
                </c:pt>
                <c:pt idx="5593" formatCode="General">
                  <c:v>-8.4127789417623596E-4</c:v>
                </c:pt>
                <c:pt idx="5594" formatCode="General">
                  <c:v>-8.2819639818154905E-4</c:v>
                </c:pt>
                <c:pt idx="5595" formatCode="General">
                  <c:v>-8.34986218984985E-4</c:v>
                </c:pt>
                <c:pt idx="5596" formatCode="General">
                  <c:v>-8.3455060968456497E-4</c:v>
                </c:pt>
                <c:pt idx="5597" formatCode="General">
                  <c:v>-8.4203140878106296E-4</c:v>
                </c:pt>
                <c:pt idx="5598" formatCode="General">
                  <c:v>-8.3947078301168103E-4</c:v>
                </c:pt>
                <c:pt idx="5599" formatCode="General">
                  <c:v>-8.2592868424813002E-4</c:v>
                </c:pt>
                <c:pt idx="5600" formatCode="General">
                  <c:v>-8.3860006008996295E-4</c:v>
                </c:pt>
                <c:pt idx="5601" formatCode="General">
                  <c:v>-8.4490410106365099E-4</c:v>
                </c:pt>
                <c:pt idx="5602" formatCode="General">
                  <c:v>-8.41170366732736E-4</c:v>
                </c:pt>
                <c:pt idx="5603" formatCode="General">
                  <c:v>-8.4260506876392702E-4</c:v>
                </c:pt>
                <c:pt idx="5604" formatCode="General">
                  <c:v>-8.42789257207729E-4</c:v>
                </c:pt>
                <c:pt idx="5605" formatCode="General">
                  <c:v>-8.3104634007520801E-4</c:v>
                </c:pt>
                <c:pt idx="5606" formatCode="General">
                  <c:v>-8.4086284880985904E-4</c:v>
                </c:pt>
                <c:pt idx="5607" formatCode="General">
                  <c:v>-8.43257350629078E-4</c:v>
                </c:pt>
                <c:pt idx="5608" formatCode="General">
                  <c:v>-8.3113248004922004E-4</c:v>
                </c:pt>
                <c:pt idx="5609" formatCode="General">
                  <c:v>-8.3749656746598703E-4</c:v>
                </c:pt>
                <c:pt idx="5610" formatCode="General">
                  <c:v>-8.4112935076388195E-4</c:v>
                </c:pt>
                <c:pt idx="5611" formatCode="General">
                  <c:v>-8.4195568787764495E-4</c:v>
                </c:pt>
                <c:pt idx="5612" formatCode="General">
                  <c:v>-8.4175175560686805E-4</c:v>
                </c:pt>
                <c:pt idx="5613" formatCode="General">
                  <c:v>-8.3992452171692599E-4</c:v>
                </c:pt>
                <c:pt idx="5614" formatCode="General">
                  <c:v>-8.3117540986135901E-4</c:v>
                </c:pt>
                <c:pt idx="5615" formatCode="General">
                  <c:v>-8.3637004163589603E-4</c:v>
                </c:pt>
                <c:pt idx="5616" formatCode="General">
                  <c:v>-8.3050247134519605E-4</c:v>
                </c:pt>
                <c:pt idx="5617" formatCode="General">
                  <c:v>-8.3469704752669798E-4</c:v>
                </c:pt>
                <c:pt idx="5618" formatCode="General">
                  <c:v>-8.3601762260211005E-4</c:v>
                </c:pt>
                <c:pt idx="5619" formatCode="General">
                  <c:v>-8.4130986627947496E-4</c:v>
                </c:pt>
                <c:pt idx="5620" formatCode="General">
                  <c:v>-8.4234256564418605E-4</c:v>
                </c:pt>
                <c:pt idx="5621" formatCode="General">
                  <c:v>-8.33878182006646E-4</c:v>
                </c:pt>
                <c:pt idx="5622" formatCode="General">
                  <c:v>-8.3505993285380297E-4</c:v>
                </c:pt>
                <c:pt idx="5623" formatCode="General">
                  <c:v>-8.3465048163487298E-4</c:v>
                </c:pt>
                <c:pt idx="5624" formatCode="General">
                  <c:v>-8.36954432261031E-4</c:v>
                </c:pt>
                <c:pt idx="5625" formatCode="General">
                  <c:v>-8.3797910919368305E-4</c:v>
                </c:pt>
                <c:pt idx="5626" formatCode="General">
                  <c:v>-8.2845685884741201E-4</c:v>
                </c:pt>
                <c:pt idx="5627" formatCode="General">
                  <c:v>-8.2831910406103496E-4</c:v>
                </c:pt>
                <c:pt idx="5628" formatCode="General">
                  <c:v>-8.41360999634041E-4</c:v>
                </c:pt>
                <c:pt idx="5629" formatCode="General">
                  <c:v>-8.3730033225092797E-4</c:v>
                </c:pt>
                <c:pt idx="5630" formatCode="General">
                  <c:v>-8.35541546099411E-4</c:v>
                </c:pt>
                <c:pt idx="5631" formatCode="General">
                  <c:v>-8.3116780253855303E-4</c:v>
                </c:pt>
                <c:pt idx="5632" formatCode="General">
                  <c:v>-8.4663400731779695E-4</c:v>
                </c:pt>
                <c:pt idx="5633" formatCode="General">
                  <c:v>-8.3625048409438998E-4</c:v>
                </c:pt>
                <c:pt idx="5634" formatCode="General">
                  <c:v>-8.41695757467559E-4</c:v>
                </c:pt>
                <c:pt idx="5635" formatCode="General">
                  <c:v>-8.39610337727917E-4</c:v>
                </c:pt>
                <c:pt idx="5636" formatCode="General">
                  <c:v>-8.3805761303424198E-4</c:v>
                </c:pt>
                <c:pt idx="5637" formatCode="General">
                  <c:v>-8.4432774884295495E-4</c:v>
                </c:pt>
                <c:pt idx="5638" formatCode="General">
                  <c:v>-8.3465244224928902E-4</c:v>
                </c:pt>
                <c:pt idx="5639" formatCode="General">
                  <c:v>-8.3878616219530602E-4</c:v>
                </c:pt>
                <c:pt idx="5640" formatCode="General">
                  <c:v>-8.4576191251987205E-4</c:v>
                </c:pt>
                <c:pt idx="5641" formatCode="General">
                  <c:v>-8.4075495779546597E-4</c:v>
                </c:pt>
                <c:pt idx="5642" formatCode="General">
                  <c:v>-8.4598024199936898E-4</c:v>
                </c:pt>
                <c:pt idx="5643" formatCode="General">
                  <c:v>-8.3202177561533797E-4</c:v>
                </c:pt>
                <c:pt idx="5644" formatCode="General">
                  <c:v>-8.4504044411599303E-4</c:v>
                </c:pt>
                <c:pt idx="5645" formatCode="General">
                  <c:v>-8.3071232068999501E-4</c:v>
                </c:pt>
                <c:pt idx="5646" formatCode="General">
                  <c:v>-8.3108546890362704E-4</c:v>
                </c:pt>
                <c:pt idx="5647" formatCode="General">
                  <c:v>-8.3824474492282496E-4</c:v>
                </c:pt>
                <c:pt idx="5648" formatCode="General">
                  <c:v>-8.4736312194411102E-4</c:v>
                </c:pt>
                <c:pt idx="5649" formatCode="General">
                  <c:v>-8.37909543861091E-4</c:v>
                </c:pt>
                <c:pt idx="5650" formatCode="General">
                  <c:v>-8.4197637363276105E-4</c:v>
                </c:pt>
                <c:pt idx="5651" formatCode="General">
                  <c:v>-8.4353185284501597E-4</c:v>
                </c:pt>
                <c:pt idx="5652" formatCode="General">
                  <c:v>-8.3780933212784195E-4</c:v>
                </c:pt>
                <c:pt idx="5653" formatCode="General">
                  <c:v>-8.4226577415994397E-4</c:v>
                </c:pt>
                <c:pt idx="5654" formatCode="General">
                  <c:v>-8.2633332903847296E-4</c:v>
                </c:pt>
                <c:pt idx="5655" formatCode="General">
                  <c:v>-8.3862360912242701E-4</c:v>
                </c:pt>
                <c:pt idx="5656" formatCode="General">
                  <c:v>-8.43032425056381E-4</c:v>
                </c:pt>
                <c:pt idx="5657" formatCode="General">
                  <c:v>-8.4159824579618705E-4</c:v>
                </c:pt>
                <c:pt idx="5658" formatCode="General">
                  <c:v>-8.3210495202317998E-4</c:v>
                </c:pt>
                <c:pt idx="5659" formatCode="General">
                  <c:v>-8.5454866771111698E-4</c:v>
                </c:pt>
                <c:pt idx="5660" formatCode="General">
                  <c:v>-8.3672342821670097E-4</c:v>
                </c:pt>
                <c:pt idx="5661" formatCode="General">
                  <c:v>-8.4175435374934297E-4</c:v>
                </c:pt>
                <c:pt idx="5662" formatCode="General">
                  <c:v>-8.3757193760230499E-4</c:v>
                </c:pt>
                <c:pt idx="5663" formatCode="General">
                  <c:v>-8.41452352002602E-4</c:v>
                </c:pt>
                <c:pt idx="5664" formatCode="General">
                  <c:v>-8.3705494110177003E-4</c:v>
                </c:pt>
                <c:pt idx="5665" formatCode="General">
                  <c:v>-8.3954436868491898E-4</c:v>
                </c:pt>
                <c:pt idx="5666" formatCode="General">
                  <c:v>-8.4687989720157305E-4</c:v>
                </c:pt>
                <c:pt idx="5667" formatCode="General">
                  <c:v>-8.3349108591070705E-4</c:v>
                </c:pt>
                <c:pt idx="5668" formatCode="General">
                  <c:v>-8.3358355135989095E-4</c:v>
                </c:pt>
                <c:pt idx="5669" formatCode="General">
                  <c:v>-8.4265442405517203E-4</c:v>
                </c:pt>
                <c:pt idx="5670" formatCode="General">
                  <c:v>-8.3166129277062201E-4</c:v>
                </c:pt>
                <c:pt idx="5671" formatCode="General">
                  <c:v>-8.4218335224382301E-4</c:v>
                </c:pt>
                <c:pt idx="5672" formatCode="General">
                  <c:v>-8.3558417627008403E-4</c:v>
                </c:pt>
                <c:pt idx="5673" formatCode="General">
                  <c:v>-8.3090713938011203E-4</c:v>
                </c:pt>
                <c:pt idx="5674" formatCode="General">
                  <c:v>-8.34629924843831E-4</c:v>
                </c:pt>
                <c:pt idx="5675" formatCode="General">
                  <c:v>-8.3184999540552305E-4</c:v>
                </c:pt>
                <c:pt idx="5676" formatCode="General">
                  <c:v>-8.3008924790321597E-4</c:v>
                </c:pt>
                <c:pt idx="5677" formatCode="General">
                  <c:v>-8.4151601690934095E-4</c:v>
                </c:pt>
                <c:pt idx="5678" formatCode="General">
                  <c:v>-8.4747976630238997E-4</c:v>
                </c:pt>
                <c:pt idx="5679" formatCode="General">
                  <c:v>-8.3727100090223803E-4</c:v>
                </c:pt>
                <c:pt idx="5680" formatCode="General">
                  <c:v>-8.3629146865779299E-4</c:v>
                </c:pt>
                <c:pt idx="5681" formatCode="General">
                  <c:v>-8.3091776242853104E-4</c:v>
                </c:pt>
                <c:pt idx="5682" formatCode="General">
                  <c:v>-8.4042085131638298E-4</c:v>
                </c:pt>
                <c:pt idx="5683" formatCode="General">
                  <c:v>-8.25461609354657E-4</c:v>
                </c:pt>
                <c:pt idx="5684" formatCode="General">
                  <c:v>-8.3622167557929905E-4</c:v>
                </c:pt>
                <c:pt idx="5685" formatCode="General">
                  <c:v>-8.3787970352409698E-4</c:v>
                </c:pt>
                <c:pt idx="5686" formatCode="General">
                  <c:v>-8.3129170172799598E-4</c:v>
                </c:pt>
                <c:pt idx="5687" formatCode="General">
                  <c:v>-8.4077669216583799E-4</c:v>
                </c:pt>
                <c:pt idx="5688" formatCode="General">
                  <c:v>-8.39387539448263E-4</c:v>
                </c:pt>
                <c:pt idx="5689" formatCode="General">
                  <c:v>-8.3143715999240396E-4</c:v>
                </c:pt>
                <c:pt idx="5690" formatCode="General">
                  <c:v>-8.4220837672338599E-4</c:v>
                </c:pt>
                <c:pt idx="5691" formatCode="General">
                  <c:v>-8.3052455588497598E-4</c:v>
                </c:pt>
                <c:pt idx="5692" formatCode="General">
                  <c:v>-8.3277456319926695E-4</c:v>
                </c:pt>
                <c:pt idx="5693" formatCode="General">
                  <c:v>-8.3711462164142597E-4</c:v>
                </c:pt>
                <c:pt idx="5694" formatCode="General">
                  <c:v>-8.3507080783162997E-4</c:v>
                </c:pt>
                <c:pt idx="5695" formatCode="General">
                  <c:v>-8.4318917670228902E-4</c:v>
                </c:pt>
                <c:pt idx="5696" formatCode="General">
                  <c:v>-8.2472781334253702E-4</c:v>
                </c:pt>
                <c:pt idx="5697" formatCode="General">
                  <c:v>-8.4582961183002499E-4</c:v>
                </c:pt>
                <c:pt idx="5698" formatCode="General">
                  <c:v>-8.32602783398206E-4</c:v>
                </c:pt>
                <c:pt idx="5699" formatCode="General">
                  <c:v>-8.4369528936701298E-4</c:v>
                </c:pt>
                <c:pt idx="5700" formatCode="General">
                  <c:v>-8.3211716326640501E-4</c:v>
                </c:pt>
                <c:pt idx="5701" formatCode="General">
                  <c:v>-8.4092855921622097E-4</c:v>
                </c:pt>
                <c:pt idx="5702" formatCode="General">
                  <c:v>-8.3146110648871501E-4</c:v>
                </c:pt>
                <c:pt idx="5703" formatCode="General">
                  <c:v>-8.4604507546854203E-4</c:v>
                </c:pt>
                <c:pt idx="5704" formatCode="General">
                  <c:v>-8.32573674195561E-4</c:v>
                </c:pt>
                <c:pt idx="5705" formatCode="General">
                  <c:v>-8.2241131052215497E-4</c:v>
                </c:pt>
                <c:pt idx="5706" formatCode="General">
                  <c:v>-8.27043766678265E-4</c:v>
                </c:pt>
                <c:pt idx="5707" formatCode="General">
                  <c:v>-8.4737235829528601E-4</c:v>
                </c:pt>
                <c:pt idx="5708" formatCode="General">
                  <c:v>-8.3047859855390604E-4</c:v>
                </c:pt>
                <c:pt idx="5709" formatCode="General">
                  <c:v>-8.3810025626924697E-4</c:v>
                </c:pt>
                <c:pt idx="5710" formatCode="General">
                  <c:v>-8.3740001720823004E-4</c:v>
                </c:pt>
                <c:pt idx="5711" formatCode="General">
                  <c:v>-8.3277499056342598E-4</c:v>
                </c:pt>
                <c:pt idx="5712" formatCode="General">
                  <c:v>-8.4007282577113396E-4</c:v>
                </c:pt>
                <c:pt idx="5713" formatCode="General">
                  <c:v>-8.2373865317307202E-4</c:v>
                </c:pt>
                <c:pt idx="5714" formatCode="General">
                  <c:v>-8.2896942911225998E-4</c:v>
                </c:pt>
                <c:pt idx="5715" formatCode="General">
                  <c:v>-8.4241292705938505E-4</c:v>
                </c:pt>
                <c:pt idx="5716" formatCode="General">
                  <c:v>-8.3797383415490996E-4</c:v>
                </c:pt>
                <c:pt idx="5717" formatCode="General">
                  <c:v>-8.2974397971057599E-4</c:v>
                </c:pt>
                <c:pt idx="5718" formatCode="General">
                  <c:v>-8.3885379484144697E-4</c:v>
                </c:pt>
                <c:pt idx="5719" formatCode="General">
                  <c:v>-8.2925300454717997E-4</c:v>
                </c:pt>
                <c:pt idx="5720" formatCode="General">
                  <c:v>-8.3416966889144999E-4</c:v>
                </c:pt>
                <c:pt idx="5721" formatCode="General">
                  <c:v>-8.4293017533587698E-4</c:v>
                </c:pt>
                <c:pt idx="5722" formatCode="General">
                  <c:v>-8.3737285354319496E-4</c:v>
                </c:pt>
                <c:pt idx="5723" formatCode="General">
                  <c:v>-8.2978040945833704E-4</c:v>
                </c:pt>
                <c:pt idx="5724" formatCode="General">
                  <c:v>-8.3576221888626598E-4</c:v>
                </c:pt>
                <c:pt idx="5725" formatCode="General">
                  <c:v>-8.3628168190678605E-4</c:v>
                </c:pt>
                <c:pt idx="5726" formatCode="General">
                  <c:v>-8.2896087245974595E-4</c:v>
                </c:pt>
                <c:pt idx="5727" formatCode="General">
                  <c:v>-8.2641843482629605E-4</c:v>
                </c:pt>
                <c:pt idx="5728" formatCode="General">
                  <c:v>-8.3294532014767104E-4</c:v>
                </c:pt>
                <c:pt idx="5729" formatCode="General">
                  <c:v>-8.3732575693230404E-4</c:v>
                </c:pt>
                <c:pt idx="5730" formatCode="General">
                  <c:v>-8.3664502650769102E-4</c:v>
                </c:pt>
                <c:pt idx="5731" formatCode="General">
                  <c:v>-8.3199899319143396E-4</c:v>
                </c:pt>
                <c:pt idx="5732" formatCode="General">
                  <c:v>-8.3240569674830395E-4</c:v>
                </c:pt>
                <c:pt idx="5733" formatCode="General">
                  <c:v>-8.3136585486435198E-4</c:v>
                </c:pt>
                <c:pt idx="5734" formatCode="General">
                  <c:v>-8.2789472825676601E-4</c:v>
                </c:pt>
                <c:pt idx="5735" formatCode="General">
                  <c:v>-8.3444988707844696E-4</c:v>
                </c:pt>
                <c:pt idx="5736" formatCode="General">
                  <c:v>-8.3165323327506996E-4</c:v>
                </c:pt>
                <c:pt idx="5737" formatCode="General">
                  <c:v>-8.2358101624770998E-4</c:v>
                </c:pt>
                <c:pt idx="5738" formatCode="General">
                  <c:v>-8.3805831951112202E-4</c:v>
                </c:pt>
                <c:pt idx="5739" formatCode="General">
                  <c:v>-8.4336604857445502E-4</c:v>
                </c:pt>
                <c:pt idx="5740" formatCode="General">
                  <c:v>-8.24833092732179E-4</c:v>
                </c:pt>
                <c:pt idx="5741" formatCode="General">
                  <c:v>-8.3870471394144905E-4</c:v>
                </c:pt>
                <c:pt idx="5742" formatCode="General">
                  <c:v>-8.2818385575230205E-4</c:v>
                </c:pt>
                <c:pt idx="5743" formatCode="General">
                  <c:v>-8.2597546889501001E-4</c:v>
                </c:pt>
                <c:pt idx="5744" formatCode="General">
                  <c:v>-8.3274567967497502E-4</c:v>
                </c:pt>
                <c:pt idx="5745" formatCode="General">
                  <c:v>-8.3744210963648097E-4</c:v>
                </c:pt>
                <c:pt idx="5746" formatCode="General">
                  <c:v>-8.3479353514420804E-4</c:v>
                </c:pt>
                <c:pt idx="5747" formatCode="General">
                  <c:v>-8.3530313698613903E-4</c:v>
                </c:pt>
                <c:pt idx="5748" formatCode="General">
                  <c:v>-8.2739717219705404E-4</c:v>
                </c:pt>
                <c:pt idx="5749" formatCode="General">
                  <c:v>-8.3605317421181805E-4</c:v>
                </c:pt>
                <c:pt idx="5750" formatCode="General">
                  <c:v>-8.3211872663948E-4</c:v>
                </c:pt>
                <c:pt idx="5751" formatCode="General">
                  <c:v>-8.3261444026832404E-4</c:v>
                </c:pt>
                <c:pt idx="5752" formatCode="General">
                  <c:v>-8.3324427446051098E-4</c:v>
                </c:pt>
                <c:pt idx="5753" formatCode="General">
                  <c:v>-8.3994899086116002E-4</c:v>
                </c:pt>
                <c:pt idx="5754" formatCode="General">
                  <c:v>-8.3349972362944599E-4</c:v>
                </c:pt>
                <c:pt idx="5755" formatCode="General">
                  <c:v>-8.3911907788568698E-4</c:v>
                </c:pt>
                <c:pt idx="5756" formatCode="General">
                  <c:v>-8.3094842047320701E-4</c:v>
                </c:pt>
                <c:pt idx="5757" formatCode="General">
                  <c:v>-8.3042735718438505E-4</c:v>
                </c:pt>
                <c:pt idx="5758" formatCode="General">
                  <c:v>-8.3884731814971403E-4</c:v>
                </c:pt>
                <c:pt idx="5759" formatCode="General">
                  <c:v>-8.3122089773250403E-4</c:v>
                </c:pt>
                <c:pt idx="5760" formatCode="General">
                  <c:v>-8.2880178500104897E-4</c:v>
                </c:pt>
                <c:pt idx="5761" formatCode="General">
                  <c:v>-8.3385748459730599E-4</c:v>
                </c:pt>
                <c:pt idx="5762" formatCode="General">
                  <c:v>-8.3177298128555297E-4</c:v>
                </c:pt>
                <c:pt idx="5763" formatCode="General">
                  <c:v>-8.2758905591729997E-4</c:v>
                </c:pt>
                <c:pt idx="5764" formatCode="General">
                  <c:v>-8.4093495305722504E-4</c:v>
                </c:pt>
                <c:pt idx="5765" formatCode="General">
                  <c:v>-8.3003765236948303E-4</c:v>
                </c:pt>
                <c:pt idx="5766" formatCode="General">
                  <c:v>-8.3773970377584001E-4</c:v>
                </c:pt>
                <c:pt idx="5767" formatCode="General">
                  <c:v>-8.3393074751675496E-4</c:v>
                </c:pt>
                <c:pt idx="5768" formatCode="General">
                  <c:v>-8.3373896012539997E-4</c:v>
                </c:pt>
                <c:pt idx="5769" formatCode="General">
                  <c:v>-8.4310892487394302E-4</c:v>
                </c:pt>
                <c:pt idx="5770" formatCode="General">
                  <c:v>-8.3402472782212196E-4</c:v>
                </c:pt>
                <c:pt idx="5771" formatCode="General">
                  <c:v>-8.3099494512764102E-4</c:v>
                </c:pt>
                <c:pt idx="5772" formatCode="General">
                  <c:v>-8.3401254900769095E-4</c:v>
                </c:pt>
                <c:pt idx="5773" formatCode="General">
                  <c:v>-8.4224982380071102E-4</c:v>
                </c:pt>
                <c:pt idx="5774" formatCode="General">
                  <c:v>-8.3267655144306696E-4</c:v>
                </c:pt>
                <c:pt idx="5775" formatCode="General">
                  <c:v>-8.3762929722505804E-4</c:v>
                </c:pt>
                <c:pt idx="5776" formatCode="General">
                  <c:v>-8.2019714810897804E-4</c:v>
                </c:pt>
                <c:pt idx="5777" formatCode="General">
                  <c:v>-8.3635346328269299E-4</c:v>
                </c:pt>
                <c:pt idx="5778" formatCode="General">
                  <c:v>-8.2634355806531802E-4</c:v>
                </c:pt>
                <c:pt idx="5779" formatCode="General">
                  <c:v>-8.2829662370890902E-4</c:v>
                </c:pt>
                <c:pt idx="5780" formatCode="General">
                  <c:v>-8.3795511668483002E-4</c:v>
                </c:pt>
                <c:pt idx="5781" formatCode="General">
                  <c:v>-8.29938613315185E-4</c:v>
                </c:pt>
                <c:pt idx="5782" formatCode="General">
                  <c:v>-8.3486086048342202E-4</c:v>
                </c:pt>
                <c:pt idx="5783" formatCode="General">
                  <c:v>-8.3675715546498695E-4</c:v>
                </c:pt>
                <c:pt idx="5784" formatCode="General">
                  <c:v>-8.3120490137647703E-4</c:v>
                </c:pt>
                <c:pt idx="5785" formatCode="General">
                  <c:v>-8.3205469939529205E-4</c:v>
                </c:pt>
                <c:pt idx="5786" formatCode="General">
                  <c:v>-8.3041078835276204E-4</c:v>
                </c:pt>
                <c:pt idx="5787" formatCode="General">
                  <c:v>-8.2811243566182496E-4</c:v>
                </c:pt>
                <c:pt idx="5788" formatCode="General">
                  <c:v>-8.3160719436537302E-4</c:v>
                </c:pt>
                <c:pt idx="5789" formatCode="General">
                  <c:v>-8.3201496935951297E-4</c:v>
                </c:pt>
                <c:pt idx="5790" formatCode="General">
                  <c:v>-8.26981518040934E-4</c:v>
                </c:pt>
                <c:pt idx="5791" formatCode="General">
                  <c:v>-8.2560188484245205E-4</c:v>
                </c:pt>
                <c:pt idx="5792" formatCode="General">
                  <c:v>-8.3266597018442304E-4</c:v>
                </c:pt>
                <c:pt idx="5793" formatCode="General">
                  <c:v>-8.3995632266748495E-4</c:v>
                </c:pt>
                <c:pt idx="5794" formatCode="General">
                  <c:v>-8.3041446039617097E-4</c:v>
                </c:pt>
                <c:pt idx="5795" formatCode="General">
                  <c:v>-8.3529424071442202E-4</c:v>
                </c:pt>
                <c:pt idx="5796" formatCode="General">
                  <c:v>-8.3870401106725205E-4</c:v>
                </c:pt>
                <c:pt idx="5797" formatCode="General">
                  <c:v>-8.4194926969153E-4</c:v>
                </c:pt>
                <c:pt idx="5798" formatCode="General">
                  <c:v>-8.3477664548747702E-4</c:v>
                </c:pt>
                <c:pt idx="5799" formatCode="General">
                  <c:v>-8.3380025082501797E-4</c:v>
                </c:pt>
                <c:pt idx="5800" formatCode="General">
                  <c:v>-8.2795985558810998E-4</c:v>
                </c:pt>
                <c:pt idx="5801" formatCode="General">
                  <c:v>-8.3498750688814597E-4</c:v>
                </c:pt>
                <c:pt idx="5802" formatCode="General">
                  <c:v>-8.4609147005832699E-4</c:v>
                </c:pt>
                <c:pt idx="5803" formatCode="General">
                  <c:v>-8.3424570535525202E-4</c:v>
                </c:pt>
                <c:pt idx="5804" formatCode="General">
                  <c:v>-8.3400070677111299E-4</c:v>
                </c:pt>
                <c:pt idx="5805" formatCode="General">
                  <c:v>-8.3651759162137402E-4</c:v>
                </c:pt>
                <c:pt idx="5806" formatCode="General">
                  <c:v>-8.2508880133545001E-4</c:v>
                </c:pt>
                <c:pt idx="5807" formatCode="General">
                  <c:v>-8.2596031429166804E-4</c:v>
                </c:pt>
                <c:pt idx="5808" formatCode="General">
                  <c:v>-8.2487648368036702E-4</c:v>
                </c:pt>
                <c:pt idx="5809" formatCode="General">
                  <c:v>-8.3651893187045403E-4</c:v>
                </c:pt>
                <c:pt idx="5810" formatCode="General">
                  <c:v>-8.2869093073129703E-4</c:v>
                </c:pt>
                <c:pt idx="5811" formatCode="General">
                  <c:v>-8.4573070728204602E-4</c:v>
                </c:pt>
                <c:pt idx="5812" formatCode="General">
                  <c:v>-8.2981925166839303E-4</c:v>
                </c:pt>
                <c:pt idx="5813" formatCode="General">
                  <c:v>-8.2838689745491504E-4</c:v>
                </c:pt>
                <c:pt idx="5814" formatCode="General">
                  <c:v>-8.37225452791006E-4</c:v>
                </c:pt>
                <c:pt idx="5815" formatCode="General">
                  <c:v>-8.3206867621467696E-4</c:v>
                </c:pt>
                <c:pt idx="5816" formatCode="General">
                  <c:v>-8.3552960117026396E-4</c:v>
                </c:pt>
                <c:pt idx="5817" formatCode="General">
                  <c:v>-8.3590544056196502E-4</c:v>
                </c:pt>
                <c:pt idx="5818" formatCode="General">
                  <c:v>-8.3733255635201002E-4</c:v>
                </c:pt>
                <c:pt idx="5819" formatCode="General">
                  <c:v>-8.2403152287911297E-4</c:v>
                </c:pt>
                <c:pt idx="5820" formatCode="General">
                  <c:v>-8.3552545114380498E-4</c:v>
                </c:pt>
                <c:pt idx="5821" formatCode="General">
                  <c:v>-8.3066894803376695E-4</c:v>
                </c:pt>
                <c:pt idx="5822" formatCode="General">
                  <c:v>-8.3159379982148003E-4</c:v>
                </c:pt>
                <c:pt idx="5823" formatCode="General">
                  <c:v>-8.3484122262146695E-4</c:v>
                </c:pt>
                <c:pt idx="5824" formatCode="General">
                  <c:v>-8.3041738497793101E-4</c:v>
                </c:pt>
                <c:pt idx="5825" formatCode="General">
                  <c:v>-8.3892701462472304E-4</c:v>
                </c:pt>
                <c:pt idx="5826" formatCode="General">
                  <c:v>-8.2518233819508201E-4</c:v>
                </c:pt>
                <c:pt idx="5827" formatCode="General">
                  <c:v>-8.3270263503099301E-4</c:v>
                </c:pt>
                <c:pt idx="5828" formatCode="General">
                  <c:v>-8.2505521447186604E-4</c:v>
                </c:pt>
                <c:pt idx="5829" formatCode="General">
                  <c:v>-8.2484125069142995E-4</c:v>
                </c:pt>
                <c:pt idx="5830" formatCode="General">
                  <c:v>-8.3420455226637105E-4</c:v>
                </c:pt>
                <c:pt idx="5831" formatCode="General">
                  <c:v>-8.2996156887695004E-4</c:v>
                </c:pt>
                <c:pt idx="5832" formatCode="General">
                  <c:v>-8.27716693420289E-4</c:v>
                </c:pt>
                <c:pt idx="5833" formatCode="General">
                  <c:v>-8.3492558236750798E-4</c:v>
                </c:pt>
                <c:pt idx="5834" formatCode="General">
                  <c:v>-8.2634477080738397E-4</c:v>
                </c:pt>
                <c:pt idx="5835" formatCode="General">
                  <c:v>-8.3039132145343796E-4</c:v>
                </c:pt>
                <c:pt idx="5836" formatCode="General">
                  <c:v>-8.3805614364656502E-4</c:v>
                </c:pt>
                <c:pt idx="5837" formatCode="General">
                  <c:v>-8.3705225132228603E-4</c:v>
                </c:pt>
                <c:pt idx="5838" formatCode="General">
                  <c:v>-8.28306065454057E-4</c:v>
                </c:pt>
                <c:pt idx="5839" formatCode="General">
                  <c:v>-8.2721742283444995E-4</c:v>
                </c:pt>
                <c:pt idx="5840" formatCode="General">
                  <c:v>-8.3243633701290802E-4</c:v>
                </c:pt>
                <c:pt idx="5841" formatCode="General">
                  <c:v>-8.3880537404899802E-4</c:v>
                </c:pt>
                <c:pt idx="5842" formatCode="General">
                  <c:v>-8.3231391422614303E-4</c:v>
                </c:pt>
                <c:pt idx="5843" formatCode="General">
                  <c:v>-8.2604013007788802E-4</c:v>
                </c:pt>
                <c:pt idx="5844" formatCode="General">
                  <c:v>-8.3000710653663098E-4</c:v>
                </c:pt>
                <c:pt idx="5845" formatCode="General">
                  <c:v>-8.3029069478655199E-4</c:v>
                </c:pt>
                <c:pt idx="5846" formatCode="General">
                  <c:v>-8.3608138242501399E-4</c:v>
                </c:pt>
                <c:pt idx="5847" formatCode="General">
                  <c:v>-8.2103314768458503E-4</c:v>
                </c:pt>
                <c:pt idx="5848" formatCode="General">
                  <c:v>-8.3313864021253195E-4</c:v>
                </c:pt>
                <c:pt idx="5849" formatCode="General">
                  <c:v>-8.1925201781315202E-4</c:v>
                </c:pt>
                <c:pt idx="5850" formatCode="General">
                  <c:v>-8.3155789772642002E-4</c:v>
                </c:pt>
                <c:pt idx="5851" formatCode="General">
                  <c:v>-8.3757649525137304E-4</c:v>
                </c:pt>
                <c:pt idx="5852" formatCode="General">
                  <c:v>-8.3448540228364101E-4</c:v>
                </c:pt>
                <c:pt idx="5853" formatCode="General">
                  <c:v>-8.2199504511640904E-4</c:v>
                </c:pt>
                <c:pt idx="5854" formatCode="General">
                  <c:v>-8.1717404935194998E-4</c:v>
                </c:pt>
                <c:pt idx="5855" formatCode="General">
                  <c:v>-8.2828209586804295E-4</c:v>
                </c:pt>
                <c:pt idx="5856" formatCode="General">
                  <c:v>-8.3383444477236497E-4</c:v>
                </c:pt>
                <c:pt idx="5857" formatCode="General">
                  <c:v>-8.3182560092099505E-4</c:v>
                </c:pt>
                <c:pt idx="5858" formatCode="General">
                  <c:v>-8.39261029902633E-4</c:v>
                </c:pt>
                <c:pt idx="5859" formatCode="General">
                  <c:v>-8.3020691235427796E-4</c:v>
                </c:pt>
                <c:pt idx="5860" formatCode="General">
                  <c:v>-8.1790884003478197E-4</c:v>
                </c:pt>
                <c:pt idx="5861" formatCode="General">
                  <c:v>-8.1658817738903297E-4</c:v>
                </c:pt>
                <c:pt idx="5862" formatCode="General">
                  <c:v>-8.2797793486907802E-4</c:v>
                </c:pt>
                <c:pt idx="5863" formatCode="General">
                  <c:v>-8.4292636986879697E-4</c:v>
                </c:pt>
                <c:pt idx="5864" formatCode="General">
                  <c:v>-8.4782258070959903E-4</c:v>
                </c:pt>
                <c:pt idx="5865" formatCode="General">
                  <c:v>-8.3229685737644702E-4</c:v>
                </c:pt>
                <c:pt idx="5866" formatCode="General">
                  <c:v>-8.2557886133981695E-4</c:v>
                </c:pt>
                <c:pt idx="5867" formatCode="General">
                  <c:v>-8.23704162599631E-4</c:v>
                </c:pt>
                <c:pt idx="5868" formatCode="General">
                  <c:v>-8.3734142790994502E-4</c:v>
                </c:pt>
                <c:pt idx="5869" formatCode="General">
                  <c:v>-8.2831006122843895E-4</c:v>
                </c:pt>
                <c:pt idx="5870" formatCode="General">
                  <c:v>-8.2886321165369196E-4</c:v>
                </c:pt>
                <c:pt idx="5871" formatCode="General">
                  <c:v>-8.2307261952491899E-4</c:v>
                </c:pt>
                <c:pt idx="5872" formatCode="General">
                  <c:v>-8.3016219773837804E-4</c:v>
                </c:pt>
                <c:pt idx="5873" formatCode="General">
                  <c:v>-8.3860337333052702E-4</c:v>
                </c:pt>
                <c:pt idx="5874" formatCode="General">
                  <c:v>-8.2860441844578902E-4</c:v>
                </c:pt>
                <c:pt idx="5875" formatCode="General">
                  <c:v>-8.3516818583866202E-4</c:v>
                </c:pt>
                <c:pt idx="5876" formatCode="General">
                  <c:v>-8.2467374508419795E-4</c:v>
                </c:pt>
                <c:pt idx="5877" formatCode="General">
                  <c:v>-8.4046132160563896E-4</c:v>
                </c:pt>
                <c:pt idx="5878" formatCode="General">
                  <c:v>-8.3548129174808902E-4</c:v>
                </c:pt>
                <c:pt idx="5879" formatCode="General">
                  <c:v>-8.2426892339282701E-4</c:v>
                </c:pt>
                <c:pt idx="5880" formatCode="General">
                  <c:v>-8.37687465950214E-4</c:v>
                </c:pt>
                <c:pt idx="5881" formatCode="General">
                  <c:v>-8.27043680062177E-4</c:v>
                </c:pt>
                <c:pt idx="5882" formatCode="General">
                  <c:v>-8.2717375158766998E-4</c:v>
                </c:pt>
                <c:pt idx="5883" formatCode="General">
                  <c:v>-8.4021539310066601E-4</c:v>
                </c:pt>
                <c:pt idx="5884" formatCode="General">
                  <c:v>-8.3786233403930195E-4</c:v>
                </c:pt>
                <c:pt idx="5885" formatCode="General">
                  <c:v>-8.3286222910025404E-4</c:v>
                </c:pt>
                <c:pt idx="5886" formatCode="General">
                  <c:v>-8.2712593517738503E-4</c:v>
                </c:pt>
                <c:pt idx="5887" formatCode="General">
                  <c:v>-8.3103726083458903E-4</c:v>
                </c:pt>
                <c:pt idx="5888" formatCode="General">
                  <c:v>-8.3106126371802096E-4</c:v>
                </c:pt>
                <c:pt idx="5889" formatCode="General">
                  <c:v>-8.3433834264835902E-4</c:v>
                </c:pt>
                <c:pt idx="5890" formatCode="General">
                  <c:v>-8.3236665091241801E-4</c:v>
                </c:pt>
                <c:pt idx="5891" formatCode="General">
                  <c:v>-8.2532697673146495E-4</c:v>
                </c:pt>
                <c:pt idx="5892" formatCode="General">
                  <c:v>-8.3260183874415701E-4</c:v>
                </c:pt>
                <c:pt idx="5893" formatCode="General">
                  <c:v>-8.3590886164454901E-4</c:v>
                </c:pt>
                <c:pt idx="5894" formatCode="General">
                  <c:v>-8.2062208886465003E-4</c:v>
                </c:pt>
                <c:pt idx="5895" formatCode="General">
                  <c:v>-8.1954445960507596E-4</c:v>
                </c:pt>
                <c:pt idx="5896" formatCode="General">
                  <c:v>-8.2032925216215602E-4</c:v>
                </c:pt>
                <c:pt idx="5897" formatCode="General">
                  <c:v>-8.3739393808379399E-4</c:v>
                </c:pt>
                <c:pt idx="5898" formatCode="General">
                  <c:v>-8.3915678447095497E-4</c:v>
                </c:pt>
                <c:pt idx="5899" formatCode="General">
                  <c:v>-8.3016015077490399E-4</c:v>
                </c:pt>
                <c:pt idx="5900" formatCode="General">
                  <c:v>-8.4064222570513802E-4</c:v>
                </c:pt>
                <c:pt idx="5901" formatCode="General">
                  <c:v>-8.2975653647668801E-4</c:v>
                </c:pt>
                <c:pt idx="5902" formatCode="General">
                  <c:v>-8.3157955889469196E-4</c:v>
                </c:pt>
                <c:pt idx="5903" formatCode="General">
                  <c:v>-8.27126760980824E-4</c:v>
                </c:pt>
                <c:pt idx="5904" formatCode="General">
                  <c:v>-8.3139126652221002E-4</c:v>
                </c:pt>
                <c:pt idx="5905" formatCode="General">
                  <c:v>-8.3543393776593197E-4</c:v>
                </c:pt>
                <c:pt idx="5906" formatCode="General">
                  <c:v>-8.3493347583481301E-4</c:v>
                </c:pt>
                <c:pt idx="5907" formatCode="General">
                  <c:v>-8.3167177434990004E-4</c:v>
                </c:pt>
                <c:pt idx="5908" formatCode="General">
                  <c:v>-8.2266799360533496E-4</c:v>
                </c:pt>
                <c:pt idx="5909" formatCode="General">
                  <c:v>-8.3604442015195195E-4</c:v>
                </c:pt>
                <c:pt idx="5910" formatCode="General">
                  <c:v>-8.2873095690628301E-4</c:v>
                </c:pt>
                <c:pt idx="5911" formatCode="General">
                  <c:v>-8.3061201279480005E-4</c:v>
                </c:pt>
                <c:pt idx="5912" formatCode="General">
                  <c:v>-8.2486254252727895E-4</c:v>
                </c:pt>
                <c:pt idx="5913" formatCode="General">
                  <c:v>-8.3846287562760601E-4</c:v>
                </c:pt>
                <c:pt idx="5914" formatCode="General">
                  <c:v>-8.2751756728284597E-4</c:v>
                </c:pt>
                <c:pt idx="5915" formatCode="General">
                  <c:v>-8.32008530428622E-4</c:v>
                </c:pt>
                <c:pt idx="5916" formatCode="General">
                  <c:v>-8.2040457056838502E-4</c:v>
                </c:pt>
                <c:pt idx="5917" formatCode="General">
                  <c:v>-8.2026796930486701E-4</c:v>
                </c:pt>
                <c:pt idx="5918" formatCode="General">
                  <c:v>-8.2194894557193301E-4</c:v>
                </c:pt>
                <c:pt idx="5919" formatCode="General">
                  <c:v>-8.3091672602295E-4</c:v>
                </c:pt>
                <c:pt idx="5920" formatCode="General">
                  <c:v>-8.3727554359795003E-4</c:v>
                </c:pt>
                <c:pt idx="5921" formatCode="General">
                  <c:v>-8.2985580581695798E-4</c:v>
                </c:pt>
                <c:pt idx="5922" formatCode="General">
                  <c:v>-8.3716124913988397E-4</c:v>
                </c:pt>
                <c:pt idx="5923" formatCode="General">
                  <c:v>-8.2997917527656204E-4</c:v>
                </c:pt>
                <c:pt idx="5924" formatCode="General">
                  <c:v>-8.3373505206288704E-4</c:v>
                </c:pt>
                <c:pt idx="5925" formatCode="General">
                  <c:v>-8.2710975467665301E-4</c:v>
                </c:pt>
                <c:pt idx="5926" formatCode="General">
                  <c:v>-8.2788135608037204E-4</c:v>
                </c:pt>
                <c:pt idx="5927" formatCode="General">
                  <c:v>-8.2974599561800905E-4</c:v>
                </c:pt>
                <c:pt idx="5928" formatCode="General">
                  <c:v>-8.2107198392300095E-4</c:v>
                </c:pt>
                <c:pt idx="5929" formatCode="General">
                  <c:v>-8.3136070463135203E-4</c:v>
                </c:pt>
                <c:pt idx="5930" formatCode="General">
                  <c:v>-8.3167780595889496E-4</c:v>
                </c:pt>
                <c:pt idx="5931" formatCode="General">
                  <c:v>-8.33931788507861E-4</c:v>
                </c:pt>
                <c:pt idx="5932" formatCode="General">
                  <c:v>-8.2997695308974499E-4</c:v>
                </c:pt>
                <c:pt idx="5933" formatCode="General">
                  <c:v>-8.3871923077921803E-4</c:v>
                </c:pt>
                <c:pt idx="5934" formatCode="General">
                  <c:v>-8.2830080095911297E-4</c:v>
                </c:pt>
                <c:pt idx="5935" formatCode="General">
                  <c:v>-8.3351589406910397E-4</c:v>
                </c:pt>
                <c:pt idx="5936" formatCode="General">
                  <c:v>-8.3141327430890505E-4</c:v>
                </c:pt>
                <c:pt idx="5937" formatCode="General">
                  <c:v>-8.3421091993370695E-4</c:v>
                </c:pt>
                <c:pt idx="5938" formatCode="General">
                  <c:v>-8.3456736216155599E-4</c:v>
                </c:pt>
                <c:pt idx="5939" formatCode="General">
                  <c:v>-8.3257251253902301E-4</c:v>
                </c:pt>
                <c:pt idx="5940" formatCode="General">
                  <c:v>-8.2945622496788504E-4</c:v>
                </c:pt>
                <c:pt idx="5941" formatCode="General">
                  <c:v>-8.2891141911521898E-4</c:v>
                </c:pt>
                <c:pt idx="5942" formatCode="General">
                  <c:v>-8.2400367020657298E-4</c:v>
                </c:pt>
                <c:pt idx="5943" formatCode="General">
                  <c:v>-8.2955007052172396E-4</c:v>
                </c:pt>
                <c:pt idx="5944" formatCode="General">
                  <c:v>-8.2728104886288002E-4</c:v>
                </c:pt>
                <c:pt idx="5945" formatCode="General">
                  <c:v>-8.27573120972795E-4</c:v>
                </c:pt>
                <c:pt idx="5946" formatCode="General">
                  <c:v>-8.2164688683670204E-4</c:v>
                </c:pt>
                <c:pt idx="5947" formatCode="General">
                  <c:v>-8.3080075662712296E-4</c:v>
                </c:pt>
                <c:pt idx="5948" formatCode="General">
                  <c:v>-8.39154401129151E-4</c:v>
                </c:pt>
                <c:pt idx="5949" formatCode="General">
                  <c:v>-8.4124550747701702E-4</c:v>
                </c:pt>
                <c:pt idx="5950" formatCode="General">
                  <c:v>-8.2193791364052404E-4</c:v>
                </c:pt>
                <c:pt idx="5951" formatCode="General">
                  <c:v>-8.2471812466984899E-4</c:v>
                </c:pt>
                <c:pt idx="5952" formatCode="General">
                  <c:v>-8.1572668201715902E-4</c:v>
                </c:pt>
                <c:pt idx="5953" formatCode="General">
                  <c:v>-8.1288721231419301E-4</c:v>
                </c:pt>
                <c:pt idx="5954" formatCode="General">
                  <c:v>-8.2380453448383103E-4</c:v>
                </c:pt>
                <c:pt idx="5955" formatCode="General">
                  <c:v>-8.3588909794451896E-4</c:v>
                </c:pt>
                <c:pt idx="5956" formatCode="General">
                  <c:v>-8.2593952252780199E-4</c:v>
                </c:pt>
                <c:pt idx="5957" formatCode="General">
                  <c:v>-8.2819949489698803E-4</c:v>
                </c:pt>
                <c:pt idx="5958" formatCode="General">
                  <c:v>-8.2602586229720497E-4</c:v>
                </c:pt>
                <c:pt idx="5959" formatCode="General">
                  <c:v>-8.3482789052862101E-4</c:v>
                </c:pt>
                <c:pt idx="5960" formatCode="General">
                  <c:v>-8.3147131594493002E-4</c:v>
                </c:pt>
                <c:pt idx="5961" formatCode="General">
                  <c:v>-8.3294630417589898E-4</c:v>
                </c:pt>
                <c:pt idx="5962" formatCode="General">
                  <c:v>-8.23640003138215E-4</c:v>
                </c:pt>
                <c:pt idx="5963" formatCode="General">
                  <c:v>-8.34527859400958E-4</c:v>
                </c:pt>
                <c:pt idx="5964" formatCode="General">
                  <c:v>-8.2626854618952797E-4</c:v>
                </c:pt>
                <c:pt idx="5965" formatCode="General">
                  <c:v>-8.2912576843399298E-4</c:v>
                </c:pt>
                <c:pt idx="5966" formatCode="General">
                  <c:v>-8.3089588258740399E-4</c:v>
                </c:pt>
                <c:pt idx="5967" formatCode="General">
                  <c:v>-8.3898994437765198E-4</c:v>
                </c:pt>
                <c:pt idx="5968" formatCode="General">
                  <c:v>-8.3224044544772801E-4</c:v>
                </c:pt>
                <c:pt idx="5969" formatCode="General">
                  <c:v>-8.2992806167571202E-4</c:v>
                </c:pt>
                <c:pt idx="5970" formatCode="General">
                  <c:v>-8.1373749717354E-4</c:v>
                </c:pt>
                <c:pt idx="5971" formatCode="General">
                  <c:v>-8.3016637587606098E-4</c:v>
                </c:pt>
                <c:pt idx="5972" formatCode="General">
                  <c:v>-8.1346224037015503E-4</c:v>
                </c:pt>
                <c:pt idx="5973" formatCode="General">
                  <c:v>-8.3495096799498798E-4</c:v>
                </c:pt>
                <c:pt idx="5974" formatCode="General">
                  <c:v>-8.3142530138929699E-4</c:v>
                </c:pt>
                <c:pt idx="5975" formatCode="General">
                  <c:v>-8.30594971284425E-4</c:v>
                </c:pt>
                <c:pt idx="5976" formatCode="General">
                  <c:v>-8.2701463361482201E-4</c:v>
                </c:pt>
                <c:pt idx="5977" formatCode="General">
                  <c:v>-8.2559108539734705E-4</c:v>
                </c:pt>
                <c:pt idx="5978" formatCode="General">
                  <c:v>-8.1724064921907401E-4</c:v>
                </c:pt>
                <c:pt idx="5979" formatCode="General">
                  <c:v>-8.3978418277969296E-4</c:v>
                </c:pt>
                <c:pt idx="5980" formatCode="General">
                  <c:v>-8.3395352035566905E-4</c:v>
                </c:pt>
                <c:pt idx="5981" formatCode="General">
                  <c:v>-8.3562364710790596E-4</c:v>
                </c:pt>
                <c:pt idx="5982" formatCode="General">
                  <c:v>-8.2785959035238397E-4</c:v>
                </c:pt>
                <c:pt idx="5983" formatCode="General">
                  <c:v>-8.2773998835368099E-4</c:v>
                </c:pt>
                <c:pt idx="5984" formatCode="General">
                  <c:v>-8.2425145068662704E-4</c:v>
                </c:pt>
                <c:pt idx="5985" formatCode="General">
                  <c:v>-8.3147621164984104E-4</c:v>
                </c:pt>
                <c:pt idx="5986" formatCode="General">
                  <c:v>-8.2769108680957599E-4</c:v>
                </c:pt>
                <c:pt idx="5987" formatCode="General">
                  <c:v>-8.2821562947930601E-4</c:v>
                </c:pt>
                <c:pt idx="5988" formatCode="General">
                  <c:v>-8.1733190613501698E-4</c:v>
                </c:pt>
                <c:pt idx="5989" formatCode="General">
                  <c:v>-8.3851196367966104E-4</c:v>
                </c:pt>
                <c:pt idx="5990" formatCode="General">
                  <c:v>-8.3267264966088901E-4</c:v>
                </c:pt>
                <c:pt idx="5991" formatCode="General">
                  <c:v>-8.3061095013171697E-4</c:v>
                </c:pt>
                <c:pt idx="5992" formatCode="General">
                  <c:v>-8.3580052675219496E-4</c:v>
                </c:pt>
                <c:pt idx="5993" formatCode="General">
                  <c:v>-8.3209737921759695E-4</c:v>
                </c:pt>
                <c:pt idx="5994" formatCode="General">
                  <c:v>-8.3620470458545401E-4</c:v>
                </c:pt>
                <c:pt idx="5995" formatCode="General">
                  <c:v>-8.26720739279236E-4</c:v>
                </c:pt>
                <c:pt idx="5996" formatCode="General">
                  <c:v>-8.3161131865299299E-4</c:v>
                </c:pt>
                <c:pt idx="5997" formatCode="General">
                  <c:v>-8.2012521081002796E-4</c:v>
                </c:pt>
                <c:pt idx="5998" formatCode="General">
                  <c:v>-8.20994362439486E-4</c:v>
                </c:pt>
                <c:pt idx="5999" formatCode="General">
                  <c:v>-8.3229577403007499E-4</c:v>
                </c:pt>
                <c:pt idx="6000" formatCode="General">
                  <c:v>-8.2649730868238503E-4</c:v>
                </c:pt>
                <c:pt idx="6001" formatCode="General">
                  <c:v>-8.2529888368289403E-4</c:v>
                </c:pt>
                <c:pt idx="6002" formatCode="General">
                  <c:v>-8.2661787961656598E-4</c:v>
                </c:pt>
                <c:pt idx="6003" formatCode="General">
                  <c:v>-8.2954200827856995E-4</c:v>
                </c:pt>
                <c:pt idx="6004" formatCode="General">
                  <c:v>-8.2503336741401401E-4</c:v>
                </c:pt>
                <c:pt idx="6005" formatCode="General">
                  <c:v>-8.2920450454877098E-4</c:v>
                </c:pt>
                <c:pt idx="6006" formatCode="General">
                  <c:v>-8.2965012813196101E-4</c:v>
                </c:pt>
                <c:pt idx="6007" formatCode="General">
                  <c:v>-8.3581908348182195E-4</c:v>
                </c:pt>
                <c:pt idx="6008" formatCode="General">
                  <c:v>-8.23390487541622E-4</c:v>
                </c:pt>
                <c:pt idx="6009" formatCode="General">
                  <c:v>-8.2991742086435303E-4</c:v>
                </c:pt>
                <c:pt idx="6010" formatCode="General">
                  <c:v>-8.2464905811930396E-4</c:v>
                </c:pt>
                <c:pt idx="6011" formatCode="General">
                  <c:v>-8.2322177544229204E-4</c:v>
                </c:pt>
                <c:pt idx="6012" formatCode="General">
                  <c:v>-8.2540048018958504E-4</c:v>
                </c:pt>
                <c:pt idx="6013" formatCode="General">
                  <c:v>-8.2518721661819995E-4</c:v>
                </c:pt>
                <c:pt idx="6014" formatCode="General">
                  <c:v>-8.1785141334106003E-4</c:v>
                </c:pt>
                <c:pt idx="6015" formatCode="General">
                  <c:v>-8.2841234690239499E-4</c:v>
                </c:pt>
                <c:pt idx="6016" formatCode="General">
                  <c:v>-8.1941261704028697E-4</c:v>
                </c:pt>
                <c:pt idx="6017" formatCode="General">
                  <c:v>-8.2836487140863302E-4</c:v>
                </c:pt>
                <c:pt idx="6018" formatCode="General">
                  <c:v>-8.3957511687749798E-4</c:v>
                </c:pt>
                <c:pt idx="6019" formatCode="General">
                  <c:v>-8.2290851441039299E-4</c:v>
                </c:pt>
                <c:pt idx="6020" formatCode="General">
                  <c:v>-8.2877429083238704E-4</c:v>
                </c:pt>
                <c:pt idx="6021" formatCode="General">
                  <c:v>-8.2542519030552098E-4</c:v>
                </c:pt>
                <c:pt idx="6022" formatCode="General">
                  <c:v>-8.1159320059496197E-4</c:v>
                </c:pt>
                <c:pt idx="6023" formatCode="General">
                  <c:v>-8.2475688113242099E-4</c:v>
                </c:pt>
                <c:pt idx="6024" formatCode="General">
                  <c:v>-8.2756304321629796E-4</c:v>
                </c:pt>
                <c:pt idx="6025" formatCode="General">
                  <c:v>-8.12900666874157E-4</c:v>
                </c:pt>
                <c:pt idx="6026" formatCode="General">
                  <c:v>-8.3573526277649598E-4</c:v>
                </c:pt>
                <c:pt idx="6027" formatCode="General">
                  <c:v>-8.3024874926324597E-4</c:v>
                </c:pt>
                <c:pt idx="6028" formatCode="General">
                  <c:v>-8.3201043281735303E-4</c:v>
                </c:pt>
                <c:pt idx="6029" formatCode="General">
                  <c:v>-8.2715191981316697E-4</c:v>
                </c:pt>
                <c:pt idx="6030" formatCode="General">
                  <c:v>-8.2011582614458401E-4</c:v>
                </c:pt>
                <c:pt idx="6031" formatCode="General">
                  <c:v>-8.2423115686555497E-4</c:v>
                </c:pt>
                <c:pt idx="6032" formatCode="General">
                  <c:v>-8.2286204048708498E-4</c:v>
                </c:pt>
                <c:pt idx="6033" formatCode="General">
                  <c:v>-8.30841722111203E-4</c:v>
                </c:pt>
                <c:pt idx="6034" formatCode="General">
                  <c:v>-8.1925116799562599E-4</c:v>
                </c:pt>
                <c:pt idx="6035" formatCode="General">
                  <c:v>-8.3799637156481801E-4</c:v>
                </c:pt>
                <c:pt idx="6036" formatCode="General">
                  <c:v>-8.2025041009080096E-4</c:v>
                </c:pt>
                <c:pt idx="6037" formatCode="General">
                  <c:v>-8.2103653993530104E-4</c:v>
                </c:pt>
                <c:pt idx="6038" formatCode="General">
                  <c:v>-8.2022398739057905E-4</c:v>
                </c:pt>
                <c:pt idx="6039" formatCode="General">
                  <c:v>-8.2265125524816395E-4</c:v>
                </c:pt>
                <c:pt idx="6040" formatCode="General">
                  <c:v>-8.3261988879125104E-4</c:v>
                </c:pt>
                <c:pt idx="6041" formatCode="General">
                  <c:v>-8.1941413790959203E-4</c:v>
                </c:pt>
                <c:pt idx="6042" formatCode="General">
                  <c:v>-8.2541081824863904E-4</c:v>
                </c:pt>
                <c:pt idx="6043" formatCode="General">
                  <c:v>-8.2379423443596899E-4</c:v>
                </c:pt>
                <c:pt idx="6044" formatCode="General">
                  <c:v>-8.2326620923572197E-4</c:v>
                </c:pt>
                <c:pt idx="6045" formatCode="General">
                  <c:v>-8.2938477033327402E-4</c:v>
                </c:pt>
                <c:pt idx="6046" formatCode="General">
                  <c:v>-8.3400223770673497E-4</c:v>
                </c:pt>
                <c:pt idx="6047" formatCode="General">
                  <c:v>-8.2913744724800596E-4</c:v>
                </c:pt>
                <c:pt idx="6048" formatCode="General">
                  <c:v>-8.2709834463844903E-4</c:v>
                </c:pt>
                <c:pt idx="6049" formatCode="General">
                  <c:v>-8.2210628892910695E-4</c:v>
                </c:pt>
                <c:pt idx="6050" formatCode="General">
                  <c:v>-8.2271301520091397E-4</c:v>
                </c:pt>
                <c:pt idx="6051" formatCode="General">
                  <c:v>-8.2815677693982295E-4</c:v>
                </c:pt>
                <c:pt idx="6052" formatCode="General">
                  <c:v>-8.3168678747523302E-4</c:v>
                </c:pt>
                <c:pt idx="6053" formatCode="General">
                  <c:v>-8.24694551146219E-4</c:v>
                </c:pt>
                <c:pt idx="6054" formatCode="General">
                  <c:v>-8.2683687530679499E-4</c:v>
                </c:pt>
                <c:pt idx="6055" formatCode="General">
                  <c:v>-8.3406985399256297E-4</c:v>
                </c:pt>
                <c:pt idx="6056" formatCode="General">
                  <c:v>-8.2889945499695604E-4</c:v>
                </c:pt>
                <c:pt idx="6057" formatCode="General">
                  <c:v>-8.3054034633340797E-4</c:v>
                </c:pt>
                <c:pt idx="6058" formatCode="General">
                  <c:v>-8.2952151925614996E-4</c:v>
                </c:pt>
                <c:pt idx="6059" formatCode="General">
                  <c:v>-8.2134748815522202E-4</c:v>
                </c:pt>
                <c:pt idx="6060" formatCode="General">
                  <c:v>-8.3335160789179395E-4</c:v>
                </c:pt>
                <c:pt idx="6061" formatCode="General">
                  <c:v>-8.1895139976470295E-4</c:v>
                </c:pt>
                <c:pt idx="6062" formatCode="General">
                  <c:v>-8.25703730739162E-4</c:v>
                </c:pt>
                <c:pt idx="6063" formatCode="General">
                  <c:v>-8.2892132293915105E-4</c:v>
                </c:pt>
                <c:pt idx="6064" formatCode="General">
                  <c:v>-8.2574388353728303E-4</c:v>
                </c:pt>
                <c:pt idx="6065" formatCode="General">
                  <c:v>-8.1557016016542796E-4</c:v>
                </c:pt>
                <c:pt idx="6066" formatCode="General">
                  <c:v>-8.2315793881061999E-4</c:v>
                </c:pt>
                <c:pt idx="6067" formatCode="General">
                  <c:v>-8.1949043155797596E-4</c:v>
                </c:pt>
                <c:pt idx="6068" formatCode="General">
                  <c:v>-8.2969981334333901E-4</c:v>
                </c:pt>
                <c:pt idx="6069" formatCode="General">
                  <c:v>-8.2485880096906899E-4</c:v>
                </c:pt>
                <c:pt idx="6070" formatCode="General">
                  <c:v>-8.2317070627030496E-4</c:v>
                </c:pt>
                <c:pt idx="6071" formatCode="General">
                  <c:v>-8.2889886035546201E-4</c:v>
                </c:pt>
                <c:pt idx="6072" formatCode="General">
                  <c:v>-8.0880813439460205E-4</c:v>
                </c:pt>
                <c:pt idx="6073" formatCode="General">
                  <c:v>-8.1820317290177502E-4</c:v>
                </c:pt>
                <c:pt idx="6074" formatCode="General">
                  <c:v>-8.1323081363029201E-4</c:v>
                </c:pt>
                <c:pt idx="6075" formatCode="General">
                  <c:v>-8.2330853607429099E-4</c:v>
                </c:pt>
                <c:pt idx="6076" formatCode="General">
                  <c:v>-8.3475830850310902E-4</c:v>
                </c:pt>
                <c:pt idx="6077" formatCode="General">
                  <c:v>-8.33497402506474E-4</c:v>
                </c:pt>
                <c:pt idx="6078" formatCode="General">
                  <c:v>-8.2468802140471195E-4</c:v>
                </c:pt>
                <c:pt idx="6079" formatCode="General">
                  <c:v>-8.1587147760203596E-4</c:v>
                </c:pt>
                <c:pt idx="6080" formatCode="General">
                  <c:v>-8.1962619163472399E-4</c:v>
                </c:pt>
                <c:pt idx="6081" formatCode="General">
                  <c:v>-8.2377264444586805E-4</c:v>
                </c:pt>
                <c:pt idx="6082" formatCode="General">
                  <c:v>-8.3547083617942501E-4</c:v>
                </c:pt>
                <c:pt idx="6083" formatCode="General">
                  <c:v>-8.3226723319737496E-4</c:v>
                </c:pt>
                <c:pt idx="6084" formatCode="General">
                  <c:v>-8.3316895284366596E-4</c:v>
                </c:pt>
                <c:pt idx="6085" formatCode="General">
                  <c:v>-8.2437765714319495E-4</c:v>
                </c:pt>
                <c:pt idx="6086" formatCode="General">
                  <c:v>-8.2123573974142504E-4</c:v>
                </c:pt>
                <c:pt idx="6087" formatCode="General">
                  <c:v>-8.1994642956699905E-4</c:v>
                </c:pt>
                <c:pt idx="6088" formatCode="General">
                  <c:v>-8.2305441512647804E-4</c:v>
                </c:pt>
                <c:pt idx="6089" formatCode="General">
                  <c:v>-8.16767805895885E-4</c:v>
                </c:pt>
                <c:pt idx="6090" formatCode="General">
                  <c:v>-8.2013033196605899E-4</c:v>
                </c:pt>
                <c:pt idx="6091" formatCode="General">
                  <c:v>-8.3520167798244898E-4</c:v>
                </c:pt>
                <c:pt idx="6092" formatCode="General">
                  <c:v>-8.2340395826436099E-4</c:v>
                </c:pt>
                <c:pt idx="6093" formatCode="General">
                  <c:v>-8.2522778719993999E-4</c:v>
                </c:pt>
                <c:pt idx="6094" formatCode="General">
                  <c:v>-8.2126785663568403E-4</c:v>
                </c:pt>
                <c:pt idx="6095" formatCode="General">
                  <c:v>-8.1520214115405405E-4</c:v>
                </c:pt>
                <c:pt idx="6096" formatCode="General">
                  <c:v>-8.1732983409833196E-4</c:v>
                </c:pt>
                <c:pt idx="6097" formatCode="General">
                  <c:v>-8.2395821048853097E-4</c:v>
                </c:pt>
                <c:pt idx="6098" formatCode="General">
                  <c:v>-8.2584114695332203E-4</c:v>
                </c:pt>
                <c:pt idx="6099" formatCode="General">
                  <c:v>-8.2242467633769699E-4</c:v>
                </c:pt>
                <c:pt idx="6100" formatCode="General">
                  <c:v>-8.3281679317148195E-4</c:v>
                </c:pt>
                <c:pt idx="6101" formatCode="General">
                  <c:v>-8.1603744411405297E-4</c:v>
                </c:pt>
                <c:pt idx="6102" formatCode="General">
                  <c:v>-8.1372583718776004E-4</c:v>
                </c:pt>
                <c:pt idx="6103" formatCode="General">
                  <c:v>-8.1315714422409795E-4</c:v>
                </c:pt>
                <c:pt idx="6104" formatCode="General">
                  <c:v>-8.2553225150083505E-4</c:v>
                </c:pt>
                <c:pt idx="6105" formatCode="General">
                  <c:v>-8.1837864395321999E-4</c:v>
                </c:pt>
                <c:pt idx="6106" formatCode="General">
                  <c:v>-8.2225736463456501E-4</c:v>
                </c:pt>
                <c:pt idx="6107" formatCode="General">
                  <c:v>-8.2356273232938302E-4</c:v>
                </c:pt>
                <c:pt idx="6108" formatCode="General">
                  <c:v>-8.1355400821047795E-4</c:v>
                </c:pt>
                <c:pt idx="6109" formatCode="General">
                  <c:v>-8.2744329569981899E-4</c:v>
                </c:pt>
                <c:pt idx="6110" formatCode="General">
                  <c:v>-8.1890787692504203E-4</c:v>
                </c:pt>
                <c:pt idx="6111" formatCode="General">
                  <c:v>-8.2953296601208002E-4</c:v>
                </c:pt>
                <c:pt idx="6112" formatCode="General">
                  <c:v>-8.3159429843273703E-4</c:v>
                </c:pt>
                <c:pt idx="6113" formatCode="General">
                  <c:v>-8.2549388805141805E-4</c:v>
                </c:pt>
                <c:pt idx="6114" formatCode="General">
                  <c:v>-8.2157480926984899E-4</c:v>
                </c:pt>
                <c:pt idx="6115" formatCode="General">
                  <c:v>-8.3732271859734595E-4</c:v>
                </c:pt>
                <c:pt idx="6116" formatCode="General">
                  <c:v>-8.2328199006131205E-4</c:v>
                </c:pt>
                <c:pt idx="6117" formatCode="General">
                  <c:v>-8.2427617055283496E-4</c:v>
                </c:pt>
                <c:pt idx="6118" formatCode="General">
                  <c:v>-8.1050490519755404E-4</c:v>
                </c:pt>
                <c:pt idx="6119" formatCode="General">
                  <c:v>-8.2886673453255396E-4</c:v>
                </c:pt>
                <c:pt idx="6120" formatCode="General">
                  <c:v>-8.2092548029295701E-4</c:v>
                </c:pt>
                <c:pt idx="6121" formatCode="General">
                  <c:v>-8.1712051973825001E-4</c:v>
                </c:pt>
                <c:pt idx="6122" formatCode="General">
                  <c:v>-8.2420409228613895E-4</c:v>
                </c:pt>
                <c:pt idx="6123" formatCode="General">
                  <c:v>-8.1940980271540695E-4</c:v>
                </c:pt>
                <c:pt idx="6124" formatCode="General">
                  <c:v>-8.1647397551504902E-4</c:v>
                </c:pt>
                <c:pt idx="6125" formatCode="General">
                  <c:v>-8.0953404705866403E-4</c:v>
                </c:pt>
                <c:pt idx="6126" formatCode="General">
                  <c:v>-8.2558300399988404E-4</c:v>
                </c:pt>
                <c:pt idx="6127" formatCode="General">
                  <c:v>-8.2957312715736104E-4</c:v>
                </c:pt>
                <c:pt idx="6128" formatCode="General">
                  <c:v>-8.1601172982397605E-4</c:v>
                </c:pt>
                <c:pt idx="6129" formatCode="General">
                  <c:v>-8.1574659251362205E-4</c:v>
                </c:pt>
                <c:pt idx="6130" formatCode="General">
                  <c:v>-8.17045422681975E-4</c:v>
                </c:pt>
                <c:pt idx="6131" formatCode="General">
                  <c:v>-8.23581536439572E-4</c:v>
                </c:pt>
                <c:pt idx="6132" formatCode="General">
                  <c:v>-8.3537317915363804E-4</c:v>
                </c:pt>
                <c:pt idx="6133" formatCode="General">
                  <c:v>-8.2681750348352298E-4</c:v>
                </c:pt>
                <c:pt idx="6134" formatCode="General">
                  <c:v>-8.2154123301873805E-4</c:v>
                </c:pt>
                <c:pt idx="6135" formatCode="General">
                  <c:v>-8.2133797923153202E-4</c:v>
                </c:pt>
                <c:pt idx="6136" formatCode="General">
                  <c:v>-8.2744167541696102E-4</c:v>
                </c:pt>
                <c:pt idx="6137" formatCode="General">
                  <c:v>-8.2004287651711702E-4</c:v>
                </c:pt>
                <c:pt idx="6138" formatCode="General">
                  <c:v>-8.2653860295171702E-4</c:v>
                </c:pt>
                <c:pt idx="6139" formatCode="General">
                  <c:v>-8.1959211293796698E-4</c:v>
                </c:pt>
                <c:pt idx="6140" formatCode="General">
                  <c:v>-8.1519859845205695E-4</c:v>
                </c:pt>
                <c:pt idx="6141" formatCode="General">
                  <c:v>-8.0591124405957797E-4</c:v>
                </c:pt>
                <c:pt idx="6142" formatCode="General">
                  <c:v>-8.1949786930490397E-4</c:v>
                </c:pt>
                <c:pt idx="6143" formatCode="General">
                  <c:v>-8.17549130952228E-4</c:v>
                </c:pt>
                <c:pt idx="6144" formatCode="General">
                  <c:v>-8.2236442348460298E-4</c:v>
                </c:pt>
                <c:pt idx="6145" formatCode="General">
                  <c:v>-8.2194315928196804E-4</c:v>
                </c:pt>
                <c:pt idx="6146" formatCode="General">
                  <c:v>-8.16165379807961E-4</c:v>
                </c:pt>
                <c:pt idx="6147" formatCode="General">
                  <c:v>-8.1360426059452697E-4</c:v>
                </c:pt>
                <c:pt idx="6148" formatCode="General">
                  <c:v>-8.2546096323658899E-4</c:v>
                </c:pt>
                <c:pt idx="6149" formatCode="General">
                  <c:v>-8.1545517283902898E-4</c:v>
                </c:pt>
                <c:pt idx="6150" formatCode="General">
                  <c:v>-8.18201162633166E-4</c:v>
                </c:pt>
                <c:pt idx="6151" formatCode="General">
                  <c:v>-8.2523918872281804E-4</c:v>
                </c:pt>
                <c:pt idx="6152" formatCode="General">
                  <c:v>-8.2511800676586804E-4</c:v>
                </c:pt>
                <c:pt idx="6153" formatCode="General">
                  <c:v>-8.2479333456444905E-4</c:v>
                </c:pt>
                <c:pt idx="6154" formatCode="General">
                  <c:v>-8.1713316603119297E-4</c:v>
                </c:pt>
                <c:pt idx="6155" formatCode="General">
                  <c:v>-8.3110605688494995E-4</c:v>
                </c:pt>
                <c:pt idx="6156" formatCode="General">
                  <c:v>-8.1440300967429099E-4</c:v>
                </c:pt>
                <c:pt idx="6157" formatCode="General">
                  <c:v>-8.2558003733964496E-4</c:v>
                </c:pt>
                <c:pt idx="6158" formatCode="General">
                  <c:v>-8.1578559602196905E-4</c:v>
                </c:pt>
                <c:pt idx="6159" formatCode="General">
                  <c:v>-8.2322918980275096E-4</c:v>
                </c:pt>
                <c:pt idx="6160" formatCode="General">
                  <c:v>-8.1309763024130298E-4</c:v>
                </c:pt>
                <c:pt idx="6161" formatCode="General">
                  <c:v>-8.0998162244473202E-4</c:v>
                </c:pt>
                <c:pt idx="6162" formatCode="General">
                  <c:v>-8.1778871482466198E-4</c:v>
                </c:pt>
                <c:pt idx="6163" formatCode="General">
                  <c:v>-8.2640637405959104E-4</c:v>
                </c:pt>
                <c:pt idx="6164" formatCode="General">
                  <c:v>-8.23142336751324E-4</c:v>
                </c:pt>
                <c:pt idx="6165" formatCode="General">
                  <c:v>-8.1223129852328797E-4</c:v>
                </c:pt>
                <c:pt idx="6166" formatCode="General">
                  <c:v>-8.1913588984594598E-4</c:v>
                </c:pt>
                <c:pt idx="6167" formatCode="General">
                  <c:v>-8.2174618914324299E-4</c:v>
                </c:pt>
                <c:pt idx="6168" formatCode="General">
                  <c:v>-8.2560051790668304E-4</c:v>
                </c:pt>
                <c:pt idx="6169" formatCode="General">
                  <c:v>-8.2674780479935505E-4</c:v>
                </c:pt>
                <c:pt idx="6170" formatCode="General">
                  <c:v>-8.2575143414626701E-4</c:v>
                </c:pt>
                <c:pt idx="6171" formatCode="General">
                  <c:v>-8.2812145828678604E-4</c:v>
                </c:pt>
                <c:pt idx="6172" formatCode="General">
                  <c:v>-8.1950836543214997E-4</c:v>
                </c:pt>
                <c:pt idx="6173" formatCode="General">
                  <c:v>-8.1997187992381704E-4</c:v>
                </c:pt>
                <c:pt idx="6174" formatCode="General">
                  <c:v>-8.2286406551844199E-4</c:v>
                </c:pt>
                <c:pt idx="6175" formatCode="General">
                  <c:v>-8.15358938517684E-4</c:v>
                </c:pt>
                <c:pt idx="6176" formatCode="General">
                  <c:v>-8.2556520288005304E-4</c:v>
                </c:pt>
                <c:pt idx="6177" formatCode="General">
                  <c:v>-8.1501754893707995E-4</c:v>
                </c:pt>
                <c:pt idx="6178" formatCode="General">
                  <c:v>-8.1644781360526203E-4</c:v>
                </c:pt>
                <c:pt idx="6179" formatCode="General">
                  <c:v>-8.1701166930780295E-4</c:v>
                </c:pt>
                <c:pt idx="6180" formatCode="General">
                  <c:v>-8.2370051016003598E-4</c:v>
                </c:pt>
                <c:pt idx="6181" formatCode="General">
                  <c:v>-8.1761661963925805E-4</c:v>
                </c:pt>
                <c:pt idx="6182" formatCode="General">
                  <c:v>-8.1090155632321205E-4</c:v>
                </c:pt>
                <c:pt idx="6183" formatCode="General">
                  <c:v>-8.2675447948665705E-4</c:v>
                </c:pt>
                <c:pt idx="6184" formatCode="General">
                  <c:v>-8.13338652627018E-4</c:v>
                </c:pt>
                <c:pt idx="6185" formatCode="General">
                  <c:v>-8.1409481505125502E-4</c:v>
                </c:pt>
                <c:pt idx="6186" formatCode="General">
                  <c:v>-8.2720232369406501E-4</c:v>
                </c:pt>
                <c:pt idx="6187" formatCode="General">
                  <c:v>-8.2267059345149602E-4</c:v>
                </c:pt>
                <c:pt idx="6188" formatCode="General">
                  <c:v>-8.2138550367724899E-4</c:v>
                </c:pt>
                <c:pt idx="6189" formatCode="General">
                  <c:v>-8.1341736838768102E-4</c:v>
                </c:pt>
                <c:pt idx="6190" formatCode="General">
                  <c:v>-8.1339763437156102E-4</c:v>
                </c:pt>
                <c:pt idx="6191" formatCode="General">
                  <c:v>-8.2558507252709695E-4</c:v>
                </c:pt>
                <c:pt idx="6192" formatCode="General">
                  <c:v>-8.2668430453925401E-4</c:v>
                </c:pt>
                <c:pt idx="6193" formatCode="General">
                  <c:v>-8.32107008594232E-4</c:v>
                </c:pt>
                <c:pt idx="6194" formatCode="General">
                  <c:v>-8.2471370081463205E-4</c:v>
                </c:pt>
                <c:pt idx="6195" formatCode="General">
                  <c:v>-8.1881767552746405E-4</c:v>
                </c:pt>
                <c:pt idx="6196" formatCode="General">
                  <c:v>-8.3093530220188904E-4</c:v>
                </c:pt>
                <c:pt idx="6197" formatCode="General">
                  <c:v>-8.2531766036457205E-4</c:v>
                </c:pt>
                <c:pt idx="6198" formatCode="General">
                  <c:v>-8.1979167498861605E-4</c:v>
                </c:pt>
                <c:pt idx="6199" formatCode="General">
                  <c:v>-8.2113108332741204E-4</c:v>
                </c:pt>
                <c:pt idx="6200" formatCode="General">
                  <c:v>-8.1638919486968099E-4</c:v>
                </c:pt>
                <c:pt idx="6201" formatCode="General">
                  <c:v>-8.1982228708281997E-4</c:v>
                </c:pt>
                <c:pt idx="6202" formatCode="General">
                  <c:v>-8.0926195989645998E-4</c:v>
                </c:pt>
                <c:pt idx="6203" formatCode="General">
                  <c:v>-8.1952892899523602E-4</c:v>
                </c:pt>
                <c:pt idx="6204" formatCode="General">
                  <c:v>-8.0095453182111697E-4</c:v>
                </c:pt>
                <c:pt idx="6205" formatCode="General">
                  <c:v>-8.1951132649092596E-4</c:v>
                </c:pt>
                <c:pt idx="6206" formatCode="General">
                  <c:v>-8.1656472519703403E-4</c:v>
                </c:pt>
                <c:pt idx="6207" formatCode="General">
                  <c:v>-8.2126793193954104E-4</c:v>
                </c:pt>
                <c:pt idx="6208" formatCode="General">
                  <c:v>-8.2559527252542295E-4</c:v>
                </c:pt>
                <c:pt idx="6209" formatCode="General">
                  <c:v>-8.0977221146346496E-4</c:v>
                </c:pt>
                <c:pt idx="6210" formatCode="General">
                  <c:v>-8.1465406968673701E-4</c:v>
                </c:pt>
                <c:pt idx="6211" formatCode="General">
                  <c:v>-8.1759251475288996E-4</c:v>
                </c:pt>
                <c:pt idx="6212" formatCode="General">
                  <c:v>-8.2605144845725902E-4</c:v>
                </c:pt>
                <c:pt idx="6213" formatCode="General">
                  <c:v>-8.23411742143576E-4</c:v>
                </c:pt>
                <c:pt idx="6214" formatCode="General">
                  <c:v>-8.2469788553232802E-4</c:v>
                </c:pt>
                <c:pt idx="6215" formatCode="General">
                  <c:v>-8.2721022248955097E-4</c:v>
                </c:pt>
                <c:pt idx="6216" formatCode="General">
                  <c:v>-8.3535931090365204E-4</c:v>
                </c:pt>
                <c:pt idx="6217" formatCode="General">
                  <c:v>-8.1903553770348197E-4</c:v>
                </c:pt>
                <c:pt idx="6218" formatCode="General">
                  <c:v>-8.2325111976553397E-4</c:v>
                </c:pt>
                <c:pt idx="6219" formatCode="General">
                  <c:v>-8.2110159375180301E-4</c:v>
                </c:pt>
                <c:pt idx="6220" formatCode="General">
                  <c:v>-8.1996848889971002E-4</c:v>
                </c:pt>
                <c:pt idx="6221" formatCode="General">
                  <c:v>-8.2400423091570998E-4</c:v>
                </c:pt>
                <c:pt idx="6222" formatCode="General">
                  <c:v>-8.0943266055664401E-4</c:v>
                </c:pt>
                <c:pt idx="6223" formatCode="General">
                  <c:v>-8.09584850651312E-4</c:v>
                </c:pt>
                <c:pt idx="6224" formatCode="General">
                  <c:v>-8.2457393654003801E-4</c:v>
                </c:pt>
                <c:pt idx="6225" formatCode="General">
                  <c:v>-8.1481221935895899E-4</c:v>
                </c:pt>
                <c:pt idx="6226" formatCode="General">
                  <c:v>-8.2059763458750305E-4</c:v>
                </c:pt>
                <c:pt idx="6227" formatCode="General">
                  <c:v>-8.2697693920435696E-4</c:v>
                </c:pt>
                <c:pt idx="6228" formatCode="General">
                  <c:v>-8.15026876330051E-4</c:v>
                </c:pt>
                <c:pt idx="6229" formatCode="General">
                  <c:v>-8.2180271911794797E-4</c:v>
                </c:pt>
                <c:pt idx="6230" formatCode="General">
                  <c:v>-8.2570322482091504E-4</c:v>
                </c:pt>
                <c:pt idx="6231" formatCode="General">
                  <c:v>-8.1927006678342003E-4</c:v>
                </c:pt>
                <c:pt idx="6232" formatCode="General">
                  <c:v>-8.1968903876043298E-4</c:v>
                </c:pt>
                <c:pt idx="6233" formatCode="General">
                  <c:v>-8.1776485444059305E-4</c:v>
                </c:pt>
                <c:pt idx="6234" formatCode="General">
                  <c:v>-8.0702913980043795E-4</c:v>
                </c:pt>
                <c:pt idx="6235" formatCode="General">
                  <c:v>-8.2650190460431202E-4</c:v>
                </c:pt>
                <c:pt idx="6236" formatCode="General">
                  <c:v>-8.2345987218822802E-4</c:v>
                </c:pt>
                <c:pt idx="6237" formatCode="General">
                  <c:v>-8.2009778327758395E-4</c:v>
                </c:pt>
                <c:pt idx="6238" formatCode="General">
                  <c:v>-8.1554856152316003E-4</c:v>
                </c:pt>
                <c:pt idx="6239" formatCode="General">
                  <c:v>-8.20402163127067E-4</c:v>
                </c:pt>
                <c:pt idx="6240" formatCode="General">
                  <c:v>-8.1841097896135501E-4</c:v>
                </c:pt>
                <c:pt idx="6241" formatCode="General">
                  <c:v>-8.1332859189691103E-4</c:v>
                </c:pt>
                <c:pt idx="6242" formatCode="General">
                  <c:v>-8.1310641410595197E-4</c:v>
                </c:pt>
                <c:pt idx="6243" formatCode="General">
                  <c:v>-8.1152875052429305E-4</c:v>
                </c:pt>
                <c:pt idx="6244" formatCode="General">
                  <c:v>-8.2263410335271499E-4</c:v>
                </c:pt>
                <c:pt idx="6245" formatCode="General">
                  <c:v>-8.2361711126386304E-4</c:v>
                </c:pt>
                <c:pt idx="6246" formatCode="General">
                  <c:v>-8.2701774949719498E-4</c:v>
                </c:pt>
                <c:pt idx="6247" formatCode="General">
                  <c:v>-8.0755287835368905E-4</c:v>
                </c:pt>
                <c:pt idx="6248" formatCode="General">
                  <c:v>-8.0982703758556796E-4</c:v>
                </c:pt>
                <c:pt idx="6249" formatCode="General">
                  <c:v>-8.1114271669697102E-4</c:v>
                </c:pt>
                <c:pt idx="6250" formatCode="General">
                  <c:v>-8.35798546486368E-4</c:v>
                </c:pt>
                <c:pt idx="6251" formatCode="General">
                  <c:v>-8.2246480807661101E-4</c:v>
                </c:pt>
                <c:pt idx="6252" formatCode="General">
                  <c:v>-8.1093550785501698E-4</c:v>
                </c:pt>
                <c:pt idx="6253" formatCode="General">
                  <c:v>-8.1618580544439497E-4</c:v>
                </c:pt>
                <c:pt idx="6254" formatCode="General">
                  <c:v>-8.1898450065994799E-4</c:v>
                </c:pt>
                <c:pt idx="6255" formatCode="General">
                  <c:v>-8.1928358839643105E-4</c:v>
                </c:pt>
                <c:pt idx="6256" formatCode="General">
                  <c:v>-8.1351968263024602E-4</c:v>
                </c:pt>
                <c:pt idx="6257" formatCode="General">
                  <c:v>-8.1607102294006101E-4</c:v>
                </c:pt>
                <c:pt idx="6258" formatCode="General">
                  <c:v>-8.2686271880485595E-4</c:v>
                </c:pt>
                <c:pt idx="6259" formatCode="General">
                  <c:v>-8.2687359314458E-4</c:v>
                </c:pt>
                <c:pt idx="6260" formatCode="General">
                  <c:v>-8.3008121325255102E-4</c:v>
                </c:pt>
                <c:pt idx="6261" formatCode="General">
                  <c:v>-8.2064117571560005E-4</c:v>
                </c:pt>
                <c:pt idx="6262" formatCode="General">
                  <c:v>-8.2328387723070698E-4</c:v>
                </c:pt>
                <c:pt idx="6263" formatCode="General">
                  <c:v>-8.1655606083455698E-4</c:v>
                </c:pt>
                <c:pt idx="6264" formatCode="General">
                  <c:v>-8.1570113614909802E-4</c:v>
                </c:pt>
                <c:pt idx="6265" formatCode="General">
                  <c:v>-8.1401838328043095E-4</c:v>
                </c:pt>
                <c:pt idx="6266" formatCode="General">
                  <c:v>-8.1073268456161799E-4</c:v>
                </c:pt>
                <c:pt idx="6267" formatCode="General">
                  <c:v>-8.0822458465632798E-4</c:v>
                </c:pt>
                <c:pt idx="6268" formatCode="General">
                  <c:v>-8.0619728702680101E-4</c:v>
                </c:pt>
                <c:pt idx="6269" formatCode="General">
                  <c:v>-8.0998259643551697E-4</c:v>
                </c:pt>
                <c:pt idx="6270" formatCode="General">
                  <c:v>-8.1620990017406596E-4</c:v>
                </c:pt>
                <c:pt idx="6271" formatCode="General">
                  <c:v>-8.1824780853764496E-4</c:v>
                </c:pt>
                <c:pt idx="6272" formatCode="General">
                  <c:v>-8.1773159213562995E-4</c:v>
                </c:pt>
                <c:pt idx="6273" formatCode="General">
                  <c:v>-8.2069201597131198E-4</c:v>
                </c:pt>
                <c:pt idx="6274" formatCode="General">
                  <c:v>-8.10929431508992E-4</c:v>
                </c:pt>
                <c:pt idx="6275" formatCode="General">
                  <c:v>-8.1323127113194402E-4</c:v>
                </c:pt>
                <c:pt idx="6276" formatCode="General">
                  <c:v>-8.1712532871179295E-4</c:v>
                </c:pt>
                <c:pt idx="6277" formatCode="General">
                  <c:v>-8.1100965292599302E-4</c:v>
                </c:pt>
                <c:pt idx="6278" formatCode="General">
                  <c:v>-8.2692868218022105E-4</c:v>
                </c:pt>
                <c:pt idx="6279" formatCode="General">
                  <c:v>-8.2108120943830002E-4</c:v>
                </c:pt>
                <c:pt idx="6280" formatCode="General">
                  <c:v>-8.0590131804597696E-4</c:v>
                </c:pt>
                <c:pt idx="6281" formatCode="General">
                  <c:v>-8.1490110361770798E-4</c:v>
                </c:pt>
                <c:pt idx="6282" formatCode="General">
                  <c:v>-8.1792259412148899E-4</c:v>
                </c:pt>
                <c:pt idx="6283" formatCode="General">
                  <c:v>-8.1675069606542696E-4</c:v>
                </c:pt>
                <c:pt idx="6284" formatCode="General">
                  <c:v>-8.0829596308363302E-4</c:v>
                </c:pt>
                <c:pt idx="6285" formatCode="General">
                  <c:v>-8.1413797929306302E-4</c:v>
                </c:pt>
                <c:pt idx="6286" formatCode="General">
                  <c:v>-8.2226401813285E-4</c:v>
                </c:pt>
                <c:pt idx="6287" formatCode="General">
                  <c:v>-8.1911810699228599E-4</c:v>
                </c:pt>
                <c:pt idx="6288" formatCode="General">
                  <c:v>-8.1441003364482098E-4</c:v>
                </c:pt>
                <c:pt idx="6289" formatCode="General">
                  <c:v>-8.0716097459498503E-4</c:v>
                </c:pt>
                <c:pt idx="6290" formatCode="General">
                  <c:v>-8.0459007783182496E-4</c:v>
                </c:pt>
                <c:pt idx="6291" formatCode="General">
                  <c:v>-8.1665708085661105E-4</c:v>
                </c:pt>
                <c:pt idx="6292" formatCode="General">
                  <c:v>-8.1287108177468897E-4</c:v>
                </c:pt>
                <c:pt idx="6293" formatCode="General">
                  <c:v>-8.22992672379907E-4</c:v>
                </c:pt>
                <c:pt idx="6294" formatCode="General">
                  <c:v>-8.1804029536643402E-4</c:v>
                </c:pt>
                <c:pt idx="6295" formatCode="General">
                  <c:v>-8.1117236614143399E-4</c:v>
                </c:pt>
                <c:pt idx="6296" formatCode="General">
                  <c:v>-8.1581352541429202E-4</c:v>
                </c:pt>
                <c:pt idx="6297" formatCode="General">
                  <c:v>-8.0866599461637599E-4</c:v>
                </c:pt>
                <c:pt idx="6298" formatCode="General">
                  <c:v>-8.0404679759840496E-4</c:v>
                </c:pt>
                <c:pt idx="6299" formatCode="General">
                  <c:v>-8.1901076057166501E-4</c:v>
                </c:pt>
                <c:pt idx="6300" formatCode="General">
                  <c:v>-8.1461337922617298E-4</c:v>
                </c:pt>
                <c:pt idx="6301" formatCode="General">
                  <c:v>-8.1509116519903695E-4</c:v>
                </c:pt>
                <c:pt idx="6302" formatCode="General">
                  <c:v>-8.1829557575082996E-4</c:v>
                </c:pt>
                <c:pt idx="6303" formatCode="General">
                  <c:v>-8.1153110963361598E-4</c:v>
                </c:pt>
                <c:pt idx="6304" formatCode="General">
                  <c:v>-8.20238470900198E-4</c:v>
                </c:pt>
                <c:pt idx="6305" formatCode="General">
                  <c:v>-8.0443958945300496E-4</c:v>
                </c:pt>
                <c:pt idx="6306" formatCode="General">
                  <c:v>-8.1530087677443195E-4</c:v>
                </c:pt>
                <c:pt idx="6307" formatCode="General">
                  <c:v>-8.1350735129648603E-4</c:v>
                </c:pt>
                <c:pt idx="6308" formatCode="General">
                  <c:v>-8.0310643542704505E-4</c:v>
                </c:pt>
                <c:pt idx="6309" formatCode="General">
                  <c:v>-8.2131695417007595E-4</c:v>
                </c:pt>
                <c:pt idx="6310" formatCode="General">
                  <c:v>-8.1501428792328696E-4</c:v>
                </c:pt>
                <c:pt idx="6311" formatCode="General">
                  <c:v>-8.1722374792514397E-4</c:v>
                </c:pt>
                <c:pt idx="6312" formatCode="General">
                  <c:v>-8.0795833903059104E-4</c:v>
                </c:pt>
                <c:pt idx="6313" formatCode="General">
                  <c:v>-8.2093747627812598E-4</c:v>
                </c:pt>
                <c:pt idx="6314" formatCode="General">
                  <c:v>-8.1998879127666497E-4</c:v>
                </c:pt>
                <c:pt idx="6315" formatCode="General">
                  <c:v>-8.1616073004615397E-4</c:v>
                </c:pt>
                <c:pt idx="6316" formatCode="General">
                  <c:v>-8.0966216780586399E-4</c:v>
                </c:pt>
                <c:pt idx="6317" formatCode="General">
                  <c:v>-8.1566011396226503E-4</c:v>
                </c:pt>
                <c:pt idx="6318" formatCode="General">
                  <c:v>-8.2014611496275503E-4</c:v>
                </c:pt>
                <c:pt idx="6319" formatCode="General">
                  <c:v>-8.1939951746895002E-4</c:v>
                </c:pt>
                <c:pt idx="6320" formatCode="General">
                  <c:v>-8.2405487312402095E-4</c:v>
                </c:pt>
                <c:pt idx="6321" formatCode="General">
                  <c:v>-8.1555168025336901E-4</c:v>
                </c:pt>
                <c:pt idx="6322" formatCode="General">
                  <c:v>-8.1162073488009795E-4</c:v>
                </c:pt>
                <c:pt idx="6323" formatCode="General">
                  <c:v>-8.2885125989828705E-4</c:v>
                </c:pt>
                <c:pt idx="6324" formatCode="General">
                  <c:v>-8.2075811523509695E-4</c:v>
                </c:pt>
                <c:pt idx="6325" formatCode="General">
                  <c:v>-8.2171686693592095E-4</c:v>
                </c:pt>
                <c:pt idx="6326" formatCode="General">
                  <c:v>-8.2314327933429097E-4</c:v>
                </c:pt>
                <c:pt idx="6327" formatCode="General">
                  <c:v>-8.22725133911563E-4</c:v>
                </c:pt>
                <c:pt idx="6328" formatCode="General">
                  <c:v>-8.2233245046583298E-4</c:v>
                </c:pt>
                <c:pt idx="6329" formatCode="General">
                  <c:v>-8.2723181397043098E-4</c:v>
                </c:pt>
                <c:pt idx="6330" formatCode="General">
                  <c:v>-8.2059241395751798E-4</c:v>
                </c:pt>
                <c:pt idx="6331" formatCode="General">
                  <c:v>-8.1624943414517197E-4</c:v>
                </c:pt>
                <c:pt idx="6332" formatCode="General">
                  <c:v>-8.1984115965643204E-4</c:v>
                </c:pt>
                <c:pt idx="6333" formatCode="General">
                  <c:v>-8.1573516971392005E-4</c:v>
                </c:pt>
                <c:pt idx="6334" formatCode="General">
                  <c:v>-8.1171401164277903E-4</c:v>
                </c:pt>
                <c:pt idx="6335" formatCode="General">
                  <c:v>-8.3086515352245296E-4</c:v>
                </c:pt>
                <c:pt idx="6336" formatCode="General">
                  <c:v>-8.1771259192260995E-4</c:v>
                </c:pt>
                <c:pt idx="6337" formatCode="General">
                  <c:v>-8.2774127633645903E-4</c:v>
                </c:pt>
                <c:pt idx="6338" formatCode="General">
                  <c:v>-8.2070224503115496E-4</c:v>
                </c:pt>
                <c:pt idx="6339" formatCode="General">
                  <c:v>-8.1706938495089605E-4</c:v>
                </c:pt>
                <c:pt idx="6340" formatCode="General">
                  <c:v>-8.2418544429645505E-4</c:v>
                </c:pt>
                <c:pt idx="6341" formatCode="General">
                  <c:v>-8.0602247774157795E-4</c:v>
                </c:pt>
                <c:pt idx="6342" formatCode="General">
                  <c:v>-8.2002843365527704E-4</c:v>
                </c:pt>
                <c:pt idx="6343" formatCode="General">
                  <c:v>-8.1892913350245999E-4</c:v>
                </c:pt>
                <c:pt idx="6344" formatCode="General">
                  <c:v>-8.1318430512749402E-4</c:v>
                </c:pt>
                <c:pt idx="6345" formatCode="General">
                  <c:v>-8.1413290110108998E-4</c:v>
                </c:pt>
                <c:pt idx="6346" formatCode="General">
                  <c:v>-8.0870245150861696E-4</c:v>
                </c:pt>
                <c:pt idx="6347" formatCode="General">
                  <c:v>-8.1160538336776296E-4</c:v>
                </c:pt>
                <c:pt idx="6348" formatCode="General">
                  <c:v>-8.1676492462323799E-4</c:v>
                </c:pt>
                <c:pt idx="6349" formatCode="General">
                  <c:v>-8.0958369997588195E-4</c:v>
                </c:pt>
                <c:pt idx="6350" formatCode="General">
                  <c:v>-8.2300148324112102E-4</c:v>
                </c:pt>
                <c:pt idx="6351" formatCode="General">
                  <c:v>-8.1083235549744403E-4</c:v>
                </c:pt>
                <c:pt idx="6352" formatCode="General">
                  <c:v>-8.2418359437063E-4</c:v>
                </c:pt>
                <c:pt idx="6353" formatCode="General">
                  <c:v>-8.2489343613012295E-4</c:v>
                </c:pt>
                <c:pt idx="6354" formatCode="General">
                  <c:v>-8.1890715966551303E-4</c:v>
                </c:pt>
                <c:pt idx="6355" formatCode="General">
                  <c:v>-8.1952136249716404E-4</c:v>
                </c:pt>
                <c:pt idx="6356" formatCode="General">
                  <c:v>-8.1659973447561801E-4</c:v>
                </c:pt>
                <c:pt idx="6357" formatCode="General">
                  <c:v>-8.34191719615481E-4</c:v>
                </c:pt>
                <c:pt idx="6358" formatCode="General">
                  <c:v>-8.2277121924116095E-4</c:v>
                </c:pt>
                <c:pt idx="6359" formatCode="General">
                  <c:v>-8.1069150884053101E-4</c:v>
                </c:pt>
                <c:pt idx="6360" formatCode="General">
                  <c:v>-8.0240780584109697E-4</c:v>
                </c:pt>
                <c:pt idx="6361" formatCode="General">
                  <c:v>-8.2718794881542299E-4</c:v>
                </c:pt>
                <c:pt idx="6362" formatCode="General">
                  <c:v>-8.03946105631214E-4</c:v>
                </c:pt>
                <c:pt idx="6363" formatCode="General">
                  <c:v>-8.1400051305968995E-4</c:v>
                </c:pt>
                <c:pt idx="6364" formatCode="General">
                  <c:v>-8.2347945812173695E-4</c:v>
                </c:pt>
                <c:pt idx="6365" formatCode="General">
                  <c:v>-8.2157983787675898E-4</c:v>
                </c:pt>
                <c:pt idx="6366" formatCode="General">
                  <c:v>-8.1965022077408098E-4</c:v>
                </c:pt>
                <c:pt idx="6367" formatCode="General">
                  <c:v>-8.1613475698298599E-4</c:v>
                </c:pt>
                <c:pt idx="6368" formatCode="General">
                  <c:v>-8.2309448121690803E-4</c:v>
                </c:pt>
                <c:pt idx="6369" formatCode="General">
                  <c:v>-8.22559011847367E-4</c:v>
                </c:pt>
                <c:pt idx="6370" formatCode="General">
                  <c:v>-8.20112189865409E-4</c:v>
                </c:pt>
                <c:pt idx="6371" formatCode="General">
                  <c:v>-8.2397856036399604E-4</c:v>
                </c:pt>
                <c:pt idx="6372" formatCode="General">
                  <c:v>-8.0771086169064397E-4</c:v>
                </c:pt>
                <c:pt idx="6373" formatCode="General">
                  <c:v>-8.02372233253193E-4</c:v>
                </c:pt>
                <c:pt idx="6374" formatCode="General">
                  <c:v>-8.2767332089006898E-4</c:v>
                </c:pt>
                <c:pt idx="6375" formatCode="General">
                  <c:v>-8.1669913317560503E-4</c:v>
                </c:pt>
                <c:pt idx="6376" formatCode="General">
                  <c:v>-8.14884372163038E-4</c:v>
                </c:pt>
                <c:pt idx="6377" formatCode="General">
                  <c:v>-8.1477372971014601E-4</c:v>
                </c:pt>
                <c:pt idx="6378" formatCode="General">
                  <c:v>-8.2200683854146003E-4</c:v>
                </c:pt>
                <c:pt idx="6379" formatCode="General">
                  <c:v>-8.1814009073647505E-4</c:v>
                </c:pt>
                <c:pt idx="6380" formatCode="General">
                  <c:v>-8.1967146232457305E-4</c:v>
                </c:pt>
                <c:pt idx="6381" formatCode="General">
                  <c:v>-8.1481125346297405E-4</c:v>
                </c:pt>
                <c:pt idx="6382" formatCode="General">
                  <c:v>-8.1615624981561498E-4</c:v>
                </c:pt>
                <c:pt idx="6383" formatCode="General">
                  <c:v>-8.1814393931636798E-4</c:v>
                </c:pt>
                <c:pt idx="6384" formatCode="General">
                  <c:v>-8.1324838278708299E-4</c:v>
                </c:pt>
                <c:pt idx="6385" formatCode="General">
                  <c:v>-8.0651337120478297E-4</c:v>
                </c:pt>
                <c:pt idx="6386" formatCode="General">
                  <c:v>-8.1740216285843405E-4</c:v>
                </c:pt>
                <c:pt idx="6387" formatCode="General">
                  <c:v>-8.2270926810977898E-4</c:v>
                </c:pt>
                <c:pt idx="6388" formatCode="General">
                  <c:v>-8.1317172648335005E-4</c:v>
                </c:pt>
                <c:pt idx="6389" formatCode="General">
                  <c:v>-8.1847668914821197E-4</c:v>
                </c:pt>
                <c:pt idx="6390" formatCode="General">
                  <c:v>-8.1290589890183897E-4</c:v>
                </c:pt>
                <c:pt idx="6391" formatCode="General">
                  <c:v>-8.2066690974296201E-4</c:v>
                </c:pt>
                <c:pt idx="6392" formatCode="General">
                  <c:v>-8.1594249066509596E-4</c:v>
                </c:pt>
                <c:pt idx="6393" formatCode="General">
                  <c:v>-8.1668235546845404E-4</c:v>
                </c:pt>
                <c:pt idx="6394" formatCode="General">
                  <c:v>-8.1887517520099395E-4</c:v>
                </c:pt>
                <c:pt idx="6395" formatCode="General">
                  <c:v>-8.2013524093129905E-4</c:v>
                </c:pt>
                <c:pt idx="6396" formatCode="General">
                  <c:v>-8.0969655103642097E-4</c:v>
                </c:pt>
                <c:pt idx="6397" formatCode="General">
                  <c:v>-8.1235500916478401E-4</c:v>
                </c:pt>
                <c:pt idx="6398" formatCode="General">
                  <c:v>-8.1511470438325997E-4</c:v>
                </c:pt>
                <c:pt idx="6399" formatCode="General">
                  <c:v>-7.9524425722408596E-4</c:v>
                </c:pt>
                <c:pt idx="6400" formatCode="General">
                  <c:v>-8.1724188230907901E-4</c:v>
                </c:pt>
                <c:pt idx="6401" formatCode="General">
                  <c:v>-8.2427805419054204E-4</c:v>
                </c:pt>
                <c:pt idx="6402" formatCode="General">
                  <c:v>-8.2748492371671496E-4</c:v>
                </c:pt>
                <c:pt idx="6403" formatCode="General">
                  <c:v>-8.1366892731054804E-4</c:v>
                </c:pt>
                <c:pt idx="6404" formatCode="General">
                  <c:v>-8.1578862487804798E-4</c:v>
                </c:pt>
                <c:pt idx="6405" formatCode="General">
                  <c:v>-8.0726619410213904E-4</c:v>
                </c:pt>
                <c:pt idx="6406" formatCode="General">
                  <c:v>-8.1230877310796098E-4</c:v>
                </c:pt>
                <c:pt idx="6407" formatCode="General">
                  <c:v>-8.0983788858903004E-4</c:v>
                </c:pt>
                <c:pt idx="6408" formatCode="General">
                  <c:v>-8.0747742728364696E-4</c:v>
                </c:pt>
                <c:pt idx="6409" formatCode="General">
                  <c:v>-8.1424280390983005E-4</c:v>
                </c:pt>
                <c:pt idx="6410" formatCode="General">
                  <c:v>-8.1258148477868198E-4</c:v>
                </c:pt>
                <c:pt idx="6411" formatCode="General">
                  <c:v>-8.1870499597577501E-4</c:v>
                </c:pt>
                <c:pt idx="6412" formatCode="General">
                  <c:v>-8.2440300670171603E-4</c:v>
                </c:pt>
                <c:pt idx="6413" formatCode="General">
                  <c:v>-8.1633485483548901E-4</c:v>
                </c:pt>
                <c:pt idx="6414" formatCode="General">
                  <c:v>-8.1730181584735602E-4</c:v>
                </c:pt>
                <c:pt idx="6415" formatCode="General">
                  <c:v>-8.2306033412090696E-4</c:v>
                </c:pt>
                <c:pt idx="6416" formatCode="General">
                  <c:v>-8.1319917543379999E-4</c:v>
                </c:pt>
                <c:pt idx="6417" formatCode="General">
                  <c:v>-8.1727558371296903E-4</c:v>
                </c:pt>
                <c:pt idx="6418" formatCode="General">
                  <c:v>-8.1414703853339E-4</c:v>
                </c:pt>
                <c:pt idx="6419" formatCode="General">
                  <c:v>-8.1374242391606003E-4</c:v>
                </c:pt>
                <c:pt idx="6420" formatCode="General">
                  <c:v>-8.1767448227260998E-4</c:v>
                </c:pt>
                <c:pt idx="6421" formatCode="General">
                  <c:v>-8.0430971191181001E-4</c:v>
                </c:pt>
                <c:pt idx="6422" formatCode="General">
                  <c:v>-8.2096765081490102E-4</c:v>
                </c:pt>
                <c:pt idx="6423" formatCode="General">
                  <c:v>-8.1535489918726296E-4</c:v>
                </c:pt>
                <c:pt idx="6424" formatCode="General">
                  <c:v>-8.1417432652324299E-4</c:v>
                </c:pt>
                <c:pt idx="6425" formatCode="General">
                  <c:v>-8.0720205200933599E-4</c:v>
                </c:pt>
                <c:pt idx="6426" formatCode="General">
                  <c:v>-8.1978911819056304E-4</c:v>
                </c:pt>
                <c:pt idx="6427" formatCode="General">
                  <c:v>-8.1195071574174796E-4</c:v>
                </c:pt>
                <c:pt idx="6428" formatCode="General">
                  <c:v>-8.1712793685621995E-4</c:v>
                </c:pt>
                <c:pt idx="6429" formatCode="General">
                  <c:v>-8.1575291158023804E-4</c:v>
                </c:pt>
                <c:pt idx="6430" formatCode="General">
                  <c:v>-8.0719003996858796E-4</c:v>
                </c:pt>
                <c:pt idx="6431" formatCode="General">
                  <c:v>-8.1413592225251796E-4</c:v>
                </c:pt>
                <c:pt idx="6432" formatCode="General">
                  <c:v>-8.2692684074287003E-4</c:v>
                </c:pt>
                <c:pt idx="6433" formatCode="General">
                  <c:v>-8.1693139236410596E-4</c:v>
                </c:pt>
                <c:pt idx="6434" formatCode="General">
                  <c:v>-8.0990910303725704E-4</c:v>
                </c:pt>
                <c:pt idx="6435" formatCode="General">
                  <c:v>-8.0091183003486003E-4</c:v>
                </c:pt>
                <c:pt idx="6436" formatCode="General">
                  <c:v>-8.0705593679350604E-4</c:v>
                </c:pt>
                <c:pt idx="6437" formatCode="General">
                  <c:v>-8.19500421625377E-4</c:v>
                </c:pt>
                <c:pt idx="6438" formatCode="General">
                  <c:v>-8.1637206482627097E-4</c:v>
                </c:pt>
                <c:pt idx="6439" formatCode="General">
                  <c:v>-8.2304141328531596E-4</c:v>
                </c:pt>
                <c:pt idx="6440" formatCode="General">
                  <c:v>-8.19346957099451E-4</c:v>
                </c:pt>
                <c:pt idx="6441" formatCode="General">
                  <c:v>-8.1400428121893096E-4</c:v>
                </c:pt>
                <c:pt idx="6442" formatCode="General">
                  <c:v>-8.1930471274840205E-4</c:v>
                </c:pt>
                <c:pt idx="6443" formatCode="General">
                  <c:v>-8.2623664769334703E-4</c:v>
                </c:pt>
                <c:pt idx="6444" formatCode="General">
                  <c:v>-8.1189082269667696E-4</c:v>
                </c:pt>
                <c:pt idx="6445" formatCode="General">
                  <c:v>-8.0341227268135003E-4</c:v>
                </c:pt>
                <c:pt idx="6446" formatCode="General">
                  <c:v>-8.1655819301175501E-4</c:v>
                </c:pt>
                <c:pt idx="6447" formatCode="General">
                  <c:v>-8.1141637496751702E-4</c:v>
                </c:pt>
                <c:pt idx="6448" formatCode="General">
                  <c:v>-8.19019115318317E-4</c:v>
                </c:pt>
                <c:pt idx="6449" formatCode="General">
                  <c:v>-8.0531525459929805E-4</c:v>
                </c:pt>
                <c:pt idx="6450" formatCode="General">
                  <c:v>-8.2041770487503198E-4</c:v>
                </c:pt>
                <c:pt idx="6451" formatCode="General">
                  <c:v>-8.1636262325766895E-4</c:v>
                </c:pt>
                <c:pt idx="6452" formatCode="General">
                  <c:v>-8.2112295717563701E-4</c:v>
                </c:pt>
                <c:pt idx="6453" formatCode="General">
                  <c:v>-8.2089559032545105E-4</c:v>
                </c:pt>
                <c:pt idx="6454" formatCode="General">
                  <c:v>-8.2584640255529604E-4</c:v>
                </c:pt>
                <c:pt idx="6455" formatCode="General">
                  <c:v>-8.2270087227232305E-4</c:v>
                </c:pt>
                <c:pt idx="6456" formatCode="General">
                  <c:v>-8.0985607165630098E-4</c:v>
                </c:pt>
                <c:pt idx="6457" formatCode="General">
                  <c:v>-8.2013936092657303E-4</c:v>
                </c:pt>
                <c:pt idx="6458" formatCode="General">
                  <c:v>-8.1926231341838799E-4</c:v>
                </c:pt>
                <c:pt idx="6459" formatCode="General">
                  <c:v>-8.2218877526600098E-4</c:v>
                </c:pt>
                <c:pt idx="6460" formatCode="General">
                  <c:v>-8.15274700790975E-4</c:v>
                </c:pt>
                <c:pt idx="6461" formatCode="General">
                  <c:v>-8.14862595164957E-4</c:v>
                </c:pt>
                <c:pt idx="6462" formatCode="General">
                  <c:v>-8.1885808313370196E-4</c:v>
                </c:pt>
                <c:pt idx="6463" formatCode="General">
                  <c:v>-8.0657212735210095E-4</c:v>
                </c:pt>
                <c:pt idx="6464" formatCode="General">
                  <c:v>-8.1658406265323902E-4</c:v>
                </c:pt>
                <c:pt idx="6465" formatCode="General">
                  <c:v>-8.1303213578658195E-4</c:v>
                </c:pt>
                <c:pt idx="6466" formatCode="General">
                  <c:v>-8.0842682279596895E-4</c:v>
                </c:pt>
                <c:pt idx="6467" formatCode="General">
                  <c:v>-8.1173726302657403E-4</c:v>
                </c:pt>
                <c:pt idx="6468" formatCode="General">
                  <c:v>-8.2225182470712797E-4</c:v>
                </c:pt>
                <c:pt idx="6469" formatCode="General">
                  <c:v>-8.0790243929572099E-4</c:v>
                </c:pt>
                <c:pt idx="6470" formatCode="General">
                  <c:v>-8.1162100390866105E-4</c:v>
                </c:pt>
                <c:pt idx="6471" formatCode="General">
                  <c:v>-8.1276010387832298E-4</c:v>
                </c:pt>
                <c:pt idx="6472" formatCode="General">
                  <c:v>-8.1398392431557504E-4</c:v>
                </c:pt>
                <c:pt idx="6473" formatCode="General">
                  <c:v>-8.19923678414276E-4</c:v>
                </c:pt>
                <c:pt idx="6474" formatCode="General">
                  <c:v>-8.1302161415505302E-4</c:v>
                </c:pt>
                <c:pt idx="6475" formatCode="General">
                  <c:v>-8.2860404904234195E-4</c:v>
                </c:pt>
                <c:pt idx="6476" formatCode="General">
                  <c:v>-8.1190030900192599E-4</c:v>
                </c:pt>
                <c:pt idx="6477" formatCode="General">
                  <c:v>-8.1340379246225595E-4</c:v>
                </c:pt>
                <c:pt idx="6478" formatCode="General">
                  <c:v>-8.0561425599416203E-4</c:v>
                </c:pt>
                <c:pt idx="6479" formatCode="General">
                  <c:v>-8.1375632087138698E-4</c:v>
                </c:pt>
                <c:pt idx="6480" formatCode="General">
                  <c:v>-8.2048259236630204E-4</c:v>
                </c:pt>
                <c:pt idx="6481" formatCode="General">
                  <c:v>-8.1642296965041695E-4</c:v>
                </c:pt>
                <c:pt idx="6482" formatCode="General">
                  <c:v>-8.1216032719473303E-4</c:v>
                </c:pt>
                <c:pt idx="6483" formatCode="General">
                  <c:v>-8.1932810691965805E-4</c:v>
                </c:pt>
                <c:pt idx="6484" formatCode="General">
                  <c:v>-8.1178267996313304E-4</c:v>
                </c:pt>
                <c:pt idx="6485" formatCode="General">
                  <c:v>-8.0896386586378605E-4</c:v>
                </c:pt>
                <c:pt idx="6486" formatCode="General">
                  <c:v>-8.17836918793178E-4</c:v>
                </c:pt>
                <c:pt idx="6487" formatCode="General">
                  <c:v>-8.1102716317065003E-4</c:v>
                </c:pt>
                <c:pt idx="6488" formatCode="General">
                  <c:v>-8.1728476223376096E-4</c:v>
                </c:pt>
                <c:pt idx="6489" formatCode="General">
                  <c:v>-8.0871729220767898E-4</c:v>
                </c:pt>
                <c:pt idx="6490" formatCode="General">
                  <c:v>-8.2205630051592404E-4</c:v>
                </c:pt>
                <c:pt idx="6491" formatCode="General">
                  <c:v>-8.1676728584833202E-4</c:v>
                </c:pt>
                <c:pt idx="6492" formatCode="General">
                  <c:v>-8.0451711780779795E-4</c:v>
                </c:pt>
                <c:pt idx="6493" formatCode="General">
                  <c:v>-8.1421969298521905E-4</c:v>
                </c:pt>
                <c:pt idx="6494" formatCode="General">
                  <c:v>-8.2610879738628296E-4</c:v>
                </c:pt>
                <c:pt idx="6495" formatCode="General">
                  <c:v>-8.1974639150471503E-4</c:v>
                </c:pt>
                <c:pt idx="6496" formatCode="General">
                  <c:v>-8.2074139171196304E-4</c:v>
                </c:pt>
                <c:pt idx="6497" formatCode="General">
                  <c:v>-8.1498088801391596E-4</c:v>
                </c:pt>
                <c:pt idx="6498" formatCode="General">
                  <c:v>-8.1539310755118202E-4</c:v>
                </c:pt>
                <c:pt idx="6499" formatCode="General">
                  <c:v>-8.27460125999255E-4</c:v>
                </c:pt>
                <c:pt idx="6500" formatCode="General">
                  <c:v>-8.24548639409916E-4</c:v>
                </c:pt>
                <c:pt idx="6501" formatCode="General">
                  <c:v>-8.1936594278513302E-4</c:v>
                </c:pt>
                <c:pt idx="6502" formatCode="General">
                  <c:v>-8.06143172005525E-4</c:v>
                </c:pt>
                <c:pt idx="6503" formatCode="General">
                  <c:v>-8.1444749774644003E-4</c:v>
                </c:pt>
                <c:pt idx="6504" formatCode="General">
                  <c:v>-8.0909893207519205E-4</c:v>
                </c:pt>
                <c:pt idx="6505" formatCode="General">
                  <c:v>-8.1192372112356699E-4</c:v>
                </c:pt>
                <c:pt idx="6506" formatCode="General">
                  <c:v>-8.2286100815453698E-4</c:v>
                </c:pt>
                <c:pt idx="6507" formatCode="General">
                  <c:v>-8.1280908993258E-4</c:v>
                </c:pt>
                <c:pt idx="6508" formatCode="General">
                  <c:v>-8.2076897960714902E-4</c:v>
                </c:pt>
                <c:pt idx="6509" formatCode="General">
                  <c:v>-8.12885707535387E-4</c:v>
                </c:pt>
                <c:pt idx="6510" formatCode="General">
                  <c:v>-8.1472092203967704E-4</c:v>
                </c:pt>
                <c:pt idx="6511" formatCode="General">
                  <c:v>-8.0544646599680302E-4</c:v>
                </c:pt>
                <c:pt idx="6512" formatCode="General">
                  <c:v>-8.1167792897613399E-4</c:v>
                </c:pt>
                <c:pt idx="6513" formatCode="General">
                  <c:v>-8.0676297564654005E-4</c:v>
                </c:pt>
                <c:pt idx="6514" formatCode="General">
                  <c:v>-8.1869988857295002E-4</c:v>
                </c:pt>
                <c:pt idx="6515" formatCode="General">
                  <c:v>-8.1503151935236496E-4</c:v>
                </c:pt>
                <c:pt idx="6516" formatCode="General">
                  <c:v>-8.2129527529730903E-4</c:v>
                </c:pt>
                <c:pt idx="6517" formatCode="General">
                  <c:v>-8.1783330128174501E-4</c:v>
                </c:pt>
                <c:pt idx="6518" formatCode="General">
                  <c:v>-8.0957915995800999E-4</c:v>
                </c:pt>
                <c:pt idx="6519" formatCode="General">
                  <c:v>-8.0854979533664505E-4</c:v>
                </c:pt>
                <c:pt idx="6520" formatCode="General">
                  <c:v>-8.2392868482261802E-4</c:v>
                </c:pt>
                <c:pt idx="6521" formatCode="General">
                  <c:v>-8.1362819051863499E-4</c:v>
                </c:pt>
                <c:pt idx="6522" formatCode="General">
                  <c:v>-8.1275362576531298E-4</c:v>
                </c:pt>
                <c:pt idx="6523" formatCode="General">
                  <c:v>-8.0926778979159596E-4</c:v>
                </c:pt>
                <c:pt idx="6524" formatCode="General">
                  <c:v>-8.2451592109450595E-4</c:v>
                </c:pt>
                <c:pt idx="6525" formatCode="General">
                  <c:v>-8.0619592948102795E-4</c:v>
                </c:pt>
                <c:pt idx="6526" formatCode="General">
                  <c:v>-8.1375863764669601E-4</c:v>
                </c:pt>
                <c:pt idx="6527" formatCode="General">
                  <c:v>-8.2253132829930402E-4</c:v>
                </c:pt>
                <c:pt idx="6528" formatCode="General">
                  <c:v>-8.1303167272337698E-4</c:v>
                </c:pt>
                <c:pt idx="6529" formatCode="General">
                  <c:v>-8.12756831841834E-4</c:v>
                </c:pt>
                <c:pt idx="6530" formatCode="General">
                  <c:v>-8.1641342538506701E-4</c:v>
                </c:pt>
                <c:pt idx="6531" formatCode="General">
                  <c:v>-8.1720980618878896E-4</c:v>
                </c:pt>
                <c:pt idx="6532" formatCode="General">
                  <c:v>-8.0552404235861397E-4</c:v>
                </c:pt>
                <c:pt idx="6533" formatCode="General">
                  <c:v>-8.1732501181518396E-4</c:v>
                </c:pt>
                <c:pt idx="6534" formatCode="General">
                  <c:v>-8.1672666469307905E-4</c:v>
                </c:pt>
                <c:pt idx="6535" formatCode="General">
                  <c:v>-8.0033879440278199E-4</c:v>
                </c:pt>
                <c:pt idx="6536" formatCode="General">
                  <c:v>-8.0225111988909597E-4</c:v>
                </c:pt>
                <c:pt idx="6537" formatCode="General">
                  <c:v>-8.2277781099616499E-4</c:v>
                </c:pt>
                <c:pt idx="6538" formatCode="General">
                  <c:v>-7.9750512872554997E-4</c:v>
                </c:pt>
                <c:pt idx="6539" formatCode="General">
                  <c:v>-8.1729249904615895E-4</c:v>
                </c:pt>
                <c:pt idx="6540" formatCode="General">
                  <c:v>-8.02330422742802E-4</c:v>
                </c:pt>
                <c:pt idx="6541" formatCode="General">
                  <c:v>-8.1993411993857895E-4</c:v>
                </c:pt>
                <c:pt idx="6542" formatCode="General">
                  <c:v>-8.1851142939850304E-4</c:v>
                </c:pt>
                <c:pt idx="6543" formatCode="General">
                  <c:v>-8.1647137839482202E-4</c:v>
                </c:pt>
                <c:pt idx="6544" formatCode="General">
                  <c:v>-8.1441480783607002E-4</c:v>
                </c:pt>
                <c:pt idx="6545" formatCode="General">
                  <c:v>-8.1044703650656096E-4</c:v>
                </c:pt>
                <c:pt idx="6546" formatCode="General">
                  <c:v>-8.08259456877558E-4</c:v>
                </c:pt>
                <c:pt idx="6547" formatCode="General">
                  <c:v>-8.1716360820292897E-4</c:v>
                </c:pt>
                <c:pt idx="6548" formatCode="General">
                  <c:v>-8.2924191028834599E-4</c:v>
                </c:pt>
                <c:pt idx="6549" formatCode="General">
                  <c:v>-8.1461081343348095E-4</c:v>
                </c:pt>
                <c:pt idx="6550" formatCode="General">
                  <c:v>-8.1399458215948995E-4</c:v>
                </c:pt>
                <c:pt idx="6551" formatCode="General">
                  <c:v>-8.0814340133898103E-4</c:v>
                </c:pt>
                <c:pt idx="6552" formatCode="General">
                  <c:v>-8.0307046662511801E-4</c:v>
                </c:pt>
                <c:pt idx="6553" formatCode="General">
                  <c:v>-8.1073560960534703E-4</c:v>
                </c:pt>
                <c:pt idx="6554" formatCode="General">
                  <c:v>-8.1239283698232101E-4</c:v>
                </c:pt>
                <c:pt idx="6555" formatCode="General">
                  <c:v>-8.13536648837241E-4</c:v>
                </c:pt>
                <c:pt idx="6556" formatCode="General">
                  <c:v>-8.1163896330941102E-4</c:v>
                </c:pt>
                <c:pt idx="6557" formatCode="General">
                  <c:v>-8.2054499013198105E-4</c:v>
                </c:pt>
                <c:pt idx="6558" formatCode="General">
                  <c:v>-8.0337528209483897E-4</c:v>
                </c:pt>
                <c:pt idx="6559" formatCode="General">
                  <c:v>-8.21792277386628E-4</c:v>
                </c:pt>
                <c:pt idx="6560" formatCode="General">
                  <c:v>-7.9856412580011E-4</c:v>
                </c:pt>
                <c:pt idx="6561" formatCode="General">
                  <c:v>-8.1548829795852597E-4</c:v>
                </c:pt>
                <c:pt idx="6562" formatCode="General">
                  <c:v>-8.0926528054764001E-4</c:v>
                </c:pt>
                <c:pt idx="6563" formatCode="General">
                  <c:v>-8.10377874802066E-4</c:v>
                </c:pt>
                <c:pt idx="6564" formatCode="General">
                  <c:v>-8.1416137452983996E-4</c:v>
                </c:pt>
                <c:pt idx="6565" formatCode="General">
                  <c:v>-8.2991119674892197E-4</c:v>
                </c:pt>
                <c:pt idx="6566" formatCode="General">
                  <c:v>-8.0669977495732696E-4</c:v>
                </c:pt>
                <c:pt idx="6567" formatCode="General">
                  <c:v>-8.1719050714419803E-4</c:v>
                </c:pt>
                <c:pt idx="6568" formatCode="General">
                  <c:v>-7.9610509779916197E-4</c:v>
                </c:pt>
                <c:pt idx="6569" formatCode="General">
                  <c:v>-8.1741832347329599E-4</c:v>
                </c:pt>
                <c:pt idx="6570" formatCode="General">
                  <c:v>-8.0936781478301197E-4</c:v>
                </c:pt>
                <c:pt idx="6571" formatCode="General">
                  <c:v>-8.1564216768486295E-4</c:v>
                </c:pt>
                <c:pt idx="6572" formatCode="General">
                  <c:v>-7.9737327507660601E-4</c:v>
                </c:pt>
                <c:pt idx="6573" formatCode="General">
                  <c:v>-8.1229405118568002E-4</c:v>
                </c:pt>
                <c:pt idx="6574" formatCode="General">
                  <c:v>-8.0764999341711898E-4</c:v>
                </c:pt>
                <c:pt idx="6575" formatCode="General">
                  <c:v>-8.2028584113030096E-4</c:v>
                </c:pt>
                <c:pt idx="6576" formatCode="General">
                  <c:v>-8.1497615768353097E-4</c:v>
                </c:pt>
                <c:pt idx="6577" formatCode="General">
                  <c:v>-8.0451035910473502E-4</c:v>
                </c:pt>
                <c:pt idx="6578" formatCode="General">
                  <c:v>-8.1401363423896304E-4</c:v>
                </c:pt>
                <c:pt idx="6579" formatCode="General">
                  <c:v>-8.1440972580078795E-4</c:v>
                </c:pt>
                <c:pt idx="6580" formatCode="General">
                  <c:v>-8.1878094756712596E-4</c:v>
                </c:pt>
                <c:pt idx="6581" formatCode="General">
                  <c:v>-8.1335751953660396E-4</c:v>
                </c:pt>
                <c:pt idx="6582" formatCode="General">
                  <c:v>-8.1314474825758504E-4</c:v>
                </c:pt>
                <c:pt idx="6583" formatCode="General">
                  <c:v>-8.0670496646274403E-4</c:v>
                </c:pt>
                <c:pt idx="6584" formatCode="General">
                  <c:v>-8.1060836176573997E-4</c:v>
                </c:pt>
                <c:pt idx="6585" formatCode="General">
                  <c:v>-8.1414322732322299E-4</c:v>
                </c:pt>
                <c:pt idx="6586" formatCode="General">
                  <c:v>-8.1772495427341997E-4</c:v>
                </c:pt>
                <c:pt idx="6587" formatCode="General">
                  <c:v>-8.1017237648024201E-4</c:v>
                </c:pt>
                <c:pt idx="6588" formatCode="General">
                  <c:v>-8.0732085824743399E-4</c:v>
                </c:pt>
                <c:pt idx="6589" formatCode="General">
                  <c:v>-8.1449966787049599E-4</c:v>
                </c:pt>
                <c:pt idx="6590" formatCode="General">
                  <c:v>-8.1141027639246104E-4</c:v>
                </c:pt>
                <c:pt idx="6591" formatCode="General">
                  <c:v>-8.0711063287051098E-4</c:v>
                </c:pt>
                <c:pt idx="6592" formatCode="General">
                  <c:v>-8.0957407380242204E-4</c:v>
                </c:pt>
                <c:pt idx="6593" formatCode="General">
                  <c:v>-8.1780349843406104E-4</c:v>
                </c:pt>
                <c:pt idx="6594" formatCode="General">
                  <c:v>-8.1204597626280905E-4</c:v>
                </c:pt>
                <c:pt idx="6595" formatCode="General">
                  <c:v>-8.1130155984410798E-4</c:v>
                </c:pt>
                <c:pt idx="6596" formatCode="General">
                  <c:v>-8.1203186583560097E-4</c:v>
                </c:pt>
                <c:pt idx="6597" formatCode="General">
                  <c:v>-8.1493578618996201E-4</c:v>
                </c:pt>
                <c:pt idx="6598" formatCode="General">
                  <c:v>-8.0880600450605495E-4</c:v>
                </c:pt>
                <c:pt idx="6599" formatCode="General">
                  <c:v>-8.1394861501405096E-4</c:v>
                </c:pt>
                <c:pt idx="6600" formatCode="General">
                  <c:v>-8.09951608545288E-4</c:v>
                </c:pt>
                <c:pt idx="6601" formatCode="General">
                  <c:v>-8.1573931144451797E-4</c:v>
                </c:pt>
                <c:pt idx="6602" formatCode="General">
                  <c:v>-8.0229843877219101E-4</c:v>
                </c:pt>
                <c:pt idx="6603" formatCode="General">
                  <c:v>-8.1570652547898305E-4</c:v>
                </c:pt>
                <c:pt idx="6604" formatCode="General">
                  <c:v>-8.0928870359632597E-4</c:v>
                </c:pt>
                <c:pt idx="6605" formatCode="General">
                  <c:v>-8.1391451938618597E-4</c:v>
                </c:pt>
                <c:pt idx="6606" formatCode="General">
                  <c:v>-8.07154827386753E-4</c:v>
                </c:pt>
                <c:pt idx="6607" formatCode="General">
                  <c:v>-8.0837025668344901E-4</c:v>
                </c:pt>
                <c:pt idx="6608" formatCode="General">
                  <c:v>-8.1660744118210995E-4</c:v>
                </c:pt>
                <c:pt idx="6609" formatCode="General">
                  <c:v>-8.0504831841675395E-4</c:v>
                </c:pt>
                <c:pt idx="6610" formatCode="General">
                  <c:v>-8.1402892978379797E-4</c:v>
                </c:pt>
                <c:pt idx="6611" formatCode="General">
                  <c:v>-7.9756127740344301E-4</c:v>
                </c:pt>
                <c:pt idx="6612" formatCode="General">
                  <c:v>-8.1924628773455605E-4</c:v>
                </c:pt>
                <c:pt idx="6613" formatCode="General">
                  <c:v>-8.1980079414480903E-4</c:v>
                </c:pt>
                <c:pt idx="6614" formatCode="General">
                  <c:v>-8.2144475370378998E-4</c:v>
                </c:pt>
                <c:pt idx="6615" formatCode="General">
                  <c:v>-8.0645469403764199E-4</c:v>
                </c:pt>
                <c:pt idx="6616" formatCode="General">
                  <c:v>-8.0837930075134496E-4</c:v>
                </c:pt>
                <c:pt idx="6617" formatCode="General">
                  <c:v>-8.18000811856345E-4</c:v>
                </c:pt>
                <c:pt idx="6618" formatCode="General">
                  <c:v>-8.1402285295970099E-4</c:v>
                </c:pt>
                <c:pt idx="6619" formatCode="General">
                  <c:v>-8.1705365964285801E-4</c:v>
                </c:pt>
                <c:pt idx="6620" formatCode="General">
                  <c:v>-8.2493579525356304E-4</c:v>
                </c:pt>
                <c:pt idx="6621" formatCode="General">
                  <c:v>-8.1575660905605901E-4</c:v>
                </c:pt>
                <c:pt idx="6622" formatCode="General">
                  <c:v>-8.1461387450017101E-4</c:v>
                </c:pt>
                <c:pt idx="6623" formatCode="General">
                  <c:v>-8.1866771208735005E-4</c:v>
                </c:pt>
                <c:pt idx="6624" formatCode="General">
                  <c:v>-8.1461455227311403E-4</c:v>
                </c:pt>
                <c:pt idx="6625" formatCode="General">
                  <c:v>-8.2584218096281301E-4</c:v>
                </c:pt>
                <c:pt idx="6626" formatCode="General">
                  <c:v>-8.0989050278627796E-4</c:v>
                </c:pt>
                <c:pt idx="6627" formatCode="General">
                  <c:v>-8.1473460105837702E-4</c:v>
                </c:pt>
                <c:pt idx="6628" formatCode="General">
                  <c:v>-8.0587683717050899E-4</c:v>
                </c:pt>
                <c:pt idx="6629" formatCode="General">
                  <c:v>-8.0701037422589402E-4</c:v>
                </c:pt>
                <c:pt idx="6630" formatCode="General">
                  <c:v>-8.0953306353932699E-4</c:v>
                </c:pt>
                <c:pt idx="6631" formatCode="General">
                  <c:v>-8.0639385290701604E-4</c:v>
                </c:pt>
                <c:pt idx="6632" formatCode="General">
                  <c:v>-8.1131118995054303E-4</c:v>
                </c:pt>
                <c:pt idx="6633" formatCode="General">
                  <c:v>-8.0967113873498301E-4</c:v>
                </c:pt>
                <c:pt idx="6634" formatCode="General">
                  <c:v>-8.1013971929566305E-4</c:v>
                </c:pt>
                <c:pt idx="6635" formatCode="General">
                  <c:v>-8.0711202989121496E-4</c:v>
                </c:pt>
                <c:pt idx="6636" formatCode="General">
                  <c:v>-8.0796807329765001E-4</c:v>
                </c:pt>
                <c:pt idx="6637" formatCode="General">
                  <c:v>-7.9889429808715996E-4</c:v>
                </c:pt>
                <c:pt idx="6638" formatCode="General">
                  <c:v>-8.0083577681050997E-4</c:v>
                </c:pt>
                <c:pt idx="6639" formatCode="General">
                  <c:v>-8.1081934468627697E-4</c:v>
                </c:pt>
                <c:pt idx="6640" formatCode="General">
                  <c:v>-8.1879310109339196E-4</c:v>
                </c:pt>
                <c:pt idx="6641" formatCode="General">
                  <c:v>-8.0984667408859595E-4</c:v>
                </c:pt>
                <c:pt idx="6642" formatCode="General">
                  <c:v>-8.0704674354268896E-4</c:v>
                </c:pt>
                <c:pt idx="6643" formatCode="General">
                  <c:v>-8.1745526699687201E-4</c:v>
                </c:pt>
                <c:pt idx="6644" formatCode="General">
                  <c:v>-8.1364786193831502E-4</c:v>
                </c:pt>
                <c:pt idx="6645" formatCode="General">
                  <c:v>-8.1388491140203204E-4</c:v>
                </c:pt>
                <c:pt idx="6646" formatCode="General">
                  <c:v>-8.1368666872365597E-4</c:v>
                </c:pt>
                <c:pt idx="6647" formatCode="General">
                  <c:v>-8.2469359871809901E-4</c:v>
                </c:pt>
                <c:pt idx="6648" formatCode="General">
                  <c:v>-8.1032911267264697E-4</c:v>
                </c:pt>
                <c:pt idx="6649" formatCode="General">
                  <c:v>-8.1333039741864597E-4</c:v>
                </c:pt>
                <c:pt idx="6650" formatCode="General">
                  <c:v>-8.1205502714502495E-4</c:v>
                </c:pt>
                <c:pt idx="6651" formatCode="General">
                  <c:v>-7.9541368694695399E-4</c:v>
                </c:pt>
                <c:pt idx="6652" formatCode="General">
                  <c:v>-8.12395633197514E-4</c:v>
                </c:pt>
                <c:pt idx="6653" formatCode="General">
                  <c:v>-8.0957640900305202E-4</c:v>
                </c:pt>
                <c:pt idx="6654" formatCode="General">
                  <c:v>-8.0952495585974395E-4</c:v>
                </c:pt>
                <c:pt idx="6655" formatCode="General">
                  <c:v>-8.1809911184771596E-4</c:v>
                </c:pt>
                <c:pt idx="6656" formatCode="General">
                  <c:v>-8.1373043226346301E-4</c:v>
                </c:pt>
                <c:pt idx="6657" formatCode="General">
                  <c:v>-8.1230512679467104E-4</c:v>
                </c:pt>
                <c:pt idx="6658" formatCode="General">
                  <c:v>-8.0584292038311995E-4</c:v>
                </c:pt>
                <c:pt idx="6659" formatCode="General">
                  <c:v>-8.1215454940757102E-4</c:v>
                </c:pt>
                <c:pt idx="6660" formatCode="General">
                  <c:v>-7.9486908442641597E-4</c:v>
                </c:pt>
                <c:pt idx="6661" formatCode="General">
                  <c:v>-8.1133498086521797E-4</c:v>
                </c:pt>
                <c:pt idx="6662" formatCode="General">
                  <c:v>-8.1254062508504205E-4</c:v>
                </c:pt>
                <c:pt idx="6663" formatCode="General">
                  <c:v>-8.0309767107515401E-4</c:v>
                </c:pt>
                <c:pt idx="6664" formatCode="General">
                  <c:v>-8.0101240879708498E-4</c:v>
                </c:pt>
                <c:pt idx="6665" formatCode="General">
                  <c:v>-8.1975557722359599E-4</c:v>
                </c:pt>
                <c:pt idx="6666" formatCode="General">
                  <c:v>-8.0945058113084296E-4</c:v>
                </c:pt>
                <c:pt idx="6667" formatCode="General">
                  <c:v>-8.0861914645487796E-4</c:v>
                </c:pt>
                <c:pt idx="6668" formatCode="General">
                  <c:v>-8.0916757807847502E-4</c:v>
                </c:pt>
                <c:pt idx="6669" formatCode="General">
                  <c:v>-8.1438198190357395E-4</c:v>
                </c:pt>
                <c:pt idx="6670" formatCode="General">
                  <c:v>-8.0862351920241605E-4</c:v>
                </c:pt>
                <c:pt idx="6671" formatCode="General">
                  <c:v>-8.0205349561511497E-4</c:v>
                </c:pt>
                <c:pt idx="6672" formatCode="General">
                  <c:v>-8.0352023108923505E-4</c:v>
                </c:pt>
                <c:pt idx="6673" formatCode="General">
                  <c:v>-8.0545358572546295E-4</c:v>
                </c:pt>
                <c:pt idx="6674" formatCode="General">
                  <c:v>-8.1222150711883002E-4</c:v>
                </c:pt>
                <c:pt idx="6675" formatCode="General">
                  <c:v>-8.0960062954879499E-4</c:v>
                </c:pt>
                <c:pt idx="6676" formatCode="General">
                  <c:v>-8.1339181971991305E-4</c:v>
                </c:pt>
                <c:pt idx="6677" formatCode="General">
                  <c:v>-8.0778635951979198E-4</c:v>
                </c:pt>
                <c:pt idx="6678" formatCode="General">
                  <c:v>-8.0601301971267795E-4</c:v>
                </c:pt>
                <c:pt idx="6679" formatCode="General">
                  <c:v>-8.1334206847113999E-4</c:v>
                </c:pt>
                <c:pt idx="6680" formatCode="General">
                  <c:v>-8.1617241563088398E-4</c:v>
                </c:pt>
                <c:pt idx="6681" formatCode="General">
                  <c:v>-7.9625178816494801E-4</c:v>
                </c:pt>
                <c:pt idx="6682" formatCode="General">
                  <c:v>-8.1138599738879197E-4</c:v>
                </c:pt>
                <c:pt idx="6683" formatCode="General">
                  <c:v>-8.06350083722783E-4</c:v>
                </c:pt>
                <c:pt idx="6684" formatCode="General">
                  <c:v>-8.0285660700936195E-4</c:v>
                </c:pt>
                <c:pt idx="6685" formatCode="General">
                  <c:v>-7.96672972404671E-4</c:v>
                </c:pt>
                <c:pt idx="6686" formatCode="General">
                  <c:v>-8.1290867445848601E-4</c:v>
                </c:pt>
                <c:pt idx="6687" formatCode="General">
                  <c:v>-8.0814728737059905E-4</c:v>
                </c:pt>
                <c:pt idx="6688" formatCode="General">
                  <c:v>-8.10215357372731E-4</c:v>
                </c:pt>
                <c:pt idx="6689" formatCode="General">
                  <c:v>-8.05668064426428E-4</c:v>
                </c:pt>
                <c:pt idx="6690" formatCode="General">
                  <c:v>-8.0153209567427003E-4</c:v>
                </c:pt>
                <c:pt idx="6691" formatCode="General">
                  <c:v>-8.0056769853176202E-4</c:v>
                </c:pt>
                <c:pt idx="6692" formatCode="General">
                  <c:v>-7.96714544896308E-4</c:v>
                </c:pt>
                <c:pt idx="6693" formatCode="General">
                  <c:v>-8.0904447537739801E-4</c:v>
                </c:pt>
                <c:pt idx="6694" formatCode="General">
                  <c:v>-8.1744391351456895E-4</c:v>
                </c:pt>
                <c:pt idx="6695" formatCode="General">
                  <c:v>-8.0649995173799898E-4</c:v>
                </c:pt>
                <c:pt idx="6696" formatCode="General">
                  <c:v>-8.1825696758236097E-4</c:v>
                </c:pt>
                <c:pt idx="6697" formatCode="General">
                  <c:v>-8.1122399527004696E-4</c:v>
                </c:pt>
                <c:pt idx="6698" formatCode="General">
                  <c:v>-8.1412383512801203E-4</c:v>
                </c:pt>
                <c:pt idx="6699" formatCode="General">
                  <c:v>-8.0585615332725799E-4</c:v>
                </c:pt>
                <c:pt idx="6700" formatCode="General">
                  <c:v>-8.0892414778470302E-4</c:v>
                </c:pt>
                <c:pt idx="6701" formatCode="General">
                  <c:v>-8.1311733861662804E-4</c:v>
                </c:pt>
                <c:pt idx="6702" formatCode="General">
                  <c:v>-8.1367858344086102E-4</c:v>
                </c:pt>
                <c:pt idx="6703" formatCode="General">
                  <c:v>-8.0899466288020304E-4</c:v>
                </c:pt>
                <c:pt idx="6704" formatCode="General">
                  <c:v>-8.1322295464828604E-4</c:v>
                </c:pt>
                <c:pt idx="6705" formatCode="General">
                  <c:v>-8.0649954296750604E-4</c:v>
                </c:pt>
                <c:pt idx="6706" formatCode="General">
                  <c:v>-8.0373693091495796E-4</c:v>
                </c:pt>
                <c:pt idx="6707" formatCode="General">
                  <c:v>-8.0990735553395201E-4</c:v>
                </c:pt>
                <c:pt idx="6708" formatCode="General">
                  <c:v>-8.1426844096628903E-4</c:v>
                </c:pt>
                <c:pt idx="6709" formatCode="General">
                  <c:v>-8.0902807187809098E-4</c:v>
                </c:pt>
                <c:pt idx="6710" formatCode="General">
                  <c:v>-7.99154409124476E-4</c:v>
                </c:pt>
                <c:pt idx="6711" formatCode="General">
                  <c:v>-8.0626030783103296E-4</c:v>
                </c:pt>
                <c:pt idx="6712" formatCode="General">
                  <c:v>-8.0949231286285399E-4</c:v>
                </c:pt>
                <c:pt idx="6713" formatCode="General">
                  <c:v>-8.0856009541159805E-4</c:v>
                </c:pt>
                <c:pt idx="6714" formatCode="General">
                  <c:v>-8.1423341956717704E-4</c:v>
                </c:pt>
                <c:pt idx="6715" formatCode="General">
                  <c:v>-8.0856727695910197E-4</c:v>
                </c:pt>
                <c:pt idx="6716" formatCode="General">
                  <c:v>-8.1245129471404804E-4</c:v>
                </c:pt>
                <c:pt idx="6717" formatCode="General">
                  <c:v>-8.1275736092772596E-4</c:v>
                </c:pt>
                <c:pt idx="6718" formatCode="General">
                  <c:v>-8.0853068584891099E-4</c:v>
                </c:pt>
                <c:pt idx="6719" formatCode="General">
                  <c:v>-8.0132459331317795E-4</c:v>
                </c:pt>
                <c:pt idx="6720" formatCode="General">
                  <c:v>-7.9839413496116801E-4</c:v>
                </c:pt>
                <c:pt idx="6721" formatCode="General">
                  <c:v>-8.0381292742926695E-4</c:v>
                </c:pt>
                <c:pt idx="6722" formatCode="General">
                  <c:v>-8.0204856149180203E-4</c:v>
                </c:pt>
                <c:pt idx="6723" formatCode="General">
                  <c:v>-8.1198499070845795E-4</c:v>
                </c:pt>
                <c:pt idx="6724" formatCode="General">
                  <c:v>-8.1074447947364499E-4</c:v>
                </c:pt>
                <c:pt idx="6725" formatCode="General">
                  <c:v>-8.0668873254040503E-4</c:v>
                </c:pt>
                <c:pt idx="6726" formatCode="General">
                  <c:v>-8.0067464722384702E-4</c:v>
                </c:pt>
                <c:pt idx="6727" formatCode="General">
                  <c:v>-8.0516240536525601E-4</c:v>
                </c:pt>
                <c:pt idx="6728" formatCode="General">
                  <c:v>-8.0172348170783796E-4</c:v>
                </c:pt>
                <c:pt idx="6729" formatCode="General">
                  <c:v>-8.1168989816021503E-4</c:v>
                </c:pt>
                <c:pt idx="6730" formatCode="General">
                  <c:v>-8.0256975403341496E-4</c:v>
                </c:pt>
                <c:pt idx="6731" formatCode="General">
                  <c:v>-8.0767859003879998E-4</c:v>
                </c:pt>
                <c:pt idx="6732" formatCode="General">
                  <c:v>-8.0487458738389003E-4</c:v>
                </c:pt>
                <c:pt idx="6733" formatCode="General">
                  <c:v>-8.0603526208101605E-4</c:v>
                </c:pt>
                <c:pt idx="6734" formatCode="General">
                  <c:v>-8.0875119031034704E-4</c:v>
                </c:pt>
                <c:pt idx="6735" formatCode="General">
                  <c:v>-8.1408184926501002E-4</c:v>
                </c:pt>
                <c:pt idx="6736" formatCode="General">
                  <c:v>-8.0040884513558398E-4</c:v>
                </c:pt>
                <c:pt idx="6737" formatCode="General">
                  <c:v>-8.0255001085802397E-4</c:v>
                </c:pt>
                <c:pt idx="6738" formatCode="General">
                  <c:v>-8.10805662682964E-4</c:v>
                </c:pt>
                <c:pt idx="6739" formatCode="General">
                  <c:v>-8.1087772008818298E-4</c:v>
                </c:pt>
                <c:pt idx="6740" formatCode="General">
                  <c:v>-8.1092042186962899E-4</c:v>
                </c:pt>
                <c:pt idx="6741" formatCode="General">
                  <c:v>-8.0880969453432899E-4</c:v>
                </c:pt>
                <c:pt idx="6742" formatCode="General">
                  <c:v>-8.1011084817058396E-4</c:v>
                </c:pt>
                <c:pt idx="6743" formatCode="General">
                  <c:v>-8.0760478885680699E-4</c:v>
                </c:pt>
                <c:pt idx="6744" formatCode="General">
                  <c:v>-7.9752406097717999E-4</c:v>
                </c:pt>
                <c:pt idx="6745" formatCode="General">
                  <c:v>-8.1201701097142998E-4</c:v>
                </c:pt>
                <c:pt idx="6746" formatCode="General">
                  <c:v>-7.9958877841445101E-4</c:v>
                </c:pt>
                <c:pt idx="6747" formatCode="General">
                  <c:v>-8.0131702521425198E-4</c:v>
                </c:pt>
                <c:pt idx="6748" formatCode="General">
                  <c:v>-8.0047317072455798E-4</c:v>
                </c:pt>
                <c:pt idx="6749" formatCode="General">
                  <c:v>-8.1367563128740097E-4</c:v>
                </c:pt>
                <c:pt idx="6750" formatCode="General">
                  <c:v>-8.1274165345926398E-4</c:v>
                </c:pt>
                <c:pt idx="6751" formatCode="General">
                  <c:v>-8.0827858851271095E-4</c:v>
                </c:pt>
                <c:pt idx="6752" formatCode="General">
                  <c:v>-8.0792704032115999E-4</c:v>
                </c:pt>
                <c:pt idx="6753" formatCode="General">
                  <c:v>-8.1158132445832102E-4</c:v>
                </c:pt>
                <c:pt idx="6754" formatCode="General">
                  <c:v>-7.9756222336816503E-4</c:v>
                </c:pt>
                <c:pt idx="6755" formatCode="General">
                  <c:v>-8.1055809253014605E-4</c:v>
                </c:pt>
                <c:pt idx="6756" formatCode="General">
                  <c:v>-8.1066239245149803E-4</c:v>
                </c:pt>
                <c:pt idx="6757" formatCode="General">
                  <c:v>-8.0260604429191202E-4</c:v>
                </c:pt>
                <c:pt idx="6758" formatCode="General">
                  <c:v>-8.0029539121472199E-4</c:v>
                </c:pt>
                <c:pt idx="6759" formatCode="General">
                  <c:v>-8.0390073602786395E-4</c:v>
                </c:pt>
                <c:pt idx="6760" formatCode="General">
                  <c:v>-8.0766252676417905E-4</c:v>
                </c:pt>
                <c:pt idx="6761" formatCode="General">
                  <c:v>-8.0689595492825102E-4</c:v>
                </c:pt>
                <c:pt idx="6762" formatCode="General">
                  <c:v>-8.1018284147376502E-4</c:v>
                </c:pt>
                <c:pt idx="6763" formatCode="General">
                  <c:v>-8.1263372405136996E-4</c:v>
                </c:pt>
                <c:pt idx="6764" formatCode="General">
                  <c:v>-8.0789297332635695E-4</c:v>
                </c:pt>
                <c:pt idx="6765" formatCode="General">
                  <c:v>-8.0537902270347999E-4</c:v>
                </c:pt>
                <c:pt idx="6766" formatCode="General">
                  <c:v>-8.0754731121074005E-4</c:v>
                </c:pt>
                <c:pt idx="6767" formatCode="General">
                  <c:v>-8.0742630111846098E-4</c:v>
                </c:pt>
                <c:pt idx="6768" formatCode="General">
                  <c:v>-8.0856846760555103E-4</c:v>
                </c:pt>
                <c:pt idx="6769" formatCode="General">
                  <c:v>-8.1009501542547995E-4</c:v>
                </c:pt>
                <c:pt idx="6770" formatCode="General">
                  <c:v>-8.1100263095304503E-4</c:v>
                </c:pt>
                <c:pt idx="6771" formatCode="General">
                  <c:v>-8.06837551711481E-4</c:v>
                </c:pt>
                <c:pt idx="6772" formatCode="General">
                  <c:v>-8.1317525750500101E-4</c:v>
                </c:pt>
                <c:pt idx="6773" formatCode="General">
                  <c:v>-8.1267445240140301E-4</c:v>
                </c:pt>
                <c:pt idx="6774" formatCode="General">
                  <c:v>-8.0590075481797605E-4</c:v>
                </c:pt>
                <c:pt idx="6775" formatCode="General">
                  <c:v>-8.0064105472454103E-4</c:v>
                </c:pt>
                <c:pt idx="6776" formatCode="General">
                  <c:v>-8.0841582519618899E-4</c:v>
                </c:pt>
                <c:pt idx="6777" formatCode="General">
                  <c:v>-8.0098739291109501E-4</c:v>
                </c:pt>
                <c:pt idx="6778" formatCode="General">
                  <c:v>-8.1624733497501396E-4</c:v>
                </c:pt>
                <c:pt idx="6779" formatCode="General">
                  <c:v>-8.0307645090623098E-4</c:v>
                </c:pt>
                <c:pt idx="6780" formatCode="General">
                  <c:v>-7.98728386628827E-4</c:v>
                </c:pt>
                <c:pt idx="6781" formatCode="General">
                  <c:v>-8.140812243019E-4</c:v>
                </c:pt>
                <c:pt idx="6782" formatCode="General">
                  <c:v>-8.0646083326770001E-4</c:v>
                </c:pt>
                <c:pt idx="6783" formatCode="General">
                  <c:v>-8.0229712272478801E-4</c:v>
                </c:pt>
                <c:pt idx="6784" formatCode="General">
                  <c:v>-8.14522931719208E-4</c:v>
                </c:pt>
                <c:pt idx="6785" formatCode="General">
                  <c:v>-7.9787367855159203E-4</c:v>
                </c:pt>
                <c:pt idx="6786" formatCode="General">
                  <c:v>-8.0273611432510501E-4</c:v>
                </c:pt>
                <c:pt idx="6787" formatCode="General">
                  <c:v>-8.0764156131082801E-4</c:v>
                </c:pt>
                <c:pt idx="6788" formatCode="General">
                  <c:v>-8.0663055614414898E-4</c:v>
                </c:pt>
                <c:pt idx="6789" formatCode="General">
                  <c:v>-7.8877168829998197E-4</c:v>
                </c:pt>
                <c:pt idx="6790" formatCode="General">
                  <c:v>-8.1341036043180504E-4</c:v>
                </c:pt>
                <c:pt idx="6791" formatCode="General">
                  <c:v>-8.0721740211493005E-4</c:v>
                </c:pt>
                <c:pt idx="6792" formatCode="General">
                  <c:v>-8.0235662689733098E-4</c:v>
                </c:pt>
                <c:pt idx="6793" formatCode="General">
                  <c:v>-8.1086538873609303E-4</c:v>
                </c:pt>
                <c:pt idx="6794" formatCode="General">
                  <c:v>-7.9750304281800204E-4</c:v>
                </c:pt>
                <c:pt idx="6795" formatCode="General">
                  <c:v>-8.0598865749639901E-4</c:v>
                </c:pt>
                <c:pt idx="6796" formatCode="General">
                  <c:v>-8.0676231619457198E-4</c:v>
                </c:pt>
                <c:pt idx="6797" formatCode="General">
                  <c:v>-8.08849501659053E-4</c:v>
                </c:pt>
                <c:pt idx="6798" formatCode="General">
                  <c:v>-8.0223990254269103E-4</c:v>
                </c:pt>
                <c:pt idx="6799" formatCode="General">
                  <c:v>-8.0570362820810398E-4</c:v>
                </c:pt>
                <c:pt idx="6800" formatCode="General">
                  <c:v>-7.98742395375616E-4</c:v>
                </c:pt>
                <c:pt idx="6801" formatCode="General">
                  <c:v>-8.0868859751087596E-4</c:v>
                </c:pt>
                <c:pt idx="6802" formatCode="General">
                  <c:v>-8.0996002533673497E-4</c:v>
                </c:pt>
                <c:pt idx="6803" formatCode="General">
                  <c:v>-8.0983632735385396E-4</c:v>
                </c:pt>
                <c:pt idx="6804" formatCode="General">
                  <c:v>-8.0713338466451804E-4</c:v>
                </c:pt>
                <c:pt idx="6805" formatCode="General">
                  <c:v>-8.08342461880436E-4</c:v>
                </c:pt>
                <c:pt idx="6806" formatCode="General">
                  <c:v>-8.1364324092005101E-4</c:v>
                </c:pt>
                <c:pt idx="6807" formatCode="General">
                  <c:v>-7.9595226679348005E-4</c:v>
                </c:pt>
                <c:pt idx="6808" formatCode="General">
                  <c:v>-8.0650241745576197E-4</c:v>
                </c:pt>
                <c:pt idx="6809" formatCode="General">
                  <c:v>-8.08866205369457E-4</c:v>
                </c:pt>
                <c:pt idx="6810" formatCode="General">
                  <c:v>-7.9418693511973501E-4</c:v>
                </c:pt>
                <c:pt idx="6811" formatCode="General">
                  <c:v>-7.9813882262940903E-4</c:v>
                </c:pt>
                <c:pt idx="6812" formatCode="General">
                  <c:v>-8.0562379716835498E-4</c:v>
                </c:pt>
                <c:pt idx="6813" formatCode="General">
                  <c:v>-8.0063310542836399E-4</c:v>
                </c:pt>
                <c:pt idx="6814" formatCode="General">
                  <c:v>-8.1285534386169196E-4</c:v>
                </c:pt>
                <c:pt idx="6815" formatCode="General">
                  <c:v>-8.1939140570968703E-4</c:v>
                </c:pt>
                <c:pt idx="6816" formatCode="General">
                  <c:v>-7.9891002035177398E-4</c:v>
                </c:pt>
                <c:pt idx="6817" formatCode="General">
                  <c:v>-8.0360805892226196E-4</c:v>
                </c:pt>
                <c:pt idx="6818" formatCode="General">
                  <c:v>-8.0602331254529705E-4</c:v>
                </c:pt>
                <c:pt idx="6819" formatCode="General">
                  <c:v>-8.0680935246651498E-4</c:v>
                </c:pt>
                <c:pt idx="6820" formatCode="General">
                  <c:v>-8.0320462382182304E-4</c:v>
                </c:pt>
                <c:pt idx="6821" formatCode="General">
                  <c:v>-8.06819904721569E-4</c:v>
                </c:pt>
                <c:pt idx="6822" formatCode="General">
                  <c:v>-8.0786996370535099E-4</c:v>
                </c:pt>
                <c:pt idx="6823" formatCode="General">
                  <c:v>-8.2151735780927799E-4</c:v>
                </c:pt>
                <c:pt idx="6824" formatCode="General">
                  <c:v>-8.1780683122783301E-4</c:v>
                </c:pt>
                <c:pt idx="6825" formatCode="General">
                  <c:v>-8.0036572322905101E-4</c:v>
                </c:pt>
                <c:pt idx="6826" formatCode="General">
                  <c:v>-8.1015313185104601E-4</c:v>
                </c:pt>
                <c:pt idx="6827" formatCode="General">
                  <c:v>-8.0844882767025495E-4</c:v>
                </c:pt>
                <c:pt idx="6828" formatCode="General">
                  <c:v>-8.0466352155437397E-4</c:v>
                </c:pt>
                <c:pt idx="6829" formatCode="General">
                  <c:v>-8.0651199763485395E-4</c:v>
                </c:pt>
                <c:pt idx="6830" formatCode="General">
                  <c:v>-7.9848743033724204E-4</c:v>
                </c:pt>
                <c:pt idx="6831" formatCode="General">
                  <c:v>-8.1107301195206395E-4</c:v>
                </c:pt>
                <c:pt idx="6832" formatCode="General">
                  <c:v>-7.9456305301038599E-4</c:v>
                </c:pt>
                <c:pt idx="6833" formatCode="General">
                  <c:v>-8.0635768156805899E-4</c:v>
                </c:pt>
                <c:pt idx="6834" formatCode="General">
                  <c:v>-8.0691694916246897E-4</c:v>
                </c:pt>
                <c:pt idx="6835" formatCode="General">
                  <c:v>-8.02523400760816E-4</c:v>
                </c:pt>
                <c:pt idx="6836" formatCode="General">
                  <c:v>-8.1325156840525296E-4</c:v>
                </c:pt>
                <c:pt idx="6837" formatCode="General">
                  <c:v>-8.1124449898113498E-4</c:v>
                </c:pt>
                <c:pt idx="6838" formatCode="General">
                  <c:v>-8.0077076715987503E-4</c:v>
                </c:pt>
                <c:pt idx="6839" formatCode="General">
                  <c:v>-7.9714240555373895E-4</c:v>
                </c:pt>
                <c:pt idx="6840" formatCode="General">
                  <c:v>-8.0196322662034905E-4</c:v>
                </c:pt>
                <c:pt idx="6841" formatCode="General">
                  <c:v>-8.1168909569613698E-4</c:v>
                </c:pt>
                <c:pt idx="6842" formatCode="General">
                  <c:v>-7.8609798746226303E-4</c:v>
                </c:pt>
                <c:pt idx="6843" formatCode="General">
                  <c:v>-8.0404847683314797E-4</c:v>
                </c:pt>
                <c:pt idx="6844" formatCode="General">
                  <c:v>-8.0149180896576502E-4</c:v>
                </c:pt>
                <c:pt idx="6845" formatCode="General">
                  <c:v>-8.1503745731044896E-4</c:v>
                </c:pt>
                <c:pt idx="6846" formatCode="General">
                  <c:v>-8.0571625991885201E-4</c:v>
                </c:pt>
                <c:pt idx="6847" formatCode="General">
                  <c:v>-8.0764399769807003E-4</c:v>
                </c:pt>
                <c:pt idx="6848" formatCode="General">
                  <c:v>-8.0261341646570999E-4</c:v>
                </c:pt>
                <c:pt idx="6849" formatCode="General">
                  <c:v>-8.04924204210026E-4</c:v>
                </c:pt>
                <c:pt idx="6850" formatCode="General">
                  <c:v>-8.0166847733917704E-4</c:v>
                </c:pt>
                <c:pt idx="6851" formatCode="General">
                  <c:v>-8.0318381760073403E-4</c:v>
                </c:pt>
                <c:pt idx="6852" formatCode="General">
                  <c:v>-7.9513680273986102E-4</c:v>
                </c:pt>
                <c:pt idx="6853" formatCode="General">
                  <c:v>-8.1219179113125499E-4</c:v>
                </c:pt>
                <c:pt idx="6854" formatCode="General">
                  <c:v>-7.9974519529442205E-4</c:v>
                </c:pt>
                <c:pt idx="6855" formatCode="General">
                  <c:v>-8.1072221125344805E-4</c:v>
                </c:pt>
                <c:pt idx="6856" formatCode="General">
                  <c:v>-8.0697079794451098E-4</c:v>
                </c:pt>
                <c:pt idx="6857" formatCode="General">
                  <c:v>-8.0297726577657498E-4</c:v>
                </c:pt>
                <c:pt idx="6858" formatCode="General">
                  <c:v>-8.0809080349398795E-4</c:v>
                </c:pt>
                <c:pt idx="6859" formatCode="General">
                  <c:v>-8.0904269184691705E-4</c:v>
                </c:pt>
                <c:pt idx="6860" formatCode="General">
                  <c:v>-8.1199976652005803E-4</c:v>
                </c:pt>
                <c:pt idx="6861" formatCode="General">
                  <c:v>-8.1203070873424603E-4</c:v>
                </c:pt>
                <c:pt idx="6862" formatCode="General">
                  <c:v>-7.9378230054560699E-4</c:v>
                </c:pt>
                <c:pt idx="6863" formatCode="General">
                  <c:v>-8.1207882096458401E-4</c:v>
                </c:pt>
                <c:pt idx="6864" formatCode="General">
                  <c:v>-8.1260389511633995E-4</c:v>
                </c:pt>
                <c:pt idx="6865" formatCode="General">
                  <c:v>-8.0314431009104496E-4</c:v>
                </c:pt>
                <c:pt idx="6866" formatCode="General">
                  <c:v>-8.0109193906774997E-4</c:v>
                </c:pt>
                <c:pt idx="6867" formatCode="General">
                  <c:v>-8.0709469475874398E-4</c:v>
                </c:pt>
                <c:pt idx="6868" formatCode="General">
                  <c:v>-7.91143927390192E-4</c:v>
                </c:pt>
                <c:pt idx="6869" formatCode="General">
                  <c:v>-8.0714513841423797E-4</c:v>
                </c:pt>
                <c:pt idx="6870" formatCode="General">
                  <c:v>-7.9688521456200499E-4</c:v>
                </c:pt>
                <c:pt idx="6871" formatCode="General">
                  <c:v>-8.1232511556711298E-4</c:v>
                </c:pt>
                <c:pt idx="6872" formatCode="General">
                  <c:v>-8.1222420456049805E-4</c:v>
                </c:pt>
                <c:pt idx="6873" formatCode="General">
                  <c:v>-8.0621063194236803E-4</c:v>
                </c:pt>
                <c:pt idx="6874" formatCode="General">
                  <c:v>-8.1147486791606103E-4</c:v>
                </c:pt>
                <c:pt idx="6875" formatCode="General">
                  <c:v>-8.1679010082821803E-4</c:v>
                </c:pt>
                <c:pt idx="6876" formatCode="General">
                  <c:v>-7.8852551364369701E-4</c:v>
                </c:pt>
                <c:pt idx="6877" formatCode="General">
                  <c:v>-8.00678571886502E-4</c:v>
                </c:pt>
                <c:pt idx="6878" formatCode="General">
                  <c:v>-7.9932819005261197E-4</c:v>
                </c:pt>
                <c:pt idx="6879" formatCode="General">
                  <c:v>-7.93501188021496E-4</c:v>
                </c:pt>
                <c:pt idx="6880" formatCode="General">
                  <c:v>-8.1020525889515102E-4</c:v>
                </c:pt>
                <c:pt idx="6881" formatCode="General">
                  <c:v>-8.1094049523648801E-4</c:v>
                </c:pt>
                <c:pt idx="6882" formatCode="General">
                  <c:v>-8.0430177206189499E-4</c:v>
                </c:pt>
                <c:pt idx="6883" formatCode="General">
                  <c:v>-8.0802472336748002E-4</c:v>
                </c:pt>
                <c:pt idx="6884" formatCode="General">
                  <c:v>-8.1074332948555803E-4</c:v>
                </c:pt>
                <c:pt idx="6885" formatCode="General">
                  <c:v>-7.9916659230577997E-4</c:v>
                </c:pt>
                <c:pt idx="6886" formatCode="General">
                  <c:v>-8.1904400218749498E-4</c:v>
                </c:pt>
                <c:pt idx="6887" formatCode="General">
                  <c:v>-8.0509410416140196E-4</c:v>
                </c:pt>
                <c:pt idx="6888" formatCode="General">
                  <c:v>-8.0121478387136904E-4</c:v>
                </c:pt>
                <c:pt idx="6889" formatCode="General">
                  <c:v>-7.98909890601683E-4</c:v>
                </c:pt>
                <c:pt idx="6890" formatCode="General">
                  <c:v>-7.9542096058610298E-4</c:v>
                </c:pt>
                <c:pt idx="6891" formatCode="General">
                  <c:v>-7.9578340535464405E-4</c:v>
                </c:pt>
                <c:pt idx="6892" formatCode="General">
                  <c:v>-8.0892282749830101E-4</c:v>
                </c:pt>
                <c:pt idx="6893" formatCode="General">
                  <c:v>-8.0439272779540003E-4</c:v>
                </c:pt>
                <c:pt idx="6894" formatCode="General">
                  <c:v>-8.0580489480465401E-4</c:v>
                </c:pt>
                <c:pt idx="6895" formatCode="General">
                  <c:v>-8.0543475514286095E-4</c:v>
                </c:pt>
                <c:pt idx="6896" formatCode="General">
                  <c:v>-8.1143277057527899E-4</c:v>
                </c:pt>
                <c:pt idx="6897" formatCode="General">
                  <c:v>-8.1158542066632196E-4</c:v>
                </c:pt>
                <c:pt idx="6898" formatCode="General">
                  <c:v>-8.0000827753610104E-4</c:v>
                </c:pt>
                <c:pt idx="6899" formatCode="General">
                  <c:v>-8.0137558071686902E-4</c:v>
                </c:pt>
                <c:pt idx="6900" formatCode="General">
                  <c:v>-8.0306709757917095E-4</c:v>
                </c:pt>
                <c:pt idx="6901" formatCode="General">
                  <c:v>-8.0929522652662398E-4</c:v>
                </c:pt>
                <c:pt idx="6902" formatCode="General">
                  <c:v>-8.1095820183641496E-4</c:v>
                </c:pt>
                <c:pt idx="6903" formatCode="General">
                  <c:v>-8.0842264253625895E-4</c:v>
                </c:pt>
                <c:pt idx="6904" formatCode="General">
                  <c:v>-7.9580158644279705E-4</c:v>
                </c:pt>
                <c:pt idx="6905" formatCode="General">
                  <c:v>-8.0083942291837601E-4</c:v>
                </c:pt>
                <c:pt idx="6906" formatCode="General">
                  <c:v>-8.0442132291964105E-4</c:v>
                </c:pt>
                <c:pt idx="6907" formatCode="General">
                  <c:v>-8.0828995325167303E-4</c:v>
                </c:pt>
                <c:pt idx="6908" formatCode="General">
                  <c:v>-7.9721870220592604E-4</c:v>
                </c:pt>
                <c:pt idx="6909" formatCode="General">
                  <c:v>-7.99427155132467E-4</c:v>
                </c:pt>
                <c:pt idx="6910" formatCode="General">
                  <c:v>-8.0076911770673195E-4</c:v>
                </c:pt>
                <c:pt idx="6911" formatCode="General">
                  <c:v>-8.0812257803007095E-4</c:v>
                </c:pt>
                <c:pt idx="6912" formatCode="General">
                  <c:v>-8.1400494097946103E-4</c:v>
                </c:pt>
                <c:pt idx="6913" formatCode="General">
                  <c:v>-7.9260517554873998E-4</c:v>
                </c:pt>
                <c:pt idx="6914" formatCode="General">
                  <c:v>-7.9828097081779102E-4</c:v>
                </c:pt>
                <c:pt idx="6915" formatCode="General">
                  <c:v>-8.0088867281002398E-4</c:v>
                </c:pt>
                <c:pt idx="6916" formatCode="General">
                  <c:v>-8.07193074921298E-4</c:v>
                </c:pt>
                <c:pt idx="6917" formatCode="General">
                  <c:v>-8.0603549422732896E-4</c:v>
                </c:pt>
                <c:pt idx="6918" formatCode="General">
                  <c:v>-8.0855856646311005E-4</c:v>
                </c:pt>
                <c:pt idx="6919" formatCode="General">
                  <c:v>-8.0203842104812598E-4</c:v>
                </c:pt>
                <c:pt idx="6920" formatCode="General">
                  <c:v>-7.8630430589229602E-4</c:v>
                </c:pt>
                <c:pt idx="6921" formatCode="General">
                  <c:v>-8.0462519522038099E-4</c:v>
                </c:pt>
                <c:pt idx="6922" formatCode="General">
                  <c:v>-8.0486330238594903E-4</c:v>
                </c:pt>
                <c:pt idx="6923" formatCode="General">
                  <c:v>-8.1133871483332197E-4</c:v>
                </c:pt>
                <c:pt idx="6924" formatCode="General">
                  <c:v>-8.0439697334999097E-4</c:v>
                </c:pt>
                <c:pt idx="6925" formatCode="General">
                  <c:v>-8.0340870851871595E-4</c:v>
                </c:pt>
                <c:pt idx="6926" formatCode="General">
                  <c:v>-8.1077692209971497E-4</c:v>
                </c:pt>
                <c:pt idx="6927" formatCode="General">
                  <c:v>-8.0529848754333901E-4</c:v>
                </c:pt>
                <c:pt idx="6928" formatCode="General">
                  <c:v>-7.9409583429232802E-4</c:v>
                </c:pt>
                <c:pt idx="6929" formatCode="General">
                  <c:v>-8.0594812656433498E-4</c:v>
                </c:pt>
                <c:pt idx="6930" formatCode="General">
                  <c:v>-7.88795930681114E-4</c:v>
                </c:pt>
                <c:pt idx="6931" formatCode="General">
                  <c:v>-7.9423135851183801E-4</c:v>
                </c:pt>
                <c:pt idx="6932" formatCode="General">
                  <c:v>-7.9586327911514404E-4</c:v>
                </c:pt>
                <c:pt idx="6933" formatCode="General">
                  <c:v>-8.0643303006029405E-4</c:v>
                </c:pt>
                <c:pt idx="6934" formatCode="General">
                  <c:v>-8.0419913940886099E-4</c:v>
                </c:pt>
                <c:pt idx="6935" formatCode="General">
                  <c:v>-7.9920181902258601E-4</c:v>
                </c:pt>
                <c:pt idx="6936" formatCode="General">
                  <c:v>-8.0181228743585198E-4</c:v>
                </c:pt>
                <c:pt idx="6937" formatCode="General">
                  <c:v>-8.0569782573087297E-4</c:v>
                </c:pt>
                <c:pt idx="6938" formatCode="General">
                  <c:v>-7.9666406454497005E-4</c:v>
                </c:pt>
                <c:pt idx="6939" formatCode="General">
                  <c:v>-8.0488030257914501E-4</c:v>
                </c:pt>
                <c:pt idx="6940" formatCode="General">
                  <c:v>-8.02668337030753E-4</c:v>
                </c:pt>
                <c:pt idx="6941" formatCode="General">
                  <c:v>-8.0491129052943596E-4</c:v>
                </c:pt>
                <c:pt idx="6942" formatCode="General">
                  <c:v>-7.9884228665279798E-4</c:v>
                </c:pt>
                <c:pt idx="6943" formatCode="General">
                  <c:v>-8.0423800179824599E-4</c:v>
                </c:pt>
                <c:pt idx="6944" formatCode="General">
                  <c:v>-7.9900743003556295E-4</c:v>
                </c:pt>
                <c:pt idx="6945" formatCode="General">
                  <c:v>-8.0424730365416704E-4</c:v>
                </c:pt>
                <c:pt idx="6946" formatCode="General">
                  <c:v>-8.0609477479741398E-4</c:v>
                </c:pt>
                <c:pt idx="6947" formatCode="General">
                  <c:v>-7.9656059005458904E-4</c:v>
                </c:pt>
                <c:pt idx="6948" formatCode="General">
                  <c:v>-7.9677113374426495E-4</c:v>
                </c:pt>
                <c:pt idx="6949" formatCode="General">
                  <c:v>-7.9863259226647595E-4</c:v>
                </c:pt>
                <c:pt idx="6950" formatCode="General">
                  <c:v>-8.0638601674854404E-4</c:v>
                </c:pt>
                <c:pt idx="6951" formatCode="General">
                  <c:v>-8.0782362971383505E-4</c:v>
                </c:pt>
                <c:pt idx="6952" formatCode="General">
                  <c:v>-7.9613396300695399E-4</c:v>
                </c:pt>
                <c:pt idx="6953" formatCode="General">
                  <c:v>-7.88555102743636E-4</c:v>
                </c:pt>
                <c:pt idx="6954" formatCode="General">
                  <c:v>-8.0939175605927E-4</c:v>
                </c:pt>
                <c:pt idx="6955" formatCode="General">
                  <c:v>-8.0957619145337995E-4</c:v>
                </c:pt>
                <c:pt idx="6956" formatCode="General">
                  <c:v>-7.9983527238569195E-4</c:v>
                </c:pt>
                <c:pt idx="6957" formatCode="General">
                  <c:v>-8.0369162048225698E-4</c:v>
                </c:pt>
                <c:pt idx="6958" formatCode="General">
                  <c:v>-7.9962188987341501E-4</c:v>
                </c:pt>
                <c:pt idx="6959" formatCode="General">
                  <c:v>-8.0507604381088802E-4</c:v>
                </c:pt>
                <c:pt idx="6960" formatCode="General">
                  <c:v>-7.9674796040166097E-4</c:v>
                </c:pt>
                <c:pt idx="6961" formatCode="General">
                  <c:v>-8.0508752684613205E-4</c:v>
                </c:pt>
                <c:pt idx="6962" formatCode="General">
                  <c:v>-8.0256330509896102E-4</c:v>
                </c:pt>
                <c:pt idx="6963" formatCode="General">
                  <c:v>-8.0184120941098505E-4</c:v>
                </c:pt>
                <c:pt idx="6964" formatCode="General">
                  <c:v>-8.0256344186504104E-4</c:v>
                </c:pt>
                <c:pt idx="6965" formatCode="General">
                  <c:v>-8.03555738581498E-4</c:v>
                </c:pt>
                <c:pt idx="6966" formatCode="General">
                  <c:v>-7.98499640377235E-4</c:v>
                </c:pt>
                <c:pt idx="6967" formatCode="General">
                  <c:v>-8.0465756201812905E-4</c:v>
                </c:pt>
                <c:pt idx="6968" formatCode="General">
                  <c:v>-8.0687264135610303E-4</c:v>
                </c:pt>
                <c:pt idx="6969" formatCode="General">
                  <c:v>-8.1357070037150396E-4</c:v>
                </c:pt>
                <c:pt idx="6970" formatCode="General">
                  <c:v>-8.0401543896471001E-4</c:v>
                </c:pt>
                <c:pt idx="6971" formatCode="General">
                  <c:v>-8.1111662606122301E-4</c:v>
                </c:pt>
                <c:pt idx="6972" formatCode="General">
                  <c:v>-8.0146147092052897E-4</c:v>
                </c:pt>
                <c:pt idx="6973" formatCode="General">
                  <c:v>-7.9852504255153902E-4</c:v>
                </c:pt>
                <c:pt idx="6974" formatCode="General">
                  <c:v>-8.0044145093867002E-4</c:v>
                </c:pt>
                <c:pt idx="6975" formatCode="General">
                  <c:v>-8.07420038517547E-4</c:v>
                </c:pt>
                <c:pt idx="6976" formatCode="General">
                  <c:v>-8.0050424835769103E-4</c:v>
                </c:pt>
                <c:pt idx="6977" formatCode="General">
                  <c:v>-7.8908034143999298E-4</c:v>
                </c:pt>
                <c:pt idx="6978" formatCode="General">
                  <c:v>-7.9641094662204995E-4</c:v>
                </c:pt>
                <c:pt idx="6979" formatCode="General">
                  <c:v>-8.0104588197531397E-4</c:v>
                </c:pt>
                <c:pt idx="6980" formatCode="General">
                  <c:v>-7.9969749945993005E-4</c:v>
                </c:pt>
                <c:pt idx="6981" formatCode="General">
                  <c:v>-8.0654081291471396E-4</c:v>
                </c:pt>
                <c:pt idx="6982" formatCode="General">
                  <c:v>-8.0416591439309002E-4</c:v>
                </c:pt>
                <c:pt idx="6983" formatCode="General">
                  <c:v>-8.0775678148629004E-4</c:v>
                </c:pt>
                <c:pt idx="6984" formatCode="General">
                  <c:v>-8.0629133646622001E-4</c:v>
                </c:pt>
                <c:pt idx="6985" formatCode="General">
                  <c:v>-8.10826127678097E-4</c:v>
                </c:pt>
                <c:pt idx="6986" formatCode="General">
                  <c:v>-8.0638592270236803E-4</c:v>
                </c:pt>
                <c:pt idx="6987" formatCode="General">
                  <c:v>-7.9426850854547504E-4</c:v>
                </c:pt>
                <c:pt idx="6988" formatCode="General">
                  <c:v>-8.0294740996537895E-4</c:v>
                </c:pt>
                <c:pt idx="6989" formatCode="General">
                  <c:v>-7.9743700893361905E-4</c:v>
                </c:pt>
                <c:pt idx="6990" formatCode="General">
                  <c:v>-8.0118802710471397E-4</c:v>
                </c:pt>
                <c:pt idx="6991" formatCode="General">
                  <c:v>-8.0022972963881699E-4</c:v>
                </c:pt>
                <c:pt idx="6992" formatCode="General">
                  <c:v>-7.9618548220894696E-4</c:v>
                </c:pt>
                <c:pt idx="6993" formatCode="General">
                  <c:v>-8.0275145942894203E-4</c:v>
                </c:pt>
                <c:pt idx="6994" formatCode="General">
                  <c:v>-7.9750334751926095E-4</c:v>
                </c:pt>
                <c:pt idx="6995" formatCode="General">
                  <c:v>-7.9282195696919798E-4</c:v>
                </c:pt>
                <c:pt idx="6996" formatCode="General">
                  <c:v>-7.9359839183949798E-4</c:v>
                </c:pt>
                <c:pt idx="6997" formatCode="General">
                  <c:v>-8.0596471520906097E-4</c:v>
                </c:pt>
                <c:pt idx="6998" formatCode="General">
                  <c:v>-8.0395871639055995E-4</c:v>
                </c:pt>
                <c:pt idx="6999" formatCode="General">
                  <c:v>-8.0726978206781003E-4</c:v>
                </c:pt>
                <c:pt idx="7000" formatCode="General">
                  <c:v>-7.9420667855619202E-4</c:v>
                </c:pt>
                <c:pt idx="7001" formatCode="General">
                  <c:v>-8.0746721572454898E-4</c:v>
                </c:pt>
                <c:pt idx="7002" formatCode="General">
                  <c:v>-8.0618273471130602E-4</c:v>
                </c:pt>
                <c:pt idx="7003" formatCode="General">
                  <c:v>-7.9659235642617801E-4</c:v>
                </c:pt>
                <c:pt idx="7004" formatCode="General">
                  <c:v>-7.9802040626675405E-4</c:v>
                </c:pt>
                <c:pt idx="7005" formatCode="General">
                  <c:v>-7.9858260584636596E-4</c:v>
                </c:pt>
                <c:pt idx="7006" formatCode="General">
                  <c:v>-8.0115384313204398E-4</c:v>
                </c:pt>
                <c:pt idx="7007" formatCode="General">
                  <c:v>-8.1057061662008999E-4</c:v>
                </c:pt>
                <c:pt idx="7008" formatCode="General">
                  <c:v>-8.1136949063101795E-4</c:v>
                </c:pt>
                <c:pt idx="7009" formatCode="General">
                  <c:v>-8.0240178278103596E-4</c:v>
                </c:pt>
                <c:pt idx="7010" formatCode="General">
                  <c:v>-8.1028835561206198E-4</c:v>
                </c:pt>
                <c:pt idx="7011" formatCode="General">
                  <c:v>-7.9716401168953199E-4</c:v>
                </c:pt>
                <c:pt idx="7012" formatCode="General">
                  <c:v>-7.94457592410582E-4</c:v>
                </c:pt>
                <c:pt idx="7013" formatCode="General">
                  <c:v>-7.9967274734581996E-4</c:v>
                </c:pt>
                <c:pt idx="7014" formatCode="General">
                  <c:v>-8.0165119866276605E-4</c:v>
                </c:pt>
                <c:pt idx="7015" formatCode="General">
                  <c:v>-8.0550657072736901E-4</c:v>
                </c:pt>
                <c:pt idx="7016" formatCode="General">
                  <c:v>-8.0685161834458802E-4</c:v>
                </c:pt>
                <c:pt idx="7017" formatCode="General">
                  <c:v>-7.9343168165148801E-4</c:v>
                </c:pt>
                <c:pt idx="7018" formatCode="General">
                  <c:v>-8.0210959433560803E-4</c:v>
                </c:pt>
                <c:pt idx="7019" formatCode="General">
                  <c:v>-8.0693309638380298E-4</c:v>
                </c:pt>
                <c:pt idx="7020" formatCode="General">
                  <c:v>-8.0748343343009304E-4</c:v>
                </c:pt>
                <c:pt idx="7021" formatCode="General">
                  <c:v>-7.9667465534896198E-4</c:v>
                </c:pt>
                <c:pt idx="7022" formatCode="General">
                  <c:v>-7.9293009209410498E-4</c:v>
                </c:pt>
                <c:pt idx="7023" formatCode="General">
                  <c:v>-8.0683531496088398E-4</c:v>
                </c:pt>
                <c:pt idx="7024" formatCode="General">
                  <c:v>-8.0061024906311203E-4</c:v>
                </c:pt>
                <c:pt idx="7025" formatCode="General">
                  <c:v>-8.0520077254718904E-4</c:v>
                </c:pt>
                <c:pt idx="7026" formatCode="General">
                  <c:v>-8.08311835810332E-4</c:v>
                </c:pt>
                <c:pt idx="7027" formatCode="General">
                  <c:v>-8.0613784657027803E-4</c:v>
                </c:pt>
                <c:pt idx="7028" formatCode="General">
                  <c:v>-8.0582761873956095E-4</c:v>
                </c:pt>
                <c:pt idx="7029" formatCode="General">
                  <c:v>-8.0145954906004897E-4</c:v>
                </c:pt>
                <c:pt idx="7030" formatCode="General">
                  <c:v>-8.0582600872162601E-4</c:v>
                </c:pt>
                <c:pt idx="7031" formatCode="General">
                  <c:v>-8.0769022864843603E-4</c:v>
                </c:pt>
                <c:pt idx="7032" formatCode="General">
                  <c:v>-8.0984435031709401E-4</c:v>
                </c:pt>
                <c:pt idx="7033" formatCode="General">
                  <c:v>-8.0331403675399705E-4</c:v>
                </c:pt>
                <c:pt idx="7034" formatCode="General">
                  <c:v>-7.9962442855711696E-4</c:v>
                </c:pt>
                <c:pt idx="7035" formatCode="General">
                  <c:v>-8.0615450980185905E-4</c:v>
                </c:pt>
                <c:pt idx="7036" formatCode="General">
                  <c:v>-8.0673179039865005E-4</c:v>
                </c:pt>
                <c:pt idx="7037" formatCode="General">
                  <c:v>-8.01860463212468E-4</c:v>
                </c:pt>
                <c:pt idx="7038" formatCode="General">
                  <c:v>-8.0769099734567904E-4</c:v>
                </c:pt>
                <c:pt idx="7039" formatCode="General">
                  <c:v>-8.0293797724554803E-4</c:v>
                </c:pt>
                <c:pt idx="7040" formatCode="General">
                  <c:v>-7.9883976063724403E-4</c:v>
                </c:pt>
                <c:pt idx="7041" formatCode="General">
                  <c:v>-8.0473952203679601E-4</c:v>
                </c:pt>
                <c:pt idx="7042" formatCode="General">
                  <c:v>-7.9144347523355397E-4</c:v>
                </c:pt>
                <c:pt idx="7043" formatCode="General">
                  <c:v>-8.0069457785397096E-4</c:v>
                </c:pt>
                <c:pt idx="7044" formatCode="General">
                  <c:v>-7.9471708116321104E-4</c:v>
                </c:pt>
                <c:pt idx="7045" formatCode="General">
                  <c:v>-8.0350291531712905E-4</c:v>
                </c:pt>
                <c:pt idx="7046" formatCode="General">
                  <c:v>-8.0592639885140502E-4</c:v>
                </c:pt>
                <c:pt idx="7047" formatCode="General">
                  <c:v>-8.0709483882422E-4</c:v>
                </c:pt>
                <c:pt idx="7048" formatCode="General">
                  <c:v>-7.9174578819540202E-4</c:v>
                </c:pt>
                <c:pt idx="7049" formatCode="General">
                  <c:v>-7.9150149439237102E-4</c:v>
                </c:pt>
                <c:pt idx="7050" formatCode="General">
                  <c:v>-8.0412107128330595E-4</c:v>
                </c:pt>
                <c:pt idx="7051" formatCode="General">
                  <c:v>-7.9107727055125095E-4</c:v>
                </c:pt>
                <c:pt idx="7052" formatCode="General">
                  <c:v>-7.9700833490202396E-4</c:v>
                </c:pt>
                <c:pt idx="7053" formatCode="General">
                  <c:v>-8.0427512969546099E-4</c:v>
                </c:pt>
                <c:pt idx="7054" formatCode="General">
                  <c:v>-7.9339193215938197E-4</c:v>
                </c:pt>
                <c:pt idx="7055" formatCode="General">
                  <c:v>-8.0309941446153903E-4</c:v>
                </c:pt>
                <c:pt idx="7056" formatCode="General">
                  <c:v>-7.94700175750744E-4</c:v>
                </c:pt>
                <c:pt idx="7057" formatCode="General">
                  <c:v>-7.9528504076757905E-4</c:v>
                </c:pt>
                <c:pt idx="7058" formatCode="General">
                  <c:v>-8.0194623768153396E-4</c:v>
                </c:pt>
                <c:pt idx="7059" formatCode="General">
                  <c:v>-8.0718635301567799E-4</c:v>
                </c:pt>
                <c:pt idx="7060" formatCode="General">
                  <c:v>-7.96132505967346E-4</c:v>
                </c:pt>
                <c:pt idx="7061" formatCode="General">
                  <c:v>-8.0733019150739803E-4</c:v>
                </c:pt>
                <c:pt idx="7062" formatCode="General">
                  <c:v>-8.0405046825906396E-4</c:v>
                </c:pt>
                <c:pt idx="7063" formatCode="General">
                  <c:v>-7.9914628176900801E-4</c:v>
                </c:pt>
                <c:pt idx="7064" formatCode="General">
                  <c:v>-7.9170411953432499E-4</c:v>
                </c:pt>
                <c:pt idx="7065" formatCode="General">
                  <c:v>-8.0884425272270796E-4</c:v>
                </c:pt>
                <c:pt idx="7066" formatCode="General">
                  <c:v>-7.9776926102406297E-4</c:v>
                </c:pt>
                <c:pt idx="7067" formatCode="General">
                  <c:v>-7.9663563629030405E-4</c:v>
                </c:pt>
                <c:pt idx="7068" formatCode="General">
                  <c:v>-8.0443800844239E-4</c:v>
                </c:pt>
                <c:pt idx="7069" formatCode="General">
                  <c:v>-8.0398003661774002E-4</c:v>
                </c:pt>
                <c:pt idx="7070" formatCode="General">
                  <c:v>-8.0036342448376E-4</c:v>
                </c:pt>
                <c:pt idx="7071" formatCode="General">
                  <c:v>-8.0388835107587703E-4</c:v>
                </c:pt>
                <c:pt idx="7072" formatCode="General">
                  <c:v>-8.0229727754937399E-4</c:v>
                </c:pt>
                <c:pt idx="7073" formatCode="General">
                  <c:v>-8.0464945820055405E-4</c:v>
                </c:pt>
                <c:pt idx="7074" formatCode="General">
                  <c:v>-7.9941071207989805E-4</c:v>
                </c:pt>
                <c:pt idx="7075" formatCode="General">
                  <c:v>-7.97302865134993E-4</c:v>
                </c:pt>
                <c:pt idx="7076" formatCode="General">
                  <c:v>-8.07680001626281E-4</c:v>
                </c:pt>
                <c:pt idx="7077" formatCode="General">
                  <c:v>-7.9831957763072897E-4</c:v>
                </c:pt>
                <c:pt idx="7078" formatCode="General">
                  <c:v>-8.0594990805187602E-4</c:v>
                </c:pt>
                <c:pt idx="7079" formatCode="General">
                  <c:v>-7.9028089228416396E-4</c:v>
                </c:pt>
                <c:pt idx="7080" formatCode="General">
                  <c:v>-7.9243497015687395E-4</c:v>
                </c:pt>
                <c:pt idx="7081" formatCode="General">
                  <c:v>-7.9583152559863698E-4</c:v>
                </c:pt>
                <c:pt idx="7082" formatCode="General">
                  <c:v>-8.0448808290040097E-4</c:v>
                </c:pt>
                <c:pt idx="7083" formatCode="General">
                  <c:v>-8.0217466979751802E-4</c:v>
                </c:pt>
                <c:pt idx="7084" formatCode="General">
                  <c:v>-8.0472445457814904E-4</c:v>
                </c:pt>
                <c:pt idx="7085" formatCode="General">
                  <c:v>-7.9673496723560899E-4</c:v>
                </c:pt>
                <c:pt idx="7086" formatCode="General">
                  <c:v>-8.0679014946377398E-4</c:v>
                </c:pt>
                <c:pt idx="7087" formatCode="General">
                  <c:v>-7.9731325480430603E-4</c:v>
                </c:pt>
                <c:pt idx="7088" formatCode="General">
                  <c:v>-8.1280969130709301E-4</c:v>
                </c:pt>
                <c:pt idx="7089" formatCode="General">
                  <c:v>-7.9407914798305999E-4</c:v>
                </c:pt>
                <c:pt idx="7090" formatCode="General">
                  <c:v>-8.0414291100699303E-4</c:v>
                </c:pt>
                <c:pt idx="7091" formatCode="General">
                  <c:v>-8.0880907930863297E-4</c:v>
                </c:pt>
                <c:pt idx="7092" formatCode="General">
                  <c:v>-7.9851245758861297E-4</c:v>
                </c:pt>
                <c:pt idx="7093" formatCode="General">
                  <c:v>-8.02118779645489E-4</c:v>
                </c:pt>
                <c:pt idx="7094" formatCode="General">
                  <c:v>-8.0022149115109901E-4</c:v>
                </c:pt>
                <c:pt idx="7095" formatCode="General">
                  <c:v>-8.0421356478610896E-4</c:v>
                </c:pt>
                <c:pt idx="7096" formatCode="General">
                  <c:v>-7.9532863986285496E-4</c:v>
                </c:pt>
                <c:pt idx="7097" formatCode="General">
                  <c:v>-7.9863723420365803E-4</c:v>
                </c:pt>
                <c:pt idx="7098" formatCode="General">
                  <c:v>-7.8677629345206895E-4</c:v>
                </c:pt>
                <c:pt idx="7099" formatCode="General">
                  <c:v>-7.9084887803639004E-4</c:v>
                </c:pt>
                <c:pt idx="7100" formatCode="General">
                  <c:v>-8.0123608570337103E-4</c:v>
                </c:pt>
                <c:pt idx="7101" formatCode="General">
                  <c:v>-8.01655666597457E-4</c:v>
                </c:pt>
                <c:pt idx="7102" formatCode="General">
                  <c:v>-7.9294697324899896E-4</c:v>
                </c:pt>
                <c:pt idx="7103" formatCode="General">
                  <c:v>-7.9307491155084799E-4</c:v>
                </c:pt>
                <c:pt idx="7104" formatCode="General">
                  <c:v>-8.0186238699577297E-4</c:v>
                </c:pt>
                <c:pt idx="7105" formatCode="General">
                  <c:v>-7.9991459345726704E-4</c:v>
                </c:pt>
                <c:pt idx="7106" formatCode="General">
                  <c:v>-7.9580172351578304E-4</c:v>
                </c:pt>
                <c:pt idx="7107" formatCode="General">
                  <c:v>-7.9737710795898696E-4</c:v>
                </c:pt>
                <c:pt idx="7108" formatCode="General">
                  <c:v>-7.8978323128887104E-4</c:v>
                </c:pt>
                <c:pt idx="7109" formatCode="General">
                  <c:v>-8.0945795541085598E-4</c:v>
                </c:pt>
                <c:pt idx="7110" formatCode="General">
                  <c:v>-8.0288174536601595E-4</c:v>
                </c:pt>
                <c:pt idx="7111" formatCode="General">
                  <c:v>-7.9854661702852801E-4</c:v>
                </c:pt>
                <c:pt idx="7112" formatCode="General">
                  <c:v>-7.9755315561125598E-4</c:v>
                </c:pt>
                <c:pt idx="7113" formatCode="General">
                  <c:v>-7.9228169518987597E-4</c:v>
                </c:pt>
                <c:pt idx="7114" formatCode="General">
                  <c:v>-8.0672562590496902E-4</c:v>
                </c:pt>
                <c:pt idx="7115" formatCode="General">
                  <c:v>-7.9460725743208803E-4</c:v>
                </c:pt>
                <c:pt idx="7116" formatCode="General">
                  <c:v>-7.8638082794677E-4</c:v>
                </c:pt>
                <c:pt idx="7117" formatCode="General">
                  <c:v>-8.0520947592806799E-4</c:v>
                </c:pt>
                <c:pt idx="7118" formatCode="General">
                  <c:v>-8.0297751214329703E-4</c:v>
                </c:pt>
                <c:pt idx="7119" formatCode="General">
                  <c:v>-7.8556408623348096E-4</c:v>
                </c:pt>
                <c:pt idx="7120" formatCode="General">
                  <c:v>-8.0388418264690199E-4</c:v>
                </c:pt>
                <c:pt idx="7121" formatCode="General">
                  <c:v>-7.9150696160281396E-4</c:v>
                </c:pt>
                <c:pt idx="7122" formatCode="General">
                  <c:v>-8.0410781319342696E-4</c:v>
                </c:pt>
                <c:pt idx="7123" formatCode="General">
                  <c:v>-8.0653864578483401E-4</c:v>
                </c:pt>
                <c:pt idx="7124" formatCode="General">
                  <c:v>-8.0376616358991205E-4</c:v>
                </c:pt>
                <c:pt idx="7125" formatCode="General">
                  <c:v>-8.1056801710056002E-4</c:v>
                </c:pt>
                <c:pt idx="7126" formatCode="General">
                  <c:v>-7.9204765412310804E-4</c:v>
                </c:pt>
                <c:pt idx="7127" formatCode="General">
                  <c:v>-7.86309685216065E-4</c:v>
                </c:pt>
                <c:pt idx="7128" formatCode="General">
                  <c:v>-7.9395401568022603E-4</c:v>
                </c:pt>
                <c:pt idx="7129" formatCode="General">
                  <c:v>-7.9292299728890201E-4</c:v>
                </c:pt>
                <c:pt idx="7130" formatCode="General">
                  <c:v>-8.0123276327797005E-4</c:v>
                </c:pt>
                <c:pt idx="7131" formatCode="General">
                  <c:v>-7.8946142610556195E-4</c:v>
                </c:pt>
                <c:pt idx="7132" formatCode="General">
                  <c:v>-7.8814760689512704E-4</c:v>
                </c:pt>
                <c:pt idx="7133" formatCode="General">
                  <c:v>-8.0197689286825398E-4</c:v>
                </c:pt>
                <c:pt idx="7134" formatCode="General">
                  <c:v>-7.9015430119233295E-4</c:v>
                </c:pt>
                <c:pt idx="7135" formatCode="General">
                  <c:v>-7.9811159448747596E-4</c:v>
                </c:pt>
                <c:pt idx="7136" formatCode="General">
                  <c:v>-8.0431352667228496E-4</c:v>
                </c:pt>
                <c:pt idx="7137" formatCode="General">
                  <c:v>-7.97572391223042E-4</c:v>
                </c:pt>
                <c:pt idx="7138" formatCode="General">
                  <c:v>-7.9170924790846495E-4</c:v>
                </c:pt>
                <c:pt idx="7139" formatCode="General">
                  <c:v>-8.0224473631300799E-4</c:v>
                </c:pt>
                <c:pt idx="7140" formatCode="General">
                  <c:v>-8.0176621306225901E-4</c:v>
                </c:pt>
                <c:pt idx="7141" formatCode="General">
                  <c:v>-8.0583705873517504E-4</c:v>
                </c:pt>
                <c:pt idx="7142" formatCode="General">
                  <c:v>-7.9093105058009104E-4</c:v>
                </c:pt>
                <c:pt idx="7143" formatCode="General">
                  <c:v>-7.9344885330153E-4</c:v>
                </c:pt>
                <c:pt idx="7144" formatCode="General">
                  <c:v>-7.9365473659977399E-4</c:v>
                </c:pt>
                <c:pt idx="7145" formatCode="General">
                  <c:v>-8.0106217967588296E-4</c:v>
                </c:pt>
                <c:pt idx="7146" formatCode="General">
                  <c:v>-8.0521408865855701E-4</c:v>
                </c:pt>
                <c:pt idx="7147" formatCode="General">
                  <c:v>-7.9894321007075396E-4</c:v>
                </c:pt>
                <c:pt idx="7148" formatCode="General">
                  <c:v>-7.97083665178797E-4</c:v>
                </c:pt>
                <c:pt idx="7149" formatCode="General">
                  <c:v>-8.0005931808846604E-4</c:v>
                </c:pt>
                <c:pt idx="7150" formatCode="General">
                  <c:v>-8.0015863941996102E-4</c:v>
                </c:pt>
                <c:pt idx="7151" formatCode="General">
                  <c:v>-8.0581648020770899E-4</c:v>
                </c:pt>
                <c:pt idx="7152" formatCode="General">
                  <c:v>-7.92784051006194E-4</c:v>
                </c:pt>
                <c:pt idx="7153" formatCode="General">
                  <c:v>-7.9498998416251002E-4</c:v>
                </c:pt>
                <c:pt idx="7154" formatCode="General">
                  <c:v>-8.0082849024940797E-4</c:v>
                </c:pt>
                <c:pt idx="7155" formatCode="General">
                  <c:v>-7.8838928911869103E-4</c:v>
                </c:pt>
                <c:pt idx="7156" formatCode="General">
                  <c:v>-8.0044334601068795E-4</c:v>
                </c:pt>
                <c:pt idx="7157" formatCode="General">
                  <c:v>-8.0507735167657704E-4</c:v>
                </c:pt>
                <c:pt idx="7158" formatCode="General">
                  <c:v>-8.0137853216213798E-4</c:v>
                </c:pt>
                <c:pt idx="7159" formatCode="General">
                  <c:v>-7.9261810660398002E-4</c:v>
                </c:pt>
                <c:pt idx="7160" formatCode="General">
                  <c:v>-7.9389361214355302E-4</c:v>
                </c:pt>
                <c:pt idx="7161" formatCode="General">
                  <c:v>-7.9649332155713802E-4</c:v>
                </c:pt>
                <c:pt idx="7162" formatCode="General">
                  <c:v>-7.9018720650395296E-4</c:v>
                </c:pt>
                <c:pt idx="7163" formatCode="General">
                  <c:v>-7.8003318679701304E-4</c:v>
                </c:pt>
                <c:pt idx="7164" formatCode="General">
                  <c:v>-7.9155032574354403E-4</c:v>
                </c:pt>
                <c:pt idx="7165" formatCode="General">
                  <c:v>-8.0573631204518097E-4</c:v>
                </c:pt>
                <c:pt idx="7166" formatCode="General">
                  <c:v>-7.9914069819700504E-4</c:v>
                </c:pt>
                <c:pt idx="7167" formatCode="General">
                  <c:v>-7.9810232075089196E-4</c:v>
                </c:pt>
                <c:pt idx="7168" formatCode="General">
                  <c:v>-7.9463908950454199E-4</c:v>
                </c:pt>
                <c:pt idx="7169" formatCode="General">
                  <c:v>-7.9443709211109701E-4</c:v>
                </c:pt>
                <c:pt idx="7170" formatCode="General">
                  <c:v>-7.9415765331267195E-4</c:v>
                </c:pt>
                <c:pt idx="7171" formatCode="General">
                  <c:v>-7.9936081080620705E-4</c:v>
                </c:pt>
                <c:pt idx="7172" formatCode="General">
                  <c:v>-8.0518808431547298E-4</c:v>
                </c:pt>
                <c:pt idx="7173" formatCode="General">
                  <c:v>-7.9558355866435901E-4</c:v>
                </c:pt>
                <c:pt idx="7174" formatCode="General">
                  <c:v>-7.9842938904130505E-4</c:v>
                </c:pt>
                <c:pt idx="7175" formatCode="General">
                  <c:v>-8.0149949722347897E-4</c:v>
                </c:pt>
                <c:pt idx="7176" formatCode="General">
                  <c:v>-7.9084675686699496E-4</c:v>
                </c:pt>
                <c:pt idx="7177" formatCode="General">
                  <c:v>-7.9636080230293998E-4</c:v>
                </c:pt>
                <c:pt idx="7178" formatCode="General">
                  <c:v>-8.0073236369388801E-4</c:v>
                </c:pt>
                <c:pt idx="7179" formatCode="General">
                  <c:v>-7.9641222845379595E-4</c:v>
                </c:pt>
                <c:pt idx="7180" formatCode="General">
                  <c:v>-7.9903036398875195E-4</c:v>
                </c:pt>
                <c:pt idx="7181" formatCode="General">
                  <c:v>-7.9599915023767097E-4</c:v>
                </c:pt>
                <c:pt idx="7182" formatCode="General">
                  <c:v>-8.0562292800173305E-4</c:v>
                </c:pt>
                <c:pt idx="7183" formatCode="General">
                  <c:v>-7.9308045040769003E-4</c:v>
                </c:pt>
                <c:pt idx="7184" formatCode="General">
                  <c:v>-7.9041664451973798E-4</c:v>
                </c:pt>
                <c:pt idx="7185" formatCode="General">
                  <c:v>-8.0212277256891005E-4</c:v>
                </c:pt>
                <c:pt idx="7186" formatCode="General">
                  <c:v>-7.8807401937792097E-4</c:v>
                </c:pt>
                <c:pt idx="7187" formatCode="General">
                  <c:v>-8.0958207755663103E-4</c:v>
                </c:pt>
                <c:pt idx="7188" formatCode="General">
                  <c:v>-7.9758888578022598E-4</c:v>
                </c:pt>
                <c:pt idx="7189" formatCode="General">
                  <c:v>-8.1667170769259001E-4</c:v>
                </c:pt>
                <c:pt idx="7190" formatCode="General">
                  <c:v>-8.0233935716850495E-4</c:v>
                </c:pt>
                <c:pt idx="7191" formatCode="General">
                  <c:v>-7.9756439569163696E-4</c:v>
                </c:pt>
                <c:pt idx="7192" formatCode="General">
                  <c:v>-7.9360508129385399E-4</c:v>
                </c:pt>
                <c:pt idx="7193" formatCode="General">
                  <c:v>-8.0006792602895296E-4</c:v>
                </c:pt>
                <c:pt idx="7194" formatCode="General">
                  <c:v>-7.9473464393424096E-4</c:v>
                </c:pt>
                <c:pt idx="7195" formatCode="General">
                  <c:v>-7.9218449082728E-4</c:v>
                </c:pt>
                <c:pt idx="7196" formatCode="General">
                  <c:v>-7.9632769880843798E-4</c:v>
                </c:pt>
                <c:pt idx="7197" formatCode="General">
                  <c:v>-7.9394530479465805E-4</c:v>
                </c:pt>
                <c:pt idx="7198" formatCode="General">
                  <c:v>-7.9292136557001201E-4</c:v>
                </c:pt>
                <c:pt idx="7199" formatCode="General">
                  <c:v>-7.8330648106708103E-4</c:v>
                </c:pt>
                <c:pt idx="7200" formatCode="General">
                  <c:v>-7.9600295951590301E-4</c:v>
                </c:pt>
                <c:pt idx="7201" formatCode="General">
                  <c:v>-7.9394274804201403E-4</c:v>
                </c:pt>
                <c:pt idx="7202" formatCode="General">
                  <c:v>-8.0465314569791099E-4</c:v>
                </c:pt>
                <c:pt idx="7203" formatCode="General">
                  <c:v>-7.9705874910561501E-4</c:v>
                </c:pt>
                <c:pt idx="7204" formatCode="General">
                  <c:v>-7.8538446399333602E-4</c:v>
                </c:pt>
                <c:pt idx="7205" formatCode="General">
                  <c:v>-7.9339777467006295E-4</c:v>
                </c:pt>
                <c:pt idx="7206" formatCode="General">
                  <c:v>-7.8571174823082303E-4</c:v>
                </c:pt>
                <c:pt idx="7207" formatCode="General">
                  <c:v>-7.9897280556620901E-4</c:v>
                </c:pt>
                <c:pt idx="7208" formatCode="General">
                  <c:v>-8.0412297731091698E-4</c:v>
                </c:pt>
                <c:pt idx="7209" formatCode="General">
                  <c:v>-7.9500587182540798E-4</c:v>
                </c:pt>
                <c:pt idx="7210" formatCode="General">
                  <c:v>-7.9446684746136103E-4</c:v>
                </c:pt>
                <c:pt idx="7211" formatCode="General">
                  <c:v>-7.92560200874964E-4</c:v>
                </c:pt>
                <c:pt idx="7212" formatCode="General">
                  <c:v>-7.8969957218857597E-4</c:v>
                </c:pt>
                <c:pt idx="7213" formatCode="General">
                  <c:v>-7.9369330261180903E-4</c:v>
                </c:pt>
                <c:pt idx="7214" formatCode="General">
                  <c:v>-8.0331999058449804E-4</c:v>
                </c:pt>
                <c:pt idx="7215" formatCode="General">
                  <c:v>-8.00366612754987E-4</c:v>
                </c:pt>
                <c:pt idx="7216" formatCode="General">
                  <c:v>-7.9874014970539103E-4</c:v>
                </c:pt>
                <c:pt idx="7217" formatCode="General">
                  <c:v>-7.9347382067579896E-4</c:v>
                </c:pt>
                <c:pt idx="7218" formatCode="General">
                  <c:v>-7.8109296832044601E-4</c:v>
                </c:pt>
                <c:pt idx="7219" formatCode="General">
                  <c:v>-7.9179063189965999E-4</c:v>
                </c:pt>
                <c:pt idx="7220" formatCode="General">
                  <c:v>-7.7839932332314304E-4</c:v>
                </c:pt>
                <c:pt idx="7221" formatCode="General">
                  <c:v>-7.9647322664850499E-4</c:v>
                </c:pt>
                <c:pt idx="7222" formatCode="General">
                  <c:v>-7.8194142603333597E-4</c:v>
                </c:pt>
                <c:pt idx="7223" formatCode="General">
                  <c:v>-8.0034391933941202E-4</c:v>
                </c:pt>
                <c:pt idx="7224" formatCode="General">
                  <c:v>-7.9867469878101805E-4</c:v>
                </c:pt>
                <c:pt idx="7225" formatCode="General">
                  <c:v>-7.98044713993719E-4</c:v>
                </c:pt>
                <c:pt idx="7226" formatCode="General">
                  <c:v>-7.8664310096535702E-4</c:v>
                </c:pt>
                <c:pt idx="7227" formatCode="General">
                  <c:v>-7.9735741942506299E-4</c:v>
                </c:pt>
                <c:pt idx="7228" formatCode="General">
                  <c:v>-8.1170619114266803E-4</c:v>
                </c:pt>
                <c:pt idx="7229" formatCode="General">
                  <c:v>-7.8647542559490396E-4</c:v>
                </c:pt>
                <c:pt idx="7230" formatCode="General">
                  <c:v>-7.7885130661614003E-4</c:v>
                </c:pt>
                <c:pt idx="7231" formatCode="General">
                  <c:v>-7.8835144923942101E-4</c:v>
                </c:pt>
                <c:pt idx="7232" formatCode="General">
                  <c:v>-7.9443029302266998E-4</c:v>
                </c:pt>
                <c:pt idx="7233" formatCode="General">
                  <c:v>-7.8990271109729995E-4</c:v>
                </c:pt>
                <c:pt idx="7234" formatCode="General">
                  <c:v>-7.8707565918359002E-4</c:v>
                </c:pt>
                <c:pt idx="7235" formatCode="General">
                  <c:v>-7.8942421158520698E-4</c:v>
                </c:pt>
                <c:pt idx="7236" formatCode="General">
                  <c:v>-8.0165070734129404E-4</c:v>
                </c:pt>
                <c:pt idx="7237" formatCode="General">
                  <c:v>-7.9886019419499698E-4</c:v>
                </c:pt>
                <c:pt idx="7238" formatCode="General">
                  <c:v>-7.8822738418864798E-4</c:v>
                </c:pt>
                <c:pt idx="7239" formatCode="General">
                  <c:v>-7.9667507405595001E-4</c:v>
                </c:pt>
                <c:pt idx="7240" formatCode="General">
                  <c:v>-8.00195629877404E-4</c:v>
                </c:pt>
                <c:pt idx="7241" formatCode="General">
                  <c:v>-7.9885480949570397E-4</c:v>
                </c:pt>
                <c:pt idx="7242" formatCode="General">
                  <c:v>-8.0503155581472801E-4</c:v>
                </c:pt>
                <c:pt idx="7243" formatCode="General">
                  <c:v>-7.8782306015549495E-4</c:v>
                </c:pt>
                <c:pt idx="7244" formatCode="General">
                  <c:v>-7.8763320467354302E-4</c:v>
                </c:pt>
                <c:pt idx="7245" formatCode="General">
                  <c:v>-7.8252614463921702E-4</c:v>
                </c:pt>
                <c:pt idx="7246" formatCode="General">
                  <c:v>-7.9999465883368905E-4</c:v>
                </c:pt>
                <c:pt idx="7247" formatCode="General">
                  <c:v>-7.91130917100225E-4</c:v>
                </c:pt>
                <c:pt idx="7248" formatCode="General">
                  <c:v>-7.9339467118348401E-4</c:v>
                </c:pt>
                <c:pt idx="7249" formatCode="General">
                  <c:v>-7.9963335636475195E-4</c:v>
                </c:pt>
                <c:pt idx="7250" formatCode="General">
                  <c:v>-8.0332195559641403E-4</c:v>
                </c:pt>
                <c:pt idx="7251" formatCode="General">
                  <c:v>-7.9509733766128601E-4</c:v>
                </c:pt>
                <c:pt idx="7252" formatCode="General">
                  <c:v>-7.9678384163978805E-4</c:v>
                </c:pt>
                <c:pt idx="7253" formatCode="General">
                  <c:v>-7.9250422637914598E-4</c:v>
                </c:pt>
                <c:pt idx="7254" formatCode="General">
                  <c:v>-7.9216232520313104E-4</c:v>
                </c:pt>
                <c:pt idx="7255" formatCode="General">
                  <c:v>-7.8571094691058403E-4</c:v>
                </c:pt>
                <c:pt idx="7256" formatCode="General">
                  <c:v>-7.9367119081648601E-4</c:v>
                </c:pt>
                <c:pt idx="7257" formatCode="General">
                  <c:v>-7.9830704387005402E-4</c:v>
                </c:pt>
                <c:pt idx="7258" formatCode="General">
                  <c:v>-7.8419883745890295E-4</c:v>
                </c:pt>
                <c:pt idx="7259" formatCode="General">
                  <c:v>-7.98553134464746E-4</c:v>
                </c:pt>
                <c:pt idx="7260" formatCode="General">
                  <c:v>-8.0499383484952897E-4</c:v>
                </c:pt>
                <c:pt idx="7261" formatCode="General">
                  <c:v>-8.0437870384046802E-4</c:v>
                </c:pt>
                <c:pt idx="7262" formatCode="General">
                  <c:v>-7.9854818129995004E-4</c:v>
                </c:pt>
                <c:pt idx="7263" formatCode="General">
                  <c:v>-7.9544778106977604E-4</c:v>
                </c:pt>
                <c:pt idx="7264" formatCode="General">
                  <c:v>-7.9275110884663902E-4</c:v>
                </c:pt>
                <c:pt idx="7265" formatCode="General">
                  <c:v>-7.9422135419282905E-4</c:v>
                </c:pt>
                <c:pt idx="7266" formatCode="General">
                  <c:v>-8.0110261099659798E-4</c:v>
                </c:pt>
                <c:pt idx="7267" formatCode="General">
                  <c:v>-7.9581535923599702E-4</c:v>
                </c:pt>
                <c:pt idx="7268" formatCode="General">
                  <c:v>-7.9602841689843196E-4</c:v>
                </c:pt>
                <c:pt idx="7269" formatCode="General">
                  <c:v>-7.9668621114145199E-4</c:v>
                </c:pt>
                <c:pt idx="7270" formatCode="General">
                  <c:v>-8.0700154479936101E-4</c:v>
                </c:pt>
                <c:pt idx="7271" formatCode="General">
                  <c:v>-7.9765743703914197E-4</c:v>
                </c:pt>
                <c:pt idx="7272" formatCode="General">
                  <c:v>-7.9003022319179095E-4</c:v>
                </c:pt>
                <c:pt idx="7273" formatCode="General">
                  <c:v>-7.9448277391431295E-4</c:v>
                </c:pt>
                <c:pt idx="7274" formatCode="General">
                  <c:v>-7.8674054110959395E-4</c:v>
                </c:pt>
                <c:pt idx="7275" formatCode="General">
                  <c:v>-7.9759095843442605E-4</c:v>
                </c:pt>
                <c:pt idx="7276" formatCode="General">
                  <c:v>-7.9022618691828998E-4</c:v>
                </c:pt>
                <c:pt idx="7277" formatCode="General">
                  <c:v>-7.8862922772946799E-4</c:v>
                </c:pt>
                <c:pt idx="7278" formatCode="General">
                  <c:v>-7.9169053323324603E-4</c:v>
                </c:pt>
                <c:pt idx="7279" formatCode="General">
                  <c:v>-7.9785496718545799E-4</c:v>
                </c:pt>
                <c:pt idx="7280" formatCode="General">
                  <c:v>-8.0709402337849397E-4</c:v>
                </c:pt>
                <c:pt idx="7281" formatCode="General">
                  <c:v>-7.8541662706498895E-4</c:v>
                </c:pt>
                <c:pt idx="7282" formatCode="General">
                  <c:v>-7.8868109538277498E-4</c:v>
                </c:pt>
                <c:pt idx="7283" formatCode="General">
                  <c:v>-7.9664343102711296E-4</c:v>
                </c:pt>
                <c:pt idx="7284" formatCode="General">
                  <c:v>-7.9250775301266602E-4</c:v>
                </c:pt>
                <c:pt idx="7285" formatCode="General">
                  <c:v>-7.8829292128858297E-4</c:v>
                </c:pt>
                <c:pt idx="7286" formatCode="General">
                  <c:v>-7.8642578546084696E-4</c:v>
                </c:pt>
                <c:pt idx="7287" formatCode="General">
                  <c:v>-7.9750699585985705E-4</c:v>
                </c:pt>
                <c:pt idx="7288" formatCode="General">
                  <c:v>-7.9222997849648195E-4</c:v>
                </c:pt>
                <c:pt idx="7289" formatCode="General">
                  <c:v>-7.8718157425556896E-4</c:v>
                </c:pt>
                <c:pt idx="7290" formatCode="General">
                  <c:v>-7.9759020120853804E-4</c:v>
                </c:pt>
                <c:pt idx="7291" formatCode="General">
                  <c:v>-7.9488506180517605E-4</c:v>
                </c:pt>
                <c:pt idx="7292" formatCode="General">
                  <c:v>-7.8847386746160996E-4</c:v>
                </c:pt>
                <c:pt idx="7293" formatCode="General">
                  <c:v>-7.9718759459243701E-4</c:v>
                </c:pt>
                <c:pt idx="7294" formatCode="General">
                  <c:v>-8.0395805741623097E-4</c:v>
                </c:pt>
                <c:pt idx="7295" formatCode="General">
                  <c:v>-8.0273204655431402E-4</c:v>
                </c:pt>
                <c:pt idx="7296" formatCode="General">
                  <c:v>-7.9272652419433399E-4</c:v>
                </c:pt>
                <c:pt idx="7297" formatCode="General">
                  <c:v>-7.9466408638599205E-4</c:v>
                </c:pt>
                <c:pt idx="7298" formatCode="General">
                  <c:v>-8.0222109899452795E-4</c:v>
                </c:pt>
                <c:pt idx="7299" formatCode="General">
                  <c:v>-7.82549074529311E-4</c:v>
                </c:pt>
                <c:pt idx="7300" formatCode="General">
                  <c:v>-7.9085214164526104E-4</c:v>
                </c:pt>
                <c:pt idx="7301" formatCode="General">
                  <c:v>-7.8996187504547504E-4</c:v>
                </c:pt>
                <c:pt idx="7302" formatCode="General">
                  <c:v>-7.9599687651256705E-4</c:v>
                </c:pt>
                <c:pt idx="7303" formatCode="General">
                  <c:v>-8.0230715294380296E-4</c:v>
                </c:pt>
                <c:pt idx="7304" formatCode="General">
                  <c:v>-7.7872275892965298E-4</c:v>
                </c:pt>
                <c:pt idx="7305" formatCode="General">
                  <c:v>-8.0076444017328598E-4</c:v>
                </c:pt>
                <c:pt idx="7306" formatCode="General">
                  <c:v>-7.9067122441629897E-4</c:v>
                </c:pt>
                <c:pt idx="7307" formatCode="General">
                  <c:v>-8.0061568283808302E-4</c:v>
                </c:pt>
                <c:pt idx="7308" formatCode="General">
                  <c:v>-7.8855275605288304E-4</c:v>
                </c:pt>
                <c:pt idx="7309" formatCode="General">
                  <c:v>-7.87655394797902E-4</c:v>
                </c:pt>
                <c:pt idx="7310" formatCode="General">
                  <c:v>-7.9444023945119703E-4</c:v>
                </c:pt>
                <c:pt idx="7311" formatCode="General">
                  <c:v>-7.8815269356669504E-4</c:v>
                </c:pt>
                <c:pt idx="7312" formatCode="General">
                  <c:v>-7.8976642009401102E-4</c:v>
                </c:pt>
                <c:pt idx="7313" formatCode="General">
                  <c:v>-7.8815579105199801E-4</c:v>
                </c:pt>
                <c:pt idx="7314" formatCode="General">
                  <c:v>-7.9641884782473101E-4</c:v>
                </c:pt>
                <c:pt idx="7315" formatCode="General">
                  <c:v>-7.8240809858212495E-4</c:v>
                </c:pt>
                <c:pt idx="7316" formatCode="General">
                  <c:v>-7.9457630558369904E-4</c:v>
                </c:pt>
                <c:pt idx="7317" formatCode="General">
                  <c:v>-7.9866863881583399E-4</c:v>
                </c:pt>
                <c:pt idx="7318" formatCode="General">
                  <c:v>-7.88393444483361E-4</c:v>
                </c:pt>
                <c:pt idx="7319" formatCode="General">
                  <c:v>-7.9220470611631203E-4</c:v>
                </c:pt>
                <c:pt idx="7320" formatCode="General">
                  <c:v>-8.0372592445800595E-4</c:v>
                </c:pt>
                <c:pt idx="7321" formatCode="General">
                  <c:v>-7.9284410998639804E-4</c:v>
                </c:pt>
                <c:pt idx="7322" formatCode="General">
                  <c:v>-7.8954791698417396E-4</c:v>
                </c:pt>
                <c:pt idx="7323" formatCode="General">
                  <c:v>-7.9996649828401999E-4</c:v>
                </c:pt>
                <c:pt idx="7324" formatCode="General">
                  <c:v>-7.9573498437360399E-4</c:v>
                </c:pt>
                <c:pt idx="7325" formatCode="General">
                  <c:v>-7.9888654483390603E-4</c:v>
                </c:pt>
                <c:pt idx="7326" formatCode="General">
                  <c:v>-7.9141011032509399E-4</c:v>
                </c:pt>
                <c:pt idx="7327" formatCode="General">
                  <c:v>-7.7646104361991995E-4</c:v>
                </c:pt>
                <c:pt idx="7328" formatCode="General">
                  <c:v>-7.7977390935102101E-4</c:v>
                </c:pt>
                <c:pt idx="7329" formatCode="General">
                  <c:v>-7.9279658815967896E-4</c:v>
                </c:pt>
                <c:pt idx="7330" formatCode="General">
                  <c:v>-7.7163153969920595E-4</c:v>
                </c:pt>
                <c:pt idx="7331" formatCode="General">
                  <c:v>-7.9469735166941703E-4</c:v>
                </c:pt>
                <c:pt idx="7332" formatCode="General">
                  <c:v>-7.7808038278688097E-4</c:v>
                </c:pt>
                <c:pt idx="7333" formatCode="General">
                  <c:v>-7.9890186307650802E-4</c:v>
                </c:pt>
                <c:pt idx="7334" formatCode="General">
                  <c:v>-7.8699557461392596E-4</c:v>
                </c:pt>
                <c:pt idx="7335" formatCode="General">
                  <c:v>-7.8506531291910495E-4</c:v>
                </c:pt>
                <c:pt idx="7336" formatCode="General">
                  <c:v>-7.8876557839917402E-4</c:v>
                </c:pt>
                <c:pt idx="7337" formatCode="General">
                  <c:v>-7.9488246041505798E-4</c:v>
                </c:pt>
                <c:pt idx="7338" formatCode="General">
                  <c:v>-7.8962896705953001E-4</c:v>
                </c:pt>
                <c:pt idx="7339" formatCode="General">
                  <c:v>-7.9039316310756101E-4</c:v>
                </c:pt>
                <c:pt idx="7340" formatCode="General">
                  <c:v>-7.9989526278844401E-4</c:v>
                </c:pt>
                <c:pt idx="7341" formatCode="General">
                  <c:v>-7.9488236892814E-4</c:v>
                </c:pt>
                <c:pt idx="7342" formatCode="General">
                  <c:v>-8.06882587271834E-4</c:v>
                </c:pt>
                <c:pt idx="7343" formatCode="General">
                  <c:v>-7.8532073757646003E-4</c:v>
                </c:pt>
                <c:pt idx="7344" formatCode="General">
                  <c:v>-7.7660004001078203E-4</c:v>
                </c:pt>
                <c:pt idx="7345" formatCode="General">
                  <c:v>-7.8179487366512998E-4</c:v>
                </c:pt>
                <c:pt idx="7346" formatCode="General">
                  <c:v>-7.8042118210278001E-4</c:v>
                </c:pt>
                <c:pt idx="7347" formatCode="General">
                  <c:v>-7.8858940079653303E-4</c:v>
                </c:pt>
                <c:pt idx="7348" formatCode="General">
                  <c:v>-7.8848743757876905E-4</c:v>
                </c:pt>
                <c:pt idx="7349" formatCode="General">
                  <c:v>-8.02824762371409E-4</c:v>
                </c:pt>
                <c:pt idx="7350" formatCode="General">
                  <c:v>-7.9384500204409097E-4</c:v>
                </c:pt>
                <c:pt idx="7351" formatCode="General">
                  <c:v>-7.87855320559953E-4</c:v>
                </c:pt>
                <c:pt idx="7352" formatCode="General">
                  <c:v>-7.8960269959098197E-4</c:v>
                </c:pt>
                <c:pt idx="7353" formatCode="General">
                  <c:v>-7.7824819635342901E-4</c:v>
                </c:pt>
                <c:pt idx="7354" formatCode="General">
                  <c:v>-7.88239813409028E-4</c:v>
                </c:pt>
                <c:pt idx="7355" formatCode="General">
                  <c:v>-7.8605608375206695E-4</c:v>
                </c:pt>
                <c:pt idx="7356" formatCode="General">
                  <c:v>-7.8494651951537399E-4</c:v>
                </c:pt>
                <c:pt idx="7357" formatCode="General">
                  <c:v>-7.9514911708377105E-4</c:v>
                </c:pt>
                <c:pt idx="7358" formatCode="General">
                  <c:v>-7.9590069073311696E-4</c:v>
                </c:pt>
                <c:pt idx="7359" formatCode="General">
                  <c:v>-7.8439881273647703E-4</c:v>
                </c:pt>
                <c:pt idx="7360" formatCode="General">
                  <c:v>-7.8730681325217295E-4</c:v>
                </c:pt>
                <c:pt idx="7361" formatCode="General">
                  <c:v>-7.8736453954367399E-4</c:v>
                </c:pt>
                <c:pt idx="7362" formatCode="General">
                  <c:v>-7.8005412216319695E-4</c:v>
                </c:pt>
                <c:pt idx="7363" formatCode="General">
                  <c:v>-7.9064613592734403E-4</c:v>
                </c:pt>
                <c:pt idx="7364" formatCode="General">
                  <c:v>-7.8249482576593101E-4</c:v>
                </c:pt>
                <c:pt idx="7365" formatCode="General">
                  <c:v>-7.9151260694278604E-4</c:v>
                </c:pt>
                <c:pt idx="7366" formatCode="General">
                  <c:v>-7.85615146009025E-4</c:v>
                </c:pt>
                <c:pt idx="7367" formatCode="General">
                  <c:v>-7.9290158884778796E-4</c:v>
                </c:pt>
                <c:pt idx="7368" formatCode="General">
                  <c:v>-7.8830812245888205E-4</c:v>
                </c:pt>
                <c:pt idx="7369" formatCode="General">
                  <c:v>-7.9193489339015601E-4</c:v>
                </c:pt>
                <c:pt idx="7370" formatCode="General">
                  <c:v>-7.9222500724687099E-4</c:v>
                </c:pt>
                <c:pt idx="7371" formatCode="General">
                  <c:v>-7.7292516977697605E-4</c:v>
                </c:pt>
                <c:pt idx="7372" formatCode="General">
                  <c:v>-7.7939869588941103E-4</c:v>
                </c:pt>
                <c:pt idx="7373" formatCode="General">
                  <c:v>-8.0280735719281298E-4</c:v>
                </c:pt>
                <c:pt idx="7374" formatCode="General">
                  <c:v>-7.9523035730213098E-4</c:v>
                </c:pt>
                <c:pt idx="7375" formatCode="General">
                  <c:v>-8.0347198299080198E-4</c:v>
                </c:pt>
                <c:pt idx="7376" formatCode="General">
                  <c:v>-7.9403670017624199E-4</c:v>
                </c:pt>
                <c:pt idx="7377" formatCode="General">
                  <c:v>-7.9578270738224304E-4</c:v>
                </c:pt>
                <c:pt idx="7378" formatCode="General">
                  <c:v>-7.8429013435652101E-4</c:v>
                </c:pt>
                <c:pt idx="7379" formatCode="General">
                  <c:v>-7.9963333321845197E-4</c:v>
                </c:pt>
                <c:pt idx="7380" formatCode="General">
                  <c:v>-7.9626663170169996E-4</c:v>
                </c:pt>
                <c:pt idx="7381" formatCode="General">
                  <c:v>-8.0380729730883697E-4</c:v>
                </c:pt>
                <c:pt idx="7382" formatCode="General">
                  <c:v>-7.87202159355183E-4</c:v>
                </c:pt>
                <c:pt idx="7383" formatCode="General">
                  <c:v>-7.8353160747342201E-4</c:v>
                </c:pt>
                <c:pt idx="7384" formatCode="General">
                  <c:v>-7.77654282424833E-4</c:v>
                </c:pt>
                <c:pt idx="7385" formatCode="General">
                  <c:v>-7.8866250599192596E-4</c:v>
                </c:pt>
                <c:pt idx="7386" formatCode="General">
                  <c:v>-7.8011451984898097E-4</c:v>
                </c:pt>
                <c:pt idx="7387" formatCode="General">
                  <c:v>-7.9797008443761505E-4</c:v>
                </c:pt>
                <c:pt idx="7388" formatCode="General">
                  <c:v>-7.8956200665623703E-4</c:v>
                </c:pt>
                <c:pt idx="7389" formatCode="General">
                  <c:v>-7.9085469201217696E-4</c:v>
                </c:pt>
                <c:pt idx="7390" formatCode="General">
                  <c:v>-7.9352020092986599E-4</c:v>
                </c:pt>
                <c:pt idx="7391" formatCode="General">
                  <c:v>-7.96808474986396E-4</c:v>
                </c:pt>
                <c:pt idx="7392" formatCode="General">
                  <c:v>-7.9862436430291298E-4</c:v>
                </c:pt>
                <c:pt idx="7393" formatCode="General">
                  <c:v>-7.8660751746047002E-4</c:v>
                </c:pt>
                <c:pt idx="7394" formatCode="General">
                  <c:v>-7.7781882252857997E-4</c:v>
                </c:pt>
                <c:pt idx="7395" formatCode="General">
                  <c:v>-7.8463852167984704E-4</c:v>
                </c:pt>
                <c:pt idx="7396" formatCode="General">
                  <c:v>-7.8824313157191796E-4</c:v>
                </c:pt>
                <c:pt idx="7397" formatCode="General">
                  <c:v>-7.9262295738309705E-4</c:v>
                </c:pt>
                <c:pt idx="7398" formatCode="General">
                  <c:v>-7.8580258642815901E-4</c:v>
                </c:pt>
                <c:pt idx="7399" formatCode="General">
                  <c:v>-7.9255643629797499E-4</c:v>
                </c:pt>
                <c:pt idx="7400" formatCode="General">
                  <c:v>-7.9131916567271303E-4</c:v>
                </c:pt>
                <c:pt idx="7401" formatCode="General">
                  <c:v>-7.7298686189669304E-4</c:v>
                </c:pt>
                <c:pt idx="7402" formatCode="General">
                  <c:v>-7.8102330167278099E-4</c:v>
                </c:pt>
                <c:pt idx="7403" formatCode="General">
                  <c:v>-7.8599070664707698E-4</c:v>
                </c:pt>
                <c:pt idx="7404" formatCode="General">
                  <c:v>-7.8222726290877399E-4</c:v>
                </c:pt>
                <c:pt idx="7405" formatCode="General">
                  <c:v>-7.8842814669393096E-4</c:v>
                </c:pt>
                <c:pt idx="7406" formatCode="General">
                  <c:v>-7.8718642269399596E-4</c:v>
                </c:pt>
                <c:pt idx="7407" formatCode="General">
                  <c:v>-7.9341632308561698E-4</c:v>
                </c:pt>
                <c:pt idx="7408" formatCode="General">
                  <c:v>-7.8823297681975804E-4</c:v>
                </c:pt>
                <c:pt idx="7409" formatCode="General">
                  <c:v>-7.8171903606396903E-4</c:v>
                </c:pt>
                <c:pt idx="7410" formatCode="General">
                  <c:v>-7.8709271045565804E-4</c:v>
                </c:pt>
                <c:pt idx="7411" formatCode="General">
                  <c:v>-7.8456667517564705E-4</c:v>
                </c:pt>
                <c:pt idx="7412" formatCode="General">
                  <c:v>-7.99181306698651E-4</c:v>
                </c:pt>
                <c:pt idx="7413" formatCode="General">
                  <c:v>-7.8929896586787105E-4</c:v>
                </c:pt>
                <c:pt idx="7414" formatCode="General">
                  <c:v>-8.0035925263713696E-4</c:v>
                </c:pt>
                <c:pt idx="7415" formatCode="General">
                  <c:v>-7.9161764188711203E-4</c:v>
                </c:pt>
                <c:pt idx="7416" formatCode="General">
                  <c:v>-7.8869402227691495E-4</c:v>
                </c:pt>
                <c:pt idx="7417" formatCode="General">
                  <c:v>-7.9266743326559998E-4</c:v>
                </c:pt>
                <c:pt idx="7418" formatCode="General">
                  <c:v>-7.7733239133191202E-4</c:v>
                </c:pt>
                <c:pt idx="7419" formatCode="General">
                  <c:v>-7.8638709814435304E-4</c:v>
                </c:pt>
                <c:pt idx="7420" formatCode="General">
                  <c:v>-7.8062210799919403E-4</c:v>
                </c:pt>
                <c:pt idx="7421" formatCode="General">
                  <c:v>-7.83103259115744E-4</c:v>
                </c:pt>
                <c:pt idx="7422" formatCode="General">
                  <c:v>-7.7687712769820198E-4</c:v>
                </c:pt>
                <c:pt idx="7423" formatCode="General">
                  <c:v>-7.9137984873407796E-4</c:v>
                </c:pt>
                <c:pt idx="7424" formatCode="General">
                  <c:v>-7.9397219971511597E-4</c:v>
                </c:pt>
                <c:pt idx="7425" formatCode="General">
                  <c:v>-7.8271898910453499E-4</c:v>
                </c:pt>
                <c:pt idx="7426" formatCode="General">
                  <c:v>-7.7614549278149703E-4</c:v>
                </c:pt>
                <c:pt idx="7427" formatCode="General">
                  <c:v>-7.9430361177093502E-4</c:v>
                </c:pt>
                <c:pt idx="7428" formatCode="General">
                  <c:v>-7.8561383792397901E-4</c:v>
                </c:pt>
                <c:pt idx="7429" formatCode="General">
                  <c:v>-7.8989016378331603E-4</c:v>
                </c:pt>
                <c:pt idx="7430" formatCode="General">
                  <c:v>-7.88859960979017E-4</c:v>
                </c:pt>
                <c:pt idx="7431" formatCode="General">
                  <c:v>-7.9680095992213696E-4</c:v>
                </c:pt>
                <c:pt idx="7432" formatCode="General">
                  <c:v>-7.84859233410051E-4</c:v>
                </c:pt>
                <c:pt idx="7433" formatCode="General">
                  <c:v>-7.8907824078383604E-4</c:v>
                </c:pt>
                <c:pt idx="7434" formatCode="General">
                  <c:v>-7.8743464813028604E-4</c:v>
                </c:pt>
                <c:pt idx="7435" formatCode="General">
                  <c:v>-7.75104406211136E-4</c:v>
                </c:pt>
                <c:pt idx="7436" formatCode="General">
                  <c:v>-7.9655216919838595E-4</c:v>
                </c:pt>
                <c:pt idx="7437" formatCode="General">
                  <c:v>-7.9711294014500904E-4</c:v>
                </c:pt>
                <c:pt idx="7438" formatCode="General">
                  <c:v>-7.8579692555563697E-4</c:v>
                </c:pt>
                <c:pt idx="7439" formatCode="General">
                  <c:v>-7.8957286827308201E-4</c:v>
                </c:pt>
                <c:pt idx="7440" formatCode="General">
                  <c:v>-7.9970156533371798E-4</c:v>
                </c:pt>
                <c:pt idx="7441" formatCode="General">
                  <c:v>-7.9507545261970605E-4</c:v>
                </c:pt>
                <c:pt idx="7442" formatCode="General">
                  <c:v>-7.7839618421432001E-4</c:v>
                </c:pt>
                <c:pt idx="7443" formatCode="General">
                  <c:v>-7.7598203420625798E-4</c:v>
                </c:pt>
                <c:pt idx="7444" formatCode="General">
                  <c:v>-7.9795360910671798E-4</c:v>
                </c:pt>
                <c:pt idx="7445" formatCode="General">
                  <c:v>-8.0272691565621505E-4</c:v>
                </c:pt>
                <c:pt idx="7446" formatCode="General">
                  <c:v>-7.8609540744660597E-4</c:v>
                </c:pt>
                <c:pt idx="7447" formatCode="General">
                  <c:v>-7.8550007881917597E-4</c:v>
                </c:pt>
                <c:pt idx="7448" formatCode="General">
                  <c:v>-7.8929242765002903E-4</c:v>
                </c:pt>
                <c:pt idx="7449" formatCode="General">
                  <c:v>-7.9474821168054295E-4</c:v>
                </c:pt>
                <c:pt idx="7450" formatCode="General">
                  <c:v>-7.9769209488940397E-4</c:v>
                </c:pt>
                <c:pt idx="7451" formatCode="General">
                  <c:v>-7.9333804174830998E-4</c:v>
                </c:pt>
                <c:pt idx="7452" formatCode="General">
                  <c:v>-7.8512809913267999E-4</c:v>
                </c:pt>
                <c:pt idx="7453" formatCode="General">
                  <c:v>-7.8936647358630505E-4</c:v>
                </c:pt>
                <c:pt idx="7454" formatCode="General">
                  <c:v>-7.8894625548685802E-4</c:v>
                </c:pt>
                <c:pt idx="7455" formatCode="General">
                  <c:v>-7.9257523422162702E-4</c:v>
                </c:pt>
                <c:pt idx="7456" formatCode="General">
                  <c:v>-7.7922583727033502E-4</c:v>
                </c:pt>
                <c:pt idx="7457" formatCode="General">
                  <c:v>-7.8464530882650196E-4</c:v>
                </c:pt>
                <c:pt idx="7458" formatCode="General">
                  <c:v>-7.9112921986260599E-4</c:v>
                </c:pt>
                <c:pt idx="7459" formatCode="General">
                  <c:v>-7.9218867019278797E-4</c:v>
                </c:pt>
                <c:pt idx="7460" formatCode="General">
                  <c:v>-7.8943133838252702E-4</c:v>
                </c:pt>
                <c:pt idx="7461" formatCode="General">
                  <c:v>-7.8452613868748697E-4</c:v>
                </c:pt>
                <c:pt idx="7462" formatCode="General">
                  <c:v>-7.8915754203745601E-4</c:v>
                </c:pt>
                <c:pt idx="7463" formatCode="General">
                  <c:v>-7.7891235464045295E-4</c:v>
                </c:pt>
                <c:pt idx="7464" formatCode="General">
                  <c:v>-7.8662533039827601E-4</c:v>
                </c:pt>
                <c:pt idx="7465" formatCode="General">
                  <c:v>-7.9577539273926903E-4</c:v>
                </c:pt>
                <c:pt idx="7466" formatCode="General">
                  <c:v>-8.0013464686335605E-4</c:v>
                </c:pt>
                <c:pt idx="7467" formatCode="General">
                  <c:v>-7.8757293730464899E-4</c:v>
                </c:pt>
                <c:pt idx="7468" formatCode="General">
                  <c:v>-7.8667941823285599E-4</c:v>
                </c:pt>
                <c:pt idx="7469" formatCode="General">
                  <c:v>-7.8502115417549095E-4</c:v>
                </c:pt>
                <c:pt idx="7470" formatCode="General">
                  <c:v>-7.8454169291057498E-4</c:v>
                </c:pt>
                <c:pt idx="7471" formatCode="General">
                  <c:v>-7.8516450947559895E-4</c:v>
                </c:pt>
                <c:pt idx="7472" formatCode="General">
                  <c:v>-7.9926263663325503E-4</c:v>
                </c:pt>
                <c:pt idx="7473" formatCode="General">
                  <c:v>-7.9341125513155504E-4</c:v>
                </c:pt>
                <c:pt idx="7474" formatCode="General">
                  <c:v>-8.0489692580472101E-4</c:v>
                </c:pt>
                <c:pt idx="7475" formatCode="General">
                  <c:v>-7.9538712554963801E-4</c:v>
                </c:pt>
                <c:pt idx="7476" formatCode="General">
                  <c:v>-8.0002974340245402E-4</c:v>
                </c:pt>
                <c:pt idx="7477" formatCode="General">
                  <c:v>-7.9340597327473995E-4</c:v>
                </c:pt>
                <c:pt idx="7478" formatCode="General">
                  <c:v>-7.9535433790263205E-4</c:v>
                </c:pt>
                <c:pt idx="7479" formatCode="General">
                  <c:v>-7.9177538373714502E-4</c:v>
                </c:pt>
                <c:pt idx="7480" formatCode="General">
                  <c:v>-7.9009680541854805E-4</c:v>
                </c:pt>
                <c:pt idx="7481" formatCode="General">
                  <c:v>-7.90619772272176E-4</c:v>
                </c:pt>
                <c:pt idx="7482" formatCode="General">
                  <c:v>-7.8998775537250199E-4</c:v>
                </c:pt>
                <c:pt idx="7483" formatCode="General">
                  <c:v>-7.8567314465788503E-4</c:v>
                </c:pt>
                <c:pt idx="7484" formatCode="General">
                  <c:v>-7.9125965737914504E-4</c:v>
                </c:pt>
                <c:pt idx="7485" formatCode="General">
                  <c:v>-7.8513714834900798E-4</c:v>
                </c:pt>
                <c:pt idx="7486" formatCode="General">
                  <c:v>-7.9406995785539505E-4</c:v>
                </c:pt>
                <c:pt idx="7487" formatCode="General">
                  <c:v>-7.9494827911690696E-4</c:v>
                </c:pt>
                <c:pt idx="7488" formatCode="General">
                  <c:v>-7.8754944846159904E-4</c:v>
                </c:pt>
                <c:pt idx="7489" formatCode="General">
                  <c:v>-7.9031751542119305E-4</c:v>
                </c:pt>
                <c:pt idx="7490" formatCode="General">
                  <c:v>-7.94286651322545E-4</c:v>
                </c:pt>
                <c:pt idx="7491" formatCode="General">
                  <c:v>-7.8676673311078198E-4</c:v>
                </c:pt>
                <c:pt idx="7492" formatCode="General">
                  <c:v>-7.9490629395273797E-4</c:v>
                </c:pt>
                <c:pt idx="7493" formatCode="General">
                  <c:v>-7.9054203223170199E-4</c:v>
                </c:pt>
                <c:pt idx="7494" formatCode="General">
                  <c:v>-7.8282824290529696E-4</c:v>
                </c:pt>
                <c:pt idx="7495" formatCode="General">
                  <c:v>-7.8110679094309503E-4</c:v>
                </c:pt>
                <c:pt idx="7496" formatCode="General">
                  <c:v>-7.8839040975619504E-4</c:v>
                </c:pt>
                <c:pt idx="7497" formatCode="General">
                  <c:v>-7.7622313322404804E-4</c:v>
                </c:pt>
                <c:pt idx="7498" formatCode="General">
                  <c:v>-7.8290378379781902E-4</c:v>
                </c:pt>
                <c:pt idx="7499" formatCode="General">
                  <c:v>-7.9155524794098403E-4</c:v>
                </c:pt>
                <c:pt idx="7500" formatCode="General">
                  <c:v>-7.9347082221322004E-4</c:v>
                </c:pt>
                <c:pt idx="7501" formatCode="General">
                  <c:v>-7.8429703615763503E-4</c:v>
                </c:pt>
                <c:pt idx="7502" formatCode="General">
                  <c:v>-7.8942873972478501E-4</c:v>
                </c:pt>
                <c:pt idx="7503" formatCode="General">
                  <c:v>-7.9319016712680798E-4</c:v>
                </c:pt>
                <c:pt idx="7504" formatCode="General">
                  <c:v>-7.8551362657181803E-4</c:v>
                </c:pt>
                <c:pt idx="7505" formatCode="General">
                  <c:v>-7.8742341053795605E-4</c:v>
                </c:pt>
                <c:pt idx="7506" formatCode="General">
                  <c:v>-7.9338460268293899E-4</c:v>
                </c:pt>
                <c:pt idx="7507" formatCode="General">
                  <c:v>-7.7945299764768205E-4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35-4473-8E61-1337B4DEA5B0}"/>
            </c:ext>
          </c:extLst>
        </c:ser>
        <c:ser>
          <c:idx val="10"/>
          <c:order val="1"/>
          <c:tx>
            <c:v>down (Cu)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data_Loop!$BJ$13:$BJ$1953</c:f>
              <c:numCache>
                <c:formatCode>General</c:formatCode>
                <c:ptCount val="1941"/>
                <c:pt idx="0">
                  <c:v>15000.101074218701</c:v>
                </c:pt>
                <c:pt idx="1">
                  <c:v>14998.150878906201</c:v>
                </c:pt>
                <c:pt idx="2">
                  <c:v>14992.660644531299</c:v>
                </c:pt>
                <c:pt idx="3">
                  <c:v>14981.2783203125</c:v>
                </c:pt>
                <c:pt idx="4">
                  <c:v>14968.908691406201</c:v>
                </c:pt>
                <c:pt idx="5">
                  <c:v>14955.568359375</c:v>
                </c:pt>
                <c:pt idx="6">
                  <c:v>14940.2607421875</c:v>
                </c:pt>
                <c:pt idx="7">
                  <c:v>14924.949707031299</c:v>
                </c:pt>
                <c:pt idx="8">
                  <c:v>14909.5966796875</c:v>
                </c:pt>
                <c:pt idx="9">
                  <c:v>14894.520019531299</c:v>
                </c:pt>
                <c:pt idx="10">
                  <c:v>14880.9267578125</c:v>
                </c:pt>
                <c:pt idx="11">
                  <c:v>14867.1455078125</c:v>
                </c:pt>
                <c:pt idx="12">
                  <c:v>14853.716308593799</c:v>
                </c:pt>
                <c:pt idx="13">
                  <c:v>14840.287109375</c:v>
                </c:pt>
                <c:pt idx="14">
                  <c:v>14825.587402343799</c:v>
                </c:pt>
                <c:pt idx="15">
                  <c:v>14811.239746093799</c:v>
                </c:pt>
                <c:pt idx="16">
                  <c:v>14796.666015625</c:v>
                </c:pt>
                <c:pt idx="17">
                  <c:v>14781.6396484375</c:v>
                </c:pt>
                <c:pt idx="18">
                  <c:v>14766.676269531299</c:v>
                </c:pt>
                <c:pt idx="19">
                  <c:v>14751.675292968701</c:v>
                </c:pt>
                <c:pt idx="20">
                  <c:v>14736.950683593799</c:v>
                </c:pt>
                <c:pt idx="21">
                  <c:v>14721.66015625</c:v>
                </c:pt>
                <c:pt idx="22">
                  <c:v>14706.5078125</c:v>
                </c:pt>
                <c:pt idx="23">
                  <c:v>14691.58203125</c:v>
                </c:pt>
                <c:pt idx="24">
                  <c:v>14676.556152343799</c:v>
                </c:pt>
                <c:pt idx="25">
                  <c:v>14661.580078125</c:v>
                </c:pt>
                <c:pt idx="26">
                  <c:v>14646.8681640625</c:v>
                </c:pt>
                <c:pt idx="27">
                  <c:v>14632.168457031299</c:v>
                </c:pt>
                <c:pt idx="28">
                  <c:v>14616.978515625</c:v>
                </c:pt>
                <c:pt idx="29">
                  <c:v>14601.90234375</c:v>
                </c:pt>
                <c:pt idx="30">
                  <c:v>14587.102050781299</c:v>
                </c:pt>
                <c:pt idx="31">
                  <c:v>14572.138183593799</c:v>
                </c:pt>
                <c:pt idx="32">
                  <c:v>14556.771972656201</c:v>
                </c:pt>
                <c:pt idx="33">
                  <c:v>14542.1357421875</c:v>
                </c:pt>
                <c:pt idx="34">
                  <c:v>14527.412109375</c:v>
                </c:pt>
                <c:pt idx="35">
                  <c:v>14512.2724609375</c:v>
                </c:pt>
                <c:pt idx="36">
                  <c:v>14497.0068359375</c:v>
                </c:pt>
                <c:pt idx="37">
                  <c:v>14481.703613281201</c:v>
                </c:pt>
                <c:pt idx="38">
                  <c:v>14466.929199218701</c:v>
                </c:pt>
                <c:pt idx="39">
                  <c:v>14452.229980468701</c:v>
                </c:pt>
                <c:pt idx="40">
                  <c:v>14437.60546875</c:v>
                </c:pt>
                <c:pt idx="41">
                  <c:v>14421.925292968701</c:v>
                </c:pt>
                <c:pt idx="42">
                  <c:v>14406.308105468701</c:v>
                </c:pt>
                <c:pt idx="43">
                  <c:v>14392.0986328125</c:v>
                </c:pt>
                <c:pt idx="44">
                  <c:v>14377.738769531299</c:v>
                </c:pt>
                <c:pt idx="45">
                  <c:v>14363.0400390625</c:v>
                </c:pt>
                <c:pt idx="46">
                  <c:v>14347.724609375</c:v>
                </c:pt>
                <c:pt idx="47">
                  <c:v>14332.8994140625</c:v>
                </c:pt>
                <c:pt idx="48">
                  <c:v>14317.168457031201</c:v>
                </c:pt>
                <c:pt idx="49">
                  <c:v>14302.318359375</c:v>
                </c:pt>
                <c:pt idx="50">
                  <c:v>14288.612792968799</c:v>
                </c:pt>
                <c:pt idx="51">
                  <c:v>14273.3095703125</c:v>
                </c:pt>
                <c:pt idx="52">
                  <c:v>14257.867675781299</c:v>
                </c:pt>
                <c:pt idx="53">
                  <c:v>14242.879394531299</c:v>
                </c:pt>
                <c:pt idx="54">
                  <c:v>14228.2431640625</c:v>
                </c:pt>
                <c:pt idx="55">
                  <c:v>14212.876953125</c:v>
                </c:pt>
                <c:pt idx="56">
                  <c:v>14197.674316406201</c:v>
                </c:pt>
                <c:pt idx="57">
                  <c:v>14182.999511718799</c:v>
                </c:pt>
                <c:pt idx="58">
                  <c:v>14168.249511718799</c:v>
                </c:pt>
                <c:pt idx="59">
                  <c:v>14153.5126953125</c:v>
                </c:pt>
                <c:pt idx="60">
                  <c:v>14138.499511718799</c:v>
                </c:pt>
                <c:pt idx="61">
                  <c:v>14122.630371093799</c:v>
                </c:pt>
                <c:pt idx="62">
                  <c:v>14107.805175781299</c:v>
                </c:pt>
                <c:pt idx="63">
                  <c:v>14093.810058593799</c:v>
                </c:pt>
                <c:pt idx="64">
                  <c:v>14078.947265625</c:v>
                </c:pt>
                <c:pt idx="65">
                  <c:v>14063.682128906201</c:v>
                </c:pt>
                <c:pt idx="66">
                  <c:v>14048.517089843799</c:v>
                </c:pt>
                <c:pt idx="67">
                  <c:v>14034.0068359375</c:v>
                </c:pt>
                <c:pt idx="68">
                  <c:v>14018.703613281201</c:v>
                </c:pt>
                <c:pt idx="69">
                  <c:v>14003.349609375</c:v>
                </c:pt>
                <c:pt idx="70">
                  <c:v>13988.876953125</c:v>
                </c:pt>
                <c:pt idx="71">
                  <c:v>13973.964355468701</c:v>
                </c:pt>
                <c:pt idx="72">
                  <c:v>13958.7744140625</c:v>
                </c:pt>
                <c:pt idx="73">
                  <c:v>13943.822753906201</c:v>
                </c:pt>
                <c:pt idx="74">
                  <c:v>13929.085449218701</c:v>
                </c:pt>
                <c:pt idx="75">
                  <c:v>13913.493652343701</c:v>
                </c:pt>
                <c:pt idx="76">
                  <c:v>13898.681152343701</c:v>
                </c:pt>
                <c:pt idx="77">
                  <c:v>13884.6982421875</c:v>
                </c:pt>
                <c:pt idx="78">
                  <c:v>13869.9111328125</c:v>
                </c:pt>
                <c:pt idx="79">
                  <c:v>13854.708984375</c:v>
                </c:pt>
                <c:pt idx="80">
                  <c:v>13839.2294921875</c:v>
                </c:pt>
                <c:pt idx="81">
                  <c:v>13824.001953125</c:v>
                </c:pt>
                <c:pt idx="82">
                  <c:v>13809.479003906201</c:v>
                </c:pt>
                <c:pt idx="83">
                  <c:v>13794.8427734375</c:v>
                </c:pt>
                <c:pt idx="84">
                  <c:v>13779.6279296875</c:v>
                </c:pt>
                <c:pt idx="85">
                  <c:v>13764.776855468701</c:v>
                </c:pt>
                <c:pt idx="86">
                  <c:v>13750.001464843799</c:v>
                </c:pt>
                <c:pt idx="87">
                  <c:v>13735.188964843799</c:v>
                </c:pt>
                <c:pt idx="88">
                  <c:v>13720.23828125</c:v>
                </c:pt>
                <c:pt idx="89">
                  <c:v>13705.224609375</c:v>
                </c:pt>
                <c:pt idx="90">
                  <c:v>13690.021972656299</c:v>
                </c:pt>
                <c:pt idx="91">
                  <c:v>13674.857421875</c:v>
                </c:pt>
                <c:pt idx="92">
                  <c:v>13660.1455078125</c:v>
                </c:pt>
                <c:pt idx="93">
                  <c:v>13645.2578125</c:v>
                </c:pt>
                <c:pt idx="94">
                  <c:v>13630.307128906201</c:v>
                </c:pt>
                <c:pt idx="95">
                  <c:v>13614.953125</c:v>
                </c:pt>
                <c:pt idx="96">
                  <c:v>13599.775878906201</c:v>
                </c:pt>
                <c:pt idx="97">
                  <c:v>13585.063964843799</c:v>
                </c:pt>
                <c:pt idx="98">
                  <c:v>13569.685546875</c:v>
                </c:pt>
                <c:pt idx="99">
                  <c:v>13554.873535156201</c:v>
                </c:pt>
                <c:pt idx="100">
                  <c:v>13540.03515625</c:v>
                </c:pt>
                <c:pt idx="101">
                  <c:v>13524.505859375</c:v>
                </c:pt>
                <c:pt idx="102">
                  <c:v>13509.869628906201</c:v>
                </c:pt>
                <c:pt idx="103">
                  <c:v>13495.635253906201</c:v>
                </c:pt>
                <c:pt idx="104">
                  <c:v>13480.5087890625</c:v>
                </c:pt>
                <c:pt idx="105">
                  <c:v>13465.4697265625</c:v>
                </c:pt>
                <c:pt idx="106">
                  <c:v>13450.720214843799</c:v>
                </c:pt>
                <c:pt idx="107">
                  <c:v>13435.681152343701</c:v>
                </c:pt>
                <c:pt idx="108">
                  <c:v>13420.691894531299</c:v>
                </c:pt>
                <c:pt idx="109">
                  <c:v>13405.615234375</c:v>
                </c:pt>
                <c:pt idx="110">
                  <c:v>13390.601074218701</c:v>
                </c:pt>
                <c:pt idx="111">
                  <c:v>13375.4619140625</c:v>
                </c:pt>
                <c:pt idx="112">
                  <c:v>13360.6748046875</c:v>
                </c:pt>
                <c:pt idx="113">
                  <c:v>13345.7236328125</c:v>
                </c:pt>
                <c:pt idx="114">
                  <c:v>13330.609375</c:v>
                </c:pt>
                <c:pt idx="115">
                  <c:v>13316.249511718799</c:v>
                </c:pt>
                <c:pt idx="116">
                  <c:v>13301.600097656299</c:v>
                </c:pt>
                <c:pt idx="117">
                  <c:v>13286.0458984375</c:v>
                </c:pt>
                <c:pt idx="118">
                  <c:v>13270.7431640625</c:v>
                </c:pt>
                <c:pt idx="119">
                  <c:v>13256.383300781299</c:v>
                </c:pt>
                <c:pt idx="120">
                  <c:v>13241.4072265625</c:v>
                </c:pt>
                <c:pt idx="121">
                  <c:v>13226.2548828125</c:v>
                </c:pt>
                <c:pt idx="122">
                  <c:v>13211.605957031201</c:v>
                </c:pt>
                <c:pt idx="123">
                  <c:v>13196.353515625</c:v>
                </c:pt>
                <c:pt idx="124">
                  <c:v>13181.238769531299</c:v>
                </c:pt>
                <c:pt idx="125">
                  <c:v>13166.7275390625</c:v>
                </c:pt>
                <c:pt idx="126">
                  <c:v>13152.153808593799</c:v>
                </c:pt>
                <c:pt idx="127">
                  <c:v>13136.951660156201</c:v>
                </c:pt>
                <c:pt idx="128">
                  <c:v>13121.98828125</c:v>
                </c:pt>
                <c:pt idx="129">
                  <c:v>13106.37109375</c:v>
                </c:pt>
                <c:pt idx="130">
                  <c:v>13090.8173828125</c:v>
                </c:pt>
                <c:pt idx="131">
                  <c:v>13076.733886718799</c:v>
                </c:pt>
                <c:pt idx="132">
                  <c:v>13062.0966796875</c:v>
                </c:pt>
                <c:pt idx="133">
                  <c:v>13046.981933593799</c:v>
                </c:pt>
                <c:pt idx="134">
                  <c:v>13032.056152343701</c:v>
                </c:pt>
                <c:pt idx="135">
                  <c:v>13016.288574218701</c:v>
                </c:pt>
                <c:pt idx="136">
                  <c:v>13001.2119140625</c:v>
                </c:pt>
                <c:pt idx="137">
                  <c:v>12987.2041015625</c:v>
                </c:pt>
                <c:pt idx="138">
                  <c:v>12972.341308593799</c:v>
                </c:pt>
                <c:pt idx="139">
                  <c:v>12956.9501953125</c:v>
                </c:pt>
                <c:pt idx="140">
                  <c:v>12941.7353515625</c:v>
                </c:pt>
                <c:pt idx="141">
                  <c:v>12927.362792968799</c:v>
                </c:pt>
                <c:pt idx="142">
                  <c:v>12912.524902343701</c:v>
                </c:pt>
                <c:pt idx="143">
                  <c:v>12897.296875</c:v>
                </c:pt>
                <c:pt idx="144">
                  <c:v>12882.7607421875</c:v>
                </c:pt>
                <c:pt idx="145">
                  <c:v>12867.708984375</c:v>
                </c:pt>
                <c:pt idx="146">
                  <c:v>12852.695800781299</c:v>
                </c:pt>
                <c:pt idx="147">
                  <c:v>12837.820800781299</c:v>
                </c:pt>
                <c:pt idx="148">
                  <c:v>12822.882324218701</c:v>
                </c:pt>
                <c:pt idx="149">
                  <c:v>12808.057128906201</c:v>
                </c:pt>
                <c:pt idx="150">
                  <c:v>12793.0810546875</c:v>
                </c:pt>
                <c:pt idx="151">
                  <c:v>12778.155761718799</c:v>
                </c:pt>
                <c:pt idx="152">
                  <c:v>12763.104003906201</c:v>
                </c:pt>
                <c:pt idx="153">
                  <c:v>12747.75</c:v>
                </c:pt>
                <c:pt idx="154">
                  <c:v>12732.472167968799</c:v>
                </c:pt>
                <c:pt idx="155">
                  <c:v>12718.037597656299</c:v>
                </c:pt>
                <c:pt idx="156">
                  <c:v>12703.589355468701</c:v>
                </c:pt>
                <c:pt idx="157">
                  <c:v>12688.009277343701</c:v>
                </c:pt>
                <c:pt idx="158">
                  <c:v>12672.9326171875</c:v>
                </c:pt>
                <c:pt idx="159">
                  <c:v>12658.660644531299</c:v>
                </c:pt>
                <c:pt idx="160">
                  <c:v>12643.345214843799</c:v>
                </c:pt>
                <c:pt idx="161">
                  <c:v>12627.677734375</c:v>
                </c:pt>
                <c:pt idx="162">
                  <c:v>12612.273925781299</c:v>
                </c:pt>
                <c:pt idx="163">
                  <c:v>12597.28515625</c:v>
                </c:pt>
                <c:pt idx="164">
                  <c:v>12583.0517578125</c:v>
                </c:pt>
                <c:pt idx="165">
                  <c:v>12568.8427734375</c:v>
                </c:pt>
                <c:pt idx="166">
                  <c:v>12553.954589843799</c:v>
                </c:pt>
                <c:pt idx="167">
                  <c:v>12538.2236328125</c:v>
                </c:pt>
                <c:pt idx="168">
                  <c:v>12523.020996093799</c:v>
                </c:pt>
                <c:pt idx="169">
                  <c:v>12508.4853515625</c:v>
                </c:pt>
                <c:pt idx="170">
                  <c:v>12493.4970703125</c:v>
                </c:pt>
                <c:pt idx="171">
                  <c:v>12478.270019531299</c:v>
                </c:pt>
                <c:pt idx="172">
                  <c:v>12463.482421875</c:v>
                </c:pt>
                <c:pt idx="173">
                  <c:v>12448.41796875</c:v>
                </c:pt>
                <c:pt idx="174">
                  <c:v>12433.277832031201</c:v>
                </c:pt>
                <c:pt idx="175">
                  <c:v>12418.741699218701</c:v>
                </c:pt>
                <c:pt idx="176">
                  <c:v>12403.967285156201</c:v>
                </c:pt>
                <c:pt idx="177">
                  <c:v>12389.205078125</c:v>
                </c:pt>
                <c:pt idx="178">
                  <c:v>12374.392578125</c:v>
                </c:pt>
                <c:pt idx="179">
                  <c:v>12358.624511718799</c:v>
                </c:pt>
                <c:pt idx="180">
                  <c:v>12342.7177734375</c:v>
                </c:pt>
                <c:pt idx="181">
                  <c:v>12328.3701171875</c:v>
                </c:pt>
                <c:pt idx="182">
                  <c:v>12313.544921875</c:v>
                </c:pt>
                <c:pt idx="183">
                  <c:v>12298.46875</c:v>
                </c:pt>
                <c:pt idx="184">
                  <c:v>12284.423339843799</c:v>
                </c:pt>
                <c:pt idx="185">
                  <c:v>12269.509765625</c:v>
                </c:pt>
                <c:pt idx="186">
                  <c:v>12254.231933593799</c:v>
                </c:pt>
                <c:pt idx="187">
                  <c:v>12239.293457031201</c:v>
                </c:pt>
                <c:pt idx="188">
                  <c:v>12224.342285156201</c:v>
                </c:pt>
                <c:pt idx="189">
                  <c:v>12209.052246093799</c:v>
                </c:pt>
                <c:pt idx="190">
                  <c:v>12194.1142578125</c:v>
                </c:pt>
                <c:pt idx="191">
                  <c:v>12179.7919921875</c:v>
                </c:pt>
                <c:pt idx="192">
                  <c:v>12164.740234375</c:v>
                </c:pt>
                <c:pt idx="193">
                  <c:v>12149.613769531299</c:v>
                </c:pt>
                <c:pt idx="194">
                  <c:v>12135.002441406201</c:v>
                </c:pt>
                <c:pt idx="195">
                  <c:v>12119.837402343701</c:v>
                </c:pt>
                <c:pt idx="196">
                  <c:v>12105.0751953125</c:v>
                </c:pt>
                <c:pt idx="197">
                  <c:v>12090.25</c:v>
                </c:pt>
                <c:pt idx="198">
                  <c:v>12074.947265625</c:v>
                </c:pt>
                <c:pt idx="199">
                  <c:v>12059.983886718799</c:v>
                </c:pt>
                <c:pt idx="200">
                  <c:v>12045.1708984375</c:v>
                </c:pt>
                <c:pt idx="201">
                  <c:v>12030.4462890625</c:v>
                </c:pt>
                <c:pt idx="202">
                  <c:v>12015.369628906201</c:v>
                </c:pt>
                <c:pt idx="203">
                  <c:v>12000.041015625</c:v>
                </c:pt>
                <c:pt idx="204">
                  <c:v>11984.6123046875</c:v>
                </c:pt>
                <c:pt idx="205">
                  <c:v>11969.913574218701</c:v>
                </c:pt>
                <c:pt idx="206">
                  <c:v>11955.5439453125</c:v>
                </c:pt>
                <c:pt idx="207">
                  <c:v>11940.821777343701</c:v>
                </c:pt>
                <c:pt idx="208">
                  <c:v>11925.7578125</c:v>
                </c:pt>
                <c:pt idx="209">
                  <c:v>11910.5302734375</c:v>
                </c:pt>
                <c:pt idx="210">
                  <c:v>11895.50390625</c:v>
                </c:pt>
                <c:pt idx="211">
                  <c:v>11880.5029296875</c:v>
                </c:pt>
                <c:pt idx="212">
                  <c:v>11865.564453125</c:v>
                </c:pt>
                <c:pt idx="213">
                  <c:v>11850.298828125</c:v>
                </c:pt>
                <c:pt idx="214">
                  <c:v>11835.28515625</c:v>
                </c:pt>
                <c:pt idx="215">
                  <c:v>11820.799316406201</c:v>
                </c:pt>
                <c:pt idx="216">
                  <c:v>11805.7978515625</c:v>
                </c:pt>
                <c:pt idx="217">
                  <c:v>11790.620605468701</c:v>
                </c:pt>
                <c:pt idx="218">
                  <c:v>11775.808105468701</c:v>
                </c:pt>
                <c:pt idx="219">
                  <c:v>11760.693847656299</c:v>
                </c:pt>
                <c:pt idx="220">
                  <c:v>11745.126953125</c:v>
                </c:pt>
                <c:pt idx="221">
                  <c:v>11730.2265625</c:v>
                </c:pt>
                <c:pt idx="222">
                  <c:v>11715.137207031201</c:v>
                </c:pt>
                <c:pt idx="223">
                  <c:v>11699.921875</c:v>
                </c:pt>
                <c:pt idx="224">
                  <c:v>11685.562011718799</c:v>
                </c:pt>
                <c:pt idx="225">
                  <c:v>11670.561035156201</c:v>
                </c:pt>
                <c:pt idx="226">
                  <c:v>11655.30859375</c:v>
                </c:pt>
                <c:pt idx="227">
                  <c:v>11640.7099609375</c:v>
                </c:pt>
                <c:pt idx="228">
                  <c:v>11625.104980468701</c:v>
                </c:pt>
                <c:pt idx="229">
                  <c:v>11609.298828125</c:v>
                </c:pt>
                <c:pt idx="230">
                  <c:v>11594.812988281201</c:v>
                </c:pt>
                <c:pt idx="231">
                  <c:v>11580.578613281201</c:v>
                </c:pt>
                <c:pt idx="232">
                  <c:v>11565.954589843799</c:v>
                </c:pt>
                <c:pt idx="233">
                  <c:v>11550.337402343701</c:v>
                </c:pt>
                <c:pt idx="234">
                  <c:v>11534.958984375</c:v>
                </c:pt>
                <c:pt idx="235">
                  <c:v>11520.070800781299</c:v>
                </c:pt>
                <c:pt idx="236">
                  <c:v>11505.421875</c:v>
                </c:pt>
                <c:pt idx="237">
                  <c:v>11491.062011718701</c:v>
                </c:pt>
                <c:pt idx="238">
                  <c:v>11476.211425781299</c:v>
                </c:pt>
                <c:pt idx="239">
                  <c:v>11460.682128906201</c:v>
                </c:pt>
                <c:pt idx="240">
                  <c:v>11444.964355468799</c:v>
                </c:pt>
                <c:pt idx="241">
                  <c:v>11430.126464843799</c:v>
                </c:pt>
                <c:pt idx="242">
                  <c:v>11415.4267578125</c:v>
                </c:pt>
                <c:pt idx="243">
                  <c:v>11400.8662109375</c:v>
                </c:pt>
                <c:pt idx="244">
                  <c:v>11386.1669921875</c:v>
                </c:pt>
                <c:pt idx="245">
                  <c:v>11370.537109375</c:v>
                </c:pt>
                <c:pt idx="246">
                  <c:v>11355.586425781299</c:v>
                </c:pt>
                <c:pt idx="247">
                  <c:v>11341.1884765625</c:v>
                </c:pt>
                <c:pt idx="248">
                  <c:v>11325.5078125</c:v>
                </c:pt>
                <c:pt idx="249">
                  <c:v>11309.7646484375</c:v>
                </c:pt>
                <c:pt idx="250">
                  <c:v>11295.505859375</c:v>
                </c:pt>
                <c:pt idx="251">
                  <c:v>11281.058105468799</c:v>
                </c:pt>
                <c:pt idx="252">
                  <c:v>11265.126464843799</c:v>
                </c:pt>
                <c:pt idx="253">
                  <c:v>11249.861328125</c:v>
                </c:pt>
                <c:pt idx="254">
                  <c:v>11235.828125</c:v>
                </c:pt>
                <c:pt idx="255">
                  <c:v>11221.166503906201</c:v>
                </c:pt>
                <c:pt idx="256">
                  <c:v>11206.127441406201</c:v>
                </c:pt>
                <c:pt idx="257">
                  <c:v>11190.9375</c:v>
                </c:pt>
                <c:pt idx="258">
                  <c:v>11175.584472656201</c:v>
                </c:pt>
                <c:pt idx="259">
                  <c:v>11160.834472656201</c:v>
                </c:pt>
                <c:pt idx="260">
                  <c:v>11146.16015625</c:v>
                </c:pt>
                <c:pt idx="261">
                  <c:v>11130.9326171875</c:v>
                </c:pt>
                <c:pt idx="262">
                  <c:v>11115.729980468799</c:v>
                </c:pt>
                <c:pt idx="263">
                  <c:v>11100.389160156201</c:v>
                </c:pt>
                <c:pt idx="264">
                  <c:v>11085.224609375</c:v>
                </c:pt>
                <c:pt idx="265">
                  <c:v>11070.32421875</c:v>
                </c:pt>
                <c:pt idx="266">
                  <c:v>11055.3359375</c:v>
                </c:pt>
                <c:pt idx="267">
                  <c:v>11041.013671875</c:v>
                </c:pt>
                <c:pt idx="268">
                  <c:v>11026.552734375</c:v>
                </c:pt>
                <c:pt idx="269">
                  <c:v>11011.287597656201</c:v>
                </c:pt>
                <c:pt idx="270">
                  <c:v>10995.884277343799</c:v>
                </c:pt>
                <c:pt idx="271">
                  <c:v>10980.3046875</c:v>
                </c:pt>
                <c:pt idx="272">
                  <c:v>10965.3037109375</c:v>
                </c:pt>
                <c:pt idx="273">
                  <c:v>10951.0693359375</c:v>
                </c:pt>
                <c:pt idx="274">
                  <c:v>10935.9169921875</c:v>
                </c:pt>
                <c:pt idx="275">
                  <c:v>10920.777832031201</c:v>
                </c:pt>
                <c:pt idx="276">
                  <c:v>10905.612792968799</c:v>
                </c:pt>
                <c:pt idx="277">
                  <c:v>10890.485839843799</c:v>
                </c:pt>
                <c:pt idx="278">
                  <c:v>10876.302246093799</c:v>
                </c:pt>
                <c:pt idx="279">
                  <c:v>10861.665527343799</c:v>
                </c:pt>
                <c:pt idx="280">
                  <c:v>10846.538574218701</c:v>
                </c:pt>
                <c:pt idx="281">
                  <c:v>10831.021972656201</c:v>
                </c:pt>
                <c:pt idx="282">
                  <c:v>10815.630859375</c:v>
                </c:pt>
                <c:pt idx="283">
                  <c:v>10800.755371093799</c:v>
                </c:pt>
                <c:pt idx="284">
                  <c:v>10786.030761718701</c:v>
                </c:pt>
                <c:pt idx="285">
                  <c:v>10771.318359375</c:v>
                </c:pt>
                <c:pt idx="286">
                  <c:v>10756.656738281299</c:v>
                </c:pt>
                <c:pt idx="287">
                  <c:v>10740.322753906201</c:v>
                </c:pt>
                <c:pt idx="288">
                  <c:v>10724.6298828125</c:v>
                </c:pt>
                <c:pt idx="289">
                  <c:v>10711.01171875</c:v>
                </c:pt>
                <c:pt idx="290">
                  <c:v>10696.752441406201</c:v>
                </c:pt>
                <c:pt idx="291">
                  <c:v>10681.8271484375</c:v>
                </c:pt>
                <c:pt idx="292">
                  <c:v>10666.788574218701</c:v>
                </c:pt>
                <c:pt idx="293">
                  <c:v>10651.925292968799</c:v>
                </c:pt>
                <c:pt idx="294">
                  <c:v>10636.345214843799</c:v>
                </c:pt>
                <c:pt idx="295">
                  <c:v>10621.1552734375</c:v>
                </c:pt>
                <c:pt idx="296">
                  <c:v>10606.707519531201</c:v>
                </c:pt>
                <c:pt idx="297">
                  <c:v>10591.5556640625</c:v>
                </c:pt>
                <c:pt idx="298">
                  <c:v>10576.453613281299</c:v>
                </c:pt>
                <c:pt idx="299">
                  <c:v>10561.628417968799</c:v>
                </c:pt>
                <c:pt idx="300">
                  <c:v>10545.923339843799</c:v>
                </c:pt>
                <c:pt idx="301">
                  <c:v>10530.2431640625</c:v>
                </c:pt>
                <c:pt idx="302">
                  <c:v>10516.0087890625</c:v>
                </c:pt>
                <c:pt idx="303">
                  <c:v>10501.044921875</c:v>
                </c:pt>
                <c:pt idx="304">
                  <c:v>10485.830078125</c:v>
                </c:pt>
                <c:pt idx="305">
                  <c:v>10471.671875</c:v>
                </c:pt>
                <c:pt idx="306">
                  <c:v>10456.4443359375</c:v>
                </c:pt>
                <c:pt idx="307">
                  <c:v>10441.153808593799</c:v>
                </c:pt>
                <c:pt idx="308">
                  <c:v>10426.643066406201</c:v>
                </c:pt>
                <c:pt idx="309">
                  <c:v>10411.365234375</c:v>
                </c:pt>
                <c:pt idx="310">
                  <c:v>10395.974121093799</c:v>
                </c:pt>
                <c:pt idx="311">
                  <c:v>10381.3623046875</c:v>
                </c:pt>
                <c:pt idx="312">
                  <c:v>10366.348144531201</c:v>
                </c:pt>
                <c:pt idx="313">
                  <c:v>10350.643066406201</c:v>
                </c:pt>
                <c:pt idx="314">
                  <c:v>10336.157714843799</c:v>
                </c:pt>
                <c:pt idx="315">
                  <c:v>10321.860839843799</c:v>
                </c:pt>
                <c:pt idx="316">
                  <c:v>10306.8095703125</c:v>
                </c:pt>
                <c:pt idx="317">
                  <c:v>10291.846191406201</c:v>
                </c:pt>
                <c:pt idx="318">
                  <c:v>10276.052246093799</c:v>
                </c:pt>
                <c:pt idx="319">
                  <c:v>10260.497558593799</c:v>
                </c:pt>
                <c:pt idx="320">
                  <c:v>10246.187988281299</c:v>
                </c:pt>
                <c:pt idx="321">
                  <c:v>10231.689453125</c:v>
                </c:pt>
                <c:pt idx="322">
                  <c:v>10216.512207031201</c:v>
                </c:pt>
                <c:pt idx="323">
                  <c:v>10201.725097656201</c:v>
                </c:pt>
                <c:pt idx="324">
                  <c:v>10187.1015625</c:v>
                </c:pt>
                <c:pt idx="325">
                  <c:v>10171.898925781299</c:v>
                </c:pt>
                <c:pt idx="326">
                  <c:v>10156.457519531201</c:v>
                </c:pt>
                <c:pt idx="327">
                  <c:v>10141.745605468799</c:v>
                </c:pt>
                <c:pt idx="328">
                  <c:v>10126.995605468799</c:v>
                </c:pt>
                <c:pt idx="329">
                  <c:v>10111.8310546875</c:v>
                </c:pt>
                <c:pt idx="330">
                  <c:v>10096.541015625</c:v>
                </c:pt>
                <c:pt idx="331">
                  <c:v>10081.615234375</c:v>
                </c:pt>
                <c:pt idx="332">
                  <c:v>10066.83984375</c:v>
                </c:pt>
                <c:pt idx="333">
                  <c:v>10051.951660156201</c:v>
                </c:pt>
                <c:pt idx="334">
                  <c:v>10036.92578125</c:v>
                </c:pt>
                <c:pt idx="335">
                  <c:v>10021.560058593799</c:v>
                </c:pt>
                <c:pt idx="336">
                  <c:v>10006.822753906201</c:v>
                </c:pt>
                <c:pt idx="337">
                  <c:v>9991.7587890625</c:v>
                </c:pt>
                <c:pt idx="338">
                  <c:v>9976.5185546875</c:v>
                </c:pt>
                <c:pt idx="339">
                  <c:v>9961.34130859375</c:v>
                </c:pt>
                <c:pt idx="340">
                  <c:v>9946.35302734375</c:v>
                </c:pt>
                <c:pt idx="341">
                  <c:v>9931.640625</c:v>
                </c:pt>
                <c:pt idx="342">
                  <c:v>9916.94091796875</c:v>
                </c:pt>
                <c:pt idx="343">
                  <c:v>9902.19140625</c:v>
                </c:pt>
                <c:pt idx="344">
                  <c:v>9886.486328125</c:v>
                </c:pt>
                <c:pt idx="345">
                  <c:v>9871.10791015625</c:v>
                </c:pt>
                <c:pt idx="346">
                  <c:v>9856.38330078125</c:v>
                </c:pt>
                <c:pt idx="347">
                  <c:v>9841.130859375</c:v>
                </c:pt>
                <c:pt idx="348">
                  <c:v>9826.720703125</c:v>
                </c:pt>
                <c:pt idx="349">
                  <c:v>9812.14697265625</c:v>
                </c:pt>
                <c:pt idx="350">
                  <c:v>9796.869140625</c:v>
                </c:pt>
                <c:pt idx="351">
                  <c:v>9782.0439453125</c:v>
                </c:pt>
                <c:pt idx="352">
                  <c:v>9766.904296875</c:v>
                </c:pt>
                <c:pt idx="353">
                  <c:v>9752.35546875</c:v>
                </c:pt>
                <c:pt idx="354">
                  <c:v>9737.7314453125</c:v>
                </c:pt>
                <c:pt idx="355">
                  <c:v>9721.47314453125</c:v>
                </c:pt>
                <c:pt idx="356">
                  <c:v>9706.509765625</c:v>
                </c:pt>
                <c:pt idx="357">
                  <c:v>9691.9609375</c:v>
                </c:pt>
                <c:pt idx="358">
                  <c:v>9676.67041015625</c:v>
                </c:pt>
                <c:pt idx="359">
                  <c:v>9662.0341796875</c:v>
                </c:pt>
                <c:pt idx="360">
                  <c:v>9647.18408203125</c:v>
                </c:pt>
                <c:pt idx="361">
                  <c:v>9631.8056640625</c:v>
                </c:pt>
                <c:pt idx="362">
                  <c:v>9616.60302734375</c:v>
                </c:pt>
                <c:pt idx="363">
                  <c:v>9602.25537109375</c:v>
                </c:pt>
                <c:pt idx="364">
                  <c:v>9587.25439453125</c:v>
                </c:pt>
                <c:pt idx="365">
                  <c:v>9572.3291015625</c:v>
                </c:pt>
                <c:pt idx="366">
                  <c:v>9557.0634765625</c:v>
                </c:pt>
                <c:pt idx="367">
                  <c:v>9541.3955078125</c:v>
                </c:pt>
                <c:pt idx="368">
                  <c:v>9526.0927734375</c:v>
                </c:pt>
                <c:pt idx="369">
                  <c:v>9511.74560546875</c:v>
                </c:pt>
                <c:pt idx="370">
                  <c:v>9497.78759765625</c:v>
                </c:pt>
                <c:pt idx="371">
                  <c:v>9482.23291015625</c:v>
                </c:pt>
                <c:pt idx="372">
                  <c:v>9466.93017578125</c:v>
                </c:pt>
                <c:pt idx="373">
                  <c:v>9451.18701171875</c:v>
                </c:pt>
                <c:pt idx="374">
                  <c:v>9434.6640625</c:v>
                </c:pt>
                <c:pt idx="375">
                  <c:v>9420.56787109375</c:v>
                </c:pt>
                <c:pt idx="376">
                  <c:v>9406.78662109375</c:v>
                </c:pt>
                <c:pt idx="377">
                  <c:v>9391.81103515625</c:v>
                </c:pt>
                <c:pt idx="378">
                  <c:v>9377.337890625</c:v>
                </c:pt>
                <c:pt idx="379">
                  <c:v>9361.9970703125</c:v>
                </c:pt>
                <c:pt idx="380">
                  <c:v>9346.70654296875</c:v>
                </c:pt>
                <c:pt idx="381">
                  <c:v>9332.384765625</c:v>
                </c:pt>
                <c:pt idx="382">
                  <c:v>9317.7734375</c:v>
                </c:pt>
                <c:pt idx="383">
                  <c:v>9302.796875</c:v>
                </c:pt>
                <c:pt idx="384">
                  <c:v>9287.50634765625</c:v>
                </c:pt>
                <c:pt idx="385">
                  <c:v>9272.279296875</c:v>
                </c:pt>
                <c:pt idx="386">
                  <c:v>9257.60546875</c:v>
                </c:pt>
                <c:pt idx="387">
                  <c:v>9242.79248046875</c:v>
                </c:pt>
                <c:pt idx="388">
                  <c:v>9227.7158203125</c:v>
                </c:pt>
                <c:pt idx="389">
                  <c:v>9212.46337890625</c:v>
                </c:pt>
                <c:pt idx="390">
                  <c:v>9197.32373046875</c:v>
                </c:pt>
                <c:pt idx="391">
                  <c:v>9182.88818359375</c:v>
                </c:pt>
                <c:pt idx="392">
                  <c:v>9167.88671875</c:v>
                </c:pt>
                <c:pt idx="393">
                  <c:v>9152.72216796875</c:v>
                </c:pt>
                <c:pt idx="394">
                  <c:v>9137.34375</c:v>
                </c:pt>
                <c:pt idx="395">
                  <c:v>9121.763671875</c:v>
                </c:pt>
                <c:pt idx="396">
                  <c:v>9107.02685546875</c:v>
                </c:pt>
                <c:pt idx="397">
                  <c:v>9092.6044921875</c:v>
                </c:pt>
                <c:pt idx="398">
                  <c:v>9077.892578125</c:v>
                </c:pt>
                <c:pt idx="399">
                  <c:v>9062.71484375</c:v>
                </c:pt>
                <c:pt idx="400">
                  <c:v>9047.31103515625</c:v>
                </c:pt>
                <c:pt idx="401">
                  <c:v>9032.31005859375</c:v>
                </c:pt>
                <c:pt idx="402">
                  <c:v>9017.57275390625</c:v>
                </c:pt>
                <c:pt idx="403">
                  <c:v>9002.16943359375</c:v>
                </c:pt>
                <c:pt idx="404">
                  <c:v>8987.18115234375</c:v>
                </c:pt>
                <c:pt idx="405">
                  <c:v>8972.64501953125</c:v>
                </c:pt>
                <c:pt idx="406">
                  <c:v>8956.49951171875</c:v>
                </c:pt>
                <c:pt idx="407">
                  <c:v>8940.58056640625</c:v>
                </c:pt>
                <c:pt idx="408">
                  <c:v>8925.66748046875</c:v>
                </c:pt>
                <c:pt idx="409">
                  <c:v>8910.38916015625</c:v>
                </c:pt>
                <c:pt idx="410">
                  <c:v>8896.4814453125</c:v>
                </c:pt>
                <c:pt idx="411">
                  <c:v>8882.83837890625</c:v>
                </c:pt>
                <c:pt idx="412">
                  <c:v>8867.96337890625</c:v>
                </c:pt>
                <c:pt idx="413">
                  <c:v>8852.94970703125</c:v>
                </c:pt>
                <c:pt idx="414">
                  <c:v>8837.82275390625</c:v>
                </c:pt>
                <c:pt idx="415">
                  <c:v>8823.13623046875</c:v>
                </c:pt>
                <c:pt idx="416">
                  <c:v>8807.8076171875</c:v>
                </c:pt>
                <c:pt idx="417">
                  <c:v>8792.15234375</c:v>
                </c:pt>
                <c:pt idx="418">
                  <c:v>8777.01318359375</c:v>
                </c:pt>
                <c:pt idx="419">
                  <c:v>8762.6787109375</c:v>
                </c:pt>
                <c:pt idx="420">
                  <c:v>8748.07958984375</c:v>
                </c:pt>
                <c:pt idx="421">
                  <c:v>8732.7763671875</c:v>
                </c:pt>
                <c:pt idx="422">
                  <c:v>8716.8193359375</c:v>
                </c:pt>
                <c:pt idx="423">
                  <c:v>8701.0634765625</c:v>
                </c:pt>
                <c:pt idx="424">
                  <c:v>8686.8046875</c:v>
                </c:pt>
                <c:pt idx="425">
                  <c:v>8672.21826171875</c:v>
                </c:pt>
                <c:pt idx="426">
                  <c:v>8657.619140625</c:v>
                </c:pt>
                <c:pt idx="427">
                  <c:v>8643.28466796875</c:v>
                </c:pt>
                <c:pt idx="428">
                  <c:v>8628.59765625</c:v>
                </c:pt>
                <c:pt idx="429">
                  <c:v>8613.23193359375</c:v>
                </c:pt>
                <c:pt idx="430">
                  <c:v>8597.7783203125</c:v>
                </c:pt>
                <c:pt idx="431">
                  <c:v>8582.44970703125</c:v>
                </c:pt>
                <c:pt idx="432">
                  <c:v>8567.54931640625</c:v>
                </c:pt>
                <c:pt idx="433">
                  <c:v>8553.27783203125</c:v>
                </c:pt>
                <c:pt idx="434">
                  <c:v>8538.18798828125</c:v>
                </c:pt>
                <c:pt idx="435">
                  <c:v>8522.8095703125</c:v>
                </c:pt>
                <c:pt idx="436">
                  <c:v>8507.77099609375</c:v>
                </c:pt>
                <c:pt idx="437">
                  <c:v>8492.2919921875</c:v>
                </c:pt>
                <c:pt idx="438">
                  <c:v>8476.62451171875</c:v>
                </c:pt>
                <c:pt idx="439">
                  <c:v>8462.07568359375</c:v>
                </c:pt>
                <c:pt idx="440">
                  <c:v>8447.31298828125</c:v>
                </c:pt>
                <c:pt idx="441">
                  <c:v>8431.29345703125</c:v>
                </c:pt>
                <c:pt idx="442">
                  <c:v>8417.02197265625</c:v>
                </c:pt>
                <c:pt idx="443">
                  <c:v>8403.41650390625</c:v>
                </c:pt>
                <c:pt idx="444">
                  <c:v>8388.16357421875</c:v>
                </c:pt>
                <c:pt idx="445">
                  <c:v>8373.01123046875</c:v>
                </c:pt>
                <c:pt idx="446">
                  <c:v>8358.61376953125</c:v>
                </c:pt>
                <c:pt idx="447">
                  <c:v>8343.537109375</c:v>
                </c:pt>
                <c:pt idx="448">
                  <c:v>8328.5859375</c:v>
                </c:pt>
                <c:pt idx="449">
                  <c:v>8313.40869140625</c:v>
                </c:pt>
                <c:pt idx="450">
                  <c:v>8297.9423828125</c:v>
                </c:pt>
                <c:pt idx="451">
                  <c:v>8283.10498046875</c:v>
                </c:pt>
                <c:pt idx="452">
                  <c:v>8268.36767578125</c:v>
                </c:pt>
                <c:pt idx="453">
                  <c:v>8253.466796875</c:v>
                </c:pt>
                <c:pt idx="454">
                  <c:v>8238.654296875</c:v>
                </c:pt>
                <c:pt idx="455">
                  <c:v>8223.31396484375</c:v>
                </c:pt>
                <c:pt idx="456">
                  <c:v>8207.82275390625</c:v>
                </c:pt>
                <c:pt idx="457">
                  <c:v>8193.27392578125</c:v>
                </c:pt>
                <c:pt idx="458">
                  <c:v>8178.6120605468705</c:v>
                </c:pt>
                <c:pt idx="459">
                  <c:v>8163.7868652343705</c:v>
                </c:pt>
                <c:pt idx="460">
                  <c:v>8148.58447265625</c:v>
                </c:pt>
                <c:pt idx="461">
                  <c:v>8133.6086425781205</c:v>
                </c:pt>
                <c:pt idx="462">
                  <c:v>8118.7204589843795</c:v>
                </c:pt>
                <c:pt idx="463">
                  <c:v>8103.41748046875</c:v>
                </c:pt>
                <c:pt idx="464">
                  <c:v>8088.4665527343705</c:v>
                </c:pt>
                <c:pt idx="465">
                  <c:v>8073.15087890625</c:v>
                </c:pt>
                <c:pt idx="466">
                  <c:v>8058.1999511718705</c:v>
                </c:pt>
                <c:pt idx="467">
                  <c:v>8043.80224609375</c:v>
                </c:pt>
                <c:pt idx="468">
                  <c:v>8028.9143066406205</c:v>
                </c:pt>
                <c:pt idx="469">
                  <c:v>8013.63671875</c:v>
                </c:pt>
                <c:pt idx="470">
                  <c:v>7998.2961425781205</c:v>
                </c:pt>
                <c:pt idx="471">
                  <c:v>7983.6845703125</c:v>
                </c:pt>
                <c:pt idx="472">
                  <c:v>7968.06689453125</c:v>
                </c:pt>
                <c:pt idx="473">
                  <c:v>7952.62548828125</c:v>
                </c:pt>
                <c:pt idx="474">
                  <c:v>7938.2780761718705</c:v>
                </c:pt>
                <c:pt idx="475">
                  <c:v>7923.00048828125</c:v>
                </c:pt>
                <c:pt idx="476">
                  <c:v>7908.20068359375</c:v>
                </c:pt>
                <c:pt idx="477">
                  <c:v>7893.5261230468705</c:v>
                </c:pt>
                <c:pt idx="478">
                  <c:v>7877.6320800781205</c:v>
                </c:pt>
                <c:pt idx="479">
                  <c:v>7862.0021972656295</c:v>
                </c:pt>
                <c:pt idx="480">
                  <c:v>7847.705078125</c:v>
                </c:pt>
                <c:pt idx="481">
                  <c:v>7833.3828125</c:v>
                </c:pt>
                <c:pt idx="482">
                  <c:v>7817.6271972656295</c:v>
                </c:pt>
                <c:pt idx="483">
                  <c:v>7802.9025878906295</c:v>
                </c:pt>
                <c:pt idx="484">
                  <c:v>7788.47998046875</c:v>
                </c:pt>
                <c:pt idx="485">
                  <c:v>7772.77490234375</c:v>
                </c:pt>
                <c:pt idx="486">
                  <c:v>7757.9621582031205</c:v>
                </c:pt>
                <c:pt idx="487">
                  <c:v>7743.6396484375</c:v>
                </c:pt>
                <c:pt idx="488">
                  <c:v>7728.7766113281295</c:v>
                </c:pt>
                <c:pt idx="489">
                  <c:v>7713.2724609375</c:v>
                </c:pt>
                <c:pt idx="490">
                  <c:v>7698.4475097656295</c:v>
                </c:pt>
                <c:pt idx="491">
                  <c:v>7682.9938964843795</c:v>
                </c:pt>
                <c:pt idx="492">
                  <c:v>7668.08056640625</c:v>
                </c:pt>
                <c:pt idx="493">
                  <c:v>7654.0349121093705</c:v>
                </c:pt>
                <c:pt idx="494">
                  <c:v>7639.0085449218795</c:v>
                </c:pt>
                <c:pt idx="495">
                  <c:v>7623.869140625</c:v>
                </c:pt>
                <c:pt idx="496">
                  <c:v>7608.365234375</c:v>
                </c:pt>
                <c:pt idx="497">
                  <c:v>7592.4333496093705</c:v>
                </c:pt>
                <c:pt idx="498">
                  <c:v>7577.1428222656295</c:v>
                </c:pt>
                <c:pt idx="499">
                  <c:v>7563.2355957031205</c:v>
                </c:pt>
                <c:pt idx="500">
                  <c:v>7548.29736328125</c:v>
                </c:pt>
                <c:pt idx="501">
                  <c:v>7532.95654296875</c:v>
                </c:pt>
                <c:pt idx="502">
                  <c:v>7518.3952636718705</c:v>
                </c:pt>
                <c:pt idx="503">
                  <c:v>7503.8342285156205</c:v>
                </c:pt>
                <c:pt idx="504">
                  <c:v>7488.90869140625</c:v>
                </c:pt>
                <c:pt idx="505">
                  <c:v>7473.4421386718705</c:v>
                </c:pt>
                <c:pt idx="506">
                  <c:v>7458.8684082031205</c:v>
                </c:pt>
                <c:pt idx="507">
                  <c:v>7444.35791015625</c:v>
                </c:pt>
                <c:pt idx="508">
                  <c:v>7428.5895996093705</c:v>
                </c:pt>
                <c:pt idx="509">
                  <c:v>7413.7644042968795</c:v>
                </c:pt>
                <c:pt idx="510">
                  <c:v>7398.5244140625</c:v>
                </c:pt>
                <c:pt idx="511">
                  <c:v>7382.869140625</c:v>
                </c:pt>
                <c:pt idx="512">
                  <c:v>7368.6220703125</c:v>
                </c:pt>
                <c:pt idx="513">
                  <c:v>7354.2497558593795</c:v>
                </c:pt>
                <c:pt idx="514">
                  <c:v>7339.6511230468705</c:v>
                </c:pt>
                <c:pt idx="515">
                  <c:v>7324.2224121093705</c:v>
                </c:pt>
                <c:pt idx="516">
                  <c:v>7309.12060546875</c:v>
                </c:pt>
                <c:pt idx="517">
                  <c:v>7294.43359375</c:v>
                </c:pt>
                <c:pt idx="518">
                  <c:v>7278.9924316406205</c:v>
                </c:pt>
                <c:pt idx="519">
                  <c:v>7263.9406738281295</c:v>
                </c:pt>
                <c:pt idx="520">
                  <c:v>7249.2033691406205</c:v>
                </c:pt>
                <c:pt idx="521">
                  <c:v>7234.39111328125</c:v>
                </c:pt>
                <c:pt idx="522">
                  <c:v>7218.76123046875</c:v>
                </c:pt>
                <c:pt idx="523">
                  <c:v>7203.6970214843795</c:v>
                </c:pt>
                <c:pt idx="524">
                  <c:v>7189.1989746093705</c:v>
                </c:pt>
                <c:pt idx="525">
                  <c:v>7174.1223144531295</c:v>
                </c:pt>
                <c:pt idx="526">
                  <c:v>7159.4099121093705</c:v>
                </c:pt>
                <c:pt idx="527">
                  <c:v>7144.2451171875</c:v>
                </c:pt>
                <c:pt idx="528">
                  <c:v>7128.9675292968795</c:v>
                </c:pt>
                <c:pt idx="529">
                  <c:v>7114.23046875</c:v>
                </c:pt>
                <c:pt idx="530">
                  <c:v>7098.8894042968795</c:v>
                </c:pt>
                <c:pt idx="531">
                  <c:v>7083.9260253906295</c:v>
                </c:pt>
                <c:pt idx="532">
                  <c:v>7069.5661621093705</c:v>
                </c:pt>
                <c:pt idx="533">
                  <c:v>7054.5270996093705</c:v>
                </c:pt>
                <c:pt idx="534">
                  <c:v>7039.73974609375</c:v>
                </c:pt>
                <c:pt idx="535">
                  <c:v>7025.0026855468705</c:v>
                </c:pt>
                <c:pt idx="536">
                  <c:v>7009.8508300781205</c:v>
                </c:pt>
                <c:pt idx="537">
                  <c:v>6994.4724121093705</c:v>
                </c:pt>
                <c:pt idx="538">
                  <c:v>6979.5842285156205</c:v>
                </c:pt>
                <c:pt idx="539">
                  <c:v>6964.7341308593795</c:v>
                </c:pt>
                <c:pt idx="540">
                  <c:v>6949.7453613281295</c:v>
                </c:pt>
                <c:pt idx="541">
                  <c:v>6934.3037109375</c:v>
                </c:pt>
                <c:pt idx="542">
                  <c:v>6919.1013183593795</c:v>
                </c:pt>
                <c:pt idx="543">
                  <c:v>6904.5905761718705</c:v>
                </c:pt>
                <c:pt idx="544">
                  <c:v>6889.6271972656295</c:v>
                </c:pt>
                <c:pt idx="545">
                  <c:v>6874.3996582031205</c:v>
                </c:pt>
                <c:pt idx="546">
                  <c:v>6859.5869140625</c:v>
                </c:pt>
                <c:pt idx="547">
                  <c:v>6844.8623046875</c:v>
                </c:pt>
                <c:pt idx="548">
                  <c:v>6829.3835449218795</c:v>
                </c:pt>
                <c:pt idx="549">
                  <c:v>6814.4580078125</c:v>
                </c:pt>
                <c:pt idx="550">
                  <c:v>6799.8967285156205</c:v>
                </c:pt>
                <c:pt idx="551">
                  <c:v>6784.7697753906295</c:v>
                </c:pt>
                <c:pt idx="552">
                  <c:v>6769.5925292968795</c:v>
                </c:pt>
                <c:pt idx="553">
                  <c:v>6754.7419433593795</c:v>
                </c:pt>
                <c:pt idx="554">
                  <c:v>6739.728515625</c:v>
                </c:pt>
                <c:pt idx="555">
                  <c:v>6724.6140136718705</c:v>
                </c:pt>
                <c:pt idx="556">
                  <c:v>6709.826171875</c:v>
                </c:pt>
                <c:pt idx="557">
                  <c:v>6694.3474121093705</c:v>
                </c:pt>
                <c:pt idx="558">
                  <c:v>6678.5791015625</c:v>
                </c:pt>
                <c:pt idx="559">
                  <c:v>6664.1311035156205</c:v>
                </c:pt>
                <c:pt idx="560">
                  <c:v>6649.4694824218795</c:v>
                </c:pt>
                <c:pt idx="561">
                  <c:v>6634.3173828125</c:v>
                </c:pt>
                <c:pt idx="562">
                  <c:v>6619.6936035156205</c:v>
                </c:pt>
                <c:pt idx="563">
                  <c:v>6604.416015625</c:v>
                </c:pt>
                <c:pt idx="564">
                  <c:v>6589.1130371093705</c:v>
                </c:pt>
                <c:pt idx="565">
                  <c:v>6574.5517578125</c:v>
                </c:pt>
                <c:pt idx="566">
                  <c:v>6559.3239746093705</c:v>
                </c:pt>
                <c:pt idx="567">
                  <c:v>6543.9958496093705</c:v>
                </c:pt>
                <c:pt idx="568">
                  <c:v>6529.5856933593795</c:v>
                </c:pt>
                <c:pt idx="569">
                  <c:v>6514.79833984375</c:v>
                </c:pt>
                <c:pt idx="570">
                  <c:v>6499.33203125</c:v>
                </c:pt>
                <c:pt idx="571">
                  <c:v>6484.45654296875</c:v>
                </c:pt>
                <c:pt idx="572">
                  <c:v>6469.794921875</c:v>
                </c:pt>
                <c:pt idx="573">
                  <c:v>6454.4919433593795</c:v>
                </c:pt>
                <c:pt idx="574">
                  <c:v>6439.1511230468705</c:v>
                </c:pt>
                <c:pt idx="575">
                  <c:v>6424.0993652343705</c:v>
                </c:pt>
                <c:pt idx="576">
                  <c:v>6409.1232910156205</c:v>
                </c:pt>
                <c:pt idx="577">
                  <c:v>6394.4616699218795</c:v>
                </c:pt>
                <c:pt idx="578">
                  <c:v>6379.43505859375</c:v>
                </c:pt>
                <c:pt idx="579">
                  <c:v>6363.31494140625</c:v>
                </c:pt>
                <c:pt idx="580">
                  <c:v>6348.6911621093705</c:v>
                </c:pt>
                <c:pt idx="581">
                  <c:v>6335.1484375</c:v>
                </c:pt>
                <c:pt idx="582">
                  <c:v>6320.423828125</c:v>
                </c:pt>
                <c:pt idx="583">
                  <c:v>6305.14599609375</c:v>
                </c:pt>
                <c:pt idx="584">
                  <c:v>6290.1198730468705</c:v>
                </c:pt>
                <c:pt idx="585">
                  <c:v>6273.9240722656295</c:v>
                </c:pt>
                <c:pt idx="586">
                  <c:v>6257.42626953125</c:v>
                </c:pt>
                <c:pt idx="587">
                  <c:v>6243.1291503906295</c:v>
                </c:pt>
                <c:pt idx="588">
                  <c:v>6229.0461425781205</c:v>
                </c:pt>
                <c:pt idx="589">
                  <c:v>6214.6359863281295</c:v>
                </c:pt>
                <c:pt idx="590">
                  <c:v>6200.212890625</c:v>
                </c:pt>
                <c:pt idx="591">
                  <c:v>6184.01708984375</c:v>
                </c:pt>
                <c:pt idx="592">
                  <c:v>6169.00341796875</c:v>
                </c:pt>
                <c:pt idx="593">
                  <c:v>6154.88232421875</c:v>
                </c:pt>
                <c:pt idx="594">
                  <c:v>6138.7116699218795</c:v>
                </c:pt>
                <c:pt idx="595">
                  <c:v>6124.06298828125</c:v>
                </c:pt>
                <c:pt idx="596">
                  <c:v>6110.1057128906295</c:v>
                </c:pt>
                <c:pt idx="597">
                  <c:v>6095.1169433593795</c:v>
                </c:pt>
                <c:pt idx="598">
                  <c:v>6080.1027832031205</c:v>
                </c:pt>
                <c:pt idx="599">
                  <c:v>6065.4033203125</c:v>
                </c:pt>
                <c:pt idx="600">
                  <c:v>6050.2263183593795</c:v>
                </c:pt>
                <c:pt idx="601">
                  <c:v>6034.50830078125</c:v>
                </c:pt>
                <c:pt idx="602">
                  <c:v>6019.8466796875</c:v>
                </c:pt>
                <c:pt idx="603">
                  <c:v>6004.908203125</c:v>
                </c:pt>
                <c:pt idx="604">
                  <c:v>5989.9567871093705</c:v>
                </c:pt>
                <c:pt idx="605">
                  <c:v>5975.34521484375</c:v>
                </c:pt>
                <c:pt idx="606">
                  <c:v>5959.9543457031205</c:v>
                </c:pt>
                <c:pt idx="607">
                  <c:v>5944.8776855468705</c:v>
                </c:pt>
                <c:pt idx="608">
                  <c:v>5930.4172363281295</c:v>
                </c:pt>
                <c:pt idx="609">
                  <c:v>5915.4411621093705</c:v>
                </c:pt>
                <c:pt idx="610">
                  <c:v>5900.2263183593795</c:v>
                </c:pt>
                <c:pt idx="611">
                  <c:v>5885.3762207031205</c:v>
                </c:pt>
                <c:pt idx="612">
                  <c:v>5870.2744140625</c:v>
                </c:pt>
                <c:pt idx="613">
                  <c:v>5855.3610839843795</c:v>
                </c:pt>
                <c:pt idx="614">
                  <c:v>5840.2214355468705</c:v>
                </c:pt>
                <c:pt idx="615">
                  <c:v>5824.41552734375</c:v>
                </c:pt>
                <c:pt idx="616">
                  <c:v>5809.4645996093705</c:v>
                </c:pt>
                <c:pt idx="617">
                  <c:v>5795.18017578125</c:v>
                </c:pt>
                <c:pt idx="618">
                  <c:v>5780.3928222656295</c:v>
                </c:pt>
                <c:pt idx="619">
                  <c:v>5765.5549316406205</c:v>
                </c:pt>
                <c:pt idx="620">
                  <c:v>5750.5031738281205</c:v>
                </c:pt>
                <c:pt idx="621">
                  <c:v>5734.7854003906295</c:v>
                </c:pt>
                <c:pt idx="622">
                  <c:v>5719.68359375</c:v>
                </c:pt>
                <c:pt idx="623">
                  <c:v>5705.0847167968705</c:v>
                </c:pt>
                <c:pt idx="624">
                  <c:v>5690.146484375</c:v>
                </c:pt>
                <c:pt idx="625">
                  <c:v>5675.3212890625</c:v>
                </c:pt>
                <c:pt idx="626">
                  <c:v>5660.7224121093705</c:v>
                </c:pt>
                <c:pt idx="627">
                  <c:v>5646.0607910156205</c:v>
                </c:pt>
                <c:pt idx="628">
                  <c:v>5630.00341796875</c:v>
                </c:pt>
                <c:pt idx="629">
                  <c:v>5614.7255859375</c:v>
                </c:pt>
                <c:pt idx="630">
                  <c:v>5600.8435058593705</c:v>
                </c:pt>
                <c:pt idx="631">
                  <c:v>5585.3518066406295</c:v>
                </c:pt>
                <c:pt idx="632">
                  <c:v>5570.3381347656205</c:v>
                </c:pt>
                <c:pt idx="633">
                  <c:v>5555.3747558593705</c:v>
                </c:pt>
                <c:pt idx="634">
                  <c:v>5539.84521484375</c:v>
                </c:pt>
                <c:pt idx="635">
                  <c:v>5525.158203125</c:v>
                </c:pt>
                <c:pt idx="636">
                  <c:v>5510.2199707031295</c:v>
                </c:pt>
                <c:pt idx="637">
                  <c:v>5495.0051269531295</c:v>
                </c:pt>
                <c:pt idx="638">
                  <c:v>5480.4567871093705</c:v>
                </c:pt>
                <c:pt idx="639">
                  <c:v>5465.6188964843795</c:v>
                </c:pt>
                <c:pt idx="640">
                  <c:v>5450.1145019531295</c:v>
                </c:pt>
                <c:pt idx="641">
                  <c:v>5435.427734375</c:v>
                </c:pt>
                <c:pt idx="642">
                  <c:v>5420.9169921875</c:v>
                </c:pt>
                <c:pt idx="643">
                  <c:v>5405.7021484375</c:v>
                </c:pt>
                <c:pt idx="644">
                  <c:v>5390.8645019531295</c:v>
                </c:pt>
                <c:pt idx="645">
                  <c:v>5376.0895996093705</c:v>
                </c:pt>
                <c:pt idx="646">
                  <c:v>5360.4343261718795</c:v>
                </c:pt>
                <c:pt idx="647">
                  <c:v>5345.42041015625</c:v>
                </c:pt>
                <c:pt idx="648">
                  <c:v>5330.8845214843795</c:v>
                </c:pt>
                <c:pt idx="649">
                  <c:v>5314.8146972656205</c:v>
                </c:pt>
                <c:pt idx="650">
                  <c:v>5299.2478027343795</c:v>
                </c:pt>
                <c:pt idx="651">
                  <c:v>5285.3278808593705</c:v>
                </c:pt>
                <c:pt idx="652">
                  <c:v>5269.7731933593705</c:v>
                </c:pt>
                <c:pt idx="653">
                  <c:v>5254.7971191406295</c:v>
                </c:pt>
                <c:pt idx="654">
                  <c:v>5241.0031738281205</c:v>
                </c:pt>
                <c:pt idx="655">
                  <c:v>5225.7883300781205</c:v>
                </c:pt>
                <c:pt idx="656">
                  <c:v>5210.72412109375</c:v>
                </c:pt>
                <c:pt idx="657">
                  <c:v>5196.0498046875</c:v>
                </c:pt>
                <c:pt idx="658">
                  <c:v>5180.6589355468705</c:v>
                </c:pt>
                <c:pt idx="659">
                  <c:v>5165.5822753906295</c:v>
                </c:pt>
                <c:pt idx="660">
                  <c:v>5151.1594238281205</c:v>
                </c:pt>
                <c:pt idx="661">
                  <c:v>5135.7053222656205</c:v>
                </c:pt>
                <c:pt idx="662">
                  <c:v>5120.5280761718795</c:v>
                </c:pt>
                <c:pt idx="663">
                  <c:v>5106.05517578125</c:v>
                </c:pt>
                <c:pt idx="664">
                  <c:v>5090.7521972656205</c:v>
                </c:pt>
                <c:pt idx="665">
                  <c:v>5074.9462890625</c:v>
                </c:pt>
                <c:pt idx="666">
                  <c:v>5060.2844238281205</c:v>
                </c:pt>
                <c:pt idx="667">
                  <c:v>5045.9873046875</c:v>
                </c:pt>
                <c:pt idx="668">
                  <c:v>5031.1496582031295</c:v>
                </c:pt>
                <c:pt idx="669">
                  <c:v>5016.29931640625</c:v>
                </c:pt>
                <c:pt idx="670">
                  <c:v>5000.87060546875</c:v>
                </c:pt>
                <c:pt idx="671">
                  <c:v>4985.85693359375</c:v>
                </c:pt>
                <c:pt idx="672">
                  <c:v>4971.13232421875</c:v>
                </c:pt>
                <c:pt idx="673">
                  <c:v>4956.09326171875</c:v>
                </c:pt>
                <c:pt idx="674">
                  <c:v>4940.9538574218795</c:v>
                </c:pt>
                <c:pt idx="675">
                  <c:v>4925.8269042968705</c:v>
                </c:pt>
                <c:pt idx="676">
                  <c:v>4910.92626953125</c:v>
                </c:pt>
                <c:pt idx="677">
                  <c:v>4896.2268066406295</c:v>
                </c:pt>
                <c:pt idx="678">
                  <c:v>4880.9362792968705</c:v>
                </c:pt>
                <c:pt idx="679">
                  <c:v>4865.39453125</c:v>
                </c:pt>
                <c:pt idx="680">
                  <c:v>4850.7077636718795</c:v>
                </c:pt>
                <c:pt idx="681">
                  <c:v>4835.052734375</c:v>
                </c:pt>
                <c:pt idx="682">
                  <c:v>4819.4479980468705</c:v>
                </c:pt>
                <c:pt idx="683">
                  <c:v>4805.3771972656205</c:v>
                </c:pt>
                <c:pt idx="684">
                  <c:v>4791.1682128906295</c:v>
                </c:pt>
                <c:pt idx="685">
                  <c:v>4776.40576171875</c:v>
                </c:pt>
                <c:pt idx="686">
                  <c:v>4761.5300292968705</c:v>
                </c:pt>
                <c:pt idx="687">
                  <c:v>4746.390625</c:v>
                </c:pt>
                <c:pt idx="688">
                  <c:v>4731.3896484375</c:v>
                </c:pt>
                <c:pt idx="689">
                  <c:v>4716.4890136718795</c:v>
                </c:pt>
                <c:pt idx="690">
                  <c:v>4700.9094238281205</c:v>
                </c:pt>
                <c:pt idx="691">
                  <c:v>4685.8327636718795</c:v>
                </c:pt>
                <c:pt idx="692">
                  <c:v>4671.3972167968705</c:v>
                </c:pt>
                <c:pt idx="693">
                  <c:v>4656.3708496093705</c:v>
                </c:pt>
                <c:pt idx="694">
                  <c:v>4640.95458984375</c:v>
                </c:pt>
                <c:pt idx="695">
                  <c:v>4625.6643066406295</c:v>
                </c:pt>
                <c:pt idx="696">
                  <c:v>4610.3112792968705</c:v>
                </c:pt>
                <c:pt idx="697">
                  <c:v>4595.5363769531295</c:v>
                </c:pt>
                <c:pt idx="698">
                  <c:v>4581.3020019531295</c:v>
                </c:pt>
                <c:pt idx="699">
                  <c:v>4566.2629394531295</c:v>
                </c:pt>
                <c:pt idx="700">
                  <c:v>4551.2868652343795</c:v>
                </c:pt>
                <c:pt idx="701">
                  <c:v>4536.2604980468705</c:v>
                </c:pt>
                <c:pt idx="702">
                  <c:v>4520.06494140625</c:v>
                </c:pt>
                <c:pt idx="703">
                  <c:v>4504.5231933593705</c:v>
                </c:pt>
                <c:pt idx="704">
                  <c:v>4490.41455078125</c:v>
                </c:pt>
                <c:pt idx="705">
                  <c:v>4476.4567871093705</c:v>
                </c:pt>
                <c:pt idx="706">
                  <c:v>4461.9084472656205</c:v>
                </c:pt>
                <c:pt idx="707">
                  <c:v>4445.76318359375</c:v>
                </c:pt>
                <c:pt idx="708">
                  <c:v>4430.787109375</c:v>
                </c:pt>
                <c:pt idx="709">
                  <c:v>4416.5778808593705</c:v>
                </c:pt>
                <c:pt idx="710">
                  <c:v>4401.4509277343795</c:v>
                </c:pt>
                <c:pt idx="711">
                  <c:v>4386.46240234375</c:v>
                </c:pt>
                <c:pt idx="712">
                  <c:v>4370.9206542968705</c:v>
                </c:pt>
                <c:pt idx="713">
                  <c:v>4355.7434082031295</c:v>
                </c:pt>
                <c:pt idx="714">
                  <c:v>4341.119140625</c:v>
                </c:pt>
                <c:pt idx="715">
                  <c:v>4326.0048828125</c:v>
                </c:pt>
                <c:pt idx="716">
                  <c:v>4310.8781738281205</c:v>
                </c:pt>
                <c:pt idx="717">
                  <c:v>4296.4426269531295</c:v>
                </c:pt>
                <c:pt idx="718">
                  <c:v>4282.0322265625</c:v>
                </c:pt>
                <c:pt idx="719">
                  <c:v>4266.6413574218795</c:v>
                </c:pt>
                <c:pt idx="720">
                  <c:v>4251.5773925781205</c:v>
                </c:pt>
                <c:pt idx="721">
                  <c:v>4237.1796875</c:v>
                </c:pt>
                <c:pt idx="722">
                  <c:v>4221.9270019531295</c:v>
                </c:pt>
                <c:pt idx="723">
                  <c:v>4206.611328125</c:v>
                </c:pt>
                <c:pt idx="724">
                  <c:v>4191.3962402343795</c:v>
                </c:pt>
                <c:pt idx="725">
                  <c:v>4175.9423828125</c:v>
                </c:pt>
                <c:pt idx="726">
                  <c:v>4160.5263671875</c:v>
                </c:pt>
                <c:pt idx="727">
                  <c:v>4146.2922363281205</c:v>
                </c:pt>
                <c:pt idx="728">
                  <c:v>4132.0705566406295</c:v>
                </c:pt>
                <c:pt idx="729">
                  <c:v>4116.62939453125</c:v>
                </c:pt>
                <c:pt idx="730">
                  <c:v>4101.48974609375</c:v>
                </c:pt>
                <c:pt idx="731">
                  <c:v>4086.86572265625</c:v>
                </c:pt>
                <c:pt idx="732">
                  <c:v>4072.1663818359398</c:v>
                </c:pt>
                <c:pt idx="733">
                  <c:v>4057.11474609375</c:v>
                </c:pt>
                <c:pt idx="734">
                  <c:v>4042.0885009765602</c:v>
                </c:pt>
                <c:pt idx="735">
                  <c:v>4026.72265625</c:v>
                </c:pt>
                <c:pt idx="736">
                  <c:v>4011.25610351562</c:v>
                </c:pt>
                <c:pt idx="737">
                  <c:v>3996.6070556640602</c:v>
                </c:pt>
                <c:pt idx="738">
                  <c:v>3981.744140625</c:v>
                </c:pt>
                <c:pt idx="739">
                  <c:v>3966.416015625</c:v>
                </c:pt>
                <c:pt idx="740">
                  <c:v>3951.5406494140602</c:v>
                </c:pt>
                <c:pt idx="741">
                  <c:v>3936.84130859375</c:v>
                </c:pt>
                <c:pt idx="742">
                  <c:v>3922.0537109375</c:v>
                </c:pt>
                <c:pt idx="743">
                  <c:v>3907.10278320313</c:v>
                </c:pt>
                <c:pt idx="744">
                  <c:v>3892.0889892578102</c:v>
                </c:pt>
                <c:pt idx="745">
                  <c:v>3876.4967041015602</c:v>
                </c:pt>
                <c:pt idx="746">
                  <c:v>3861.33227539063</c:v>
                </c:pt>
                <c:pt idx="747">
                  <c:v>3846.89697265625</c:v>
                </c:pt>
                <c:pt idx="748">
                  <c:v>3832.1597900390602</c:v>
                </c:pt>
                <c:pt idx="749">
                  <c:v>3817.12084960937</c:v>
                </c:pt>
                <c:pt idx="750">
                  <c:v>3801.90576171875</c:v>
                </c:pt>
                <c:pt idx="751">
                  <c:v>3786.9296875</c:v>
                </c:pt>
                <c:pt idx="752">
                  <c:v>3771.92846679687</c:v>
                </c:pt>
                <c:pt idx="753">
                  <c:v>3757.15356445313</c:v>
                </c:pt>
                <c:pt idx="754">
                  <c:v>3742.08959960937</c:v>
                </c:pt>
                <c:pt idx="755">
                  <c:v>3726.7237548828102</c:v>
                </c:pt>
                <c:pt idx="756">
                  <c:v>3711.7601318359398</c:v>
                </c:pt>
                <c:pt idx="757">
                  <c:v>3697.06079101562</c:v>
                </c:pt>
                <c:pt idx="758">
                  <c:v>3681.80810546875</c:v>
                </c:pt>
                <c:pt idx="759">
                  <c:v>3666.84448242188</c:v>
                </c:pt>
                <c:pt idx="760">
                  <c:v>3652.2708740234398</c:v>
                </c:pt>
                <c:pt idx="761">
                  <c:v>3637.11889648438</c:v>
                </c:pt>
                <c:pt idx="762">
                  <c:v>3622.16796875</c:v>
                </c:pt>
                <c:pt idx="763">
                  <c:v>3607.2923583984398</c:v>
                </c:pt>
                <c:pt idx="764">
                  <c:v>3591.92651367188</c:v>
                </c:pt>
                <c:pt idx="765">
                  <c:v>3576.79956054687</c:v>
                </c:pt>
                <c:pt idx="766">
                  <c:v>3562.27612304687</c:v>
                </c:pt>
                <c:pt idx="767">
                  <c:v>3547.4259033203102</c:v>
                </c:pt>
                <c:pt idx="768">
                  <c:v>3532.1983642578102</c:v>
                </c:pt>
                <c:pt idx="769">
                  <c:v>3517.02099609375</c:v>
                </c:pt>
                <c:pt idx="770">
                  <c:v>3501.16479492188</c:v>
                </c:pt>
                <c:pt idx="771">
                  <c:v>3485.2457275390602</c:v>
                </c:pt>
                <c:pt idx="772">
                  <c:v>3471.3385009765602</c:v>
                </c:pt>
                <c:pt idx="773">
                  <c:v>3457.2803955078102</c:v>
                </c:pt>
                <c:pt idx="774">
                  <c:v>3442.11572265625</c:v>
                </c:pt>
                <c:pt idx="775">
                  <c:v>3427.0767822265602</c:v>
                </c:pt>
                <c:pt idx="776">
                  <c:v>3411.912109375</c:v>
                </c:pt>
                <c:pt idx="777">
                  <c:v>3396.97387695313</c:v>
                </c:pt>
                <c:pt idx="778">
                  <c:v>3382.45043945313</c:v>
                </c:pt>
                <c:pt idx="779">
                  <c:v>3367.5748291015602</c:v>
                </c:pt>
                <c:pt idx="780">
                  <c:v>3352.1461181640602</c:v>
                </c:pt>
                <c:pt idx="781">
                  <c:v>3337.08203125</c:v>
                </c:pt>
                <c:pt idx="782">
                  <c:v>3322.470703125</c:v>
                </c:pt>
                <c:pt idx="783">
                  <c:v>3307.2431640625</c:v>
                </c:pt>
                <c:pt idx="784">
                  <c:v>3292.12866210937</c:v>
                </c:pt>
                <c:pt idx="785">
                  <c:v>3277.71850585937</c:v>
                </c:pt>
                <c:pt idx="786">
                  <c:v>3262.3778076171898</c:v>
                </c:pt>
                <c:pt idx="787">
                  <c:v>3247.08740234375</c:v>
                </c:pt>
                <c:pt idx="788">
                  <c:v>3232.2747802734398</c:v>
                </c:pt>
                <c:pt idx="789">
                  <c:v>3217.587890625</c:v>
                </c:pt>
                <c:pt idx="790">
                  <c:v>3202.73754882812</c:v>
                </c:pt>
                <c:pt idx="791">
                  <c:v>3187.5477294921898</c:v>
                </c:pt>
                <c:pt idx="792">
                  <c:v>3172.521484375</c:v>
                </c:pt>
                <c:pt idx="793">
                  <c:v>3157.4322509765602</c:v>
                </c:pt>
                <c:pt idx="794">
                  <c:v>3142.7957763671898</c:v>
                </c:pt>
                <c:pt idx="795">
                  <c:v>3127.8951416015602</c:v>
                </c:pt>
                <c:pt idx="796">
                  <c:v>3112.59204101562</c:v>
                </c:pt>
                <c:pt idx="797">
                  <c:v>3096.42138671875</c:v>
                </c:pt>
                <c:pt idx="798">
                  <c:v>3081.3824462890602</c:v>
                </c:pt>
                <c:pt idx="799">
                  <c:v>3067.70166015625</c:v>
                </c:pt>
                <c:pt idx="800">
                  <c:v>3052.7255859375</c:v>
                </c:pt>
                <c:pt idx="801">
                  <c:v>3037.498046875</c:v>
                </c:pt>
                <c:pt idx="802">
                  <c:v>3021.61669921875</c:v>
                </c:pt>
                <c:pt idx="803">
                  <c:v>3005.6473388671898</c:v>
                </c:pt>
                <c:pt idx="804">
                  <c:v>2990.7969970703102</c:v>
                </c:pt>
                <c:pt idx="805">
                  <c:v>2976.71362304687</c:v>
                </c:pt>
                <c:pt idx="806">
                  <c:v>2962.60522460937</c:v>
                </c:pt>
                <c:pt idx="807">
                  <c:v>2947.72973632812</c:v>
                </c:pt>
                <c:pt idx="808">
                  <c:v>2932.7159423828102</c:v>
                </c:pt>
                <c:pt idx="809">
                  <c:v>2918.06689453125</c:v>
                </c:pt>
                <c:pt idx="810">
                  <c:v>2902.7513427734398</c:v>
                </c:pt>
                <c:pt idx="811">
                  <c:v>2887.3099365234398</c:v>
                </c:pt>
                <c:pt idx="812">
                  <c:v>2872.7864990234398</c:v>
                </c:pt>
                <c:pt idx="813">
                  <c:v>2857.9110107421898</c:v>
                </c:pt>
                <c:pt idx="814">
                  <c:v>2842.6080322265602</c:v>
                </c:pt>
                <c:pt idx="815">
                  <c:v>2827.4559326171898</c:v>
                </c:pt>
                <c:pt idx="816">
                  <c:v>2811.73803710938</c:v>
                </c:pt>
                <c:pt idx="817">
                  <c:v>2796.8626708984398</c:v>
                </c:pt>
                <c:pt idx="818">
                  <c:v>2782.72900390625</c:v>
                </c:pt>
                <c:pt idx="819">
                  <c:v>2767.9415283203102</c:v>
                </c:pt>
                <c:pt idx="820">
                  <c:v>2753.2421875</c:v>
                </c:pt>
                <c:pt idx="821">
                  <c:v>2738.3289794921898</c:v>
                </c:pt>
                <c:pt idx="822">
                  <c:v>2723.1265869140602</c:v>
                </c:pt>
                <c:pt idx="823">
                  <c:v>2707.6474609375</c:v>
                </c:pt>
                <c:pt idx="824">
                  <c:v>2692.1180419921898</c:v>
                </c:pt>
                <c:pt idx="825">
                  <c:v>2677.7833251953102</c:v>
                </c:pt>
                <c:pt idx="826">
                  <c:v>2663.3480224609398</c:v>
                </c:pt>
                <c:pt idx="827">
                  <c:v>2648.03247070313</c:v>
                </c:pt>
                <c:pt idx="828">
                  <c:v>2633.05639648438</c:v>
                </c:pt>
                <c:pt idx="829">
                  <c:v>2618.1055908203102</c:v>
                </c:pt>
                <c:pt idx="830">
                  <c:v>2555.673828125</c:v>
                </c:pt>
                <c:pt idx="831">
                  <c:v>2503.7919921875</c:v>
                </c:pt>
                <c:pt idx="832">
                  <c:v>2494.6630859375</c:v>
                </c:pt>
                <c:pt idx="833">
                  <c:v>2479.9384765625</c:v>
                </c:pt>
                <c:pt idx="834">
                  <c:v>2466.6221923828102</c:v>
                </c:pt>
                <c:pt idx="835">
                  <c:v>2452.9791259765602</c:v>
                </c:pt>
                <c:pt idx="836">
                  <c:v>2438.3802490234398</c:v>
                </c:pt>
                <c:pt idx="837">
                  <c:v>2423.24072265625</c:v>
                </c:pt>
                <c:pt idx="838">
                  <c:v>2408.1263427734398</c:v>
                </c:pt>
                <c:pt idx="839">
                  <c:v>2392.6724853515602</c:v>
                </c:pt>
                <c:pt idx="840">
                  <c:v>2377.9478759765602</c:v>
                </c:pt>
                <c:pt idx="841">
                  <c:v>2362.783203125</c:v>
                </c:pt>
                <c:pt idx="842">
                  <c:v>2346.72583007813</c:v>
                </c:pt>
                <c:pt idx="843">
                  <c:v>2332.37841796875</c:v>
                </c:pt>
                <c:pt idx="844">
                  <c:v>2318.4334716796898</c:v>
                </c:pt>
                <c:pt idx="845">
                  <c:v>2303.21850585938</c:v>
                </c:pt>
                <c:pt idx="846">
                  <c:v>2287.90283203125</c:v>
                </c:pt>
                <c:pt idx="847">
                  <c:v>2272.90161132813</c:v>
                </c:pt>
                <c:pt idx="848">
                  <c:v>2258.0765380859398</c:v>
                </c:pt>
                <c:pt idx="849">
                  <c:v>2243.4149169921898</c:v>
                </c:pt>
                <c:pt idx="850">
                  <c:v>2228.60229492187</c:v>
                </c:pt>
                <c:pt idx="851">
                  <c:v>2214.02856445313</c:v>
                </c:pt>
                <c:pt idx="852">
                  <c:v>2198.95190429687</c:v>
                </c:pt>
                <c:pt idx="853">
                  <c:v>2183.1710205078102</c:v>
                </c:pt>
                <c:pt idx="854">
                  <c:v>2168.1572265625</c:v>
                </c:pt>
                <c:pt idx="855">
                  <c:v>2153.5081787109398</c:v>
                </c:pt>
                <c:pt idx="856">
                  <c:v>2138.49438476562</c:v>
                </c:pt>
                <c:pt idx="857">
                  <c:v>2123.2039794921898</c:v>
                </c:pt>
                <c:pt idx="858">
                  <c:v>2108.45434570313</c:v>
                </c:pt>
                <c:pt idx="859">
                  <c:v>2093.7423095703102</c:v>
                </c:pt>
                <c:pt idx="860">
                  <c:v>2078.06201171875</c:v>
                </c:pt>
                <c:pt idx="861">
                  <c:v>2062.7464599609398</c:v>
                </c:pt>
                <c:pt idx="862">
                  <c:v>2047.3303833007801</c:v>
                </c:pt>
                <c:pt idx="863">
                  <c:v>2032.0274047851599</c:v>
                </c:pt>
                <c:pt idx="864">
                  <c:v>2017.47875976562</c:v>
                </c:pt>
                <c:pt idx="865">
                  <c:v>2002.6787109375</c:v>
                </c:pt>
                <c:pt idx="866">
                  <c:v>1987.966796875</c:v>
                </c:pt>
                <c:pt idx="867">
                  <c:v>1973.3931274414099</c:v>
                </c:pt>
                <c:pt idx="868">
                  <c:v>1958.2536010742199</c:v>
                </c:pt>
                <c:pt idx="869">
                  <c:v>1942.82482910156</c:v>
                </c:pt>
                <c:pt idx="870">
                  <c:v>1928.1505737304699</c:v>
                </c:pt>
                <c:pt idx="871">
                  <c:v>1912.8475952148401</c:v>
                </c:pt>
                <c:pt idx="872">
                  <c:v>1897.72058105469</c:v>
                </c:pt>
                <c:pt idx="873">
                  <c:v>1883.4486694335901</c:v>
                </c:pt>
                <c:pt idx="874">
                  <c:v>1868.54809570313</c:v>
                </c:pt>
                <c:pt idx="875">
                  <c:v>1853.7229614257801</c:v>
                </c:pt>
                <c:pt idx="876">
                  <c:v>1838.5834350585901</c:v>
                </c:pt>
                <c:pt idx="877">
                  <c:v>1823.12951660156</c:v>
                </c:pt>
                <c:pt idx="878">
                  <c:v>1808.0025024414099</c:v>
                </c:pt>
                <c:pt idx="879">
                  <c:v>1793.31567382813</c:v>
                </c:pt>
                <c:pt idx="880">
                  <c:v>1777.86181640625</c:v>
                </c:pt>
                <c:pt idx="881">
                  <c:v>1762.25708007813</c:v>
                </c:pt>
                <c:pt idx="882">
                  <c:v>1748.1486206054699</c:v>
                </c:pt>
                <c:pt idx="883">
                  <c:v>1733.83898925781</c:v>
                </c:pt>
                <c:pt idx="884">
                  <c:v>1718.81274414062</c:v>
                </c:pt>
                <c:pt idx="885">
                  <c:v>1703.68579101562</c:v>
                </c:pt>
                <c:pt idx="886">
                  <c:v>1688.5462036132801</c:v>
                </c:pt>
                <c:pt idx="887">
                  <c:v>1673.6204223632801</c:v>
                </c:pt>
                <c:pt idx="888">
                  <c:v>1658.64440917969</c:v>
                </c:pt>
                <c:pt idx="889">
                  <c:v>1643.7186889648401</c:v>
                </c:pt>
                <c:pt idx="890">
                  <c:v>1628.8432006835901</c:v>
                </c:pt>
                <c:pt idx="891">
                  <c:v>1613.54016113281</c:v>
                </c:pt>
                <c:pt idx="892">
                  <c:v>1598.6898803710901</c:v>
                </c:pt>
                <c:pt idx="893">
                  <c:v>1583.87731933594</c:v>
                </c:pt>
                <c:pt idx="894">
                  <c:v>1568.76293945313</c:v>
                </c:pt>
                <c:pt idx="895">
                  <c:v>1553.5982055664099</c:v>
                </c:pt>
                <c:pt idx="896">
                  <c:v>1538.2826538085901</c:v>
                </c:pt>
                <c:pt idx="897">
                  <c:v>1523.58325195313</c:v>
                </c:pt>
                <c:pt idx="898">
                  <c:v>1508.90893554687</c:v>
                </c:pt>
                <c:pt idx="899">
                  <c:v>1494.0712280273401</c:v>
                </c:pt>
                <c:pt idx="900">
                  <c:v>1478.7682495117199</c:v>
                </c:pt>
                <c:pt idx="901">
                  <c:v>1463.3018188476599</c:v>
                </c:pt>
                <c:pt idx="902">
                  <c:v>1448.7406616210901</c:v>
                </c:pt>
                <c:pt idx="903">
                  <c:v>1433.7645874023401</c:v>
                </c:pt>
                <c:pt idx="904">
                  <c:v>1417.68200683594</c:v>
                </c:pt>
                <c:pt idx="905">
                  <c:v>1402.21557617188</c:v>
                </c:pt>
                <c:pt idx="906">
                  <c:v>1386.3467407226599</c:v>
                </c:pt>
                <c:pt idx="907">
                  <c:v>1370.4778442382801</c:v>
                </c:pt>
                <c:pt idx="908">
                  <c:v>1356.99816894531</c:v>
                </c:pt>
                <c:pt idx="909">
                  <c:v>1343.04064941406</c:v>
                </c:pt>
                <c:pt idx="910">
                  <c:v>1328.52978515625</c:v>
                </c:pt>
                <c:pt idx="911">
                  <c:v>1314.38366699219</c:v>
                </c:pt>
                <c:pt idx="912">
                  <c:v>1299.01782226562</c:v>
                </c:pt>
                <c:pt idx="913">
                  <c:v>1283.7273559570301</c:v>
                </c:pt>
                <c:pt idx="914">
                  <c:v>1269.16625976562</c:v>
                </c:pt>
                <c:pt idx="915">
                  <c:v>1254.1902465820301</c:v>
                </c:pt>
                <c:pt idx="916">
                  <c:v>1238.30883789062</c:v>
                </c:pt>
                <c:pt idx="917">
                  <c:v>1223.45849609375</c:v>
                </c:pt>
                <c:pt idx="918">
                  <c:v>1208.77160644531</c:v>
                </c:pt>
                <c:pt idx="919">
                  <c:v>1193.73266601562</c:v>
                </c:pt>
                <c:pt idx="920">
                  <c:v>1179.03332519531</c:v>
                </c:pt>
                <c:pt idx="921">
                  <c:v>1163.79321289062</c:v>
                </c:pt>
                <c:pt idx="922">
                  <c:v>1148.9679565429699</c:v>
                </c:pt>
                <c:pt idx="923">
                  <c:v>1134.369140625</c:v>
                </c:pt>
                <c:pt idx="924">
                  <c:v>1119.4308471679699</c:v>
                </c:pt>
                <c:pt idx="925">
                  <c:v>1104.0272827148401</c:v>
                </c:pt>
                <c:pt idx="926">
                  <c:v>1089.1015014648401</c:v>
                </c:pt>
                <c:pt idx="927">
                  <c:v>1074.0751342773401</c:v>
                </c:pt>
                <c:pt idx="928">
                  <c:v>1058.88537597656</c:v>
                </c:pt>
                <c:pt idx="929">
                  <c:v>1044.31164550781</c:v>
                </c:pt>
                <c:pt idx="930">
                  <c:v>1029.44873046875</c:v>
                </c:pt>
                <c:pt idx="931">
                  <c:v>1013.99487304688</c:v>
                </c:pt>
                <c:pt idx="932">
                  <c:v>998.90563964843795</c:v>
                </c:pt>
                <c:pt idx="933">
                  <c:v>984.08047485351597</c:v>
                </c:pt>
                <c:pt idx="934">
                  <c:v>968.764892578125</c:v>
                </c:pt>
                <c:pt idx="935">
                  <c:v>954.06549072265602</c:v>
                </c:pt>
                <c:pt idx="936">
                  <c:v>938.93853759765602</c:v>
                </c:pt>
                <c:pt idx="937">
                  <c:v>923.66070556640602</c:v>
                </c:pt>
                <c:pt idx="938">
                  <c:v>908.62176513671898</c:v>
                </c:pt>
                <c:pt idx="939">
                  <c:v>893.89718627929699</c:v>
                </c:pt>
                <c:pt idx="940">
                  <c:v>879.33612060546898</c:v>
                </c:pt>
                <c:pt idx="941">
                  <c:v>864.34747314453102</c:v>
                </c:pt>
                <c:pt idx="942">
                  <c:v>849.64804077148403</c:v>
                </c:pt>
                <c:pt idx="943">
                  <c:v>834.65939331054699</c:v>
                </c:pt>
                <c:pt idx="944">
                  <c:v>819.67074584960903</c:v>
                </c:pt>
                <c:pt idx="945">
                  <c:v>804.79528808593795</c:v>
                </c:pt>
                <c:pt idx="946">
                  <c:v>789.31628417968795</c:v>
                </c:pt>
                <c:pt idx="947">
                  <c:v>773.58578491210903</c:v>
                </c:pt>
                <c:pt idx="948">
                  <c:v>759.06237792968795</c:v>
                </c:pt>
                <c:pt idx="949">
                  <c:v>744.21206665039097</c:v>
                </c:pt>
                <c:pt idx="950">
                  <c:v>729.23599243164097</c:v>
                </c:pt>
                <c:pt idx="951">
                  <c:v>714.67489624023403</c:v>
                </c:pt>
                <c:pt idx="952">
                  <c:v>699.01983642578102</c:v>
                </c:pt>
                <c:pt idx="953">
                  <c:v>683.28927612304699</c:v>
                </c:pt>
                <c:pt idx="954">
                  <c:v>668.95452880859398</c:v>
                </c:pt>
                <c:pt idx="955">
                  <c:v>654.40603637695301</c:v>
                </c:pt>
                <c:pt idx="956">
                  <c:v>638.93954467773403</c:v>
                </c:pt>
                <c:pt idx="957">
                  <c:v>624.18981933593795</c:v>
                </c:pt>
                <c:pt idx="958">
                  <c:v>609.03775024414097</c:v>
                </c:pt>
                <c:pt idx="959">
                  <c:v>593.03057861328102</c:v>
                </c:pt>
                <c:pt idx="960">
                  <c:v>578.49462890625</c:v>
                </c:pt>
                <c:pt idx="961">
                  <c:v>564.54965209960903</c:v>
                </c:pt>
                <c:pt idx="962">
                  <c:v>549.49813842773403</c:v>
                </c:pt>
                <c:pt idx="963">
                  <c:v>534.19515991210903</c:v>
                </c:pt>
                <c:pt idx="964">
                  <c:v>519.18138122558605</c:v>
                </c:pt>
                <c:pt idx="965">
                  <c:v>503.58917236328102</c:v>
                </c:pt>
                <c:pt idx="966">
                  <c:v>488.77656555175798</c:v>
                </c:pt>
                <c:pt idx="967">
                  <c:v>474.61785888671898</c:v>
                </c:pt>
                <c:pt idx="968">
                  <c:v>459.46574401855497</c:v>
                </c:pt>
                <c:pt idx="969">
                  <c:v>443.57174682617199</c:v>
                </c:pt>
                <c:pt idx="970">
                  <c:v>428.39450073242199</c:v>
                </c:pt>
                <c:pt idx="971">
                  <c:v>414.42439270019503</c:v>
                </c:pt>
                <c:pt idx="972">
                  <c:v>399.5615234375</c:v>
                </c:pt>
                <c:pt idx="973">
                  <c:v>384.44715881347702</c:v>
                </c:pt>
                <c:pt idx="974">
                  <c:v>369.63456726074202</c:v>
                </c:pt>
                <c:pt idx="975">
                  <c:v>354.79681396484398</c:v>
                </c:pt>
                <c:pt idx="976">
                  <c:v>339.64469909667997</c:v>
                </c:pt>
                <c:pt idx="977">
                  <c:v>324.49259948730497</c:v>
                </c:pt>
                <c:pt idx="978">
                  <c:v>309.80577087402298</c:v>
                </c:pt>
                <c:pt idx="979">
                  <c:v>294.67881774902298</c:v>
                </c:pt>
                <c:pt idx="980">
                  <c:v>279.66502380371099</c:v>
                </c:pt>
                <c:pt idx="981">
                  <c:v>264.96560668945301</c:v>
                </c:pt>
                <c:pt idx="982">
                  <c:v>249.66261291503901</c:v>
                </c:pt>
                <c:pt idx="983">
                  <c:v>234.63625335693399</c:v>
                </c:pt>
                <c:pt idx="984">
                  <c:v>219.93683624267601</c:v>
                </c:pt>
                <c:pt idx="985">
                  <c:v>205.06137847900399</c:v>
                </c:pt>
                <c:pt idx="986">
                  <c:v>192.172904968262</c:v>
                </c:pt>
                <c:pt idx="987">
                  <c:v>133.72752380371099</c:v>
                </c:pt>
                <c:pt idx="988">
                  <c:v>79.947242736816406</c:v>
                </c:pt>
                <c:pt idx="989">
                  <c:v>70.918853759765597</c:v>
                </c:pt>
                <c:pt idx="990">
                  <c:v>54.471652984619098</c:v>
                </c:pt>
                <c:pt idx="991">
                  <c:v>39.420206069946303</c:v>
                </c:pt>
                <c:pt idx="992">
                  <c:v>24.7208137512207</c:v>
                </c:pt>
                <c:pt idx="993">
                  <c:v>9.83280253410339</c:v>
                </c:pt>
                <c:pt idx="994">
                  <c:v>-5.0426623821258501</c:v>
                </c:pt>
                <c:pt idx="995">
                  <c:v>-19.892943859100299</c:v>
                </c:pt>
                <c:pt idx="996">
                  <c:v>-35.925218582153299</c:v>
                </c:pt>
                <c:pt idx="997">
                  <c:v>-51.680887222290004</c:v>
                </c:pt>
                <c:pt idx="998">
                  <c:v>-65.286340713501005</c:v>
                </c:pt>
                <c:pt idx="999">
                  <c:v>-79.847442626953097</c:v>
                </c:pt>
                <c:pt idx="1000">
                  <c:v>-95.175582885742202</c:v>
                </c:pt>
                <c:pt idx="1001">
                  <c:v>-110.000751495361</c:v>
                </c:pt>
                <c:pt idx="1002">
                  <c:v>-125.49235534668</c:v>
                </c:pt>
                <c:pt idx="1003">
                  <c:v>-140.34266662597699</c:v>
                </c:pt>
                <c:pt idx="1004">
                  <c:v>-154.69001007080101</c:v>
                </c:pt>
                <c:pt idx="1005">
                  <c:v>-169.955284118652</c:v>
                </c:pt>
                <c:pt idx="1006">
                  <c:v>-185.11997222900399</c:v>
                </c:pt>
                <c:pt idx="1007">
                  <c:v>-200.599006652832</c:v>
                </c:pt>
                <c:pt idx="1008">
                  <c:v>-215.86427307128901</c:v>
                </c:pt>
                <c:pt idx="1009">
                  <c:v>-231.02894592285199</c:v>
                </c:pt>
                <c:pt idx="1010">
                  <c:v>-245.464302062988</c:v>
                </c:pt>
                <c:pt idx="1011">
                  <c:v>-260.15114593505899</c:v>
                </c:pt>
                <c:pt idx="1012">
                  <c:v>-275.57987976074202</c:v>
                </c:pt>
                <c:pt idx="1013">
                  <c:v>-290.00267028808599</c:v>
                </c:pt>
                <c:pt idx="1014">
                  <c:v>-305.04159545898398</c:v>
                </c:pt>
                <c:pt idx="1015">
                  <c:v>-320.34458923339798</c:v>
                </c:pt>
                <c:pt idx="1016">
                  <c:v>-334.85539245605497</c:v>
                </c:pt>
                <c:pt idx="1017">
                  <c:v>-349.50451660156199</c:v>
                </c:pt>
                <c:pt idx="1018">
                  <c:v>-364.83218383789102</c:v>
                </c:pt>
                <c:pt idx="1019">
                  <c:v>-380.14729309082003</c:v>
                </c:pt>
                <c:pt idx="1020">
                  <c:v>-395.43771362304699</c:v>
                </c:pt>
                <c:pt idx="1021">
                  <c:v>-411.47001647949202</c:v>
                </c:pt>
                <c:pt idx="1022">
                  <c:v>-427.06224060058599</c:v>
                </c:pt>
                <c:pt idx="1023">
                  <c:v>-441.29640197753901</c:v>
                </c:pt>
                <c:pt idx="1024">
                  <c:v>-456.14671325683599</c:v>
                </c:pt>
                <c:pt idx="1025">
                  <c:v>-470.74554443359398</c:v>
                </c:pt>
                <c:pt idx="1026">
                  <c:v>-485.45751953125</c:v>
                </c:pt>
                <c:pt idx="1027">
                  <c:v>-501.21318054199202</c:v>
                </c:pt>
                <c:pt idx="1028">
                  <c:v>-515.62341308593705</c:v>
                </c:pt>
                <c:pt idx="1029">
                  <c:v>-529.75698852539097</c:v>
                </c:pt>
                <c:pt idx="1030">
                  <c:v>-544.85879516601597</c:v>
                </c:pt>
                <c:pt idx="1031">
                  <c:v>-560.40069580078102</c:v>
                </c:pt>
                <c:pt idx="1032">
                  <c:v>-575.45217895507801</c:v>
                </c:pt>
                <c:pt idx="1033">
                  <c:v>-590.45339965820301</c:v>
                </c:pt>
                <c:pt idx="1034">
                  <c:v>-605.15283203125</c:v>
                </c:pt>
                <c:pt idx="1035">
                  <c:v>-619.58819580078102</c:v>
                </c:pt>
                <c:pt idx="1036">
                  <c:v>-634.89120483398403</c:v>
                </c:pt>
                <c:pt idx="1037">
                  <c:v>-649.67864990234398</c:v>
                </c:pt>
                <c:pt idx="1038">
                  <c:v>-665.11996459960903</c:v>
                </c:pt>
                <c:pt idx="1039">
                  <c:v>-681.68038940429699</c:v>
                </c:pt>
                <c:pt idx="1040">
                  <c:v>-696.22888183593795</c:v>
                </c:pt>
                <c:pt idx="1041">
                  <c:v>-709.846923828125</c:v>
                </c:pt>
                <c:pt idx="1042">
                  <c:v>-724.83557128906295</c:v>
                </c:pt>
                <c:pt idx="1043">
                  <c:v>-740.07379150390602</c:v>
                </c:pt>
                <c:pt idx="1044">
                  <c:v>-754.65911865234398</c:v>
                </c:pt>
                <c:pt idx="1045">
                  <c:v>-769.42236328125</c:v>
                </c:pt>
                <c:pt idx="1046">
                  <c:v>-784.87625122070301</c:v>
                </c:pt>
                <c:pt idx="1047">
                  <c:v>-800.17922973632801</c:v>
                </c:pt>
                <c:pt idx="1048">
                  <c:v>-814.74032592773403</c:v>
                </c:pt>
                <c:pt idx="1049">
                  <c:v>-829.30145263671898</c:v>
                </c:pt>
                <c:pt idx="1050">
                  <c:v>-844.35296630859398</c:v>
                </c:pt>
                <c:pt idx="1051">
                  <c:v>-859.55535888671898</c:v>
                </c:pt>
                <c:pt idx="1052">
                  <c:v>-874.69488525390602</c:v>
                </c:pt>
                <c:pt idx="1053">
                  <c:v>-889.53262329101597</c:v>
                </c:pt>
                <c:pt idx="1054">
                  <c:v>-904.65954589843795</c:v>
                </c:pt>
                <c:pt idx="1055">
                  <c:v>-919.61047363281295</c:v>
                </c:pt>
                <c:pt idx="1056">
                  <c:v>-934.68716430664097</c:v>
                </c:pt>
                <c:pt idx="1057">
                  <c:v>-949.53747558593795</c:v>
                </c:pt>
                <c:pt idx="1058">
                  <c:v>-964.24948120117199</c:v>
                </c:pt>
                <c:pt idx="1059">
                  <c:v>-979.40155029296898</c:v>
                </c:pt>
                <c:pt idx="1060">
                  <c:v>-994.15127563476597</c:v>
                </c:pt>
                <c:pt idx="1061">
                  <c:v>-1008.87585449219</c:v>
                </c:pt>
                <c:pt idx="1062">
                  <c:v>-1024.2919921875</c:v>
                </c:pt>
                <c:pt idx="1063">
                  <c:v>-1040.3242797851599</c:v>
                </c:pt>
                <c:pt idx="1064">
                  <c:v>-1055.17456054688</c:v>
                </c:pt>
                <c:pt idx="1065">
                  <c:v>-1069.3207397460901</c:v>
                </c:pt>
                <c:pt idx="1066">
                  <c:v>-1084.00756835938</c:v>
                </c:pt>
                <c:pt idx="1067">
                  <c:v>-1099.4111328125</c:v>
                </c:pt>
                <c:pt idx="1068">
                  <c:v>-1114.39978027344</c:v>
                </c:pt>
                <c:pt idx="1069">
                  <c:v>-1129.69018554688</c:v>
                </c:pt>
                <c:pt idx="1070">
                  <c:v>-1145.3075561523401</c:v>
                </c:pt>
                <c:pt idx="1071">
                  <c:v>-1159.57946777344</c:v>
                </c:pt>
                <c:pt idx="1072">
                  <c:v>-1174.45495605469</c:v>
                </c:pt>
                <c:pt idx="1073">
                  <c:v>-1189.79565429688</c:v>
                </c:pt>
                <c:pt idx="1074">
                  <c:v>-1204.3567504882801</c:v>
                </c:pt>
                <c:pt idx="1075">
                  <c:v>-1219.1693725585901</c:v>
                </c:pt>
                <c:pt idx="1076">
                  <c:v>-1234.3340454101599</c:v>
                </c:pt>
                <c:pt idx="1077">
                  <c:v>-1249.1718139648401</c:v>
                </c:pt>
                <c:pt idx="1078">
                  <c:v>-1263.87121582031</c:v>
                </c:pt>
                <c:pt idx="1079">
                  <c:v>-1279.19934082031</c:v>
                </c:pt>
                <c:pt idx="1080">
                  <c:v>-1294.36401367188</c:v>
                </c:pt>
                <c:pt idx="1081">
                  <c:v>-1309.0885620117199</c:v>
                </c:pt>
                <c:pt idx="1082">
                  <c:v>-1324.3538208007801</c:v>
                </c:pt>
                <c:pt idx="1083">
                  <c:v>-1339.6190795898401</c:v>
                </c:pt>
                <c:pt idx="1084">
                  <c:v>-1354.3185424804699</c:v>
                </c:pt>
                <c:pt idx="1085">
                  <c:v>-1368.91735839844</c:v>
                </c:pt>
                <c:pt idx="1086">
                  <c:v>-1384.4341430664099</c:v>
                </c:pt>
                <c:pt idx="1087">
                  <c:v>-1399.724609375</c:v>
                </c:pt>
                <c:pt idx="1088">
                  <c:v>-1414.97729492188</c:v>
                </c:pt>
                <c:pt idx="1089">
                  <c:v>-1429.8527221679699</c:v>
                </c:pt>
                <c:pt idx="1090">
                  <c:v>-1443.9862670898401</c:v>
                </c:pt>
                <c:pt idx="1091">
                  <c:v>-1459.38989257813</c:v>
                </c:pt>
                <c:pt idx="1092">
                  <c:v>-1474.83117675781</c:v>
                </c:pt>
                <c:pt idx="1093">
                  <c:v>-1489.5664672851599</c:v>
                </c:pt>
                <c:pt idx="1094">
                  <c:v>-1504.1005859375</c:v>
                </c:pt>
                <c:pt idx="1095">
                  <c:v>-1519.0891723632801</c:v>
                </c:pt>
                <c:pt idx="1096">
                  <c:v>-1534.1155395507801</c:v>
                </c:pt>
                <c:pt idx="1097">
                  <c:v>-1549.25512695313</c:v>
                </c:pt>
                <c:pt idx="1098">
                  <c:v>-1564.49523925781</c:v>
                </c:pt>
                <c:pt idx="1099">
                  <c:v>-1579.08142089844</c:v>
                </c:pt>
                <c:pt idx="1100">
                  <c:v>-1593.7305297851599</c:v>
                </c:pt>
                <c:pt idx="1101">
                  <c:v>-1609.1843872070301</c:v>
                </c:pt>
                <c:pt idx="1102">
                  <c:v>-1624.4370727539099</c:v>
                </c:pt>
                <c:pt idx="1103">
                  <c:v>-1639.1113891601599</c:v>
                </c:pt>
                <c:pt idx="1104">
                  <c:v>-1654.72875976562</c:v>
                </c:pt>
                <c:pt idx="1105">
                  <c:v>-1669.96887207031</c:v>
                </c:pt>
                <c:pt idx="1106">
                  <c:v>-1684.41674804687</c:v>
                </c:pt>
                <c:pt idx="1107">
                  <c:v>-1699.24194335938</c:v>
                </c:pt>
                <c:pt idx="1108">
                  <c:v>-1714.20544433594</c:v>
                </c:pt>
                <c:pt idx="1109">
                  <c:v>-1729.1814575195301</c:v>
                </c:pt>
                <c:pt idx="1110">
                  <c:v>-1743.9060668945301</c:v>
                </c:pt>
                <c:pt idx="1111">
                  <c:v>-1758.9450073242199</c:v>
                </c:pt>
                <c:pt idx="1112">
                  <c:v>-1774.2479858398401</c:v>
                </c:pt>
                <c:pt idx="1113">
                  <c:v>-1788.92224121094</c:v>
                </c:pt>
                <c:pt idx="1114">
                  <c:v>-1803.81030273438</c:v>
                </c:pt>
                <c:pt idx="1115">
                  <c:v>-1818.82409667969</c:v>
                </c:pt>
                <c:pt idx="1116">
                  <c:v>-1833.6618041992199</c:v>
                </c:pt>
                <c:pt idx="1117">
                  <c:v>-1848.96484375</c:v>
                </c:pt>
                <c:pt idx="1118">
                  <c:v>-1864.74572753906</c:v>
                </c:pt>
                <c:pt idx="1119">
                  <c:v>-1879.935546875</c:v>
                </c:pt>
                <c:pt idx="1120">
                  <c:v>-1894.59716796875</c:v>
                </c:pt>
                <c:pt idx="1121">
                  <c:v>-1956.06066894531</c:v>
                </c:pt>
                <c:pt idx="1122">
                  <c:v>-2007.640625</c:v>
                </c:pt>
                <c:pt idx="1123">
                  <c:v>-2017.0840454101599</c:v>
                </c:pt>
                <c:pt idx="1124">
                  <c:v>-2033.15405273438</c:v>
                </c:pt>
                <c:pt idx="1125">
                  <c:v>-2047.22473144531</c:v>
                </c:pt>
                <c:pt idx="1126">
                  <c:v>-2061.2828369140602</c:v>
                </c:pt>
                <c:pt idx="1127">
                  <c:v>-2075.2403564453102</c:v>
                </c:pt>
                <c:pt idx="1128">
                  <c:v>-2088.88354492187</c:v>
                </c:pt>
                <c:pt idx="1129">
                  <c:v>-2104.03564453125</c:v>
                </c:pt>
                <c:pt idx="1130">
                  <c:v>-2119.36376953125</c:v>
                </c:pt>
                <c:pt idx="1131">
                  <c:v>-2134.0003662109398</c:v>
                </c:pt>
                <c:pt idx="1132">
                  <c:v>-2149.0015869140602</c:v>
                </c:pt>
                <c:pt idx="1133">
                  <c:v>-2164.0655517578102</c:v>
                </c:pt>
                <c:pt idx="1134">
                  <c:v>-2179.23022460938</c:v>
                </c:pt>
                <c:pt idx="1135">
                  <c:v>-2194.00512695313</c:v>
                </c:pt>
                <c:pt idx="1136">
                  <c:v>-2208.85546875</c:v>
                </c:pt>
                <c:pt idx="1137">
                  <c:v>-2224.3345947265602</c:v>
                </c:pt>
                <c:pt idx="1138">
                  <c:v>-2239.0340576171898</c:v>
                </c:pt>
                <c:pt idx="1139">
                  <c:v>-2253.5447998046898</c:v>
                </c:pt>
                <c:pt idx="1140">
                  <c:v>-2269.0740966796898</c:v>
                </c:pt>
                <c:pt idx="1141">
                  <c:v>-2284.4273681640602</c:v>
                </c:pt>
                <c:pt idx="1142">
                  <c:v>-2298.9884033203102</c:v>
                </c:pt>
                <c:pt idx="1143">
                  <c:v>-2313.9644775390602</c:v>
                </c:pt>
                <c:pt idx="1144">
                  <c:v>-2328.953125</c:v>
                </c:pt>
                <c:pt idx="1145">
                  <c:v>-2343.8160400390602</c:v>
                </c:pt>
                <c:pt idx="1146">
                  <c:v>-2359.2322998046898</c:v>
                </c:pt>
                <c:pt idx="1147">
                  <c:v>-2373.89404296875</c:v>
                </c:pt>
                <c:pt idx="1148">
                  <c:v>-2388.48022460938</c:v>
                </c:pt>
                <c:pt idx="1149">
                  <c:v>-2403.95922851562</c:v>
                </c:pt>
                <c:pt idx="1150">
                  <c:v>-2419.7149658203102</c:v>
                </c:pt>
                <c:pt idx="1151">
                  <c:v>-2434.41430664062</c:v>
                </c:pt>
                <c:pt idx="1152">
                  <c:v>-2448.97534179687</c:v>
                </c:pt>
                <c:pt idx="1153">
                  <c:v>-2464.15258789062</c:v>
                </c:pt>
                <c:pt idx="1154">
                  <c:v>-2478.9149169921898</c:v>
                </c:pt>
                <c:pt idx="1155">
                  <c:v>-2494.5574951171898</c:v>
                </c:pt>
                <c:pt idx="1156">
                  <c:v>-2509.8604736328102</c:v>
                </c:pt>
                <c:pt idx="1157">
                  <c:v>-2524.1448974609398</c:v>
                </c:pt>
                <c:pt idx="1158">
                  <c:v>-2538.9072265625</c:v>
                </c:pt>
                <c:pt idx="1159">
                  <c:v>-2554.60009765625</c:v>
                </c:pt>
                <c:pt idx="1160">
                  <c:v>-2569.33715820313</c:v>
                </c:pt>
                <c:pt idx="1161">
                  <c:v>-2584.3382568359398</c:v>
                </c:pt>
                <c:pt idx="1162">
                  <c:v>-2599.9681396484398</c:v>
                </c:pt>
                <c:pt idx="1163">
                  <c:v>-2614.328125</c:v>
                </c:pt>
                <c:pt idx="1164">
                  <c:v>-2628.8389892578102</c:v>
                </c:pt>
                <c:pt idx="1165">
                  <c:v>-2643.7772216796898</c:v>
                </c:pt>
                <c:pt idx="1166">
                  <c:v>-2659.04248046875</c:v>
                </c:pt>
                <c:pt idx="1167">
                  <c:v>-2673.99340820313</c:v>
                </c:pt>
                <c:pt idx="1168">
                  <c:v>-2688.7054443359398</c:v>
                </c:pt>
                <c:pt idx="1169">
                  <c:v>-2704.00854492187</c:v>
                </c:pt>
                <c:pt idx="1170">
                  <c:v>-2719.3995361328102</c:v>
                </c:pt>
                <c:pt idx="1171">
                  <c:v>-2734.30004882813</c:v>
                </c:pt>
                <c:pt idx="1172">
                  <c:v>-2748.9869384765602</c:v>
                </c:pt>
                <c:pt idx="1173">
                  <c:v>-2763.72412109375</c:v>
                </c:pt>
                <c:pt idx="1174">
                  <c:v>-2778.7630615234398</c:v>
                </c:pt>
                <c:pt idx="1175">
                  <c:v>-2794.15405273438</c:v>
                </c:pt>
                <c:pt idx="1176">
                  <c:v>-2809.4443359375</c:v>
                </c:pt>
                <c:pt idx="1177">
                  <c:v>-2824.19409179687</c:v>
                </c:pt>
                <c:pt idx="1178">
                  <c:v>-2838.71752929687</c:v>
                </c:pt>
                <c:pt idx="1179">
                  <c:v>-2853.4547119140602</c:v>
                </c:pt>
                <c:pt idx="1180">
                  <c:v>-2868.4810791015602</c:v>
                </c:pt>
                <c:pt idx="1181">
                  <c:v>-2883.6583251953102</c:v>
                </c:pt>
                <c:pt idx="1182">
                  <c:v>-2899.4139404296898</c:v>
                </c:pt>
                <c:pt idx="1183">
                  <c:v>-2914.47802734375</c:v>
                </c:pt>
                <c:pt idx="1184">
                  <c:v>-2929.61767578125</c:v>
                </c:pt>
                <c:pt idx="1185">
                  <c:v>-2944.9583740234398</c:v>
                </c:pt>
                <c:pt idx="1186">
                  <c:v>-2958.92846679687</c:v>
                </c:pt>
                <c:pt idx="1187">
                  <c:v>-2974.2314453125</c:v>
                </c:pt>
                <c:pt idx="1188">
                  <c:v>-2990.86352539063</c:v>
                </c:pt>
                <c:pt idx="1189">
                  <c:v>-3004.9681396484398</c:v>
                </c:pt>
                <c:pt idx="1190">
                  <c:v>-3018.8629150390602</c:v>
                </c:pt>
                <c:pt idx="1191">
                  <c:v>-3034.0150146484398</c:v>
                </c:pt>
                <c:pt idx="1192">
                  <c:v>-3048.8526611328102</c:v>
                </c:pt>
                <c:pt idx="1193">
                  <c:v>-3063.8917236328102</c:v>
                </c:pt>
                <c:pt idx="1194">
                  <c:v>-3079.0439453125</c:v>
                </c:pt>
                <c:pt idx="1195">
                  <c:v>-3094.2337646484398</c:v>
                </c:pt>
                <c:pt idx="1196">
                  <c:v>-3109.0084228515602</c:v>
                </c:pt>
                <c:pt idx="1197">
                  <c:v>-3123.9718017578102</c:v>
                </c:pt>
                <c:pt idx="1198">
                  <c:v>-3139.2371826171898</c:v>
                </c:pt>
                <c:pt idx="1199">
                  <c:v>-3154.3265380859398</c:v>
                </c:pt>
                <c:pt idx="1200">
                  <c:v>-3168.9378662109398</c:v>
                </c:pt>
                <c:pt idx="1201">
                  <c:v>-3184.3790283203102</c:v>
                </c:pt>
                <c:pt idx="1202">
                  <c:v>-3199.5186767578102</c:v>
                </c:pt>
                <c:pt idx="1203">
                  <c:v>-3214.1300048828102</c:v>
                </c:pt>
                <c:pt idx="1204">
                  <c:v>-3229.15625</c:v>
                </c:pt>
                <c:pt idx="1205">
                  <c:v>-3244.27075195313</c:v>
                </c:pt>
                <c:pt idx="1206">
                  <c:v>-3259.6114501953102</c:v>
                </c:pt>
                <c:pt idx="1207">
                  <c:v>-3274.2479248046898</c:v>
                </c:pt>
                <c:pt idx="1208">
                  <c:v>-3289.08569335937</c:v>
                </c:pt>
                <c:pt idx="1209">
                  <c:v>-3304.36352539063</c:v>
                </c:pt>
                <c:pt idx="1210">
                  <c:v>-3319.7042236328102</c:v>
                </c:pt>
                <c:pt idx="1211">
                  <c:v>-3334.59228515625</c:v>
                </c:pt>
                <c:pt idx="1212">
                  <c:v>-3349.1534423828102</c:v>
                </c:pt>
                <c:pt idx="1213">
                  <c:v>-3364.16723632812</c:v>
                </c:pt>
                <c:pt idx="1214">
                  <c:v>-3379.5582275390602</c:v>
                </c:pt>
                <c:pt idx="1215">
                  <c:v>-3394.6348876953102</c:v>
                </c:pt>
                <c:pt idx="1216">
                  <c:v>-3408.99487304687</c:v>
                </c:pt>
                <c:pt idx="1217">
                  <c:v>-3424.0966796875</c:v>
                </c:pt>
                <c:pt idx="1218">
                  <c:v>-3439.2236328125</c:v>
                </c:pt>
                <c:pt idx="1219">
                  <c:v>-3453.6842041015602</c:v>
                </c:pt>
                <c:pt idx="1220">
                  <c:v>-3468.53442382812</c:v>
                </c:pt>
                <c:pt idx="1221">
                  <c:v>-3483.787109375</c:v>
                </c:pt>
                <c:pt idx="1222">
                  <c:v>-3499.1278076171898</c:v>
                </c:pt>
                <c:pt idx="1223">
                  <c:v>-3514.7578125</c:v>
                </c:pt>
                <c:pt idx="1224">
                  <c:v>-3526.439453125</c:v>
                </c:pt>
                <c:pt idx="1225">
                  <c:v>-3588.89599609375</c:v>
                </c:pt>
                <c:pt idx="1226">
                  <c:v>-3643.14184570313</c:v>
                </c:pt>
                <c:pt idx="1227">
                  <c:v>-3650.76196289063</c:v>
                </c:pt>
                <c:pt idx="1228">
                  <c:v>-3665.712890625</c:v>
                </c:pt>
                <c:pt idx="1229">
                  <c:v>-3681.29248046875</c:v>
                </c:pt>
                <c:pt idx="1230">
                  <c:v>-3695.1871337890602</c:v>
                </c:pt>
                <c:pt idx="1231">
                  <c:v>-3709.30810546875</c:v>
                </c:pt>
                <c:pt idx="1232">
                  <c:v>-3724.4979248046898</c:v>
                </c:pt>
                <c:pt idx="1233">
                  <c:v>-3739.3358154296898</c:v>
                </c:pt>
                <c:pt idx="1234">
                  <c:v>-3754.2364501953102</c:v>
                </c:pt>
                <c:pt idx="1235">
                  <c:v>-3769.55200195313</c:v>
                </c:pt>
                <c:pt idx="1236">
                  <c:v>-3784.67895507812</c:v>
                </c:pt>
                <c:pt idx="1237">
                  <c:v>-3799.0892333984398</c:v>
                </c:pt>
                <c:pt idx="1238">
                  <c:v>-3814.12817382812</c:v>
                </c:pt>
                <c:pt idx="1239">
                  <c:v>-3829.3304443359398</c:v>
                </c:pt>
                <c:pt idx="1240">
                  <c:v>-3843.9166259765602</c:v>
                </c:pt>
                <c:pt idx="1241">
                  <c:v>-3859.24487304687</c:v>
                </c:pt>
                <c:pt idx="1242">
                  <c:v>-3874.8497314453102</c:v>
                </c:pt>
                <c:pt idx="1243">
                  <c:v>-3889.5867919921898</c:v>
                </c:pt>
                <c:pt idx="1244">
                  <c:v>-3904.62573242188</c:v>
                </c:pt>
                <c:pt idx="1245">
                  <c:v>-3920.5322265625</c:v>
                </c:pt>
                <c:pt idx="1246">
                  <c:v>-3935.1436767578102</c:v>
                </c:pt>
                <c:pt idx="1247">
                  <c:v>-3949.3402099609398</c:v>
                </c:pt>
                <c:pt idx="1248">
                  <c:v>-3964.4293212890602</c:v>
                </c:pt>
                <c:pt idx="1249">
                  <c:v>-3979.4808349609398</c:v>
                </c:pt>
                <c:pt idx="1250">
                  <c:v>-3994.947265625</c:v>
                </c:pt>
                <c:pt idx="1251">
                  <c:v>-4010.72802734375</c:v>
                </c:pt>
                <c:pt idx="1252">
                  <c:v>-4025.0628662109398</c:v>
                </c:pt>
                <c:pt idx="1253">
                  <c:v>-4039.3348388671898</c:v>
                </c:pt>
                <c:pt idx="1254">
                  <c:v>-4054.47436523438</c:v>
                </c:pt>
                <c:pt idx="1255">
                  <c:v>-4069.3623046875</c:v>
                </c:pt>
                <c:pt idx="1256">
                  <c:v>-4084.4892578125</c:v>
                </c:pt>
                <c:pt idx="1257">
                  <c:v>-4099.7923583984402</c:v>
                </c:pt>
                <c:pt idx="1258">
                  <c:v>-4114.5673828125</c:v>
                </c:pt>
                <c:pt idx="1259">
                  <c:v>-4129.392578125</c:v>
                </c:pt>
                <c:pt idx="1260">
                  <c:v>-4144.5068359375</c:v>
                </c:pt>
                <c:pt idx="1261">
                  <c:v>-4159.4072265625</c:v>
                </c:pt>
                <c:pt idx="1262">
                  <c:v>-4174.119140625</c:v>
                </c:pt>
                <c:pt idx="1263">
                  <c:v>-4189.1706542968705</c:v>
                </c:pt>
                <c:pt idx="1264">
                  <c:v>-4204.3854980468705</c:v>
                </c:pt>
                <c:pt idx="1265">
                  <c:v>-4219.0471191406295</c:v>
                </c:pt>
                <c:pt idx="1266">
                  <c:v>-4234.06103515625</c:v>
                </c:pt>
                <c:pt idx="1267">
                  <c:v>-4249.2385253906295</c:v>
                </c:pt>
                <c:pt idx="1268">
                  <c:v>-4264.0764160156205</c:v>
                </c:pt>
                <c:pt idx="1269">
                  <c:v>-4279.4045410156205</c:v>
                </c:pt>
                <c:pt idx="1270">
                  <c:v>-4294.4306640625</c:v>
                </c:pt>
                <c:pt idx="1271">
                  <c:v>-4309.19287109375</c:v>
                </c:pt>
                <c:pt idx="1272">
                  <c:v>-4324.5085449218795</c:v>
                </c:pt>
                <c:pt idx="1273">
                  <c:v>-4339.4970703125</c:v>
                </c:pt>
                <c:pt idx="1274">
                  <c:v>-4354.3474121093705</c:v>
                </c:pt>
                <c:pt idx="1275">
                  <c:v>-4369.60009765625</c:v>
                </c:pt>
                <c:pt idx="1276">
                  <c:v>-4384.52587890625</c:v>
                </c:pt>
                <c:pt idx="1277">
                  <c:v>-4399.5900878906295</c:v>
                </c:pt>
                <c:pt idx="1278">
                  <c:v>-4414.57861328125</c:v>
                </c:pt>
                <c:pt idx="1279">
                  <c:v>-4429.4289550781205</c:v>
                </c:pt>
                <c:pt idx="1280">
                  <c:v>-4444.4050292968705</c:v>
                </c:pt>
                <c:pt idx="1281">
                  <c:v>-4458.9914550781205</c:v>
                </c:pt>
                <c:pt idx="1282">
                  <c:v>-4474.2189941406295</c:v>
                </c:pt>
                <c:pt idx="1283">
                  <c:v>-4489.66015625</c:v>
                </c:pt>
                <c:pt idx="1284">
                  <c:v>-4504.4602050781205</c:v>
                </c:pt>
                <c:pt idx="1285">
                  <c:v>-4519.1848144531295</c:v>
                </c:pt>
                <c:pt idx="1286">
                  <c:v>-4534.8146972656205</c:v>
                </c:pt>
                <c:pt idx="1287">
                  <c:v>-4550.0546875</c:v>
                </c:pt>
                <c:pt idx="1288">
                  <c:v>-4564.779296875</c:v>
                </c:pt>
                <c:pt idx="1289">
                  <c:v>-4579.6799316406295</c:v>
                </c:pt>
                <c:pt idx="1290">
                  <c:v>-4594.7189941406295</c:v>
                </c:pt>
                <c:pt idx="1291">
                  <c:v>-4609.73291015625</c:v>
                </c:pt>
                <c:pt idx="1292">
                  <c:v>-4625.3879394531295</c:v>
                </c:pt>
                <c:pt idx="1293">
                  <c:v>-4640.9423828125</c:v>
                </c:pt>
                <c:pt idx="1294">
                  <c:v>-4655.1513671875</c:v>
                </c:pt>
                <c:pt idx="1295">
                  <c:v>-4669.3225097656205</c:v>
                </c:pt>
                <c:pt idx="1296">
                  <c:v>-4684.1477050781205</c:v>
                </c:pt>
                <c:pt idx="1297">
                  <c:v>-4699.6394042968705</c:v>
                </c:pt>
                <c:pt idx="1298">
                  <c:v>-4714.5397949218795</c:v>
                </c:pt>
                <c:pt idx="1299">
                  <c:v>-4729.4655761718795</c:v>
                </c:pt>
                <c:pt idx="1300">
                  <c:v>-4745.3093261718795</c:v>
                </c:pt>
                <c:pt idx="1301">
                  <c:v>-4760.2854003906295</c:v>
                </c:pt>
                <c:pt idx="1302">
                  <c:v>-4774.68310546875</c:v>
                </c:pt>
                <c:pt idx="1303">
                  <c:v>-4790.0363769531295</c:v>
                </c:pt>
                <c:pt idx="1304">
                  <c:v>-4805.3269042968705</c:v>
                </c:pt>
                <c:pt idx="1305">
                  <c:v>-4820.78076171875</c:v>
                </c:pt>
                <c:pt idx="1306">
                  <c:v>-4836.5363769531295</c:v>
                </c:pt>
                <c:pt idx="1307">
                  <c:v>-4850.5441894531295</c:v>
                </c:pt>
                <c:pt idx="1308">
                  <c:v>-4864.31298828125</c:v>
                </c:pt>
                <c:pt idx="1309">
                  <c:v>-4879.5656738281205</c:v>
                </c:pt>
                <c:pt idx="1310">
                  <c:v>-4895.6105957031295</c:v>
                </c:pt>
                <c:pt idx="1311">
                  <c:v>-4910.6999511718795</c:v>
                </c:pt>
                <c:pt idx="1312">
                  <c:v>-4924.7834472656205</c:v>
                </c:pt>
                <c:pt idx="1313">
                  <c:v>-4939.9230957031295</c:v>
                </c:pt>
                <c:pt idx="1314">
                  <c:v>-4954.79833984375</c:v>
                </c:pt>
                <c:pt idx="1315">
                  <c:v>-4969.333984375</c:v>
                </c:pt>
                <c:pt idx="1316">
                  <c:v>-4984.9514160156205</c:v>
                </c:pt>
                <c:pt idx="1317">
                  <c:v>-5000.103515625</c:v>
                </c:pt>
                <c:pt idx="1318">
                  <c:v>-5015.0671386718795</c:v>
                </c:pt>
                <c:pt idx="1319">
                  <c:v>-5030.5712890625</c:v>
                </c:pt>
                <c:pt idx="1320">
                  <c:v>-5045.2956542968705</c:v>
                </c:pt>
                <c:pt idx="1321">
                  <c:v>-5059.7060546875</c:v>
                </c:pt>
                <c:pt idx="1322">
                  <c:v>-5075.28564453125</c:v>
                </c:pt>
                <c:pt idx="1323">
                  <c:v>-5090.71435546875</c:v>
                </c:pt>
                <c:pt idx="1324">
                  <c:v>-5105.07421875</c:v>
                </c:pt>
                <c:pt idx="1325">
                  <c:v>-5119.8112792968705</c:v>
                </c:pt>
                <c:pt idx="1326">
                  <c:v>-5134.7370605468705</c:v>
                </c:pt>
                <c:pt idx="1327">
                  <c:v>-5149.67529296875</c:v>
                </c:pt>
                <c:pt idx="1328">
                  <c:v>-5164.5634765625</c:v>
                </c:pt>
                <c:pt idx="1329">
                  <c:v>-5179.2001953125</c:v>
                </c:pt>
                <c:pt idx="1330">
                  <c:v>-5241.4431152343795</c:v>
                </c:pt>
                <c:pt idx="1331">
                  <c:v>-5296.93408203125</c:v>
                </c:pt>
                <c:pt idx="1332">
                  <c:v>-5303.5104980468705</c:v>
                </c:pt>
                <c:pt idx="1333">
                  <c:v>-5316.53759765625</c:v>
                </c:pt>
                <c:pt idx="1334">
                  <c:v>-5331.2492675781205</c:v>
                </c:pt>
                <c:pt idx="1335">
                  <c:v>-5345.2568359375</c:v>
                </c:pt>
                <c:pt idx="1336">
                  <c:v>-5359.5163574218795</c:v>
                </c:pt>
                <c:pt idx="1337">
                  <c:v>-5373.9895019531295</c:v>
                </c:pt>
                <c:pt idx="1338">
                  <c:v>-5431.9069824218795</c:v>
                </c:pt>
                <c:pt idx="1339">
                  <c:v>-5484.279296875</c:v>
                </c:pt>
                <c:pt idx="1340">
                  <c:v>-5493.7351074218795</c:v>
                </c:pt>
                <c:pt idx="1341">
                  <c:v>-5509.80517578125</c:v>
                </c:pt>
                <c:pt idx="1342">
                  <c:v>-5524.9069824218795</c:v>
                </c:pt>
                <c:pt idx="1343">
                  <c:v>-5540.5495605468705</c:v>
                </c:pt>
                <c:pt idx="1344">
                  <c:v>-5556.3806152343795</c:v>
                </c:pt>
                <c:pt idx="1345">
                  <c:v>-5570.6022949218795</c:v>
                </c:pt>
                <c:pt idx="1346">
                  <c:v>-5584.9873046875</c:v>
                </c:pt>
                <c:pt idx="1347">
                  <c:v>-5600.1267089843795</c:v>
                </c:pt>
                <c:pt idx="1348">
                  <c:v>-5614.8134765625</c:v>
                </c:pt>
                <c:pt idx="1349">
                  <c:v>-5630.041015625</c:v>
                </c:pt>
                <c:pt idx="1350">
                  <c:v>-5645.3693847656205</c:v>
                </c:pt>
                <c:pt idx="1351">
                  <c:v>-5660.0437011718795</c:v>
                </c:pt>
                <c:pt idx="1352">
                  <c:v>-5674.7556152343795</c:v>
                </c:pt>
                <c:pt idx="1353">
                  <c:v>-5689.9831542968705</c:v>
                </c:pt>
                <c:pt idx="1354">
                  <c:v>-5705.8142089843795</c:v>
                </c:pt>
                <c:pt idx="1355">
                  <c:v>-5720.626953125</c:v>
                </c:pt>
                <c:pt idx="1356">
                  <c:v>-5735.5778808593705</c:v>
                </c:pt>
                <c:pt idx="1357">
                  <c:v>-5751.50927734375</c:v>
                </c:pt>
                <c:pt idx="1358">
                  <c:v>-5765.6428222656295</c:v>
                </c:pt>
                <c:pt idx="1359">
                  <c:v>-5779.44970703125</c:v>
                </c:pt>
                <c:pt idx="1360">
                  <c:v>-5794.5769042968795</c:v>
                </c:pt>
                <c:pt idx="1361">
                  <c:v>-5810.3952636718705</c:v>
                </c:pt>
                <c:pt idx="1362">
                  <c:v>-5825.6101074218795</c:v>
                </c:pt>
                <c:pt idx="1363">
                  <c:v>-5840.1965332031205</c:v>
                </c:pt>
                <c:pt idx="1364">
                  <c:v>-5855.046875</c:v>
                </c:pt>
                <c:pt idx="1365">
                  <c:v>-5869.7209472656295</c:v>
                </c:pt>
                <c:pt idx="1366">
                  <c:v>-5884.7219238281295</c:v>
                </c:pt>
                <c:pt idx="1367">
                  <c:v>-5900.4523925781205</c:v>
                </c:pt>
                <c:pt idx="1368">
                  <c:v>-5915.8435058593795</c:v>
                </c:pt>
                <c:pt idx="1369">
                  <c:v>-5930.455078125</c:v>
                </c:pt>
                <c:pt idx="1370">
                  <c:v>-5945.11669921875</c:v>
                </c:pt>
                <c:pt idx="1371">
                  <c:v>-5959.9921875</c:v>
                </c:pt>
                <c:pt idx="1372">
                  <c:v>-5975.4384765625</c:v>
                </c:pt>
                <c:pt idx="1373">
                  <c:v>-5991.65185546875</c:v>
                </c:pt>
                <c:pt idx="1374">
                  <c:v>-6006.3386230468705</c:v>
                </c:pt>
                <c:pt idx="1375">
                  <c:v>-6020.30859375</c:v>
                </c:pt>
                <c:pt idx="1376">
                  <c:v>-6035.10888671875</c:v>
                </c:pt>
                <c:pt idx="1377">
                  <c:v>-6049.9089355468705</c:v>
                </c:pt>
                <c:pt idx="1378">
                  <c:v>-6065.2497558593795</c:v>
                </c:pt>
                <c:pt idx="1379">
                  <c:v>-6080.9045410156205</c:v>
                </c:pt>
                <c:pt idx="1380">
                  <c:v>-6095.716796875</c:v>
                </c:pt>
                <c:pt idx="1381">
                  <c:v>-6110.32861328125</c:v>
                </c:pt>
                <c:pt idx="1382">
                  <c:v>-6125.4182128906295</c:v>
                </c:pt>
                <c:pt idx="1383">
                  <c:v>-6140.80908203125</c:v>
                </c:pt>
                <c:pt idx="1384">
                  <c:v>-6156.0109863281295</c:v>
                </c:pt>
                <c:pt idx="1385">
                  <c:v>-6171.80419921875</c:v>
                </c:pt>
                <c:pt idx="1386">
                  <c:v>-6187.87451171875</c:v>
                </c:pt>
                <c:pt idx="1387">
                  <c:v>-6201.4045410156205</c:v>
                </c:pt>
                <c:pt idx="1388">
                  <c:v>-6215.55078125</c:v>
                </c:pt>
                <c:pt idx="1389">
                  <c:v>-6231.77197265625</c:v>
                </c:pt>
                <c:pt idx="1390">
                  <c:v>-6246.4963378906295</c:v>
                </c:pt>
                <c:pt idx="1391">
                  <c:v>-6260.6169433593795</c:v>
                </c:pt>
                <c:pt idx="1392">
                  <c:v>-6275.6687011718705</c:v>
                </c:pt>
                <c:pt idx="1393">
                  <c:v>-6290.3811035156205</c:v>
                </c:pt>
                <c:pt idx="1394">
                  <c:v>-6305.6838378906295</c:v>
                </c:pt>
                <c:pt idx="1395">
                  <c:v>-6321.5021972656295</c:v>
                </c:pt>
                <c:pt idx="1396">
                  <c:v>-6336.41552734375</c:v>
                </c:pt>
                <c:pt idx="1397">
                  <c:v>-6350.8635253906295</c:v>
                </c:pt>
                <c:pt idx="1398">
                  <c:v>-6365.814453125</c:v>
                </c:pt>
                <c:pt idx="1399">
                  <c:v>-6381.1171875</c:v>
                </c:pt>
                <c:pt idx="1400">
                  <c:v>-6396.130859375</c:v>
                </c:pt>
                <c:pt idx="1401">
                  <c:v>-6410.7424316406205</c:v>
                </c:pt>
                <c:pt idx="1402">
                  <c:v>-6425.5803222656295</c:v>
                </c:pt>
                <c:pt idx="1403">
                  <c:v>-6441.248046875</c:v>
                </c:pt>
                <c:pt idx="1404">
                  <c:v>-6456.1735839843795</c:v>
                </c:pt>
                <c:pt idx="1405">
                  <c:v>-6470.7346191406205</c:v>
                </c:pt>
                <c:pt idx="1406">
                  <c:v>-6485.8994140625</c:v>
                </c:pt>
                <c:pt idx="1407">
                  <c:v>-6501.240234375</c:v>
                </c:pt>
                <c:pt idx="1408">
                  <c:v>-6516.53076171875</c:v>
                </c:pt>
                <c:pt idx="1409">
                  <c:v>-6530.9030761718705</c:v>
                </c:pt>
                <c:pt idx="1410">
                  <c:v>-6545.6276855468705</c:v>
                </c:pt>
                <c:pt idx="1411">
                  <c:v>-6560.830078125</c:v>
                </c:pt>
                <c:pt idx="1412">
                  <c:v>-6576.06982421875</c:v>
                </c:pt>
                <c:pt idx="1413">
                  <c:v>-6591.259765625</c:v>
                </c:pt>
                <c:pt idx="1414">
                  <c:v>-6605.9846191406205</c:v>
                </c:pt>
                <c:pt idx="1415">
                  <c:v>-6621.18701171875</c:v>
                </c:pt>
                <c:pt idx="1416">
                  <c:v>-6636.3894042968795</c:v>
                </c:pt>
                <c:pt idx="1417">
                  <c:v>-6651.7551269531295</c:v>
                </c:pt>
                <c:pt idx="1418">
                  <c:v>-6667.25927734375</c:v>
                </c:pt>
                <c:pt idx="1419">
                  <c:v>-6683.9833984375</c:v>
                </c:pt>
                <c:pt idx="1420">
                  <c:v>-6699.1730957031205</c:v>
                </c:pt>
                <c:pt idx="1421">
                  <c:v>-6712.33837890625</c:v>
                </c:pt>
                <c:pt idx="1422">
                  <c:v>-6726.7109375</c:v>
                </c:pt>
                <c:pt idx="1423">
                  <c:v>-6741.208984375</c:v>
                </c:pt>
                <c:pt idx="1424">
                  <c:v>-6755.9084472656295</c:v>
                </c:pt>
                <c:pt idx="1425">
                  <c:v>-6771.5886230468705</c:v>
                </c:pt>
                <c:pt idx="1426">
                  <c:v>-6786.8037109375</c:v>
                </c:pt>
                <c:pt idx="1427">
                  <c:v>-6801.2644042968795</c:v>
                </c:pt>
                <c:pt idx="1428">
                  <c:v>-6816.90673828125</c:v>
                </c:pt>
                <c:pt idx="1429">
                  <c:v>-6833.0146484375</c:v>
                </c:pt>
                <c:pt idx="1430">
                  <c:v>-6847.46240234375</c:v>
                </c:pt>
                <c:pt idx="1431">
                  <c:v>-6862.513671875</c:v>
                </c:pt>
                <c:pt idx="1432">
                  <c:v>-6878.244140625</c:v>
                </c:pt>
                <c:pt idx="1433">
                  <c:v>-6891.5856933593795</c:v>
                </c:pt>
                <c:pt idx="1434">
                  <c:v>-6906.2224121093705</c:v>
                </c:pt>
                <c:pt idx="1435">
                  <c:v>-6922.56884765625</c:v>
                </c:pt>
                <c:pt idx="1436">
                  <c:v>-6937.6455078125</c:v>
                </c:pt>
                <c:pt idx="1437">
                  <c:v>-6951.82958984375</c:v>
                </c:pt>
                <c:pt idx="1438">
                  <c:v>-6966.84326171875</c:v>
                </c:pt>
                <c:pt idx="1439">
                  <c:v>-6982.08349609375</c:v>
                </c:pt>
                <c:pt idx="1440">
                  <c:v>-6996.63232421875</c:v>
                </c:pt>
                <c:pt idx="1441">
                  <c:v>-7011.5329589843795</c:v>
                </c:pt>
                <c:pt idx="1442">
                  <c:v>-7026.408203125</c:v>
                </c:pt>
                <c:pt idx="1443">
                  <c:v>-7041.5476074218795</c:v>
                </c:pt>
                <c:pt idx="1444">
                  <c:v>-7057.01416015625</c:v>
                </c:pt>
                <c:pt idx="1445">
                  <c:v>-7072.1032714843795</c:v>
                </c:pt>
                <c:pt idx="1446">
                  <c:v>-7086.8781738281295</c:v>
                </c:pt>
                <c:pt idx="1447">
                  <c:v>-7102.0681152343705</c:v>
                </c:pt>
                <c:pt idx="1448">
                  <c:v>-7117.0314941406205</c:v>
                </c:pt>
                <c:pt idx="1449">
                  <c:v>-7132.33447265625</c:v>
                </c:pt>
                <c:pt idx="1450">
                  <c:v>-7147.68798828125</c:v>
                </c:pt>
                <c:pt idx="1451">
                  <c:v>-7162.8400878906295</c:v>
                </c:pt>
                <c:pt idx="1452">
                  <c:v>-7178.5705566406205</c:v>
                </c:pt>
                <c:pt idx="1453">
                  <c:v>-7192.7038574218795</c:v>
                </c:pt>
                <c:pt idx="1454">
                  <c:v>-7206.91259765625</c:v>
                </c:pt>
                <c:pt idx="1455">
                  <c:v>-7222.203125</c:v>
                </c:pt>
                <c:pt idx="1456">
                  <c:v>-7237.27978515625</c:v>
                </c:pt>
                <c:pt idx="1457">
                  <c:v>-7252.21826171875</c:v>
                </c:pt>
                <c:pt idx="1458">
                  <c:v>-7267.09375</c:v>
                </c:pt>
                <c:pt idx="1459">
                  <c:v>-7282.38427734375</c:v>
                </c:pt>
                <c:pt idx="1460">
                  <c:v>-7297.3479003906295</c:v>
                </c:pt>
                <c:pt idx="1461">
                  <c:v>-7312.1103515625</c:v>
                </c:pt>
                <c:pt idx="1462">
                  <c:v>-7327.5266113281295</c:v>
                </c:pt>
                <c:pt idx="1463">
                  <c:v>-7343.0302734375</c:v>
                </c:pt>
                <c:pt idx="1464">
                  <c:v>-7357.7800292968795</c:v>
                </c:pt>
                <c:pt idx="1465">
                  <c:v>-7372.5927734375</c:v>
                </c:pt>
                <c:pt idx="1466">
                  <c:v>-7388.4992675781205</c:v>
                </c:pt>
                <c:pt idx="1467">
                  <c:v>-7403.3747558593795</c:v>
                </c:pt>
                <c:pt idx="1468">
                  <c:v>-7417.7473144531295</c:v>
                </c:pt>
                <c:pt idx="1469">
                  <c:v>-7432.623046875</c:v>
                </c:pt>
                <c:pt idx="1470">
                  <c:v>-7447.2971191406205</c:v>
                </c:pt>
                <c:pt idx="1471">
                  <c:v>-7462.5244140625</c:v>
                </c:pt>
                <c:pt idx="1472">
                  <c:v>-7477.3620605468705</c:v>
                </c:pt>
                <c:pt idx="1473">
                  <c:v>-7492.2375488281295</c:v>
                </c:pt>
                <c:pt idx="1474">
                  <c:v>-7507.4274902343705</c:v>
                </c:pt>
                <c:pt idx="1475">
                  <c:v>-7522.5166015625</c:v>
                </c:pt>
                <c:pt idx="1476">
                  <c:v>-7537.5808105468705</c:v>
                </c:pt>
                <c:pt idx="1477">
                  <c:v>-7552.4060058593795</c:v>
                </c:pt>
                <c:pt idx="1478">
                  <c:v>-7567.6711425781205</c:v>
                </c:pt>
                <c:pt idx="1479">
                  <c:v>-7583.28857421875</c:v>
                </c:pt>
                <c:pt idx="1480">
                  <c:v>-7597.8876953125</c:v>
                </c:pt>
                <c:pt idx="1481">
                  <c:v>-7612.2351074218795</c:v>
                </c:pt>
                <c:pt idx="1482">
                  <c:v>-7627.78955078125</c:v>
                </c:pt>
                <c:pt idx="1483">
                  <c:v>-7643.7590332031205</c:v>
                </c:pt>
                <c:pt idx="1484">
                  <c:v>-7658.3449707031205</c:v>
                </c:pt>
                <c:pt idx="1485">
                  <c:v>-7672.7551269531295</c:v>
                </c:pt>
                <c:pt idx="1486">
                  <c:v>-7687.9453125</c:v>
                </c:pt>
                <c:pt idx="1487">
                  <c:v>-7702.82080078125</c:v>
                </c:pt>
                <c:pt idx="1488">
                  <c:v>-7718.1484375</c:v>
                </c:pt>
                <c:pt idx="1489">
                  <c:v>-7734.2814941406205</c:v>
                </c:pt>
                <c:pt idx="1490">
                  <c:v>-7749.6223144531295</c:v>
                </c:pt>
                <c:pt idx="1491">
                  <c:v>-7763.56689453125</c:v>
                </c:pt>
                <c:pt idx="1492">
                  <c:v>-7778.59326171875</c:v>
                </c:pt>
                <c:pt idx="1493">
                  <c:v>-7793.8083496093705</c:v>
                </c:pt>
                <c:pt idx="1494">
                  <c:v>-7807.9167480468705</c:v>
                </c:pt>
                <c:pt idx="1495">
                  <c:v>-7822.7419433593795</c:v>
                </c:pt>
                <c:pt idx="1496">
                  <c:v>-7838.384765625</c:v>
                </c:pt>
                <c:pt idx="1497">
                  <c:v>-7853.57470703125</c:v>
                </c:pt>
                <c:pt idx="1498">
                  <c:v>-7868.3869628906295</c:v>
                </c:pt>
                <c:pt idx="1499">
                  <c:v>-7883.3125</c:v>
                </c:pt>
                <c:pt idx="1500">
                  <c:v>-7897.4462890625</c:v>
                </c:pt>
                <c:pt idx="1501">
                  <c:v>-7960.5065917968795</c:v>
                </c:pt>
                <c:pt idx="1502">
                  <c:v>-8016.525390625</c:v>
                </c:pt>
                <c:pt idx="1503">
                  <c:v>-8023.8435058593795</c:v>
                </c:pt>
                <c:pt idx="1504">
                  <c:v>-8037.6628417968795</c:v>
                </c:pt>
                <c:pt idx="1505">
                  <c:v>-8052.91552734375</c:v>
                </c:pt>
                <c:pt idx="1506">
                  <c:v>-8066.697265625</c:v>
                </c:pt>
                <c:pt idx="1507">
                  <c:v>-8081.7614746093705</c:v>
                </c:pt>
                <c:pt idx="1508">
                  <c:v>-8096.4733886718705</c:v>
                </c:pt>
                <c:pt idx="1509">
                  <c:v>-8109.4377441406205</c:v>
                </c:pt>
                <c:pt idx="1510">
                  <c:v>-8123.52099609375</c:v>
                </c:pt>
                <c:pt idx="1511">
                  <c:v>-8138.7482910156205</c:v>
                </c:pt>
                <c:pt idx="1512">
                  <c:v>-8153.6740722656295</c:v>
                </c:pt>
                <c:pt idx="1513">
                  <c:v>-8168.1975097656295</c:v>
                </c:pt>
                <c:pt idx="1514">
                  <c:v>-8183.5002441406205</c:v>
                </c:pt>
                <c:pt idx="1515">
                  <c:v>-8198.7780761718695</c:v>
                </c:pt>
                <c:pt idx="1516">
                  <c:v>-8213.603515625</c:v>
                </c:pt>
                <c:pt idx="1517">
                  <c:v>-8228.4287109375</c:v>
                </c:pt>
                <c:pt idx="1518">
                  <c:v>-8243.3037109375</c:v>
                </c:pt>
                <c:pt idx="1519">
                  <c:v>-8258.51904296875</c:v>
                </c:pt>
                <c:pt idx="1520">
                  <c:v>-8273.87255859375</c:v>
                </c:pt>
                <c:pt idx="1521">
                  <c:v>-8288.8232421875</c:v>
                </c:pt>
                <c:pt idx="1522">
                  <c:v>-8303.82470703125</c:v>
                </c:pt>
                <c:pt idx="1523">
                  <c:v>-8319.1025390625</c:v>
                </c:pt>
                <c:pt idx="1524">
                  <c:v>-8333.83935546875</c:v>
                </c:pt>
                <c:pt idx="1525">
                  <c:v>-8348.53857421875</c:v>
                </c:pt>
                <c:pt idx="1526">
                  <c:v>-8363.5654296875</c:v>
                </c:pt>
                <c:pt idx="1527">
                  <c:v>-8378.6044921875</c:v>
                </c:pt>
                <c:pt idx="1528">
                  <c:v>-8393.693359375</c:v>
                </c:pt>
                <c:pt idx="1529">
                  <c:v>-8408.55615234375</c:v>
                </c:pt>
                <c:pt idx="1530">
                  <c:v>-8424.1484375</c:v>
                </c:pt>
                <c:pt idx="1531">
                  <c:v>-8439.33837890625</c:v>
                </c:pt>
                <c:pt idx="1532">
                  <c:v>-8453.62255859375</c:v>
                </c:pt>
                <c:pt idx="1533">
                  <c:v>-8468.96337890625</c:v>
                </c:pt>
                <c:pt idx="1534">
                  <c:v>-8485.36083984375</c:v>
                </c:pt>
                <c:pt idx="1535">
                  <c:v>-8499.97216796875</c:v>
                </c:pt>
                <c:pt idx="1536">
                  <c:v>-8514.26904296875</c:v>
                </c:pt>
                <c:pt idx="1537">
                  <c:v>-8529.29541015625</c:v>
                </c:pt>
                <c:pt idx="1538">
                  <c:v>-8543.99462890625</c:v>
                </c:pt>
                <c:pt idx="1539">
                  <c:v>-8559.34765625</c:v>
                </c:pt>
                <c:pt idx="1540">
                  <c:v>-8574.248046875</c:v>
                </c:pt>
                <c:pt idx="1541">
                  <c:v>-8588.97265625</c:v>
                </c:pt>
                <c:pt idx="1542">
                  <c:v>-8603.81103515625</c:v>
                </c:pt>
                <c:pt idx="1543">
                  <c:v>-8619.03857421875</c:v>
                </c:pt>
                <c:pt idx="1544">
                  <c:v>-8634.81884765625</c:v>
                </c:pt>
                <c:pt idx="1545">
                  <c:v>-8649.59375</c:v>
                </c:pt>
                <c:pt idx="1546">
                  <c:v>-8664.20556640625</c:v>
                </c:pt>
                <c:pt idx="1547">
                  <c:v>-8679.9990234375</c:v>
                </c:pt>
                <c:pt idx="1548">
                  <c:v>-8695.314453125</c:v>
                </c:pt>
                <c:pt idx="1549">
                  <c:v>-8710.2529296875</c:v>
                </c:pt>
                <c:pt idx="1550">
                  <c:v>-8725.41748046875</c:v>
                </c:pt>
                <c:pt idx="1551">
                  <c:v>-8739.6767578125</c:v>
                </c:pt>
                <c:pt idx="1552">
                  <c:v>-8754.47705078125</c:v>
                </c:pt>
                <c:pt idx="1553">
                  <c:v>-8769.56591796875</c:v>
                </c:pt>
                <c:pt idx="1554">
                  <c:v>-8784.7177734375</c:v>
                </c:pt>
                <c:pt idx="1555">
                  <c:v>-8800.3232421875</c:v>
                </c:pt>
                <c:pt idx="1556">
                  <c:v>-8815.81494140625</c:v>
                </c:pt>
                <c:pt idx="1557">
                  <c:v>-8830.3251953125</c:v>
                </c:pt>
                <c:pt idx="1558">
                  <c:v>-8844.77294921875</c:v>
                </c:pt>
                <c:pt idx="1559">
                  <c:v>-8859.9501953125</c:v>
                </c:pt>
                <c:pt idx="1560">
                  <c:v>-8875.44189453125</c:v>
                </c:pt>
                <c:pt idx="1561">
                  <c:v>-8890.732421875</c:v>
                </c:pt>
                <c:pt idx="1562">
                  <c:v>-8906.04833984375</c:v>
                </c:pt>
                <c:pt idx="1563">
                  <c:v>-8921.48974609375</c:v>
                </c:pt>
                <c:pt idx="1564">
                  <c:v>-8936.25146484375</c:v>
                </c:pt>
                <c:pt idx="1565">
                  <c:v>-8951.79345703125</c:v>
                </c:pt>
                <c:pt idx="1566">
                  <c:v>-8966.01513671875</c:v>
                </c:pt>
                <c:pt idx="1567">
                  <c:v>-8979.6328125</c:v>
                </c:pt>
                <c:pt idx="1568">
                  <c:v>-8994.96142578125</c:v>
                </c:pt>
                <c:pt idx="1569">
                  <c:v>-9010.1640625</c:v>
                </c:pt>
                <c:pt idx="1570">
                  <c:v>-9024.837890625</c:v>
                </c:pt>
                <c:pt idx="1571">
                  <c:v>-9039.9267578125</c:v>
                </c:pt>
                <c:pt idx="1572">
                  <c:v>-9055.6826171875</c:v>
                </c:pt>
                <c:pt idx="1573">
                  <c:v>-9070.49560546875</c:v>
                </c:pt>
                <c:pt idx="1574">
                  <c:v>-9084.7548828125</c:v>
                </c:pt>
                <c:pt idx="1575">
                  <c:v>-9100.42236328125</c:v>
                </c:pt>
                <c:pt idx="1576">
                  <c:v>-9115.3857421875</c:v>
                </c:pt>
                <c:pt idx="1577">
                  <c:v>-9130.07275390625</c:v>
                </c:pt>
                <c:pt idx="1578">
                  <c:v>-9145.31298828125</c:v>
                </c:pt>
                <c:pt idx="1579">
                  <c:v>-9160.490234375</c:v>
                </c:pt>
                <c:pt idx="1580">
                  <c:v>-9175.69287109375</c:v>
                </c:pt>
                <c:pt idx="1581">
                  <c:v>-9190.744140625</c:v>
                </c:pt>
                <c:pt idx="1582">
                  <c:v>-9206.28564453125</c:v>
                </c:pt>
                <c:pt idx="1583">
                  <c:v>-9221.3876953125</c:v>
                </c:pt>
                <c:pt idx="1584">
                  <c:v>-9236.615234375</c:v>
                </c:pt>
                <c:pt idx="1585">
                  <c:v>-9251.138671875</c:v>
                </c:pt>
                <c:pt idx="1586">
                  <c:v>-9265.33544921875</c:v>
                </c:pt>
                <c:pt idx="1587">
                  <c:v>-9280.85205078125</c:v>
                </c:pt>
                <c:pt idx="1588">
                  <c:v>-9295.53857421875</c:v>
                </c:pt>
                <c:pt idx="1589">
                  <c:v>-9310.37646484375</c:v>
                </c:pt>
                <c:pt idx="1590">
                  <c:v>-9325.943359375</c:v>
                </c:pt>
                <c:pt idx="1591">
                  <c:v>-9340.90673828125</c:v>
                </c:pt>
                <c:pt idx="1592">
                  <c:v>-9355.77001953125</c:v>
                </c:pt>
                <c:pt idx="1593">
                  <c:v>-9370.7333984375</c:v>
                </c:pt>
                <c:pt idx="1594">
                  <c:v>-9385.58349609375</c:v>
                </c:pt>
                <c:pt idx="1595">
                  <c:v>-9400.345703125</c:v>
                </c:pt>
                <c:pt idx="1596">
                  <c:v>-9415.34716796875</c:v>
                </c:pt>
                <c:pt idx="1597">
                  <c:v>-9430.70068359375</c:v>
                </c:pt>
                <c:pt idx="1598">
                  <c:v>-9445.58837890625</c:v>
                </c:pt>
                <c:pt idx="1599">
                  <c:v>-9460.5517578125</c:v>
                </c:pt>
                <c:pt idx="1600">
                  <c:v>-9475.7919921875</c:v>
                </c:pt>
                <c:pt idx="1601">
                  <c:v>-9490.57958984375</c:v>
                </c:pt>
                <c:pt idx="1602">
                  <c:v>-9505.93310546875</c:v>
                </c:pt>
                <c:pt idx="1603">
                  <c:v>-9520.93408203125</c:v>
                </c:pt>
                <c:pt idx="1604">
                  <c:v>-9535.74658203125</c:v>
                </c:pt>
                <c:pt idx="1605">
                  <c:v>-9550.974609375</c:v>
                </c:pt>
                <c:pt idx="1606">
                  <c:v>-9566.5419921875</c:v>
                </c:pt>
                <c:pt idx="1607">
                  <c:v>-9582.0205078125</c:v>
                </c:pt>
                <c:pt idx="1608">
                  <c:v>-9597.46142578125</c:v>
                </c:pt>
                <c:pt idx="1609">
                  <c:v>-9612.1357421875</c:v>
                </c:pt>
                <c:pt idx="1610">
                  <c:v>-9625.87939453125</c:v>
                </c:pt>
                <c:pt idx="1611">
                  <c:v>-9641.13232421875</c:v>
                </c:pt>
                <c:pt idx="1612">
                  <c:v>-9656.3974609375</c:v>
                </c:pt>
                <c:pt idx="1613">
                  <c:v>-9670.98388671875</c:v>
                </c:pt>
                <c:pt idx="1614">
                  <c:v>-9685.93505859375</c:v>
                </c:pt>
                <c:pt idx="1615">
                  <c:v>-9701.21240234375</c:v>
                </c:pt>
                <c:pt idx="1616">
                  <c:v>-9716.1630859375</c:v>
                </c:pt>
                <c:pt idx="1617">
                  <c:v>-9731.3408203125</c:v>
                </c:pt>
                <c:pt idx="1618">
                  <c:v>-9746.568359375</c:v>
                </c:pt>
                <c:pt idx="1619">
                  <c:v>-9761.8837890625</c:v>
                </c:pt>
                <c:pt idx="1620">
                  <c:v>-9776.62109375</c:v>
                </c:pt>
                <c:pt idx="1621">
                  <c:v>-9791.4462890625</c:v>
                </c:pt>
                <c:pt idx="1622">
                  <c:v>-9806.44775390625</c:v>
                </c:pt>
                <c:pt idx="1623">
                  <c:v>-9821.67529296875</c:v>
                </c:pt>
                <c:pt idx="1624">
                  <c:v>-9838.8642578125</c:v>
                </c:pt>
                <c:pt idx="1625">
                  <c:v>-9853.2744140625</c:v>
                </c:pt>
                <c:pt idx="1626">
                  <c:v>-9867.1064453125</c:v>
                </c:pt>
                <c:pt idx="1627">
                  <c:v>-9882.623046875</c:v>
                </c:pt>
                <c:pt idx="1628">
                  <c:v>-9896.75634765625</c:v>
                </c:pt>
                <c:pt idx="1629">
                  <c:v>-9911.15380859375</c:v>
                </c:pt>
                <c:pt idx="1630">
                  <c:v>-9926.70849609375</c:v>
                </c:pt>
                <c:pt idx="1631">
                  <c:v>-9942.2001953125</c:v>
                </c:pt>
                <c:pt idx="1632">
                  <c:v>-9957.46533203125</c:v>
                </c:pt>
                <c:pt idx="1633">
                  <c:v>-9971.951171875</c:v>
                </c:pt>
                <c:pt idx="1634">
                  <c:v>-9986.4619140625</c:v>
                </c:pt>
                <c:pt idx="1635">
                  <c:v>-10001.513183593799</c:v>
                </c:pt>
                <c:pt idx="1636">
                  <c:v>-10016.225097656201</c:v>
                </c:pt>
                <c:pt idx="1637">
                  <c:v>-10031.893066406201</c:v>
                </c:pt>
                <c:pt idx="1638">
                  <c:v>-10047.648925781299</c:v>
                </c:pt>
                <c:pt idx="1639">
                  <c:v>-10063.3291015625</c:v>
                </c:pt>
                <c:pt idx="1640">
                  <c:v>-10079.1728515625</c:v>
                </c:pt>
                <c:pt idx="1641">
                  <c:v>-10092.815917968799</c:v>
                </c:pt>
                <c:pt idx="1642">
                  <c:v>-10106.37109375</c:v>
                </c:pt>
                <c:pt idx="1643">
                  <c:v>-10121.623535156201</c:v>
                </c:pt>
                <c:pt idx="1644">
                  <c:v>-10136.7001953125</c:v>
                </c:pt>
                <c:pt idx="1645">
                  <c:v>-10151.525390625</c:v>
                </c:pt>
                <c:pt idx="1646">
                  <c:v>-10167.0673828125</c:v>
                </c:pt>
                <c:pt idx="1647">
                  <c:v>-10182.583984375</c:v>
                </c:pt>
                <c:pt idx="1648">
                  <c:v>-10197.056640625</c:v>
                </c:pt>
                <c:pt idx="1649">
                  <c:v>-10211.630859375</c:v>
                </c:pt>
                <c:pt idx="1650">
                  <c:v>-10227.1982421875</c:v>
                </c:pt>
                <c:pt idx="1651">
                  <c:v>-10242.2998046875</c:v>
                </c:pt>
                <c:pt idx="1652">
                  <c:v>-10257.2255859375</c:v>
                </c:pt>
                <c:pt idx="1653">
                  <c:v>-10272.227050781299</c:v>
                </c:pt>
                <c:pt idx="1654">
                  <c:v>-10286.750488281299</c:v>
                </c:pt>
                <c:pt idx="1655">
                  <c:v>-10301.8271484375</c:v>
                </c:pt>
                <c:pt idx="1656">
                  <c:v>-10317.3564453125</c:v>
                </c:pt>
                <c:pt idx="1657">
                  <c:v>-10332.118652343799</c:v>
                </c:pt>
                <c:pt idx="1658">
                  <c:v>-10346.654296875</c:v>
                </c:pt>
                <c:pt idx="1659">
                  <c:v>-10361.831542968799</c:v>
                </c:pt>
                <c:pt idx="1660">
                  <c:v>-10377.4111328125</c:v>
                </c:pt>
                <c:pt idx="1661">
                  <c:v>-10392.273925781299</c:v>
                </c:pt>
                <c:pt idx="1662">
                  <c:v>-10406.910644531201</c:v>
                </c:pt>
                <c:pt idx="1663">
                  <c:v>-10422.364746093799</c:v>
                </c:pt>
                <c:pt idx="1664">
                  <c:v>-10437.5546875</c:v>
                </c:pt>
                <c:pt idx="1665">
                  <c:v>-10452.644042968799</c:v>
                </c:pt>
                <c:pt idx="1666">
                  <c:v>-10467.456542968799</c:v>
                </c:pt>
                <c:pt idx="1667">
                  <c:v>-10482.356933593799</c:v>
                </c:pt>
                <c:pt idx="1668">
                  <c:v>-10497.282714843799</c:v>
                </c:pt>
                <c:pt idx="1669">
                  <c:v>-10512.24609375</c:v>
                </c:pt>
                <c:pt idx="1670">
                  <c:v>-10528.15234375</c:v>
                </c:pt>
                <c:pt idx="1671">
                  <c:v>-10544.7255859375</c:v>
                </c:pt>
                <c:pt idx="1672">
                  <c:v>-10559.0859375</c:v>
                </c:pt>
                <c:pt idx="1673">
                  <c:v>-10572.4775390625</c:v>
                </c:pt>
                <c:pt idx="1674">
                  <c:v>-10587.969238281299</c:v>
                </c:pt>
                <c:pt idx="1675">
                  <c:v>-10603.0458984375</c:v>
                </c:pt>
                <c:pt idx="1676">
                  <c:v>-10617.908691406201</c:v>
                </c:pt>
                <c:pt idx="1677">
                  <c:v>-10632.771484375</c:v>
                </c:pt>
                <c:pt idx="1678">
                  <c:v>-10647.4453125</c:v>
                </c:pt>
                <c:pt idx="1679">
                  <c:v>-10662.735839843799</c:v>
                </c:pt>
                <c:pt idx="1680">
                  <c:v>-10677.900878906201</c:v>
                </c:pt>
                <c:pt idx="1681">
                  <c:v>-10692.839355468799</c:v>
                </c:pt>
                <c:pt idx="1682">
                  <c:v>-10707.689453125</c:v>
                </c:pt>
                <c:pt idx="1683">
                  <c:v>-10722.6025390625</c:v>
                </c:pt>
                <c:pt idx="1684">
                  <c:v>-10737.943359375</c:v>
                </c:pt>
                <c:pt idx="1685">
                  <c:v>-10753.2841796875</c:v>
                </c:pt>
                <c:pt idx="1686">
                  <c:v>-10768.486816406201</c:v>
                </c:pt>
                <c:pt idx="1687">
                  <c:v>-10784.279785156201</c:v>
                </c:pt>
                <c:pt idx="1688">
                  <c:v>-10799.381347656201</c:v>
                </c:pt>
                <c:pt idx="1689">
                  <c:v>-10813.7666015625</c:v>
                </c:pt>
                <c:pt idx="1690">
                  <c:v>-10828.428222656201</c:v>
                </c:pt>
                <c:pt idx="1691">
                  <c:v>-10842.825683593799</c:v>
                </c:pt>
                <c:pt idx="1692">
                  <c:v>-10857.676269531201</c:v>
                </c:pt>
                <c:pt idx="1693">
                  <c:v>-10872.7529296875</c:v>
                </c:pt>
                <c:pt idx="1694">
                  <c:v>-10887.9677734375</c:v>
                </c:pt>
                <c:pt idx="1695">
                  <c:v>-10903.1826171875</c:v>
                </c:pt>
                <c:pt idx="1696">
                  <c:v>-10917.693359375</c:v>
                </c:pt>
                <c:pt idx="1697">
                  <c:v>-10933.185058593799</c:v>
                </c:pt>
                <c:pt idx="1698">
                  <c:v>-10949.1416015625</c:v>
                </c:pt>
                <c:pt idx="1699">
                  <c:v>-10964.721191406201</c:v>
                </c:pt>
                <c:pt idx="1700">
                  <c:v>-10979.270019531201</c:v>
                </c:pt>
                <c:pt idx="1701">
                  <c:v>-10994.158203125</c:v>
                </c:pt>
                <c:pt idx="1702">
                  <c:v>-11008.731933593799</c:v>
                </c:pt>
                <c:pt idx="1703">
                  <c:v>-11022.714355468799</c:v>
                </c:pt>
                <c:pt idx="1704">
                  <c:v>-11037.8037109375</c:v>
                </c:pt>
                <c:pt idx="1705">
                  <c:v>-11053.4716796875</c:v>
                </c:pt>
                <c:pt idx="1706">
                  <c:v>-11068.724121093799</c:v>
                </c:pt>
                <c:pt idx="1707">
                  <c:v>-11083.109375</c:v>
                </c:pt>
                <c:pt idx="1708">
                  <c:v>-11097.8720703125</c:v>
                </c:pt>
                <c:pt idx="1709">
                  <c:v>-11113.526855468799</c:v>
                </c:pt>
                <c:pt idx="1710">
                  <c:v>-11129.608886718701</c:v>
                </c:pt>
                <c:pt idx="1711">
                  <c:v>-11144.647949218701</c:v>
                </c:pt>
                <c:pt idx="1712">
                  <c:v>-11159.096191406201</c:v>
                </c:pt>
                <c:pt idx="1713">
                  <c:v>-11173.519042968799</c:v>
                </c:pt>
                <c:pt idx="1714">
                  <c:v>-11188.218261718701</c:v>
                </c:pt>
                <c:pt idx="1715">
                  <c:v>-11449.7275390625</c:v>
                </c:pt>
                <c:pt idx="1716">
                  <c:v>-11642.9951171875</c:v>
                </c:pt>
                <c:pt idx="1717">
                  <c:v>-11652.5263671875</c:v>
                </c:pt>
                <c:pt idx="1718">
                  <c:v>-11668.784667968799</c:v>
                </c:pt>
                <c:pt idx="1719">
                  <c:v>-11684.200683593799</c:v>
                </c:pt>
                <c:pt idx="1720">
                  <c:v>-11699.6044921875</c:v>
                </c:pt>
                <c:pt idx="1721">
                  <c:v>-11714.2158203125</c:v>
                </c:pt>
                <c:pt idx="1722">
                  <c:v>-11729.2802734375</c:v>
                </c:pt>
                <c:pt idx="1723">
                  <c:v>-11744.759765625</c:v>
                </c:pt>
                <c:pt idx="1724">
                  <c:v>-11759.509277343701</c:v>
                </c:pt>
                <c:pt idx="1725">
                  <c:v>-11774.560546875</c:v>
                </c:pt>
                <c:pt idx="1726">
                  <c:v>-11790.228515625</c:v>
                </c:pt>
                <c:pt idx="1727">
                  <c:v>-11805.305175781299</c:v>
                </c:pt>
                <c:pt idx="1728">
                  <c:v>-11820.205078125</c:v>
                </c:pt>
                <c:pt idx="1729">
                  <c:v>-11834.804199218701</c:v>
                </c:pt>
                <c:pt idx="1730">
                  <c:v>-11849.3779296875</c:v>
                </c:pt>
                <c:pt idx="1731">
                  <c:v>-11865.447753906201</c:v>
                </c:pt>
                <c:pt idx="1732">
                  <c:v>-11880.4365234375</c:v>
                </c:pt>
                <c:pt idx="1733">
                  <c:v>-11894.4443359375</c:v>
                </c:pt>
                <c:pt idx="1734">
                  <c:v>-11910.036621093799</c:v>
                </c:pt>
                <c:pt idx="1735">
                  <c:v>-11925.289550781299</c:v>
                </c:pt>
                <c:pt idx="1736">
                  <c:v>-11940.115234375</c:v>
                </c:pt>
                <c:pt idx="1737">
                  <c:v>-11955.606933593799</c:v>
                </c:pt>
                <c:pt idx="1738">
                  <c:v>-11970.544921875</c:v>
                </c:pt>
                <c:pt idx="1739">
                  <c:v>-11985.3701171875</c:v>
                </c:pt>
                <c:pt idx="1740">
                  <c:v>-12000.673339843799</c:v>
                </c:pt>
                <c:pt idx="1741">
                  <c:v>-12015.75</c:v>
                </c:pt>
                <c:pt idx="1742">
                  <c:v>-12030.210449218701</c:v>
                </c:pt>
                <c:pt idx="1743">
                  <c:v>-12044.658691406201</c:v>
                </c:pt>
                <c:pt idx="1744">
                  <c:v>-12060.6279296875</c:v>
                </c:pt>
                <c:pt idx="1745">
                  <c:v>-12076.2197265625</c:v>
                </c:pt>
                <c:pt idx="1746">
                  <c:v>-12090.78125</c:v>
                </c:pt>
                <c:pt idx="1747">
                  <c:v>-12105.392578125</c:v>
                </c:pt>
                <c:pt idx="1748">
                  <c:v>-12119.7021484375</c:v>
                </c:pt>
                <c:pt idx="1749">
                  <c:v>-12134.766113281201</c:v>
                </c:pt>
                <c:pt idx="1750">
                  <c:v>-12150.3583984375</c:v>
                </c:pt>
                <c:pt idx="1751">
                  <c:v>-12165.171386718799</c:v>
                </c:pt>
                <c:pt idx="1752">
                  <c:v>-12179.794921875</c:v>
                </c:pt>
                <c:pt idx="1753">
                  <c:v>-12194.896484375</c:v>
                </c:pt>
                <c:pt idx="1754">
                  <c:v>-12210.689941406201</c:v>
                </c:pt>
                <c:pt idx="1755">
                  <c:v>-12225.955566406201</c:v>
                </c:pt>
                <c:pt idx="1756">
                  <c:v>-12240.881347656299</c:v>
                </c:pt>
                <c:pt idx="1757">
                  <c:v>-12255.769042968799</c:v>
                </c:pt>
                <c:pt idx="1758">
                  <c:v>-12270.217285156201</c:v>
                </c:pt>
                <c:pt idx="1759">
                  <c:v>-12285.3447265625</c:v>
                </c:pt>
                <c:pt idx="1760">
                  <c:v>-12301.1005859375</c:v>
                </c:pt>
                <c:pt idx="1761">
                  <c:v>-12315.837402343701</c:v>
                </c:pt>
                <c:pt idx="1762">
                  <c:v>-12330.197265625</c:v>
                </c:pt>
                <c:pt idx="1763">
                  <c:v>-12345.8525390625</c:v>
                </c:pt>
                <c:pt idx="1764">
                  <c:v>-12360.765136718799</c:v>
                </c:pt>
                <c:pt idx="1765">
                  <c:v>-12375.0244140625</c:v>
                </c:pt>
                <c:pt idx="1766">
                  <c:v>-12390.3408203125</c:v>
                </c:pt>
                <c:pt idx="1767">
                  <c:v>-12405.60546875</c:v>
                </c:pt>
                <c:pt idx="1768">
                  <c:v>-12420.3798828125</c:v>
                </c:pt>
                <c:pt idx="1769">
                  <c:v>-12435.896972656299</c:v>
                </c:pt>
                <c:pt idx="1770">
                  <c:v>-12451.3505859375</c:v>
                </c:pt>
                <c:pt idx="1771">
                  <c:v>-12465.761230468701</c:v>
                </c:pt>
                <c:pt idx="1772">
                  <c:v>-12480.4736328125</c:v>
                </c:pt>
                <c:pt idx="1773">
                  <c:v>-12495.6376953125</c:v>
                </c:pt>
                <c:pt idx="1774">
                  <c:v>-12510.32421875</c:v>
                </c:pt>
                <c:pt idx="1775">
                  <c:v>-12525.174316406201</c:v>
                </c:pt>
                <c:pt idx="1776">
                  <c:v>-12540.91796875</c:v>
                </c:pt>
                <c:pt idx="1777">
                  <c:v>-12556.762207031201</c:v>
                </c:pt>
                <c:pt idx="1778">
                  <c:v>-12572.3037109375</c:v>
                </c:pt>
                <c:pt idx="1779">
                  <c:v>-12586.7265625</c:v>
                </c:pt>
                <c:pt idx="1780">
                  <c:v>-12600.6591796875</c:v>
                </c:pt>
                <c:pt idx="1781">
                  <c:v>-12615.898925781299</c:v>
                </c:pt>
                <c:pt idx="1782">
                  <c:v>-12630.9755859375</c:v>
                </c:pt>
                <c:pt idx="1783">
                  <c:v>-12645.461425781299</c:v>
                </c:pt>
                <c:pt idx="1784">
                  <c:v>-12661.015625</c:v>
                </c:pt>
                <c:pt idx="1785">
                  <c:v>-12676.34375</c:v>
                </c:pt>
                <c:pt idx="1786">
                  <c:v>-12690.7919921875</c:v>
                </c:pt>
                <c:pt idx="1787">
                  <c:v>-12705.7177734375</c:v>
                </c:pt>
                <c:pt idx="1788">
                  <c:v>-12720.982421875</c:v>
                </c:pt>
                <c:pt idx="1789">
                  <c:v>-12736.134765625</c:v>
                </c:pt>
                <c:pt idx="1790">
                  <c:v>-12750.620605468701</c:v>
                </c:pt>
                <c:pt idx="1791">
                  <c:v>-12766.07421875</c:v>
                </c:pt>
                <c:pt idx="1792">
                  <c:v>-12781.541015625</c:v>
                </c:pt>
                <c:pt idx="1793">
                  <c:v>-12796.001464843799</c:v>
                </c:pt>
                <c:pt idx="1794">
                  <c:v>-12811.140625</c:v>
                </c:pt>
                <c:pt idx="1795">
                  <c:v>-12826.7080078125</c:v>
                </c:pt>
                <c:pt idx="1796">
                  <c:v>-12841.445800781299</c:v>
                </c:pt>
                <c:pt idx="1797">
                  <c:v>-12855.931152343701</c:v>
                </c:pt>
                <c:pt idx="1798">
                  <c:v>-12871.145996093799</c:v>
                </c:pt>
                <c:pt idx="1799">
                  <c:v>-12885.8955078125</c:v>
                </c:pt>
                <c:pt idx="1800">
                  <c:v>-12900.758300781299</c:v>
                </c:pt>
                <c:pt idx="1801">
                  <c:v>-12916.237792968799</c:v>
                </c:pt>
                <c:pt idx="1802">
                  <c:v>-12931.213378906201</c:v>
                </c:pt>
                <c:pt idx="1803">
                  <c:v>-12946.000488281201</c:v>
                </c:pt>
                <c:pt idx="1804">
                  <c:v>-12961.039550781299</c:v>
                </c:pt>
                <c:pt idx="1805">
                  <c:v>-12976.292480468701</c:v>
                </c:pt>
                <c:pt idx="1806">
                  <c:v>-12991.3310546875</c:v>
                </c:pt>
                <c:pt idx="1807">
                  <c:v>-13005.979980468701</c:v>
                </c:pt>
                <c:pt idx="1808">
                  <c:v>-13021.6103515625</c:v>
                </c:pt>
                <c:pt idx="1809">
                  <c:v>-13036.725097656299</c:v>
                </c:pt>
                <c:pt idx="1810">
                  <c:v>-13051.034667968799</c:v>
                </c:pt>
                <c:pt idx="1811">
                  <c:v>-13066.173828125</c:v>
                </c:pt>
                <c:pt idx="1812">
                  <c:v>-13081.7783203125</c:v>
                </c:pt>
                <c:pt idx="1813">
                  <c:v>-13097.068847656299</c:v>
                </c:pt>
                <c:pt idx="1814">
                  <c:v>-13112.095703125</c:v>
                </c:pt>
                <c:pt idx="1815">
                  <c:v>-13126.895996093799</c:v>
                </c:pt>
                <c:pt idx="1816">
                  <c:v>-13141.7333984375</c:v>
                </c:pt>
                <c:pt idx="1817">
                  <c:v>-13156.973144531299</c:v>
                </c:pt>
                <c:pt idx="1818">
                  <c:v>-13172.213378906201</c:v>
                </c:pt>
                <c:pt idx="1819">
                  <c:v>-13187.0009765625</c:v>
                </c:pt>
                <c:pt idx="1820">
                  <c:v>-13201.939453125</c:v>
                </c:pt>
                <c:pt idx="1821">
                  <c:v>-13217.3935546875</c:v>
                </c:pt>
                <c:pt idx="1822">
                  <c:v>-13232.04296875</c:v>
                </c:pt>
                <c:pt idx="1823">
                  <c:v>-13246.490722656299</c:v>
                </c:pt>
                <c:pt idx="1824">
                  <c:v>-13261.579589843799</c:v>
                </c:pt>
                <c:pt idx="1825">
                  <c:v>-13276.65625</c:v>
                </c:pt>
                <c:pt idx="1826">
                  <c:v>-13292.0849609375</c:v>
                </c:pt>
                <c:pt idx="1827">
                  <c:v>-13307.4755859375</c:v>
                </c:pt>
                <c:pt idx="1828">
                  <c:v>-13322.1123046875</c:v>
                </c:pt>
                <c:pt idx="1829">
                  <c:v>-13337.478515625</c:v>
                </c:pt>
                <c:pt idx="1830">
                  <c:v>-13353.12109375</c:v>
                </c:pt>
                <c:pt idx="1831">
                  <c:v>-13367.707519531299</c:v>
                </c:pt>
                <c:pt idx="1832">
                  <c:v>-13382.092285156201</c:v>
                </c:pt>
                <c:pt idx="1833">
                  <c:v>-13396.652832031201</c:v>
                </c:pt>
                <c:pt idx="1834">
                  <c:v>-13411.767089843799</c:v>
                </c:pt>
                <c:pt idx="1835">
                  <c:v>-13427.095703125</c:v>
                </c:pt>
                <c:pt idx="1836">
                  <c:v>-13442.4111328125</c:v>
                </c:pt>
                <c:pt idx="1837">
                  <c:v>-13457.9150390625</c:v>
                </c:pt>
                <c:pt idx="1838">
                  <c:v>-13472.626953125</c:v>
                </c:pt>
                <c:pt idx="1839">
                  <c:v>-13487.427246093799</c:v>
                </c:pt>
                <c:pt idx="1840">
                  <c:v>-13502.4541015625</c:v>
                </c:pt>
                <c:pt idx="1841">
                  <c:v>-13517.316894531299</c:v>
                </c:pt>
                <c:pt idx="1842">
                  <c:v>-13533.462402343701</c:v>
                </c:pt>
                <c:pt idx="1843">
                  <c:v>-13550.236328125</c:v>
                </c:pt>
                <c:pt idx="1844">
                  <c:v>-13564.382324218701</c:v>
                </c:pt>
                <c:pt idx="1845">
                  <c:v>-13578.000488281201</c:v>
                </c:pt>
                <c:pt idx="1846">
                  <c:v>-13593.6806640625</c:v>
                </c:pt>
                <c:pt idx="1847">
                  <c:v>-13608.0654296875</c:v>
                </c:pt>
                <c:pt idx="1848">
                  <c:v>-13622.2744140625</c:v>
                </c:pt>
                <c:pt idx="1849">
                  <c:v>-13638.118652343701</c:v>
                </c:pt>
                <c:pt idx="1850">
                  <c:v>-13652.780761718799</c:v>
                </c:pt>
                <c:pt idx="1851">
                  <c:v>-13667.1787109375</c:v>
                </c:pt>
                <c:pt idx="1852">
                  <c:v>-13682.720703125</c:v>
                </c:pt>
                <c:pt idx="1853">
                  <c:v>-13697.884765625</c:v>
                </c:pt>
                <c:pt idx="1854">
                  <c:v>-13712.49609375</c:v>
                </c:pt>
                <c:pt idx="1855">
                  <c:v>-13728.000488281201</c:v>
                </c:pt>
                <c:pt idx="1856">
                  <c:v>-13742.7880859375</c:v>
                </c:pt>
                <c:pt idx="1857">
                  <c:v>-13757.273925781299</c:v>
                </c:pt>
                <c:pt idx="1858">
                  <c:v>-13772.7900390625</c:v>
                </c:pt>
                <c:pt idx="1859">
                  <c:v>-13787.9794921875</c:v>
                </c:pt>
                <c:pt idx="1860">
                  <c:v>-13802.767089843799</c:v>
                </c:pt>
                <c:pt idx="1861">
                  <c:v>-13818.045410156201</c:v>
                </c:pt>
                <c:pt idx="1862">
                  <c:v>-13833.4111328125</c:v>
                </c:pt>
                <c:pt idx="1863">
                  <c:v>-13848.0224609375</c:v>
                </c:pt>
                <c:pt idx="1864">
                  <c:v>-13862.9736328125</c:v>
                </c:pt>
                <c:pt idx="1865">
                  <c:v>-13877.8486328125</c:v>
                </c:pt>
                <c:pt idx="1866">
                  <c:v>-13892.82421875</c:v>
                </c:pt>
                <c:pt idx="1867">
                  <c:v>-13908.064941406201</c:v>
                </c:pt>
                <c:pt idx="1868">
                  <c:v>-13922.9912109375</c:v>
                </c:pt>
                <c:pt idx="1869">
                  <c:v>-13937.6650390625</c:v>
                </c:pt>
                <c:pt idx="1870">
                  <c:v>-13952.452636718799</c:v>
                </c:pt>
                <c:pt idx="1871">
                  <c:v>-13967.667480468701</c:v>
                </c:pt>
                <c:pt idx="1872">
                  <c:v>-13982.89453125</c:v>
                </c:pt>
                <c:pt idx="1873">
                  <c:v>-13997.87109375</c:v>
                </c:pt>
                <c:pt idx="1874">
                  <c:v>-14012.859863281201</c:v>
                </c:pt>
                <c:pt idx="1875">
                  <c:v>-14028.678222656299</c:v>
                </c:pt>
                <c:pt idx="1876">
                  <c:v>-14044.031738281201</c:v>
                </c:pt>
                <c:pt idx="1877">
                  <c:v>-14058.84375</c:v>
                </c:pt>
                <c:pt idx="1878">
                  <c:v>-14073.869628906201</c:v>
                </c:pt>
                <c:pt idx="1879">
                  <c:v>-14088.2802734375</c:v>
                </c:pt>
                <c:pt idx="1880">
                  <c:v>-14102.955078125</c:v>
                </c:pt>
                <c:pt idx="1881">
                  <c:v>-14118.169921875</c:v>
                </c:pt>
                <c:pt idx="1882">
                  <c:v>-14133.095703125</c:v>
                </c:pt>
                <c:pt idx="1883">
                  <c:v>-14148.159667968799</c:v>
                </c:pt>
                <c:pt idx="1884">
                  <c:v>-14164.1669921875</c:v>
                </c:pt>
                <c:pt idx="1885">
                  <c:v>-14179.5078125</c:v>
                </c:pt>
                <c:pt idx="1886">
                  <c:v>-14193.414550781299</c:v>
                </c:pt>
                <c:pt idx="1887">
                  <c:v>-14207.736816406201</c:v>
                </c:pt>
                <c:pt idx="1888">
                  <c:v>-14223.090332031201</c:v>
                </c:pt>
                <c:pt idx="1889">
                  <c:v>-14238.531738281201</c:v>
                </c:pt>
                <c:pt idx="1890">
                  <c:v>-14254.324707031201</c:v>
                </c:pt>
                <c:pt idx="1891">
                  <c:v>-14270.470214843799</c:v>
                </c:pt>
                <c:pt idx="1892">
                  <c:v>-14284.591308593799</c:v>
                </c:pt>
                <c:pt idx="1893">
                  <c:v>-14298.511230468701</c:v>
                </c:pt>
                <c:pt idx="1894">
                  <c:v>-14313.676269531299</c:v>
                </c:pt>
                <c:pt idx="1895">
                  <c:v>-14328.42578125</c:v>
                </c:pt>
                <c:pt idx="1896">
                  <c:v>-14343.552246093799</c:v>
                </c:pt>
                <c:pt idx="1897">
                  <c:v>-14359.534667968799</c:v>
                </c:pt>
                <c:pt idx="1898">
                  <c:v>-14374.662109375</c:v>
                </c:pt>
                <c:pt idx="1899">
                  <c:v>-14388.7822265625</c:v>
                </c:pt>
                <c:pt idx="1900">
                  <c:v>-14403.632324218701</c:v>
                </c:pt>
                <c:pt idx="1901">
                  <c:v>-14418.570800781299</c:v>
                </c:pt>
                <c:pt idx="1902">
                  <c:v>-14433.521484375</c:v>
                </c:pt>
                <c:pt idx="1903">
                  <c:v>-14449.642089843799</c:v>
                </c:pt>
                <c:pt idx="1904">
                  <c:v>-14465.0078125</c:v>
                </c:pt>
                <c:pt idx="1905">
                  <c:v>-14479.0029296875</c:v>
                </c:pt>
                <c:pt idx="1906">
                  <c:v>-14493.7529296875</c:v>
                </c:pt>
                <c:pt idx="1907">
                  <c:v>-14508.98046875</c:v>
                </c:pt>
                <c:pt idx="1908">
                  <c:v>-14523.8935546875</c:v>
                </c:pt>
                <c:pt idx="1909">
                  <c:v>-14538.970214843799</c:v>
                </c:pt>
                <c:pt idx="1910">
                  <c:v>-14554.047363281201</c:v>
                </c:pt>
                <c:pt idx="1911">
                  <c:v>-14569.111328125</c:v>
                </c:pt>
                <c:pt idx="1912">
                  <c:v>-14584.7158203125</c:v>
                </c:pt>
                <c:pt idx="1913">
                  <c:v>-14599.289550781299</c:v>
                </c:pt>
                <c:pt idx="1914">
                  <c:v>-14613.511230468701</c:v>
                </c:pt>
                <c:pt idx="1915">
                  <c:v>-14629.19140625</c:v>
                </c:pt>
                <c:pt idx="1916">
                  <c:v>-14644.557128906201</c:v>
                </c:pt>
                <c:pt idx="1917">
                  <c:v>-14658.841308593799</c:v>
                </c:pt>
                <c:pt idx="1918">
                  <c:v>-14673.817871093799</c:v>
                </c:pt>
                <c:pt idx="1919">
                  <c:v>-14689.05859375</c:v>
                </c:pt>
                <c:pt idx="1920">
                  <c:v>-14704.247558593799</c:v>
                </c:pt>
                <c:pt idx="1921">
                  <c:v>-14719.1982421875</c:v>
                </c:pt>
                <c:pt idx="1922">
                  <c:v>-14734.0361328125</c:v>
                </c:pt>
                <c:pt idx="1923">
                  <c:v>-14748.9248046875</c:v>
                </c:pt>
                <c:pt idx="1924">
                  <c:v>-14763.888671875</c:v>
                </c:pt>
                <c:pt idx="1925">
                  <c:v>-14779.2158203125</c:v>
                </c:pt>
                <c:pt idx="1926">
                  <c:v>-14794.330078125</c:v>
                </c:pt>
                <c:pt idx="1927">
                  <c:v>-14809.306640625</c:v>
                </c:pt>
                <c:pt idx="1928">
                  <c:v>-14823.830566406201</c:v>
                </c:pt>
                <c:pt idx="1929">
                  <c:v>-14838.693359375</c:v>
                </c:pt>
                <c:pt idx="1930">
                  <c:v>-14854.096191406201</c:v>
                </c:pt>
                <c:pt idx="1931">
                  <c:v>-14869.072265625</c:v>
                </c:pt>
                <c:pt idx="1932">
                  <c:v>-14883.9482421875</c:v>
                </c:pt>
                <c:pt idx="1933">
                  <c:v>-14899.1884765625</c:v>
                </c:pt>
                <c:pt idx="1934">
                  <c:v>-14914.491699218701</c:v>
                </c:pt>
                <c:pt idx="1935">
                  <c:v>-14929.995605468701</c:v>
                </c:pt>
                <c:pt idx="1936">
                  <c:v>-14945.763183593799</c:v>
                </c:pt>
                <c:pt idx="1937">
                  <c:v>-14959.9599609375</c:v>
                </c:pt>
                <c:pt idx="1938">
                  <c:v>-14973.942871093799</c:v>
                </c:pt>
                <c:pt idx="1939">
                  <c:v>-14987.956542968701</c:v>
                </c:pt>
                <c:pt idx="1940">
                  <c:v>-15000.257324218701</c:v>
                </c:pt>
              </c:numCache>
            </c:numRef>
          </c:xVal>
          <c:yVal>
            <c:numRef>
              <c:f>data_Loop!$BK$13:$BK$1953</c:f>
              <c:numCache>
                <c:formatCode>General</c:formatCode>
                <c:ptCount val="1941"/>
                <c:pt idx="0">
                  <c:v>-7.7023961371273204E-4</c:v>
                </c:pt>
                <c:pt idx="1">
                  <c:v>-7.6655367780052101E-4</c:v>
                </c:pt>
                <c:pt idx="2">
                  <c:v>-7.7478485213239399E-4</c:v>
                </c:pt>
                <c:pt idx="3">
                  <c:v>-7.5648109430039902E-4</c:v>
                </c:pt>
                <c:pt idx="4">
                  <c:v>-7.5876855172635801E-4</c:v>
                </c:pt>
                <c:pt idx="5">
                  <c:v>-7.4323357352737895E-4</c:v>
                </c:pt>
                <c:pt idx="6">
                  <c:v>-7.2779212523183304E-4</c:v>
                </c:pt>
                <c:pt idx="7">
                  <c:v>-7.2651363258862301E-4</c:v>
                </c:pt>
                <c:pt idx="8">
                  <c:v>-7.2365207377360396E-4</c:v>
                </c:pt>
                <c:pt idx="9">
                  <c:v>-7.1138372080800703E-4</c:v>
                </c:pt>
                <c:pt idx="10">
                  <c:v>-6.9941793298323996E-4</c:v>
                </c:pt>
                <c:pt idx="11">
                  <c:v>-6.7851137511376104E-4</c:v>
                </c:pt>
                <c:pt idx="12">
                  <c:v>-6.7144227775261503E-4</c:v>
                </c:pt>
                <c:pt idx="13">
                  <c:v>-6.52916883018837E-4</c:v>
                </c:pt>
                <c:pt idx="14">
                  <c:v>-6.5594433413262304E-4</c:v>
                </c:pt>
                <c:pt idx="15">
                  <c:v>-6.4340468631424804E-4</c:v>
                </c:pt>
                <c:pt idx="16">
                  <c:v>-6.4996972403476403E-4</c:v>
                </c:pt>
                <c:pt idx="17">
                  <c:v>-6.1920884569590295E-4</c:v>
                </c:pt>
                <c:pt idx="18">
                  <c:v>-6.2066001216318201E-4</c:v>
                </c:pt>
                <c:pt idx="19">
                  <c:v>-6.0334112831648805E-4</c:v>
                </c:pt>
                <c:pt idx="20">
                  <c:v>-5.8180633770227102E-4</c:v>
                </c:pt>
                <c:pt idx="21">
                  <c:v>-5.8294283710935398E-4</c:v>
                </c:pt>
                <c:pt idx="22">
                  <c:v>-5.64414827610296E-4</c:v>
                </c:pt>
                <c:pt idx="23">
                  <c:v>-5.6449647083095305E-4</c:v>
                </c:pt>
                <c:pt idx="24">
                  <c:v>-5.5692726710802496E-4</c:v>
                </c:pt>
                <c:pt idx="25">
                  <c:v>-5.4337858981464403E-4</c:v>
                </c:pt>
                <c:pt idx="26">
                  <c:v>-5.4721600870371104E-4</c:v>
                </c:pt>
                <c:pt idx="27">
                  <c:v>-5.22171316129762E-4</c:v>
                </c:pt>
                <c:pt idx="28">
                  <c:v>-5.1790939316404504E-4</c:v>
                </c:pt>
                <c:pt idx="29">
                  <c:v>-5.0832206703679101E-4</c:v>
                </c:pt>
                <c:pt idx="30">
                  <c:v>-4.9830280555436795E-4</c:v>
                </c:pt>
                <c:pt idx="31">
                  <c:v>-4.8984199326932299E-4</c:v>
                </c:pt>
                <c:pt idx="32">
                  <c:v>-4.6117076705537598E-4</c:v>
                </c:pt>
                <c:pt idx="33">
                  <c:v>-4.6154611079099797E-4</c:v>
                </c:pt>
                <c:pt idx="34">
                  <c:v>-4.4938848957639798E-4</c:v>
                </c:pt>
                <c:pt idx="35">
                  <c:v>-4.3208785029802302E-4</c:v>
                </c:pt>
                <c:pt idx="36">
                  <c:v>-4.32891885659761E-4</c:v>
                </c:pt>
                <c:pt idx="37">
                  <c:v>-4.0118407398173102E-4</c:v>
                </c:pt>
                <c:pt idx="38">
                  <c:v>-4.02539989970363E-4</c:v>
                </c:pt>
                <c:pt idx="39">
                  <c:v>-3.9957086645097398E-4</c:v>
                </c:pt>
                <c:pt idx="40">
                  <c:v>-3.7882536921012E-4</c:v>
                </c:pt>
                <c:pt idx="41">
                  <c:v>-3.9157809365286401E-4</c:v>
                </c:pt>
                <c:pt idx="42">
                  <c:v>-3.7633026053877499E-4</c:v>
                </c:pt>
                <c:pt idx="43">
                  <c:v>-3.5592150726409502E-4</c:v>
                </c:pt>
                <c:pt idx="44">
                  <c:v>-3.5103395215116802E-4</c:v>
                </c:pt>
                <c:pt idx="45">
                  <c:v>-3.4178918242937001E-4</c:v>
                </c:pt>
                <c:pt idx="46">
                  <c:v>-3.2634751804020101E-4</c:v>
                </c:pt>
                <c:pt idx="47">
                  <c:v>-3.3274253103297299E-4</c:v>
                </c:pt>
                <c:pt idx="48">
                  <c:v>-3.1775201535110101E-4</c:v>
                </c:pt>
                <c:pt idx="49">
                  <c:v>-3.1012306376696099E-4</c:v>
                </c:pt>
                <c:pt idx="50">
                  <c:v>-2.90741660491513E-4</c:v>
                </c:pt>
                <c:pt idx="51">
                  <c:v>-2.7453941933801502E-4</c:v>
                </c:pt>
                <c:pt idx="52">
                  <c:v>-2.7521428128681098E-4</c:v>
                </c:pt>
                <c:pt idx="53">
                  <c:v>-2.6410376794034902E-4</c:v>
                </c:pt>
                <c:pt idx="54">
                  <c:v>-2.6768184588182799E-4</c:v>
                </c:pt>
                <c:pt idx="55">
                  <c:v>-2.57329329409314E-4</c:v>
                </c:pt>
                <c:pt idx="56">
                  <c:v>-2.38981952991046E-4</c:v>
                </c:pt>
                <c:pt idx="57">
                  <c:v>-2.3521633743763001E-4</c:v>
                </c:pt>
                <c:pt idx="58">
                  <c:v>-2.4182299244065401E-4</c:v>
                </c:pt>
                <c:pt idx="59">
                  <c:v>-2.08499750955443E-4</c:v>
                </c:pt>
                <c:pt idx="60">
                  <c:v>-2.1929785618279301E-4</c:v>
                </c:pt>
                <c:pt idx="61">
                  <c:v>-2.1294370552078299E-4</c:v>
                </c:pt>
                <c:pt idx="62">
                  <c:v>-1.8926667272455101E-4</c:v>
                </c:pt>
                <c:pt idx="63">
                  <c:v>-1.9099437424410201E-4</c:v>
                </c:pt>
                <c:pt idx="64">
                  <c:v>-1.8513517433269101E-4</c:v>
                </c:pt>
                <c:pt idx="65">
                  <c:v>-1.72670984772745E-4</c:v>
                </c:pt>
                <c:pt idx="66">
                  <c:v>-1.6611405344848099E-4</c:v>
                </c:pt>
                <c:pt idx="67">
                  <c:v>-1.6503157925580001E-4</c:v>
                </c:pt>
                <c:pt idx="68">
                  <c:v>-1.5119920511221701E-4</c:v>
                </c:pt>
                <c:pt idx="69">
                  <c:v>-1.2762602217635701E-4</c:v>
                </c:pt>
                <c:pt idx="70">
                  <c:v>-1.2552093491685401E-4</c:v>
                </c:pt>
                <c:pt idx="71">
                  <c:v>-1.09552634604561E-4</c:v>
                </c:pt>
                <c:pt idx="72">
                  <c:v>-1.11860099565242E-4</c:v>
                </c:pt>
                <c:pt idx="73">
                  <c:v>-1.1724092308192001E-4</c:v>
                </c:pt>
                <c:pt idx="74">
                  <c:v>-1.09828516650164E-4</c:v>
                </c:pt>
                <c:pt idx="75" formatCode="0.00E+00">
                  <c:v>-9.7702561841685407E-5</c:v>
                </c:pt>
                <c:pt idx="76" formatCode="0.00E+00">
                  <c:v>-8.73292985832504E-5</c:v>
                </c:pt>
                <c:pt idx="77" formatCode="0.00E+00">
                  <c:v>-9.2456089982027699E-5</c:v>
                </c:pt>
                <c:pt idx="78" formatCode="0.00E+00">
                  <c:v>-7.48619096708867E-5</c:v>
                </c:pt>
                <c:pt idx="79" formatCode="0.00E+00">
                  <c:v>-7.4310337673545997E-5</c:v>
                </c:pt>
                <c:pt idx="80" formatCode="0.00E+00">
                  <c:v>-7.0366917839598605E-5</c:v>
                </c:pt>
                <c:pt idx="81" formatCode="0.00E+00">
                  <c:v>-5.1755701110541099E-5</c:v>
                </c:pt>
                <c:pt idx="82" formatCode="0.00E+00">
                  <c:v>-5.1008635669931403E-5</c:v>
                </c:pt>
                <c:pt idx="83" formatCode="0.00E+00">
                  <c:v>-4.3840641188629901E-5</c:v>
                </c:pt>
                <c:pt idx="84" formatCode="0.00E+00">
                  <c:v>-4.1606407119134399E-5</c:v>
                </c:pt>
                <c:pt idx="85" formatCode="0.00E+00">
                  <c:v>-3.7437574756403198E-5</c:v>
                </c:pt>
                <c:pt idx="86" formatCode="0.00E+00">
                  <c:v>-2.6630902688006799E-5</c:v>
                </c:pt>
                <c:pt idx="87" formatCode="0.00E+00">
                  <c:v>-2.54019561361104E-5</c:v>
                </c:pt>
                <c:pt idx="88" formatCode="0.00E+00">
                  <c:v>-1.82373143028741E-5</c:v>
                </c:pt>
                <c:pt idx="89" formatCode="0.00E+00">
                  <c:v>-5.5252378612940001E-6</c:v>
                </c:pt>
                <c:pt idx="90" formatCode="0.00E+00">
                  <c:v>-9.3271266254702299E-6</c:v>
                </c:pt>
                <c:pt idx="91" formatCode="0.00E+00">
                  <c:v>9.5285290417722799E-6</c:v>
                </c:pt>
                <c:pt idx="92" formatCode="0.00E+00">
                  <c:v>1.3206838155958701E-5</c:v>
                </c:pt>
                <c:pt idx="93" formatCode="0.00E+00">
                  <c:v>2.2423235317295199E-5</c:v>
                </c:pt>
                <c:pt idx="94" formatCode="0.00E+00">
                  <c:v>1.8661617170203001E-5</c:v>
                </c:pt>
                <c:pt idx="95" formatCode="0.00E+00">
                  <c:v>2.7543119621982201E-5</c:v>
                </c:pt>
                <c:pt idx="96" formatCode="0.00E+00">
                  <c:v>5.0130939093090701E-5</c:v>
                </c:pt>
                <c:pt idx="97" formatCode="0.00E+00">
                  <c:v>4.1233383768233802E-5</c:v>
                </c:pt>
                <c:pt idx="98" formatCode="0.00E+00">
                  <c:v>4.8237605622628299E-5</c:v>
                </c:pt>
                <c:pt idx="99" formatCode="0.00E+00">
                  <c:v>4.47339298889957E-5</c:v>
                </c:pt>
                <c:pt idx="100" formatCode="0.00E+00">
                  <c:v>6.6525511257749804E-5</c:v>
                </c:pt>
                <c:pt idx="101" formatCode="0.00E+00">
                  <c:v>6.0992605218908201E-5</c:v>
                </c:pt>
                <c:pt idx="102" formatCode="0.00E+00">
                  <c:v>7.8253254867430001E-5</c:v>
                </c:pt>
                <c:pt idx="103" formatCode="0.00E+00">
                  <c:v>8.0645921684945594E-5</c:v>
                </c:pt>
                <c:pt idx="104" formatCode="0.00E+00">
                  <c:v>7.6760808107569797E-5</c:v>
                </c:pt>
                <c:pt idx="105" formatCode="0.00E+00">
                  <c:v>7.5884340198269804E-5</c:v>
                </c:pt>
                <c:pt idx="106">
                  <c:v>1.02930132854016E-4</c:v>
                </c:pt>
                <c:pt idx="107">
                  <c:v>1.0181749053572799E-4</c:v>
                </c:pt>
                <c:pt idx="108" formatCode="0.00E+00">
                  <c:v>8.6983559951579696E-5</c:v>
                </c:pt>
                <c:pt idx="109">
                  <c:v>1.0506831746617E-4</c:v>
                </c:pt>
                <c:pt idx="110">
                  <c:v>1.1103573635387999E-4</c:v>
                </c:pt>
                <c:pt idx="111">
                  <c:v>1.18640916754521E-4</c:v>
                </c:pt>
                <c:pt idx="112">
                  <c:v>1.2169764084500601E-4</c:v>
                </c:pt>
                <c:pt idx="113">
                  <c:v>1.2209542894017501E-4</c:v>
                </c:pt>
                <c:pt idx="114">
                  <c:v>1.2910394345100399E-4</c:v>
                </c:pt>
                <c:pt idx="115">
                  <c:v>1.24342413576942E-4</c:v>
                </c:pt>
                <c:pt idx="116">
                  <c:v>1.47541503908483E-4</c:v>
                </c:pt>
                <c:pt idx="117">
                  <c:v>1.49932600039521E-4</c:v>
                </c:pt>
                <c:pt idx="118">
                  <c:v>1.3615754030301999E-4</c:v>
                </c:pt>
                <c:pt idx="119">
                  <c:v>1.4035721357653699E-4</c:v>
                </c:pt>
                <c:pt idx="120">
                  <c:v>1.5037322716903099E-4</c:v>
                </c:pt>
                <c:pt idx="121">
                  <c:v>1.4952626265515601E-4</c:v>
                </c:pt>
                <c:pt idx="122">
                  <c:v>1.5771666944820701E-4</c:v>
                </c:pt>
                <c:pt idx="123">
                  <c:v>1.7238233336759799E-4</c:v>
                </c:pt>
                <c:pt idx="124">
                  <c:v>1.8132581798349499E-4</c:v>
                </c:pt>
                <c:pt idx="125">
                  <c:v>1.75897268972076E-4</c:v>
                </c:pt>
                <c:pt idx="126">
                  <c:v>1.66780596274306E-4</c:v>
                </c:pt>
                <c:pt idx="127">
                  <c:v>1.7324693956757199E-4</c:v>
                </c:pt>
                <c:pt idx="128">
                  <c:v>1.8479964534385599E-4</c:v>
                </c:pt>
                <c:pt idx="129">
                  <c:v>1.8108149023762001E-4</c:v>
                </c:pt>
                <c:pt idx="130">
                  <c:v>1.88435190958107E-4</c:v>
                </c:pt>
                <c:pt idx="131">
                  <c:v>1.9446120313651401E-4</c:v>
                </c:pt>
                <c:pt idx="132">
                  <c:v>1.87338001415268E-4</c:v>
                </c:pt>
                <c:pt idx="133">
                  <c:v>1.943643578755E-4</c:v>
                </c:pt>
                <c:pt idx="134">
                  <c:v>2.0007295054047601E-4</c:v>
                </c:pt>
                <c:pt idx="135">
                  <c:v>2.0399344803748401E-4</c:v>
                </c:pt>
                <c:pt idx="136">
                  <c:v>2.02523724735963E-4</c:v>
                </c:pt>
                <c:pt idx="137">
                  <c:v>2.14196195745261E-4</c:v>
                </c:pt>
                <c:pt idx="138">
                  <c:v>2.10079074546931E-4</c:v>
                </c:pt>
                <c:pt idx="139">
                  <c:v>2.1680348556457599E-4</c:v>
                </c:pt>
                <c:pt idx="140">
                  <c:v>2.1456700315729399E-4</c:v>
                </c:pt>
                <c:pt idx="141">
                  <c:v>2.0415725459505199E-4</c:v>
                </c:pt>
                <c:pt idx="142">
                  <c:v>2.2243525861527001E-4</c:v>
                </c:pt>
                <c:pt idx="143">
                  <c:v>2.2234979803180399E-4</c:v>
                </c:pt>
                <c:pt idx="144">
                  <c:v>2.23450220697172E-4</c:v>
                </c:pt>
                <c:pt idx="145">
                  <c:v>2.25014469547753E-4</c:v>
                </c:pt>
                <c:pt idx="146">
                  <c:v>2.2270496061995901E-4</c:v>
                </c:pt>
                <c:pt idx="147">
                  <c:v>2.2689008630617501E-4</c:v>
                </c:pt>
                <c:pt idx="148">
                  <c:v>2.2647500004605001E-4</c:v>
                </c:pt>
                <c:pt idx="149">
                  <c:v>2.3099517886276499E-4</c:v>
                </c:pt>
                <c:pt idx="150">
                  <c:v>2.3418160079444699E-4</c:v>
                </c:pt>
                <c:pt idx="151">
                  <c:v>2.4287162615383801E-4</c:v>
                </c:pt>
                <c:pt idx="152">
                  <c:v>2.3851848069316901E-4</c:v>
                </c:pt>
                <c:pt idx="153">
                  <c:v>2.44224740737939E-4</c:v>
                </c:pt>
                <c:pt idx="154">
                  <c:v>2.5224772122421797E-4</c:v>
                </c:pt>
                <c:pt idx="155">
                  <c:v>2.4702395650626999E-4</c:v>
                </c:pt>
                <c:pt idx="156">
                  <c:v>2.51946797572629E-4</c:v>
                </c:pt>
                <c:pt idx="157">
                  <c:v>2.4527340852445001E-4</c:v>
                </c:pt>
                <c:pt idx="158">
                  <c:v>2.5654866589199801E-4</c:v>
                </c:pt>
                <c:pt idx="159">
                  <c:v>2.5625424847572597E-4</c:v>
                </c:pt>
                <c:pt idx="160">
                  <c:v>2.5449653277028101E-4</c:v>
                </c:pt>
                <c:pt idx="161">
                  <c:v>2.5448832028278497E-4</c:v>
                </c:pt>
                <c:pt idx="162">
                  <c:v>2.6537907322017498E-4</c:v>
                </c:pt>
                <c:pt idx="163">
                  <c:v>2.6016967077701399E-4</c:v>
                </c:pt>
                <c:pt idx="164">
                  <c:v>2.6569621244326599E-4</c:v>
                </c:pt>
                <c:pt idx="165">
                  <c:v>2.67323368020458E-4</c:v>
                </c:pt>
                <c:pt idx="166">
                  <c:v>2.65228463824387E-4</c:v>
                </c:pt>
                <c:pt idx="167">
                  <c:v>2.6799634058486402E-4</c:v>
                </c:pt>
                <c:pt idx="168">
                  <c:v>2.6681039219370799E-4</c:v>
                </c:pt>
                <c:pt idx="169">
                  <c:v>2.70346208928906E-4</c:v>
                </c:pt>
                <c:pt idx="170">
                  <c:v>2.8423938710356799E-4</c:v>
                </c:pt>
                <c:pt idx="171">
                  <c:v>2.74099629847656E-4</c:v>
                </c:pt>
                <c:pt idx="172">
                  <c:v>2.8737284257475198E-4</c:v>
                </c:pt>
                <c:pt idx="173">
                  <c:v>2.8029989460986001E-4</c:v>
                </c:pt>
                <c:pt idx="174">
                  <c:v>2.7667141796535198E-4</c:v>
                </c:pt>
                <c:pt idx="175">
                  <c:v>2.7924538736320798E-4</c:v>
                </c:pt>
                <c:pt idx="176">
                  <c:v>2.8294612607496699E-4</c:v>
                </c:pt>
                <c:pt idx="177">
                  <c:v>2.8227781759995502E-4</c:v>
                </c:pt>
                <c:pt idx="178">
                  <c:v>2.82565367686609E-4</c:v>
                </c:pt>
                <c:pt idx="179">
                  <c:v>2.8784489716771403E-4</c:v>
                </c:pt>
                <c:pt idx="180">
                  <c:v>2.8999679201564702E-4</c:v>
                </c:pt>
                <c:pt idx="181">
                  <c:v>2.9364387171336101E-4</c:v>
                </c:pt>
                <c:pt idx="182">
                  <c:v>2.89698966364164E-4</c:v>
                </c:pt>
                <c:pt idx="183">
                  <c:v>2.9873216494517602E-4</c:v>
                </c:pt>
                <c:pt idx="184">
                  <c:v>3.0583632923682799E-4</c:v>
                </c:pt>
                <c:pt idx="185">
                  <c:v>2.96445890013514E-4</c:v>
                </c:pt>
                <c:pt idx="186">
                  <c:v>2.9343572403823598E-4</c:v>
                </c:pt>
                <c:pt idx="187">
                  <c:v>2.9702904696470798E-4</c:v>
                </c:pt>
                <c:pt idx="188">
                  <c:v>3.0898839224640398E-4</c:v>
                </c:pt>
                <c:pt idx="189">
                  <c:v>3.0616056197597599E-4</c:v>
                </c:pt>
                <c:pt idx="190">
                  <c:v>3.0696995234996802E-4</c:v>
                </c:pt>
                <c:pt idx="191">
                  <c:v>3.05459546395987E-4</c:v>
                </c:pt>
                <c:pt idx="192">
                  <c:v>3.0214828420213602E-4</c:v>
                </c:pt>
                <c:pt idx="193">
                  <c:v>3.1044318666328101E-4</c:v>
                </c:pt>
                <c:pt idx="194">
                  <c:v>3.0744493856822897E-4</c:v>
                </c:pt>
                <c:pt idx="195">
                  <c:v>3.1383057242868201E-4</c:v>
                </c:pt>
                <c:pt idx="196">
                  <c:v>3.2265093679518402E-4</c:v>
                </c:pt>
                <c:pt idx="197">
                  <c:v>3.1678303522051802E-4</c:v>
                </c:pt>
                <c:pt idx="198">
                  <c:v>3.2181767093517099E-4</c:v>
                </c:pt>
                <c:pt idx="199">
                  <c:v>3.1531548660703601E-4</c:v>
                </c:pt>
                <c:pt idx="200">
                  <c:v>3.1378358307380201E-4</c:v>
                </c:pt>
                <c:pt idx="201">
                  <c:v>3.1648845705604597E-4</c:v>
                </c:pt>
                <c:pt idx="202">
                  <c:v>3.10510143016606E-4</c:v>
                </c:pt>
                <c:pt idx="203">
                  <c:v>3.16758855276563E-4</c:v>
                </c:pt>
                <c:pt idx="204">
                  <c:v>3.1496013947383697E-4</c:v>
                </c:pt>
                <c:pt idx="205">
                  <c:v>3.0946504872917801E-4</c:v>
                </c:pt>
                <c:pt idx="206">
                  <c:v>3.2609317429638202E-4</c:v>
                </c:pt>
                <c:pt idx="207">
                  <c:v>3.2310646358179099E-4</c:v>
                </c:pt>
                <c:pt idx="208">
                  <c:v>3.2302547011611201E-4</c:v>
                </c:pt>
                <c:pt idx="209">
                  <c:v>3.1849800673473599E-4</c:v>
                </c:pt>
                <c:pt idx="210">
                  <c:v>3.1718208992625801E-4</c:v>
                </c:pt>
                <c:pt idx="211">
                  <c:v>3.1720127306983901E-4</c:v>
                </c:pt>
                <c:pt idx="212">
                  <c:v>3.2937783067174997E-4</c:v>
                </c:pt>
                <c:pt idx="213">
                  <c:v>3.1937007687408303E-4</c:v>
                </c:pt>
                <c:pt idx="214">
                  <c:v>3.2741849276731599E-4</c:v>
                </c:pt>
                <c:pt idx="215">
                  <c:v>3.3060648878073301E-4</c:v>
                </c:pt>
                <c:pt idx="216">
                  <c:v>3.2281825734430298E-4</c:v>
                </c:pt>
                <c:pt idx="217">
                  <c:v>3.31299683283688E-4</c:v>
                </c:pt>
                <c:pt idx="218">
                  <c:v>3.3325443571776401E-4</c:v>
                </c:pt>
                <c:pt idx="219">
                  <c:v>3.40063021589978E-4</c:v>
                </c:pt>
                <c:pt idx="220">
                  <c:v>3.3035988344269401E-4</c:v>
                </c:pt>
                <c:pt idx="221">
                  <c:v>3.3057068992725202E-4</c:v>
                </c:pt>
                <c:pt idx="222">
                  <c:v>3.4826569278867202E-4</c:v>
                </c:pt>
                <c:pt idx="223">
                  <c:v>3.4098305399351902E-4</c:v>
                </c:pt>
                <c:pt idx="224">
                  <c:v>3.3383719687249901E-4</c:v>
                </c:pt>
                <c:pt idx="225">
                  <c:v>3.3943528005365401E-4</c:v>
                </c:pt>
                <c:pt idx="226">
                  <c:v>3.3822053668891198E-4</c:v>
                </c:pt>
                <c:pt idx="227">
                  <c:v>3.3899535966617301E-4</c:v>
                </c:pt>
                <c:pt idx="228">
                  <c:v>3.4583615101103498E-4</c:v>
                </c:pt>
                <c:pt idx="229">
                  <c:v>3.4350998291534897E-4</c:v>
                </c:pt>
                <c:pt idx="230">
                  <c:v>3.3624049774704602E-4</c:v>
                </c:pt>
                <c:pt idx="231">
                  <c:v>3.4749295482650402E-4</c:v>
                </c:pt>
                <c:pt idx="232">
                  <c:v>3.4123313725980902E-4</c:v>
                </c:pt>
                <c:pt idx="233">
                  <c:v>3.3668834861327201E-4</c:v>
                </c:pt>
                <c:pt idx="234">
                  <c:v>3.38929887582987E-4</c:v>
                </c:pt>
                <c:pt idx="235">
                  <c:v>3.4439365250972601E-4</c:v>
                </c:pt>
                <c:pt idx="236">
                  <c:v>3.4359515066678897E-4</c:v>
                </c:pt>
                <c:pt idx="237">
                  <c:v>3.44743701215473E-4</c:v>
                </c:pt>
                <c:pt idx="238">
                  <c:v>3.46011173148527E-4</c:v>
                </c:pt>
                <c:pt idx="239">
                  <c:v>3.5296242507329401E-4</c:v>
                </c:pt>
                <c:pt idx="240">
                  <c:v>3.6370626946782998E-4</c:v>
                </c:pt>
                <c:pt idx="241">
                  <c:v>3.57312061449909E-4</c:v>
                </c:pt>
                <c:pt idx="242">
                  <c:v>3.5077205498646298E-4</c:v>
                </c:pt>
                <c:pt idx="243">
                  <c:v>3.4489797609839898E-4</c:v>
                </c:pt>
                <c:pt idx="244">
                  <c:v>3.5010298288828002E-4</c:v>
                </c:pt>
                <c:pt idx="245">
                  <c:v>3.4724437923359101E-4</c:v>
                </c:pt>
                <c:pt idx="246">
                  <c:v>3.47934453895825E-4</c:v>
                </c:pt>
                <c:pt idx="247">
                  <c:v>3.5037941578003399E-4</c:v>
                </c:pt>
                <c:pt idx="248">
                  <c:v>3.5701923849100698E-4</c:v>
                </c:pt>
                <c:pt idx="249">
                  <c:v>3.59938860011913E-4</c:v>
                </c:pt>
                <c:pt idx="250">
                  <c:v>3.4644740286239698E-4</c:v>
                </c:pt>
                <c:pt idx="251">
                  <c:v>3.4631424775107098E-4</c:v>
                </c:pt>
                <c:pt idx="252">
                  <c:v>3.60316020445982E-4</c:v>
                </c:pt>
                <c:pt idx="253">
                  <c:v>3.5978529669110202E-4</c:v>
                </c:pt>
                <c:pt idx="254">
                  <c:v>3.7092287318544098E-4</c:v>
                </c:pt>
                <c:pt idx="255">
                  <c:v>3.57390637273287E-4</c:v>
                </c:pt>
                <c:pt idx="256">
                  <c:v>3.7135315026160502E-4</c:v>
                </c:pt>
                <c:pt idx="257">
                  <c:v>3.66377972124908E-4</c:v>
                </c:pt>
                <c:pt idx="258">
                  <c:v>3.6500823332329802E-4</c:v>
                </c:pt>
                <c:pt idx="259">
                  <c:v>3.6415313381342901E-4</c:v>
                </c:pt>
                <c:pt idx="260">
                  <c:v>3.5334423342299898E-4</c:v>
                </c:pt>
                <c:pt idx="261">
                  <c:v>3.5616224649572198E-4</c:v>
                </c:pt>
                <c:pt idx="262">
                  <c:v>3.7428434472915701E-4</c:v>
                </c:pt>
                <c:pt idx="263">
                  <c:v>3.70387574665493E-4</c:v>
                </c:pt>
                <c:pt idx="264">
                  <c:v>3.6147429862559401E-4</c:v>
                </c:pt>
                <c:pt idx="265">
                  <c:v>3.6094896447743698E-4</c:v>
                </c:pt>
                <c:pt idx="266">
                  <c:v>3.6875007768327999E-4</c:v>
                </c:pt>
                <c:pt idx="267">
                  <c:v>3.6779544923925297E-4</c:v>
                </c:pt>
                <c:pt idx="268">
                  <c:v>3.6352882679995701E-4</c:v>
                </c:pt>
                <c:pt idx="269">
                  <c:v>3.8003850397064502E-4</c:v>
                </c:pt>
                <c:pt idx="270">
                  <c:v>3.7129830615023997E-4</c:v>
                </c:pt>
                <c:pt idx="271">
                  <c:v>3.6904597423936201E-4</c:v>
                </c:pt>
                <c:pt idx="272">
                  <c:v>3.6660486431197402E-4</c:v>
                </c:pt>
                <c:pt idx="273">
                  <c:v>3.7829531485382602E-4</c:v>
                </c:pt>
                <c:pt idx="274">
                  <c:v>3.7283315223912001E-4</c:v>
                </c:pt>
                <c:pt idx="275">
                  <c:v>3.7127303146201402E-4</c:v>
                </c:pt>
                <c:pt idx="276">
                  <c:v>3.82528831875361E-4</c:v>
                </c:pt>
                <c:pt idx="277">
                  <c:v>3.7935443293783298E-4</c:v>
                </c:pt>
                <c:pt idx="278">
                  <c:v>3.8567243331538497E-4</c:v>
                </c:pt>
                <c:pt idx="279">
                  <c:v>3.7148889181936202E-4</c:v>
                </c:pt>
                <c:pt idx="280">
                  <c:v>3.6644842627469302E-4</c:v>
                </c:pt>
                <c:pt idx="281">
                  <c:v>3.7522630005035402E-4</c:v>
                </c:pt>
                <c:pt idx="282">
                  <c:v>3.8214871852391101E-4</c:v>
                </c:pt>
                <c:pt idx="283">
                  <c:v>3.8701653670642302E-4</c:v>
                </c:pt>
                <c:pt idx="284">
                  <c:v>3.8811746194157201E-4</c:v>
                </c:pt>
                <c:pt idx="285">
                  <c:v>3.7934543857449102E-4</c:v>
                </c:pt>
                <c:pt idx="286">
                  <c:v>3.80074166732705E-4</c:v>
                </c:pt>
                <c:pt idx="287">
                  <c:v>3.7963879239118599E-4</c:v>
                </c:pt>
                <c:pt idx="288">
                  <c:v>3.85789100964616E-4</c:v>
                </c:pt>
                <c:pt idx="289">
                  <c:v>3.8069117052672502E-4</c:v>
                </c:pt>
                <c:pt idx="290">
                  <c:v>3.7758327731655201E-4</c:v>
                </c:pt>
                <c:pt idx="291">
                  <c:v>3.8496538673993698E-4</c:v>
                </c:pt>
                <c:pt idx="292">
                  <c:v>3.73602013742141E-4</c:v>
                </c:pt>
                <c:pt idx="293">
                  <c:v>3.8006243086093701E-4</c:v>
                </c:pt>
                <c:pt idx="294">
                  <c:v>3.79100516753402E-4</c:v>
                </c:pt>
                <c:pt idx="295">
                  <c:v>3.7365637799758803E-4</c:v>
                </c:pt>
                <c:pt idx="296">
                  <c:v>3.79854422833132E-4</c:v>
                </c:pt>
                <c:pt idx="297">
                  <c:v>3.8034045256764602E-4</c:v>
                </c:pt>
                <c:pt idx="298">
                  <c:v>3.8080242538999598E-4</c:v>
                </c:pt>
                <c:pt idx="299">
                  <c:v>3.7293122325669201E-4</c:v>
                </c:pt>
                <c:pt idx="300">
                  <c:v>3.7872418020629302E-4</c:v>
                </c:pt>
                <c:pt idx="301">
                  <c:v>3.8726964744331801E-4</c:v>
                </c:pt>
                <c:pt idx="302">
                  <c:v>3.85679563071648E-4</c:v>
                </c:pt>
                <c:pt idx="303">
                  <c:v>3.8807612040085498E-4</c:v>
                </c:pt>
                <c:pt idx="304">
                  <c:v>3.8708713214240801E-4</c:v>
                </c:pt>
                <c:pt idx="305">
                  <c:v>3.9426832558602502E-4</c:v>
                </c:pt>
                <c:pt idx="306">
                  <c:v>3.8238671866664401E-4</c:v>
                </c:pt>
                <c:pt idx="307">
                  <c:v>3.8891319749086601E-4</c:v>
                </c:pt>
                <c:pt idx="308">
                  <c:v>3.8957702051418302E-4</c:v>
                </c:pt>
                <c:pt idx="309">
                  <c:v>3.8850739201301901E-4</c:v>
                </c:pt>
                <c:pt idx="310">
                  <c:v>3.97894182534817E-4</c:v>
                </c:pt>
                <c:pt idx="311">
                  <c:v>3.8161261736464501E-4</c:v>
                </c:pt>
                <c:pt idx="312">
                  <c:v>3.89891037172919E-4</c:v>
                </c:pt>
                <c:pt idx="313">
                  <c:v>3.9855132055157999E-4</c:v>
                </c:pt>
                <c:pt idx="314">
                  <c:v>3.9377464669252099E-4</c:v>
                </c:pt>
                <c:pt idx="315">
                  <c:v>4.02090815523701E-4</c:v>
                </c:pt>
                <c:pt idx="316">
                  <c:v>4.0278830769473602E-4</c:v>
                </c:pt>
                <c:pt idx="317">
                  <c:v>3.9098570968489001E-4</c:v>
                </c:pt>
                <c:pt idx="318">
                  <c:v>3.9586314653239699E-4</c:v>
                </c:pt>
                <c:pt idx="319">
                  <c:v>4.0681799874136898E-4</c:v>
                </c:pt>
                <c:pt idx="320">
                  <c:v>4.1204950241770602E-4</c:v>
                </c:pt>
                <c:pt idx="321">
                  <c:v>3.97111649694374E-4</c:v>
                </c:pt>
                <c:pt idx="322">
                  <c:v>3.9801293925067799E-4</c:v>
                </c:pt>
                <c:pt idx="323">
                  <c:v>4.0334553694794498E-4</c:v>
                </c:pt>
                <c:pt idx="324">
                  <c:v>3.9361466963158198E-4</c:v>
                </c:pt>
                <c:pt idx="325">
                  <c:v>3.9606312694010398E-4</c:v>
                </c:pt>
                <c:pt idx="326">
                  <c:v>3.9741383902514401E-4</c:v>
                </c:pt>
                <c:pt idx="327">
                  <c:v>4.0146791004590801E-4</c:v>
                </c:pt>
                <c:pt idx="328">
                  <c:v>3.9275254077065602E-4</c:v>
                </c:pt>
                <c:pt idx="329">
                  <c:v>4.1002495588744699E-4</c:v>
                </c:pt>
                <c:pt idx="330">
                  <c:v>4.0437161393354598E-4</c:v>
                </c:pt>
                <c:pt idx="331">
                  <c:v>4.0146678698270102E-4</c:v>
                </c:pt>
                <c:pt idx="332">
                  <c:v>4.0705768104397702E-4</c:v>
                </c:pt>
                <c:pt idx="333">
                  <c:v>4.1234355665955099E-4</c:v>
                </c:pt>
                <c:pt idx="334">
                  <c:v>4.0893911531132601E-4</c:v>
                </c:pt>
                <c:pt idx="335">
                  <c:v>4.0438838914229601E-4</c:v>
                </c:pt>
                <c:pt idx="336">
                  <c:v>4.1930350136786801E-4</c:v>
                </c:pt>
                <c:pt idx="337">
                  <c:v>4.1067118342058898E-4</c:v>
                </c:pt>
                <c:pt idx="338">
                  <c:v>4.2017234363100903E-4</c:v>
                </c:pt>
                <c:pt idx="339">
                  <c:v>4.0485072240359701E-4</c:v>
                </c:pt>
                <c:pt idx="340">
                  <c:v>4.1983479790401598E-4</c:v>
                </c:pt>
                <c:pt idx="341">
                  <c:v>4.1298051326804403E-4</c:v>
                </c:pt>
                <c:pt idx="342">
                  <c:v>4.1415479741162899E-4</c:v>
                </c:pt>
                <c:pt idx="343">
                  <c:v>4.14799635563734E-4</c:v>
                </c:pt>
                <c:pt idx="344">
                  <c:v>4.1772044344755901E-4</c:v>
                </c:pt>
                <c:pt idx="345">
                  <c:v>4.14384001478724E-4</c:v>
                </c:pt>
                <c:pt idx="346">
                  <c:v>3.9749897937041201E-4</c:v>
                </c:pt>
                <c:pt idx="347">
                  <c:v>4.2423453652974203E-4</c:v>
                </c:pt>
                <c:pt idx="348">
                  <c:v>4.1291667962468399E-4</c:v>
                </c:pt>
                <c:pt idx="349">
                  <c:v>4.1243537394797399E-4</c:v>
                </c:pt>
                <c:pt idx="350">
                  <c:v>4.0400171485810898E-4</c:v>
                </c:pt>
                <c:pt idx="351">
                  <c:v>4.1638759327541501E-4</c:v>
                </c:pt>
                <c:pt idx="352">
                  <c:v>4.1847351709667601E-4</c:v>
                </c:pt>
                <c:pt idx="353">
                  <c:v>4.1955815322027799E-4</c:v>
                </c:pt>
                <c:pt idx="354">
                  <c:v>4.08767205940737E-4</c:v>
                </c:pt>
                <c:pt idx="355">
                  <c:v>4.0619289429396E-4</c:v>
                </c:pt>
                <c:pt idx="356">
                  <c:v>4.2009752365089801E-4</c:v>
                </c:pt>
                <c:pt idx="357">
                  <c:v>4.3042642534432002E-4</c:v>
                </c:pt>
                <c:pt idx="358">
                  <c:v>4.2230273098218499E-4</c:v>
                </c:pt>
                <c:pt idx="359">
                  <c:v>4.3119969230457798E-4</c:v>
                </c:pt>
                <c:pt idx="360">
                  <c:v>4.1808516965338401E-4</c:v>
                </c:pt>
                <c:pt idx="361">
                  <c:v>4.1963460559200401E-4</c:v>
                </c:pt>
                <c:pt idx="362">
                  <c:v>4.13443754208375E-4</c:v>
                </c:pt>
                <c:pt idx="363">
                  <c:v>4.2999115295044198E-4</c:v>
                </c:pt>
                <c:pt idx="364">
                  <c:v>4.3164799657032502E-4</c:v>
                </c:pt>
                <c:pt idx="365">
                  <c:v>4.1867495529100901E-4</c:v>
                </c:pt>
                <c:pt idx="366">
                  <c:v>4.2622093530145602E-4</c:v>
                </c:pt>
                <c:pt idx="367">
                  <c:v>4.3595078055681401E-4</c:v>
                </c:pt>
                <c:pt idx="368">
                  <c:v>4.3093920153489302E-4</c:v>
                </c:pt>
                <c:pt idx="369">
                  <c:v>4.2606935316991199E-4</c:v>
                </c:pt>
                <c:pt idx="370">
                  <c:v>4.3003445096834598E-4</c:v>
                </c:pt>
                <c:pt idx="371">
                  <c:v>4.29128119612294E-4</c:v>
                </c:pt>
                <c:pt idx="372">
                  <c:v>4.36021717257149E-4</c:v>
                </c:pt>
                <c:pt idx="373">
                  <c:v>4.2740216596957197E-4</c:v>
                </c:pt>
                <c:pt idx="374">
                  <c:v>4.3246027891771799E-4</c:v>
                </c:pt>
                <c:pt idx="375">
                  <c:v>4.2618911085189E-4</c:v>
                </c:pt>
                <c:pt idx="376">
                  <c:v>4.4255381700957099E-4</c:v>
                </c:pt>
                <c:pt idx="377">
                  <c:v>4.1745341890944102E-4</c:v>
                </c:pt>
                <c:pt idx="378">
                  <c:v>4.26909019036678E-4</c:v>
                </c:pt>
                <c:pt idx="379">
                  <c:v>4.2958693035211097E-4</c:v>
                </c:pt>
                <c:pt idx="380">
                  <c:v>4.3938553961817603E-4</c:v>
                </c:pt>
                <c:pt idx="381">
                  <c:v>4.22022651235062E-4</c:v>
                </c:pt>
                <c:pt idx="382">
                  <c:v>4.3083240269890002E-4</c:v>
                </c:pt>
                <c:pt idx="383">
                  <c:v>4.4824844199186601E-4</c:v>
                </c:pt>
                <c:pt idx="384">
                  <c:v>4.4596173388750701E-4</c:v>
                </c:pt>
                <c:pt idx="385">
                  <c:v>4.4047402223657001E-4</c:v>
                </c:pt>
                <c:pt idx="386">
                  <c:v>4.2699760419796898E-4</c:v>
                </c:pt>
                <c:pt idx="387">
                  <c:v>4.3666185875685602E-4</c:v>
                </c:pt>
                <c:pt idx="388">
                  <c:v>4.4073907828003198E-4</c:v>
                </c:pt>
                <c:pt idx="389">
                  <c:v>4.4481973457970701E-4</c:v>
                </c:pt>
                <c:pt idx="390">
                  <c:v>4.3599225177157202E-4</c:v>
                </c:pt>
                <c:pt idx="391">
                  <c:v>4.32192097803687E-4</c:v>
                </c:pt>
                <c:pt idx="392">
                  <c:v>4.3148864874824902E-4</c:v>
                </c:pt>
                <c:pt idx="393">
                  <c:v>4.4091280093697501E-4</c:v>
                </c:pt>
                <c:pt idx="394">
                  <c:v>4.4326600943216099E-4</c:v>
                </c:pt>
                <c:pt idx="395">
                  <c:v>4.3694067146463203E-4</c:v>
                </c:pt>
                <c:pt idx="396">
                  <c:v>4.5552891570814301E-4</c:v>
                </c:pt>
                <c:pt idx="397">
                  <c:v>4.4207875744232202E-4</c:v>
                </c:pt>
                <c:pt idx="398">
                  <c:v>4.3716827832638298E-4</c:v>
                </c:pt>
                <c:pt idx="399">
                  <c:v>4.4736112912123997E-4</c:v>
                </c:pt>
                <c:pt idx="400">
                  <c:v>4.3952596051536702E-4</c:v>
                </c:pt>
                <c:pt idx="401">
                  <c:v>4.3468787577611201E-4</c:v>
                </c:pt>
                <c:pt idx="402">
                  <c:v>4.4275782015048599E-4</c:v>
                </c:pt>
                <c:pt idx="403">
                  <c:v>4.50546285628994E-4</c:v>
                </c:pt>
                <c:pt idx="404">
                  <c:v>4.4786566141516502E-4</c:v>
                </c:pt>
                <c:pt idx="405">
                  <c:v>4.4924443265985598E-4</c:v>
                </c:pt>
                <c:pt idx="406">
                  <c:v>4.4672428279631101E-4</c:v>
                </c:pt>
                <c:pt idx="407">
                  <c:v>4.4518422033250902E-4</c:v>
                </c:pt>
                <c:pt idx="408">
                  <c:v>4.5675033329293802E-4</c:v>
                </c:pt>
                <c:pt idx="409">
                  <c:v>4.4876362828740097E-4</c:v>
                </c:pt>
                <c:pt idx="410">
                  <c:v>4.5208085730714698E-4</c:v>
                </c:pt>
                <c:pt idx="411">
                  <c:v>4.4985625626542598E-4</c:v>
                </c:pt>
                <c:pt idx="412">
                  <c:v>4.5324939851693302E-4</c:v>
                </c:pt>
                <c:pt idx="413">
                  <c:v>4.4568708525101898E-4</c:v>
                </c:pt>
                <c:pt idx="414">
                  <c:v>4.5278337199102799E-4</c:v>
                </c:pt>
                <c:pt idx="415">
                  <c:v>4.5665606190975499E-4</c:v>
                </c:pt>
                <c:pt idx="416">
                  <c:v>4.4885010765514E-4</c:v>
                </c:pt>
                <c:pt idx="417">
                  <c:v>4.5876304792987198E-4</c:v>
                </c:pt>
                <c:pt idx="418">
                  <c:v>4.5657281501419402E-4</c:v>
                </c:pt>
                <c:pt idx="419">
                  <c:v>4.5244013930481998E-4</c:v>
                </c:pt>
                <c:pt idx="420">
                  <c:v>4.55728839710059E-4</c:v>
                </c:pt>
                <c:pt idx="421">
                  <c:v>4.5244675353295902E-4</c:v>
                </c:pt>
                <c:pt idx="422">
                  <c:v>4.4541196529566599E-4</c:v>
                </c:pt>
                <c:pt idx="423">
                  <c:v>4.6334855025108898E-4</c:v>
                </c:pt>
                <c:pt idx="424">
                  <c:v>4.5498938611714302E-4</c:v>
                </c:pt>
                <c:pt idx="425">
                  <c:v>4.5986941254017797E-4</c:v>
                </c:pt>
                <c:pt idx="426">
                  <c:v>4.6016872418180502E-4</c:v>
                </c:pt>
                <c:pt idx="427">
                  <c:v>4.5234693657473097E-4</c:v>
                </c:pt>
                <c:pt idx="428">
                  <c:v>4.5618669952777102E-4</c:v>
                </c:pt>
                <c:pt idx="429">
                  <c:v>4.6948847347595902E-4</c:v>
                </c:pt>
                <c:pt idx="430">
                  <c:v>4.6049733704900397E-4</c:v>
                </c:pt>
                <c:pt idx="431">
                  <c:v>4.5560689103517398E-4</c:v>
                </c:pt>
                <c:pt idx="432">
                  <c:v>4.59064186817857E-4</c:v>
                </c:pt>
                <c:pt idx="433">
                  <c:v>4.68615556807806E-4</c:v>
                </c:pt>
                <c:pt idx="434">
                  <c:v>4.6695526730268299E-4</c:v>
                </c:pt>
                <c:pt idx="435">
                  <c:v>4.6445289924696402E-4</c:v>
                </c:pt>
                <c:pt idx="436">
                  <c:v>4.66808448046247E-4</c:v>
                </c:pt>
                <c:pt idx="437">
                  <c:v>4.7362879183992601E-4</c:v>
                </c:pt>
                <c:pt idx="438">
                  <c:v>4.7460979481130197E-4</c:v>
                </c:pt>
                <c:pt idx="439">
                  <c:v>4.6650032844534802E-4</c:v>
                </c:pt>
                <c:pt idx="440">
                  <c:v>4.6874913619307398E-4</c:v>
                </c:pt>
                <c:pt idx="441">
                  <c:v>4.7930449630973198E-4</c:v>
                </c:pt>
                <c:pt idx="442">
                  <c:v>4.6794016511384699E-4</c:v>
                </c:pt>
                <c:pt idx="443">
                  <c:v>4.72446353933067E-4</c:v>
                </c:pt>
                <c:pt idx="444">
                  <c:v>4.6713280148348297E-4</c:v>
                </c:pt>
                <c:pt idx="445">
                  <c:v>4.6447286757086899E-4</c:v>
                </c:pt>
                <c:pt idx="446">
                  <c:v>4.6816660278328602E-4</c:v>
                </c:pt>
                <c:pt idx="447">
                  <c:v>4.6840818118090499E-4</c:v>
                </c:pt>
                <c:pt idx="448">
                  <c:v>4.68512308953729E-4</c:v>
                </c:pt>
                <c:pt idx="449">
                  <c:v>4.6852624146217998E-4</c:v>
                </c:pt>
                <c:pt idx="450">
                  <c:v>4.7056459292275102E-4</c:v>
                </c:pt>
                <c:pt idx="451">
                  <c:v>4.7098521073993998E-4</c:v>
                </c:pt>
                <c:pt idx="452">
                  <c:v>4.8243698826845198E-4</c:v>
                </c:pt>
                <c:pt idx="453">
                  <c:v>4.8771624229298197E-4</c:v>
                </c:pt>
                <c:pt idx="454">
                  <c:v>4.74431300717701E-4</c:v>
                </c:pt>
                <c:pt idx="455">
                  <c:v>4.7575058212233302E-4</c:v>
                </c:pt>
                <c:pt idx="456">
                  <c:v>4.7196730558149799E-4</c:v>
                </c:pt>
                <c:pt idx="457">
                  <c:v>4.76055559832506E-4</c:v>
                </c:pt>
                <c:pt idx="458">
                  <c:v>4.7461289140496001E-4</c:v>
                </c:pt>
                <c:pt idx="459">
                  <c:v>4.8017617996948698E-4</c:v>
                </c:pt>
                <c:pt idx="460">
                  <c:v>4.69358766629528E-4</c:v>
                </c:pt>
                <c:pt idx="461">
                  <c:v>4.7717582585884299E-4</c:v>
                </c:pt>
                <c:pt idx="462">
                  <c:v>4.7963906222952001E-4</c:v>
                </c:pt>
                <c:pt idx="463">
                  <c:v>4.78433814940946E-4</c:v>
                </c:pt>
                <c:pt idx="464">
                  <c:v>4.7672915582489098E-4</c:v>
                </c:pt>
                <c:pt idx="465">
                  <c:v>4.8641772275796399E-4</c:v>
                </c:pt>
                <c:pt idx="466">
                  <c:v>4.8128862545415501E-4</c:v>
                </c:pt>
                <c:pt idx="467">
                  <c:v>4.9257204746920005E-4</c:v>
                </c:pt>
                <c:pt idx="468">
                  <c:v>4.8759776547954199E-4</c:v>
                </c:pt>
                <c:pt idx="469">
                  <c:v>4.7927975877234502E-4</c:v>
                </c:pt>
                <c:pt idx="470">
                  <c:v>4.8868034528563105E-4</c:v>
                </c:pt>
                <c:pt idx="471">
                  <c:v>4.8364576689163602E-4</c:v>
                </c:pt>
                <c:pt idx="472">
                  <c:v>4.8652791034433301E-4</c:v>
                </c:pt>
                <c:pt idx="473">
                  <c:v>4.8846189340031004E-4</c:v>
                </c:pt>
                <c:pt idx="474">
                  <c:v>4.8508127766601301E-4</c:v>
                </c:pt>
                <c:pt idx="475">
                  <c:v>4.8906318751232205E-4</c:v>
                </c:pt>
                <c:pt idx="476">
                  <c:v>4.9847741581669595E-4</c:v>
                </c:pt>
                <c:pt idx="477">
                  <c:v>4.9042621091873297E-4</c:v>
                </c:pt>
                <c:pt idx="478">
                  <c:v>4.8998688417762996E-4</c:v>
                </c:pt>
                <c:pt idx="479">
                  <c:v>4.8532875196950997E-4</c:v>
                </c:pt>
                <c:pt idx="480">
                  <c:v>4.9373210405226895E-4</c:v>
                </c:pt>
                <c:pt idx="481">
                  <c:v>4.9195175217326499E-4</c:v>
                </c:pt>
                <c:pt idx="482">
                  <c:v>4.9665702524930597E-4</c:v>
                </c:pt>
                <c:pt idx="483">
                  <c:v>5.0152137190823402E-4</c:v>
                </c:pt>
                <c:pt idx="484">
                  <c:v>5.0687890484074096E-4</c:v>
                </c:pt>
                <c:pt idx="485">
                  <c:v>4.9160098161200004E-4</c:v>
                </c:pt>
                <c:pt idx="486">
                  <c:v>5.0295245243354102E-4</c:v>
                </c:pt>
                <c:pt idx="487">
                  <c:v>4.9966925614913695E-4</c:v>
                </c:pt>
                <c:pt idx="488">
                  <c:v>4.9451140724047203E-4</c:v>
                </c:pt>
                <c:pt idx="489">
                  <c:v>5.0081240331983597E-4</c:v>
                </c:pt>
                <c:pt idx="490">
                  <c:v>5.0470087228184004E-4</c:v>
                </c:pt>
                <c:pt idx="491">
                  <c:v>5.0062299490895095E-4</c:v>
                </c:pt>
                <c:pt idx="492">
                  <c:v>4.9988776374951997E-4</c:v>
                </c:pt>
                <c:pt idx="493">
                  <c:v>4.9899506890335103E-4</c:v>
                </c:pt>
                <c:pt idx="494">
                  <c:v>5.0126625735802605E-4</c:v>
                </c:pt>
                <c:pt idx="495">
                  <c:v>5.0663751277992897E-4</c:v>
                </c:pt>
                <c:pt idx="496">
                  <c:v>5.0173906373142797E-4</c:v>
                </c:pt>
                <c:pt idx="497">
                  <c:v>5.0623184410614598E-4</c:v>
                </c:pt>
                <c:pt idx="498">
                  <c:v>5.0449768087513895E-4</c:v>
                </c:pt>
                <c:pt idx="499">
                  <c:v>5.1217981526859003E-4</c:v>
                </c:pt>
                <c:pt idx="500">
                  <c:v>5.0587582798116597E-4</c:v>
                </c:pt>
                <c:pt idx="501">
                  <c:v>5.1665281001145205E-4</c:v>
                </c:pt>
                <c:pt idx="502">
                  <c:v>5.0890095212765998E-4</c:v>
                </c:pt>
                <c:pt idx="503">
                  <c:v>5.1600045538695099E-4</c:v>
                </c:pt>
                <c:pt idx="504">
                  <c:v>5.14050642422653E-4</c:v>
                </c:pt>
                <c:pt idx="505">
                  <c:v>5.0844686865791303E-4</c:v>
                </c:pt>
                <c:pt idx="506">
                  <c:v>5.0996261072543104E-4</c:v>
                </c:pt>
                <c:pt idx="507">
                  <c:v>5.0670367284070096E-4</c:v>
                </c:pt>
                <c:pt idx="508">
                  <c:v>5.1380037560789496E-4</c:v>
                </c:pt>
                <c:pt idx="509">
                  <c:v>5.2015621173336502E-4</c:v>
                </c:pt>
                <c:pt idx="510">
                  <c:v>5.1490964107458505E-4</c:v>
                </c:pt>
                <c:pt idx="511">
                  <c:v>5.18582928088415E-4</c:v>
                </c:pt>
                <c:pt idx="512">
                  <c:v>5.2557061726647095E-4</c:v>
                </c:pt>
                <c:pt idx="513">
                  <c:v>5.1787401067184696E-4</c:v>
                </c:pt>
                <c:pt idx="514">
                  <c:v>5.1632011750785795E-4</c:v>
                </c:pt>
                <c:pt idx="515">
                  <c:v>5.0785503607274796E-4</c:v>
                </c:pt>
                <c:pt idx="516">
                  <c:v>5.1833346019019698E-4</c:v>
                </c:pt>
                <c:pt idx="517">
                  <c:v>5.2778023337254096E-4</c:v>
                </c:pt>
                <c:pt idx="518">
                  <c:v>5.2238920429211399E-4</c:v>
                </c:pt>
                <c:pt idx="519">
                  <c:v>5.1866497407461703E-4</c:v>
                </c:pt>
                <c:pt idx="520">
                  <c:v>5.2270494933457203E-4</c:v>
                </c:pt>
                <c:pt idx="521">
                  <c:v>5.2904056494797603E-4</c:v>
                </c:pt>
                <c:pt idx="522">
                  <c:v>5.2492518206651603E-4</c:v>
                </c:pt>
                <c:pt idx="523">
                  <c:v>5.3007990689275797E-4</c:v>
                </c:pt>
                <c:pt idx="524">
                  <c:v>5.2813128992914801E-4</c:v>
                </c:pt>
                <c:pt idx="525">
                  <c:v>5.1539178137565604E-4</c:v>
                </c:pt>
                <c:pt idx="526">
                  <c:v>5.2013243825373698E-4</c:v>
                </c:pt>
                <c:pt idx="527">
                  <c:v>5.2068143186995001E-4</c:v>
                </c:pt>
                <c:pt idx="528">
                  <c:v>5.2942261551612395E-4</c:v>
                </c:pt>
                <c:pt idx="529">
                  <c:v>5.2267779001483495E-4</c:v>
                </c:pt>
                <c:pt idx="530">
                  <c:v>5.2986608040015001E-4</c:v>
                </c:pt>
                <c:pt idx="531">
                  <c:v>5.3283312989932104E-4</c:v>
                </c:pt>
                <c:pt idx="532">
                  <c:v>5.3166231381435603E-4</c:v>
                </c:pt>
                <c:pt idx="533">
                  <c:v>5.3073228065151105E-4</c:v>
                </c:pt>
                <c:pt idx="534">
                  <c:v>5.35534269707356E-4</c:v>
                </c:pt>
                <c:pt idx="535">
                  <c:v>5.2972530123976305E-4</c:v>
                </c:pt>
                <c:pt idx="536">
                  <c:v>5.4216733349789898E-4</c:v>
                </c:pt>
                <c:pt idx="537">
                  <c:v>5.3429667989239897E-4</c:v>
                </c:pt>
                <c:pt idx="538">
                  <c:v>5.3453170317665404E-4</c:v>
                </c:pt>
                <c:pt idx="539">
                  <c:v>5.2952250252888302E-4</c:v>
                </c:pt>
                <c:pt idx="540">
                  <c:v>5.3192430808382302E-4</c:v>
                </c:pt>
                <c:pt idx="541">
                  <c:v>5.36132715382944E-4</c:v>
                </c:pt>
                <c:pt idx="542">
                  <c:v>5.4068009434025401E-4</c:v>
                </c:pt>
                <c:pt idx="543">
                  <c:v>5.3641287334971102E-4</c:v>
                </c:pt>
                <c:pt idx="544">
                  <c:v>5.3648554086879903E-4</c:v>
                </c:pt>
                <c:pt idx="545">
                  <c:v>5.3297837496207705E-4</c:v>
                </c:pt>
                <c:pt idx="546">
                  <c:v>5.4099627588883995E-4</c:v>
                </c:pt>
                <c:pt idx="547">
                  <c:v>5.4982537170618199E-4</c:v>
                </c:pt>
                <c:pt idx="548">
                  <c:v>5.4553319902072401E-4</c:v>
                </c:pt>
                <c:pt idx="549">
                  <c:v>5.4411032300462998E-4</c:v>
                </c:pt>
                <c:pt idx="550">
                  <c:v>5.3659865561238296E-4</c:v>
                </c:pt>
                <c:pt idx="551">
                  <c:v>5.3840491310067204E-4</c:v>
                </c:pt>
                <c:pt idx="552">
                  <c:v>5.4692382711005595E-4</c:v>
                </c:pt>
                <c:pt idx="553">
                  <c:v>5.4749523530335899E-4</c:v>
                </c:pt>
                <c:pt idx="554">
                  <c:v>5.43490971357028E-4</c:v>
                </c:pt>
                <c:pt idx="555">
                  <c:v>5.40482095950081E-4</c:v>
                </c:pt>
                <c:pt idx="556">
                  <c:v>5.5033855055990999E-4</c:v>
                </c:pt>
                <c:pt idx="557">
                  <c:v>5.5139957468736199E-4</c:v>
                </c:pt>
                <c:pt idx="558">
                  <c:v>5.4827561144851495E-4</c:v>
                </c:pt>
                <c:pt idx="559">
                  <c:v>5.4615646287426995E-4</c:v>
                </c:pt>
                <c:pt idx="560">
                  <c:v>5.5513503357231203E-4</c:v>
                </c:pt>
                <c:pt idx="561">
                  <c:v>5.4457220027967403E-4</c:v>
                </c:pt>
                <c:pt idx="562">
                  <c:v>5.4809571621398695E-4</c:v>
                </c:pt>
                <c:pt idx="563">
                  <c:v>5.4536236228029797E-4</c:v>
                </c:pt>
                <c:pt idx="564">
                  <c:v>5.5128215422158401E-4</c:v>
                </c:pt>
                <c:pt idx="565">
                  <c:v>5.5543581866702096E-4</c:v>
                </c:pt>
                <c:pt idx="566">
                  <c:v>5.4802679859272099E-4</c:v>
                </c:pt>
                <c:pt idx="567">
                  <c:v>5.5457792187175602E-4</c:v>
                </c:pt>
                <c:pt idx="568">
                  <c:v>5.5185644501267502E-4</c:v>
                </c:pt>
                <c:pt idx="569">
                  <c:v>5.5585769032781996E-4</c:v>
                </c:pt>
                <c:pt idx="570">
                  <c:v>5.5172281175816897E-4</c:v>
                </c:pt>
                <c:pt idx="571">
                  <c:v>5.5631667872287397E-4</c:v>
                </c:pt>
                <c:pt idx="572">
                  <c:v>5.5449276369067598E-4</c:v>
                </c:pt>
                <c:pt idx="573">
                  <c:v>5.6760949004076996E-4</c:v>
                </c:pt>
                <c:pt idx="574">
                  <c:v>5.5962671099239096E-4</c:v>
                </c:pt>
                <c:pt idx="575">
                  <c:v>5.5579565606264701E-4</c:v>
                </c:pt>
                <c:pt idx="576">
                  <c:v>5.5980603401142501E-4</c:v>
                </c:pt>
                <c:pt idx="577">
                  <c:v>5.6209228110998396E-4</c:v>
                </c:pt>
                <c:pt idx="578">
                  <c:v>5.5490734973357499E-4</c:v>
                </c:pt>
                <c:pt idx="579">
                  <c:v>5.6597592017339205E-4</c:v>
                </c:pt>
                <c:pt idx="580">
                  <c:v>5.6349983398689101E-4</c:v>
                </c:pt>
                <c:pt idx="581">
                  <c:v>5.63439793757278E-4</c:v>
                </c:pt>
                <c:pt idx="582">
                  <c:v>5.6941318194987905E-4</c:v>
                </c:pt>
                <c:pt idx="583">
                  <c:v>5.6410051280216705E-4</c:v>
                </c:pt>
                <c:pt idx="584">
                  <c:v>5.7178590117237804E-4</c:v>
                </c:pt>
                <c:pt idx="585">
                  <c:v>5.7941107553905705E-4</c:v>
                </c:pt>
                <c:pt idx="586">
                  <c:v>5.6761487914362501E-4</c:v>
                </c:pt>
                <c:pt idx="587">
                  <c:v>5.67650434486648E-4</c:v>
                </c:pt>
                <c:pt idx="588">
                  <c:v>5.7149540738681904E-4</c:v>
                </c:pt>
                <c:pt idx="589">
                  <c:v>5.7079099528089497E-4</c:v>
                </c:pt>
                <c:pt idx="590">
                  <c:v>5.6620541536604404E-4</c:v>
                </c:pt>
                <c:pt idx="591">
                  <c:v>5.7472803902390004E-4</c:v>
                </c:pt>
                <c:pt idx="592">
                  <c:v>5.68632761716057E-4</c:v>
                </c:pt>
                <c:pt idx="593">
                  <c:v>5.7507530891301201E-4</c:v>
                </c:pt>
                <c:pt idx="594">
                  <c:v>5.67285844973897E-4</c:v>
                </c:pt>
                <c:pt idx="595">
                  <c:v>5.7382755211153103E-4</c:v>
                </c:pt>
                <c:pt idx="596">
                  <c:v>5.7228057474655698E-4</c:v>
                </c:pt>
                <c:pt idx="597">
                  <c:v>5.7726632357381802E-4</c:v>
                </c:pt>
                <c:pt idx="598">
                  <c:v>5.7638196549457898E-4</c:v>
                </c:pt>
                <c:pt idx="599">
                  <c:v>5.7509977353552896E-4</c:v>
                </c:pt>
                <c:pt idx="600">
                  <c:v>5.7063279901703901E-4</c:v>
                </c:pt>
                <c:pt idx="601">
                  <c:v>5.73524104382419E-4</c:v>
                </c:pt>
                <c:pt idx="602">
                  <c:v>5.7997180839158E-4</c:v>
                </c:pt>
                <c:pt idx="603">
                  <c:v>5.7751852739765805E-4</c:v>
                </c:pt>
                <c:pt idx="604">
                  <c:v>5.8228341870430198E-4</c:v>
                </c:pt>
                <c:pt idx="605">
                  <c:v>5.7715821965893105E-4</c:v>
                </c:pt>
                <c:pt idx="606">
                  <c:v>5.8829600433487803E-4</c:v>
                </c:pt>
                <c:pt idx="607">
                  <c:v>5.7871153490087195E-4</c:v>
                </c:pt>
                <c:pt idx="608">
                  <c:v>5.7895879333850196E-4</c:v>
                </c:pt>
                <c:pt idx="609">
                  <c:v>5.8222584122156204E-4</c:v>
                </c:pt>
                <c:pt idx="610">
                  <c:v>5.8303459201510801E-4</c:v>
                </c:pt>
                <c:pt idx="611">
                  <c:v>5.8892725167862103E-4</c:v>
                </c:pt>
                <c:pt idx="612">
                  <c:v>5.8862745762313805E-4</c:v>
                </c:pt>
                <c:pt idx="613">
                  <c:v>5.9072092039099701E-4</c:v>
                </c:pt>
                <c:pt idx="614">
                  <c:v>5.8891697800340199E-4</c:v>
                </c:pt>
                <c:pt idx="615">
                  <c:v>5.8848806500311896E-4</c:v>
                </c:pt>
                <c:pt idx="616">
                  <c:v>5.94675490304524E-4</c:v>
                </c:pt>
                <c:pt idx="617">
                  <c:v>5.9376640802319696E-4</c:v>
                </c:pt>
                <c:pt idx="618">
                  <c:v>5.9495436248989798E-4</c:v>
                </c:pt>
                <c:pt idx="619">
                  <c:v>5.9478321941155705E-4</c:v>
                </c:pt>
                <c:pt idx="620">
                  <c:v>5.8938778980806501E-4</c:v>
                </c:pt>
                <c:pt idx="621">
                  <c:v>5.9708423079267198E-4</c:v>
                </c:pt>
                <c:pt idx="622">
                  <c:v>5.9815988044138204E-4</c:v>
                </c:pt>
                <c:pt idx="623">
                  <c:v>5.9414683680684499E-4</c:v>
                </c:pt>
                <c:pt idx="624">
                  <c:v>6.0350078967551896E-4</c:v>
                </c:pt>
                <c:pt idx="625">
                  <c:v>6.00629788508993E-4</c:v>
                </c:pt>
                <c:pt idx="626">
                  <c:v>6.0006433651795302E-4</c:v>
                </c:pt>
                <c:pt idx="627">
                  <c:v>5.9698546220356597E-4</c:v>
                </c:pt>
                <c:pt idx="628">
                  <c:v>6.0497782804586899E-4</c:v>
                </c:pt>
                <c:pt idx="629">
                  <c:v>5.9994384827398298E-4</c:v>
                </c:pt>
                <c:pt idx="630">
                  <c:v>6.0518217216751896E-4</c:v>
                </c:pt>
                <c:pt idx="631">
                  <c:v>6.0201899298702698E-4</c:v>
                </c:pt>
                <c:pt idx="632">
                  <c:v>5.9570328961653697E-4</c:v>
                </c:pt>
                <c:pt idx="633">
                  <c:v>6.0300712067266004E-4</c:v>
                </c:pt>
                <c:pt idx="634">
                  <c:v>6.1061264864190501E-4</c:v>
                </c:pt>
                <c:pt idx="635">
                  <c:v>6.0125038838389504E-4</c:v>
                </c:pt>
                <c:pt idx="636">
                  <c:v>6.0712175078990005E-4</c:v>
                </c:pt>
                <c:pt idx="637">
                  <c:v>6.0919083208104004E-4</c:v>
                </c:pt>
                <c:pt idx="638">
                  <c:v>6.0740356307909297E-4</c:v>
                </c:pt>
                <c:pt idx="639">
                  <c:v>6.1146212493853197E-4</c:v>
                </c:pt>
                <c:pt idx="640">
                  <c:v>6.1985595446419301E-4</c:v>
                </c:pt>
                <c:pt idx="641">
                  <c:v>6.1645867450138602E-4</c:v>
                </c:pt>
                <c:pt idx="642">
                  <c:v>6.08290382499903E-4</c:v>
                </c:pt>
                <c:pt idx="643">
                  <c:v>6.2022572742028098E-4</c:v>
                </c:pt>
                <c:pt idx="644">
                  <c:v>6.1459255965758402E-4</c:v>
                </c:pt>
                <c:pt idx="645">
                  <c:v>6.1463349458330103E-4</c:v>
                </c:pt>
                <c:pt idx="646">
                  <c:v>6.1357219021703001E-4</c:v>
                </c:pt>
                <c:pt idx="647">
                  <c:v>6.1941789994855202E-4</c:v>
                </c:pt>
                <c:pt idx="648">
                  <c:v>6.1674595672653201E-4</c:v>
                </c:pt>
                <c:pt idx="649">
                  <c:v>6.1881403025890603E-4</c:v>
                </c:pt>
                <c:pt idx="650">
                  <c:v>6.2020886481171001E-4</c:v>
                </c:pt>
                <c:pt idx="651">
                  <c:v>6.2011427962994296E-4</c:v>
                </c:pt>
                <c:pt idx="652">
                  <c:v>6.2700949708944099E-4</c:v>
                </c:pt>
                <c:pt idx="653">
                  <c:v>6.2288924398846101E-4</c:v>
                </c:pt>
                <c:pt idx="654">
                  <c:v>6.2033309461817802E-4</c:v>
                </c:pt>
                <c:pt idx="655">
                  <c:v>6.2405753021975104E-4</c:v>
                </c:pt>
                <c:pt idx="656">
                  <c:v>6.2311247165448597E-4</c:v>
                </c:pt>
                <c:pt idx="657">
                  <c:v>6.2247111756309401E-4</c:v>
                </c:pt>
                <c:pt idx="658">
                  <c:v>6.2656347183317996E-4</c:v>
                </c:pt>
                <c:pt idx="659">
                  <c:v>6.2356656984936202E-4</c:v>
                </c:pt>
                <c:pt idx="660">
                  <c:v>6.2598837398953298E-4</c:v>
                </c:pt>
                <c:pt idx="661">
                  <c:v>6.2897096714699895E-4</c:v>
                </c:pt>
                <c:pt idx="662">
                  <c:v>6.2675741869603501E-4</c:v>
                </c:pt>
                <c:pt idx="663">
                  <c:v>6.32778146796923E-4</c:v>
                </c:pt>
                <c:pt idx="664">
                  <c:v>6.3659380410753302E-4</c:v>
                </c:pt>
                <c:pt idx="665">
                  <c:v>6.3008674241510799E-4</c:v>
                </c:pt>
                <c:pt idx="666">
                  <c:v>6.3263178887003595E-4</c:v>
                </c:pt>
                <c:pt idx="667">
                  <c:v>6.3790702807031002E-4</c:v>
                </c:pt>
                <c:pt idx="668">
                  <c:v>6.3221612948163495E-4</c:v>
                </c:pt>
                <c:pt idx="669">
                  <c:v>6.3252161019741098E-4</c:v>
                </c:pt>
                <c:pt idx="670">
                  <c:v>6.3541482484266905E-4</c:v>
                </c:pt>
                <c:pt idx="671">
                  <c:v>6.3948897144816205E-4</c:v>
                </c:pt>
                <c:pt idx="672">
                  <c:v>6.3230948318842596E-4</c:v>
                </c:pt>
                <c:pt idx="673">
                  <c:v>6.4022484683483099E-4</c:v>
                </c:pt>
                <c:pt idx="674">
                  <c:v>6.4150710918615798E-4</c:v>
                </c:pt>
                <c:pt idx="675">
                  <c:v>6.3801617584876495E-4</c:v>
                </c:pt>
                <c:pt idx="676">
                  <c:v>6.4303788515222902E-4</c:v>
                </c:pt>
                <c:pt idx="677">
                  <c:v>6.4021682226332696E-4</c:v>
                </c:pt>
                <c:pt idx="678">
                  <c:v>6.4085390305882795E-4</c:v>
                </c:pt>
                <c:pt idx="679">
                  <c:v>6.3930475713190604E-4</c:v>
                </c:pt>
                <c:pt idx="680">
                  <c:v>6.4051287845469005E-4</c:v>
                </c:pt>
                <c:pt idx="681">
                  <c:v>6.4867680126324699E-4</c:v>
                </c:pt>
                <c:pt idx="682">
                  <c:v>6.3880283945295501E-4</c:v>
                </c:pt>
                <c:pt idx="683">
                  <c:v>6.4598095500855096E-4</c:v>
                </c:pt>
                <c:pt idx="684">
                  <c:v>6.4716837406895598E-4</c:v>
                </c:pt>
                <c:pt idx="685">
                  <c:v>6.5256599973483997E-4</c:v>
                </c:pt>
                <c:pt idx="686">
                  <c:v>6.5284244131092698E-4</c:v>
                </c:pt>
                <c:pt idx="687">
                  <c:v>6.4656933603606805E-4</c:v>
                </c:pt>
                <c:pt idx="688">
                  <c:v>6.5193771826841599E-4</c:v>
                </c:pt>
                <c:pt idx="689">
                  <c:v>6.4902939899302901E-4</c:v>
                </c:pt>
                <c:pt idx="690">
                  <c:v>6.5646544043372504E-4</c:v>
                </c:pt>
                <c:pt idx="691">
                  <c:v>6.5072355986713895E-4</c:v>
                </c:pt>
                <c:pt idx="692">
                  <c:v>6.5258724561234897E-4</c:v>
                </c:pt>
                <c:pt idx="693">
                  <c:v>6.5310260954484301E-4</c:v>
                </c:pt>
                <c:pt idx="694">
                  <c:v>6.5330409824574396E-4</c:v>
                </c:pt>
                <c:pt idx="695">
                  <c:v>6.61511900376579E-4</c:v>
                </c:pt>
                <c:pt idx="696">
                  <c:v>6.5645465646412297E-4</c:v>
                </c:pt>
                <c:pt idx="697">
                  <c:v>6.5911945586219901E-4</c:v>
                </c:pt>
                <c:pt idx="698">
                  <c:v>6.5595148073173599E-4</c:v>
                </c:pt>
                <c:pt idx="699">
                  <c:v>6.5795735365676699E-4</c:v>
                </c:pt>
                <c:pt idx="700">
                  <c:v>6.6515330276173499E-4</c:v>
                </c:pt>
                <c:pt idx="701">
                  <c:v>6.6546773877080103E-4</c:v>
                </c:pt>
                <c:pt idx="702">
                  <c:v>6.6543967237241001E-4</c:v>
                </c:pt>
                <c:pt idx="703">
                  <c:v>6.6704899170119095E-4</c:v>
                </c:pt>
                <c:pt idx="704">
                  <c:v>6.6544740301561405E-4</c:v>
                </c:pt>
                <c:pt idx="705">
                  <c:v>6.6724803034566799E-4</c:v>
                </c:pt>
                <c:pt idx="706">
                  <c:v>6.6810236454724402E-4</c:v>
                </c:pt>
                <c:pt idx="707">
                  <c:v>6.6892117705320603E-4</c:v>
                </c:pt>
                <c:pt idx="708">
                  <c:v>6.7020754875605105E-4</c:v>
                </c:pt>
                <c:pt idx="709">
                  <c:v>6.7049123384582601E-4</c:v>
                </c:pt>
                <c:pt idx="710">
                  <c:v>6.7165595322192897E-4</c:v>
                </c:pt>
                <c:pt idx="711">
                  <c:v>6.75798366589025E-4</c:v>
                </c:pt>
                <c:pt idx="712">
                  <c:v>6.7489677875958495E-4</c:v>
                </c:pt>
                <c:pt idx="713">
                  <c:v>6.8081752755916596E-4</c:v>
                </c:pt>
                <c:pt idx="714">
                  <c:v>6.7822056934529801E-4</c:v>
                </c:pt>
                <c:pt idx="715">
                  <c:v>6.7662845857479996E-4</c:v>
                </c:pt>
                <c:pt idx="716">
                  <c:v>6.7874584001221801E-4</c:v>
                </c:pt>
                <c:pt idx="717">
                  <c:v>6.8195449526703498E-4</c:v>
                </c:pt>
                <c:pt idx="718">
                  <c:v>6.8274195209249398E-4</c:v>
                </c:pt>
                <c:pt idx="719">
                  <c:v>6.8410286586875302E-4</c:v>
                </c:pt>
                <c:pt idx="720">
                  <c:v>6.8430433339894598E-4</c:v>
                </c:pt>
                <c:pt idx="721">
                  <c:v>6.8240641300901705E-4</c:v>
                </c:pt>
                <c:pt idx="722">
                  <c:v>6.8454648407325995E-4</c:v>
                </c:pt>
                <c:pt idx="723">
                  <c:v>6.8570193994433096E-4</c:v>
                </c:pt>
                <c:pt idx="724">
                  <c:v>6.8613739294764802E-4</c:v>
                </c:pt>
                <c:pt idx="725">
                  <c:v>6.8863635508932097E-4</c:v>
                </c:pt>
                <c:pt idx="726">
                  <c:v>6.9379305514046701E-4</c:v>
                </c:pt>
                <c:pt idx="727">
                  <c:v>6.9108423084358796E-4</c:v>
                </c:pt>
                <c:pt idx="728">
                  <c:v>6.9128007910465301E-4</c:v>
                </c:pt>
                <c:pt idx="729">
                  <c:v>6.9339623479576799E-4</c:v>
                </c:pt>
                <c:pt idx="730">
                  <c:v>6.9527588062324997E-4</c:v>
                </c:pt>
                <c:pt idx="731">
                  <c:v>6.9822274961203799E-4</c:v>
                </c:pt>
                <c:pt idx="732">
                  <c:v>6.9605716038284799E-4</c:v>
                </c:pt>
                <c:pt idx="733">
                  <c:v>6.9888165298605796E-4</c:v>
                </c:pt>
                <c:pt idx="734">
                  <c:v>6.9889727244601602E-4</c:v>
                </c:pt>
                <c:pt idx="735">
                  <c:v>7.0078858288159004E-4</c:v>
                </c:pt>
                <c:pt idx="736">
                  <c:v>6.9773407523763501E-4</c:v>
                </c:pt>
                <c:pt idx="737">
                  <c:v>7.0193834350646203E-4</c:v>
                </c:pt>
                <c:pt idx="738">
                  <c:v>7.0647179885491296E-4</c:v>
                </c:pt>
                <c:pt idx="739">
                  <c:v>7.0294778749165304E-4</c:v>
                </c:pt>
                <c:pt idx="740">
                  <c:v>7.0598892635661398E-4</c:v>
                </c:pt>
                <c:pt idx="741">
                  <c:v>7.0446573691778302E-4</c:v>
                </c:pt>
                <c:pt idx="742">
                  <c:v>7.0863910379192097E-4</c:v>
                </c:pt>
                <c:pt idx="743">
                  <c:v>7.0968187806267301E-4</c:v>
                </c:pt>
                <c:pt idx="744">
                  <c:v>7.0694031792762203E-4</c:v>
                </c:pt>
                <c:pt idx="745">
                  <c:v>7.0724916762181299E-4</c:v>
                </c:pt>
                <c:pt idx="746">
                  <c:v>7.1084651117161795E-4</c:v>
                </c:pt>
                <c:pt idx="747">
                  <c:v>7.0990062433901502E-4</c:v>
                </c:pt>
                <c:pt idx="748">
                  <c:v>7.1331454994629005E-4</c:v>
                </c:pt>
                <c:pt idx="749">
                  <c:v>7.1263191554916505E-4</c:v>
                </c:pt>
                <c:pt idx="750">
                  <c:v>7.1933058827604605E-4</c:v>
                </c:pt>
                <c:pt idx="751">
                  <c:v>7.2221804761558601E-4</c:v>
                </c:pt>
                <c:pt idx="752">
                  <c:v>7.2124986291296296E-4</c:v>
                </c:pt>
                <c:pt idx="753">
                  <c:v>7.2338071040911904E-4</c:v>
                </c:pt>
                <c:pt idx="754">
                  <c:v>7.2388873329812405E-4</c:v>
                </c:pt>
                <c:pt idx="755">
                  <c:v>7.2226950785273002E-4</c:v>
                </c:pt>
                <c:pt idx="756">
                  <c:v>7.2244115146615699E-4</c:v>
                </c:pt>
                <c:pt idx="757">
                  <c:v>7.2351395595673105E-4</c:v>
                </c:pt>
                <c:pt idx="758">
                  <c:v>7.2584071106417201E-4</c:v>
                </c:pt>
                <c:pt idx="759">
                  <c:v>7.2669969058496695E-4</c:v>
                </c:pt>
                <c:pt idx="760">
                  <c:v>7.3155171710784304E-4</c:v>
                </c:pt>
                <c:pt idx="761">
                  <c:v>7.26015359981348E-4</c:v>
                </c:pt>
                <c:pt idx="762">
                  <c:v>7.2957062963732104E-4</c:v>
                </c:pt>
                <c:pt idx="763">
                  <c:v>7.2957042788558202E-4</c:v>
                </c:pt>
                <c:pt idx="764">
                  <c:v>7.3357340803232804E-4</c:v>
                </c:pt>
                <c:pt idx="765">
                  <c:v>7.3600534397161299E-4</c:v>
                </c:pt>
                <c:pt idx="766">
                  <c:v>7.3690016851028599E-4</c:v>
                </c:pt>
                <c:pt idx="767">
                  <c:v>7.3902339255309604E-4</c:v>
                </c:pt>
                <c:pt idx="768">
                  <c:v>7.4216315490041303E-4</c:v>
                </c:pt>
                <c:pt idx="769">
                  <c:v>7.4174642863666202E-4</c:v>
                </c:pt>
                <c:pt idx="770">
                  <c:v>7.4054925187701801E-4</c:v>
                </c:pt>
                <c:pt idx="771">
                  <c:v>7.4206750179221304E-4</c:v>
                </c:pt>
                <c:pt idx="772">
                  <c:v>7.3912253521999001E-4</c:v>
                </c:pt>
                <c:pt idx="773">
                  <c:v>7.4238585940344102E-4</c:v>
                </c:pt>
                <c:pt idx="774">
                  <c:v>7.4704493639231404E-4</c:v>
                </c:pt>
                <c:pt idx="775">
                  <c:v>7.4542168817989395E-4</c:v>
                </c:pt>
                <c:pt idx="776">
                  <c:v>7.4654311006856799E-4</c:v>
                </c:pt>
                <c:pt idx="777">
                  <c:v>7.4622023000913101E-4</c:v>
                </c:pt>
                <c:pt idx="778">
                  <c:v>7.5270244202736301E-4</c:v>
                </c:pt>
                <c:pt idx="779">
                  <c:v>7.5488898005748905E-4</c:v>
                </c:pt>
                <c:pt idx="780">
                  <c:v>7.5022806974364101E-4</c:v>
                </c:pt>
                <c:pt idx="781">
                  <c:v>7.5277941225855203E-4</c:v>
                </c:pt>
                <c:pt idx="782">
                  <c:v>7.5618387547860596E-4</c:v>
                </c:pt>
                <c:pt idx="783">
                  <c:v>7.5599278838041101E-4</c:v>
                </c:pt>
                <c:pt idx="784">
                  <c:v>7.6409057698377698E-4</c:v>
                </c:pt>
                <c:pt idx="785">
                  <c:v>7.6053046823223005E-4</c:v>
                </c:pt>
                <c:pt idx="786">
                  <c:v>7.5960651761346198E-4</c:v>
                </c:pt>
                <c:pt idx="787">
                  <c:v>7.6379372437138798E-4</c:v>
                </c:pt>
                <c:pt idx="788">
                  <c:v>7.6216730363744105E-4</c:v>
                </c:pt>
                <c:pt idx="789">
                  <c:v>7.6311152391784999E-4</c:v>
                </c:pt>
                <c:pt idx="790">
                  <c:v>7.6564573070750104E-4</c:v>
                </c:pt>
                <c:pt idx="791">
                  <c:v>7.6923882416812404E-4</c:v>
                </c:pt>
                <c:pt idx="792">
                  <c:v>7.7090646684217095E-4</c:v>
                </c:pt>
                <c:pt idx="793">
                  <c:v>7.7153326856008804E-4</c:v>
                </c:pt>
                <c:pt idx="794">
                  <c:v>7.7060743727513004E-4</c:v>
                </c:pt>
                <c:pt idx="795">
                  <c:v>7.7247447640872095E-4</c:v>
                </c:pt>
                <c:pt idx="796">
                  <c:v>7.72599593879771E-4</c:v>
                </c:pt>
                <c:pt idx="797">
                  <c:v>7.7528576733688198E-4</c:v>
                </c:pt>
                <c:pt idx="798">
                  <c:v>7.7711035225204699E-4</c:v>
                </c:pt>
                <c:pt idx="799">
                  <c:v>7.7908614617846204E-4</c:v>
                </c:pt>
                <c:pt idx="800">
                  <c:v>7.80557723984112E-4</c:v>
                </c:pt>
                <c:pt idx="801">
                  <c:v>7.8464696394206198E-4</c:v>
                </c:pt>
                <c:pt idx="802">
                  <c:v>7.8228974139063197E-4</c:v>
                </c:pt>
                <c:pt idx="803">
                  <c:v>7.8489889374502798E-4</c:v>
                </c:pt>
                <c:pt idx="804">
                  <c:v>7.8438674583126001E-4</c:v>
                </c:pt>
                <c:pt idx="805">
                  <c:v>7.8801150634793702E-4</c:v>
                </c:pt>
                <c:pt idx="806">
                  <c:v>7.9001477627398304E-4</c:v>
                </c:pt>
                <c:pt idx="807">
                  <c:v>7.8722716520012196E-4</c:v>
                </c:pt>
                <c:pt idx="808">
                  <c:v>7.8962748959370899E-4</c:v>
                </c:pt>
                <c:pt idx="809">
                  <c:v>7.9348780287595902E-4</c:v>
                </c:pt>
                <c:pt idx="810">
                  <c:v>7.9826396378310303E-4</c:v>
                </c:pt>
                <c:pt idx="811">
                  <c:v>7.9622890324333804E-4</c:v>
                </c:pt>
                <c:pt idx="812">
                  <c:v>7.9760533872210999E-4</c:v>
                </c:pt>
                <c:pt idx="813">
                  <c:v>7.9876317423973296E-4</c:v>
                </c:pt>
                <c:pt idx="814">
                  <c:v>7.99560998485941E-4</c:v>
                </c:pt>
                <c:pt idx="815">
                  <c:v>8.0255535587166497E-4</c:v>
                </c:pt>
                <c:pt idx="816">
                  <c:v>8.0296960055937995E-4</c:v>
                </c:pt>
                <c:pt idx="817">
                  <c:v>8.0762587501706398E-4</c:v>
                </c:pt>
                <c:pt idx="818">
                  <c:v>8.0602182069632305E-4</c:v>
                </c:pt>
                <c:pt idx="819">
                  <c:v>8.0946070170655898E-4</c:v>
                </c:pt>
                <c:pt idx="820">
                  <c:v>6.2714663611240795E-4</c:v>
                </c:pt>
                <c:pt idx="821">
                  <c:v>8.7224413492627501E-4</c:v>
                </c:pt>
                <c:pt idx="822">
                  <c:v>8.1587604041105004E-4</c:v>
                </c:pt>
                <c:pt idx="823">
                  <c:v>8.1259270977137004E-4</c:v>
                </c:pt>
                <c:pt idx="824">
                  <c:v>8.1389518372081897E-4</c:v>
                </c:pt>
                <c:pt idx="825">
                  <c:v>8.1352926034327505E-4</c:v>
                </c:pt>
                <c:pt idx="826">
                  <c:v>8.18852366872516E-4</c:v>
                </c:pt>
                <c:pt idx="827">
                  <c:v>8.1866655782265895E-4</c:v>
                </c:pt>
                <c:pt idx="828">
                  <c:v>8.2007610040193697E-4</c:v>
                </c:pt>
                <c:pt idx="829">
                  <c:v>1.3140449258323399E-3</c:v>
                </c:pt>
                <c:pt idx="830">
                  <c:v>8.2532533510428397E-4</c:v>
                </c:pt>
                <c:pt idx="831">
                  <c:v>8.33467754350401E-4</c:v>
                </c:pt>
                <c:pt idx="832">
                  <c:v>8.3558945898162199E-4</c:v>
                </c:pt>
                <c:pt idx="833">
                  <c:v>8.3457498618731295E-4</c:v>
                </c:pt>
                <c:pt idx="834">
                  <c:v>8.3878254216983598E-4</c:v>
                </c:pt>
                <c:pt idx="835">
                  <c:v>8.4035599502705997E-4</c:v>
                </c:pt>
                <c:pt idx="836">
                  <c:v>8.4177773929207996E-4</c:v>
                </c:pt>
                <c:pt idx="837">
                  <c:v>8.4263277859261405E-4</c:v>
                </c:pt>
                <c:pt idx="838">
                  <c:v>8.4614882196549102E-4</c:v>
                </c:pt>
                <c:pt idx="839">
                  <c:v>8.4494580581115396E-4</c:v>
                </c:pt>
                <c:pt idx="840">
                  <c:v>8.4808639480159404E-4</c:v>
                </c:pt>
                <c:pt idx="841">
                  <c:v>8.5000580902988695E-4</c:v>
                </c:pt>
                <c:pt idx="842">
                  <c:v>8.4969380631134603E-4</c:v>
                </c:pt>
                <c:pt idx="843">
                  <c:v>8.5125960620334299E-4</c:v>
                </c:pt>
                <c:pt idx="844">
                  <c:v>8.5512202584807405E-4</c:v>
                </c:pt>
                <c:pt idx="845">
                  <c:v>8.5789892446309001E-4</c:v>
                </c:pt>
                <c:pt idx="846">
                  <c:v>8.5919796307879198E-4</c:v>
                </c:pt>
                <c:pt idx="847">
                  <c:v>8.6071537128375403E-4</c:v>
                </c:pt>
                <c:pt idx="848">
                  <c:v>8.6313124929405995E-4</c:v>
                </c:pt>
                <c:pt idx="849">
                  <c:v>8.6297769523787195E-4</c:v>
                </c:pt>
                <c:pt idx="850">
                  <c:v>8.6704312923720195E-4</c:v>
                </c:pt>
                <c:pt idx="851">
                  <c:v>8.2775403383926601E-4</c:v>
                </c:pt>
                <c:pt idx="852">
                  <c:v>8.7565567339866705E-4</c:v>
                </c:pt>
                <c:pt idx="853">
                  <c:v>8.6921036114529502E-4</c:v>
                </c:pt>
                <c:pt idx="854">
                  <c:v>8.7259944060863795E-4</c:v>
                </c:pt>
                <c:pt idx="855">
                  <c:v>8.70918632081631E-4</c:v>
                </c:pt>
                <c:pt idx="856">
                  <c:v>8.7536913698158805E-4</c:v>
                </c:pt>
                <c:pt idx="857">
                  <c:v>8.7767661147815303E-4</c:v>
                </c:pt>
                <c:pt idx="858">
                  <c:v>8.8012046027562704E-4</c:v>
                </c:pt>
                <c:pt idx="859">
                  <c:v>8.7961352870919004E-4</c:v>
                </c:pt>
                <c:pt idx="860">
                  <c:v>8.8230466172374903E-4</c:v>
                </c:pt>
                <c:pt idx="861">
                  <c:v>8.8292644985193296E-4</c:v>
                </c:pt>
                <c:pt idx="862">
                  <c:v>8.8513922858147098E-4</c:v>
                </c:pt>
                <c:pt idx="863">
                  <c:v>8.8716962852495999E-4</c:v>
                </c:pt>
                <c:pt idx="864">
                  <c:v>8.8942821314062705E-4</c:v>
                </c:pt>
                <c:pt idx="865">
                  <c:v>8.8998502031849096E-4</c:v>
                </c:pt>
                <c:pt idx="866">
                  <c:v>8.9173448200015098E-4</c:v>
                </c:pt>
                <c:pt idx="867">
                  <c:v>8.9358712986433797E-4</c:v>
                </c:pt>
                <c:pt idx="868">
                  <c:v>8.9664082909218497E-4</c:v>
                </c:pt>
                <c:pt idx="869">
                  <c:v>8.9955576193751201E-4</c:v>
                </c:pt>
                <c:pt idx="870">
                  <c:v>8.9894121402274104E-4</c:v>
                </c:pt>
                <c:pt idx="871">
                  <c:v>9.0439017253783399E-4</c:v>
                </c:pt>
                <c:pt idx="872">
                  <c:v>9.0488694387884795E-4</c:v>
                </c:pt>
                <c:pt idx="873">
                  <c:v>9.05871235706515E-4</c:v>
                </c:pt>
                <c:pt idx="874">
                  <c:v>9.0618948092665804E-4</c:v>
                </c:pt>
                <c:pt idx="875">
                  <c:v>9.0912779068867602E-4</c:v>
                </c:pt>
                <c:pt idx="876">
                  <c:v>9.1196443499948503E-4</c:v>
                </c:pt>
                <c:pt idx="877">
                  <c:v>9.1380585247879096E-4</c:v>
                </c:pt>
                <c:pt idx="878">
                  <c:v>9.1717818075395699E-4</c:v>
                </c:pt>
                <c:pt idx="879">
                  <c:v>9.1774022417187595E-4</c:v>
                </c:pt>
                <c:pt idx="880">
                  <c:v>9.2130927548578895E-4</c:v>
                </c:pt>
                <c:pt idx="881">
                  <c:v>9.2313703321474897E-4</c:v>
                </c:pt>
                <c:pt idx="882">
                  <c:v>9.2444216930660903E-4</c:v>
                </c:pt>
                <c:pt idx="883">
                  <c:v>9.2607038422188703E-4</c:v>
                </c:pt>
                <c:pt idx="884">
                  <c:v>9.2736817444573902E-4</c:v>
                </c:pt>
                <c:pt idx="885">
                  <c:v>9.2932877778013196E-4</c:v>
                </c:pt>
                <c:pt idx="886">
                  <c:v>9.3119641008730897E-4</c:v>
                </c:pt>
                <c:pt idx="887">
                  <c:v>9.3468402676442398E-4</c:v>
                </c:pt>
                <c:pt idx="888">
                  <c:v>9.3581739271664905E-4</c:v>
                </c:pt>
                <c:pt idx="889">
                  <c:v>9.3971756624136702E-4</c:v>
                </c:pt>
                <c:pt idx="890">
                  <c:v>9.4043654793245798E-4</c:v>
                </c:pt>
                <c:pt idx="891">
                  <c:v>9.4181663704463302E-4</c:v>
                </c:pt>
                <c:pt idx="892">
                  <c:v>9.4444633990290404E-4</c:v>
                </c:pt>
                <c:pt idx="893">
                  <c:v>9.4734517633297496E-4</c:v>
                </c:pt>
                <c:pt idx="894">
                  <c:v>9.4884372652369602E-4</c:v>
                </c:pt>
                <c:pt idx="895">
                  <c:v>9.5103714513225805E-4</c:v>
                </c:pt>
                <c:pt idx="896">
                  <c:v>9.51859807955125E-4</c:v>
                </c:pt>
                <c:pt idx="897">
                  <c:v>9.5432543201859105E-4</c:v>
                </c:pt>
                <c:pt idx="898">
                  <c:v>9.57873433006829E-4</c:v>
                </c:pt>
                <c:pt idx="899">
                  <c:v>9.5977713097448601E-4</c:v>
                </c:pt>
                <c:pt idx="900">
                  <c:v>9.5966533325209601E-4</c:v>
                </c:pt>
                <c:pt idx="901">
                  <c:v>9.63288939623364E-4</c:v>
                </c:pt>
                <c:pt idx="902">
                  <c:v>9.6626766686473101E-4</c:v>
                </c:pt>
                <c:pt idx="903">
                  <c:v>9.6760647347637896E-4</c:v>
                </c:pt>
                <c:pt idx="904">
                  <c:v>9.6907960562172201E-4</c:v>
                </c:pt>
                <c:pt idx="905">
                  <c:v>9.7279957773900095E-4</c:v>
                </c:pt>
                <c:pt idx="906">
                  <c:v>9.7655883583866801E-4</c:v>
                </c:pt>
                <c:pt idx="907">
                  <c:v>9.7759065772676603E-4</c:v>
                </c:pt>
                <c:pt idx="908">
                  <c:v>9.7880749706760598E-4</c:v>
                </c:pt>
                <c:pt idx="909">
                  <c:v>9.8248082689342698E-4</c:v>
                </c:pt>
                <c:pt idx="910">
                  <c:v>9.8381309834797196E-4</c:v>
                </c:pt>
                <c:pt idx="911">
                  <c:v>9.877420440125731E-4</c:v>
                </c:pt>
                <c:pt idx="912">
                  <c:v>9.8935922640893802E-4</c:v>
                </c:pt>
                <c:pt idx="913">
                  <c:v>9.9123889137350406E-4</c:v>
                </c:pt>
                <c:pt idx="914">
                  <c:v>9.9415431660078305E-4</c:v>
                </c:pt>
                <c:pt idx="915">
                  <c:v>9.96005845171431E-4</c:v>
                </c:pt>
                <c:pt idx="916">
                  <c:v>9.984880742483391E-4</c:v>
                </c:pt>
                <c:pt idx="917">
                  <c:v>1.00013317138901E-3</c:v>
                </c:pt>
                <c:pt idx="918">
                  <c:v>1.0034033060293301E-3</c:v>
                </c:pt>
                <c:pt idx="919">
                  <c:v>1.0072532236543601E-3</c:v>
                </c:pt>
                <c:pt idx="920">
                  <c:v>1.0089304446938101E-3</c:v>
                </c:pt>
                <c:pt idx="921">
                  <c:v>1.01142857176778E-3</c:v>
                </c:pt>
                <c:pt idx="922">
                  <c:v>1.0133336723451799E-3</c:v>
                </c:pt>
                <c:pt idx="923">
                  <c:v>1.01611156181202E-3</c:v>
                </c:pt>
                <c:pt idx="924">
                  <c:v>1.01931494735925E-3</c:v>
                </c:pt>
                <c:pt idx="925">
                  <c:v>1.02220832608493E-3</c:v>
                </c:pt>
                <c:pt idx="926">
                  <c:v>1.02447553706458E-3</c:v>
                </c:pt>
                <c:pt idx="927">
                  <c:v>1.0266559408833201E-3</c:v>
                </c:pt>
                <c:pt idx="928">
                  <c:v>1.0300373695142299E-3</c:v>
                </c:pt>
                <c:pt idx="929">
                  <c:v>1.03248081793355E-3</c:v>
                </c:pt>
                <c:pt idx="930">
                  <c:v>1.03508606194048E-3</c:v>
                </c:pt>
                <c:pt idx="931">
                  <c:v>1.03771877963261E-3</c:v>
                </c:pt>
                <c:pt idx="932">
                  <c:v>1.04145269047608E-3</c:v>
                </c:pt>
                <c:pt idx="933">
                  <c:v>1.0432315758135699E-3</c:v>
                </c:pt>
                <c:pt idx="934">
                  <c:v>1.0464693847164999E-3</c:v>
                </c:pt>
                <c:pt idx="935">
                  <c:v>1.0491781609636699E-3</c:v>
                </c:pt>
                <c:pt idx="936">
                  <c:v>1.05196305618175E-3</c:v>
                </c:pt>
                <c:pt idx="937">
                  <c:v>1.0548957902770601E-3</c:v>
                </c:pt>
                <c:pt idx="938">
                  <c:v>1.0577982134048799E-3</c:v>
                </c:pt>
                <c:pt idx="939">
                  <c:v>1.06089938286304E-3</c:v>
                </c:pt>
                <c:pt idx="940">
                  <c:v>1.06311040430576E-3</c:v>
                </c:pt>
                <c:pt idx="941">
                  <c:v>1.0659379309201199E-3</c:v>
                </c:pt>
                <c:pt idx="942">
                  <c:v>1.0696236006989301E-3</c:v>
                </c:pt>
                <c:pt idx="943">
                  <c:v>1.0723923886265601E-3</c:v>
                </c:pt>
                <c:pt idx="944">
                  <c:v>1.07559088395086E-3</c:v>
                </c:pt>
                <c:pt idx="945">
                  <c:v>1.0789659942855899E-3</c:v>
                </c:pt>
                <c:pt idx="946">
                  <c:v>1.0811177170810501E-3</c:v>
                </c:pt>
                <c:pt idx="947">
                  <c:v>1.0847176082539099E-3</c:v>
                </c:pt>
                <c:pt idx="948">
                  <c:v>1.0879109187673E-3</c:v>
                </c:pt>
                <c:pt idx="949">
                  <c:v>1.0910939303263401E-3</c:v>
                </c:pt>
                <c:pt idx="950">
                  <c:v>1.09406079861691E-3</c:v>
                </c:pt>
                <c:pt idx="951">
                  <c:v>1.0968109492649899E-3</c:v>
                </c:pt>
                <c:pt idx="952">
                  <c:v>1.10042847050819E-3</c:v>
                </c:pt>
                <c:pt idx="953">
                  <c:v>1.10391987248625E-3</c:v>
                </c:pt>
                <c:pt idx="954">
                  <c:v>1.1067536060544599E-3</c:v>
                </c:pt>
                <c:pt idx="955">
                  <c:v>1.1102142396701099E-3</c:v>
                </c:pt>
                <c:pt idx="956">
                  <c:v>1.11354750229671E-3</c:v>
                </c:pt>
                <c:pt idx="957">
                  <c:v>1.1172153423040299E-3</c:v>
                </c:pt>
                <c:pt idx="958">
                  <c:v>1.1206104402710401E-3</c:v>
                </c:pt>
                <c:pt idx="959">
                  <c:v>1.1239884530639399E-3</c:v>
                </c:pt>
                <c:pt idx="960">
                  <c:v>1.1275480934358399E-3</c:v>
                </c:pt>
                <c:pt idx="961">
                  <c:v>1.13014036686351E-3</c:v>
                </c:pt>
                <c:pt idx="962">
                  <c:v>1.13404414001143E-3</c:v>
                </c:pt>
                <c:pt idx="963">
                  <c:v>1.1378514187648601E-3</c:v>
                </c:pt>
                <c:pt idx="964">
                  <c:v>1.14102183877734E-3</c:v>
                </c:pt>
                <c:pt idx="965">
                  <c:v>1.1445119219122299E-3</c:v>
                </c:pt>
                <c:pt idx="966">
                  <c:v>1.1481132589740101E-3</c:v>
                </c:pt>
                <c:pt idx="967">
                  <c:v>1.1522310358665E-3</c:v>
                </c:pt>
                <c:pt idx="968">
                  <c:v>1.15578032668267E-3</c:v>
                </c:pt>
                <c:pt idx="969">
                  <c:v>1.15927037092678E-3</c:v>
                </c:pt>
                <c:pt idx="970">
                  <c:v>1.16354625511344E-3</c:v>
                </c:pt>
                <c:pt idx="971">
                  <c:v>1.1674170121329301E-3</c:v>
                </c:pt>
                <c:pt idx="972">
                  <c:v>1.17115054022615E-3</c:v>
                </c:pt>
                <c:pt idx="973">
                  <c:v>1.1746225317597E-3</c:v>
                </c:pt>
                <c:pt idx="974">
                  <c:v>1.17885638358848E-3</c:v>
                </c:pt>
                <c:pt idx="975">
                  <c:v>1.1828413005690499E-3</c:v>
                </c:pt>
                <c:pt idx="976">
                  <c:v>1.18642994736188E-3</c:v>
                </c:pt>
                <c:pt idx="977">
                  <c:v>1.1907372991928401E-3</c:v>
                </c:pt>
                <c:pt idx="978">
                  <c:v>1.1947005047170901E-3</c:v>
                </c:pt>
                <c:pt idx="979">
                  <c:v>1.19832810996186E-3</c:v>
                </c:pt>
                <c:pt idx="980">
                  <c:v>1.2025427235267999E-3</c:v>
                </c:pt>
                <c:pt idx="981">
                  <c:v>1.20768867433658E-3</c:v>
                </c:pt>
                <c:pt idx="982">
                  <c:v>1.21089768657442E-3</c:v>
                </c:pt>
                <c:pt idx="983">
                  <c:v>1.21557565176141E-3</c:v>
                </c:pt>
                <c:pt idx="984">
                  <c:v>1.2198542979974E-3</c:v>
                </c:pt>
                <c:pt idx="985">
                  <c:v>1.2237332940007099E-3</c:v>
                </c:pt>
                <c:pt idx="986">
                  <c:v>8.3357532659058197E-4</c:v>
                </c:pt>
                <c:pt idx="987">
                  <c:v>1.23845789105836E-3</c:v>
                </c:pt>
                <c:pt idx="988">
                  <c:v>1.2591493466541301E-3</c:v>
                </c:pt>
                <c:pt idx="989">
                  <c:v>1.2637350518675101E-3</c:v>
                </c:pt>
                <c:pt idx="990">
                  <c:v>1.2684983433224901E-3</c:v>
                </c:pt>
                <c:pt idx="991">
                  <c:v>1.2730615587265E-3</c:v>
                </c:pt>
                <c:pt idx="992">
                  <c:v>1.27815390787534E-3</c:v>
                </c:pt>
                <c:pt idx="993">
                  <c:v>1.2827178887267799E-3</c:v>
                </c:pt>
                <c:pt idx="994">
                  <c:v>1.28725288821595E-3</c:v>
                </c:pt>
                <c:pt idx="995">
                  <c:v>1.29247199363606E-3</c:v>
                </c:pt>
                <c:pt idx="996">
                  <c:v>1.2970060327294199E-3</c:v>
                </c:pt>
                <c:pt idx="997">
                  <c:v>1.30147132654254E-3</c:v>
                </c:pt>
                <c:pt idx="998">
                  <c:v>1.3059926730751199E-3</c:v>
                </c:pt>
                <c:pt idx="999">
                  <c:v>1.31082230021152E-3</c:v>
                </c:pt>
                <c:pt idx="1000">
                  <c:v>1.3157981059081999E-3</c:v>
                </c:pt>
                <c:pt idx="1001">
                  <c:v>1.3211998459899399E-3</c:v>
                </c:pt>
                <c:pt idx="1002">
                  <c:v>1.32541352274644E-3</c:v>
                </c:pt>
                <c:pt idx="1003">
                  <c:v>1.3300021136692199E-3</c:v>
                </c:pt>
                <c:pt idx="1004">
                  <c:v>1.3344897290422E-3</c:v>
                </c:pt>
                <c:pt idx="1005">
                  <c:v>1.33956562228569E-3</c:v>
                </c:pt>
                <c:pt idx="1006">
                  <c:v>1.3442113175828601E-3</c:v>
                </c:pt>
                <c:pt idx="1007">
                  <c:v>1.34855283100248E-3</c:v>
                </c:pt>
                <c:pt idx="1008">
                  <c:v>1.3526555812606799E-3</c:v>
                </c:pt>
                <c:pt idx="1009">
                  <c:v>1.3579475146985301E-3</c:v>
                </c:pt>
                <c:pt idx="1010">
                  <c:v>1.36207474007903E-3</c:v>
                </c:pt>
                <c:pt idx="1011">
                  <c:v>1.3666336732685799E-3</c:v>
                </c:pt>
                <c:pt idx="1012">
                  <c:v>1.3724958568954199E-3</c:v>
                </c:pt>
                <c:pt idx="1013">
                  <c:v>1.3756329205615E-3</c:v>
                </c:pt>
                <c:pt idx="1014">
                  <c:v>1.3804141117229199E-3</c:v>
                </c:pt>
                <c:pt idx="1015">
                  <c:v>1.38444521568665E-3</c:v>
                </c:pt>
                <c:pt idx="1016">
                  <c:v>1.3903873233982E-3</c:v>
                </c:pt>
                <c:pt idx="1017">
                  <c:v>1.39470371890585E-3</c:v>
                </c:pt>
                <c:pt idx="1018">
                  <c:v>1.39820048527086E-3</c:v>
                </c:pt>
                <c:pt idx="1019">
                  <c:v>1.4026872878120599E-3</c:v>
                </c:pt>
                <c:pt idx="1020">
                  <c:v>1.4070066099530899E-3</c:v>
                </c:pt>
                <c:pt idx="1021">
                  <c:v>1.4105266623703899E-3</c:v>
                </c:pt>
                <c:pt idx="1022">
                  <c:v>1.4163108977641801E-3</c:v>
                </c:pt>
                <c:pt idx="1023">
                  <c:v>1.42002766920292E-3</c:v>
                </c:pt>
                <c:pt idx="1024">
                  <c:v>1.42471554041247E-3</c:v>
                </c:pt>
                <c:pt idx="1025">
                  <c:v>1.4282921718325101E-3</c:v>
                </c:pt>
                <c:pt idx="1026">
                  <c:v>1.4318898724121701E-3</c:v>
                </c:pt>
                <c:pt idx="1027">
                  <c:v>1.4370220244576399E-3</c:v>
                </c:pt>
                <c:pt idx="1028">
                  <c:v>1.44042525514128E-3</c:v>
                </c:pt>
                <c:pt idx="1029">
                  <c:v>1.4446468591814299E-3</c:v>
                </c:pt>
                <c:pt idx="1030">
                  <c:v>1.44719220135317E-3</c:v>
                </c:pt>
                <c:pt idx="1031">
                  <c:v>1.4517536378806501E-3</c:v>
                </c:pt>
                <c:pt idx="1032">
                  <c:v>1.45467285187292E-3</c:v>
                </c:pt>
                <c:pt idx="1033">
                  <c:v>1.4579174977153301E-3</c:v>
                </c:pt>
                <c:pt idx="1034">
                  <c:v>1.4629804549133999E-3</c:v>
                </c:pt>
                <c:pt idx="1035">
                  <c:v>1.4652339945508701E-3</c:v>
                </c:pt>
                <c:pt idx="1036">
                  <c:v>1.46953134145789E-3</c:v>
                </c:pt>
                <c:pt idx="1037">
                  <c:v>1.4721413075900499E-3</c:v>
                </c:pt>
                <c:pt idx="1038">
                  <c:v>1.4747888934855001E-3</c:v>
                </c:pt>
                <c:pt idx="1039">
                  <c:v>1.47782833001617E-3</c:v>
                </c:pt>
                <c:pt idx="1040">
                  <c:v>1.4793358540602099E-3</c:v>
                </c:pt>
                <c:pt idx="1041">
                  <c:v>1.48416930561188E-3</c:v>
                </c:pt>
                <c:pt idx="1042">
                  <c:v>1.4876164664251101E-3</c:v>
                </c:pt>
                <c:pt idx="1043">
                  <c:v>1.48895603231221E-3</c:v>
                </c:pt>
                <c:pt idx="1044">
                  <c:v>1.49235903190359E-3</c:v>
                </c:pt>
                <c:pt idx="1045">
                  <c:v>1.4952445135990101E-3</c:v>
                </c:pt>
                <c:pt idx="1046">
                  <c:v>1.4966849220382199E-3</c:v>
                </c:pt>
                <c:pt idx="1047">
                  <c:v>1.4470545589682E-3</c:v>
                </c:pt>
                <c:pt idx="1048">
                  <c:v>1.4940912101892999E-3</c:v>
                </c:pt>
                <c:pt idx="1049">
                  <c:v>1.50334731981934E-3</c:v>
                </c:pt>
                <c:pt idx="1050">
                  <c:v>1.5058896932727401E-3</c:v>
                </c:pt>
                <c:pt idx="1051">
                  <c:v>1.5069026792333799E-3</c:v>
                </c:pt>
                <c:pt idx="1052">
                  <c:v>1.50678746863401E-3</c:v>
                </c:pt>
                <c:pt idx="1053">
                  <c:v>1.50912211477633E-3</c:v>
                </c:pt>
                <c:pt idx="1054">
                  <c:v>1.5085560289424501E-3</c:v>
                </c:pt>
                <c:pt idx="1055">
                  <c:v>1.5108192613236401E-3</c:v>
                </c:pt>
                <c:pt idx="1056">
                  <c:v>1.5135840556549699E-3</c:v>
                </c:pt>
                <c:pt idx="1057">
                  <c:v>1.51331068121521E-3</c:v>
                </c:pt>
                <c:pt idx="1058">
                  <c:v>1.5125078244889901E-3</c:v>
                </c:pt>
                <c:pt idx="1059">
                  <c:v>1.5124928246789801E-3</c:v>
                </c:pt>
                <c:pt idx="1060">
                  <c:v>1.51412122024361E-3</c:v>
                </c:pt>
                <c:pt idx="1061">
                  <c:v>1.5135899504844701E-3</c:v>
                </c:pt>
                <c:pt idx="1062">
                  <c:v>1.51426324121291E-3</c:v>
                </c:pt>
                <c:pt idx="1063">
                  <c:v>1.5130495983680201E-3</c:v>
                </c:pt>
                <c:pt idx="1064">
                  <c:v>1.5111233714771601E-3</c:v>
                </c:pt>
                <c:pt idx="1065">
                  <c:v>1.5124342273612099E-3</c:v>
                </c:pt>
                <c:pt idx="1066">
                  <c:v>1.50921435252265E-3</c:v>
                </c:pt>
                <c:pt idx="1067">
                  <c:v>1.50900641918093E-3</c:v>
                </c:pt>
                <c:pt idx="1068">
                  <c:v>1.5089258223780001E-3</c:v>
                </c:pt>
                <c:pt idx="1069">
                  <c:v>1.5049130107095399E-3</c:v>
                </c:pt>
                <c:pt idx="1070">
                  <c:v>1.5040198241260501E-3</c:v>
                </c:pt>
                <c:pt idx="1071">
                  <c:v>1.5026189970291301E-3</c:v>
                </c:pt>
                <c:pt idx="1072">
                  <c:v>1.49979673803573E-3</c:v>
                </c:pt>
                <c:pt idx="1073">
                  <c:v>1.49642095409648E-3</c:v>
                </c:pt>
                <c:pt idx="1074">
                  <c:v>1.49463279143675E-3</c:v>
                </c:pt>
                <c:pt idx="1075">
                  <c:v>1.4922407330993999E-3</c:v>
                </c:pt>
                <c:pt idx="1076">
                  <c:v>1.49025398051214E-3</c:v>
                </c:pt>
                <c:pt idx="1077">
                  <c:v>1.4852756852723301E-3</c:v>
                </c:pt>
                <c:pt idx="1078">
                  <c:v>1.48434051232873E-3</c:v>
                </c:pt>
                <c:pt idx="1079">
                  <c:v>1.47957814781711E-3</c:v>
                </c:pt>
                <c:pt idx="1080">
                  <c:v>1.4763798770970301E-3</c:v>
                </c:pt>
                <c:pt idx="1081">
                  <c:v>1.4735032007591399E-3</c:v>
                </c:pt>
                <c:pt idx="1082">
                  <c:v>1.4697566812316399E-3</c:v>
                </c:pt>
                <c:pt idx="1083">
                  <c:v>1.4664269929705401E-3</c:v>
                </c:pt>
                <c:pt idx="1084">
                  <c:v>1.46144770413846E-3</c:v>
                </c:pt>
                <c:pt idx="1085">
                  <c:v>1.4583918802469999E-3</c:v>
                </c:pt>
                <c:pt idx="1086">
                  <c:v>1.4552485671605699E-3</c:v>
                </c:pt>
                <c:pt idx="1087">
                  <c:v>1.4483821093861601E-3</c:v>
                </c:pt>
                <c:pt idx="1088">
                  <c:v>1.4451066415352E-3</c:v>
                </c:pt>
                <c:pt idx="1089">
                  <c:v>1.44133484146447E-3</c:v>
                </c:pt>
                <c:pt idx="1090">
                  <c:v>1.43677293432328E-3</c:v>
                </c:pt>
                <c:pt idx="1091">
                  <c:v>1.4318114802820601E-3</c:v>
                </c:pt>
                <c:pt idx="1092">
                  <c:v>1.4278464259325199E-3</c:v>
                </c:pt>
                <c:pt idx="1093">
                  <c:v>1.4227526910825601E-3</c:v>
                </c:pt>
                <c:pt idx="1094">
                  <c:v>1.41940741253276E-3</c:v>
                </c:pt>
                <c:pt idx="1095">
                  <c:v>1.41481530666356E-3</c:v>
                </c:pt>
                <c:pt idx="1096">
                  <c:v>1.40803817763051E-3</c:v>
                </c:pt>
                <c:pt idx="1097">
                  <c:v>1.40464178186453E-3</c:v>
                </c:pt>
                <c:pt idx="1098">
                  <c:v>1.3998010689335E-3</c:v>
                </c:pt>
                <c:pt idx="1099">
                  <c:v>1.3949865208288501E-3</c:v>
                </c:pt>
                <c:pt idx="1100">
                  <c:v>1.3935210275321499E-3</c:v>
                </c:pt>
                <c:pt idx="1101">
                  <c:v>1.3876119692865401E-3</c:v>
                </c:pt>
                <c:pt idx="1102">
                  <c:v>1.3846596139575501E-3</c:v>
                </c:pt>
                <c:pt idx="1103">
                  <c:v>1.3790625987644899E-3</c:v>
                </c:pt>
                <c:pt idx="1104">
                  <c:v>1.3766257125363E-3</c:v>
                </c:pt>
                <c:pt idx="1105">
                  <c:v>1.3698174865419701E-3</c:v>
                </c:pt>
                <c:pt idx="1106">
                  <c:v>1.36619194681164E-3</c:v>
                </c:pt>
                <c:pt idx="1107">
                  <c:v>1.36267327160081E-3</c:v>
                </c:pt>
                <c:pt idx="1108">
                  <c:v>1.3571042954041699E-3</c:v>
                </c:pt>
                <c:pt idx="1109">
                  <c:v>1.35201429651344E-3</c:v>
                </c:pt>
                <c:pt idx="1110">
                  <c:v>1.35087822576152E-3</c:v>
                </c:pt>
                <c:pt idx="1111">
                  <c:v>1.34798926245029E-3</c:v>
                </c:pt>
                <c:pt idx="1112">
                  <c:v>1.3417740099386801E-3</c:v>
                </c:pt>
                <c:pt idx="1113">
                  <c:v>1.33691684683105E-3</c:v>
                </c:pt>
                <c:pt idx="1114">
                  <c:v>1.3361617431417499E-3</c:v>
                </c:pt>
                <c:pt idx="1115">
                  <c:v>1.3306802709084401E-3</c:v>
                </c:pt>
                <c:pt idx="1116">
                  <c:v>1.3264017314943101E-3</c:v>
                </c:pt>
                <c:pt idx="1117">
                  <c:v>1.3255306517701601E-3</c:v>
                </c:pt>
                <c:pt idx="1118">
                  <c:v>1.3212357679670899E-3</c:v>
                </c:pt>
                <c:pt idx="1119">
                  <c:v>1.31649446800693E-3</c:v>
                </c:pt>
                <c:pt idx="1120">
                  <c:v>1.08848008954658E-3</c:v>
                </c:pt>
                <c:pt idx="1121">
                  <c:v>1.30530524401187E-3</c:v>
                </c:pt>
                <c:pt idx="1122">
                  <c:v>1.2895340997014901E-3</c:v>
                </c:pt>
                <c:pt idx="1123">
                  <c:v>1.2889198798236999E-3</c:v>
                </c:pt>
                <c:pt idx="1124">
                  <c:v>1.28253088616901E-3</c:v>
                </c:pt>
                <c:pt idx="1125">
                  <c:v>1.2818557019882899E-3</c:v>
                </c:pt>
                <c:pt idx="1126">
                  <c:v>1.27758262790982E-3</c:v>
                </c:pt>
                <c:pt idx="1127">
                  <c:v>1.27673632198079E-3</c:v>
                </c:pt>
                <c:pt idx="1128">
                  <c:v>1.26993772277752E-3</c:v>
                </c:pt>
                <c:pt idx="1129">
                  <c:v>1.2722329759565E-3</c:v>
                </c:pt>
                <c:pt idx="1130">
                  <c:v>1.2682807313814299E-3</c:v>
                </c:pt>
                <c:pt idx="1131">
                  <c:v>1.2650762025432701E-3</c:v>
                </c:pt>
                <c:pt idx="1132">
                  <c:v>1.2636382857712999E-3</c:v>
                </c:pt>
                <c:pt idx="1133">
                  <c:v>1.2602222162576E-3</c:v>
                </c:pt>
                <c:pt idx="1134">
                  <c:v>1.25698686931837E-3</c:v>
                </c:pt>
                <c:pt idx="1135">
                  <c:v>1.2583707690683699E-3</c:v>
                </c:pt>
                <c:pt idx="1136">
                  <c:v>1.25231260084844E-3</c:v>
                </c:pt>
                <c:pt idx="1137">
                  <c:v>1.2490413127824701E-3</c:v>
                </c:pt>
                <c:pt idx="1138">
                  <c:v>1.2491832953396801E-3</c:v>
                </c:pt>
                <c:pt idx="1139">
                  <c:v>1.24345622125106E-3</c:v>
                </c:pt>
                <c:pt idx="1140">
                  <c:v>1.24179860570919E-3</c:v>
                </c:pt>
                <c:pt idx="1141">
                  <c:v>1.2432333004809501E-3</c:v>
                </c:pt>
                <c:pt idx="1142">
                  <c:v>1.23616075422053E-3</c:v>
                </c:pt>
                <c:pt idx="1143">
                  <c:v>1.2356837523536501E-3</c:v>
                </c:pt>
                <c:pt idx="1144">
                  <c:v>1.2340383164021701E-3</c:v>
                </c:pt>
                <c:pt idx="1145">
                  <c:v>1.2316715194468401E-3</c:v>
                </c:pt>
                <c:pt idx="1146">
                  <c:v>1.2293312286722499E-3</c:v>
                </c:pt>
                <c:pt idx="1147">
                  <c:v>1.23024904035639E-3</c:v>
                </c:pt>
                <c:pt idx="1148">
                  <c:v>1.2287584485948301E-3</c:v>
                </c:pt>
                <c:pt idx="1149">
                  <c:v>1.2241711391267199E-3</c:v>
                </c:pt>
                <c:pt idx="1150">
                  <c:v>1.22143291287704E-3</c:v>
                </c:pt>
                <c:pt idx="1151">
                  <c:v>1.2182952118337199E-3</c:v>
                </c:pt>
                <c:pt idx="1152">
                  <c:v>1.21949753946524E-3</c:v>
                </c:pt>
                <c:pt idx="1153">
                  <c:v>1.2182421938262799E-3</c:v>
                </c:pt>
                <c:pt idx="1154">
                  <c:v>1.2138717648245501E-3</c:v>
                </c:pt>
                <c:pt idx="1155">
                  <c:v>1.21125339454585E-3</c:v>
                </c:pt>
                <c:pt idx="1156">
                  <c:v>1.2102136445113899E-3</c:v>
                </c:pt>
                <c:pt idx="1157">
                  <c:v>1.2087534891878199E-3</c:v>
                </c:pt>
                <c:pt idx="1158">
                  <c:v>1.20655270014404E-3</c:v>
                </c:pt>
                <c:pt idx="1159">
                  <c:v>1.2027527677938E-3</c:v>
                </c:pt>
                <c:pt idx="1160">
                  <c:v>1.20437806868715E-3</c:v>
                </c:pt>
                <c:pt idx="1161">
                  <c:v>1.20267612844192E-3</c:v>
                </c:pt>
                <c:pt idx="1162">
                  <c:v>1.1996716875027299E-3</c:v>
                </c:pt>
                <c:pt idx="1163">
                  <c:v>1.19984079939646E-3</c:v>
                </c:pt>
                <c:pt idx="1164">
                  <c:v>1.0451816618394E-3</c:v>
                </c:pt>
                <c:pt idx="1165">
                  <c:v>1.1979800660371E-3</c:v>
                </c:pt>
                <c:pt idx="1166">
                  <c:v>1.19429160837774E-3</c:v>
                </c:pt>
                <c:pt idx="1167">
                  <c:v>1.19092721028166E-3</c:v>
                </c:pt>
                <c:pt idx="1168">
                  <c:v>1.19345537420435E-3</c:v>
                </c:pt>
                <c:pt idx="1169">
                  <c:v>1.18993498600304E-3</c:v>
                </c:pt>
                <c:pt idx="1170">
                  <c:v>1.1849185492633901E-3</c:v>
                </c:pt>
                <c:pt idx="1171">
                  <c:v>1.18496892658008E-3</c:v>
                </c:pt>
                <c:pt idx="1172">
                  <c:v>1.1821481231741001E-3</c:v>
                </c:pt>
                <c:pt idx="1173">
                  <c:v>1.18162727857828E-3</c:v>
                </c:pt>
                <c:pt idx="1174">
                  <c:v>1.1822072214451799E-3</c:v>
                </c:pt>
                <c:pt idx="1175">
                  <c:v>1.1823113342811901E-3</c:v>
                </c:pt>
                <c:pt idx="1176">
                  <c:v>1.1794089513491801E-3</c:v>
                </c:pt>
                <c:pt idx="1177">
                  <c:v>1.17596614061044E-3</c:v>
                </c:pt>
                <c:pt idx="1178">
                  <c:v>1.1770412685983599E-3</c:v>
                </c:pt>
                <c:pt idx="1179">
                  <c:v>1.1761989347864399E-3</c:v>
                </c:pt>
                <c:pt idx="1180">
                  <c:v>1.1755149572248E-3</c:v>
                </c:pt>
                <c:pt idx="1181">
                  <c:v>1.1741454061122399E-3</c:v>
                </c:pt>
                <c:pt idx="1182">
                  <c:v>1.17265585890268E-3</c:v>
                </c:pt>
                <c:pt idx="1183">
                  <c:v>1.17078834559326E-3</c:v>
                </c:pt>
                <c:pt idx="1184">
                  <c:v>1.1687475553430499E-3</c:v>
                </c:pt>
                <c:pt idx="1185">
                  <c:v>1.16601392092242E-3</c:v>
                </c:pt>
                <c:pt idx="1186">
                  <c:v>1.16664983009799E-3</c:v>
                </c:pt>
                <c:pt idx="1187">
                  <c:v>1.1658551906468301E-3</c:v>
                </c:pt>
                <c:pt idx="1188">
                  <c:v>1.1609161873927199E-3</c:v>
                </c:pt>
                <c:pt idx="1189">
                  <c:v>1.1593233618325399E-3</c:v>
                </c:pt>
                <c:pt idx="1190">
                  <c:v>1.1597684263040999E-3</c:v>
                </c:pt>
                <c:pt idx="1191">
                  <c:v>1.1614748661113599E-3</c:v>
                </c:pt>
                <c:pt idx="1192">
                  <c:v>1.1616193148396201E-3</c:v>
                </c:pt>
                <c:pt idx="1193">
                  <c:v>1.1579719898485001E-3</c:v>
                </c:pt>
                <c:pt idx="1194">
                  <c:v>1.15701916432835E-3</c:v>
                </c:pt>
                <c:pt idx="1195">
                  <c:v>1.15375169132553E-3</c:v>
                </c:pt>
                <c:pt idx="1196">
                  <c:v>1.1519223294059E-3</c:v>
                </c:pt>
                <c:pt idx="1197">
                  <c:v>1.1534500725367399E-3</c:v>
                </c:pt>
                <c:pt idx="1198">
                  <c:v>1.15163124791772E-3</c:v>
                </c:pt>
                <c:pt idx="1199">
                  <c:v>1.14901544075482E-3</c:v>
                </c:pt>
                <c:pt idx="1200">
                  <c:v>1.15002880000814E-3</c:v>
                </c:pt>
                <c:pt idx="1201">
                  <c:v>1.1451792345472901E-3</c:v>
                </c:pt>
                <c:pt idx="1202">
                  <c:v>1.14446805554735E-3</c:v>
                </c:pt>
                <c:pt idx="1203">
                  <c:v>1.1452597117651399E-3</c:v>
                </c:pt>
                <c:pt idx="1204">
                  <c:v>1.14660804338003E-3</c:v>
                </c:pt>
                <c:pt idx="1205">
                  <c:v>1.14227602443092E-3</c:v>
                </c:pt>
                <c:pt idx="1206">
                  <c:v>1.13896986934807E-3</c:v>
                </c:pt>
                <c:pt idx="1207">
                  <c:v>1.14073212515949E-3</c:v>
                </c:pt>
                <c:pt idx="1208">
                  <c:v>1.1395808549995801E-3</c:v>
                </c:pt>
                <c:pt idx="1209">
                  <c:v>1.1388282093215999E-3</c:v>
                </c:pt>
                <c:pt idx="1210">
                  <c:v>1.13468366408008E-3</c:v>
                </c:pt>
                <c:pt idx="1211">
                  <c:v>1.13605807129489E-3</c:v>
                </c:pt>
                <c:pt idx="1212">
                  <c:v>1.1349082783139301E-3</c:v>
                </c:pt>
                <c:pt idx="1213">
                  <c:v>1.1330110257712701E-3</c:v>
                </c:pt>
                <c:pt idx="1214">
                  <c:v>1.1309955048183901E-3</c:v>
                </c:pt>
                <c:pt idx="1215">
                  <c:v>1.1301353218791E-3</c:v>
                </c:pt>
                <c:pt idx="1216">
                  <c:v>1.12883177699513E-3</c:v>
                </c:pt>
                <c:pt idx="1217">
                  <c:v>1.12781571683897E-3</c:v>
                </c:pt>
                <c:pt idx="1218">
                  <c:v>1.1278421374267E-3</c:v>
                </c:pt>
                <c:pt idx="1219">
                  <c:v>1.12379358622297E-3</c:v>
                </c:pt>
                <c:pt idx="1220">
                  <c:v>1.1267000830275499E-3</c:v>
                </c:pt>
                <c:pt idx="1221">
                  <c:v>1.12110119029262E-3</c:v>
                </c:pt>
                <c:pt idx="1222">
                  <c:v>1.1212047828945599E-3</c:v>
                </c:pt>
                <c:pt idx="1223">
                  <c:v>1.11808627141403E-3</c:v>
                </c:pt>
                <c:pt idx="1224">
                  <c:v>7.22795052515178E-4</c:v>
                </c:pt>
                <c:pt idx="1225">
                  <c:v>1.12153632433468E-3</c:v>
                </c:pt>
                <c:pt idx="1226">
                  <c:v>1.11257353760764E-3</c:v>
                </c:pt>
                <c:pt idx="1227">
                  <c:v>1.11186570562495E-3</c:v>
                </c:pt>
                <c:pt idx="1228">
                  <c:v>1.11222523801988E-3</c:v>
                </c:pt>
                <c:pt idx="1229">
                  <c:v>1.1041108156477099E-3</c:v>
                </c:pt>
                <c:pt idx="1230">
                  <c:v>1.1086743294679399E-3</c:v>
                </c:pt>
                <c:pt idx="1231">
                  <c:v>1.10588627570207E-3</c:v>
                </c:pt>
                <c:pt idx="1232">
                  <c:v>1.105058503187E-3</c:v>
                </c:pt>
                <c:pt idx="1233">
                  <c:v>1.1027351633528201E-3</c:v>
                </c:pt>
                <c:pt idx="1234">
                  <c:v>1.1058853232690201E-3</c:v>
                </c:pt>
                <c:pt idx="1235">
                  <c:v>1.1043326259887101E-3</c:v>
                </c:pt>
                <c:pt idx="1236">
                  <c:v>1.1026320019327501E-3</c:v>
                </c:pt>
                <c:pt idx="1237">
                  <c:v>1.09808551477521E-3</c:v>
                </c:pt>
                <c:pt idx="1238">
                  <c:v>1.0988091508765401E-3</c:v>
                </c:pt>
                <c:pt idx="1239">
                  <c:v>1.0970001692045799E-3</c:v>
                </c:pt>
                <c:pt idx="1240">
                  <c:v>1.0994565213951399E-3</c:v>
                </c:pt>
                <c:pt idx="1241">
                  <c:v>1.0982043552384901E-3</c:v>
                </c:pt>
                <c:pt idx="1242">
                  <c:v>1.0959739551197501E-3</c:v>
                </c:pt>
                <c:pt idx="1243">
                  <c:v>1.0911190096636501E-3</c:v>
                </c:pt>
                <c:pt idx="1244">
                  <c:v>1.09580274569071E-3</c:v>
                </c:pt>
                <c:pt idx="1245">
                  <c:v>1.09012685787298E-3</c:v>
                </c:pt>
                <c:pt idx="1246">
                  <c:v>1.0888355460415601E-3</c:v>
                </c:pt>
                <c:pt idx="1247">
                  <c:v>1.0932403468672501E-3</c:v>
                </c:pt>
                <c:pt idx="1248">
                  <c:v>1.0705508040747399E-3</c:v>
                </c:pt>
                <c:pt idx="1249">
                  <c:v>1.0895289669832101E-3</c:v>
                </c:pt>
                <c:pt idx="1250">
                  <c:v>1.0882695500858601E-3</c:v>
                </c:pt>
                <c:pt idx="1251">
                  <c:v>1.08981662433044E-3</c:v>
                </c:pt>
                <c:pt idx="1252">
                  <c:v>1.0886272028585501E-3</c:v>
                </c:pt>
                <c:pt idx="1253">
                  <c:v>1.0842628900440299E-3</c:v>
                </c:pt>
                <c:pt idx="1254">
                  <c:v>1.08192228848024E-3</c:v>
                </c:pt>
                <c:pt idx="1255">
                  <c:v>1.0826620842841E-3</c:v>
                </c:pt>
                <c:pt idx="1256">
                  <c:v>1.0819261800257599E-3</c:v>
                </c:pt>
                <c:pt idx="1257">
                  <c:v>1.08292201153741E-3</c:v>
                </c:pt>
                <c:pt idx="1258">
                  <c:v>1.07814769813008E-3</c:v>
                </c:pt>
                <c:pt idx="1259">
                  <c:v>1.0775445651693999E-3</c:v>
                </c:pt>
                <c:pt idx="1260">
                  <c:v>1.07758749102905E-3</c:v>
                </c:pt>
                <c:pt idx="1261">
                  <c:v>1.08182874196757E-3</c:v>
                </c:pt>
                <c:pt idx="1262">
                  <c:v>1.0789304217516901E-3</c:v>
                </c:pt>
                <c:pt idx="1263">
                  <c:v>1.07398790521378E-3</c:v>
                </c:pt>
                <c:pt idx="1264">
                  <c:v>1.07333634073943E-3</c:v>
                </c:pt>
                <c:pt idx="1265">
                  <c:v>1.07035708824456E-3</c:v>
                </c:pt>
                <c:pt idx="1266">
                  <c:v>1.0716479027368E-3</c:v>
                </c:pt>
                <c:pt idx="1267">
                  <c:v>1.07066739593606E-3</c:v>
                </c:pt>
                <c:pt idx="1268">
                  <c:v>1.0678686361967401E-3</c:v>
                </c:pt>
                <c:pt idx="1269">
                  <c:v>1.06863770881022E-3</c:v>
                </c:pt>
                <c:pt idx="1270">
                  <c:v>1.06777029876396E-3</c:v>
                </c:pt>
                <c:pt idx="1271">
                  <c:v>1.06395846989026E-3</c:v>
                </c:pt>
                <c:pt idx="1272">
                  <c:v>1.06492125978835E-3</c:v>
                </c:pt>
                <c:pt idx="1273">
                  <c:v>1.06602596845233E-3</c:v>
                </c:pt>
                <c:pt idx="1274">
                  <c:v>1.0665667126267301E-3</c:v>
                </c:pt>
                <c:pt idx="1275">
                  <c:v>1.0628198816862999E-3</c:v>
                </c:pt>
                <c:pt idx="1276">
                  <c:v>1.06252725742787E-3</c:v>
                </c:pt>
                <c:pt idx="1277">
                  <c:v>1.06267587737201E-3</c:v>
                </c:pt>
                <c:pt idx="1278">
                  <c:v>1.05754517302232E-3</c:v>
                </c:pt>
                <c:pt idx="1279">
                  <c:v>1.0650883280488299E-3</c:v>
                </c:pt>
                <c:pt idx="1280">
                  <c:v>1.05941057142139E-3</c:v>
                </c:pt>
                <c:pt idx="1281">
                  <c:v>1.0603131618784701E-3</c:v>
                </c:pt>
                <c:pt idx="1282">
                  <c:v>1.0579959471748899E-3</c:v>
                </c:pt>
                <c:pt idx="1283">
                  <c:v>1.0515503585443401E-3</c:v>
                </c:pt>
                <c:pt idx="1284">
                  <c:v>1.05682818986238E-3</c:v>
                </c:pt>
                <c:pt idx="1285">
                  <c:v>1.0513499690688499E-3</c:v>
                </c:pt>
                <c:pt idx="1286">
                  <c:v>1.05846232740306E-3</c:v>
                </c:pt>
                <c:pt idx="1287">
                  <c:v>1.05423703959113E-3</c:v>
                </c:pt>
                <c:pt idx="1288">
                  <c:v>1.05818699516736E-3</c:v>
                </c:pt>
                <c:pt idx="1289">
                  <c:v>1.0528388644722899E-3</c:v>
                </c:pt>
                <c:pt idx="1290">
                  <c:v>1.04907873817482E-3</c:v>
                </c:pt>
                <c:pt idx="1291">
                  <c:v>1.04883541743736E-3</c:v>
                </c:pt>
                <c:pt idx="1292">
                  <c:v>1.0473725130227701E-3</c:v>
                </c:pt>
                <c:pt idx="1293">
                  <c:v>1.0437941776251E-3</c:v>
                </c:pt>
                <c:pt idx="1294">
                  <c:v>1.0460210892955801E-3</c:v>
                </c:pt>
                <c:pt idx="1295">
                  <c:v>1.0450085720168901E-3</c:v>
                </c:pt>
                <c:pt idx="1296">
                  <c:v>1.04143926483865E-3</c:v>
                </c:pt>
                <c:pt idx="1297">
                  <c:v>1.04466374766582E-3</c:v>
                </c:pt>
                <c:pt idx="1298">
                  <c:v>1.04245752590587E-3</c:v>
                </c:pt>
                <c:pt idx="1299">
                  <c:v>1.0382814017007799E-3</c:v>
                </c:pt>
                <c:pt idx="1300">
                  <c:v>1.03850826142763E-3</c:v>
                </c:pt>
                <c:pt idx="1301">
                  <c:v>1.0416214033971301E-3</c:v>
                </c:pt>
                <c:pt idx="1302">
                  <c:v>1.0453612417450501E-3</c:v>
                </c:pt>
                <c:pt idx="1303">
                  <c:v>1.0428851058418801E-3</c:v>
                </c:pt>
                <c:pt idx="1304">
                  <c:v>1.0403757031211499E-3</c:v>
                </c:pt>
                <c:pt idx="1305">
                  <c:v>1.0414593459739899E-3</c:v>
                </c:pt>
                <c:pt idx="1306">
                  <c:v>1.03477884881823E-3</c:v>
                </c:pt>
                <c:pt idx="1307">
                  <c:v>1.0387181219489801E-3</c:v>
                </c:pt>
                <c:pt idx="1308">
                  <c:v>1.03706187935261E-3</c:v>
                </c:pt>
                <c:pt idx="1309">
                  <c:v>1.0339519415756299E-3</c:v>
                </c:pt>
                <c:pt idx="1310">
                  <c:v>1.0319309845330999E-3</c:v>
                </c:pt>
                <c:pt idx="1311">
                  <c:v>1.03535456668096E-3</c:v>
                </c:pt>
                <c:pt idx="1312">
                  <c:v>1.033071467458E-3</c:v>
                </c:pt>
                <c:pt idx="1313">
                  <c:v>1.03176311901427E-3</c:v>
                </c:pt>
                <c:pt idx="1314">
                  <c:v>1.0334170498219599E-3</c:v>
                </c:pt>
                <c:pt idx="1315">
                  <c:v>1.0307690328582801E-3</c:v>
                </c:pt>
                <c:pt idx="1316">
                  <c:v>1.0355397794122401E-3</c:v>
                </c:pt>
                <c:pt idx="1317">
                  <c:v>1.03162889861632E-3</c:v>
                </c:pt>
                <c:pt idx="1318">
                  <c:v>1.0303611344367699E-3</c:v>
                </c:pt>
                <c:pt idx="1319">
                  <c:v>1.02940706999199E-3</c:v>
                </c:pt>
                <c:pt idx="1320">
                  <c:v>1.0327254627831299E-3</c:v>
                </c:pt>
                <c:pt idx="1321">
                  <c:v>1.0217095315273E-3</c:v>
                </c:pt>
                <c:pt idx="1322">
                  <c:v>1.01919046053619E-3</c:v>
                </c:pt>
                <c:pt idx="1323">
                  <c:v>1.0299383796475801E-3</c:v>
                </c:pt>
                <c:pt idx="1324">
                  <c:v>1.0234972435025501E-3</c:v>
                </c:pt>
                <c:pt idx="1325">
                  <c:v>1.01879508460303E-3</c:v>
                </c:pt>
                <c:pt idx="1326">
                  <c:v>1.01912439100501E-3</c:v>
                </c:pt>
                <c:pt idx="1327">
                  <c:v>1.0262008420606401E-3</c:v>
                </c:pt>
                <c:pt idx="1328">
                  <c:v>1.01956618429492E-3</c:v>
                </c:pt>
                <c:pt idx="1329">
                  <c:v>1.0169491261086099E-3</c:v>
                </c:pt>
                <c:pt idx="1330">
                  <c:v>1.01968275409135E-3</c:v>
                </c:pt>
                <c:pt idx="1331">
                  <c:v>1.01825399402266E-3</c:v>
                </c:pt>
                <c:pt idx="1332">
                  <c:v>1.0122318677916701E-3</c:v>
                </c:pt>
                <c:pt idx="1333">
                  <c:v>1.01158910725468E-3</c:v>
                </c:pt>
                <c:pt idx="1334">
                  <c:v>1.0174949630079701E-3</c:v>
                </c:pt>
                <c:pt idx="1335">
                  <c:v>1.0077040713513199E-3</c:v>
                </c:pt>
                <c:pt idx="1336">
                  <c:v>1.01275435698113E-3</c:v>
                </c:pt>
                <c:pt idx="1337">
                  <c:v>1.2119133810004499E-3</c:v>
                </c:pt>
                <c:pt idx="1338">
                  <c:v>1.0084372652699599E-3</c:v>
                </c:pt>
                <c:pt idx="1339">
                  <c:v>1.01057668540891E-3</c:v>
                </c:pt>
                <c:pt idx="1340">
                  <c:v>1.00444912000952E-3</c:v>
                </c:pt>
                <c:pt idx="1341">
                  <c:v>1.0027981273803099E-3</c:v>
                </c:pt>
                <c:pt idx="1342">
                  <c:v>1.0032832844313101E-3</c:v>
                </c:pt>
                <c:pt idx="1343">
                  <c:v>9.9947888608983805E-4</c:v>
                </c:pt>
                <c:pt idx="1344">
                  <c:v>1.0021923184254701E-3</c:v>
                </c:pt>
                <c:pt idx="1345">
                  <c:v>1.0016214264783601E-3</c:v>
                </c:pt>
                <c:pt idx="1346">
                  <c:v>1.0053200449946099E-3</c:v>
                </c:pt>
                <c:pt idx="1347">
                  <c:v>9.9665980760544801E-4</c:v>
                </c:pt>
                <c:pt idx="1348">
                  <c:v>9.9885635070754895E-4</c:v>
                </c:pt>
                <c:pt idx="1349">
                  <c:v>1.0008883618560099E-3</c:v>
                </c:pt>
                <c:pt idx="1350">
                  <c:v>1.00550560611108E-3</c:v>
                </c:pt>
                <c:pt idx="1351">
                  <c:v>1.0019330292919001E-3</c:v>
                </c:pt>
                <c:pt idx="1352">
                  <c:v>1.0006353852154001E-3</c:v>
                </c:pt>
                <c:pt idx="1353">
                  <c:v>9.9568345037480801E-4</c:v>
                </c:pt>
                <c:pt idx="1354">
                  <c:v>1.0015596364388001E-3</c:v>
                </c:pt>
                <c:pt idx="1355">
                  <c:v>9.9125140322901492E-4</c:v>
                </c:pt>
                <c:pt idx="1356">
                  <c:v>9.9874231049937399E-4</c:v>
                </c:pt>
                <c:pt idx="1357">
                  <c:v>1.0014722736571601E-3</c:v>
                </c:pt>
                <c:pt idx="1358">
                  <c:v>9.963515519494431E-4</c:v>
                </c:pt>
                <c:pt idx="1359">
                  <c:v>9.8864773216534294E-4</c:v>
                </c:pt>
                <c:pt idx="1360">
                  <c:v>9.8877855698969292E-4</c:v>
                </c:pt>
                <c:pt idx="1361">
                  <c:v>9.8792847958121296E-4</c:v>
                </c:pt>
                <c:pt idx="1362">
                  <c:v>9.8961309006528192E-4</c:v>
                </c:pt>
                <c:pt idx="1363">
                  <c:v>9.8557899159258796E-4</c:v>
                </c:pt>
                <c:pt idx="1364">
                  <c:v>9.9168500785636092E-4</c:v>
                </c:pt>
                <c:pt idx="1365">
                  <c:v>9.8699248165778496E-4</c:v>
                </c:pt>
                <c:pt idx="1366">
                  <c:v>9.8567501371392809E-4</c:v>
                </c:pt>
                <c:pt idx="1367">
                  <c:v>9.8987407093663392E-4</c:v>
                </c:pt>
                <c:pt idx="1368">
                  <c:v>9.8654036404815897E-4</c:v>
                </c:pt>
                <c:pt idx="1369">
                  <c:v>9.85215601735217E-4</c:v>
                </c:pt>
                <c:pt idx="1370">
                  <c:v>9.8363270180213108E-4</c:v>
                </c:pt>
                <c:pt idx="1371">
                  <c:v>9.8744325358065491E-4</c:v>
                </c:pt>
                <c:pt idx="1372">
                  <c:v>9.8000939240553797E-4</c:v>
                </c:pt>
                <c:pt idx="1373">
                  <c:v>9.7758936631466508E-4</c:v>
                </c:pt>
                <c:pt idx="1374">
                  <c:v>9.849151934656099E-4</c:v>
                </c:pt>
                <c:pt idx="1375">
                  <c:v>9.8299830043356096E-4</c:v>
                </c:pt>
                <c:pt idx="1376">
                  <c:v>9.8388439806926698E-4</c:v>
                </c:pt>
                <c:pt idx="1377">
                  <c:v>9.9176763704819605E-4</c:v>
                </c:pt>
                <c:pt idx="1378">
                  <c:v>9.8551379888590896E-4</c:v>
                </c:pt>
                <c:pt idx="1379">
                  <c:v>9.8386072404935501E-4</c:v>
                </c:pt>
                <c:pt idx="1380">
                  <c:v>9.8471418563182592E-4</c:v>
                </c:pt>
                <c:pt idx="1381">
                  <c:v>9.7632820865304097E-4</c:v>
                </c:pt>
                <c:pt idx="1382">
                  <c:v>9.8549725268901197E-4</c:v>
                </c:pt>
                <c:pt idx="1383">
                  <c:v>9.8222017352261794E-4</c:v>
                </c:pt>
                <c:pt idx="1384">
                  <c:v>9.7462044851169397E-4</c:v>
                </c:pt>
                <c:pt idx="1385">
                  <c:v>9.8020009361138392E-4</c:v>
                </c:pt>
                <c:pt idx="1386">
                  <c:v>9.8106759934945002E-4</c:v>
                </c:pt>
                <c:pt idx="1387">
                  <c:v>9.8145041386740891E-4</c:v>
                </c:pt>
                <c:pt idx="1388">
                  <c:v>9.7625835868842502E-4</c:v>
                </c:pt>
                <c:pt idx="1389">
                  <c:v>9.7458349543204999E-4</c:v>
                </c:pt>
                <c:pt idx="1390">
                  <c:v>9.7152982385995796E-4</c:v>
                </c:pt>
                <c:pt idx="1391">
                  <c:v>9.7817261483176994E-4</c:v>
                </c:pt>
                <c:pt idx="1392">
                  <c:v>9.7010289841282203E-4</c:v>
                </c:pt>
                <c:pt idx="1393">
                  <c:v>9.7562763242261998E-4</c:v>
                </c:pt>
                <c:pt idx="1394">
                  <c:v>9.7645896946976004E-4</c:v>
                </c:pt>
                <c:pt idx="1395">
                  <c:v>9.76105810850631E-4</c:v>
                </c:pt>
                <c:pt idx="1396">
                  <c:v>9.8347831682813499E-4</c:v>
                </c:pt>
                <c:pt idx="1397">
                  <c:v>9.7308957447974297E-4</c:v>
                </c:pt>
                <c:pt idx="1398">
                  <c:v>9.7130226902150695E-4</c:v>
                </c:pt>
                <c:pt idx="1399">
                  <c:v>9.6517696211228902E-4</c:v>
                </c:pt>
                <c:pt idx="1400">
                  <c:v>9.7407425427148897E-4</c:v>
                </c:pt>
                <c:pt idx="1401">
                  <c:v>9.6878554878965305E-4</c:v>
                </c:pt>
                <c:pt idx="1402">
                  <c:v>9.7470662417408599E-4</c:v>
                </c:pt>
                <c:pt idx="1403">
                  <c:v>9.6752540123630699E-4</c:v>
                </c:pt>
                <c:pt idx="1404">
                  <c:v>9.5960143600870801E-4</c:v>
                </c:pt>
                <c:pt idx="1405">
                  <c:v>9.6162535058035199E-4</c:v>
                </c:pt>
                <c:pt idx="1406">
                  <c:v>9.6760708228604202E-4</c:v>
                </c:pt>
                <c:pt idx="1407">
                  <c:v>9.6396977394472597E-4</c:v>
                </c:pt>
                <c:pt idx="1408">
                  <c:v>9.6730906978282499E-4</c:v>
                </c:pt>
                <c:pt idx="1409">
                  <c:v>9.6647218437148099E-4</c:v>
                </c:pt>
                <c:pt idx="1410">
                  <c:v>9.6505688682283299E-4</c:v>
                </c:pt>
                <c:pt idx="1411">
                  <c:v>9.6106473437026802E-4</c:v>
                </c:pt>
                <c:pt idx="1412">
                  <c:v>9.6307957770994503E-4</c:v>
                </c:pt>
                <c:pt idx="1413">
                  <c:v>9.6610184974969696E-4</c:v>
                </c:pt>
                <c:pt idx="1414">
                  <c:v>9.6119254605251303E-4</c:v>
                </c:pt>
                <c:pt idx="1415">
                  <c:v>9.5680140241734095E-4</c:v>
                </c:pt>
                <c:pt idx="1416">
                  <c:v>9.5690059236013003E-4</c:v>
                </c:pt>
                <c:pt idx="1417">
                  <c:v>9.6001835881170602E-4</c:v>
                </c:pt>
                <c:pt idx="1418">
                  <c:v>9.5382549957391701E-4</c:v>
                </c:pt>
                <c:pt idx="1419">
                  <c:v>9.6083174476109003E-4</c:v>
                </c:pt>
                <c:pt idx="1420">
                  <c:v>9.59128681828669E-4</c:v>
                </c:pt>
                <c:pt idx="1421">
                  <c:v>9.5795747042649903E-4</c:v>
                </c:pt>
                <c:pt idx="1422">
                  <c:v>9.58212642231913E-4</c:v>
                </c:pt>
                <c:pt idx="1423">
                  <c:v>9.5848502953409904E-4</c:v>
                </c:pt>
                <c:pt idx="1424">
                  <c:v>9.57378542382239E-4</c:v>
                </c:pt>
                <c:pt idx="1425">
                  <c:v>9.5452114734807401E-4</c:v>
                </c:pt>
                <c:pt idx="1426">
                  <c:v>9.56119274106296E-4</c:v>
                </c:pt>
                <c:pt idx="1427">
                  <c:v>9.5885699821996904E-4</c:v>
                </c:pt>
                <c:pt idx="1428">
                  <c:v>9.5752858836132095E-4</c:v>
                </c:pt>
                <c:pt idx="1429">
                  <c:v>9.5761248702050199E-4</c:v>
                </c:pt>
                <c:pt idx="1430">
                  <c:v>9.5580012796082805E-4</c:v>
                </c:pt>
                <c:pt idx="1431">
                  <c:v>9.4922332861299599E-4</c:v>
                </c:pt>
                <c:pt idx="1432">
                  <c:v>9.4812677517880004E-4</c:v>
                </c:pt>
                <c:pt idx="1433">
                  <c:v>1.1640114969569901E-3</c:v>
                </c:pt>
                <c:pt idx="1434">
                  <c:v>9.4056405853165399E-4</c:v>
                </c:pt>
                <c:pt idx="1435">
                  <c:v>9.5299398129054097E-4</c:v>
                </c:pt>
                <c:pt idx="1436">
                  <c:v>9.4632615273211801E-4</c:v>
                </c:pt>
                <c:pt idx="1437">
                  <c:v>9.5299054566515002E-4</c:v>
                </c:pt>
                <c:pt idx="1438">
                  <c:v>9.5173276465730303E-4</c:v>
                </c:pt>
                <c:pt idx="1439">
                  <c:v>9.4915650024420895E-4</c:v>
                </c:pt>
                <c:pt idx="1440">
                  <c:v>9.4667453218954904E-4</c:v>
                </c:pt>
                <c:pt idx="1441">
                  <c:v>9.5084150830002003E-4</c:v>
                </c:pt>
                <c:pt idx="1442">
                  <c:v>9.4514994213541E-4</c:v>
                </c:pt>
                <c:pt idx="1443">
                  <c:v>9.42756184307649E-4</c:v>
                </c:pt>
                <c:pt idx="1444">
                  <c:v>9.5156033674461999E-4</c:v>
                </c:pt>
                <c:pt idx="1445">
                  <c:v>9.4778762344879602E-4</c:v>
                </c:pt>
                <c:pt idx="1446">
                  <c:v>9.4772645641729401E-4</c:v>
                </c:pt>
                <c:pt idx="1447">
                  <c:v>9.4980358738568603E-4</c:v>
                </c:pt>
                <c:pt idx="1448">
                  <c:v>9.4912475978174205E-4</c:v>
                </c:pt>
                <c:pt idx="1449">
                  <c:v>9.4026859811380205E-4</c:v>
                </c:pt>
                <c:pt idx="1450">
                  <c:v>9.3577841377498396E-4</c:v>
                </c:pt>
                <c:pt idx="1451">
                  <c:v>9.3790097721530399E-4</c:v>
                </c:pt>
                <c:pt idx="1452">
                  <c:v>9.3936142654894601E-4</c:v>
                </c:pt>
                <c:pt idx="1453">
                  <c:v>9.3803222800279405E-4</c:v>
                </c:pt>
                <c:pt idx="1454">
                  <c:v>9.4037671666302204E-4</c:v>
                </c:pt>
                <c:pt idx="1455">
                  <c:v>9.3978775780087205E-4</c:v>
                </c:pt>
                <c:pt idx="1456">
                  <c:v>9.4423866024709302E-4</c:v>
                </c:pt>
                <c:pt idx="1457">
                  <c:v>9.3956862336995602E-4</c:v>
                </c:pt>
                <c:pt idx="1458">
                  <c:v>9.3485320195536804E-4</c:v>
                </c:pt>
                <c:pt idx="1459">
                  <c:v>9.3407889734038101E-4</c:v>
                </c:pt>
                <c:pt idx="1460">
                  <c:v>9.31426732357554E-4</c:v>
                </c:pt>
                <c:pt idx="1461">
                  <c:v>9.3771286610359102E-4</c:v>
                </c:pt>
                <c:pt idx="1462">
                  <c:v>9.3965355473108803E-4</c:v>
                </c:pt>
                <c:pt idx="1463">
                  <c:v>9.3340915150081499E-4</c:v>
                </c:pt>
                <c:pt idx="1464">
                  <c:v>9.3849846219372498E-4</c:v>
                </c:pt>
                <c:pt idx="1465">
                  <c:v>9.43566273076619E-4</c:v>
                </c:pt>
                <c:pt idx="1466">
                  <c:v>9.4693319401420396E-4</c:v>
                </c:pt>
                <c:pt idx="1467">
                  <c:v>9.3223371799452503E-4</c:v>
                </c:pt>
                <c:pt idx="1468">
                  <c:v>9.2973781603973799E-4</c:v>
                </c:pt>
                <c:pt idx="1469">
                  <c:v>9.3236941054548699E-4</c:v>
                </c:pt>
                <c:pt idx="1470">
                  <c:v>9.3481738970190899E-4</c:v>
                </c:pt>
                <c:pt idx="1471">
                  <c:v>9.3697034827110301E-4</c:v>
                </c:pt>
                <c:pt idx="1472">
                  <c:v>9.3123045562703102E-4</c:v>
                </c:pt>
                <c:pt idx="1473">
                  <c:v>9.35640843540101E-4</c:v>
                </c:pt>
                <c:pt idx="1474">
                  <c:v>9.2857857689545296E-4</c:v>
                </c:pt>
                <c:pt idx="1475">
                  <c:v>9.3831386580903598E-4</c:v>
                </c:pt>
                <c:pt idx="1476">
                  <c:v>9.3382257112803999E-4</c:v>
                </c:pt>
                <c:pt idx="1477">
                  <c:v>9.2709893177256905E-4</c:v>
                </c:pt>
                <c:pt idx="1478">
                  <c:v>9.29853496436952E-4</c:v>
                </c:pt>
                <c:pt idx="1479">
                  <c:v>9.29662127991694E-4</c:v>
                </c:pt>
                <c:pt idx="1480">
                  <c:v>9.3298974575967001E-4</c:v>
                </c:pt>
                <c:pt idx="1481">
                  <c:v>9.2886520788538801E-4</c:v>
                </c:pt>
                <c:pt idx="1482">
                  <c:v>9.2801125435324199E-4</c:v>
                </c:pt>
                <c:pt idx="1483">
                  <c:v>9.2594376218256102E-4</c:v>
                </c:pt>
                <c:pt idx="1484">
                  <c:v>9.2117415717413902E-4</c:v>
                </c:pt>
                <c:pt idx="1485">
                  <c:v>9.2536906651173004E-4</c:v>
                </c:pt>
                <c:pt idx="1486">
                  <c:v>9.2853585043815097E-4</c:v>
                </c:pt>
                <c:pt idx="1487">
                  <c:v>9.3335942246521497E-4</c:v>
                </c:pt>
                <c:pt idx="1488">
                  <c:v>9.2561275014686002E-4</c:v>
                </c:pt>
                <c:pt idx="1489">
                  <c:v>9.2556381338289805E-4</c:v>
                </c:pt>
                <c:pt idx="1490">
                  <c:v>9.2492878027545502E-4</c:v>
                </c:pt>
                <c:pt idx="1491">
                  <c:v>9.2140458500829302E-4</c:v>
                </c:pt>
                <c:pt idx="1492">
                  <c:v>9.2369709200015295E-4</c:v>
                </c:pt>
                <c:pt idx="1493">
                  <c:v>9.2656553071462E-4</c:v>
                </c:pt>
                <c:pt idx="1494">
                  <c:v>9.1582566008464503E-4</c:v>
                </c:pt>
                <c:pt idx="1495">
                  <c:v>9.2387101493894303E-4</c:v>
                </c:pt>
                <c:pt idx="1496">
                  <c:v>9.2459899230298197E-4</c:v>
                </c:pt>
                <c:pt idx="1497">
                  <c:v>9.1802656873255395E-4</c:v>
                </c:pt>
                <c:pt idx="1498">
                  <c:v>9.28471988093114E-4</c:v>
                </c:pt>
                <c:pt idx="1499">
                  <c:v>9.2117344280875403E-4</c:v>
                </c:pt>
                <c:pt idx="1500">
                  <c:v>6.4537885870905596E-4</c:v>
                </c:pt>
                <c:pt idx="1501">
                  <c:v>9.2087835136497203E-4</c:v>
                </c:pt>
                <c:pt idx="1502">
                  <c:v>9.2201827920078004E-4</c:v>
                </c:pt>
                <c:pt idx="1503">
                  <c:v>9.1677858628051105E-4</c:v>
                </c:pt>
                <c:pt idx="1504">
                  <c:v>9.1588062451625099E-4</c:v>
                </c:pt>
                <c:pt idx="1505">
                  <c:v>9.1679179801364597E-4</c:v>
                </c:pt>
                <c:pt idx="1506">
                  <c:v>9.1097335917359498E-4</c:v>
                </c:pt>
                <c:pt idx="1507">
                  <c:v>9.1554743857360696E-4</c:v>
                </c:pt>
                <c:pt idx="1508">
                  <c:v>9.2029777258806095E-4</c:v>
                </c:pt>
                <c:pt idx="1509">
                  <c:v>9.1430674695623096E-4</c:v>
                </c:pt>
                <c:pt idx="1510">
                  <c:v>9.1965814879990703E-4</c:v>
                </c:pt>
                <c:pt idx="1511">
                  <c:v>9.1409449471535902E-4</c:v>
                </c:pt>
                <c:pt idx="1512">
                  <c:v>9.1526708684719501E-4</c:v>
                </c:pt>
                <c:pt idx="1513">
                  <c:v>9.0900686464684204E-4</c:v>
                </c:pt>
                <c:pt idx="1514">
                  <c:v>9.1685072836471195E-4</c:v>
                </c:pt>
                <c:pt idx="1515">
                  <c:v>9.1493736940401703E-4</c:v>
                </c:pt>
                <c:pt idx="1516">
                  <c:v>9.1589827312337304E-4</c:v>
                </c:pt>
                <c:pt idx="1517">
                  <c:v>9.1461849632304404E-4</c:v>
                </c:pt>
                <c:pt idx="1518">
                  <c:v>9.26410258246802E-4</c:v>
                </c:pt>
                <c:pt idx="1519">
                  <c:v>9.0482439948807905E-4</c:v>
                </c:pt>
                <c:pt idx="1520">
                  <c:v>9.1716833294263505E-4</c:v>
                </c:pt>
                <c:pt idx="1521">
                  <c:v>9.0538923845359599E-4</c:v>
                </c:pt>
                <c:pt idx="1522">
                  <c:v>9.1314601834488701E-4</c:v>
                </c:pt>
                <c:pt idx="1523">
                  <c:v>9.0713826471055105E-4</c:v>
                </c:pt>
                <c:pt idx="1524">
                  <c:v>9.0721904629060396E-4</c:v>
                </c:pt>
                <c:pt idx="1525">
                  <c:v>9.0501019083229705E-4</c:v>
                </c:pt>
                <c:pt idx="1526">
                  <c:v>9.1059758894163805E-4</c:v>
                </c:pt>
                <c:pt idx="1527">
                  <c:v>9.0548413148578398E-4</c:v>
                </c:pt>
                <c:pt idx="1528">
                  <c:v>9.1324405963845001E-4</c:v>
                </c:pt>
                <c:pt idx="1529">
                  <c:v>9.12804503497035E-4</c:v>
                </c:pt>
                <c:pt idx="1530">
                  <c:v>9.0760843543536101E-4</c:v>
                </c:pt>
                <c:pt idx="1531">
                  <c:v>9.0737440696183897E-4</c:v>
                </c:pt>
                <c:pt idx="1532">
                  <c:v>9.1182359950883903E-4</c:v>
                </c:pt>
                <c:pt idx="1533">
                  <c:v>9.0137110134638505E-4</c:v>
                </c:pt>
                <c:pt idx="1534">
                  <c:v>9.1107544549309805E-4</c:v>
                </c:pt>
                <c:pt idx="1535">
                  <c:v>9.0238387359383896E-4</c:v>
                </c:pt>
                <c:pt idx="1536">
                  <c:v>9.0547379322152303E-4</c:v>
                </c:pt>
                <c:pt idx="1537">
                  <c:v>8.9457815365692099E-4</c:v>
                </c:pt>
                <c:pt idx="1538">
                  <c:v>9.1128348788578205E-4</c:v>
                </c:pt>
                <c:pt idx="1539">
                  <c:v>9.0308237538700895E-4</c:v>
                </c:pt>
                <c:pt idx="1540">
                  <c:v>9.0850399252107202E-4</c:v>
                </c:pt>
                <c:pt idx="1541">
                  <c:v>8.9497323985931999E-4</c:v>
                </c:pt>
                <c:pt idx="1542">
                  <c:v>9.0830272985887499E-4</c:v>
                </c:pt>
                <c:pt idx="1543">
                  <c:v>8.9621184219043995E-4</c:v>
                </c:pt>
                <c:pt idx="1544">
                  <c:v>8.9460113363186401E-4</c:v>
                </c:pt>
                <c:pt idx="1545">
                  <c:v>9.0534253698100497E-4</c:v>
                </c:pt>
                <c:pt idx="1546">
                  <c:v>9.0375254707591101E-4</c:v>
                </c:pt>
                <c:pt idx="1547">
                  <c:v>8.9864349855007597E-4</c:v>
                </c:pt>
                <c:pt idx="1548">
                  <c:v>9.0618331334388195E-4</c:v>
                </c:pt>
                <c:pt idx="1549">
                  <c:v>9.0387319522962004E-4</c:v>
                </c:pt>
                <c:pt idx="1550">
                  <c:v>8.9573576953354099E-4</c:v>
                </c:pt>
                <c:pt idx="1551">
                  <c:v>9.0872623614587098E-4</c:v>
                </c:pt>
                <c:pt idx="1552">
                  <c:v>9.0476751616238801E-4</c:v>
                </c:pt>
                <c:pt idx="1553">
                  <c:v>8.99049564897511E-4</c:v>
                </c:pt>
                <c:pt idx="1554">
                  <c:v>9.0017091917760105E-4</c:v>
                </c:pt>
                <c:pt idx="1555">
                  <c:v>8.9602724785955903E-4</c:v>
                </c:pt>
                <c:pt idx="1556">
                  <c:v>8.9388800564249203E-4</c:v>
                </c:pt>
                <c:pt idx="1557">
                  <c:v>8.92429721332811E-4</c:v>
                </c:pt>
                <c:pt idx="1558">
                  <c:v>8.9779459327226404E-4</c:v>
                </c:pt>
                <c:pt idx="1559">
                  <c:v>8.8864053685811905E-4</c:v>
                </c:pt>
                <c:pt idx="1560">
                  <c:v>9.01492372943501E-4</c:v>
                </c:pt>
                <c:pt idx="1561">
                  <c:v>9.0219849150654499E-4</c:v>
                </c:pt>
                <c:pt idx="1562">
                  <c:v>8.9619571505557098E-4</c:v>
                </c:pt>
                <c:pt idx="1563">
                  <c:v>9.0064186128298405E-4</c:v>
                </c:pt>
                <c:pt idx="1564">
                  <c:v>8.9775989161913999E-4</c:v>
                </c:pt>
                <c:pt idx="1565">
                  <c:v>8.9602728276954495E-4</c:v>
                </c:pt>
                <c:pt idx="1566">
                  <c:v>9.00000476253896E-4</c:v>
                </c:pt>
                <c:pt idx="1567">
                  <c:v>8.9887992260935805E-4</c:v>
                </c:pt>
                <c:pt idx="1568">
                  <c:v>8.9265032781394096E-4</c:v>
                </c:pt>
                <c:pt idx="1569">
                  <c:v>8.9131257884444905E-4</c:v>
                </c:pt>
                <c:pt idx="1570">
                  <c:v>8.8517712364445005E-4</c:v>
                </c:pt>
                <c:pt idx="1571">
                  <c:v>8.9537590773252501E-4</c:v>
                </c:pt>
                <c:pt idx="1572">
                  <c:v>8.8768652289086401E-4</c:v>
                </c:pt>
                <c:pt idx="1573">
                  <c:v>8.9028694205429504E-4</c:v>
                </c:pt>
                <c:pt idx="1574">
                  <c:v>8.8909089666559598E-4</c:v>
                </c:pt>
                <c:pt idx="1575">
                  <c:v>8.9468116414813696E-4</c:v>
                </c:pt>
                <c:pt idx="1576">
                  <c:v>8.9839886781169405E-4</c:v>
                </c:pt>
                <c:pt idx="1577">
                  <c:v>8.8866737090277095E-4</c:v>
                </c:pt>
                <c:pt idx="1578">
                  <c:v>8.9421430871695397E-4</c:v>
                </c:pt>
                <c:pt idx="1579">
                  <c:v>8.9489760031295404E-4</c:v>
                </c:pt>
                <c:pt idx="1580">
                  <c:v>8.80822637837872E-4</c:v>
                </c:pt>
                <c:pt idx="1581">
                  <c:v>8.8900641054874096E-4</c:v>
                </c:pt>
                <c:pt idx="1582">
                  <c:v>8.8445618430033101E-4</c:v>
                </c:pt>
                <c:pt idx="1583">
                  <c:v>8.8932016781844596E-4</c:v>
                </c:pt>
                <c:pt idx="1584">
                  <c:v>8.8744519671555503E-4</c:v>
                </c:pt>
                <c:pt idx="1585">
                  <c:v>8.9715824015013503E-4</c:v>
                </c:pt>
                <c:pt idx="1586">
                  <c:v>8.8578135034965899E-4</c:v>
                </c:pt>
                <c:pt idx="1587">
                  <c:v>8.9075460553717097E-4</c:v>
                </c:pt>
                <c:pt idx="1588">
                  <c:v>8.9130306097040502E-4</c:v>
                </c:pt>
                <c:pt idx="1589">
                  <c:v>8.9958784670900801E-4</c:v>
                </c:pt>
                <c:pt idx="1590">
                  <c:v>8.8636803651310798E-4</c:v>
                </c:pt>
                <c:pt idx="1591">
                  <c:v>8.7430765762777098E-4</c:v>
                </c:pt>
                <c:pt idx="1592">
                  <c:v>8.9279254038803098E-4</c:v>
                </c:pt>
                <c:pt idx="1593">
                  <c:v>8.7292791568257502E-4</c:v>
                </c:pt>
                <c:pt idx="1594">
                  <c:v>8.7977647842899095E-4</c:v>
                </c:pt>
                <c:pt idx="1595">
                  <c:v>8.9050770156297602E-4</c:v>
                </c:pt>
                <c:pt idx="1596">
                  <c:v>8.9086129941816101E-4</c:v>
                </c:pt>
                <c:pt idx="1597">
                  <c:v>8.8338809474817104E-4</c:v>
                </c:pt>
                <c:pt idx="1598">
                  <c:v>8.83270830880641E-4</c:v>
                </c:pt>
                <c:pt idx="1599">
                  <c:v>8.8747206483884603E-4</c:v>
                </c:pt>
                <c:pt idx="1600">
                  <c:v>8.8868452007943497E-4</c:v>
                </c:pt>
                <c:pt idx="1601">
                  <c:v>8.8523480452071604E-4</c:v>
                </c:pt>
                <c:pt idx="1602">
                  <c:v>8.8723750651813302E-4</c:v>
                </c:pt>
                <c:pt idx="1603">
                  <c:v>8.7841682083649299E-4</c:v>
                </c:pt>
                <c:pt idx="1604">
                  <c:v>8.8202993160816701E-4</c:v>
                </c:pt>
                <c:pt idx="1605">
                  <c:v>8.8377584774219898E-4</c:v>
                </c:pt>
                <c:pt idx="1606">
                  <c:v>8.7974394068836498E-4</c:v>
                </c:pt>
                <c:pt idx="1607">
                  <c:v>8.8417762586492704E-4</c:v>
                </c:pt>
                <c:pt idx="1608">
                  <c:v>8.7985763938130403E-4</c:v>
                </c:pt>
                <c:pt idx="1609">
                  <c:v>8.8225926216111599E-4</c:v>
                </c:pt>
                <c:pt idx="1610">
                  <c:v>8.78821810438525E-4</c:v>
                </c:pt>
                <c:pt idx="1611">
                  <c:v>8.9052175903527096E-4</c:v>
                </c:pt>
                <c:pt idx="1612">
                  <c:v>8.7821654369136105E-4</c:v>
                </c:pt>
                <c:pt idx="1613">
                  <c:v>8.8343259648240196E-4</c:v>
                </c:pt>
                <c:pt idx="1614">
                  <c:v>8.7028632759778403E-4</c:v>
                </c:pt>
                <c:pt idx="1615">
                  <c:v>8.8349139005053899E-4</c:v>
                </c:pt>
                <c:pt idx="1616">
                  <c:v>8.8345862345384199E-4</c:v>
                </c:pt>
                <c:pt idx="1617">
                  <c:v>8.7547407196664705E-4</c:v>
                </c:pt>
                <c:pt idx="1618">
                  <c:v>8.8063801520562495E-4</c:v>
                </c:pt>
                <c:pt idx="1619">
                  <c:v>8.8335325386005301E-4</c:v>
                </c:pt>
                <c:pt idx="1620">
                  <c:v>8.7672397301441095E-4</c:v>
                </c:pt>
                <c:pt idx="1621">
                  <c:v>8.8091102336981396E-4</c:v>
                </c:pt>
                <c:pt idx="1622">
                  <c:v>8.7380562265045297E-4</c:v>
                </c:pt>
                <c:pt idx="1623">
                  <c:v>8.7967054262875696E-4</c:v>
                </c:pt>
                <c:pt idx="1624">
                  <c:v>8.7888666525736303E-4</c:v>
                </c:pt>
                <c:pt idx="1625">
                  <c:v>8.8007401245120403E-4</c:v>
                </c:pt>
                <c:pt idx="1626">
                  <c:v>8.69311502882897E-4</c:v>
                </c:pt>
                <c:pt idx="1627">
                  <c:v>8.7873827536572599E-4</c:v>
                </c:pt>
                <c:pt idx="1628">
                  <c:v>8.77224368884442E-4</c:v>
                </c:pt>
                <c:pt idx="1629">
                  <c:v>8.7395500595710497E-4</c:v>
                </c:pt>
                <c:pt idx="1630">
                  <c:v>8.7569710503364599E-4</c:v>
                </c:pt>
                <c:pt idx="1631">
                  <c:v>8.7443819275979896E-4</c:v>
                </c:pt>
                <c:pt idx="1632">
                  <c:v>8.8937523595712198E-4</c:v>
                </c:pt>
                <c:pt idx="1633">
                  <c:v>8.7441267030015704E-4</c:v>
                </c:pt>
                <c:pt idx="1634">
                  <c:v>8.7466605192725901E-4</c:v>
                </c:pt>
                <c:pt idx="1635">
                  <c:v>8.7864849581061196E-4</c:v>
                </c:pt>
                <c:pt idx="1636">
                  <c:v>8.8358095825139698E-4</c:v>
                </c:pt>
                <c:pt idx="1637">
                  <c:v>8.6968967649452597E-4</c:v>
                </c:pt>
                <c:pt idx="1638">
                  <c:v>8.7134838216018705E-4</c:v>
                </c:pt>
                <c:pt idx="1639">
                  <c:v>8.7500147060915704E-4</c:v>
                </c:pt>
                <c:pt idx="1640">
                  <c:v>8.6400032589426803E-4</c:v>
                </c:pt>
                <c:pt idx="1641">
                  <c:v>8.6315984508439901E-4</c:v>
                </c:pt>
                <c:pt idx="1642">
                  <c:v>8.6971882952191601E-4</c:v>
                </c:pt>
                <c:pt idx="1643">
                  <c:v>8.7416988232714998E-4</c:v>
                </c:pt>
                <c:pt idx="1644">
                  <c:v>8.6714671821355304E-4</c:v>
                </c:pt>
                <c:pt idx="1645">
                  <c:v>8.7297359558986397E-4</c:v>
                </c:pt>
                <c:pt idx="1646">
                  <c:v>8.6384202158463596E-4</c:v>
                </c:pt>
                <c:pt idx="1647">
                  <c:v>8.7595004568153799E-4</c:v>
                </c:pt>
                <c:pt idx="1648">
                  <c:v>8.6747639602871801E-4</c:v>
                </c:pt>
                <c:pt idx="1649">
                  <c:v>8.6918594408510303E-4</c:v>
                </c:pt>
                <c:pt idx="1650">
                  <c:v>8.6898120338303503E-4</c:v>
                </c:pt>
                <c:pt idx="1651">
                  <c:v>8.62018477736669E-4</c:v>
                </c:pt>
                <c:pt idx="1652">
                  <c:v>8.7025932016712498E-4</c:v>
                </c:pt>
                <c:pt idx="1653">
                  <c:v>8.8157075358495196E-4</c:v>
                </c:pt>
                <c:pt idx="1654">
                  <c:v>8.5972812660216E-4</c:v>
                </c:pt>
                <c:pt idx="1655">
                  <c:v>8.5825087473131295E-4</c:v>
                </c:pt>
                <c:pt idx="1656">
                  <c:v>8.6486660739389597E-4</c:v>
                </c:pt>
                <c:pt idx="1657">
                  <c:v>8.6391140725851801E-4</c:v>
                </c:pt>
                <c:pt idx="1658">
                  <c:v>8.6732146108431103E-4</c:v>
                </c:pt>
                <c:pt idx="1659">
                  <c:v>8.7844899101941496E-4</c:v>
                </c:pt>
                <c:pt idx="1660">
                  <c:v>8.7643577339782805E-4</c:v>
                </c:pt>
                <c:pt idx="1661">
                  <c:v>8.5944253866311604E-4</c:v>
                </c:pt>
                <c:pt idx="1662">
                  <c:v>8.6751157663417298E-4</c:v>
                </c:pt>
                <c:pt idx="1663">
                  <c:v>8.6719816921539497E-4</c:v>
                </c:pt>
                <c:pt idx="1664">
                  <c:v>8.7100450895989505E-4</c:v>
                </c:pt>
                <c:pt idx="1665">
                  <c:v>8.6086281235901198E-4</c:v>
                </c:pt>
                <c:pt idx="1666">
                  <c:v>8.7699187152979498E-4</c:v>
                </c:pt>
                <c:pt idx="1667">
                  <c:v>8.7720956502973795E-4</c:v>
                </c:pt>
                <c:pt idx="1668">
                  <c:v>8.7369078041741005E-4</c:v>
                </c:pt>
                <c:pt idx="1669">
                  <c:v>8.7343895766984396E-4</c:v>
                </c:pt>
                <c:pt idx="1670">
                  <c:v>8.6499331948288903E-4</c:v>
                </c:pt>
                <c:pt idx="1671">
                  <c:v>8.6961423967500304E-4</c:v>
                </c:pt>
                <c:pt idx="1672">
                  <c:v>8.5840111712205604E-4</c:v>
                </c:pt>
                <c:pt idx="1673">
                  <c:v>8.7191835137702097E-4</c:v>
                </c:pt>
                <c:pt idx="1674">
                  <c:v>8.6890091986874002E-4</c:v>
                </c:pt>
                <c:pt idx="1675">
                  <c:v>8.63390125774056E-4</c:v>
                </c:pt>
                <c:pt idx="1676">
                  <c:v>8.6799300655302403E-4</c:v>
                </c:pt>
                <c:pt idx="1677">
                  <c:v>8.6424545444231205E-4</c:v>
                </c:pt>
                <c:pt idx="1678">
                  <c:v>8.5392106798598002E-4</c:v>
                </c:pt>
                <c:pt idx="1679">
                  <c:v>8.64236190048833E-4</c:v>
                </c:pt>
                <c:pt idx="1680">
                  <c:v>8.6567549761433298E-4</c:v>
                </c:pt>
                <c:pt idx="1681">
                  <c:v>8.5998306847788605E-4</c:v>
                </c:pt>
                <c:pt idx="1682">
                  <c:v>8.6878979754243598E-4</c:v>
                </c:pt>
                <c:pt idx="1683">
                  <c:v>8.60314250545114E-4</c:v>
                </c:pt>
                <c:pt idx="1684">
                  <c:v>8.6228360367012098E-4</c:v>
                </c:pt>
                <c:pt idx="1685">
                  <c:v>8.6229024355215505E-4</c:v>
                </c:pt>
                <c:pt idx="1686">
                  <c:v>8.6966053764859E-4</c:v>
                </c:pt>
                <c:pt idx="1687">
                  <c:v>8.7183715324866396E-4</c:v>
                </c:pt>
                <c:pt idx="1688">
                  <c:v>8.6995196385963403E-4</c:v>
                </c:pt>
                <c:pt idx="1689">
                  <c:v>8.6616798617964103E-4</c:v>
                </c:pt>
                <c:pt idx="1690">
                  <c:v>8.6699307498808197E-4</c:v>
                </c:pt>
                <c:pt idx="1691">
                  <c:v>8.7221792744950305E-4</c:v>
                </c:pt>
                <c:pt idx="1692">
                  <c:v>8.72462596405031E-4</c:v>
                </c:pt>
                <c:pt idx="1693">
                  <c:v>8.6128019040090703E-4</c:v>
                </c:pt>
                <c:pt idx="1694">
                  <c:v>8.7324060584995002E-4</c:v>
                </c:pt>
                <c:pt idx="1695">
                  <c:v>8.6243699894276201E-4</c:v>
                </c:pt>
                <c:pt idx="1696">
                  <c:v>8.7427136670487201E-4</c:v>
                </c:pt>
                <c:pt idx="1697">
                  <c:v>8.6081807318453901E-4</c:v>
                </c:pt>
                <c:pt idx="1698">
                  <c:v>8.67943817851258E-4</c:v>
                </c:pt>
                <c:pt idx="1699">
                  <c:v>8.66521277441047E-4</c:v>
                </c:pt>
                <c:pt idx="1700">
                  <c:v>8.6439843950484902E-4</c:v>
                </c:pt>
                <c:pt idx="1701">
                  <c:v>8.6617524285119798E-4</c:v>
                </c:pt>
                <c:pt idx="1702">
                  <c:v>8.6931252221490599E-4</c:v>
                </c:pt>
                <c:pt idx="1703">
                  <c:v>8.7004122230189499E-4</c:v>
                </c:pt>
                <c:pt idx="1704">
                  <c:v>8.6083229217576705E-4</c:v>
                </c:pt>
                <c:pt idx="1705">
                  <c:v>8.6396652354954299E-4</c:v>
                </c:pt>
                <c:pt idx="1706">
                  <c:v>8.5818171648584002E-4</c:v>
                </c:pt>
                <c:pt idx="1707">
                  <c:v>8.6507486765069496E-4</c:v>
                </c:pt>
                <c:pt idx="1708">
                  <c:v>8.6178682518747902E-4</c:v>
                </c:pt>
                <c:pt idx="1709">
                  <c:v>8.5962615508572004E-4</c:v>
                </c:pt>
                <c:pt idx="1710">
                  <c:v>8.5770081327827901E-4</c:v>
                </c:pt>
                <c:pt idx="1711">
                  <c:v>8.6508492852001696E-4</c:v>
                </c:pt>
                <c:pt idx="1712">
                  <c:v>8.6373233934827298E-4</c:v>
                </c:pt>
                <c:pt idx="1713">
                  <c:v>8.6308567511807698E-4</c:v>
                </c:pt>
                <c:pt idx="1714">
                  <c:v>8.6737980102643099E-4</c:v>
                </c:pt>
                <c:pt idx="1716">
                  <c:v>8.6224428161008895E-4</c:v>
                </c:pt>
                <c:pt idx="1717">
                  <c:v>8.5403923092404596E-4</c:v>
                </c:pt>
                <c:pt idx="1718">
                  <c:v>8.6226828609920598E-4</c:v>
                </c:pt>
                <c:pt idx="1719">
                  <c:v>8.5030657430171404E-4</c:v>
                </c:pt>
                <c:pt idx="1720">
                  <c:v>8.5752292681681101E-4</c:v>
                </c:pt>
                <c:pt idx="1721">
                  <c:v>8.6285616075615303E-4</c:v>
                </c:pt>
                <c:pt idx="1722">
                  <c:v>8.4843628402581702E-4</c:v>
                </c:pt>
                <c:pt idx="1723">
                  <c:v>8.5494017511500095E-4</c:v>
                </c:pt>
                <c:pt idx="1724">
                  <c:v>8.4924091574178505E-4</c:v>
                </c:pt>
                <c:pt idx="1725">
                  <c:v>8.5578047078319996E-4</c:v>
                </c:pt>
                <c:pt idx="1726">
                  <c:v>8.5598617324245498E-4</c:v>
                </c:pt>
                <c:pt idx="1727">
                  <c:v>8.5626554822905605E-4</c:v>
                </c:pt>
                <c:pt idx="1728">
                  <c:v>8.5734985888600895E-4</c:v>
                </c:pt>
                <c:pt idx="1729">
                  <c:v>8.5527449653962099E-4</c:v>
                </c:pt>
                <c:pt idx="1730">
                  <c:v>8.5075571058667503E-4</c:v>
                </c:pt>
                <c:pt idx="1731">
                  <c:v>8.4563130776986104E-4</c:v>
                </c:pt>
                <c:pt idx="1732">
                  <c:v>8.5205322782604001E-4</c:v>
                </c:pt>
                <c:pt idx="1733">
                  <c:v>8.5358231128750302E-4</c:v>
                </c:pt>
                <c:pt idx="1734">
                  <c:v>8.51466123239479E-4</c:v>
                </c:pt>
                <c:pt idx="1735">
                  <c:v>8.4993986375635796E-4</c:v>
                </c:pt>
                <c:pt idx="1736">
                  <c:v>8.3699728618748497E-4</c:v>
                </c:pt>
                <c:pt idx="1737">
                  <c:v>8.7344252406816299E-4</c:v>
                </c:pt>
                <c:pt idx="1738">
                  <c:v>8.5346111516344597E-4</c:v>
                </c:pt>
                <c:pt idx="1739">
                  <c:v>8.4638218677552399E-4</c:v>
                </c:pt>
                <c:pt idx="1740">
                  <c:v>8.5317114749079498E-4</c:v>
                </c:pt>
                <c:pt idx="1741">
                  <c:v>8.4761318332502095E-4</c:v>
                </c:pt>
                <c:pt idx="1742">
                  <c:v>8.5057182424196401E-4</c:v>
                </c:pt>
                <c:pt idx="1743">
                  <c:v>8.4963646589440202E-4</c:v>
                </c:pt>
                <c:pt idx="1744">
                  <c:v>8.47216723484692E-4</c:v>
                </c:pt>
                <c:pt idx="1745">
                  <c:v>8.4911291181209996E-4</c:v>
                </c:pt>
                <c:pt idx="1746">
                  <c:v>8.4807817852445503E-4</c:v>
                </c:pt>
                <c:pt idx="1747">
                  <c:v>8.4836506812683405E-4</c:v>
                </c:pt>
                <c:pt idx="1748">
                  <c:v>8.4820057850509205E-4</c:v>
                </c:pt>
                <c:pt idx="1749">
                  <c:v>8.4685556993004097E-4</c:v>
                </c:pt>
                <c:pt idx="1750">
                  <c:v>8.4759524102743795E-4</c:v>
                </c:pt>
                <c:pt idx="1751">
                  <c:v>8.4084464064932698E-4</c:v>
                </c:pt>
                <c:pt idx="1752">
                  <c:v>8.4970330323188897E-4</c:v>
                </c:pt>
                <c:pt idx="1753">
                  <c:v>8.4650027812846105E-4</c:v>
                </c:pt>
                <c:pt idx="1754">
                  <c:v>8.48602148791232E-4</c:v>
                </c:pt>
                <c:pt idx="1755">
                  <c:v>8.4583135254906201E-4</c:v>
                </c:pt>
                <c:pt idx="1756">
                  <c:v>8.4601625828220704E-4</c:v>
                </c:pt>
                <c:pt idx="1757">
                  <c:v>8.4016067799166298E-4</c:v>
                </c:pt>
                <c:pt idx="1758">
                  <c:v>8.5099895954335997E-4</c:v>
                </c:pt>
                <c:pt idx="1759">
                  <c:v>8.4421922628083099E-4</c:v>
                </c:pt>
                <c:pt idx="1760">
                  <c:v>8.4400432564908905E-4</c:v>
                </c:pt>
                <c:pt idx="1761">
                  <c:v>8.4001243225509403E-4</c:v>
                </c:pt>
                <c:pt idx="1762">
                  <c:v>8.4290204035548802E-4</c:v>
                </c:pt>
                <c:pt idx="1763">
                  <c:v>8.4472992088989202E-4</c:v>
                </c:pt>
                <c:pt idx="1764">
                  <c:v>8.4336375449642603E-4</c:v>
                </c:pt>
                <c:pt idx="1765">
                  <c:v>8.4824895165657105E-4</c:v>
                </c:pt>
                <c:pt idx="1766">
                  <c:v>8.3830456692289101E-4</c:v>
                </c:pt>
                <c:pt idx="1767">
                  <c:v>8.4307554581280304E-4</c:v>
                </c:pt>
                <c:pt idx="1768">
                  <c:v>8.4295660234793299E-4</c:v>
                </c:pt>
                <c:pt idx="1769">
                  <c:v>8.4207756239260199E-4</c:v>
                </c:pt>
                <c:pt idx="1770">
                  <c:v>8.3980440164610102E-4</c:v>
                </c:pt>
                <c:pt idx="1771">
                  <c:v>8.4070768600166097E-4</c:v>
                </c:pt>
                <c:pt idx="1772">
                  <c:v>8.4482029946880103E-4</c:v>
                </c:pt>
                <c:pt idx="1773">
                  <c:v>8.4463092113074305E-4</c:v>
                </c:pt>
                <c:pt idx="1774">
                  <c:v>8.41556310781167E-4</c:v>
                </c:pt>
                <c:pt idx="1775">
                  <c:v>8.41393091771311E-4</c:v>
                </c:pt>
                <c:pt idx="1776">
                  <c:v>8.3974264633494898E-4</c:v>
                </c:pt>
                <c:pt idx="1777">
                  <c:v>8.3835251063667595E-4</c:v>
                </c:pt>
                <c:pt idx="1778">
                  <c:v>8.3724626897952598E-4</c:v>
                </c:pt>
                <c:pt idx="1779">
                  <c:v>8.4097011370839699E-4</c:v>
                </c:pt>
                <c:pt idx="1780">
                  <c:v>8.4190995639186897E-4</c:v>
                </c:pt>
                <c:pt idx="1781">
                  <c:v>8.4434594124521104E-4</c:v>
                </c:pt>
                <c:pt idx="1782">
                  <c:v>8.4294367744280896E-4</c:v>
                </c:pt>
                <c:pt idx="1783">
                  <c:v>8.4257477726457097E-4</c:v>
                </c:pt>
                <c:pt idx="1784">
                  <c:v>8.3881676735649696E-4</c:v>
                </c:pt>
                <c:pt idx="1785">
                  <c:v>8.3890066940328504E-4</c:v>
                </c:pt>
                <c:pt idx="1786">
                  <c:v>8.39820671024177E-4</c:v>
                </c:pt>
                <c:pt idx="1787">
                  <c:v>8.3412928096453004E-4</c:v>
                </c:pt>
                <c:pt idx="1788">
                  <c:v>8.3550076243999198E-4</c:v>
                </c:pt>
                <c:pt idx="1789">
                  <c:v>8.4148197787148001E-4</c:v>
                </c:pt>
                <c:pt idx="1790">
                  <c:v>8.4002694932742603E-4</c:v>
                </c:pt>
                <c:pt idx="1791">
                  <c:v>8.3363938001538998E-4</c:v>
                </c:pt>
                <c:pt idx="1792">
                  <c:v>8.3414261542399005E-4</c:v>
                </c:pt>
                <c:pt idx="1793">
                  <c:v>8.3816173141260705E-4</c:v>
                </c:pt>
                <c:pt idx="1794">
                  <c:v>8.4009215375016903E-4</c:v>
                </c:pt>
                <c:pt idx="1795">
                  <c:v>8.43977940584385E-4</c:v>
                </c:pt>
                <c:pt idx="1796">
                  <c:v>8.45256643149544E-4</c:v>
                </c:pt>
                <c:pt idx="1797">
                  <c:v>8.3603880794938697E-4</c:v>
                </c:pt>
                <c:pt idx="1798">
                  <c:v>8.4145144602396896E-4</c:v>
                </c:pt>
                <c:pt idx="1799">
                  <c:v>8.3749323830042E-4</c:v>
                </c:pt>
                <c:pt idx="1800">
                  <c:v>8.3903253668890098E-4</c:v>
                </c:pt>
                <c:pt idx="1801">
                  <c:v>8.3876827890025699E-4</c:v>
                </c:pt>
                <c:pt idx="1802">
                  <c:v>8.4123796589805804E-4</c:v>
                </c:pt>
                <c:pt idx="1803">
                  <c:v>8.3023050913279197E-4</c:v>
                </c:pt>
                <c:pt idx="1804">
                  <c:v>8.3822850033497202E-4</c:v>
                </c:pt>
                <c:pt idx="1805">
                  <c:v>8.3057140322427103E-4</c:v>
                </c:pt>
                <c:pt idx="1806">
                  <c:v>8.4094748336713699E-4</c:v>
                </c:pt>
                <c:pt idx="1807">
                  <c:v>8.3602856146131001E-4</c:v>
                </c:pt>
                <c:pt idx="1808">
                  <c:v>8.3519381009238404E-4</c:v>
                </c:pt>
                <c:pt idx="1809">
                  <c:v>8.3499593048427302E-4</c:v>
                </c:pt>
                <c:pt idx="1810">
                  <c:v>8.3672007128060501E-4</c:v>
                </c:pt>
                <c:pt idx="1811">
                  <c:v>8.3548826724074202E-4</c:v>
                </c:pt>
                <c:pt idx="1812">
                  <c:v>8.2981008102702303E-4</c:v>
                </c:pt>
                <c:pt idx="1813">
                  <c:v>8.3410324408508102E-4</c:v>
                </c:pt>
                <c:pt idx="1814">
                  <c:v>8.2985713479882199E-4</c:v>
                </c:pt>
                <c:pt idx="1815">
                  <c:v>8.4356881339126498E-4</c:v>
                </c:pt>
                <c:pt idx="1816">
                  <c:v>8.2976018936011496E-4</c:v>
                </c:pt>
                <c:pt idx="1817">
                  <c:v>8.3413966494077499E-4</c:v>
                </c:pt>
                <c:pt idx="1818">
                  <c:v>8.3229266177415695E-4</c:v>
                </c:pt>
                <c:pt idx="1819">
                  <c:v>8.2562092567663203E-4</c:v>
                </c:pt>
                <c:pt idx="1820">
                  <c:v>8.2742960156858604E-4</c:v>
                </c:pt>
                <c:pt idx="1821">
                  <c:v>8.3362633626863801E-4</c:v>
                </c:pt>
                <c:pt idx="1822">
                  <c:v>8.2856646157614404E-4</c:v>
                </c:pt>
                <c:pt idx="1823">
                  <c:v>8.3670791653098295E-4</c:v>
                </c:pt>
                <c:pt idx="1824">
                  <c:v>8.3465623426004596E-4</c:v>
                </c:pt>
                <c:pt idx="1825">
                  <c:v>8.3117497745414004E-4</c:v>
                </c:pt>
                <c:pt idx="1826">
                  <c:v>8.3191291797832397E-4</c:v>
                </c:pt>
                <c:pt idx="1827">
                  <c:v>8.29727183235516E-4</c:v>
                </c:pt>
                <c:pt idx="1828">
                  <c:v>8.3360706134058299E-4</c:v>
                </c:pt>
                <c:pt idx="1829">
                  <c:v>8.3140061434264299E-4</c:v>
                </c:pt>
                <c:pt idx="1830">
                  <c:v>8.3177213060498304E-4</c:v>
                </c:pt>
                <c:pt idx="1831">
                  <c:v>8.2716145993275397E-4</c:v>
                </c:pt>
                <c:pt idx="1832">
                  <c:v>8.28519292951087E-4</c:v>
                </c:pt>
                <c:pt idx="1833">
                  <c:v>8.3251831788199902E-4</c:v>
                </c:pt>
                <c:pt idx="1834">
                  <c:v>8.2905006413131301E-4</c:v>
                </c:pt>
                <c:pt idx="1835">
                  <c:v>8.2867932951298897E-4</c:v>
                </c:pt>
                <c:pt idx="1836">
                  <c:v>8.3503897260947101E-4</c:v>
                </c:pt>
                <c:pt idx="1837">
                  <c:v>8.2667935622784895E-4</c:v>
                </c:pt>
                <c:pt idx="1838">
                  <c:v>8.3336293378985505E-4</c:v>
                </c:pt>
                <c:pt idx="1839">
                  <c:v>8.2511654551619697E-4</c:v>
                </c:pt>
                <c:pt idx="1840">
                  <c:v>8.2919924737934105E-4</c:v>
                </c:pt>
                <c:pt idx="1841">
                  <c:v>8.3115850747887102E-4</c:v>
                </c:pt>
                <c:pt idx="1842">
                  <c:v>8.2597086767056396E-4</c:v>
                </c:pt>
                <c:pt idx="1843">
                  <c:v>8.2707154631700105E-4</c:v>
                </c:pt>
                <c:pt idx="1844">
                  <c:v>8.3026204561125903E-4</c:v>
                </c:pt>
                <c:pt idx="1845">
                  <c:v>8.3008380628837202E-4</c:v>
                </c:pt>
                <c:pt idx="1846">
                  <c:v>8.3320557392374496E-4</c:v>
                </c:pt>
                <c:pt idx="1847">
                  <c:v>8.2838572336613604E-4</c:v>
                </c:pt>
                <c:pt idx="1848">
                  <c:v>8.2624797963796602E-4</c:v>
                </c:pt>
                <c:pt idx="1849">
                  <c:v>8.2222859824807905E-4</c:v>
                </c:pt>
                <c:pt idx="1850">
                  <c:v>8.2693809067497495E-4</c:v>
                </c:pt>
                <c:pt idx="1851">
                  <c:v>8.3137510346316303E-4</c:v>
                </c:pt>
                <c:pt idx="1852">
                  <c:v>8.2476096880102401E-4</c:v>
                </c:pt>
                <c:pt idx="1853">
                  <c:v>8.3160462708128198E-4</c:v>
                </c:pt>
                <c:pt idx="1854">
                  <c:v>8.2749281954682405E-4</c:v>
                </c:pt>
                <c:pt idx="1855">
                  <c:v>8.2665695787466299E-4</c:v>
                </c:pt>
                <c:pt idx="1856">
                  <c:v>8.3366857025544104E-4</c:v>
                </c:pt>
                <c:pt idx="1857">
                  <c:v>8.1728770240269404E-4</c:v>
                </c:pt>
                <c:pt idx="1858">
                  <c:v>8.2666769255872901E-4</c:v>
                </c:pt>
                <c:pt idx="1859">
                  <c:v>8.28102047587673E-4</c:v>
                </c:pt>
                <c:pt idx="1860">
                  <c:v>8.2576799787578096E-4</c:v>
                </c:pt>
                <c:pt idx="1861">
                  <c:v>8.3235893468436403E-4</c:v>
                </c:pt>
                <c:pt idx="1862">
                  <c:v>8.2448899861870103E-4</c:v>
                </c:pt>
                <c:pt idx="1863">
                  <c:v>8.2617709869145799E-4</c:v>
                </c:pt>
                <c:pt idx="1864">
                  <c:v>8.2028534896084896E-4</c:v>
                </c:pt>
                <c:pt idx="1865">
                  <c:v>8.2723031080352905E-4</c:v>
                </c:pt>
                <c:pt idx="1866">
                  <c:v>8.2367874702454595E-4</c:v>
                </c:pt>
                <c:pt idx="1867">
                  <c:v>8.2416214935620202E-4</c:v>
                </c:pt>
                <c:pt idx="1868">
                  <c:v>8.2559692751732504E-4</c:v>
                </c:pt>
                <c:pt idx="1869">
                  <c:v>8.2498234409169203E-4</c:v>
                </c:pt>
                <c:pt idx="1870">
                  <c:v>8.2324101523944702E-4</c:v>
                </c:pt>
                <c:pt idx="1871">
                  <c:v>8.2518775927269399E-4</c:v>
                </c:pt>
                <c:pt idx="1872">
                  <c:v>8.2820943677624397E-4</c:v>
                </c:pt>
                <c:pt idx="1873">
                  <c:v>8.2824834829016197E-4</c:v>
                </c:pt>
                <c:pt idx="1874">
                  <c:v>8.26444109927836E-4</c:v>
                </c:pt>
                <c:pt idx="1875">
                  <c:v>8.2052606118499297E-4</c:v>
                </c:pt>
                <c:pt idx="1876">
                  <c:v>8.2121008392217396E-4</c:v>
                </c:pt>
                <c:pt idx="1877">
                  <c:v>8.3010297197577199E-4</c:v>
                </c:pt>
                <c:pt idx="1878">
                  <c:v>8.2682313303790401E-4</c:v>
                </c:pt>
                <c:pt idx="1879">
                  <c:v>8.2435223494797599E-4</c:v>
                </c:pt>
                <c:pt idx="1880">
                  <c:v>8.2106476060088505E-4</c:v>
                </c:pt>
                <c:pt idx="1881">
                  <c:v>8.2223347628443595E-4</c:v>
                </c:pt>
                <c:pt idx="1882">
                  <c:v>8.2154437507475999E-4</c:v>
                </c:pt>
                <c:pt idx="1883">
                  <c:v>8.2252168014288396E-4</c:v>
                </c:pt>
                <c:pt idx="1884">
                  <c:v>8.2080594840084199E-4</c:v>
                </c:pt>
                <c:pt idx="1885">
                  <c:v>8.23189905968929E-4</c:v>
                </c:pt>
                <c:pt idx="1886">
                  <c:v>8.1324920862043196E-4</c:v>
                </c:pt>
                <c:pt idx="1887">
                  <c:v>8.1406593263572699E-4</c:v>
                </c:pt>
                <c:pt idx="1888">
                  <c:v>8.1400773480353296E-4</c:v>
                </c:pt>
                <c:pt idx="1889">
                  <c:v>8.1752976115257098E-4</c:v>
                </c:pt>
                <c:pt idx="1890">
                  <c:v>8.1782811321855296E-4</c:v>
                </c:pt>
                <c:pt idx="1891">
                  <c:v>8.0977667954222296E-4</c:v>
                </c:pt>
                <c:pt idx="1892">
                  <c:v>8.1589199836856795E-4</c:v>
                </c:pt>
                <c:pt idx="1893">
                  <c:v>8.17064929944273E-4</c:v>
                </c:pt>
                <c:pt idx="1894">
                  <c:v>8.1737091605644401E-4</c:v>
                </c:pt>
                <c:pt idx="1895">
                  <c:v>8.2277562655223401E-4</c:v>
                </c:pt>
                <c:pt idx="1896">
                  <c:v>8.1267383934652705E-4</c:v>
                </c:pt>
                <c:pt idx="1897">
                  <c:v>8.1378886545130803E-4</c:v>
                </c:pt>
                <c:pt idx="1898">
                  <c:v>8.1766656705381904E-4</c:v>
                </c:pt>
                <c:pt idx="1899">
                  <c:v>8.1493938841140198E-4</c:v>
                </c:pt>
                <c:pt idx="1900">
                  <c:v>8.1960957899408597E-4</c:v>
                </c:pt>
                <c:pt idx="1901">
                  <c:v>8.1582747405527299E-4</c:v>
                </c:pt>
                <c:pt idx="1902">
                  <c:v>8.1815560412989204E-4</c:v>
                </c:pt>
                <c:pt idx="1903">
                  <c:v>8.1626911156352296E-4</c:v>
                </c:pt>
                <c:pt idx="1904">
                  <c:v>8.1658831043530803E-4</c:v>
                </c:pt>
                <c:pt idx="1905">
                  <c:v>8.1572773479758099E-4</c:v>
                </c:pt>
                <c:pt idx="1906">
                  <c:v>8.1622051879819797E-4</c:v>
                </c:pt>
                <c:pt idx="1907">
                  <c:v>8.1477128582299596E-4</c:v>
                </c:pt>
                <c:pt idx="1908">
                  <c:v>8.1091388723406803E-4</c:v>
                </c:pt>
                <c:pt idx="1909">
                  <c:v>8.15898895588736E-4</c:v>
                </c:pt>
                <c:pt idx="1910">
                  <c:v>8.1948269988269603E-4</c:v>
                </c:pt>
                <c:pt idx="1911">
                  <c:v>8.2483240312999603E-4</c:v>
                </c:pt>
                <c:pt idx="1912">
                  <c:v>8.13216061693553E-4</c:v>
                </c:pt>
                <c:pt idx="1913">
                  <c:v>8.1836917246650104E-4</c:v>
                </c:pt>
                <c:pt idx="1914">
                  <c:v>8.2528397254378705E-4</c:v>
                </c:pt>
                <c:pt idx="1915">
                  <c:v>8.1684855299286798E-4</c:v>
                </c:pt>
                <c:pt idx="1916">
                  <c:v>8.1372060720566399E-4</c:v>
                </c:pt>
                <c:pt idx="1917">
                  <c:v>8.1179934569253697E-4</c:v>
                </c:pt>
                <c:pt idx="1918">
                  <c:v>8.1730392724714497E-4</c:v>
                </c:pt>
                <c:pt idx="1919">
                  <c:v>8.2144837010852002E-4</c:v>
                </c:pt>
                <c:pt idx="1920">
                  <c:v>8.1514680916362401E-4</c:v>
                </c:pt>
                <c:pt idx="1921">
                  <c:v>8.12472158529143E-4</c:v>
                </c:pt>
                <c:pt idx="1922">
                  <c:v>8.0847720649313904E-4</c:v>
                </c:pt>
                <c:pt idx="1923">
                  <c:v>8.1426674833842997E-4</c:v>
                </c:pt>
                <c:pt idx="1924">
                  <c:v>8.1344042592297302E-4</c:v>
                </c:pt>
                <c:pt idx="1925">
                  <c:v>8.1691626650706197E-4</c:v>
                </c:pt>
                <c:pt idx="1926">
                  <c:v>8.1620526726077598E-4</c:v>
                </c:pt>
                <c:pt idx="1927">
                  <c:v>8.1399500521661195E-4</c:v>
                </c:pt>
                <c:pt idx="1928">
                  <c:v>8.1458355132336903E-4</c:v>
                </c:pt>
                <c:pt idx="1929">
                  <c:v>8.1366938223971605E-4</c:v>
                </c:pt>
                <c:pt idx="1930">
                  <c:v>8.1235659421027796E-4</c:v>
                </c:pt>
                <c:pt idx="1931">
                  <c:v>8.1177775825749202E-4</c:v>
                </c:pt>
                <c:pt idx="1932">
                  <c:v>8.1613681387013E-4</c:v>
                </c:pt>
                <c:pt idx="1933">
                  <c:v>8.1550512051767603E-4</c:v>
                </c:pt>
                <c:pt idx="1934">
                  <c:v>8.1717421100342301E-4</c:v>
                </c:pt>
                <c:pt idx="1935">
                  <c:v>8.0743026480510302E-4</c:v>
                </c:pt>
                <c:pt idx="1936">
                  <c:v>8.1117368056089702E-4</c:v>
                </c:pt>
                <c:pt idx="1937">
                  <c:v>8.1076416990180395E-4</c:v>
                </c:pt>
                <c:pt idx="1938">
                  <c:v>8.09921002128951E-4</c:v>
                </c:pt>
                <c:pt idx="1939">
                  <c:v>8.1229973662778898E-4</c:v>
                </c:pt>
                <c:pt idx="1940">
                  <c:v>8.0285003901449305E-4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35-4473-8E61-1337B4DEA5B0}"/>
            </c:ext>
          </c:extLst>
        </c:ser>
        <c:ser>
          <c:idx val="11"/>
          <c:order val="2"/>
          <c:tx>
            <c:v>up (Cu)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data_Loop!$BP$12:$BP$1947</c:f>
              <c:numCache>
                <c:formatCode>General</c:formatCode>
                <c:ptCount val="1936"/>
                <c:pt idx="0">
                  <c:v>-15000.257324218701</c:v>
                </c:pt>
                <c:pt idx="1">
                  <c:v>-14993.952636718799</c:v>
                </c:pt>
                <c:pt idx="2">
                  <c:v>-14983.350097656201</c:v>
                </c:pt>
                <c:pt idx="3">
                  <c:v>-14971.445800781299</c:v>
                </c:pt>
                <c:pt idx="4">
                  <c:v>-14958.153808593799</c:v>
                </c:pt>
                <c:pt idx="5">
                  <c:v>-14942.939453125</c:v>
                </c:pt>
                <c:pt idx="6">
                  <c:v>-14927.603515625</c:v>
                </c:pt>
                <c:pt idx="7">
                  <c:v>-14912.124511718799</c:v>
                </c:pt>
                <c:pt idx="8">
                  <c:v>-14897.626464843799</c:v>
                </c:pt>
                <c:pt idx="9">
                  <c:v>-14883.455078125</c:v>
                </c:pt>
                <c:pt idx="10">
                  <c:v>-14868.428222656201</c:v>
                </c:pt>
                <c:pt idx="11">
                  <c:v>-14853.213378906201</c:v>
                </c:pt>
                <c:pt idx="12">
                  <c:v>-14837.9482421875</c:v>
                </c:pt>
                <c:pt idx="13">
                  <c:v>-14822.695800781299</c:v>
                </c:pt>
                <c:pt idx="14">
                  <c:v>-14808.2099609375</c:v>
                </c:pt>
                <c:pt idx="15">
                  <c:v>-14793.736816406201</c:v>
                </c:pt>
                <c:pt idx="16">
                  <c:v>-14778.232910156201</c:v>
                </c:pt>
                <c:pt idx="17">
                  <c:v>-14762.866699218701</c:v>
                </c:pt>
                <c:pt idx="18">
                  <c:v>-14748.2421875</c:v>
                </c:pt>
                <c:pt idx="19">
                  <c:v>-14734.058105468701</c:v>
                </c:pt>
                <c:pt idx="20">
                  <c:v>-14718.9814453125</c:v>
                </c:pt>
                <c:pt idx="21">
                  <c:v>-14703.125488281201</c:v>
                </c:pt>
                <c:pt idx="22">
                  <c:v>-14688.514160156201</c:v>
                </c:pt>
                <c:pt idx="23">
                  <c:v>-14673.965332031299</c:v>
                </c:pt>
                <c:pt idx="24">
                  <c:v>-14659.0146484375</c:v>
                </c:pt>
                <c:pt idx="25">
                  <c:v>-14643.976074218701</c:v>
                </c:pt>
                <c:pt idx="26">
                  <c:v>-14628.220214843799</c:v>
                </c:pt>
                <c:pt idx="27">
                  <c:v>-14612.501953125</c:v>
                </c:pt>
                <c:pt idx="28">
                  <c:v>-14597.890625</c:v>
                </c:pt>
                <c:pt idx="29">
                  <c:v>-14583.430175781299</c:v>
                </c:pt>
                <c:pt idx="30">
                  <c:v>-14568.78125</c:v>
                </c:pt>
                <c:pt idx="31">
                  <c:v>-14554.14453125</c:v>
                </c:pt>
                <c:pt idx="32">
                  <c:v>-14539.508300781299</c:v>
                </c:pt>
                <c:pt idx="33">
                  <c:v>-14524.909667968701</c:v>
                </c:pt>
                <c:pt idx="34">
                  <c:v>-14509.732421875</c:v>
                </c:pt>
                <c:pt idx="35">
                  <c:v>-14494.466796875</c:v>
                </c:pt>
                <c:pt idx="36">
                  <c:v>-14479.390136718799</c:v>
                </c:pt>
                <c:pt idx="37">
                  <c:v>-14464.200683593799</c:v>
                </c:pt>
                <c:pt idx="38">
                  <c:v>-14449.224121093799</c:v>
                </c:pt>
                <c:pt idx="39">
                  <c:v>-14434.612792968701</c:v>
                </c:pt>
                <c:pt idx="40">
                  <c:v>-14419.9765625</c:v>
                </c:pt>
                <c:pt idx="41">
                  <c:v>-14404.987792968799</c:v>
                </c:pt>
                <c:pt idx="42">
                  <c:v>-14389.709472656299</c:v>
                </c:pt>
                <c:pt idx="43">
                  <c:v>-14374.896972656299</c:v>
                </c:pt>
                <c:pt idx="44">
                  <c:v>-14359.996582031201</c:v>
                </c:pt>
                <c:pt idx="45">
                  <c:v>-14344.693359375</c:v>
                </c:pt>
                <c:pt idx="46">
                  <c:v>-14329.8935546875</c:v>
                </c:pt>
                <c:pt idx="47">
                  <c:v>-14314.992675781299</c:v>
                </c:pt>
                <c:pt idx="48">
                  <c:v>-14299.576171875</c:v>
                </c:pt>
                <c:pt idx="49">
                  <c:v>-14284.764160156201</c:v>
                </c:pt>
                <c:pt idx="50">
                  <c:v>-14270.002441406201</c:v>
                </c:pt>
                <c:pt idx="51">
                  <c:v>-14255.0390625</c:v>
                </c:pt>
                <c:pt idx="52">
                  <c:v>-14240.465332031201</c:v>
                </c:pt>
                <c:pt idx="53">
                  <c:v>-14225.5517578125</c:v>
                </c:pt>
                <c:pt idx="54">
                  <c:v>-14210.034667968799</c:v>
                </c:pt>
                <c:pt idx="55">
                  <c:v>-14195.008300781299</c:v>
                </c:pt>
                <c:pt idx="56">
                  <c:v>-14180.510253906201</c:v>
                </c:pt>
                <c:pt idx="57">
                  <c:v>-14165.346191406201</c:v>
                </c:pt>
                <c:pt idx="58">
                  <c:v>-14150.445800781299</c:v>
                </c:pt>
                <c:pt idx="59">
                  <c:v>-14136.0849609375</c:v>
                </c:pt>
                <c:pt idx="60">
                  <c:v>-14120.83203125</c:v>
                </c:pt>
                <c:pt idx="61">
                  <c:v>-14105.491699218701</c:v>
                </c:pt>
                <c:pt idx="62">
                  <c:v>-14090.892578125</c:v>
                </c:pt>
                <c:pt idx="63">
                  <c:v>-14075.765625</c:v>
                </c:pt>
                <c:pt idx="64">
                  <c:v>-14060.601074218701</c:v>
                </c:pt>
                <c:pt idx="65">
                  <c:v>-14046.0400390625</c:v>
                </c:pt>
                <c:pt idx="66">
                  <c:v>-14030.8251953125</c:v>
                </c:pt>
                <c:pt idx="67">
                  <c:v>-14015.509765625</c:v>
                </c:pt>
                <c:pt idx="68">
                  <c:v>-14000.8984375</c:v>
                </c:pt>
                <c:pt idx="69">
                  <c:v>-13985.759277343701</c:v>
                </c:pt>
                <c:pt idx="70">
                  <c:v>-13970.594238281201</c:v>
                </c:pt>
                <c:pt idx="71">
                  <c:v>-13956.12109375</c:v>
                </c:pt>
                <c:pt idx="72">
                  <c:v>-13940.8564453125</c:v>
                </c:pt>
                <c:pt idx="73">
                  <c:v>-13924.88671875</c:v>
                </c:pt>
                <c:pt idx="74">
                  <c:v>-13910.564453125</c:v>
                </c:pt>
                <c:pt idx="75">
                  <c:v>-13896.1162109375</c:v>
                </c:pt>
                <c:pt idx="76">
                  <c:v>-13880.875488281201</c:v>
                </c:pt>
                <c:pt idx="77">
                  <c:v>-13866.5029296875</c:v>
                </c:pt>
                <c:pt idx="78">
                  <c:v>-13851.677734375</c:v>
                </c:pt>
                <c:pt idx="79">
                  <c:v>-13836.7021484375</c:v>
                </c:pt>
                <c:pt idx="80">
                  <c:v>-13821.890136718799</c:v>
                </c:pt>
                <c:pt idx="81">
                  <c:v>-13806.851074218701</c:v>
                </c:pt>
                <c:pt idx="82">
                  <c:v>-13791.4091796875</c:v>
                </c:pt>
                <c:pt idx="83">
                  <c:v>-13776.696777343701</c:v>
                </c:pt>
                <c:pt idx="84">
                  <c:v>-13762.060546875</c:v>
                </c:pt>
                <c:pt idx="85">
                  <c:v>-13746.53125</c:v>
                </c:pt>
                <c:pt idx="86">
                  <c:v>-13731.2158203125</c:v>
                </c:pt>
                <c:pt idx="87">
                  <c:v>-13716.0634765625</c:v>
                </c:pt>
                <c:pt idx="88">
                  <c:v>-13701.212890625</c:v>
                </c:pt>
                <c:pt idx="89">
                  <c:v>-13686.8154296875</c:v>
                </c:pt>
                <c:pt idx="90">
                  <c:v>-13672.091308593799</c:v>
                </c:pt>
                <c:pt idx="91">
                  <c:v>-13656.9775390625</c:v>
                </c:pt>
                <c:pt idx="92">
                  <c:v>-13641.687011718799</c:v>
                </c:pt>
                <c:pt idx="93">
                  <c:v>-13626.8740234375</c:v>
                </c:pt>
                <c:pt idx="94">
                  <c:v>-13612.450683593799</c:v>
                </c:pt>
                <c:pt idx="95">
                  <c:v>-13597.524902343701</c:v>
                </c:pt>
                <c:pt idx="96">
                  <c:v>-13581.9580078125</c:v>
                </c:pt>
                <c:pt idx="97">
                  <c:v>-13567.208496093799</c:v>
                </c:pt>
                <c:pt idx="98">
                  <c:v>-13552.697753906201</c:v>
                </c:pt>
                <c:pt idx="99">
                  <c:v>-13537.10546875</c:v>
                </c:pt>
                <c:pt idx="100">
                  <c:v>-13522.092285156201</c:v>
                </c:pt>
                <c:pt idx="101">
                  <c:v>-13506.16015625</c:v>
                </c:pt>
                <c:pt idx="102">
                  <c:v>-13490.95703125</c:v>
                </c:pt>
                <c:pt idx="103">
                  <c:v>-13477.11328125</c:v>
                </c:pt>
                <c:pt idx="104">
                  <c:v>-13462.0498046875</c:v>
                </c:pt>
                <c:pt idx="105">
                  <c:v>-13446.960449218701</c:v>
                </c:pt>
                <c:pt idx="106">
                  <c:v>-13432.638183593799</c:v>
                </c:pt>
                <c:pt idx="107">
                  <c:v>-13418.177734375</c:v>
                </c:pt>
                <c:pt idx="108">
                  <c:v>-13402.484863281201</c:v>
                </c:pt>
                <c:pt idx="109">
                  <c:v>-13387.2568359375</c:v>
                </c:pt>
                <c:pt idx="110">
                  <c:v>-13372.456542968799</c:v>
                </c:pt>
                <c:pt idx="111">
                  <c:v>-13357.3173828125</c:v>
                </c:pt>
                <c:pt idx="112">
                  <c:v>-13342.5556640625</c:v>
                </c:pt>
                <c:pt idx="113">
                  <c:v>-13327.931152343701</c:v>
                </c:pt>
                <c:pt idx="114">
                  <c:v>-13312.904296875</c:v>
                </c:pt>
                <c:pt idx="115">
                  <c:v>-13297.689453125</c:v>
                </c:pt>
                <c:pt idx="116">
                  <c:v>-13282.512207031201</c:v>
                </c:pt>
                <c:pt idx="117">
                  <c:v>-13266.7314453125</c:v>
                </c:pt>
                <c:pt idx="118">
                  <c:v>-13252.258300781299</c:v>
                </c:pt>
                <c:pt idx="119">
                  <c:v>-13237.8232421875</c:v>
                </c:pt>
                <c:pt idx="120">
                  <c:v>-13222.470214843799</c:v>
                </c:pt>
                <c:pt idx="121">
                  <c:v>-13208.085449218701</c:v>
                </c:pt>
                <c:pt idx="122">
                  <c:v>-13193.4990234375</c:v>
                </c:pt>
                <c:pt idx="123">
                  <c:v>-13178.24609375</c:v>
                </c:pt>
                <c:pt idx="124">
                  <c:v>-13163.4462890625</c:v>
                </c:pt>
                <c:pt idx="125">
                  <c:v>-13149.0107421875</c:v>
                </c:pt>
                <c:pt idx="126">
                  <c:v>-13134.0087890625</c:v>
                </c:pt>
                <c:pt idx="127">
                  <c:v>-13118.3037109375</c:v>
                </c:pt>
                <c:pt idx="128">
                  <c:v>-13102.7626953125</c:v>
                </c:pt>
                <c:pt idx="129">
                  <c:v>-13087.9755859375</c:v>
                </c:pt>
                <c:pt idx="130">
                  <c:v>-13072.999511718799</c:v>
                </c:pt>
                <c:pt idx="131">
                  <c:v>-13058.211425781299</c:v>
                </c:pt>
                <c:pt idx="132">
                  <c:v>-13042.9326171875</c:v>
                </c:pt>
                <c:pt idx="133">
                  <c:v>-13025.906738281201</c:v>
                </c:pt>
                <c:pt idx="134">
                  <c:v>-13010.9814453125</c:v>
                </c:pt>
                <c:pt idx="135">
                  <c:v>-12997.8544921875</c:v>
                </c:pt>
                <c:pt idx="136">
                  <c:v>-12983.783691406201</c:v>
                </c:pt>
                <c:pt idx="137">
                  <c:v>-12968.669433593799</c:v>
                </c:pt>
                <c:pt idx="138">
                  <c:v>-12952.800292968799</c:v>
                </c:pt>
                <c:pt idx="139">
                  <c:v>-12937.4091796875</c:v>
                </c:pt>
                <c:pt idx="140">
                  <c:v>-12923.641113281201</c:v>
                </c:pt>
                <c:pt idx="141">
                  <c:v>-12909.482421875</c:v>
                </c:pt>
                <c:pt idx="142">
                  <c:v>-12894.027832031201</c:v>
                </c:pt>
                <c:pt idx="143">
                  <c:v>-12879.076171875</c:v>
                </c:pt>
                <c:pt idx="144">
                  <c:v>-12863.861328125</c:v>
                </c:pt>
                <c:pt idx="145">
                  <c:v>-12848.4833984375</c:v>
                </c:pt>
                <c:pt idx="146">
                  <c:v>-12834.236816406201</c:v>
                </c:pt>
                <c:pt idx="147">
                  <c:v>-12819.285644531299</c:v>
                </c:pt>
                <c:pt idx="148">
                  <c:v>-12803.404296875</c:v>
                </c:pt>
                <c:pt idx="149">
                  <c:v>-12789.006347656299</c:v>
                </c:pt>
                <c:pt idx="150">
                  <c:v>-12774.885253906201</c:v>
                </c:pt>
                <c:pt idx="151">
                  <c:v>-12759.544921875</c:v>
                </c:pt>
                <c:pt idx="152">
                  <c:v>-12744.3427734375</c:v>
                </c:pt>
                <c:pt idx="153">
                  <c:v>-12729.907714843799</c:v>
                </c:pt>
                <c:pt idx="154">
                  <c:v>-12715.1455078125</c:v>
                </c:pt>
                <c:pt idx="155">
                  <c:v>-12700.4208984375</c:v>
                </c:pt>
                <c:pt idx="156">
                  <c:v>-12685.3193359375</c:v>
                </c:pt>
                <c:pt idx="157">
                  <c:v>-12670.2421875</c:v>
                </c:pt>
                <c:pt idx="158">
                  <c:v>-12655.240234375</c:v>
                </c:pt>
                <c:pt idx="159">
                  <c:v>-12640.276855468701</c:v>
                </c:pt>
                <c:pt idx="160">
                  <c:v>-12624.8740234375</c:v>
                </c:pt>
                <c:pt idx="161">
                  <c:v>-12609.998535156201</c:v>
                </c:pt>
                <c:pt idx="162">
                  <c:v>-12595.776855468701</c:v>
                </c:pt>
                <c:pt idx="163">
                  <c:v>-12580.675292968799</c:v>
                </c:pt>
                <c:pt idx="164">
                  <c:v>-12565.6611328125</c:v>
                </c:pt>
                <c:pt idx="165">
                  <c:v>-12550.0185546875</c:v>
                </c:pt>
                <c:pt idx="166">
                  <c:v>-12534.5771484375</c:v>
                </c:pt>
                <c:pt idx="167">
                  <c:v>-12520.279785156201</c:v>
                </c:pt>
                <c:pt idx="168">
                  <c:v>-12505.8818359375</c:v>
                </c:pt>
                <c:pt idx="169">
                  <c:v>-12491.0947265625</c:v>
                </c:pt>
                <c:pt idx="170">
                  <c:v>-12475.8046875</c:v>
                </c:pt>
                <c:pt idx="171">
                  <c:v>-12459.596191406201</c:v>
                </c:pt>
                <c:pt idx="172">
                  <c:v>-12443.2744140625</c:v>
                </c:pt>
                <c:pt idx="173">
                  <c:v>-12429.543457031201</c:v>
                </c:pt>
                <c:pt idx="174">
                  <c:v>-12416.038574218701</c:v>
                </c:pt>
                <c:pt idx="175">
                  <c:v>-12401.125488281201</c:v>
                </c:pt>
                <c:pt idx="176">
                  <c:v>-12385.8857421875</c:v>
                </c:pt>
                <c:pt idx="177">
                  <c:v>-12370.481933593799</c:v>
                </c:pt>
                <c:pt idx="178">
                  <c:v>-12355.3046875</c:v>
                </c:pt>
                <c:pt idx="179">
                  <c:v>-12340.580078125</c:v>
                </c:pt>
                <c:pt idx="180">
                  <c:v>-12326.3583984375</c:v>
                </c:pt>
                <c:pt idx="181">
                  <c:v>-12311.067871093799</c:v>
                </c:pt>
                <c:pt idx="182">
                  <c:v>-12296.00390625</c:v>
                </c:pt>
                <c:pt idx="183">
                  <c:v>-12281.530761718799</c:v>
                </c:pt>
                <c:pt idx="184">
                  <c:v>-12266.8310546875</c:v>
                </c:pt>
                <c:pt idx="185">
                  <c:v>-12251.691894531299</c:v>
                </c:pt>
                <c:pt idx="186">
                  <c:v>-12236.3388671875</c:v>
                </c:pt>
                <c:pt idx="187">
                  <c:v>-12221.061035156201</c:v>
                </c:pt>
                <c:pt idx="188">
                  <c:v>-12205.996582031201</c:v>
                </c:pt>
                <c:pt idx="189">
                  <c:v>-12191.599121093799</c:v>
                </c:pt>
                <c:pt idx="190">
                  <c:v>-12176.4345703125</c:v>
                </c:pt>
                <c:pt idx="191">
                  <c:v>-12160.7412109375</c:v>
                </c:pt>
                <c:pt idx="192">
                  <c:v>-12146.432128906201</c:v>
                </c:pt>
                <c:pt idx="193">
                  <c:v>-12132.0224609375</c:v>
                </c:pt>
                <c:pt idx="194">
                  <c:v>-12116.605957031201</c:v>
                </c:pt>
                <c:pt idx="195">
                  <c:v>-12101.95703125</c:v>
                </c:pt>
                <c:pt idx="196">
                  <c:v>-12087.282714843799</c:v>
                </c:pt>
                <c:pt idx="197">
                  <c:v>-12072.255859375</c:v>
                </c:pt>
                <c:pt idx="198">
                  <c:v>-12057.405761718799</c:v>
                </c:pt>
                <c:pt idx="199">
                  <c:v>-12042.090332031201</c:v>
                </c:pt>
                <c:pt idx="200">
                  <c:v>-12026.422363281201</c:v>
                </c:pt>
                <c:pt idx="201">
                  <c:v>-12011.861328125</c:v>
                </c:pt>
                <c:pt idx="202">
                  <c:v>-11997.552246093799</c:v>
                </c:pt>
                <c:pt idx="203">
                  <c:v>-11981.9091796875</c:v>
                </c:pt>
                <c:pt idx="204">
                  <c:v>-11966.957519531299</c:v>
                </c:pt>
                <c:pt idx="205">
                  <c:v>-11952.273925781299</c:v>
                </c:pt>
                <c:pt idx="206">
                  <c:v>-11936.923828125</c:v>
                </c:pt>
                <c:pt idx="207">
                  <c:v>-11921.947753906201</c:v>
                </c:pt>
                <c:pt idx="208">
                  <c:v>-11907.3740234375</c:v>
                </c:pt>
                <c:pt idx="209">
                  <c:v>-11892.5615234375</c:v>
                </c:pt>
                <c:pt idx="210">
                  <c:v>-11877.53515625</c:v>
                </c:pt>
                <c:pt idx="211">
                  <c:v>-11862.345214843799</c:v>
                </c:pt>
                <c:pt idx="212">
                  <c:v>-11846.94140625</c:v>
                </c:pt>
                <c:pt idx="213">
                  <c:v>-11832.2421875</c:v>
                </c:pt>
                <c:pt idx="214">
                  <c:v>-11817.580566406201</c:v>
                </c:pt>
                <c:pt idx="215">
                  <c:v>-11802.000488281201</c:v>
                </c:pt>
                <c:pt idx="216">
                  <c:v>-11787.074707031201</c:v>
                </c:pt>
                <c:pt idx="217">
                  <c:v>-11772.589355468701</c:v>
                </c:pt>
                <c:pt idx="218">
                  <c:v>-11757.5380859375</c:v>
                </c:pt>
                <c:pt idx="219">
                  <c:v>-11742.3984375</c:v>
                </c:pt>
                <c:pt idx="220">
                  <c:v>-11727.484863281201</c:v>
                </c:pt>
                <c:pt idx="221">
                  <c:v>-11712.848144531299</c:v>
                </c:pt>
                <c:pt idx="222">
                  <c:v>-11697.62109375</c:v>
                </c:pt>
                <c:pt idx="223">
                  <c:v>-11682.368652343701</c:v>
                </c:pt>
                <c:pt idx="224">
                  <c:v>-11667.706542968799</c:v>
                </c:pt>
                <c:pt idx="225">
                  <c:v>-11652.705078125</c:v>
                </c:pt>
                <c:pt idx="226">
                  <c:v>-11637.4150390625</c:v>
                </c:pt>
                <c:pt idx="227">
                  <c:v>-11622.489746093799</c:v>
                </c:pt>
                <c:pt idx="228">
                  <c:v>-11607.450683593799</c:v>
                </c:pt>
                <c:pt idx="229">
                  <c:v>-11592.600097656299</c:v>
                </c:pt>
                <c:pt idx="230">
                  <c:v>-11578.0390625</c:v>
                </c:pt>
                <c:pt idx="231">
                  <c:v>-11563.251464843799</c:v>
                </c:pt>
                <c:pt idx="232">
                  <c:v>-11547.709472656299</c:v>
                </c:pt>
                <c:pt idx="233">
                  <c:v>-11531.853515625</c:v>
                </c:pt>
                <c:pt idx="234">
                  <c:v>-11517.505859375</c:v>
                </c:pt>
                <c:pt idx="235">
                  <c:v>-11502.818847656201</c:v>
                </c:pt>
                <c:pt idx="236">
                  <c:v>-11487.025878906201</c:v>
                </c:pt>
                <c:pt idx="237">
                  <c:v>-11472.578125</c:v>
                </c:pt>
                <c:pt idx="238">
                  <c:v>-11458.23046875</c:v>
                </c:pt>
                <c:pt idx="239">
                  <c:v>-11442.462402343799</c:v>
                </c:pt>
                <c:pt idx="240">
                  <c:v>-11427.599609375</c:v>
                </c:pt>
                <c:pt idx="241">
                  <c:v>-11413.05078125</c:v>
                </c:pt>
                <c:pt idx="242">
                  <c:v>-11397.873535156201</c:v>
                </c:pt>
                <c:pt idx="243">
                  <c:v>-11383.249511718701</c:v>
                </c:pt>
                <c:pt idx="244">
                  <c:v>-11368.2607421875</c:v>
                </c:pt>
                <c:pt idx="245">
                  <c:v>-11352.140625</c:v>
                </c:pt>
                <c:pt idx="246">
                  <c:v>-11337.089355468799</c:v>
                </c:pt>
                <c:pt idx="247">
                  <c:v>-11322.741699218701</c:v>
                </c:pt>
                <c:pt idx="248">
                  <c:v>-11307.94140625</c:v>
                </c:pt>
                <c:pt idx="249">
                  <c:v>-11293.2548828125</c:v>
                </c:pt>
                <c:pt idx="250">
                  <c:v>-11277.700683593799</c:v>
                </c:pt>
                <c:pt idx="251">
                  <c:v>-11261.555175781299</c:v>
                </c:pt>
                <c:pt idx="252">
                  <c:v>-11245.5478515625</c:v>
                </c:pt>
                <c:pt idx="253">
                  <c:v>-11231.640625</c:v>
                </c:pt>
                <c:pt idx="254">
                  <c:v>-11217.859375</c:v>
                </c:pt>
                <c:pt idx="255">
                  <c:v>-11202.543457031201</c:v>
                </c:pt>
                <c:pt idx="256">
                  <c:v>-11187.4287109375</c:v>
                </c:pt>
                <c:pt idx="257">
                  <c:v>-11171.4345703125</c:v>
                </c:pt>
                <c:pt idx="258">
                  <c:v>-11156.119628906201</c:v>
                </c:pt>
                <c:pt idx="259">
                  <c:v>-11142.488769531201</c:v>
                </c:pt>
                <c:pt idx="260">
                  <c:v>-11128.166015625</c:v>
                </c:pt>
                <c:pt idx="261">
                  <c:v>-11113.164550781299</c:v>
                </c:pt>
                <c:pt idx="262">
                  <c:v>-11098.075683593799</c:v>
                </c:pt>
                <c:pt idx="263">
                  <c:v>-11082.848144531201</c:v>
                </c:pt>
                <c:pt idx="264">
                  <c:v>-11068.03515625</c:v>
                </c:pt>
                <c:pt idx="265">
                  <c:v>-11053.0087890625</c:v>
                </c:pt>
                <c:pt idx="266">
                  <c:v>-11037.869628906201</c:v>
                </c:pt>
                <c:pt idx="267">
                  <c:v>-11023.258300781299</c:v>
                </c:pt>
                <c:pt idx="268">
                  <c:v>-11008.118652343799</c:v>
                </c:pt>
                <c:pt idx="269">
                  <c:v>-10992.3505859375</c:v>
                </c:pt>
                <c:pt idx="270">
                  <c:v>-10977.6005859375</c:v>
                </c:pt>
                <c:pt idx="271">
                  <c:v>-10963.3916015625</c:v>
                </c:pt>
                <c:pt idx="272">
                  <c:v>-10948.0888671875</c:v>
                </c:pt>
                <c:pt idx="273">
                  <c:v>-10932.974609375</c:v>
                </c:pt>
                <c:pt idx="274">
                  <c:v>-10918.199707031201</c:v>
                </c:pt>
                <c:pt idx="275">
                  <c:v>-10902.6201171875</c:v>
                </c:pt>
                <c:pt idx="276">
                  <c:v>-10887.757324218701</c:v>
                </c:pt>
                <c:pt idx="277">
                  <c:v>-10873.18359375</c:v>
                </c:pt>
                <c:pt idx="278">
                  <c:v>-10858.283203125</c:v>
                </c:pt>
                <c:pt idx="279">
                  <c:v>-10843.671875</c:v>
                </c:pt>
                <c:pt idx="280">
                  <c:v>-10828.6953125</c:v>
                </c:pt>
                <c:pt idx="281">
                  <c:v>-10813.65625</c:v>
                </c:pt>
                <c:pt idx="282">
                  <c:v>-10798.881347656201</c:v>
                </c:pt>
                <c:pt idx="283">
                  <c:v>-10783.8798828125</c:v>
                </c:pt>
                <c:pt idx="284">
                  <c:v>-10768.413574218701</c:v>
                </c:pt>
                <c:pt idx="285">
                  <c:v>-10753.538574218701</c:v>
                </c:pt>
                <c:pt idx="286">
                  <c:v>-10738.499511718701</c:v>
                </c:pt>
                <c:pt idx="287">
                  <c:v>-10723.460449218701</c:v>
                </c:pt>
                <c:pt idx="288">
                  <c:v>-10708.748535156201</c:v>
                </c:pt>
                <c:pt idx="289">
                  <c:v>-10693.193847656201</c:v>
                </c:pt>
                <c:pt idx="290">
                  <c:v>-10677.677246093799</c:v>
                </c:pt>
                <c:pt idx="291">
                  <c:v>-10663.1162109375</c:v>
                </c:pt>
                <c:pt idx="292">
                  <c:v>-10648.643066406201</c:v>
                </c:pt>
                <c:pt idx="293">
                  <c:v>-10633.289550781299</c:v>
                </c:pt>
                <c:pt idx="294">
                  <c:v>-10618.137207031201</c:v>
                </c:pt>
                <c:pt idx="295">
                  <c:v>-10603.48828125</c:v>
                </c:pt>
                <c:pt idx="296">
                  <c:v>-10588.147949218701</c:v>
                </c:pt>
                <c:pt idx="297">
                  <c:v>-10572.5810546875</c:v>
                </c:pt>
                <c:pt idx="298">
                  <c:v>-10558.2333984375</c:v>
                </c:pt>
                <c:pt idx="299">
                  <c:v>-10543.3701171875</c:v>
                </c:pt>
                <c:pt idx="300">
                  <c:v>-10527.94140625</c:v>
                </c:pt>
                <c:pt idx="301">
                  <c:v>-10513.594238281299</c:v>
                </c:pt>
                <c:pt idx="302">
                  <c:v>-10498.567871093799</c:v>
                </c:pt>
                <c:pt idx="303">
                  <c:v>-10483.051269531201</c:v>
                </c:pt>
                <c:pt idx="304">
                  <c:v>-10468.465332031201</c:v>
                </c:pt>
                <c:pt idx="305">
                  <c:v>-10453.841308593799</c:v>
                </c:pt>
                <c:pt idx="306">
                  <c:v>-10438.8525390625</c:v>
                </c:pt>
                <c:pt idx="307">
                  <c:v>-10423.9140625</c:v>
                </c:pt>
                <c:pt idx="308">
                  <c:v>-10408.824707031201</c:v>
                </c:pt>
                <c:pt idx="309">
                  <c:v>-10393.5341796875</c:v>
                </c:pt>
                <c:pt idx="310">
                  <c:v>-10378.080566406201</c:v>
                </c:pt>
                <c:pt idx="311">
                  <c:v>-10362.853515625</c:v>
                </c:pt>
                <c:pt idx="312">
                  <c:v>-10347.952636718701</c:v>
                </c:pt>
                <c:pt idx="313">
                  <c:v>-10333.491699218701</c:v>
                </c:pt>
                <c:pt idx="314">
                  <c:v>-10318.6162109375</c:v>
                </c:pt>
                <c:pt idx="315">
                  <c:v>-10303.376464843799</c:v>
                </c:pt>
                <c:pt idx="316">
                  <c:v>-10288.71484375</c:v>
                </c:pt>
                <c:pt idx="317">
                  <c:v>-10273.612792968799</c:v>
                </c:pt>
                <c:pt idx="318">
                  <c:v>-10258.297363281299</c:v>
                </c:pt>
                <c:pt idx="319">
                  <c:v>-10243.8115234375</c:v>
                </c:pt>
                <c:pt idx="320">
                  <c:v>-10229.250488281299</c:v>
                </c:pt>
                <c:pt idx="321">
                  <c:v>-10214.224121093799</c:v>
                </c:pt>
                <c:pt idx="322">
                  <c:v>-10198.996582031201</c:v>
                </c:pt>
                <c:pt idx="323">
                  <c:v>-10183.693847656201</c:v>
                </c:pt>
                <c:pt idx="324">
                  <c:v>-10167.900390625</c:v>
                </c:pt>
                <c:pt idx="325">
                  <c:v>-10152.937011718701</c:v>
                </c:pt>
                <c:pt idx="326">
                  <c:v>-10138.740234375</c:v>
                </c:pt>
                <c:pt idx="327">
                  <c:v>-10123.852050781299</c:v>
                </c:pt>
                <c:pt idx="328">
                  <c:v>-10108.423339843799</c:v>
                </c:pt>
                <c:pt idx="329">
                  <c:v>-10093.359375</c:v>
                </c:pt>
                <c:pt idx="330">
                  <c:v>-10079.024902343799</c:v>
                </c:pt>
                <c:pt idx="331">
                  <c:v>-10063.973144531201</c:v>
                </c:pt>
                <c:pt idx="332">
                  <c:v>-10049.047363281299</c:v>
                </c:pt>
                <c:pt idx="333">
                  <c:v>-10033.945800781299</c:v>
                </c:pt>
                <c:pt idx="334">
                  <c:v>-10018.291015625</c:v>
                </c:pt>
                <c:pt idx="335">
                  <c:v>-10003.6416015625</c:v>
                </c:pt>
                <c:pt idx="336">
                  <c:v>-9989.10546875</c:v>
                </c:pt>
                <c:pt idx="337">
                  <c:v>-9974.1298828125</c:v>
                </c:pt>
                <c:pt idx="338">
                  <c:v>-9958.8642578125</c:v>
                </c:pt>
                <c:pt idx="339">
                  <c:v>-9943.57373046875</c:v>
                </c:pt>
                <c:pt idx="340">
                  <c:v>-9929.00048828125</c:v>
                </c:pt>
                <c:pt idx="341">
                  <c:v>-9914.23779296875</c:v>
                </c:pt>
                <c:pt idx="342">
                  <c:v>-9899.0478515625</c:v>
                </c:pt>
                <c:pt idx="343">
                  <c:v>-9883.8583984375</c:v>
                </c:pt>
                <c:pt idx="344">
                  <c:v>-9869.146484375</c:v>
                </c:pt>
                <c:pt idx="345">
                  <c:v>-9854.34619140625</c:v>
                </c:pt>
                <c:pt idx="346">
                  <c:v>-9839.29443359375</c:v>
                </c:pt>
                <c:pt idx="347">
                  <c:v>-9824.29345703125</c:v>
                </c:pt>
                <c:pt idx="348">
                  <c:v>-9808.3115234375</c:v>
                </c:pt>
                <c:pt idx="349">
                  <c:v>-9793.10888671875</c:v>
                </c:pt>
                <c:pt idx="350">
                  <c:v>-9779.0380859375</c:v>
                </c:pt>
                <c:pt idx="351">
                  <c:v>-9763.86083984375</c:v>
                </c:pt>
                <c:pt idx="352">
                  <c:v>-9748.8095703125</c:v>
                </c:pt>
                <c:pt idx="353">
                  <c:v>-9734.34912109375</c:v>
                </c:pt>
                <c:pt idx="354">
                  <c:v>-9719.234375</c:v>
                </c:pt>
                <c:pt idx="355">
                  <c:v>-9703.47900390625</c:v>
                </c:pt>
                <c:pt idx="356">
                  <c:v>-9688.76708984375</c:v>
                </c:pt>
                <c:pt idx="357">
                  <c:v>-9674.11767578125</c:v>
                </c:pt>
                <c:pt idx="358">
                  <c:v>-9658.87744140625</c:v>
                </c:pt>
                <c:pt idx="359">
                  <c:v>-9644.24072265625</c:v>
                </c:pt>
                <c:pt idx="360">
                  <c:v>-9629.6923828125</c:v>
                </c:pt>
                <c:pt idx="361">
                  <c:v>-9614.17578125</c:v>
                </c:pt>
                <c:pt idx="362">
                  <c:v>-9598.759765625</c:v>
                </c:pt>
                <c:pt idx="363">
                  <c:v>-9584.6513671875</c:v>
                </c:pt>
                <c:pt idx="364">
                  <c:v>-9569.90185546875</c:v>
                </c:pt>
                <c:pt idx="365">
                  <c:v>-9554.58642578125</c:v>
                </c:pt>
                <c:pt idx="366">
                  <c:v>-9539.56005859375</c:v>
                </c:pt>
                <c:pt idx="367">
                  <c:v>-9524.3701171875</c:v>
                </c:pt>
                <c:pt idx="368">
                  <c:v>-9509.05419921875</c:v>
                </c:pt>
                <c:pt idx="369">
                  <c:v>-9493.8642578125</c:v>
                </c:pt>
                <c:pt idx="370">
                  <c:v>-9478.837890625</c:v>
                </c:pt>
                <c:pt idx="371">
                  <c:v>-9464.314453125</c:v>
                </c:pt>
                <c:pt idx="372">
                  <c:v>-9449.58984375</c:v>
                </c:pt>
                <c:pt idx="373">
                  <c:v>-9434.22412109375</c:v>
                </c:pt>
                <c:pt idx="374">
                  <c:v>-9418.6318359375</c:v>
                </c:pt>
                <c:pt idx="375">
                  <c:v>-9403.14013671875</c:v>
                </c:pt>
                <c:pt idx="376">
                  <c:v>-9388.54150390625</c:v>
                </c:pt>
                <c:pt idx="377">
                  <c:v>-9374.27001953125</c:v>
                </c:pt>
                <c:pt idx="378">
                  <c:v>-9359.25634765625</c:v>
                </c:pt>
                <c:pt idx="379">
                  <c:v>-9344.39306640625</c:v>
                </c:pt>
                <c:pt idx="380">
                  <c:v>-9329.69384765625</c:v>
                </c:pt>
                <c:pt idx="381">
                  <c:v>-9314.6171875</c:v>
                </c:pt>
                <c:pt idx="382">
                  <c:v>-9299.47705078125</c:v>
                </c:pt>
                <c:pt idx="383">
                  <c:v>-9284.5517578125</c:v>
                </c:pt>
                <c:pt idx="384">
                  <c:v>-9269.02294921875</c:v>
                </c:pt>
                <c:pt idx="385">
                  <c:v>-9253.97119140625</c:v>
                </c:pt>
                <c:pt idx="386">
                  <c:v>-9239.6865234375</c:v>
                </c:pt>
                <c:pt idx="387">
                  <c:v>-9224.861328125</c:v>
                </c:pt>
                <c:pt idx="388">
                  <c:v>-9209.84765625</c:v>
                </c:pt>
                <c:pt idx="389">
                  <c:v>-9194.896484375</c:v>
                </c:pt>
                <c:pt idx="390">
                  <c:v>-9179.31640625</c:v>
                </c:pt>
                <c:pt idx="391">
                  <c:v>-9164.1142578125</c:v>
                </c:pt>
                <c:pt idx="392">
                  <c:v>-9149.767578125</c:v>
                </c:pt>
                <c:pt idx="393">
                  <c:v>-9134.91748046875</c:v>
                </c:pt>
                <c:pt idx="394">
                  <c:v>-9119.82763671875</c:v>
                </c:pt>
                <c:pt idx="395">
                  <c:v>-9104.8134765625</c:v>
                </c:pt>
                <c:pt idx="396">
                  <c:v>-9089.85009765625</c:v>
                </c:pt>
                <c:pt idx="397">
                  <c:v>-9074.33349609375</c:v>
                </c:pt>
                <c:pt idx="398">
                  <c:v>-9059.50830078125</c:v>
                </c:pt>
                <c:pt idx="399">
                  <c:v>-9045.19873046875</c:v>
                </c:pt>
                <c:pt idx="400">
                  <c:v>-9029.9716796875</c:v>
                </c:pt>
                <c:pt idx="401">
                  <c:v>-9014.568359375</c:v>
                </c:pt>
                <c:pt idx="402">
                  <c:v>-8999.68017578125</c:v>
                </c:pt>
                <c:pt idx="403">
                  <c:v>-8985.0556640625</c:v>
                </c:pt>
                <c:pt idx="404">
                  <c:v>-8969.916015625</c:v>
                </c:pt>
                <c:pt idx="405">
                  <c:v>-8954.90234375</c:v>
                </c:pt>
                <c:pt idx="406">
                  <c:v>-8940.25341796875</c:v>
                </c:pt>
                <c:pt idx="407">
                  <c:v>-8924.849609375</c:v>
                </c:pt>
                <c:pt idx="408">
                  <c:v>-8909.84814453125</c:v>
                </c:pt>
                <c:pt idx="409">
                  <c:v>-8895.42578125</c:v>
                </c:pt>
                <c:pt idx="410">
                  <c:v>-8880.46240234375</c:v>
                </c:pt>
                <c:pt idx="411">
                  <c:v>-8865.13427734375</c:v>
                </c:pt>
                <c:pt idx="412">
                  <c:v>-8850.044921875</c:v>
                </c:pt>
                <c:pt idx="413">
                  <c:v>-8835.2822265625</c:v>
                </c:pt>
                <c:pt idx="414">
                  <c:v>-8820.142578125</c:v>
                </c:pt>
                <c:pt idx="415">
                  <c:v>-8804.42529296875</c:v>
                </c:pt>
                <c:pt idx="416">
                  <c:v>-8789.55029296875</c:v>
                </c:pt>
                <c:pt idx="417">
                  <c:v>-8774.92578125</c:v>
                </c:pt>
                <c:pt idx="418">
                  <c:v>-8759.974609375</c:v>
                </c:pt>
                <c:pt idx="419">
                  <c:v>-8745.33837890625</c:v>
                </c:pt>
                <c:pt idx="420">
                  <c:v>-8730.173828125</c:v>
                </c:pt>
                <c:pt idx="421">
                  <c:v>-8715.08447265625</c:v>
                </c:pt>
                <c:pt idx="422">
                  <c:v>-8700.23388671875</c:v>
                </c:pt>
                <c:pt idx="423">
                  <c:v>-8684.541015625</c:v>
                </c:pt>
                <c:pt idx="424">
                  <c:v>-8669.06201171875</c:v>
                </c:pt>
                <c:pt idx="425">
                  <c:v>-8654.85302734375</c:v>
                </c:pt>
                <c:pt idx="426">
                  <c:v>-8640.17919921875</c:v>
                </c:pt>
                <c:pt idx="427">
                  <c:v>-8624.62451171875</c:v>
                </c:pt>
                <c:pt idx="428">
                  <c:v>-8609.333984375</c:v>
                </c:pt>
                <c:pt idx="429">
                  <c:v>-8594.861328125</c:v>
                </c:pt>
                <c:pt idx="430">
                  <c:v>-8580.35009765625</c:v>
                </c:pt>
                <c:pt idx="431">
                  <c:v>-8565.185546875</c:v>
                </c:pt>
                <c:pt idx="432">
                  <c:v>-8549.9833984375</c:v>
                </c:pt>
                <c:pt idx="433">
                  <c:v>-8534.8310546875</c:v>
                </c:pt>
                <c:pt idx="434">
                  <c:v>-8519.6416015625</c:v>
                </c:pt>
                <c:pt idx="435">
                  <c:v>-8504.9169921875</c:v>
                </c:pt>
                <c:pt idx="436">
                  <c:v>-8490.40576171875</c:v>
                </c:pt>
                <c:pt idx="437">
                  <c:v>-8475.29150390625</c:v>
                </c:pt>
                <c:pt idx="438">
                  <c:v>-8460.189453125</c:v>
                </c:pt>
                <c:pt idx="439">
                  <c:v>-8444.98681640625</c:v>
                </c:pt>
                <c:pt idx="440">
                  <c:v>-8429.646484375</c:v>
                </c:pt>
                <c:pt idx="441">
                  <c:v>-8414.8212890625</c:v>
                </c:pt>
                <c:pt idx="442">
                  <c:v>-8399.85791015625</c:v>
                </c:pt>
                <c:pt idx="443">
                  <c:v>-8384.80615234375</c:v>
                </c:pt>
                <c:pt idx="444">
                  <c:v>-8370.1943359375</c:v>
                </c:pt>
                <c:pt idx="445">
                  <c:v>-8355.59619140625</c:v>
                </c:pt>
                <c:pt idx="446">
                  <c:v>-8340.34375</c:v>
                </c:pt>
                <c:pt idx="447">
                  <c:v>-8325.166015625</c:v>
                </c:pt>
                <c:pt idx="448">
                  <c:v>-8310.4541015625</c:v>
                </c:pt>
                <c:pt idx="449">
                  <c:v>-8295.00048828125</c:v>
                </c:pt>
                <c:pt idx="450">
                  <c:v>-8279.57177734375</c:v>
                </c:pt>
                <c:pt idx="451">
                  <c:v>-8265.2119140625</c:v>
                </c:pt>
                <c:pt idx="452">
                  <c:v>-8250.19775390625</c:v>
                </c:pt>
                <c:pt idx="453">
                  <c:v>-8234.41650390625</c:v>
                </c:pt>
                <c:pt idx="454">
                  <c:v>-8219.880859375</c:v>
                </c:pt>
                <c:pt idx="455">
                  <c:v>-8205.45849609375</c:v>
                </c:pt>
                <c:pt idx="456">
                  <c:v>-8190.11767578125</c:v>
                </c:pt>
                <c:pt idx="457">
                  <c:v>-8175.1916503906295</c:v>
                </c:pt>
                <c:pt idx="458">
                  <c:v>-8160.2282714843795</c:v>
                </c:pt>
                <c:pt idx="459">
                  <c:v>-8144.9885253906295</c:v>
                </c:pt>
                <c:pt idx="460">
                  <c:v>-8130.43994140625</c:v>
                </c:pt>
                <c:pt idx="461">
                  <c:v>-8115.9289550781205</c:v>
                </c:pt>
                <c:pt idx="462">
                  <c:v>-8100.5881347656295</c:v>
                </c:pt>
                <c:pt idx="463">
                  <c:v>-8085.4482421875</c:v>
                </c:pt>
                <c:pt idx="464">
                  <c:v>-8070.9375</c:v>
                </c:pt>
                <c:pt idx="465">
                  <c:v>-8055.4587402343705</c:v>
                </c:pt>
                <c:pt idx="466">
                  <c:v>-8040.2939453125</c:v>
                </c:pt>
                <c:pt idx="467">
                  <c:v>-8026.02197265625</c:v>
                </c:pt>
                <c:pt idx="468">
                  <c:v>-8010.8701171875</c:v>
                </c:pt>
                <c:pt idx="469">
                  <c:v>-7995.5671386718705</c:v>
                </c:pt>
                <c:pt idx="470">
                  <c:v>-7980.7292480468705</c:v>
                </c:pt>
                <c:pt idx="471">
                  <c:v>-7965.9167480468705</c:v>
                </c:pt>
                <c:pt idx="472">
                  <c:v>-7950.978515625</c:v>
                </c:pt>
                <c:pt idx="473">
                  <c:v>-7935.5498046875</c:v>
                </c:pt>
                <c:pt idx="474">
                  <c:v>-7920.0705566406205</c:v>
                </c:pt>
                <c:pt idx="475">
                  <c:v>-7904.71728515625</c:v>
                </c:pt>
                <c:pt idx="476">
                  <c:v>-7890.1689453125</c:v>
                </c:pt>
                <c:pt idx="477">
                  <c:v>-7875.4821777343705</c:v>
                </c:pt>
                <c:pt idx="478">
                  <c:v>-7860.3801269531295</c:v>
                </c:pt>
                <c:pt idx="479">
                  <c:v>-7845.0771484375</c:v>
                </c:pt>
                <c:pt idx="480">
                  <c:v>-7829.3469238281295</c:v>
                </c:pt>
                <c:pt idx="481">
                  <c:v>-7814.9870605468705</c:v>
                </c:pt>
                <c:pt idx="482">
                  <c:v>-7800.9035644531295</c:v>
                </c:pt>
                <c:pt idx="483">
                  <c:v>-7785.62548828125</c:v>
                </c:pt>
                <c:pt idx="484">
                  <c:v>-7770.2346191406205</c:v>
                </c:pt>
                <c:pt idx="485">
                  <c:v>-7755.2333984375</c:v>
                </c:pt>
                <c:pt idx="486">
                  <c:v>-7740.408203125</c:v>
                </c:pt>
                <c:pt idx="487">
                  <c:v>-7725.9853515625</c:v>
                </c:pt>
                <c:pt idx="488">
                  <c:v>-7710.7326660156205</c:v>
                </c:pt>
                <c:pt idx="489">
                  <c:v>-7695.1154785156205</c:v>
                </c:pt>
                <c:pt idx="490">
                  <c:v>-7680.2399902343705</c:v>
                </c:pt>
                <c:pt idx="491">
                  <c:v>-7665.892578125</c:v>
                </c:pt>
                <c:pt idx="492">
                  <c:v>-7651.1555175781205</c:v>
                </c:pt>
                <c:pt idx="493">
                  <c:v>-7635.81494140625</c:v>
                </c:pt>
                <c:pt idx="494">
                  <c:v>-7620.58740234375</c:v>
                </c:pt>
                <c:pt idx="495">
                  <c:v>-7605.7119140625</c:v>
                </c:pt>
                <c:pt idx="496">
                  <c:v>-7590.93701171875</c:v>
                </c:pt>
                <c:pt idx="497">
                  <c:v>-7575.99853515625</c:v>
                </c:pt>
                <c:pt idx="498">
                  <c:v>-7560.6953125</c:v>
                </c:pt>
                <c:pt idx="499">
                  <c:v>-7545.8703613281295</c:v>
                </c:pt>
                <c:pt idx="500">
                  <c:v>-7531.03271484375</c:v>
                </c:pt>
                <c:pt idx="501">
                  <c:v>-7515.96826171875</c:v>
                </c:pt>
                <c:pt idx="502">
                  <c:v>-7500.7785644531295</c:v>
                </c:pt>
                <c:pt idx="503">
                  <c:v>-7485.43798828125</c:v>
                </c:pt>
                <c:pt idx="504">
                  <c:v>-7471.0529785156205</c:v>
                </c:pt>
                <c:pt idx="505">
                  <c:v>-7456.240234375</c:v>
                </c:pt>
                <c:pt idx="506">
                  <c:v>-7441.05029296875</c:v>
                </c:pt>
                <c:pt idx="507">
                  <c:v>-7426.0869140625</c:v>
                </c:pt>
                <c:pt idx="508">
                  <c:v>-7411.01025390625</c:v>
                </c:pt>
                <c:pt idx="509">
                  <c:v>-7395.845703125</c:v>
                </c:pt>
                <c:pt idx="510">
                  <c:v>-7380.47998046875</c:v>
                </c:pt>
                <c:pt idx="511">
                  <c:v>-7364.9130859375</c:v>
                </c:pt>
                <c:pt idx="512">
                  <c:v>-7350.3017578125</c:v>
                </c:pt>
                <c:pt idx="513">
                  <c:v>-7336.1428222656295</c:v>
                </c:pt>
                <c:pt idx="514">
                  <c:v>-7320.9904785156205</c:v>
                </c:pt>
                <c:pt idx="515">
                  <c:v>-7305.82568359375</c:v>
                </c:pt>
                <c:pt idx="516">
                  <c:v>-7290.7619628906295</c:v>
                </c:pt>
                <c:pt idx="517">
                  <c:v>-7274.767578125</c:v>
                </c:pt>
                <c:pt idx="518">
                  <c:v>-7259.75341796875</c:v>
                </c:pt>
                <c:pt idx="519">
                  <c:v>-7245.9846191406205</c:v>
                </c:pt>
                <c:pt idx="520">
                  <c:v>-7231.3229980468705</c:v>
                </c:pt>
                <c:pt idx="521">
                  <c:v>-7216.2587890625</c:v>
                </c:pt>
                <c:pt idx="522">
                  <c:v>-7201.232421875</c:v>
                </c:pt>
                <c:pt idx="523">
                  <c:v>-7185.9921875</c:v>
                </c:pt>
                <c:pt idx="524">
                  <c:v>-7171.0163574218795</c:v>
                </c:pt>
                <c:pt idx="525">
                  <c:v>-7156.22900390625</c:v>
                </c:pt>
                <c:pt idx="526">
                  <c:v>-7141.26513671875</c:v>
                </c:pt>
                <c:pt idx="527">
                  <c:v>-7126.5153808593795</c:v>
                </c:pt>
                <c:pt idx="528">
                  <c:v>-7111.6525878906295</c:v>
                </c:pt>
                <c:pt idx="529">
                  <c:v>-7096.6767578125</c:v>
                </c:pt>
                <c:pt idx="530">
                  <c:v>-7081.5119628906295</c:v>
                </c:pt>
                <c:pt idx="531">
                  <c:v>-7066.63623046875</c:v>
                </c:pt>
                <c:pt idx="532">
                  <c:v>-7051.86181640625</c:v>
                </c:pt>
                <c:pt idx="533">
                  <c:v>-7036.6721191406205</c:v>
                </c:pt>
                <c:pt idx="534">
                  <c:v>-7021.50732421875</c:v>
                </c:pt>
                <c:pt idx="535">
                  <c:v>-7006.4306640625</c:v>
                </c:pt>
                <c:pt idx="536">
                  <c:v>-6991.7060546875</c:v>
                </c:pt>
                <c:pt idx="537">
                  <c:v>-6976.81787109375</c:v>
                </c:pt>
                <c:pt idx="538">
                  <c:v>-6961.2255859375</c:v>
                </c:pt>
                <c:pt idx="539">
                  <c:v>-6946.1994628906295</c:v>
                </c:pt>
                <c:pt idx="540">
                  <c:v>-6931.7766113281295</c:v>
                </c:pt>
                <c:pt idx="541">
                  <c:v>-6916.71240234375</c:v>
                </c:pt>
                <c:pt idx="542">
                  <c:v>-6901.7490234375</c:v>
                </c:pt>
                <c:pt idx="543">
                  <c:v>-6886.8610839843795</c:v>
                </c:pt>
                <c:pt idx="544">
                  <c:v>-6871.7341308593795</c:v>
                </c:pt>
                <c:pt idx="545">
                  <c:v>-6856.39306640625</c:v>
                </c:pt>
                <c:pt idx="546">
                  <c:v>-6841.4172363281295</c:v>
                </c:pt>
                <c:pt idx="547">
                  <c:v>-6826.69287109375</c:v>
                </c:pt>
                <c:pt idx="548">
                  <c:v>-6811.62841796875</c:v>
                </c:pt>
                <c:pt idx="549">
                  <c:v>-6796.6650390625</c:v>
                </c:pt>
                <c:pt idx="550">
                  <c:v>-6781.6765136718705</c:v>
                </c:pt>
                <c:pt idx="551">
                  <c:v>-6766.3986816406205</c:v>
                </c:pt>
                <c:pt idx="552">
                  <c:v>-6751.673828125</c:v>
                </c:pt>
                <c:pt idx="553">
                  <c:v>-6737.263671875</c:v>
                </c:pt>
                <c:pt idx="554">
                  <c:v>-6721.8981933593795</c:v>
                </c:pt>
                <c:pt idx="555">
                  <c:v>-6706.69580078125</c:v>
                </c:pt>
                <c:pt idx="556">
                  <c:v>-6691.5310058593795</c:v>
                </c:pt>
                <c:pt idx="557">
                  <c:v>-6675.81298828125</c:v>
                </c:pt>
                <c:pt idx="558">
                  <c:v>-6661.20166015625</c:v>
                </c:pt>
                <c:pt idx="559">
                  <c:v>-6647.08056640625</c:v>
                </c:pt>
                <c:pt idx="560">
                  <c:v>-6631.8024902343705</c:v>
                </c:pt>
                <c:pt idx="561">
                  <c:v>-6616.70068359375</c:v>
                </c:pt>
                <c:pt idx="562">
                  <c:v>-6601.7121582031205</c:v>
                </c:pt>
                <c:pt idx="563">
                  <c:v>-6586.34619140625</c:v>
                </c:pt>
                <c:pt idx="564">
                  <c:v>-6571.42041015625</c:v>
                </c:pt>
                <c:pt idx="565">
                  <c:v>-6556.8720703125</c:v>
                </c:pt>
                <c:pt idx="566">
                  <c:v>-6541.958984375</c:v>
                </c:pt>
                <c:pt idx="567">
                  <c:v>-6527.0080566406205</c:v>
                </c:pt>
                <c:pt idx="568">
                  <c:v>-6511.8435058593795</c:v>
                </c:pt>
                <c:pt idx="569">
                  <c:v>-6496.4020996093705</c:v>
                </c:pt>
                <c:pt idx="570">
                  <c:v>-6481.6394042968795</c:v>
                </c:pt>
                <c:pt idx="571">
                  <c:v>-6467.0656738281295</c:v>
                </c:pt>
                <c:pt idx="572">
                  <c:v>-6451.8259277343705</c:v>
                </c:pt>
                <c:pt idx="573">
                  <c:v>-6436.271484375</c:v>
                </c:pt>
                <c:pt idx="574">
                  <c:v>-6421.4084472656295</c:v>
                </c:pt>
                <c:pt idx="575">
                  <c:v>-6406.5078125</c:v>
                </c:pt>
                <c:pt idx="576">
                  <c:v>-6390.60107421875</c:v>
                </c:pt>
                <c:pt idx="577">
                  <c:v>-6376.07763671875</c:v>
                </c:pt>
                <c:pt idx="578">
                  <c:v>-6362.09521484375</c:v>
                </c:pt>
                <c:pt idx="579">
                  <c:v>-6346.943359375</c:v>
                </c:pt>
                <c:pt idx="580">
                  <c:v>-6332.1306152343705</c:v>
                </c:pt>
                <c:pt idx="581">
                  <c:v>-6317.0036621093705</c:v>
                </c:pt>
                <c:pt idx="582">
                  <c:v>-6301.8518066406205</c:v>
                </c:pt>
                <c:pt idx="583">
                  <c:v>-6287.30322265625</c:v>
                </c:pt>
                <c:pt idx="584">
                  <c:v>-6272.1384277343705</c:v>
                </c:pt>
                <c:pt idx="585">
                  <c:v>-6256.6594238281295</c:v>
                </c:pt>
                <c:pt idx="586">
                  <c:v>-6241.6833496093705</c:v>
                </c:pt>
                <c:pt idx="587">
                  <c:v>-6226.9333496093705</c:v>
                </c:pt>
                <c:pt idx="588">
                  <c:v>-6212.208984375</c:v>
                </c:pt>
                <c:pt idx="589">
                  <c:v>-6197.4470214843795</c:v>
                </c:pt>
                <c:pt idx="590">
                  <c:v>-6182.2822265625</c:v>
                </c:pt>
                <c:pt idx="591">
                  <c:v>-6167.07958984375</c:v>
                </c:pt>
                <c:pt idx="592">
                  <c:v>-6152.44287109375</c:v>
                </c:pt>
                <c:pt idx="593">
                  <c:v>-6136.9890136718705</c:v>
                </c:pt>
                <c:pt idx="594">
                  <c:v>-6121.8620605468705</c:v>
                </c:pt>
                <c:pt idx="595">
                  <c:v>-6107.3640136718705</c:v>
                </c:pt>
                <c:pt idx="596">
                  <c:v>-6092.2119140625</c:v>
                </c:pt>
                <c:pt idx="597">
                  <c:v>-6077.1604003906295</c:v>
                </c:pt>
                <c:pt idx="598">
                  <c:v>-6061.7946777343705</c:v>
                </c:pt>
                <c:pt idx="599">
                  <c:v>-6046.9567871093705</c:v>
                </c:pt>
                <c:pt idx="600">
                  <c:v>-6032.2824707031205</c:v>
                </c:pt>
                <c:pt idx="601">
                  <c:v>-6017.0673828125</c:v>
                </c:pt>
                <c:pt idx="602">
                  <c:v>-6001.9150390625</c:v>
                </c:pt>
                <c:pt idx="603">
                  <c:v>-5986.7001953125</c:v>
                </c:pt>
                <c:pt idx="604">
                  <c:v>-5972.0510253906295</c:v>
                </c:pt>
                <c:pt idx="605">
                  <c:v>-5956.89892578125</c:v>
                </c:pt>
                <c:pt idx="606">
                  <c:v>-5941.1057128906295</c:v>
                </c:pt>
                <c:pt idx="607">
                  <c:v>-5926.5947265625</c:v>
                </c:pt>
                <c:pt idx="608">
                  <c:v>-5912.2976074218795</c:v>
                </c:pt>
                <c:pt idx="609">
                  <c:v>-5897.29638671875</c:v>
                </c:pt>
                <c:pt idx="610">
                  <c:v>-5881.7419433593795</c:v>
                </c:pt>
                <c:pt idx="611">
                  <c:v>-5866.7282714843795</c:v>
                </c:pt>
                <c:pt idx="612">
                  <c:v>-5852.2048339843795</c:v>
                </c:pt>
                <c:pt idx="613">
                  <c:v>-5837.40478515625</c:v>
                </c:pt>
                <c:pt idx="614">
                  <c:v>-5822.5166015625</c:v>
                </c:pt>
                <c:pt idx="615">
                  <c:v>-5807.3142089843795</c:v>
                </c:pt>
                <c:pt idx="616">
                  <c:v>-5792.3508300781205</c:v>
                </c:pt>
                <c:pt idx="617">
                  <c:v>-5777.6513671875</c:v>
                </c:pt>
                <c:pt idx="618">
                  <c:v>-5762.67529296875</c:v>
                </c:pt>
                <c:pt idx="619">
                  <c:v>-5747.5231933593705</c:v>
                </c:pt>
                <c:pt idx="620">
                  <c:v>-5732.4716796875</c:v>
                </c:pt>
                <c:pt idx="621">
                  <c:v>-5717.5837402343795</c:v>
                </c:pt>
                <c:pt idx="622">
                  <c:v>-5701.9914550781205</c:v>
                </c:pt>
                <c:pt idx="623">
                  <c:v>-5687.078125</c:v>
                </c:pt>
                <c:pt idx="624">
                  <c:v>-5672.83154296875</c:v>
                </c:pt>
                <c:pt idx="625">
                  <c:v>-5657.5537109375</c:v>
                </c:pt>
                <c:pt idx="626">
                  <c:v>-5642.07470703125</c:v>
                </c:pt>
                <c:pt idx="627">
                  <c:v>-5626.6962890625</c:v>
                </c:pt>
                <c:pt idx="628">
                  <c:v>-5612.0471191406295</c:v>
                </c:pt>
                <c:pt idx="629">
                  <c:v>-5597.34765625</c:v>
                </c:pt>
                <c:pt idx="630">
                  <c:v>-5582.6481933593705</c:v>
                </c:pt>
                <c:pt idx="631">
                  <c:v>-5567.8232421875</c:v>
                </c:pt>
                <c:pt idx="632">
                  <c:v>-5552.02978515625</c:v>
                </c:pt>
                <c:pt idx="633">
                  <c:v>-5536.68896484375</c:v>
                </c:pt>
                <c:pt idx="634">
                  <c:v>-5522.1530761718795</c:v>
                </c:pt>
                <c:pt idx="635">
                  <c:v>-5506.4099121093705</c:v>
                </c:pt>
                <c:pt idx="636">
                  <c:v>-5491.0944824218795</c:v>
                </c:pt>
                <c:pt idx="637">
                  <c:v>-5477.01123046875</c:v>
                </c:pt>
                <c:pt idx="638">
                  <c:v>-5462.0476074218795</c:v>
                </c:pt>
                <c:pt idx="639">
                  <c:v>-5447.1721191406295</c:v>
                </c:pt>
                <c:pt idx="640">
                  <c:v>-5432.62353515625</c:v>
                </c:pt>
                <c:pt idx="641">
                  <c:v>-5417.7858886718795</c:v>
                </c:pt>
                <c:pt idx="642">
                  <c:v>-5402.60888671875</c:v>
                </c:pt>
                <c:pt idx="643">
                  <c:v>-5387.78369140625</c:v>
                </c:pt>
                <c:pt idx="644">
                  <c:v>-5372.8076171875</c:v>
                </c:pt>
                <c:pt idx="645">
                  <c:v>-5357.5046386718795</c:v>
                </c:pt>
                <c:pt idx="646">
                  <c:v>-5342.80517578125</c:v>
                </c:pt>
                <c:pt idx="647">
                  <c:v>-5327.97998046875</c:v>
                </c:pt>
                <c:pt idx="648">
                  <c:v>-5312.8151855468705</c:v>
                </c:pt>
                <c:pt idx="649">
                  <c:v>-5297.8391113281205</c:v>
                </c:pt>
                <c:pt idx="650">
                  <c:v>-5283.0266113281205</c:v>
                </c:pt>
                <c:pt idx="651">
                  <c:v>-5267.98779296875</c:v>
                </c:pt>
                <c:pt idx="652">
                  <c:v>-5252.78515625</c:v>
                </c:pt>
                <c:pt idx="653">
                  <c:v>-5237.80908203125</c:v>
                </c:pt>
                <c:pt idx="654">
                  <c:v>-5223.10986328125</c:v>
                </c:pt>
                <c:pt idx="655">
                  <c:v>-5207.7565917968705</c:v>
                </c:pt>
                <c:pt idx="656">
                  <c:v>-5192.8056640625</c:v>
                </c:pt>
                <c:pt idx="657">
                  <c:v>-5177.9553222656205</c:v>
                </c:pt>
                <c:pt idx="658">
                  <c:v>-5162.0612792968705</c:v>
                </c:pt>
                <c:pt idx="659">
                  <c:v>-5147.4245605468705</c:v>
                </c:pt>
                <c:pt idx="660">
                  <c:v>-5133.2785644531295</c:v>
                </c:pt>
                <c:pt idx="661">
                  <c:v>-5117.9128417968705</c:v>
                </c:pt>
                <c:pt idx="662">
                  <c:v>-5102.98681640625</c:v>
                </c:pt>
                <c:pt idx="663">
                  <c:v>-5088.3125</c:v>
                </c:pt>
                <c:pt idx="664">
                  <c:v>-5072.7204589843795</c:v>
                </c:pt>
                <c:pt idx="665">
                  <c:v>-5057.41748046875</c:v>
                </c:pt>
                <c:pt idx="666">
                  <c:v>-5042.8312988281205</c:v>
                </c:pt>
                <c:pt idx="667">
                  <c:v>-5028.1442871093705</c:v>
                </c:pt>
                <c:pt idx="668">
                  <c:v>-5013.2687988281205</c:v>
                </c:pt>
                <c:pt idx="669">
                  <c:v>-4998.24267578125</c:v>
                </c:pt>
                <c:pt idx="670">
                  <c:v>-4983.12841796875</c:v>
                </c:pt>
                <c:pt idx="671">
                  <c:v>-4968.1396484375</c:v>
                </c:pt>
                <c:pt idx="672">
                  <c:v>-4953.2639160156205</c:v>
                </c:pt>
                <c:pt idx="673">
                  <c:v>-4937.8225097656205</c:v>
                </c:pt>
                <c:pt idx="674">
                  <c:v>-4922.833984375</c:v>
                </c:pt>
                <c:pt idx="675">
                  <c:v>-4908.29833984375</c:v>
                </c:pt>
                <c:pt idx="676">
                  <c:v>-4892.2912597656205</c:v>
                </c:pt>
                <c:pt idx="677">
                  <c:v>-4877.3903808593705</c:v>
                </c:pt>
                <c:pt idx="678">
                  <c:v>-4863.39501953125</c:v>
                </c:pt>
                <c:pt idx="679">
                  <c:v>-4848.0041503906295</c:v>
                </c:pt>
                <c:pt idx="680">
                  <c:v>-4832.8271484375</c:v>
                </c:pt>
                <c:pt idx="681">
                  <c:v>-4818.0900878906295</c:v>
                </c:pt>
                <c:pt idx="682">
                  <c:v>-4802.4978027343795</c:v>
                </c:pt>
                <c:pt idx="683">
                  <c:v>-4787.68505859375</c:v>
                </c:pt>
                <c:pt idx="684">
                  <c:v>-4773.45068359375</c:v>
                </c:pt>
                <c:pt idx="685">
                  <c:v>-4758.0974121093705</c:v>
                </c:pt>
                <c:pt idx="686">
                  <c:v>-4743.2722167968705</c:v>
                </c:pt>
                <c:pt idx="687">
                  <c:v>-4728.6354980468705</c:v>
                </c:pt>
                <c:pt idx="688">
                  <c:v>-4713.49609375</c:v>
                </c:pt>
                <c:pt idx="689">
                  <c:v>-4698.0173339843795</c:v>
                </c:pt>
                <c:pt idx="690">
                  <c:v>-4683.1291503906295</c:v>
                </c:pt>
                <c:pt idx="691">
                  <c:v>-4668.58056640625</c:v>
                </c:pt>
                <c:pt idx="692">
                  <c:v>-4653.6298828125</c:v>
                </c:pt>
                <c:pt idx="693">
                  <c:v>-4638.3269042968705</c:v>
                </c:pt>
                <c:pt idx="694">
                  <c:v>-4623.0236816406295</c:v>
                </c:pt>
                <c:pt idx="695">
                  <c:v>-4608.2236328125</c:v>
                </c:pt>
                <c:pt idx="696">
                  <c:v>-4593.3483886718795</c:v>
                </c:pt>
                <c:pt idx="697">
                  <c:v>-4578.5859375</c:v>
                </c:pt>
                <c:pt idx="698">
                  <c:v>-4563.58447265625</c:v>
                </c:pt>
                <c:pt idx="699">
                  <c:v>-4547.96728515625</c:v>
                </c:pt>
                <c:pt idx="700">
                  <c:v>-4533.1296386718795</c:v>
                </c:pt>
                <c:pt idx="701">
                  <c:v>-4518.4680175781205</c:v>
                </c:pt>
                <c:pt idx="702">
                  <c:v>-4503.1904296875</c:v>
                </c:pt>
                <c:pt idx="703">
                  <c:v>-4488.0634765625</c:v>
                </c:pt>
                <c:pt idx="704">
                  <c:v>-4473.1501464843795</c:v>
                </c:pt>
                <c:pt idx="705">
                  <c:v>-4458.33740234375</c:v>
                </c:pt>
                <c:pt idx="706">
                  <c:v>-4443.2229003906295</c:v>
                </c:pt>
                <c:pt idx="707">
                  <c:v>-4428.1462402343795</c:v>
                </c:pt>
                <c:pt idx="708">
                  <c:v>-4413.421875</c:v>
                </c:pt>
                <c:pt idx="709">
                  <c:v>-4398.609375</c:v>
                </c:pt>
                <c:pt idx="710">
                  <c:v>-4383.60791015625</c:v>
                </c:pt>
                <c:pt idx="711">
                  <c:v>-4368.7575683593705</c:v>
                </c:pt>
                <c:pt idx="712">
                  <c:v>-4353.806640625</c:v>
                </c:pt>
                <c:pt idx="713">
                  <c:v>-4338.3527832031295</c:v>
                </c:pt>
                <c:pt idx="714">
                  <c:v>-4323.376953125</c:v>
                </c:pt>
                <c:pt idx="715">
                  <c:v>-4308.81591796875</c:v>
                </c:pt>
                <c:pt idx="716">
                  <c:v>-4293.6259765625</c:v>
                </c:pt>
                <c:pt idx="717">
                  <c:v>-4278.3732910156205</c:v>
                </c:pt>
                <c:pt idx="718">
                  <c:v>-4263.6486816406295</c:v>
                </c:pt>
                <c:pt idx="719">
                  <c:v>-4248.7604980468705</c:v>
                </c:pt>
                <c:pt idx="720">
                  <c:v>-4233.78466796875</c:v>
                </c:pt>
                <c:pt idx="721">
                  <c:v>-4218.8967285156205</c:v>
                </c:pt>
                <c:pt idx="722">
                  <c:v>-4203.71923828125</c:v>
                </c:pt>
                <c:pt idx="723">
                  <c:v>-4188.5041503906295</c:v>
                </c:pt>
                <c:pt idx="724">
                  <c:v>-4173.5280761718795</c:v>
                </c:pt>
                <c:pt idx="725">
                  <c:v>-4158.36328125</c:v>
                </c:pt>
                <c:pt idx="726">
                  <c:v>-4143.3371582031295</c:v>
                </c:pt>
                <c:pt idx="727">
                  <c:v>-4128.7512207031295</c:v>
                </c:pt>
                <c:pt idx="728">
                  <c:v>-4113.47314453125</c:v>
                </c:pt>
                <c:pt idx="729">
                  <c:v>-4098.0441894531295</c:v>
                </c:pt>
                <c:pt idx="730">
                  <c:v>-4082.75390625</c:v>
                </c:pt>
                <c:pt idx="731">
                  <c:v>-4067.76538085937</c:v>
                </c:pt>
                <c:pt idx="732">
                  <c:v>-4053.5438232421898</c:v>
                </c:pt>
                <c:pt idx="733">
                  <c:v>-4038.8192138671898</c:v>
                </c:pt>
                <c:pt idx="734">
                  <c:v>-4023.65454101562</c:v>
                </c:pt>
                <c:pt idx="735">
                  <c:v>-4008.666015625</c:v>
                </c:pt>
                <c:pt idx="736">
                  <c:v>-3993.67724609375</c:v>
                </c:pt>
                <c:pt idx="737">
                  <c:v>-3979.0029296875</c:v>
                </c:pt>
                <c:pt idx="738">
                  <c:v>-3963.2222900390602</c:v>
                </c:pt>
                <c:pt idx="739">
                  <c:v>-3948.0323486328102</c:v>
                </c:pt>
                <c:pt idx="740">
                  <c:v>-3934.09985351562</c:v>
                </c:pt>
                <c:pt idx="741">
                  <c:v>-3918.998046875</c:v>
                </c:pt>
                <c:pt idx="742">
                  <c:v>-3904.12255859375</c:v>
                </c:pt>
                <c:pt idx="743">
                  <c:v>-3889.38549804687</c:v>
                </c:pt>
                <c:pt idx="744">
                  <c:v>-3873.8310546875</c:v>
                </c:pt>
                <c:pt idx="745">
                  <c:v>-3858.5406494140602</c:v>
                </c:pt>
                <c:pt idx="746">
                  <c:v>-3844.11791992188</c:v>
                </c:pt>
                <c:pt idx="747">
                  <c:v>-3829.154296875</c:v>
                </c:pt>
                <c:pt idx="748">
                  <c:v>-3813.8511962890602</c:v>
                </c:pt>
                <c:pt idx="749">
                  <c:v>-3799.13940429687</c:v>
                </c:pt>
                <c:pt idx="750">
                  <c:v>-3784.1131591796898</c:v>
                </c:pt>
                <c:pt idx="751">
                  <c:v>-3768.8226318359398</c:v>
                </c:pt>
                <c:pt idx="752">
                  <c:v>-3754.1483154296898</c:v>
                </c:pt>
                <c:pt idx="753">
                  <c:v>-3739.1219482421898</c:v>
                </c:pt>
                <c:pt idx="754">
                  <c:v>-3723.37890625</c:v>
                </c:pt>
                <c:pt idx="755">
                  <c:v>-3708.84301757812</c:v>
                </c:pt>
                <c:pt idx="756">
                  <c:v>-3694.29443359375</c:v>
                </c:pt>
                <c:pt idx="757">
                  <c:v>-3678.8028564453102</c:v>
                </c:pt>
                <c:pt idx="758">
                  <c:v>-3663.93994140625</c:v>
                </c:pt>
                <c:pt idx="759">
                  <c:v>-3649.0894775390602</c:v>
                </c:pt>
                <c:pt idx="760">
                  <c:v>-3632.3154296875</c:v>
                </c:pt>
                <c:pt idx="761">
                  <c:v>-3617.35205078125</c:v>
                </c:pt>
                <c:pt idx="762">
                  <c:v>-3604.03564453125</c:v>
                </c:pt>
                <c:pt idx="763">
                  <c:v>-3589.18530273438</c:v>
                </c:pt>
                <c:pt idx="764">
                  <c:v>-3574.4859619140602</c:v>
                </c:pt>
                <c:pt idx="765">
                  <c:v>-3559.34643554687</c:v>
                </c:pt>
                <c:pt idx="766">
                  <c:v>-3543.6912841796898</c:v>
                </c:pt>
                <c:pt idx="767">
                  <c:v>-3528.853515625</c:v>
                </c:pt>
                <c:pt idx="768">
                  <c:v>-3514.4559326171898</c:v>
                </c:pt>
                <c:pt idx="769">
                  <c:v>-3499.14038085937</c:v>
                </c:pt>
                <c:pt idx="770">
                  <c:v>-3484.01342773438</c:v>
                </c:pt>
                <c:pt idx="771">
                  <c:v>-3469.31396484375</c:v>
                </c:pt>
                <c:pt idx="772">
                  <c:v>-3453.9857177734398</c:v>
                </c:pt>
                <c:pt idx="773">
                  <c:v>-3438.51928710937</c:v>
                </c:pt>
                <c:pt idx="774">
                  <c:v>-3424.13427734375</c:v>
                </c:pt>
                <c:pt idx="775">
                  <c:v>-3409.30908203125</c:v>
                </c:pt>
                <c:pt idx="776">
                  <c:v>-3394.0186767578102</c:v>
                </c:pt>
                <c:pt idx="777">
                  <c:v>-3379.0048828125</c:v>
                </c:pt>
                <c:pt idx="778">
                  <c:v>-3363.5384521484398</c:v>
                </c:pt>
                <c:pt idx="779">
                  <c:v>-3348.38647460937</c:v>
                </c:pt>
                <c:pt idx="780">
                  <c:v>-3333.8128662109398</c:v>
                </c:pt>
                <c:pt idx="781">
                  <c:v>-3319.17626953125</c:v>
                </c:pt>
                <c:pt idx="782">
                  <c:v>-3304.52709960937</c:v>
                </c:pt>
                <c:pt idx="783">
                  <c:v>-3289.92822265625</c:v>
                </c:pt>
                <c:pt idx="784">
                  <c:v>-3274.19775390625</c:v>
                </c:pt>
                <c:pt idx="785">
                  <c:v>-3259.0582275390602</c:v>
                </c:pt>
                <c:pt idx="786">
                  <c:v>-3244.77368164063</c:v>
                </c:pt>
                <c:pt idx="787">
                  <c:v>-3229.2696533203102</c:v>
                </c:pt>
                <c:pt idx="788">
                  <c:v>-3214.13012695313</c:v>
                </c:pt>
                <c:pt idx="789">
                  <c:v>-3198.24853515625</c:v>
                </c:pt>
                <c:pt idx="790">
                  <c:v>-3182.80712890625</c:v>
                </c:pt>
                <c:pt idx="791">
                  <c:v>-3169.1639404296898</c:v>
                </c:pt>
                <c:pt idx="792">
                  <c:v>-3154.77905273438</c:v>
                </c:pt>
                <c:pt idx="793">
                  <c:v>-3139.65209960937</c:v>
                </c:pt>
                <c:pt idx="794">
                  <c:v>-3124.63818359375</c:v>
                </c:pt>
                <c:pt idx="795">
                  <c:v>-3109.80053710937</c:v>
                </c:pt>
                <c:pt idx="796">
                  <c:v>-3094.3719482421898</c:v>
                </c:pt>
                <c:pt idx="797">
                  <c:v>-3079.2952880859398</c:v>
                </c:pt>
                <c:pt idx="798">
                  <c:v>-3064.5958251953102</c:v>
                </c:pt>
                <c:pt idx="799">
                  <c:v>-3049.6448974609398</c:v>
                </c:pt>
                <c:pt idx="800">
                  <c:v>-3033.78857421875</c:v>
                </c:pt>
                <c:pt idx="801">
                  <c:v>-3018.24658203125</c:v>
                </c:pt>
                <c:pt idx="802">
                  <c:v>-3004.4022216796898</c:v>
                </c:pt>
                <c:pt idx="803">
                  <c:v>-2989.9293212890602</c:v>
                </c:pt>
                <c:pt idx="804">
                  <c:v>-2974.6011962890602</c:v>
                </c:pt>
                <c:pt idx="805">
                  <c:v>-2959.47412109375</c:v>
                </c:pt>
                <c:pt idx="806">
                  <c:v>-2944.1710205078102</c:v>
                </c:pt>
                <c:pt idx="807">
                  <c:v>-2929.4967041015602</c:v>
                </c:pt>
                <c:pt idx="808">
                  <c:v>-2914.9482421875</c:v>
                </c:pt>
                <c:pt idx="809">
                  <c:v>-2899.77099609375</c:v>
                </c:pt>
                <c:pt idx="810">
                  <c:v>-2884.64404296875</c:v>
                </c:pt>
                <c:pt idx="811">
                  <c:v>-2869.3663330078102</c:v>
                </c:pt>
                <c:pt idx="812">
                  <c:v>-2853.77416992187</c:v>
                </c:pt>
                <c:pt idx="813">
                  <c:v>-2838.6219482421898</c:v>
                </c:pt>
                <c:pt idx="814">
                  <c:v>-2825.43139648438</c:v>
                </c:pt>
                <c:pt idx="815">
                  <c:v>-2810.74462890625</c:v>
                </c:pt>
                <c:pt idx="816">
                  <c:v>-2794.02075195313</c:v>
                </c:pt>
                <c:pt idx="817">
                  <c:v>-2779.2835693359398</c:v>
                </c:pt>
                <c:pt idx="818">
                  <c:v>-2763.9554443359398</c:v>
                </c:pt>
                <c:pt idx="819">
                  <c:v>-2747.5963134765602</c:v>
                </c:pt>
                <c:pt idx="820">
                  <c:v>-2733.67651367187</c:v>
                </c:pt>
                <c:pt idx="821">
                  <c:v>-2719.7314453125</c:v>
                </c:pt>
                <c:pt idx="822">
                  <c:v>-2704.47875976562</c:v>
                </c:pt>
                <c:pt idx="823">
                  <c:v>-2689.9554443359398</c:v>
                </c:pt>
                <c:pt idx="824">
                  <c:v>-2674.2249755859398</c:v>
                </c:pt>
                <c:pt idx="825">
                  <c:v>-2658.0543212890602</c:v>
                </c:pt>
                <c:pt idx="826">
                  <c:v>-2644.12182617187</c:v>
                </c:pt>
                <c:pt idx="827">
                  <c:v>-2630.0008544921898</c:v>
                </c:pt>
                <c:pt idx="828">
                  <c:v>-2614.7230224609398</c:v>
                </c:pt>
                <c:pt idx="829">
                  <c:v>-2599.734375</c:v>
                </c:pt>
                <c:pt idx="830">
                  <c:v>-2583.92846679687</c:v>
                </c:pt>
                <c:pt idx="831">
                  <c:v>-2568.0218505859398</c:v>
                </c:pt>
                <c:pt idx="832">
                  <c:v>-2554.2655029296898</c:v>
                </c:pt>
                <c:pt idx="833">
                  <c:v>-2540.29541015625</c:v>
                </c:pt>
                <c:pt idx="834">
                  <c:v>-2524.99243164062</c:v>
                </c:pt>
                <c:pt idx="835">
                  <c:v>-2510.1798095703102</c:v>
                </c:pt>
                <c:pt idx="836">
                  <c:v>-2494.98999023438</c:v>
                </c:pt>
                <c:pt idx="837">
                  <c:v>-2479.82543945313</c:v>
                </c:pt>
                <c:pt idx="838">
                  <c:v>-2464.33374023438</c:v>
                </c:pt>
                <c:pt idx="839">
                  <c:v>-2449.19409179687</c:v>
                </c:pt>
                <c:pt idx="840">
                  <c:v>-2434.7210693359398</c:v>
                </c:pt>
                <c:pt idx="841">
                  <c:v>-2420.02172851562</c:v>
                </c:pt>
                <c:pt idx="842">
                  <c:v>-2405.3096923828102</c:v>
                </c:pt>
                <c:pt idx="843">
                  <c:v>-2390.1575927734398</c:v>
                </c:pt>
                <c:pt idx="844">
                  <c:v>-2375.181640625</c:v>
                </c:pt>
                <c:pt idx="845">
                  <c:v>-2360.0546875</c:v>
                </c:pt>
                <c:pt idx="846">
                  <c:v>-2345.0157470703102</c:v>
                </c:pt>
                <c:pt idx="847">
                  <c:v>-2337.4837646484398</c:v>
                </c:pt>
                <c:pt idx="848">
                  <c:v>-2321.60229492187</c:v>
                </c:pt>
                <c:pt idx="849">
                  <c:v>-2251.4498291015602</c:v>
                </c:pt>
                <c:pt idx="850">
                  <c:v>-2200.37280273438</c:v>
                </c:pt>
                <c:pt idx="851">
                  <c:v>-2191.5203857421898</c:v>
                </c:pt>
                <c:pt idx="852">
                  <c:v>-2175.978515625</c:v>
                </c:pt>
                <c:pt idx="853">
                  <c:v>-2162.486328125</c:v>
                </c:pt>
                <c:pt idx="854">
                  <c:v>-2148.5162353515602</c:v>
                </c:pt>
                <c:pt idx="855">
                  <c:v>-2132.6221923828102</c:v>
                </c:pt>
                <c:pt idx="856">
                  <c:v>-2118.66455078125</c:v>
                </c:pt>
                <c:pt idx="857">
                  <c:v>-2104.4429931640602</c:v>
                </c:pt>
                <c:pt idx="858">
                  <c:v>-2089.5802001953102</c:v>
                </c:pt>
                <c:pt idx="859">
                  <c:v>-2075.33349609375</c:v>
                </c:pt>
                <c:pt idx="860">
                  <c:v>-2060.30712890625</c:v>
                </c:pt>
                <c:pt idx="861">
                  <c:v>-2044.8657836914099</c:v>
                </c:pt>
                <c:pt idx="862">
                  <c:v>-2030.04064941406</c:v>
                </c:pt>
                <c:pt idx="863">
                  <c:v>-2015.60522460938</c:v>
                </c:pt>
                <c:pt idx="864">
                  <c:v>-2000.3147583007801</c:v>
                </c:pt>
                <c:pt idx="865">
                  <c:v>-1985.0244140625</c:v>
                </c:pt>
                <c:pt idx="866">
                  <c:v>-1970.1992797851599</c:v>
                </c:pt>
                <c:pt idx="867">
                  <c:v>-1955.4746704101599</c:v>
                </c:pt>
                <c:pt idx="868">
                  <c:v>-1940.61181640625</c:v>
                </c:pt>
                <c:pt idx="869">
                  <c:v>-1925.6358032226599</c:v>
                </c:pt>
                <c:pt idx="870">
                  <c:v>-1910.33276367187</c:v>
                </c:pt>
                <c:pt idx="871">
                  <c:v>-1895.3189086914099</c:v>
                </c:pt>
                <c:pt idx="872">
                  <c:v>-1880.93383789062</c:v>
                </c:pt>
                <c:pt idx="873">
                  <c:v>-1865.630859375</c:v>
                </c:pt>
                <c:pt idx="874">
                  <c:v>-1850.31530761719</c:v>
                </c:pt>
                <c:pt idx="875">
                  <c:v>-1835.33923339844</c:v>
                </c:pt>
                <c:pt idx="876">
                  <c:v>-1819.4452514648401</c:v>
                </c:pt>
                <c:pt idx="877">
                  <c:v>-1804.1422729492199</c:v>
                </c:pt>
                <c:pt idx="878">
                  <c:v>-1790.08410644531</c:v>
                </c:pt>
                <c:pt idx="879">
                  <c:v>-1775.5481567382801</c:v>
                </c:pt>
                <c:pt idx="880">
                  <c:v>-1760.3331909179699</c:v>
                </c:pt>
                <c:pt idx="881">
                  <c:v>-1745.47033691406</c:v>
                </c:pt>
                <c:pt idx="882">
                  <c:v>-1730.0415649414099</c:v>
                </c:pt>
                <c:pt idx="883">
                  <c:v>-1715.06555175781</c:v>
                </c:pt>
                <c:pt idx="884">
                  <c:v>-1700.9823608398401</c:v>
                </c:pt>
                <c:pt idx="885">
                  <c:v>-1686.08166503906</c:v>
                </c:pt>
                <c:pt idx="886">
                  <c:v>-1670.74084472656</c:v>
                </c:pt>
                <c:pt idx="887">
                  <c:v>-1655.5007934570301</c:v>
                </c:pt>
                <c:pt idx="888">
                  <c:v>-1640.08471679687</c:v>
                </c:pt>
                <c:pt idx="889">
                  <c:v>-1624.60559082031</c:v>
                </c:pt>
                <c:pt idx="890">
                  <c:v>-1610.00671386719</c:v>
                </c:pt>
                <c:pt idx="891">
                  <c:v>-1595.63427734375</c:v>
                </c:pt>
                <c:pt idx="892">
                  <c:v>-1579.4762573242199</c:v>
                </c:pt>
                <c:pt idx="893">
                  <c:v>-1563.85888671875</c:v>
                </c:pt>
                <c:pt idx="894">
                  <c:v>-1550.06481933594</c:v>
                </c:pt>
                <c:pt idx="895">
                  <c:v>-1535.9437866210901</c:v>
                </c:pt>
                <c:pt idx="896">
                  <c:v>-1521.0808715820301</c:v>
                </c:pt>
                <c:pt idx="897">
                  <c:v>-1506.09228515625</c:v>
                </c:pt>
                <c:pt idx="898">
                  <c:v>-1490.95275878906</c:v>
                </c:pt>
                <c:pt idx="899">
                  <c:v>-1475.81323242187</c:v>
                </c:pt>
                <c:pt idx="900">
                  <c:v>-1460.9880981445301</c:v>
                </c:pt>
                <c:pt idx="901">
                  <c:v>-1445.8611450195301</c:v>
                </c:pt>
                <c:pt idx="902">
                  <c:v>-1430.6964721679699</c:v>
                </c:pt>
                <c:pt idx="903">
                  <c:v>-1415.94677734375</c:v>
                </c:pt>
                <c:pt idx="904">
                  <c:v>-1401.2348022460901</c:v>
                </c:pt>
                <c:pt idx="905">
                  <c:v>-1386.1204223632801</c:v>
                </c:pt>
                <c:pt idx="906">
                  <c:v>-1370.9557495117199</c:v>
                </c:pt>
                <c:pt idx="907">
                  <c:v>-1355.61499023438</c:v>
                </c:pt>
                <c:pt idx="908">
                  <c:v>-1340.1862182617199</c:v>
                </c:pt>
                <c:pt idx="909">
                  <c:v>-1325.3359375</c:v>
                </c:pt>
                <c:pt idx="910">
                  <c:v>-1310.4856567382801</c:v>
                </c:pt>
                <c:pt idx="911">
                  <c:v>-1295.5221557617199</c:v>
                </c:pt>
                <c:pt idx="912">
                  <c:v>-1280.3700561523401</c:v>
                </c:pt>
                <c:pt idx="913">
                  <c:v>-1265.6203002929699</c:v>
                </c:pt>
                <c:pt idx="914">
                  <c:v>-1251.23522949219</c:v>
                </c:pt>
                <c:pt idx="915">
                  <c:v>-1235.51733398438</c:v>
                </c:pt>
                <c:pt idx="916">
                  <c:v>-1219.15808105469</c:v>
                </c:pt>
                <c:pt idx="917">
                  <c:v>-1204.63464355469</c:v>
                </c:pt>
                <c:pt idx="918">
                  <c:v>-1190.38793945312</c:v>
                </c:pt>
                <c:pt idx="919">
                  <c:v>-1175.3239135742199</c:v>
                </c:pt>
                <c:pt idx="920">
                  <c:v>-1160.7879028320301</c:v>
                </c:pt>
                <c:pt idx="921">
                  <c:v>-1146.1387329101599</c:v>
                </c:pt>
                <c:pt idx="922">
                  <c:v>-1130.67224121094</c:v>
                </c:pt>
                <c:pt idx="923">
                  <c:v>-1114.91662597656</c:v>
                </c:pt>
                <c:pt idx="924">
                  <c:v>-1100.63220214844</c:v>
                </c:pt>
                <c:pt idx="925">
                  <c:v>-1086.3602905273401</c:v>
                </c:pt>
                <c:pt idx="926">
                  <c:v>-1071.2459106445301</c:v>
                </c:pt>
                <c:pt idx="927">
                  <c:v>-1055.9555053710901</c:v>
                </c:pt>
                <c:pt idx="928">
                  <c:v>-1040.9794311523401</c:v>
                </c:pt>
                <c:pt idx="929">
                  <c:v>-1025.8524475097699</c:v>
                </c:pt>
                <c:pt idx="930">
                  <c:v>-1010.85125732422</c:v>
                </c:pt>
                <c:pt idx="931">
                  <c:v>-996.42849731445301</c:v>
                </c:pt>
                <c:pt idx="932">
                  <c:v>-981.08776855468705</c:v>
                </c:pt>
                <c:pt idx="933">
                  <c:v>-965.49557495117199</c:v>
                </c:pt>
                <c:pt idx="934">
                  <c:v>-950.80874633789097</c:v>
                </c:pt>
                <c:pt idx="935">
                  <c:v>-935.94586181640602</c:v>
                </c:pt>
                <c:pt idx="936">
                  <c:v>-920.78118896484398</c:v>
                </c:pt>
                <c:pt idx="937">
                  <c:v>-906.27032470703102</c:v>
                </c:pt>
                <c:pt idx="938">
                  <c:v>-891.15594482421898</c:v>
                </c:pt>
                <c:pt idx="939">
                  <c:v>-875.66439819335903</c:v>
                </c:pt>
                <c:pt idx="940">
                  <c:v>-860.801513671875</c:v>
                </c:pt>
                <c:pt idx="941">
                  <c:v>-846.25296020507801</c:v>
                </c:pt>
                <c:pt idx="942">
                  <c:v>-831.39007568359398</c:v>
                </c:pt>
                <c:pt idx="943">
                  <c:v>-816.25054931640602</c:v>
                </c:pt>
                <c:pt idx="944">
                  <c:v>-801.11102294921898</c:v>
                </c:pt>
                <c:pt idx="945">
                  <c:v>-786.26068115234398</c:v>
                </c:pt>
                <c:pt idx="946">
                  <c:v>-771.25949096679699</c:v>
                </c:pt>
                <c:pt idx="947">
                  <c:v>-756.38406372070301</c:v>
                </c:pt>
                <c:pt idx="948">
                  <c:v>-741.67202758789097</c:v>
                </c:pt>
                <c:pt idx="949">
                  <c:v>-725.92892456054699</c:v>
                </c:pt>
                <c:pt idx="950">
                  <c:v>-710.33676147460903</c:v>
                </c:pt>
                <c:pt idx="951">
                  <c:v>-695.07150268554699</c:v>
                </c:pt>
                <c:pt idx="952">
                  <c:v>-679.16491699218795</c:v>
                </c:pt>
                <c:pt idx="953">
                  <c:v>-665.09420776367199</c:v>
                </c:pt>
                <c:pt idx="954">
                  <c:v>-651.62707519531295</c:v>
                </c:pt>
                <c:pt idx="955">
                  <c:v>-636.61328125</c:v>
                </c:pt>
                <c:pt idx="956">
                  <c:v>-621.13424682617199</c:v>
                </c:pt>
                <c:pt idx="957">
                  <c:v>-606.09533691406205</c:v>
                </c:pt>
                <c:pt idx="958">
                  <c:v>-591.37075805664097</c:v>
                </c:pt>
                <c:pt idx="959">
                  <c:v>-575.62765502929699</c:v>
                </c:pt>
                <c:pt idx="960">
                  <c:v>-560.77734375</c:v>
                </c:pt>
                <c:pt idx="961">
                  <c:v>-546.36712646484398</c:v>
                </c:pt>
                <c:pt idx="962">
                  <c:v>-531.54196166992199</c:v>
                </c:pt>
                <c:pt idx="963">
                  <c:v>-516.71681213378895</c:v>
                </c:pt>
                <c:pt idx="964">
                  <c:v>-501.51443481445301</c:v>
                </c:pt>
                <c:pt idx="965">
                  <c:v>-485.75875854492199</c:v>
                </c:pt>
                <c:pt idx="966">
                  <c:v>-469.58810424804699</c:v>
                </c:pt>
                <c:pt idx="967">
                  <c:v>-455.34133911132801</c:v>
                </c:pt>
                <c:pt idx="968">
                  <c:v>-440.81796264648398</c:v>
                </c:pt>
                <c:pt idx="969">
                  <c:v>-425.51498413085898</c:v>
                </c:pt>
                <c:pt idx="970">
                  <c:v>-411.58259582519503</c:v>
                </c:pt>
                <c:pt idx="971">
                  <c:v>-396.14128112792997</c:v>
                </c:pt>
                <c:pt idx="972">
                  <c:v>-380.66226196289102</c:v>
                </c:pt>
                <c:pt idx="973">
                  <c:v>-366.52868652343801</c:v>
                </c:pt>
                <c:pt idx="974">
                  <c:v>-351.70352172851602</c:v>
                </c:pt>
                <c:pt idx="975">
                  <c:v>-336.55142211914102</c:v>
                </c:pt>
                <c:pt idx="976">
                  <c:v>-321.53764343261702</c:v>
                </c:pt>
                <c:pt idx="977">
                  <c:v>-306.09632873535202</c:v>
                </c:pt>
                <c:pt idx="978">
                  <c:v>-290.64244079589798</c:v>
                </c:pt>
                <c:pt idx="979">
                  <c:v>-276.38311767578102</c:v>
                </c:pt>
                <c:pt idx="980">
                  <c:v>-261.82201385498001</c:v>
                </c:pt>
                <c:pt idx="981">
                  <c:v>-246.041206359863</c:v>
                </c:pt>
                <c:pt idx="982">
                  <c:v>-231.16574096679699</c:v>
                </c:pt>
                <c:pt idx="983">
                  <c:v>-216.52919006347699</c:v>
                </c:pt>
                <c:pt idx="984">
                  <c:v>-200.383712768555</c:v>
                </c:pt>
                <c:pt idx="985">
                  <c:v>-185.20670318603501</c:v>
                </c:pt>
                <c:pt idx="986">
                  <c:v>-171.24940490722699</c:v>
                </c:pt>
                <c:pt idx="987">
                  <c:v>-157.01523590087899</c:v>
                </c:pt>
                <c:pt idx="988">
                  <c:v>-142.139778137207</c:v>
                </c:pt>
                <c:pt idx="989">
                  <c:v>-126.811634063721</c:v>
                </c:pt>
                <c:pt idx="990">
                  <c:v>-111.52121734619099</c:v>
                </c:pt>
                <c:pt idx="991">
                  <c:v>-96.532699584960895</c:v>
                </c:pt>
                <c:pt idx="992">
                  <c:v>-81.519035339355497</c:v>
                </c:pt>
                <c:pt idx="993">
                  <c:v>-66.040004730224595</c:v>
                </c:pt>
                <c:pt idx="994">
                  <c:v>-51.051427841186502</c:v>
                </c:pt>
                <c:pt idx="995">
                  <c:v>-36.238894462585399</c:v>
                </c:pt>
                <c:pt idx="996">
                  <c:v>-21.552075386047399</c:v>
                </c:pt>
                <c:pt idx="997">
                  <c:v>-6.0730688571929896</c:v>
                </c:pt>
                <c:pt idx="998">
                  <c:v>9.6071240901947004</c:v>
                </c:pt>
                <c:pt idx="999">
                  <c:v>67.625171661376896</c:v>
                </c:pt>
                <c:pt idx="1000">
                  <c:v>122.097278594971</c:v>
                </c:pt>
                <c:pt idx="1001">
                  <c:v>129.70476531982399</c:v>
                </c:pt>
                <c:pt idx="1002">
                  <c:v>144.05210876464801</c:v>
                </c:pt>
                <c:pt idx="1003">
                  <c:v>159.80777740478501</c:v>
                </c:pt>
                <c:pt idx="1004">
                  <c:v>173.90362548828099</c:v>
                </c:pt>
                <c:pt idx="1005">
                  <c:v>188.46473693847699</c:v>
                </c:pt>
                <c:pt idx="1006">
                  <c:v>204.38388061523401</c:v>
                </c:pt>
                <c:pt idx="1007">
                  <c:v>218.60547637939499</c:v>
                </c:pt>
                <c:pt idx="1008">
                  <c:v>233.90847015380899</c:v>
                </c:pt>
                <c:pt idx="1009">
                  <c:v>249.97849273681601</c:v>
                </c:pt>
                <c:pt idx="1010">
                  <c:v>264.0869140625</c:v>
                </c:pt>
                <c:pt idx="1011">
                  <c:v>278.49713134765602</c:v>
                </c:pt>
                <c:pt idx="1012">
                  <c:v>293.34745788574202</c:v>
                </c:pt>
                <c:pt idx="1013">
                  <c:v>307.74510192871099</c:v>
                </c:pt>
                <c:pt idx="1014">
                  <c:v>322.60798645019503</c:v>
                </c:pt>
                <c:pt idx="1015">
                  <c:v>338.02413940429699</c:v>
                </c:pt>
                <c:pt idx="1016">
                  <c:v>353.18881225585898</c:v>
                </c:pt>
                <c:pt idx="1017">
                  <c:v>368.06381225585898</c:v>
                </c:pt>
                <c:pt idx="1018">
                  <c:v>383.08969116210898</c:v>
                </c:pt>
                <c:pt idx="1019">
                  <c:v>398.07833862304699</c:v>
                </c:pt>
                <c:pt idx="1020">
                  <c:v>412.67718505859398</c:v>
                </c:pt>
                <c:pt idx="1021">
                  <c:v>427.35144042968699</c:v>
                </c:pt>
                <c:pt idx="1022">
                  <c:v>442.541259765625</c:v>
                </c:pt>
                <c:pt idx="1023">
                  <c:v>457.60534667968699</c:v>
                </c:pt>
                <c:pt idx="1024">
                  <c:v>472.25447082519503</c:v>
                </c:pt>
                <c:pt idx="1025">
                  <c:v>487.35626220703102</c:v>
                </c:pt>
                <c:pt idx="1026">
                  <c:v>503.01133728027298</c:v>
                </c:pt>
                <c:pt idx="1027">
                  <c:v>517.99995422363304</c:v>
                </c:pt>
                <c:pt idx="1028">
                  <c:v>532.56103515625</c:v>
                </c:pt>
                <c:pt idx="1029">
                  <c:v>545.72640991210903</c:v>
                </c:pt>
                <c:pt idx="1030">
                  <c:v>561.28091430664097</c:v>
                </c:pt>
                <c:pt idx="1031">
                  <c:v>578.26885986328102</c:v>
                </c:pt>
                <c:pt idx="1032">
                  <c:v>593.42092895507801</c:v>
                </c:pt>
                <c:pt idx="1033">
                  <c:v>608.19580078125</c:v>
                </c:pt>
                <c:pt idx="1034">
                  <c:v>622.69406127929699</c:v>
                </c:pt>
                <c:pt idx="1035">
                  <c:v>638.47488403320301</c:v>
                </c:pt>
                <c:pt idx="1036">
                  <c:v>653.27490234375</c:v>
                </c:pt>
                <c:pt idx="1037">
                  <c:v>667.47134399414097</c:v>
                </c:pt>
                <c:pt idx="1038">
                  <c:v>682.61087036132801</c:v>
                </c:pt>
                <c:pt idx="1039">
                  <c:v>697.92645263671898</c:v>
                </c:pt>
                <c:pt idx="1040">
                  <c:v>712.78933715820301</c:v>
                </c:pt>
                <c:pt idx="1041">
                  <c:v>727.30014038085903</c:v>
                </c:pt>
                <c:pt idx="1042">
                  <c:v>742.13693237304699</c:v>
                </c:pt>
                <c:pt idx="1043">
                  <c:v>757.25036621093705</c:v>
                </c:pt>
                <c:pt idx="1044">
                  <c:v>772.06295776367199</c:v>
                </c:pt>
                <c:pt idx="1045">
                  <c:v>787.08932495117199</c:v>
                </c:pt>
                <c:pt idx="1046">
                  <c:v>802.43005371093705</c:v>
                </c:pt>
                <c:pt idx="1047">
                  <c:v>817.89651489257801</c:v>
                </c:pt>
                <c:pt idx="1048">
                  <c:v>833.06115722656295</c:v>
                </c:pt>
                <c:pt idx="1049">
                  <c:v>847.44622802734398</c:v>
                </c:pt>
                <c:pt idx="1050">
                  <c:v>862.12051391601597</c:v>
                </c:pt>
                <c:pt idx="1051">
                  <c:v>877.41091918945301</c:v>
                </c:pt>
                <c:pt idx="1052">
                  <c:v>892.56304931640602</c:v>
                </c:pt>
                <c:pt idx="1053">
                  <c:v>907.76544189453102</c:v>
                </c:pt>
                <c:pt idx="1054">
                  <c:v>923.20672607421898</c:v>
                </c:pt>
                <c:pt idx="1055">
                  <c:v>937.868408203125</c:v>
                </c:pt>
                <c:pt idx="1056">
                  <c:v>952.90734863281295</c:v>
                </c:pt>
                <c:pt idx="1057">
                  <c:v>968.05944824218795</c:v>
                </c:pt>
                <c:pt idx="1058">
                  <c:v>982.43194580078102</c:v>
                </c:pt>
                <c:pt idx="1059">
                  <c:v>997.57147216796898</c:v>
                </c:pt>
                <c:pt idx="1060">
                  <c:v>1013.2391052246099</c:v>
                </c:pt>
                <c:pt idx="1061">
                  <c:v>1028.0014343261701</c:v>
                </c:pt>
                <c:pt idx="1062">
                  <c:v>1042.8265991210901</c:v>
                </c:pt>
                <c:pt idx="1063">
                  <c:v>1057.9409790039099</c:v>
                </c:pt>
                <c:pt idx="1064">
                  <c:v>1072.615234375</c:v>
                </c:pt>
                <c:pt idx="1065">
                  <c:v>1087.943359375</c:v>
                </c:pt>
                <c:pt idx="1066">
                  <c:v>1103.2715454101599</c:v>
                </c:pt>
                <c:pt idx="1067">
                  <c:v>1118.6876831054699</c:v>
                </c:pt>
                <c:pt idx="1068">
                  <c:v>1133.51281738281</c:v>
                </c:pt>
                <c:pt idx="1069">
                  <c:v>1148.21228027344</c:v>
                </c:pt>
                <c:pt idx="1070">
                  <c:v>1162.7985229492199</c:v>
                </c:pt>
                <c:pt idx="1071">
                  <c:v>1177.0830078125</c:v>
                </c:pt>
                <c:pt idx="1072">
                  <c:v>1192.83874511719</c:v>
                </c:pt>
                <c:pt idx="1073">
                  <c:v>1208.1416625976599</c:v>
                </c:pt>
                <c:pt idx="1074">
                  <c:v>1222.3632202148401</c:v>
                </c:pt>
                <c:pt idx="1075">
                  <c:v>1237.2261352539099</c:v>
                </c:pt>
                <c:pt idx="1076">
                  <c:v>1253.1201171875</c:v>
                </c:pt>
                <c:pt idx="1077">
                  <c:v>1268.09619140625</c:v>
                </c:pt>
                <c:pt idx="1078">
                  <c:v>1282.3932495117199</c:v>
                </c:pt>
                <c:pt idx="1079">
                  <c:v>1297.2435913085901</c:v>
                </c:pt>
                <c:pt idx="1080">
                  <c:v>1312.6597290039099</c:v>
                </c:pt>
                <c:pt idx="1081">
                  <c:v>1328.4404907226599</c:v>
                </c:pt>
                <c:pt idx="1082">
                  <c:v>1343.8818359375</c:v>
                </c:pt>
                <c:pt idx="1083">
                  <c:v>1358.56872558594</c:v>
                </c:pt>
                <c:pt idx="1084">
                  <c:v>1372.85314941406</c:v>
                </c:pt>
                <c:pt idx="1085">
                  <c:v>1388.4453125</c:v>
                </c:pt>
                <c:pt idx="1086">
                  <c:v>1402.9812622070301</c:v>
                </c:pt>
                <c:pt idx="1087">
                  <c:v>1416.7627563476599</c:v>
                </c:pt>
                <c:pt idx="1088">
                  <c:v>1432.06579589844</c:v>
                </c:pt>
                <c:pt idx="1089">
                  <c:v>1447.3939819335901</c:v>
                </c:pt>
                <c:pt idx="1090">
                  <c:v>1462.09338378906</c:v>
                </c:pt>
                <c:pt idx="1091">
                  <c:v>1476.9310913085901</c:v>
                </c:pt>
                <c:pt idx="1092">
                  <c:v>1492.2573852539099</c:v>
                </c:pt>
                <c:pt idx="1093">
                  <c:v>1507.4328002929699</c:v>
                </c:pt>
                <c:pt idx="1094">
                  <c:v>1523.16333007813</c:v>
                </c:pt>
                <c:pt idx="1095">
                  <c:v>1537.7118530273401</c:v>
                </c:pt>
                <c:pt idx="1096">
                  <c:v>1552.2854614257801</c:v>
                </c:pt>
                <c:pt idx="1097">
                  <c:v>1567.72680664062</c:v>
                </c:pt>
                <c:pt idx="1098">
                  <c:v>1582.31311035156</c:v>
                </c:pt>
                <c:pt idx="1099">
                  <c:v>1597.4400024414099</c:v>
                </c:pt>
                <c:pt idx="1100">
                  <c:v>1612.6926879882801</c:v>
                </c:pt>
                <c:pt idx="1101">
                  <c:v>1627.4424438476599</c:v>
                </c:pt>
                <c:pt idx="1102">
                  <c:v>1641.99096679687</c:v>
                </c:pt>
                <c:pt idx="1103">
                  <c:v>1657.46997070313</c:v>
                </c:pt>
                <c:pt idx="1104">
                  <c:v>1672.33288574219</c:v>
                </c:pt>
                <c:pt idx="1105">
                  <c:v>1686.88134765625</c:v>
                </c:pt>
                <c:pt idx="1106">
                  <c:v>1702.19689941406</c:v>
                </c:pt>
                <c:pt idx="1107">
                  <c:v>1716.9089965820301</c:v>
                </c:pt>
                <c:pt idx="1108">
                  <c:v>1731.59582519531</c:v>
                </c:pt>
                <c:pt idx="1109">
                  <c:v>1747.35144042969</c:v>
                </c:pt>
                <c:pt idx="1110">
                  <c:v>1762.40295410156</c:v>
                </c:pt>
                <c:pt idx="1111">
                  <c:v>1776.7377319335901</c:v>
                </c:pt>
                <c:pt idx="1112">
                  <c:v>1792.4933471679699</c:v>
                </c:pt>
                <c:pt idx="1113">
                  <c:v>1807.7208862304699</c:v>
                </c:pt>
                <c:pt idx="1114">
                  <c:v>1822.2568359375</c:v>
                </c:pt>
                <c:pt idx="1115">
                  <c:v>1837.54724121094</c:v>
                </c:pt>
                <c:pt idx="1116">
                  <c:v>1852.27185058594</c:v>
                </c:pt>
                <c:pt idx="1117">
                  <c:v>1866.97131347656</c:v>
                </c:pt>
                <c:pt idx="1118">
                  <c:v>1882.2869262695301</c:v>
                </c:pt>
                <c:pt idx="1119">
                  <c:v>1896.99890136719</c:v>
                </c:pt>
                <c:pt idx="1120">
                  <c:v>1911.6605834960901</c:v>
                </c:pt>
                <c:pt idx="1121">
                  <c:v>1926.92578125</c:v>
                </c:pt>
                <c:pt idx="1122">
                  <c:v>1942.4677124023401</c:v>
                </c:pt>
                <c:pt idx="1123">
                  <c:v>1957.2048950195301</c:v>
                </c:pt>
                <c:pt idx="1124">
                  <c:v>1971.86657714844</c:v>
                </c:pt>
                <c:pt idx="1125">
                  <c:v>1987.3707885742199</c:v>
                </c:pt>
                <c:pt idx="1126">
                  <c:v>2002.38452148438</c:v>
                </c:pt>
                <c:pt idx="1127">
                  <c:v>2018.01440429687</c:v>
                </c:pt>
                <c:pt idx="1128">
                  <c:v>2033.7575073242199</c:v>
                </c:pt>
                <c:pt idx="1129">
                  <c:v>2046.80969238281</c:v>
                </c:pt>
                <c:pt idx="1130">
                  <c:v>2108.650390625</c:v>
                </c:pt>
                <c:pt idx="1131">
                  <c:v>2161.38720703125</c:v>
                </c:pt>
                <c:pt idx="1132">
                  <c:v>2169.38452148438</c:v>
                </c:pt>
                <c:pt idx="1133">
                  <c:v>2184.00854492187</c:v>
                </c:pt>
                <c:pt idx="1134">
                  <c:v>2198.06665039062</c:v>
                </c:pt>
                <c:pt idx="1135">
                  <c:v>2212.35107421875</c:v>
                </c:pt>
                <c:pt idx="1136">
                  <c:v>2227.76733398438</c:v>
                </c:pt>
                <c:pt idx="1137">
                  <c:v>2242.44165039062</c:v>
                </c:pt>
                <c:pt idx="1138">
                  <c:v>2257.92065429687</c:v>
                </c:pt>
                <c:pt idx="1139">
                  <c:v>2317.3092041015602</c:v>
                </c:pt>
                <c:pt idx="1140">
                  <c:v>2372.3095703125</c:v>
                </c:pt>
                <c:pt idx="1141">
                  <c:v>2380.8349609375</c:v>
                </c:pt>
                <c:pt idx="1142">
                  <c:v>2394.6793212890602</c:v>
                </c:pt>
                <c:pt idx="1143">
                  <c:v>2407.4296875</c:v>
                </c:pt>
                <c:pt idx="1144">
                  <c:v>2421.5506591796898</c:v>
                </c:pt>
                <c:pt idx="1145">
                  <c:v>2436.7154541015602</c:v>
                </c:pt>
                <c:pt idx="1146">
                  <c:v>2451.77954101562</c:v>
                </c:pt>
                <c:pt idx="1147">
                  <c:v>2467.3717041015602</c:v>
                </c:pt>
                <c:pt idx="1148">
                  <c:v>2482.7501220703102</c:v>
                </c:pt>
                <c:pt idx="1149">
                  <c:v>2497.32373046875</c:v>
                </c:pt>
                <c:pt idx="1150">
                  <c:v>2511.7088623046898</c:v>
                </c:pt>
                <c:pt idx="1151">
                  <c:v>2526.6597900390602</c:v>
                </c:pt>
                <c:pt idx="1152">
                  <c:v>2541.9752197265602</c:v>
                </c:pt>
                <c:pt idx="1153">
                  <c:v>2557.32861328125</c:v>
                </c:pt>
                <c:pt idx="1154">
                  <c:v>2572.5059814453102</c:v>
                </c:pt>
                <c:pt idx="1155">
                  <c:v>2587.0921630859398</c:v>
                </c:pt>
                <c:pt idx="1156">
                  <c:v>2601.81665039062</c:v>
                </c:pt>
                <c:pt idx="1157">
                  <c:v>2617.11962890625</c:v>
                </c:pt>
                <c:pt idx="1158">
                  <c:v>2631.9825439453102</c:v>
                </c:pt>
                <c:pt idx="1159">
                  <c:v>2646.5185546875</c:v>
                </c:pt>
                <c:pt idx="1160">
                  <c:v>2661.6832275390602</c:v>
                </c:pt>
                <c:pt idx="1161">
                  <c:v>2677.1873779296898</c:v>
                </c:pt>
                <c:pt idx="1162">
                  <c:v>2692.22631835938</c:v>
                </c:pt>
                <c:pt idx="1163">
                  <c:v>2707.013671875</c:v>
                </c:pt>
                <c:pt idx="1164">
                  <c:v>2721.8011474609398</c:v>
                </c:pt>
                <c:pt idx="1165">
                  <c:v>2736.53833007813</c:v>
                </c:pt>
                <c:pt idx="1166">
                  <c:v>2751.7281494140602</c:v>
                </c:pt>
                <c:pt idx="1167">
                  <c:v>2767.4713134765602</c:v>
                </c:pt>
                <c:pt idx="1168">
                  <c:v>2782.4599609375</c:v>
                </c:pt>
                <c:pt idx="1169">
                  <c:v>2797.0084228515602</c:v>
                </c:pt>
                <c:pt idx="1170">
                  <c:v>2811.8712158203102</c:v>
                </c:pt>
                <c:pt idx="1171">
                  <c:v>2827.03588867187</c:v>
                </c:pt>
                <c:pt idx="1172">
                  <c:v>2841.88623046875</c:v>
                </c:pt>
                <c:pt idx="1173">
                  <c:v>2856.81201171875</c:v>
                </c:pt>
                <c:pt idx="1174">
                  <c:v>2872.12768554687</c:v>
                </c:pt>
                <c:pt idx="1175">
                  <c:v>2886.8145751953102</c:v>
                </c:pt>
                <c:pt idx="1176">
                  <c:v>2902.1427001953102</c:v>
                </c:pt>
                <c:pt idx="1177">
                  <c:v>2916.98046875</c:v>
                </c:pt>
                <c:pt idx="1178">
                  <c:v>2931.78051757812</c:v>
                </c:pt>
                <c:pt idx="1179">
                  <c:v>2947.2218017578102</c:v>
                </c:pt>
                <c:pt idx="1180">
                  <c:v>2962.53735351562</c:v>
                </c:pt>
                <c:pt idx="1181">
                  <c:v>2977.55981445313</c:v>
                </c:pt>
                <c:pt idx="1182">
                  <c:v>2991.82788085937</c:v>
                </c:pt>
                <c:pt idx="1183">
                  <c:v>3006.52734375</c:v>
                </c:pt>
                <c:pt idx="1184">
                  <c:v>3021.8807373046898</c:v>
                </c:pt>
                <c:pt idx="1185">
                  <c:v>3036.89453125</c:v>
                </c:pt>
                <c:pt idx="1186">
                  <c:v>3051.9334716796898</c:v>
                </c:pt>
                <c:pt idx="1187">
                  <c:v>3066.83422851562</c:v>
                </c:pt>
                <c:pt idx="1188">
                  <c:v>3081.6593017578102</c:v>
                </c:pt>
                <c:pt idx="1189">
                  <c:v>3096.93701171875</c:v>
                </c:pt>
                <c:pt idx="1190">
                  <c:v>3111.74951171875</c:v>
                </c:pt>
                <c:pt idx="1191">
                  <c:v>3126.625</c:v>
                </c:pt>
                <c:pt idx="1192">
                  <c:v>3141.8275146484398</c:v>
                </c:pt>
                <c:pt idx="1193">
                  <c:v>3156.52709960937</c:v>
                </c:pt>
                <c:pt idx="1194">
                  <c:v>3171.8677978515602</c:v>
                </c:pt>
                <c:pt idx="1195">
                  <c:v>3186.88134765625</c:v>
                </c:pt>
                <c:pt idx="1196">
                  <c:v>3202.0460205078102</c:v>
                </c:pt>
                <c:pt idx="1197">
                  <c:v>3217.7264404296898</c:v>
                </c:pt>
                <c:pt idx="1198">
                  <c:v>3232.1240234375</c:v>
                </c:pt>
                <c:pt idx="1199">
                  <c:v>3246.49633789063</c:v>
                </c:pt>
                <c:pt idx="1200">
                  <c:v>3261.88745117188</c:v>
                </c:pt>
                <c:pt idx="1201">
                  <c:v>3276.8887939453102</c:v>
                </c:pt>
                <c:pt idx="1202">
                  <c:v>3291.8773193359398</c:v>
                </c:pt>
                <c:pt idx="1203">
                  <c:v>3307.21801757812</c:v>
                </c:pt>
                <c:pt idx="1204">
                  <c:v>3321.9049072265602</c:v>
                </c:pt>
                <c:pt idx="1205">
                  <c:v>3337.08203125</c:v>
                </c:pt>
                <c:pt idx="1206">
                  <c:v>3352.7244873046898</c:v>
                </c:pt>
                <c:pt idx="1207">
                  <c:v>3368.0150146484398</c:v>
                </c:pt>
                <c:pt idx="1208">
                  <c:v>3382.94091796875</c:v>
                </c:pt>
                <c:pt idx="1209">
                  <c:v>3397.4013671875</c:v>
                </c:pt>
                <c:pt idx="1210">
                  <c:v>3411.8240966796898</c:v>
                </c:pt>
                <c:pt idx="1211">
                  <c:v>3426.8253173828102</c:v>
                </c:pt>
                <c:pt idx="1212">
                  <c:v>3442.0528564453102</c:v>
                </c:pt>
                <c:pt idx="1213">
                  <c:v>3457.9971923828102</c:v>
                </c:pt>
                <c:pt idx="1214">
                  <c:v>3472.6336669921898</c:v>
                </c:pt>
                <c:pt idx="1215">
                  <c:v>3486.5533447265602</c:v>
                </c:pt>
                <c:pt idx="1216">
                  <c:v>3501.76831054687</c:v>
                </c:pt>
                <c:pt idx="1217">
                  <c:v>3516.7821044921898</c:v>
                </c:pt>
                <c:pt idx="1218">
                  <c:v>3531.94677734375</c:v>
                </c:pt>
                <c:pt idx="1219">
                  <c:v>3547.1365966796898</c:v>
                </c:pt>
                <c:pt idx="1220">
                  <c:v>3561.99951171875</c:v>
                </c:pt>
                <c:pt idx="1221">
                  <c:v>3577.0260009765602</c:v>
                </c:pt>
                <c:pt idx="1222">
                  <c:v>3592.37939453125</c:v>
                </c:pt>
                <c:pt idx="1223">
                  <c:v>3607.31762695313</c:v>
                </c:pt>
                <c:pt idx="1224">
                  <c:v>3622.4696044921898</c:v>
                </c:pt>
                <c:pt idx="1225">
                  <c:v>3637.2947998046898</c:v>
                </c:pt>
                <c:pt idx="1226">
                  <c:v>3651.7679443359398</c:v>
                </c:pt>
                <c:pt idx="1227">
                  <c:v>3667.34765625</c:v>
                </c:pt>
                <c:pt idx="1228">
                  <c:v>3682.14770507812</c:v>
                </c:pt>
                <c:pt idx="1229">
                  <c:v>3696.7213134765602</c:v>
                </c:pt>
                <c:pt idx="1230">
                  <c:v>3711.7978515625</c:v>
                </c:pt>
                <c:pt idx="1231">
                  <c:v>3727.5911865234398</c:v>
                </c:pt>
                <c:pt idx="1232">
                  <c:v>3742.5421142578102</c:v>
                </c:pt>
                <c:pt idx="1233">
                  <c:v>3756.6380615234398</c:v>
                </c:pt>
                <c:pt idx="1234">
                  <c:v>3771.97875976562</c:v>
                </c:pt>
                <c:pt idx="1235">
                  <c:v>3829.82080078125</c:v>
                </c:pt>
                <c:pt idx="1236">
                  <c:v>3886.3929443359398</c:v>
                </c:pt>
                <c:pt idx="1237">
                  <c:v>3894.67944335937</c:v>
                </c:pt>
                <c:pt idx="1238">
                  <c:v>3908.71240234375</c:v>
                </c:pt>
                <c:pt idx="1239">
                  <c:v>3923.52490234375</c:v>
                </c:pt>
                <c:pt idx="1240">
                  <c:v>3937.5452880859398</c:v>
                </c:pt>
                <c:pt idx="1241">
                  <c:v>3951.8424072265602</c:v>
                </c:pt>
                <c:pt idx="1242">
                  <c:v>3967.1328125</c:v>
                </c:pt>
                <c:pt idx="1243">
                  <c:v>3982.43579101562</c:v>
                </c:pt>
                <c:pt idx="1244">
                  <c:v>3997.3489990234398</c:v>
                </c:pt>
                <c:pt idx="1245">
                  <c:v>4012.1239013671898</c:v>
                </c:pt>
                <c:pt idx="1246">
                  <c:v>4026.9365234375</c:v>
                </c:pt>
                <c:pt idx="1247">
                  <c:v>4042.4154052734398</c:v>
                </c:pt>
                <c:pt idx="1248">
                  <c:v>4059.3907470703102</c:v>
                </c:pt>
                <c:pt idx="1249">
                  <c:v>4075.3980712890602</c:v>
                </c:pt>
                <c:pt idx="1250">
                  <c:v>4089.5567626953102</c:v>
                </c:pt>
                <c:pt idx="1251">
                  <c:v>4103.3759765625</c:v>
                </c:pt>
                <c:pt idx="1252">
                  <c:v>4117.1701660156205</c:v>
                </c:pt>
                <c:pt idx="1253">
                  <c:v>4132.1083984375</c:v>
                </c:pt>
                <c:pt idx="1254">
                  <c:v>4147.47412109375</c:v>
                </c:pt>
                <c:pt idx="1255">
                  <c:v>4162.1608886718795</c:v>
                </c:pt>
                <c:pt idx="1256">
                  <c:v>4176.9987792968705</c:v>
                </c:pt>
                <c:pt idx="1257">
                  <c:v>4192.9182128906295</c:v>
                </c:pt>
                <c:pt idx="1258">
                  <c:v>4207.8815917968705</c:v>
                </c:pt>
                <c:pt idx="1259">
                  <c:v>4222.140625</c:v>
                </c:pt>
                <c:pt idx="1260">
                  <c:v>4237.154296875</c:v>
                </c:pt>
                <c:pt idx="1261">
                  <c:v>4252.2185058593705</c:v>
                </c:pt>
                <c:pt idx="1262">
                  <c:v>4267.39599609375</c:v>
                </c:pt>
                <c:pt idx="1263">
                  <c:v>4283.27734375</c:v>
                </c:pt>
                <c:pt idx="1264">
                  <c:v>4298.5927734375</c:v>
                </c:pt>
                <c:pt idx="1265">
                  <c:v>4312.87744140625</c:v>
                </c:pt>
                <c:pt idx="1266">
                  <c:v>4327.6398925781205</c:v>
                </c:pt>
                <c:pt idx="1267">
                  <c:v>4342.4523925781205</c:v>
                </c:pt>
                <c:pt idx="1268">
                  <c:v>4357.13916015625</c:v>
                </c:pt>
                <c:pt idx="1269">
                  <c:v>4372.9577636718795</c:v>
                </c:pt>
                <c:pt idx="1270">
                  <c:v>4389.0654296875</c:v>
                </c:pt>
                <c:pt idx="1271">
                  <c:v>4403.462890625</c:v>
                </c:pt>
                <c:pt idx="1272">
                  <c:v>4418.03662109375</c:v>
                </c:pt>
                <c:pt idx="1273">
                  <c:v>4433.3522949218795</c:v>
                </c:pt>
                <c:pt idx="1274">
                  <c:v>4447.7121582031295</c:v>
                </c:pt>
                <c:pt idx="1275">
                  <c:v>4462.09716796875</c:v>
                </c:pt>
                <c:pt idx="1276">
                  <c:v>4477.4504394531295</c:v>
                </c:pt>
                <c:pt idx="1277">
                  <c:v>4493.05517578125</c:v>
                </c:pt>
                <c:pt idx="1278">
                  <c:v>4508.0563964843795</c:v>
                </c:pt>
                <c:pt idx="1279">
                  <c:v>4522.5546875</c:v>
                </c:pt>
                <c:pt idx="1280">
                  <c:v>4537.7067871093705</c:v>
                </c:pt>
                <c:pt idx="1281">
                  <c:v>4552.7331542968705</c:v>
                </c:pt>
                <c:pt idx="1282">
                  <c:v>4568.08642578125</c:v>
                </c:pt>
                <c:pt idx="1283">
                  <c:v>4583.50244140625</c:v>
                </c:pt>
                <c:pt idx="1284">
                  <c:v>4597.7744140625</c:v>
                </c:pt>
                <c:pt idx="1285">
                  <c:v>4612.34814453125</c:v>
                </c:pt>
                <c:pt idx="1286">
                  <c:v>4627.32421875</c:v>
                </c:pt>
                <c:pt idx="1287">
                  <c:v>4642.4763183593705</c:v>
                </c:pt>
                <c:pt idx="1288">
                  <c:v>4657.4775390625</c:v>
                </c:pt>
                <c:pt idx="1289">
                  <c:v>4672.3154296875</c:v>
                </c:pt>
                <c:pt idx="1290">
                  <c:v>4687.4802246093705</c:v>
                </c:pt>
                <c:pt idx="1291">
                  <c:v>4702.5693359375</c:v>
                </c:pt>
                <c:pt idx="1292">
                  <c:v>4717.369140625</c:v>
                </c:pt>
                <c:pt idx="1293">
                  <c:v>4732.4582519531295</c:v>
                </c:pt>
                <c:pt idx="1294">
                  <c:v>4747.58544921875</c:v>
                </c:pt>
                <c:pt idx="1295">
                  <c:v>4762.32275390625</c:v>
                </c:pt>
                <c:pt idx="1296">
                  <c:v>4778.794921875</c:v>
                </c:pt>
                <c:pt idx="1297">
                  <c:v>4793.8967285156205</c:v>
                </c:pt>
                <c:pt idx="1298">
                  <c:v>4807.4267578125</c:v>
                </c:pt>
                <c:pt idx="1299">
                  <c:v>4822.6418457031295</c:v>
                </c:pt>
                <c:pt idx="1300">
                  <c:v>4837.5927734375</c:v>
                </c:pt>
                <c:pt idx="1301">
                  <c:v>4852.3298339843795</c:v>
                </c:pt>
                <c:pt idx="1302">
                  <c:v>4867.8591308593705</c:v>
                </c:pt>
                <c:pt idx="1303">
                  <c:v>4883.0490722656205</c:v>
                </c:pt>
                <c:pt idx="1304">
                  <c:v>4897.6604003906295</c:v>
                </c:pt>
                <c:pt idx="1305">
                  <c:v>4912.63623046875</c:v>
                </c:pt>
                <c:pt idx="1306">
                  <c:v>4928.09033203125</c:v>
                </c:pt>
                <c:pt idx="1307">
                  <c:v>4943.5693359375</c:v>
                </c:pt>
                <c:pt idx="1308">
                  <c:v>4958.13037109375</c:v>
                </c:pt>
                <c:pt idx="1309">
                  <c:v>4972.515625</c:v>
                </c:pt>
                <c:pt idx="1310">
                  <c:v>4987.4035644531295</c:v>
                </c:pt>
                <c:pt idx="1311">
                  <c:v>5002.65625</c:v>
                </c:pt>
                <c:pt idx="1312">
                  <c:v>5018.04736328125</c:v>
                </c:pt>
                <c:pt idx="1313">
                  <c:v>5032.87255859375</c:v>
                </c:pt>
                <c:pt idx="1314">
                  <c:v>5048.5905761718795</c:v>
                </c:pt>
                <c:pt idx="1315">
                  <c:v>5064.33349609375</c:v>
                </c:pt>
                <c:pt idx="1316">
                  <c:v>5078.2783203125</c:v>
                </c:pt>
                <c:pt idx="1317">
                  <c:v>5093.05322265625</c:v>
                </c:pt>
                <c:pt idx="1318">
                  <c:v>5108.23046875</c:v>
                </c:pt>
                <c:pt idx="1319">
                  <c:v>5122.7412109375</c:v>
                </c:pt>
                <c:pt idx="1320">
                  <c:v>5137.61669921875</c:v>
                </c:pt>
                <c:pt idx="1321">
                  <c:v>5152.6682128906295</c:v>
                </c:pt>
                <c:pt idx="1322">
                  <c:v>5168.18505859375</c:v>
                </c:pt>
                <c:pt idx="1323">
                  <c:v>5233.521484375</c:v>
                </c:pt>
                <c:pt idx="1324">
                  <c:v>5286.107421875</c:v>
                </c:pt>
                <c:pt idx="1325">
                  <c:v>5295.0227050781205</c:v>
                </c:pt>
                <c:pt idx="1326">
                  <c:v>5310.966796875</c:v>
                </c:pt>
                <c:pt idx="1327">
                  <c:v>5324.4338378906295</c:v>
                </c:pt>
                <c:pt idx="1328">
                  <c:v>5337.1340332031295</c:v>
                </c:pt>
                <c:pt idx="1329">
                  <c:v>5352.03466796875</c:v>
                </c:pt>
                <c:pt idx="1330">
                  <c:v>5366.39453125</c:v>
                </c:pt>
                <c:pt idx="1331">
                  <c:v>5380.5153808593705</c:v>
                </c:pt>
                <c:pt idx="1332">
                  <c:v>5394.1838378906295</c:v>
                </c:pt>
                <c:pt idx="1333">
                  <c:v>5408.1037597656205</c:v>
                </c:pt>
                <c:pt idx="1334">
                  <c:v>5423.1552734375</c:v>
                </c:pt>
                <c:pt idx="1335">
                  <c:v>5438.0559082031295</c:v>
                </c:pt>
                <c:pt idx="1336">
                  <c:v>5453.14501953125</c:v>
                </c:pt>
                <c:pt idx="1337">
                  <c:v>5469.0515136718795</c:v>
                </c:pt>
                <c:pt idx="1338">
                  <c:v>5484.6311035156205</c:v>
                </c:pt>
                <c:pt idx="1339">
                  <c:v>5498.4504394531295</c:v>
                </c:pt>
                <c:pt idx="1340">
                  <c:v>5512.76025390625</c:v>
                </c:pt>
                <c:pt idx="1341">
                  <c:v>5527.89990234375</c:v>
                </c:pt>
                <c:pt idx="1342">
                  <c:v>5542.86328125</c:v>
                </c:pt>
                <c:pt idx="1343">
                  <c:v>5557.9020996093705</c:v>
                </c:pt>
                <c:pt idx="1344">
                  <c:v>5572.802734375</c:v>
                </c:pt>
                <c:pt idx="1345">
                  <c:v>5587.76611328125</c:v>
                </c:pt>
                <c:pt idx="1346">
                  <c:v>5602.79248046875</c:v>
                </c:pt>
                <c:pt idx="1347">
                  <c:v>5617.7434082031295</c:v>
                </c:pt>
                <c:pt idx="1348">
                  <c:v>5632.74462890625</c:v>
                </c:pt>
                <c:pt idx="1349">
                  <c:v>5648.1735839843795</c:v>
                </c:pt>
                <c:pt idx="1350">
                  <c:v>5662.9987792968705</c:v>
                </c:pt>
                <c:pt idx="1351">
                  <c:v>5677.5471191406295</c:v>
                </c:pt>
                <c:pt idx="1352">
                  <c:v>5692.7619628906295</c:v>
                </c:pt>
                <c:pt idx="1353">
                  <c:v>5708.06494140625</c:v>
                </c:pt>
                <c:pt idx="1354">
                  <c:v>5722.9279785156205</c:v>
                </c:pt>
                <c:pt idx="1355">
                  <c:v>5737.9670410156205</c:v>
                </c:pt>
                <c:pt idx="1356">
                  <c:v>5752.95556640625</c:v>
                </c:pt>
                <c:pt idx="1357">
                  <c:v>5767.65478515625</c:v>
                </c:pt>
                <c:pt idx="1358">
                  <c:v>5782.744140625</c:v>
                </c:pt>
                <c:pt idx="1359">
                  <c:v>5797.83349609375</c:v>
                </c:pt>
                <c:pt idx="1360">
                  <c:v>5812.8723144531295</c:v>
                </c:pt>
                <c:pt idx="1361">
                  <c:v>5827.8483886718705</c:v>
                </c:pt>
                <c:pt idx="1362">
                  <c:v>5842.7741699218795</c:v>
                </c:pt>
                <c:pt idx="1363">
                  <c:v>5857.7880859375</c:v>
                </c:pt>
                <c:pt idx="1364">
                  <c:v>5873.36767578125</c:v>
                </c:pt>
                <c:pt idx="1365">
                  <c:v>5889.27392578125</c:v>
                </c:pt>
                <c:pt idx="1366">
                  <c:v>5905.0925292968795</c:v>
                </c:pt>
                <c:pt idx="1367">
                  <c:v>5919.3645019531295</c:v>
                </c:pt>
                <c:pt idx="1368">
                  <c:v>5933.0329589843795</c:v>
                </c:pt>
                <c:pt idx="1369">
                  <c:v>5948.2353515625</c:v>
                </c:pt>
                <c:pt idx="1370">
                  <c:v>5963.5129394531295</c:v>
                </c:pt>
                <c:pt idx="1371">
                  <c:v>5978.41845703125</c:v>
                </c:pt>
                <c:pt idx="1372">
                  <c:v>5994.4431152343705</c:v>
                </c:pt>
                <c:pt idx="1373">
                  <c:v>6008.3127441406205</c:v>
                </c:pt>
                <c:pt idx="1374">
                  <c:v>6070.3544921875</c:v>
                </c:pt>
                <c:pt idx="1375">
                  <c:v>6123.39306640625</c:v>
                </c:pt>
                <c:pt idx="1376">
                  <c:v>6131.5791015625</c:v>
                </c:pt>
                <c:pt idx="1377">
                  <c:v>6146.1403808593795</c:v>
                </c:pt>
                <c:pt idx="1378">
                  <c:v>6160.0349121093705</c:v>
                </c:pt>
                <c:pt idx="1379">
                  <c:v>6173.640625</c:v>
                </c:pt>
                <c:pt idx="1380">
                  <c:v>6188.50341796875</c:v>
                </c:pt>
                <c:pt idx="1381">
                  <c:v>6203.7810058593795</c:v>
                </c:pt>
                <c:pt idx="1382">
                  <c:v>6218.505859375</c:v>
                </c:pt>
                <c:pt idx="1383">
                  <c:v>6233.5197753906295</c:v>
                </c:pt>
                <c:pt idx="1384">
                  <c:v>6249.2878417968795</c:v>
                </c:pt>
                <c:pt idx="1385">
                  <c:v>6264.0876464843795</c:v>
                </c:pt>
                <c:pt idx="1386">
                  <c:v>6278.3845214843795</c:v>
                </c:pt>
                <c:pt idx="1387">
                  <c:v>6293.5744628906295</c:v>
                </c:pt>
                <c:pt idx="1388">
                  <c:v>6308.61328125</c:v>
                </c:pt>
                <c:pt idx="1389">
                  <c:v>6323.6647949218795</c:v>
                </c:pt>
                <c:pt idx="1390">
                  <c:v>6339.0810546875</c:v>
                </c:pt>
                <c:pt idx="1391">
                  <c:v>6353.994140625</c:v>
                </c:pt>
                <c:pt idx="1392">
                  <c:v>6368.5051269531295</c:v>
                </c:pt>
                <c:pt idx="1393">
                  <c:v>6383.4814453125</c:v>
                </c:pt>
                <c:pt idx="1394">
                  <c:v>6399.1240234375</c:v>
                </c:pt>
                <c:pt idx="1395">
                  <c:v>6414.0998535156205</c:v>
                </c:pt>
                <c:pt idx="1396">
                  <c:v>6429.654296875</c:v>
                </c:pt>
                <c:pt idx="1397">
                  <c:v>6446.37841796875</c:v>
                </c:pt>
                <c:pt idx="1398">
                  <c:v>6460.68798828125</c:v>
                </c:pt>
                <c:pt idx="1399">
                  <c:v>6474.1171875</c:v>
                </c:pt>
                <c:pt idx="1400">
                  <c:v>6488.841796875</c:v>
                </c:pt>
                <c:pt idx="1401">
                  <c:v>6504.056640625</c:v>
                </c:pt>
                <c:pt idx="1402">
                  <c:v>6518.9697265625</c:v>
                </c:pt>
                <c:pt idx="1403">
                  <c:v>6533.8957519531295</c:v>
                </c:pt>
                <c:pt idx="1404">
                  <c:v>6548.8215332031205</c:v>
                </c:pt>
                <c:pt idx="1405">
                  <c:v>6563.6716308593795</c:v>
                </c:pt>
                <c:pt idx="1406">
                  <c:v>6579.6032714843795</c:v>
                </c:pt>
                <c:pt idx="1407">
                  <c:v>6594.85595703125</c:v>
                </c:pt>
                <c:pt idx="1408">
                  <c:v>6609.2033691406205</c:v>
                </c:pt>
                <c:pt idx="1409">
                  <c:v>6624.01611328125</c:v>
                </c:pt>
                <c:pt idx="1410">
                  <c:v>6639.2941894531295</c:v>
                </c:pt>
                <c:pt idx="1411">
                  <c:v>6654.4211425781205</c:v>
                </c:pt>
                <c:pt idx="1412">
                  <c:v>6669.2333984375</c:v>
                </c:pt>
                <c:pt idx="1413">
                  <c:v>6684.0207519531295</c:v>
                </c:pt>
                <c:pt idx="1414">
                  <c:v>6699.24853515625</c:v>
                </c:pt>
                <c:pt idx="1415">
                  <c:v>6714.37548828125</c:v>
                </c:pt>
                <c:pt idx="1416">
                  <c:v>6729.0998535156205</c:v>
                </c:pt>
                <c:pt idx="1417">
                  <c:v>6744.1765136718705</c:v>
                </c:pt>
                <c:pt idx="1418">
                  <c:v>6759.05224609375</c:v>
                </c:pt>
                <c:pt idx="1419">
                  <c:v>6773.87744140625</c:v>
                </c:pt>
                <c:pt idx="1420">
                  <c:v>6789.3564453125</c:v>
                </c:pt>
                <c:pt idx="1421">
                  <c:v>6804.54638671875</c:v>
                </c:pt>
                <c:pt idx="1422">
                  <c:v>6819.107421875</c:v>
                </c:pt>
                <c:pt idx="1423">
                  <c:v>6834.146484375</c:v>
                </c:pt>
                <c:pt idx="1424">
                  <c:v>6849.3361816406205</c:v>
                </c:pt>
                <c:pt idx="1425">
                  <c:v>6864.26171875</c:v>
                </c:pt>
                <c:pt idx="1426">
                  <c:v>6879.6779785156205</c:v>
                </c:pt>
                <c:pt idx="1427">
                  <c:v>6894.6667480468705</c:v>
                </c:pt>
                <c:pt idx="1428">
                  <c:v>6909.1774902343705</c:v>
                </c:pt>
                <c:pt idx="1429">
                  <c:v>6924.5305175781205</c:v>
                </c:pt>
                <c:pt idx="1430">
                  <c:v>6940.0349121093705</c:v>
                </c:pt>
                <c:pt idx="1431">
                  <c:v>6954.7219238281295</c:v>
                </c:pt>
                <c:pt idx="1432">
                  <c:v>6969.50927734375</c:v>
                </c:pt>
                <c:pt idx="1433">
                  <c:v>6984.8752441406205</c:v>
                </c:pt>
                <c:pt idx="1434">
                  <c:v>6999.86376953125</c:v>
                </c:pt>
                <c:pt idx="1435">
                  <c:v>7014.525390625</c:v>
                </c:pt>
                <c:pt idx="1436">
                  <c:v>7029.7653808593795</c:v>
                </c:pt>
                <c:pt idx="1437">
                  <c:v>7045.6970214843795</c:v>
                </c:pt>
                <c:pt idx="1438">
                  <c:v>7060.2080078125</c:v>
                </c:pt>
                <c:pt idx="1439">
                  <c:v>7074.7314453125</c:v>
                </c:pt>
                <c:pt idx="1440">
                  <c:v>7089.8459472656295</c:v>
                </c:pt>
                <c:pt idx="1441">
                  <c:v>7104.4072265625</c:v>
                </c:pt>
                <c:pt idx="1442">
                  <c:v>7119.8610839843795</c:v>
                </c:pt>
                <c:pt idx="1443">
                  <c:v>7135.5412597656295</c:v>
                </c:pt>
                <c:pt idx="1444">
                  <c:v>7150.0895996093705</c:v>
                </c:pt>
                <c:pt idx="1445">
                  <c:v>7164.71337890625</c:v>
                </c:pt>
                <c:pt idx="1446">
                  <c:v>7180.04150390625</c:v>
                </c:pt>
                <c:pt idx="1447">
                  <c:v>7194.9169921875</c:v>
                </c:pt>
                <c:pt idx="1448">
                  <c:v>7209.9306640625</c:v>
                </c:pt>
                <c:pt idx="1449">
                  <c:v>7225.1833496093705</c:v>
                </c:pt>
                <c:pt idx="1450">
                  <c:v>7240.0715332031205</c:v>
                </c:pt>
                <c:pt idx="1451">
                  <c:v>7255.32421875</c:v>
                </c:pt>
                <c:pt idx="1452">
                  <c:v>7270.71533203125</c:v>
                </c:pt>
                <c:pt idx="1453">
                  <c:v>7285.578125</c:v>
                </c:pt>
                <c:pt idx="1454">
                  <c:v>7300.3781738281295</c:v>
                </c:pt>
                <c:pt idx="1455">
                  <c:v>7316.171875</c:v>
                </c:pt>
                <c:pt idx="1456">
                  <c:v>7330.9465332031205</c:v>
                </c:pt>
                <c:pt idx="1457">
                  <c:v>7345.3942871093705</c:v>
                </c:pt>
                <c:pt idx="1458">
                  <c:v>7360.87353515625</c:v>
                </c:pt>
                <c:pt idx="1459">
                  <c:v>7375.51025390625</c:v>
                </c:pt>
                <c:pt idx="1460">
                  <c:v>7390.33544921875</c:v>
                </c:pt>
                <c:pt idx="1461">
                  <c:v>7405.7512207031205</c:v>
                </c:pt>
                <c:pt idx="1462">
                  <c:v>7420.4755859375</c:v>
                </c:pt>
                <c:pt idx="1463">
                  <c:v>7435.52734375</c:v>
                </c:pt>
                <c:pt idx="1464">
                  <c:v>7450.654296875</c:v>
                </c:pt>
                <c:pt idx="1465">
                  <c:v>7465.2658691406205</c:v>
                </c:pt>
                <c:pt idx="1466">
                  <c:v>7480.6569824218795</c:v>
                </c:pt>
                <c:pt idx="1467">
                  <c:v>7497.31787109375</c:v>
                </c:pt>
                <c:pt idx="1468">
                  <c:v>7512.7590332031205</c:v>
                </c:pt>
                <c:pt idx="1469">
                  <c:v>7526.43994140625</c:v>
                </c:pt>
                <c:pt idx="1470">
                  <c:v>7541.0388183593795</c:v>
                </c:pt>
                <c:pt idx="1471">
                  <c:v>7555.6247558593795</c:v>
                </c:pt>
                <c:pt idx="1472">
                  <c:v>7570.7392578125</c:v>
                </c:pt>
                <c:pt idx="1473">
                  <c:v>7586.2687988281295</c:v>
                </c:pt>
                <c:pt idx="1474">
                  <c:v>7600.88037109375</c:v>
                </c:pt>
                <c:pt idx="1475">
                  <c:v>7615.6047363281295</c:v>
                </c:pt>
                <c:pt idx="1476">
                  <c:v>7630.8195800781205</c:v>
                </c:pt>
                <c:pt idx="1477">
                  <c:v>7645.7834472656295</c:v>
                </c:pt>
                <c:pt idx="1478">
                  <c:v>7660.8098144531295</c:v>
                </c:pt>
                <c:pt idx="1479">
                  <c:v>7675.7478027343705</c:v>
                </c:pt>
                <c:pt idx="1480">
                  <c:v>7690.5729980468705</c:v>
                </c:pt>
                <c:pt idx="1481">
                  <c:v>7706.12744140625</c:v>
                </c:pt>
                <c:pt idx="1482">
                  <c:v>7721.4931640625</c:v>
                </c:pt>
                <c:pt idx="1483">
                  <c:v>7736.7463378906295</c:v>
                </c:pt>
                <c:pt idx="1484">
                  <c:v>7751.4963378906295</c:v>
                </c:pt>
                <c:pt idx="1485">
                  <c:v>7766.17041015625</c:v>
                </c:pt>
                <c:pt idx="1486">
                  <c:v>7781.2216796875</c:v>
                </c:pt>
                <c:pt idx="1487">
                  <c:v>7795.7451171875</c:v>
                </c:pt>
                <c:pt idx="1488">
                  <c:v>7810.6330566406205</c:v>
                </c:pt>
                <c:pt idx="1489">
                  <c:v>7825.7724609375</c:v>
                </c:pt>
                <c:pt idx="1490">
                  <c:v>7840.93701171875</c:v>
                </c:pt>
                <c:pt idx="1491">
                  <c:v>7855.9006347656295</c:v>
                </c:pt>
                <c:pt idx="1492">
                  <c:v>7870.7512207031205</c:v>
                </c:pt>
                <c:pt idx="1493">
                  <c:v>7886.0163574218795</c:v>
                </c:pt>
                <c:pt idx="1494">
                  <c:v>7901.4951171875</c:v>
                </c:pt>
                <c:pt idx="1495">
                  <c:v>7916.48388671875</c:v>
                </c:pt>
                <c:pt idx="1496">
                  <c:v>7930.982421875</c:v>
                </c:pt>
                <c:pt idx="1497">
                  <c:v>7946.2097167968795</c:v>
                </c:pt>
                <c:pt idx="1498">
                  <c:v>7961.4372558593795</c:v>
                </c:pt>
                <c:pt idx="1499">
                  <c:v>7976.2878417968795</c:v>
                </c:pt>
                <c:pt idx="1500">
                  <c:v>7991.54052734375</c:v>
                </c:pt>
                <c:pt idx="1501">
                  <c:v>8006.2900390625</c:v>
                </c:pt>
                <c:pt idx="1502">
                  <c:v>8020.9892578125</c:v>
                </c:pt>
                <c:pt idx="1503">
                  <c:v>8036.17919921875</c:v>
                </c:pt>
                <c:pt idx="1504">
                  <c:v>8052.0607910156205</c:v>
                </c:pt>
                <c:pt idx="1505">
                  <c:v>8067.0241699218795</c:v>
                </c:pt>
                <c:pt idx="1506">
                  <c:v>8081.86181640625</c:v>
                </c:pt>
                <c:pt idx="1507">
                  <c:v>8097.013671875</c:v>
                </c:pt>
                <c:pt idx="1508">
                  <c:v>8111.423828125</c:v>
                </c:pt>
                <c:pt idx="1509">
                  <c:v>8126.7521972656295</c:v>
                </c:pt>
                <c:pt idx="1510">
                  <c:v>8141.95458984375</c:v>
                </c:pt>
                <c:pt idx="1511">
                  <c:v>8156.6540527343705</c:v>
                </c:pt>
                <c:pt idx="1512">
                  <c:v>8171.8564453125</c:v>
                </c:pt>
                <c:pt idx="1513">
                  <c:v>8430.7998046875</c:v>
                </c:pt>
                <c:pt idx="1514">
                  <c:v>8625.86669921875</c:v>
                </c:pt>
                <c:pt idx="1515">
                  <c:v>8680.2880859375</c:v>
                </c:pt>
                <c:pt idx="1516">
                  <c:v>8730.06982421875</c:v>
                </c:pt>
                <c:pt idx="1517">
                  <c:v>8737.56396484375</c:v>
                </c:pt>
                <c:pt idx="1518">
                  <c:v>8750.1259765625</c:v>
                </c:pt>
                <c:pt idx="1519">
                  <c:v>8762.6123046875</c:v>
                </c:pt>
                <c:pt idx="1520">
                  <c:v>8775.0732421875</c:v>
                </c:pt>
                <c:pt idx="1521">
                  <c:v>8787.7353515625</c:v>
                </c:pt>
                <c:pt idx="1522">
                  <c:v>8802.0830078125</c:v>
                </c:pt>
                <c:pt idx="1523">
                  <c:v>8817.3486328125</c:v>
                </c:pt>
                <c:pt idx="1524">
                  <c:v>8832.3623046875</c:v>
                </c:pt>
                <c:pt idx="1525">
                  <c:v>8847.3134765625</c:v>
                </c:pt>
                <c:pt idx="1526">
                  <c:v>8863.056640625</c:v>
                </c:pt>
                <c:pt idx="1527">
                  <c:v>8878.271484375</c:v>
                </c:pt>
                <c:pt idx="1528">
                  <c:v>8892.84521484375</c:v>
                </c:pt>
                <c:pt idx="1529">
                  <c:v>8907.9970703125</c:v>
                </c:pt>
                <c:pt idx="1530">
                  <c:v>8923.5263671875</c:v>
                </c:pt>
                <c:pt idx="1531">
                  <c:v>8938.52783203125</c:v>
                </c:pt>
                <c:pt idx="1532">
                  <c:v>8953.35302734375</c:v>
                </c:pt>
                <c:pt idx="1533">
                  <c:v>8968.404296875</c:v>
                </c:pt>
                <c:pt idx="1534">
                  <c:v>8983.59423828125</c:v>
                </c:pt>
                <c:pt idx="1535">
                  <c:v>8998.2685546875</c:v>
                </c:pt>
                <c:pt idx="1536">
                  <c:v>9012.666015625</c:v>
                </c:pt>
                <c:pt idx="1537">
                  <c:v>9027.70458984375</c:v>
                </c:pt>
                <c:pt idx="1538">
                  <c:v>9043.1083984375</c:v>
                </c:pt>
                <c:pt idx="1539">
                  <c:v>9058.23583984375</c:v>
                </c:pt>
                <c:pt idx="1540">
                  <c:v>9073.06103515625</c:v>
                </c:pt>
                <c:pt idx="1541">
                  <c:v>9088.18798828125</c:v>
                </c:pt>
                <c:pt idx="1542">
                  <c:v>9103.36474609375</c:v>
                </c:pt>
                <c:pt idx="1543">
                  <c:v>9118.73046875</c:v>
                </c:pt>
                <c:pt idx="1544">
                  <c:v>9133.60595703125</c:v>
                </c:pt>
                <c:pt idx="1545">
                  <c:v>9147.953125</c:v>
                </c:pt>
                <c:pt idx="1546">
                  <c:v>9162.904296875</c:v>
                </c:pt>
                <c:pt idx="1547">
                  <c:v>9178.3583984375</c:v>
                </c:pt>
                <c:pt idx="1548">
                  <c:v>9193.6611328125</c:v>
                </c:pt>
                <c:pt idx="1549">
                  <c:v>9209.24072265625</c:v>
                </c:pt>
                <c:pt idx="1550">
                  <c:v>9223.8271484375</c:v>
                </c:pt>
                <c:pt idx="1551">
                  <c:v>9237.9736328125</c:v>
                </c:pt>
                <c:pt idx="1552">
                  <c:v>9253.65380859375</c:v>
                </c:pt>
                <c:pt idx="1553">
                  <c:v>9269.1826171875</c:v>
                </c:pt>
                <c:pt idx="1554">
                  <c:v>9283.83203125</c:v>
                </c:pt>
                <c:pt idx="1555">
                  <c:v>9298.5947265625</c:v>
                </c:pt>
                <c:pt idx="1556">
                  <c:v>9314.2998046875</c:v>
                </c:pt>
                <c:pt idx="1557">
                  <c:v>9329.45166015625</c:v>
                </c:pt>
                <c:pt idx="1558">
                  <c:v>9344.1259765625</c:v>
                </c:pt>
                <c:pt idx="1559">
                  <c:v>9359.22802734375</c:v>
                </c:pt>
                <c:pt idx="1560">
                  <c:v>9373.73876953125</c:v>
                </c:pt>
                <c:pt idx="1561">
                  <c:v>9388.9658203125</c:v>
                </c:pt>
                <c:pt idx="1562">
                  <c:v>9404.2060546875</c:v>
                </c:pt>
                <c:pt idx="1563">
                  <c:v>9419.169921875</c:v>
                </c:pt>
                <c:pt idx="1564">
                  <c:v>9434.05810546875</c:v>
                </c:pt>
                <c:pt idx="1565">
                  <c:v>9449.22265625</c:v>
                </c:pt>
                <c:pt idx="1566">
                  <c:v>9464.57568359375</c:v>
                </c:pt>
                <c:pt idx="1567">
                  <c:v>9478.93603515625</c:v>
                </c:pt>
                <c:pt idx="1568">
                  <c:v>9493.94970703125</c:v>
                </c:pt>
                <c:pt idx="1569">
                  <c:v>9508.86279296875</c:v>
                </c:pt>
                <c:pt idx="1570">
                  <c:v>9523.51220703125</c:v>
                </c:pt>
                <c:pt idx="1571">
                  <c:v>9538.70166015625</c:v>
                </c:pt>
                <c:pt idx="1572">
                  <c:v>9554.34375</c:v>
                </c:pt>
                <c:pt idx="1573">
                  <c:v>9569.408203125</c:v>
                </c:pt>
                <c:pt idx="1574">
                  <c:v>9583.7431640625</c:v>
                </c:pt>
                <c:pt idx="1575">
                  <c:v>9598.69384765625</c:v>
                </c:pt>
                <c:pt idx="1576">
                  <c:v>9613.94677734375</c:v>
                </c:pt>
                <c:pt idx="1577">
                  <c:v>9628.89794921875</c:v>
                </c:pt>
                <c:pt idx="1578">
                  <c:v>9644.20068359375</c:v>
                </c:pt>
                <c:pt idx="1579">
                  <c:v>9660.09423828125</c:v>
                </c:pt>
                <c:pt idx="1580">
                  <c:v>9675.33447265625</c:v>
                </c:pt>
                <c:pt idx="1581">
                  <c:v>9689.32958984375</c:v>
                </c:pt>
                <c:pt idx="1582">
                  <c:v>9704.05419921875</c:v>
                </c:pt>
                <c:pt idx="1583">
                  <c:v>9719.08056640625</c:v>
                </c:pt>
                <c:pt idx="1584">
                  <c:v>9733.60400390625</c:v>
                </c:pt>
                <c:pt idx="1585">
                  <c:v>9748.693359375</c:v>
                </c:pt>
                <c:pt idx="1586">
                  <c:v>9763.99658203125</c:v>
                </c:pt>
                <c:pt idx="1587">
                  <c:v>9778.84716796875</c:v>
                </c:pt>
                <c:pt idx="1588">
                  <c:v>9793.7724609375</c:v>
                </c:pt>
                <c:pt idx="1589">
                  <c:v>9808.974609375</c:v>
                </c:pt>
                <c:pt idx="1590">
                  <c:v>9824.47900390625</c:v>
                </c:pt>
                <c:pt idx="1591">
                  <c:v>9839.455078125</c:v>
                </c:pt>
                <c:pt idx="1592">
                  <c:v>9853.9404296875</c:v>
                </c:pt>
                <c:pt idx="1593">
                  <c:v>9869.04248046875</c:v>
                </c:pt>
                <c:pt idx="1594">
                  <c:v>9884.20751953125</c:v>
                </c:pt>
                <c:pt idx="1595">
                  <c:v>9899.384765625</c:v>
                </c:pt>
                <c:pt idx="1596">
                  <c:v>9914.75048828125</c:v>
                </c:pt>
                <c:pt idx="1597">
                  <c:v>9929.73876953125</c:v>
                </c:pt>
                <c:pt idx="1598">
                  <c:v>9944.224609375</c:v>
                </c:pt>
                <c:pt idx="1599">
                  <c:v>9959.43994140625</c:v>
                </c:pt>
                <c:pt idx="1600">
                  <c:v>9974.85595703125</c:v>
                </c:pt>
                <c:pt idx="1601">
                  <c:v>9989.71875</c:v>
                </c:pt>
                <c:pt idx="1602">
                  <c:v>10004.393066406201</c:v>
                </c:pt>
                <c:pt idx="1603">
                  <c:v>10020.3125</c:v>
                </c:pt>
                <c:pt idx="1604">
                  <c:v>10035.212890625</c:v>
                </c:pt>
                <c:pt idx="1605">
                  <c:v>10049.1953125</c:v>
                </c:pt>
                <c:pt idx="1606">
                  <c:v>10064.674316406201</c:v>
                </c:pt>
                <c:pt idx="1607">
                  <c:v>10079.713378906201</c:v>
                </c:pt>
                <c:pt idx="1608">
                  <c:v>10094.42578125</c:v>
                </c:pt>
                <c:pt idx="1609">
                  <c:v>10109.81640625</c:v>
                </c:pt>
                <c:pt idx="1610">
                  <c:v>10124.7294921875</c:v>
                </c:pt>
                <c:pt idx="1611">
                  <c:v>10139.37890625</c:v>
                </c:pt>
                <c:pt idx="1612">
                  <c:v>10154.7197265625</c:v>
                </c:pt>
                <c:pt idx="1613">
                  <c:v>10170.1103515625</c:v>
                </c:pt>
                <c:pt idx="1614">
                  <c:v>10184.859863281299</c:v>
                </c:pt>
                <c:pt idx="1615">
                  <c:v>10199.898925781299</c:v>
                </c:pt>
                <c:pt idx="1616">
                  <c:v>10215.251953125</c:v>
                </c:pt>
                <c:pt idx="1617">
                  <c:v>10229.9765625</c:v>
                </c:pt>
                <c:pt idx="1618">
                  <c:v>10245.154296875</c:v>
                </c:pt>
                <c:pt idx="1619">
                  <c:v>10261.262207031201</c:v>
                </c:pt>
                <c:pt idx="1620">
                  <c:v>10276.4267578125</c:v>
                </c:pt>
                <c:pt idx="1621">
                  <c:v>10290.812011718701</c:v>
                </c:pt>
                <c:pt idx="1622">
                  <c:v>10305.549316406201</c:v>
                </c:pt>
                <c:pt idx="1623">
                  <c:v>10320.009277343799</c:v>
                </c:pt>
                <c:pt idx="1624">
                  <c:v>10335.224121093799</c:v>
                </c:pt>
                <c:pt idx="1625">
                  <c:v>10351.4580078125</c:v>
                </c:pt>
                <c:pt idx="1626">
                  <c:v>10366.898925781299</c:v>
                </c:pt>
                <c:pt idx="1627">
                  <c:v>10380.932128906201</c:v>
                </c:pt>
                <c:pt idx="1628">
                  <c:v>10395.2294921875</c:v>
                </c:pt>
                <c:pt idx="1629">
                  <c:v>10410.142578125</c:v>
                </c:pt>
                <c:pt idx="1630">
                  <c:v>10425.1435546875</c:v>
                </c:pt>
                <c:pt idx="1631">
                  <c:v>10440.2451171875</c:v>
                </c:pt>
                <c:pt idx="1632">
                  <c:v>10455.3974609375</c:v>
                </c:pt>
                <c:pt idx="1633">
                  <c:v>10470.172363281299</c:v>
                </c:pt>
                <c:pt idx="1634">
                  <c:v>10485.2236328125</c:v>
                </c:pt>
                <c:pt idx="1635">
                  <c:v>10500.9541015625</c:v>
                </c:pt>
                <c:pt idx="1636">
                  <c:v>10515.641113281299</c:v>
                </c:pt>
                <c:pt idx="1637">
                  <c:v>10530.365722656201</c:v>
                </c:pt>
                <c:pt idx="1638">
                  <c:v>10545.9453125</c:v>
                </c:pt>
                <c:pt idx="1639">
                  <c:v>10561.16015625</c:v>
                </c:pt>
                <c:pt idx="1640">
                  <c:v>10575.859375</c:v>
                </c:pt>
                <c:pt idx="1641">
                  <c:v>10590.936035156201</c:v>
                </c:pt>
                <c:pt idx="1642">
                  <c:v>10605.686035156201</c:v>
                </c:pt>
                <c:pt idx="1643">
                  <c:v>10620.373046875</c:v>
                </c:pt>
                <c:pt idx="1644">
                  <c:v>10636.128417968799</c:v>
                </c:pt>
                <c:pt idx="1645">
                  <c:v>10651.054199218701</c:v>
                </c:pt>
                <c:pt idx="1646">
                  <c:v>10665.728515625</c:v>
                </c:pt>
                <c:pt idx="1647">
                  <c:v>10680.704589843799</c:v>
                </c:pt>
                <c:pt idx="1648">
                  <c:v>10695.3916015625</c:v>
                </c:pt>
                <c:pt idx="1649">
                  <c:v>10710.329589843799</c:v>
                </c:pt>
                <c:pt idx="1650">
                  <c:v>10725.657714843799</c:v>
                </c:pt>
                <c:pt idx="1651">
                  <c:v>10740.7724609375</c:v>
                </c:pt>
                <c:pt idx="1652">
                  <c:v>10755.937011718701</c:v>
                </c:pt>
                <c:pt idx="1653">
                  <c:v>10770.950683593799</c:v>
                </c:pt>
                <c:pt idx="1654">
                  <c:v>10785.51171875</c:v>
                </c:pt>
                <c:pt idx="1655">
                  <c:v>10800.776855468799</c:v>
                </c:pt>
                <c:pt idx="1656">
                  <c:v>10815.9794921875</c:v>
                </c:pt>
                <c:pt idx="1657">
                  <c:v>10831.169433593799</c:v>
                </c:pt>
                <c:pt idx="1658">
                  <c:v>10846.510253906201</c:v>
                </c:pt>
                <c:pt idx="1659">
                  <c:v>10861.0712890625</c:v>
                </c:pt>
                <c:pt idx="1660">
                  <c:v>10876.1982421875</c:v>
                </c:pt>
                <c:pt idx="1661">
                  <c:v>10891.790527343799</c:v>
                </c:pt>
                <c:pt idx="1662">
                  <c:v>10906.313964843799</c:v>
                </c:pt>
                <c:pt idx="1663">
                  <c:v>10921.101074218701</c:v>
                </c:pt>
                <c:pt idx="1664">
                  <c:v>10936.416503906201</c:v>
                </c:pt>
                <c:pt idx="1665">
                  <c:v>10951.292480468799</c:v>
                </c:pt>
                <c:pt idx="1666">
                  <c:v>10966.607910156201</c:v>
                </c:pt>
                <c:pt idx="1667">
                  <c:v>10982.6650390625</c:v>
                </c:pt>
                <c:pt idx="1668">
                  <c:v>10997.17578125</c:v>
                </c:pt>
                <c:pt idx="1669">
                  <c:v>11011.095703125</c:v>
                </c:pt>
                <c:pt idx="1670">
                  <c:v>11026.311035156201</c:v>
                </c:pt>
                <c:pt idx="1671">
                  <c:v>11041.2998046875</c:v>
                </c:pt>
                <c:pt idx="1672">
                  <c:v>11056.0869140625</c:v>
                </c:pt>
                <c:pt idx="1673">
                  <c:v>11071.553222656201</c:v>
                </c:pt>
                <c:pt idx="1674">
                  <c:v>11086.4794921875</c:v>
                </c:pt>
                <c:pt idx="1675">
                  <c:v>11100.939941406201</c:v>
                </c:pt>
                <c:pt idx="1676">
                  <c:v>11116.116699218701</c:v>
                </c:pt>
                <c:pt idx="1677">
                  <c:v>11131.8974609375</c:v>
                </c:pt>
                <c:pt idx="1678">
                  <c:v>11146.7607421875</c:v>
                </c:pt>
                <c:pt idx="1679">
                  <c:v>11161.4853515625</c:v>
                </c:pt>
                <c:pt idx="1680">
                  <c:v>11176.7880859375</c:v>
                </c:pt>
                <c:pt idx="1681">
                  <c:v>11191.550292968799</c:v>
                </c:pt>
                <c:pt idx="1682">
                  <c:v>11206.614746093799</c:v>
                </c:pt>
                <c:pt idx="1683">
                  <c:v>11221.62890625</c:v>
                </c:pt>
                <c:pt idx="1684">
                  <c:v>11236.416015625</c:v>
                </c:pt>
                <c:pt idx="1685">
                  <c:v>11252.6494140625</c:v>
                </c:pt>
                <c:pt idx="1686">
                  <c:v>11268.59375</c:v>
                </c:pt>
                <c:pt idx="1687">
                  <c:v>11282.853027343799</c:v>
                </c:pt>
                <c:pt idx="1688">
                  <c:v>11297.137207031201</c:v>
                </c:pt>
                <c:pt idx="1689">
                  <c:v>11311.912109375</c:v>
                </c:pt>
                <c:pt idx="1690">
                  <c:v>11326.6748046875</c:v>
                </c:pt>
                <c:pt idx="1691">
                  <c:v>11341.587890625</c:v>
                </c:pt>
                <c:pt idx="1692">
                  <c:v>11356.916015625</c:v>
                </c:pt>
                <c:pt idx="1693">
                  <c:v>11371.8798828125</c:v>
                </c:pt>
                <c:pt idx="1694">
                  <c:v>11386.969238281299</c:v>
                </c:pt>
                <c:pt idx="1695">
                  <c:v>11402.586425781299</c:v>
                </c:pt>
                <c:pt idx="1696">
                  <c:v>11417.2978515625</c:v>
                </c:pt>
                <c:pt idx="1697">
                  <c:v>11431.9970703125</c:v>
                </c:pt>
                <c:pt idx="1698">
                  <c:v>11447.501464843799</c:v>
                </c:pt>
                <c:pt idx="1699">
                  <c:v>11462.4775390625</c:v>
                </c:pt>
                <c:pt idx="1700">
                  <c:v>11477.240234375</c:v>
                </c:pt>
                <c:pt idx="1701">
                  <c:v>11491.9521484375</c:v>
                </c:pt>
                <c:pt idx="1702">
                  <c:v>11506.8271484375</c:v>
                </c:pt>
                <c:pt idx="1703">
                  <c:v>11522.092285156201</c:v>
                </c:pt>
                <c:pt idx="1704">
                  <c:v>11537.4580078125</c:v>
                </c:pt>
                <c:pt idx="1705">
                  <c:v>11552.220703125</c:v>
                </c:pt>
                <c:pt idx="1706">
                  <c:v>11566.631347656299</c:v>
                </c:pt>
                <c:pt idx="1707">
                  <c:v>11581.732910156201</c:v>
                </c:pt>
                <c:pt idx="1708">
                  <c:v>11597.463378906201</c:v>
                </c:pt>
                <c:pt idx="1709">
                  <c:v>11612.326171875</c:v>
                </c:pt>
                <c:pt idx="1710">
                  <c:v>11626.786621093799</c:v>
                </c:pt>
                <c:pt idx="1711">
                  <c:v>11641.900878906201</c:v>
                </c:pt>
                <c:pt idx="1712">
                  <c:v>11657.304199218701</c:v>
                </c:pt>
                <c:pt idx="1713">
                  <c:v>11672.3935546875</c:v>
                </c:pt>
                <c:pt idx="1714">
                  <c:v>11686.9296875</c:v>
                </c:pt>
                <c:pt idx="1715">
                  <c:v>11701.8427734375</c:v>
                </c:pt>
                <c:pt idx="1716">
                  <c:v>11717.158691406201</c:v>
                </c:pt>
                <c:pt idx="1717">
                  <c:v>11732.122558593799</c:v>
                </c:pt>
                <c:pt idx="1718">
                  <c:v>11746.947265625</c:v>
                </c:pt>
                <c:pt idx="1719">
                  <c:v>11762.048828125</c:v>
                </c:pt>
                <c:pt idx="1720">
                  <c:v>11777.17578125</c:v>
                </c:pt>
                <c:pt idx="1721">
                  <c:v>11792.126953125</c:v>
                </c:pt>
                <c:pt idx="1722">
                  <c:v>11807.2919921875</c:v>
                </c:pt>
                <c:pt idx="1723">
                  <c:v>11822.318359375</c:v>
                </c:pt>
                <c:pt idx="1724">
                  <c:v>11837.042480468701</c:v>
                </c:pt>
                <c:pt idx="1725">
                  <c:v>11852.257324218701</c:v>
                </c:pt>
                <c:pt idx="1726">
                  <c:v>11867.8623046875</c:v>
                </c:pt>
                <c:pt idx="1727">
                  <c:v>11883.266113281201</c:v>
                </c:pt>
                <c:pt idx="1728">
                  <c:v>11897.864746093799</c:v>
                </c:pt>
                <c:pt idx="1729">
                  <c:v>11912.7900390625</c:v>
                </c:pt>
                <c:pt idx="1730">
                  <c:v>11927.879394531299</c:v>
                </c:pt>
                <c:pt idx="1731">
                  <c:v>11942.2265625</c:v>
                </c:pt>
                <c:pt idx="1732">
                  <c:v>11957.1279296875</c:v>
                </c:pt>
                <c:pt idx="1733">
                  <c:v>11973.110839843799</c:v>
                </c:pt>
                <c:pt idx="1734">
                  <c:v>11987.9482421875</c:v>
                </c:pt>
                <c:pt idx="1735">
                  <c:v>12002.2451171875</c:v>
                </c:pt>
                <c:pt idx="1736">
                  <c:v>12017.610839843799</c:v>
                </c:pt>
                <c:pt idx="1737">
                  <c:v>12032.851074218701</c:v>
                </c:pt>
                <c:pt idx="1738">
                  <c:v>12047.852050781299</c:v>
                </c:pt>
                <c:pt idx="1739">
                  <c:v>12063.1171875</c:v>
                </c:pt>
                <c:pt idx="1740">
                  <c:v>12078.018066406201</c:v>
                </c:pt>
                <c:pt idx="1741">
                  <c:v>12092.667480468701</c:v>
                </c:pt>
                <c:pt idx="1742">
                  <c:v>12108.008300781299</c:v>
                </c:pt>
                <c:pt idx="1743">
                  <c:v>12123.1474609375</c:v>
                </c:pt>
                <c:pt idx="1744">
                  <c:v>12138.262207031201</c:v>
                </c:pt>
                <c:pt idx="1745">
                  <c:v>12153.6025390625</c:v>
                </c:pt>
                <c:pt idx="1746">
                  <c:v>12168.893066406201</c:v>
                </c:pt>
                <c:pt idx="1747">
                  <c:v>12183.466796875</c:v>
                </c:pt>
                <c:pt idx="1748">
                  <c:v>12197.8134765625</c:v>
                </c:pt>
                <c:pt idx="1749">
                  <c:v>12212.827636718799</c:v>
                </c:pt>
                <c:pt idx="1750">
                  <c:v>12228.395019531299</c:v>
                </c:pt>
                <c:pt idx="1751">
                  <c:v>12244.40234375</c:v>
                </c:pt>
                <c:pt idx="1752">
                  <c:v>12259.416015625</c:v>
                </c:pt>
                <c:pt idx="1753">
                  <c:v>12273.474121093799</c:v>
                </c:pt>
                <c:pt idx="1754">
                  <c:v>12288.2744140625</c:v>
                </c:pt>
                <c:pt idx="1755">
                  <c:v>12303.1376953125</c:v>
                </c:pt>
                <c:pt idx="1756">
                  <c:v>12318.251464843799</c:v>
                </c:pt>
                <c:pt idx="1757">
                  <c:v>12334.170410156201</c:v>
                </c:pt>
                <c:pt idx="1758">
                  <c:v>12350.454589843799</c:v>
                </c:pt>
                <c:pt idx="1759">
                  <c:v>12365.179199218701</c:v>
                </c:pt>
                <c:pt idx="1760">
                  <c:v>12379.337890625</c:v>
                </c:pt>
                <c:pt idx="1761">
                  <c:v>12394.414550781299</c:v>
                </c:pt>
                <c:pt idx="1762">
                  <c:v>12409.038574218701</c:v>
                </c:pt>
                <c:pt idx="1763">
                  <c:v>12423.310058593799</c:v>
                </c:pt>
                <c:pt idx="1764">
                  <c:v>12437.896484375</c:v>
                </c:pt>
                <c:pt idx="1765">
                  <c:v>12453.3876953125</c:v>
                </c:pt>
                <c:pt idx="1766">
                  <c:v>12468.514160156201</c:v>
                </c:pt>
                <c:pt idx="1767">
                  <c:v>12483.289550781299</c:v>
                </c:pt>
                <c:pt idx="1768">
                  <c:v>12498.429199218701</c:v>
                </c:pt>
                <c:pt idx="1769">
                  <c:v>12513.568359375</c:v>
                </c:pt>
                <c:pt idx="1770">
                  <c:v>12528.443847656299</c:v>
                </c:pt>
                <c:pt idx="1771">
                  <c:v>12543.583496093799</c:v>
                </c:pt>
                <c:pt idx="1772">
                  <c:v>12558.735839843799</c:v>
                </c:pt>
                <c:pt idx="1773">
                  <c:v>12574.001464843799</c:v>
                </c:pt>
                <c:pt idx="1774">
                  <c:v>12589.266113281201</c:v>
                </c:pt>
                <c:pt idx="1775">
                  <c:v>12603.864746093799</c:v>
                </c:pt>
                <c:pt idx="1776">
                  <c:v>12618.526855468701</c:v>
                </c:pt>
                <c:pt idx="1777">
                  <c:v>12633.515625</c:v>
                </c:pt>
                <c:pt idx="1778">
                  <c:v>12648.868652343701</c:v>
                </c:pt>
                <c:pt idx="1779">
                  <c:v>12663.76953125</c:v>
                </c:pt>
                <c:pt idx="1780">
                  <c:v>12678.369140625</c:v>
                </c:pt>
                <c:pt idx="1781">
                  <c:v>12693.382324218701</c:v>
                </c:pt>
                <c:pt idx="1782">
                  <c:v>12709.137207031201</c:v>
                </c:pt>
                <c:pt idx="1783">
                  <c:v>12724.176269531299</c:v>
                </c:pt>
                <c:pt idx="1784">
                  <c:v>12738.511230468701</c:v>
                </c:pt>
                <c:pt idx="1785">
                  <c:v>12753.751464843799</c:v>
                </c:pt>
                <c:pt idx="1786">
                  <c:v>12769.293457031201</c:v>
                </c:pt>
                <c:pt idx="1787">
                  <c:v>12784.482910156201</c:v>
                </c:pt>
                <c:pt idx="1788">
                  <c:v>12798.918457031201</c:v>
                </c:pt>
                <c:pt idx="1789">
                  <c:v>12813.455078125</c:v>
                </c:pt>
                <c:pt idx="1790">
                  <c:v>12828.7958984375</c:v>
                </c:pt>
                <c:pt idx="1791">
                  <c:v>12844.123535156201</c:v>
                </c:pt>
                <c:pt idx="1792">
                  <c:v>12858.948730468701</c:v>
                </c:pt>
                <c:pt idx="1793">
                  <c:v>12873.773925781299</c:v>
                </c:pt>
                <c:pt idx="1794">
                  <c:v>12888.774902343701</c:v>
                </c:pt>
                <c:pt idx="1795">
                  <c:v>12903.826660156201</c:v>
                </c:pt>
                <c:pt idx="1796">
                  <c:v>12919.293457031201</c:v>
                </c:pt>
                <c:pt idx="1797">
                  <c:v>12934.4326171875</c:v>
                </c:pt>
                <c:pt idx="1798">
                  <c:v>12948.867675781299</c:v>
                </c:pt>
                <c:pt idx="1799">
                  <c:v>12963.743652343701</c:v>
                </c:pt>
                <c:pt idx="1800">
                  <c:v>12979.2978515625</c:v>
                </c:pt>
                <c:pt idx="1801">
                  <c:v>12994.713378906201</c:v>
                </c:pt>
                <c:pt idx="1802">
                  <c:v>13009.462890625</c:v>
                </c:pt>
                <c:pt idx="1803">
                  <c:v>13024.6279296875</c:v>
                </c:pt>
                <c:pt idx="1804">
                  <c:v>13040.7734375</c:v>
                </c:pt>
                <c:pt idx="1805">
                  <c:v>13055.875</c:v>
                </c:pt>
                <c:pt idx="1806">
                  <c:v>13070.512207031201</c:v>
                </c:pt>
                <c:pt idx="1807">
                  <c:v>13085.6396484375</c:v>
                </c:pt>
                <c:pt idx="1808">
                  <c:v>13099.923828125</c:v>
                </c:pt>
                <c:pt idx="1809">
                  <c:v>13114.384277343701</c:v>
                </c:pt>
                <c:pt idx="1810">
                  <c:v>13129.3974609375</c:v>
                </c:pt>
                <c:pt idx="1811">
                  <c:v>13144.7880859375</c:v>
                </c:pt>
                <c:pt idx="1812">
                  <c:v>13160.00390625</c:v>
                </c:pt>
                <c:pt idx="1813">
                  <c:v>13174.4267578125</c:v>
                </c:pt>
                <c:pt idx="1814">
                  <c:v>13189.62890625</c:v>
                </c:pt>
                <c:pt idx="1815">
                  <c:v>13204.95703125</c:v>
                </c:pt>
                <c:pt idx="1816">
                  <c:v>13219.341796875</c:v>
                </c:pt>
                <c:pt idx="1817">
                  <c:v>13234.29296875</c:v>
                </c:pt>
                <c:pt idx="1818">
                  <c:v>13249.62109375</c:v>
                </c:pt>
                <c:pt idx="1819">
                  <c:v>13265.150390625</c:v>
                </c:pt>
                <c:pt idx="1820">
                  <c:v>13280.440917968799</c:v>
                </c:pt>
                <c:pt idx="1821">
                  <c:v>13294.8515625</c:v>
                </c:pt>
                <c:pt idx="1822">
                  <c:v>13309.689453125</c:v>
                </c:pt>
                <c:pt idx="1823">
                  <c:v>13324.966796875</c:v>
                </c:pt>
                <c:pt idx="1824">
                  <c:v>13340.030761718799</c:v>
                </c:pt>
                <c:pt idx="1825">
                  <c:v>13354.9814453125</c:v>
                </c:pt>
                <c:pt idx="1826">
                  <c:v>13370.209472656299</c:v>
                </c:pt>
                <c:pt idx="1827">
                  <c:v>13384.934082031201</c:v>
                </c:pt>
                <c:pt idx="1828">
                  <c:v>13399.5322265625</c:v>
                </c:pt>
                <c:pt idx="1829">
                  <c:v>13415.099121093799</c:v>
                </c:pt>
                <c:pt idx="1830">
                  <c:v>13430.490234375</c:v>
                </c:pt>
                <c:pt idx="1831">
                  <c:v>13445.001464843799</c:v>
                </c:pt>
                <c:pt idx="1832">
                  <c:v>13459.764160156201</c:v>
                </c:pt>
                <c:pt idx="1833">
                  <c:v>13475.205566406201</c:v>
                </c:pt>
                <c:pt idx="1834">
                  <c:v>13490.1435546875</c:v>
                </c:pt>
                <c:pt idx="1835">
                  <c:v>13505.3583984375</c:v>
                </c:pt>
                <c:pt idx="1836">
                  <c:v>13520.7119140625</c:v>
                </c:pt>
                <c:pt idx="1837">
                  <c:v>13535.3232421875</c:v>
                </c:pt>
                <c:pt idx="1838">
                  <c:v>13550.513183593799</c:v>
                </c:pt>
                <c:pt idx="1839">
                  <c:v>13565.828613281201</c:v>
                </c:pt>
                <c:pt idx="1840">
                  <c:v>13580.213378906201</c:v>
                </c:pt>
                <c:pt idx="1841">
                  <c:v>13595.126953125</c:v>
                </c:pt>
                <c:pt idx="1842">
                  <c:v>13610.656738281201</c:v>
                </c:pt>
                <c:pt idx="1843">
                  <c:v>13625.896484375</c:v>
                </c:pt>
                <c:pt idx="1844">
                  <c:v>13640.7841796875</c:v>
                </c:pt>
                <c:pt idx="1845">
                  <c:v>13655.634277343701</c:v>
                </c:pt>
                <c:pt idx="1846">
                  <c:v>13670.798828125</c:v>
                </c:pt>
                <c:pt idx="1847">
                  <c:v>13685.498535156201</c:v>
                </c:pt>
                <c:pt idx="1848">
                  <c:v>13700.601074218701</c:v>
                </c:pt>
                <c:pt idx="1849">
                  <c:v>13715.803222656299</c:v>
                </c:pt>
                <c:pt idx="1850">
                  <c:v>13730.451660156201</c:v>
                </c:pt>
                <c:pt idx="1851">
                  <c:v>13745.880371093799</c:v>
                </c:pt>
                <c:pt idx="1852">
                  <c:v>13760.906738281201</c:v>
                </c:pt>
                <c:pt idx="1853">
                  <c:v>13775.342285156201</c:v>
                </c:pt>
                <c:pt idx="1854">
                  <c:v>13790.1923828125</c:v>
                </c:pt>
                <c:pt idx="1855">
                  <c:v>13805.4072265625</c:v>
                </c:pt>
                <c:pt idx="1856">
                  <c:v>13820.3330078125</c:v>
                </c:pt>
                <c:pt idx="1857">
                  <c:v>13835.083496093799</c:v>
                </c:pt>
                <c:pt idx="1858">
                  <c:v>13850.2734375</c:v>
                </c:pt>
                <c:pt idx="1859">
                  <c:v>13865.9404296875</c:v>
                </c:pt>
                <c:pt idx="1860">
                  <c:v>13880.9794921875</c:v>
                </c:pt>
                <c:pt idx="1861">
                  <c:v>13895.40234375</c:v>
                </c:pt>
                <c:pt idx="1862">
                  <c:v>13911.0576171875</c:v>
                </c:pt>
                <c:pt idx="1863">
                  <c:v>13926.22265625</c:v>
                </c:pt>
                <c:pt idx="1864">
                  <c:v>13940.833984375</c:v>
                </c:pt>
                <c:pt idx="1865">
                  <c:v>13956.6396484375</c:v>
                </c:pt>
                <c:pt idx="1866">
                  <c:v>13971.841796875</c:v>
                </c:pt>
                <c:pt idx="1867">
                  <c:v>13986.90625</c:v>
                </c:pt>
                <c:pt idx="1868">
                  <c:v>14001.706542968799</c:v>
                </c:pt>
                <c:pt idx="1869">
                  <c:v>14016.732421875</c:v>
                </c:pt>
                <c:pt idx="1870">
                  <c:v>14031.544921875</c:v>
                </c:pt>
                <c:pt idx="1871">
                  <c:v>14045.91796875</c:v>
                </c:pt>
                <c:pt idx="1872">
                  <c:v>14061.120605468701</c:v>
                </c:pt>
                <c:pt idx="1873">
                  <c:v>14076.197265625</c:v>
                </c:pt>
                <c:pt idx="1874">
                  <c:v>14091.5126953125</c:v>
                </c:pt>
                <c:pt idx="1875">
                  <c:v>14106.349609375</c:v>
                </c:pt>
                <c:pt idx="1876">
                  <c:v>14121.1875</c:v>
                </c:pt>
                <c:pt idx="1877">
                  <c:v>14136.0634765625</c:v>
                </c:pt>
                <c:pt idx="1878">
                  <c:v>14150.900878906201</c:v>
                </c:pt>
                <c:pt idx="1879">
                  <c:v>14166.3671875</c:v>
                </c:pt>
                <c:pt idx="1880">
                  <c:v>14181.6455078125</c:v>
                </c:pt>
                <c:pt idx="1881">
                  <c:v>14196.822753906201</c:v>
                </c:pt>
                <c:pt idx="1882">
                  <c:v>14211.72265625</c:v>
                </c:pt>
                <c:pt idx="1883">
                  <c:v>14226.095214843799</c:v>
                </c:pt>
                <c:pt idx="1884">
                  <c:v>14241.1845703125</c:v>
                </c:pt>
                <c:pt idx="1885">
                  <c:v>14258.938964843799</c:v>
                </c:pt>
                <c:pt idx="1886">
                  <c:v>14275.349121093799</c:v>
                </c:pt>
                <c:pt idx="1887">
                  <c:v>14287.873535156201</c:v>
                </c:pt>
                <c:pt idx="1888">
                  <c:v>14301.453613281201</c:v>
                </c:pt>
                <c:pt idx="1889">
                  <c:v>14316.203613281201</c:v>
                </c:pt>
                <c:pt idx="1890">
                  <c:v>14331.028808593799</c:v>
                </c:pt>
                <c:pt idx="1891">
                  <c:v>14346.306152343701</c:v>
                </c:pt>
                <c:pt idx="1892">
                  <c:v>14361.332519531299</c:v>
                </c:pt>
                <c:pt idx="1893">
                  <c:v>14376.4599609375</c:v>
                </c:pt>
                <c:pt idx="1894">
                  <c:v>14392.2275390625</c:v>
                </c:pt>
                <c:pt idx="1895">
                  <c:v>14407.593261718799</c:v>
                </c:pt>
                <c:pt idx="1896">
                  <c:v>14421.9541015625</c:v>
                </c:pt>
                <c:pt idx="1897">
                  <c:v>14436.3896484375</c:v>
                </c:pt>
                <c:pt idx="1898">
                  <c:v>14451.943359375</c:v>
                </c:pt>
                <c:pt idx="1899">
                  <c:v>14467.384765625</c:v>
                </c:pt>
                <c:pt idx="1900">
                  <c:v>14482.223144531299</c:v>
                </c:pt>
                <c:pt idx="1901">
                  <c:v>14496.947265625</c:v>
                </c:pt>
                <c:pt idx="1902">
                  <c:v>14511.84765625</c:v>
                </c:pt>
                <c:pt idx="1903">
                  <c:v>14527.037597656201</c:v>
                </c:pt>
                <c:pt idx="1904">
                  <c:v>14541.812011718799</c:v>
                </c:pt>
                <c:pt idx="1905">
                  <c:v>14556.888671875</c:v>
                </c:pt>
                <c:pt idx="1906">
                  <c:v>14572.393066406201</c:v>
                </c:pt>
                <c:pt idx="1907">
                  <c:v>14587.167480468701</c:v>
                </c:pt>
                <c:pt idx="1908">
                  <c:v>14602.1181640625</c:v>
                </c:pt>
                <c:pt idx="1909">
                  <c:v>14617.069824218701</c:v>
                </c:pt>
                <c:pt idx="1910">
                  <c:v>14631.48046875</c:v>
                </c:pt>
                <c:pt idx="1911">
                  <c:v>14646.884277343799</c:v>
                </c:pt>
                <c:pt idx="1912">
                  <c:v>14662.4130859375</c:v>
                </c:pt>
                <c:pt idx="1913">
                  <c:v>14677.263183593799</c:v>
                </c:pt>
                <c:pt idx="1914">
                  <c:v>14692.1142578125</c:v>
                </c:pt>
                <c:pt idx="1915">
                  <c:v>14706.813964843799</c:v>
                </c:pt>
                <c:pt idx="1916">
                  <c:v>14721.650878906201</c:v>
                </c:pt>
                <c:pt idx="1917">
                  <c:v>14736.7275390625</c:v>
                </c:pt>
                <c:pt idx="1918">
                  <c:v>14751.6162109375</c:v>
                </c:pt>
                <c:pt idx="1919">
                  <c:v>14766.969238281201</c:v>
                </c:pt>
                <c:pt idx="1920">
                  <c:v>14782.058105468701</c:v>
                </c:pt>
                <c:pt idx="1921">
                  <c:v>14797.2353515625</c:v>
                </c:pt>
                <c:pt idx="1922">
                  <c:v>14812.312011718799</c:v>
                </c:pt>
                <c:pt idx="1923">
                  <c:v>14826.936035156201</c:v>
                </c:pt>
                <c:pt idx="1924">
                  <c:v>14842.3271484375</c:v>
                </c:pt>
                <c:pt idx="1925">
                  <c:v>14857.466796875</c:v>
                </c:pt>
                <c:pt idx="1926">
                  <c:v>14872.0908203125</c:v>
                </c:pt>
                <c:pt idx="1927">
                  <c:v>14888.0849609375</c:v>
                </c:pt>
                <c:pt idx="1928">
                  <c:v>14904.1171875</c:v>
                </c:pt>
                <c:pt idx="1929">
                  <c:v>14918.6533203125</c:v>
                </c:pt>
                <c:pt idx="1930">
                  <c:v>14933.113769531299</c:v>
                </c:pt>
                <c:pt idx="1931">
                  <c:v>14947.951660156201</c:v>
                </c:pt>
                <c:pt idx="1932">
                  <c:v>14962.5380859375</c:v>
                </c:pt>
                <c:pt idx="1933">
                  <c:v>14977.400878906201</c:v>
                </c:pt>
                <c:pt idx="1934">
                  <c:v>14990.646484375</c:v>
                </c:pt>
                <c:pt idx="1935">
                  <c:v>15000.2421875</c:v>
                </c:pt>
              </c:numCache>
            </c:numRef>
          </c:xVal>
          <c:yVal>
            <c:numRef>
              <c:f>data_Loop!$BQ$12:$BQ$1947</c:f>
              <c:numCache>
                <c:formatCode>General</c:formatCode>
                <c:ptCount val="1936"/>
                <c:pt idx="0">
                  <c:v>8.0285003901449305E-4</c:v>
                </c:pt>
                <c:pt idx="1">
                  <c:v>8.0011815660799995E-4</c:v>
                </c:pt>
                <c:pt idx="2">
                  <c:v>8.0230362186467703E-4</c:v>
                </c:pt>
                <c:pt idx="3">
                  <c:v>7.9053948207987498E-4</c:v>
                </c:pt>
                <c:pt idx="4">
                  <c:v>7.8131005889586097E-4</c:v>
                </c:pt>
                <c:pt idx="5">
                  <c:v>7.7587959537939199E-4</c:v>
                </c:pt>
                <c:pt idx="6">
                  <c:v>7.6901666030885195E-4</c:v>
                </c:pt>
                <c:pt idx="7">
                  <c:v>7.6087248065864397E-4</c:v>
                </c:pt>
                <c:pt idx="8">
                  <c:v>7.4698184923506397E-4</c:v>
                </c:pt>
                <c:pt idx="9">
                  <c:v>7.3547082901724396E-4</c:v>
                </c:pt>
                <c:pt idx="10">
                  <c:v>7.2594142859971498E-4</c:v>
                </c:pt>
                <c:pt idx="11">
                  <c:v>7.1916302181968699E-4</c:v>
                </c:pt>
                <c:pt idx="12">
                  <c:v>6.9953778106537901E-4</c:v>
                </c:pt>
                <c:pt idx="13">
                  <c:v>6.9761313461072201E-4</c:v>
                </c:pt>
                <c:pt idx="14">
                  <c:v>6.7557334678194404E-4</c:v>
                </c:pt>
                <c:pt idx="15">
                  <c:v>6.7074819132286899E-4</c:v>
                </c:pt>
                <c:pt idx="16">
                  <c:v>6.5732607970910798E-4</c:v>
                </c:pt>
                <c:pt idx="17">
                  <c:v>6.4622537544145597E-4</c:v>
                </c:pt>
                <c:pt idx="18">
                  <c:v>6.4084622648913499E-4</c:v>
                </c:pt>
                <c:pt idx="19">
                  <c:v>6.2920834984190298E-4</c:v>
                </c:pt>
                <c:pt idx="20">
                  <c:v>6.1267090925923198E-4</c:v>
                </c:pt>
                <c:pt idx="21">
                  <c:v>6.1540090955784397E-4</c:v>
                </c:pt>
                <c:pt idx="22">
                  <c:v>5.9662414976927795E-4</c:v>
                </c:pt>
                <c:pt idx="23">
                  <c:v>5.8788283806198295E-4</c:v>
                </c:pt>
                <c:pt idx="24">
                  <c:v>5.7228656788762601E-4</c:v>
                </c:pt>
                <c:pt idx="25">
                  <c:v>5.7061080074813798E-4</c:v>
                </c:pt>
                <c:pt idx="26">
                  <c:v>5.53435982354252E-4</c:v>
                </c:pt>
                <c:pt idx="27">
                  <c:v>5.5099836555035997E-4</c:v>
                </c:pt>
                <c:pt idx="28">
                  <c:v>5.3290818745364095E-4</c:v>
                </c:pt>
                <c:pt idx="29">
                  <c:v>5.25200771868718E-4</c:v>
                </c:pt>
                <c:pt idx="30">
                  <c:v>5.1263761748587995E-4</c:v>
                </c:pt>
                <c:pt idx="31">
                  <c:v>5.0872663806771599E-4</c:v>
                </c:pt>
                <c:pt idx="32">
                  <c:v>4.9940032655857998E-4</c:v>
                </c:pt>
                <c:pt idx="33">
                  <c:v>4.8573383466148302E-4</c:v>
                </c:pt>
                <c:pt idx="34">
                  <c:v>4.7053247694803398E-4</c:v>
                </c:pt>
                <c:pt idx="35">
                  <c:v>4.6578832749820203E-4</c:v>
                </c:pt>
                <c:pt idx="36">
                  <c:v>4.52739821467182E-4</c:v>
                </c:pt>
                <c:pt idx="37">
                  <c:v>4.45389388759399E-4</c:v>
                </c:pt>
                <c:pt idx="38">
                  <c:v>4.3015307517481501E-4</c:v>
                </c:pt>
                <c:pt idx="39">
                  <c:v>4.3460684521635901E-4</c:v>
                </c:pt>
                <c:pt idx="40">
                  <c:v>4.1746759199983899E-4</c:v>
                </c:pt>
                <c:pt idx="41">
                  <c:v>4.04786688957946E-4</c:v>
                </c:pt>
                <c:pt idx="42">
                  <c:v>3.95102868708817E-4</c:v>
                </c:pt>
                <c:pt idx="43">
                  <c:v>3.81716049603471E-4</c:v>
                </c:pt>
                <c:pt idx="44">
                  <c:v>3.7471308775123102E-4</c:v>
                </c:pt>
                <c:pt idx="45">
                  <c:v>3.75213913943517E-4</c:v>
                </c:pt>
                <c:pt idx="46">
                  <c:v>3.5983911615372898E-4</c:v>
                </c:pt>
                <c:pt idx="47">
                  <c:v>3.4578850855357699E-4</c:v>
                </c:pt>
                <c:pt idx="48">
                  <c:v>3.4075833484629802E-4</c:v>
                </c:pt>
                <c:pt idx="49">
                  <c:v>3.3557149775937598E-4</c:v>
                </c:pt>
                <c:pt idx="50">
                  <c:v>3.1678918156078799E-4</c:v>
                </c:pt>
                <c:pt idx="51">
                  <c:v>3.1294858260059799E-4</c:v>
                </c:pt>
                <c:pt idx="52">
                  <c:v>3.0670599087734702E-4</c:v>
                </c:pt>
                <c:pt idx="53">
                  <c:v>2.9127335781151998E-4</c:v>
                </c:pt>
                <c:pt idx="54">
                  <c:v>2.8379910687686901E-4</c:v>
                </c:pt>
                <c:pt idx="55">
                  <c:v>2.7648786401240601E-4</c:v>
                </c:pt>
                <c:pt idx="56">
                  <c:v>2.6685055985628699E-4</c:v>
                </c:pt>
                <c:pt idx="57">
                  <c:v>2.6144266571314902E-4</c:v>
                </c:pt>
                <c:pt idx="58">
                  <c:v>2.5606685116074198E-4</c:v>
                </c:pt>
                <c:pt idx="59">
                  <c:v>2.4756564243110603E-4</c:v>
                </c:pt>
                <c:pt idx="60">
                  <c:v>2.4151761648955199E-4</c:v>
                </c:pt>
                <c:pt idx="61">
                  <c:v>2.2900621913475201E-4</c:v>
                </c:pt>
                <c:pt idx="62">
                  <c:v>2.1902854963578601E-4</c:v>
                </c:pt>
                <c:pt idx="63">
                  <c:v>2.1772335570723899E-4</c:v>
                </c:pt>
                <c:pt idx="64">
                  <c:v>2.0606053695566799E-4</c:v>
                </c:pt>
                <c:pt idx="65">
                  <c:v>1.9590741115866101E-4</c:v>
                </c:pt>
                <c:pt idx="66">
                  <c:v>1.8434691622498401E-4</c:v>
                </c:pt>
                <c:pt idx="67">
                  <c:v>1.75900126050593E-4</c:v>
                </c:pt>
                <c:pt idx="68">
                  <c:v>1.70178976195452E-4</c:v>
                </c:pt>
                <c:pt idx="69">
                  <c:v>1.6107854835688401E-4</c:v>
                </c:pt>
                <c:pt idx="70">
                  <c:v>1.5254125579435701E-4</c:v>
                </c:pt>
                <c:pt idx="71">
                  <c:v>1.53150831314435E-4</c:v>
                </c:pt>
                <c:pt idx="72">
                  <c:v>1.43007987174517E-4</c:v>
                </c:pt>
                <c:pt idx="73">
                  <c:v>1.3152253829419599E-4</c:v>
                </c:pt>
                <c:pt idx="74">
                  <c:v>1.2943292318425801E-4</c:v>
                </c:pt>
                <c:pt idx="75">
                  <c:v>1.2588420380227799E-4</c:v>
                </c:pt>
                <c:pt idx="76">
                  <c:v>1.13015050351823E-4</c:v>
                </c:pt>
                <c:pt idx="77" formatCode="0.00E+00">
                  <c:v>9.8347893831804902E-5</c:v>
                </c:pt>
                <c:pt idx="78">
                  <c:v>1.06850394200479E-4</c:v>
                </c:pt>
                <c:pt idx="79" formatCode="0.00E+00">
                  <c:v>8.4049390582158705E-5</c:v>
                </c:pt>
                <c:pt idx="80" formatCode="0.00E+00">
                  <c:v>7.6389515717796704E-5</c:v>
                </c:pt>
                <c:pt idx="81" formatCode="0.00E+00">
                  <c:v>7.3320392198329094E-5</c:v>
                </c:pt>
                <c:pt idx="82" formatCode="0.00E+00">
                  <c:v>7.2072507566556205E-5</c:v>
                </c:pt>
                <c:pt idx="83" formatCode="0.00E+00">
                  <c:v>6.7137115983855201E-5</c:v>
                </c:pt>
                <c:pt idx="84" formatCode="0.00E+00">
                  <c:v>5.5286008164347303E-5</c:v>
                </c:pt>
                <c:pt idx="85" formatCode="0.00E+00">
                  <c:v>5.2584750065793299E-5</c:v>
                </c:pt>
                <c:pt idx="86" formatCode="0.00E+00">
                  <c:v>4.08214319365901E-5</c:v>
                </c:pt>
                <c:pt idx="87" formatCode="0.00E+00">
                  <c:v>3.5716021653969601E-5</c:v>
                </c:pt>
                <c:pt idx="88" formatCode="0.00E+00">
                  <c:v>2.92062510691892E-5</c:v>
                </c:pt>
                <c:pt idx="89" formatCode="0.00E+00">
                  <c:v>2.44342104807034E-5</c:v>
                </c:pt>
                <c:pt idx="90" formatCode="0.00E+00">
                  <c:v>1.90602072973083E-5</c:v>
                </c:pt>
                <c:pt idx="91" formatCode="0.00E+00">
                  <c:v>1.42718042164933E-5</c:v>
                </c:pt>
                <c:pt idx="92" formatCode="0.00E+00">
                  <c:v>8.4771108138833603E-6</c:v>
                </c:pt>
                <c:pt idx="93" formatCode="0.00E+00">
                  <c:v>-9.5191177525423102E-8</c:v>
                </c:pt>
                <c:pt idx="94" formatCode="0.00E+00">
                  <c:v>-1.05970559226477E-5</c:v>
                </c:pt>
                <c:pt idx="95" formatCode="0.00E+00">
                  <c:v>-1.5104480630119799E-5</c:v>
                </c:pt>
                <c:pt idx="96" formatCode="0.00E+00">
                  <c:v>-1.04895817306365E-5</c:v>
                </c:pt>
                <c:pt idx="97" formatCode="0.00E+00">
                  <c:v>-1.6634410502522301E-5</c:v>
                </c:pt>
                <c:pt idx="98" formatCode="0.00E+00">
                  <c:v>-2.59448095397145E-5</c:v>
                </c:pt>
                <c:pt idx="99" formatCode="0.00E+00">
                  <c:v>-2.18540805011359E-5</c:v>
                </c:pt>
                <c:pt idx="100" formatCode="0.00E+00">
                  <c:v>-3.7270130157894601E-5</c:v>
                </c:pt>
                <c:pt idx="101" formatCode="0.00E+00">
                  <c:v>-4.66844187443557E-5</c:v>
                </c:pt>
                <c:pt idx="102" formatCode="0.00E+00">
                  <c:v>-5.2031350227236999E-5</c:v>
                </c:pt>
                <c:pt idx="103" formatCode="0.00E+00">
                  <c:v>-5.1346255836605901E-5</c:v>
                </c:pt>
                <c:pt idx="104" formatCode="0.00E+00">
                  <c:v>-5.1687278082993598E-5</c:v>
                </c:pt>
                <c:pt idx="105" formatCode="0.00E+00">
                  <c:v>-5.9988411204515502E-5</c:v>
                </c:pt>
                <c:pt idx="106" formatCode="0.00E+00">
                  <c:v>-7.3737966742599604E-5</c:v>
                </c:pt>
                <c:pt idx="107" formatCode="0.00E+00">
                  <c:v>-7.9924686747511698E-5</c:v>
                </c:pt>
                <c:pt idx="108" formatCode="0.00E+00">
                  <c:v>-7.39292116882594E-5</c:v>
                </c:pt>
                <c:pt idx="109" formatCode="0.00E+00">
                  <c:v>-9.0744010397198196E-5</c:v>
                </c:pt>
                <c:pt idx="110" formatCode="0.00E+00">
                  <c:v>-8.8460734605453606E-5</c:v>
                </c:pt>
                <c:pt idx="111" formatCode="0.00E+00">
                  <c:v>-9.0206493979455305E-5</c:v>
                </c:pt>
                <c:pt idx="112" formatCode="0.00E+00">
                  <c:v>-9.5713287257102094E-5</c:v>
                </c:pt>
                <c:pt idx="113" formatCode="0.00E+00">
                  <c:v>-9.9152705682119594E-5</c:v>
                </c:pt>
                <c:pt idx="114">
                  <c:v>-1.0575175378775E-4</c:v>
                </c:pt>
                <c:pt idx="115">
                  <c:v>-1.1543180256499E-4</c:v>
                </c:pt>
                <c:pt idx="116">
                  <c:v>-1.1421707041784399E-4</c:v>
                </c:pt>
                <c:pt idx="117">
                  <c:v>-1.1783193095451099E-4</c:v>
                </c:pt>
                <c:pt idx="118">
                  <c:v>-1.17798817900295E-4</c:v>
                </c:pt>
                <c:pt idx="119">
                  <c:v>-1.25627598630453E-4</c:v>
                </c:pt>
                <c:pt idx="120">
                  <c:v>-1.25706215495226E-4</c:v>
                </c:pt>
                <c:pt idx="121">
                  <c:v>-1.3465973967047401E-4</c:v>
                </c:pt>
                <c:pt idx="122">
                  <c:v>-1.4205456116384799E-4</c:v>
                </c:pt>
                <c:pt idx="123">
                  <c:v>-1.4431984376565599E-4</c:v>
                </c:pt>
                <c:pt idx="124">
                  <c:v>-1.5674814245702701E-4</c:v>
                </c:pt>
                <c:pt idx="125">
                  <c:v>-1.48069466625884E-4</c:v>
                </c:pt>
                <c:pt idx="126">
                  <c:v>-1.5041884979422401E-4</c:v>
                </c:pt>
                <c:pt idx="127">
                  <c:v>-1.5962778409610699E-4</c:v>
                </c:pt>
                <c:pt idx="128">
                  <c:v>-1.5972281794153799E-4</c:v>
                </c:pt>
                <c:pt idx="129">
                  <c:v>-1.61367151699497E-4</c:v>
                </c:pt>
                <c:pt idx="130">
                  <c:v>-1.6466419502045201E-4</c:v>
                </c:pt>
                <c:pt idx="131">
                  <c:v>-1.6818222379841999E-4</c:v>
                </c:pt>
                <c:pt idx="132">
                  <c:v>-1.7012409722244899E-4</c:v>
                </c:pt>
                <c:pt idx="133">
                  <c:v>-1.8866419634825201E-4</c:v>
                </c:pt>
                <c:pt idx="134">
                  <c:v>-1.8637805020105101E-4</c:v>
                </c:pt>
                <c:pt idx="135">
                  <c:v>-1.7960141543827299E-4</c:v>
                </c:pt>
                <c:pt idx="136">
                  <c:v>-1.8609196003246801E-4</c:v>
                </c:pt>
                <c:pt idx="137">
                  <c:v>-1.86741150599858E-4</c:v>
                </c:pt>
                <c:pt idx="138">
                  <c:v>-1.9760362844863401E-4</c:v>
                </c:pt>
                <c:pt idx="139">
                  <c:v>-1.94330011864212E-4</c:v>
                </c:pt>
                <c:pt idx="140">
                  <c:v>-2.02307549243433E-4</c:v>
                </c:pt>
                <c:pt idx="141">
                  <c:v>-1.9606521691332499E-4</c:v>
                </c:pt>
                <c:pt idx="142">
                  <c:v>-2.05081408898643E-4</c:v>
                </c:pt>
                <c:pt idx="143">
                  <c:v>-2.06355273387387E-4</c:v>
                </c:pt>
                <c:pt idx="144">
                  <c:v>-2.20970589838141E-4</c:v>
                </c:pt>
                <c:pt idx="145">
                  <c:v>-2.16427912662412E-4</c:v>
                </c:pt>
                <c:pt idx="146">
                  <c:v>-2.1979154990958301E-4</c:v>
                </c:pt>
                <c:pt idx="147">
                  <c:v>-2.1183555323598099E-4</c:v>
                </c:pt>
                <c:pt idx="148">
                  <c:v>-2.2085576370890799E-4</c:v>
                </c:pt>
                <c:pt idx="149">
                  <c:v>-2.2998332146314E-4</c:v>
                </c:pt>
                <c:pt idx="150">
                  <c:v>-2.24312993544187E-4</c:v>
                </c:pt>
                <c:pt idx="151">
                  <c:v>-2.3536539451224101E-4</c:v>
                </c:pt>
                <c:pt idx="152">
                  <c:v>-2.3120565286475001E-4</c:v>
                </c:pt>
                <c:pt idx="153">
                  <c:v>-2.3043175477438599E-4</c:v>
                </c:pt>
                <c:pt idx="154">
                  <c:v>-2.28883228842283E-4</c:v>
                </c:pt>
                <c:pt idx="155">
                  <c:v>-2.31861876734181E-4</c:v>
                </c:pt>
                <c:pt idx="156">
                  <c:v>-2.33605839368732E-4</c:v>
                </c:pt>
                <c:pt idx="157">
                  <c:v>-2.43088675709267E-4</c:v>
                </c:pt>
                <c:pt idx="158">
                  <c:v>-2.4932825318539398E-4</c:v>
                </c:pt>
                <c:pt idx="159">
                  <c:v>-2.4319063943569901E-4</c:v>
                </c:pt>
                <c:pt idx="160">
                  <c:v>-2.4672977812804198E-4</c:v>
                </c:pt>
                <c:pt idx="161">
                  <c:v>-2.6130067122611197E-4</c:v>
                </c:pt>
                <c:pt idx="162">
                  <c:v>-2.4718750118971397E-4</c:v>
                </c:pt>
                <c:pt idx="163">
                  <c:v>-2.5753382310837199E-4</c:v>
                </c:pt>
                <c:pt idx="164">
                  <c:v>-2.4830740226415901E-4</c:v>
                </c:pt>
                <c:pt idx="165">
                  <c:v>-2.5608946992509703E-4</c:v>
                </c:pt>
                <c:pt idx="166">
                  <c:v>-2.4949725578290999E-4</c:v>
                </c:pt>
                <c:pt idx="167">
                  <c:v>-2.5076961996121498E-4</c:v>
                </c:pt>
                <c:pt idx="168">
                  <c:v>-2.64058225117413E-4</c:v>
                </c:pt>
                <c:pt idx="169">
                  <c:v>-2.6578994195987598E-4</c:v>
                </c:pt>
                <c:pt idx="170">
                  <c:v>-2.66007783869844E-4</c:v>
                </c:pt>
                <c:pt idx="171">
                  <c:v>-2.7140265865138502E-4</c:v>
                </c:pt>
                <c:pt idx="172">
                  <c:v>-2.6784755526829699E-4</c:v>
                </c:pt>
                <c:pt idx="173">
                  <c:v>-2.6209311187718701E-4</c:v>
                </c:pt>
                <c:pt idx="174">
                  <c:v>-2.6569662080805698E-4</c:v>
                </c:pt>
                <c:pt idx="175">
                  <c:v>-2.6428812270757799E-4</c:v>
                </c:pt>
                <c:pt idx="176">
                  <c:v>-2.7485163545278799E-4</c:v>
                </c:pt>
                <c:pt idx="177">
                  <c:v>-2.7369251857073997E-4</c:v>
                </c:pt>
                <c:pt idx="178">
                  <c:v>-2.7199231134646199E-4</c:v>
                </c:pt>
                <c:pt idx="179">
                  <c:v>-2.66856571844989E-4</c:v>
                </c:pt>
                <c:pt idx="180">
                  <c:v>-2.7883694539445198E-4</c:v>
                </c:pt>
                <c:pt idx="181">
                  <c:v>-2.7541458634591901E-4</c:v>
                </c:pt>
                <c:pt idx="182">
                  <c:v>-2.7373538631398503E-4</c:v>
                </c:pt>
                <c:pt idx="183">
                  <c:v>-2.8166966531925202E-4</c:v>
                </c:pt>
                <c:pt idx="184">
                  <c:v>-2.8000401451286399E-4</c:v>
                </c:pt>
                <c:pt idx="185">
                  <c:v>-2.84626955316467E-4</c:v>
                </c:pt>
                <c:pt idx="186">
                  <c:v>-2.7934873691160401E-4</c:v>
                </c:pt>
                <c:pt idx="187">
                  <c:v>-2.8293789854219299E-4</c:v>
                </c:pt>
                <c:pt idx="188">
                  <c:v>-2.7666030176911601E-4</c:v>
                </c:pt>
                <c:pt idx="189">
                  <c:v>-2.8428513438501397E-4</c:v>
                </c:pt>
                <c:pt idx="190">
                  <c:v>-2.8209692120048299E-4</c:v>
                </c:pt>
                <c:pt idx="191">
                  <c:v>-2.9017199237330802E-4</c:v>
                </c:pt>
                <c:pt idx="192">
                  <c:v>-2.9012119805533402E-4</c:v>
                </c:pt>
                <c:pt idx="193">
                  <c:v>-2.9335426557201599E-4</c:v>
                </c:pt>
                <c:pt idx="194">
                  <c:v>-2.9657618209861603E-4</c:v>
                </c:pt>
                <c:pt idx="195">
                  <c:v>-2.9599141764094798E-4</c:v>
                </c:pt>
                <c:pt idx="196">
                  <c:v>-2.90996132477156E-4</c:v>
                </c:pt>
                <c:pt idx="197">
                  <c:v>-2.9953784731637202E-4</c:v>
                </c:pt>
                <c:pt idx="198">
                  <c:v>-2.9315433635591101E-4</c:v>
                </c:pt>
                <c:pt idx="199">
                  <c:v>-3.0186254775156E-4</c:v>
                </c:pt>
                <c:pt idx="200">
                  <c:v>-2.92796251874737E-4</c:v>
                </c:pt>
                <c:pt idx="201">
                  <c:v>-3.06603702765894E-4</c:v>
                </c:pt>
                <c:pt idx="202">
                  <c:v>-3.05053682316982E-4</c:v>
                </c:pt>
                <c:pt idx="203">
                  <c:v>-2.93169819583484E-4</c:v>
                </c:pt>
                <c:pt idx="204">
                  <c:v>-3.0353454272427698E-4</c:v>
                </c:pt>
                <c:pt idx="205">
                  <c:v>-3.0785693577158898E-4</c:v>
                </c:pt>
                <c:pt idx="206">
                  <c:v>-3.0589553649073003E-4</c:v>
                </c:pt>
                <c:pt idx="207">
                  <c:v>-3.0414209295445102E-4</c:v>
                </c:pt>
                <c:pt idx="208">
                  <c:v>-3.1893778196836499E-4</c:v>
                </c:pt>
                <c:pt idx="209">
                  <c:v>-3.1265162810873597E-4</c:v>
                </c:pt>
                <c:pt idx="210">
                  <c:v>-3.0862742925105198E-4</c:v>
                </c:pt>
                <c:pt idx="211">
                  <c:v>-3.1562119499848202E-4</c:v>
                </c:pt>
                <c:pt idx="212">
                  <c:v>-3.04988998111506E-4</c:v>
                </c:pt>
                <c:pt idx="213">
                  <c:v>-3.0266368334604701E-4</c:v>
                </c:pt>
                <c:pt idx="214">
                  <c:v>-3.0104597092201098E-4</c:v>
                </c:pt>
                <c:pt idx="215">
                  <c:v>-3.0753717239318402E-4</c:v>
                </c:pt>
                <c:pt idx="216">
                  <c:v>-3.0549331523664901E-4</c:v>
                </c:pt>
                <c:pt idx="217">
                  <c:v>-3.0908307509144802E-4</c:v>
                </c:pt>
                <c:pt idx="218">
                  <c:v>-3.1035891630264498E-4</c:v>
                </c:pt>
                <c:pt idx="219">
                  <c:v>-3.1524736707689498E-4</c:v>
                </c:pt>
                <c:pt idx="220">
                  <c:v>-3.1065712761162297E-4</c:v>
                </c:pt>
                <c:pt idx="221">
                  <c:v>-3.1347769461494802E-4</c:v>
                </c:pt>
                <c:pt idx="222">
                  <c:v>-3.2400521281449502E-4</c:v>
                </c:pt>
                <c:pt idx="223">
                  <c:v>-3.1891134913542701E-4</c:v>
                </c:pt>
                <c:pt idx="224">
                  <c:v>-3.1692474134765699E-4</c:v>
                </c:pt>
                <c:pt idx="225">
                  <c:v>-3.1570679469832501E-4</c:v>
                </c:pt>
                <c:pt idx="226">
                  <c:v>-3.1355180005647498E-4</c:v>
                </c:pt>
                <c:pt idx="227">
                  <c:v>-3.2384366181815397E-4</c:v>
                </c:pt>
                <c:pt idx="228">
                  <c:v>-3.2181387025620797E-4</c:v>
                </c:pt>
                <c:pt idx="229">
                  <c:v>-3.20767395776709E-4</c:v>
                </c:pt>
                <c:pt idx="230">
                  <c:v>-3.1681679825735798E-4</c:v>
                </c:pt>
                <c:pt idx="231">
                  <c:v>-3.2788446502412898E-4</c:v>
                </c:pt>
                <c:pt idx="232">
                  <c:v>-3.24472267670712E-4</c:v>
                </c:pt>
                <c:pt idx="233">
                  <c:v>-3.1630681611238002E-4</c:v>
                </c:pt>
                <c:pt idx="234">
                  <c:v>-3.2008123654345502E-4</c:v>
                </c:pt>
                <c:pt idx="235">
                  <c:v>-3.2511094369876099E-4</c:v>
                </c:pt>
                <c:pt idx="236">
                  <c:v>-3.3152786647333901E-4</c:v>
                </c:pt>
                <c:pt idx="237">
                  <c:v>-3.3404191482794401E-4</c:v>
                </c:pt>
                <c:pt idx="238">
                  <c:v>-3.2669371446144798E-4</c:v>
                </c:pt>
                <c:pt idx="239">
                  <c:v>-3.2840936926856201E-4</c:v>
                </c:pt>
                <c:pt idx="240">
                  <c:v>-3.3831945799462601E-4</c:v>
                </c:pt>
                <c:pt idx="241">
                  <c:v>-3.2608553966863199E-4</c:v>
                </c:pt>
                <c:pt idx="242">
                  <c:v>-3.2963709806444201E-4</c:v>
                </c:pt>
                <c:pt idx="243">
                  <c:v>-3.3147779933997398E-4</c:v>
                </c:pt>
                <c:pt idx="244">
                  <c:v>-3.3140784952570801E-4</c:v>
                </c:pt>
                <c:pt idx="245">
                  <c:v>-3.2909668087987198E-4</c:v>
                </c:pt>
                <c:pt idx="246">
                  <c:v>-3.4112977487999298E-4</c:v>
                </c:pt>
                <c:pt idx="247">
                  <c:v>-3.3728601480002097E-4</c:v>
                </c:pt>
                <c:pt idx="248">
                  <c:v>-3.3517884696834197E-4</c:v>
                </c:pt>
                <c:pt idx="249">
                  <c:v>-3.3278216263976E-4</c:v>
                </c:pt>
                <c:pt idx="250">
                  <c:v>-3.3368007722334397E-4</c:v>
                </c:pt>
                <c:pt idx="251">
                  <c:v>-3.4042685260886102E-4</c:v>
                </c:pt>
                <c:pt idx="252">
                  <c:v>-3.2743398528857801E-4</c:v>
                </c:pt>
                <c:pt idx="253">
                  <c:v>-3.3852244263257399E-4</c:v>
                </c:pt>
                <c:pt idx="254">
                  <c:v>-3.3241085892724898E-4</c:v>
                </c:pt>
                <c:pt idx="255">
                  <c:v>-3.3538571050366502E-4</c:v>
                </c:pt>
                <c:pt idx="256">
                  <c:v>-3.45280457433354E-4</c:v>
                </c:pt>
                <c:pt idx="257">
                  <c:v>-3.5294120752869199E-4</c:v>
                </c:pt>
                <c:pt idx="258">
                  <c:v>-3.4298320624038701E-4</c:v>
                </c:pt>
                <c:pt idx="259">
                  <c:v>-3.43008639022064E-4</c:v>
                </c:pt>
                <c:pt idx="260">
                  <c:v>-3.4180550298272002E-4</c:v>
                </c:pt>
                <c:pt idx="261">
                  <c:v>-3.5503063183496298E-4</c:v>
                </c:pt>
                <c:pt idx="262">
                  <c:v>-3.5081688650422598E-4</c:v>
                </c:pt>
                <c:pt idx="263">
                  <c:v>-3.44287714227166E-4</c:v>
                </c:pt>
                <c:pt idx="264">
                  <c:v>-3.5074680830510902E-4</c:v>
                </c:pt>
                <c:pt idx="265">
                  <c:v>-3.4134666595086099E-4</c:v>
                </c:pt>
                <c:pt idx="266">
                  <c:v>-3.4692510670557102E-4</c:v>
                </c:pt>
                <c:pt idx="267">
                  <c:v>-3.4657646993325499E-4</c:v>
                </c:pt>
                <c:pt idx="268">
                  <c:v>-3.5592773814688701E-4</c:v>
                </c:pt>
                <c:pt idx="269">
                  <c:v>-3.5044065704159597E-4</c:v>
                </c:pt>
                <c:pt idx="270">
                  <c:v>-3.59608499511581E-4</c:v>
                </c:pt>
                <c:pt idx="271">
                  <c:v>-3.5685048714972998E-4</c:v>
                </c:pt>
                <c:pt idx="272">
                  <c:v>-3.5583352253826901E-4</c:v>
                </c:pt>
                <c:pt idx="273">
                  <c:v>-3.4952913984771501E-4</c:v>
                </c:pt>
                <c:pt idx="274">
                  <c:v>-3.5620848713837201E-4</c:v>
                </c:pt>
                <c:pt idx="275">
                  <c:v>-3.5923814943596101E-4</c:v>
                </c:pt>
                <c:pt idx="276">
                  <c:v>-3.6015965277706301E-4</c:v>
                </c:pt>
                <c:pt idx="277">
                  <c:v>-3.6246704425437902E-4</c:v>
                </c:pt>
                <c:pt idx="278">
                  <c:v>-3.5610246326472802E-4</c:v>
                </c:pt>
                <c:pt idx="279">
                  <c:v>-3.5808540273208099E-4</c:v>
                </c:pt>
                <c:pt idx="280">
                  <c:v>-3.5322693396486502E-4</c:v>
                </c:pt>
                <c:pt idx="281">
                  <c:v>-3.65390924366469E-4</c:v>
                </c:pt>
                <c:pt idx="282">
                  <c:v>-3.6034668004899498E-4</c:v>
                </c:pt>
                <c:pt idx="283">
                  <c:v>-3.5751191322271102E-4</c:v>
                </c:pt>
                <c:pt idx="284">
                  <c:v>-3.5958160619105502E-4</c:v>
                </c:pt>
                <c:pt idx="285">
                  <c:v>-3.5949588623123102E-4</c:v>
                </c:pt>
                <c:pt idx="286">
                  <c:v>-3.5857377725464801E-4</c:v>
                </c:pt>
                <c:pt idx="287">
                  <c:v>-3.5522570293186102E-4</c:v>
                </c:pt>
                <c:pt idx="288">
                  <c:v>-3.5624881087351502E-4</c:v>
                </c:pt>
                <c:pt idx="289">
                  <c:v>-3.6098430283933999E-4</c:v>
                </c:pt>
                <c:pt idx="290">
                  <c:v>-3.5903435282498699E-4</c:v>
                </c:pt>
                <c:pt idx="291">
                  <c:v>-3.6015793261029298E-4</c:v>
                </c:pt>
                <c:pt idx="292">
                  <c:v>-3.6195943215655801E-4</c:v>
                </c:pt>
                <c:pt idx="293">
                  <c:v>-3.6427712280089801E-4</c:v>
                </c:pt>
                <c:pt idx="294">
                  <c:v>-3.7620157429810403E-4</c:v>
                </c:pt>
                <c:pt idx="295">
                  <c:v>-3.68047167745186E-4</c:v>
                </c:pt>
                <c:pt idx="296">
                  <c:v>-3.6057240182554498E-4</c:v>
                </c:pt>
                <c:pt idx="297">
                  <c:v>-3.6235362179012101E-4</c:v>
                </c:pt>
                <c:pt idx="298">
                  <c:v>-3.642717407846E-4</c:v>
                </c:pt>
                <c:pt idx="299">
                  <c:v>-3.6817599983773099E-4</c:v>
                </c:pt>
                <c:pt idx="300">
                  <c:v>-3.70535690595091E-4</c:v>
                </c:pt>
                <c:pt idx="301">
                  <c:v>-3.7636897463749102E-4</c:v>
                </c:pt>
                <c:pt idx="302">
                  <c:v>-3.63838764489058E-4</c:v>
                </c:pt>
                <c:pt idx="303">
                  <c:v>-3.6402003734920999E-4</c:v>
                </c:pt>
                <c:pt idx="304">
                  <c:v>-3.64507838625261E-4</c:v>
                </c:pt>
                <c:pt idx="305">
                  <c:v>-3.7563180675504002E-4</c:v>
                </c:pt>
                <c:pt idx="306">
                  <c:v>-3.7260959296954498E-4</c:v>
                </c:pt>
                <c:pt idx="307">
                  <c:v>-3.6417023148621201E-4</c:v>
                </c:pt>
                <c:pt idx="308">
                  <c:v>-3.7135312423959598E-4</c:v>
                </c:pt>
                <c:pt idx="309">
                  <c:v>-3.7453181591688798E-4</c:v>
                </c:pt>
                <c:pt idx="310">
                  <c:v>-3.7351965846929298E-4</c:v>
                </c:pt>
                <c:pt idx="311">
                  <c:v>-3.7495479477348302E-4</c:v>
                </c:pt>
                <c:pt idx="312">
                  <c:v>-3.7122339297303899E-4</c:v>
                </c:pt>
                <c:pt idx="313">
                  <c:v>-3.80527959770642E-4</c:v>
                </c:pt>
                <c:pt idx="314">
                  <c:v>-3.7416558294925401E-4</c:v>
                </c:pt>
                <c:pt idx="315">
                  <c:v>-3.7833554875915101E-4</c:v>
                </c:pt>
                <c:pt idx="316">
                  <c:v>-3.6957822806230398E-4</c:v>
                </c:pt>
                <c:pt idx="317">
                  <c:v>-3.8190559420742798E-4</c:v>
                </c:pt>
                <c:pt idx="318">
                  <c:v>-3.7646665483002001E-4</c:v>
                </c:pt>
                <c:pt idx="319">
                  <c:v>-3.79273860655124E-4</c:v>
                </c:pt>
                <c:pt idx="320">
                  <c:v>-3.83419983162357E-4</c:v>
                </c:pt>
                <c:pt idx="321">
                  <c:v>-3.7979049316733598E-4</c:v>
                </c:pt>
                <c:pt idx="322">
                  <c:v>-3.8047472433933802E-4</c:v>
                </c:pt>
                <c:pt idx="323">
                  <c:v>-3.8368546617632002E-4</c:v>
                </c:pt>
                <c:pt idx="324">
                  <c:v>-3.8078448672394598E-4</c:v>
                </c:pt>
                <c:pt idx="325">
                  <c:v>-3.77705021444282E-4</c:v>
                </c:pt>
                <c:pt idx="326">
                  <c:v>-3.8982836056214898E-4</c:v>
                </c:pt>
                <c:pt idx="327">
                  <c:v>-3.8307941670546E-4</c:v>
                </c:pt>
                <c:pt idx="328">
                  <c:v>-3.81345026652526E-4</c:v>
                </c:pt>
                <c:pt idx="329">
                  <c:v>-3.9077627689608003E-4</c:v>
                </c:pt>
                <c:pt idx="330">
                  <c:v>-3.8612584402519199E-4</c:v>
                </c:pt>
                <c:pt idx="331">
                  <c:v>-3.90458997886271E-4</c:v>
                </c:pt>
                <c:pt idx="332">
                  <c:v>-3.9449794757172698E-4</c:v>
                </c:pt>
                <c:pt idx="333">
                  <c:v>-3.9256544173805601E-4</c:v>
                </c:pt>
                <c:pt idx="334">
                  <c:v>-3.89552657810212E-4</c:v>
                </c:pt>
                <c:pt idx="335">
                  <c:v>-3.9103750289610898E-4</c:v>
                </c:pt>
                <c:pt idx="336">
                  <c:v>-3.9319187403741702E-4</c:v>
                </c:pt>
                <c:pt idx="337">
                  <c:v>-3.8625019363225301E-4</c:v>
                </c:pt>
                <c:pt idx="338">
                  <c:v>-3.86996681154281E-4</c:v>
                </c:pt>
                <c:pt idx="339">
                  <c:v>-3.8886376154350602E-4</c:v>
                </c:pt>
                <c:pt idx="340">
                  <c:v>-3.9327112486150497E-4</c:v>
                </c:pt>
                <c:pt idx="341">
                  <c:v>-3.92409346686185E-4</c:v>
                </c:pt>
                <c:pt idx="342">
                  <c:v>-3.9088396216537002E-4</c:v>
                </c:pt>
                <c:pt idx="343">
                  <c:v>-3.8924069699026803E-4</c:v>
                </c:pt>
                <c:pt idx="344">
                  <c:v>-3.9439626664513201E-4</c:v>
                </c:pt>
                <c:pt idx="345">
                  <c:v>-3.92580461308674E-4</c:v>
                </c:pt>
                <c:pt idx="346">
                  <c:v>-3.9135866689632502E-4</c:v>
                </c:pt>
                <c:pt idx="347">
                  <c:v>-3.9750647096431702E-4</c:v>
                </c:pt>
                <c:pt idx="348">
                  <c:v>-3.9704132499407201E-4</c:v>
                </c:pt>
                <c:pt idx="349">
                  <c:v>-3.9537234330690001E-4</c:v>
                </c:pt>
                <c:pt idx="350">
                  <c:v>-4.0165178380095903E-4</c:v>
                </c:pt>
                <c:pt idx="351">
                  <c:v>-3.9999884294318898E-4</c:v>
                </c:pt>
                <c:pt idx="352">
                  <c:v>-4.0431355840747602E-4</c:v>
                </c:pt>
                <c:pt idx="353">
                  <c:v>-3.9776098799828999E-4</c:v>
                </c:pt>
                <c:pt idx="354">
                  <c:v>-4.06093012394759E-4</c:v>
                </c:pt>
                <c:pt idx="355">
                  <c:v>-4.0313767885601798E-4</c:v>
                </c:pt>
                <c:pt idx="356">
                  <c:v>-4.0294753546334799E-4</c:v>
                </c:pt>
                <c:pt idx="357">
                  <c:v>-4.02927724780821E-4</c:v>
                </c:pt>
                <c:pt idx="358">
                  <c:v>-4.0147732797776801E-4</c:v>
                </c:pt>
                <c:pt idx="359">
                  <c:v>-4.0383092882851501E-4</c:v>
                </c:pt>
                <c:pt idx="360">
                  <c:v>-4.0346599620239601E-4</c:v>
                </c:pt>
                <c:pt idx="361">
                  <c:v>-4.0860108955136499E-4</c:v>
                </c:pt>
                <c:pt idx="362">
                  <c:v>-4.0597634751531102E-4</c:v>
                </c:pt>
                <c:pt idx="363">
                  <c:v>-4.03672805247832E-4</c:v>
                </c:pt>
                <c:pt idx="364">
                  <c:v>-4.1015770878910599E-4</c:v>
                </c:pt>
                <c:pt idx="365">
                  <c:v>-4.0881714569787202E-4</c:v>
                </c:pt>
                <c:pt idx="366">
                  <c:v>-4.1010111037222E-4</c:v>
                </c:pt>
                <c:pt idx="367">
                  <c:v>-4.1508350322232802E-4</c:v>
                </c:pt>
                <c:pt idx="368">
                  <c:v>-4.1360123115317802E-4</c:v>
                </c:pt>
                <c:pt idx="369">
                  <c:v>-4.1225447832258101E-4</c:v>
                </c:pt>
                <c:pt idx="370">
                  <c:v>-4.11530866762914E-4</c:v>
                </c:pt>
                <c:pt idx="371">
                  <c:v>-4.1547600262536701E-4</c:v>
                </c:pt>
                <c:pt idx="372">
                  <c:v>-4.08771719193923E-4</c:v>
                </c:pt>
                <c:pt idx="373">
                  <c:v>-4.1998257879994098E-4</c:v>
                </c:pt>
                <c:pt idx="374">
                  <c:v>-4.16885254448787E-4</c:v>
                </c:pt>
                <c:pt idx="375">
                  <c:v>-4.1274076087216799E-4</c:v>
                </c:pt>
                <c:pt idx="376">
                  <c:v>-4.1345076539901798E-4</c:v>
                </c:pt>
                <c:pt idx="377">
                  <c:v>-4.1277460099379702E-4</c:v>
                </c:pt>
                <c:pt idx="378">
                  <c:v>-4.1715065157760901E-4</c:v>
                </c:pt>
                <c:pt idx="379">
                  <c:v>-4.1604014744921002E-4</c:v>
                </c:pt>
                <c:pt idx="380">
                  <c:v>-4.1409588371930402E-4</c:v>
                </c:pt>
                <c:pt idx="381">
                  <c:v>-4.2003758501521401E-4</c:v>
                </c:pt>
                <c:pt idx="382">
                  <c:v>-4.1919453132087202E-4</c:v>
                </c:pt>
                <c:pt idx="383">
                  <c:v>-4.2018229675893102E-4</c:v>
                </c:pt>
                <c:pt idx="384">
                  <c:v>-4.1776031431880198E-4</c:v>
                </c:pt>
                <c:pt idx="385">
                  <c:v>-4.1674037627683399E-4</c:v>
                </c:pt>
                <c:pt idx="386">
                  <c:v>-4.16380361375464E-4</c:v>
                </c:pt>
                <c:pt idx="387">
                  <c:v>-4.16059976282604E-4</c:v>
                </c:pt>
                <c:pt idx="388">
                  <c:v>-4.2578419438441797E-4</c:v>
                </c:pt>
                <c:pt idx="389">
                  <c:v>-4.2066056430397502E-4</c:v>
                </c:pt>
                <c:pt idx="390">
                  <c:v>-4.2327759537124201E-4</c:v>
                </c:pt>
                <c:pt idx="391">
                  <c:v>-4.3268240958036403E-4</c:v>
                </c:pt>
                <c:pt idx="392">
                  <c:v>-4.2545110830178402E-4</c:v>
                </c:pt>
                <c:pt idx="393">
                  <c:v>-4.2719470509819098E-4</c:v>
                </c:pt>
                <c:pt idx="394">
                  <c:v>-4.20674568848963E-4</c:v>
                </c:pt>
                <c:pt idx="395">
                  <c:v>-4.2746894110105301E-4</c:v>
                </c:pt>
                <c:pt idx="396">
                  <c:v>-4.22125512021054E-4</c:v>
                </c:pt>
                <c:pt idx="397">
                  <c:v>-4.2926733314846302E-4</c:v>
                </c:pt>
                <c:pt idx="398">
                  <c:v>-4.2899612448171401E-4</c:v>
                </c:pt>
                <c:pt idx="399">
                  <c:v>-4.2872273274453598E-4</c:v>
                </c:pt>
                <c:pt idx="400">
                  <c:v>-4.3594564383908098E-4</c:v>
                </c:pt>
                <c:pt idx="401">
                  <c:v>-4.22596552306544E-4</c:v>
                </c:pt>
                <c:pt idx="402">
                  <c:v>-4.3229303852711102E-4</c:v>
                </c:pt>
                <c:pt idx="403">
                  <c:v>-4.3468592722785399E-4</c:v>
                </c:pt>
                <c:pt idx="404">
                  <c:v>-4.35787043597775E-4</c:v>
                </c:pt>
                <c:pt idx="405">
                  <c:v>-4.30053148366385E-4</c:v>
                </c:pt>
                <c:pt idx="406">
                  <c:v>-4.3114493992316502E-4</c:v>
                </c:pt>
                <c:pt idx="407">
                  <c:v>-4.37454418079204E-4</c:v>
                </c:pt>
                <c:pt idx="408">
                  <c:v>-4.3336459556009602E-4</c:v>
                </c:pt>
                <c:pt idx="409">
                  <c:v>-4.3873704495707699E-4</c:v>
                </c:pt>
                <c:pt idx="410">
                  <c:v>-4.3864024056815103E-4</c:v>
                </c:pt>
                <c:pt idx="411">
                  <c:v>-4.37009099846904E-4</c:v>
                </c:pt>
                <c:pt idx="412">
                  <c:v>-4.3830078818727502E-4</c:v>
                </c:pt>
                <c:pt idx="413">
                  <c:v>-4.4140048767792202E-4</c:v>
                </c:pt>
                <c:pt idx="414">
                  <c:v>-4.4054235423673401E-4</c:v>
                </c:pt>
                <c:pt idx="415">
                  <c:v>-4.4069719799281798E-4</c:v>
                </c:pt>
                <c:pt idx="416">
                  <c:v>-4.4079831711701099E-4</c:v>
                </c:pt>
                <c:pt idx="417">
                  <c:v>-4.4249997371051999E-4</c:v>
                </c:pt>
                <c:pt idx="418">
                  <c:v>-4.4415444949530398E-4</c:v>
                </c:pt>
                <c:pt idx="419">
                  <c:v>-4.36042674949367E-4</c:v>
                </c:pt>
                <c:pt idx="420">
                  <c:v>-4.3822147975812399E-4</c:v>
                </c:pt>
                <c:pt idx="421">
                  <c:v>-4.3632891079305598E-4</c:v>
                </c:pt>
                <c:pt idx="422">
                  <c:v>-4.4292274218580402E-4</c:v>
                </c:pt>
                <c:pt idx="423">
                  <c:v>-4.3673547003256099E-4</c:v>
                </c:pt>
                <c:pt idx="424">
                  <c:v>-4.4281210810631801E-4</c:v>
                </c:pt>
                <c:pt idx="425">
                  <c:v>-4.4375675417484102E-4</c:v>
                </c:pt>
                <c:pt idx="426">
                  <c:v>-4.3927446652720898E-4</c:v>
                </c:pt>
                <c:pt idx="427">
                  <c:v>-4.4756841279954002E-4</c:v>
                </c:pt>
                <c:pt idx="428">
                  <c:v>-4.4641609522351803E-4</c:v>
                </c:pt>
                <c:pt idx="429">
                  <c:v>-4.42791039682635E-4</c:v>
                </c:pt>
                <c:pt idx="430">
                  <c:v>-4.4734974477628902E-4</c:v>
                </c:pt>
                <c:pt idx="431">
                  <c:v>-4.4852726510380902E-4</c:v>
                </c:pt>
                <c:pt idx="432">
                  <c:v>-4.5043113978403E-4</c:v>
                </c:pt>
                <c:pt idx="433">
                  <c:v>-4.5164537103555501E-4</c:v>
                </c:pt>
                <c:pt idx="434">
                  <c:v>-4.4793826939632902E-4</c:v>
                </c:pt>
                <c:pt idx="435">
                  <c:v>-4.5264133184106297E-4</c:v>
                </c:pt>
                <c:pt idx="436">
                  <c:v>-4.48192421636894E-4</c:v>
                </c:pt>
                <c:pt idx="437">
                  <c:v>-4.5125515181889802E-4</c:v>
                </c:pt>
                <c:pt idx="438">
                  <c:v>-4.5166778376211602E-4</c:v>
                </c:pt>
                <c:pt idx="439">
                  <c:v>-4.5494608257023599E-4</c:v>
                </c:pt>
                <c:pt idx="440">
                  <c:v>-4.5543887243454698E-4</c:v>
                </c:pt>
                <c:pt idx="441">
                  <c:v>-4.6212911300037499E-4</c:v>
                </c:pt>
                <c:pt idx="442">
                  <c:v>-4.5304339631098802E-4</c:v>
                </c:pt>
                <c:pt idx="443">
                  <c:v>-4.5881202908898199E-4</c:v>
                </c:pt>
                <c:pt idx="444">
                  <c:v>-4.5980008484129697E-4</c:v>
                </c:pt>
                <c:pt idx="445">
                  <c:v>-4.5728974471331602E-4</c:v>
                </c:pt>
                <c:pt idx="446">
                  <c:v>-4.5571787386698199E-4</c:v>
                </c:pt>
                <c:pt idx="447">
                  <c:v>-4.5858535660741202E-4</c:v>
                </c:pt>
                <c:pt idx="448">
                  <c:v>-4.6381313748378199E-4</c:v>
                </c:pt>
                <c:pt idx="449">
                  <c:v>-4.58146609435869E-4</c:v>
                </c:pt>
                <c:pt idx="450">
                  <c:v>-4.6064495651580299E-4</c:v>
                </c:pt>
                <c:pt idx="451">
                  <c:v>-4.5861437366733003E-4</c:v>
                </c:pt>
                <c:pt idx="452">
                  <c:v>-4.6155299847776998E-4</c:v>
                </c:pt>
                <c:pt idx="453">
                  <c:v>-4.6103783279849702E-4</c:v>
                </c:pt>
                <c:pt idx="454">
                  <c:v>-4.5916980980946801E-4</c:v>
                </c:pt>
                <c:pt idx="455">
                  <c:v>-4.6304144913923001E-4</c:v>
                </c:pt>
                <c:pt idx="456">
                  <c:v>-4.6834837646212801E-4</c:v>
                </c:pt>
                <c:pt idx="457">
                  <c:v>-4.6796874687061698E-4</c:v>
                </c:pt>
                <c:pt idx="458">
                  <c:v>-4.6360513727590897E-4</c:v>
                </c:pt>
                <c:pt idx="459">
                  <c:v>-4.69594416494948E-4</c:v>
                </c:pt>
                <c:pt idx="460">
                  <c:v>-4.7001768117141201E-4</c:v>
                </c:pt>
                <c:pt idx="461">
                  <c:v>-4.6708015495360201E-4</c:v>
                </c:pt>
                <c:pt idx="462">
                  <c:v>-4.7207160054803498E-4</c:v>
                </c:pt>
                <c:pt idx="463">
                  <c:v>-4.69853735655498E-4</c:v>
                </c:pt>
                <c:pt idx="464">
                  <c:v>-4.6993252233760199E-4</c:v>
                </c:pt>
                <c:pt idx="465">
                  <c:v>-4.7476518663988902E-4</c:v>
                </c:pt>
                <c:pt idx="466">
                  <c:v>-4.6481298897018802E-4</c:v>
                </c:pt>
                <c:pt idx="467">
                  <c:v>-4.7196548218607701E-4</c:v>
                </c:pt>
                <c:pt idx="468">
                  <c:v>-4.7058571908585199E-4</c:v>
                </c:pt>
                <c:pt idx="469">
                  <c:v>-4.7098567579553497E-4</c:v>
                </c:pt>
                <c:pt idx="470">
                  <c:v>-4.7148616675930398E-4</c:v>
                </c:pt>
                <c:pt idx="471">
                  <c:v>-4.7063847026421201E-4</c:v>
                </c:pt>
                <c:pt idx="472">
                  <c:v>-4.7404665078448299E-4</c:v>
                </c:pt>
                <c:pt idx="473">
                  <c:v>-4.7706214025897099E-4</c:v>
                </c:pt>
                <c:pt idx="474">
                  <c:v>-4.72406487252345E-4</c:v>
                </c:pt>
                <c:pt idx="475">
                  <c:v>-4.78049913042705E-4</c:v>
                </c:pt>
                <c:pt idx="476">
                  <c:v>-4.7886145455165898E-4</c:v>
                </c:pt>
                <c:pt idx="477">
                  <c:v>-4.8138317248338E-4</c:v>
                </c:pt>
                <c:pt idx="478">
                  <c:v>-4.8293812573063199E-4</c:v>
                </c:pt>
                <c:pt idx="479">
                  <c:v>-4.8219985366954401E-4</c:v>
                </c:pt>
                <c:pt idx="480">
                  <c:v>-4.7725855814724E-4</c:v>
                </c:pt>
                <c:pt idx="481">
                  <c:v>-4.7844171175940897E-4</c:v>
                </c:pt>
                <c:pt idx="482">
                  <c:v>-4.8131018138214198E-4</c:v>
                </c:pt>
                <c:pt idx="483">
                  <c:v>-4.8495770594692001E-4</c:v>
                </c:pt>
                <c:pt idx="484">
                  <c:v>-4.8082415320618599E-4</c:v>
                </c:pt>
                <c:pt idx="485">
                  <c:v>-4.8244765598713402E-4</c:v>
                </c:pt>
                <c:pt idx="486">
                  <c:v>-4.79649805633134E-4</c:v>
                </c:pt>
                <c:pt idx="487">
                  <c:v>-4.81759125032788E-4</c:v>
                </c:pt>
                <c:pt idx="488">
                  <c:v>-4.8261442913660301E-4</c:v>
                </c:pt>
                <c:pt idx="489">
                  <c:v>-4.7834762222600402E-4</c:v>
                </c:pt>
                <c:pt idx="490">
                  <c:v>-4.8397094177742299E-4</c:v>
                </c:pt>
                <c:pt idx="491">
                  <c:v>-4.8552696968224201E-4</c:v>
                </c:pt>
                <c:pt idx="492">
                  <c:v>-4.8411539440064102E-4</c:v>
                </c:pt>
                <c:pt idx="493">
                  <c:v>-4.9216818910034798E-4</c:v>
                </c:pt>
                <c:pt idx="494">
                  <c:v>-4.8933552274987098E-4</c:v>
                </c:pt>
                <c:pt idx="495">
                  <c:v>-4.9440867433567595E-4</c:v>
                </c:pt>
                <c:pt idx="496">
                  <c:v>-4.87063062458831E-4</c:v>
                </c:pt>
                <c:pt idx="497">
                  <c:v>-4.9357289328875E-4</c:v>
                </c:pt>
                <c:pt idx="498">
                  <c:v>-4.9134734186958499E-4</c:v>
                </c:pt>
                <c:pt idx="499">
                  <c:v>-4.9446532021253805E-4</c:v>
                </c:pt>
                <c:pt idx="500">
                  <c:v>-4.9258464256224702E-4</c:v>
                </c:pt>
                <c:pt idx="501">
                  <c:v>-4.9543487935578697E-4</c:v>
                </c:pt>
                <c:pt idx="502">
                  <c:v>-4.9338225226915197E-4</c:v>
                </c:pt>
                <c:pt idx="503">
                  <c:v>-4.9243880563375805E-4</c:v>
                </c:pt>
                <c:pt idx="504">
                  <c:v>-4.9290427033351703E-4</c:v>
                </c:pt>
                <c:pt idx="505">
                  <c:v>-4.96044328679201E-4</c:v>
                </c:pt>
                <c:pt idx="506">
                  <c:v>-5.0236907002020297E-4</c:v>
                </c:pt>
                <c:pt idx="507">
                  <c:v>-4.9894453642845599E-4</c:v>
                </c:pt>
                <c:pt idx="508">
                  <c:v>-4.9477567608564995E-4</c:v>
                </c:pt>
                <c:pt idx="509">
                  <c:v>-4.9467631816403699E-4</c:v>
                </c:pt>
                <c:pt idx="510">
                  <c:v>-4.97830822367784E-4</c:v>
                </c:pt>
                <c:pt idx="511">
                  <c:v>-5.0054674973778297E-4</c:v>
                </c:pt>
                <c:pt idx="512">
                  <c:v>-5.0435319946410195E-4</c:v>
                </c:pt>
                <c:pt idx="513">
                  <c:v>-5.1064945205944701E-4</c:v>
                </c:pt>
                <c:pt idx="514">
                  <c:v>-5.0679686275361801E-4</c:v>
                </c:pt>
                <c:pt idx="515">
                  <c:v>-4.9993538199899999E-4</c:v>
                </c:pt>
                <c:pt idx="516">
                  <c:v>-5.0085302486436295E-4</c:v>
                </c:pt>
                <c:pt idx="517">
                  <c:v>-5.0118513401055896E-4</c:v>
                </c:pt>
                <c:pt idx="518">
                  <c:v>-5.0270535238664004E-4</c:v>
                </c:pt>
                <c:pt idx="519">
                  <c:v>-5.0654114377882197E-4</c:v>
                </c:pt>
                <c:pt idx="520">
                  <c:v>-5.0136770434928101E-4</c:v>
                </c:pt>
                <c:pt idx="521">
                  <c:v>-5.0455884323726897E-4</c:v>
                </c:pt>
                <c:pt idx="522">
                  <c:v>-5.0779116483239703E-4</c:v>
                </c:pt>
                <c:pt idx="523">
                  <c:v>-5.1308439223566097E-4</c:v>
                </c:pt>
                <c:pt idx="524">
                  <c:v>-5.1018698568789896E-4</c:v>
                </c:pt>
                <c:pt idx="525">
                  <c:v>-5.1120262287300295E-4</c:v>
                </c:pt>
                <c:pt idx="526">
                  <c:v>-5.1400949847468195E-4</c:v>
                </c:pt>
                <c:pt idx="527">
                  <c:v>-5.1326415637778402E-4</c:v>
                </c:pt>
                <c:pt idx="528">
                  <c:v>-5.1201365050416699E-4</c:v>
                </c:pt>
                <c:pt idx="529">
                  <c:v>-5.1841624735710296E-4</c:v>
                </c:pt>
                <c:pt idx="530">
                  <c:v>-5.1113421839589599E-4</c:v>
                </c:pt>
                <c:pt idx="531">
                  <c:v>-5.1515555800082696E-4</c:v>
                </c:pt>
                <c:pt idx="532">
                  <c:v>-5.1451778652740205E-4</c:v>
                </c:pt>
                <c:pt idx="533">
                  <c:v>-5.1526254967386605E-4</c:v>
                </c:pt>
                <c:pt idx="534">
                  <c:v>-5.1508989853414503E-4</c:v>
                </c:pt>
                <c:pt idx="535">
                  <c:v>-5.2316464018280695E-4</c:v>
                </c:pt>
                <c:pt idx="536">
                  <c:v>-5.2084108660955901E-4</c:v>
                </c:pt>
                <c:pt idx="537">
                  <c:v>-5.1771054762472497E-4</c:v>
                </c:pt>
                <c:pt idx="538">
                  <c:v>-5.1999742017369403E-4</c:v>
                </c:pt>
                <c:pt idx="539">
                  <c:v>-5.2087445991007297E-4</c:v>
                </c:pt>
                <c:pt idx="540">
                  <c:v>-5.2378893320741398E-4</c:v>
                </c:pt>
                <c:pt idx="541">
                  <c:v>-5.2198474973879304E-4</c:v>
                </c:pt>
                <c:pt idx="542">
                  <c:v>-5.2109275053560699E-4</c:v>
                </c:pt>
                <c:pt idx="543">
                  <c:v>-5.2659210903773499E-4</c:v>
                </c:pt>
                <c:pt idx="544">
                  <c:v>-5.2303583906967597E-4</c:v>
                </c:pt>
                <c:pt idx="545">
                  <c:v>-5.3034585701389897E-4</c:v>
                </c:pt>
                <c:pt idx="546">
                  <c:v>-5.2718740161558197E-4</c:v>
                </c:pt>
                <c:pt idx="547">
                  <c:v>-5.2607987492761499E-4</c:v>
                </c:pt>
                <c:pt idx="548">
                  <c:v>-5.2706990895899696E-4</c:v>
                </c:pt>
                <c:pt idx="549">
                  <c:v>-5.2628574168321499E-4</c:v>
                </c:pt>
                <c:pt idx="550">
                  <c:v>-5.2589320608393999E-4</c:v>
                </c:pt>
                <c:pt idx="551">
                  <c:v>-5.2547898480029699E-4</c:v>
                </c:pt>
                <c:pt idx="552">
                  <c:v>-5.2493408711129096E-4</c:v>
                </c:pt>
                <c:pt idx="553">
                  <c:v>-5.3675682012838696E-4</c:v>
                </c:pt>
                <c:pt idx="554">
                  <c:v>-5.3564121370063098E-4</c:v>
                </c:pt>
                <c:pt idx="555">
                  <c:v>-5.3084274557131097E-4</c:v>
                </c:pt>
                <c:pt idx="556">
                  <c:v>-5.3358236473360801E-4</c:v>
                </c:pt>
                <c:pt idx="557">
                  <c:v>-5.3506306958256704E-4</c:v>
                </c:pt>
                <c:pt idx="558">
                  <c:v>-5.35751690419639E-4</c:v>
                </c:pt>
                <c:pt idx="559">
                  <c:v>-5.3714794479360704E-4</c:v>
                </c:pt>
                <c:pt idx="560">
                  <c:v>-5.3777687329536095E-4</c:v>
                </c:pt>
                <c:pt idx="561">
                  <c:v>-5.3851453987029596E-4</c:v>
                </c:pt>
                <c:pt idx="562">
                  <c:v>-5.3953401873161699E-4</c:v>
                </c:pt>
                <c:pt idx="563">
                  <c:v>-5.4123076973934395E-4</c:v>
                </c:pt>
                <c:pt idx="564">
                  <c:v>-5.4489008360569097E-4</c:v>
                </c:pt>
                <c:pt idx="565">
                  <c:v>-5.3939344737023395E-4</c:v>
                </c:pt>
                <c:pt idx="566">
                  <c:v>-5.3879599519915996E-4</c:v>
                </c:pt>
                <c:pt idx="567">
                  <c:v>-5.3978282916296403E-4</c:v>
                </c:pt>
                <c:pt idx="568">
                  <c:v>-5.3963490479826603E-4</c:v>
                </c:pt>
                <c:pt idx="569">
                  <c:v>-5.4081882966499099E-4</c:v>
                </c:pt>
                <c:pt idx="570">
                  <c:v>-5.4813710767690697E-4</c:v>
                </c:pt>
                <c:pt idx="571">
                  <c:v>-5.4702883609419601E-4</c:v>
                </c:pt>
                <c:pt idx="572">
                  <c:v>-5.5177565571568998E-4</c:v>
                </c:pt>
                <c:pt idx="573">
                  <c:v>-5.5783696494855805E-4</c:v>
                </c:pt>
                <c:pt idx="574">
                  <c:v>-5.4959531077610597E-4</c:v>
                </c:pt>
                <c:pt idx="575">
                  <c:v>-5.4827816790783599E-4</c:v>
                </c:pt>
                <c:pt idx="576">
                  <c:v>-5.4905347699759298E-4</c:v>
                </c:pt>
                <c:pt idx="577">
                  <c:v>-5.5060777016436105E-4</c:v>
                </c:pt>
                <c:pt idx="578">
                  <c:v>-5.5335943926838296E-4</c:v>
                </c:pt>
                <c:pt idx="579">
                  <c:v>-5.5276919186449396E-4</c:v>
                </c:pt>
                <c:pt idx="580">
                  <c:v>-5.5653959463383598E-4</c:v>
                </c:pt>
                <c:pt idx="581">
                  <c:v>-5.5085877388685596E-4</c:v>
                </c:pt>
                <c:pt idx="582">
                  <c:v>-5.5610397122659997E-4</c:v>
                </c:pt>
                <c:pt idx="583">
                  <c:v>-5.6590470071035497E-4</c:v>
                </c:pt>
                <c:pt idx="584">
                  <c:v>-5.5620539450675001E-4</c:v>
                </c:pt>
                <c:pt idx="585">
                  <c:v>-5.5579099999747905E-4</c:v>
                </c:pt>
                <c:pt idx="586">
                  <c:v>-5.6303540740884096E-4</c:v>
                </c:pt>
                <c:pt idx="587">
                  <c:v>-5.5961968190439896E-4</c:v>
                </c:pt>
                <c:pt idx="588">
                  <c:v>-5.6543972126368999E-4</c:v>
                </c:pt>
                <c:pt idx="589">
                  <c:v>-5.5994486931619796E-4</c:v>
                </c:pt>
                <c:pt idx="590">
                  <c:v>-5.6762578635194199E-4</c:v>
                </c:pt>
                <c:pt idx="591">
                  <c:v>-5.6082143023827196E-4</c:v>
                </c:pt>
                <c:pt idx="592">
                  <c:v>-5.6759257167125201E-4</c:v>
                </c:pt>
                <c:pt idx="593">
                  <c:v>-5.5754398250421804E-4</c:v>
                </c:pt>
                <c:pt idx="594">
                  <c:v>-5.6032652854617903E-4</c:v>
                </c:pt>
                <c:pt idx="595">
                  <c:v>-5.6708444126952204E-4</c:v>
                </c:pt>
                <c:pt idx="596">
                  <c:v>-5.6620352497796197E-4</c:v>
                </c:pt>
                <c:pt idx="597">
                  <c:v>-5.7392782668715396E-4</c:v>
                </c:pt>
                <c:pt idx="598">
                  <c:v>-5.65073954044518E-4</c:v>
                </c:pt>
                <c:pt idx="599">
                  <c:v>-5.6626039697774599E-4</c:v>
                </c:pt>
                <c:pt idx="600">
                  <c:v>-5.6746065899308297E-4</c:v>
                </c:pt>
                <c:pt idx="601">
                  <c:v>-5.6743597101777501E-4</c:v>
                </c:pt>
                <c:pt idx="602">
                  <c:v>-5.6823769722763498E-4</c:v>
                </c:pt>
                <c:pt idx="603">
                  <c:v>-5.75639100313804E-4</c:v>
                </c:pt>
                <c:pt idx="604">
                  <c:v>-5.7125682384408997E-4</c:v>
                </c:pt>
                <c:pt idx="605">
                  <c:v>-5.7536447192241204E-4</c:v>
                </c:pt>
                <c:pt idx="606">
                  <c:v>-5.7509233883373399E-4</c:v>
                </c:pt>
                <c:pt idx="607">
                  <c:v>-5.77482399155215E-4</c:v>
                </c:pt>
                <c:pt idx="608">
                  <c:v>-5.7473403083994196E-4</c:v>
                </c:pt>
                <c:pt idx="609">
                  <c:v>-5.8299023799268505E-4</c:v>
                </c:pt>
                <c:pt idx="610">
                  <c:v>-5.7907606336393799E-4</c:v>
                </c:pt>
                <c:pt idx="611">
                  <c:v>-5.8118314653382705E-4</c:v>
                </c:pt>
                <c:pt idx="612">
                  <c:v>-5.8058015851797102E-4</c:v>
                </c:pt>
                <c:pt idx="613">
                  <c:v>-5.8536031457535897E-4</c:v>
                </c:pt>
                <c:pt idx="614">
                  <c:v>-5.8364930203563196E-4</c:v>
                </c:pt>
                <c:pt idx="615">
                  <c:v>-5.8532179867747298E-4</c:v>
                </c:pt>
                <c:pt idx="616">
                  <c:v>-5.8889765319040596E-4</c:v>
                </c:pt>
                <c:pt idx="617">
                  <c:v>-5.8677824662559097E-4</c:v>
                </c:pt>
                <c:pt idx="618">
                  <c:v>-5.8739944307962101E-4</c:v>
                </c:pt>
                <c:pt idx="619">
                  <c:v>-5.9091081740483603E-4</c:v>
                </c:pt>
                <c:pt idx="620">
                  <c:v>-5.9516079852397498E-4</c:v>
                </c:pt>
                <c:pt idx="621">
                  <c:v>-5.9346884923326096E-4</c:v>
                </c:pt>
                <c:pt idx="622">
                  <c:v>-5.8634435621404799E-4</c:v>
                </c:pt>
                <c:pt idx="623">
                  <c:v>-5.8987469102835704E-4</c:v>
                </c:pt>
                <c:pt idx="624">
                  <c:v>-5.8623444373181403E-4</c:v>
                </c:pt>
                <c:pt idx="625">
                  <c:v>-5.8559024601927004E-4</c:v>
                </c:pt>
                <c:pt idx="626">
                  <c:v>-5.8835350461473803E-4</c:v>
                </c:pt>
                <c:pt idx="627">
                  <c:v>-5.9369478740683903E-4</c:v>
                </c:pt>
                <c:pt idx="628">
                  <c:v>-5.9153401448599E-4</c:v>
                </c:pt>
                <c:pt idx="629">
                  <c:v>-5.9237160546214197E-4</c:v>
                </c:pt>
                <c:pt idx="630">
                  <c:v>-5.9298245139329799E-4</c:v>
                </c:pt>
                <c:pt idx="631">
                  <c:v>-5.9611489864996295E-4</c:v>
                </c:pt>
                <c:pt idx="632">
                  <c:v>-5.9107734675851705E-4</c:v>
                </c:pt>
                <c:pt idx="633">
                  <c:v>-5.9692906779826695E-4</c:v>
                </c:pt>
                <c:pt idx="634">
                  <c:v>-6.0122828013295002E-4</c:v>
                </c:pt>
                <c:pt idx="635">
                  <c:v>-6.0099721860559004E-4</c:v>
                </c:pt>
                <c:pt idx="636">
                  <c:v>-6.0491969516040405E-4</c:v>
                </c:pt>
                <c:pt idx="637">
                  <c:v>-5.9602391650515204E-4</c:v>
                </c:pt>
                <c:pt idx="638">
                  <c:v>-6.0265590295605802E-4</c:v>
                </c:pt>
                <c:pt idx="639">
                  <c:v>-6.01561545538282E-4</c:v>
                </c:pt>
                <c:pt idx="640">
                  <c:v>-6.0601072463862095E-4</c:v>
                </c:pt>
                <c:pt idx="641">
                  <c:v>-6.0458753771816499E-4</c:v>
                </c:pt>
                <c:pt idx="642">
                  <c:v>-6.0968628886777997E-4</c:v>
                </c:pt>
                <c:pt idx="643">
                  <c:v>-6.06334534013035E-4</c:v>
                </c:pt>
                <c:pt idx="644">
                  <c:v>-6.1290385892741296E-4</c:v>
                </c:pt>
                <c:pt idx="645">
                  <c:v>-6.1118738328088101E-4</c:v>
                </c:pt>
                <c:pt idx="646">
                  <c:v>-6.0781854518311305E-4</c:v>
                </c:pt>
                <c:pt idx="647">
                  <c:v>-6.1415031517409997E-4</c:v>
                </c:pt>
                <c:pt idx="648">
                  <c:v>-6.1401704012012696E-4</c:v>
                </c:pt>
                <c:pt idx="649">
                  <c:v>-6.1183718762482101E-4</c:v>
                </c:pt>
                <c:pt idx="650">
                  <c:v>-6.1465957356778001E-4</c:v>
                </c:pt>
                <c:pt idx="651">
                  <c:v>-6.2017705445211097E-4</c:v>
                </c:pt>
                <c:pt idx="652">
                  <c:v>-6.1250150941637995E-4</c:v>
                </c:pt>
                <c:pt idx="653">
                  <c:v>-6.1323304919729199E-4</c:v>
                </c:pt>
                <c:pt idx="654">
                  <c:v>-6.1472178545946498E-4</c:v>
                </c:pt>
                <c:pt idx="655">
                  <c:v>-6.20719683241768E-4</c:v>
                </c:pt>
                <c:pt idx="656">
                  <c:v>-6.22209827216322E-4</c:v>
                </c:pt>
                <c:pt idx="657">
                  <c:v>-6.2264642780196001E-4</c:v>
                </c:pt>
                <c:pt idx="658">
                  <c:v>-6.13643663225173E-4</c:v>
                </c:pt>
                <c:pt idx="659">
                  <c:v>-6.2537776092994502E-4</c:v>
                </c:pt>
                <c:pt idx="660">
                  <c:v>-6.3131713825324398E-4</c:v>
                </c:pt>
                <c:pt idx="661">
                  <c:v>-6.3111128191924702E-4</c:v>
                </c:pt>
                <c:pt idx="662">
                  <c:v>-6.23258105807551E-4</c:v>
                </c:pt>
                <c:pt idx="663">
                  <c:v>-6.2425374610988401E-4</c:v>
                </c:pt>
                <c:pt idx="664">
                  <c:v>-6.3049834636025304E-4</c:v>
                </c:pt>
                <c:pt idx="665">
                  <c:v>-6.2301029217104995E-4</c:v>
                </c:pt>
                <c:pt idx="666">
                  <c:v>-6.3438429208645798E-4</c:v>
                </c:pt>
                <c:pt idx="667">
                  <c:v>-6.35914883914329E-4</c:v>
                </c:pt>
                <c:pt idx="668">
                  <c:v>-6.3144264198522395E-4</c:v>
                </c:pt>
                <c:pt idx="669">
                  <c:v>-6.3000386420140398E-4</c:v>
                </c:pt>
                <c:pt idx="670">
                  <c:v>-6.3520981442874501E-4</c:v>
                </c:pt>
                <c:pt idx="671">
                  <c:v>-6.3279263646703204E-4</c:v>
                </c:pt>
                <c:pt idx="672">
                  <c:v>-6.3138630421352303E-4</c:v>
                </c:pt>
                <c:pt idx="673">
                  <c:v>-6.3964702263402901E-4</c:v>
                </c:pt>
                <c:pt idx="674">
                  <c:v>-6.4268542583851001E-4</c:v>
                </c:pt>
                <c:pt idx="675">
                  <c:v>-6.3936861104789996E-4</c:v>
                </c:pt>
                <c:pt idx="676">
                  <c:v>-6.3092379734324897E-4</c:v>
                </c:pt>
                <c:pt idx="677">
                  <c:v>-6.3509122594781597E-4</c:v>
                </c:pt>
                <c:pt idx="678">
                  <c:v>-6.4668613446146003E-4</c:v>
                </c:pt>
                <c:pt idx="679">
                  <c:v>-6.4620273396794796E-4</c:v>
                </c:pt>
                <c:pt idx="680">
                  <c:v>-6.3193061841609703E-4</c:v>
                </c:pt>
                <c:pt idx="681">
                  <c:v>-6.4249734753256502E-4</c:v>
                </c:pt>
                <c:pt idx="682">
                  <c:v>-6.4691119506870198E-4</c:v>
                </c:pt>
                <c:pt idx="683">
                  <c:v>-6.4019351886521799E-4</c:v>
                </c:pt>
                <c:pt idx="684">
                  <c:v>-6.4411073740638198E-4</c:v>
                </c:pt>
                <c:pt idx="685">
                  <c:v>-6.5171602611714295E-4</c:v>
                </c:pt>
                <c:pt idx="686">
                  <c:v>-6.4795310649414396E-4</c:v>
                </c:pt>
                <c:pt idx="687">
                  <c:v>-6.4656420068302497E-4</c:v>
                </c:pt>
                <c:pt idx="688">
                  <c:v>-6.5435179409551998E-4</c:v>
                </c:pt>
                <c:pt idx="689">
                  <c:v>-6.5692500946183403E-4</c:v>
                </c:pt>
                <c:pt idx="690">
                  <c:v>-6.5477565508901203E-4</c:v>
                </c:pt>
                <c:pt idx="691">
                  <c:v>-6.5697965429514402E-4</c:v>
                </c:pt>
                <c:pt idx="692">
                  <c:v>-6.5957250712736796E-4</c:v>
                </c:pt>
                <c:pt idx="693">
                  <c:v>-6.5416762741066204E-4</c:v>
                </c:pt>
                <c:pt idx="694">
                  <c:v>-6.5569029170702605E-4</c:v>
                </c:pt>
                <c:pt idx="695">
                  <c:v>-6.5564053361899001E-4</c:v>
                </c:pt>
                <c:pt idx="696">
                  <c:v>-6.6309757241575897E-4</c:v>
                </c:pt>
                <c:pt idx="697">
                  <c:v>-6.63304737776125E-4</c:v>
                </c:pt>
                <c:pt idx="698">
                  <c:v>-6.6173676709066996E-4</c:v>
                </c:pt>
                <c:pt idx="699">
                  <c:v>-6.5676478082756895E-4</c:v>
                </c:pt>
                <c:pt idx="700">
                  <c:v>-6.6153134554854099E-4</c:v>
                </c:pt>
                <c:pt idx="701">
                  <c:v>-6.5307348198897304E-4</c:v>
                </c:pt>
                <c:pt idx="702">
                  <c:v>-6.5769360685275196E-4</c:v>
                </c:pt>
                <c:pt idx="703">
                  <c:v>-6.6562511730421201E-4</c:v>
                </c:pt>
                <c:pt idx="704">
                  <c:v>-6.6829217530885697E-4</c:v>
                </c:pt>
                <c:pt idx="705">
                  <c:v>-6.6281954784830701E-4</c:v>
                </c:pt>
                <c:pt idx="706">
                  <c:v>-6.6359201852279404E-4</c:v>
                </c:pt>
                <c:pt idx="707">
                  <c:v>-6.7377398454403399E-4</c:v>
                </c:pt>
                <c:pt idx="708">
                  <c:v>-6.7144958749243303E-4</c:v>
                </c:pt>
                <c:pt idx="709">
                  <c:v>-6.7242834308959903E-4</c:v>
                </c:pt>
                <c:pt idx="710">
                  <c:v>-6.6906896824630105E-4</c:v>
                </c:pt>
                <c:pt idx="711">
                  <c:v>-6.7572978247647198E-4</c:v>
                </c:pt>
                <c:pt idx="712">
                  <c:v>-6.8077811033190696E-4</c:v>
                </c:pt>
                <c:pt idx="713">
                  <c:v>-6.7817882412215104E-4</c:v>
                </c:pt>
                <c:pt idx="714">
                  <c:v>-6.7650080225551096E-4</c:v>
                </c:pt>
                <c:pt idx="715">
                  <c:v>-6.81891401516109E-4</c:v>
                </c:pt>
                <c:pt idx="716">
                  <c:v>-6.80009091293127E-4</c:v>
                </c:pt>
                <c:pt idx="717">
                  <c:v>-6.8539520827092405E-4</c:v>
                </c:pt>
                <c:pt idx="718">
                  <c:v>-6.7796838549432899E-4</c:v>
                </c:pt>
                <c:pt idx="719">
                  <c:v>-6.8149306534693004E-4</c:v>
                </c:pt>
                <c:pt idx="720">
                  <c:v>-6.8571542933930103E-4</c:v>
                </c:pt>
                <c:pt idx="721">
                  <c:v>-6.8181442067018303E-4</c:v>
                </c:pt>
                <c:pt idx="722">
                  <c:v>-6.8594948548217805E-4</c:v>
                </c:pt>
                <c:pt idx="723">
                  <c:v>-6.8904190215489597E-4</c:v>
                </c:pt>
                <c:pt idx="724">
                  <c:v>-6.8919094429107297E-4</c:v>
                </c:pt>
                <c:pt idx="725">
                  <c:v>-6.8644554431507602E-4</c:v>
                </c:pt>
                <c:pt idx="726">
                  <c:v>-6.9103868261594797E-4</c:v>
                </c:pt>
                <c:pt idx="727">
                  <c:v>-6.9215287757454301E-4</c:v>
                </c:pt>
                <c:pt idx="728">
                  <c:v>-6.8925247105929704E-4</c:v>
                </c:pt>
                <c:pt idx="729">
                  <c:v>-6.9412477056346499E-4</c:v>
                </c:pt>
                <c:pt idx="730">
                  <c:v>-6.9190450130886402E-4</c:v>
                </c:pt>
                <c:pt idx="731">
                  <c:v>-6.9277046386460796E-4</c:v>
                </c:pt>
                <c:pt idx="732">
                  <c:v>-6.9753709762591899E-4</c:v>
                </c:pt>
                <c:pt idx="733">
                  <c:v>-6.9356547011033601E-4</c:v>
                </c:pt>
                <c:pt idx="734">
                  <c:v>-6.9682364314446602E-4</c:v>
                </c:pt>
                <c:pt idx="735">
                  <c:v>-7.0321531964899497E-4</c:v>
                </c:pt>
                <c:pt idx="736">
                  <c:v>-7.0338119464767297E-4</c:v>
                </c:pt>
                <c:pt idx="737">
                  <c:v>-6.9935771238568804E-4</c:v>
                </c:pt>
                <c:pt idx="738">
                  <c:v>-7.0231370020352904E-4</c:v>
                </c:pt>
                <c:pt idx="739">
                  <c:v>-7.0216030899370601E-4</c:v>
                </c:pt>
                <c:pt idx="740">
                  <c:v>-7.05810303239034E-4</c:v>
                </c:pt>
                <c:pt idx="741">
                  <c:v>-7.0889273476000395E-4</c:v>
                </c:pt>
                <c:pt idx="742">
                  <c:v>-7.0561249684752503E-4</c:v>
                </c:pt>
                <c:pt idx="743">
                  <c:v>-7.1201257450182105E-4</c:v>
                </c:pt>
                <c:pt idx="744">
                  <c:v>-7.1075776492753604E-4</c:v>
                </c:pt>
                <c:pt idx="745">
                  <c:v>-7.09855598434755E-4</c:v>
                </c:pt>
                <c:pt idx="746">
                  <c:v>-7.1264629460084604E-4</c:v>
                </c:pt>
                <c:pt idx="747">
                  <c:v>-7.1073476751614805E-4</c:v>
                </c:pt>
                <c:pt idx="748">
                  <c:v>-7.1868620388460197E-4</c:v>
                </c:pt>
                <c:pt idx="749">
                  <c:v>-7.1442793662102001E-4</c:v>
                </c:pt>
                <c:pt idx="750">
                  <c:v>-7.1509100876993503E-4</c:v>
                </c:pt>
                <c:pt idx="751">
                  <c:v>-7.2155064806583304E-4</c:v>
                </c:pt>
                <c:pt idx="752">
                  <c:v>-7.1563179738709602E-4</c:v>
                </c:pt>
                <c:pt idx="753">
                  <c:v>-7.1753477561935198E-4</c:v>
                </c:pt>
                <c:pt idx="754">
                  <c:v>-7.2075073749419704E-4</c:v>
                </c:pt>
                <c:pt idx="755">
                  <c:v>-7.1841302425718404E-4</c:v>
                </c:pt>
                <c:pt idx="756">
                  <c:v>-7.22563053104864E-4</c:v>
                </c:pt>
                <c:pt idx="757">
                  <c:v>-7.2259133661733499E-4</c:v>
                </c:pt>
                <c:pt idx="758">
                  <c:v>-7.2603593747550801E-4</c:v>
                </c:pt>
                <c:pt idx="759">
                  <c:v>-7.2458306797939804E-4</c:v>
                </c:pt>
                <c:pt idx="760">
                  <c:v>-7.2365752903812098E-4</c:v>
                </c:pt>
                <c:pt idx="761">
                  <c:v>-7.2544111861519097E-4</c:v>
                </c:pt>
                <c:pt idx="762">
                  <c:v>-7.3046240647410001E-4</c:v>
                </c:pt>
                <c:pt idx="763">
                  <c:v>-7.3244695525391404E-4</c:v>
                </c:pt>
                <c:pt idx="764">
                  <c:v>-7.3076962935879298E-4</c:v>
                </c:pt>
                <c:pt idx="765">
                  <c:v>-7.3084153818883495E-4</c:v>
                </c:pt>
                <c:pt idx="766">
                  <c:v>-7.3861650965522795E-4</c:v>
                </c:pt>
                <c:pt idx="767">
                  <c:v>-7.3540424725614605E-4</c:v>
                </c:pt>
                <c:pt idx="768">
                  <c:v>-7.4054453567406597E-4</c:v>
                </c:pt>
                <c:pt idx="769">
                  <c:v>-7.4341660872436399E-4</c:v>
                </c:pt>
                <c:pt idx="770">
                  <c:v>-7.4082108841507703E-4</c:v>
                </c:pt>
                <c:pt idx="771">
                  <c:v>-7.4406684730567E-4</c:v>
                </c:pt>
                <c:pt idx="772">
                  <c:v>-7.4395068654497902E-4</c:v>
                </c:pt>
                <c:pt idx="773">
                  <c:v>-7.4262262381570099E-4</c:v>
                </c:pt>
                <c:pt idx="774">
                  <c:v>-7.4364827250151502E-4</c:v>
                </c:pt>
                <c:pt idx="775">
                  <c:v>-7.46661091232813E-4</c:v>
                </c:pt>
                <c:pt idx="776">
                  <c:v>-7.4894518376213397E-4</c:v>
                </c:pt>
                <c:pt idx="777">
                  <c:v>-7.5022852497301897E-4</c:v>
                </c:pt>
                <c:pt idx="778">
                  <c:v>-7.5201762017112301E-4</c:v>
                </c:pt>
                <c:pt idx="779">
                  <c:v>-7.5197047246275699E-4</c:v>
                </c:pt>
                <c:pt idx="780">
                  <c:v>-7.5110364225185698E-4</c:v>
                </c:pt>
                <c:pt idx="781">
                  <c:v>-7.5161178091825802E-4</c:v>
                </c:pt>
                <c:pt idx="782">
                  <c:v>-7.5457081741352801E-4</c:v>
                </c:pt>
                <c:pt idx="783">
                  <c:v>-7.5219593980182001E-4</c:v>
                </c:pt>
                <c:pt idx="784">
                  <c:v>-7.5804631331635904E-4</c:v>
                </c:pt>
                <c:pt idx="785">
                  <c:v>-7.5754294570162795E-4</c:v>
                </c:pt>
                <c:pt idx="786">
                  <c:v>-7.5808160183583504E-4</c:v>
                </c:pt>
                <c:pt idx="787">
                  <c:v>-7.5971829860040801E-4</c:v>
                </c:pt>
                <c:pt idx="788">
                  <c:v>-7.6200083150363503E-4</c:v>
                </c:pt>
                <c:pt idx="789">
                  <c:v>-7.60373008351818E-4</c:v>
                </c:pt>
                <c:pt idx="790">
                  <c:v>-7.6886060411164895E-4</c:v>
                </c:pt>
                <c:pt idx="791">
                  <c:v>-7.6524016511307603E-4</c:v>
                </c:pt>
                <c:pt idx="792">
                  <c:v>-7.6610157335712105E-4</c:v>
                </c:pt>
                <c:pt idx="793">
                  <c:v>-7.6850487453316197E-4</c:v>
                </c:pt>
                <c:pt idx="794">
                  <c:v>-7.7352015145876999E-4</c:v>
                </c:pt>
                <c:pt idx="795">
                  <c:v>-7.7281349939660601E-4</c:v>
                </c:pt>
                <c:pt idx="796">
                  <c:v>-7.69729397444405E-4</c:v>
                </c:pt>
                <c:pt idx="797">
                  <c:v>-7.7139405230958701E-4</c:v>
                </c:pt>
                <c:pt idx="798">
                  <c:v>-7.7686149287827097E-4</c:v>
                </c:pt>
                <c:pt idx="799">
                  <c:v>-7.7800376009134402E-4</c:v>
                </c:pt>
                <c:pt idx="800">
                  <c:v>-7.8117191955370596E-4</c:v>
                </c:pt>
                <c:pt idx="801">
                  <c:v>-7.8421638095305904E-4</c:v>
                </c:pt>
                <c:pt idx="802">
                  <c:v>-7.8601623680510705E-4</c:v>
                </c:pt>
                <c:pt idx="803">
                  <c:v>-7.8533759538836404E-4</c:v>
                </c:pt>
                <c:pt idx="804">
                  <c:v>-7.8362465477832901E-4</c:v>
                </c:pt>
                <c:pt idx="805">
                  <c:v>-7.8309539529282401E-4</c:v>
                </c:pt>
                <c:pt idx="806">
                  <c:v>-7.8252068914993198E-4</c:v>
                </c:pt>
                <c:pt idx="807">
                  <c:v>-7.8557423168577098E-4</c:v>
                </c:pt>
                <c:pt idx="808">
                  <c:v>-7.8867345633909904E-4</c:v>
                </c:pt>
                <c:pt idx="809">
                  <c:v>-7.8902508843824398E-4</c:v>
                </c:pt>
                <c:pt idx="810">
                  <c:v>-7.8961414403845099E-4</c:v>
                </c:pt>
                <c:pt idx="811">
                  <c:v>-7.9446384322602397E-4</c:v>
                </c:pt>
                <c:pt idx="812">
                  <c:v>-7.9127255891567295E-4</c:v>
                </c:pt>
                <c:pt idx="813">
                  <c:v>-7.95607814857656E-4</c:v>
                </c:pt>
                <c:pt idx="814">
                  <c:v>-7.2748290783294098E-4</c:v>
                </c:pt>
                <c:pt idx="815">
                  <c:v>-1.2071017318727401E-3</c:v>
                </c:pt>
                <c:pt idx="816">
                  <c:v>-8.0132695721925502E-4</c:v>
                </c:pt>
                <c:pt idx="817">
                  <c:v>-8.0293543460630999E-4</c:v>
                </c:pt>
                <c:pt idx="818">
                  <c:v>-8.00801759644135E-4</c:v>
                </c:pt>
                <c:pt idx="819">
                  <c:v>-8.0261559865051101E-4</c:v>
                </c:pt>
                <c:pt idx="820">
                  <c:v>-8.09194155491596E-4</c:v>
                </c:pt>
                <c:pt idx="821">
                  <c:v>-8.0934313032177303E-4</c:v>
                </c:pt>
                <c:pt idx="822">
                  <c:v>-8.1267527494076602E-4</c:v>
                </c:pt>
                <c:pt idx="823">
                  <c:v>-8.1055924933080197E-4</c:v>
                </c:pt>
                <c:pt idx="824">
                  <c:v>-8.1305160184321802E-4</c:v>
                </c:pt>
                <c:pt idx="825">
                  <c:v>-8.1173257247652898E-4</c:v>
                </c:pt>
                <c:pt idx="826">
                  <c:v>-8.1300724356722198E-4</c:v>
                </c:pt>
                <c:pt idx="827">
                  <c:v>-8.1732815657150303E-4</c:v>
                </c:pt>
                <c:pt idx="828">
                  <c:v>-8.1899776957067695E-4</c:v>
                </c:pt>
                <c:pt idx="829">
                  <c:v>-8.1893681995262103E-4</c:v>
                </c:pt>
                <c:pt idx="830">
                  <c:v>-8.2123463436038302E-4</c:v>
                </c:pt>
                <c:pt idx="831">
                  <c:v>-8.2244009928090405E-4</c:v>
                </c:pt>
                <c:pt idx="832">
                  <c:v>-8.2456603853014695E-4</c:v>
                </c:pt>
                <c:pt idx="833">
                  <c:v>-8.2721232816454905E-4</c:v>
                </c:pt>
                <c:pt idx="834">
                  <c:v>-8.2707262285162399E-4</c:v>
                </c:pt>
                <c:pt idx="835">
                  <c:v>-8.2703401012388798E-4</c:v>
                </c:pt>
                <c:pt idx="836">
                  <c:v>-8.2893301172281197E-4</c:v>
                </c:pt>
                <c:pt idx="837">
                  <c:v>-8.33248007579175E-4</c:v>
                </c:pt>
                <c:pt idx="838">
                  <c:v>-8.3688404099433605E-4</c:v>
                </c:pt>
                <c:pt idx="839">
                  <c:v>-8.3667539344581699E-4</c:v>
                </c:pt>
                <c:pt idx="840">
                  <c:v>-8.3739700994315603E-4</c:v>
                </c:pt>
                <c:pt idx="841">
                  <c:v>-8.3889115999338998E-4</c:v>
                </c:pt>
                <c:pt idx="842">
                  <c:v>-8.40819161629364E-4</c:v>
                </c:pt>
                <c:pt idx="843">
                  <c:v>-8.4157181894405401E-4</c:v>
                </c:pt>
                <c:pt idx="844">
                  <c:v>-8.4202218157669703E-4</c:v>
                </c:pt>
                <c:pt idx="845">
                  <c:v>-8.4463554309670795E-4</c:v>
                </c:pt>
                <c:pt idx="846">
                  <c:v>-8.4638030040881998E-4</c:v>
                </c:pt>
                <c:pt idx="847">
                  <c:v>-8.4925333900939901E-4</c:v>
                </c:pt>
                <c:pt idx="848">
                  <c:v>-8.4777654184040496E-4</c:v>
                </c:pt>
                <c:pt idx="849">
                  <c:v>-8.5585588368364805E-4</c:v>
                </c:pt>
                <c:pt idx="850">
                  <c:v>-8.64298581528332E-4</c:v>
                </c:pt>
                <c:pt idx="851">
                  <c:v>-8.6462156629637003E-4</c:v>
                </c:pt>
                <c:pt idx="852">
                  <c:v>-8.6585544628996203E-4</c:v>
                </c:pt>
                <c:pt idx="853">
                  <c:v>-8.6589032888077398E-4</c:v>
                </c:pt>
                <c:pt idx="854">
                  <c:v>-8.6501688401503904E-4</c:v>
                </c:pt>
                <c:pt idx="855">
                  <c:v>-8.6862545955067804E-4</c:v>
                </c:pt>
                <c:pt idx="856">
                  <c:v>-8.7147994611596301E-4</c:v>
                </c:pt>
                <c:pt idx="857">
                  <c:v>-8.7469070963497298E-4</c:v>
                </c:pt>
                <c:pt idx="858">
                  <c:v>-8.7518206033517301E-4</c:v>
                </c:pt>
                <c:pt idx="859">
                  <c:v>-8.76319649007838E-4</c:v>
                </c:pt>
                <c:pt idx="860">
                  <c:v>-8.7784825494126599E-4</c:v>
                </c:pt>
                <c:pt idx="861">
                  <c:v>-8.8140258722871996E-4</c:v>
                </c:pt>
                <c:pt idx="862">
                  <c:v>-8.8164880233759996E-4</c:v>
                </c:pt>
                <c:pt idx="863">
                  <c:v>-8.85101252062621E-4</c:v>
                </c:pt>
                <c:pt idx="864">
                  <c:v>-8.8562661161509801E-4</c:v>
                </c:pt>
                <c:pt idx="865">
                  <c:v>-8.9013151999816503E-4</c:v>
                </c:pt>
                <c:pt idx="866">
                  <c:v>-8.9138912323964996E-4</c:v>
                </c:pt>
                <c:pt idx="867">
                  <c:v>-8.9392722914189695E-4</c:v>
                </c:pt>
                <c:pt idx="868">
                  <c:v>-8.9497525993802803E-4</c:v>
                </c:pt>
                <c:pt idx="869">
                  <c:v>-8.95727521216218E-4</c:v>
                </c:pt>
                <c:pt idx="870">
                  <c:v>-8.9716158728577898E-4</c:v>
                </c:pt>
                <c:pt idx="871">
                  <c:v>-8.9817300634234705E-4</c:v>
                </c:pt>
                <c:pt idx="872">
                  <c:v>-9.0100969959044897E-4</c:v>
                </c:pt>
                <c:pt idx="873">
                  <c:v>-9.0291614087416696E-4</c:v>
                </c:pt>
                <c:pt idx="874">
                  <c:v>-9.0417818567319497E-4</c:v>
                </c:pt>
                <c:pt idx="875">
                  <c:v>-9.0685080290607795E-4</c:v>
                </c:pt>
                <c:pt idx="876">
                  <c:v>-9.0778991750899304E-4</c:v>
                </c:pt>
                <c:pt idx="877">
                  <c:v>-9.0914757547667002E-4</c:v>
                </c:pt>
                <c:pt idx="878">
                  <c:v>-9.1289884033221602E-4</c:v>
                </c:pt>
                <c:pt idx="879">
                  <c:v>-9.1520120928032195E-4</c:v>
                </c:pt>
                <c:pt idx="880">
                  <c:v>-9.1529640482024505E-4</c:v>
                </c:pt>
                <c:pt idx="881">
                  <c:v>-9.1741556212051299E-4</c:v>
                </c:pt>
                <c:pt idx="882">
                  <c:v>-9.2110188865024E-4</c:v>
                </c:pt>
                <c:pt idx="883">
                  <c:v>-9.21568778686806E-4</c:v>
                </c:pt>
                <c:pt idx="884">
                  <c:v>-9.2490917273707E-4</c:v>
                </c:pt>
                <c:pt idx="885">
                  <c:v>-9.2478536065132805E-4</c:v>
                </c:pt>
                <c:pt idx="886">
                  <c:v>-9.2742826396333502E-4</c:v>
                </c:pt>
                <c:pt idx="887">
                  <c:v>-9.2971841134708297E-4</c:v>
                </c:pt>
                <c:pt idx="888">
                  <c:v>-9.3228947218022102E-4</c:v>
                </c:pt>
                <c:pt idx="889">
                  <c:v>-9.3433776760351898E-4</c:v>
                </c:pt>
                <c:pt idx="890">
                  <c:v>-9.3708188725824505E-4</c:v>
                </c:pt>
                <c:pt idx="891">
                  <c:v>-9.3840189516020698E-4</c:v>
                </c:pt>
                <c:pt idx="892">
                  <c:v>-9.4133016599597E-4</c:v>
                </c:pt>
                <c:pt idx="893">
                  <c:v>-9.4345878084543095E-4</c:v>
                </c:pt>
                <c:pt idx="894">
                  <c:v>-9.4633598921949101E-4</c:v>
                </c:pt>
                <c:pt idx="895">
                  <c:v>-9.47149647740411E-4</c:v>
                </c:pt>
                <c:pt idx="896">
                  <c:v>-9.5037784315647701E-4</c:v>
                </c:pt>
                <c:pt idx="897">
                  <c:v>-9.5203290980388903E-4</c:v>
                </c:pt>
                <c:pt idx="898">
                  <c:v>-9.5465466861993002E-4</c:v>
                </c:pt>
                <c:pt idx="899">
                  <c:v>-9.5543057421194704E-4</c:v>
                </c:pt>
                <c:pt idx="900">
                  <c:v>-9.5891259907593396E-4</c:v>
                </c:pt>
                <c:pt idx="901">
                  <c:v>-9.6126844257812404E-4</c:v>
                </c:pt>
                <c:pt idx="902">
                  <c:v>-9.6302139044689096E-4</c:v>
                </c:pt>
                <c:pt idx="903">
                  <c:v>-9.6616461877596399E-4</c:v>
                </c:pt>
                <c:pt idx="904">
                  <c:v>-9.6809455845234802E-4</c:v>
                </c:pt>
                <c:pt idx="905">
                  <c:v>-9.7008105564005997E-4</c:v>
                </c:pt>
                <c:pt idx="906">
                  <c:v>-9.7215688069444896E-4</c:v>
                </c:pt>
                <c:pt idx="907">
                  <c:v>-9.7460767078436604E-4</c:v>
                </c:pt>
                <c:pt idx="908">
                  <c:v>-9.7727652343509606E-4</c:v>
                </c:pt>
                <c:pt idx="909">
                  <c:v>-9.7953708347753711E-4</c:v>
                </c:pt>
                <c:pt idx="910">
                  <c:v>-9.8310322001621308E-4</c:v>
                </c:pt>
                <c:pt idx="911">
                  <c:v>-9.8582417310959605E-4</c:v>
                </c:pt>
                <c:pt idx="912">
                  <c:v>-9.8693549204469599E-4</c:v>
                </c:pt>
                <c:pt idx="913">
                  <c:v>-9.883334536498129E-4</c:v>
                </c:pt>
                <c:pt idx="914">
                  <c:v>-9.9220746609660895E-4</c:v>
                </c:pt>
                <c:pt idx="915">
                  <c:v>-9.948944205469669E-4</c:v>
                </c:pt>
                <c:pt idx="916">
                  <c:v>-9.9684730398234204E-4</c:v>
                </c:pt>
                <c:pt idx="917">
                  <c:v>-9.9957520170061492E-4</c:v>
                </c:pt>
                <c:pt idx="918">
                  <c:v>-1.0018815826425601E-3</c:v>
                </c:pt>
                <c:pt idx="919">
                  <c:v>-1.0046755562003601E-3</c:v>
                </c:pt>
                <c:pt idx="920">
                  <c:v>-1.00659448411725E-3</c:v>
                </c:pt>
                <c:pt idx="921">
                  <c:v>-1.00906942921446E-3</c:v>
                </c:pt>
                <c:pt idx="922">
                  <c:v>-1.0125180253677099E-3</c:v>
                </c:pt>
                <c:pt idx="923">
                  <c:v>-1.01454421670657E-3</c:v>
                </c:pt>
                <c:pt idx="924">
                  <c:v>-1.01683890478479E-3</c:v>
                </c:pt>
                <c:pt idx="925">
                  <c:v>-1.01911734714046E-3</c:v>
                </c:pt>
                <c:pt idx="926">
                  <c:v>-1.02208097392534E-3</c:v>
                </c:pt>
                <c:pt idx="927">
                  <c:v>-1.0255784118213601E-3</c:v>
                </c:pt>
                <c:pt idx="928">
                  <c:v>-1.02734147900873E-3</c:v>
                </c:pt>
                <c:pt idx="929">
                  <c:v>-1.0311420573721E-3</c:v>
                </c:pt>
                <c:pt idx="930">
                  <c:v>-1.0339159376483501E-3</c:v>
                </c:pt>
                <c:pt idx="931">
                  <c:v>-1.03629244805014E-3</c:v>
                </c:pt>
                <c:pt idx="932">
                  <c:v>-1.0394806057439901E-3</c:v>
                </c:pt>
                <c:pt idx="933">
                  <c:v>-1.0416275478027301E-3</c:v>
                </c:pt>
                <c:pt idx="934">
                  <c:v>-1.04442012803227E-3</c:v>
                </c:pt>
                <c:pt idx="935">
                  <c:v>-1.0472500492455499E-3</c:v>
                </c:pt>
                <c:pt idx="936">
                  <c:v>-1.05032443799059E-3</c:v>
                </c:pt>
                <c:pt idx="937">
                  <c:v>-1.0534157569208899E-3</c:v>
                </c:pt>
                <c:pt idx="938">
                  <c:v>-1.05567714260943E-3</c:v>
                </c:pt>
                <c:pt idx="939">
                  <c:v>-1.05914336626883E-3</c:v>
                </c:pt>
                <c:pt idx="940">
                  <c:v>-1.0621618613941199E-3</c:v>
                </c:pt>
                <c:pt idx="941">
                  <c:v>-1.06504066918018E-3</c:v>
                </c:pt>
                <c:pt idx="942">
                  <c:v>-1.06764580601767E-3</c:v>
                </c:pt>
                <c:pt idx="943">
                  <c:v>-1.0707790734947201E-3</c:v>
                </c:pt>
                <c:pt idx="944">
                  <c:v>-1.0741321055224599E-3</c:v>
                </c:pt>
                <c:pt idx="945">
                  <c:v>-1.076881574227E-3</c:v>
                </c:pt>
                <c:pt idx="946">
                  <c:v>-1.08046008417515E-3</c:v>
                </c:pt>
                <c:pt idx="947">
                  <c:v>-1.0833157230222799E-3</c:v>
                </c:pt>
                <c:pt idx="948">
                  <c:v>-1.08663175811929E-3</c:v>
                </c:pt>
                <c:pt idx="949">
                  <c:v>-1.0892129866139301E-3</c:v>
                </c:pt>
                <c:pt idx="950">
                  <c:v>-1.09244969021236E-3</c:v>
                </c:pt>
                <c:pt idx="951">
                  <c:v>-1.09615091646568E-3</c:v>
                </c:pt>
                <c:pt idx="952">
                  <c:v>-1.09938676398575E-3</c:v>
                </c:pt>
                <c:pt idx="953">
                  <c:v>-1.1028355007507899E-3</c:v>
                </c:pt>
                <c:pt idx="954">
                  <c:v>-1.1061965940038199E-3</c:v>
                </c:pt>
                <c:pt idx="955">
                  <c:v>-1.1091817753217E-3</c:v>
                </c:pt>
                <c:pt idx="956">
                  <c:v>-1.1128320367868999E-3</c:v>
                </c:pt>
                <c:pt idx="957">
                  <c:v>-1.1163255495756899E-3</c:v>
                </c:pt>
                <c:pt idx="958">
                  <c:v>-1.1193296121147201E-3</c:v>
                </c:pt>
                <c:pt idx="959">
                  <c:v>-1.1230996748180699E-3</c:v>
                </c:pt>
                <c:pt idx="960">
                  <c:v>-1.1263642600427199E-3</c:v>
                </c:pt>
                <c:pt idx="961">
                  <c:v>-1.13029608702665E-3</c:v>
                </c:pt>
                <c:pt idx="962">
                  <c:v>-1.1333155340363999E-3</c:v>
                </c:pt>
                <c:pt idx="963">
                  <c:v>-1.1371827470785701E-3</c:v>
                </c:pt>
                <c:pt idx="964">
                  <c:v>-1.1407915597221501E-3</c:v>
                </c:pt>
                <c:pt idx="965">
                  <c:v>-1.14412489481891E-3</c:v>
                </c:pt>
                <c:pt idx="966">
                  <c:v>-1.1481478715589001E-3</c:v>
                </c:pt>
                <c:pt idx="967">
                  <c:v>-1.1521914196739799E-3</c:v>
                </c:pt>
                <c:pt idx="968">
                  <c:v>-1.1551226795802499E-3</c:v>
                </c:pt>
                <c:pt idx="969">
                  <c:v>-1.15977702599392E-3</c:v>
                </c:pt>
                <c:pt idx="970">
                  <c:v>-1.1633010569368899E-3</c:v>
                </c:pt>
                <c:pt idx="971">
                  <c:v>-1.16665077891251E-3</c:v>
                </c:pt>
                <c:pt idx="972">
                  <c:v>-1.17104090154185E-3</c:v>
                </c:pt>
                <c:pt idx="973">
                  <c:v>-1.1744237381815801E-3</c:v>
                </c:pt>
                <c:pt idx="974">
                  <c:v>-1.17875722924906E-3</c:v>
                </c:pt>
                <c:pt idx="975">
                  <c:v>-1.1827078503855201E-3</c:v>
                </c:pt>
                <c:pt idx="976">
                  <c:v>-1.18634954202145E-3</c:v>
                </c:pt>
                <c:pt idx="977">
                  <c:v>-1.1908027262298401E-3</c:v>
                </c:pt>
                <c:pt idx="978">
                  <c:v>-1.19502976874234E-3</c:v>
                </c:pt>
                <c:pt idx="979">
                  <c:v>-1.1987905843062799E-3</c:v>
                </c:pt>
                <c:pt idx="980">
                  <c:v>-1.20316636391653E-3</c:v>
                </c:pt>
                <c:pt idx="981">
                  <c:v>-1.20718593412183E-3</c:v>
                </c:pt>
                <c:pt idx="982">
                  <c:v>-1.2115802356951701E-3</c:v>
                </c:pt>
                <c:pt idx="983">
                  <c:v>-1.21562562004168E-3</c:v>
                </c:pt>
                <c:pt idx="984">
                  <c:v>-1.22026378588944E-3</c:v>
                </c:pt>
                <c:pt idx="985">
                  <c:v>-1.2243291714202399E-3</c:v>
                </c:pt>
                <c:pt idx="986">
                  <c:v>-1.22961480410209E-3</c:v>
                </c:pt>
                <c:pt idx="987">
                  <c:v>-1.23342374545688E-3</c:v>
                </c:pt>
                <c:pt idx="988">
                  <c:v>-1.2381562090437699E-3</c:v>
                </c:pt>
                <c:pt idx="989">
                  <c:v>-1.2427723365727699E-3</c:v>
                </c:pt>
                <c:pt idx="990">
                  <c:v>-1.2473608154110699E-3</c:v>
                </c:pt>
                <c:pt idx="991">
                  <c:v>-1.2516150262887799E-3</c:v>
                </c:pt>
                <c:pt idx="992">
                  <c:v>-1.2563647280116701E-3</c:v>
                </c:pt>
                <c:pt idx="993">
                  <c:v>-1.2607041514020099E-3</c:v>
                </c:pt>
                <c:pt idx="994">
                  <c:v>-1.2664724405813501E-3</c:v>
                </c:pt>
                <c:pt idx="995">
                  <c:v>-1.26984265020502E-3</c:v>
                </c:pt>
                <c:pt idx="996">
                  <c:v>-1.27524019348549E-3</c:v>
                </c:pt>
                <c:pt idx="997">
                  <c:v>-1.2795633030362799E-3</c:v>
                </c:pt>
                <c:pt idx="998">
                  <c:v>-1.0400004228269899E-3</c:v>
                </c:pt>
                <c:pt idx="999">
                  <c:v>-1.2994712175721701E-3</c:v>
                </c:pt>
                <c:pt idx="1000">
                  <c:v>-1.31817032342452E-3</c:v>
                </c:pt>
                <c:pt idx="1001">
                  <c:v>-1.3231251933081001E-3</c:v>
                </c:pt>
                <c:pt idx="1002">
                  <c:v>-1.32747279759599E-3</c:v>
                </c:pt>
                <c:pt idx="1003">
                  <c:v>-1.33193830878727E-3</c:v>
                </c:pt>
                <c:pt idx="1004">
                  <c:v>-1.33785303978017E-3</c:v>
                </c:pt>
                <c:pt idx="1005">
                  <c:v>-1.3416358575700101E-3</c:v>
                </c:pt>
                <c:pt idx="1006">
                  <c:v>-1.34667341677886E-3</c:v>
                </c:pt>
                <c:pt idx="1007">
                  <c:v>-1.3515651241852299E-3</c:v>
                </c:pt>
                <c:pt idx="1008">
                  <c:v>-1.35580893608898E-3</c:v>
                </c:pt>
                <c:pt idx="1009">
                  <c:v>-1.3598625142325299E-3</c:v>
                </c:pt>
                <c:pt idx="1010">
                  <c:v>-1.36403932188673E-3</c:v>
                </c:pt>
                <c:pt idx="1011">
                  <c:v>-1.3702397842947499E-3</c:v>
                </c:pt>
                <c:pt idx="1012">
                  <c:v>-1.37389608305409E-3</c:v>
                </c:pt>
                <c:pt idx="1013">
                  <c:v>-1.3775527087784201E-3</c:v>
                </c:pt>
                <c:pt idx="1014">
                  <c:v>-1.3829914579243799E-3</c:v>
                </c:pt>
                <c:pt idx="1015">
                  <c:v>-1.38716135362355E-3</c:v>
                </c:pt>
                <c:pt idx="1016">
                  <c:v>-1.3918771488861E-3</c:v>
                </c:pt>
                <c:pt idx="1017">
                  <c:v>-1.3965388306047201E-3</c:v>
                </c:pt>
                <c:pt idx="1018">
                  <c:v>-1.4009070486664301E-3</c:v>
                </c:pt>
                <c:pt idx="1019">
                  <c:v>-1.4063013358765199E-3</c:v>
                </c:pt>
                <c:pt idx="1020">
                  <c:v>-1.4095649169988901E-3</c:v>
                </c:pt>
                <c:pt idx="1021">
                  <c:v>-1.4140712244764999E-3</c:v>
                </c:pt>
                <c:pt idx="1022">
                  <c:v>-1.4188900683465601E-3</c:v>
                </c:pt>
                <c:pt idx="1023">
                  <c:v>-1.42310640029972E-3</c:v>
                </c:pt>
                <c:pt idx="1024">
                  <c:v>-1.4280775305979801E-3</c:v>
                </c:pt>
                <c:pt idx="1025">
                  <c:v>-1.4319116476467499E-3</c:v>
                </c:pt>
                <c:pt idx="1026">
                  <c:v>-1.4348544873859601E-3</c:v>
                </c:pt>
                <c:pt idx="1027">
                  <c:v>-1.4400129371539799E-3</c:v>
                </c:pt>
                <c:pt idx="1028">
                  <c:v>-1.44359735477456E-3</c:v>
                </c:pt>
                <c:pt idx="1029">
                  <c:v>-1.35211076827609E-3</c:v>
                </c:pt>
                <c:pt idx="1030">
                  <c:v>-1.7196974890776001E-3</c:v>
                </c:pt>
                <c:pt idx="1031">
                  <c:v>-1.4499843528844899E-3</c:v>
                </c:pt>
                <c:pt idx="1032">
                  <c:v>-1.4583072272524799E-3</c:v>
                </c:pt>
                <c:pt idx="1033">
                  <c:v>-1.4618982698448E-3</c:v>
                </c:pt>
                <c:pt idx="1034">
                  <c:v>-1.46461481318106E-3</c:v>
                </c:pt>
                <c:pt idx="1035">
                  <c:v>-1.46878062075808E-3</c:v>
                </c:pt>
                <c:pt idx="1036">
                  <c:v>-1.4725586524086799E-3</c:v>
                </c:pt>
                <c:pt idx="1037">
                  <c:v>-1.4756108238320801E-3</c:v>
                </c:pt>
                <c:pt idx="1038">
                  <c:v>-1.47852553301306E-3</c:v>
                </c:pt>
                <c:pt idx="1039">
                  <c:v>-1.4814962132591099E-3</c:v>
                </c:pt>
                <c:pt idx="1040">
                  <c:v>-1.48441038613624E-3</c:v>
                </c:pt>
                <c:pt idx="1041">
                  <c:v>-1.48654103160797E-3</c:v>
                </c:pt>
                <c:pt idx="1042">
                  <c:v>-1.4893677385466801E-3</c:v>
                </c:pt>
                <c:pt idx="1043">
                  <c:v>-1.49312321567954E-3</c:v>
                </c:pt>
                <c:pt idx="1044">
                  <c:v>-1.4944674814334901E-3</c:v>
                </c:pt>
                <c:pt idx="1045">
                  <c:v>-1.4963943027577001E-3</c:v>
                </c:pt>
                <c:pt idx="1046">
                  <c:v>-1.4991309372723301E-3</c:v>
                </c:pt>
                <c:pt idx="1047">
                  <c:v>-1.5018756194624199E-3</c:v>
                </c:pt>
                <c:pt idx="1048">
                  <c:v>-1.50415802236718E-3</c:v>
                </c:pt>
                <c:pt idx="1049">
                  <c:v>-1.50428766403231E-3</c:v>
                </c:pt>
                <c:pt idx="1050">
                  <c:v>-1.5070300029856099E-3</c:v>
                </c:pt>
                <c:pt idx="1051">
                  <c:v>-1.50926135875481E-3</c:v>
                </c:pt>
                <c:pt idx="1052">
                  <c:v>-1.51130637178231E-3</c:v>
                </c:pt>
                <c:pt idx="1053">
                  <c:v>-1.51059358843575E-3</c:v>
                </c:pt>
                <c:pt idx="1054">
                  <c:v>-1.51282256546171E-3</c:v>
                </c:pt>
                <c:pt idx="1055">
                  <c:v>-1.51380210482914E-3</c:v>
                </c:pt>
                <c:pt idx="1056">
                  <c:v>-1.5148004028735099E-3</c:v>
                </c:pt>
                <c:pt idx="1057">
                  <c:v>-1.5147373623645201E-3</c:v>
                </c:pt>
                <c:pt idx="1058">
                  <c:v>-1.51450205041361E-3</c:v>
                </c:pt>
                <c:pt idx="1059">
                  <c:v>-1.5154546296599E-3</c:v>
                </c:pt>
                <c:pt idx="1060">
                  <c:v>-1.51381381154353E-3</c:v>
                </c:pt>
                <c:pt idx="1061">
                  <c:v>-1.5129741628500601E-3</c:v>
                </c:pt>
                <c:pt idx="1062">
                  <c:v>-1.5128258740378701E-3</c:v>
                </c:pt>
                <c:pt idx="1063">
                  <c:v>-1.5136716651110999E-3</c:v>
                </c:pt>
                <c:pt idx="1064">
                  <c:v>-1.51256019866597E-3</c:v>
                </c:pt>
                <c:pt idx="1065">
                  <c:v>-1.51177314150411E-3</c:v>
                </c:pt>
                <c:pt idx="1066">
                  <c:v>-1.5104868416653801E-3</c:v>
                </c:pt>
                <c:pt idx="1067">
                  <c:v>-1.5083409533728301E-3</c:v>
                </c:pt>
                <c:pt idx="1068">
                  <c:v>-1.5064299227897E-3</c:v>
                </c:pt>
                <c:pt idx="1069">
                  <c:v>-1.50655419648636E-3</c:v>
                </c:pt>
                <c:pt idx="1070">
                  <c:v>-1.5033677691993601E-3</c:v>
                </c:pt>
                <c:pt idx="1071">
                  <c:v>-1.5014501176116601E-3</c:v>
                </c:pt>
                <c:pt idx="1072">
                  <c:v>-1.49731066053832E-3</c:v>
                </c:pt>
                <c:pt idx="1073">
                  <c:v>-1.4947828895743799E-3</c:v>
                </c:pt>
                <c:pt idx="1074">
                  <c:v>-1.49169099832846E-3</c:v>
                </c:pt>
                <c:pt idx="1075">
                  <c:v>-1.49023558780343E-3</c:v>
                </c:pt>
                <c:pt idx="1076">
                  <c:v>-1.4853477814593199E-3</c:v>
                </c:pt>
                <c:pt idx="1077">
                  <c:v>-1.4818032586636401E-3</c:v>
                </c:pt>
                <c:pt idx="1078">
                  <c:v>-1.4786349626252999E-3</c:v>
                </c:pt>
                <c:pt idx="1079">
                  <c:v>-1.4758188566694999E-3</c:v>
                </c:pt>
                <c:pt idx="1080">
                  <c:v>-1.47180768383322E-3</c:v>
                </c:pt>
                <c:pt idx="1081">
                  <c:v>-1.4697107159633101E-3</c:v>
                </c:pt>
                <c:pt idx="1082">
                  <c:v>-1.4651970978136501E-3</c:v>
                </c:pt>
                <c:pt idx="1083">
                  <c:v>-1.4618509402015299E-3</c:v>
                </c:pt>
                <c:pt idx="1084">
                  <c:v>-1.45520070834024E-3</c:v>
                </c:pt>
                <c:pt idx="1085">
                  <c:v>-1.45354045961998E-3</c:v>
                </c:pt>
                <c:pt idx="1086">
                  <c:v>-1.4482382666401699E-3</c:v>
                </c:pt>
                <c:pt idx="1087">
                  <c:v>-1.4442815628977299E-3</c:v>
                </c:pt>
                <c:pt idx="1088">
                  <c:v>-1.43883939262496E-3</c:v>
                </c:pt>
                <c:pt idx="1089">
                  <c:v>-1.4335031661708399E-3</c:v>
                </c:pt>
                <c:pt idx="1090">
                  <c:v>-1.43134865456129E-3</c:v>
                </c:pt>
                <c:pt idx="1091">
                  <c:v>-1.4260578790820399E-3</c:v>
                </c:pt>
                <c:pt idx="1092">
                  <c:v>-1.4201702867192301E-3</c:v>
                </c:pt>
                <c:pt idx="1093">
                  <c:v>-1.4154893113881299E-3</c:v>
                </c:pt>
                <c:pt idx="1094">
                  <c:v>-1.4117623282788999E-3</c:v>
                </c:pt>
                <c:pt idx="1095">
                  <c:v>-1.4071864965255899E-3</c:v>
                </c:pt>
                <c:pt idx="1096">
                  <c:v>-1.4020844058087001E-3</c:v>
                </c:pt>
                <c:pt idx="1097">
                  <c:v>-1.39783231966684E-3</c:v>
                </c:pt>
                <c:pt idx="1098">
                  <c:v>-1.39313292899138E-3</c:v>
                </c:pt>
                <c:pt idx="1099">
                  <c:v>-1.39028726208014E-3</c:v>
                </c:pt>
                <c:pt idx="1100">
                  <c:v>-1.3831579143332899E-3</c:v>
                </c:pt>
                <c:pt idx="1101">
                  <c:v>-1.3818578654272401E-3</c:v>
                </c:pt>
                <c:pt idx="1102">
                  <c:v>-1.3745658785867601E-3</c:v>
                </c:pt>
                <c:pt idx="1103">
                  <c:v>-1.37109345114259E-3</c:v>
                </c:pt>
                <c:pt idx="1104">
                  <c:v>-1.3690138635771799E-3</c:v>
                </c:pt>
                <c:pt idx="1105">
                  <c:v>-1.3638639756740601E-3</c:v>
                </c:pt>
                <c:pt idx="1106">
                  <c:v>-1.3611994524964199E-3</c:v>
                </c:pt>
                <c:pt idx="1107">
                  <c:v>-1.3564896324638699E-3</c:v>
                </c:pt>
                <c:pt idx="1108">
                  <c:v>-1.35444520939995E-3</c:v>
                </c:pt>
                <c:pt idx="1109">
                  <c:v>-1.3475291551896299E-3</c:v>
                </c:pt>
                <c:pt idx="1110">
                  <c:v>-1.34542697025625E-3</c:v>
                </c:pt>
                <c:pt idx="1111">
                  <c:v>-1.3401695302802E-3</c:v>
                </c:pt>
                <c:pt idx="1112">
                  <c:v>-1.33471021954332E-3</c:v>
                </c:pt>
                <c:pt idx="1113">
                  <c:v>-1.3312232697808601E-3</c:v>
                </c:pt>
                <c:pt idx="1114">
                  <c:v>-1.32872625732653E-3</c:v>
                </c:pt>
                <c:pt idx="1115">
                  <c:v>-1.32495150700611E-3</c:v>
                </c:pt>
                <c:pt idx="1116">
                  <c:v>-1.31940171094318E-3</c:v>
                </c:pt>
                <c:pt idx="1117">
                  <c:v>-1.31994027690413E-3</c:v>
                </c:pt>
                <c:pt idx="1118">
                  <c:v>-1.3163059415308E-3</c:v>
                </c:pt>
                <c:pt idx="1119">
                  <c:v>-1.3104331792418099E-3</c:v>
                </c:pt>
                <c:pt idx="1120">
                  <c:v>-1.30834397700881E-3</c:v>
                </c:pt>
                <c:pt idx="1121">
                  <c:v>-1.3043485327868299E-3</c:v>
                </c:pt>
                <c:pt idx="1122">
                  <c:v>-1.30081026201083E-3</c:v>
                </c:pt>
                <c:pt idx="1123">
                  <c:v>-1.29932899914466E-3</c:v>
                </c:pt>
                <c:pt idx="1124">
                  <c:v>-1.29492722895051E-3</c:v>
                </c:pt>
                <c:pt idx="1125">
                  <c:v>-1.2909006908423499E-3</c:v>
                </c:pt>
                <c:pt idx="1126">
                  <c:v>-1.28966866256464E-3</c:v>
                </c:pt>
                <c:pt idx="1127">
                  <c:v>-1.28541330128791E-3</c:v>
                </c:pt>
                <c:pt idx="1128">
                  <c:v>-1.27870949212026E-3</c:v>
                </c:pt>
                <c:pt idx="1129">
                  <c:v>-1.36637812734539E-3</c:v>
                </c:pt>
                <c:pt idx="1130">
                  <c:v>-1.2730372907847501E-3</c:v>
                </c:pt>
                <c:pt idx="1131">
                  <c:v>-1.25901109996723E-3</c:v>
                </c:pt>
                <c:pt idx="1132">
                  <c:v>-1.25590644103731E-3</c:v>
                </c:pt>
                <c:pt idx="1133">
                  <c:v>-1.2543339446667199E-3</c:v>
                </c:pt>
                <c:pt idx="1134">
                  <c:v>-1.2490878530439101E-3</c:v>
                </c:pt>
                <c:pt idx="1135">
                  <c:v>-1.2486708958362E-3</c:v>
                </c:pt>
                <c:pt idx="1136">
                  <c:v>-1.2456864785561201E-3</c:v>
                </c:pt>
                <c:pt idx="1137">
                  <c:v>-1.2465297814189299E-3</c:v>
                </c:pt>
                <c:pt idx="1138">
                  <c:v>-9.1710467959252404E-4</c:v>
                </c:pt>
                <c:pt idx="1139">
                  <c:v>-1.2398089780283801E-3</c:v>
                </c:pt>
                <c:pt idx="1140">
                  <c:v>-1.2254199088664701E-3</c:v>
                </c:pt>
                <c:pt idx="1141">
                  <c:v>-1.2236549777011299E-3</c:v>
                </c:pt>
                <c:pt idx="1142">
                  <c:v>-1.2213248401244099E-3</c:v>
                </c:pt>
                <c:pt idx="1143">
                  <c:v>-1.2188457919198E-3</c:v>
                </c:pt>
                <c:pt idx="1144">
                  <c:v>-1.2167307039060099E-3</c:v>
                </c:pt>
                <c:pt idx="1145">
                  <c:v>-1.21442006322049E-3</c:v>
                </c:pt>
                <c:pt idx="1146">
                  <c:v>-1.2184519483830899E-3</c:v>
                </c:pt>
                <c:pt idx="1147">
                  <c:v>-1.2152793444503999E-3</c:v>
                </c:pt>
                <c:pt idx="1148">
                  <c:v>-1.2122628332851299E-3</c:v>
                </c:pt>
                <c:pt idx="1149">
                  <c:v>-1.2081710285311101E-3</c:v>
                </c:pt>
                <c:pt idx="1150">
                  <c:v>-1.20934002532177E-3</c:v>
                </c:pt>
                <c:pt idx="1151">
                  <c:v>-1.20259919337918E-3</c:v>
                </c:pt>
                <c:pt idx="1152">
                  <c:v>-1.2061454331439099E-3</c:v>
                </c:pt>
                <c:pt idx="1153">
                  <c:v>-1.20708762888389E-3</c:v>
                </c:pt>
                <c:pt idx="1154">
                  <c:v>-1.2016247440812401E-3</c:v>
                </c:pt>
                <c:pt idx="1155">
                  <c:v>-1.1997669736849E-3</c:v>
                </c:pt>
                <c:pt idx="1156">
                  <c:v>-1.1998141649801799E-3</c:v>
                </c:pt>
                <c:pt idx="1157">
                  <c:v>-1.19449923355796E-3</c:v>
                </c:pt>
                <c:pt idx="1158">
                  <c:v>-1.1944776296933001E-3</c:v>
                </c:pt>
                <c:pt idx="1159">
                  <c:v>-1.19063173617833E-3</c:v>
                </c:pt>
                <c:pt idx="1160">
                  <c:v>-1.1896206363989101E-3</c:v>
                </c:pt>
                <c:pt idx="1161">
                  <c:v>-1.18847227987254E-3</c:v>
                </c:pt>
                <c:pt idx="1162">
                  <c:v>-1.1864324841857599E-3</c:v>
                </c:pt>
                <c:pt idx="1163">
                  <c:v>-1.18986874560158E-3</c:v>
                </c:pt>
                <c:pt idx="1164">
                  <c:v>-1.1865379083137401E-3</c:v>
                </c:pt>
                <c:pt idx="1165">
                  <c:v>-1.18376862386363E-3</c:v>
                </c:pt>
                <c:pt idx="1166">
                  <c:v>-1.1775927334693099E-3</c:v>
                </c:pt>
                <c:pt idx="1167">
                  <c:v>-1.1769615989815599E-3</c:v>
                </c:pt>
                <c:pt idx="1168">
                  <c:v>-1.17881470666894E-3</c:v>
                </c:pt>
                <c:pt idx="1169">
                  <c:v>-1.18069507275296E-3</c:v>
                </c:pt>
                <c:pt idx="1170">
                  <c:v>-1.1756118265226999E-3</c:v>
                </c:pt>
                <c:pt idx="1171">
                  <c:v>-1.1690724519198799E-3</c:v>
                </c:pt>
                <c:pt idx="1172">
                  <c:v>-1.17247185997205E-3</c:v>
                </c:pt>
                <c:pt idx="1173">
                  <c:v>-1.1713313333828401E-3</c:v>
                </c:pt>
                <c:pt idx="1174">
                  <c:v>-1.16861138337677E-3</c:v>
                </c:pt>
                <c:pt idx="1175">
                  <c:v>-1.1646994483787299E-3</c:v>
                </c:pt>
                <c:pt idx="1176">
                  <c:v>-1.16719627765835E-3</c:v>
                </c:pt>
                <c:pt idx="1177">
                  <c:v>-1.16847246193185E-3</c:v>
                </c:pt>
                <c:pt idx="1178">
                  <c:v>-1.1669571072989199E-3</c:v>
                </c:pt>
                <c:pt idx="1179">
                  <c:v>-1.16494247673095E-3</c:v>
                </c:pt>
                <c:pt idx="1180">
                  <c:v>-1.1605455751934599E-3</c:v>
                </c:pt>
                <c:pt idx="1181">
                  <c:v>-1.1631149664515601E-3</c:v>
                </c:pt>
                <c:pt idx="1182">
                  <c:v>-1.15887965301465E-3</c:v>
                </c:pt>
                <c:pt idx="1183">
                  <c:v>-1.16028655300784E-3</c:v>
                </c:pt>
                <c:pt idx="1184">
                  <c:v>-1.1548068414677099E-3</c:v>
                </c:pt>
                <c:pt idx="1185">
                  <c:v>-1.15500812614377E-3</c:v>
                </c:pt>
                <c:pt idx="1186">
                  <c:v>-1.1533173615763299E-3</c:v>
                </c:pt>
                <c:pt idx="1187">
                  <c:v>-1.15690282804055E-3</c:v>
                </c:pt>
                <c:pt idx="1188">
                  <c:v>-1.1560782278465401E-3</c:v>
                </c:pt>
                <c:pt idx="1189">
                  <c:v>-1.15405084715004E-3</c:v>
                </c:pt>
                <c:pt idx="1190">
                  <c:v>-1.15298198325002E-3</c:v>
                </c:pt>
                <c:pt idx="1191">
                  <c:v>-1.15276702274047E-3</c:v>
                </c:pt>
                <c:pt idx="1192">
                  <c:v>-1.1479441111474501E-3</c:v>
                </c:pt>
                <c:pt idx="1193">
                  <c:v>-1.14769621223212E-3</c:v>
                </c:pt>
                <c:pt idx="1194">
                  <c:v>-1.14684992081854E-3</c:v>
                </c:pt>
                <c:pt idx="1195">
                  <c:v>-1.14447809187243E-3</c:v>
                </c:pt>
                <c:pt idx="1196">
                  <c:v>-1.1414886902036E-3</c:v>
                </c:pt>
                <c:pt idx="1197">
                  <c:v>-1.13936743183196E-3</c:v>
                </c:pt>
                <c:pt idx="1198">
                  <c:v>-1.1362407587566E-3</c:v>
                </c:pt>
                <c:pt idx="1199">
                  <c:v>-1.13992696093809E-3</c:v>
                </c:pt>
                <c:pt idx="1200">
                  <c:v>-1.1360639686040599E-3</c:v>
                </c:pt>
                <c:pt idx="1201">
                  <c:v>-1.13381950381422E-3</c:v>
                </c:pt>
                <c:pt idx="1202">
                  <c:v>-1.1356554263067199E-3</c:v>
                </c:pt>
                <c:pt idx="1203">
                  <c:v>-1.13047642462068E-3</c:v>
                </c:pt>
                <c:pt idx="1204">
                  <c:v>-1.13166595574434E-3</c:v>
                </c:pt>
                <c:pt idx="1205">
                  <c:v>-1.1334035005476401E-3</c:v>
                </c:pt>
                <c:pt idx="1206">
                  <c:v>-1.1267857139827899E-3</c:v>
                </c:pt>
                <c:pt idx="1207">
                  <c:v>-1.1280037957790299E-3</c:v>
                </c:pt>
                <c:pt idx="1208">
                  <c:v>-1.12970318779275E-3</c:v>
                </c:pt>
                <c:pt idx="1209">
                  <c:v>-1.1292131729245399E-3</c:v>
                </c:pt>
                <c:pt idx="1210">
                  <c:v>-1.1274365419433601E-3</c:v>
                </c:pt>
                <c:pt idx="1211">
                  <c:v>-1.12287352404537E-3</c:v>
                </c:pt>
                <c:pt idx="1212">
                  <c:v>-1.12317373835221E-3</c:v>
                </c:pt>
                <c:pt idx="1213">
                  <c:v>-1.1226073094327399E-3</c:v>
                </c:pt>
                <c:pt idx="1214">
                  <c:v>-1.1209892932425799E-3</c:v>
                </c:pt>
                <c:pt idx="1215">
                  <c:v>-1.12293907720485E-3</c:v>
                </c:pt>
                <c:pt idx="1216">
                  <c:v>-1.1189908502025E-3</c:v>
                </c:pt>
                <c:pt idx="1217">
                  <c:v>-1.1141582072336999E-3</c:v>
                </c:pt>
                <c:pt idx="1218">
                  <c:v>-1.1151451884362301E-3</c:v>
                </c:pt>
                <c:pt idx="1219">
                  <c:v>-1.1216566011296499E-3</c:v>
                </c:pt>
                <c:pt idx="1220">
                  <c:v>-1.11509032357615E-3</c:v>
                </c:pt>
                <c:pt idx="1221">
                  <c:v>-1.11320843115742E-3</c:v>
                </c:pt>
                <c:pt idx="1222">
                  <c:v>-9.3050917181579601E-4</c:v>
                </c:pt>
                <c:pt idx="1223">
                  <c:v>-1.11293726976649E-3</c:v>
                </c:pt>
                <c:pt idx="1224">
                  <c:v>-1.11260293106487E-3</c:v>
                </c:pt>
                <c:pt idx="1225">
                  <c:v>-1.1127855935921199E-3</c:v>
                </c:pt>
                <c:pt idx="1226">
                  <c:v>-1.1076774682595299E-3</c:v>
                </c:pt>
                <c:pt idx="1227">
                  <c:v>-1.10914914388145E-3</c:v>
                </c:pt>
                <c:pt idx="1228">
                  <c:v>-1.1031112110983701E-3</c:v>
                </c:pt>
                <c:pt idx="1229">
                  <c:v>-1.1031904439139199E-3</c:v>
                </c:pt>
                <c:pt idx="1230">
                  <c:v>-1.10661060248659E-3</c:v>
                </c:pt>
                <c:pt idx="1231">
                  <c:v>-1.0976143267922599E-3</c:v>
                </c:pt>
                <c:pt idx="1232">
                  <c:v>-1.09388454799642E-3</c:v>
                </c:pt>
                <c:pt idx="1233">
                  <c:v>-1.10164597323357E-3</c:v>
                </c:pt>
                <c:pt idx="1234">
                  <c:v>-1.28992980063214E-3</c:v>
                </c:pt>
                <c:pt idx="1235">
                  <c:v>-1.09749390068118E-3</c:v>
                </c:pt>
                <c:pt idx="1236">
                  <c:v>-1.09279375879134E-3</c:v>
                </c:pt>
                <c:pt idx="1237">
                  <c:v>-1.089357645013E-3</c:v>
                </c:pt>
                <c:pt idx="1238">
                  <c:v>-1.08909583537484E-3</c:v>
                </c:pt>
                <c:pt idx="1239">
                  <c:v>-1.08988393829241E-3</c:v>
                </c:pt>
                <c:pt idx="1240">
                  <c:v>-1.0901274554256E-3</c:v>
                </c:pt>
                <c:pt idx="1241">
                  <c:v>-1.0897445971762201E-3</c:v>
                </c:pt>
                <c:pt idx="1242">
                  <c:v>-1.08376476509434E-3</c:v>
                </c:pt>
                <c:pt idx="1243">
                  <c:v>-1.0850343799357501E-3</c:v>
                </c:pt>
                <c:pt idx="1244">
                  <c:v>-1.0882701758548601E-3</c:v>
                </c:pt>
                <c:pt idx="1245">
                  <c:v>-1.0870817550785599E-3</c:v>
                </c:pt>
                <c:pt idx="1246">
                  <c:v>-1.0847590905647801E-3</c:v>
                </c:pt>
                <c:pt idx="1247">
                  <c:v>-1.08386811984825E-3</c:v>
                </c:pt>
                <c:pt idx="1248">
                  <c:v>-1.0854283833725499E-3</c:v>
                </c:pt>
                <c:pt idx="1249">
                  <c:v>-1.08429869515587E-3</c:v>
                </c:pt>
                <c:pt idx="1250">
                  <c:v>-1.0829758615310599E-3</c:v>
                </c:pt>
                <c:pt idx="1251">
                  <c:v>-1.0788666268861801E-3</c:v>
                </c:pt>
                <c:pt idx="1252">
                  <c:v>-1.07740037580186E-3</c:v>
                </c:pt>
                <c:pt idx="1253">
                  <c:v>-1.0799746001572E-3</c:v>
                </c:pt>
                <c:pt idx="1254">
                  <c:v>-1.0766040650211799E-3</c:v>
                </c:pt>
                <c:pt idx="1255">
                  <c:v>-1.07256988035134E-3</c:v>
                </c:pt>
                <c:pt idx="1256">
                  <c:v>-1.07334887316328E-3</c:v>
                </c:pt>
                <c:pt idx="1257">
                  <c:v>-1.0708078114918299E-3</c:v>
                </c:pt>
                <c:pt idx="1258">
                  <c:v>-1.0715675010785799E-3</c:v>
                </c:pt>
                <c:pt idx="1259">
                  <c:v>-1.0688562563989799E-3</c:v>
                </c:pt>
                <c:pt idx="1260">
                  <c:v>-1.06508745580037E-3</c:v>
                </c:pt>
                <c:pt idx="1261">
                  <c:v>-1.0704718888697199E-3</c:v>
                </c:pt>
                <c:pt idx="1262">
                  <c:v>-1.06768582766457E-3</c:v>
                </c:pt>
                <c:pt idx="1263">
                  <c:v>-1.0653111121604101E-3</c:v>
                </c:pt>
                <c:pt idx="1264">
                  <c:v>-1.0627080671411801E-3</c:v>
                </c:pt>
                <c:pt idx="1265">
                  <c:v>-1.07172987839618E-3</c:v>
                </c:pt>
                <c:pt idx="1266">
                  <c:v>-1.0667172816847799E-3</c:v>
                </c:pt>
                <c:pt idx="1267">
                  <c:v>-1.06560476214673E-3</c:v>
                </c:pt>
                <c:pt idx="1268">
                  <c:v>-1.0640104820638101E-3</c:v>
                </c:pt>
                <c:pt idx="1269">
                  <c:v>-1.06223197210837E-3</c:v>
                </c:pt>
                <c:pt idx="1270">
                  <c:v>-1.0640181264117701E-3</c:v>
                </c:pt>
                <c:pt idx="1271">
                  <c:v>-1.05851593750309E-3</c:v>
                </c:pt>
                <c:pt idx="1272">
                  <c:v>-1.0575925530082601E-3</c:v>
                </c:pt>
                <c:pt idx="1273">
                  <c:v>-1.0607147533235901E-3</c:v>
                </c:pt>
                <c:pt idx="1274">
                  <c:v>-1.0605550310146901E-3</c:v>
                </c:pt>
                <c:pt idx="1275">
                  <c:v>-1.0585547791178E-3</c:v>
                </c:pt>
                <c:pt idx="1276">
                  <c:v>-1.05212600863239E-3</c:v>
                </c:pt>
                <c:pt idx="1277">
                  <c:v>-1.0561395322389801E-3</c:v>
                </c:pt>
                <c:pt idx="1278">
                  <c:v>-1.05554867234675E-3</c:v>
                </c:pt>
                <c:pt idx="1279">
                  <c:v>-1.0562912387946299E-3</c:v>
                </c:pt>
                <c:pt idx="1280">
                  <c:v>-1.05710650536635E-3</c:v>
                </c:pt>
                <c:pt idx="1281">
                  <c:v>-1.05066629261378E-3</c:v>
                </c:pt>
                <c:pt idx="1282">
                  <c:v>-1.04850079995961E-3</c:v>
                </c:pt>
                <c:pt idx="1283">
                  <c:v>-1.0458966661421301E-3</c:v>
                </c:pt>
                <c:pt idx="1284">
                  <c:v>-1.04788351239742E-3</c:v>
                </c:pt>
                <c:pt idx="1285">
                  <c:v>-1.05226014006316E-3</c:v>
                </c:pt>
                <c:pt idx="1286">
                  <c:v>-1.0490967923033701E-3</c:v>
                </c:pt>
                <c:pt idx="1287">
                  <c:v>-1.0482631023443999E-3</c:v>
                </c:pt>
                <c:pt idx="1288">
                  <c:v>-1.0500887628082699E-3</c:v>
                </c:pt>
                <c:pt idx="1289">
                  <c:v>-1.04637277530925E-3</c:v>
                </c:pt>
                <c:pt idx="1290">
                  <c:v>-1.04504404927444E-3</c:v>
                </c:pt>
                <c:pt idx="1291">
                  <c:v>-1.0430565210580299E-3</c:v>
                </c:pt>
                <c:pt idx="1292">
                  <c:v>-1.0471492422748699E-3</c:v>
                </c:pt>
                <c:pt idx="1293">
                  <c:v>-1.0409948805082201E-3</c:v>
                </c:pt>
                <c:pt idx="1294">
                  <c:v>-1.03968536713559E-3</c:v>
                </c:pt>
                <c:pt idx="1295">
                  <c:v>-9.3502638600093395E-4</c:v>
                </c:pt>
                <c:pt idx="1296">
                  <c:v>-8.9791615386939098E-4</c:v>
                </c:pt>
                <c:pt idx="1297">
                  <c:v>-1.0401320520338701E-3</c:v>
                </c:pt>
                <c:pt idx="1298">
                  <c:v>-1.041995823453E-3</c:v>
                </c:pt>
                <c:pt idx="1299">
                  <c:v>-1.04061272488453E-3</c:v>
                </c:pt>
                <c:pt idx="1300">
                  <c:v>-1.0380842736209699E-3</c:v>
                </c:pt>
                <c:pt idx="1301">
                  <c:v>-1.03776346129935E-3</c:v>
                </c:pt>
                <c:pt idx="1302">
                  <c:v>-1.0366475145867401E-3</c:v>
                </c:pt>
                <c:pt idx="1303">
                  <c:v>-1.03482258124241E-3</c:v>
                </c:pt>
                <c:pt idx="1304">
                  <c:v>-1.0356018872701501E-3</c:v>
                </c:pt>
                <c:pt idx="1305">
                  <c:v>-1.0321874896810699E-3</c:v>
                </c:pt>
                <c:pt idx="1306">
                  <c:v>-1.03362073355759E-3</c:v>
                </c:pt>
                <c:pt idx="1307">
                  <c:v>-1.0306542071824899E-3</c:v>
                </c:pt>
                <c:pt idx="1308">
                  <c:v>-1.0360653833351499E-3</c:v>
                </c:pt>
                <c:pt idx="1309">
                  <c:v>-1.0280119113452099E-3</c:v>
                </c:pt>
                <c:pt idx="1310">
                  <c:v>-1.03107098698578E-3</c:v>
                </c:pt>
                <c:pt idx="1311">
                  <c:v>-1.02920655685979E-3</c:v>
                </c:pt>
                <c:pt idx="1312">
                  <c:v>-1.0268624169502299E-3</c:v>
                </c:pt>
                <c:pt idx="1313">
                  <c:v>-1.02864729735798E-3</c:v>
                </c:pt>
                <c:pt idx="1314">
                  <c:v>-1.02103346718073E-3</c:v>
                </c:pt>
                <c:pt idx="1315">
                  <c:v>-1.0241904076146299E-3</c:v>
                </c:pt>
                <c:pt idx="1316">
                  <c:v>-1.02671291755639E-3</c:v>
                </c:pt>
                <c:pt idx="1317">
                  <c:v>-1.02591934439307E-3</c:v>
                </c:pt>
                <c:pt idx="1318">
                  <c:v>-1.0202474586678801E-3</c:v>
                </c:pt>
                <c:pt idx="1319">
                  <c:v>-1.01453113979917E-3</c:v>
                </c:pt>
                <c:pt idx="1320">
                  <c:v>-1.0226355593792699E-3</c:v>
                </c:pt>
                <c:pt idx="1321">
                  <c:v>-1.02061586260667E-3</c:v>
                </c:pt>
                <c:pt idx="1322">
                  <c:v>-1.1587205759704101E-3</c:v>
                </c:pt>
                <c:pt idx="1323">
                  <c:v>-1.0129350708657401E-3</c:v>
                </c:pt>
                <c:pt idx="1324">
                  <c:v>-1.0146110797765501E-3</c:v>
                </c:pt>
                <c:pt idx="1325">
                  <c:v>-1.0118263931363301E-3</c:v>
                </c:pt>
                <c:pt idx="1326">
                  <c:v>-1.0114310174389901E-3</c:v>
                </c:pt>
                <c:pt idx="1327">
                  <c:v>-1.00772130387023E-3</c:v>
                </c:pt>
                <c:pt idx="1328">
                  <c:v>-1.0152774335062001E-3</c:v>
                </c:pt>
                <c:pt idx="1329">
                  <c:v>-1.0150815757196301E-3</c:v>
                </c:pt>
                <c:pt idx="1330">
                  <c:v>-1.0155398577908501E-3</c:v>
                </c:pt>
                <c:pt idx="1331">
                  <c:v>-1.013742618727E-3</c:v>
                </c:pt>
                <c:pt idx="1332">
                  <c:v>-1.0054568530408301E-3</c:v>
                </c:pt>
                <c:pt idx="1333">
                  <c:v>-1.01230754841837E-3</c:v>
                </c:pt>
                <c:pt idx="1334">
                  <c:v>-1.0066042000052801E-3</c:v>
                </c:pt>
                <c:pt idx="1335">
                  <c:v>-1.00788798139724E-3</c:v>
                </c:pt>
                <c:pt idx="1336">
                  <c:v>-1.0043161888879601E-3</c:v>
                </c:pt>
                <c:pt idx="1337">
                  <c:v>-1.0005351072791E-3</c:v>
                </c:pt>
                <c:pt idx="1338">
                  <c:v>-1.00178947410874E-3</c:v>
                </c:pt>
                <c:pt idx="1339">
                  <c:v>-1.00894754922885E-3</c:v>
                </c:pt>
                <c:pt idx="1340">
                  <c:v>-1.00441962734469E-3</c:v>
                </c:pt>
                <c:pt idx="1341">
                  <c:v>-9.9756428026621198E-4</c:v>
                </c:pt>
                <c:pt idx="1342">
                  <c:v>-1.0031593632369E-3</c:v>
                </c:pt>
                <c:pt idx="1343">
                  <c:v>-9.9947546658259189E-4</c:v>
                </c:pt>
                <c:pt idx="1344">
                  <c:v>-9.9853760375277702E-4</c:v>
                </c:pt>
                <c:pt idx="1345">
                  <c:v>-1.0050679887227199E-3</c:v>
                </c:pt>
                <c:pt idx="1346">
                  <c:v>-1.00129489879562E-3</c:v>
                </c:pt>
                <c:pt idx="1347">
                  <c:v>-9.9556351376907295E-4</c:v>
                </c:pt>
                <c:pt idx="1348">
                  <c:v>-9.9289612085160504E-4</c:v>
                </c:pt>
                <c:pt idx="1349">
                  <c:v>-1.0000408806117101E-3</c:v>
                </c:pt>
                <c:pt idx="1350">
                  <c:v>-9.9862611601253298E-4</c:v>
                </c:pt>
                <c:pt idx="1351">
                  <c:v>-9.9912716169642799E-4</c:v>
                </c:pt>
                <c:pt idx="1352">
                  <c:v>-9.9602592182468602E-4</c:v>
                </c:pt>
                <c:pt idx="1353">
                  <c:v>-9.9075815528927406E-4</c:v>
                </c:pt>
                <c:pt idx="1354">
                  <c:v>-9.9829555831046205E-4</c:v>
                </c:pt>
                <c:pt idx="1355">
                  <c:v>-9.8982365452828804E-4</c:v>
                </c:pt>
                <c:pt idx="1356">
                  <c:v>-9.9416720516499199E-4</c:v>
                </c:pt>
                <c:pt idx="1357">
                  <c:v>-9.8708679175358292E-4</c:v>
                </c:pt>
                <c:pt idx="1358">
                  <c:v>-9.9129805876219199E-4</c:v>
                </c:pt>
                <c:pt idx="1359">
                  <c:v>-9.899869148284569E-4</c:v>
                </c:pt>
                <c:pt idx="1360">
                  <c:v>-9.9157158237387906E-4</c:v>
                </c:pt>
                <c:pt idx="1361">
                  <c:v>-9.8095831082304599E-4</c:v>
                </c:pt>
                <c:pt idx="1362">
                  <c:v>-9.9229296389572396E-4</c:v>
                </c:pt>
                <c:pt idx="1363">
                  <c:v>-9.8823668631269307E-4</c:v>
                </c:pt>
                <c:pt idx="1364">
                  <c:v>-9.8740641093790103E-4</c:v>
                </c:pt>
                <c:pt idx="1365">
                  <c:v>-9.8526513525342297E-4</c:v>
                </c:pt>
                <c:pt idx="1366">
                  <c:v>-9.881615513828879E-4</c:v>
                </c:pt>
                <c:pt idx="1367">
                  <c:v>-9.8710428098914096E-4</c:v>
                </c:pt>
                <c:pt idx="1368">
                  <c:v>-9.8055189708187891E-4</c:v>
                </c:pt>
                <c:pt idx="1369">
                  <c:v>-9.8551029627302498E-4</c:v>
                </c:pt>
                <c:pt idx="1370">
                  <c:v>-9.8124714272864702E-4</c:v>
                </c:pt>
                <c:pt idx="1371">
                  <c:v>-9.7624625775728996E-4</c:v>
                </c:pt>
                <c:pt idx="1372">
                  <c:v>-9.7739647609110204E-4</c:v>
                </c:pt>
                <c:pt idx="1373">
                  <c:v>-6.8940238662296995E-4</c:v>
                </c:pt>
                <c:pt idx="1374">
                  <c:v>-9.8274883203877499E-4</c:v>
                </c:pt>
                <c:pt idx="1375">
                  <c:v>-9.6132884396255003E-4</c:v>
                </c:pt>
                <c:pt idx="1376">
                  <c:v>-9.7763075218134797E-4</c:v>
                </c:pt>
                <c:pt idx="1377">
                  <c:v>-9.838931417256089E-4</c:v>
                </c:pt>
                <c:pt idx="1378">
                  <c:v>-9.7981258593255599E-4</c:v>
                </c:pt>
                <c:pt idx="1379">
                  <c:v>-9.6722020074520201E-4</c:v>
                </c:pt>
                <c:pt idx="1380">
                  <c:v>-9.73605517906071E-4</c:v>
                </c:pt>
                <c:pt idx="1381">
                  <c:v>-9.7441857006922599E-4</c:v>
                </c:pt>
                <c:pt idx="1382">
                  <c:v>-9.7307811197266199E-4</c:v>
                </c:pt>
                <c:pt idx="1383">
                  <c:v>-9.7092885853501405E-4</c:v>
                </c:pt>
                <c:pt idx="1384">
                  <c:v>-9.7299888194599398E-4</c:v>
                </c:pt>
                <c:pt idx="1385">
                  <c:v>-9.6916218092306004E-4</c:v>
                </c:pt>
                <c:pt idx="1386">
                  <c:v>-9.8330568483271795E-4</c:v>
                </c:pt>
                <c:pt idx="1387">
                  <c:v>-9.7005803741021597E-4</c:v>
                </c:pt>
                <c:pt idx="1388">
                  <c:v>-9.7057737446138803E-4</c:v>
                </c:pt>
                <c:pt idx="1389">
                  <c:v>-9.7549610794929096E-4</c:v>
                </c:pt>
                <c:pt idx="1390">
                  <c:v>-9.7034501636544595E-4</c:v>
                </c:pt>
                <c:pt idx="1391">
                  <c:v>-9.7329617600075803E-4</c:v>
                </c:pt>
                <c:pt idx="1392">
                  <c:v>-9.7387065584910901E-4</c:v>
                </c:pt>
                <c:pt idx="1393">
                  <c:v>-9.6701659579725996E-4</c:v>
                </c:pt>
                <c:pt idx="1394">
                  <c:v>-9.7000674953247898E-4</c:v>
                </c:pt>
                <c:pt idx="1395">
                  <c:v>-9.6341811894913696E-4</c:v>
                </c:pt>
                <c:pt idx="1396">
                  <c:v>-9.6256089105080096E-4</c:v>
                </c:pt>
                <c:pt idx="1397">
                  <c:v>-9.6804362615261796E-4</c:v>
                </c:pt>
                <c:pt idx="1398">
                  <c:v>-9.65512519056872E-4</c:v>
                </c:pt>
                <c:pt idx="1399">
                  <c:v>-9.6791658451271295E-4</c:v>
                </c:pt>
                <c:pt idx="1400">
                  <c:v>-9.6713255510694695E-4</c:v>
                </c:pt>
                <c:pt idx="1401">
                  <c:v>-9.6141181653175195E-4</c:v>
                </c:pt>
                <c:pt idx="1402">
                  <c:v>-9.5877452034476697E-4</c:v>
                </c:pt>
                <c:pt idx="1403">
                  <c:v>-9.6142101385661199E-4</c:v>
                </c:pt>
                <c:pt idx="1404">
                  <c:v>-9.61540484982142E-4</c:v>
                </c:pt>
                <c:pt idx="1405">
                  <c:v>-9.6302628688591299E-4</c:v>
                </c:pt>
                <c:pt idx="1406">
                  <c:v>-9.6190428262410096E-4</c:v>
                </c:pt>
                <c:pt idx="1407">
                  <c:v>-9.6382631590252602E-4</c:v>
                </c:pt>
                <c:pt idx="1408">
                  <c:v>-9.6227071252356097E-4</c:v>
                </c:pt>
                <c:pt idx="1409">
                  <c:v>-9.5487218643999002E-4</c:v>
                </c:pt>
                <c:pt idx="1410">
                  <c:v>-9.5287689827995602E-4</c:v>
                </c:pt>
                <c:pt idx="1411">
                  <c:v>-9.5744785825742904E-4</c:v>
                </c:pt>
                <c:pt idx="1412">
                  <c:v>-9.5422649474957298E-4</c:v>
                </c:pt>
                <c:pt idx="1413">
                  <c:v>-9.5868566623566497E-4</c:v>
                </c:pt>
                <c:pt idx="1414">
                  <c:v>-9.65620058898811E-4</c:v>
                </c:pt>
                <c:pt idx="1415">
                  <c:v>-9.6120605196583803E-4</c:v>
                </c:pt>
                <c:pt idx="1416">
                  <c:v>-9.5294331425274496E-4</c:v>
                </c:pt>
                <c:pt idx="1417">
                  <c:v>-9.5446692569894204E-4</c:v>
                </c:pt>
                <c:pt idx="1418">
                  <c:v>-9.5763798767972295E-4</c:v>
                </c:pt>
                <c:pt idx="1419">
                  <c:v>-9.4607569433422499E-4</c:v>
                </c:pt>
                <c:pt idx="1420">
                  <c:v>-9.5745257531639502E-4</c:v>
                </c:pt>
                <c:pt idx="1421">
                  <c:v>-9.5386228729963296E-4</c:v>
                </c:pt>
                <c:pt idx="1422">
                  <c:v>-9.5105291817039396E-4</c:v>
                </c:pt>
                <c:pt idx="1423">
                  <c:v>-9.4950725978663701E-4</c:v>
                </c:pt>
                <c:pt idx="1424">
                  <c:v>-9.5426685935958702E-4</c:v>
                </c:pt>
                <c:pt idx="1425">
                  <c:v>-9.4882323689386195E-4</c:v>
                </c:pt>
                <c:pt idx="1426">
                  <c:v>-9.5305950920750203E-4</c:v>
                </c:pt>
                <c:pt idx="1427">
                  <c:v>-9.5808904442996803E-4</c:v>
                </c:pt>
                <c:pt idx="1428">
                  <c:v>-9.4886574947284697E-4</c:v>
                </c:pt>
                <c:pt idx="1429">
                  <c:v>-9.5179273511876601E-4</c:v>
                </c:pt>
                <c:pt idx="1430">
                  <c:v>-9.5057641949471204E-4</c:v>
                </c:pt>
                <c:pt idx="1431">
                  <c:v>-9.4203519461883497E-4</c:v>
                </c:pt>
                <c:pt idx="1432">
                  <c:v>-9.4826941267439104E-4</c:v>
                </c:pt>
                <c:pt idx="1433">
                  <c:v>-9.4616641339731195E-4</c:v>
                </c:pt>
                <c:pt idx="1434">
                  <c:v>-9.4839515240346798E-4</c:v>
                </c:pt>
                <c:pt idx="1435">
                  <c:v>-9.5144455694069297E-4</c:v>
                </c:pt>
                <c:pt idx="1436">
                  <c:v>-9.42833913554915E-4</c:v>
                </c:pt>
                <c:pt idx="1437">
                  <c:v>-9.47029728327573E-4</c:v>
                </c:pt>
                <c:pt idx="1438">
                  <c:v>-9.4473373983001898E-4</c:v>
                </c:pt>
                <c:pt idx="1439">
                  <c:v>-9.48520586086772E-4</c:v>
                </c:pt>
                <c:pt idx="1440">
                  <c:v>-9.4629660395623995E-4</c:v>
                </c:pt>
                <c:pt idx="1441">
                  <c:v>-9.3636060210457997E-4</c:v>
                </c:pt>
                <c:pt idx="1442">
                  <c:v>-9.4317367619988E-4</c:v>
                </c:pt>
                <c:pt idx="1443">
                  <c:v>-9.3937932830736898E-4</c:v>
                </c:pt>
                <c:pt idx="1444">
                  <c:v>-9.3762937475824E-4</c:v>
                </c:pt>
                <c:pt idx="1445">
                  <c:v>-9.44645722098941E-4</c:v>
                </c:pt>
                <c:pt idx="1446">
                  <c:v>-9.3376661458249995E-4</c:v>
                </c:pt>
                <c:pt idx="1447">
                  <c:v>-9.3256815232252801E-4</c:v>
                </c:pt>
                <c:pt idx="1448">
                  <c:v>-9.4111000701264296E-4</c:v>
                </c:pt>
                <c:pt idx="1449">
                  <c:v>-9.3965979808388904E-4</c:v>
                </c:pt>
                <c:pt idx="1450">
                  <c:v>-9.4589155124559802E-4</c:v>
                </c:pt>
                <c:pt idx="1451">
                  <c:v>-9.4272547294683301E-4</c:v>
                </c:pt>
                <c:pt idx="1452">
                  <c:v>-9.3108893045794902E-4</c:v>
                </c:pt>
                <c:pt idx="1453">
                  <c:v>-9.3579902507568704E-4</c:v>
                </c:pt>
                <c:pt idx="1454">
                  <c:v>-9.4139174600115698E-4</c:v>
                </c:pt>
                <c:pt idx="1455">
                  <c:v>-9.3485287850805798E-4</c:v>
                </c:pt>
                <c:pt idx="1456">
                  <c:v>-9.3913498559831997E-4</c:v>
                </c:pt>
                <c:pt idx="1457">
                  <c:v>-9.3270438503840298E-4</c:v>
                </c:pt>
                <c:pt idx="1458">
                  <c:v>-9.3976855939412001E-4</c:v>
                </c:pt>
                <c:pt idx="1459">
                  <c:v>-9.3069305436447398E-4</c:v>
                </c:pt>
                <c:pt idx="1460">
                  <c:v>-9.2810684483996399E-4</c:v>
                </c:pt>
                <c:pt idx="1461">
                  <c:v>-9.3644669111871397E-4</c:v>
                </c:pt>
                <c:pt idx="1462">
                  <c:v>-9.3119355516921396E-4</c:v>
                </c:pt>
                <c:pt idx="1463">
                  <c:v>-9.3928705116871696E-4</c:v>
                </c:pt>
                <c:pt idx="1464">
                  <c:v>-9.3339676051661601E-4</c:v>
                </c:pt>
                <c:pt idx="1465">
                  <c:v>-9.3233661280114303E-4</c:v>
                </c:pt>
                <c:pt idx="1466">
                  <c:v>-9.3879197845539301E-4</c:v>
                </c:pt>
                <c:pt idx="1467">
                  <c:v>-9.3263507299966297E-4</c:v>
                </c:pt>
                <c:pt idx="1468">
                  <c:v>-9.3485914063362098E-4</c:v>
                </c:pt>
                <c:pt idx="1469">
                  <c:v>-9.2721566015427196E-4</c:v>
                </c:pt>
                <c:pt idx="1470">
                  <c:v>-9.2702884036740001E-4</c:v>
                </c:pt>
                <c:pt idx="1471">
                  <c:v>-9.2285857180365296E-4</c:v>
                </c:pt>
                <c:pt idx="1472">
                  <c:v>-9.2388265824616905E-4</c:v>
                </c:pt>
                <c:pt idx="1473">
                  <c:v>-9.3155447617220498E-4</c:v>
                </c:pt>
                <c:pt idx="1474">
                  <c:v>-9.3194327267051103E-4</c:v>
                </c:pt>
                <c:pt idx="1475">
                  <c:v>-9.2885115279000001E-4</c:v>
                </c:pt>
                <c:pt idx="1476">
                  <c:v>-9.1984706780794199E-4</c:v>
                </c:pt>
                <c:pt idx="1477">
                  <c:v>-9.2933245947442102E-4</c:v>
                </c:pt>
                <c:pt idx="1478">
                  <c:v>-9.2596597937367401E-4</c:v>
                </c:pt>
                <c:pt idx="1479">
                  <c:v>-9.1988836561009699E-4</c:v>
                </c:pt>
                <c:pt idx="1480">
                  <c:v>-9.2654409155287299E-4</c:v>
                </c:pt>
                <c:pt idx="1481">
                  <c:v>-9.2842049550080402E-4</c:v>
                </c:pt>
                <c:pt idx="1482">
                  <c:v>-9.2429571314207501E-4</c:v>
                </c:pt>
                <c:pt idx="1483">
                  <c:v>-9.2145060501899398E-4</c:v>
                </c:pt>
                <c:pt idx="1484">
                  <c:v>-9.1483683471937298E-4</c:v>
                </c:pt>
                <c:pt idx="1485">
                  <c:v>-9.1731002602716302E-4</c:v>
                </c:pt>
                <c:pt idx="1486">
                  <c:v>-9.1642941264133502E-4</c:v>
                </c:pt>
                <c:pt idx="1487">
                  <c:v>-9.1318789497084199E-4</c:v>
                </c:pt>
                <c:pt idx="1488">
                  <c:v>-9.1504689124690503E-4</c:v>
                </c:pt>
                <c:pt idx="1489">
                  <c:v>-9.2192401468060901E-4</c:v>
                </c:pt>
                <c:pt idx="1490">
                  <c:v>-9.1245923376284004E-4</c:v>
                </c:pt>
                <c:pt idx="1491">
                  <c:v>-9.2083741566069595E-4</c:v>
                </c:pt>
                <c:pt idx="1492">
                  <c:v>-9.19727623116938E-4</c:v>
                </c:pt>
                <c:pt idx="1493">
                  <c:v>-9.1529754054169195E-4</c:v>
                </c:pt>
                <c:pt idx="1494">
                  <c:v>-9.1519890768410896E-4</c:v>
                </c:pt>
                <c:pt idx="1495">
                  <c:v>-9.1886241010905099E-4</c:v>
                </c:pt>
                <c:pt idx="1496">
                  <c:v>-9.2199083056364404E-4</c:v>
                </c:pt>
                <c:pt idx="1497">
                  <c:v>-9.0248070034051496E-4</c:v>
                </c:pt>
                <c:pt idx="1498">
                  <c:v>-9.1951298726866595E-4</c:v>
                </c:pt>
                <c:pt idx="1499">
                  <c:v>-9.1673157717876003E-4</c:v>
                </c:pt>
                <c:pt idx="1500">
                  <c:v>-9.1530645354367501E-4</c:v>
                </c:pt>
                <c:pt idx="1501">
                  <c:v>-9.1149845084040695E-4</c:v>
                </c:pt>
                <c:pt idx="1502">
                  <c:v>-9.1487303898035103E-4</c:v>
                </c:pt>
                <c:pt idx="1503">
                  <c:v>-9.1032151433802699E-4</c:v>
                </c:pt>
                <c:pt idx="1504">
                  <c:v>-9.1725233392765399E-4</c:v>
                </c:pt>
                <c:pt idx="1505">
                  <c:v>-9.0999775096504499E-4</c:v>
                </c:pt>
                <c:pt idx="1506">
                  <c:v>-9.2222324560124703E-4</c:v>
                </c:pt>
                <c:pt idx="1507">
                  <c:v>-9.1533170180237405E-4</c:v>
                </c:pt>
                <c:pt idx="1508">
                  <c:v>-9.0753255856101803E-4</c:v>
                </c:pt>
                <c:pt idx="1509">
                  <c:v>-9.1272484078298703E-4</c:v>
                </c:pt>
                <c:pt idx="1510">
                  <c:v>-9.0469723396413104E-4</c:v>
                </c:pt>
                <c:pt idx="1511">
                  <c:v>-9.0731622831548601E-4</c:v>
                </c:pt>
                <c:pt idx="1512">
                  <c:v>-9.0561497083717097E-4</c:v>
                </c:pt>
                <c:pt idx="1514">
                  <c:v>-1.0375645212452999E-3</c:v>
                </c:pt>
                <c:pt idx="1515">
                  <c:v>-9.0220903732133695E-4</c:v>
                </c:pt>
                <c:pt idx="1516">
                  <c:v>-8.9071503758554095E-4</c:v>
                </c:pt>
                <c:pt idx="1517">
                  <c:v>-8.9960868423614104E-4</c:v>
                </c:pt>
                <c:pt idx="1518">
                  <c:v>-8.9522947468053196E-4</c:v>
                </c:pt>
                <c:pt idx="1519">
                  <c:v>-8.9756770790757495E-4</c:v>
                </c:pt>
                <c:pt idx="1520">
                  <c:v>-8.9404939829826802E-4</c:v>
                </c:pt>
                <c:pt idx="1521">
                  <c:v>-8.9802451504796704E-4</c:v>
                </c:pt>
                <c:pt idx="1522">
                  <c:v>-8.8883689133824198E-4</c:v>
                </c:pt>
                <c:pt idx="1523">
                  <c:v>-8.9211085597505895E-4</c:v>
                </c:pt>
                <c:pt idx="1524">
                  <c:v>-8.9064379537588201E-4</c:v>
                </c:pt>
                <c:pt idx="1525">
                  <c:v>-8.9648978934443898E-4</c:v>
                </c:pt>
                <c:pt idx="1526">
                  <c:v>-8.9578899784745203E-4</c:v>
                </c:pt>
                <c:pt idx="1527">
                  <c:v>-8.8944630352703403E-4</c:v>
                </c:pt>
                <c:pt idx="1528">
                  <c:v>-8.9522621605278997E-4</c:v>
                </c:pt>
                <c:pt idx="1529">
                  <c:v>-8.9379923069774696E-4</c:v>
                </c:pt>
                <c:pt idx="1530">
                  <c:v>-8.8666250155743098E-4</c:v>
                </c:pt>
                <c:pt idx="1531">
                  <c:v>-8.8895942177424903E-4</c:v>
                </c:pt>
                <c:pt idx="1532">
                  <c:v>-8.8356548279993502E-4</c:v>
                </c:pt>
                <c:pt idx="1533">
                  <c:v>-8.8851938384010699E-4</c:v>
                </c:pt>
                <c:pt idx="1534">
                  <c:v>-8.8770637234433097E-4</c:v>
                </c:pt>
                <c:pt idx="1535">
                  <c:v>-8.8779417686039603E-4</c:v>
                </c:pt>
                <c:pt idx="1536">
                  <c:v>-8.8498801133233196E-4</c:v>
                </c:pt>
                <c:pt idx="1537">
                  <c:v>-8.8388302283473E-4</c:v>
                </c:pt>
                <c:pt idx="1538">
                  <c:v>-8.8915298822340799E-4</c:v>
                </c:pt>
                <c:pt idx="1539">
                  <c:v>-8.8156165866835196E-4</c:v>
                </c:pt>
                <c:pt idx="1540">
                  <c:v>-8.9513958287789003E-4</c:v>
                </c:pt>
                <c:pt idx="1541">
                  <c:v>-8.8785467533640397E-4</c:v>
                </c:pt>
                <c:pt idx="1542">
                  <c:v>-8.8349913238942098E-4</c:v>
                </c:pt>
                <c:pt idx="1543">
                  <c:v>-8.8757297154314703E-4</c:v>
                </c:pt>
                <c:pt idx="1544">
                  <c:v>-8.8711998964202297E-4</c:v>
                </c:pt>
                <c:pt idx="1545">
                  <c:v>-8.8195510783681697E-4</c:v>
                </c:pt>
                <c:pt idx="1546">
                  <c:v>-8.8624827902393597E-4</c:v>
                </c:pt>
                <c:pt idx="1547">
                  <c:v>-8.9458689733817604E-4</c:v>
                </c:pt>
                <c:pt idx="1548">
                  <c:v>-8.8080457179138996E-4</c:v>
                </c:pt>
                <c:pt idx="1549">
                  <c:v>-8.9129074853204504E-4</c:v>
                </c:pt>
                <c:pt idx="1550">
                  <c:v>-8.8625994487503902E-4</c:v>
                </c:pt>
                <c:pt idx="1551">
                  <c:v>-8.8734733251471501E-4</c:v>
                </c:pt>
                <c:pt idx="1552">
                  <c:v>-8.8660418579661901E-4</c:v>
                </c:pt>
                <c:pt idx="1553">
                  <c:v>-8.8480557534725704E-4</c:v>
                </c:pt>
                <c:pt idx="1554">
                  <c:v>-8.85984005830127E-4</c:v>
                </c:pt>
                <c:pt idx="1555">
                  <c:v>-8.8869058999494301E-4</c:v>
                </c:pt>
                <c:pt idx="1556">
                  <c:v>-8.8885835318820901E-4</c:v>
                </c:pt>
                <c:pt idx="1557">
                  <c:v>-8.8491224645694899E-4</c:v>
                </c:pt>
                <c:pt idx="1558">
                  <c:v>-8.9250317071915203E-4</c:v>
                </c:pt>
                <c:pt idx="1559">
                  <c:v>-8.8642670264034895E-4</c:v>
                </c:pt>
                <c:pt idx="1560">
                  <c:v>-8.8585113081806395E-4</c:v>
                </c:pt>
                <c:pt idx="1561">
                  <c:v>-8.9043589416794896E-4</c:v>
                </c:pt>
                <c:pt idx="1562">
                  <c:v>-8.88228811618418E-4</c:v>
                </c:pt>
                <c:pt idx="1563">
                  <c:v>-8.8261659967724105E-4</c:v>
                </c:pt>
                <c:pt idx="1564">
                  <c:v>-8.8720393168072599E-4</c:v>
                </c:pt>
                <c:pt idx="1565">
                  <c:v>-8.8088817607591895E-4</c:v>
                </c:pt>
                <c:pt idx="1566">
                  <c:v>-8.8605690886594396E-4</c:v>
                </c:pt>
                <c:pt idx="1567">
                  <c:v>-8.8894945509067596E-4</c:v>
                </c:pt>
                <c:pt idx="1568">
                  <c:v>-8.8358340419984196E-4</c:v>
                </c:pt>
                <c:pt idx="1569">
                  <c:v>-8.8505468777669597E-4</c:v>
                </c:pt>
                <c:pt idx="1570">
                  <c:v>-8.81347831113207E-4</c:v>
                </c:pt>
                <c:pt idx="1571">
                  <c:v>-8.7844333290809098E-4</c:v>
                </c:pt>
                <c:pt idx="1572">
                  <c:v>-8.8034454564832202E-4</c:v>
                </c:pt>
                <c:pt idx="1573">
                  <c:v>-8.8538386876181195E-4</c:v>
                </c:pt>
                <c:pt idx="1574">
                  <c:v>-8.8545061525918797E-4</c:v>
                </c:pt>
                <c:pt idx="1575">
                  <c:v>-8.8396462230649702E-4</c:v>
                </c:pt>
                <c:pt idx="1576">
                  <c:v>-8.8387506308072695E-4</c:v>
                </c:pt>
                <c:pt idx="1577">
                  <c:v>-8.74254598438662E-4</c:v>
                </c:pt>
                <c:pt idx="1578">
                  <c:v>-8.8377714740094896E-4</c:v>
                </c:pt>
                <c:pt idx="1579">
                  <c:v>-8.7394492488181001E-4</c:v>
                </c:pt>
                <c:pt idx="1580">
                  <c:v>-8.7936458992960104E-4</c:v>
                </c:pt>
                <c:pt idx="1581">
                  <c:v>-8.8119086108463395E-4</c:v>
                </c:pt>
                <c:pt idx="1582">
                  <c:v>-8.8809793496814698E-4</c:v>
                </c:pt>
                <c:pt idx="1583">
                  <c:v>-8.7330350694819498E-4</c:v>
                </c:pt>
                <c:pt idx="1584">
                  <c:v>-8.7955031246445296E-4</c:v>
                </c:pt>
                <c:pt idx="1585">
                  <c:v>-8.7293576542033305E-4</c:v>
                </c:pt>
                <c:pt idx="1586">
                  <c:v>-8.7115634609990003E-4</c:v>
                </c:pt>
                <c:pt idx="1587">
                  <c:v>-8.7660197443912495E-4</c:v>
                </c:pt>
                <c:pt idx="1588">
                  <c:v>-8.7326080550256704E-4</c:v>
                </c:pt>
                <c:pt idx="1589">
                  <c:v>-8.75480698996889E-4</c:v>
                </c:pt>
                <c:pt idx="1590">
                  <c:v>-8.7677863317455298E-4</c:v>
                </c:pt>
                <c:pt idx="1591">
                  <c:v>-8.7368013495343997E-4</c:v>
                </c:pt>
                <c:pt idx="1592">
                  <c:v>-8.7485070103170799E-4</c:v>
                </c:pt>
                <c:pt idx="1593">
                  <c:v>-8.7556611691545696E-4</c:v>
                </c:pt>
                <c:pt idx="1594">
                  <c:v>-8.6931583095140605E-4</c:v>
                </c:pt>
                <c:pt idx="1595">
                  <c:v>-8.6871894905372297E-4</c:v>
                </c:pt>
                <c:pt idx="1596">
                  <c:v>-8.7110110715401797E-4</c:v>
                </c:pt>
                <c:pt idx="1597">
                  <c:v>-8.6496947416694198E-4</c:v>
                </c:pt>
                <c:pt idx="1598">
                  <c:v>-8.7119141566256004E-4</c:v>
                </c:pt>
                <c:pt idx="1599">
                  <c:v>-8.7214470520339898E-4</c:v>
                </c:pt>
                <c:pt idx="1600">
                  <c:v>-8.6745163252134605E-4</c:v>
                </c:pt>
                <c:pt idx="1601">
                  <c:v>-8.6683386202084003E-4</c:v>
                </c:pt>
                <c:pt idx="1602">
                  <c:v>-8.6892559676039001E-4</c:v>
                </c:pt>
                <c:pt idx="1603">
                  <c:v>-8.6816091875780398E-4</c:v>
                </c:pt>
                <c:pt idx="1604">
                  <c:v>-8.6715172966286705E-4</c:v>
                </c:pt>
                <c:pt idx="1605">
                  <c:v>-8.7558886228941203E-4</c:v>
                </c:pt>
                <c:pt idx="1606">
                  <c:v>-8.6836515507604105E-4</c:v>
                </c:pt>
                <c:pt idx="1607">
                  <c:v>-8.6892480040896901E-4</c:v>
                </c:pt>
                <c:pt idx="1608">
                  <c:v>-8.6784190857027604E-4</c:v>
                </c:pt>
                <c:pt idx="1609">
                  <c:v>-8.7164551640766803E-4</c:v>
                </c:pt>
                <c:pt idx="1610">
                  <c:v>-8.6269156629323199E-4</c:v>
                </c:pt>
                <c:pt idx="1611">
                  <c:v>-8.7346520255465699E-4</c:v>
                </c:pt>
                <c:pt idx="1612">
                  <c:v>-8.6488163026485004E-4</c:v>
                </c:pt>
                <c:pt idx="1613">
                  <c:v>-8.6149189927438297E-4</c:v>
                </c:pt>
                <c:pt idx="1614">
                  <c:v>-8.58713416268559E-4</c:v>
                </c:pt>
                <c:pt idx="1615">
                  <c:v>-8.6835617214832904E-4</c:v>
                </c:pt>
                <c:pt idx="1616">
                  <c:v>-8.5305984576846403E-4</c:v>
                </c:pt>
                <c:pt idx="1617">
                  <c:v>-8.5751366075149504E-4</c:v>
                </c:pt>
                <c:pt idx="1618">
                  <c:v>-8.6410001235100403E-4</c:v>
                </c:pt>
                <c:pt idx="1619">
                  <c:v>-8.6720272948954795E-4</c:v>
                </c:pt>
                <c:pt idx="1620">
                  <c:v>-8.5617980257606495E-4</c:v>
                </c:pt>
                <c:pt idx="1621">
                  <c:v>-8.5808267298547001E-4</c:v>
                </c:pt>
                <c:pt idx="1622">
                  <c:v>-8.6840426004232603E-4</c:v>
                </c:pt>
                <c:pt idx="1623">
                  <c:v>-8.5758114298102703E-4</c:v>
                </c:pt>
                <c:pt idx="1624">
                  <c:v>-8.5951034134291895E-4</c:v>
                </c:pt>
                <c:pt idx="1625">
                  <c:v>-8.6153152277740103E-4</c:v>
                </c:pt>
                <c:pt idx="1626">
                  <c:v>-8.6080885749906298E-4</c:v>
                </c:pt>
                <c:pt idx="1627">
                  <c:v>-8.6675367149228002E-4</c:v>
                </c:pt>
                <c:pt idx="1628">
                  <c:v>-8.6662116110474395E-4</c:v>
                </c:pt>
                <c:pt idx="1629">
                  <c:v>-8.7037016167626404E-4</c:v>
                </c:pt>
                <c:pt idx="1630">
                  <c:v>-8.6090279618608601E-4</c:v>
                </c:pt>
                <c:pt idx="1631">
                  <c:v>-8.6766499167770597E-4</c:v>
                </c:pt>
                <c:pt idx="1632">
                  <c:v>-8.50031606106167E-4</c:v>
                </c:pt>
                <c:pt idx="1633">
                  <c:v>-8.6360903596520997E-4</c:v>
                </c:pt>
                <c:pt idx="1634">
                  <c:v>-8.5633062864317396E-4</c:v>
                </c:pt>
                <c:pt idx="1635">
                  <c:v>-8.4742842761178605E-4</c:v>
                </c:pt>
                <c:pt idx="1636">
                  <c:v>-8.5077107932292405E-4</c:v>
                </c:pt>
                <c:pt idx="1637">
                  <c:v>-8.6121192337494396E-4</c:v>
                </c:pt>
                <c:pt idx="1638">
                  <c:v>-8.61391547731227E-4</c:v>
                </c:pt>
                <c:pt idx="1639">
                  <c:v>-8.5811594179207099E-4</c:v>
                </c:pt>
                <c:pt idx="1640">
                  <c:v>-8.5434379717518299E-4</c:v>
                </c:pt>
                <c:pt idx="1641">
                  <c:v>-8.6264952946867404E-4</c:v>
                </c:pt>
                <c:pt idx="1642">
                  <c:v>-8.4889260658214895E-4</c:v>
                </c:pt>
                <c:pt idx="1643">
                  <c:v>-8.5049190219377703E-4</c:v>
                </c:pt>
                <c:pt idx="1644">
                  <c:v>-8.6431233536242696E-4</c:v>
                </c:pt>
                <c:pt idx="1645">
                  <c:v>-8.5436096789584005E-4</c:v>
                </c:pt>
                <c:pt idx="1646">
                  <c:v>-8.57398606261902E-4</c:v>
                </c:pt>
                <c:pt idx="1647">
                  <c:v>-8.5592836944076698E-4</c:v>
                </c:pt>
                <c:pt idx="1648">
                  <c:v>-8.4864799861169302E-4</c:v>
                </c:pt>
                <c:pt idx="1649">
                  <c:v>-8.55184974621217E-4</c:v>
                </c:pt>
                <c:pt idx="1650">
                  <c:v>-8.5805865771686695E-4</c:v>
                </c:pt>
                <c:pt idx="1651">
                  <c:v>-8.4824340942207398E-4</c:v>
                </c:pt>
                <c:pt idx="1652">
                  <c:v>-8.4764420949754501E-4</c:v>
                </c:pt>
                <c:pt idx="1653">
                  <c:v>-8.6032799006971201E-4</c:v>
                </c:pt>
                <c:pt idx="1654">
                  <c:v>-8.6143595744631702E-4</c:v>
                </c:pt>
                <c:pt idx="1655">
                  <c:v>-8.5744760724312504E-4</c:v>
                </c:pt>
                <c:pt idx="1656">
                  <c:v>-8.54423050057017E-4</c:v>
                </c:pt>
                <c:pt idx="1657">
                  <c:v>-8.5833147707024804E-4</c:v>
                </c:pt>
                <c:pt idx="1658">
                  <c:v>-8.56763258328556E-4</c:v>
                </c:pt>
                <c:pt idx="1659">
                  <c:v>-8.5686352698383702E-4</c:v>
                </c:pt>
                <c:pt idx="1660">
                  <c:v>-8.5948447950624405E-4</c:v>
                </c:pt>
                <c:pt idx="1661">
                  <c:v>-8.5346642253493195E-4</c:v>
                </c:pt>
                <c:pt idx="1662">
                  <c:v>-8.4829323763737903E-4</c:v>
                </c:pt>
                <c:pt idx="1663">
                  <c:v>-8.4659604993395001E-4</c:v>
                </c:pt>
                <c:pt idx="1664">
                  <c:v>-8.4640974899030804E-4</c:v>
                </c:pt>
                <c:pt idx="1665">
                  <c:v>-8.4938472042343403E-4</c:v>
                </c:pt>
                <c:pt idx="1666">
                  <c:v>-8.4645791228796295E-4</c:v>
                </c:pt>
                <c:pt idx="1667">
                  <c:v>-8.4373432566445098E-4</c:v>
                </c:pt>
                <c:pt idx="1668">
                  <c:v>-8.5530027799241102E-4</c:v>
                </c:pt>
                <c:pt idx="1669">
                  <c:v>-8.4677214749774598E-4</c:v>
                </c:pt>
                <c:pt idx="1670">
                  <c:v>-8.4864039038049703E-4</c:v>
                </c:pt>
                <c:pt idx="1671">
                  <c:v>-8.4999696193116504E-4</c:v>
                </c:pt>
                <c:pt idx="1672">
                  <c:v>-8.5200250458480995E-4</c:v>
                </c:pt>
                <c:pt idx="1673">
                  <c:v>-8.5014480109663699E-4</c:v>
                </c:pt>
                <c:pt idx="1674">
                  <c:v>-8.4421049316268698E-4</c:v>
                </c:pt>
                <c:pt idx="1675">
                  <c:v>-8.53475287171121E-4</c:v>
                </c:pt>
                <c:pt idx="1676">
                  <c:v>-8.41039227192915E-4</c:v>
                </c:pt>
                <c:pt idx="1677">
                  <c:v>-8.4518142347855102E-4</c:v>
                </c:pt>
                <c:pt idx="1678">
                  <c:v>-8.4570857665895499E-4</c:v>
                </c:pt>
                <c:pt idx="1679">
                  <c:v>-8.4634407156018298E-4</c:v>
                </c:pt>
                <c:pt idx="1680">
                  <c:v>-8.4654856499442801E-4</c:v>
                </c:pt>
                <c:pt idx="1681">
                  <c:v>-8.4576958968465897E-4</c:v>
                </c:pt>
                <c:pt idx="1682">
                  <c:v>-8.4787458092634401E-4</c:v>
                </c:pt>
                <c:pt idx="1683">
                  <c:v>-8.4914322754717198E-4</c:v>
                </c:pt>
                <c:pt idx="1684">
                  <c:v>-8.4183283038068504E-4</c:v>
                </c:pt>
                <c:pt idx="1685">
                  <c:v>-8.5330218293302204E-4</c:v>
                </c:pt>
                <c:pt idx="1686">
                  <c:v>-8.4513971838877096E-4</c:v>
                </c:pt>
                <c:pt idx="1687">
                  <c:v>-8.5074035039749195E-4</c:v>
                </c:pt>
                <c:pt idx="1688">
                  <c:v>-8.4905693605466601E-4</c:v>
                </c:pt>
                <c:pt idx="1689">
                  <c:v>-8.4793652024290397E-4</c:v>
                </c:pt>
                <c:pt idx="1690">
                  <c:v>-8.4458214116974297E-4</c:v>
                </c:pt>
                <c:pt idx="1691">
                  <c:v>-8.5451218292927002E-4</c:v>
                </c:pt>
                <c:pt idx="1692">
                  <c:v>-8.5091684674109896E-4</c:v>
                </c:pt>
                <c:pt idx="1693">
                  <c:v>-8.4875587122856203E-4</c:v>
                </c:pt>
                <c:pt idx="1694">
                  <c:v>-8.5068077039663899E-4</c:v>
                </c:pt>
                <c:pt idx="1695">
                  <c:v>-8.5150977139335996E-4</c:v>
                </c:pt>
                <c:pt idx="1696">
                  <c:v>-8.4773196925047904E-4</c:v>
                </c:pt>
                <c:pt idx="1697">
                  <c:v>-8.5305208712719996E-4</c:v>
                </c:pt>
                <c:pt idx="1698">
                  <c:v>-8.49339475983906E-4</c:v>
                </c:pt>
                <c:pt idx="1699">
                  <c:v>-8.5750072067738504E-4</c:v>
                </c:pt>
                <c:pt idx="1700">
                  <c:v>-8.5242869140251002E-4</c:v>
                </c:pt>
                <c:pt idx="1701">
                  <c:v>-8.4177684610944902E-4</c:v>
                </c:pt>
                <c:pt idx="1702">
                  <c:v>-8.4013109105607895E-4</c:v>
                </c:pt>
                <c:pt idx="1703">
                  <c:v>-8.4460398776049403E-4</c:v>
                </c:pt>
                <c:pt idx="1704">
                  <c:v>-8.5005527659414598E-4</c:v>
                </c:pt>
                <c:pt idx="1705">
                  <c:v>-8.4385719280383404E-4</c:v>
                </c:pt>
                <c:pt idx="1706">
                  <c:v>-8.5262361015266195E-4</c:v>
                </c:pt>
                <c:pt idx="1707">
                  <c:v>-8.3747210527564402E-4</c:v>
                </c:pt>
                <c:pt idx="1708">
                  <c:v>-8.4810419469795396E-4</c:v>
                </c:pt>
                <c:pt idx="1709">
                  <c:v>-8.41897166035294E-4</c:v>
                </c:pt>
                <c:pt idx="1710">
                  <c:v>-8.4569551935419999E-4</c:v>
                </c:pt>
                <c:pt idx="1711">
                  <c:v>-8.43688133070931E-4</c:v>
                </c:pt>
                <c:pt idx="1712">
                  <c:v>-8.4266921329702598E-4</c:v>
                </c:pt>
                <c:pt idx="1713">
                  <c:v>-8.4552989120962295E-4</c:v>
                </c:pt>
                <c:pt idx="1714">
                  <c:v>-8.4011715828678703E-4</c:v>
                </c:pt>
                <c:pt idx="1715">
                  <c:v>-8.4238892473127204E-4</c:v>
                </c:pt>
                <c:pt idx="1716">
                  <c:v>-8.4538586556129997E-4</c:v>
                </c:pt>
                <c:pt idx="1717">
                  <c:v>-8.3766578427365602E-4</c:v>
                </c:pt>
                <c:pt idx="1718">
                  <c:v>-8.4118881500586595E-4</c:v>
                </c:pt>
                <c:pt idx="1719">
                  <c:v>-8.4919555540641299E-4</c:v>
                </c:pt>
                <c:pt idx="1720">
                  <c:v>-8.4038160871077196E-4</c:v>
                </c:pt>
                <c:pt idx="1721">
                  <c:v>-8.3675741718352398E-4</c:v>
                </c:pt>
                <c:pt idx="1722">
                  <c:v>-8.4543284242693595E-4</c:v>
                </c:pt>
                <c:pt idx="1723">
                  <c:v>-8.4010609469432104E-4</c:v>
                </c:pt>
                <c:pt idx="1724">
                  <c:v>-8.3925762655644501E-4</c:v>
                </c:pt>
                <c:pt idx="1725">
                  <c:v>-8.4062766389670902E-4</c:v>
                </c:pt>
                <c:pt idx="1726">
                  <c:v>-8.4011279989501802E-4</c:v>
                </c:pt>
                <c:pt idx="1727">
                  <c:v>-8.4622100111663801E-4</c:v>
                </c:pt>
                <c:pt idx="1728">
                  <c:v>-8.36498204851558E-4</c:v>
                </c:pt>
                <c:pt idx="1729">
                  <c:v>-8.3714248184771605E-4</c:v>
                </c:pt>
                <c:pt idx="1730">
                  <c:v>-8.4328617036053997E-4</c:v>
                </c:pt>
                <c:pt idx="1731">
                  <c:v>-8.4233647932402498E-4</c:v>
                </c:pt>
                <c:pt idx="1732">
                  <c:v>-8.42804445182333E-4</c:v>
                </c:pt>
                <c:pt idx="1733">
                  <c:v>-8.3580335276068804E-4</c:v>
                </c:pt>
                <c:pt idx="1734">
                  <c:v>-8.4224078947112103E-4</c:v>
                </c:pt>
                <c:pt idx="1735">
                  <c:v>-8.3333275384458105E-4</c:v>
                </c:pt>
                <c:pt idx="1736">
                  <c:v>-8.3770593774206998E-4</c:v>
                </c:pt>
                <c:pt idx="1737">
                  <c:v>-8.3596520400672605E-4</c:v>
                </c:pt>
                <c:pt idx="1738">
                  <c:v>-8.4994752594585402E-4</c:v>
                </c:pt>
                <c:pt idx="1739">
                  <c:v>-8.4286392411835802E-4</c:v>
                </c:pt>
                <c:pt idx="1740">
                  <c:v>-8.4130637913214603E-4</c:v>
                </c:pt>
                <c:pt idx="1741">
                  <c:v>-8.4304149257008703E-4</c:v>
                </c:pt>
                <c:pt idx="1742">
                  <c:v>-8.44358747382513E-4</c:v>
                </c:pt>
                <c:pt idx="1743">
                  <c:v>-8.2895091269983797E-4</c:v>
                </c:pt>
                <c:pt idx="1744">
                  <c:v>-8.26283375168631E-4</c:v>
                </c:pt>
                <c:pt idx="1745">
                  <c:v>-8.4127732382378796E-4</c:v>
                </c:pt>
                <c:pt idx="1746">
                  <c:v>-8.30927501985666E-4</c:v>
                </c:pt>
                <c:pt idx="1747">
                  <c:v>-8.3968145634112103E-4</c:v>
                </c:pt>
                <c:pt idx="1748">
                  <c:v>-8.4313701575330197E-4</c:v>
                </c:pt>
                <c:pt idx="1749">
                  <c:v>-8.3348970625060604E-4</c:v>
                </c:pt>
                <c:pt idx="1750">
                  <c:v>-8.2592884039510905E-4</c:v>
                </c:pt>
                <c:pt idx="1751">
                  <c:v>-8.3500168317999905E-4</c:v>
                </c:pt>
                <c:pt idx="1752">
                  <c:v>-8.3849633025583905E-4</c:v>
                </c:pt>
                <c:pt idx="1753">
                  <c:v>-8.3143106688083604E-4</c:v>
                </c:pt>
                <c:pt idx="1754">
                  <c:v>-8.2855043388710599E-4</c:v>
                </c:pt>
                <c:pt idx="1755">
                  <c:v>-8.2256794420320202E-4</c:v>
                </c:pt>
                <c:pt idx="1756">
                  <c:v>-8.2994003182741401E-4</c:v>
                </c:pt>
                <c:pt idx="1757">
                  <c:v>-8.3681310697606001E-4</c:v>
                </c:pt>
                <c:pt idx="1758">
                  <c:v>-8.3714268756136703E-4</c:v>
                </c:pt>
                <c:pt idx="1759">
                  <c:v>-8.4104936751518795E-4</c:v>
                </c:pt>
                <c:pt idx="1760">
                  <c:v>-8.2522762909792696E-4</c:v>
                </c:pt>
                <c:pt idx="1761">
                  <c:v>-8.3488284842958202E-4</c:v>
                </c:pt>
                <c:pt idx="1762">
                  <c:v>-8.3303713541241101E-4</c:v>
                </c:pt>
                <c:pt idx="1763">
                  <c:v>-8.2320795532331E-4</c:v>
                </c:pt>
                <c:pt idx="1764">
                  <c:v>-8.3493931482889097E-4</c:v>
                </c:pt>
                <c:pt idx="1765">
                  <c:v>-8.2295427803267705E-4</c:v>
                </c:pt>
                <c:pt idx="1766">
                  <c:v>-8.2477719916374404E-4</c:v>
                </c:pt>
                <c:pt idx="1767">
                  <c:v>-8.3414882212558196E-4</c:v>
                </c:pt>
                <c:pt idx="1768">
                  <c:v>-8.2912796006183703E-4</c:v>
                </c:pt>
                <c:pt idx="1769">
                  <c:v>-8.3140123878547095E-4</c:v>
                </c:pt>
                <c:pt idx="1770">
                  <c:v>-8.19600553116771E-4</c:v>
                </c:pt>
                <c:pt idx="1771">
                  <c:v>-8.2936641131063204E-4</c:v>
                </c:pt>
                <c:pt idx="1772">
                  <c:v>-8.2357092651555398E-4</c:v>
                </c:pt>
                <c:pt idx="1773">
                  <c:v>-8.2782497385692295E-4</c:v>
                </c:pt>
                <c:pt idx="1774">
                  <c:v>-8.2703739492684305E-4</c:v>
                </c:pt>
                <c:pt idx="1775">
                  <c:v>-8.2494852357668997E-4</c:v>
                </c:pt>
                <c:pt idx="1776">
                  <c:v>-8.3739534701405204E-4</c:v>
                </c:pt>
                <c:pt idx="1777">
                  <c:v>-8.3778052580378603E-4</c:v>
                </c:pt>
                <c:pt idx="1778">
                  <c:v>-8.2006219229128195E-4</c:v>
                </c:pt>
                <c:pt idx="1779">
                  <c:v>-8.0724995964015598E-4</c:v>
                </c:pt>
                <c:pt idx="1780">
                  <c:v>-8.3169781304732104E-4</c:v>
                </c:pt>
                <c:pt idx="1781">
                  <c:v>-8.3057257779965905E-4</c:v>
                </c:pt>
                <c:pt idx="1782">
                  <c:v>-8.1615894937412195E-4</c:v>
                </c:pt>
                <c:pt idx="1783">
                  <c:v>-8.1537310709147901E-4</c:v>
                </c:pt>
                <c:pt idx="1784">
                  <c:v>-8.2485882519205795E-4</c:v>
                </c:pt>
                <c:pt idx="1785">
                  <c:v>-8.2524727007426697E-4</c:v>
                </c:pt>
                <c:pt idx="1786">
                  <c:v>-8.3099189375656702E-4</c:v>
                </c:pt>
                <c:pt idx="1787">
                  <c:v>-8.3834560651043497E-4</c:v>
                </c:pt>
                <c:pt idx="1788">
                  <c:v>-8.3380203203068097E-4</c:v>
                </c:pt>
                <c:pt idx="1789">
                  <c:v>-8.2479095662069395E-4</c:v>
                </c:pt>
                <c:pt idx="1790">
                  <c:v>-8.1905096122572097E-4</c:v>
                </c:pt>
                <c:pt idx="1791">
                  <c:v>-8.2883618287648599E-4</c:v>
                </c:pt>
                <c:pt idx="1792">
                  <c:v>-8.2116862598198602E-4</c:v>
                </c:pt>
                <c:pt idx="1793">
                  <c:v>-8.2720721096181404E-4</c:v>
                </c:pt>
                <c:pt idx="1794">
                  <c:v>-8.1551585234005298E-4</c:v>
                </c:pt>
                <c:pt idx="1795">
                  <c:v>-8.1120307089413098E-4</c:v>
                </c:pt>
                <c:pt idx="1796">
                  <c:v>-8.2250690383926003E-4</c:v>
                </c:pt>
                <c:pt idx="1797">
                  <c:v>-8.1948580472361501E-4</c:v>
                </c:pt>
                <c:pt idx="1798">
                  <c:v>-8.1242994964596097E-4</c:v>
                </c:pt>
                <c:pt idx="1799">
                  <c:v>-8.299072716781E-4</c:v>
                </c:pt>
                <c:pt idx="1800">
                  <c:v>-8.1948275640020296E-4</c:v>
                </c:pt>
                <c:pt idx="1801">
                  <c:v>-8.2354652438025599E-4</c:v>
                </c:pt>
                <c:pt idx="1802">
                  <c:v>-8.2284762853426102E-4</c:v>
                </c:pt>
                <c:pt idx="1803">
                  <c:v>-8.2780344869998797E-4</c:v>
                </c:pt>
                <c:pt idx="1804">
                  <c:v>-8.2419876913767396E-4</c:v>
                </c:pt>
                <c:pt idx="1805">
                  <c:v>-8.2177461357385497E-4</c:v>
                </c:pt>
                <c:pt idx="1806">
                  <c:v>-8.2183356700272602E-4</c:v>
                </c:pt>
                <c:pt idx="1807">
                  <c:v>-8.15079482918613E-4</c:v>
                </c:pt>
                <c:pt idx="1808">
                  <c:v>-8.1440314964048002E-4</c:v>
                </c:pt>
                <c:pt idx="1809">
                  <c:v>-8.2065600802540099E-4</c:v>
                </c:pt>
                <c:pt idx="1810">
                  <c:v>-8.1656193742731301E-4</c:v>
                </c:pt>
                <c:pt idx="1811">
                  <c:v>-8.2472284661676103E-4</c:v>
                </c:pt>
                <c:pt idx="1812">
                  <c:v>-8.3112523148557501E-4</c:v>
                </c:pt>
                <c:pt idx="1813">
                  <c:v>-8.3110748158717301E-4</c:v>
                </c:pt>
                <c:pt idx="1814">
                  <c:v>-8.1432364845536399E-4</c:v>
                </c:pt>
                <c:pt idx="1815">
                  <c:v>-8.2051500241593395E-4</c:v>
                </c:pt>
                <c:pt idx="1816">
                  <c:v>-8.22917310605564E-4</c:v>
                </c:pt>
                <c:pt idx="1817">
                  <c:v>-8.2929676262646901E-4</c:v>
                </c:pt>
                <c:pt idx="1818">
                  <c:v>-8.2097847921702998E-4</c:v>
                </c:pt>
                <c:pt idx="1819">
                  <c:v>-8.1840631647994396E-4</c:v>
                </c:pt>
                <c:pt idx="1820">
                  <c:v>-8.2242152122815096E-4</c:v>
                </c:pt>
                <c:pt idx="1821">
                  <c:v>-8.20673376959416E-4</c:v>
                </c:pt>
                <c:pt idx="1822">
                  <c:v>-8.2778202493381803E-4</c:v>
                </c:pt>
                <c:pt idx="1823">
                  <c:v>-8.1893667694770702E-4</c:v>
                </c:pt>
                <c:pt idx="1824">
                  <c:v>-8.1134125648478397E-4</c:v>
                </c:pt>
                <c:pt idx="1825">
                  <c:v>-8.1110853416367504E-4</c:v>
                </c:pt>
                <c:pt idx="1826">
                  <c:v>-8.2069763404234402E-4</c:v>
                </c:pt>
                <c:pt idx="1827">
                  <c:v>-8.0163448790042402E-4</c:v>
                </c:pt>
                <c:pt idx="1828">
                  <c:v>-8.1049245849044201E-4</c:v>
                </c:pt>
                <c:pt idx="1829">
                  <c:v>-8.1755679358082398E-4</c:v>
                </c:pt>
                <c:pt idx="1830">
                  <c:v>-8.2067471177722795E-4</c:v>
                </c:pt>
                <c:pt idx="1831">
                  <c:v>-8.2824451494926097E-4</c:v>
                </c:pt>
                <c:pt idx="1832">
                  <c:v>-8.2539251559243505E-4</c:v>
                </c:pt>
                <c:pt idx="1833">
                  <c:v>-8.2106805106553005E-4</c:v>
                </c:pt>
                <c:pt idx="1834">
                  <c:v>-8.1230004007410296E-4</c:v>
                </c:pt>
                <c:pt idx="1835">
                  <c:v>-8.1889517380331195E-4</c:v>
                </c:pt>
                <c:pt idx="1836">
                  <c:v>-8.1727438686415496E-4</c:v>
                </c:pt>
                <c:pt idx="1837">
                  <c:v>-8.2566084619275701E-4</c:v>
                </c:pt>
                <c:pt idx="1838">
                  <c:v>-8.1597629394652505E-4</c:v>
                </c:pt>
                <c:pt idx="1839">
                  <c:v>-8.1285861381438405E-4</c:v>
                </c:pt>
                <c:pt idx="1840">
                  <c:v>-8.1895995185427895E-4</c:v>
                </c:pt>
                <c:pt idx="1841">
                  <c:v>-8.1208428002074696E-4</c:v>
                </c:pt>
                <c:pt idx="1842">
                  <c:v>-8.2195696838893695E-4</c:v>
                </c:pt>
                <c:pt idx="1843">
                  <c:v>-8.1587057837273003E-4</c:v>
                </c:pt>
                <c:pt idx="1844">
                  <c:v>-8.0803210706581398E-4</c:v>
                </c:pt>
                <c:pt idx="1845">
                  <c:v>-8.1263546371962403E-4</c:v>
                </c:pt>
                <c:pt idx="1846">
                  <c:v>-8.1665199421129201E-4</c:v>
                </c:pt>
                <c:pt idx="1847">
                  <c:v>-8.2833117664031996E-4</c:v>
                </c:pt>
                <c:pt idx="1848">
                  <c:v>-8.1289608530757005E-4</c:v>
                </c:pt>
                <c:pt idx="1849">
                  <c:v>-8.0697895000458105E-4</c:v>
                </c:pt>
                <c:pt idx="1850">
                  <c:v>-8.2124680709700097E-4</c:v>
                </c:pt>
                <c:pt idx="1851">
                  <c:v>-8.1417774869575797E-4</c:v>
                </c:pt>
                <c:pt idx="1852">
                  <c:v>-8.08547807663386E-4</c:v>
                </c:pt>
                <c:pt idx="1853">
                  <c:v>-8.1825792110421501E-4</c:v>
                </c:pt>
                <c:pt idx="1854">
                  <c:v>-8.0886177683485395E-4</c:v>
                </c:pt>
                <c:pt idx="1855">
                  <c:v>-8.1346446328603396E-4</c:v>
                </c:pt>
                <c:pt idx="1856">
                  <c:v>-8.1675989973021201E-4</c:v>
                </c:pt>
                <c:pt idx="1857">
                  <c:v>-8.0132763439395003E-4</c:v>
                </c:pt>
                <c:pt idx="1858">
                  <c:v>-8.0540815161605497E-4</c:v>
                </c:pt>
                <c:pt idx="1859">
                  <c:v>-8.0421494736023598E-4</c:v>
                </c:pt>
                <c:pt idx="1860">
                  <c:v>-8.0889394136313803E-4</c:v>
                </c:pt>
                <c:pt idx="1861">
                  <c:v>-8.1626265282160797E-4</c:v>
                </c:pt>
                <c:pt idx="1862">
                  <c:v>-8.11005916137102E-4</c:v>
                </c:pt>
                <c:pt idx="1863">
                  <c:v>-8.1089756458527901E-4</c:v>
                </c:pt>
                <c:pt idx="1864">
                  <c:v>-8.2335211926421099E-4</c:v>
                </c:pt>
                <c:pt idx="1865">
                  <c:v>-8.14763296444547E-4</c:v>
                </c:pt>
                <c:pt idx="1866">
                  <c:v>-8.0363363843892802E-4</c:v>
                </c:pt>
                <c:pt idx="1867">
                  <c:v>-8.1091447971433697E-4</c:v>
                </c:pt>
                <c:pt idx="1868">
                  <c:v>-8.2097937617098401E-4</c:v>
                </c:pt>
                <c:pt idx="1869">
                  <c:v>-8.0493537625650599E-4</c:v>
                </c:pt>
                <c:pt idx="1870">
                  <c:v>-8.0515949165404501E-4</c:v>
                </c:pt>
                <c:pt idx="1871">
                  <c:v>-8.0934508694530897E-4</c:v>
                </c:pt>
                <c:pt idx="1872">
                  <c:v>-8.0783607558967605E-4</c:v>
                </c:pt>
                <c:pt idx="1873">
                  <c:v>-8.0973271806206995E-4</c:v>
                </c:pt>
                <c:pt idx="1874">
                  <c:v>-8.1895924252946002E-4</c:v>
                </c:pt>
                <c:pt idx="1875">
                  <c:v>-8.1754768494455502E-4</c:v>
                </c:pt>
                <c:pt idx="1876">
                  <c:v>-8.1746720113502302E-4</c:v>
                </c:pt>
                <c:pt idx="1877">
                  <c:v>-8.0554539139287402E-4</c:v>
                </c:pt>
                <c:pt idx="1878">
                  <c:v>-8.1612060066838497E-4</c:v>
                </c:pt>
                <c:pt idx="1879">
                  <c:v>-8.0472620983601702E-4</c:v>
                </c:pt>
                <c:pt idx="1880">
                  <c:v>-8.03691248600282E-4</c:v>
                </c:pt>
                <c:pt idx="1881">
                  <c:v>-8.1707582709402197E-4</c:v>
                </c:pt>
                <c:pt idx="1882">
                  <c:v>-8.1192076655417901E-4</c:v>
                </c:pt>
                <c:pt idx="1883">
                  <c:v>-8.04138487470678E-4</c:v>
                </c:pt>
                <c:pt idx="1884">
                  <c:v>-8.0920386139647995E-4</c:v>
                </c:pt>
                <c:pt idx="1885">
                  <c:v>-7.9328022452155201E-4</c:v>
                </c:pt>
                <c:pt idx="1886">
                  <c:v>-7.9891636187211896E-4</c:v>
                </c:pt>
                <c:pt idx="1887">
                  <c:v>-8.0389772399855396E-4</c:v>
                </c:pt>
                <c:pt idx="1888">
                  <c:v>-8.17209245293902E-4</c:v>
                </c:pt>
                <c:pt idx="1889">
                  <c:v>-8.0488333068133599E-4</c:v>
                </c:pt>
                <c:pt idx="1890">
                  <c:v>-7.9973915711165902E-4</c:v>
                </c:pt>
                <c:pt idx="1891">
                  <c:v>-8.08775074399204E-4</c:v>
                </c:pt>
                <c:pt idx="1892">
                  <c:v>-8.0912776159329004E-4</c:v>
                </c:pt>
                <c:pt idx="1893">
                  <c:v>-8.0624854390699602E-4</c:v>
                </c:pt>
                <c:pt idx="1894">
                  <c:v>-8.1458041236576E-4</c:v>
                </c:pt>
                <c:pt idx="1895">
                  <c:v>-8.02219091541215E-4</c:v>
                </c:pt>
                <c:pt idx="1896">
                  <c:v>-8.07742544144936E-4</c:v>
                </c:pt>
                <c:pt idx="1897">
                  <c:v>-8.0801936482928797E-4</c:v>
                </c:pt>
                <c:pt idx="1898">
                  <c:v>-8.0174534471250396E-4</c:v>
                </c:pt>
                <c:pt idx="1899">
                  <c:v>-8.0851886436522798E-4</c:v>
                </c:pt>
                <c:pt idx="1900">
                  <c:v>-8.1033157116442995E-4</c:v>
                </c:pt>
                <c:pt idx="1901">
                  <c:v>-8.0349971864503004E-4</c:v>
                </c:pt>
                <c:pt idx="1902">
                  <c:v>-8.0369729389901897E-4</c:v>
                </c:pt>
                <c:pt idx="1903">
                  <c:v>-7.9977131031542105E-4</c:v>
                </c:pt>
                <c:pt idx="1904">
                  <c:v>-8.0366518860528E-4</c:v>
                </c:pt>
                <c:pt idx="1905">
                  <c:v>-8.0386509492008E-4</c:v>
                </c:pt>
                <c:pt idx="1906">
                  <c:v>-7.9828789521471796E-4</c:v>
                </c:pt>
                <c:pt idx="1907">
                  <c:v>-7.9378712500606605E-4</c:v>
                </c:pt>
                <c:pt idx="1908">
                  <c:v>-7.9759002631501195E-4</c:v>
                </c:pt>
                <c:pt idx="1909">
                  <c:v>-7.9186046770214104E-4</c:v>
                </c:pt>
                <c:pt idx="1910">
                  <c:v>-8.0296549865877301E-4</c:v>
                </c:pt>
                <c:pt idx="1911">
                  <c:v>-7.9681244165969497E-4</c:v>
                </c:pt>
                <c:pt idx="1912">
                  <c:v>-8.0516818632557496E-4</c:v>
                </c:pt>
                <c:pt idx="1913">
                  <c:v>-8.0017654459750998E-4</c:v>
                </c:pt>
                <c:pt idx="1914">
                  <c:v>-7.97765469821882E-4</c:v>
                </c:pt>
                <c:pt idx="1915">
                  <c:v>-8.08249897452596E-4</c:v>
                </c:pt>
                <c:pt idx="1916">
                  <c:v>-8.0233023800802699E-4</c:v>
                </c:pt>
                <c:pt idx="1917">
                  <c:v>-8.1144724842674399E-4</c:v>
                </c:pt>
                <c:pt idx="1918">
                  <c:v>-8.0334935675308505E-4</c:v>
                </c:pt>
                <c:pt idx="1919">
                  <c:v>-8.0119565659032398E-4</c:v>
                </c:pt>
                <c:pt idx="1920">
                  <c:v>-7.9849425213119999E-4</c:v>
                </c:pt>
                <c:pt idx="1921">
                  <c:v>-8.0548168520336099E-4</c:v>
                </c:pt>
                <c:pt idx="1922">
                  <c:v>-8.0983958792105605E-4</c:v>
                </c:pt>
                <c:pt idx="1923">
                  <c:v>-8.0343535759291103E-4</c:v>
                </c:pt>
                <c:pt idx="1924">
                  <c:v>-7.9806929641667299E-4</c:v>
                </c:pt>
                <c:pt idx="1925">
                  <c:v>-7.9297502814112801E-4</c:v>
                </c:pt>
                <c:pt idx="1926">
                  <c:v>-7.8892182388717196E-4</c:v>
                </c:pt>
                <c:pt idx="1927">
                  <c:v>-7.9656558588984603E-4</c:v>
                </c:pt>
                <c:pt idx="1928">
                  <c:v>-7.8037206713612304E-4</c:v>
                </c:pt>
                <c:pt idx="1929">
                  <c:v>-7.8763044286749701E-4</c:v>
                </c:pt>
                <c:pt idx="1930">
                  <c:v>-8.0249565610365705E-4</c:v>
                </c:pt>
                <c:pt idx="1931">
                  <c:v>-7.9467774669457101E-4</c:v>
                </c:pt>
                <c:pt idx="1932">
                  <c:v>-8.0196495481479804E-4</c:v>
                </c:pt>
                <c:pt idx="1933">
                  <c:v>-7.9107687696565595E-4</c:v>
                </c:pt>
                <c:pt idx="1934">
                  <c:v>-7.9397912278796696E-4</c:v>
                </c:pt>
                <c:pt idx="1935">
                  <c:v>-7.9222307606726804E-4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835-4473-8E61-1337B4DEA5B0}"/>
            </c:ext>
          </c:extLst>
        </c:ser>
        <c:ser>
          <c:idx val="12"/>
          <c:order val="3"/>
          <c:tx>
            <c:v>virg(Sapp)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data_Loop!$BV$13:$BV$7519</c:f>
              <c:numCache>
                <c:formatCode>General</c:formatCode>
                <c:ptCount val="7507"/>
                <c:pt idx="0">
                  <c:v>5.9518620371818501E-2</c:v>
                </c:pt>
                <c:pt idx="1">
                  <c:v>1.0992543399334</c:v>
                </c:pt>
                <c:pt idx="2">
                  <c:v>2.71816170215607</c:v>
                </c:pt>
                <c:pt idx="3">
                  <c:v>4.5999010801315299</c:v>
                </c:pt>
                <c:pt idx="4">
                  <c:v>6.5767982006072998</c:v>
                </c:pt>
                <c:pt idx="5">
                  <c:v>8.6029465198516899</c:v>
                </c:pt>
                <c:pt idx="6">
                  <c:v>10.5488367080688</c:v>
                </c:pt>
                <c:pt idx="7">
                  <c:v>12.6226148605347</c:v>
                </c:pt>
                <c:pt idx="8">
                  <c:v>14.6845140457153</c:v>
                </c:pt>
                <c:pt idx="9">
                  <c:v>16.583152770996101</c:v>
                </c:pt>
                <c:pt idx="10">
                  <c:v>18.5447225570679</c:v>
                </c:pt>
                <c:pt idx="11">
                  <c:v>20.556619644165</c:v>
                </c:pt>
                <c:pt idx="12">
                  <c:v>22.593666076660199</c:v>
                </c:pt>
                <c:pt idx="13">
                  <c:v>24.5426921844482</c:v>
                </c:pt>
                <c:pt idx="14">
                  <c:v>26.453994750976602</c:v>
                </c:pt>
                <c:pt idx="15">
                  <c:v>28.491039276123001</c:v>
                </c:pt>
                <c:pt idx="16">
                  <c:v>30.553233146667498</c:v>
                </c:pt>
                <c:pt idx="17">
                  <c:v>32.5902805328369</c:v>
                </c:pt>
                <c:pt idx="18">
                  <c:v>34.614751815795898</c:v>
                </c:pt>
                <c:pt idx="19">
                  <c:v>36.614072799682603</c:v>
                </c:pt>
                <c:pt idx="20">
                  <c:v>38.563037872314503</c:v>
                </c:pt>
                <c:pt idx="21">
                  <c:v>40.486915588378899</c:v>
                </c:pt>
                <c:pt idx="22">
                  <c:v>42.511447906494098</c:v>
                </c:pt>
                <c:pt idx="23">
                  <c:v>44.649026870727504</c:v>
                </c:pt>
                <c:pt idx="24">
                  <c:v>46.660863876342802</c:v>
                </c:pt>
                <c:pt idx="25">
                  <c:v>48.5345649719238</c:v>
                </c:pt>
                <c:pt idx="26">
                  <c:v>50.559036254882798</c:v>
                </c:pt>
                <c:pt idx="27">
                  <c:v>52.570812225341797</c:v>
                </c:pt>
                <c:pt idx="28">
                  <c:v>54.570255279541001</c:v>
                </c:pt>
                <c:pt idx="29">
                  <c:v>56.569578170776403</c:v>
                </c:pt>
                <c:pt idx="30">
                  <c:v>58.556324005127003</c:v>
                </c:pt>
                <c:pt idx="31">
                  <c:v>60.631092071533203</c:v>
                </c:pt>
                <c:pt idx="32">
                  <c:v>62.642990112304702</c:v>
                </c:pt>
                <c:pt idx="33">
                  <c:v>64.566986083984403</c:v>
                </c:pt>
                <c:pt idx="34">
                  <c:v>66.541042327880902</c:v>
                </c:pt>
                <c:pt idx="35">
                  <c:v>68.590541839599595</c:v>
                </c:pt>
                <c:pt idx="36">
                  <c:v>70.539688110351605</c:v>
                </c:pt>
                <c:pt idx="37">
                  <c:v>72.526557922363295</c:v>
                </c:pt>
                <c:pt idx="38">
                  <c:v>74.5384521484375</c:v>
                </c:pt>
                <c:pt idx="39">
                  <c:v>76.562923431396499</c:v>
                </c:pt>
                <c:pt idx="40">
                  <c:v>78.612422943115206</c:v>
                </c:pt>
                <c:pt idx="41">
                  <c:v>80.586597442626996</c:v>
                </c:pt>
                <c:pt idx="42">
                  <c:v>82.585922241210895</c:v>
                </c:pt>
                <c:pt idx="43">
                  <c:v>84.673263549804702</c:v>
                </c:pt>
                <c:pt idx="44">
                  <c:v>86.634860992431598</c:v>
                </c:pt>
                <c:pt idx="45">
                  <c:v>88.4706001281738</c:v>
                </c:pt>
                <c:pt idx="46">
                  <c:v>90.444774627685504</c:v>
                </c:pt>
                <c:pt idx="47">
                  <c:v>92.494396209716797</c:v>
                </c:pt>
                <c:pt idx="48">
                  <c:v>94.544017791748004</c:v>
                </c:pt>
                <c:pt idx="49">
                  <c:v>96.505619049072294</c:v>
                </c:pt>
                <c:pt idx="50">
                  <c:v>98.480030059814496</c:v>
                </c:pt>
                <c:pt idx="51">
                  <c:v>100.542453765869</c:v>
                </c:pt>
                <c:pt idx="52">
                  <c:v>102.56669235229499</c:v>
                </c:pt>
                <c:pt idx="53">
                  <c:v>104.565780639648</c:v>
                </c:pt>
                <c:pt idx="54">
                  <c:v>106.57767105102501</c:v>
                </c:pt>
                <c:pt idx="55">
                  <c:v>108.602146148682</c:v>
                </c:pt>
                <c:pt idx="56">
                  <c:v>110.551174163818</c:v>
                </c:pt>
                <c:pt idx="57">
                  <c:v>112.512775421143</c:v>
                </c:pt>
                <c:pt idx="58">
                  <c:v>114.537246704102</c:v>
                </c:pt>
                <c:pt idx="59">
                  <c:v>116.48626708984401</c:v>
                </c:pt>
                <c:pt idx="60">
                  <c:v>118.48582458496099</c:v>
                </c:pt>
                <c:pt idx="61">
                  <c:v>120.522872924805</c:v>
                </c:pt>
                <c:pt idx="62">
                  <c:v>122.559684753418</c:v>
                </c:pt>
                <c:pt idx="63">
                  <c:v>124.596733093262</c:v>
                </c:pt>
                <c:pt idx="64">
                  <c:v>126.53318786621099</c:v>
                </c:pt>
                <c:pt idx="65">
                  <c:v>128.50735855102499</c:v>
                </c:pt>
                <c:pt idx="66">
                  <c:v>130.60726928710901</c:v>
                </c:pt>
                <c:pt idx="67">
                  <c:v>132.61940002441401</c:v>
                </c:pt>
                <c:pt idx="68">
                  <c:v>134.49298095703099</c:v>
                </c:pt>
                <c:pt idx="69">
                  <c:v>136.492073059082</c:v>
                </c:pt>
                <c:pt idx="70">
                  <c:v>138.541694641113</c:v>
                </c:pt>
                <c:pt idx="71">
                  <c:v>140.52867126464801</c:v>
                </c:pt>
                <c:pt idx="72">
                  <c:v>142.52822875976599</c:v>
                </c:pt>
                <c:pt idx="73">
                  <c:v>144.52732086181601</c:v>
                </c:pt>
                <c:pt idx="74">
                  <c:v>146.551795959473</c:v>
                </c:pt>
                <c:pt idx="75">
                  <c:v>148.55135345458999</c:v>
                </c:pt>
                <c:pt idx="76">
                  <c:v>150.52529144287101</c:v>
                </c:pt>
                <c:pt idx="77">
                  <c:v>152.52438354492199</c:v>
                </c:pt>
                <c:pt idx="78">
                  <c:v>154.58657073974601</c:v>
                </c:pt>
                <c:pt idx="79">
                  <c:v>156.53582763671901</c:v>
                </c:pt>
                <c:pt idx="80">
                  <c:v>158.43479919433599</c:v>
                </c:pt>
                <c:pt idx="81">
                  <c:v>160.484184265137</c:v>
                </c:pt>
                <c:pt idx="82">
                  <c:v>162.5712890625</c:v>
                </c:pt>
                <c:pt idx="83">
                  <c:v>164.545692443848</c:v>
                </c:pt>
                <c:pt idx="84">
                  <c:v>166.431846618652</c:v>
                </c:pt>
                <c:pt idx="85">
                  <c:v>168.481239318848</c:v>
                </c:pt>
                <c:pt idx="86">
                  <c:v>170.49313354492199</c:v>
                </c:pt>
                <c:pt idx="87">
                  <c:v>172.46753692626999</c:v>
                </c:pt>
                <c:pt idx="88">
                  <c:v>174.529731750488</c:v>
                </c:pt>
                <c:pt idx="89">
                  <c:v>176.55397033691401</c:v>
                </c:pt>
                <c:pt idx="90">
                  <c:v>178.515571594238</c:v>
                </c:pt>
                <c:pt idx="91">
                  <c:v>180.45202636718699</c:v>
                </c:pt>
                <c:pt idx="92">
                  <c:v>182.47650146484401</c:v>
                </c:pt>
                <c:pt idx="93">
                  <c:v>184.46324157714801</c:v>
                </c:pt>
                <c:pt idx="94">
                  <c:v>186.51309204101599</c:v>
                </c:pt>
                <c:pt idx="95">
                  <c:v>188.537803649902</c:v>
                </c:pt>
                <c:pt idx="96">
                  <c:v>190.46168518066401</c:v>
                </c:pt>
                <c:pt idx="97">
                  <c:v>192.549034118652</c:v>
                </c:pt>
                <c:pt idx="98">
                  <c:v>194.54834747314499</c:v>
                </c:pt>
                <c:pt idx="99">
                  <c:v>196.44660186767601</c:v>
                </c:pt>
                <c:pt idx="100">
                  <c:v>198.40821075439499</c:v>
                </c:pt>
                <c:pt idx="101">
                  <c:v>200.47086334228501</c:v>
                </c:pt>
                <c:pt idx="102">
                  <c:v>202.57030487060501</c:v>
                </c:pt>
                <c:pt idx="103">
                  <c:v>204.49371337890599</c:v>
                </c:pt>
                <c:pt idx="104">
                  <c:v>206.48093414306601</c:v>
                </c:pt>
                <c:pt idx="105">
                  <c:v>208.55617523193399</c:v>
                </c:pt>
                <c:pt idx="106">
                  <c:v>210.52987670898401</c:v>
                </c:pt>
                <c:pt idx="107">
                  <c:v>212.44118499755899</c:v>
                </c:pt>
                <c:pt idx="108">
                  <c:v>214.42793273925801</c:v>
                </c:pt>
                <c:pt idx="109">
                  <c:v>216.439826965332</c:v>
                </c:pt>
                <c:pt idx="110">
                  <c:v>218.42658233642601</c:v>
                </c:pt>
                <c:pt idx="111">
                  <c:v>220.40029144287101</c:v>
                </c:pt>
                <c:pt idx="112">
                  <c:v>222.374923706055</c:v>
                </c:pt>
                <c:pt idx="113">
                  <c:v>224.450157165527</c:v>
                </c:pt>
                <c:pt idx="114">
                  <c:v>226.44902038574199</c:v>
                </c:pt>
                <c:pt idx="115">
                  <c:v>228.38546752929699</c:v>
                </c:pt>
                <c:pt idx="116">
                  <c:v>230.39736175537101</c:v>
                </c:pt>
                <c:pt idx="117">
                  <c:v>232.43394470214801</c:v>
                </c:pt>
                <c:pt idx="118">
                  <c:v>234.44631195068399</c:v>
                </c:pt>
                <c:pt idx="119">
                  <c:v>236.420486450195</c:v>
                </c:pt>
                <c:pt idx="120">
                  <c:v>238.444953918457</c:v>
                </c:pt>
                <c:pt idx="121">
                  <c:v>240.54487609863301</c:v>
                </c:pt>
                <c:pt idx="122">
                  <c:v>242.531623840332</c:v>
                </c:pt>
                <c:pt idx="123">
                  <c:v>244.40566253662101</c:v>
                </c:pt>
                <c:pt idx="124">
                  <c:v>246.39241027832</c:v>
                </c:pt>
                <c:pt idx="125">
                  <c:v>248.44203186035199</c:v>
                </c:pt>
                <c:pt idx="126">
                  <c:v>250.45392608642601</c:v>
                </c:pt>
                <c:pt idx="127">
                  <c:v>252.42810058593801</c:v>
                </c:pt>
                <c:pt idx="128">
                  <c:v>254.37712860107399</c:v>
                </c:pt>
                <c:pt idx="129">
                  <c:v>256.45189666748001</c:v>
                </c:pt>
                <c:pt idx="130">
                  <c:v>258.48893737792997</c:v>
                </c:pt>
                <c:pt idx="131">
                  <c:v>260.41233825683599</c:v>
                </c:pt>
                <c:pt idx="132">
                  <c:v>262.43634033203102</c:v>
                </c:pt>
                <c:pt idx="133">
                  <c:v>264.473388671875</c:v>
                </c:pt>
                <c:pt idx="134">
                  <c:v>266.42242431640602</c:v>
                </c:pt>
                <c:pt idx="135">
                  <c:v>268.39707946777298</c:v>
                </c:pt>
                <c:pt idx="136">
                  <c:v>270.43412780761702</c:v>
                </c:pt>
                <c:pt idx="137">
                  <c:v>272.50842285156199</c:v>
                </c:pt>
                <c:pt idx="138">
                  <c:v>274.48306274414102</c:v>
                </c:pt>
                <c:pt idx="139">
                  <c:v>276.41950988769503</c:v>
                </c:pt>
                <c:pt idx="140">
                  <c:v>278.41882324218699</c:v>
                </c:pt>
                <c:pt idx="141">
                  <c:v>280.40603637695301</c:v>
                </c:pt>
                <c:pt idx="142">
                  <c:v>282.44308471679699</c:v>
                </c:pt>
                <c:pt idx="143">
                  <c:v>284.42984008789102</c:v>
                </c:pt>
                <c:pt idx="144">
                  <c:v>286.453857421875</c:v>
                </c:pt>
                <c:pt idx="145">
                  <c:v>288.45317077636702</c:v>
                </c:pt>
                <c:pt idx="146">
                  <c:v>290.46553039550798</c:v>
                </c:pt>
                <c:pt idx="147">
                  <c:v>292.40151977539102</c:v>
                </c:pt>
                <c:pt idx="148">
                  <c:v>294.32492065429699</c:v>
                </c:pt>
                <c:pt idx="149">
                  <c:v>296.41273498535202</c:v>
                </c:pt>
                <c:pt idx="150">
                  <c:v>298.43768310546898</c:v>
                </c:pt>
                <c:pt idx="151">
                  <c:v>300.41139221191401</c:v>
                </c:pt>
                <c:pt idx="152">
                  <c:v>302.37298583984398</c:v>
                </c:pt>
                <c:pt idx="153">
                  <c:v>304.42306518554699</c:v>
                </c:pt>
                <c:pt idx="154">
                  <c:v>306.44754028320301</c:v>
                </c:pt>
                <c:pt idx="155">
                  <c:v>308.40913391113298</c:v>
                </c:pt>
                <c:pt idx="156">
                  <c:v>310.38282775878901</c:v>
                </c:pt>
                <c:pt idx="157">
                  <c:v>312.31929016113298</c:v>
                </c:pt>
                <c:pt idx="158">
                  <c:v>314.33119201660202</c:v>
                </c:pt>
                <c:pt idx="159">
                  <c:v>316.34262084960898</c:v>
                </c:pt>
                <c:pt idx="160">
                  <c:v>318.38014221191401</c:v>
                </c:pt>
                <c:pt idx="161">
                  <c:v>320.40461730957003</c:v>
                </c:pt>
                <c:pt idx="162">
                  <c:v>322.42861938476602</c:v>
                </c:pt>
                <c:pt idx="163">
                  <c:v>324.42794799804699</c:v>
                </c:pt>
                <c:pt idx="164">
                  <c:v>326.352294921875</c:v>
                </c:pt>
                <c:pt idx="165">
                  <c:v>328.41447448730497</c:v>
                </c:pt>
                <c:pt idx="166">
                  <c:v>330.47619628906301</c:v>
                </c:pt>
                <c:pt idx="167">
                  <c:v>332.38796997070301</c:v>
                </c:pt>
                <c:pt idx="168">
                  <c:v>334.35003662109398</c:v>
                </c:pt>
                <c:pt idx="169">
                  <c:v>336.41223144531301</c:v>
                </c:pt>
                <c:pt idx="170">
                  <c:v>338.47442626953102</c:v>
                </c:pt>
                <c:pt idx="171">
                  <c:v>340.42344665527298</c:v>
                </c:pt>
                <c:pt idx="172">
                  <c:v>342.35989379882801</c:v>
                </c:pt>
                <c:pt idx="173">
                  <c:v>344.32102966308599</c:v>
                </c:pt>
                <c:pt idx="174">
                  <c:v>346.30731201171898</c:v>
                </c:pt>
                <c:pt idx="175">
                  <c:v>348.34436035156199</c:v>
                </c:pt>
                <c:pt idx="176">
                  <c:v>350.29339599609398</c:v>
                </c:pt>
                <c:pt idx="177">
                  <c:v>352.34349060058599</c:v>
                </c:pt>
                <c:pt idx="178">
                  <c:v>354.34327697753901</c:v>
                </c:pt>
                <c:pt idx="179">
                  <c:v>356.31697082519503</c:v>
                </c:pt>
                <c:pt idx="180">
                  <c:v>358.35354614257801</c:v>
                </c:pt>
                <c:pt idx="181">
                  <c:v>360.42832946777298</c:v>
                </c:pt>
                <c:pt idx="182">
                  <c:v>362.46583557128901</c:v>
                </c:pt>
                <c:pt idx="183">
                  <c:v>364.37759399414102</c:v>
                </c:pt>
                <c:pt idx="184">
                  <c:v>366.33872985839798</c:v>
                </c:pt>
                <c:pt idx="185">
                  <c:v>368.33758544921898</c:v>
                </c:pt>
                <c:pt idx="186">
                  <c:v>370.38766479492199</c:v>
                </c:pt>
                <c:pt idx="187">
                  <c:v>372.37487792968699</c:v>
                </c:pt>
                <c:pt idx="188">
                  <c:v>374.32391357421898</c:v>
                </c:pt>
                <c:pt idx="189">
                  <c:v>376.38610839843801</c:v>
                </c:pt>
                <c:pt idx="190">
                  <c:v>378.39799499511702</c:v>
                </c:pt>
                <c:pt idx="191">
                  <c:v>380.33349609375</c:v>
                </c:pt>
                <c:pt idx="192">
                  <c:v>382.30769348144503</c:v>
                </c:pt>
                <c:pt idx="193">
                  <c:v>384.35826110839798</c:v>
                </c:pt>
                <c:pt idx="194">
                  <c:v>386.37014770507801</c:v>
                </c:pt>
                <c:pt idx="195">
                  <c:v>388.35690307617199</c:v>
                </c:pt>
                <c:pt idx="196">
                  <c:v>390.33106994628901</c:v>
                </c:pt>
                <c:pt idx="197">
                  <c:v>392.30525207519503</c:v>
                </c:pt>
                <c:pt idx="198">
                  <c:v>394.30363464355497</c:v>
                </c:pt>
                <c:pt idx="199">
                  <c:v>396.29037475585898</c:v>
                </c:pt>
                <c:pt idx="200">
                  <c:v>398.36514282226602</c:v>
                </c:pt>
                <c:pt idx="201">
                  <c:v>400.37609863281199</c:v>
                </c:pt>
                <c:pt idx="202">
                  <c:v>402.28834533691401</c:v>
                </c:pt>
                <c:pt idx="203">
                  <c:v>404.22479248046898</c:v>
                </c:pt>
                <c:pt idx="204">
                  <c:v>406.33728027343801</c:v>
                </c:pt>
                <c:pt idx="205">
                  <c:v>408.43814086914102</c:v>
                </c:pt>
                <c:pt idx="206">
                  <c:v>410.33686828613298</c:v>
                </c:pt>
                <c:pt idx="207">
                  <c:v>412.32362365722702</c:v>
                </c:pt>
                <c:pt idx="208">
                  <c:v>414.37324523925798</c:v>
                </c:pt>
                <c:pt idx="209">
                  <c:v>416.347412109375</c:v>
                </c:pt>
                <c:pt idx="210">
                  <c:v>418.40960693359398</c:v>
                </c:pt>
                <c:pt idx="211">
                  <c:v>420.47181701660202</c:v>
                </c:pt>
                <c:pt idx="212">
                  <c:v>422.37054443359398</c:v>
                </c:pt>
                <c:pt idx="213">
                  <c:v>424.34471130371099</c:v>
                </c:pt>
                <c:pt idx="214">
                  <c:v>426.35661315917997</c:v>
                </c:pt>
                <c:pt idx="215">
                  <c:v>428.31727600097702</c:v>
                </c:pt>
                <c:pt idx="216">
                  <c:v>430.32916259765602</c:v>
                </c:pt>
                <c:pt idx="217">
                  <c:v>432.31684875488298</c:v>
                </c:pt>
                <c:pt idx="218">
                  <c:v>434.34037780761702</c:v>
                </c:pt>
                <c:pt idx="219">
                  <c:v>436.32711791992199</c:v>
                </c:pt>
                <c:pt idx="220">
                  <c:v>438.30224609375</c:v>
                </c:pt>
                <c:pt idx="221">
                  <c:v>440.33836364746099</c:v>
                </c:pt>
                <c:pt idx="222">
                  <c:v>442.33769226074202</c:v>
                </c:pt>
                <c:pt idx="223">
                  <c:v>444.31185913085898</c:v>
                </c:pt>
                <c:pt idx="224">
                  <c:v>446.34889221191401</c:v>
                </c:pt>
                <c:pt idx="225">
                  <c:v>448.42459106445301</c:v>
                </c:pt>
                <c:pt idx="226">
                  <c:v>450.37361145019503</c:v>
                </c:pt>
                <c:pt idx="227">
                  <c:v>452.24720764160202</c:v>
                </c:pt>
                <c:pt idx="228">
                  <c:v>454.25910949707003</c:v>
                </c:pt>
                <c:pt idx="229">
                  <c:v>456.346435546875</c:v>
                </c:pt>
                <c:pt idx="230">
                  <c:v>458.36997985839798</c:v>
                </c:pt>
                <c:pt idx="231">
                  <c:v>460.30644226074202</c:v>
                </c:pt>
                <c:pt idx="232">
                  <c:v>462.28153991699202</c:v>
                </c:pt>
                <c:pt idx="233">
                  <c:v>464.31765747070301</c:v>
                </c:pt>
                <c:pt idx="234">
                  <c:v>466.26667785644503</c:v>
                </c:pt>
                <c:pt idx="235">
                  <c:v>468.22825622558599</c:v>
                </c:pt>
                <c:pt idx="236">
                  <c:v>470.22758483886702</c:v>
                </c:pt>
                <c:pt idx="237">
                  <c:v>472.26556396484398</c:v>
                </c:pt>
                <c:pt idx="238">
                  <c:v>474.31520080566401</c:v>
                </c:pt>
                <c:pt idx="239">
                  <c:v>476.27680969238298</c:v>
                </c:pt>
                <c:pt idx="240">
                  <c:v>478.225830078125</c:v>
                </c:pt>
                <c:pt idx="241">
                  <c:v>480.32574462890602</c:v>
                </c:pt>
                <c:pt idx="242">
                  <c:v>482.29898071289102</c:v>
                </c:pt>
                <c:pt idx="243">
                  <c:v>484.25964355468699</c:v>
                </c:pt>
                <c:pt idx="244">
                  <c:v>486.33534240722702</c:v>
                </c:pt>
                <c:pt idx="245">
                  <c:v>488.28437805175798</c:v>
                </c:pt>
                <c:pt idx="246">
                  <c:v>490.22082519531301</c:v>
                </c:pt>
                <c:pt idx="247">
                  <c:v>492.20851135253901</c:v>
                </c:pt>
                <c:pt idx="248">
                  <c:v>494.30844116210898</c:v>
                </c:pt>
                <c:pt idx="249">
                  <c:v>496.28166198730497</c:v>
                </c:pt>
                <c:pt idx="250">
                  <c:v>498.24324035644503</c:v>
                </c:pt>
                <c:pt idx="251">
                  <c:v>500.29380798339798</c:v>
                </c:pt>
                <c:pt idx="252">
                  <c:v>502.30572509765602</c:v>
                </c:pt>
                <c:pt idx="253">
                  <c:v>504.32925415039102</c:v>
                </c:pt>
                <c:pt idx="254">
                  <c:v>506.24055480957003</c:v>
                </c:pt>
                <c:pt idx="255">
                  <c:v>508.21565246582003</c:v>
                </c:pt>
                <c:pt idx="256">
                  <c:v>510.27784729003901</c:v>
                </c:pt>
                <c:pt idx="257">
                  <c:v>512.25204467773403</c:v>
                </c:pt>
                <c:pt idx="258">
                  <c:v>514.20108032226597</c:v>
                </c:pt>
                <c:pt idx="259">
                  <c:v>516.17431640625</c:v>
                </c:pt>
                <c:pt idx="260">
                  <c:v>518.24813842773403</c:v>
                </c:pt>
                <c:pt idx="261">
                  <c:v>520.310302734375</c:v>
                </c:pt>
                <c:pt idx="262">
                  <c:v>522.27191162109398</c:v>
                </c:pt>
                <c:pt idx="263">
                  <c:v>524.22189331054699</c:v>
                </c:pt>
                <c:pt idx="264">
                  <c:v>526.27243041992199</c:v>
                </c:pt>
                <c:pt idx="265">
                  <c:v>528.32205200195301</c:v>
                </c:pt>
                <c:pt idx="266">
                  <c:v>530.24499511718795</c:v>
                </c:pt>
                <c:pt idx="267">
                  <c:v>532.14370727539097</c:v>
                </c:pt>
                <c:pt idx="268">
                  <c:v>534.24456787109398</c:v>
                </c:pt>
                <c:pt idx="269">
                  <c:v>536.344482421875</c:v>
                </c:pt>
                <c:pt idx="270">
                  <c:v>538.21804809570301</c:v>
                </c:pt>
                <c:pt idx="271">
                  <c:v>540.19223022460903</c:v>
                </c:pt>
                <c:pt idx="272">
                  <c:v>542.19155883789097</c:v>
                </c:pt>
                <c:pt idx="273">
                  <c:v>544.15316772460903</c:v>
                </c:pt>
                <c:pt idx="274">
                  <c:v>546.16412353515602</c:v>
                </c:pt>
                <c:pt idx="275">
                  <c:v>548.176025390625</c:v>
                </c:pt>
                <c:pt idx="276">
                  <c:v>550.17535400390602</c:v>
                </c:pt>
                <c:pt idx="277">
                  <c:v>552.162109375</c:v>
                </c:pt>
                <c:pt idx="278">
                  <c:v>554.20010375976597</c:v>
                </c:pt>
                <c:pt idx="279">
                  <c:v>556.21105957031295</c:v>
                </c:pt>
                <c:pt idx="280">
                  <c:v>558.19778442382801</c:v>
                </c:pt>
                <c:pt idx="281">
                  <c:v>560.21060180664097</c:v>
                </c:pt>
                <c:pt idx="282">
                  <c:v>562.18478393554699</c:v>
                </c:pt>
                <c:pt idx="283">
                  <c:v>564.22183227539097</c:v>
                </c:pt>
                <c:pt idx="284">
                  <c:v>566.22021484375</c:v>
                </c:pt>
                <c:pt idx="285">
                  <c:v>568.28240966796898</c:v>
                </c:pt>
                <c:pt idx="286">
                  <c:v>570.28173828125</c:v>
                </c:pt>
                <c:pt idx="287">
                  <c:v>572.15533447265602</c:v>
                </c:pt>
                <c:pt idx="288">
                  <c:v>574.14303588867199</c:v>
                </c:pt>
                <c:pt idx="289">
                  <c:v>576.14236450195301</c:v>
                </c:pt>
                <c:pt idx="290">
                  <c:v>578.16680908203102</c:v>
                </c:pt>
                <c:pt idx="291">
                  <c:v>580.16516113281295</c:v>
                </c:pt>
                <c:pt idx="292">
                  <c:v>582.15191650390602</c:v>
                </c:pt>
                <c:pt idx="293">
                  <c:v>584.13961791992199</c:v>
                </c:pt>
                <c:pt idx="294">
                  <c:v>586.16314697265602</c:v>
                </c:pt>
                <c:pt idx="295">
                  <c:v>588.16247558593795</c:v>
                </c:pt>
                <c:pt idx="296">
                  <c:v>590.14926147460903</c:v>
                </c:pt>
                <c:pt idx="297">
                  <c:v>592.22308349609398</c:v>
                </c:pt>
                <c:pt idx="298">
                  <c:v>594.28619384765602</c:v>
                </c:pt>
                <c:pt idx="299">
                  <c:v>596.28552246093705</c:v>
                </c:pt>
                <c:pt idx="300">
                  <c:v>598.23455810546898</c:v>
                </c:pt>
                <c:pt idx="301">
                  <c:v>600.17098999023403</c:v>
                </c:pt>
                <c:pt idx="302">
                  <c:v>602.15771484375</c:v>
                </c:pt>
                <c:pt idx="303">
                  <c:v>604.20828247070301</c:v>
                </c:pt>
                <c:pt idx="304">
                  <c:v>606.30819702148403</c:v>
                </c:pt>
                <c:pt idx="305">
                  <c:v>608.29495239257801</c:v>
                </c:pt>
                <c:pt idx="306">
                  <c:v>610.19274902343705</c:v>
                </c:pt>
                <c:pt idx="307">
                  <c:v>612.09146118164097</c:v>
                </c:pt>
                <c:pt idx="308">
                  <c:v>614.17974853515602</c:v>
                </c:pt>
                <c:pt idx="309">
                  <c:v>616.241943359375</c:v>
                </c:pt>
                <c:pt idx="310">
                  <c:v>618.09036254882801</c:v>
                </c:pt>
                <c:pt idx="311">
                  <c:v>620.10226440429699</c:v>
                </c:pt>
                <c:pt idx="312">
                  <c:v>622.17608642578102</c:v>
                </c:pt>
                <c:pt idx="313">
                  <c:v>624.213134765625</c:v>
                </c:pt>
                <c:pt idx="314">
                  <c:v>626.25112915039097</c:v>
                </c:pt>
                <c:pt idx="315">
                  <c:v>628.18759155273403</c:v>
                </c:pt>
                <c:pt idx="316">
                  <c:v>630.11053466796898</c:v>
                </c:pt>
                <c:pt idx="317">
                  <c:v>632.12243652343705</c:v>
                </c:pt>
                <c:pt idx="318">
                  <c:v>634.15948486328102</c:v>
                </c:pt>
                <c:pt idx="319">
                  <c:v>636.10852050781205</c:v>
                </c:pt>
                <c:pt idx="320">
                  <c:v>638.10879516601597</c:v>
                </c:pt>
                <c:pt idx="321">
                  <c:v>640.15838623046898</c:v>
                </c:pt>
                <c:pt idx="322">
                  <c:v>642.17025756835903</c:v>
                </c:pt>
                <c:pt idx="323">
                  <c:v>644.19473266601597</c:v>
                </c:pt>
                <c:pt idx="324">
                  <c:v>646.13119506835903</c:v>
                </c:pt>
                <c:pt idx="325">
                  <c:v>648.21853637695301</c:v>
                </c:pt>
                <c:pt idx="326">
                  <c:v>650.21786499023403</c:v>
                </c:pt>
                <c:pt idx="327">
                  <c:v>652.15432739257801</c:v>
                </c:pt>
                <c:pt idx="328">
                  <c:v>654.27938842773403</c:v>
                </c:pt>
                <c:pt idx="329">
                  <c:v>656.29129028320301</c:v>
                </c:pt>
                <c:pt idx="330">
                  <c:v>658.17742919921898</c:v>
                </c:pt>
                <c:pt idx="331">
                  <c:v>660.12646484375</c:v>
                </c:pt>
                <c:pt idx="332">
                  <c:v>662.16351318359398</c:v>
                </c:pt>
                <c:pt idx="333">
                  <c:v>664.09994506835903</c:v>
                </c:pt>
                <c:pt idx="334">
                  <c:v>666.03640747070301</c:v>
                </c:pt>
                <c:pt idx="335">
                  <c:v>668.09860229492199</c:v>
                </c:pt>
                <c:pt idx="336">
                  <c:v>670.09793090820301</c:v>
                </c:pt>
                <c:pt idx="337">
                  <c:v>672.09725952148403</c:v>
                </c:pt>
                <c:pt idx="338">
                  <c:v>674.09658813476597</c:v>
                </c:pt>
                <c:pt idx="339">
                  <c:v>676.08334350585903</c:v>
                </c:pt>
                <c:pt idx="340">
                  <c:v>678.15811157226597</c:v>
                </c:pt>
                <c:pt idx="341">
                  <c:v>680.15740966796898</c:v>
                </c:pt>
                <c:pt idx="342">
                  <c:v>682.08035278320301</c:v>
                </c:pt>
                <c:pt idx="343">
                  <c:v>684.167724609375</c:v>
                </c:pt>
                <c:pt idx="344">
                  <c:v>686.28021240234398</c:v>
                </c:pt>
                <c:pt idx="345">
                  <c:v>688.19149780273403</c:v>
                </c:pt>
                <c:pt idx="346">
                  <c:v>690.09115600585903</c:v>
                </c:pt>
                <c:pt idx="347">
                  <c:v>692.06439208984398</c:v>
                </c:pt>
                <c:pt idx="348">
                  <c:v>694.114013671875</c:v>
                </c:pt>
                <c:pt idx="349">
                  <c:v>696.12683105468705</c:v>
                </c:pt>
                <c:pt idx="350">
                  <c:v>698.08840942382801</c:v>
                </c:pt>
                <c:pt idx="351">
                  <c:v>700.08773803710903</c:v>
                </c:pt>
                <c:pt idx="352">
                  <c:v>702.04843139648403</c:v>
                </c:pt>
                <c:pt idx="353">
                  <c:v>704.04776000976597</c:v>
                </c:pt>
                <c:pt idx="354">
                  <c:v>706.11087036132801</c:v>
                </c:pt>
                <c:pt idx="355">
                  <c:v>708.11019897460903</c:v>
                </c:pt>
                <c:pt idx="356">
                  <c:v>710.13467407226597</c:v>
                </c:pt>
                <c:pt idx="357">
                  <c:v>712.14562988281295</c:v>
                </c:pt>
                <c:pt idx="358">
                  <c:v>714.03179931640602</c:v>
                </c:pt>
                <c:pt idx="359">
                  <c:v>716.05718994140602</c:v>
                </c:pt>
                <c:pt idx="360">
                  <c:v>718.14358520507801</c:v>
                </c:pt>
                <c:pt idx="361">
                  <c:v>720.11779785156205</c:v>
                </c:pt>
                <c:pt idx="362">
                  <c:v>722.13064575195301</c:v>
                </c:pt>
                <c:pt idx="363">
                  <c:v>724.18023681640602</c:v>
                </c:pt>
                <c:pt idx="364">
                  <c:v>726.15438842773403</c:v>
                </c:pt>
                <c:pt idx="365">
                  <c:v>728.09085083007801</c:v>
                </c:pt>
                <c:pt idx="366">
                  <c:v>730.10275268554699</c:v>
                </c:pt>
                <c:pt idx="367">
                  <c:v>732.17660522460903</c:v>
                </c:pt>
                <c:pt idx="368">
                  <c:v>734.12564086914097</c:v>
                </c:pt>
                <c:pt idx="369">
                  <c:v>736.06301879882801</c:v>
                </c:pt>
                <c:pt idx="370">
                  <c:v>738.08749389648403</c:v>
                </c:pt>
                <c:pt idx="371">
                  <c:v>740.12454223632801</c:v>
                </c:pt>
                <c:pt idx="372">
                  <c:v>742.12292480468705</c:v>
                </c:pt>
                <c:pt idx="373">
                  <c:v>744.05935668945301</c:v>
                </c:pt>
                <c:pt idx="374">
                  <c:v>746.04702758789097</c:v>
                </c:pt>
                <c:pt idx="375">
                  <c:v>748.10925292968795</c:v>
                </c:pt>
                <c:pt idx="376">
                  <c:v>750.08346557617199</c:v>
                </c:pt>
                <c:pt idx="377">
                  <c:v>752.00735473632801</c:v>
                </c:pt>
                <c:pt idx="378">
                  <c:v>754.09274291992199</c:v>
                </c:pt>
                <c:pt idx="379">
                  <c:v>756.15490722656295</c:v>
                </c:pt>
                <c:pt idx="380">
                  <c:v>758.10586547851597</c:v>
                </c:pt>
                <c:pt idx="381">
                  <c:v>760.080078125</c:v>
                </c:pt>
                <c:pt idx="382">
                  <c:v>762.09197998046898</c:v>
                </c:pt>
                <c:pt idx="383">
                  <c:v>764.07870483398403</c:v>
                </c:pt>
                <c:pt idx="384">
                  <c:v>766.06546020507801</c:v>
                </c:pt>
                <c:pt idx="385">
                  <c:v>768.05221557617199</c:v>
                </c:pt>
                <c:pt idx="386">
                  <c:v>770.05154418945301</c:v>
                </c:pt>
                <c:pt idx="387">
                  <c:v>772.036376953125</c:v>
                </c:pt>
                <c:pt idx="388">
                  <c:v>774.03570556640602</c:v>
                </c:pt>
                <c:pt idx="389">
                  <c:v>776.03692626953102</c:v>
                </c:pt>
                <c:pt idx="390">
                  <c:v>778.048828125</c:v>
                </c:pt>
                <c:pt idx="391">
                  <c:v>780.19906616210903</c:v>
                </c:pt>
                <c:pt idx="392">
                  <c:v>782.17321777343705</c:v>
                </c:pt>
                <c:pt idx="393">
                  <c:v>784.00906372070301</c:v>
                </c:pt>
                <c:pt idx="394">
                  <c:v>786.00839233398403</c:v>
                </c:pt>
                <c:pt idx="395">
                  <c:v>788.05798339843795</c:v>
                </c:pt>
                <c:pt idx="396">
                  <c:v>790.08245849609398</c:v>
                </c:pt>
                <c:pt idx="397">
                  <c:v>792.04409790039097</c:v>
                </c:pt>
                <c:pt idx="398">
                  <c:v>793.99313354492199</c:v>
                </c:pt>
                <c:pt idx="399">
                  <c:v>796.05532836914097</c:v>
                </c:pt>
                <c:pt idx="400">
                  <c:v>798.09234619140602</c:v>
                </c:pt>
                <c:pt idx="401">
                  <c:v>800.05392456054699</c:v>
                </c:pt>
                <c:pt idx="402">
                  <c:v>802.11611938476597</c:v>
                </c:pt>
                <c:pt idx="403">
                  <c:v>804.16574096679699</c:v>
                </c:pt>
                <c:pt idx="404">
                  <c:v>806.06448364257801</c:v>
                </c:pt>
                <c:pt idx="405">
                  <c:v>807.96322631835903</c:v>
                </c:pt>
                <c:pt idx="406">
                  <c:v>809.96060180664097</c:v>
                </c:pt>
                <c:pt idx="407">
                  <c:v>812.03536987304699</c:v>
                </c:pt>
                <c:pt idx="408">
                  <c:v>814.061767578125</c:v>
                </c:pt>
                <c:pt idx="409">
                  <c:v>816.03594970703102</c:v>
                </c:pt>
                <c:pt idx="410">
                  <c:v>817.99758911132801</c:v>
                </c:pt>
                <c:pt idx="411">
                  <c:v>819.99688720703102</c:v>
                </c:pt>
                <c:pt idx="412">
                  <c:v>822.03390502929699</c:v>
                </c:pt>
                <c:pt idx="413">
                  <c:v>824.04580688476597</c:v>
                </c:pt>
                <c:pt idx="414">
                  <c:v>826.045166015625</c:v>
                </c:pt>
                <c:pt idx="415">
                  <c:v>828.06964111328102</c:v>
                </c:pt>
                <c:pt idx="416">
                  <c:v>830.06701660156205</c:v>
                </c:pt>
                <c:pt idx="417">
                  <c:v>832.05184936523403</c:v>
                </c:pt>
                <c:pt idx="418">
                  <c:v>834.00277709960903</c:v>
                </c:pt>
                <c:pt idx="419">
                  <c:v>835.99142456054699</c:v>
                </c:pt>
                <c:pt idx="420">
                  <c:v>838.05361938476597</c:v>
                </c:pt>
                <c:pt idx="421">
                  <c:v>840.04037475585903</c:v>
                </c:pt>
                <c:pt idx="422">
                  <c:v>842.12771606445301</c:v>
                </c:pt>
                <c:pt idx="423">
                  <c:v>844.08929443359398</c:v>
                </c:pt>
                <c:pt idx="424">
                  <c:v>845.962890625</c:v>
                </c:pt>
                <c:pt idx="425">
                  <c:v>848.03768920898403</c:v>
                </c:pt>
                <c:pt idx="426">
                  <c:v>850.09988403320301</c:v>
                </c:pt>
                <c:pt idx="427">
                  <c:v>852.08663940429699</c:v>
                </c:pt>
                <c:pt idx="428">
                  <c:v>853.98538208007801</c:v>
                </c:pt>
                <c:pt idx="429">
                  <c:v>855.95956420898403</c:v>
                </c:pt>
                <c:pt idx="430">
                  <c:v>858.072021484375</c:v>
                </c:pt>
                <c:pt idx="431">
                  <c:v>860.06939697265602</c:v>
                </c:pt>
                <c:pt idx="432">
                  <c:v>861.96817016601597</c:v>
                </c:pt>
                <c:pt idx="433">
                  <c:v>863.95684814453102</c:v>
                </c:pt>
                <c:pt idx="434">
                  <c:v>865.98129272460903</c:v>
                </c:pt>
                <c:pt idx="435">
                  <c:v>868.03091430664097</c:v>
                </c:pt>
                <c:pt idx="436">
                  <c:v>869.99249267578102</c:v>
                </c:pt>
                <c:pt idx="437">
                  <c:v>871.90380859375</c:v>
                </c:pt>
                <c:pt idx="438">
                  <c:v>873.91574096679699</c:v>
                </c:pt>
                <c:pt idx="439">
                  <c:v>875.97793579101597</c:v>
                </c:pt>
                <c:pt idx="440">
                  <c:v>878.01495361328102</c:v>
                </c:pt>
                <c:pt idx="441">
                  <c:v>879.98913574218795</c:v>
                </c:pt>
                <c:pt idx="442">
                  <c:v>882.00103759765602</c:v>
                </c:pt>
                <c:pt idx="443">
                  <c:v>883.95007324218795</c:v>
                </c:pt>
                <c:pt idx="444">
                  <c:v>885.98715209960903</c:v>
                </c:pt>
                <c:pt idx="445">
                  <c:v>887.99710083007801</c:v>
                </c:pt>
                <c:pt idx="446">
                  <c:v>889.92095947265602</c:v>
                </c:pt>
                <c:pt idx="447">
                  <c:v>891.95993041992199</c:v>
                </c:pt>
                <c:pt idx="448">
                  <c:v>894.02212524414097</c:v>
                </c:pt>
                <c:pt idx="449">
                  <c:v>896.00888061523403</c:v>
                </c:pt>
                <c:pt idx="450">
                  <c:v>897.99563598632801</c:v>
                </c:pt>
                <c:pt idx="451">
                  <c:v>899.99493408203102</c:v>
                </c:pt>
                <c:pt idx="452">
                  <c:v>901.96911621093705</c:v>
                </c:pt>
                <c:pt idx="453">
                  <c:v>903.96847534179699</c:v>
                </c:pt>
                <c:pt idx="454">
                  <c:v>906.00549316406205</c:v>
                </c:pt>
                <c:pt idx="455">
                  <c:v>908.05505371093705</c:v>
                </c:pt>
                <c:pt idx="456">
                  <c:v>909.99151611328102</c:v>
                </c:pt>
                <c:pt idx="457">
                  <c:v>911.978271484375</c:v>
                </c:pt>
                <c:pt idx="458">
                  <c:v>913.99014282226597</c:v>
                </c:pt>
                <c:pt idx="459">
                  <c:v>915.92660522460903</c:v>
                </c:pt>
                <c:pt idx="460">
                  <c:v>917.95111083984398</c:v>
                </c:pt>
                <c:pt idx="461">
                  <c:v>919.93786621093705</c:v>
                </c:pt>
                <c:pt idx="462">
                  <c:v>921.93716430664097</c:v>
                </c:pt>
                <c:pt idx="463">
                  <c:v>924.07479858398403</c:v>
                </c:pt>
                <c:pt idx="464">
                  <c:v>926.03448486328102</c:v>
                </c:pt>
                <c:pt idx="465">
                  <c:v>927.8955078125</c:v>
                </c:pt>
                <c:pt idx="466">
                  <c:v>929.90933227539097</c:v>
                </c:pt>
                <c:pt idx="467">
                  <c:v>931.97152709960903</c:v>
                </c:pt>
                <c:pt idx="468">
                  <c:v>933.94570922851597</c:v>
                </c:pt>
                <c:pt idx="469">
                  <c:v>935.89471435546898</c:v>
                </c:pt>
                <c:pt idx="470">
                  <c:v>937.90658569335903</c:v>
                </c:pt>
                <c:pt idx="471">
                  <c:v>939.99203491210903</c:v>
                </c:pt>
                <c:pt idx="472">
                  <c:v>942.04165649414097</c:v>
                </c:pt>
                <c:pt idx="473">
                  <c:v>943.99258422851597</c:v>
                </c:pt>
                <c:pt idx="474">
                  <c:v>945.96676635742199</c:v>
                </c:pt>
                <c:pt idx="475">
                  <c:v>947.99124145507801</c:v>
                </c:pt>
                <c:pt idx="476">
                  <c:v>949.95281982421898</c:v>
                </c:pt>
                <c:pt idx="477">
                  <c:v>951.88928222656295</c:v>
                </c:pt>
                <c:pt idx="478">
                  <c:v>953.93893432617199</c:v>
                </c:pt>
                <c:pt idx="479">
                  <c:v>955.96340942382801</c:v>
                </c:pt>
                <c:pt idx="480">
                  <c:v>957.89987182617199</c:v>
                </c:pt>
                <c:pt idx="481">
                  <c:v>959.88662719726597</c:v>
                </c:pt>
                <c:pt idx="482">
                  <c:v>961.89849853515602</c:v>
                </c:pt>
                <c:pt idx="483">
                  <c:v>963.88522338867199</c:v>
                </c:pt>
                <c:pt idx="484">
                  <c:v>965.95999145507801</c:v>
                </c:pt>
                <c:pt idx="485">
                  <c:v>967.99703979492199</c:v>
                </c:pt>
                <c:pt idx="486">
                  <c:v>969.95864868164097</c:v>
                </c:pt>
                <c:pt idx="487">
                  <c:v>971.88250732421898</c:v>
                </c:pt>
                <c:pt idx="488">
                  <c:v>973.89440917968795</c:v>
                </c:pt>
                <c:pt idx="489">
                  <c:v>975.891845703125</c:v>
                </c:pt>
                <c:pt idx="490">
                  <c:v>977.90182495117199</c:v>
                </c:pt>
                <c:pt idx="491">
                  <c:v>979.96591186523403</c:v>
                </c:pt>
                <c:pt idx="492">
                  <c:v>981.94198608398403</c:v>
                </c:pt>
                <c:pt idx="493">
                  <c:v>983.90359497070301</c:v>
                </c:pt>
                <c:pt idx="494">
                  <c:v>985.87777709960903</c:v>
                </c:pt>
                <c:pt idx="495">
                  <c:v>987.88967895507801</c:v>
                </c:pt>
                <c:pt idx="496">
                  <c:v>989.87643432617199</c:v>
                </c:pt>
                <c:pt idx="497">
                  <c:v>991.875732421875</c:v>
                </c:pt>
                <c:pt idx="498">
                  <c:v>993.92535400390602</c:v>
                </c:pt>
                <c:pt idx="499">
                  <c:v>995.88699340820301</c:v>
                </c:pt>
                <c:pt idx="500">
                  <c:v>997.88629150390602</c:v>
                </c:pt>
                <c:pt idx="501">
                  <c:v>999.898193359375</c:v>
                </c:pt>
                <c:pt idx="502">
                  <c:v>1001.91009521484</c:v>
                </c:pt>
                <c:pt idx="503">
                  <c:v>1003.9848327636701</c:v>
                </c:pt>
                <c:pt idx="504">
                  <c:v>1005.94451904297</c:v>
                </c:pt>
                <c:pt idx="505">
                  <c:v>1007.88098144531</c:v>
                </c:pt>
                <c:pt idx="506">
                  <c:v>1009.8570861816401</c:v>
                </c:pt>
                <c:pt idx="507">
                  <c:v>1011.86895751953</c:v>
                </c:pt>
                <c:pt idx="508">
                  <c:v>1013.8556823730499</c:v>
                </c:pt>
                <c:pt idx="509">
                  <c:v>1015.88018798828</c:v>
                </c:pt>
                <c:pt idx="510">
                  <c:v>1017.8921203613299</c:v>
                </c:pt>
                <c:pt idx="511">
                  <c:v>1019.8788757324201</c:v>
                </c:pt>
                <c:pt idx="512">
                  <c:v>1021.86560058594</c:v>
                </c:pt>
                <c:pt idx="513">
                  <c:v>1023.8271789550799</c:v>
                </c:pt>
                <c:pt idx="514">
                  <c:v>1025.9019165039099</c:v>
                </c:pt>
                <c:pt idx="515">
                  <c:v>1027.9999389648401</c:v>
                </c:pt>
                <c:pt idx="516">
                  <c:v>1029.9238891601599</c:v>
                </c:pt>
                <c:pt idx="517">
                  <c:v>1031.8370971679699</c:v>
                </c:pt>
                <c:pt idx="518">
                  <c:v>1033.8866577148401</c:v>
                </c:pt>
                <c:pt idx="519">
                  <c:v>1035.96142578125</c:v>
                </c:pt>
                <c:pt idx="520">
                  <c:v>1037.8727416992199</c:v>
                </c:pt>
                <c:pt idx="521">
                  <c:v>1039.79663085938</c:v>
                </c:pt>
                <c:pt idx="522">
                  <c:v>1041.8211059570301</c:v>
                </c:pt>
                <c:pt idx="523">
                  <c:v>1043.84558105469</c:v>
                </c:pt>
                <c:pt idx="524">
                  <c:v>1045.8700561523401</c:v>
                </c:pt>
                <c:pt idx="525">
                  <c:v>1047.85681152344</c:v>
                </c:pt>
                <c:pt idx="526">
                  <c:v>1049.8687133789099</c:v>
                </c:pt>
                <c:pt idx="527">
                  <c:v>1051.88061523438</c:v>
                </c:pt>
                <c:pt idx="528">
                  <c:v>1053.8673706054699</c:v>
                </c:pt>
                <c:pt idx="529">
                  <c:v>1055.8289184570301</c:v>
                </c:pt>
                <c:pt idx="530">
                  <c:v>1057.90368652344</c:v>
                </c:pt>
                <c:pt idx="531">
                  <c:v>1059.9533081054699</c:v>
                </c:pt>
                <c:pt idx="532">
                  <c:v>1061.87719726562</c:v>
                </c:pt>
                <c:pt idx="533">
                  <c:v>1063.88916015625</c:v>
                </c:pt>
                <c:pt idx="534">
                  <c:v>1065.8884887695301</c:v>
                </c:pt>
                <c:pt idx="535">
                  <c:v>1067.8123168945301</c:v>
                </c:pt>
                <c:pt idx="536">
                  <c:v>1069.77392578125</c:v>
                </c:pt>
                <c:pt idx="537">
                  <c:v>1071.8361206054699</c:v>
                </c:pt>
                <c:pt idx="538">
                  <c:v>1073.84606933594</c:v>
                </c:pt>
                <c:pt idx="539">
                  <c:v>1075.7951049804699</c:v>
                </c:pt>
                <c:pt idx="540">
                  <c:v>1077.7963256835901</c:v>
                </c:pt>
                <c:pt idx="541">
                  <c:v>1079.84594726562</c:v>
                </c:pt>
                <c:pt idx="542">
                  <c:v>1081.8704223632801</c:v>
                </c:pt>
                <c:pt idx="543">
                  <c:v>1083.81945800781</c:v>
                </c:pt>
                <c:pt idx="544">
                  <c:v>1085.8187866210901</c:v>
                </c:pt>
                <c:pt idx="545">
                  <c:v>1087.8306274414099</c:v>
                </c:pt>
                <c:pt idx="546">
                  <c:v>1089.77966308594</c:v>
                </c:pt>
                <c:pt idx="547">
                  <c:v>1091.81677246094</c:v>
                </c:pt>
                <c:pt idx="548">
                  <c:v>1093.8286743164099</c:v>
                </c:pt>
                <c:pt idx="549">
                  <c:v>1095.7525024414099</c:v>
                </c:pt>
                <c:pt idx="550">
                  <c:v>1097.86499023438</c:v>
                </c:pt>
                <c:pt idx="551">
                  <c:v>1099.93981933594</c:v>
                </c:pt>
                <c:pt idx="552">
                  <c:v>1101.8637084960901</c:v>
                </c:pt>
                <c:pt idx="553">
                  <c:v>1103.8126831054699</c:v>
                </c:pt>
                <c:pt idx="554">
                  <c:v>1105.83520507812</c:v>
                </c:pt>
                <c:pt idx="555">
                  <c:v>1107.7968139648401</c:v>
                </c:pt>
                <c:pt idx="556">
                  <c:v>1109.7477416992199</c:v>
                </c:pt>
                <c:pt idx="557">
                  <c:v>1111.79736328125</c:v>
                </c:pt>
                <c:pt idx="558">
                  <c:v>1113.84509277344</c:v>
                </c:pt>
                <c:pt idx="559">
                  <c:v>1115.8444213867199</c:v>
                </c:pt>
                <c:pt idx="560">
                  <c:v>1117.7953491210901</c:v>
                </c:pt>
                <c:pt idx="561">
                  <c:v>1119.76953125</c:v>
                </c:pt>
                <c:pt idx="562">
                  <c:v>1121.7814331054699</c:v>
                </c:pt>
                <c:pt idx="563">
                  <c:v>1123.80395507812</c:v>
                </c:pt>
                <c:pt idx="564">
                  <c:v>1125.8158569335901</c:v>
                </c:pt>
                <c:pt idx="565">
                  <c:v>1127.80456542969</c:v>
                </c:pt>
                <c:pt idx="566">
                  <c:v>1129.7158813476599</c:v>
                </c:pt>
                <c:pt idx="567">
                  <c:v>1131.7402954101599</c:v>
                </c:pt>
                <c:pt idx="568">
                  <c:v>1133.75219726562</c:v>
                </c:pt>
                <c:pt idx="569">
                  <c:v>1135.7138061523401</c:v>
                </c:pt>
                <c:pt idx="570">
                  <c:v>1137.8388671875</c:v>
                </c:pt>
                <c:pt idx="571">
                  <c:v>1139.8884887695301</c:v>
                </c:pt>
                <c:pt idx="572">
                  <c:v>1141.7871704101599</c:v>
                </c:pt>
                <c:pt idx="573">
                  <c:v>1143.74877929688</c:v>
                </c:pt>
                <c:pt idx="574">
                  <c:v>1145.78588867188</c:v>
                </c:pt>
                <c:pt idx="575">
                  <c:v>1147.7977905273401</c:v>
                </c:pt>
                <c:pt idx="576">
                  <c:v>1149.78454589844</c:v>
                </c:pt>
                <c:pt idx="577">
                  <c:v>1151.7461547851599</c:v>
                </c:pt>
                <c:pt idx="578">
                  <c:v>1153.7077026367199</c:v>
                </c:pt>
                <c:pt idx="579">
                  <c:v>1155.73217773438</c:v>
                </c:pt>
                <c:pt idx="580">
                  <c:v>1157.7189331054699</c:v>
                </c:pt>
                <c:pt idx="581">
                  <c:v>1159.70568847656</c:v>
                </c:pt>
                <c:pt idx="582">
                  <c:v>1161.7804565429699</c:v>
                </c:pt>
                <c:pt idx="583">
                  <c:v>1163.7922973632801</c:v>
                </c:pt>
                <c:pt idx="584">
                  <c:v>1165.71618652344</c:v>
                </c:pt>
                <c:pt idx="585">
                  <c:v>1167.70300292969</c:v>
                </c:pt>
                <c:pt idx="586">
                  <c:v>1169.7903442382801</c:v>
                </c:pt>
                <c:pt idx="587">
                  <c:v>1171.78967285156</c:v>
                </c:pt>
                <c:pt idx="588">
                  <c:v>1173.7512817382801</c:v>
                </c:pt>
                <c:pt idx="589">
                  <c:v>1175.7128295898401</c:v>
                </c:pt>
                <c:pt idx="590">
                  <c:v>1177.71215820312</c:v>
                </c:pt>
                <c:pt idx="591">
                  <c:v>1179.7617797851599</c:v>
                </c:pt>
                <c:pt idx="592">
                  <c:v>1181.76110839844</c:v>
                </c:pt>
                <c:pt idx="593">
                  <c:v>1183.6849975585901</c:v>
                </c:pt>
                <c:pt idx="594">
                  <c:v>1185.67175292969</c:v>
                </c:pt>
                <c:pt idx="595">
                  <c:v>1187.7088012695301</c:v>
                </c:pt>
                <c:pt idx="596">
                  <c:v>1189.720703125</c:v>
                </c:pt>
                <c:pt idx="597">
                  <c:v>1191.70556640625</c:v>
                </c:pt>
                <c:pt idx="598">
                  <c:v>1193.70483398438</c:v>
                </c:pt>
                <c:pt idx="599">
                  <c:v>1195.74377441406</c:v>
                </c:pt>
                <c:pt idx="600">
                  <c:v>1197.81860351562</c:v>
                </c:pt>
                <c:pt idx="601">
                  <c:v>1199.7927856445301</c:v>
                </c:pt>
                <c:pt idx="602">
                  <c:v>1201.7040405273401</c:v>
                </c:pt>
                <c:pt idx="603">
                  <c:v>1203.75366210938</c:v>
                </c:pt>
                <c:pt idx="604">
                  <c:v>1205.7529907226599</c:v>
                </c:pt>
                <c:pt idx="605">
                  <c:v>1207.7648315429699</c:v>
                </c:pt>
                <c:pt idx="606">
                  <c:v>1209.82702636719</c:v>
                </c:pt>
                <c:pt idx="607">
                  <c:v>1211.81188964844</c:v>
                </c:pt>
                <c:pt idx="608">
                  <c:v>1213.7734985351599</c:v>
                </c:pt>
                <c:pt idx="609">
                  <c:v>1215.76220703125</c:v>
                </c:pt>
                <c:pt idx="610">
                  <c:v>1217.7615356445301</c:v>
                </c:pt>
                <c:pt idx="611">
                  <c:v>1219.74829101562</c:v>
                </c:pt>
                <c:pt idx="612">
                  <c:v>1221.7330932617199</c:v>
                </c:pt>
                <c:pt idx="613">
                  <c:v>1223.7449340820301</c:v>
                </c:pt>
                <c:pt idx="614">
                  <c:v>1225.7587890625</c:v>
                </c:pt>
                <c:pt idx="615">
                  <c:v>1227.7455444335901</c:v>
                </c:pt>
                <c:pt idx="616">
                  <c:v>1229.6819458007801</c:v>
                </c:pt>
                <c:pt idx="617">
                  <c:v>1231.63098144531</c:v>
                </c:pt>
                <c:pt idx="618">
                  <c:v>1233.6931762695301</c:v>
                </c:pt>
                <c:pt idx="619">
                  <c:v>1235.73022460938</c:v>
                </c:pt>
                <c:pt idx="620">
                  <c:v>1237.6666870117199</c:v>
                </c:pt>
                <c:pt idx="621">
                  <c:v>1239.666015625</c:v>
                </c:pt>
                <c:pt idx="622">
                  <c:v>1241.7156372070301</c:v>
                </c:pt>
                <c:pt idx="623">
                  <c:v>1243.79040527344</c:v>
                </c:pt>
                <c:pt idx="624">
                  <c:v>1245.7268676757801</c:v>
                </c:pt>
                <c:pt idx="625">
                  <c:v>1247.6255493164099</c:v>
                </c:pt>
                <c:pt idx="626">
                  <c:v>1249.67517089844</c:v>
                </c:pt>
                <c:pt idx="627">
                  <c:v>1251.67456054688</c:v>
                </c:pt>
                <c:pt idx="628">
                  <c:v>1253.6487426757801</c:v>
                </c:pt>
                <c:pt idx="629">
                  <c:v>1255.6605834960901</c:v>
                </c:pt>
                <c:pt idx="630">
                  <c:v>1257.67248535156</c:v>
                </c:pt>
                <c:pt idx="631">
                  <c:v>1259.70764160156</c:v>
                </c:pt>
                <c:pt idx="632">
                  <c:v>1261.6692504882801</c:v>
                </c:pt>
                <c:pt idx="633">
                  <c:v>1263.6578979492199</c:v>
                </c:pt>
                <c:pt idx="634">
                  <c:v>1265.7578125</c:v>
                </c:pt>
                <c:pt idx="635">
                  <c:v>1267.7068481445301</c:v>
                </c:pt>
                <c:pt idx="636">
                  <c:v>1269.6935424804699</c:v>
                </c:pt>
                <c:pt idx="637">
                  <c:v>1271.68029785156</c:v>
                </c:pt>
                <c:pt idx="638">
                  <c:v>1273.60424804688</c:v>
                </c:pt>
                <c:pt idx="639">
                  <c:v>1275.6664428710901</c:v>
                </c:pt>
                <c:pt idx="640">
                  <c:v>1277.7160034179699</c:v>
                </c:pt>
                <c:pt idx="641">
                  <c:v>1279.74047851562</c:v>
                </c:pt>
                <c:pt idx="642">
                  <c:v>1281.7523803710901</c:v>
                </c:pt>
                <c:pt idx="643">
                  <c:v>1283.73913574219</c:v>
                </c:pt>
                <c:pt idx="644">
                  <c:v>1285.7007446289099</c:v>
                </c:pt>
                <c:pt idx="645">
                  <c:v>1287.67492675781</c:v>
                </c:pt>
                <c:pt idx="646">
                  <c:v>1289.68493652344</c:v>
                </c:pt>
                <c:pt idx="647">
                  <c:v>1291.6716918945301</c:v>
                </c:pt>
                <c:pt idx="648">
                  <c:v>1293.6854858398401</c:v>
                </c:pt>
                <c:pt idx="649">
                  <c:v>1295.65966796875</c:v>
                </c:pt>
                <c:pt idx="650">
                  <c:v>1297.59423828125</c:v>
                </c:pt>
                <c:pt idx="651">
                  <c:v>1299.6419067382801</c:v>
                </c:pt>
                <c:pt idx="652">
                  <c:v>1301.6431274414099</c:v>
                </c:pt>
                <c:pt idx="653">
                  <c:v>1303.6192016601599</c:v>
                </c:pt>
                <c:pt idx="654">
                  <c:v>1305.60595703125</c:v>
                </c:pt>
                <c:pt idx="655">
                  <c:v>1307.6430053710901</c:v>
                </c:pt>
                <c:pt idx="656">
                  <c:v>1309.6799926757801</c:v>
                </c:pt>
                <c:pt idx="657">
                  <c:v>1311.60388183594</c:v>
                </c:pt>
                <c:pt idx="658">
                  <c:v>1313.60327148438</c:v>
                </c:pt>
                <c:pt idx="659">
                  <c:v>1315.6403198242199</c:v>
                </c:pt>
                <c:pt idx="660">
                  <c:v>1317.6647338867199</c:v>
                </c:pt>
                <c:pt idx="661">
                  <c:v>1319.67663574219</c:v>
                </c:pt>
                <c:pt idx="662">
                  <c:v>1321.68859863281</c:v>
                </c:pt>
                <c:pt idx="663">
                  <c:v>1323.7382202148401</c:v>
                </c:pt>
                <c:pt idx="664">
                  <c:v>1325.6997680664099</c:v>
                </c:pt>
                <c:pt idx="665">
                  <c:v>1327.63427734375</c:v>
                </c:pt>
                <c:pt idx="666">
                  <c:v>1329.6461791992199</c:v>
                </c:pt>
                <c:pt idx="667">
                  <c:v>1331.6348266601599</c:v>
                </c:pt>
                <c:pt idx="668">
                  <c:v>1333.65930175781</c:v>
                </c:pt>
                <c:pt idx="669">
                  <c:v>1335.7089233398401</c:v>
                </c:pt>
                <c:pt idx="670">
                  <c:v>1337.70825195312</c:v>
                </c:pt>
                <c:pt idx="671">
                  <c:v>1339.6447143554699</c:v>
                </c:pt>
                <c:pt idx="672">
                  <c:v>1341.63146972656</c:v>
                </c:pt>
                <c:pt idx="673">
                  <c:v>1343.6685180664099</c:v>
                </c:pt>
                <c:pt idx="674">
                  <c:v>1345.6174926757801</c:v>
                </c:pt>
                <c:pt idx="675">
                  <c:v>1347.56652832031</c:v>
                </c:pt>
                <c:pt idx="676">
                  <c:v>1349.56591796875</c:v>
                </c:pt>
                <c:pt idx="677">
                  <c:v>1351.6029663085901</c:v>
                </c:pt>
                <c:pt idx="678">
                  <c:v>1353.66516113281</c:v>
                </c:pt>
                <c:pt idx="679">
                  <c:v>1355.7273559570301</c:v>
                </c:pt>
                <c:pt idx="680">
                  <c:v>1357.6260375976599</c:v>
                </c:pt>
                <c:pt idx="681">
                  <c:v>1359.58764648438</c:v>
                </c:pt>
                <c:pt idx="682">
                  <c:v>1361.7127075195301</c:v>
                </c:pt>
                <c:pt idx="683">
                  <c:v>1363.68688964844</c:v>
                </c:pt>
                <c:pt idx="684">
                  <c:v>1365.6233520507801</c:v>
                </c:pt>
                <c:pt idx="685">
                  <c:v>1367.5830078125</c:v>
                </c:pt>
                <c:pt idx="686">
                  <c:v>1369.6326293945301</c:v>
                </c:pt>
                <c:pt idx="687">
                  <c:v>1371.70935058594</c:v>
                </c:pt>
                <c:pt idx="688">
                  <c:v>1373.6583862304699</c:v>
                </c:pt>
                <c:pt idx="689">
                  <c:v>1375.5822143554699</c:v>
                </c:pt>
                <c:pt idx="690">
                  <c:v>1377.59411621094</c:v>
                </c:pt>
                <c:pt idx="691">
                  <c:v>1379.6669921875</c:v>
                </c:pt>
                <c:pt idx="692">
                  <c:v>1381.6286010742199</c:v>
                </c:pt>
                <c:pt idx="693">
                  <c:v>1383.5166625976599</c:v>
                </c:pt>
                <c:pt idx="694">
                  <c:v>1385.57885742188</c:v>
                </c:pt>
                <c:pt idx="695">
                  <c:v>1387.6265258789099</c:v>
                </c:pt>
                <c:pt idx="696">
                  <c:v>1389.57556152344</c:v>
                </c:pt>
                <c:pt idx="697">
                  <c:v>1391.6271362304699</c:v>
                </c:pt>
                <c:pt idx="698">
                  <c:v>1393.6767578125</c:v>
                </c:pt>
                <c:pt idx="699">
                  <c:v>1395.6635131835901</c:v>
                </c:pt>
                <c:pt idx="700">
                  <c:v>1397.61254882812</c:v>
                </c:pt>
                <c:pt idx="701">
                  <c:v>1399.5615844726599</c:v>
                </c:pt>
                <c:pt idx="702">
                  <c:v>1401.5734252929699</c:v>
                </c:pt>
                <c:pt idx="703">
                  <c:v>1403.57275390625</c:v>
                </c:pt>
                <c:pt idx="704">
                  <c:v>1405.57019042969</c:v>
                </c:pt>
                <c:pt idx="705">
                  <c:v>1407.5569458007801</c:v>
                </c:pt>
                <c:pt idx="706">
                  <c:v>1409.5707397460901</c:v>
                </c:pt>
                <c:pt idx="707">
                  <c:v>1411.63293457031</c:v>
                </c:pt>
                <c:pt idx="708">
                  <c:v>1413.5819702148401</c:v>
                </c:pt>
                <c:pt idx="709">
                  <c:v>1415.55615234375</c:v>
                </c:pt>
                <c:pt idx="710">
                  <c:v>1417.5932006835901</c:v>
                </c:pt>
                <c:pt idx="711">
                  <c:v>1419.666015625</c:v>
                </c:pt>
                <c:pt idx="712">
                  <c:v>1421.5899047851599</c:v>
                </c:pt>
                <c:pt idx="713">
                  <c:v>1423.4779663085901</c:v>
                </c:pt>
                <c:pt idx="714">
                  <c:v>1425.5023803710901</c:v>
                </c:pt>
                <c:pt idx="715">
                  <c:v>1427.55200195312</c:v>
                </c:pt>
                <c:pt idx="716">
                  <c:v>1429.60168457031</c:v>
                </c:pt>
                <c:pt idx="717">
                  <c:v>1431.6135864257801</c:v>
                </c:pt>
                <c:pt idx="718">
                  <c:v>1433.6128540039099</c:v>
                </c:pt>
                <c:pt idx="719">
                  <c:v>1435.57446289062</c:v>
                </c:pt>
                <c:pt idx="720">
                  <c:v>1437.56127929688</c:v>
                </c:pt>
                <c:pt idx="721">
                  <c:v>1439.5857543945301</c:v>
                </c:pt>
                <c:pt idx="722">
                  <c:v>1441.61022949219</c:v>
                </c:pt>
                <c:pt idx="723">
                  <c:v>1443.6095581054699</c:v>
                </c:pt>
                <c:pt idx="724">
                  <c:v>1445.5836791992199</c:v>
                </c:pt>
                <c:pt idx="725">
                  <c:v>1447.60815429687</c:v>
                </c:pt>
                <c:pt idx="726">
                  <c:v>1449.5823364257801</c:v>
                </c:pt>
                <c:pt idx="727">
                  <c:v>1451.5439453125</c:v>
                </c:pt>
                <c:pt idx="728">
                  <c:v>1453.5558471679699</c:v>
                </c:pt>
                <c:pt idx="729">
                  <c:v>1455.55322265625</c:v>
                </c:pt>
                <c:pt idx="730">
                  <c:v>1457.5022583007801</c:v>
                </c:pt>
                <c:pt idx="731">
                  <c:v>1459.4657592773401</c:v>
                </c:pt>
                <c:pt idx="732">
                  <c:v>1461.55310058594</c:v>
                </c:pt>
                <c:pt idx="733">
                  <c:v>1463.60278320313</c:v>
                </c:pt>
                <c:pt idx="734">
                  <c:v>1465.6021118164099</c:v>
                </c:pt>
                <c:pt idx="735">
                  <c:v>1467.5510864257801</c:v>
                </c:pt>
                <c:pt idx="736">
                  <c:v>1469.56298828125</c:v>
                </c:pt>
                <c:pt idx="737">
                  <c:v>1471.5874633789099</c:v>
                </c:pt>
                <c:pt idx="738">
                  <c:v>1473.49877929687</c:v>
                </c:pt>
                <c:pt idx="739">
                  <c:v>1475.4603881835901</c:v>
                </c:pt>
                <c:pt idx="740">
                  <c:v>1477.4973754882801</c:v>
                </c:pt>
                <c:pt idx="741">
                  <c:v>1479.59729003906</c:v>
                </c:pt>
                <c:pt idx="742">
                  <c:v>1481.6091918945301</c:v>
                </c:pt>
                <c:pt idx="743">
                  <c:v>1483.54565429687</c:v>
                </c:pt>
                <c:pt idx="744">
                  <c:v>1485.4946899414099</c:v>
                </c:pt>
                <c:pt idx="745">
                  <c:v>1487.45629882813</c:v>
                </c:pt>
                <c:pt idx="746">
                  <c:v>1489.4807739257801</c:v>
                </c:pt>
                <c:pt idx="747">
                  <c:v>1491.6057739257801</c:v>
                </c:pt>
                <c:pt idx="748">
                  <c:v>1493.6409301757801</c:v>
                </c:pt>
                <c:pt idx="749">
                  <c:v>1495.52905273438</c:v>
                </c:pt>
                <c:pt idx="750">
                  <c:v>1497.51953125</c:v>
                </c:pt>
                <c:pt idx="751">
                  <c:v>1499.55651855469</c:v>
                </c:pt>
                <c:pt idx="752">
                  <c:v>1501.55212402344</c:v>
                </c:pt>
                <c:pt idx="753">
                  <c:v>1503.5137329101599</c:v>
                </c:pt>
                <c:pt idx="754">
                  <c:v>1505.55078125</c:v>
                </c:pt>
                <c:pt idx="755">
                  <c:v>1507.5463256835901</c:v>
                </c:pt>
                <c:pt idx="756">
                  <c:v>1509.47021484375</c:v>
                </c:pt>
                <c:pt idx="757">
                  <c:v>1511.47326660156</c:v>
                </c:pt>
                <c:pt idx="758">
                  <c:v>1513.53540039062</c:v>
                </c:pt>
                <c:pt idx="759">
                  <c:v>1515.55993652344</c:v>
                </c:pt>
                <c:pt idx="760">
                  <c:v>1517.4712524414099</c:v>
                </c:pt>
                <c:pt idx="761">
                  <c:v>1519.4705200195301</c:v>
                </c:pt>
                <c:pt idx="762">
                  <c:v>1521.52014160156</c:v>
                </c:pt>
                <c:pt idx="763">
                  <c:v>1523.47802734375</c:v>
                </c:pt>
                <c:pt idx="764">
                  <c:v>1525.48107910156</c:v>
                </c:pt>
                <c:pt idx="765">
                  <c:v>1527.4552612304699</c:v>
                </c:pt>
                <c:pt idx="766">
                  <c:v>1529.45092773438</c:v>
                </c:pt>
                <c:pt idx="767">
                  <c:v>1531.5043334960901</c:v>
                </c:pt>
                <c:pt idx="768">
                  <c:v>1533.4570922851599</c:v>
                </c:pt>
                <c:pt idx="769">
                  <c:v>1535.5028686523401</c:v>
                </c:pt>
                <c:pt idx="770">
                  <c:v>1537.58642578125</c:v>
                </c:pt>
                <c:pt idx="771">
                  <c:v>1539.51037597656</c:v>
                </c:pt>
                <c:pt idx="772">
                  <c:v>1541.4506225585901</c:v>
                </c:pt>
                <c:pt idx="773">
                  <c:v>1543.4750366210901</c:v>
                </c:pt>
                <c:pt idx="774">
                  <c:v>1545.48315429687</c:v>
                </c:pt>
                <c:pt idx="775">
                  <c:v>1547.50769042969</c:v>
                </c:pt>
                <c:pt idx="776">
                  <c:v>1549.4818725585901</c:v>
                </c:pt>
                <c:pt idx="777">
                  <c:v>1551.4849243164099</c:v>
                </c:pt>
                <c:pt idx="778">
                  <c:v>1553.44653320313</c:v>
                </c:pt>
                <c:pt idx="779">
                  <c:v>1555.4546508789099</c:v>
                </c:pt>
                <c:pt idx="780">
                  <c:v>1557.4451293945301</c:v>
                </c:pt>
                <c:pt idx="781">
                  <c:v>1559.3601684570301</c:v>
                </c:pt>
                <c:pt idx="782">
                  <c:v>1561.4725952148401</c:v>
                </c:pt>
                <c:pt idx="783">
                  <c:v>1563.5310668945301</c:v>
                </c:pt>
                <c:pt idx="784">
                  <c:v>1565.4675903320301</c:v>
                </c:pt>
                <c:pt idx="785">
                  <c:v>1567.42041015625</c:v>
                </c:pt>
                <c:pt idx="786">
                  <c:v>1569.44482421875</c:v>
                </c:pt>
                <c:pt idx="787">
                  <c:v>1571.4529418945301</c:v>
                </c:pt>
                <c:pt idx="788">
                  <c:v>1573.43969726562</c:v>
                </c:pt>
                <c:pt idx="789">
                  <c:v>1575.4264526367199</c:v>
                </c:pt>
                <c:pt idx="790">
                  <c:v>1577.40063476562</c:v>
                </c:pt>
                <c:pt idx="791">
                  <c:v>1579.47534179687</c:v>
                </c:pt>
                <c:pt idx="792">
                  <c:v>1581.50866699219</c:v>
                </c:pt>
                <c:pt idx="793">
                  <c:v>1583.4954223632801</c:v>
                </c:pt>
                <c:pt idx="794">
                  <c:v>1585.46081542969</c:v>
                </c:pt>
                <c:pt idx="795">
                  <c:v>1587.4010620117199</c:v>
                </c:pt>
                <c:pt idx="796">
                  <c:v>1589.4506225585901</c:v>
                </c:pt>
                <c:pt idx="797">
                  <c:v>1591.4876098632801</c:v>
                </c:pt>
                <c:pt idx="798">
                  <c:v>1593.5209350585901</c:v>
                </c:pt>
                <c:pt idx="799">
                  <c:v>1595.48254394531</c:v>
                </c:pt>
                <c:pt idx="800">
                  <c:v>1597.4189453125</c:v>
                </c:pt>
                <c:pt idx="801">
                  <c:v>1599.46484375</c:v>
                </c:pt>
                <c:pt idx="802">
                  <c:v>1601.5144653320301</c:v>
                </c:pt>
                <c:pt idx="803">
                  <c:v>1603.51379394531</c:v>
                </c:pt>
                <c:pt idx="804">
                  <c:v>1605.42883300781</c:v>
                </c:pt>
                <c:pt idx="805">
                  <c:v>1607.4155883789099</c:v>
                </c:pt>
                <c:pt idx="806">
                  <c:v>1609.46520996094</c:v>
                </c:pt>
                <c:pt idx="807">
                  <c:v>1611.4519653320301</c:v>
                </c:pt>
                <c:pt idx="808">
                  <c:v>1613.4224243164099</c:v>
                </c:pt>
                <c:pt idx="809">
                  <c:v>1615.42541503906</c:v>
                </c:pt>
                <c:pt idx="810">
                  <c:v>1617.41589355469</c:v>
                </c:pt>
                <c:pt idx="811">
                  <c:v>1619.4367065429699</c:v>
                </c:pt>
                <c:pt idx="812">
                  <c:v>1621.4826049804699</c:v>
                </c:pt>
                <c:pt idx="813">
                  <c:v>1623.4605102539099</c:v>
                </c:pt>
                <c:pt idx="814">
                  <c:v>1625.39697265625</c:v>
                </c:pt>
                <c:pt idx="815">
                  <c:v>1627.3711547851599</c:v>
                </c:pt>
                <c:pt idx="816">
                  <c:v>1629.39562988281</c:v>
                </c:pt>
                <c:pt idx="817">
                  <c:v>1631.44152832031</c:v>
                </c:pt>
                <c:pt idx="818">
                  <c:v>1633.4408569335901</c:v>
                </c:pt>
                <c:pt idx="819">
                  <c:v>1635.42761230469</c:v>
                </c:pt>
                <c:pt idx="820">
                  <c:v>1637.40551757813</c:v>
                </c:pt>
                <c:pt idx="821">
                  <c:v>1639.3922729492199</c:v>
                </c:pt>
                <c:pt idx="822">
                  <c:v>1641.46704101562</c:v>
                </c:pt>
                <c:pt idx="823">
                  <c:v>1643.47009277344</c:v>
                </c:pt>
                <c:pt idx="824">
                  <c:v>1645.4568481445301</c:v>
                </c:pt>
                <c:pt idx="825">
                  <c:v>1647.4561157226599</c:v>
                </c:pt>
                <c:pt idx="826">
                  <c:v>1649.43908691406</c:v>
                </c:pt>
                <c:pt idx="827">
                  <c:v>1651.48498535156</c:v>
                </c:pt>
                <c:pt idx="828">
                  <c:v>1653.47546386719</c:v>
                </c:pt>
                <c:pt idx="829">
                  <c:v>1655.42822265625</c:v>
                </c:pt>
                <c:pt idx="830">
                  <c:v>1657.4364624023401</c:v>
                </c:pt>
                <c:pt idx="831">
                  <c:v>1659.3943481445301</c:v>
                </c:pt>
                <c:pt idx="832">
                  <c:v>1661.37219238281</c:v>
                </c:pt>
                <c:pt idx="833">
                  <c:v>1663.42553710938</c:v>
                </c:pt>
                <c:pt idx="834">
                  <c:v>1665.4375</c:v>
                </c:pt>
                <c:pt idx="835">
                  <c:v>1667.37390136719</c:v>
                </c:pt>
                <c:pt idx="836">
                  <c:v>1669.3191528320301</c:v>
                </c:pt>
                <c:pt idx="837">
                  <c:v>1671.3650512695301</c:v>
                </c:pt>
                <c:pt idx="838">
                  <c:v>1673.4183959960901</c:v>
                </c:pt>
                <c:pt idx="839">
                  <c:v>1675.4214477539099</c:v>
                </c:pt>
                <c:pt idx="840">
                  <c:v>1677.3705444335901</c:v>
                </c:pt>
                <c:pt idx="841">
                  <c:v>1679.3662109375</c:v>
                </c:pt>
                <c:pt idx="842">
                  <c:v>1681.38684082031</c:v>
                </c:pt>
                <c:pt idx="843">
                  <c:v>1683.37731933594</c:v>
                </c:pt>
                <c:pt idx="844">
                  <c:v>1685.38037109375</c:v>
                </c:pt>
                <c:pt idx="845">
                  <c:v>1687.4010620117199</c:v>
                </c:pt>
                <c:pt idx="846">
                  <c:v>1689.4130249023401</c:v>
                </c:pt>
                <c:pt idx="847">
                  <c:v>1691.3369140625</c:v>
                </c:pt>
                <c:pt idx="848">
                  <c:v>1693.3576049804699</c:v>
                </c:pt>
                <c:pt idx="849">
                  <c:v>1695.4197387695301</c:v>
                </c:pt>
                <c:pt idx="850">
                  <c:v>1697.38513183594</c:v>
                </c:pt>
                <c:pt idx="851">
                  <c:v>1699.38452148438</c:v>
                </c:pt>
                <c:pt idx="852">
                  <c:v>1701.4052734375</c:v>
                </c:pt>
                <c:pt idx="853">
                  <c:v>1703.3543090820301</c:v>
                </c:pt>
                <c:pt idx="854">
                  <c:v>1705.3447875976599</c:v>
                </c:pt>
                <c:pt idx="855">
                  <c:v>1707.39440917969</c:v>
                </c:pt>
                <c:pt idx="856">
                  <c:v>1709.3522338867199</c:v>
                </c:pt>
                <c:pt idx="857">
                  <c:v>1711.36779785156</c:v>
                </c:pt>
                <c:pt idx="858">
                  <c:v>1713.4174194335901</c:v>
                </c:pt>
                <c:pt idx="859">
                  <c:v>1715.3916625976599</c:v>
                </c:pt>
                <c:pt idx="860">
                  <c:v>1717.4450073242199</c:v>
                </c:pt>
                <c:pt idx="861">
                  <c:v>1719.46948242187</c:v>
                </c:pt>
                <c:pt idx="862">
                  <c:v>1721.3392944335901</c:v>
                </c:pt>
                <c:pt idx="863">
                  <c:v>1723.25061035156</c:v>
                </c:pt>
                <c:pt idx="864">
                  <c:v>1725.27514648438</c:v>
                </c:pt>
                <c:pt idx="865">
                  <c:v>1727.2958374023401</c:v>
                </c:pt>
                <c:pt idx="866">
                  <c:v>1729.4459838867199</c:v>
                </c:pt>
                <c:pt idx="867">
                  <c:v>1731.4579467773401</c:v>
                </c:pt>
                <c:pt idx="868">
                  <c:v>1733.36047363281</c:v>
                </c:pt>
                <c:pt idx="869">
                  <c:v>1735.4514770507801</c:v>
                </c:pt>
                <c:pt idx="870">
                  <c:v>1737.38415527344</c:v>
                </c:pt>
                <c:pt idx="871">
                  <c:v>1739.2954711914099</c:v>
                </c:pt>
                <c:pt idx="872">
                  <c:v>1741.32373046875</c:v>
                </c:pt>
                <c:pt idx="873">
                  <c:v>1743.3859252929699</c:v>
                </c:pt>
                <c:pt idx="874">
                  <c:v>1745.4480590820301</c:v>
                </c:pt>
                <c:pt idx="875">
                  <c:v>1747.3556518554699</c:v>
                </c:pt>
                <c:pt idx="876">
                  <c:v>1749.27954101562</c:v>
                </c:pt>
                <c:pt idx="877">
                  <c:v>1751.29138183594</c:v>
                </c:pt>
                <c:pt idx="878">
                  <c:v>1753.33728027344</c:v>
                </c:pt>
                <c:pt idx="879">
                  <c:v>1755.3529663085901</c:v>
                </c:pt>
                <c:pt idx="880">
                  <c:v>1757.2893676757801</c:v>
                </c:pt>
                <c:pt idx="881">
                  <c:v>1759.31005859375</c:v>
                </c:pt>
                <c:pt idx="882">
                  <c:v>1761.4478149414099</c:v>
                </c:pt>
                <c:pt idx="883">
                  <c:v>1763.4382934570301</c:v>
                </c:pt>
                <c:pt idx="884">
                  <c:v>1765.3369140625</c:v>
                </c:pt>
                <c:pt idx="885">
                  <c:v>1767.3451538085901</c:v>
                </c:pt>
                <c:pt idx="886">
                  <c:v>1769.3571166992199</c:v>
                </c:pt>
                <c:pt idx="887">
                  <c:v>1771.30981445313</c:v>
                </c:pt>
                <c:pt idx="888">
                  <c:v>1773.20849609375</c:v>
                </c:pt>
                <c:pt idx="889">
                  <c:v>1775.2167358398401</c:v>
                </c:pt>
                <c:pt idx="890">
                  <c:v>1777.3455200195301</c:v>
                </c:pt>
                <c:pt idx="891">
                  <c:v>1779.37365722656</c:v>
                </c:pt>
                <c:pt idx="892">
                  <c:v>1781.31896972656</c:v>
                </c:pt>
                <c:pt idx="893">
                  <c:v>1783.3145141601599</c:v>
                </c:pt>
                <c:pt idx="894">
                  <c:v>1785.38049316406</c:v>
                </c:pt>
                <c:pt idx="895">
                  <c:v>1787.3798217773401</c:v>
                </c:pt>
                <c:pt idx="896">
                  <c:v>1789.27478027344</c:v>
                </c:pt>
                <c:pt idx="897">
                  <c:v>1791.2615356445301</c:v>
                </c:pt>
                <c:pt idx="898">
                  <c:v>1793.2985229492199</c:v>
                </c:pt>
                <c:pt idx="899">
                  <c:v>1795.3392944335901</c:v>
                </c:pt>
                <c:pt idx="900">
                  <c:v>1797.3386840820301</c:v>
                </c:pt>
                <c:pt idx="901">
                  <c:v>1799.26257324219</c:v>
                </c:pt>
                <c:pt idx="902">
                  <c:v>1801.30334472656</c:v>
                </c:pt>
                <c:pt idx="903">
                  <c:v>1803.31530761719</c:v>
                </c:pt>
                <c:pt idx="904">
                  <c:v>1805.2982788085901</c:v>
                </c:pt>
                <c:pt idx="905">
                  <c:v>1807.3567504882801</c:v>
                </c:pt>
                <c:pt idx="906">
                  <c:v>1809.3812866210901</c:v>
                </c:pt>
                <c:pt idx="907">
                  <c:v>1811.3591918945301</c:v>
                </c:pt>
                <c:pt idx="908">
                  <c:v>1813.3245239257801</c:v>
                </c:pt>
                <c:pt idx="909">
                  <c:v>1815.35778808594</c:v>
                </c:pt>
                <c:pt idx="910">
                  <c:v>1817.3156127929699</c:v>
                </c:pt>
                <c:pt idx="911">
                  <c:v>1819.2935180664099</c:v>
                </c:pt>
                <c:pt idx="912">
                  <c:v>1821.33435058594</c:v>
                </c:pt>
                <c:pt idx="913">
                  <c:v>1823.36767578125</c:v>
                </c:pt>
                <c:pt idx="914">
                  <c:v>1825.32556152344</c:v>
                </c:pt>
                <c:pt idx="915">
                  <c:v>1827.2871704101599</c:v>
                </c:pt>
                <c:pt idx="916">
                  <c:v>1829.2990112304699</c:v>
                </c:pt>
                <c:pt idx="917">
                  <c:v>1831.2479858398401</c:v>
                </c:pt>
                <c:pt idx="918">
                  <c:v>1833.23474121094</c:v>
                </c:pt>
                <c:pt idx="919">
                  <c:v>1835.2630004882801</c:v>
                </c:pt>
                <c:pt idx="920">
                  <c:v>1837.31262207031</c:v>
                </c:pt>
                <c:pt idx="921">
                  <c:v>1839.2704467773401</c:v>
                </c:pt>
                <c:pt idx="922">
                  <c:v>1841.30749511719</c:v>
                </c:pt>
                <c:pt idx="923">
                  <c:v>1843.2728881835901</c:v>
                </c:pt>
                <c:pt idx="924">
                  <c:v>1845.2130737304699</c:v>
                </c:pt>
                <c:pt idx="925">
                  <c:v>1847.25891113281</c:v>
                </c:pt>
                <c:pt idx="926">
                  <c:v>1849.27966308594</c:v>
                </c:pt>
                <c:pt idx="927">
                  <c:v>1851.31677246094</c:v>
                </c:pt>
                <c:pt idx="928">
                  <c:v>1853.34118652344</c:v>
                </c:pt>
                <c:pt idx="929">
                  <c:v>1855.34423828125</c:v>
                </c:pt>
                <c:pt idx="930">
                  <c:v>1857.31848144531</c:v>
                </c:pt>
                <c:pt idx="931">
                  <c:v>1859.3014526367199</c:v>
                </c:pt>
                <c:pt idx="932">
                  <c:v>1861.27563476562</c:v>
                </c:pt>
                <c:pt idx="933">
                  <c:v>1863.2536010742199</c:v>
                </c:pt>
                <c:pt idx="934">
                  <c:v>1865.1900024414099</c:v>
                </c:pt>
                <c:pt idx="935">
                  <c:v>1867.185546875</c:v>
                </c:pt>
                <c:pt idx="936">
                  <c:v>1869.2225952148401</c:v>
                </c:pt>
                <c:pt idx="937">
                  <c:v>1871.2344360351599</c:v>
                </c:pt>
                <c:pt idx="938">
                  <c:v>1873.3129272460901</c:v>
                </c:pt>
                <c:pt idx="939">
                  <c:v>1875.29968261719</c:v>
                </c:pt>
                <c:pt idx="940">
                  <c:v>1877.20727539062</c:v>
                </c:pt>
                <c:pt idx="941">
                  <c:v>1879.1814575195301</c:v>
                </c:pt>
                <c:pt idx="942">
                  <c:v>1881.20593261719</c:v>
                </c:pt>
                <c:pt idx="943">
                  <c:v>1883.2341918945301</c:v>
                </c:pt>
                <c:pt idx="944">
                  <c:v>1885.25866699219</c:v>
                </c:pt>
                <c:pt idx="945">
                  <c:v>1887.2919311523401</c:v>
                </c:pt>
                <c:pt idx="946">
                  <c:v>1889.2572631835901</c:v>
                </c:pt>
                <c:pt idx="947">
                  <c:v>1891.1848754882801</c:v>
                </c:pt>
                <c:pt idx="948">
                  <c:v>1893.25964355469</c:v>
                </c:pt>
                <c:pt idx="949">
                  <c:v>1895.28039550781</c:v>
                </c:pt>
                <c:pt idx="950">
                  <c:v>1897.2420043945301</c:v>
                </c:pt>
                <c:pt idx="951">
                  <c:v>1899.2538452148401</c:v>
                </c:pt>
                <c:pt idx="952">
                  <c:v>1901.19909667969</c:v>
                </c:pt>
                <c:pt idx="953">
                  <c:v>1903.19848632813</c:v>
                </c:pt>
                <c:pt idx="954">
                  <c:v>1905.1852416992199</c:v>
                </c:pt>
                <c:pt idx="955">
                  <c:v>1907.2008666992199</c:v>
                </c:pt>
                <c:pt idx="956">
                  <c:v>1909.26306152344</c:v>
                </c:pt>
                <c:pt idx="957">
                  <c:v>1911.2623901367199</c:v>
                </c:pt>
                <c:pt idx="958">
                  <c:v>1913.2402954101599</c:v>
                </c:pt>
                <c:pt idx="959">
                  <c:v>1915.23583984375</c:v>
                </c:pt>
                <c:pt idx="960">
                  <c:v>1917.2313842773401</c:v>
                </c:pt>
                <c:pt idx="961">
                  <c:v>1919.20556640625</c:v>
                </c:pt>
                <c:pt idx="962">
                  <c:v>1921.1835327148401</c:v>
                </c:pt>
                <c:pt idx="963">
                  <c:v>1923.18286132813</c:v>
                </c:pt>
                <c:pt idx="964">
                  <c:v>1925.2953491210901</c:v>
                </c:pt>
                <c:pt idx="965">
                  <c:v>1927.31103515625</c:v>
                </c:pt>
                <c:pt idx="966">
                  <c:v>1929.1808471679699</c:v>
                </c:pt>
                <c:pt idx="967">
                  <c:v>1931.1513061523401</c:v>
                </c:pt>
                <c:pt idx="968">
                  <c:v>1933.24243164062</c:v>
                </c:pt>
                <c:pt idx="969">
                  <c:v>1935.2705688476599</c:v>
                </c:pt>
                <c:pt idx="970">
                  <c:v>1937.20324707031</c:v>
                </c:pt>
                <c:pt idx="971">
                  <c:v>1939.1648559570301</c:v>
                </c:pt>
                <c:pt idx="972">
                  <c:v>1941.21447753906</c:v>
                </c:pt>
                <c:pt idx="973">
                  <c:v>1943.26416015625</c:v>
                </c:pt>
                <c:pt idx="974">
                  <c:v>1945.19177246094</c:v>
                </c:pt>
                <c:pt idx="975">
                  <c:v>1947.1873168945301</c:v>
                </c:pt>
                <c:pt idx="976">
                  <c:v>1949.2747192382801</c:v>
                </c:pt>
                <c:pt idx="977">
                  <c:v>1951.236328125</c:v>
                </c:pt>
                <c:pt idx="978">
                  <c:v>1953.1690063476599</c:v>
                </c:pt>
                <c:pt idx="979">
                  <c:v>1955.20971679687</c:v>
                </c:pt>
                <c:pt idx="980">
                  <c:v>1957.15869140625</c:v>
                </c:pt>
                <c:pt idx="981">
                  <c:v>1959.1580200195301</c:v>
                </c:pt>
                <c:pt idx="982">
                  <c:v>1961.2239379882801</c:v>
                </c:pt>
                <c:pt idx="983">
                  <c:v>1963.1730346679699</c:v>
                </c:pt>
                <c:pt idx="984">
                  <c:v>1965.1434936523401</c:v>
                </c:pt>
                <c:pt idx="985">
                  <c:v>1967.15161132813</c:v>
                </c:pt>
                <c:pt idx="986">
                  <c:v>1969.2050170898401</c:v>
                </c:pt>
                <c:pt idx="987">
                  <c:v>1971.3463745117199</c:v>
                </c:pt>
                <c:pt idx="988">
                  <c:v>1973.25769042969</c:v>
                </c:pt>
                <c:pt idx="989">
                  <c:v>1975.0935668945301</c:v>
                </c:pt>
                <c:pt idx="990">
                  <c:v>1977.1268920898401</c:v>
                </c:pt>
                <c:pt idx="991">
                  <c:v>1979.17651367187</c:v>
                </c:pt>
                <c:pt idx="992">
                  <c:v>1981.2763671875</c:v>
                </c:pt>
                <c:pt idx="993">
                  <c:v>1983.24682617187</c:v>
                </c:pt>
                <c:pt idx="994">
                  <c:v>1985.1581420898401</c:v>
                </c:pt>
                <c:pt idx="995">
                  <c:v>1987.1574096679699</c:v>
                </c:pt>
                <c:pt idx="996">
                  <c:v>1989.2107543945301</c:v>
                </c:pt>
                <c:pt idx="997">
                  <c:v>1991.2227172851599</c:v>
                </c:pt>
                <c:pt idx="998">
                  <c:v>1993.1806030273401</c:v>
                </c:pt>
                <c:pt idx="999">
                  <c:v>1995.1836547851599</c:v>
                </c:pt>
                <c:pt idx="1000">
                  <c:v>1997.1200561523401</c:v>
                </c:pt>
                <c:pt idx="1001">
                  <c:v>1999.10681152344</c:v>
                </c:pt>
                <c:pt idx="1002">
                  <c:v>2001.1817016601599</c:v>
                </c:pt>
                <c:pt idx="1003">
                  <c:v>2003.1809692382801</c:v>
                </c:pt>
                <c:pt idx="1004">
                  <c:v>2005.1173706054699</c:v>
                </c:pt>
                <c:pt idx="1005">
                  <c:v>2007.15075683594</c:v>
                </c:pt>
                <c:pt idx="1006">
                  <c:v>2009.16638183594</c:v>
                </c:pt>
                <c:pt idx="1007">
                  <c:v>2011.1405639648401</c:v>
                </c:pt>
                <c:pt idx="1008">
                  <c:v>2013.1738891601599</c:v>
                </c:pt>
                <c:pt idx="1009">
                  <c:v>2015.1731567382801</c:v>
                </c:pt>
                <c:pt idx="1010">
                  <c:v>2017.0756225585901</c:v>
                </c:pt>
                <c:pt idx="1011">
                  <c:v>2019.11645507813</c:v>
                </c:pt>
                <c:pt idx="1012">
                  <c:v>2021.2000122070301</c:v>
                </c:pt>
                <c:pt idx="1013">
                  <c:v>2023.14526367187</c:v>
                </c:pt>
                <c:pt idx="1014">
                  <c:v>2025.1194458007801</c:v>
                </c:pt>
                <c:pt idx="1015">
                  <c:v>2027.1853637695301</c:v>
                </c:pt>
                <c:pt idx="1016">
                  <c:v>2029.2098999023401</c:v>
                </c:pt>
                <c:pt idx="1017">
                  <c:v>2031.13000488281</c:v>
                </c:pt>
                <c:pt idx="1018">
                  <c:v>2033.0952758789099</c:v>
                </c:pt>
                <c:pt idx="1019">
                  <c:v>2035.14868164062</c:v>
                </c:pt>
                <c:pt idx="1020">
                  <c:v>2037.15686035156</c:v>
                </c:pt>
                <c:pt idx="1021">
                  <c:v>2039.11474609375</c:v>
                </c:pt>
                <c:pt idx="1022">
                  <c:v>2041.1266479492199</c:v>
                </c:pt>
                <c:pt idx="1023">
                  <c:v>2043.1799926757801</c:v>
                </c:pt>
                <c:pt idx="1024">
                  <c:v>2045.2584838867199</c:v>
                </c:pt>
                <c:pt idx="1025">
                  <c:v>2047.20373535156</c:v>
                </c:pt>
                <c:pt idx="1026">
                  <c:v>2049.1654052734398</c:v>
                </c:pt>
                <c:pt idx="1027">
                  <c:v>2051.21508789062</c:v>
                </c:pt>
                <c:pt idx="1028">
                  <c:v>2053.1514892578102</c:v>
                </c:pt>
                <c:pt idx="1029">
                  <c:v>2055.087890625</c:v>
                </c:pt>
                <c:pt idx="1030">
                  <c:v>2057.1463623046898</c:v>
                </c:pt>
                <c:pt idx="1031">
                  <c:v>2059.14575195313</c:v>
                </c:pt>
                <c:pt idx="1032">
                  <c:v>2061.1324462890602</c:v>
                </c:pt>
                <c:pt idx="1033">
                  <c:v>2063.1605224609398</c:v>
                </c:pt>
                <c:pt idx="1034">
                  <c:v>2065.1221923828102</c:v>
                </c:pt>
                <c:pt idx="1035">
                  <c:v>2067.171875</c:v>
                </c:pt>
                <c:pt idx="1036">
                  <c:v>2069.14599609375</c:v>
                </c:pt>
                <c:pt idx="1037">
                  <c:v>2071.0447998046898</c:v>
                </c:pt>
                <c:pt idx="1038">
                  <c:v>2073.0478515625</c:v>
                </c:pt>
                <c:pt idx="1039">
                  <c:v>2075.0848388671898</c:v>
                </c:pt>
                <c:pt idx="1040">
                  <c:v>2077.1181640625</c:v>
                </c:pt>
                <c:pt idx="1041">
                  <c:v>2079.09228515625</c:v>
                </c:pt>
                <c:pt idx="1042">
                  <c:v>2081.0286865234398</c:v>
                </c:pt>
                <c:pt idx="1043">
                  <c:v>2083.0494384765602</c:v>
                </c:pt>
                <c:pt idx="1044">
                  <c:v>2085.1783447265602</c:v>
                </c:pt>
                <c:pt idx="1045">
                  <c:v>2087.21923828125</c:v>
                </c:pt>
                <c:pt idx="1046">
                  <c:v>2089.14306640625</c:v>
                </c:pt>
                <c:pt idx="1047">
                  <c:v>2091.1385498046898</c:v>
                </c:pt>
                <c:pt idx="1048">
                  <c:v>2093.12158203125</c:v>
                </c:pt>
                <c:pt idx="1049">
                  <c:v>2095.08325195313</c:v>
                </c:pt>
                <c:pt idx="1050">
                  <c:v>2097.08251953125</c:v>
                </c:pt>
                <c:pt idx="1051">
                  <c:v>2099.1446533203102</c:v>
                </c:pt>
                <c:pt idx="1052">
                  <c:v>2101.1728515625</c:v>
                </c:pt>
                <c:pt idx="1053">
                  <c:v>2103.1256103515602</c:v>
                </c:pt>
                <c:pt idx="1054">
                  <c:v>2105.0872802734398</c:v>
                </c:pt>
                <c:pt idx="1055">
                  <c:v>2107.11181640625</c:v>
                </c:pt>
                <c:pt idx="1056">
                  <c:v>2109.11108398438</c:v>
                </c:pt>
                <c:pt idx="1057">
                  <c:v>2111.0474853515602</c:v>
                </c:pt>
                <c:pt idx="1058">
                  <c:v>2113.0343017578102</c:v>
                </c:pt>
                <c:pt idx="1059">
                  <c:v>2115.083984375</c:v>
                </c:pt>
                <c:pt idx="1060">
                  <c:v>2117.0958251953102</c:v>
                </c:pt>
                <c:pt idx="1061">
                  <c:v>2119.0537109375</c:v>
                </c:pt>
                <c:pt idx="1062">
                  <c:v>2121.0618896484398</c:v>
                </c:pt>
                <c:pt idx="1063">
                  <c:v>2123.1025390625</c:v>
                </c:pt>
                <c:pt idx="1064">
                  <c:v>2125.14331054687</c:v>
                </c:pt>
                <c:pt idx="1065">
                  <c:v>2127.06713867187</c:v>
                </c:pt>
                <c:pt idx="1066">
                  <c:v>2128.99096679687</c:v>
                </c:pt>
                <c:pt idx="1067">
                  <c:v>2131.0155029296898</c:v>
                </c:pt>
                <c:pt idx="1068">
                  <c:v>2133.0362548828102</c:v>
                </c:pt>
                <c:pt idx="1069">
                  <c:v>2135.04809570313</c:v>
                </c:pt>
                <c:pt idx="1070">
                  <c:v>2137.02612304687</c:v>
                </c:pt>
                <c:pt idx="1071">
                  <c:v>2139.0594482421898</c:v>
                </c:pt>
                <c:pt idx="1072">
                  <c:v>2141.0838623046898</c:v>
                </c:pt>
                <c:pt idx="1073">
                  <c:v>2143.07446289062</c:v>
                </c:pt>
                <c:pt idx="1074">
                  <c:v>2145.16186523438</c:v>
                </c:pt>
                <c:pt idx="1075">
                  <c:v>2147.09448242187</c:v>
                </c:pt>
                <c:pt idx="1076">
                  <c:v>2148.9642333984398</c:v>
                </c:pt>
                <c:pt idx="1077">
                  <c:v>2150.94213867187</c:v>
                </c:pt>
                <c:pt idx="1078">
                  <c:v>2153.0206298828102</c:v>
                </c:pt>
                <c:pt idx="1079">
                  <c:v>2155.0703125</c:v>
                </c:pt>
                <c:pt idx="1080">
                  <c:v>2157.03198242187</c:v>
                </c:pt>
                <c:pt idx="1081">
                  <c:v>2159.0438232421898</c:v>
                </c:pt>
                <c:pt idx="1082">
                  <c:v>2161.0682373046898</c:v>
                </c:pt>
                <c:pt idx="1083">
                  <c:v>2163.0638427734398</c:v>
                </c:pt>
                <c:pt idx="1084">
                  <c:v>2165.07202148438</c:v>
                </c:pt>
                <c:pt idx="1085">
                  <c:v>2167.02099609375</c:v>
                </c:pt>
                <c:pt idx="1086">
                  <c:v>2169.02026367187</c:v>
                </c:pt>
                <c:pt idx="1087">
                  <c:v>2171.0863037109398</c:v>
                </c:pt>
                <c:pt idx="1088">
                  <c:v>2173.08569335938</c:v>
                </c:pt>
                <c:pt idx="1089">
                  <c:v>2175.03466796875</c:v>
                </c:pt>
                <c:pt idx="1090">
                  <c:v>2177.0628662109398</c:v>
                </c:pt>
                <c:pt idx="1091">
                  <c:v>2179.12133789062</c:v>
                </c:pt>
                <c:pt idx="1092">
                  <c:v>2181.0201416015602</c:v>
                </c:pt>
                <c:pt idx="1093">
                  <c:v>2183.0445556640602</c:v>
                </c:pt>
                <c:pt idx="1094">
                  <c:v>2185.05639648438</c:v>
                </c:pt>
                <c:pt idx="1095">
                  <c:v>2187.0306396484398</c:v>
                </c:pt>
                <c:pt idx="1096">
                  <c:v>2189.0765380859398</c:v>
                </c:pt>
                <c:pt idx="1097">
                  <c:v>2191.0380859375</c:v>
                </c:pt>
                <c:pt idx="1098">
                  <c:v>2193.03735351562</c:v>
                </c:pt>
                <c:pt idx="1099">
                  <c:v>2195.0279541015602</c:v>
                </c:pt>
                <c:pt idx="1100">
                  <c:v>2196.9932861328102</c:v>
                </c:pt>
                <c:pt idx="1101">
                  <c:v>2199.02661132813</c:v>
                </c:pt>
                <c:pt idx="1102">
                  <c:v>2201.04736328125</c:v>
                </c:pt>
                <c:pt idx="1103">
                  <c:v>2202.9874267578102</c:v>
                </c:pt>
                <c:pt idx="1104">
                  <c:v>2204.9527587890602</c:v>
                </c:pt>
                <c:pt idx="1105">
                  <c:v>2206.9395751953102</c:v>
                </c:pt>
                <c:pt idx="1106">
                  <c:v>2209.12377929687</c:v>
                </c:pt>
                <c:pt idx="1107">
                  <c:v>2211.09423828125</c:v>
                </c:pt>
                <c:pt idx="1108">
                  <c:v>2212.8797607421898</c:v>
                </c:pt>
                <c:pt idx="1109">
                  <c:v>2214.8538818359398</c:v>
                </c:pt>
                <c:pt idx="1110">
                  <c:v>2216.9915771484398</c:v>
                </c:pt>
                <c:pt idx="1111">
                  <c:v>2219.11669921875</c:v>
                </c:pt>
                <c:pt idx="1112">
                  <c:v>2221.0028076171898</c:v>
                </c:pt>
                <c:pt idx="1113">
                  <c:v>2222.91772460938</c:v>
                </c:pt>
                <c:pt idx="1114">
                  <c:v>2224.9962158203102</c:v>
                </c:pt>
                <c:pt idx="1115">
                  <c:v>2227.0673828125</c:v>
                </c:pt>
                <c:pt idx="1116">
                  <c:v>2228.9913330078102</c:v>
                </c:pt>
                <c:pt idx="1117">
                  <c:v>2230.96923828125</c:v>
                </c:pt>
                <c:pt idx="1118">
                  <c:v>2233.0401611328102</c:v>
                </c:pt>
                <c:pt idx="1119">
                  <c:v>2235.02319335938</c:v>
                </c:pt>
                <c:pt idx="1120">
                  <c:v>2236.97607421875</c:v>
                </c:pt>
                <c:pt idx="1121">
                  <c:v>2239.00415039062</c:v>
                </c:pt>
                <c:pt idx="1122">
                  <c:v>2241.10034179687</c:v>
                </c:pt>
                <c:pt idx="1123">
                  <c:v>2243.10864257813</c:v>
                </c:pt>
                <c:pt idx="1124">
                  <c:v>2244.98217773438</c:v>
                </c:pt>
                <c:pt idx="1125">
                  <c:v>2246.94360351562</c:v>
                </c:pt>
                <c:pt idx="1126">
                  <c:v>2248.91772460938</c:v>
                </c:pt>
                <c:pt idx="1127">
                  <c:v>2250.95483398438</c:v>
                </c:pt>
                <c:pt idx="1128">
                  <c:v>2252.9578857421898</c:v>
                </c:pt>
                <c:pt idx="1129">
                  <c:v>2254.9571533203102</c:v>
                </c:pt>
                <c:pt idx="1130">
                  <c:v>2257.0030517578102</c:v>
                </c:pt>
                <c:pt idx="1131">
                  <c:v>2258.9432373046898</c:v>
                </c:pt>
                <c:pt idx="1132">
                  <c:v>2260.90869140625</c:v>
                </c:pt>
                <c:pt idx="1133">
                  <c:v>2262.8955078125</c:v>
                </c:pt>
                <c:pt idx="1134">
                  <c:v>2264.8909912109398</c:v>
                </c:pt>
                <c:pt idx="1135">
                  <c:v>2266.9871826171898</c:v>
                </c:pt>
                <c:pt idx="1136">
                  <c:v>2269.01538085938</c:v>
                </c:pt>
                <c:pt idx="1137">
                  <c:v>2271.0020751953102</c:v>
                </c:pt>
                <c:pt idx="1138">
                  <c:v>2273.0228271484398</c:v>
                </c:pt>
                <c:pt idx="1139">
                  <c:v>2274.98828125</c:v>
                </c:pt>
                <c:pt idx="1140">
                  <c:v>2276.9410400390602</c:v>
                </c:pt>
                <c:pt idx="1141">
                  <c:v>2278.95288085938</c:v>
                </c:pt>
                <c:pt idx="1142">
                  <c:v>2281.00244140625</c:v>
                </c:pt>
                <c:pt idx="1143">
                  <c:v>2282.9765625</c:v>
                </c:pt>
                <c:pt idx="1144">
                  <c:v>2285.0010986328102</c:v>
                </c:pt>
                <c:pt idx="1145">
                  <c:v>2286.98413085938</c:v>
                </c:pt>
                <c:pt idx="1146">
                  <c:v>2288.9420166015602</c:v>
                </c:pt>
                <c:pt idx="1147">
                  <c:v>2290.9791259765602</c:v>
                </c:pt>
                <c:pt idx="1148">
                  <c:v>2293.0286865234398</c:v>
                </c:pt>
                <c:pt idx="1149">
                  <c:v>2295.0028076171898</c:v>
                </c:pt>
                <c:pt idx="1150">
                  <c:v>2296.9896240234398</c:v>
                </c:pt>
                <c:pt idx="1151">
                  <c:v>2298.9637451171898</c:v>
                </c:pt>
                <c:pt idx="1152">
                  <c:v>2300.8624267578102</c:v>
                </c:pt>
                <c:pt idx="1153">
                  <c:v>2302.8529052734398</c:v>
                </c:pt>
                <c:pt idx="1154">
                  <c:v>2304.90258789062</c:v>
                </c:pt>
                <c:pt idx="1155">
                  <c:v>2306.9271240234398</c:v>
                </c:pt>
                <c:pt idx="1156">
                  <c:v>2308.96411132813</c:v>
                </c:pt>
                <c:pt idx="1157">
                  <c:v>2310.9759521484398</c:v>
                </c:pt>
                <c:pt idx="1158">
                  <c:v>2312.8873291015602</c:v>
                </c:pt>
                <c:pt idx="1159">
                  <c:v>2314.8577880859398</c:v>
                </c:pt>
                <c:pt idx="1160">
                  <c:v>2316.8734130859398</c:v>
                </c:pt>
                <c:pt idx="1161">
                  <c:v>2318.91430664062</c:v>
                </c:pt>
                <c:pt idx="1162">
                  <c:v>2320.91357421875</c:v>
                </c:pt>
                <c:pt idx="1163">
                  <c:v>2322.9002685546898</c:v>
                </c:pt>
                <c:pt idx="1164">
                  <c:v>2324.93359375</c:v>
                </c:pt>
                <c:pt idx="1165">
                  <c:v>2326.8914794921898</c:v>
                </c:pt>
                <c:pt idx="1166">
                  <c:v>2328.89453125</c:v>
                </c:pt>
                <c:pt idx="1167">
                  <c:v>2330.9566650390602</c:v>
                </c:pt>
                <c:pt idx="1168">
                  <c:v>2332.93969726562</c:v>
                </c:pt>
                <c:pt idx="1169">
                  <c:v>2334.87622070313</c:v>
                </c:pt>
                <c:pt idx="1170">
                  <c:v>2336.85034179687</c:v>
                </c:pt>
                <c:pt idx="1171">
                  <c:v>2338.92504882813</c:v>
                </c:pt>
                <c:pt idx="1172">
                  <c:v>2340.9281005859398</c:v>
                </c:pt>
                <c:pt idx="1173">
                  <c:v>2342.91479492187</c:v>
                </c:pt>
                <c:pt idx="1174">
                  <c:v>2344.90161132813</c:v>
                </c:pt>
                <c:pt idx="1175">
                  <c:v>2346.9425048828102</c:v>
                </c:pt>
                <c:pt idx="1176">
                  <c:v>2348.9794921875</c:v>
                </c:pt>
                <c:pt idx="1177">
                  <c:v>2350.96240234375</c:v>
                </c:pt>
                <c:pt idx="1178">
                  <c:v>2352.9454345703102</c:v>
                </c:pt>
                <c:pt idx="1179">
                  <c:v>2354.89819335938</c:v>
                </c:pt>
                <c:pt idx="1180">
                  <c:v>2356.9012451171898</c:v>
                </c:pt>
                <c:pt idx="1181">
                  <c:v>2358.9132080078102</c:v>
                </c:pt>
                <c:pt idx="1182">
                  <c:v>2360.9251708984398</c:v>
                </c:pt>
                <c:pt idx="1183">
                  <c:v>2362.93334960938</c:v>
                </c:pt>
                <c:pt idx="1184">
                  <c:v>2364.8697509765602</c:v>
                </c:pt>
                <c:pt idx="1185">
                  <c:v>2366.7935791015602</c:v>
                </c:pt>
                <c:pt idx="1186">
                  <c:v>2368.9061279296898</c:v>
                </c:pt>
                <c:pt idx="1187">
                  <c:v>2370.95947265625</c:v>
                </c:pt>
                <c:pt idx="1188">
                  <c:v>2372.8544921875</c:v>
                </c:pt>
                <c:pt idx="1189">
                  <c:v>2374.81616210938</c:v>
                </c:pt>
                <c:pt idx="1190">
                  <c:v>2376.806640625</c:v>
                </c:pt>
                <c:pt idx="1191">
                  <c:v>2378.8399658203102</c:v>
                </c:pt>
                <c:pt idx="1192">
                  <c:v>2380.82666015625</c:v>
                </c:pt>
                <c:pt idx="1193">
                  <c:v>2382.7882080078102</c:v>
                </c:pt>
                <c:pt idx="1194">
                  <c:v>2384.95092773438</c:v>
                </c:pt>
                <c:pt idx="1195">
                  <c:v>2386.9754638671898</c:v>
                </c:pt>
                <c:pt idx="1196">
                  <c:v>2388.8114013671898</c:v>
                </c:pt>
                <c:pt idx="1197">
                  <c:v>2390.78930664062</c:v>
                </c:pt>
                <c:pt idx="1198">
                  <c:v>2392.83520507813</c:v>
                </c:pt>
                <c:pt idx="1199">
                  <c:v>2394.86840820313</c:v>
                </c:pt>
                <c:pt idx="1200">
                  <c:v>2396.9053955078102</c:v>
                </c:pt>
                <c:pt idx="1201">
                  <c:v>2398.87963867187</c:v>
                </c:pt>
                <c:pt idx="1202">
                  <c:v>2400.90405273438</c:v>
                </c:pt>
                <c:pt idx="1203">
                  <c:v>2402.9071044921898</c:v>
                </c:pt>
                <c:pt idx="1204">
                  <c:v>2404.8687744140602</c:v>
                </c:pt>
                <c:pt idx="1205">
                  <c:v>2406.94360351562</c:v>
                </c:pt>
                <c:pt idx="1206">
                  <c:v>2408.93041992187</c:v>
                </c:pt>
                <c:pt idx="1207">
                  <c:v>2410.8756103515602</c:v>
                </c:pt>
                <c:pt idx="1208">
                  <c:v>2412.8497314453102</c:v>
                </c:pt>
                <c:pt idx="1209">
                  <c:v>2414.86547851562</c:v>
                </c:pt>
                <c:pt idx="1210">
                  <c:v>2416.88989257813</c:v>
                </c:pt>
                <c:pt idx="1211">
                  <c:v>2418.81372070313</c:v>
                </c:pt>
                <c:pt idx="1212">
                  <c:v>2420.84204101562</c:v>
                </c:pt>
                <c:pt idx="1213">
                  <c:v>2422.9293212890602</c:v>
                </c:pt>
                <c:pt idx="1214">
                  <c:v>2424.9373779296898</c:v>
                </c:pt>
                <c:pt idx="1215">
                  <c:v>2426.88647460938</c:v>
                </c:pt>
                <c:pt idx="1216">
                  <c:v>2428.82666015625</c:v>
                </c:pt>
                <c:pt idx="1217">
                  <c:v>2430.85986328125</c:v>
                </c:pt>
                <c:pt idx="1218">
                  <c:v>2432.9183349609398</c:v>
                </c:pt>
                <c:pt idx="1219">
                  <c:v>2434.89624023438</c:v>
                </c:pt>
                <c:pt idx="1220">
                  <c:v>2436.8956298828102</c:v>
                </c:pt>
                <c:pt idx="1221">
                  <c:v>2438.9453125</c:v>
                </c:pt>
                <c:pt idx="1222">
                  <c:v>2440.9232177734398</c:v>
                </c:pt>
                <c:pt idx="1223">
                  <c:v>2442.8558349609398</c:v>
                </c:pt>
                <c:pt idx="1224">
                  <c:v>2444.87646484375</c:v>
                </c:pt>
                <c:pt idx="1225">
                  <c:v>2446.955078125</c:v>
                </c:pt>
                <c:pt idx="1226">
                  <c:v>2448.90795898438</c:v>
                </c:pt>
                <c:pt idx="1227">
                  <c:v>2450.8406982421898</c:v>
                </c:pt>
                <c:pt idx="1228">
                  <c:v>2452.8363037109398</c:v>
                </c:pt>
                <c:pt idx="1229">
                  <c:v>2454.84814453125</c:v>
                </c:pt>
                <c:pt idx="1230">
                  <c:v>2456.8599853515602</c:v>
                </c:pt>
                <c:pt idx="1231">
                  <c:v>2458.837890625</c:v>
                </c:pt>
                <c:pt idx="1232">
                  <c:v>2460.7869873046898</c:v>
                </c:pt>
                <c:pt idx="1233">
                  <c:v>2462.8492431640602</c:v>
                </c:pt>
                <c:pt idx="1234">
                  <c:v>2464.8988037109398</c:v>
                </c:pt>
                <c:pt idx="1235">
                  <c:v>2466.7559814453102</c:v>
                </c:pt>
                <c:pt idx="1236">
                  <c:v>2468.71752929687</c:v>
                </c:pt>
                <c:pt idx="1237">
                  <c:v>2470.8087158203102</c:v>
                </c:pt>
                <c:pt idx="1238">
                  <c:v>2472.79541015625</c:v>
                </c:pt>
                <c:pt idx="1239">
                  <c:v>2474.79467773438</c:v>
                </c:pt>
                <c:pt idx="1240">
                  <c:v>2476.806640625</c:v>
                </c:pt>
                <c:pt idx="1241">
                  <c:v>2478.80590820313</c:v>
                </c:pt>
                <c:pt idx="1242">
                  <c:v>2480.79272460938</c:v>
                </c:pt>
                <c:pt idx="1243">
                  <c:v>2482.7166748046898</c:v>
                </c:pt>
                <c:pt idx="1244">
                  <c:v>2484.7698974609398</c:v>
                </c:pt>
                <c:pt idx="1245">
                  <c:v>2486.78173828125</c:v>
                </c:pt>
                <c:pt idx="1246">
                  <c:v>2488.80249023438</c:v>
                </c:pt>
                <c:pt idx="1247">
                  <c:v>2490.8358154296898</c:v>
                </c:pt>
                <c:pt idx="1248">
                  <c:v>2492.8226318359398</c:v>
                </c:pt>
                <c:pt idx="1249">
                  <c:v>2494.9136962890602</c:v>
                </c:pt>
                <c:pt idx="1250">
                  <c:v>2496.8878173828102</c:v>
                </c:pt>
                <c:pt idx="1251">
                  <c:v>2498.7991943359398</c:v>
                </c:pt>
                <c:pt idx="1252">
                  <c:v>2500.7860107421898</c:v>
                </c:pt>
                <c:pt idx="1253">
                  <c:v>2502.8319091796898</c:v>
                </c:pt>
                <c:pt idx="1254">
                  <c:v>2504.81860351562</c:v>
                </c:pt>
                <c:pt idx="1255">
                  <c:v>2506.7586669921898</c:v>
                </c:pt>
                <c:pt idx="1256">
                  <c:v>2508.7076416015602</c:v>
                </c:pt>
                <c:pt idx="1257">
                  <c:v>2510.7447509765602</c:v>
                </c:pt>
                <c:pt idx="1258">
                  <c:v>2512.81958007813</c:v>
                </c:pt>
                <c:pt idx="1259">
                  <c:v>2514.7938232421898</c:v>
                </c:pt>
                <c:pt idx="1260">
                  <c:v>2516.8094482421898</c:v>
                </c:pt>
                <c:pt idx="1261">
                  <c:v>2518.8087158203102</c:v>
                </c:pt>
                <c:pt idx="1262">
                  <c:v>2520.79174804687</c:v>
                </c:pt>
                <c:pt idx="1263">
                  <c:v>2522.81616210938</c:v>
                </c:pt>
                <c:pt idx="1264">
                  <c:v>2524.78149414062</c:v>
                </c:pt>
                <c:pt idx="1265">
                  <c:v>2526.7431640625</c:v>
                </c:pt>
                <c:pt idx="1266">
                  <c:v>2528.7764892578102</c:v>
                </c:pt>
                <c:pt idx="1267">
                  <c:v>2530.734375</c:v>
                </c:pt>
                <c:pt idx="1268">
                  <c:v>2532.7374267578102</c:v>
                </c:pt>
                <c:pt idx="1269">
                  <c:v>2534.8662109375</c:v>
                </c:pt>
                <c:pt idx="1270">
                  <c:v>2536.84033203125</c:v>
                </c:pt>
                <c:pt idx="1271">
                  <c:v>2538.81079101562</c:v>
                </c:pt>
                <c:pt idx="1272">
                  <c:v>2540.80639648438</c:v>
                </c:pt>
                <c:pt idx="1273">
                  <c:v>2542.7340087890602</c:v>
                </c:pt>
                <c:pt idx="1274">
                  <c:v>2544.80004882813</c:v>
                </c:pt>
                <c:pt idx="1275">
                  <c:v>2546.77416992187</c:v>
                </c:pt>
                <c:pt idx="1276">
                  <c:v>2548.6942138671898</c:v>
                </c:pt>
                <c:pt idx="1277">
                  <c:v>2550.7816162109398</c:v>
                </c:pt>
                <c:pt idx="1278">
                  <c:v>2552.8060302734398</c:v>
                </c:pt>
                <c:pt idx="1279">
                  <c:v>2554.7047119140602</c:v>
                </c:pt>
                <c:pt idx="1280">
                  <c:v>2556.7078857421898</c:v>
                </c:pt>
                <c:pt idx="1281">
                  <c:v>2558.79516601562</c:v>
                </c:pt>
                <c:pt idx="1282">
                  <c:v>2560.8157958984398</c:v>
                </c:pt>
                <c:pt idx="1283">
                  <c:v>2562.7611083984398</c:v>
                </c:pt>
                <c:pt idx="1284">
                  <c:v>2564.7515869140602</c:v>
                </c:pt>
                <c:pt idx="1285">
                  <c:v>2566.81762695313</c:v>
                </c:pt>
                <c:pt idx="1286">
                  <c:v>2568.82592773438</c:v>
                </c:pt>
                <c:pt idx="1287">
                  <c:v>2570.724609375</c:v>
                </c:pt>
                <c:pt idx="1288">
                  <c:v>2572.67724609375</c:v>
                </c:pt>
                <c:pt idx="1289">
                  <c:v>2574.74829101562</c:v>
                </c:pt>
                <c:pt idx="1290">
                  <c:v>2576.8067626953102</c:v>
                </c:pt>
                <c:pt idx="1291">
                  <c:v>2578.8060302734398</c:v>
                </c:pt>
                <c:pt idx="1292">
                  <c:v>2580.80908203125</c:v>
                </c:pt>
                <c:pt idx="1293">
                  <c:v>2582.79956054687</c:v>
                </c:pt>
                <c:pt idx="1294">
                  <c:v>2584.77001953125</c:v>
                </c:pt>
                <c:pt idx="1295">
                  <c:v>2586.7530517578102</c:v>
                </c:pt>
                <c:pt idx="1296">
                  <c:v>2588.76879882813</c:v>
                </c:pt>
                <c:pt idx="1297">
                  <c:v>2590.76806640625</c:v>
                </c:pt>
                <c:pt idx="1298">
                  <c:v>2592.7132568359398</c:v>
                </c:pt>
                <c:pt idx="1299">
                  <c:v>2594.72900390625</c:v>
                </c:pt>
                <c:pt idx="1300">
                  <c:v>2596.794921875</c:v>
                </c:pt>
                <c:pt idx="1301">
                  <c:v>2598.7779541015602</c:v>
                </c:pt>
                <c:pt idx="1302">
                  <c:v>2600.66040039062</c:v>
                </c:pt>
                <c:pt idx="1303">
                  <c:v>2602.63818359375</c:v>
                </c:pt>
                <c:pt idx="1304">
                  <c:v>2604.67895507813</c:v>
                </c:pt>
                <c:pt idx="1305">
                  <c:v>2606.6871337890602</c:v>
                </c:pt>
                <c:pt idx="1306">
                  <c:v>2608.6990966796898</c:v>
                </c:pt>
                <c:pt idx="1307">
                  <c:v>2610.6480712890602</c:v>
                </c:pt>
                <c:pt idx="1308">
                  <c:v>2612.6435546875</c:v>
                </c:pt>
                <c:pt idx="1309">
                  <c:v>2614.7435302734398</c:v>
                </c:pt>
                <c:pt idx="1310">
                  <c:v>2616.7806396484398</c:v>
                </c:pt>
                <c:pt idx="1311">
                  <c:v>2618.68310546875</c:v>
                </c:pt>
                <c:pt idx="1312">
                  <c:v>2620.63208007813</c:v>
                </c:pt>
                <c:pt idx="1313">
                  <c:v>2622.64404296875</c:v>
                </c:pt>
                <c:pt idx="1314">
                  <c:v>2624.6685791015602</c:v>
                </c:pt>
                <c:pt idx="1315">
                  <c:v>2626.7684326171898</c:v>
                </c:pt>
                <c:pt idx="1316">
                  <c:v>2628.771484375</c:v>
                </c:pt>
                <c:pt idx="1317">
                  <c:v>2630.7545166015602</c:v>
                </c:pt>
                <c:pt idx="1318">
                  <c:v>2632.81665039062</c:v>
                </c:pt>
                <c:pt idx="1319">
                  <c:v>2634.7908935546898</c:v>
                </c:pt>
                <c:pt idx="1320">
                  <c:v>2636.7362060546898</c:v>
                </c:pt>
                <c:pt idx="1321">
                  <c:v>2638.7103271484398</c:v>
                </c:pt>
                <c:pt idx="1322">
                  <c:v>2640.7598876953102</c:v>
                </c:pt>
                <c:pt idx="1323">
                  <c:v>2642.73779296875</c:v>
                </c:pt>
                <c:pt idx="1324">
                  <c:v>2644.7032470703102</c:v>
                </c:pt>
                <c:pt idx="1325">
                  <c:v>2646.7491455078102</c:v>
                </c:pt>
                <c:pt idx="1326">
                  <c:v>2648.71069335938</c:v>
                </c:pt>
                <c:pt idx="1327">
                  <c:v>2650.609375</c:v>
                </c:pt>
                <c:pt idx="1328">
                  <c:v>2652.59619140625</c:v>
                </c:pt>
                <c:pt idx="1329">
                  <c:v>2654.7125244140602</c:v>
                </c:pt>
                <c:pt idx="1330">
                  <c:v>2656.69921875</c:v>
                </c:pt>
                <c:pt idx="1331">
                  <c:v>2658.68212890625</c:v>
                </c:pt>
                <c:pt idx="1332">
                  <c:v>2660.7318115234398</c:v>
                </c:pt>
                <c:pt idx="1333">
                  <c:v>2662.7437744140602</c:v>
                </c:pt>
                <c:pt idx="1334">
                  <c:v>2664.68896484375</c:v>
                </c:pt>
                <c:pt idx="1335">
                  <c:v>2666.6505126953102</c:v>
                </c:pt>
                <c:pt idx="1336">
                  <c:v>2668.6788330078102</c:v>
                </c:pt>
                <c:pt idx="1337">
                  <c:v>2670.6693115234398</c:v>
                </c:pt>
                <c:pt idx="1338">
                  <c:v>2672.6685791015602</c:v>
                </c:pt>
                <c:pt idx="1339">
                  <c:v>2674.6553955078102</c:v>
                </c:pt>
                <c:pt idx="1340">
                  <c:v>2676.7388916015602</c:v>
                </c:pt>
                <c:pt idx="1341">
                  <c:v>2678.734375</c:v>
                </c:pt>
                <c:pt idx="1342">
                  <c:v>2680.6243896484398</c:v>
                </c:pt>
                <c:pt idx="1343">
                  <c:v>2682.67407226562</c:v>
                </c:pt>
                <c:pt idx="1344">
                  <c:v>2684.6695556640602</c:v>
                </c:pt>
                <c:pt idx="1345">
                  <c:v>2686.6312255859398</c:v>
                </c:pt>
                <c:pt idx="1346">
                  <c:v>2688.70971679687</c:v>
                </c:pt>
                <c:pt idx="1347">
                  <c:v>2690.73779296875</c:v>
                </c:pt>
                <c:pt idx="1348">
                  <c:v>2692.6328125</c:v>
                </c:pt>
                <c:pt idx="1349">
                  <c:v>2694.6573486328102</c:v>
                </c:pt>
                <c:pt idx="1350">
                  <c:v>2696.70703125</c:v>
                </c:pt>
                <c:pt idx="1351">
                  <c:v>2698.65600585938</c:v>
                </c:pt>
                <c:pt idx="1352">
                  <c:v>2700.6842041015602</c:v>
                </c:pt>
                <c:pt idx="1353">
                  <c:v>2702.64208984375</c:v>
                </c:pt>
                <c:pt idx="1354">
                  <c:v>2704.62890625</c:v>
                </c:pt>
                <c:pt idx="1355">
                  <c:v>2706.70361328125</c:v>
                </c:pt>
                <c:pt idx="1356">
                  <c:v>2708.6021728515602</c:v>
                </c:pt>
                <c:pt idx="1357">
                  <c:v>2710.6392822265602</c:v>
                </c:pt>
                <c:pt idx="1358">
                  <c:v>2712.7606201171898</c:v>
                </c:pt>
                <c:pt idx="1359">
                  <c:v>2714.73486328125</c:v>
                </c:pt>
                <c:pt idx="1360">
                  <c:v>2716.7003173828102</c:v>
                </c:pt>
                <c:pt idx="1361">
                  <c:v>2718.6781005859398</c:v>
                </c:pt>
                <c:pt idx="1362">
                  <c:v>2720.6610107421898</c:v>
                </c:pt>
                <c:pt idx="1363">
                  <c:v>2722.6314697265602</c:v>
                </c:pt>
                <c:pt idx="1364">
                  <c:v>2724.6434326171898</c:v>
                </c:pt>
                <c:pt idx="1365">
                  <c:v>2726.6591796875</c:v>
                </c:pt>
                <c:pt idx="1366">
                  <c:v>2728.6873779296898</c:v>
                </c:pt>
                <c:pt idx="1367">
                  <c:v>2730.72436523438</c:v>
                </c:pt>
                <c:pt idx="1368">
                  <c:v>2732.6986083984398</c:v>
                </c:pt>
                <c:pt idx="1369">
                  <c:v>2734.5596923828102</c:v>
                </c:pt>
                <c:pt idx="1370">
                  <c:v>2736.63061523438</c:v>
                </c:pt>
                <c:pt idx="1371">
                  <c:v>2738.7015380859398</c:v>
                </c:pt>
                <c:pt idx="1372">
                  <c:v>2740.5789794921898</c:v>
                </c:pt>
                <c:pt idx="1373">
                  <c:v>2742.6536865234398</c:v>
                </c:pt>
                <c:pt idx="1374">
                  <c:v>2744.69946289062</c:v>
                </c:pt>
                <c:pt idx="1375">
                  <c:v>2746.6900634765602</c:v>
                </c:pt>
                <c:pt idx="1376">
                  <c:v>2748.66796875</c:v>
                </c:pt>
                <c:pt idx="1377">
                  <c:v>2750.53784179687</c:v>
                </c:pt>
                <c:pt idx="1378">
                  <c:v>2752.52465820313</c:v>
                </c:pt>
                <c:pt idx="1379">
                  <c:v>2754.57788085938</c:v>
                </c:pt>
                <c:pt idx="1380">
                  <c:v>2756.62377929687</c:v>
                </c:pt>
                <c:pt idx="1381">
                  <c:v>2758.6195068359398</c:v>
                </c:pt>
                <c:pt idx="1382">
                  <c:v>2760.5595703125</c:v>
                </c:pt>
                <c:pt idx="1383">
                  <c:v>2762.62548828125</c:v>
                </c:pt>
                <c:pt idx="1384">
                  <c:v>2764.6751708984398</c:v>
                </c:pt>
                <c:pt idx="1385">
                  <c:v>2766.66186523438</c:v>
                </c:pt>
                <c:pt idx="1386">
                  <c:v>2768.5858154296898</c:v>
                </c:pt>
                <c:pt idx="1387">
                  <c:v>2770.5311279296898</c:v>
                </c:pt>
                <c:pt idx="1388">
                  <c:v>2772.59326171875</c:v>
                </c:pt>
                <c:pt idx="1389">
                  <c:v>2774.6466064453102</c:v>
                </c:pt>
                <c:pt idx="1390">
                  <c:v>2776.68359375</c:v>
                </c:pt>
                <c:pt idx="1391">
                  <c:v>2778.7205810546898</c:v>
                </c:pt>
                <c:pt idx="1392">
                  <c:v>2780.71630859375</c:v>
                </c:pt>
                <c:pt idx="1393">
                  <c:v>2782.6239013671898</c:v>
                </c:pt>
                <c:pt idx="1394">
                  <c:v>2784.5262451171898</c:v>
                </c:pt>
                <c:pt idx="1395">
                  <c:v>2786.5633544921898</c:v>
                </c:pt>
                <c:pt idx="1396">
                  <c:v>2788.7349853515602</c:v>
                </c:pt>
                <c:pt idx="1397">
                  <c:v>2790.69653320313</c:v>
                </c:pt>
                <c:pt idx="1398">
                  <c:v>2792.5072021484398</c:v>
                </c:pt>
                <c:pt idx="1399">
                  <c:v>2794.53540039062</c:v>
                </c:pt>
                <c:pt idx="1400">
                  <c:v>2796.46313476562</c:v>
                </c:pt>
                <c:pt idx="1401">
                  <c:v>2798.3870849609398</c:v>
                </c:pt>
                <c:pt idx="1402">
                  <c:v>2800.5084228515602</c:v>
                </c:pt>
                <c:pt idx="1403">
                  <c:v>2802.62963867187</c:v>
                </c:pt>
                <c:pt idx="1404">
                  <c:v>2804.607421875</c:v>
                </c:pt>
                <c:pt idx="1405">
                  <c:v>2806.49731445313</c:v>
                </c:pt>
                <c:pt idx="1406">
                  <c:v>2808.55590820313</c:v>
                </c:pt>
                <c:pt idx="1407">
                  <c:v>2810.5263671875</c:v>
                </c:pt>
                <c:pt idx="1408">
                  <c:v>2812.5130615234398</c:v>
                </c:pt>
                <c:pt idx="1409">
                  <c:v>2814.51611328125</c:v>
                </c:pt>
                <c:pt idx="1410">
                  <c:v>2816.5155029296898</c:v>
                </c:pt>
                <c:pt idx="1411">
                  <c:v>2818.69091796875</c:v>
                </c:pt>
                <c:pt idx="1412">
                  <c:v>2820.79443359375</c:v>
                </c:pt>
                <c:pt idx="1413">
                  <c:v>2822.69311523438</c:v>
                </c:pt>
                <c:pt idx="1414">
                  <c:v>2824.5755615234398</c:v>
                </c:pt>
                <c:pt idx="1415">
                  <c:v>2826.55859375</c:v>
                </c:pt>
                <c:pt idx="1416">
                  <c:v>2828.5240478515602</c:v>
                </c:pt>
                <c:pt idx="1417">
                  <c:v>2830.5899658203102</c:v>
                </c:pt>
                <c:pt idx="1418">
                  <c:v>2832.58544921875</c:v>
                </c:pt>
                <c:pt idx="1419">
                  <c:v>2834.5936279296898</c:v>
                </c:pt>
                <c:pt idx="1420">
                  <c:v>2836.66845703125</c:v>
                </c:pt>
                <c:pt idx="1421">
                  <c:v>2838.52954101562</c:v>
                </c:pt>
                <c:pt idx="1422">
                  <c:v>2840.5665283203102</c:v>
                </c:pt>
                <c:pt idx="1423">
                  <c:v>2842.6324462890602</c:v>
                </c:pt>
                <c:pt idx="1424">
                  <c:v>2844.5977783203102</c:v>
                </c:pt>
                <c:pt idx="1425">
                  <c:v>2846.5341796875</c:v>
                </c:pt>
                <c:pt idx="1426">
                  <c:v>2848.5335693359398</c:v>
                </c:pt>
                <c:pt idx="1427">
                  <c:v>2850.6297607421898</c:v>
                </c:pt>
                <c:pt idx="1428">
                  <c:v>2852.6629638671898</c:v>
                </c:pt>
                <c:pt idx="1429">
                  <c:v>2854.6534423828102</c:v>
                </c:pt>
                <c:pt idx="1430">
                  <c:v>2856.5684814453102</c:v>
                </c:pt>
                <c:pt idx="1431">
                  <c:v>2858.5174560546898</c:v>
                </c:pt>
                <c:pt idx="1432">
                  <c:v>2860.56713867187</c:v>
                </c:pt>
                <c:pt idx="1433">
                  <c:v>2862.5501708984398</c:v>
                </c:pt>
                <c:pt idx="1434">
                  <c:v>2864.57470703125</c:v>
                </c:pt>
                <c:pt idx="1435">
                  <c:v>2866.6746826171898</c:v>
                </c:pt>
                <c:pt idx="1436">
                  <c:v>2868.61108398438</c:v>
                </c:pt>
                <c:pt idx="1437">
                  <c:v>2870.56005859375</c:v>
                </c:pt>
                <c:pt idx="1438">
                  <c:v>2872.56811523438</c:v>
                </c:pt>
                <c:pt idx="1439">
                  <c:v>2874.63403320313</c:v>
                </c:pt>
                <c:pt idx="1440">
                  <c:v>2876.6082763671898</c:v>
                </c:pt>
                <c:pt idx="1441">
                  <c:v>2878.541015625</c:v>
                </c:pt>
                <c:pt idx="1442">
                  <c:v>2880.54028320313</c:v>
                </c:pt>
                <c:pt idx="1443">
                  <c:v>2882.60620117188</c:v>
                </c:pt>
                <c:pt idx="1444">
                  <c:v>2884.6558837890602</c:v>
                </c:pt>
                <c:pt idx="1445">
                  <c:v>2886.59228515625</c:v>
                </c:pt>
                <c:pt idx="1446">
                  <c:v>2888.5035400390602</c:v>
                </c:pt>
                <c:pt idx="1447">
                  <c:v>2890.4739990234398</c:v>
                </c:pt>
                <c:pt idx="1448">
                  <c:v>2892.51489257812</c:v>
                </c:pt>
                <c:pt idx="1449">
                  <c:v>2894.4638671875</c:v>
                </c:pt>
                <c:pt idx="1450">
                  <c:v>2896.396484375</c:v>
                </c:pt>
                <c:pt idx="1451">
                  <c:v>2898.5128173828102</c:v>
                </c:pt>
                <c:pt idx="1452">
                  <c:v>2900.6002197265602</c:v>
                </c:pt>
                <c:pt idx="1453">
                  <c:v>2902.63354492188</c:v>
                </c:pt>
                <c:pt idx="1454">
                  <c:v>2904.5699462890602</c:v>
                </c:pt>
                <c:pt idx="1455">
                  <c:v>2906.5440673828102</c:v>
                </c:pt>
                <c:pt idx="1456">
                  <c:v>2908.54711914063</c:v>
                </c:pt>
                <c:pt idx="1457">
                  <c:v>2910.5250244140602</c:v>
                </c:pt>
                <c:pt idx="1458">
                  <c:v>2912.45776367188</c:v>
                </c:pt>
                <c:pt idx="1459">
                  <c:v>2914.4193115234398</c:v>
                </c:pt>
                <c:pt idx="1460">
                  <c:v>2916.46899414063</c:v>
                </c:pt>
                <c:pt idx="1461">
                  <c:v>2918.4144287109398</c:v>
                </c:pt>
                <c:pt idx="1462">
                  <c:v>2920.49291992188</c:v>
                </c:pt>
                <c:pt idx="1463">
                  <c:v>2922.54248046875</c:v>
                </c:pt>
                <c:pt idx="1464">
                  <c:v>2924.50024414063</c:v>
                </c:pt>
                <c:pt idx="1465">
                  <c:v>2926.5625</c:v>
                </c:pt>
                <c:pt idx="1466">
                  <c:v>2928.6158447265602</c:v>
                </c:pt>
                <c:pt idx="1467">
                  <c:v>2930.6151123046898</c:v>
                </c:pt>
                <c:pt idx="1468">
                  <c:v>2932.6234130859398</c:v>
                </c:pt>
                <c:pt idx="1469">
                  <c:v>2934.5472412109398</c:v>
                </c:pt>
                <c:pt idx="1470">
                  <c:v>2936.52514648438</c:v>
                </c:pt>
                <c:pt idx="1471">
                  <c:v>2938.56225585937</c:v>
                </c:pt>
                <c:pt idx="1472">
                  <c:v>2940.5489501953102</c:v>
                </c:pt>
                <c:pt idx="1473">
                  <c:v>2942.4853515625</c:v>
                </c:pt>
                <c:pt idx="1474">
                  <c:v>2944.5186767578102</c:v>
                </c:pt>
                <c:pt idx="1475">
                  <c:v>2946.5343017578102</c:v>
                </c:pt>
                <c:pt idx="1476">
                  <c:v>2948.4832763671898</c:v>
                </c:pt>
                <c:pt idx="1477">
                  <c:v>2950.46630859375</c:v>
                </c:pt>
                <c:pt idx="1478">
                  <c:v>2952.50341796875</c:v>
                </c:pt>
                <c:pt idx="1479">
                  <c:v>2954.52783203125</c:v>
                </c:pt>
                <c:pt idx="1480">
                  <c:v>2956.4051513671898</c:v>
                </c:pt>
                <c:pt idx="1481">
                  <c:v>2958.3919677734398</c:v>
                </c:pt>
                <c:pt idx="1482">
                  <c:v>2960.45043945313</c:v>
                </c:pt>
                <c:pt idx="1483">
                  <c:v>2962.5377197265602</c:v>
                </c:pt>
                <c:pt idx="1484">
                  <c:v>2964.4903564453102</c:v>
                </c:pt>
                <c:pt idx="1485">
                  <c:v>2966.40161132812</c:v>
                </c:pt>
                <c:pt idx="1486">
                  <c:v>2968.51416015625</c:v>
                </c:pt>
                <c:pt idx="1487">
                  <c:v>2970.5638427734398</c:v>
                </c:pt>
                <c:pt idx="1488">
                  <c:v>2972.4500732421898</c:v>
                </c:pt>
                <c:pt idx="1489">
                  <c:v>2974.42797851562</c:v>
                </c:pt>
                <c:pt idx="1490">
                  <c:v>2976.4901123046898</c:v>
                </c:pt>
                <c:pt idx="1491">
                  <c:v>2978.42651367188</c:v>
                </c:pt>
                <c:pt idx="1492">
                  <c:v>2980.4007568359398</c:v>
                </c:pt>
                <c:pt idx="1493">
                  <c:v>2982.4378662109398</c:v>
                </c:pt>
                <c:pt idx="1494">
                  <c:v>2984.44970703125</c:v>
                </c:pt>
                <c:pt idx="1495">
                  <c:v>2986.47045898438</c:v>
                </c:pt>
                <c:pt idx="1496">
                  <c:v>2988.5</c:v>
                </c:pt>
                <c:pt idx="1497">
                  <c:v>2990.4527587890602</c:v>
                </c:pt>
                <c:pt idx="1498">
                  <c:v>2992.4017333984398</c:v>
                </c:pt>
                <c:pt idx="1499">
                  <c:v>2994.3936767578102</c:v>
                </c:pt>
                <c:pt idx="1500">
                  <c:v>2996.36279296875</c:v>
                </c:pt>
                <c:pt idx="1501">
                  <c:v>2998.4072265625</c:v>
                </c:pt>
                <c:pt idx="1502">
                  <c:v>3000.49462890625</c:v>
                </c:pt>
                <c:pt idx="1503">
                  <c:v>3002.46118164063</c:v>
                </c:pt>
                <c:pt idx="1504">
                  <c:v>3004.4981689453102</c:v>
                </c:pt>
                <c:pt idx="1505">
                  <c:v>3006.5478515625</c:v>
                </c:pt>
                <c:pt idx="1506">
                  <c:v>3008.4769287109398</c:v>
                </c:pt>
                <c:pt idx="1507">
                  <c:v>3010.4208984375</c:v>
                </c:pt>
                <c:pt idx="1508">
                  <c:v>3012.45288085937</c:v>
                </c:pt>
                <c:pt idx="1509">
                  <c:v>3014.51513671875</c:v>
                </c:pt>
                <c:pt idx="1510">
                  <c:v>3016.4892578125</c:v>
                </c:pt>
                <c:pt idx="1511">
                  <c:v>3018.46337890625</c:v>
                </c:pt>
                <c:pt idx="1512">
                  <c:v>3020.4500732421898</c:v>
                </c:pt>
                <c:pt idx="1513">
                  <c:v>3022.5374755859398</c:v>
                </c:pt>
                <c:pt idx="1514">
                  <c:v>3024.5115966796898</c:v>
                </c:pt>
                <c:pt idx="1515">
                  <c:v>3026.37255859375</c:v>
                </c:pt>
                <c:pt idx="1516">
                  <c:v>3028.3468017578102</c:v>
                </c:pt>
                <c:pt idx="1517">
                  <c:v>3030.4014892578102</c:v>
                </c:pt>
                <c:pt idx="1518">
                  <c:v>3032.4384765625</c:v>
                </c:pt>
                <c:pt idx="1519">
                  <c:v>3034.3623046875</c:v>
                </c:pt>
                <c:pt idx="1520">
                  <c:v>3036.37939453125</c:v>
                </c:pt>
                <c:pt idx="1521">
                  <c:v>3038.45434570313</c:v>
                </c:pt>
                <c:pt idx="1522">
                  <c:v>3040.36547851562</c:v>
                </c:pt>
                <c:pt idx="1523">
                  <c:v>3042.33959960937</c:v>
                </c:pt>
                <c:pt idx="1524">
                  <c:v>3044.39672851562</c:v>
                </c:pt>
                <c:pt idx="1525">
                  <c:v>3046.416015625</c:v>
                </c:pt>
                <c:pt idx="1526">
                  <c:v>3048.4456787109398</c:v>
                </c:pt>
                <c:pt idx="1527">
                  <c:v>3050.44506835937</c:v>
                </c:pt>
                <c:pt idx="1528">
                  <c:v>3052.3814697265602</c:v>
                </c:pt>
                <c:pt idx="1529">
                  <c:v>3054.39331054687</c:v>
                </c:pt>
                <c:pt idx="1530">
                  <c:v>3056.4881591796898</c:v>
                </c:pt>
                <c:pt idx="1531">
                  <c:v>3058.4749755859398</c:v>
                </c:pt>
                <c:pt idx="1532">
                  <c:v>3060.39135742188</c:v>
                </c:pt>
                <c:pt idx="1533">
                  <c:v>3062.37060546875</c:v>
                </c:pt>
                <c:pt idx="1534">
                  <c:v>3064.38989257812</c:v>
                </c:pt>
                <c:pt idx="1535">
                  <c:v>3066.421875</c:v>
                </c:pt>
                <c:pt idx="1536">
                  <c:v>3068.4715576171898</c:v>
                </c:pt>
                <c:pt idx="1537">
                  <c:v>3070.4078369140602</c:v>
                </c:pt>
                <c:pt idx="1538">
                  <c:v>3072.3570556640602</c:v>
                </c:pt>
                <c:pt idx="1539">
                  <c:v>3074.3868408203102</c:v>
                </c:pt>
                <c:pt idx="1540">
                  <c:v>3076.38598632812</c:v>
                </c:pt>
                <c:pt idx="1541">
                  <c:v>3078.3599853515602</c:v>
                </c:pt>
                <c:pt idx="1542">
                  <c:v>3080.48510742188</c:v>
                </c:pt>
                <c:pt idx="1543">
                  <c:v>3082.44165039063</c:v>
                </c:pt>
                <c:pt idx="1544">
                  <c:v>3084.3780517578102</c:v>
                </c:pt>
                <c:pt idx="1545">
                  <c:v>3086.4403076171898</c:v>
                </c:pt>
                <c:pt idx="1546">
                  <c:v>3088.4019775390602</c:v>
                </c:pt>
                <c:pt idx="1547">
                  <c:v>3090.34350585937</c:v>
                </c:pt>
                <c:pt idx="1548">
                  <c:v>3092.3428955078102</c:v>
                </c:pt>
                <c:pt idx="1549">
                  <c:v>3094.38745117188</c:v>
                </c:pt>
                <c:pt idx="1550">
                  <c:v>3096.3741455078102</c:v>
                </c:pt>
                <c:pt idx="1551">
                  <c:v>3098.3861083984398</c:v>
                </c:pt>
                <c:pt idx="1552">
                  <c:v>3100.42309570313</c:v>
                </c:pt>
                <c:pt idx="1553">
                  <c:v>3102.359375</c:v>
                </c:pt>
                <c:pt idx="1554">
                  <c:v>3104.3336181640602</c:v>
                </c:pt>
                <c:pt idx="1555">
                  <c:v>3106.38330078125</c:v>
                </c:pt>
                <c:pt idx="1556">
                  <c:v>3108.3701171875</c:v>
                </c:pt>
                <c:pt idx="1557">
                  <c:v>3110.38208007812</c:v>
                </c:pt>
                <c:pt idx="1558">
                  <c:v>3112.4315185546898</c:v>
                </c:pt>
                <c:pt idx="1559">
                  <c:v>3114.443359375</c:v>
                </c:pt>
                <c:pt idx="1560">
                  <c:v>3116.4427490234398</c:v>
                </c:pt>
                <c:pt idx="1561">
                  <c:v>3118.4168701171898</c:v>
                </c:pt>
                <c:pt idx="1562">
                  <c:v>3120.3406982421898</c:v>
                </c:pt>
                <c:pt idx="1563">
                  <c:v>3122.3525390625</c:v>
                </c:pt>
                <c:pt idx="1564">
                  <c:v>3124.3770751953102</c:v>
                </c:pt>
                <c:pt idx="1565">
                  <c:v>3126.33129882812</c:v>
                </c:pt>
                <c:pt idx="1566">
                  <c:v>3128.2728271484398</c:v>
                </c:pt>
                <c:pt idx="1567">
                  <c:v>3130.3048095703102</c:v>
                </c:pt>
                <c:pt idx="1568">
                  <c:v>3132.455078125</c:v>
                </c:pt>
                <c:pt idx="1569">
                  <c:v>3134.4544677734398</c:v>
                </c:pt>
                <c:pt idx="1570">
                  <c:v>3136.3154296875</c:v>
                </c:pt>
                <c:pt idx="1571">
                  <c:v>3138.28955078125</c:v>
                </c:pt>
                <c:pt idx="1572">
                  <c:v>3140.3140869140602</c:v>
                </c:pt>
                <c:pt idx="1573">
                  <c:v>3142.3887939453102</c:v>
                </c:pt>
                <c:pt idx="1574">
                  <c:v>3144.33251953125</c:v>
                </c:pt>
                <c:pt idx="1575">
                  <c:v>3146.32446289063</c:v>
                </c:pt>
                <c:pt idx="1576">
                  <c:v>3148.41186523438</c:v>
                </c:pt>
                <c:pt idx="1577">
                  <c:v>3150.310546875</c:v>
                </c:pt>
                <c:pt idx="1578">
                  <c:v>3152.25952148438</c:v>
                </c:pt>
                <c:pt idx="1579">
                  <c:v>3154.3343505859398</c:v>
                </c:pt>
                <c:pt idx="1580">
                  <c:v>3156.39672851562</c:v>
                </c:pt>
                <c:pt idx="1581">
                  <c:v>3158.3658447265602</c:v>
                </c:pt>
                <c:pt idx="1582">
                  <c:v>3160.37768554687</c:v>
                </c:pt>
                <c:pt idx="1583">
                  <c:v>3162.39453125</c:v>
                </c:pt>
                <c:pt idx="1584">
                  <c:v>3164.46923828125</c:v>
                </c:pt>
                <c:pt idx="1585">
                  <c:v>3166.5137939453102</c:v>
                </c:pt>
                <c:pt idx="1586">
                  <c:v>3168.41772460937</c:v>
                </c:pt>
                <c:pt idx="1587">
                  <c:v>3170.3541259765602</c:v>
                </c:pt>
                <c:pt idx="1588">
                  <c:v>3172.3282470703102</c:v>
                </c:pt>
                <c:pt idx="1589">
                  <c:v>3174.30249023438</c:v>
                </c:pt>
                <c:pt idx="1590">
                  <c:v>3176.27661132812</c:v>
                </c:pt>
                <c:pt idx="1591">
                  <c:v>3178.26342773438</c:v>
                </c:pt>
                <c:pt idx="1592">
                  <c:v>3180.3331298828102</c:v>
                </c:pt>
                <c:pt idx="1593">
                  <c:v>3182.33227539063</c:v>
                </c:pt>
                <c:pt idx="1594">
                  <c:v>3184.3568115234398</c:v>
                </c:pt>
                <c:pt idx="1595">
                  <c:v>3186.39404296875</c:v>
                </c:pt>
                <c:pt idx="1596">
                  <c:v>3188.2725830078102</c:v>
                </c:pt>
                <c:pt idx="1597">
                  <c:v>3190.28442382812</c:v>
                </c:pt>
                <c:pt idx="1598">
                  <c:v>3192.3468017578102</c:v>
                </c:pt>
                <c:pt idx="1599">
                  <c:v>3194.2833251953102</c:v>
                </c:pt>
                <c:pt idx="1600">
                  <c:v>3196.3277587890602</c:v>
                </c:pt>
                <c:pt idx="1601">
                  <c:v>3198.38232421875</c:v>
                </c:pt>
                <c:pt idx="1602">
                  <c:v>3200.33129882812</c:v>
                </c:pt>
                <c:pt idx="1603">
                  <c:v>3202.29296875</c:v>
                </c:pt>
                <c:pt idx="1604">
                  <c:v>3204.2344970703102</c:v>
                </c:pt>
                <c:pt idx="1605">
                  <c:v>3206.2413330078102</c:v>
                </c:pt>
                <c:pt idx="1606">
                  <c:v>3208.26586914063</c:v>
                </c:pt>
                <c:pt idx="1607">
                  <c:v>3210.3079833984398</c:v>
                </c:pt>
                <c:pt idx="1608">
                  <c:v>3212.3021240234398</c:v>
                </c:pt>
                <c:pt idx="1609">
                  <c:v>3214.376953125</c:v>
                </c:pt>
                <c:pt idx="1610">
                  <c:v>3216.43920898438</c:v>
                </c:pt>
                <c:pt idx="1611">
                  <c:v>3218.33276367188</c:v>
                </c:pt>
                <c:pt idx="1612">
                  <c:v>3220.3572998046898</c:v>
                </c:pt>
                <c:pt idx="1613">
                  <c:v>3222.4195556640602</c:v>
                </c:pt>
                <c:pt idx="1614">
                  <c:v>3224.33081054687</c:v>
                </c:pt>
                <c:pt idx="1615">
                  <c:v>3226.2723388671898</c:v>
                </c:pt>
                <c:pt idx="1616">
                  <c:v>3228.3218994140602</c:v>
                </c:pt>
                <c:pt idx="1617">
                  <c:v>3230.32861328125</c:v>
                </c:pt>
                <c:pt idx="1618">
                  <c:v>3232.2701416015602</c:v>
                </c:pt>
                <c:pt idx="1619">
                  <c:v>3234.3197021484398</c:v>
                </c:pt>
                <c:pt idx="1620">
                  <c:v>3236.31396484375</c:v>
                </c:pt>
                <c:pt idx="1621">
                  <c:v>3238.3133544921898</c:v>
                </c:pt>
                <c:pt idx="1622">
                  <c:v>3240.28759765625</c:v>
                </c:pt>
                <c:pt idx="1623">
                  <c:v>3242.1988525390602</c:v>
                </c:pt>
                <c:pt idx="1624">
                  <c:v>3244.26098632812</c:v>
                </c:pt>
                <c:pt idx="1625">
                  <c:v>3246.2529296875</c:v>
                </c:pt>
                <c:pt idx="1626">
                  <c:v>3248.189453125</c:v>
                </c:pt>
                <c:pt idx="1627">
                  <c:v>3250.23388671875</c:v>
                </c:pt>
                <c:pt idx="1628">
                  <c:v>3252.2884521484398</c:v>
                </c:pt>
                <c:pt idx="1629">
                  <c:v>3254.3507080078102</c:v>
                </c:pt>
                <c:pt idx="1630">
                  <c:v>3256.34497070313</c:v>
                </c:pt>
                <c:pt idx="1631">
                  <c:v>3258.2562255859398</c:v>
                </c:pt>
                <c:pt idx="1632">
                  <c:v>3260.2354736328102</c:v>
                </c:pt>
                <c:pt idx="1633">
                  <c:v>3262.1845703125</c:v>
                </c:pt>
                <c:pt idx="1634">
                  <c:v>3264.2041015625</c:v>
                </c:pt>
                <c:pt idx="1635">
                  <c:v>3266.2662353515602</c:v>
                </c:pt>
                <c:pt idx="1636">
                  <c:v>3268.29052734375</c:v>
                </c:pt>
                <c:pt idx="1637">
                  <c:v>3270.2899169921898</c:v>
                </c:pt>
                <c:pt idx="1638">
                  <c:v>3272.2642822265602</c:v>
                </c:pt>
                <c:pt idx="1639">
                  <c:v>3274.2510986328102</c:v>
                </c:pt>
                <c:pt idx="1640">
                  <c:v>3276.2000732421898</c:v>
                </c:pt>
                <c:pt idx="1641">
                  <c:v>3278.2923583984398</c:v>
                </c:pt>
                <c:pt idx="1642">
                  <c:v>3280.3797607421898</c:v>
                </c:pt>
                <c:pt idx="1643">
                  <c:v>3282.24829101562</c:v>
                </c:pt>
                <c:pt idx="1644">
                  <c:v>3284.2349853515602</c:v>
                </c:pt>
                <c:pt idx="1645">
                  <c:v>3286.2720947265602</c:v>
                </c:pt>
                <c:pt idx="1646">
                  <c:v>3288.2210693359398</c:v>
                </c:pt>
                <c:pt idx="1647">
                  <c:v>3290.2078857421898</c:v>
                </c:pt>
                <c:pt idx="1648">
                  <c:v>3292.1947021484398</c:v>
                </c:pt>
                <c:pt idx="1649">
                  <c:v>3294.16870117188</c:v>
                </c:pt>
                <c:pt idx="1650">
                  <c:v>3296.1981201171898</c:v>
                </c:pt>
                <c:pt idx="1651">
                  <c:v>3298.2025146484398</c:v>
                </c:pt>
                <c:pt idx="1652">
                  <c:v>3300.2220458984398</c:v>
                </c:pt>
                <c:pt idx="1653">
                  <c:v>3302.2540283203102</c:v>
                </c:pt>
                <c:pt idx="1654">
                  <c:v>3304.1778564453102</c:v>
                </c:pt>
                <c:pt idx="1655">
                  <c:v>3306.1572265625</c:v>
                </c:pt>
                <c:pt idx="1656">
                  <c:v>3308.2445068359398</c:v>
                </c:pt>
                <c:pt idx="1657">
                  <c:v>3310.22607421875</c:v>
                </c:pt>
                <c:pt idx="1658">
                  <c:v>3312.16259765625</c:v>
                </c:pt>
                <c:pt idx="1659">
                  <c:v>3314.2750244140602</c:v>
                </c:pt>
                <c:pt idx="1660">
                  <c:v>3316.3372802734398</c:v>
                </c:pt>
                <c:pt idx="1661">
                  <c:v>3318.26123046875</c:v>
                </c:pt>
                <c:pt idx="1662">
                  <c:v>3320.19750976562</c:v>
                </c:pt>
                <c:pt idx="1663">
                  <c:v>3322.1842041015602</c:v>
                </c:pt>
                <c:pt idx="1664">
                  <c:v>3324.2012939453102</c:v>
                </c:pt>
                <c:pt idx="1665">
                  <c:v>3326.20068359375</c:v>
                </c:pt>
                <c:pt idx="1666">
                  <c:v>3328.21997070313</c:v>
                </c:pt>
                <c:pt idx="1667">
                  <c:v>3330.2620849609398</c:v>
                </c:pt>
                <c:pt idx="1668">
                  <c:v>3332.2489013671898</c:v>
                </c:pt>
                <c:pt idx="1669">
                  <c:v>3334.21801757812</c:v>
                </c:pt>
                <c:pt idx="1670">
                  <c:v>3336.1796875</c:v>
                </c:pt>
                <c:pt idx="1671">
                  <c:v>3338.2669677734398</c:v>
                </c:pt>
                <c:pt idx="1672">
                  <c:v>3340.3292236328102</c:v>
                </c:pt>
                <c:pt idx="1673">
                  <c:v>3342.29077148438</c:v>
                </c:pt>
                <c:pt idx="1674">
                  <c:v>3344.22705078125</c:v>
                </c:pt>
                <c:pt idx="1675">
                  <c:v>3346.1309814453102</c:v>
                </c:pt>
                <c:pt idx="1676">
                  <c:v>3348.2056884765602</c:v>
                </c:pt>
                <c:pt idx="1677">
                  <c:v>3350.25024414063</c:v>
                </c:pt>
                <c:pt idx="1678">
                  <c:v>3352.1617431640602</c:v>
                </c:pt>
                <c:pt idx="1679">
                  <c:v>3354.17358398438</c:v>
                </c:pt>
                <c:pt idx="1680">
                  <c:v>3356.26586914063</c:v>
                </c:pt>
                <c:pt idx="1681">
                  <c:v>3358.2652587890602</c:v>
                </c:pt>
                <c:pt idx="1682">
                  <c:v>3360.1966552734398</c:v>
                </c:pt>
                <c:pt idx="1683">
                  <c:v>3362.1632080078102</c:v>
                </c:pt>
                <c:pt idx="1684">
                  <c:v>3364.1802978515602</c:v>
                </c:pt>
                <c:pt idx="1685">
                  <c:v>3366.19970703125</c:v>
                </c:pt>
                <c:pt idx="1686">
                  <c:v>3368.16870117188</c:v>
                </c:pt>
                <c:pt idx="1687">
                  <c:v>3370.13549804687</c:v>
                </c:pt>
                <c:pt idx="1688">
                  <c:v>3372.1976318359398</c:v>
                </c:pt>
                <c:pt idx="1689">
                  <c:v>3374.2547607421898</c:v>
                </c:pt>
                <c:pt idx="1690">
                  <c:v>3376.2164306640602</c:v>
                </c:pt>
                <c:pt idx="1691">
                  <c:v>3378.2208251953102</c:v>
                </c:pt>
                <c:pt idx="1692">
                  <c:v>3380.2579345703102</c:v>
                </c:pt>
                <c:pt idx="1693">
                  <c:v>3382.21435546875</c:v>
                </c:pt>
                <c:pt idx="1694">
                  <c:v>3384.1884765625</c:v>
                </c:pt>
                <c:pt idx="1695">
                  <c:v>3386.2130126953102</c:v>
                </c:pt>
                <c:pt idx="1696">
                  <c:v>3388.25512695313</c:v>
                </c:pt>
                <c:pt idx="1697">
                  <c:v>3390.2545166015602</c:v>
                </c:pt>
                <c:pt idx="1698">
                  <c:v>3392.1859130859398</c:v>
                </c:pt>
                <c:pt idx="1699">
                  <c:v>3394.1903076171898</c:v>
                </c:pt>
                <c:pt idx="1700">
                  <c:v>3396.23999023438</c:v>
                </c:pt>
                <c:pt idx="1701">
                  <c:v>3398.1712646484398</c:v>
                </c:pt>
                <c:pt idx="1702">
                  <c:v>3400.1378173828102</c:v>
                </c:pt>
                <c:pt idx="1703">
                  <c:v>3402.16235351562</c:v>
                </c:pt>
                <c:pt idx="1704">
                  <c:v>3404.1314697265602</c:v>
                </c:pt>
                <c:pt idx="1705">
                  <c:v>3406.08544921875</c:v>
                </c:pt>
                <c:pt idx="1706">
                  <c:v>3408.1351318359398</c:v>
                </c:pt>
                <c:pt idx="1707">
                  <c:v>3410.1922607421898</c:v>
                </c:pt>
                <c:pt idx="1708">
                  <c:v>3412.10864257812</c:v>
                </c:pt>
                <c:pt idx="1709">
                  <c:v>3414.07543945313</c:v>
                </c:pt>
                <c:pt idx="1710">
                  <c:v>3416.08227539063</c:v>
                </c:pt>
                <c:pt idx="1711">
                  <c:v>3418.05639648438</c:v>
                </c:pt>
                <c:pt idx="1712">
                  <c:v>3420.1865234375</c:v>
                </c:pt>
                <c:pt idx="1713">
                  <c:v>3422.24877929687</c:v>
                </c:pt>
                <c:pt idx="1714">
                  <c:v>3424.0921630859398</c:v>
                </c:pt>
                <c:pt idx="1715">
                  <c:v>3426.1417236328102</c:v>
                </c:pt>
                <c:pt idx="1716">
                  <c:v>3428.25415039063</c:v>
                </c:pt>
                <c:pt idx="1717">
                  <c:v>3430.1728515625</c:v>
                </c:pt>
                <c:pt idx="1718">
                  <c:v>3432.14697265625</c:v>
                </c:pt>
                <c:pt idx="1719">
                  <c:v>3434.1966552734398</c:v>
                </c:pt>
                <c:pt idx="1720">
                  <c:v>3436.1456298828102</c:v>
                </c:pt>
                <c:pt idx="1721">
                  <c:v>3438.14501953125</c:v>
                </c:pt>
                <c:pt idx="1722">
                  <c:v>3440.2073974609398</c:v>
                </c:pt>
                <c:pt idx="1723">
                  <c:v>3442.13623046875</c:v>
                </c:pt>
                <c:pt idx="1724">
                  <c:v>3444.1102294921898</c:v>
                </c:pt>
                <c:pt idx="1725">
                  <c:v>3446.0970458984398</c:v>
                </c:pt>
                <c:pt idx="1726">
                  <c:v>3448.1016845703102</c:v>
                </c:pt>
                <c:pt idx="1727">
                  <c:v>3450.1085205078102</c:v>
                </c:pt>
                <c:pt idx="1728">
                  <c:v>3452.07739257812</c:v>
                </c:pt>
                <c:pt idx="1729">
                  <c:v>3454.0640869140602</c:v>
                </c:pt>
                <c:pt idx="1730">
                  <c:v>3456.0509033203102</c:v>
                </c:pt>
                <c:pt idx="1731">
                  <c:v>3458.05029296875</c:v>
                </c:pt>
                <c:pt idx="1732">
                  <c:v>3460.14282226562</c:v>
                </c:pt>
                <c:pt idx="1733">
                  <c:v>3462.1798095703102</c:v>
                </c:pt>
                <c:pt idx="1734">
                  <c:v>3464.0985107421898</c:v>
                </c:pt>
                <c:pt idx="1735">
                  <c:v>3466.1859130859398</c:v>
                </c:pt>
                <c:pt idx="1736">
                  <c:v>3468.2354736328102</c:v>
                </c:pt>
                <c:pt idx="1737">
                  <c:v>3470.13427734375</c:v>
                </c:pt>
                <c:pt idx="1738">
                  <c:v>3472.0633544921898</c:v>
                </c:pt>
                <c:pt idx="1739">
                  <c:v>3474.0802001953102</c:v>
                </c:pt>
                <c:pt idx="1740">
                  <c:v>3476.099609375</c:v>
                </c:pt>
                <c:pt idx="1741">
                  <c:v>3478.0687255859398</c:v>
                </c:pt>
                <c:pt idx="1742">
                  <c:v>3480.05541992188</c:v>
                </c:pt>
                <c:pt idx="1743">
                  <c:v>3482.00439453125</c:v>
                </c:pt>
                <c:pt idx="1744">
                  <c:v>3483.978515625</c:v>
                </c:pt>
                <c:pt idx="1745">
                  <c:v>3486.1539306640602</c:v>
                </c:pt>
                <c:pt idx="1746">
                  <c:v>3488.1708984375</c:v>
                </c:pt>
                <c:pt idx="1747">
                  <c:v>3490.07470703125</c:v>
                </c:pt>
                <c:pt idx="1748">
                  <c:v>3492.0941162109398</c:v>
                </c:pt>
                <c:pt idx="1749">
                  <c:v>3494.1060791015602</c:v>
                </c:pt>
                <c:pt idx="1750">
                  <c:v>3496.05517578125</c:v>
                </c:pt>
                <c:pt idx="1751">
                  <c:v>3498.0115966796898</c:v>
                </c:pt>
                <c:pt idx="1752">
                  <c:v>3500.0234375</c:v>
                </c:pt>
                <c:pt idx="1753">
                  <c:v>3502.12353515625</c:v>
                </c:pt>
                <c:pt idx="1754">
                  <c:v>3504.0777587890602</c:v>
                </c:pt>
                <c:pt idx="1755">
                  <c:v>3506.0015869140602</c:v>
                </c:pt>
                <c:pt idx="1756">
                  <c:v>3508.0208740234398</c:v>
                </c:pt>
                <c:pt idx="1757">
                  <c:v>3509.9949951171898</c:v>
                </c:pt>
                <c:pt idx="1758">
                  <c:v>3512.0372314453102</c:v>
                </c:pt>
                <c:pt idx="1759">
                  <c:v>3514.02392578125</c:v>
                </c:pt>
                <c:pt idx="1760">
                  <c:v>3515.94775390625</c:v>
                </c:pt>
                <c:pt idx="1761">
                  <c:v>3518.0224609375</c:v>
                </c:pt>
                <c:pt idx="1762">
                  <c:v>3520.07958984375</c:v>
                </c:pt>
                <c:pt idx="1763">
                  <c:v>3522.1168212890602</c:v>
                </c:pt>
                <c:pt idx="1764">
                  <c:v>3524.11596679687</c:v>
                </c:pt>
                <c:pt idx="1765">
                  <c:v>3526.0020751953102</c:v>
                </c:pt>
                <c:pt idx="1766">
                  <c:v>3528.03173828125</c:v>
                </c:pt>
                <c:pt idx="1767">
                  <c:v>3530.01098632812</c:v>
                </c:pt>
                <c:pt idx="1768">
                  <c:v>3531.99267578125</c:v>
                </c:pt>
                <c:pt idx="1769">
                  <c:v>3534.02465820313</c:v>
                </c:pt>
                <c:pt idx="1770">
                  <c:v>3536.0164794921898</c:v>
                </c:pt>
                <c:pt idx="1771">
                  <c:v>3538.0283203125</c:v>
                </c:pt>
                <c:pt idx="1772">
                  <c:v>3540.123046875</c:v>
                </c:pt>
                <c:pt idx="1773">
                  <c:v>3542.22290039063</c:v>
                </c:pt>
                <c:pt idx="1774">
                  <c:v>3544.1217041015602</c:v>
                </c:pt>
                <c:pt idx="1775">
                  <c:v>3546.0582275390602</c:v>
                </c:pt>
                <c:pt idx="1776">
                  <c:v>3548.0374755859398</c:v>
                </c:pt>
                <c:pt idx="1777">
                  <c:v>3549.92358398438</c:v>
                </c:pt>
                <c:pt idx="1778">
                  <c:v>3551.98071289063</c:v>
                </c:pt>
                <c:pt idx="1779">
                  <c:v>3554.0303955078102</c:v>
                </c:pt>
                <c:pt idx="1780">
                  <c:v>3556.01708984375</c:v>
                </c:pt>
                <c:pt idx="1781">
                  <c:v>3558.06665039063</c:v>
                </c:pt>
                <c:pt idx="1782">
                  <c:v>3560.14135742188</c:v>
                </c:pt>
                <c:pt idx="1783">
                  <c:v>3562.0577392578102</c:v>
                </c:pt>
                <c:pt idx="1784">
                  <c:v>3563.9189453125</c:v>
                </c:pt>
                <c:pt idx="1785">
                  <c:v>3565.96337890625</c:v>
                </c:pt>
                <c:pt idx="1786">
                  <c:v>3568.0255126953102</c:v>
                </c:pt>
                <c:pt idx="1787">
                  <c:v>3570.05004882812</c:v>
                </c:pt>
                <c:pt idx="1788">
                  <c:v>3572.0870361328102</c:v>
                </c:pt>
                <c:pt idx="1789">
                  <c:v>3574.0614013671898</c:v>
                </c:pt>
                <c:pt idx="1790">
                  <c:v>3575.9852294921898</c:v>
                </c:pt>
                <c:pt idx="1791">
                  <c:v>3578.0220947265602</c:v>
                </c:pt>
                <c:pt idx="1792">
                  <c:v>3580.0592041015602</c:v>
                </c:pt>
                <c:pt idx="1793">
                  <c:v>3582.0208740234398</c:v>
                </c:pt>
                <c:pt idx="1794">
                  <c:v>3584.0252685546898</c:v>
                </c:pt>
                <c:pt idx="1795">
                  <c:v>3585.9541015625</c:v>
                </c:pt>
                <c:pt idx="1796">
                  <c:v>3587.890625</c:v>
                </c:pt>
                <c:pt idx="1797">
                  <c:v>3590.07348632812</c:v>
                </c:pt>
                <c:pt idx="1798">
                  <c:v>3592.11791992188</c:v>
                </c:pt>
                <c:pt idx="1799">
                  <c:v>3594.00927734375</c:v>
                </c:pt>
                <c:pt idx="1800">
                  <c:v>3596.02124023438</c:v>
                </c:pt>
                <c:pt idx="1801">
                  <c:v>3598.01538085937</c:v>
                </c:pt>
                <c:pt idx="1802">
                  <c:v>3599.9769287109398</c:v>
                </c:pt>
                <c:pt idx="1803">
                  <c:v>3601.95629882812</c:v>
                </c:pt>
                <c:pt idx="1804">
                  <c:v>3603.9808349609398</c:v>
                </c:pt>
                <c:pt idx="1805">
                  <c:v>3606.07568359375</c:v>
                </c:pt>
                <c:pt idx="1806">
                  <c:v>3608.0875244140602</c:v>
                </c:pt>
                <c:pt idx="1807">
                  <c:v>3610.0364990234398</c:v>
                </c:pt>
                <c:pt idx="1808">
                  <c:v>3611.9981689453102</c:v>
                </c:pt>
                <c:pt idx="1809">
                  <c:v>3613.99755859375</c:v>
                </c:pt>
                <c:pt idx="1810">
                  <c:v>3615.9967041015602</c:v>
                </c:pt>
                <c:pt idx="1811">
                  <c:v>3617.9833984375</c:v>
                </c:pt>
                <c:pt idx="1812">
                  <c:v>3619.9501953125</c:v>
                </c:pt>
                <c:pt idx="1813">
                  <c:v>3622.0250244140602</c:v>
                </c:pt>
                <c:pt idx="1814">
                  <c:v>3624.0946044921898</c:v>
                </c:pt>
                <c:pt idx="1815">
                  <c:v>3626.0235595703102</c:v>
                </c:pt>
                <c:pt idx="1816">
                  <c:v>3627.9979248046898</c:v>
                </c:pt>
                <c:pt idx="1817">
                  <c:v>3630.03491210937</c:v>
                </c:pt>
                <c:pt idx="1818">
                  <c:v>3632.0340576171898</c:v>
                </c:pt>
                <c:pt idx="1819">
                  <c:v>3633.9527587890602</c:v>
                </c:pt>
                <c:pt idx="1820">
                  <c:v>3635.9395751953102</c:v>
                </c:pt>
                <c:pt idx="1821">
                  <c:v>3637.96411132812</c:v>
                </c:pt>
                <c:pt idx="1822">
                  <c:v>3640.013671875</c:v>
                </c:pt>
                <c:pt idx="1823">
                  <c:v>3642.0382080078102</c:v>
                </c:pt>
                <c:pt idx="1824">
                  <c:v>3643.92456054687</c:v>
                </c:pt>
                <c:pt idx="1825">
                  <c:v>3645.853515625</c:v>
                </c:pt>
                <c:pt idx="1826">
                  <c:v>3647.94580078125</c:v>
                </c:pt>
                <c:pt idx="1827">
                  <c:v>3650.0029296875</c:v>
                </c:pt>
                <c:pt idx="1828">
                  <c:v>3651.94702148438</c:v>
                </c:pt>
                <c:pt idx="1829">
                  <c:v>3653.89599609375</c:v>
                </c:pt>
                <c:pt idx="1830">
                  <c:v>3655.98828125</c:v>
                </c:pt>
                <c:pt idx="1831">
                  <c:v>3657.96240234375</c:v>
                </c:pt>
                <c:pt idx="1832">
                  <c:v>3659.9365234375</c:v>
                </c:pt>
                <c:pt idx="1833">
                  <c:v>3662.01123046875</c:v>
                </c:pt>
                <c:pt idx="1834">
                  <c:v>3663.9930419921898</c:v>
                </c:pt>
                <c:pt idx="1835">
                  <c:v>3665.9598388671898</c:v>
                </c:pt>
                <c:pt idx="1836">
                  <c:v>3667.9215087890602</c:v>
                </c:pt>
                <c:pt idx="1837">
                  <c:v>3669.95336914063</c:v>
                </c:pt>
                <c:pt idx="1838">
                  <c:v>3671.94506835937</c:v>
                </c:pt>
                <c:pt idx="1839">
                  <c:v>3673.89428710937</c:v>
                </c:pt>
                <c:pt idx="1840">
                  <c:v>3675.93896484375</c:v>
                </c:pt>
                <c:pt idx="1841">
                  <c:v>3677.9683837890602</c:v>
                </c:pt>
                <c:pt idx="1842">
                  <c:v>3679.86694335937</c:v>
                </c:pt>
                <c:pt idx="1843">
                  <c:v>3681.93676757812</c:v>
                </c:pt>
                <c:pt idx="1844">
                  <c:v>3684.1173095703102</c:v>
                </c:pt>
                <c:pt idx="1845">
                  <c:v>3686.0159912109398</c:v>
                </c:pt>
                <c:pt idx="1846">
                  <c:v>3687.8843994140602</c:v>
                </c:pt>
                <c:pt idx="1847">
                  <c:v>3689.89624023438</c:v>
                </c:pt>
                <c:pt idx="1848">
                  <c:v>3691.9710693359398</c:v>
                </c:pt>
                <c:pt idx="1849">
                  <c:v>3693.9954833984398</c:v>
                </c:pt>
                <c:pt idx="1850">
                  <c:v>3695.9444580078102</c:v>
                </c:pt>
                <c:pt idx="1851">
                  <c:v>3697.94384765625</c:v>
                </c:pt>
                <c:pt idx="1852">
                  <c:v>3699.99340820313</c:v>
                </c:pt>
                <c:pt idx="1853">
                  <c:v>3701.9097900390602</c:v>
                </c:pt>
                <c:pt idx="1854">
                  <c:v>3703.8714599609398</c:v>
                </c:pt>
                <c:pt idx="1855">
                  <c:v>3705.99145507812</c:v>
                </c:pt>
                <c:pt idx="1856">
                  <c:v>3708.0032958984398</c:v>
                </c:pt>
                <c:pt idx="1857">
                  <c:v>3709.96484375</c:v>
                </c:pt>
                <c:pt idx="1858">
                  <c:v>3711.9893798828102</c:v>
                </c:pt>
                <c:pt idx="1859">
                  <c:v>3713.9761962890602</c:v>
                </c:pt>
                <c:pt idx="1860">
                  <c:v>3716.01831054687</c:v>
                </c:pt>
                <c:pt idx="1861">
                  <c:v>3718.0174560546898</c:v>
                </c:pt>
                <c:pt idx="1862">
                  <c:v>3719.93627929687</c:v>
                </c:pt>
                <c:pt idx="1863">
                  <c:v>3721.8905029296898</c:v>
                </c:pt>
                <c:pt idx="1864">
                  <c:v>3723.9703369140602</c:v>
                </c:pt>
                <c:pt idx="1865">
                  <c:v>3725.9520263671898</c:v>
                </c:pt>
                <c:pt idx="1866">
                  <c:v>3727.845703125</c:v>
                </c:pt>
                <c:pt idx="1867">
                  <c:v>3729.900390625</c:v>
                </c:pt>
                <c:pt idx="1868">
                  <c:v>3731.9500732421898</c:v>
                </c:pt>
                <c:pt idx="1869">
                  <c:v>3734.0322265625</c:v>
                </c:pt>
                <c:pt idx="1870">
                  <c:v>3736.0565185546898</c:v>
                </c:pt>
                <c:pt idx="1871">
                  <c:v>3737.96044921875</c:v>
                </c:pt>
                <c:pt idx="1872">
                  <c:v>3739.90966796875</c:v>
                </c:pt>
                <c:pt idx="1873">
                  <c:v>3741.9466552734398</c:v>
                </c:pt>
                <c:pt idx="1874">
                  <c:v>3743.98364257812</c:v>
                </c:pt>
                <c:pt idx="1875">
                  <c:v>3745.9527587890602</c:v>
                </c:pt>
                <c:pt idx="1876">
                  <c:v>3747.8892822265602</c:v>
                </c:pt>
                <c:pt idx="1877">
                  <c:v>3749.888671875</c:v>
                </c:pt>
                <c:pt idx="1878">
                  <c:v>3751.89306640625</c:v>
                </c:pt>
                <c:pt idx="1879">
                  <c:v>3753.9300537109398</c:v>
                </c:pt>
                <c:pt idx="1880">
                  <c:v>3755.9620361328102</c:v>
                </c:pt>
                <c:pt idx="1881">
                  <c:v>3757.9488525390602</c:v>
                </c:pt>
                <c:pt idx="1882">
                  <c:v>3759.8978271484398</c:v>
                </c:pt>
                <c:pt idx="1883">
                  <c:v>3761.8216552734398</c:v>
                </c:pt>
                <c:pt idx="1884">
                  <c:v>3763.86376953125</c:v>
                </c:pt>
                <c:pt idx="1885">
                  <c:v>3765.9007568359398</c:v>
                </c:pt>
                <c:pt idx="1886">
                  <c:v>3767.81201171875</c:v>
                </c:pt>
                <c:pt idx="1887">
                  <c:v>3769.80395507812</c:v>
                </c:pt>
                <c:pt idx="1888">
                  <c:v>3771.8485107421898</c:v>
                </c:pt>
                <c:pt idx="1889">
                  <c:v>3773.8929443359398</c:v>
                </c:pt>
                <c:pt idx="1890">
                  <c:v>3775.83447265625</c:v>
                </c:pt>
                <c:pt idx="1891">
                  <c:v>3777.8338623046898</c:v>
                </c:pt>
                <c:pt idx="1892">
                  <c:v>3779.9161376953102</c:v>
                </c:pt>
                <c:pt idx="1893">
                  <c:v>3781.91552734375</c:v>
                </c:pt>
                <c:pt idx="1894">
                  <c:v>3783.9827880859398</c:v>
                </c:pt>
                <c:pt idx="1895">
                  <c:v>3785.91162109375</c:v>
                </c:pt>
                <c:pt idx="1896">
                  <c:v>3787.8304443359398</c:v>
                </c:pt>
                <c:pt idx="1897">
                  <c:v>3789.84228515625</c:v>
                </c:pt>
                <c:pt idx="1898">
                  <c:v>3791.81640625</c:v>
                </c:pt>
                <c:pt idx="1899">
                  <c:v>3793.8660888671898</c:v>
                </c:pt>
                <c:pt idx="1900">
                  <c:v>3795.91577148438</c:v>
                </c:pt>
                <c:pt idx="1901">
                  <c:v>3797.8848876953102</c:v>
                </c:pt>
                <c:pt idx="1902">
                  <c:v>3799.9093017578102</c:v>
                </c:pt>
                <c:pt idx="1903">
                  <c:v>3801.9136962890602</c:v>
                </c:pt>
                <c:pt idx="1904">
                  <c:v>3803.85009765625</c:v>
                </c:pt>
                <c:pt idx="1905">
                  <c:v>3805.84423828125</c:v>
                </c:pt>
                <c:pt idx="1906">
                  <c:v>3807.79833984375</c:v>
                </c:pt>
                <c:pt idx="1907">
                  <c:v>3809.8355712890602</c:v>
                </c:pt>
                <c:pt idx="1908">
                  <c:v>3811.8675537109398</c:v>
                </c:pt>
                <c:pt idx="1909">
                  <c:v>3813.8165283203102</c:v>
                </c:pt>
                <c:pt idx="1910">
                  <c:v>3815.7906494140602</c:v>
                </c:pt>
                <c:pt idx="1911">
                  <c:v>3817.8905029296898</c:v>
                </c:pt>
                <c:pt idx="1912">
                  <c:v>3819.94018554687</c:v>
                </c:pt>
                <c:pt idx="1913">
                  <c:v>3821.87670898438</c:v>
                </c:pt>
                <c:pt idx="1914">
                  <c:v>3823.8634033203102</c:v>
                </c:pt>
                <c:pt idx="1915">
                  <c:v>3825.85009765625</c:v>
                </c:pt>
                <c:pt idx="1916">
                  <c:v>3827.8873291015602</c:v>
                </c:pt>
                <c:pt idx="1917">
                  <c:v>3829.91186523438</c:v>
                </c:pt>
                <c:pt idx="1918">
                  <c:v>3831.8031005859398</c:v>
                </c:pt>
                <c:pt idx="1919">
                  <c:v>3833.7772216796898</c:v>
                </c:pt>
                <c:pt idx="1920">
                  <c:v>3835.8392333984398</c:v>
                </c:pt>
                <c:pt idx="1921">
                  <c:v>3837.76831054687</c:v>
                </c:pt>
                <c:pt idx="1922">
                  <c:v>3839.8052978515602</c:v>
                </c:pt>
                <c:pt idx="1923">
                  <c:v>3841.8245849609398</c:v>
                </c:pt>
                <c:pt idx="1924">
                  <c:v>3843.79370117188</c:v>
                </c:pt>
                <c:pt idx="1925">
                  <c:v>3845.81079101562</c:v>
                </c:pt>
                <c:pt idx="1926">
                  <c:v>3847.8101806640602</c:v>
                </c:pt>
                <c:pt idx="1927">
                  <c:v>3849.8294677734398</c:v>
                </c:pt>
                <c:pt idx="1928">
                  <c:v>3851.85400390625</c:v>
                </c:pt>
                <c:pt idx="1929">
                  <c:v>3853.7528076171898</c:v>
                </c:pt>
                <c:pt idx="1930">
                  <c:v>3855.7144775390602</c:v>
                </c:pt>
                <c:pt idx="1931">
                  <c:v>3857.8017578125</c:v>
                </c:pt>
                <c:pt idx="1932">
                  <c:v>3859.78100585937</c:v>
                </c:pt>
                <c:pt idx="1933">
                  <c:v>3861.8179931640602</c:v>
                </c:pt>
                <c:pt idx="1934">
                  <c:v>3863.8372802734398</c:v>
                </c:pt>
                <c:pt idx="1935">
                  <c:v>3865.7989501953102</c:v>
                </c:pt>
                <c:pt idx="1936">
                  <c:v>3867.79077148438</c:v>
                </c:pt>
                <c:pt idx="1937">
                  <c:v>3869.8404541015602</c:v>
                </c:pt>
                <c:pt idx="1938">
                  <c:v>3871.8597412109398</c:v>
                </c:pt>
                <c:pt idx="1939">
                  <c:v>3873.84643554687</c:v>
                </c:pt>
                <c:pt idx="1940">
                  <c:v>3875.8585205078102</c:v>
                </c:pt>
                <c:pt idx="1941">
                  <c:v>3877.6943359375</c:v>
                </c:pt>
                <c:pt idx="1942">
                  <c:v>3879.6810302734398</c:v>
                </c:pt>
                <c:pt idx="1943">
                  <c:v>3881.7935791015602</c:v>
                </c:pt>
                <c:pt idx="1944">
                  <c:v>3883.8179931640602</c:v>
                </c:pt>
                <c:pt idx="1945">
                  <c:v>3885.9052734375</c:v>
                </c:pt>
                <c:pt idx="1946">
                  <c:v>3887.8795166015602</c:v>
                </c:pt>
                <c:pt idx="1947">
                  <c:v>3889.7657470703102</c:v>
                </c:pt>
                <c:pt idx="1948">
                  <c:v>3891.77758789063</c:v>
                </c:pt>
                <c:pt idx="1949">
                  <c:v>3893.7642822265602</c:v>
                </c:pt>
                <c:pt idx="1950">
                  <c:v>3895.7510986328102</c:v>
                </c:pt>
                <c:pt idx="1951">
                  <c:v>3897.818359375</c:v>
                </c:pt>
                <c:pt idx="1952">
                  <c:v>3899.7799072265602</c:v>
                </c:pt>
                <c:pt idx="1953">
                  <c:v>3901.78662109375</c:v>
                </c:pt>
                <c:pt idx="1954">
                  <c:v>3903.81616210937</c:v>
                </c:pt>
                <c:pt idx="1955">
                  <c:v>3905.77783203125</c:v>
                </c:pt>
                <c:pt idx="1956">
                  <c:v>3907.7344970703102</c:v>
                </c:pt>
                <c:pt idx="1957">
                  <c:v>3909.7137451171898</c:v>
                </c:pt>
                <c:pt idx="1958">
                  <c:v>3911.73803710937</c:v>
                </c:pt>
                <c:pt idx="1959">
                  <c:v>3913.7574462890602</c:v>
                </c:pt>
                <c:pt idx="1960">
                  <c:v>3915.8197021484398</c:v>
                </c:pt>
                <c:pt idx="1961">
                  <c:v>3917.8441162109398</c:v>
                </c:pt>
                <c:pt idx="1962">
                  <c:v>3919.7930908203102</c:v>
                </c:pt>
                <c:pt idx="1963">
                  <c:v>3921.71704101562</c:v>
                </c:pt>
                <c:pt idx="1964">
                  <c:v>3923.69116210937</c:v>
                </c:pt>
                <c:pt idx="1965">
                  <c:v>3925.75341796875</c:v>
                </c:pt>
                <c:pt idx="1966">
                  <c:v>3927.8031005859398</c:v>
                </c:pt>
                <c:pt idx="1967">
                  <c:v>3929.8526611328102</c:v>
                </c:pt>
                <c:pt idx="1968">
                  <c:v>3931.8017578125</c:v>
                </c:pt>
                <c:pt idx="1969">
                  <c:v>3933.7381591796898</c:v>
                </c:pt>
                <c:pt idx="1970">
                  <c:v>3935.7802734375</c:v>
                </c:pt>
                <c:pt idx="1971">
                  <c:v>3937.7545166015602</c:v>
                </c:pt>
                <c:pt idx="1972">
                  <c:v>3939.6983642578102</c:v>
                </c:pt>
                <c:pt idx="1973">
                  <c:v>3941.6776123046898</c:v>
                </c:pt>
                <c:pt idx="1974">
                  <c:v>3943.689453125</c:v>
                </c:pt>
                <c:pt idx="1975">
                  <c:v>3945.7642822265602</c:v>
                </c:pt>
                <c:pt idx="1976">
                  <c:v>3947.82666015625</c:v>
                </c:pt>
                <c:pt idx="1977">
                  <c:v>3949.8006591796898</c:v>
                </c:pt>
                <c:pt idx="1978">
                  <c:v>3951.73706054687</c:v>
                </c:pt>
                <c:pt idx="1979">
                  <c:v>3953.7440185546898</c:v>
                </c:pt>
                <c:pt idx="1980">
                  <c:v>3955.7559814453102</c:v>
                </c:pt>
                <c:pt idx="1981">
                  <c:v>3957.7479248046898</c:v>
                </c:pt>
                <c:pt idx="1982">
                  <c:v>3959.759765625</c:v>
                </c:pt>
                <c:pt idx="1983">
                  <c:v>3961.77905273438</c:v>
                </c:pt>
                <c:pt idx="1984">
                  <c:v>3963.74072265625</c:v>
                </c:pt>
                <c:pt idx="1985">
                  <c:v>3965.70239257812</c:v>
                </c:pt>
                <c:pt idx="1986">
                  <c:v>3967.6890869140602</c:v>
                </c:pt>
                <c:pt idx="1987">
                  <c:v>3969.6505126953102</c:v>
                </c:pt>
                <c:pt idx="1988">
                  <c:v>3971.66235351562</c:v>
                </c:pt>
                <c:pt idx="1989">
                  <c:v>3973.7373046875</c:v>
                </c:pt>
                <c:pt idx="1990">
                  <c:v>3975.7618408203102</c:v>
                </c:pt>
                <c:pt idx="1991">
                  <c:v>3977.7232666015602</c:v>
                </c:pt>
                <c:pt idx="1992">
                  <c:v>3979.73510742188</c:v>
                </c:pt>
                <c:pt idx="1993">
                  <c:v>3981.7093505859398</c:v>
                </c:pt>
                <c:pt idx="1994">
                  <c:v>3983.75146484375</c:v>
                </c:pt>
                <c:pt idx="1995">
                  <c:v>3985.7255859375</c:v>
                </c:pt>
                <c:pt idx="1996">
                  <c:v>3987.68725585937</c:v>
                </c:pt>
                <c:pt idx="1997">
                  <c:v>3989.7998046875</c:v>
                </c:pt>
                <c:pt idx="1998">
                  <c:v>3991.7689208984398</c:v>
                </c:pt>
                <c:pt idx="1999">
                  <c:v>3993.6728515625</c:v>
                </c:pt>
                <c:pt idx="2000">
                  <c:v>3995.67211914063</c:v>
                </c:pt>
                <c:pt idx="2001">
                  <c:v>3997.66625976562</c:v>
                </c:pt>
                <c:pt idx="2002">
                  <c:v>3999.6529541015602</c:v>
                </c:pt>
                <c:pt idx="2003">
                  <c:v>4001.6951904296898</c:v>
                </c:pt>
                <c:pt idx="2004">
                  <c:v>4003.7197265625</c:v>
                </c:pt>
                <c:pt idx="2005">
                  <c:v>4005.73901367188</c:v>
                </c:pt>
                <c:pt idx="2006">
                  <c:v>4007.7559814453102</c:v>
                </c:pt>
                <c:pt idx="2007">
                  <c:v>4009.74267578125</c:v>
                </c:pt>
                <c:pt idx="2008">
                  <c:v>4011.67407226562</c:v>
                </c:pt>
                <c:pt idx="2009">
                  <c:v>4013.67333984375</c:v>
                </c:pt>
                <c:pt idx="2010">
                  <c:v>4015.748046875</c:v>
                </c:pt>
                <c:pt idx="2011">
                  <c:v>4017.81030273438</c:v>
                </c:pt>
                <c:pt idx="2012">
                  <c:v>4019.8348388671898</c:v>
                </c:pt>
                <c:pt idx="2013">
                  <c:v>4021.7713623046898</c:v>
                </c:pt>
                <c:pt idx="2014">
                  <c:v>4023.7706298828102</c:v>
                </c:pt>
                <c:pt idx="2015">
                  <c:v>4025.7574462890602</c:v>
                </c:pt>
                <c:pt idx="2016">
                  <c:v>4027.6309814453102</c:v>
                </c:pt>
                <c:pt idx="2017">
                  <c:v>4029.5924072265602</c:v>
                </c:pt>
                <c:pt idx="2018">
                  <c:v>4031.55908203125</c:v>
                </c:pt>
                <c:pt idx="2019">
                  <c:v>4033.5887451171898</c:v>
                </c:pt>
                <c:pt idx="2020">
                  <c:v>4035.72143554687</c:v>
                </c:pt>
                <c:pt idx="2021">
                  <c:v>4037.7156982421898</c:v>
                </c:pt>
                <c:pt idx="2022">
                  <c:v>4039.6697998046898</c:v>
                </c:pt>
                <c:pt idx="2023">
                  <c:v>4041.69921875</c:v>
                </c:pt>
                <c:pt idx="2024">
                  <c:v>4043.6807861328102</c:v>
                </c:pt>
                <c:pt idx="2025">
                  <c:v>4045.6173095703102</c:v>
                </c:pt>
                <c:pt idx="2026">
                  <c:v>4047.65942382812</c:v>
                </c:pt>
                <c:pt idx="2027">
                  <c:v>4049.6788330078102</c:v>
                </c:pt>
                <c:pt idx="2028">
                  <c:v>4051.62280273438</c:v>
                </c:pt>
                <c:pt idx="2029">
                  <c:v>4053.71020507812</c:v>
                </c:pt>
                <c:pt idx="2030">
                  <c:v>4055.7723388671898</c:v>
                </c:pt>
                <c:pt idx="2031">
                  <c:v>4057.7213134765602</c:v>
                </c:pt>
                <c:pt idx="2032">
                  <c:v>4059.69555664063</c:v>
                </c:pt>
                <c:pt idx="2033">
                  <c:v>4061.63208007812</c:v>
                </c:pt>
                <c:pt idx="2034">
                  <c:v>4063.63134765625</c:v>
                </c:pt>
                <c:pt idx="2035">
                  <c:v>4065.6556396484398</c:v>
                </c:pt>
                <c:pt idx="2036">
                  <c:v>4067.64233398438</c:v>
                </c:pt>
                <c:pt idx="2037">
                  <c:v>4069.6844482421898</c:v>
                </c:pt>
                <c:pt idx="2038">
                  <c:v>4071.7142333984398</c:v>
                </c:pt>
                <c:pt idx="2039">
                  <c:v>4073.7010498046898</c:v>
                </c:pt>
                <c:pt idx="2040">
                  <c:v>4075.6951904296898</c:v>
                </c:pt>
                <c:pt idx="2041">
                  <c:v>4077.6517333984398</c:v>
                </c:pt>
                <c:pt idx="2042">
                  <c:v>4079.61840820313</c:v>
                </c:pt>
                <c:pt idx="2043">
                  <c:v>4081.6553955078102</c:v>
                </c:pt>
                <c:pt idx="2044">
                  <c:v>4083.6043701171898</c:v>
                </c:pt>
                <c:pt idx="2045">
                  <c:v>4085.5660400390602</c:v>
                </c:pt>
                <c:pt idx="2046">
                  <c:v>4087.5980224609398</c:v>
                </c:pt>
                <c:pt idx="2047">
                  <c:v>4089.6851806640602</c:v>
                </c:pt>
                <c:pt idx="2048">
                  <c:v>4091.73486328125</c:v>
                </c:pt>
                <c:pt idx="2049">
                  <c:v>4093.55834960937</c:v>
                </c:pt>
                <c:pt idx="2050">
                  <c:v>4095.5701904296898</c:v>
                </c:pt>
                <c:pt idx="2051">
                  <c:v>4097.72021484375</c:v>
                </c:pt>
                <c:pt idx="2052">
                  <c:v>4099.75732421875</c:v>
                </c:pt>
                <c:pt idx="2053">
                  <c:v>4101.7316894531295</c:v>
                </c:pt>
                <c:pt idx="2054">
                  <c:v>4103.56005859375</c:v>
                </c:pt>
                <c:pt idx="2055">
                  <c:v>4105.546875</c:v>
                </c:pt>
                <c:pt idx="2056">
                  <c:v>4107.6164550781205</c:v>
                </c:pt>
                <c:pt idx="2057">
                  <c:v>4109.60302734375</c:v>
                </c:pt>
                <c:pt idx="2058">
                  <c:v>4111.58984375</c:v>
                </c:pt>
                <c:pt idx="2059">
                  <c:v>4113.59423828125</c:v>
                </c:pt>
                <c:pt idx="2060">
                  <c:v>4115.6689453125</c:v>
                </c:pt>
                <c:pt idx="2061">
                  <c:v>4117.63818359375</c:v>
                </c:pt>
                <c:pt idx="2062">
                  <c:v>4119.56201171875</c:v>
                </c:pt>
                <c:pt idx="2063">
                  <c:v>4121.58642578125</c:v>
                </c:pt>
                <c:pt idx="2064">
                  <c:v>4123.65380859375</c:v>
                </c:pt>
                <c:pt idx="2065">
                  <c:v>4125.52734375</c:v>
                </c:pt>
                <c:pt idx="2066">
                  <c:v>4127.4587402343795</c:v>
                </c:pt>
                <c:pt idx="2067">
                  <c:v>4129.5637207031295</c:v>
                </c:pt>
                <c:pt idx="2068">
                  <c:v>4131.6008300781205</c:v>
                </c:pt>
                <c:pt idx="2069">
                  <c:v>4133.69580078125</c:v>
                </c:pt>
                <c:pt idx="2070">
                  <c:v>4135.70751953125</c:v>
                </c:pt>
                <c:pt idx="2071">
                  <c:v>4137.6564941406295</c:v>
                </c:pt>
                <c:pt idx="2072">
                  <c:v>4139.6936035156205</c:v>
                </c:pt>
                <c:pt idx="2073">
                  <c:v>4141.6728515625</c:v>
                </c:pt>
                <c:pt idx="2074">
                  <c:v>4143.6220703125</c:v>
                </c:pt>
                <c:pt idx="2075">
                  <c:v>4145.6037597656205</c:v>
                </c:pt>
                <c:pt idx="2076">
                  <c:v>4147.6154785156205</c:v>
                </c:pt>
                <c:pt idx="2077">
                  <c:v>4149.6198730468705</c:v>
                </c:pt>
                <c:pt idx="2078">
                  <c:v>4151.5939941406295</c:v>
                </c:pt>
                <c:pt idx="2079">
                  <c:v>4153.5808105468705</c:v>
                </c:pt>
                <c:pt idx="2080">
                  <c:v>4155.6179199218795</c:v>
                </c:pt>
                <c:pt idx="2081">
                  <c:v>4157.6120605468705</c:v>
                </c:pt>
                <c:pt idx="2082">
                  <c:v>4159.56103515625</c:v>
                </c:pt>
                <c:pt idx="2083">
                  <c:v>4161.6105957031295</c:v>
                </c:pt>
                <c:pt idx="2084">
                  <c:v>4163.6779785156205</c:v>
                </c:pt>
                <c:pt idx="2085">
                  <c:v>4165.6396484375</c:v>
                </c:pt>
                <c:pt idx="2086">
                  <c:v>4167.5634765625</c:v>
                </c:pt>
                <c:pt idx="2087">
                  <c:v>4169.5803222656205</c:v>
                </c:pt>
                <c:pt idx="2088">
                  <c:v>4171.67529296875</c:v>
                </c:pt>
                <c:pt idx="2089">
                  <c:v>4173.6496582031295</c:v>
                </c:pt>
                <c:pt idx="2090">
                  <c:v>4175.6413574218795</c:v>
                </c:pt>
                <c:pt idx="2091">
                  <c:v>4177.6354980468705</c:v>
                </c:pt>
                <c:pt idx="2092">
                  <c:v>4179.66748046875</c:v>
                </c:pt>
                <c:pt idx="2093">
                  <c:v>4181.654296875</c:v>
                </c:pt>
                <c:pt idx="2094">
                  <c:v>4183.62841796875</c:v>
                </c:pt>
                <c:pt idx="2095">
                  <c:v>4185.5322265625</c:v>
                </c:pt>
                <c:pt idx="2096">
                  <c:v>4187.46875</c:v>
                </c:pt>
                <c:pt idx="2097">
                  <c:v>4189.6389160156205</c:v>
                </c:pt>
                <c:pt idx="2098">
                  <c:v>4191.6760253906295</c:v>
                </c:pt>
                <c:pt idx="2099">
                  <c:v>4193.5546875</c:v>
                </c:pt>
                <c:pt idx="2100">
                  <c:v>4195.5339355468705</c:v>
                </c:pt>
                <c:pt idx="2101">
                  <c:v>4197.6162109375</c:v>
                </c:pt>
                <c:pt idx="2102">
                  <c:v>4199.59765625</c:v>
                </c:pt>
                <c:pt idx="2103">
                  <c:v>4201.5593261718795</c:v>
                </c:pt>
                <c:pt idx="2104">
                  <c:v>4203.5588378906295</c:v>
                </c:pt>
                <c:pt idx="2105">
                  <c:v>4205.5380859375</c:v>
                </c:pt>
                <c:pt idx="2106">
                  <c:v>4207.5500488281205</c:v>
                </c:pt>
                <c:pt idx="2107">
                  <c:v>4209.5944824218795</c:v>
                </c:pt>
                <c:pt idx="2108">
                  <c:v>4211.568359375</c:v>
                </c:pt>
                <c:pt idx="2109">
                  <c:v>4213.5427246093705</c:v>
                </c:pt>
                <c:pt idx="2110">
                  <c:v>4215.5598144531295</c:v>
                </c:pt>
                <c:pt idx="2111">
                  <c:v>4217.6218261718795</c:v>
                </c:pt>
                <c:pt idx="2112">
                  <c:v>4219.6662597656205</c:v>
                </c:pt>
                <c:pt idx="2113">
                  <c:v>4221.56494140625</c:v>
                </c:pt>
                <c:pt idx="2114">
                  <c:v>4223.564453125</c:v>
                </c:pt>
                <c:pt idx="2115">
                  <c:v>4225.7021484375</c:v>
                </c:pt>
                <c:pt idx="2116">
                  <c:v>4227.5505371093705</c:v>
                </c:pt>
                <c:pt idx="2117">
                  <c:v>4229.4619140625</c:v>
                </c:pt>
                <c:pt idx="2118">
                  <c:v>4231.5241699218795</c:v>
                </c:pt>
                <c:pt idx="2119">
                  <c:v>4233.49072265625</c:v>
                </c:pt>
                <c:pt idx="2120">
                  <c:v>4235.5275878906295</c:v>
                </c:pt>
                <c:pt idx="2121">
                  <c:v>4237.5471191406295</c:v>
                </c:pt>
                <c:pt idx="2122">
                  <c:v>4239.58935546875</c:v>
                </c:pt>
                <c:pt idx="2123">
                  <c:v>4241.6640625</c:v>
                </c:pt>
                <c:pt idx="2124">
                  <c:v>4243.5578613281205</c:v>
                </c:pt>
                <c:pt idx="2125">
                  <c:v>4245.47412109375</c:v>
                </c:pt>
                <c:pt idx="2126">
                  <c:v>4247.5236816406295</c:v>
                </c:pt>
                <c:pt idx="2127">
                  <c:v>4249.6110839843795</c:v>
                </c:pt>
                <c:pt idx="2128">
                  <c:v>4251.623046875</c:v>
                </c:pt>
                <c:pt idx="2129">
                  <c:v>4253.529296875</c:v>
                </c:pt>
                <c:pt idx="2130">
                  <c:v>4255.4782714843795</c:v>
                </c:pt>
                <c:pt idx="2131">
                  <c:v>4257.54052734375</c:v>
                </c:pt>
                <c:pt idx="2132">
                  <c:v>4259.56982421875</c:v>
                </c:pt>
                <c:pt idx="2133">
                  <c:v>4261.556640625</c:v>
                </c:pt>
                <c:pt idx="2134">
                  <c:v>4263.5637207031295</c:v>
                </c:pt>
                <c:pt idx="2135">
                  <c:v>4265.6008300781205</c:v>
                </c:pt>
                <c:pt idx="2136">
                  <c:v>4267.6125488281205</c:v>
                </c:pt>
                <c:pt idx="2137">
                  <c:v>4269.591796875</c:v>
                </c:pt>
                <c:pt idx="2138">
                  <c:v>4271.541015625</c:v>
                </c:pt>
                <c:pt idx="2139">
                  <c:v>4273.5148925781205</c:v>
                </c:pt>
                <c:pt idx="2140">
                  <c:v>4275.51416015625</c:v>
                </c:pt>
                <c:pt idx="2141">
                  <c:v>4277.4758300781205</c:v>
                </c:pt>
                <c:pt idx="2142">
                  <c:v>4279.4499511718795</c:v>
                </c:pt>
                <c:pt idx="2143">
                  <c:v>4281.5197753906295</c:v>
                </c:pt>
                <c:pt idx="2144">
                  <c:v>4283.53662109375</c:v>
                </c:pt>
                <c:pt idx="2145">
                  <c:v>4285.5861816406295</c:v>
                </c:pt>
                <c:pt idx="2146">
                  <c:v>4287.62353515625</c:v>
                </c:pt>
                <c:pt idx="2147">
                  <c:v>4289.5349121093705</c:v>
                </c:pt>
                <c:pt idx="2148">
                  <c:v>4291.5163574218795</c:v>
                </c:pt>
                <c:pt idx="2149">
                  <c:v>4293.50830078125</c:v>
                </c:pt>
                <c:pt idx="2150">
                  <c:v>4295.4951171875</c:v>
                </c:pt>
                <c:pt idx="2151">
                  <c:v>4297.494140625</c:v>
                </c:pt>
                <c:pt idx="2152">
                  <c:v>4299.4934082031295</c:v>
                </c:pt>
                <c:pt idx="2153">
                  <c:v>4301.4753417968705</c:v>
                </c:pt>
                <c:pt idx="2154">
                  <c:v>4303.5124511718795</c:v>
                </c:pt>
                <c:pt idx="2155">
                  <c:v>4305.599609375</c:v>
                </c:pt>
                <c:pt idx="2156">
                  <c:v>4307.5988769531295</c:v>
                </c:pt>
                <c:pt idx="2157">
                  <c:v>4309.52783203125</c:v>
                </c:pt>
                <c:pt idx="2158">
                  <c:v>4311.5397949218795</c:v>
                </c:pt>
                <c:pt idx="2159">
                  <c:v>4313.55908203125</c:v>
                </c:pt>
                <c:pt idx="2160">
                  <c:v>4315.5207519531295</c:v>
                </c:pt>
                <c:pt idx="2161">
                  <c:v>4317.4372558593705</c:v>
                </c:pt>
                <c:pt idx="2162">
                  <c:v>4319.5119628906295</c:v>
                </c:pt>
                <c:pt idx="2163">
                  <c:v>4321.5314941406295</c:v>
                </c:pt>
                <c:pt idx="2164">
                  <c:v>4323.3798828125</c:v>
                </c:pt>
                <c:pt idx="2165">
                  <c:v>4325.4294433593705</c:v>
                </c:pt>
                <c:pt idx="2166">
                  <c:v>4327.4462890625</c:v>
                </c:pt>
                <c:pt idx="2167">
                  <c:v>4329.3752441406295</c:v>
                </c:pt>
                <c:pt idx="2168">
                  <c:v>4331.4323730468705</c:v>
                </c:pt>
                <c:pt idx="2169">
                  <c:v>4333.501953125</c:v>
                </c:pt>
                <c:pt idx="2170">
                  <c:v>4335.5517578125</c:v>
                </c:pt>
                <c:pt idx="2171">
                  <c:v>4337.52587890625</c:v>
                </c:pt>
                <c:pt idx="2172">
                  <c:v>4339.5</c:v>
                </c:pt>
                <c:pt idx="2173">
                  <c:v>4341.4543457031295</c:v>
                </c:pt>
                <c:pt idx="2174">
                  <c:v>4343.4460449218795</c:v>
                </c:pt>
                <c:pt idx="2175">
                  <c:v>4345.5031738281205</c:v>
                </c:pt>
                <c:pt idx="2176">
                  <c:v>4347.4899902343795</c:v>
                </c:pt>
                <c:pt idx="2177">
                  <c:v>4349.4138183593705</c:v>
                </c:pt>
                <c:pt idx="2178">
                  <c:v>4351.408203125</c:v>
                </c:pt>
                <c:pt idx="2179">
                  <c:v>4353.48291015625</c:v>
                </c:pt>
                <c:pt idx="2180">
                  <c:v>4355.4870605468705</c:v>
                </c:pt>
                <c:pt idx="2181">
                  <c:v>4357.4538574218795</c:v>
                </c:pt>
                <c:pt idx="2182">
                  <c:v>4359.4860839843795</c:v>
                </c:pt>
                <c:pt idx="2183">
                  <c:v>4361.4729003906295</c:v>
                </c:pt>
                <c:pt idx="2184">
                  <c:v>4363.3967285156205</c:v>
                </c:pt>
                <c:pt idx="2185">
                  <c:v>4365.4587402343795</c:v>
                </c:pt>
                <c:pt idx="2186">
                  <c:v>4367.4880371093705</c:v>
                </c:pt>
                <c:pt idx="2187">
                  <c:v>4369.43701171875</c:v>
                </c:pt>
                <c:pt idx="2188">
                  <c:v>4371.45654296875</c:v>
                </c:pt>
                <c:pt idx="2189">
                  <c:v>4373.4255371093705</c:v>
                </c:pt>
                <c:pt idx="2190">
                  <c:v>4375.4375</c:v>
                </c:pt>
                <c:pt idx="2191">
                  <c:v>4377.4621582031295</c:v>
                </c:pt>
                <c:pt idx="2192">
                  <c:v>4379.4362792968705</c:v>
                </c:pt>
                <c:pt idx="2193">
                  <c:v>4381.5109863281205</c:v>
                </c:pt>
                <c:pt idx="2194">
                  <c:v>4383.4978027343795</c:v>
                </c:pt>
                <c:pt idx="2195">
                  <c:v>4385.4719238281205</c:v>
                </c:pt>
                <c:pt idx="2196">
                  <c:v>4387.4460449218795</c:v>
                </c:pt>
                <c:pt idx="2197">
                  <c:v>4389.4453125</c:v>
                </c:pt>
                <c:pt idx="2198">
                  <c:v>4391.4697265625</c:v>
                </c:pt>
                <c:pt idx="2199">
                  <c:v>4393.5068359375</c:v>
                </c:pt>
                <c:pt idx="2200">
                  <c:v>4395.4560546875</c:v>
                </c:pt>
                <c:pt idx="2201">
                  <c:v>4397.4177246093705</c:v>
                </c:pt>
                <c:pt idx="2202">
                  <c:v>4399.5048828125</c:v>
                </c:pt>
                <c:pt idx="2203">
                  <c:v>4401.4287109375</c:v>
                </c:pt>
                <c:pt idx="2204">
                  <c:v>4403.3903808593705</c:v>
                </c:pt>
                <c:pt idx="2205">
                  <c:v>4405.4323730468705</c:v>
                </c:pt>
                <c:pt idx="2206">
                  <c:v>4407.4191894531295</c:v>
                </c:pt>
                <c:pt idx="2207">
                  <c:v>4409.4890136718795</c:v>
                </c:pt>
                <c:pt idx="2208">
                  <c:v>4411.48828125</c:v>
                </c:pt>
                <c:pt idx="2209">
                  <c:v>4413.40478515625</c:v>
                </c:pt>
                <c:pt idx="2210">
                  <c:v>4415.37890625</c:v>
                </c:pt>
                <c:pt idx="2211">
                  <c:v>4417.43603515625</c:v>
                </c:pt>
                <c:pt idx="2212">
                  <c:v>4419.49072265625</c:v>
                </c:pt>
                <c:pt idx="2213">
                  <c:v>4421.4196777343795</c:v>
                </c:pt>
                <c:pt idx="2214">
                  <c:v>4423.3937988281205</c:v>
                </c:pt>
                <c:pt idx="2215">
                  <c:v>4425.4431152343795</c:v>
                </c:pt>
                <c:pt idx="2216">
                  <c:v>4427.4123535156205</c:v>
                </c:pt>
                <c:pt idx="2217">
                  <c:v>4429.3564453125</c:v>
                </c:pt>
                <c:pt idx="2218">
                  <c:v>4431.380859375</c:v>
                </c:pt>
                <c:pt idx="2219">
                  <c:v>4433.3928222656205</c:v>
                </c:pt>
                <c:pt idx="2220">
                  <c:v>4435.3720703125</c:v>
                </c:pt>
                <c:pt idx="2221">
                  <c:v>4437.3513183593705</c:v>
                </c:pt>
                <c:pt idx="2222">
                  <c:v>4439.3581542968705</c:v>
                </c:pt>
                <c:pt idx="2223">
                  <c:v>4441.37744140625</c:v>
                </c:pt>
                <c:pt idx="2224">
                  <c:v>4443.3894042968705</c:v>
                </c:pt>
                <c:pt idx="2225">
                  <c:v>4445.4013671875</c:v>
                </c:pt>
                <c:pt idx="2226">
                  <c:v>4447.4006347656205</c:v>
                </c:pt>
                <c:pt idx="2227">
                  <c:v>4449.3747558593705</c:v>
                </c:pt>
                <c:pt idx="2228">
                  <c:v>4451.3615722656205</c:v>
                </c:pt>
                <c:pt idx="2229">
                  <c:v>4453.3232421875</c:v>
                </c:pt>
                <c:pt idx="2230">
                  <c:v>4455.2595214843795</c:v>
                </c:pt>
                <c:pt idx="2231">
                  <c:v>4457.25146484375</c:v>
                </c:pt>
                <c:pt idx="2232">
                  <c:v>4459.40185546875</c:v>
                </c:pt>
                <c:pt idx="2233">
                  <c:v>4461.43359375</c:v>
                </c:pt>
                <c:pt idx="2234">
                  <c:v>4463.32470703125</c:v>
                </c:pt>
                <c:pt idx="2235">
                  <c:v>4465.40478515625</c:v>
                </c:pt>
                <c:pt idx="2236">
                  <c:v>4467.4670410156205</c:v>
                </c:pt>
                <c:pt idx="2237">
                  <c:v>4469.4108886718795</c:v>
                </c:pt>
                <c:pt idx="2238">
                  <c:v>4471.35498046875</c:v>
                </c:pt>
                <c:pt idx="2239">
                  <c:v>4473.3291015625</c:v>
                </c:pt>
                <c:pt idx="2240">
                  <c:v>4475.39111328125</c:v>
                </c:pt>
                <c:pt idx="2241">
                  <c:v>4477.5036621093705</c:v>
                </c:pt>
                <c:pt idx="2242">
                  <c:v>4479.46533203125</c:v>
                </c:pt>
                <c:pt idx="2243">
                  <c:v>4481.3640136718795</c:v>
                </c:pt>
                <c:pt idx="2244">
                  <c:v>4483.2751464843795</c:v>
                </c:pt>
                <c:pt idx="2245">
                  <c:v>4485.25439453125</c:v>
                </c:pt>
                <c:pt idx="2246">
                  <c:v>4487.3039550781205</c:v>
                </c:pt>
                <c:pt idx="2247">
                  <c:v>4489.39892578125</c:v>
                </c:pt>
                <c:pt idx="2248">
                  <c:v>4491.4738769531295</c:v>
                </c:pt>
                <c:pt idx="2249">
                  <c:v>4493.41015625</c:v>
                </c:pt>
                <c:pt idx="2250">
                  <c:v>4495.3466796875</c:v>
                </c:pt>
                <c:pt idx="2251">
                  <c:v>4497.2705078125</c:v>
                </c:pt>
                <c:pt idx="2252">
                  <c:v>4499.3200683593705</c:v>
                </c:pt>
                <c:pt idx="2253">
                  <c:v>4501.3571777343795</c:v>
                </c:pt>
                <c:pt idx="2254">
                  <c:v>4503.3112792968705</c:v>
                </c:pt>
                <c:pt idx="2255">
                  <c:v>4505.3483886718795</c:v>
                </c:pt>
                <c:pt idx="2256">
                  <c:v>4507.2219238281205</c:v>
                </c:pt>
                <c:pt idx="2257">
                  <c:v>4509.3093261718795</c:v>
                </c:pt>
                <c:pt idx="2258">
                  <c:v>4511.37890625</c:v>
                </c:pt>
                <c:pt idx="2259">
                  <c:v>4513.3454589843795</c:v>
                </c:pt>
                <c:pt idx="2260">
                  <c:v>4515.470703125</c:v>
                </c:pt>
                <c:pt idx="2261">
                  <c:v>4517.4650878906295</c:v>
                </c:pt>
                <c:pt idx="2262">
                  <c:v>4519.4140625</c:v>
                </c:pt>
                <c:pt idx="2263">
                  <c:v>4521.3630371093705</c:v>
                </c:pt>
                <c:pt idx="2264">
                  <c:v>4523.375</c:v>
                </c:pt>
                <c:pt idx="2265">
                  <c:v>4525.3869628906295</c:v>
                </c:pt>
                <c:pt idx="2266">
                  <c:v>4527.3234863281205</c:v>
                </c:pt>
                <c:pt idx="2267">
                  <c:v>4529.23974609375</c:v>
                </c:pt>
                <c:pt idx="2268">
                  <c:v>4531.2263183593705</c:v>
                </c:pt>
                <c:pt idx="2269">
                  <c:v>4533.37646484375</c:v>
                </c:pt>
                <c:pt idx="2270">
                  <c:v>4535.44384765625</c:v>
                </c:pt>
                <c:pt idx="2271">
                  <c:v>4537.2998046875</c:v>
                </c:pt>
                <c:pt idx="2272">
                  <c:v>4539.25634765625</c:v>
                </c:pt>
                <c:pt idx="2273">
                  <c:v>4541.34375</c:v>
                </c:pt>
                <c:pt idx="2274">
                  <c:v>4543.3430175781205</c:v>
                </c:pt>
                <c:pt idx="2275">
                  <c:v>4545.3171386718795</c:v>
                </c:pt>
                <c:pt idx="2276">
                  <c:v>4547.3542480468705</c:v>
                </c:pt>
                <c:pt idx="2277">
                  <c:v>4549.3410644531295</c:v>
                </c:pt>
                <c:pt idx="2278">
                  <c:v>4551.2900390625</c:v>
                </c:pt>
                <c:pt idx="2279">
                  <c:v>4553.314453125</c:v>
                </c:pt>
                <c:pt idx="2280">
                  <c:v>4555.30615234375</c:v>
                </c:pt>
                <c:pt idx="2281">
                  <c:v>4557.34326171875</c:v>
                </c:pt>
                <c:pt idx="2282">
                  <c:v>4559.36279296875</c:v>
                </c:pt>
                <c:pt idx="2283">
                  <c:v>4561.3117675781205</c:v>
                </c:pt>
                <c:pt idx="2284">
                  <c:v>4563.3537597656205</c:v>
                </c:pt>
                <c:pt idx="2285">
                  <c:v>4565.3278808593705</c:v>
                </c:pt>
                <c:pt idx="2286">
                  <c:v>4567.27685546875</c:v>
                </c:pt>
                <c:pt idx="2287">
                  <c:v>4569.2258300781205</c:v>
                </c:pt>
                <c:pt idx="2288">
                  <c:v>4571.3132324218795</c:v>
                </c:pt>
                <c:pt idx="2289">
                  <c:v>4573.3427734375</c:v>
                </c:pt>
                <c:pt idx="2290">
                  <c:v>4575.31201171875</c:v>
                </c:pt>
                <c:pt idx="2291">
                  <c:v>4577.3566894531295</c:v>
                </c:pt>
                <c:pt idx="2292">
                  <c:v>4579.3359375</c:v>
                </c:pt>
                <c:pt idx="2293">
                  <c:v>4581.3854980468705</c:v>
                </c:pt>
                <c:pt idx="2294">
                  <c:v>4583.4475097656205</c:v>
                </c:pt>
                <c:pt idx="2295">
                  <c:v>4585.3840332031295</c:v>
                </c:pt>
                <c:pt idx="2296">
                  <c:v>4587.3154296875</c:v>
                </c:pt>
                <c:pt idx="2297">
                  <c:v>4589.33984375</c:v>
                </c:pt>
                <c:pt idx="2298">
                  <c:v>4591.2814941406295</c:v>
                </c:pt>
                <c:pt idx="2299">
                  <c:v>4593.3059082031295</c:v>
                </c:pt>
                <c:pt idx="2300">
                  <c:v>4595.3503417968705</c:v>
                </c:pt>
                <c:pt idx="2301">
                  <c:v>4597.2744140625</c:v>
                </c:pt>
                <c:pt idx="2302">
                  <c:v>4599.29150390625</c:v>
                </c:pt>
                <c:pt idx="2303">
                  <c:v>4601.31591796875</c:v>
                </c:pt>
                <c:pt idx="2304">
                  <c:v>4603.3225097656205</c:v>
                </c:pt>
                <c:pt idx="2305">
                  <c:v>4605.32177734375</c:v>
                </c:pt>
                <c:pt idx="2306">
                  <c:v>4607.37158203125</c:v>
                </c:pt>
                <c:pt idx="2307">
                  <c:v>4609.3835449218795</c:v>
                </c:pt>
                <c:pt idx="2308">
                  <c:v>4611.33251953125</c:v>
                </c:pt>
                <c:pt idx="2309">
                  <c:v>4613.28662109375</c:v>
                </c:pt>
                <c:pt idx="2310">
                  <c:v>4615.32373046875</c:v>
                </c:pt>
                <c:pt idx="2311">
                  <c:v>4617.3557128906295</c:v>
                </c:pt>
                <c:pt idx="2312">
                  <c:v>4619.3728027343795</c:v>
                </c:pt>
                <c:pt idx="2313">
                  <c:v>4621.3845214843795</c:v>
                </c:pt>
                <c:pt idx="2314">
                  <c:v>4623.2529296875</c:v>
                </c:pt>
                <c:pt idx="2315">
                  <c:v>4625.2272949218795</c:v>
                </c:pt>
                <c:pt idx="2316">
                  <c:v>4627.2390136718795</c:v>
                </c:pt>
                <c:pt idx="2317">
                  <c:v>4629.2507324218795</c:v>
                </c:pt>
                <c:pt idx="2318">
                  <c:v>4631.3132324218795</c:v>
                </c:pt>
                <c:pt idx="2319">
                  <c:v>4633.2624511718795</c:v>
                </c:pt>
                <c:pt idx="2320">
                  <c:v>4635.2238769531295</c:v>
                </c:pt>
                <c:pt idx="2321">
                  <c:v>4637.2861328125</c:v>
                </c:pt>
                <c:pt idx="2322">
                  <c:v>4639.29052734375</c:v>
                </c:pt>
                <c:pt idx="2323">
                  <c:v>4641.251953125</c:v>
                </c:pt>
                <c:pt idx="2324">
                  <c:v>4643.20849609375</c:v>
                </c:pt>
                <c:pt idx="2325">
                  <c:v>4645.1953125</c:v>
                </c:pt>
                <c:pt idx="2326">
                  <c:v>4647.2448730468705</c:v>
                </c:pt>
                <c:pt idx="2327">
                  <c:v>4649.3825683593705</c:v>
                </c:pt>
                <c:pt idx="2328">
                  <c:v>4651.4072265625</c:v>
                </c:pt>
                <c:pt idx="2329">
                  <c:v>4653.3486328125</c:v>
                </c:pt>
                <c:pt idx="2330">
                  <c:v>4655.3603515625</c:v>
                </c:pt>
                <c:pt idx="2331">
                  <c:v>4657.3420410156205</c:v>
                </c:pt>
                <c:pt idx="2332">
                  <c:v>4659.2658691406295</c:v>
                </c:pt>
                <c:pt idx="2333">
                  <c:v>4661.2275390625</c:v>
                </c:pt>
                <c:pt idx="2334">
                  <c:v>4663.2268066406295</c:v>
                </c:pt>
                <c:pt idx="2335">
                  <c:v>4665.2060546875</c:v>
                </c:pt>
                <c:pt idx="2336">
                  <c:v>4667.1804199218795</c:v>
                </c:pt>
                <c:pt idx="2337">
                  <c:v>4669.1796875</c:v>
                </c:pt>
                <c:pt idx="2338">
                  <c:v>4671.2165527343795</c:v>
                </c:pt>
                <c:pt idx="2339">
                  <c:v>4673.1982421875</c:v>
                </c:pt>
                <c:pt idx="2340">
                  <c:v>4675.19775390625</c:v>
                </c:pt>
                <c:pt idx="2341">
                  <c:v>4677.22216796875</c:v>
                </c:pt>
                <c:pt idx="2342">
                  <c:v>4679.14599609375</c:v>
                </c:pt>
                <c:pt idx="2343">
                  <c:v>4681.1328125</c:v>
                </c:pt>
                <c:pt idx="2344">
                  <c:v>4683.19482421875</c:v>
                </c:pt>
                <c:pt idx="2345">
                  <c:v>4685.181640625</c:v>
                </c:pt>
                <c:pt idx="2346">
                  <c:v>4687.2314453125</c:v>
                </c:pt>
                <c:pt idx="2347">
                  <c:v>4689.255859375</c:v>
                </c:pt>
                <c:pt idx="2348">
                  <c:v>4691.2551269531295</c:v>
                </c:pt>
                <c:pt idx="2349">
                  <c:v>4693.2419433593705</c:v>
                </c:pt>
                <c:pt idx="2350">
                  <c:v>4695.20361328125</c:v>
                </c:pt>
                <c:pt idx="2351">
                  <c:v>4697.265625</c:v>
                </c:pt>
                <c:pt idx="2352">
                  <c:v>4699.3151855468705</c:v>
                </c:pt>
                <c:pt idx="2353">
                  <c:v>4701.2265625</c:v>
                </c:pt>
                <c:pt idx="2354">
                  <c:v>4703.2058105468705</c:v>
                </c:pt>
                <c:pt idx="2355">
                  <c:v>4705.28564453125</c:v>
                </c:pt>
                <c:pt idx="2356">
                  <c:v>4707.29248046875</c:v>
                </c:pt>
                <c:pt idx="2357">
                  <c:v>4709.24169921875</c:v>
                </c:pt>
                <c:pt idx="2358">
                  <c:v>4711.2409667968705</c:v>
                </c:pt>
                <c:pt idx="2359">
                  <c:v>4713.27294921875</c:v>
                </c:pt>
                <c:pt idx="2360">
                  <c:v>4715.2976074218795</c:v>
                </c:pt>
                <c:pt idx="2361">
                  <c:v>4717.2841796875</c:v>
                </c:pt>
                <c:pt idx="2362">
                  <c:v>4719.2204589843795</c:v>
                </c:pt>
                <c:pt idx="2363">
                  <c:v>4721.16943359375</c:v>
                </c:pt>
                <c:pt idx="2364">
                  <c:v>4723.2189941406295</c:v>
                </c:pt>
                <c:pt idx="2365">
                  <c:v>4725.21826171875</c:v>
                </c:pt>
                <c:pt idx="2366">
                  <c:v>4727.09716796875</c:v>
                </c:pt>
                <c:pt idx="2367">
                  <c:v>4729.0764160156205</c:v>
                </c:pt>
                <c:pt idx="2368">
                  <c:v>4731.1711425781205</c:v>
                </c:pt>
                <c:pt idx="2369">
                  <c:v>4733.19580078125</c:v>
                </c:pt>
                <c:pt idx="2370">
                  <c:v>4735.22021484375</c:v>
                </c:pt>
                <c:pt idx="2371">
                  <c:v>4737.2770996093705</c:v>
                </c:pt>
                <c:pt idx="2372">
                  <c:v>4739.2639160156205</c:v>
                </c:pt>
                <c:pt idx="2373">
                  <c:v>4741.1804199218795</c:v>
                </c:pt>
                <c:pt idx="2374">
                  <c:v>4743.1169433593705</c:v>
                </c:pt>
                <c:pt idx="2375">
                  <c:v>4745.06103515625</c:v>
                </c:pt>
                <c:pt idx="2376">
                  <c:v>4747.07275390625</c:v>
                </c:pt>
                <c:pt idx="2377">
                  <c:v>4749.1474609375</c:v>
                </c:pt>
                <c:pt idx="2378">
                  <c:v>4751.1721191406295</c:v>
                </c:pt>
                <c:pt idx="2379">
                  <c:v>4753.27197265625</c:v>
                </c:pt>
                <c:pt idx="2380">
                  <c:v>4755.2385253906295</c:v>
                </c:pt>
                <c:pt idx="2381">
                  <c:v>4757.1750488281205</c:v>
                </c:pt>
                <c:pt idx="2382">
                  <c:v>4759.18701171875</c:v>
                </c:pt>
                <c:pt idx="2383">
                  <c:v>4761.12353515625</c:v>
                </c:pt>
                <c:pt idx="2384">
                  <c:v>4763.11767578125</c:v>
                </c:pt>
                <c:pt idx="2385">
                  <c:v>4765.1796875</c:v>
                </c:pt>
                <c:pt idx="2386">
                  <c:v>4767.2292480468705</c:v>
                </c:pt>
                <c:pt idx="2387">
                  <c:v>4769.2412109375</c:v>
                </c:pt>
                <c:pt idx="2388">
                  <c:v>4771.2155761718795</c:v>
                </c:pt>
                <c:pt idx="2389">
                  <c:v>4773.20751953125</c:v>
                </c:pt>
                <c:pt idx="2390">
                  <c:v>4775.3073730468705</c:v>
                </c:pt>
                <c:pt idx="2391">
                  <c:v>4777.3518066406295</c:v>
                </c:pt>
                <c:pt idx="2392">
                  <c:v>4779.2253417968705</c:v>
                </c:pt>
                <c:pt idx="2393">
                  <c:v>4781.1491699218795</c:v>
                </c:pt>
                <c:pt idx="2394">
                  <c:v>4783.1359863281205</c:v>
                </c:pt>
                <c:pt idx="2395">
                  <c:v>4785.1477050781205</c:v>
                </c:pt>
                <c:pt idx="2396">
                  <c:v>4787.14697265625</c:v>
                </c:pt>
                <c:pt idx="2397">
                  <c:v>4789.1213378906295</c:v>
                </c:pt>
                <c:pt idx="2398">
                  <c:v>4791.0705566406295</c:v>
                </c:pt>
                <c:pt idx="2399">
                  <c:v>4793.0625</c:v>
                </c:pt>
                <c:pt idx="2400">
                  <c:v>4795.1120605468705</c:v>
                </c:pt>
                <c:pt idx="2401">
                  <c:v>4797.11865234375</c:v>
                </c:pt>
                <c:pt idx="2402">
                  <c:v>4799.2185058593705</c:v>
                </c:pt>
                <c:pt idx="2403">
                  <c:v>4801.2053222656205</c:v>
                </c:pt>
                <c:pt idx="2404">
                  <c:v>4803.0661621093705</c:v>
                </c:pt>
                <c:pt idx="2405">
                  <c:v>4805.0905761718795</c:v>
                </c:pt>
                <c:pt idx="2406">
                  <c:v>4807.1906738281205</c:v>
                </c:pt>
                <c:pt idx="2407">
                  <c:v>4809.2277832031295</c:v>
                </c:pt>
                <c:pt idx="2408">
                  <c:v>4811.1315917968705</c:v>
                </c:pt>
                <c:pt idx="2409">
                  <c:v>4813.10595703125</c:v>
                </c:pt>
                <c:pt idx="2410">
                  <c:v>4815.16796875</c:v>
                </c:pt>
                <c:pt idx="2411">
                  <c:v>4817.1042480468705</c:v>
                </c:pt>
                <c:pt idx="2412">
                  <c:v>4819.0910644531295</c:v>
                </c:pt>
                <c:pt idx="2413">
                  <c:v>4821.1533203125</c:v>
                </c:pt>
                <c:pt idx="2414">
                  <c:v>4823.16015625</c:v>
                </c:pt>
                <c:pt idx="2415">
                  <c:v>4825.1267089843795</c:v>
                </c:pt>
                <c:pt idx="2416">
                  <c:v>4827.07568359375</c:v>
                </c:pt>
                <c:pt idx="2417">
                  <c:v>4829.0949707031295</c:v>
                </c:pt>
                <c:pt idx="2418">
                  <c:v>4831.1572265625</c:v>
                </c:pt>
                <c:pt idx="2419">
                  <c:v>4833.1945800781205</c:v>
                </c:pt>
                <c:pt idx="2420">
                  <c:v>4835.1989746093705</c:v>
                </c:pt>
                <c:pt idx="2421">
                  <c:v>4837.1403808593705</c:v>
                </c:pt>
                <c:pt idx="2422">
                  <c:v>4839.07177734375</c:v>
                </c:pt>
                <c:pt idx="2423">
                  <c:v>4841.1037597656205</c:v>
                </c:pt>
                <c:pt idx="2424">
                  <c:v>4843.0905761718795</c:v>
                </c:pt>
                <c:pt idx="2425">
                  <c:v>4845.0646972656205</c:v>
                </c:pt>
                <c:pt idx="2426">
                  <c:v>4847.056640625</c:v>
                </c:pt>
                <c:pt idx="2427">
                  <c:v>4849.04345703125</c:v>
                </c:pt>
                <c:pt idx="2428">
                  <c:v>4851.04248046875</c:v>
                </c:pt>
                <c:pt idx="2429">
                  <c:v>4852.9914550781205</c:v>
                </c:pt>
                <c:pt idx="2430">
                  <c:v>4855.07373046875</c:v>
                </c:pt>
                <c:pt idx="2431">
                  <c:v>4857.04052734375</c:v>
                </c:pt>
                <c:pt idx="2432">
                  <c:v>4859.0400390625</c:v>
                </c:pt>
                <c:pt idx="2433">
                  <c:v>4861.08447265625</c:v>
                </c:pt>
                <c:pt idx="2434">
                  <c:v>4863.0334472656205</c:v>
                </c:pt>
                <c:pt idx="2435">
                  <c:v>4865.1384277343795</c:v>
                </c:pt>
                <c:pt idx="2436">
                  <c:v>4867.10009765625</c:v>
                </c:pt>
                <c:pt idx="2437">
                  <c:v>4869.0744628906295</c:v>
                </c:pt>
                <c:pt idx="2438">
                  <c:v>4871.13671875</c:v>
                </c:pt>
                <c:pt idx="2439">
                  <c:v>4873.1608886718795</c:v>
                </c:pt>
                <c:pt idx="2440">
                  <c:v>4875.1350097656205</c:v>
                </c:pt>
                <c:pt idx="2441">
                  <c:v>4877.0842285156205</c:v>
                </c:pt>
                <c:pt idx="2442">
                  <c:v>4879.0256347656205</c:v>
                </c:pt>
                <c:pt idx="2443">
                  <c:v>4880.99462890625</c:v>
                </c:pt>
                <c:pt idx="2444">
                  <c:v>4883.1271972656205</c:v>
                </c:pt>
                <c:pt idx="2445">
                  <c:v>4885.1945800781205</c:v>
                </c:pt>
                <c:pt idx="2446">
                  <c:v>4887.1435546875</c:v>
                </c:pt>
                <c:pt idx="2447">
                  <c:v>4889.0749511718795</c:v>
                </c:pt>
                <c:pt idx="2448">
                  <c:v>4891.0490722656205</c:v>
                </c:pt>
                <c:pt idx="2449">
                  <c:v>4893.0859375</c:v>
                </c:pt>
                <c:pt idx="2450">
                  <c:v>4895.1281738281205</c:v>
                </c:pt>
                <c:pt idx="2451">
                  <c:v>4897.107421875</c:v>
                </c:pt>
                <c:pt idx="2452">
                  <c:v>4899.0764160156205</c:v>
                </c:pt>
                <c:pt idx="2453">
                  <c:v>4901.1208496093705</c:v>
                </c:pt>
                <c:pt idx="2454">
                  <c:v>4903.06982421875</c:v>
                </c:pt>
                <c:pt idx="2455">
                  <c:v>4904.96875</c:v>
                </c:pt>
                <c:pt idx="2456">
                  <c:v>4906.98095703125</c:v>
                </c:pt>
                <c:pt idx="2457">
                  <c:v>4909.03564453125</c:v>
                </c:pt>
                <c:pt idx="2458">
                  <c:v>4911.03466796875</c:v>
                </c:pt>
                <c:pt idx="2459">
                  <c:v>4913.0539550781205</c:v>
                </c:pt>
                <c:pt idx="2460">
                  <c:v>4915.0407714843795</c:v>
                </c:pt>
                <c:pt idx="2461">
                  <c:v>4917.0202636718795</c:v>
                </c:pt>
                <c:pt idx="2462">
                  <c:v>4919.0197753906295</c:v>
                </c:pt>
                <c:pt idx="2463">
                  <c:v>4921.0642089843795</c:v>
                </c:pt>
                <c:pt idx="2464">
                  <c:v>4923.1513671875</c:v>
                </c:pt>
                <c:pt idx="2465">
                  <c:v>4925.1433105468705</c:v>
                </c:pt>
                <c:pt idx="2466">
                  <c:v>4927.0798339843795</c:v>
                </c:pt>
                <c:pt idx="2467">
                  <c:v>4929.02880859375</c:v>
                </c:pt>
                <c:pt idx="2468">
                  <c:v>4931.0710449218795</c:v>
                </c:pt>
                <c:pt idx="2469">
                  <c:v>4933.0651855468705</c:v>
                </c:pt>
                <c:pt idx="2470">
                  <c:v>4935.0341796875</c:v>
                </c:pt>
                <c:pt idx="2471">
                  <c:v>4937.0134277343795</c:v>
                </c:pt>
                <c:pt idx="2472">
                  <c:v>4939.025390625</c:v>
                </c:pt>
                <c:pt idx="2473">
                  <c:v>4941.01220703125</c:v>
                </c:pt>
                <c:pt idx="2474">
                  <c:v>4942.94873046875</c:v>
                </c:pt>
                <c:pt idx="2475">
                  <c:v>4945.0183105468705</c:v>
                </c:pt>
                <c:pt idx="2476">
                  <c:v>4947.05517578125</c:v>
                </c:pt>
                <c:pt idx="2477">
                  <c:v>4949.029296875</c:v>
                </c:pt>
                <c:pt idx="2478">
                  <c:v>4950.970703125</c:v>
                </c:pt>
                <c:pt idx="2479">
                  <c:v>4952.9953613281205</c:v>
                </c:pt>
                <c:pt idx="2480">
                  <c:v>4955.0524902343795</c:v>
                </c:pt>
                <c:pt idx="2481">
                  <c:v>4957.0517578125</c:v>
                </c:pt>
                <c:pt idx="2482">
                  <c:v>4959.0261230468705</c:v>
                </c:pt>
                <c:pt idx="2483">
                  <c:v>4960.9172363281205</c:v>
                </c:pt>
                <c:pt idx="2484">
                  <c:v>4962.9541015625</c:v>
                </c:pt>
                <c:pt idx="2485">
                  <c:v>4964.9987792968705</c:v>
                </c:pt>
                <c:pt idx="2486">
                  <c:v>4966.97314453125</c:v>
                </c:pt>
                <c:pt idx="2487">
                  <c:v>4969.0227050781205</c:v>
                </c:pt>
                <c:pt idx="2488">
                  <c:v>4971.10986328125</c:v>
                </c:pt>
                <c:pt idx="2489">
                  <c:v>4973.0515136718795</c:v>
                </c:pt>
                <c:pt idx="2490">
                  <c:v>4974.9753417968705</c:v>
                </c:pt>
                <c:pt idx="2491">
                  <c:v>4977.0197753906295</c:v>
                </c:pt>
                <c:pt idx="2492">
                  <c:v>4979.0695800781205</c:v>
                </c:pt>
                <c:pt idx="2493">
                  <c:v>4981.0739746093705</c:v>
                </c:pt>
                <c:pt idx="2494">
                  <c:v>4982.97265625</c:v>
                </c:pt>
                <c:pt idx="2495">
                  <c:v>4985.0173339843795</c:v>
                </c:pt>
                <c:pt idx="2496">
                  <c:v>4987.1726074218795</c:v>
                </c:pt>
                <c:pt idx="2497">
                  <c:v>4989.13916015625</c:v>
                </c:pt>
                <c:pt idx="2498">
                  <c:v>4991.0078125</c:v>
                </c:pt>
                <c:pt idx="2499">
                  <c:v>4992.95703125</c:v>
                </c:pt>
                <c:pt idx="2500">
                  <c:v>4995.01904296875</c:v>
                </c:pt>
                <c:pt idx="2501">
                  <c:v>4997.01318359375</c:v>
                </c:pt>
                <c:pt idx="2502">
                  <c:v>4998.9548339843795</c:v>
                </c:pt>
                <c:pt idx="2503">
                  <c:v>5000.984375</c:v>
                </c:pt>
                <c:pt idx="2504">
                  <c:v>5003.0791015625</c:v>
                </c:pt>
                <c:pt idx="2505">
                  <c:v>5005.0859375</c:v>
                </c:pt>
                <c:pt idx="2506">
                  <c:v>5006.9597167968705</c:v>
                </c:pt>
                <c:pt idx="2507">
                  <c:v>5008.9465332031295</c:v>
                </c:pt>
                <c:pt idx="2508">
                  <c:v>5011.0964355468705</c:v>
                </c:pt>
                <c:pt idx="2509">
                  <c:v>5013.0954589843795</c:v>
                </c:pt>
                <c:pt idx="2510">
                  <c:v>5014.8937988281205</c:v>
                </c:pt>
                <c:pt idx="2511">
                  <c:v>5016.90576171875</c:v>
                </c:pt>
                <c:pt idx="2512">
                  <c:v>5018.96044921875</c:v>
                </c:pt>
                <c:pt idx="2513">
                  <c:v>5020.947265625</c:v>
                </c:pt>
                <c:pt idx="2514">
                  <c:v>5022.94140625</c:v>
                </c:pt>
                <c:pt idx="2515">
                  <c:v>5024.9709472656205</c:v>
                </c:pt>
                <c:pt idx="2516">
                  <c:v>5027.0583496093705</c:v>
                </c:pt>
                <c:pt idx="2517">
                  <c:v>5029.1279296875</c:v>
                </c:pt>
                <c:pt idx="2518">
                  <c:v>5031.0517578125</c:v>
                </c:pt>
                <c:pt idx="2519">
                  <c:v>5032.8498535156205</c:v>
                </c:pt>
                <c:pt idx="2520">
                  <c:v>5034.9248046875</c:v>
                </c:pt>
                <c:pt idx="2521">
                  <c:v>5036.95458984375</c:v>
                </c:pt>
                <c:pt idx="2522">
                  <c:v>5038.916015625</c:v>
                </c:pt>
                <c:pt idx="2523">
                  <c:v>5040.9655761718795</c:v>
                </c:pt>
                <c:pt idx="2524">
                  <c:v>5042.9323730468705</c:v>
                </c:pt>
                <c:pt idx="2525">
                  <c:v>5044.9443359375</c:v>
                </c:pt>
                <c:pt idx="2526">
                  <c:v>5047.01904296875</c:v>
                </c:pt>
                <c:pt idx="2527">
                  <c:v>5049.076171875</c:v>
                </c:pt>
                <c:pt idx="2528">
                  <c:v>5051.03271484375</c:v>
                </c:pt>
                <c:pt idx="2529">
                  <c:v>5053.0068359375</c:v>
                </c:pt>
                <c:pt idx="2530">
                  <c:v>5054.9558105468705</c:v>
                </c:pt>
                <c:pt idx="2531">
                  <c:v>5056.9299316406295</c:v>
                </c:pt>
                <c:pt idx="2532">
                  <c:v>5058.95458984375</c:v>
                </c:pt>
                <c:pt idx="2533">
                  <c:v>5060.94140625</c:v>
                </c:pt>
                <c:pt idx="2534">
                  <c:v>5062.94580078125</c:v>
                </c:pt>
                <c:pt idx="2535">
                  <c:v>5064.9074707031295</c:v>
                </c:pt>
                <c:pt idx="2536">
                  <c:v>5066.9016113281205</c:v>
                </c:pt>
                <c:pt idx="2537">
                  <c:v>5068.91845703125</c:v>
                </c:pt>
                <c:pt idx="2538">
                  <c:v>5070.9304199218795</c:v>
                </c:pt>
                <c:pt idx="2539">
                  <c:v>5072.9875488281205</c:v>
                </c:pt>
                <c:pt idx="2540">
                  <c:v>5075.0119628906295</c:v>
                </c:pt>
                <c:pt idx="2541">
                  <c:v>5076.9157714843795</c:v>
                </c:pt>
                <c:pt idx="2542">
                  <c:v>5078.9074707031295</c:v>
                </c:pt>
                <c:pt idx="2543">
                  <c:v>5081.0275878906295</c:v>
                </c:pt>
                <c:pt idx="2544">
                  <c:v>5082.9514160156205</c:v>
                </c:pt>
                <c:pt idx="2545">
                  <c:v>5084.85009765625</c:v>
                </c:pt>
                <c:pt idx="2546">
                  <c:v>5086.919921875</c:v>
                </c:pt>
                <c:pt idx="2547">
                  <c:v>5089.0197753906295</c:v>
                </c:pt>
                <c:pt idx="2548">
                  <c:v>5091.08203125</c:v>
                </c:pt>
                <c:pt idx="2549">
                  <c:v>5092.9680175781205</c:v>
                </c:pt>
                <c:pt idx="2550">
                  <c:v>5094.79638671875</c:v>
                </c:pt>
                <c:pt idx="2551">
                  <c:v>5096.93408203125</c:v>
                </c:pt>
                <c:pt idx="2552">
                  <c:v>5099.02880859375</c:v>
                </c:pt>
                <c:pt idx="2553">
                  <c:v>5100.87744140625</c:v>
                </c:pt>
                <c:pt idx="2554">
                  <c:v>5102.8566894531295</c:v>
                </c:pt>
                <c:pt idx="2555">
                  <c:v>5104.9313964843795</c:v>
                </c:pt>
                <c:pt idx="2556">
                  <c:v>5106.9255371093705</c:v>
                </c:pt>
                <c:pt idx="2557">
                  <c:v>5108.9123535156205</c:v>
                </c:pt>
                <c:pt idx="2558">
                  <c:v>5110.9118652343795</c:v>
                </c:pt>
                <c:pt idx="2559">
                  <c:v>5112.9865722656205</c:v>
                </c:pt>
                <c:pt idx="2560">
                  <c:v>5115.0361328125</c:v>
                </c:pt>
                <c:pt idx="2561">
                  <c:v>5116.93994140625</c:v>
                </c:pt>
                <c:pt idx="2562">
                  <c:v>5118.8762207031295</c:v>
                </c:pt>
                <c:pt idx="2563">
                  <c:v>5121.0087890625</c:v>
                </c:pt>
                <c:pt idx="2564">
                  <c:v>5123.03857421875</c:v>
                </c:pt>
                <c:pt idx="2565">
                  <c:v>5124.912109375</c:v>
                </c:pt>
                <c:pt idx="2566">
                  <c:v>5126.9313964843795</c:v>
                </c:pt>
                <c:pt idx="2567">
                  <c:v>5128.9685058593705</c:v>
                </c:pt>
                <c:pt idx="2568">
                  <c:v>5130.9050292968705</c:v>
                </c:pt>
                <c:pt idx="2569">
                  <c:v>5132.8916015625</c:v>
                </c:pt>
                <c:pt idx="2570">
                  <c:v>5134.96630859375</c:v>
                </c:pt>
                <c:pt idx="2571">
                  <c:v>5136.9279785156205</c:v>
                </c:pt>
                <c:pt idx="2572">
                  <c:v>5138.8947753906295</c:v>
                </c:pt>
                <c:pt idx="2573">
                  <c:v>5140.92431640625</c:v>
                </c:pt>
                <c:pt idx="2574">
                  <c:v>5142.9738769531295</c:v>
                </c:pt>
                <c:pt idx="2575">
                  <c:v>5144.9052734375</c:v>
                </c:pt>
                <c:pt idx="2576">
                  <c:v>5146.8742675781205</c:v>
                </c:pt>
                <c:pt idx="2577">
                  <c:v>5148.8986816406295</c:v>
                </c:pt>
                <c:pt idx="2578">
                  <c:v>5150.9030761718795</c:v>
                </c:pt>
                <c:pt idx="2579">
                  <c:v>5152.96533203125</c:v>
                </c:pt>
                <c:pt idx="2580">
                  <c:v>5154.8515625</c:v>
                </c:pt>
                <c:pt idx="2581">
                  <c:v>5156.8635253906295</c:v>
                </c:pt>
                <c:pt idx="2582">
                  <c:v>5158.99609375</c:v>
                </c:pt>
                <c:pt idx="2583">
                  <c:v>5160.88720703125</c:v>
                </c:pt>
                <c:pt idx="2584">
                  <c:v>5162.8361816406295</c:v>
                </c:pt>
                <c:pt idx="2585">
                  <c:v>5164.8430175781205</c:v>
                </c:pt>
                <c:pt idx="2586">
                  <c:v>5166.8173828125</c:v>
                </c:pt>
                <c:pt idx="2587">
                  <c:v>5168.8293457031295</c:v>
                </c:pt>
                <c:pt idx="2588">
                  <c:v>5170.8410644531295</c:v>
                </c:pt>
                <c:pt idx="2589">
                  <c:v>5172.7951660156205</c:v>
                </c:pt>
                <c:pt idx="2590">
                  <c:v>5174.787109375</c:v>
                </c:pt>
                <c:pt idx="2591">
                  <c:v>5176.8818359375</c:v>
                </c:pt>
                <c:pt idx="2592">
                  <c:v>5178.95654296875</c:v>
                </c:pt>
                <c:pt idx="2593">
                  <c:v>5180.9357910156205</c:v>
                </c:pt>
                <c:pt idx="2594">
                  <c:v>5182.85986328125</c:v>
                </c:pt>
                <c:pt idx="2595">
                  <c:v>5184.8291015625</c:v>
                </c:pt>
                <c:pt idx="2596">
                  <c:v>5186.8156738281205</c:v>
                </c:pt>
                <c:pt idx="2597">
                  <c:v>5188.8400878906295</c:v>
                </c:pt>
                <c:pt idx="2598">
                  <c:v>5190.90966796875</c:v>
                </c:pt>
                <c:pt idx="2599">
                  <c:v>5192.9216308593705</c:v>
                </c:pt>
                <c:pt idx="2600">
                  <c:v>5194.82568359375</c:v>
                </c:pt>
                <c:pt idx="2601">
                  <c:v>5196.77978515625</c:v>
                </c:pt>
                <c:pt idx="2602">
                  <c:v>5198.87451171875</c:v>
                </c:pt>
                <c:pt idx="2603">
                  <c:v>5200.8562011718795</c:v>
                </c:pt>
                <c:pt idx="2604">
                  <c:v>5202.7927246093705</c:v>
                </c:pt>
                <c:pt idx="2605">
                  <c:v>5204.84228515625</c:v>
                </c:pt>
                <c:pt idx="2606">
                  <c:v>5206.79638671875</c:v>
                </c:pt>
                <c:pt idx="2607">
                  <c:v>5208.783203125</c:v>
                </c:pt>
                <c:pt idx="2608">
                  <c:v>5210.82763671875</c:v>
                </c:pt>
                <c:pt idx="2609">
                  <c:v>5212.83203125</c:v>
                </c:pt>
                <c:pt idx="2610">
                  <c:v>5214.8564453125</c:v>
                </c:pt>
                <c:pt idx="2611">
                  <c:v>5216.8054199218795</c:v>
                </c:pt>
                <c:pt idx="2612">
                  <c:v>5218.75439453125</c:v>
                </c:pt>
                <c:pt idx="2613">
                  <c:v>5220.77392578125</c:v>
                </c:pt>
                <c:pt idx="2614">
                  <c:v>5222.81103515625</c:v>
                </c:pt>
                <c:pt idx="2615">
                  <c:v>5224.873046875</c:v>
                </c:pt>
                <c:pt idx="2616">
                  <c:v>5226.8347167968705</c:v>
                </c:pt>
                <c:pt idx="2617">
                  <c:v>5228.7333984375</c:v>
                </c:pt>
                <c:pt idx="2618">
                  <c:v>5230.82080078125</c:v>
                </c:pt>
                <c:pt idx="2619">
                  <c:v>5232.9206542968705</c:v>
                </c:pt>
                <c:pt idx="2620">
                  <c:v>5234.76904296875</c:v>
                </c:pt>
                <c:pt idx="2621">
                  <c:v>5236.72314453125</c:v>
                </c:pt>
                <c:pt idx="2622">
                  <c:v>5238.8029785156205</c:v>
                </c:pt>
                <c:pt idx="2623">
                  <c:v>5240.79736328125</c:v>
                </c:pt>
                <c:pt idx="2624">
                  <c:v>5242.73388671875</c:v>
                </c:pt>
                <c:pt idx="2625">
                  <c:v>5244.8264160156205</c:v>
                </c:pt>
                <c:pt idx="2626">
                  <c:v>5246.9011230468705</c:v>
                </c:pt>
                <c:pt idx="2627">
                  <c:v>5248.7946777343795</c:v>
                </c:pt>
                <c:pt idx="2628">
                  <c:v>5250.81396484375</c:v>
                </c:pt>
                <c:pt idx="2629">
                  <c:v>5252.80078125</c:v>
                </c:pt>
                <c:pt idx="2630">
                  <c:v>5254.78759765625</c:v>
                </c:pt>
                <c:pt idx="2631">
                  <c:v>5256.8044433593705</c:v>
                </c:pt>
                <c:pt idx="2632">
                  <c:v>5258.7409667968705</c:v>
                </c:pt>
                <c:pt idx="2633">
                  <c:v>5260.72265625</c:v>
                </c:pt>
                <c:pt idx="2634">
                  <c:v>5262.7897949218795</c:v>
                </c:pt>
                <c:pt idx="2635">
                  <c:v>5264.75634765625</c:v>
                </c:pt>
                <c:pt idx="2636">
                  <c:v>5266.7507324218795</c:v>
                </c:pt>
                <c:pt idx="2637">
                  <c:v>5268.845703125</c:v>
                </c:pt>
                <c:pt idx="2638">
                  <c:v>5270.8825683593705</c:v>
                </c:pt>
                <c:pt idx="2639">
                  <c:v>5272.9196777343795</c:v>
                </c:pt>
                <c:pt idx="2640">
                  <c:v>5274.8688964843795</c:v>
                </c:pt>
                <c:pt idx="2641">
                  <c:v>5276.7927246093705</c:v>
                </c:pt>
                <c:pt idx="2642">
                  <c:v>5278.8171386718795</c:v>
                </c:pt>
                <c:pt idx="2643">
                  <c:v>5280.8918457031295</c:v>
                </c:pt>
                <c:pt idx="2644">
                  <c:v>5282.8083496093705</c:v>
                </c:pt>
                <c:pt idx="2645">
                  <c:v>5284.7373046875</c:v>
                </c:pt>
                <c:pt idx="2646">
                  <c:v>5286.79443359375</c:v>
                </c:pt>
                <c:pt idx="2647">
                  <c:v>5288.7687988281205</c:v>
                </c:pt>
                <c:pt idx="2648">
                  <c:v>5290.7429199218795</c:v>
                </c:pt>
                <c:pt idx="2649">
                  <c:v>5292.7419433593705</c:v>
                </c:pt>
                <c:pt idx="2650">
                  <c:v>5294.8291015625</c:v>
                </c:pt>
                <c:pt idx="2651">
                  <c:v>5296.8234863281205</c:v>
                </c:pt>
                <c:pt idx="2652">
                  <c:v>5298.6845703125</c:v>
                </c:pt>
                <c:pt idx="2653">
                  <c:v>5300.6838378906295</c:v>
                </c:pt>
                <c:pt idx="2654">
                  <c:v>5302.7385253906295</c:v>
                </c:pt>
                <c:pt idx="2655">
                  <c:v>5304.76318359375</c:v>
                </c:pt>
                <c:pt idx="2656">
                  <c:v>5306.7951660156205</c:v>
                </c:pt>
                <c:pt idx="2657">
                  <c:v>5308.7941894531295</c:v>
                </c:pt>
                <c:pt idx="2658">
                  <c:v>5310.8815917968705</c:v>
                </c:pt>
                <c:pt idx="2659">
                  <c:v>5312.9189453125</c:v>
                </c:pt>
                <c:pt idx="2660">
                  <c:v>5314.7724609375</c:v>
                </c:pt>
                <c:pt idx="2661">
                  <c:v>5316.7841796875</c:v>
                </c:pt>
                <c:pt idx="2662">
                  <c:v>5318.791015625</c:v>
                </c:pt>
                <c:pt idx="2663">
                  <c:v>5320.7399902343795</c:v>
                </c:pt>
                <c:pt idx="2664">
                  <c:v>5322.77685546875</c:v>
                </c:pt>
                <c:pt idx="2665">
                  <c:v>5324.8317871093705</c:v>
                </c:pt>
                <c:pt idx="2666">
                  <c:v>5326.8310546875</c:v>
                </c:pt>
                <c:pt idx="2667">
                  <c:v>5328.7421875</c:v>
                </c:pt>
                <c:pt idx="2668">
                  <c:v>5330.7165527343795</c:v>
                </c:pt>
                <c:pt idx="2669">
                  <c:v>5332.7863769531295</c:v>
                </c:pt>
                <c:pt idx="2670">
                  <c:v>5334.7907714843795</c:v>
                </c:pt>
                <c:pt idx="2671">
                  <c:v>5336.8327636718795</c:v>
                </c:pt>
                <c:pt idx="2672">
                  <c:v>5338.76416015625</c:v>
                </c:pt>
                <c:pt idx="2673">
                  <c:v>5340.7585449218795</c:v>
                </c:pt>
                <c:pt idx="2674">
                  <c:v>5342.8005371093705</c:v>
                </c:pt>
                <c:pt idx="2675">
                  <c:v>5344.7243652343795</c:v>
                </c:pt>
                <c:pt idx="2676">
                  <c:v>5346.736328125</c:v>
                </c:pt>
                <c:pt idx="2677">
                  <c:v>5348.82373046875</c:v>
                </c:pt>
                <c:pt idx="2678">
                  <c:v>5350.8054199218795</c:v>
                </c:pt>
                <c:pt idx="2679">
                  <c:v>5352.75927734375</c:v>
                </c:pt>
                <c:pt idx="2680">
                  <c:v>5354.8515625</c:v>
                </c:pt>
                <c:pt idx="2681">
                  <c:v>5356.7705078125</c:v>
                </c:pt>
                <c:pt idx="2682">
                  <c:v>5358.7019042968705</c:v>
                </c:pt>
                <c:pt idx="2683">
                  <c:v>5360.7941894531295</c:v>
                </c:pt>
                <c:pt idx="2684">
                  <c:v>5362.7431640625</c:v>
                </c:pt>
                <c:pt idx="2685">
                  <c:v>5364.6494140625</c:v>
                </c:pt>
                <c:pt idx="2686">
                  <c:v>5366.74951171875</c:v>
                </c:pt>
                <c:pt idx="2687">
                  <c:v>5368.7614746093705</c:v>
                </c:pt>
                <c:pt idx="2688">
                  <c:v>5370.7229003906295</c:v>
                </c:pt>
                <c:pt idx="2689">
                  <c:v>5372.83544921875</c:v>
                </c:pt>
                <c:pt idx="2690">
                  <c:v>5374.87255859375</c:v>
                </c:pt>
                <c:pt idx="2691">
                  <c:v>5376.7712402343795</c:v>
                </c:pt>
                <c:pt idx="2692">
                  <c:v>5378.7077636718795</c:v>
                </c:pt>
                <c:pt idx="2693">
                  <c:v>5380.77001953125</c:v>
                </c:pt>
                <c:pt idx="2694">
                  <c:v>5382.82470703125</c:v>
                </c:pt>
                <c:pt idx="2695">
                  <c:v>5384.798828125</c:v>
                </c:pt>
                <c:pt idx="2696">
                  <c:v>5386.76806640625</c:v>
                </c:pt>
                <c:pt idx="2697">
                  <c:v>5388.8176269531295</c:v>
                </c:pt>
                <c:pt idx="2698">
                  <c:v>5390.75390625</c:v>
                </c:pt>
                <c:pt idx="2699">
                  <c:v>5392.65771484375</c:v>
                </c:pt>
                <c:pt idx="2700">
                  <c:v>5394.69482421875</c:v>
                </c:pt>
                <c:pt idx="2701">
                  <c:v>5396.71435546875</c:v>
                </c:pt>
                <c:pt idx="2702">
                  <c:v>5398.701171875</c:v>
                </c:pt>
                <c:pt idx="2703">
                  <c:v>5400.67529296875</c:v>
                </c:pt>
                <c:pt idx="2704">
                  <c:v>5402.69970703125</c:v>
                </c:pt>
                <c:pt idx="2705">
                  <c:v>5404.8122558593705</c:v>
                </c:pt>
                <c:pt idx="2706">
                  <c:v>5406.8166503906295</c:v>
                </c:pt>
                <c:pt idx="2707">
                  <c:v>5408.7531738281205</c:v>
                </c:pt>
                <c:pt idx="2708">
                  <c:v>5410.759765625</c:v>
                </c:pt>
                <c:pt idx="2709">
                  <c:v>5412.68359375</c:v>
                </c:pt>
                <c:pt idx="2710">
                  <c:v>5414.6328125</c:v>
                </c:pt>
                <c:pt idx="2711">
                  <c:v>5416.6823730468705</c:v>
                </c:pt>
                <c:pt idx="2712">
                  <c:v>5418.73193359375</c:v>
                </c:pt>
                <c:pt idx="2713">
                  <c:v>5420.65576171875</c:v>
                </c:pt>
                <c:pt idx="2714">
                  <c:v>5422.68017578125</c:v>
                </c:pt>
                <c:pt idx="2715">
                  <c:v>5424.74755859375</c:v>
                </c:pt>
                <c:pt idx="2716">
                  <c:v>5426.734375</c:v>
                </c:pt>
                <c:pt idx="2717">
                  <c:v>5428.7158203125</c:v>
                </c:pt>
                <c:pt idx="2718">
                  <c:v>5430.6950683593705</c:v>
                </c:pt>
                <c:pt idx="2719">
                  <c:v>5432.7824707031295</c:v>
                </c:pt>
                <c:pt idx="2720">
                  <c:v>5434.8020019531295</c:v>
                </c:pt>
                <c:pt idx="2721">
                  <c:v>5436.71337890625</c:v>
                </c:pt>
                <c:pt idx="2722">
                  <c:v>5438.64208984375</c:v>
                </c:pt>
                <c:pt idx="2723">
                  <c:v>5440.69677734375</c:v>
                </c:pt>
                <c:pt idx="2724">
                  <c:v>5442.7214355468705</c:v>
                </c:pt>
                <c:pt idx="2725">
                  <c:v>5444.67041015625</c:v>
                </c:pt>
                <c:pt idx="2726">
                  <c:v>5446.6394042968705</c:v>
                </c:pt>
                <c:pt idx="2727">
                  <c:v>5448.6337890625</c:v>
                </c:pt>
                <c:pt idx="2728">
                  <c:v>5450.63818359375</c:v>
                </c:pt>
                <c:pt idx="2729">
                  <c:v>5452.6423339843795</c:v>
                </c:pt>
                <c:pt idx="2730">
                  <c:v>5454.63671875</c:v>
                </c:pt>
                <c:pt idx="2731">
                  <c:v>5456.6110839843795</c:v>
                </c:pt>
                <c:pt idx="2732">
                  <c:v>5458.64794921875</c:v>
                </c:pt>
                <c:pt idx="2733">
                  <c:v>5460.74267578125</c:v>
                </c:pt>
                <c:pt idx="2734">
                  <c:v>5462.7421875</c:v>
                </c:pt>
                <c:pt idx="2735">
                  <c:v>5464.6535644531295</c:v>
                </c:pt>
                <c:pt idx="2736">
                  <c:v>5466.7082519531295</c:v>
                </c:pt>
                <c:pt idx="2737">
                  <c:v>5468.7578125</c:v>
                </c:pt>
                <c:pt idx="2738">
                  <c:v>5470.6638183593705</c:v>
                </c:pt>
                <c:pt idx="2739">
                  <c:v>5472.72607421875</c:v>
                </c:pt>
                <c:pt idx="2740">
                  <c:v>5474.69287109375</c:v>
                </c:pt>
                <c:pt idx="2741">
                  <c:v>5476.62939453125</c:v>
                </c:pt>
                <c:pt idx="2742">
                  <c:v>5478.75439453125</c:v>
                </c:pt>
                <c:pt idx="2743">
                  <c:v>5480.6328125</c:v>
                </c:pt>
                <c:pt idx="2744">
                  <c:v>5482.58203125</c:v>
                </c:pt>
                <c:pt idx="2745">
                  <c:v>5484.71484375</c:v>
                </c:pt>
                <c:pt idx="2746">
                  <c:v>5486.6965332031295</c:v>
                </c:pt>
                <c:pt idx="2747">
                  <c:v>5488.6706542968705</c:v>
                </c:pt>
                <c:pt idx="2748">
                  <c:v>5490.7578125</c:v>
                </c:pt>
                <c:pt idx="2749">
                  <c:v>5492.76953125</c:v>
                </c:pt>
                <c:pt idx="2750">
                  <c:v>5494.7312011718795</c:v>
                </c:pt>
                <c:pt idx="2751">
                  <c:v>5496.6804199218795</c:v>
                </c:pt>
                <c:pt idx="2752">
                  <c:v>5498.6169433593705</c:v>
                </c:pt>
                <c:pt idx="2753">
                  <c:v>5500.66650390625</c:v>
                </c:pt>
                <c:pt idx="2754">
                  <c:v>5502.70361328125</c:v>
                </c:pt>
                <c:pt idx="2755">
                  <c:v>5504.6953125</c:v>
                </c:pt>
                <c:pt idx="2756">
                  <c:v>5506.70703125</c:v>
                </c:pt>
                <c:pt idx="2757">
                  <c:v>5508.7517089843795</c:v>
                </c:pt>
                <c:pt idx="2758">
                  <c:v>5510.693359375</c:v>
                </c:pt>
                <c:pt idx="2759">
                  <c:v>5512.57958984375</c:v>
                </c:pt>
                <c:pt idx="2760">
                  <c:v>5514.5412597656205</c:v>
                </c:pt>
                <c:pt idx="2761">
                  <c:v>5516.65380859375</c:v>
                </c:pt>
                <c:pt idx="2762">
                  <c:v>5518.7609863281205</c:v>
                </c:pt>
                <c:pt idx="2763">
                  <c:v>5520.65966796875</c:v>
                </c:pt>
                <c:pt idx="2764">
                  <c:v>5522.5637207031295</c:v>
                </c:pt>
                <c:pt idx="2765">
                  <c:v>5524.6005859375</c:v>
                </c:pt>
                <c:pt idx="2766">
                  <c:v>5526.63232421875</c:v>
                </c:pt>
                <c:pt idx="2767">
                  <c:v>5528.6569824218795</c:v>
                </c:pt>
                <c:pt idx="2768">
                  <c:v>5530.61865234375</c:v>
                </c:pt>
                <c:pt idx="2769">
                  <c:v>5532.5803222656205</c:v>
                </c:pt>
                <c:pt idx="2770">
                  <c:v>5534.6350097656205</c:v>
                </c:pt>
                <c:pt idx="2771">
                  <c:v>5536.6015625</c:v>
                </c:pt>
                <c:pt idx="2772">
                  <c:v>5538.55810546875</c:v>
                </c:pt>
                <c:pt idx="2773">
                  <c:v>5540.6328125</c:v>
                </c:pt>
                <c:pt idx="2774">
                  <c:v>5542.72021484375</c:v>
                </c:pt>
                <c:pt idx="2775">
                  <c:v>5544.8024902343795</c:v>
                </c:pt>
                <c:pt idx="2776">
                  <c:v>5546.7263183593705</c:v>
                </c:pt>
                <c:pt idx="2777">
                  <c:v>5548.5119628906295</c:v>
                </c:pt>
                <c:pt idx="2778">
                  <c:v>5550.52392578125</c:v>
                </c:pt>
                <c:pt idx="2779">
                  <c:v>5552.5859375</c:v>
                </c:pt>
                <c:pt idx="2780">
                  <c:v>5554.59765625</c:v>
                </c:pt>
                <c:pt idx="2781">
                  <c:v>5556.59716796875</c:v>
                </c:pt>
                <c:pt idx="2782">
                  <c:v>5558.6218261718795</c:v>
                </c:pt>
                <c:pt idx="2783">
                  <c:v>5560.7092285156205</c:v>
                </c:pt>
                <c:pt idx="2784">
                  <c:v>5562.6330566406295</c:v>
                </c:pt>
                <c:pt idx="2785">
                  <c:v>5564.5944824218795</c:v>
                </c:pt>
                <c:pt idx="2786">
                  <c:v>5566.6240234375</c:v>
                </c:pt>
                <c:pt idx="2787">
                  <c:v>5568.52783203125</c:v>
                </c:pt>
                <c:pt idx="2788">
                  <c:v>5570.4768066406295</c:v>
                </c:pt>
                <c:pt idx="2789">
                  <c:v>5572.4636230468705</c:v>
                </c:pt>
                <c:pt idx="2790">
                  <c:v>5574.5134277343795</c:v>
                </c:pt>
                <c:pt idx="2791">
                  <c:v>5576.6081542968705</c:v>
                </c:pt>
                <c:pt idx="2792">
                  <c:v>5578.6071777343795</c:v>
                </c:pt>
                <c:pt idx="2793">
                  <c:v>5580.5563964843795</c:v>
                </c:pt>
                <c:pt idx="2794">
                  <c:v>5582.6188964843795</c:v>
                </c:pt>
                <c:pt idx="2795">
                  <c:v>5584.68115234375</c:v>
                </c:pt>
                <c:pt idx="2796">
                  <c:v>5586.66259765625</c:v>
                </c:pt>
                <c:pt idx="2797">
                  <c:v>5588.6491699218795</c:v>
                </c:pt>
                <c:pt idx="2798">
                  <c:v>5590.6159667968705</c:v>
                </c:pt>
                <c:pt idx="2799">
                  <c:v>5592.5700683593705</c:v>
                </c:pt>
                <c:pt idx="2800">
                  <c:v>5594.5769042968705</c:v>
                </c:pt>
                <c:pt idx="2801">
                  <c:v>5596.6140136718795</c:v>
                </c:pt>
                <c:pt idx="2802">
                  <c:v>5598.6257324218795</c:v>
                </c:pt>
                <c:pt idx="2803">
                  <c:v>5600.5319824218795</c:v>
                </c:pt>
                <c:pt idx="2804">
                  <c:v>5602.50634765625</c:v>
                </c:pt>
                <c:pt idx="2805">
                  <c:v>5604.5935058593705</c:v>
                </c:pt>
                <c:pt idx="2806">
                  <c:v>5606.6052246093705</c:v>
                </c:pt>
                <c:pt idx="2807">
                  <c:v>5608.66015625</c:v>
                </c:pt>
                <c:pt idx="2808">
                  <c:v>5610.57666015625</c:v>
                </c:pt>
                <c:pt idx="2809">
                  <c:v>5612.51318359375</c:v>
                </c:pt>
                <c:pt idx="2810">
                  <c:v>5614.67578125</c:v>
                </c:pt>
                <c:pt idx="2811">
                  <c:v>5616.63720703125</c:v>
                </c:pt>
                <c:pt idx="2812">
                  <c:v>5618.45556640625</c:v>
                </c:pt>
                <c:pt idx="2813">
                  <c:v>5620.49267578125</c:v>
                </c:pt>
                <c:pt idx="2814">
                  <c:v>5622.66796875</c:v>
                </c:pt>
                <c:pt idx="2815">
                  <c:v>5624.6169433593705</c:v>
                </c:pt>
                <c:pt idx="2816">
                  <c:v>5626.5283203125</c:v>
                </c:pt>
                <c:pt idx="2817">
                  <c:v>5628.4973144531295</c:v>
                </c:pt>
                <c:pt idx="2818">
                  <c:v>5630.49658203125</c:v>
                </c:pt>
                <c:pt idx="2819">
                  <c:v>5632.6142578125</c:v>
                </c:pt>
                <c:pt idx="2820">
                  <c:v>5634.5759277343795</c:v>
                </c:pt>
                <c:pt idx="2821">
                  <c:v>5636.587890625</c:v>
                </c:pt>
                <c:pt idx="2822">
                  <c:v>5638.60498046875</c:v>
                </c:pt>
                <c:pt idx="2823">
                  <c:v>5640.49853515625</c:v>
                </c:pt>
                <c:pt idx="2824">
                  <c:v>5642.5178222656205</c:v>
                </c:pt>
                <c:pt idx="2825">
                  <c:v>5644.5673828125</c:v>
                </c:pt>
                <c:pt idx="2826">
                  <c:v>5646.64208984375</c:v>
                </c:pt>
                <c:pt idx="2827">
                  <c:v>5648.6037597656205</c:v>
                </c:pt>
                <c:pt idx="2828">
                  <c:v>5650.4775390625</c:v>
                </c:pt>
                <c:pt idx="2829">
                  <c:v>5652.4768066406295</c:v>
                </c:pt>
                <c:pt idx="2830">
                  <c:v>5654.4885253906295</c:v>
                </c:pt>
                <c:pt idx="2831">
                  <c:v>5656.4753417968705</c:v>
                </c:pt>
                <c:pt idx="2832">
                  <c:v>5658.4494628906295</c:v>
                </c:pt>
                <c:pt idx="2833">
                  <c:v>5660.4611816406295</c:v>
                </c:pt>
                <c:pt idx="2834">
                  <c:v>5662.60400390625</c:v>
                </c:pt>
                <c:pt idx="2835">
                  <c:v>5664.6286621093705</c:v>
                </c:pt>
                <c:pt idx="2836">
                  <c:v>5666.44677734375</c:v>
                </c:pt>
                <c:pt idx="2837">
                  <c:v>5668.5090332031295</c:v>
                </c:pt>
                <c:pt idx="2838">
                  <c:v>5670.5764160156205</c:v>
                </c:pt>
                <c:pt idx="2839">
                  <c:v>5672.525390625</c:v>
                </c:pt>
                <c:pt idx="2840">
                  <c:v>5674.58251953125</c:v>
                </c:pt>
                <c:pt idx="2841">
                  <c:v>5676.5617675781205</c:v>
                </c:pt>
                <c:pt idx="2842">
                  <c:v>5678.5485839843795</c:v>
                </c:pt>
                <c:pt idx="2843">
                  <c:v>5680.5729980468705</c:v>
                </c:pt>
                <c:pt idx="2844">
                  <c:v>5682.4968261718795</c:v>
                </c:pt>
                <c:pt idx="2845">
                  <c:v>5684.5036621093705</c:v>
                </c:pt>
                <c:pt idx="2846">
                  <c:v>5686.6162109375</c:v>
                </c:pt>
                <c:pt idx="2847">
                  <c:v>5688.6533203125</c:v>
                </c:pt>
                <c:pt idx="2848">
                  <c:v>5690.6022949218795</c:v>
                </c:pt>
                <c:pt idx="2849">
                  <c:v>5692.56396484375</c:v>
                </c:pt>
                <c:pt idx="2850">
                  <c:v>5694.6311035156205</c:v>
                </c:pt>
                <c:pt idx="2851">
                  <c:v>5696.5673828125</c:v>
                </c:pt>
                <c:pt idx="2852">
                  <c:v>5698.4736328125</c:v>
                </c:pt>
                <c:pt idx="2853">
                  <c:v>5700.47802734375</c:v>
                </c:pt>
                <c:pt idx="2854">
                  <c:v>5702.4572753906295</c:v>
                </c:pt>
                <c:pt idx="2855">
                  <c:v>5704.4768066406295</c:v>
                </c:pt>
                <c:pt idx="2856">
                  <c:v>5706.5087890625</c:v>
                </c:pt>
                <c:pt idx="2857">
                  <c:v>5708.57080078125</c:v>
                </c:pt>
                <c:pt idx="2858">
                  <c:v>5710.5324707031295</c:v>
                </c:pt>
                <c:pt idx="2859">
                  <c:v>5712.40625</c:v>
                </c:pt>
                <c:pt idx="2860">
                  <c:v>5714.4431152343795</c:v>
                </c:pt>
                <c:pt idx="2861">
                  <c:v>5716.6359863281205</c:v>
                </c:pt>
                <c:pt idx="2862">
                  <c:v>5718.5222167968705</c:v>
                </c:pt>
                <c:pt idx="2863">
                  <c:v>5720.3203125</c:v>
                </c:pt>
                <c:pt idx="2864">
                  <c:v>5722.41259765625</c:v>
                </c:pt>
                <c:pt idx="2865">
                  <c:v>5724.5378417968705</c:v>
                </c:pt>
                <c:pt idx="2866">
                  <c:v>5726.56982421875</c:v>
                </c:pt>
                <c:pt idx="2867">
                  <c:v>5728.5012207031295</c:v>
                </c:pt>
                <c:pt idx="2868">
                  <c:v>5730.5056152343795</c:v>
                </c:pt>
                <c:pt idx="2869">
                  <c:v>5732.5048828125</c:v>
                </c:pt>
                <c:pt idx="2870">
                  <c:v>5734.50439453125</c:v>
                </c:pt>
                <c:pt idx="2871">
                  <c:v>5736.47119140625</c:v>
                </c:pt>
                <c:pt idx="2872">
                  <c:v>5738.4401855468705</c:v>
                </c:pt>
                <c:pt idx="2873">
                  <c:v>5740.5852050781205</c:v>
                </c:pt>
                <c:pt idx="2874">
                  <c:v>5742.5720214843795</c:v>
                </c:pt>
                <c:pt idx="2875">
                  <c:v>5744.470703125</c:v>
                </c:pt>
                <c:pt idx="2876">
                  <c:v>5746.4826660156205</c:v>
                </c:pt>
                <c:pt idx="2877">
                  <c:v>5748.4440917968705</c:v>
                </c:pt>
                <c:pt idx="2878">
                  <c:v>5750.4306640625</c:v>
                </c:pt>
                <c:pt idx="2879">
                  <c:v>5752.46044921875</c:v>
                </c:pt>
                <c:pt idx="2880">
                  <c:v>5754.4724121093705</c:v>
                </c:pt>
                <c:pt idx="2881">
                  <c:v>5756.43408203125</c:v>
                </c:pt>
                <c:pt idx="2882">
                  <c:v>5758.3757324218795</c:v>
                </c:pt>
                <c:pt idx="2883">
                  <c:v>5760.4074707031295</c:v>
                </c:pt>
                <c:pt idx="2884">
                  <c:v>5762.47705078125</c:v>
                </c:pt>
                <c:pt idx="2885">
                  <c:v>5764.5517578125</c:v>
                </c:pt>
                <c:pt idx="2886">
                  <c:v>5766.4755859375</c:v>
                </c:pt>
                <c:pt idx="2887">
                  <c:v>5768.39208984375</c:v>
                </c:pt>
                <c:pt idx="2888">
                  <c:v>5770.47216796875</c:v>
                </c:pt>
                <c:pt idx="2889">
                  <c:v>5772.4665527343705</c:v>
                </c:pt>
                <c:pt idx="2890">
                  <c:v>5774.435546875</c:v>
                </c:pt>
                <c:pt idx="2891">
                  <c:v>5776.4851074218795</c:v>
                </c:pt>
                <c:pt idx="2892">
                  <c:v>5778.52734375</c:v>
                </c:pt>
                <c:pt idx="2893">
                  <c:v>5780.48876953125</c:v>
                </c:pt>
                <c:pt idx="2894">
                  <c:v>5782.36962890625</c:v>
                </c:pt>
                <c:pt idx="2895">
                  <c:v>5784.3615722656295</c:v>
                </c:pt>
                <c:pt idx="2896">
                  <c:v>5786.4616699218795</c:v>
                </c:pt>
                <c:pt idx="2897">
                  <c:v>5788.5061035156205</c:v>
                </c:pt>
                <c:pt idx="2898">
                  <c:v>5790.5302734375</c:v>
                </c:pt>
                <c:pt idx="2899">
                  <c:v>5792.4416503906295</c:v>
                </c:pt>
                <c:pt idx="2900">
                  <c:v>5794.4033203125</c:v>
                </c:pt>
                <c:pt idx="2901">
                  <c:v>5796.4152832031205</c:v>
                </c:pt>
                <c:pt idx="2902">
                  <c:v>5798.39453125</c:v>
                </c:pt>
                <c:pt idx="2903">
                  <c:v>5800.4943847656295</c:v>
                </c:pt>
                <c:pt idx="2904">
                  <c:v>5802.4763183593795</c:v>
                </c:pt>
                <c:pt idx="2905">
                  <c:v>5804.46826171875</c:v>
                </c:pt>
                <c:pt idx="2906">
                  <c:v>5806.5051269531295</c:v>
                </c:pt>
                <c:pt idx="2907">
                  <c:v>5808.423828125</c:v>
                </c:pt>
                <c:pt idx="2908">
                  <c:v>5810.4482421875</c:v>
                </c:pt>
                <c:pt idx="2909">
                  <c:v>5812.4274902343705</c:v>
                </c:pt>
                <c:pt idx="2910">
                  <c:v>5814.3264160156205</c:v>
                </c:pt>
                <c:pt idx="2911">
                  <c:v>5816.37109375</c:v>
                </c:pt>
                <c:pt idx="2912">
                  <c:v>5818.34521484375</c:v>
                </c:pt>
                <c:pt idx="2913">
                  <c:v>5820.3317871093705</c:v>
                </c:pt>
                <c:pt idx="2914">
                  <c:v>5822.39404296875</c:v>
                </c:pt>
                <c:pt idx="2915">
                  <c:v>5824.4187011718705</c:v>
                </c:pt>
                <c:pt idx="2916">
                  <c:v>5826.46826171875</c:v>
                </c:pt>
                <c:pt idx="2917">
                  <c:v>5828.4045410156205</c:v>
                </c:pt>
                <c:pt idx="2918">
                  <c:v>5830.3583984375</c:v>
                </c:pt>
                <c:pt idx="2919">
                  <c:v>5832.4206542968795</c:v>
                </c:pt>
                <c:pt idx="2920">
                  <c:v>5834.3898925781205</c:v>
                </c:pt>
                <c:pt idx="2921">
                  <c:v>5836.4267578125</c:v>
                </c:pt>
                <c:pt idx="2922">
                  <c:v>5838.44384765625</c:v>
                </c:pt>
                <c:pt idx="2923">
                  <c:v>5840.41064453125</c:v>
                </c:pt>
                <c:pt idx="2924">
                  <c:v>5842.4426269531295</c:v>
                </c:pt>
                <c:pt idx="2925">
                  <c:v>5844.42431640625</c:v>
                </c:pt>
                <c:pt idx="2926">
                  <c:v>5846.3732910156205</c:v>
                </c:pt>
                <c:pt idx="2927">
                  <c:v>5848.2971191406205</c:v>
                </c:pt>
                <c:pt idx="2928">
                  <c:v>5850.39697265625</c:v>
                </c:pt>
                <c:pt idx="2929">
                  <c:v>5852.4592285156205</c:v>
                </c:pt>
                <c:pt idx="2930">
                  <c:v>5854.4333496093705</c:v>
                </c:pt>
                <c:pt idx="2931">
                  <c:v>5856.4074707031205</c:v>
                </c:pt>
                <c:pt idx="2932">
                  <c:v>5858.43212890625</c:v>
                </c:pt>
                <c:pt idx="2933">
                  <c:v>5860.4816894531295</c:v>
                </c:pt>
                <c:pt idx="2934">
                  <c:v>5862.4609375</c:v>
                </c:pt>
                <c:pt idx="2935">
                  <c:v>5864.3974609375</c:v>
                </c:pt>
                <c:pt idx="2936">
                  <c:v>5866.35400390625</c:v>
                </c:pt>
                <c:pt idx="2937">
                  <c:v>5868.4538574218795</c:v>
                </c:pt>
                <c:pt idx="2938">
                  <c:v>5870.4655761718705</c:v>
                </c:pt>
                <c:pt idx="2939">
                  <c:v>5872.4523925781205</c:v>
                </c:pt>
                <c:pt idx="2940">
                  <c:v>5874.35107421875</c:v>
                </c:pt>
                <c:pt idx="2941">
                  <c:v>5876.27490234375</c:v>
                </c:pt>
                <c:pt idx="2942">
                  <c:v>5878.3498535156205</c:v>
                </c:pt>
                <c:pt idx="2943">
                  <c:v>5880.37451171875</c:v>
                </c:pt>
                <c:pt idx="2944">
                  <c:v>5882.4367675781205</c:v>
                </c:pt>
                <c:pt idx="2945">
                  <c:v>5884.43603515625</c:v>
                </c:pt>
                <c:pt idx="2946">
                  <c:v>5886.5231933593795</c:v>
                </c:pt>
                <c:pt idx="2947">
                  <c:v>5888.58544921875</c:v>
                </c:pt>
                <c:pt idx="2948">
                  <c:v>5890.4841308593795</c:v>
                </c:pt>
                <c:pt idx="2949">
                  <c:v>5892.3701171875</c:v>
                </c:pt>
                <c:pt idx="2950">
                  <c:v>5894.3317871093705</c:v>
                </c:pt>
                <c:pt idx="2951">
                  <c:v>5896.38134765625</c:v>
                </c:pt>
                <c:pt idx="2952">
                  <c:v>5898.4309082031205</c:v>
                </c:pt>
                <c:pt idx="2953">
                  <c:v>5900.4807128906295</c:v>
                </c:pt>
                <c:pt idx="2954">
                  <c:v>5902.4045410156205</c:v>
                </c:pt>
                <c:pt idx="2955">
                  <c:v>5904.3837890625</c:v>
                </c:pt>
                <c:pt idx="2956">
                  <c:v>5906.4084472656295</c:v>
                </c:pt>
                <c:pt idx="2957">
                  <c:v>5908.3322753906295</c:v>
                </c:pt>
                <c:pt idx="2958">
                  <c:v>5910.2863769531295</c:v>
                </c:pt>
                <c:pt idx="2959">
                  <c:v>5912.2932128906295</c:v>
                </c:pt>
                <c:pt idx="2960">
                  <c:v>5914.3427734375</c:v>
                </c:pt>
                <c:pt idx="2961">
                  <c:v>5916.3923339843795</c:v>
                </c:pt>
                <c:pt idx="2962">
                  <c:v>5918.4367675781205</c:v>
                </c:pt>
                <c:pt idx="2963">
                  <c:v>5920.43603515625</c:v>
                </c:pt>
                <c:pt idx="2964">
                  <c:v>5922.3098144531295</c:v>
                </c:pt>
                <c:pt idx="2965">
                  <c:v>5924.2463378906295</c:v>
                </c:pt>
                <c:pt idx="2966">
                  <c:v>5926.34619140625</c:v>
                </c:pt>
                <c:pt idx="2967">
                  <c:v>5928.408203125</c:v>
                </c:pt>
                <c:pt idx="2968">
                  <c:v>5930.3571777343705</c:v>
                </c:pt>
                <c:pt idx="2969">
                  <c:v>5932.3693847656295</c:v>
                </c:pt>
                <c:pt idx="2970">
                  <c:v>5934.3937988281295</c:v>
                </c:pt>
                <c:pt idx="2971">
                  <c:v>5936.34765625</c:v>
                </c:pt>
                <c:pt idx="2972">
                  <c:v>5938.314453125</c:v>
                </c:pt>
                <c:pt idx="2973">
                  <c:v>5940.2131347656295</c:v>
                </c:pt>
                <c:pt idx="2974">
                  <c:v>5942.31298828125</c:v>
                </c:pt>
                <c:pt idx="2975">
                  <c:v>5944.5263671875</c:v>
                </c:pt>
                <c:pt idx="2976">
                  <c:v>5946.41259765625</c:v>
                </c:pt>
                <c:pt idx="2977">
                  <c:v>5948.22314453125</c:v>
                </c:pt>
                <c:pt idx="2978">
                  <c:v>5950.2854003906295</c:v>
                </c:pt>
                <c:pt idx="2979">
                  <c:v>5952.41796875</c:v>
                </c:pt>
                <c:pt idx="2980">
                  <c:v>5954.3869628906295</c:v>
                </c:pt>
                <c:pt idx="2981">
                  <c:v>5956.2731933593795</c:v>
                </c:pt>
                <c:pt idx="2982">
                  <c:v>5958.33544921875</c:v>
                </c:pt>
                <c:pt idx="2983">
                  <c:v>5960.4226074218795</c:v>
                </c:pt>
                <c:pt idx="2984">
                  <c:v>5962.27099609375</c:v>
                </c:pt>
                <c:pt idx="2985">
                  <c:v>5964.13720703125</c:v>
                </c:pt>
                <c:pt idx="2986">
                  <c:v>5966.1867675781205</c:v>
                </c:pt>
                <c:pt idx="2987">
                  <c:v>5968.26904296875</c:v>
                </c:pt>
                <c:pt idx="2988">
                  <c:v>5970.2482910156205</c:v>
                </c:pt>
                <c:pt idx="2989">
                  <c:v>5972.2600097656295</c:v>
                </c:pt>
                <c:pt idx="2990">
                  <c:v>5974.3298339843795</c:v>
                </c:pt>
                <c:pt idx="2991">
                  <c:v>5976.4172363281295</c:v>
                </c:pt>
                <c:pt idx="2992">
                  <c:v>5978.44140625</c:v>
                </c:pt>
                <c:pt idx="2993">
                  <c:v>5980.3151855468705</c:v>
                </c:pt>
                <c:pt idx="2994">
                  <c:v>5982.39013671875</c:v>
                </c:pt>
                <c:pt idx="2995">
                  <c:v>5984.4775390625</c:v>
                </c:pt>
                <c:pt idx="2996">
                  <c:v>5986.2880859375</c:v>
                </c:pt>
                <c:pt idx="2997">
                  <c:v>5988.1865234375</c:v>
                </c:pt>
                <c:pt idx="2998">
                  <c:v>5990.2844238281295</c:v>
                </c:pt>
                <c:pt idx="2999">
                  <c:v>5992.3718261718705</c:v>
                </c:pt>
                <c:pt idx="3000">
                  <c:v>5994.28515625</c:v>
                </c:pt>
                <c:pt idx="3001">
                  <c:v>5996.234375</c:v>
                </c:pt>
                <c:pt idx="3002">
                  <c:v>5998.32177734375</c:v>
                </c:pt>
                <c:pt idx="3003">
                  <c:v>6000.43408203125</c:v>
                </c:pt>
                <c:pt idx="3004">
                  <c:v>6002.408203125</c:v>
                </c:pt>
                <c:pt idx="3005">
                  <c:v>6004.2565917968795</c:v>
                </c:pt>
                <c:pt idx="3006">
                  <c:v>6006.2561035156205</c:v>
                </c:pt>
                <c:pt idx="3007">
                  <c:v>6008.4064941406205</c:v>
                </c:pt>
                <c:pt idx="3008">
                  <c:v>6010.3933105468705</c:v>
                </c:pt>
                <c:pt idx="3009">
                  <c:v>6012.2541503906295</c:v>
                </c:pt>
                <c:pt idx="3010">
                  <c:v>6014.3037109375</c:v>
                </c:pt>
                <c:pt idx="3011">
                  <c:v>6016.3762207031205</c:v>
                </c:pt>
                <c:pt idx="3012">
                  <c:v>6018.2121582031205</c:v>
                </c:pt>
                <c:pt idx="3013">
                  <c:v>6020.15087890625</c:v>
                </c:pt>
                <c:pt idx="3014">
                  <c:v>6022.2756347656295</c:v>
                </c:pt>
                <c:pt idx="3015">
                  <c:v>6024.3505859375</c:v>
                </c:pt>
                <c:pt idx="3016">
                  <c:v>6026.43798828125</c:v>
                </c:pt>
                <c:pt idx="3017">
                  <c:v>6028.36181640625</c:v>
                </c:pt>
                <c:pt idx="3018">
                  <c:v>6030.22314453125</c:v>
                </c:pt>
                <c:pt idx="3019">
                  <c:v>6032.27294921875</c:v>
                </c:pt>
                <c:pt idx="3020">
                  <c:v>6034.2216796875</c:v>
                </c:pt>
                <c:pt idx="3021">
                  <c:v>6036.220703125</c:v>
                </c:pt>
                <c:pt idx="3022">
                  <c:v>6038.2453613281295</c:v>
                </c:pt>
                <c:pt idx="3023">
                  <c:v>6040.2197265625</c:v>
                </c:pt>
                <c:pt idx="3024">
                  <c:v>6042.3444824218795</c:v>
                </c:pt>
                <c:pt idx="3025">
                  <c:v>6044.3564453125</c:v>
                </c:pt>
                <c:pt idx="3026">
                  <c:v>6046.3181152343705</c:v>
                </c:pt>
                <c:pt idx="3027">
                  <c:v>6048.3298339843795</c:v>
                </c:pt>
                <c:pt idx="3028">
                  <c:v>6050.2666015625</c:v>
                </c:pt>
                <c:pt idx="3029">
                  <c:v>6052.2282714843795</c:v>
                </c:pt>
                <c:pt idx="3030">
                  <c:v>6054.275390625</c:v>
                </c:pt>
                <c:pt idx="3031">
                  <c:v>6056.2873535156205</c:v>
                </c:pt>
                <c:pt idx="3032">
                  <c:v>6058.25146484375</c:v>
                </c:pt>
                <c:pt idx="3033">
                  <c:v>6060.26318359375</c:v>
                </c:pt>
                <c:pt idx="3034">
                  <c:v>6062.373046875</c:v>
                </c:pt>
                <c:pt idx="3035">
                  <c:v>6064.3596191406205</c:v>
                </c:pt>
                <c:pt idx="3036">
                  <c:v>6066.2607421875</c:v>
                </c:pt>
                <c:pt idx="3037">
                  <c:v>6068.2099609375</c:v>
                </c:pt>
                <c:pt idx="3038">
                  <c:v>6070.25732421875</c:v>
                </c:pt>
                <c:pt idx="3039">
                  <c:v>6072.3068847656295</c:v>
                </c:pt>
                <c:pt idx="3040">
                  <c:v>6074.2180175781205</c:v>
                </c:pt>
                <c:pt idx="3041">
                  <c:v>6076.22998046875</c:v>
                </c:pt>
                <c:pt idx="3042">
                  <c:v>6078.29248046875</c:v>
                </c:pt>
                <c:pt idx="3043">
                  <c:v>6080.2541503906295</c:v>
                </c:pt>
                <c:pt idx="3044">
                  <c:v>6082.2053222656295</c:v>
                </c:pt>
                <c:pt idx="3045">
                  <c:v>6084.1667480468705</c:v>
                </c:pt>
                <c:pt idx="3046">
                  <c:v>6086.2038574218795</c:v>
                </c:pt>
                <c:pt idx="3047">
                  <c:v>6088.2033691406205</c:v>
                </c:pt>
                <c:pt idx="3048">
                  <c:v>6090.240234375</c:v>
                </c:pt>
                <c:pt idx="3049">
                  <c:v>6092.2395019531295</c:v>
                </c:pt>
                <c:pt idx="3050">
                  <c:v>6094.2741699218795</c:v>
                </c:pt>
                <c:pt idx="3051">
                  <c:v>6096.39697265625</c:v>
                </c:pt>
                <c:pt idx="3052">
                  <c:v>6098.28564453125</c:v>
                </c:pt>
                <c:pt idx="3053">
                  <c:v>6100.1110839843795</c:v>
                </c:pt>
                <c:pt idx="3054">
                  <c:v>6102.1357421875</c:v>
                </c:pt>
                <c:pt idx="3055">
                  <c:v>6104.185546875</c:v>
                </c:pt>
                <c:pt idx="3056">
                  <c:v>6106.2351074218795</c:v>
                </c:pt>
                <c:pt idx="3057">
                  <c:v>6108.3098144531295</c:v>
                </c:pt>
                <c:pt idx="3058">
                  <c:v>6110.2209472656295</c:v>
                </c:pt>
                <c:pt idx="3059">
                  <c:v>6112.1574707031205</c:v>
                </c:pt>
                <c:pt idx="3060">
                  <c:v>6114.1672363281295</c:v>
                </c:pt>
                <c:pt idx="3061">
                  <c:v>6116.2043457031205</c:v>
                </c:pt>
                <c:pt idx="3062">
                  <c:v>6118.16796875</c:v>
                </c:pt>
                <c:pt idx="3063">
                  <c:v>6120.1796875</c:v>
                </c:pt>
                <c:pt idx="3064">
                  <c:v>6122.2292480468705</c:v>
                </c:pt>
                <c:pt idx="3065">
                  <c:v>6124.2790527343705</c:v>
                </c:pt>
                <c:pt idx="3066">
                  <c:v>6126.3137207031205</c:v>
                </c:pt>
                <c:pt idx="3067">
                  <c:v>6128.13671875</c:v>
                </c:pt>
                <c:pt idx="3068">
                  <c:v>6130.0632324218795</c:v>
                </c:pt>
                <c:pt idx="3069">
                  <c:v>6132.13818359375</c:v>
                </c:pt>
                <c:pt idx="3070">
                  <c:v>6134.1374511718705</c:v>
                </c:pt>
                <c:pt idx="3071">
                  <c:v>6136.1240234375</c:v>
                </c:pt>
                <c:pt idx="3072">
                  <c:v>6138.1359863281295</c:v>
                </c:pt>
                <c:pt idx="3073">
                  <c:v>6140.13525390625</c:v>
                </c:pt>
                <c:pt idx="3074">
                  <c:v>6142.15966796875</c:v>
                </c:pt>
                <c:pt idx="3075">
                  <c:v>6144.1843261718705</c:v>
                </c:pt>
                <c:pt idx="3076">
                  <c:v>6146.1960449218795</c:v>
                </c:pt>
                <c:pt idx="3077">
                  <c:v>6148.1953125</c:v>
                </c:pt>
                <c:pt idx="3078">
                  <c:v>6150.1696777343705</c:v>
                </c:pt>
                <c:pt idx="3079">
                  <c:v>6152.1311035156205</c:v>
                </c:pt>
                <c:pt idx="3080">
                  <c:v>6154.1784667968795</c:v>
                </c:pt>
                <c:pt idx="3081">
                  <c:v>6156.1904296875</c:v>
                </c:pt>
                <c:pt idx="3082">
                  <c:v>6158.1416015625</c:v>
                </c:pt>
                <c:pt idx="3083">
                  <c:v>6160.1159667968795</c:v>
                </c:pt>
                <c:pt idx="3084">
                  <c:v>6162.2033691406205</c:v>
                </c:pt>
                <c:pt idx="3085">
                  <c:v>6164.2780761718705</c:v>
                </c:pt>
                <c:pt idx="3086">
                  <c:v>6166.2019042968795</c:v>
                </c:pt>
                <c:pt idx="3087">
                  <c:v>6168.1887207031205</c:v>
                </c:pt>
                <c:pt idx="3088">
                  <c:v>6170.17578125</c:v>
                </c:pt>
                <c:pt idx="3089">
                  <c:v>6172.1748046875</c:v>
                </c:pt>
                <c:pt idx="3090">
                  <c:v>6174.14892578125</c:v>
                </c:pt>
                <c:pt idx="3091">
                  <c:v>6176.0227050781205</c:v>
                </c:pt>
                <c:pt idx="3092">
                  <c:v>6178.0598144531295</c:v>
                </c:pt>
                <c:pt idx="3093">
                  <c:v>6180.1574707031205</c:v>
                </c:pt>
                <c:pt idx="3094">
                  <c:v>6182.2067871093705</c:v>
                </c:pt>
                <c:pt idx="3095">
                  <c:v>6184.22119140625</c:v>
                </c:pt>
                <c:pt idx="3096">
                  <c:v>6186.0822753906295</c:v>
                </c:pt>
                <c:pt idx="3097">
                  <c:v>6188.06884765625</c:v>
                </c:pt>
                <c:pt idx="3098">
                  <c:v>6190.20654296875</c:v>
                </c:pt>
                <c:pt idx="3099">
                  <c:v>6192.2307128906295</c:v>
                </c:pt>
                <c:pt idx="3100">
                  <c:v>6194.1669921875</c:v>
                </c:pt>
                <c:pt idx="3101">
                  <c:v>6196.1540527343705</c:v>
                </c:pt>
                <c:pt idx="3102">
                  <c:v>6198.0908203125</c:v>
                </c:pt>
                <c:pt idx="3103">
                  <c:v>6200.0900878906295</c:v>
                </c:pt>
                <c:pt idx="3104">
                  <c:v>6202.1142578125</c:v>
                </c:pt>
                <c:pt idx="3105">
                  <c:v>6203.9880371093705</c:v>
                </c:pt>
                <c:pt idx="3106">
                  <c:v>6206.03759765625</c:v>
                </c:pt>
                <c:pt idx="3107">
                  <c:v>6208.1726074218795</c:v>
                </c:pt>
                <c:pt idx="3108">
                  <c:v>6210.13427734375</c:v>
                </c:pt>
                <c:pt idx="3109">
                  <c:v>6212.0856933593795</c:v>
                </c:pt>
                <c:pt idx="3110">
                  <c:v>6214.1228027343705</c:v>
                </c:pt>
                <c:pt idx="3111">
                  <c:v>6216.1474609375</c:v>
                </c:pt>
                <c:pt idx="3112">
                  <c:v>6218.09423828125</c:v>
                </c:pt>
                <c:pt idx="3113">
                  <c:v>6220.11865234375</c:v>
                </c:pt>
                <c:pt idx="3114">
                  <c:v>6222.1201171875</c:v>
                </c:pt>
                <c:pt idx="3115">
                  <c:v>6224.0314941406205</c:v>
                </c:pt>
                <c:pt idx="3116">
                  <c:v>6226.0812988281295</c:v>
                </c:pt>
                <c:pt idx="3117">
                  <c:v>6228.1179199218795</c:v>
                </c:pt>
                <c:pt idx="3118">
                  <c:v>6230.2053222656295</c:v>
                </c:pt>
                <c:pt idx="3119">
                  <c:v>6232.2175292968795</c:v>
                </c:pt>
                <c:pt idx="3120">
                  <c:v>6234.1159667968795</c:v>
                </c:pt>
                <c:pt idx="3121">
                  <c:v>6236.1025390625</c:v>
                </c:pt>
                <c:pt idx="3122">
                  <c:v>6238.10205078125</c:v>
                </c:pt>
                <c:pt idx="3123">
                  <c:v>6240.0891113281295</c:v>
                </c:pt>
                <c:pt idx="3124">
                  <c:v>6241.9853515625</c:v>
                </c:pt>
                <c:pt idx="3125">
                  <c:v>6244.0349121093705</c:v>
                </c:pt>
                <c:pt idx="3126">
                  <c:v>6246.1374511718705</c:v>
                </c:pt>
                <c:pt idx="3127">
                  <c:v>6248.18701171875</c:v>
                </c:pt>
                <c:pt idx="3128">
                  <c:v>6250.1357421875</c:v>
                </c:pt>
                <c:pt idx="3129">
                  <c:v>6252.1477050781205</c:v>
                </c:pt>
                <c:pt idx="3130">
                  <c:v>6254.1848144531295</c:v>
                </c:pt>
                <c:pt idx="3131">
                  <c:v>6256.09375</c:v>
                </c:pt>
                <c:pt idx="3132">
                  <c:v>6258.09326171875</c:v>
                </c:pt>
                <c:pt idx="3133">
                  <c:v>6260.04443359375</c:v>
                </c:pt>
                <c:pt idx="3134">
                  <c:v>6261.9807128906295</c:v>
                </c:pt>
                <c:pt idx="3135">
                  <c:v>6263.9802246093705</c:v>
                </c:pt>
                <c:pt idx="3136">
                  <c:v>6266.0422363281295</c:v>
                </c:pt>
                <c:pt idx="3137">
                  <c:v>6268.00146484375</c:v>
                </c:pt>
                <c:pt idx="3138">
                  <c:v>6270.0009765625</c:v>
                </c:pt>
                <c:pt idx="3139">
                  <c:v>6272.1032714843795</c:v>
                </c:pt>
                <c:pt idx="3140">
                  <c:v>6274.1025390625</c:v>
                </c:pt>
                <c:pt idx="3141">
                  <c:v>6276.05126953125</c:v>
                </c:pt>
                <c:pt idx="3142">
                  <c:v>6278.0383300781205</c:v>
                </c:pt>
                <c:pt idx="3143">
                  <c:v>6279.9978027343705</c:v>
                </c:pt>
                <c:pt idx="3144">
                  <c:v>6282.01953125</c:v>
                </c:pt>
                <c:pt idx="3145">
                  <c:v>6284.1345214843795</c:v>
                </c:pt>
                <c:pt idx="3146">
                  <c:v>6286.1364746093705</c:v>
                </c:pt>
                <c:pt idx="3147">
                  <c:v>6288.0979003906295</c:v>
                </c:pt>
                <c:pt idx="3148">
                  <c:v>6290.09716796875</c:v>
                </c:pt>
                <c:pt idx="3149">
                  <c:v>6292.1340332031205</c:v>
                </c:pt>
                <c:pt idx="3150">
                  <c:v>6294.0830078125</c:v>
                </c:pt>
                <c:pt idx="3151">
                  <c:v>6296.0322265625</c:v>
                </c:pt>
                <c:pt idx="3152">
                  <c:v>6298.0817871093705</c:v>
                </c:pt>
                <c:pt idx="3153">
                  <c:v>6300.1188964843795</c:v>
                </c:pt>
                <c:pt idx="3154">
                  <c:v>6302.1184082031205</c:v>
                </c:pt>
                <c:pt idx="3155">
                  <c:v>6304.13037109375</c:v>
                </c:pt>
                <c:pt idx="3156">
                  <c:v>6306.0769042968795</c:v>
                </c:pt>
                <c:pt idx="3157">
                  <c:v>6308.076171875</c:v>
                </c:pt>
                <c:pt idx="3158">
                  <c:v>6310.16357421875</c:v>
                </c:pt>
                <c:pt idx="3159">
                  <c:v>6312.1103515625</c:v>
                </c:pt>
                <c:pt idx="3160">
                  <c:v>6314.0363769531295</c:v>
                </c:pt>
                <c:pt idx="3161">
                  <c:v>6316.1257324218795</c:v>
                </c:pt>
                <c:pt idx="3162">
                  <c:v>6318.0500488281295</c:v>
                </c:pt>
                <c:pt idx="3163">
                  <c:v>6320.0744628906295</c:v>
                </c:pt>
                <c:pt idx="3164">
                  <c:v>6322.1110839843795</c:v>
                </c:pt>
                <c:pt idx="3165">
                  <c:v>6323.9572753906295</c:v>
                </c:pt>
                <c:pt idx="3166">
                  <c:v>6326.01953125</c:v>
                </c:pt>
                <c:pt idx="3167">
                  <c:v>6328.0085449218795</c:v>
                </c:pt>
                <c:pt idx="3168">
                  <c:v>6329.95751953125</c:v>
                </c:pt>
                <c:pt idx="3169">
                  <c:v>6331.9948730468705</c:v>
                </c:pt>
                <c:pt idx="3170">
                  <c:v>6334.0322265625</c:v>
                </c:pt>
                <c:pt idx="3171">
                  <c:v>6336.0061035156205</c:v>
                </c:pt>
                <c:pt idx="3172">
                  <c:v>6338.0302734375</c:v>
                </c:pt>
                <c:pt idx="3173">
                  <c:v>6340.0676269531295</c:v>
                </c:pt>
                <c:pt idx="3174">
                  <c:v>6342.0546875</c:v>
                </c:pt>
                <c:pt idx="3175">
                  <c:v>6344.091796875</c:v>
                </c:pt>
                <c:pt idx="3176">
                  <c:v>6346.0783691406205</c:v>
                </c:pt>
                <c:pt idx="3177">
                  <c:v>6348.0146484375</c:v>
                </c:pt>
                <c:pt idx="3178">
                  <c:v>6350.0139160156205</c:v>
                </c:pt>
                <c:pt idx="3179">
                  <c:v>6352.0510253906295</c:v>
                </c:pt>
                <c:pt idx="3180">
                  <c:v>6353.9748535156205</c:v>
                </c:pt>
                <c:pt idx="3181">
                  <c:v>6355.98681640625</c:v>
                </c:pt>
                <c:pt idx="3182">
                  <c:v>6358.12451171875</c:v>
                </c:pt>
                <c:pt idx="3183">
                  <c:v>6360.0861816406205</c:v>
                </c:pt>
                <c:pt idx="3184">
                  <c:v>6362.0354003906295</c:v>
                </c:pt>
                <c:pt idx="3185">
                  <c:v>6364.0974121093705</c:v>
                </c:pt>
                <c:pt idx="3186">
                  <c:v>6366.0964355468705</c:v>
                </c:pt>
                <c:pt idx="3187">
                  <c:v>6367.9826660156205</c:v>
                </c:pt>
                <c:pt idx="3188">
                  <c:v>6369.9443359375</c:v>
                </c:pt>
                <c:pt idx="3189">
                  <c:v>6371.9938964843795</c:v>
                </c:pt>
                <c:pt idx="3190">
                  <c:v>6373.95556640625</c:v>
                </c:pt>
                <c:pt idx="3191">
                  <c:v>6375.9797363281295</c:v>
                </c:pt>
                <c:pt idx="3192">
                  <c:v>6378.029296875</c:v>
                </c:pt>
                <c:pt idx="3193">
                  <c:v>6380.02880859375</c:v>
                </c:pt>
                <c:pt idx="3194">
                  <c:v>6382.06591796875</c:v>
                </c:pt>
                <c:pt idx="3195">
                  <c:v>6384.0275878906295</c:v>
                </c:pt>
                <c:pt idx="3196">
                  <c:v>6385.9013671875</c:v>
                </c:pt>
                <c:pt idx="3197">
                  <c:v>6387.92578125</c:v>
                </c:pt>
                <c:pt idx="3198">
                  <c:v>6389.9753417968795</c:v>
                </c:pt>
                <c:pt idx="3199">
                  <c:v>6391.9367675781205</c:v>
                </c:pt>
                <c:pt idx="3200">
                  <c:v>6393.9736328125</c:v>
                </c:pt>
                <c:pt idx="3201">
                  <c:v>6396.0361328125</c:v>
                </c:pt>
                <c:pt idx="3202">
                  <c:v>6397.9577636718705</c:v>
                </c:pt>
                <c:pt idx="3203">
                  <c:v>6399.9064941406205</c:v>
                </c:pt>
                <c:pt idx="3204">
                  <c:v>6401.9709472656295</c:v>
                </c:pt>
                <c:pt idx="3205">
                  <c:v>6404.0458984375</c:v>
                </c:pt>
                <c:pt idx="3206">
                  <c:v>6406.13330078125</c:v>
                </c:pt>
                <c:pt idx="3207">
                  <c:v>6408.107421875</c:v>
                </c:pt>
                <c:pt idx="3208">
                  <c:v>6410.0163574218795</c:v>
                </c:pt>
                <c:pt idx="3209">
                  <c:v>6411.9631347656295</c:v>
                </c:pt>
                <c:pt idx="3210">
                  <c:v>6413.9270019531295</c:v>
                </c:pt>
                <c:pt idx="3211">
                  <c:v>6415.89111328125</c:v>
                </c:pt>
                <c:pt idx="3212">
                  <c:v>6417.865234375</c:v>
                </c:pt>
                <c:pt idx="3213">
                  <c:v>6419.92724609375</c:v>
                </c:pt>
                <c:pt idx="3214">
                  <c:v>6421.9519042968795</c:v>
                </c:pt>
                <c:pt idx="3215">
                  <c:v>6423.9111328125</c:v>
                </c:pt>
                <c:pt idx="3216">
                  <c:v>6425.8955078125</c:v>
                </c:pt>
                <c:pt idx="3217">
                  <c:v>6427.8720703125</c:v>
                </c:pt>
                <c:pt idx="3218">
                  <c:v>6429.923828125</c:v>
                </c:pt>
                <c:pt idx="3219">
                  <c:v>6431.9482421875</c:v>
                </c:pt>
                <c:pt idx="3220">
                  <c:v>6433.9729003906295</c:v>
                </c:pt>
                <c:pt idx="3221">
                  <c:v>6436.1481933593795</c:v>
                </c:pt>
                <c:pt idx="3222">
                  <c:v>6438.0695800781205</c:v>
                </c:pt>
                <c:pt idx="3223">
                  <c:v>6439.86767578125</c:v>
                </c:pt>
                <c:pt idx="3224">
                  <c:v>6441.9323730468705</c:v>
                </c:pt>
                <c:pt idx="3225">
                  <c:v>6444.0576171875</c:v>
                </c:pt>
                <c:pt idx="3226">
                  <c:v>6446.03173828125</c:v>
                </c:pt>
                <c:pt idx="3227">
                  <c:v>6447.9279785156205</c:v>
                </c:pt>
                <c:pt idx="3228">
                  <c:v>6449.8896484375</c:v>
                </c:pt>
                <c:pt idx="3229">
                  <c:v>6451.9921875</c:v>
                </c:pt>
                <c:pt idx="3230">
                  <c:v>6454.0417480468705</c:v>
                </c:pt>
                <c:pt idx="3231">
                  <c:v>6455.9152832031205</c:v>
                </c:pt>
                <c:pt idx="3232">
                  <c:v>6457.9020996093705</c:v>
                </c:pt>
                <c:pt idx="3233">
                  <c:v>6459.9641113281295</c:v>
                </c:pt>
                <c:pt idx="3234">
                  <c:v>6461.9108886718705</c:v>
                </c:pt>
                <c:pt idx="3235">
                  <c:v>6463.8701171875</c:v>
                </c:pt>
                <c:pt idx="3236">
                  <c:v>6465.9470214843795</c:v>
                </c:pt>
                <c:pt idx="3237">
                  <c:v>6467.9111328125</c:v>
                </c:pt>
                <c:pt idx="3238">
                  <c:v>6469.88525390625</c:v>
                </c:pt>
                <c:pt idx="3239">
                  <c:v>6471.8718261718705</c:v>
                </c:pt>
                <c:pt idx="3240">
                  <c:v>6473.8837890625</c:v>
                </c:pt>
                <c:pt idx="3241">
                  <c:v>6475.9084472656295</c:v>
                </c:pt>
                <c:pt idx="3242">
                  <c:v>6477.8952636718705</c:v>
                </c:pt>
                <c:pt idx="3243">
                  <c:v>6479.9445800781205</c:v>
                </c:pt>
                <c:pt idx="3244">
                  <c:v>6481.93115234375</c:v>
                </c:pt>
                <c:pt idx="3245">
                  <c:v>6483.9182128906295</c:v>
                </c:pt>
                <c:pt idx="3246">
                  <c:v>6485.9279785156205</c:v>
                </c:pt>
                <c:pt idx="3247">
                  <c:v>6487.91455078125</c:v>
                </c:pt>
                <c:pt idx="3248">
                  <c:v>6489.9011230468705</c:v>
                </c:pt>
                <c:pt idx="3249">
                  <c:v>6491.900390625</c:v>
                </c:pt>
                <c:pt idx="3250">
                  <c:v>6493.92724609375</c:v>
                </c:pt>
                <c:pt idx="3251">
                  <c:v>6495.8889160156205</c:v>
                </c:pt>
                <c:pt idx="3252">
                  <c:v>6497.91357421875</c:v>
                </c:pt>
                <c:pt idx="3253">
                  <c:v>6499.9755859375</c:v>
                </c:pt>
                <c:pt idx="3254">
                  <c:v>6501.88671875</c:v>
                </c:pt>
                <c:pt idx="3255">
                  <c:v>6503.8483886718705</c:v>
                </c:pt>
                <c:pt idx="3256">
                  <c:v>6505.8854980468705</c:v>
                </c:pt>
                <c:pt idx="3257">
                  <c:v>6507.87255859375</c:v>
                </c:pt>
                <c:pt idx="3258">
                  <c:v>6509.89697265625</c:v>
                </c:pt>
                <c:pt idx="3259">
                  <c:v>6511.958984375</c:v>
                </c:pt>
                <c:pt idx="3260">
                  <c:v>6513.970703125</c:v>
                </c:pt>
                <c:pt idx="3261">
                  <c:v>6515.982421875</c:v>
                </c:pt>
                <c:pt idx="3262">
                  <c:v>6517.8937988281295</c:v>
                </c:pt>
                <c:pt idx="3263">
                  <c:v>6519.8430175781205</c:v>
                </c:pt>
                <c:pt idx="3264">
                  <c:v>6521.94287109375</c:v>
                </c:pt>
                <c:pt idx="3265">
                  <c:v>6524.0051269531295</c:v>
                </c:pt>
                <c:pt idx="3266">
                  <c:v>6526.0300292968795</c:v>
                </c:pt>
                <c:pt idx="3267">
                  <c:v>6528.029296875</c:v>
                </c:pt>
                <c:pt idx="3268">
                  <c:v>6529.97802734375</c:v>
                </c:pt>
                <c:pt idx="3269">
                  <c:v>6531.92724609375</c:v>
                </c:pt>
                <c:pt idx="3270">
                  <c:v>6533.8889160156205</c:v>
                </c:pt>
                <c:pt idx="3271">
                  <c:v>6535.96337890625</c:v>
                </c:pt>
                <c:pt idx="3272">
                  <c:v>6537.92236328125</c:v>
                </c:pt>
                <c:pt idx="3273">
                  <c:v>6539.87158203125</c:v>
                </c:pt>
                <c:pt idx="3274">
                  <c:v>6541.9489746093705</c:v>
                </c:pt>
                <c:pt idx="3275">
                  <c:v>6543.8728027343705</c:v>
                </c:pt>
                <c:pt idx="3276">
                  <c:v>6545.8093261718705</c:v>
                </c:pt>
                <c:pt idx="3277">
                  <c:v>6547.9216308593795</c:v>
                </c:pt>
                <c:pt idx="3278">
                  <c:v>6549.97119140625</c:v>
                </c:pt>
                <c:pt idx="3279">
                  <c:v>6551.8552246093705</c:v>
                </c:pt>
                <c:pt idx="3280">
                  <c:v>6553.814453125</c:v>
                </c:pt>
                <c:pt idx="3281">
                  <c:v>6555.8662109375</c:v>
                </c:pt>
                <c:pt idx="3282">
                  <c:v>6557.8679199218795</c:v>
                </c:pt>
                <c:pt idx="3283">
                  <c:v>6559.8798828125</c:v>
                </c:pt>
                <c:pt idx="3284">
                  <c:v>6561.9421386718705</c:v>
                </c:pt>
                <c:pt idx="3285">
                  <c:v>6563.8410644531295</c:v>
                </c:pt>
                <c:pt idx="3286">
                  <c:v>6565.7121582031205</c:v>
                </c:pt>
                <c:pt idx="3287">
                  <c:v>6567.7741699218795</c:v>
                </c:pt>
                <c:pt idx="3288">
                  <c:v>6569.8640136718705</c:v>
                </c:pt>
                <c:pt idx="3289">
                  <c:v>6571.9011230468705</c:v>
                </c:pt>
                <c:pt idx="3290">
                  <c:v>6573.9130859375</c:v>
                </c:pt>
                <c:pt idx="3291">
                  <c:v>6575.8996582031205</c:v>
                </c:pt>
                <c:pt idx="3292">
                  <c:v>6577.8737792968795</c:v>
                </c:pt>
                <c:pt idx="3293">
                  <c:v>6579.8581542968795</c:v>
                </c:pt>
                <c:pt idx="3294">
                  <c:v>6581.8952636718705</c:v>
                </c:pt>
                <c:pt idx="3295">
                  <c:v>6583.8342285156205</c:v>
                </c:pt>
                <c:pt idx="3296">
                  <c:v>6585.7705078125</c:v>
                </c:pt>
                <c:pt idx="3297">
                  <c:v>6587.8076171875</c:v>
                </c:pt>
                <c:pt idx="3298">
                  <c:v>6589.89501953125</c:v>
                </c:pt>
                <c:pt idx="3299">
                  <c:v>6591.982421875</c:v>
                </c:pt>
                <c:pt idx="3300">
                  <c:v>6593.931640625</c:v>
                </c:pt>
                <c:pt idx="3301">
                  <c:v>6595.8303222656295</c:v>
                </c:pt>
                <c:pt idx="3302">
                  <c:v>6597.8669433593795</c:v>
                </c:pt>
                <c:pt idx="3303">
                  <c:v>6599.8283691406205</c:v>
                </c:pt>
                <c:pt idx="3304">
                  <c:v>6601.8278808593795</c:v>
                </c:pt>
                <c:pt idx="3305">
                  <c:v>6603.9152832031205</c:v>
                </c:pt>
                <c:pt idx="3306">
                  <c:v>6605.8869628906295</c:v>
                </c:pt>
                <c:pt idx="3307">
                  <c:v>6607.8864746093705</c:v>
                </c:pt>
                <c:pt idx="3308">
                  <c:v>6609.8381347656295</c:v>
                </c:pt>
                <c:pt idx="3309">
                  <c:v>6611.8625488281295</c:v>
                </c:pt>
                <c:pt idx="3310">
                  <c:v>6613.8742675781205</c:v>
                </c:pt>
                <c:pt idx="3311">
                  <c:v>6615.7731933593795</c:v>
                </c:pt>
                <c:pt idx="3312">
                  <c:v>6617.759765625</c:v>
                </c:pt>
                <c:pt idx="3313">
                  <c:v>6619.8466796875</c:v>
                </c:pt>
                <c:pt idx="3314">
                  <c:v>6621.84619140625</c:v>
                </c:pt>
                <c:pt idx="3315">
                  <c:v>6623.8205566406205</c:v>
                </c:pt>
                <c:pt idx="3316">
                  <c:v>6625.7946777343705</c:v>
                </c:pt>
                <c:pt idx="3317">
                  <c:v>6627.8190917968795</c:v>
                </c:pt>
                <c:pt idx="3318">
                  <c:v>6629.8664550781205</c:v>
                </c:pt>
                <c:pt idx="3319">
                  <c:v>6631.8405761718705</c:v>
                </c:pt>
                <c:pt idx="3320">
                  <c:v>6633.8420410156205</c:v>
                </c:pt>
                <c:pt idx="3321">
                  <c:v>6635.8288574218795</c:v>
                </c:pt>
                <c:pt idx="3322">
                  <c:v>6637.8029785156205</c:v>
                </c:pt>
                <c:pt idx="3323">
                  <c:v>6639.8024902343705</c:v>
                </c:pt>
                <c:pt idx="3324">
                  <c:v>6641.7770996093705</c:v>
                </c:pt>
                <c:pt idx="3325">
                  <c:v>6643.81396484375</c:v>
                </c:pt>
                <c:pt idx="3326">
                  <c:v>6645.8759765625</c:v>
                </c:pt>
                <c:pt idx="3327">
                  <c:v>6647.77490234375</c:v>
                </c:pt>
                <c:pt idx="3328">
                  <c:v>6649.7111816406205</c:v>
                </c:pt>
                <c:pt idx="3329">
                  <c:v>6651.8586425781205</c:v>
                </c:pt>
                <c:pt idx="3330">
                  <c:v>6653.8933105468705</c:v>
                </c:pt>
                <c:pt idx="3331">
                  <c:v>6655.8073730468705</c:v>
                </c:pt>
                <c:pt idx="3332">
                  <c:v>6657.79638671875</c:v>
                </c:pt>
                <c:pt idx="3333">
                  <c:v>6659.7956542968795</c:v>
                </c:pt>
                <c:pt idx="3334">
                  <c:v>6661.7951660156205</c:v>
                </c:pt>
                <c:pt idx="3335">
                  <c:v>6663.7314453125</c:v>
                </c:pt>
                <c:pt idx="3336">
                  <c:v>6665.71826171875</c:v>
                </c:pt>
                <c:pt idx="3337">
                  <c:v>6667.71533203125</c:v>
                </c:pt>
                <c:pt idx="3338">
                  <c:v>6669.73974609375</c:v>
                </c:pt>
                <c:pt idx="3339">
                  <c:v>6671.9528808593795</c:v>
                </c:pt>
                <c:pt idx="3340">
                  <c:v>6673.9270019531295</c:v>
                </c:pt>
                <c:pt idx="3341">
                  <c:v>6675.7648925781205</c:v>
                </c:pt>
                <c:pt idx="3342">
                  <c:v>6677.7265625</c:v>
                </c:pt>
                <c:pt idx="3343">
                  <c:v>6679.8015136718705</c:v>
                </c:pt>
                <c:pt idx="3344">
                  <c:v>6681.76318359375</c:v>
                </c:pt>
                <c:pt idx="3345">
                  <c:v>6683.63427734375</c:v>
                </c:pt>
                <c:pt idx="3346">
                  <c:v>6685.7468261718705</c:v>
                </c:pt>
                <c:pt idx="3347">
                  <c:v>6687.8994140625</c:v>
                </c:pt>
                <c:pt idx="3348">
                  <c:v>6689.923828125</c:v>
                </c:pt>
                <c:pt idx="3349">
                  <c:v>6691.873046875</c:v>
                </c:pt>
                <c:pt idx="3350">
                  <c:v>6693.8698730468705</c:v>
                </c:pt>
                <c:pt idx="3351">
                  <c:v>6695.7561035156205</c:v>
                </c:pt>
                <c:pt idx="3352">
                  <c:v>6697.72021484375</c:v>
                </c:pt>
                <c:pt idx="3353">
                  <c:v>6699.7822265625</c:v>
                </c:pt>
                <c:pt idx="3354">
                  <c:v>6701.7438964843795</c:v>
                </c:pt>
                <c:pt idx="3355">
                  <c:v>6703.70556640625</c:v>
                </c:pt>
                <c:pt idx="3356">
                  <c:v>6705.72998046875</c:v>
                </c:pt>
                <c:pt idx="3357">
                  <c:v>6707.7770996093705</c:v>
                </c:pt>
                <c:pt idx="3358">
                  <c:v>6709.80126953125</c:v>
                </c:pt>
                <c:pt idx="3359">
                  <c:v>6711.8156738281295</c:v>
                </c:pt>
                <c:pt idx="3360">
                  <c:v>6713.916015625</c:v>
                </c:pt>
                <c:pt idx="3361">
                  <c:v>6715.8273925781205</c:v>
                </c:pt>
                <c:pt idx="3362">
                  <c:v>6717.7512207031205</c:v>
                </c:pt>
                <c:pt idx="3363">
                  <c:v>6719.826171875</c:v>
                </c:pt>
                <c:pt idx="3364">
                  <c:v>6721.7978515625</c:v>
                </c:pt>
                <c:pt idx="3365">
                  <c:v>6723.7717285156205</c:v>
                </c:pt>
                <c:pt idx="3366">
                  <c:v>6725.7736816406205</c:v>
                </c:pt>
                <c:pt idx="3367">
                  <c:v>6727.8610839843795</c:v>
                </c:pt>
                <c:pt idx="3368">
                  <c:v>6729.91064453125</c:v>
                </c:pt>
                <c:pt idx="3369">
                  <c:v>6731.8972167968795</c:v>
                </c:pt>
                <c:pt idx="3370">
                  <c:v>6733.783203125</c:v>
                </c:pt>
                <c:pt idx="3371">
                  <c:v>6735.6945800781205</c:v>
                </c:pt>
                <c:pt idx="3372">
                  <c:v>6737.8298339843795</c:v>
                </c:pt>
                <c:pt idx="3373">
                  <c:v>6739.8293457031205</c:v>
                </c:pt>
                <c:pt idx="3374">
                  <c:v>6741.6677246093705</c:v>
                </c:pt>
                <c:pt idx="3375">
                  <c:v>6743.60400390625</c:v>
                </c:pt>
                <c:pt idx="3376">
                  <c:v>6745.7287597656295</c:v>
                </c:pt>
                <c:pt idx="3377">
                  <c:v>6747.8037109375</c:v>
                </c:pt>
                <c:pt idx="3378">
                  <c:v>6749.7529296875</c:v>
                </c:pt>
                <c:pt idx="3379">
                  <c:v>6751.7395019531295</c:v>
                </c:pt>
                <c:pt idx="3380">
                  <c:v>6753.7741699218795</c:v>
                </c:pt>
                <c:pt idx="3381">
                  <c:v>6755.8112792968795</c:v>
                </c:pt>
                <c:pt idx="3382">
                  <c:v>6757.7624511718705</c:v>
                </c:pt>
                <c:pt idx="3383">
                  <c:v>6759.7092285156205</c:v>
                </c:pt>
                <c:pt idx="3384">
                  <c:v>6761.7314453125</c:v>
                </c:pt>
                <c:pt idx="3385">
                  <c:v>6763.8083496093705</c:v>
                </c:pt>
                <c:pt idx="3386">
                  <c:v>6765.7849121093705</c:v>
                </c:pt>
                <c:pt idx="3387">
                  <c:v>6767.6711425781205</c:v>
                </c:pt>
                <c:pt idx="3388">
                  <c:v>6769.6428222656295</c:v>
                </c:pt>
                <c:pt idx="3389">
                  <c:v>6771.65478515625</c:v>
                </c:pt>
                <c:pt idx="3390">
                  <c:v>6773.71728515625</c:v>
                </c:pt>
                <c:pt idx="3391">
                  <c:v>6775.8547363281295</c:v>
                </c:pt>
                <c:pt idx="3392">
                  <c:v>6777.8562011718705</c:v>
                </c:pt>
                <c:pt idx="3393">
                  <c:v>6779.72998046875</c:v>
                </c:pt>
                <c:pt idx="3394">
                  <c:v>6781.6667480468705</c:v>
                </c:pt>
                <c:pt idx="3395">
                  <c:v>6783.69091796875</c:v>
                </c:pt>
                <c:pt idx="3396">
                  <c:v>6785.7529296875</c:v>
                </c:pt>
                <c:pt idx="3397">
                  <c:v>6787.8278808593795</c:v>
                </c:pt>
                <c:pt idx="3398">
                  <c:v>6789.7766113281295</c:v>
                </c:pt>
                <c:pt idx="3399">
                  <c:v>6791.650390625</c:v>
                </c:pt>
                <c:pt idx="3400">
                  <c:v>6793.7001953125</c:v>
                </c:pt>
                <c:pt idx="3401">
                  <c:v>6795.76220703125</c:v>
                </c:pt>
                <c:pt idx="3402">
                  <c:v>6797.6735839843795</c:v>
                </c:pt>
                <c:pt idx="3403">
                  <c:v>6799.6328125</c:v>
                </c:pt>
                <c:pt idx="3404">
                  <c:v>6801.60693359375</c:v>
                </c:pt>
                <c:pt idx="3405">
                  <c:v>6803.6086425781205</c:v>
                </c:pt>
                <c:pt idx="3406">
                  <c:v>6805.72119140625</c:v>
                </c:pt>
                <c:pt idx="3407">
                  <c:v>6807.7058105468705</c:v>
                </c:pt>
                <c:pt idx="3408">
                  <c:v>6809.6545410156205</c:v>
                </c:pt>
                <c:pt idx="3409">
                  <c:v>6811.7314453125</c:v>
                </c:pt>
                <c:pt idx="3410">
                  <c:v>6813.7060546875</c:v>
                </c:pt>
                <c:pt idx="3411">
                  <c:v>6815.7155761718705</c:v>
                </c:pt>
                <c:pt idx="3412">
                  <c:v>6817.7399902343705</c:v>
                </c:pt>
                <c:pt idx="3413">
                  <c:v>6819.6787109375</c:v>
                </c:pt>
                <c:pt idx="3414">
                  <c:v>6821.6506347656295</c:v>
                </c:pt>
                <c:pt idx="3415">
                  <c:v>6823.7380371093705</c:v>
                </c:pt>
                <c:pt idx="3416">
                  <c:v>6825.751953125</c:v>
                </c:pt>
                <c:pt idx="3417">
                  <c:v>6827.67578125</c:v>
                </c:pt>
                <c:pt idx="3418">
                  <c:v>6829.66259765625</c:v>
                </c:pt>
                <c:pt idx="3419">
                  <c:v>6831.6745605468705</c:v>
                </c:pt>
                <c:pt idx="3420">
                  <c:v>6833.6865234375</c:v>
                </c:pt>
                <c:pt idx="3421">
                  <c:v>6835.67333984375</c:v>
                </c:pt>
                <c:pt idx="3422">
                  <c:v>6837.64501953125</c:v>
                </c:pt>
                <c:pt idx="3423">
                  <c:v>6839.66943359375</c:v>
                </c:pt>
                <c:pt idx="3424">
                  <c:v>6841.6711425781205</c:v>
                </c:pt>
                <c:pt idx="3425">
                  <c:v>6843.6203613281295</c:v>
                </c:pt>
                <c:pt idx="3426">
                  <c:v>6845.6701660156205</c:v>
                </c:pt>
                <c:pt idx="3427">
                  <c:v>6847.66943359375</c:v>
                </c:pt>
                <c:pt idx="3428">
                  <c:v>6849.6936035156205</c:v>
                </c:pt>
                <c:pt idx="3429">
                  <c:v>6851.73046875</c:v>
                </c:pt>
                <c:pt idx="3430">
                  <c:v>6853.6672363281295</c:v>
                </c:pt>
                <c:pt idx="3431">
                  <c:v>6855.7421875</c:v>
                </c:pt>
                <c:pt idx="3432">
                  <c:v>6857.7917480468705</c:v>
                </c:pt>
                <c:pt idx="3433">
                  <c:v>6859.677734375</c:v>
                </c:pt>
                <c:pt idx="3434">
                  <c:v>6861.5739746093705</c:v>
                </c:pt>
                <c:pt idx="3435">
                  <c:v>6863.6110839843795</c:v>
                </c:pt>
                <c:pt idx="3436">
                  <c:v>6865.7263183593795</c:v>
                </c:pt>
                <c:pt idx="3437">
                  <c:v>6867.67529296875</c:v>
                </c:pt>
                <c:pt idx="3438">
                  <c:v>6869.68701171875</c:v>
                </c:pt>
                <c:pt idx="3439">
                  <c:v>6871.7365722656295</c:v>
                </c:pt>
                <c:pt idx="3440">
                  <c:v>6873.7355957031205</c:v>
                </c:pt>
                <c:pt idx="3441">
                  <c:v>6875.67236328125</c:v>
                </c:pt>
                <c:pt idx="3442">
                  <c:v>6877.6970214843795</c:v>
                </c:pt>
                <c:pt idx="3443">
                  <c:v>6879.771484375</c:v>
                </c:pt>
                <c:pt idx="3444">
                  <c:v>6881.6828613281295</c:v>
                </c:pt>
                <c:pt idx="3445">
                  <c:v>6883.5690917968795</c:v>
                </c:pt>
                <c:pt idx="3446">
                  <c:v>6885.5935058593795</c:v>
                </c:pt>
                <c:pt idx="3447">
                  <c:v>6887.67822265625</c:v>
                </c:pt>
                <c:pt idx="3448">
                  <c:v>6889.6398925781205</c:v>
                </c:pt>
                <c:pt idx="3449">
                  <c:v>6891.62939453125</c:v>
                </c:pt>
                <c:pt idx="3450">
                  <c:v>6893.66650390625</c:v>
                </c:pt>
                <c:pt idx="3451">
                  <c:v>6895.6530761718705</c:v>
                </c:pt>
                <c:pt idx="3452">
                  <c:v>6897.6520996093705</c:v>
                </c:pt>
                <c:pt idx="3453">
                  <c:v>6899.6513671875</c:v>
                </c:pt>
                <c:pt idx="3454">
                  <c:v>6901.68603515625</c:v>
                </c:pt>
                <c:pt idx="3455">
                  <c:v>6903.6955566406205</c:v>
                </c:pt>
                <c:pt idx="3456">
                  <c:v>6905.609375</c:v>
                </c:pt>
                <c:pt idx="3457">
                  <c:v>6907.5988769531295</c:v>
                </c:pt>
                <c:pt idx="3458">
                  <c:v>6909.6232910156205</c:v>
                </c:pt>
                <c:pt idx="3459">
                  <c:v>6911.6223144531295</c:v>
                </c:pt>
                <c:pt idx="3460">
                  <c:v>6913.609375</c:v>
                </c:pt>
                <c:pt idx="3461">
                  <c:v>6915.6188964843795</c:v>
                </c:pt>
                <c:pt idx="3462">
                  <c:v>6917.6535644531295</c:v>
                </c:pt>
                <c:pt idx="3463">
                  <c:v>6919.6804199218795</c:v>
                </c:pt>
                <c:pt idx="3464">
                  <c:v>6921.66943359375</c:v>
                </c:pt>
                <c:pt idx="3465">
                  <c:v>6923.6689453125</c:v>
                </c:pt>
                <c:pt idx="3466">
                  <c:v>6925.5927734375</c:v>
                </c:pt>
                <c:pt idx="3467">
                  <c:v>6927.5793457031205</c:v>
                </c:pt>
                <c:pt idx="3468">
                  <c:v>6929.65380859375</c:v>
                </c:pt>
                <c:pt idx="3469">
                  <c:v>6931.6530761718705</c:v>
                </c:pt>
                <c:pt idx="3470">
                  <c:v>6933.6525878906295</c:v>
                </c:pt>
                <c:pt idx="3471">
                  <c:v>6935.63916015625</c:v>
                </c:pt>
                <c:pt idx="3472">
                  <c:v>6937.61328125</c:v>
                </c:pt>
                <c:pt idx="3473">
                  <c:v>6939.5500488281295</c:v>
                </c:pt>
                <c:pt idx="3474">
                  <c:v>6941.5622558593795</c:v>
                </c:pt>
                <c:pt idx="3475">
                  <c:v>6943.6496582031205</c:v>
                </c:pt>
                <c:pt idx="3476">
                  <c:v>6945.6486816406205</c:v>
                </c:pt>
                <c:pt idx="3477">
                  <c:v>6947.52197265625</c:v>
                </c:pt>
                <c:pt idx="3478">
                  <c:v>6949.5212402343705</c:v>
                </c:pt>
                <c:pt idx="3479">
                  <c:v>6951.5810546875</c:v>
                </c:pt>
                <c:pt idx="3480">
                  <c:v>6953.5656738281295</c:v>
                </c:pt>
                <c:pt idx="3481">
                  <c:v>6955.5549316406205</c:v>
                </c:pt>
                <c:pt idx="3482">
                  <c:v>6957.5061035156205</c:v>
                </c:pt>
                <c:pt idx="3483">
                  <c:v>6959.5556640625</c:v>
                </c:pt>
                <c:pt idx="3484">
                  <c:v>6961.7312011718705</c:v>
                </c:pt>
                <c:pt idx="3485">
                  <c:v>6963.7180175781205</c:v>
                </c:pt>
                <c:pt idx="3486">
                  <c:v>6965.5661621093705</c:v>
                </c:pt>
                <c:pt idx="3487">
                  <c:v>6967.5402832031205</c:v>
                </c:pt>
                <c:pt idx="3488">
                  <c:v>6969.6027832031205</c:v>
                </c:pt>
                <c:pt idx="3489">
                  <c:v>6971.6901855468705</c:v>
                </c:pt>
                <c:pt idx="3490">
                  <c:v>6973.7145996093705</c:v>
                </c:pt>
                <c:pt idx="3491">
                  <c:v>6975.6359863281295</c:v>
                </c:pt>
                <c:pt idx="3492">
                  <c:v>6977.49462890625</c:v>
                </c:pt>
                <c:pt idx="3493">
                  <c:v>6979.4460449218795</c:v>
                </c:pt>
                <c:pt idx="3494">
                  <c:v>6981.59619140625</c:v>
                </c:pt>
                <c:pt idx="3495">
                  <c:v>6983.771484375</c:v>
                </c:pt>
                <c:pt idx="3496">
                  <c:v>6985.6853027343705</c:v>
                </c:pt>
                <c:pt idx="3497">
                  <c:v>6987.5966796875</c:v>
                </c:pt>
                <c:pt idx="3498">
                  <c:v>6989.5832519531295</c:v>
                </c:pt>
                <c:pt idx="3499">
                  <c:v>6991.59521484375</c:v>
                </c:pt>
                <c:pt idx="3500">
                  <c:v>6993.73291015625</c:v>
                </c:pt>
                <c:pt idx="3501">
                  <c:v>6995.6318359375</c:v>
                </c:pt>
                <c:pt idx="3502">
                  <c:v>6997.455078125</c:v>
                </c:pt>
                <c:pt idx="3503">
                  <c:v>6999.61767578125</c:v>
                </c:pt>
                <c:pt idx="3504">
                  <c:v>7001.7678222656295</c:v>
                </c:pt>
                <c:pt idx="3505">
                  <c:v>7003.6667480468705</c:v>
                </c:pt>
                <c:pt idx="3506">
                  <c:v>7005.4777832031205</c:v>
                </c:pt>
                <c:pt idx="3507">
                  <c:v>7007.439453125</c:v>
                </c:pt>
                <c:pt idx="3508">
                  <c:v>7009.4990234375</c:v>
                </c:pt>
                <c:pt idx="3509">
                  <c:v>7011.4855957031205</c:v>
                </c:pt>
                <c:pt idx="3510">
                  <c:v>7013.53759765625</c:v>
                </c:pt>
                <c:pt idx="3511">
                  <c:v>7015.6875</c:v>
                </c:pt>
                <c:pt idx="3512">
                  <c:v>7017.76220703125</c:v>
                </c:pt>
                <c:pt idx="3513">
                  <c:v>7019.71142578125</c:v>
                </c:pt>
                <c:pt idx="3514">
                  <c:v>7021.5979003906295</c:v>
                </c:pt>
                <c:pt idx="3515">
                  <c:v>7023.4841308593795</c:v>
                </c:pt>
                <c:pt idx="3516">
                  <c:v>7025.5461425781205</c:v>
                </c:pt>
                <c:pt idx="3517">
                  <c:v>7027.5832519531295</c:v>
                </c:pt>
                <c:pt idx="3518">
                  <c:v>7029.5300292968795</c:v>
                </c:pt>
                <c:pt idx="3519">
                  <c:v>7031.5041503906295</c:v>
                </c:pt>
                <c:pt idx="3520">
                  <c:v>7033.5056152343705</c:v>
                </c:pt>
                <c:pt idx="3521">
                  <c:v>7035.5427246093705</c:v>
                </c:pt>
                <c:pt idx="3522">
                  <c:v>7037.61767578125</c:v>
                </c:pt>
                <c:pt idx="3523">
                  <c:v>7039.5290527343705</c:v>
                </c:pt>
                <c:pt idx="3524">
                  <c:v>7041.4255371093705</c:v>
                </c:pt>
                <c:pt idx="3525">
                  <c:v>7043.412109375</c:v>
                </c:pt>
                <c:pt idx="3526">
                  <c:v>7045.4387207031205</c:v>
                </c:pt>
                <c:pt idx="3527">
                  <c:v>7047.4255371093705</c:v>
                </c:pt>
                <c:pt idx="3528">
                  <c:v>7049.4499511718705</c:v>
                </c:pt>
                <c:pt idx="3529">
                  <c:v>7051.5498046875</c:v>
                </c:pt>
                <c:pt idx="3530">
                  <c:v>7053.54931640625</c:v>
                </c:pt>
                <c:pt idx="3531">
                  <c:v>7055.57373046875</c:v>
                </c:pt>
                <c:pt idx="3532">
                  <c:v>7057.55810546875</c:v>
                </c:pt>
                <c:pt idx="3533">
                  <c:v>7059.6201171875</c:v>
                </c:pt>
                <c:pt idx="3534">
                  <c:v>7061.5966796875</c:v>
                </c:pt>
                <c:pt idx="3535">
                  <c:v>7063.6086425781205</c:v>
                </c:pt>
                <c:pt idx="3536">
                  <c:v>7065.658203125</c:v>
                </c:pt>
                <c:pt idx="3537">
                  <c:v>7067.4567871093705</c:v>
                </c:pt>
                <c:pt idx="3538">
                  <c:v>7069.50634765625</c:v>
                </c:pt>
                <c:pt idx="3539">
                  <c:v>7071.61865234375</c:v>
                </c:pt>
                <c:pt idx="3540">
                  <c:v>7073.45458984375</c:v>
                </c:pt>
                <c:pt idx="3541">
                  <c:v>7075.3156738281295</c:v>
                </c:pt>
                <c:pt idx="3542">
                  <c:v>7077.3400878906295</c:v>
                </c:pt>
                <c:pt idx="3543">
                  <c:v>7079.5529785156205</c:v>
                </c:pt>
                <c:pt idx="3544">
                  <c:v>7081.6403808593795</c:v>
                </c:pt>
                <c:pt idx="3545">
                  <c:v>7083.5642089843795</c:v>
                </c:pt>
                <c:pt idx="3546">
                  <c:v>7085.61376953125</c:v>
                </c:pt>
                <c:pt idx="3547">
                  <c:v>7087.6005859375</c:v>
                </c:pt>
                <c:pt idx="3548">
                  <c:v>7089.48681640625</c:v>
                </c:pt>
                <c:pt idx="3549">
                  <c:v>7091.4987792968795</c:v>
                </c:pt>
                <c:pt idx="3550">
                  <c:v>7093.5458984375</c:v>
                </c:pt>
                <c:pt idx="3551">
                  <c:v>7095.52001953125</c:v>
                </c:pt>
                <c:pt idx="3552">
                  <c:v>7097.47119140625</c:v>
                </c:pt>
                <c:pt idx="3553">
                  <c:v>7099.39501953125</c:v>
                </c:pt>
                <c:pt idx="3554">
                  <c:v>7101.39453125</c:v>
                </c:pt>
                <c:pt idx="3555">
                  <c:v>7103.4694824218795</c:v>
                </c:pt>
                <c:pt idx="3556">
                  <c:v>7105.46875</c:v>
                </c:pt>
                <c:pt idx="3557">
                  <c:v>7107.5183105468705</c:v>
                </c:pt>
                <c:pt idx="3558">
                  <c:v>7109.59326171875</c:v>
                </c:pt>
                <c:pt idx="3559">
                  <c:v>7111.6052246093705</c:v>
                </c:pt>
                <c:pt idx="3560">
                  <c:v>7113.5163574218795</c:v>
                </c:pt>
                <c:pt idx="3561">
                  <c:v>7115.5908203125</c:v>
                </c:pt>
                <c:pt idx="3562">
                  <c:v>7117.5146484375</c:v>
                </c:pt>
                <c:pt idx="3563">
                  <c:v>7119.4011230468705</c:v>
                </c:pt>
                <c:pt idx="3564">
                  <c:v>7121.4609375</c:v>
                </c:pt>
                <c:pt idx="3565">
                  <c:v>7123.5354003906295</c:v>
                </c:pt>
                <c:pt idx="3566">
                  <c:v>7125.41162109375</c:v>
                </c:pt>
                <c:pt idx="3567">
                  <c:v>7127.3857421875</c:v>
                </c:pt>
                <c:pt idx="3568">
                  <c:v>7129.54833984375</c:v>
                </c:pt>
                <c:pt idx="3569">
                  <c:v>7131.49755859375</c:v>
                </c:pt>
                <c:pt idx="3570">
                  <c:v>7133.4338378906295</c:v>
                </c:pt>
                <c:pt idx="3571">
                  <c:v>7135.25732421875</c:v>
                </c:pt>
                <c:pt idx="3572">
                  <c:v>7137.3322753906295</c:v>
                </c:pt>
                <c:pt idx="3573">
                  <c:v>7139.544921875</c:v>
                </c:pt>
                <c:pt idx="3574">
                  <c:v>7141.54443359375</c:v>
                </c:pt>
                <c:pt idx="3575">
                  <c:v>7143.443359375</c:v>
                </c:pt>
                <c:pt idx="3576">
                  <c:v>7145.4929199218795</c:v>
                </c:pt>
                <c:pt idx="3577">
                  <c:v>7147.6657714843795</c:v>
                </c:pt>
                <c:pt idx="3578">
                  <c:v>7149.5517578125</c:v>
                </c:pt>
                <c:pt idx="3579">
                  <c:v>7151.4279785156205</c:v>
                </c:pt>
                <c:pt idx="3580">
                  <c:v>7153.32666015625</c:v>
                </c:pt>
                <c:pt idx="3581">
                  <c:v>7155.212890625</c:v>
                </c:pt>
                <c:pt idx="3582">
                  <c:v>7157.3986816406205</c:v>
                </c:pt>
                <c:pt idx="3583">
                  <c:v>7159.3225097656295</c:v>
                </c:pt>
                <c:pt idx="3584">
                  <c:v>7161.28662109375</c:v>
                </c:pt>
                <c:pt idx="3585">
                  <c:v>7163.5373535156205</c:v>
                </c:pt>
                <c:pt idx="3586">
                  <c:v>7165.4736328125</c:v>
                </c:pt>
                <c:pt idx="3587">
                  <c:v>7167.3095703125</c:v>
                </c:pt>
                <c:pt idx="3588">
                  <c:v>7169.421875</c:v>
                </c:pt>
                <c:pt idx="3589">
                  <c:v>7171.5969238281295</c:v>
                </c:pt>
                <c:pt idx="3590">
                  <c:v>7173.4580078125</c:v>
                </c:pt>
                <c:pt idx="3591">
                  <c:v>7175.4072265625</c:v>
                </c:pt>
                <c:pt idx="3592">
                  <c:v>7177.45703125</c:v>
                </c:pt>
                <c:pt idx="3593">
                  <c:v>7179.40625</c:v>
                </c:pt>
                <c:pt idx="3594">
                  <c:v>7181.443359375</c:v>
                </c:pt>
                <c:pt idx="3595">
                  <c:v>7183.4929199218795</c:v>
                </c:pt>
                <c:pt idx="3596">
                  <c:v>7185.4267578125</c:v>
                </c:pt>
                <c:pt idx="3597">
                  <c:v>7187.4636230468705</c:v>
                </c:pt>
                <c:pt idx="3598">
                  <c:v>7189.5534667968795</c:v>
                </c:pt>
                <c:pt idx="3599">
                  <c:v>7191.4899902343705</c:v>
                </c:pt>
                <c:pt idx="3600">
                  <c:v>7193.501953125</c:v>
                </c:pt>
                <c:pt idx="3601">
                  <c:v>7195.4130859375</c:v>
                </c:pt>
                <c:pt idx="3602">
                  <c:v>7197.23388671875</c:v>
                </c:pt>
                <c:pt idx="3603">
                  <c:v>7199.29638671875</c:v>
                </c:pt>
                <c:pt idx="3604">
                  <c:v>7201.5368652343705</c:v>
                </c:pt>
                <c:pt idx="3605">
                  <c:v>7203.68701171875</c:v>
                </c:pt>
                <c:pt idx="3606">
                  <c:v>7205.4226074218795</c:v>
                </c:pt>
                <c:pt idx="3607">
                  <c:v>7207.3210449218795</c:v>
                </c:pt>
                <c:pt idx="3608">
                  <c:v>7209.3076171875</c:v>
                </c:pt>
                <c:pt idx="3609">
                  <c:v>7211.2568359375</c:v>
                </c:pt>
                <c:pt idx="3610">
                  <c:v>7213.482421875</c:v>
                </c:pt>
                <c:pt idx="3611">
                  <c:v>7215.3937988281295</c:v>
                </c:pt>
                <c:pt idx="3612">
                  <c:v>7217.35546875</c:v>
                </c:pt>
                <c:pt idx="3613">
                  <c:v>7219.279296875</c:v>
                </c:pt>
                <c:pt idx="3614">
                  <c:v>7221.26611328125</c:v>
                </c:pt>
                <c:pt idx="3615">
                  <c:v>7223.353515625</c:v>
                </c:pt>
                <c:pt idx="3616">
                  <c:v>7225.4006347656295</c:v>
                </c:pt>
                <c:pt idx="3617">
                  <c:v>7227.50048828125</c:v>
                </c:pt>
                <c:pt idx="3618">
                  <c:v>7229.439453125</c:v>
                </c:pt>
                <c:pt idx="3619">
                  <c:v>7231.4011230468705</c:v>
                </c:pt>
                <c:pt idx="3620">
                  <c:v>7233.375</c:v>
                </c:pt>
                <c:pt idx="3621">
                  <c:v>7235.2336425781205</c:v>
                </c:pt>
                <c:pt idx="3622">
                  <c:v>7237.3942871093705</c:v>
                </c:pt>
                <c:pt idx="3623">
                  <c:v>7239.57177734375</c:v>
                </c:pt>
                <c:pt idx="3624">
                  <c:v>7241.44775390625</c:v>
                </c:pt>
                <c:pt idx="3625">
                  <c:v>7243.48486328125</c:v>
                </c:pt>
                <c:pt idx="3626">
                  <c:v>7245.5720214843795</c:v>
                </c:pt>
                <c:pt idx="3627">
                  <c:v>7247.55859375</c:v>
                </c:pt>
                <c:pt idx="3628">
                  <c:v>7249.5202636718705</c:v>
                </c:pt>
                <c:pt idx="3629">
                  <c:v>7251.4191894531295</c:v>
                </c:pt>
                <c:pt idx="3630">
                  <c:v>7253.3806152343705</c:v>
                </c:pt>
                <c:pt idx="3631">
                  <c:v>7255.5939941406205</c:v>
                </c:pt>
                <c:pt idx="3632">
                  <c:v>7257.5432128906295</c:v>
                </c:pt>
                <c:pt idx="3633">
                  <c:v>7259.3537597656295</c:v>
                </c:pt>
                <c:pt idx="3634">
                  <c:v>7261.3505859375</c:v>
                </c:pt>
                <c:pt idx="3635">
                  <c:v>7263.33740234375</c:v>
                </c:pt>
                <c:pt idx="3636">
                  <c:v>7265.3896484375</c:v>
                </c:pt>
                <c:pt idx="3637">
                  <c:v>7267.501953125</c:v>
                </c:pt>
                <c:pt idx="3638">
                  <c:v>7269.45068359375</c:v>
                </c:pt>
                <c:pt idx="3639">
                  <c:v>7271.3244628906295</c:v>
                </c:pt>
                <c:pt idx="3640">
                  <c:v>7273.28369140625</c:v>
                </c:pt>
                <c:pt idx="3641">
                  <c:v>7275.2302246093705</c:v>
                </c:pt>
                <c:pt idx="3642">
                  <c:v>7277.24462890625</c:v>
                </c:pt>
                <c:pt idx="3643">
                  <c:v>7279.32177734375</c:v>
                </c:pt>
                <c:pt idx="3644">
                  <c:v>7281.3713378906295</c:v>
                </c:pt>
                <c:pt idx="3645">
                  <c:v>7283.4084472656295</c:v>
                </c:pt>
                <c:pt idx="3646">
                  <c:v>7285.4958496093705</c:v>
                </c:pt>
                <c:pt idx="3647">
                  <c:v>7287.5703125</c:v>
                </c:pt>
                <c:pt idx="3648">
                  <c:v>7289.44384765625</c:v>
                </c:pt>
                <c:pt idx="3649">
                  <c:v>7291.3427734375</c:v>
                </c:pt>
                <c:pt idx="3650">
                  <c:v>7293.3671875</c:v>
                </c:pt>
                <c:pt idx="3651">
                  <c:v>7295.3916015625</c:v>
                </c:pt>
                <c:pt idx="3652">
                  <c:v>7297.4162597656295</c:v>
                </c:pt>
                <c:pt idx="3653">
                  <c:v>7299.3654785156205</c:v>
                </c:pt>
                <c:pt idx="3654">
                  <c:v>7301.3142089843795</c:v>
                </c:pt>
                <c:pt idx="3655">
                  <c:v>7303.4265136718705</c:v>
                </c:pt>
                <c:pt idx="3656">
                  <c:v>7305.4763183593795</c:v>
                </c:pt>
                <c:pt idx="3657">
                  <c:v>7307.3623046875</c:v>
                </c:pt>
                <c:pt idx="3658">
                  <c:v>7309.3112792968795</c:v>
                </c:pt>
                <c:pt idx="3659">
                  <c:v>7311.29833984375</c:v>
                </c:pt>
                <c:pt idx="3660">
                  <c:v>7313.4484863281295</c:v>
                </c:pt>
                <c:pt idx="3661">
                  <c:v>7315.4201660156205</c:v>
                </c:pt>
                <c:pt idx="3662">
                  <c:v>7317.14306640625</c:v>
                </c:pt>
                <c:pt idx="3663">
                  <c:v>7319.3083496093705</c:v>
                </c:pt>
                <c:pt idx="3664">
                  <c:v>7321.37060546875</c:v>
                </c:pt>
                <c:pt idx="3665">
                  <c:v>7323.244140625</c:v>
                </c:pt>
                <c:pt idx="3666">
                  <c:v>7325.2912597656295</c:v>
                </c:pt>
                <c:pt idx="3667">
                  <c:v>7327.3913574218795</c:v>
                </c:pt>
                <c:pt idx="3668">
                  <c:v>7329.4182128906295</c:v>
                </c:pt>
                <c:pt idx="3669">
                  <c:v>7331.3166503906295</c:v>
                </c:pt>
                <c:pt idx="3670">
                  <c:v>7333.3916015625</c:v>
                </c:pt>
                <c:pt idx="3671">
                  <c:v>7335.45361328125</c:v>
                </c:pt>
                <c:pt idx="3672">
                  <c:v>7337.3898925781205</c:v>
                </c:pt>
                <c:pt idx="3673">
                  <c:v>7339.2258300781205</c:v>
                </c:pt>
                <c:pt idx="3674">
                  <c:v>7341.32568359375</c:v>
                </c:pt>
                <c:pt idx="3675">
                  <c:v>7343.47607421875</c:v>
                </c:pt>
                <c:pt idx="3676">
                  <c:v>7345.349609375</c:v>
                </c:pt>
                <c:pt idx="3677">
                  <c:v>7347.32373046875</c:v>
                </c:pt>
                <c:pt idx="3678">
                  <c:v>7349.2829589843795</c:v>
                </c:pt>
                <c:pt idx="3679">
                  <c:v>7351.2194824218795</c:v>
                </c:pt>
                <c:pt idx="3680">
                  <c:v>7353.32177734375</c:v>
                </c:pt>
                <c:pt idx="3681">
                  <c:v>7355.33349609375</c:v>
                </c:pt>
                <c:pt idx="3682">
                  <c:v>7357.3076171875</c:v>
                </c:pt>
                <c:pt idx="3683">
                  <c:v>7359.2692871093705</c:v>
                </c:pt>
                <c:pt idx="3684">
                  <c:v>7361.2185058593795</c:v>
                </c:pt>
                <c:pt idx="3685">
                  <c:v>7363.2785644531295</c:v>
                </c:pt>
                <c:pt idx="3686">
                  <c:v>7365.275390625</c:v>
                </c:pt>
                <c:pt idx="3687">
                  <c:v>7367.28955078125</c:v>
                </c:pt>
                <c:pt idx="3688">
                  <c:v>7369.40234375</c:v>
                </c:pt>
                <c:pt idx="3689">
                  <c:v>7371.37646484375</c:v>
                </c:pt>
                <c:pt idx="3690">
                  <c:v>7373.2272949218795</c:v>
                </c:pt>
                <c:pt idx="3691">
                  <c:v>7375.2517089843795</c:v>
                </c:pt>
                <c:pt idx="3692">
                  <c:v>7377.2734375</c:v>
                </c:pt>
                <c:pt idx="3693">
                  <c:v>7379.2351074218795</c:v>
                </c:pt>
                <c:pt idx="3694">
                  <c:v>7381.2619628906295</c:v>
                </c:pt>
                <c:pt idx="3695">
                  <c:v>7383.3115234375</c:v>
                </c:pt>
                <c:pt idx="3696">
                  <c:v>7385.3107910156205</c:v>
                </c:pt>
                <c:pt idx="3697">
                  <c:v>7387.2346191406205</c:v>
                </c:pt>
                <c:pt idx="3698">
                  <c:v>7389.1813964843795</c:v>
                </c:pt>
                <c:pt idx="3699">
                  <c:v>7391.3166503906295</c:v>
                </c:pt>
                <c:pt idx="3700">
                  <c:v>7393.44384765625</c:v>
                </c:pt>
                <c:pt idx="3701">
                  <c:v>7395.2946777343705</c:v>
                </c:pt>
                <c:pt idx="3702">
                  <c:v>7397.1936035156205</c:v>
                </c:pt>
                <c:pt idx="3703">
                  <c:v>7399.2307128906295</c:v>
                </c:pt>
                <c:pt idx="3704">
                  <c:v>7401.2048339843795</c:v>
                </c:pt>
                <c:pt idx="3705">
                  <c:v>7403.3046875</c:v>
                </c:pt>
                <c:pt idx="3706">
                  <c:v>7405.4274902343705</c:v>
                </c:pt>
                <c:pt idx="3707">
                  <c:v>7407.3388671875</c:v>
                </c:pt>
                <c:pt idx="3708">
                  <c:v>7409.17724609375</c:v>
                </c:pt>
                <c:pt idx="3709">
                  <c:v>7411.20166015625</c:v>
                </c:pt>
                <c:pt idx="3710">
                  <c:v>7413.3391113281295</c:v>
                </c:pt>
                <c:pt idx="3711">
                  <c:v>7415.2756347656295</c:v>
                </c:pt>
                <c:pt idx="3712">
                  <c:v>7417.224609375</c:v>
                </c:pt>
                <c:pt idx="3713">
                  <c:v>7419.19873046875</c:v>
                </c:pt>
                <c:pt idx="3714">
                  <c:v>7421.1604003906295</c:v>
                </c:pt>
                <c:pt idx="3715">
                  <c:v>7423.2727050781205</c:v>
                </c:pt>
                <c:pt idx="3716">
                  <c:v>7425.27197265625</c:v>
                </c:pt>
                <c:pt idx="3717">
                  <c:v>7427.19384765625</c:v>
                </c:pt>
                <c:pt idx="3718">
                  <c:v>7429.255859375</c:v>
                </c:pt>
                <c:pt idx="3719">
                  <c:v>7431.2424316406205</c:v>
                </c:pt>
                <c:pt idx="3720">
                  <c:v>7433.17919921875</c:v>
                </c:pt>
                <c:pt idx="3721">
                  <c:v>7435.1433105468705</c:v>
                </c:pt>
                <c:pt idx="3722">
                  <c:v>7437.18017578125</c:v>
                </c:pt>
                <c:pt idx="3723">
                  <c:v>7439.29248046875</c:v>
                </c:pt>
                <c:pt idx="3724">
                  <c:v>7441.24169921875</c:v>
                </c:pt>
                <c:pt idx="3725">
                  <c:v>7443.1530761718705</c:v>
                </c:pt>
                <c:pt idx="3726">
                  <c:v>7445.17724609375</c:v>
                </c:pt>
                <c:pt idx="3727">
                  <c:v>7447.2521972656295</c:v>
                </c:pt>
                <c:pt idx="3728">
                  <c:v>7449.2517089843795</c:v>
                </c:pt>
                <c:pt idx="3729">
                  <c:v>7451.2258300781205</c:v>
                </c:pt>
                <c:pt idx="3730">
                  <c:v>7453.1223144531295</c:v>
                </c:pt>
                <c:pt idx="3731">
                  <c:v>7455.12158203125</c:v>
                </c:pt>
                <c:pt idx="3732">
                  <c:v>7457.18603515625</c:v>
                </c:pt>
                <c:pt idx="3733">
                  <c:v>7459.18505859375</c:v>
                </c:pt>
                <c:pt idx="3734">
                  <c:v>7461.20947265625</c:v>
                </c:pt>
                <c:pt idx="3735">
                  <c:v>7463.2216796875</c:v>
                </c:pt>
                <c:pt idx="3736">
                  <c:v>7465.2185058593795</c:v>
                </c:pt>
                <c:pt idx="3737">
                  <c:v>7467.20263671875</c:v>
                </c:pt>
                <c:pt idx="3738">
                  <c:v>7469.2775878906295</c:v>
                </c:pt>
                <c:pt idx="3739">
                  <c:v>7471.2541503906295</c:v>
                </c:pt>
                <c:pt idx="3740">
                  <c:v>7473.1428222656295</c:v>
                </c:pt>
                <c:pt idx="3741">
                  <c:v>7475.1298828125</c:v>
                </c:pt>
                <c:pt idx="3742">
                  <c:v>7477.2297363281295</c:v>
                </c:pt>
                <c:pt idx="3743">
                  <c:v>7479.279296875</c:v>
                </c:pt>
                <c:pt idx="3744">
                  <c:v>7481.2282714843795</c:v>
                </c:pt>
                <c:pt idx="3745">
                  <c:v>7483.22509765625</c:v>
                </c:pt>
                <c:pt idx="3746">
                  <c:v>7485.2849121093705</c:v>
                </c:pt>
                <c:pt idx="3747">
                  <c:v>7487.2741699218795</c:v>
                </c:pt>
                <c:pt idx="3748">
                  <c:v>7489.2258300781205</c:v>
                </c:pt>
                <c:pt idx="3749">
                  <c:v>7491.2126464843795</c:v>
                </c:pt>
                <c:pt idx="3750">
                  <c:v>7493.287109375</c:v>
                </c:pt>
                <c:pt idx="3751">
                  <c:v>7495.2482910156205</c:v>
                </c:pt>
                <c:pt idx="3752">
                  <c:v>7497.1472167968795</c:v>
                </c:pt>
                <c:pt idx="3753">
                  <c:v>7499.1721191406205</c:v>
                </c:pt>
                <c:pt idx="3754">
                  <c:v>7501.25927734375</c:v>
                </c:pt>
                <c:pt idx="3755">
                  <c:v>7503.3212890625</c:v>
                </c:pt>
                <c:pt idx="3756">
                  <c:v>7505.2578125</c:v>
                </c:pt>
                <c:pt idx="3757">
                  <c:v>7507.1940917968795</c:v>
                </c:pt>
                <c:pt idx="3758">
                  <c:v>7509.2687988281295</c:v>
                </c:pt>
                <c:pt idx="3759">
                  <c:v>7511.2810058593795</c:v>
                </c:pt>
                <c:pt idx="3760">
                  <c:v>7513.2048339843795</c:v>
                </c:pt>
                <c:pt idx="3761">
                  <c:v>7515.2795410156205</c:v>
                </c:pt>
                <c:pt idx="3762">
                  <c:v>7517.2412109375</c:v>
                </c:pt>
                <c:pt idx="3763">
                  <c:v>7519.2150878906295</c:v>
                </c:pt>
                <c:pt idx="3764">
                  <c:v>7521.2646484375</c:v>
                </c:pt>
                <c:pt idx="3765">
                  <c:v>7523.2766113281295</c:v>
                </c:pt>
                <c:pt idx="3766">
                  <c:v>7525.2258300781205</c:v>
                </c:pt>
                <c:pt idx="3767">
                  <c:v>7527.212890625</c:v>
                </c:pt>
                <c:pt idx="3768">
                  <c:v>7529.2121582031205</c:v>
                </c:pt>
                <c:pt idx="3769">
                  <c:v>7531.21142578125</c:v>
                </c:pt>
                <c:pt idx="3770">
                  <c:v>7533.3869628906295</c:v>
                </c:pt>
                <c:pt idx="3771">
                  <c:v>7535.3486328125</c:v>
                </c:pt>
                <c:pt idx="3772">
                  <c:v>7537.19677734375</c:v>
                </c:pt>
                <c:pt idx="3773">
                  <c:v>7539.2587890625</c:v>
                </c:pt>
                <c:pt idx="3774">
                  <c:v>7541.1953125</c:v>
                </c:pt>
                <c:pt idx="3775">
                  <c:v>7543.0690917968795</c:v>
                </c:pt>
                <c:pt idx="3776">
                  <c:v>7545.1037597656295</c:v>
                </c:pt>
                <c:pt idx="3777">
                  <c:v>7547.10302734375</c:v>
                </c:pt>
                <c:pt idx="3778">
                  <c:v>7549.1550292968795</c:v>
                </c:pt>
                <c:pt idx="3779">
                  <c:v>7551.2170410156205</c:v>
                </c:pt>
                <c:pt idx="3780">
                  <c:v>7553.20361328125</c:v>
                </c:pt>
                <c:pt idx="3781">
                  <c:v>7555.2155761718705</c:v>
                </c:pt>
                <c:pt idx="3782">
                  <c:v>7557.1394042968795</c:v>
                </c:pt>
                <c:pt idx="3783">
                  <c:v>7559.1259765625</c:v>
                </c:pt>
                <c:pt idx="3784">
                  <c:v>7561.1379394531295</c:v>
                </c:pt>
                <c:pt idx="3785">
                  <c:v>7563.0617675781205</c:v>
                </c:pt>
                <c:pt idx="3786">
                  <c:v>7565.1242675781205</c:v>
                </c:pt>
                <c:pt idx="3787">
                  <c:v>7567.1613769531295</c:v>
                </c:pt>
                <c:pt idx="3788">
                  <c:v>7569.1101074218795</c:v>
                </c:pt>
                <c:pt idx="3789">
                  <c:v>7571.0842285156205</c:v>
                </c:pt>
                <c:pt idx="3790">
                  <c:v>7573.1337890625</c:v>
                </c:pt>
                <c:pt idx="3791">
                  <c:v>7575.2336425781205</c:v>
                </c:pt>
                <c:pt idx="3792">
                  <c:v>7577.1953125</c:v>
                </c:pt>
                <c:pt idx="3793">
                  <c:v>7579.1193847656295</c:v>
                </c:pt>
                <c:pt idx="3794">
                  <c:v>7581.1564941406205</c:v>
                </c:pt>
                <c:pt idx="3795">
                  <c:v>7583.1408691406205</c:v>
                </c:pt>
                <c:pt idx="3796">
                  <c:v>7585.12744140625</c:v>
                </c:pt>
                <c:pt idx="3797">
                  <c:v>7587.154296875</c:v>
                </c:pt>
                <c:pt idx="3798">
                  <c:v>7589.18896484375</c:v>
                </c:pt>
                <c:pt idx="3799">
                  <c:v>7591.1379394531295</c:v>
                </c:pt>
                <c:pt idx="3800">
                  <c:v>7593.1398925781205</c:v>
                </c:pt>
                <c:pt idx="3801">
                  <c:v>7595.2021484375</c:v>
                </c:pt>
                <c:pt idx="3802">
                  <c:v>7597.1638183593795</c:v>
                </c:pt>
                <c:pt idx="3803">
                  <c:v>7599.0979003906295</c:v>
                </c:pt>
                <c:pt idx="3804">
                  <c:v>7601.1220703125</c:v>
                </c:pt>
                <c:pt idx="3805">
                  <c:v>7603.1613769531295</c:v>
                </c:pt>
                <c:pt idx="3806">
                  <c:v>7605.1354980468705</c:v>
                </c:pt>
                <c:pt idx="3807">
                  <c:v>7607.1350097656295</c:v>
                </c:pt>
                <c:pt idx="3808">
                  <c:v>7609.04638671875</c:v>
                </c:pt>
                <c:pt idx="3809">
                  <c:v>7611.0080566406205</c:v>
                </c:pt>
                <c:pt idx="3810">
                  <c:v>7613.0830078125</c:v>
                </c:pt>
                <c:pt idx="3811">
                  <c:v>7615.1071777343705</c:v>
                </c:pt>
                <c:pt idx="3812">
                  <c:v>7617.0812988281295</c:v>
                </c:pt>
                <c:pt idx="3813">
                  <c:v>7619.15625</c:v>
                </c:pt>
                <c:pt idx="3814">
                  <c:v>7621.1279296875</c:v>
                </c:pt>
                <c:pt idx="3815">
                  <c:v>7623.0266113281295</c:v>
                </c:pt>
                <c:pt idx="3816">
                  <c:v>7624.99072265625</c:v>
                </c:pt>
                <c:pt idx="3817">
                  <c:v>7627.1032714843795</c:v>
                </c:pt>
                <c:pt idx="3818">
                  <c:v>7629.1403808593795</c:v>
                </c:pt>
                <c:pt idx="3819">
                  <c:v>7631.01416015625</c:v>
                </c:pt>
                <c:pt idx="3820">
                  <c:v>7633.0007324218795</c:v>
                </c:pt>
                <c:pt idx="3821">
                  <c:v>7635.13818359375</c:v>
                </c:pt>
                <c:pt idx="3822">
                  <c:v>7637.20068359375</c:v>
                </c:pt>
                <c:pt idx="3823">
                  <c:v>7639.2001953125</c:v>
                </c:pt>
                <c:pt idx="3824">
                  <c:v>7641.2746582031205</c:v>
                </c:pt>
                <c:pt idx="3825">
                  <c:v>7643.2487792968795</c:v>
                </c:pt>
                <c:pt idx="3826">
                  <c:v>7645.1477050781205</c:v>
                </c:pt>
                <c:pt idx="3827">
                  <c:v>7647.0690917968795</c:v>
                </c:pt>
                <c:pt idx="3828">
                  <c:v>7649.05322265625</c:v>
                </c:pt>
                <c:pt idx="3829">
                  <c:v>7651.0676269531295</c:v>
                </c:pt>
                <c:pt idx="3830">
                  <c:v>7653.03173828125</c:v>
                </c:pt>
                <c:pt idx="3831">
                  <c:v>7655.0559082031205</c:v>
                </c:pt>
                <c:pt idx="3832">
                  <c:v>7657.0554199218795</c:v>
                </c:pt>
                <c:pt idx="3833">
                  <c:v>7659.0673828125</c:v>
                </c:pt>
                <c:pt idx="3834">
                  <c:v>7661.1647949218795</c:v>
                </c:pt>
                <c:pt idx="3835">
                  <c:v>7663.0886230468705</c:v>
                </c:pt>
                <c:pt idx="3836">
                  <c:v>7665.02734375</c:v>
                </c:pt>
                <c:pt idx="3837">
                  <c:v>7667.1877441406205</c:v>
                </c:pt>
                <c:pt idx="3838">
                  <c:v>7669.1745605468705</c:v>
                </c:pt>
                <c:pt idx="3839">
                  <c:v>7671.0632324218795</c:v>
                </c:pt>
                <c:pt idx="3840">
                  <c:v>7673.12548828125</c:v>
                </c:pt>
                <c:pt idx="3841">
                  <c:v>7675.2004394531295</c:v>
                </c:pt>
                <c:pt idx="3842">
                  <c:v>7677.1872558593795</c:v>
                </c:pt>
                <c:pt idx="3843">
                  <c:v>7678.9978027343705</c:v>
                </c:pt>
                <c:pt idx="3844">
                  <c:v>7680.9968261718705</c:v>
                </c:pt>
                <c:pt idx="3845">
                  <c:v>7683.07177734375</c:v>
                </c:pt>
                <c:pt idx="3846">
                  <c:v>7685.12158203125</c:v>
                </c:pt>
                <c:pt idx="3847">
                  <c:v>7687.1433105468705</c:v>
                </c:pt>
                <c:pt idx="3848">
                  <c:v>7689.0798339843795</c:v>
                </c:pt>
                <c:pt idx="3849">
                  <c:v>7691.15478515625</c:v>
                </c:pt>
                <c:pt idx="3850">
                  <c:v>7693.09130859375</c:v>
                </c:pt>
                <c:pt idx="3851">
                  <c:v>7695.0300292968795</c:v>
                </c:pt>
                <c:pt idx="3852">
                  <c:v>7697.2302246093705</c:v>
                </c:pt>
                <c:pt idx="3853">
                  <c:v>7699.1770019531295</c:v>
                </c:pt>
                <c:pt idx="3854">
                  <c:v>7701.0734863281295</c:v>
                </c:pt>
                <c:pt idx="3855">
                  <c:v>7702.94921875</c:v>
                </c:pt>
                <c:pt idx="3856">
                  <c:v>7704.92578125</c:v>
                </c:pt>
                <c:pt idx="3857">
                  <c:v>7707.1389160156205</c:v>
                </c:pt>
                <c:pt idx="3858">
                  <c:v>7709.1384277343705</c:v>
                </c:pt>
                <c:pt idx="3859">
                  <c:v>7711.1125488281295</c:v>
                </c:pt>
                <c:pt idx="3860">
                  <c:v>7713.0988769531295</c:v>
                </c:pt>
                <c:pt idx="3861">
                  <c:v>7715.1613769531295</c:v>
                </c:pt>
                <c:pt idx="3862">
                  <c:v>7717.1862792968795</c:v>
                </c:pt>
                <c:pt idx="3863">
                  <c:v>7719.03466796875</c:v>
                </c:pt>
                <c:pt idx="3864">
                  <c:v>7720.99609375</c:v>
                </c:pt>
                <c:pt idx="3865">
                  <c:v>7722.9826660156205</c:v>
                </c:pt>
                <c:pt idx="3866">
                  <c:v>7725.0070800781205</c:v>
                </c:pt>
                <c:pt idx="3867">
                  <c:v>7727.0944824218795</c:v>
                </c:pt>
                <c:pt idx="3868">
                  <c:v>7729.06640625</c:v>
                </c:pt>
                <c:pt idx="3869">
                  <c:v>7731.078125</c:v>
                </c:pt>
                <c:pt idx="3870">
                  <c:v>7733.0671386718705</c:v>
                </c:pt>
                <c:pt idx="3871">
                  <c:v>7735.05419921875</c:v>
                </c:pt>
                <c:pt idx="3872">
                  <c:v>7737.1794433593795</c:v>
                </c:pt>
                <c:pt idx="3873">
                  <c:v>7739.1535644531295</c:v>
                </c:pt>
                <c:pt idx="3874">
                  <c:v>7741.02685546875</c:v>
                </c:pt>
                <c:pt idx="3875">
                  <c:v>7742.98828125</c:v>
                </c:pt>
                <c:pt idx="3876">
                  <c:v>7744.98779296875</c:v>
                </c:pt>
                <c:pt idx="3877">
                  <c:v>7747.0751953125</c:v>
                </c:pt>
                <c:pt idx="3878">
                  <c:v>7749.1123046875</c:v>
                </c:pt>
                <c:pt idx="3879">
                  <c:v>7751.0363769531295</c:v>
                </c:pt>
                <c:pt idx="3880">
                  <c:v>7753.03564453125</c:v>
                </c:pt>
                <c:pt idx="3881">
                  <c:v>7755.0852050781205</c:v>
                </c:pt>
                <c:pt idx="3882">
                  <c:v>7757.0090332031205</c:v>
                </c:pt>
                <c:pt idx="3883">
                  <c:v>7758.99560546875</c:v>
                </c:pt>
                <c:pt idx="3884">
                  <c:v>7761.0075683593795</c:v>
                </c:pt>
                <c:pt idx="3885">
                  <c:v>7762.87890625</c:v>
                </c:pt>
                <c:pt idx="3886">
                  <c:v>7764.87841796875</c:v>
                </c:pt>
                <c:pt idx="3887">
                  <c:v>7766.9431152343705</c:v>
                </c:pt>
                <c:pt idx="3888">
                  <c:v>7768.9797363281295</c:v>
                </c:pt>
                <c:pt idx="3889">
                  <c:v>7770.9284667968795</c:v>
                </c:pt>
                <c:pt idx="3890">
                  <c:v>7772.89013671875</c:v>
                </c:pt>
                <c:pt idx="3891">
                  <c:v>7774.9899902343705</c:v>
                </c:pt>
                <c:pt idx="3892">
                  <c:v>7777.03955078125</c:v>
                </c:pt>
                <c:pt idx="3893">
                  <c:v>7778.96337890625</c:v>
                </c:pt>
                <c:pt idx="3894">
                  <c:v>7780.89990234375</c:v>
                </c:pt>
                <c:pt idx="3895">
                  <c:v>7782.9748535156205</c:v>
                </c:pt>
                <c:pt idx="3896">
                  <c:v>7785.0119628906295</c:v>
                </c:pt>
                <c:pt idx="3897">
                  <c:v>7786.9484863281295</c:v>
                </c:pt>
                <c:pt idx="3898">
                  <c:v>7788.91015625</c:v>
                </c:pt>
                <c:pt idx="3899">
                  <c:v>7791.03515625</c:v>
                </c:pt>
                <c:pt idx="3900">
                  <c:v>7792.9968261718705</c:v>
                </c:pt>
                <c:pt idx="3901">
                  <c:v>7794.908203125</c:v>
                </c:pt>
                <c:pt idx="3902">
                  <c:v>7796.98291015625</c:v>
                </c:pt>
                <c:pt idx="3903">
                  <c:v>7798.9694824218795</c:v>
                </c:pt>
                <c:pt idx="3904">
                  <c:v>7800.9685058593795</c:v>
                </c:pt>
                <c:pt idx="3905">
                  <c:v>7802.9655761718705</c:v>
                </c:pt>
                <c:pt idx="3906">
                  <c:v>7804.92724609375</c:v>
                </c:pt>
                <c:pt idx="3907">
                  <c:v>7806.8913574218795</c:v>
                </c:pt>
                <c:pt idx="3908">
                  <c:v>7808.916015625</c:v>
                </c:pt>
                <c:pt idx="3909">
                  <c:v>7810.927734375</c:v>
                </c:pt>
                <c:pt idx="3910">
                  <c:v>7812.9143066406205</c:v>
                </c:pt>
                <c:pt idx="3911">
                  <c:v>7815.064453125</c:v>
                </c:pt>
                <c:pt idx="3912">
                  <c:v>7817.06396484375</c:v>
                </c:pt>
                <c:pt idx="3913">
                  <c:v>7818.9753417968795</c:v>
                </c:pt>
                <c:pt idx="3914">
                  <c:v>7820.9619140625</c:v>
                </c:pt>
                <c:pt idx="3915">
                  <c:v>7822.93603515625</c:v>
                </c:pt>
                <c:pt idx="3916">
                  <c:v>7824.9855957031205</c:v>
                </c:pt>
                <c:pt idx="3917">
                  <c:v>7827.0227050781205</c:v>
                </c:pt>
                <c:pt idx="3918">
                  <c:v>7829.04736328125</c:v>
                </c:pt>
                <c:pt idx="3919">
                  <c:v>7831.09716796875</c:v>
                </c:pt>
                <c:pt idx="3920">
                  <c:v>7833.0712890625</c:v>
                </c:pt>
                <c:pt idx="3921">
                  <c:v>7834.9826660156205</c:v>
                </c:pt>
                <c:pt idx="3922">
                  <c:v>7836.9567871093705</c:v>
                </c:pt>
                <c:pt idx="3923">
                  <c:v>7838.943359375</c:v>
                </c:pt>
                <c:pt idx="3924">
                  <c:v>7840.9680175781205</c:v>
                </c:pt>
                <c:pt idx="3925">
                  <c:v>7842.99267578125</c:v>
                </c:pt>
                <c:pt idx="3926">
                  <c:v>7844.9543457031205</c:v>
                </c:pt>
                <c:pt idx="3927">
                  <c:v>7846.9284667968795</c:v>
                </c:pt>
                <c:pt idx="3928">
                  <c:v>7848.96533203125</c:v>
                </c:pt>
                <c:pt idx="3929">
                  <c:v>7850.9895019531295</c:v>
                </c:pt>
                <c:pt idx="3930">
                  <c:v>7852.9636230468705</c:v>
                </c:pt>
                <c:pt idx="3931">
                  <c:v>7854.9377441406205</c:v>
                </c:pt>
                <c:pt idx="3932">
                  <c:v>7856.8869628906295</c:v>
                </c:pt>
                <c:pt idx="3933">
                  <c:v>7858.9240722656295</c:v>
                </c:pt>
                <c:pt idx="3934">
                  <c:v>7860.9357910156205</c:v>
                </c:pt>
                <c:pt idx="3935">
                  <c:v>7862.9228515625</c:v>
                </c:pt>
                <c:pt idx="3936">
                  <c:v>7864.9724121093705</c:v>
                </c:pt>
                <c:pt idx="3937">
                  <c:v>7866.9440917968795</c:v>
                </c:pt>
                <c:pt idx="3938">
                  <c:v>7868.9182128906295</c:v>
                </c:pt>
                <c:pt idx="3939">
                  <c:v>7870.9299316406205</c:v>
                </c:pt>
                <c:pt idx="3940">
                  <c:v>7872.8537597656295</c:v>
                </c:pt>
                <c:pt idx="3941">
                  <c:v>7874.8681640625</c:v>
                </c:pt>
                <c:pt idx="3942">
                  <c:v>7876.9055175781205</c:v>
                </c:pt>
                <c:pt idx="3943">
                  <c:v>7878.8395996093705</c:v>
                </c:pt>
                <c:pt idx="3944">
                  <c:v>7880.8742675781205</c:v>
                </c:pt>
                <c:pt idx="3945">
                  <c:v>7882.8759765625</c:v>
                </c:pt>
                <c:pt idx="3946">
                  <c:v>7884.8400878906295</c:v>
                </c:pt>
                <c:pt idx="3947">
                  <c:v>7886.9880371093705</c:v>
                </c:pt>
                <c:pt idx="3948">
                  <c:v>7889.11279296875</c:v>
                </c:pt>
                <c:pt idx="3949">
                  <c:v>7891.01123046875</c:v>
                </c:pt>
                <c:pt idx="3950">
                  <c:v>7892.9226074218795</c:v>
                </c:pt>
                <c:pt idx="3951">
                  <c:v>7894.91162109375</c:v>
                </c:pt>
                <c:pt idx="3952">
                  <c:v>7896.9362792968795</c:v>
                </c:pt>
                <c:pt idx="3953">
                  <c:v>7898.92333984375</c:v>
                </c:pt>
                <c:pt idx="3954">
                  <c:v>7900.8596191406205</c:v>
                </c:pt>
                <c:pt idx="3955">
                  <c:v>7902.93408203125</c:v>
                </c:pt>
                <c:pt idx="3956">
                  <c:v>7904.95849609375</c:v>
                </c:pt>
                <c:pt idx="3957">
                  <c:v>7906.8828125</c:v>
                </c:pt>
                <c:pt idx="3958">
                  <c:v>7908.892578125</c:v>
                </c:pt>
                <c:pt idx="3959">
                  <c:v>7910.8916015625</c:v>
                </c:pt>
                <c:pt idx="3960">
                  <c:v>7912.80517578125</c:v>
                </c:pt>
                <c:pt idx="3961">
                  <c:v>7914.7419433593795</c:v>
                </c:pt>
                <c:pt idx="3962">
                  <c:v>7916.7766113281295</c:v>
                </c:pt>
                <c:pt idx="3963">
                  <c:v>7918.8889160156205</c:v>
                </c:pt>
                <c:pt idx="3964">
                  <c:v>7920.890625</c:v>
                </c:pt>
                <c:pt idx="3965">
                  <c:v>7922.8269042968795</c:v>
                </c:pt>
                <c:pt idx="3966">
                  <c:v>7924.9519042968795</c:v>
                </c:pt>
                <c:pt idx="3967">
                  <c:v>7926.9638671875</c:v>
                </c:pt>
                <c:pt idx="3968">
                  <c:v>7928.92529296875</c:v>
                </c:pt>
                <c:pt idx="3969">
                  <c:v>7930.9245605468705</c:v>
                </c:pt>
                <c:pt idx="3970">
                  <c:v>7932.8464355468705</c:v>
                </c:pt>
                <c:pt idx="3971">
                  <c:v>7934.8583984375</c:v>
                </c:pt>
                <c:pt idx="3972">
                  <c:v>7936.7844238281295</c:v>
                </c:pt>
                <c:pt idx="3973">
                  <c:v>7938.78369140625</c:v>
                </c:pt>
                <c:pt idx="3974">
                  <c:v>7940.84619140625</c:v>
                </c:pt>
                <c:pt idx="3975">
                  <c:v>7942.88330078125</c:v>
                </c:pt>
                <c:pt idx="3976">
                  <c:v>7944.89501953125</c:v>
                </c:pt>
                <c:pt idx="3977">
                  <c:v>7946.8439941406205</c:v>
                </c:pt>
                <c:pt idx="3978">
                  <c:v>7948.9187011718705</c:v>
                </c:pt>
                <c:pt idx="3979">
                  <c:v>7950.9309082031205</c:v>
                </c:pt>
                <c:pt idx="3980">
                  <c:v>7952.93017578125</c:v>
                </c:pt>
                <c:pt idx="3981">
                  <c:v>7954.90185546875</c:v>
                </c:pt>
                <c:pt idx="3982">
                  <c:v>7956.9013671875</c:v>
                </c:pt>
                <c:pt idx="3983">
                  <c:v>7958.9658203125</c:v>
                </c:pt>
                <c:pt idx="3984">
                  <c:v>7960.93994140625</c:v>
                </c:pt>
                <c:pt idx="3985">
                  <c:v>7962.8762207031205</c:v>
                </c:pt>
                <c:pt idx="3986">
                  <c:v>7964.8125</c:v>
                </c:pt>
                <c:pt idx="3987">
                  <c:v>7966.8498535156205</c:v>
                </c:pt>
                <c:pt idx="3988">
                  <c:v>7968.9372558593795</c:v>
                </c:pt>
                <c:pt idx="3989">
                  <c:v>7970.8610839843795</c:v>
                </c:pt>
                <c:pt idx="3990">
                  <c:v>7972.91064453125</c:v>
                </c:pt>
                <c:pt idx="3991">
                  <c:v>7975.0231933593795</c:v>
                </c:pt>
                <c:pt idx="3992">
                  <c:v>7976.87158203125</c:v>
                </c:pt>
                <c:pt idx="3993">
                  <c:v>7978.8078613281295</c:v>
                </c:pt>
                <c:pt idx="3994">
                  <c:v>7980.92041015625</c:v>
                </c:pt>
                <c:pt idx="3995">
                  <c:v>7983.00537109375</c:v>
                </c:pt>
                <c:pt idx="3996">
                  <c:v>7984.9040527343705</c:v>
                </c:pt>
                <c:pt idx="3997">
                  <c:v>7986.83056640625</c:v>
                </c:pt>
                <c:pt idx="3998">
                  <c:v>7988.86767578125</c:v>
                </c:pt>
                <c:pt idx="3999">
                  <c:v>7990.9296875</c:v>
                </c:pt>
                <c:pt idx="4000">
                  <c:v>7992.8913574218795</c:v>
                </c:pt>
                <c:pt idx="4001">
                  <c:v>7994.80029296875</c:v>
                </c:pt>
                <c:pt idx="4002">
                  <c:v>7996.8876953125</c:v>
                </c:pt>
                <c:pt idx="4003">
                  <c:v>7998.8896484375</c:v>
                </c:pt>
                <c:pt idx="4004">
                  <c:v>8000.76318359375</c:v>
                </c:pt>
                <c:pt idx="4005">
                  <c:v>8002.7873535156205</c:v>
                </c:pt>
                <c:pt idx="4006">
                  <c:v>8004.912109375</c:v>
                </c:pt>
                <c:pt idx="4007">
                  <c:v>8006.91162109375</c:v>
                </c:pt>
                <c:pt idx="4008">
                  <c:v>8008.8205566406205</c:v>
                </c:pt>
                <c:pt idx="4009">
                  <c:v>8010.7443847656295</c:v>
                </c:pt>
                <c:pt idx="4010">
                  <c:v>8012.8720703125</c:v>
                </c:pt>
                <c:pt idx="4011">
                  <c:v>8014.9465332031205</c:v>
                </c:pt>
                <c:pt idx="4012">
                  <c:v>8016.794921875</c:v>
                </c:pt>
                <c:pt idx="4013">
                  <c:v>8018.64111328125</c:v>
                </c:pt>
                <c:pt idx="4014">
                  <c:v>8020.75390625</c:v>
                </c:pt>
                <c:pt idx="4015">
                  <c:v>8022.8688964843795</c:v>
                </c:pt>
                <c:pt idx="4016">
                  <c:v>8024.7419433593795</c:v>
                </c:pt>
                <c:pt idx="4017">
                  <c:v>8026.7536621093705</c:v>
                </c:pt>
                <c:pt idx="4018">
                  <c:v>8028.8034667968795</c:v>
                </c:pt>
                <c:pt idx="4019">
                  <c:v>8030.71484375</c:v>
                </c:pt>
                <c:pt idx="4020">
                  <c:v>8032.70166015625</c:v>
                </c:pt>
                <c:pt idx="4021">
                  <c:v>8034.8518066406205</c:v>
                </c:pt>
                <c:pt idx="4022">
                  <c:v>8036.8134765625</c:v>
                </c:pt>
                <c:pt idx="4023">
                  <c:v>8038.6872558593795</c:v>
                </c:pt>
                <c:pt idx="4024">
                  <c:v>8040.69921875</c:v>
                </c:pt>
                <c:pt idx="4025">
                  <c:v>8042.82421875</c:v>
                </c:pt>
                <c:pt idx="4026">
                  <c:v>8044.861328125</c:v>
                </c:pt>
                <c:pt idx="4027">
                  <c:v>8046.7351074218795</c:v>
                </c:pt>
                <c:pt idx="4028">
                  <c:v>8048.8095703125</c:v>
                </c:pt>
                <c:pt idx="4029">
                  <c:v>8050.84619140625</c:v>
                </c:pt>
                <c:pt idx="4030">
                  <c:v>8052.7829589843795</c:v>
                </c:pt>
                <c:pt idx="4031">
                  <c:v>8054.794921875</c:v>
                </c:pt>
                <c:pt idx="4032">
                  <c:v>8056.8193359375</c:v>
                </c:pt>
                <c:pt idx="4033">
                  <c:v>8058.8186035156205</c:v>
                </c:pt>
                <c:pt idx="4034">
                  <c:v>8060.76513671875</c:v>
                </c:pt>
                <c:pt idx="4035">
                  <c:v>8062.6994628906295</c:v>
                </c:pt>
                <c:pt idx="4036">
                  <c:v>8064.7138671875</c:v>
                </c:pt>
                <c:pt idx="4037">
                  <c:v>8066.74072265625</c:v>
                </c:pt>
                <c:pt idx="4038">
                  <c:v>8068.76513671875</c:v>
                </c:pt>
                <c:pt idx="4039">
                  <c:v>8070.9025878906295</c:v>
                </c:pt>
                <c:pt idx="4040">
                  <c:v>8072.9267578125</c:v>
                </c:pt>
                <c:pt idx="4041">
                  <c:v>8074.8759765625</c:v>
                </c:pt>
                <c:pt idx="4042">
                  <c:v>8076.8376464843795</c:v>
                </c:pt>
                <c:pt idx="4043">
                  <c:v>8078.77392578125</c:v>
                </c:pt>
                <c:pt idx="4044">
                  <c:v>8080.7858886718705</c:v>
                </c:pt>
                <c:pt idx="4045">
                  <c:v>8082.7724609375</c:v>
                </c:pt>
                <c:pt idx="4046">
                  <c:v>8084.7717285156205</c:v>
                </c:pt>
                <c:pt idx="4047">
                  <c:v>8086.8342285156205</c:v>
                </c:pt>
                <c:pt idx="4048">
                  <c:v>8088.7580566406205</c:v>
                </c:pt>
                <c:pt idx="4049">
                  <c:v>8090.6442871093705</c:v>
                </c:pt>
                <c:pt idx="4050">
                  <c:v>8092.744140625</c:v>
                </c:pt>
                <c:pt idx="4051">
                  <c:v>8094.8815917968795</c:v>
                </c:pt>
                <c:pt idx="4052">
                  <c:v>8096.7932128906295</c:v>
                </c:pt>
                <c:pt idx="4053">
                  <c:v>8098.6540527343705</c:v>
                </c:pt>
                <c:pt idx="4054">
                  <c:v>8100.7287597656295</c:v>
                </c:pt>
                <c:pt idx="4055">
                  <c:v>8102.8291015625</c:v>
                </c:pt>
                <c:pt idx="4056">
                  <c:v>8104.80322265625</c:v>
                </c:pt>
                <c:pt idx="4057">
                  <c:v>8106.77734375</c:v>
                </c:pt>
                <c:pt idx="4058">
                  <c:v>8108.75146484375</c:v>
                </c:pt>
                <c:pt idx="4059">
                  <c:v>8110.7482910156205</c:v>
                </c:pt>
                <c:pt idx="4060">
                  <c:v>8112.7478027343705</c:v>
                </c:pt>
                <c:pt idx="4061">
                  <c:v>8114.7243652343705</c:v>
                </c:pt>
                <c:pt idx="4062">
                  <c:v>8116.86181640625</c:v>
                </c:pt>
                <c:pt idx="4063">
                  <c:v>8118.88623046875</c:v>
                </c:pt>
                <c:pt idx="4064">
                  <c:v>8120.7600097656295</c:v>
                </c:pt>
                <c:pt idx="4065">
                  <c:v>8122.7468261718705</c:v>
                </c:pt>
                <c:pt idx="4066">
                  <c:v>8124.8212890625</c:v>
                </c:pt>
                <c:pt idx="4067">
                  <c:v>8126.7451171875</c:v>
                </c:pt>
                <c:pt idx="4068">
                  <c:v>8128.7570800781205</c:v>
                </c:pt>
                <c:pt idx="4069">
                  <c:v>8130.88232421875</c:v>
                </c:pt>
                <c:pt idx="4070">
                  <c:v>8132.7937011718705</c:v>
                </c:pt>
                <c:pt idx="4071">
                  <c:v>8134.8056640625</c:v>
                </c:pt>
                <c:pt idx="4072">
                  <c:v>8136.8049316406205</c:v>
                </c:pt>
                <c:pt idx="4073">
                  <c:v>8138.7287597656295</c:v>
                </c:pt>
                <c:pt idx="4074">
                  <c:v>8140.71533203125</c:v>
                </c:pt>
                <c:pt idx="4075">
                  <c:v>8142.6640625</c:v>
                </c:pt>
                <c:pt idx="4076">
                  <c:v>8144.66357421875</c:v>
                </c:pt>
                <c:pt idx="4077">
                  <c:v>8146.8391113281295</c:v>
                </c:pt>
                <c:pt idx="4078">
                  <c:v>8148.80078125</c:v>
                </c:pt>
                <c:pt idx="4079">
                  <c:v>8150.6970214843795</c:v>
                </c:pt>
                <c:pt idx="4080">
                  <c:v>8152.6838378906295</c:v>
                </c:pt>
                <c:pt idx="4081">
                  <c:v>8154.64794921875</c:v>
                </c:pt>
                <c:pt idx="4082">
                  <c:v>8156.6848144531295</c:v>
                </c:pt>
                <c:pt idx="4083">
                  <c:v>8158.69677734375</c:v>
                </c:pt>
                <c:pt idx="4084">
                  <c:v>8160.7087402343705</c:v>
                </c:pt>
                <c:pt idx="4085">
                  <c:v>8162.6804199218795</c:v>
                </c:pt>
                <c:pt idx="4086">
                  <c:v>8164.65234375</c:v>
                </c:pt>
                <c:pt idx="4087">
                  <c:v>8166.69189453125</c:v>
                </c:pt>
                <c:pt idx="4088">
                  <c:v>8168.7160644531295</c:v>
                </c:pt>
                <c:pt idx="4089">
                  <c:v>8170.67724609375</c:v>
                </c:pt>
                <c:pt idx="4090">
                  <c:v>8172.7170410156205</c:v>
                </c:pt>
                <c:pt idx="4091">
                  <c:v>8174.7795410156205</c:v>
                </c:pt>
                <c:pt idx="4092">
                  <c:v>8176.7512207031205</c:v>
                </c:pt>
                <c:pt idx="4093">
                  <c:v>8178.7229003906295</c:v>
                </c:pt>
                <c:pt idx="4094">
                  <c:v>8180.66162109375</c:v>
                </c:pt>
                <c:pt idx="4095">
                  <c:v>8182.73876953125</c:v>
                </c:pt>
                <c:pt idx="4096">
                  <c:v>8184.77587890625</c:v>
                </c:pt>
                <c:pt idx="4097">
                  <c:v>8186.71240234375</c:v>
                </c:pt>
                <c:pt idx="4098">
                  <c:v>8188.7119140625</c:v>
                </c:pt>
                <c:pt idx="4099">
                  <c:v>8190.7238769531295</c:v>
                </c:pt>
                <c:pt idx="4100">
                  <c:v>8192.73583984375</c:v>
                </c:pt>
                <c:pt idx="4101">
                  <c:v>8194.67236328125</c:v>
                </c:pt>
                <c:pt idx="4102">
                  <c:v>8196.68408203125</c:v>
                </c:pt>
                <c:pt idx="4103">
                  <c:v>8198.7587890625</c:v>
                </c:pt>
                <c:pt idx="4104">
                  <c:v>8200.7705078125</c:v>
                </c:pt>
                <c:pt idx="4105">
                  <c:v>8202.74462890625</c:v>
                </c:pt>
                <c:pt idx="4106">
                  <c:v>8204.7568359375</c:v>
                </c:pt>
                <c:pt idx="4107">
                  <c:v>8206.7060546875</c:v>
                </c:pt>
                <c:pt idx="4108">
                  <c:v>8208.591796875</c:v>
                </c:pt>
                <c:pt idx="4109">
                  <c:v>8210.62841796875</c:v>
                </c:pt>
                <c:pt idx="4110">
                  <c:v>8212.7158203125</c:v>
                </c:pt>
                <c:pt idx="4111">
                  <c:v>8214.72802734375</c:v>
                </c:pt>
                <c:pt idx="4112">
                  <c:v>8216.71484375</c:v>
                </c:pt>
                <c:pt idx="4113">
                  <c:v>8218.751953125</c:v>
                </c:pt>
                <c:pt idx="4114">
                  <c:v>8220.75146484375</c:v>
                </c:pt>
                <c:pt idx="4115">
                  <c:v>8222.625</c:v>
                </c:pt>
                <c:pt idx="4116">
                  <c:v>8224.69970703125</c:v>
                </c:pt>
                <c:pt idx="4117">
                  <c:v>8226.787109375</c:v>
                </c:pt>
                <c:pt idx="4118">
                  <c:v>8228.66064453125</c:v>
                </c:pt>
                <c:pt idx="4119">
                  <c:v>8230.64697265625</c:v>
                </c:pt>
                <c:pt idx="4120">
                  <c:v>8232.7470703125</c:v>
                </c:pt>
                <c:pt idx="4121">
                  <c:v>8234.73388671875</c:v>
                </c:pt>
                <c:pt idx="4122">
                  <c:v>8236.6953125</c:v>
                </c:pt>
                <c:pt idx="4123">
                  <c:v>8238.78271484375</c:v>
                </c:pt>
                <c:pt idx="4124">
                  <c:v>8240.7568359375</c:v>
                </c:pt>
                <c:pt idx="4125">
                  <c:v>8242.68115234375</c:v>
                </c:pt>
                <c:pt idx="4126">
                  <c:v>8244.69287109375</c:v>
                </c:pt>
                <c:pt idx="4127">
                  <c:v>8246.62890625</c:v>
                </c:pt>
                <c:pt idx="4128">
                  <c:v>8248.5908203125</c:v>
                </c:pt>
                <c:pt idx="4129">
                  <c:v>8250.615234375</c:v>
                </c:pt>
                <c:pt idx="4130">
                  <c:v>8252.61474609375</c:v>
                </c:pt>
                <c:pt idx="4131">
                  <c:v>8254.66455078125</c:v>
                </c:pt>
                <c:pt idx="4132">
                  <c:v>8256.63818359375</c:v>
                </c:pt>
                <c:pt idx="4133">
                  <c:v>8258.6875</c:v>
                </c:pt>
                <c:pt idx="4134">
                  <c:v>8260.80029296875</c:v>
                </c:pt>
                <c:pt idx="4135">
                  <c:v>8262.673828125</c:v>
                </c:pt>
                <c:pt idx="4136">
                  <c:v>8264.64794921875</c:v>
                </c:pt>
                <c:pt idx="4137">
                  <c:v>8266.7734375</c:v>
                </c:pt>
                <c:pt idx="4138">
                  <c:v>8268.78271484375</c:v>
                </c:pt>
                <c:pt idx="4139">
                  <c:v>8270.68115234375</c:v>
                </c:pt>
                <c:pt idx="4140">
                  <c:v>8272.5576171875</c:v>
                </c:pt>
                <c:pt idx="4141">
                  <c:v>8274.607421875</c:v>
                </c:pt>
                <c:pt idx="4142">
                  <c:v>8276.66943359375</c:v>
                </c:pt>
                <c:pt idx="4143">
                  <c:v>8278.630859375</c:v>
                </c:pt>
                <c:pt idx="4144">
                  <c:v>8280.61767578125</c:v>
                </c:pt>
                <c:pt idx="4145">
                  <c:v>8282.529296875</c:v>
                </c:pt>
                <c:pt idx="4146">
                  <c:v>8284.56591796875</c:v>
                </c:pt>
                <c:pt idx="4147">
                  <c:v>8286.6279296875</c:v>
                </c:pt>
                <c:pt idx="4148">
                  <c:v>8288.56494140625</c:v>
                </c:pt>
                <c:pt idx="4149">
                  <c:v>8290.6396484375</c:v>
                </c:pt>
                <c:pt idx="4150">
                  <c:v>8292.68896484375</c:v>
                </c:pt>
                <c:pt idx="4151">
                  <c:v>8294.67578125</c:v>
                </c:pt>
                <c:pt idx="4152">
                  <c:v>8296.6123046875</c:v>
                </c:pt>
                <c:pt idx="4153">
                  <c:v>8298.5234375</c:v>
                </c:pt>
                <c:pt idx="4154">
                  <c:v>8300.68603515625</c:v>
                </c:pt>
                <c:pt idx="4155">
                  <c:v>8302.72314453125</c:v>
                </c:pt>
                <c:pt idx="4156">
                  <c:v>8304.55908203125</c:v>
                </c:pt>
                <c:pt idx="4157">
                  <c:v>8306.55859375</c:v>
                </c:pt>
                <c:pt idx="4158">
                  <c:v>8308.62109375</c:v>
                </c:pt>
                <c:pt idx="4159">
                  <c:v>8310.6201171875</c:v>
                </c:pt>
                <c:pt idx="4160">
                  <c:v>8312.55615234375</c:v>
                </c:pt>
                <c:pt idx="4161">
                  <c:v>8314.69384765625</c:v>
                </c:pt>
                <c:pt idx="4162">
                  <c:v>8316.74365234375</c:v>
                </c:pt>
                <c:pt idx="4163">
                  <c:v>8318.63037109375</c:v>
                </c:pt>
                <c:pt idx="4164">
                  <c:v>8320.6171875</c:v>
                </c:pt>
                <c:pt idx="4165">
                  <c:v>8322.5908203125</c:v>
                </c:pt>
                <c:pt idx="4166">
                  <c:v>8324.640625</c:v>
                </c:pt>
                <c:pt idx="4167">
                  <c:v>8326.64013671875</c:v>
                </c:pt>
                <c:pt idx="4168">
                  <c:v>8328.5888671875</c:v>
                </c:pt>
                <c:pt idx="4169">
                  <c:v>8330.6259765625</c:v>
                </c:pt>
                <c:pt idx="4170">
                  <c:v>8332.72607421875</c:v>
                </c:pt>
                <c:pt idx="4171">
                  <c:v>8334.66259765625</c:v>
                </c:pt>
                <c:pt idx="4172">
                  <c:v>8336.54833984375</c:v>
                </c:pt>
                <c:pt idx="4173">
                  <c:v>8338.53466796875</c:v>
                </c:pt>
                <c:pt idx="4174">
                  <c:v>8340.50927734375</c:v>
                </c:pt>
                <c:pt idx="4175">
                  <c:v>8342.5966796875</c:v>
                </c:pt>
                <c:pt idx="4176">
                  <c:v>8344.63330078125</c:v>
                </c:pt>
                <c:pt idx="4177">
                  <c:v>8346.607421875</c:v>
                </c:pt>
                <c:pt idx="4178">
                  <c:v>8348.556640625</c:v>
                </c:pt>
                <c:pt idx="4179">
                  <c:v>8350.56884765625</c:v>
                </c:pt>
                <c:pt idx="4180">
                  <c:v>8352.51806640625</c:v>
                </c:pt>
                <c:pt idx="4181">
                  <c:v>8354.439453125</c:v>
                </c:pt>
                <c:pt idx="4182">
                  <c:v>8356.58984375</c:v>
                </c:pt>
                <c:pt idx="4183">
                  <c:v>8358.61669921875</c:v>
                </c:pt>
                <c:pt idx="4184">
                  <c:v>8360.51513671875</c:v>
                </c:pt>
                <c:pt idx="4185">
                  <c:v>8362.58984375</c:v>
                </c:pt>
                <c:pt idx="4186">
                  <c:v>8364.7275390625</c:v>
                </c:pt>
                <c:pt idx="4187">
                  <c:v>8366.6640625</c:v>
                </c:pt>
                <c:pt idx="4188">
                  <c:v>8368.62548828125</c:v>
                </c:pt>
                <c:pt idx="4189">
                  <c:v>8370.7255859375</c:v>
                </c:pt>
                <c:pt idx="4190">
                  <c:v>8372.67236328125</c:v>
                </c:pt>
                <c:pt idx="4191">
                  <c:v>8374.50830078125</c:v>
                </c:pt>
                <c:pt idx="4192">
                  <c:v>8376.51025390625</c:v>
                </c:pt>
                <c:pt idx="4193">
                  <c:v>8378.59765625</c:v>
                </c:pt>
                <c:pt idx="4194">
                  <c:v>8380.697265625</c:v>
                </c:pt>
                <c:pt idx="4195">
                  <c:v>8382.65625</c:v>
                </c:pt>
                <c:pt idx="4196">
                  <c:v>8384.4921875</c:v>
                </c:pt>
                <c:pt idx="4197">
                  <c:v>8386.45361328125</c:v>
                </c:pt>
                <c:pt idx="4198">
                  <c:v>8388.603515625</c:v>
                </c:pt>
                <c:pt idx="4199">
                  <c:v>8390.63037109375</c:v>
                </c:pt>
                <c:pt idx="4200">
                  <c:v>8392.5419921875</c:v>
                </c:pt>
                <c:pt idx="4201">
                  <c:v>8394.61669921875</c:v>
                </c:pt>
                <c:pt idx="4202">
                  <c:v>8396.72900390625</c:v>
                </c:pt>
                <c:pt idx="4203">
                  <c:v>8398.640625</c:v>
                </c:pt>
                <c:pt idx="4204">
                  <c:v>8400.4765625</c:v>
                </c:pt>
                <c:pt idx="4205">
                  <c:v>8402.4755859375</c:v>
                </c:pt>
                <c:pt idx="4206">
                  <c:v>8404.5751953125</c:v>
                </c:pt>
                <c:pt idx="4207">
                  <c:v>8406.53466796875</c:v>
                </c:pt>
                <c:pt idx="4208">
                  <c:v>8408.4189453125</c:v>
                </c:pt>
                <c:pt idx="4209">
                  <c:v>8410.54638671875</c:v>
                </c:pt>
                <c:pt idx="4210">
                  <c:v>8412.6962890625</c:v>
                </c:pt>
                <c:pt idx="4211">
                  <c:v>8414.6328125</c:v>
                </c:pt>
                <c:pt idx="4212">
                  <c:v>8416.5087890625</c:v>
                </c:pt>
                <c:pt idx="4213">
                  <c:v>8418.646484375</c:v>
                </c:pt>
                <c:pt idx="4214">
                  <c:v>8420.72119140625</c:v>
                </c:pt>
                <c:pt idx="4215">
                  <c:v>8422.556640625</c:v>
                </c:pt>
                <c:pt idx="4216">
                  <c:v>8424.48046875</c:v>
                </c:pt>
                <c:pt idx="4217">
                  <c:v>8426.46728515625</c:v>
                </c:pt>
                <c:pt idx="4218">
                  <c:v>8428.50439453125</c:v>
                </c:pt>
                <c:pt idx="4219">
                  <c:v>8430.5791015625</c:v>
                </c:pt>
                <c:pt idx="4220">
                  <c:v>8432.48828125</c:v>
                </c:pt>
                <c:pt idx="4221">
                  <c:v>8434.44775390625</c:v>
                </c:pt>
                <c:pt idx="4222">
                  <c:v>8436.5224609375</c:v>
                </c:pt>
                <c:pt idx="4223">
                  <c:v>8438.59716796875</c:v>
                </c:pt>
                <c:pt idx="4224">
                  <c:v>8440.5986328125</c:v>
                </c:pt>
                <c:pt idx="4225">
                  <c:v>8442.51220703125</c:v>
                </c:pt>
                <c:pt idx="4226">
                  <c:v>8444.599609375</c:v>
                </c:pt>
                <c:pt idx="4227">
                  <c:v>8446.5966796875</c:v>
                </c:pt>
                <c:pt idx="4228">
                  <c:v>8448.5205078125</c:v>
                </c:pt>
                <c:pt idx="4229">
                  <c:v>8450.56005859375</c:v>
                </c:pt>
                <c:pt idx="4230">
                  <c:v>8452.52197265625</c:v>
                </c:pt>
                <c:pt idx="4231">
                  <c:v>8454.45849609375</c:v>
                </c:pt>
                <c:pt idx="4232">
                  <c:v>8456.419921875</c:v>
                </c:pt>
                <c:pt idx="4233">
                  <c:v>8458.431640625</c:v>
                </c:pt>
                <c:pt idx="4234">
                  <c:v>8460.50634765625</c:v>
                </c:pt>
                <c:pt idx="4235">
                  <c:v>8462.51806640625</c:v>
                </c:pt>
                <c:pt idx="4236">
                  <c:v>8464.517578125</c:v>
                </c:pt>
                <c:pt idx="4237">
                  <c:v>8466.5546875</c:v>
                </c:pt>
                <c:pt idx="4238">
                  <c:v>8468.5791015625</c:v>
                </c:pt>
                <c:pt idx="4239">
                  <c:v>8470.541015625</c:v>
                </c:pt>
                <c:pt idx="4240">
                  <c:v>8472.40185546875</c:v>
                </c:pt>
                <c:pt idx="4241">
                  <c:v>8474.42626953125</c:v>
                </c:pt>
                <c:pt idx="4242">
                  <c:v>8476.5390625</c:v>
                </c:pt>
                <c:pt idx="4243">
                  <c:v>8478.462890625</c:v>
                </c:pt>
                <c:pt idx="4244">
                  <c:v>8480.4619140625</c:v>
                </c:pt>
                <c:pt idx="4245">
                  <c:v>8482.4609375</c:v>
                </c:pt>
                <c:pt idx="4246">
                  <c:v>8484.42041015625</c:v>
                </c:pt>
                <c:pt idx="4247">
                  <c:v>8486.4326171875</c:v>
                </c:pt>
                <c:pt idx="4248">
                  <c:v>8488.3837890625</c:v>
                </c:pt>
                <c:pt idx="4249">
                  <c:v>8490.4306640625</c:v>
                </c:pt>
                <c:pt idx="4250">
                  <c:v>8492.455078125</c:v>
                </c:pt>
                <c:pt idx="4251">
                  <c:v>8494.431640625</c:v>
                </c:pt>
                <c:pt idx="4252">
                  <c:v>8496.5068359375</c:v>
                </c:pt>
                <c:pt idx="4253">
                  <c:v>8498.60693359375</c:v>
                </c:pt>
                <c:pt idx="4254">
                  <c:v>8500.568359375</c:v>
                </c:pt>
                <c:pt idx="4255">
                  <c:v>8502.5048828125</c:v>
                </c:pt>
                <c:pt idx="4256">
                  <c:v>8504.46630859375</c:v>
                </c:pt>
                <c:pt idx="4257">
                  <c:v>8506.5283203125</c:v>
                </c:pt>
                <c:pt idx="4258">
                  <c:v>8508.490234375</c:v>
                </c:pt>
                <c:pt idx="4259">
                  <c:v>8510.4248046875</c:v>
                </c:pt>
                <c:pt idx="4260">
                  <c:v>8512.4716796875</c:v>
                </c:pt>
                <c:pt idx="4261">
                  <c:v>8514.611328125</c:v>
                </c:pt>
                <c:pt idx="4262">
                  <c:v>8516.5380859375</c:v>
                </c:pt>
                <c:pt idx="4263">
                  <c:v>8518.361328125</c:v>
                </c:pt>
                <c:pt idx="4264">
                  <c:v>8520.51123046875</c:v>
                </c:pt>
                <c:pt idx="4265">
                  <c:v>8522.54833984375</c:v>
                </c:pt>
                <c:pt idx="4266">
                  <c:v>8524.54541015625</c:v>
                </c:pt>
                <c:pt idx="4267">
                  <c:v>8526.494140625</c:v>
                </c:pt>
                <c:pt idx="4268">
                  <c:v>8528.50830078125</c:v>
                </c:pt>
                <c:pt idx="4269">
                  <c:v>8530.533203125</c:v>
                </c:pt>
                <c:pt idx="4270">
                  <c:v>8532.482421875</c:v>
                </c:pt>
                <c:pt idx="4271">
                  <c:v>8534.56982421875</c:v>
                </c:pt>
                <c:pt idx="4272">
                  <c:v>8536.58154296875</c:v>
                </c:pt>
                <c:pt idx="4273">
                  <c:v>8538.47998046875</c:v>
                </c:pt>
                <c:pt idx="4274">
                  <c:v>8540.44189453125</c:v>
                </c:pt>
                <c:pt idx="4275">
                  <c:v>8542.50390625</c:v>
                </c:pt>
                <c:pt idx="4276">
                  <c:v>8544.56591796875</c:v>
                </c:pt>
                <c:pt idx="4277">
                  <c:v>8546.52783203125</c:v>
                </c:pt>
                <c:pt idx="4278">
                  <c:v>8548.52734375</c:v>
                </c:pt>
                <c:pt idx="4279">
                  <c:v>8550.52685546875</c:v>
                </c:pt>
                <c:pt idx="4280">
                  <c:v>8552.45068359375</c:v>
                </c:pt>
                <c:pt idx="4281">
                  <c:v>8554.5126953125</c:v>
                </c:pt>
                <c:pt idx="4282">
                  <c:v>8556.47412109375</c:v>
                </c:pt>
                <c:pt idx="4283">
                  <c:v>8558.41064453125</c:v>
                </c:pt>
                <c:pt idx="4284">
                  <c:v>8560.40966796875</c:v>
                </c:pt>
                <c:pt idx="4285">
                  <c:v>8562.3837890625</c:v>
                </c:pt>
                <c:pt idx="4286">
                  <c:v>8564.49658203125</c:v>
                </c:pt>
                <c:pt idx="4287">
                  <c:v>8566.49365234375</c:v>
                </c:pt>
                <c:pt idx="4288">
                  <c:v>8568.3671875</c:v>
                </c:pt>
                <c:pt idx="4289">
                  <c:v>8570.39404296875</c:v>
                </c:pt>
                <c:pt idx="4290">
                  <c:v>8572.44384765625</c:v>
                </c:pt>
                <c:pt idx="4291">
                  <c:v>8574.365234375</c:v>
                </c:pt>
                <c:pt idx="4292">
                  <c:v>8576.3515625</c:v>
                </c:pt>
                <c:pt idx="4293">
                  <c:v>8578.36572265625</c:v>
                </c:pt>
                <c:pt idx="4294">
                  <c:v>8580.478515625</c:v>
                </c:pt>
                <c:pt idx="4295">
                  <c:v>8582.6416015625</c:v>
                </c:pt>
                <c:pt idx="4296">
                  <c:v>8584.5654296875</c:v>
                </c:pt>
                <c:pt idx="4297">
                  <c:v>8586.451171875</c:v>
                </c:pt>
                <c:pt idx="4298">
                  <c:v>8588.4228515625</c:v>
                </c:pt>
                <c:pt idx="4299">
                  <c:v>8590.38232421875</c:v>
                </c:pt>
                <c:pt idx="4300">
                  <c:v>8592.509765625</c:v>
                </c:pt>
                <c:pt idx="4301">
                  <c:v>8594.54931640625</c:v>
                </c:pt>
                <c:pt idx="4302">
                  <c:v>8596.41015625</c:v>
                </c:pt>
                <c:pt idx="4303">
                  <c:v>8598.4091796875</c:v>
                </c:pt>
                <c:pt idx="4304">
                  <c:v>8600.458984375</c:v>
                </c:pt>
                <c:pt idx="4305">
                  <c:v>8602.4833984375</c:v>
                </c:pt>
                <c:pt idx="4306">
                  <c:v>8604.4072265625</c:v>
                </c:pt>
                <c:pt idx="4307">
                  <c:v>8606.33154296875</c:v>
                </c:pt>
                <c:pt idx="4308">
                  <c:v>8608.3056640625</c:v>
                </c:pt>
                <c:pt idx="4309">
                  <c:v>8610.35498046875</c:v>
                </c:pt>
                <c:pt idx="4310">
                  <c:v>8612.40478515625</c:v>
                </c:pt>
                <c:pt idx="4311">
                  <c:v>8614.27587890625</c:v>
                </c:pt>
                <c:pt idx="4312">
                  <c:v>8616.31298828125</c:v>
                </c:pt>
                <c:pt idx="4313">
                  <c:v>8618.47802734375</c:v>
                </c:pt>
                <c:pt idx="4314">
                  <c:v>8620.40185546875</c:v>
                </c:pt>
                <c:pt idx="4315">
                  <c:v>8622.30078125</c:v>
                </c:pt>
                <c:pt idx="4316">
                  <c:v>8624.36279296875</c:v>
                </c:pt>
                <c:pt idx="4317">
                  <c:v>8626.48779296875</c:v>
                </c:pt>
                <c:pt idx="4318">
                  <c:v>8628.5126953125</c:v>
                </c:pt>
                <c:pt idx="4319">
                  <c:v>8630.361328125</c:v>
                </c:pt>
                <c:pt idx="4320">
                  <c:v>8632.29736328125</c:v>
                </c:pt>
                <c:pt idx="4321">
                  <c:v>8634.4326171875</c:v>
                </c:pt>
                <c:pt idx="4322">
                  <c:v>8636.39453125</c:v>
                </c:pt>
                <c:pt idx="4323">
                  <c:v>8638.39599609375</c:v>
                </c:pt>
                <c:pt idx="4324">
                  <c:v>8640.39501953125</c:v>
                </c:pt>
                <c:pt idx="4325">
                  <c:v>8642.34423828125</c:v>
                </c:pt>
                <c:pt idx="4326">
                  <c:v>8644.3564453125</c:v>
                </c:pt>
                <c:pt idx="4327">
                  <c:v>8646.35595703125</c:v>
                </c:pt>
                <c:pt idx="4328">
                  <c:v>8648.443359375</c:v>
                </c:pt>
                <c:pt idx="4329">
                  <c:v>8650.4296875</c:v>
                </c:pt>
                <c:pt idx="4330">
                  <c:v>8652.29052734375</c:v>
                </c:pt>
                <c:pt idx="4331">
                  <c:v>8654.3154296875</c:v>
                </c:pt>
                <c:pt idx="4332">
                  <c:v>8656.42529296875</c:v>
                </c:pt>
                <c:pt idx="4333">
                  <c:v>8658.3994140625</c:v>
                </c:pt>
                <c:pt idx="4334">
                  <c:v>8660.3505859375</c:v>
                </c:pt>
                <c:pt idx="4335">
                  <c:v>8662.29931640625</c:v>
                </c:pt>
                <c:pt idx="4336">
                  <c:v>8664.298828125</c:v>
                </c:pt>
                <c:pt idx="4337">
                  <c:v>8666.39892578125</c:v>
                </c:pt>
                <c:pt idx="4338">
                  <c:v>8668.3984375</c:v>
                </c:pt>
                <c:pt idx="4339">
                  <c:v>8670.41015625</c:v>
                </c:pt>
                <c:pt idx="4340">
                  <c:v>8672.447265625</c:v>
                </c:pt>
                <c:pt idx="4341">
                  <c:v>8674.37109375</c:v>
                </c:pt>
                <c:pt idx="4342">
                  <c:v>8676.3076171875</c:v>
                </c:pt>
                <c:pt idx="4343">
                  <c:v>8678.330078125</c:v>
                </c:pt>
                <c:pt idx="4344">
                  <c:v>8680.32666015625</c:v>
                </c:pt>
                <c:pt idx="4345">
                  <c:v>8682.353515625</c:v>
                </c:pt>
                <c:pt idx="4346">
                  <c:v>8684.3681640625</c:v>
                </c:pt>
                <c:pt idx="4347">
                  <c:v>8686.3544921875</c:v>
                </c:pt>
                <c:pt idx="4348">
                  <c:v>8688.4287109375</c:v>
                </c:pt>
                <c:pt idx="4349">
                  <c:v>8690.3251953125</c:v>
                </c:pt>
                <c:pt idx="4350">
                  <c:v>8692.3125</c:v>
                </c:pt>
                <c:pt idx="4351">
                  <c:v>8694.4775390625</c:v>
                </c:pt>
                <c:pt idx="4352">
                  <c:v>8696.4267578125</c:v>
                </c:pt>
                <c:pt idx="4353">
                  <c:v>8698.25</c:v>
                </c:pt>
                <c:pt idx="4354">
                  <c:v>8700.2490234375</c:v>
                </c:pt>
                <c:pt idx="4355">
                  <c:v>8702.44970703125</c:v>
                </c:pt>
                <c:pt idx="4356">
                  <c:v>8704.44873046875</c:v>
                </c:pt>
                <c:pt idx="4357">
                  <c:v>8706.146484375</c:v>
                </c:pt>
                <c:pt idx="4358">
                  <c:v>8708.15869140625</c:v>
                </c:pt>
                <c:pt idx="4359">
                  <c:v>8710.359375</c:v>
                </c:pt>
                <c:pt idx="4360">
                  <c:v>8712.44677734375</c:v>
                </c:pt>
                <c:pt idx="4361">
                  <c:v>8714.37060546875</c:v>
                </c:pt>
                <c:pt idx="4362">
                  <c:v>8716.31982421875</c:v>
                </c:pt>
                <c:pt idx="4363">
                  <c:v>8718.39404296875</c:v>
                </c:pt>
                <c:pt idx="4364">
                  <c:v>8720.34033203125</c:v>
                </c:pt>
                <c:pt idx="4365">
                  <c:v>8722.3525390625</c:v>
                </c:pt>
                <c:pt idx="4366">
                  <c:v>8724.341796875</c:v>
                </c:pt>
                <c:pt idx="4367">
                  <c:v>8726.32861328125</c:v>
                </c:pt>
                <c:pt idx="4368">
                  <c:v>8728.328125</c:v>
                </c:pt>
                <c:pt idx="4369">
                  <c:v>8730.23681640625</c:v>
                </c:pt>
                <c:pt idx="4370">
                  <c:v>8732.2607421875</c:v>
                </c:pt>
                <c:pt idx="4371">
                  <c:v>8734.24755859375</c:v>
                </c:pt>
                <c:pt idx="4372">
                  <c:v>8736.28515625</c:v>
                </c:pt>
                <c:pt idx="4373">
                  <c:v>8738.3623046875</c:v>
                </c:pt>
                <c:pt idx="4374">
                  <c:v>8740.39892578125</c:v>
                </c:pt>
                <c:pt idx="4375">
                  <c:v>8742.3857421875</c:v>
                </c:pt>
                <c:pt idx="4376">
                  <c:v>8744.322265625</c:v>
                </c:pt>
                <c:pt idx="4377">
                  <c:v>8746.28369140625</c:v>
                </c:pt>
                <c:pt idx="4378">
                  <c:v>8748.2578125</c:v>
                </c:pt>
                <c:pt idx="4379">
                  <c:v>8750.2822265625</c:v>
                </c:pt>
                <c:pt idx="4380">
                  <c:v>8752.38232421875</c:v>
                </c:pt>
                <c:pt idx="4381">
                  <c:v>8754.369140625</c:v>
                </c:pt>
                <c:pt idx="4382">
                  <c:v>8756.27783203125</c:v>
                </c:pt>
                <c:pt idx="4383">
                  <c:v>8758.30029296875</c:v>
                </c:pt>
                <c:pt idx="4384">
                  <c:v>8760.27685546875</c:v>
                </c:pt>
                <c:pt idx="4385">
                  <c:v>8762.31591796875</c:v>
                </c:pt>
                <c:pt idx="4386">
                  <c:v>8764.416015625</c:v>
                </c:pt>
                <c:pt idx="4387">
                  <c:v>8766.40283203125</c:v>
                </c:pt>
                <c:pt idx="4388">
                  <c:v>8768.31396484375</c:v>
                </c:pt>
                <c:pt idx="4389">
                  <c:v>8770.212890625</c:v>
                </c:pt>
                <c:pt idx="4390">
                  <c:v>8772.2373046875</c:v>
                </c:pt>
                <c:pt idx="4391">
                  <c:v>8774.31201171875</c:v>
                </c:pt>
                <c:pt idx="4392">
                  <c:v>8776.2236328125</c:v>
                </c:pt>
                <c:pt idx="4393">
                  <c:v>8778.29833984375</c:v>
                </c:pt>
                <c:pt idx="4394">
                  <c:v>8780.29736328125</c:v>
                </c:pt>
                <c:pt idx="4395">
                  <c:v>8782.1455078125</c:v>
                </c:pt>
                <c:pt idx="4396">
                  <c:v>8784.283203125</c:v>
                </c:pt>
                <c:pt idx="4397">
                  <c:v>8786.345703125</c:v>
                </c:pt>
                <c:pt idx="4398">
                  <c:v>8788.2822265625</c:v>
                </c:pt>
                <c:pt idx="4399">
                  <c:v>8790.28125</c:v>
                </c:pt>
                <c:pt idx="4400">
                  <c:v>8792.29296875</c:v>
                </c:pt>
                <c:pt idx="4401">
                  <c:v>8794.216796875</c:v>
                </c:pt>
                <c:pt idx="4402">
                  <c:v>8796.15380859375</c:v>
                </c:pt>
                <c:pt idx="4403">
                  <c:v>8798.25439453125</c:v>
                </c:pt>
                <c:pt idx="4404">
                  <c:v>8800.228515625</c:v>
                </c:pt>
                <c:pt idx="4405">
                  <c:v>8802.13916015625</c:v>
                </c:pt>
                <c:pt idx="4406">
                  <c:v>8804.25146484375</c:v>
                </c:pt>
                <c:pt idx="4407">
                  <c:v>8806.35205078125</c:v>
                </c:pt>
                <c:pt idx="4408">
                  <c:v>8808.3134765625</c:v>
                </c:pt>
                <c:pt idx="4409">
                  <c:v>8810.26220703125</c:v>
                </c:pt>
                <c:pt idx="4410">
                  <c:v>8812.29931640625</c:v>
                </c:pt>
                <c:pt idx="4411">
                  <c:v>8814.29833984375</c:v>
                </c:pt>
                <c:pt idx="4412">
                  <c:v>8816.26025390625</c:v>
                </c:pt>
                <c:pt idx="4413">
                  <c:v>8818.20947265625</c:v>
                </c:pt>
                <c:pt idx="4414">
                  <c:v>8820.1708984375</c:v>
                </c:pt>
                <c:pt idx="4415">
                  <c:v>8822.3837890625</c:v>
                </c:pt>
                <c:pt idx="4416">
                  <c:v>8824.42041015625</c:v>
                </c:pt>
                <c:pt idx="4417">
                  <c:v>8826.21875</c:v>
                </c:pt>
                <c:pt idx="4418">
                  <c:v>8828.1806640625</c:v>
                </c:pt>
                <c:pt idx="4419">
                  <c:v>8830.2431640625</c:v>
                </c:pt>
                <c:pt idx="4420">
                  <c:v>8832.2421875</c:v>
                </c:pt>
                <c:pt idx="4421">
                  <c:v>8834.25390625</c:v>
                </c:pt>
                <c:pt idx="4422">
                  <c:v>8836.2412109375</c:v>
                </c:pt>
                <c:pt idx="4423">
                  <c:v>8838.2529296875</c:v>
                </c:pt>
                <c:pt idx="4424">
                  <c:v>8840.2392578125</c:v>
                </c:pt>
                <c:pt idx="4425">
                  <c:v>8842.15087890625</c:v>
                </c:pt>
                <c:pt idx="4426">
                  <c:v>8844.22607421875</c:v>
                </c:pt>
                <c:pt idx="4427">
                  <c:v>8846.2880859375</c:v>
                </c:pt>
                <c:pt idx="4428">
                  <c:v>8848.2998046875</c:v>
                </c:pt>
                <c:pt idx="4429">
                  <c:v>8850.1982421875</c:v>
                </c:pt>
                <c:pt idx="4430">
                  <c:v>8852.17236328125</c:v>
                </c:pt>
                <c:pt idx="4431">
                  <c:v>8854.197265625</c:v>
                </c:pt>
                <c:pt idx="4432">
                  <c:v>8856.15869140625</c:v>
                </c:pt>
                <c:pt idx="4433">
                  <c:v>8858.21826171875</c:v>
                </c:pt>
                <c:pt idx="4434">
                  <c:v>8860.24267578125</c:v>
                </c:pt>
                <c:pt idx="4435">
                  <c:v>8862.17919921875</c:v>
                </c:pt>
                <c:pt idx="4436">
                  <c:v>8864.12841796875</c:v>
                </c:pt>
                <c:pt idx="4437">
                  <c:v>8866.142578125</c:v>
                </c:pt>
                <c:pt idx="4438">
                  <c:v>8868.154296875</c:v>
                </c:pt>
                <c:pt idx="4439">
                  <c:v>8870.22900390625</c:v>
                </c:pt>
                <c:pt idx="4440">
                  <c:v>8872.21630859375</c:v>
                </c:pt>
                <c:pt idx="4441">
                  <c:v>8874.16552734375</c:v>
                </c:pt>
                <c:pt idx="4442">
                  <c:v>8876.17724609375</c:v>
                </c:pt>
                <c:pt idx="4443">
                  <c:v>8878.1259765625</c:v>
                </c:pt>
                <c:pt idx="4444">
                  <c:v>8880.212890625</c:v>
                </c:pt>
                <c:pt idx="4445">
                  <c:v>8882.23779296875</c:v>
                </c:pt>
                <c:pt idx="4446">
                  <c:v>8884.12158203125</c:v>
                </c:pt>
                <c:pt idx="4447">
                  <c:v>8886.130859375</c:v>
                </c:pt>
                <c:pt idx="4448">
                  <c:v>8888.1552734375</c:v>
                </c:pt>
                <c:pt idx="4449">
                  <c:v>8890.14453125</c:v>
                </c:pt>
                <c:pt idx="4450">
                  <c:v>8892.1845703125</c:v>
                </c:pt>
                <c:pt idx="4451">
                  <c:v>8894.1337890625</c:v>
                </c:pt>
                <c:pt idx="4452">
                  <c:v>8896.18310546875</c:v>
                </c:pt>
                <c:pt idx="4453">
                  <c:v>8898.3203125</c:v>
                </c:pt>
                <c:pt idx="4454">
                  <c:v>8900.2294921875</c:v>
                </c:pt>
                <c:pt idx="4455">
                  <c:v>8902.1787109375</c:v>
                </c:pt>
                <c:pt idx="4456">
                  <c:v>8904.2177734375</c:v>
                </c:pt>
                <c:pt idx="4457">
                  <c:v>8906.20458984375</c:v>
                </c:pt>
                <c:pt idx="4458">
                  <c:v>8908.138671875</c:v>
                </c:pt>
                <c:pt idx="4459">
                  <c:v>8910.1630859375</c:v>
                </c:pt>
                <c:pt idx="4460">
                  <c:v>8912.212890625</c:v>
                </c:pt>
                <c:pt idx="4461">
                  <c:v>8914.16162109375</c:v>
                </c:pt>
                <c:pt idx="4462">
                  <c:v>8916.12548828125</c:v>
                </c:pt>
                <c:pt idx="4463">
                  <c:v>8918.125</c:v>
                </c:pt>
                <c:pt idx="4464">
                  <c:v>8920.1494140625</c:v>
                </c:pt>
                <c:pt idx="4465">
                  <c:v>8922.09814453125</c:v>
                </c:pt>
                <c:pt idx="4466">
                  <c:v>8924.0849609375</c:v>
                </c:pt>
                <c:pt idx="4467">
                  <c:v>8926.134765625</c:v>
                </c:pt>
                <c:pt idx="4468">
                  <c:v>8928.13134765625</c:v>
                </c:pt>
                <c:pt idx="4469">
                  <c:v>8930.1181640625</c:v>
                </c:pt>
                <c:pt idx="4470">
                  <c:v>8932.20849609375</c:v>
                </c:pt>
                <c:pt idx="4471">
                  <c:v>8934.24560546875</c:v>
                </c:pt>
                <c:pt idx="4472">
                  <c:v>8936.12890625</c:v>
                </c:pt>
                <c:pt idx="4473">
                  <c:v>8938.10302734375</c:v>
                </c:pt>
                <c:pt idx="4474">
                  <c:v>8940.142578125</c:v>
                </c:pt>
                <c:pt idx="4475">
                  <c:v>8942.14208984375</c:v>
                </c:pt>
                <c:pt idx="4476">
                  <c:v>8944.154296875</c:v>
                </c:pt>
                <c:pt idx="4477">
                  <c:v>8946.14111328125</c:v>
                </c:pt>
                <c:pt idx="4478">
                  <c:v>8948.08740234375</c:v>
                </c:pt>
                <c:pt idx="4479">
                  <c:v>8950.25</c:v>
                </c:pt>
                <c:pt idx="4480">
                  <c:v>8952.3017578125</c:v>
                </c:pt>
                <c:pt idx="4481">
                  <c:v>8954.17529296875</c:v>
                </c:pt>
                <c:pt idx="4482">
                  <c:v>8956.2001953125</c:v>
                </c:pt>
                <c:pt idx="4483">
                  <c:v>8958.25</c:v>
                </c:pt>
                <c:pt idx="4484">
                  <c:v>8960.26171875</c:v>
                </c:pt>
                <c:pt idx="4485">
                  <c:v>8962.19580078125</c:v>
                </c:pt>
                <c:pt idx="4486">
                  <c:v>8964.1826171875</c:v>
                </c:pt>
                <c:pt idx="4487">
                  <c:v>8966.1591796875</c:v>
                </c:pt>
                <c:pt idx="4488">
                  <c:v>8968.1689453125</c:v>
                </c:pt>
                <c:pt idx="4489">
                  <c:v>8970.16796875</c:v>
                </c:pt>
                <c:pt idx="4490">
                  <c:v>8972.09375</c:v>
                </c:pt>
                <c:pt idx="4491">
                  <c:v>8974.15625</c:v>
                </c:pt>
                <c:pt idx="4492">
                  <c:v>8976.09326171875</c:v>
                </c:pt>
                <c:pt idx="4493">
                  <c:v>8978.02978515625</c:v>
                </c:pt>
                <c:pt idx="4494">
                  <c:v>8980.12939453125</c:v>
                </c:pt>
                <c:pt idx="4495">
                  <c:v>8982.2041015625</c:v>
                </c:pt>
                <c:pt idx="4496">
                  <c:v>8984.29150390625</c:v>
                </c:pt>
                <c:pt idx="4497">
                  <c:v>8986.24072265625</c:v>
                </c:pt>
                <c:pt idx="4498">
                  <c:v>8988.099609375</c:v>
                </c:pt>
                <c:pt idx="4499">
                  <c:v>8990.083984375</c:v>
                </c:pt>
                <c:pt idx="4500">
                  <c:v>8992.03515625</c:v>
                </c:pt>
                <c:pt idx="4501">
                  <c:v>8993.99853515625</c:v>
                </c:pt>
                <c:pt idx="4502">
                  <c:v>8996.060546875</c:v>
                </c:pt>
                <c:pt idx="4503">
                  <c:v>8998.1103515625</c:v>
                </c:pt>
                <c:pt idx="4504">
                  <c:v>9000.0068359375</c:v>
                </c:pt>
                <c:pt idx="4505">
                  <c:v>9002.03125</c:v>
                </c:pt>
                <c:pt idx="4506">
                  <c:v>9004.25927734375</c:v>
                </c:pt>
                <c:pt idx="4507">
                  <c:v>9006.24609375</c:v>
                </c:pt>
                <c:pt idx="4508">
                  <c:v>9008.09423828125</c:v>
                </c:pt>
                <c:pt idx="4509">
                  <c:v>9010.03076171875</c:v>
                </c:pt>
                <c:pt idx="4510">
                  <c:v>9012.11572265625</c:v>
                </c:pt>
                <c:pt idx="4511">
                  <c:v>9014.24072265625</c:v>
                </c:pt>
                <c:pt idx="4512">
                  <c:v>9016.18994140625</c:v>
                </c:pt>
                <c:pt idx="4513">
                  <c:v>9018.0888671875</c:v>
                </c:pt>
                <c:pt idx="4514">
                  <c:v>9020.103515625</c:v>
                </c:pt>
                <c:pt idx="4515">
                  <c:v>9022.2158203125</c:v>
                </c:pt>
                <c:pt idx="4516">
                  <c:v>9024.21484375</c:v>
                </c:pt>
                <c:pt idx="4517">
                  <c:v>9026.111328125</c:v>
                </c:pt>
                <c:pt idx="4518">
                  <c:v>9027.99755859375</c:v>
                </c:pt>
                <c:pt idx="4519">
                  <c:v>9030.072265625</c:v>
                </c:pt>
                <c:pt idx="4520">
                  <c:v>9032.19482421875</c:v>
                </c:pt>
                <c:pt idx="4521">
                  <c:v>9034.1083984375</c:v>
                </c:pt>
                <c:pt idx="4522">
                  <c:v>9036.09765625</c:v>
                </c:pt>
                <c:pt idx="4523">
                  <c:v>9038.17236328125</c:v>
                </c:pt>
                <c:pt idx="4524">
                  <c:v>9040.12109375</c:v>
                </c:pt>
                <c:pt idx="4525">
                  <c:v>9042.10791015625</c:v>
                </c:pt>
                <c:pt idx="4526">
                  <c:v>9044.15771484375</c:v>
                </c:pt>
                <c:pt idx="4527">
                  <c:v>9046.1064453125</c:v>
                </c:pt>
                <c:pt idx="4528">
                  <c:v>9048.11865234375</c:v>
                </c:pt>
                <c:pt idx="4529">
                  <c:v>9050.130859375</c:v>
                </c:pt>
                <c:pt idx="4530">
                  <c:v>9052.142578125</c:v>
                </c:pt>
                <c:pt idx="4531">
                  <c:v>9054.10205078125</c:v>
                </c:pt>
                <c:pt idx="4532">
                  <c:v>9056.0634765625</c:v>
                </c:pt>
                <c:pt idx="4533">
                  <c:v>9058.05224609375</c:v>
                </c:pt>
                <c:pt idx="4534">
                  <c:v>9060.0263671875</c:v>
                </c:pt>
                <c:pt idx="4535">
                  <c:v>9062.0634765625</c:v>
                </c:pt>
                <c:pt idx="4536">
                  <c:v>9064.06298828125</c:v>
                </c:pt>
                <c:pt idx="4537">
                  <c:v>9066.0625</c:v>
                </c:pt>
                <c:pt idx="4538">
                  <c:v>9068.13720703125</c:v>
                </c:pt>
                <c:pt idx="4539">
                  <c:v>9070.111328125</c:v>
                </c:pt>
                <c:pt idx="4540">
                  <c:v>9072.123046875</c:v>
                </c:pt>
                <c:pt idx="4541">
                  <c:v>9074.1474609375</c:v>
                </c:pt>
                <c:pt idx="4542">
                  <c:v>9076.05908203125</c:v>
                </c:pt>
                <c:pt idx="4543">
                  <c:v>9078.01806640625</c:v>
                </c:pt>
                <c:pt idx="4544">
                  <c:v>9079.939453125</c:v>
                </c:pt>
                <c:pt idx="4545">
                  <c:v>9081.9287109375</c:v>
                </c:pt>
                <c:pt idx="4546">
                  <c:v>9084.0185546875</c:v>
                </c:pt>
                <c:pt idx="4547">
                  <c:v>9086.04345703125</c:v>
                </c:pt>
                <c:pt idx="4548">
                  <c:v>9088.02978515625</c:v>
                </c:pt>
                <c:pt idx="4549">
                  <c:v>9090.04150390625</c:v>
                </c:pt>
                <c:pt idx="4550">
                  <c:v>9092.0537109375</c:v>
                </c:pt>
                <c:pt idx="4551">
                  <c:v>9094.05322265625</c:v>
                </c:pt>
                <c:pt idx="4552">
                  <c:v>9096.0654296875</c:v>
                </c:pt>
                <c:pt idx="4553">
                  <c:v>9098.11474609375</c:v>
                </c:pt>
                <c:pt idx="4554">
                  <c:v>9100.12646484375</c:v>
                </c:pt>
                <c:pt idx="4555">
                  <c:v>9102.08837890625</c:v>
                </c:pt>
                <c:pt idx="4556">
                  <c:v>9104.08544921875</c:v>
                </c:pt>
                <c:pt idx="4557">
                  <c:v>9106.07177734375</c:v>
                </c:pt>
                <c:pt idx="4558">
                  <c:v>9108.0986328125</c:v>
                </c:pt>
                <c:pt idx="4559">
                  <c:v>9110.10791015625</c:v>
                </c:pt>
                <c:pt idx="4560">
                  <c:v>9112.056640625</c:v>
                </c:pt>
                <c:pt idx="4561">
                  <c:v>9114.0966796875</c:v>
                </c:pt>
                <c:pt idx="4562">
                  <c:v>9116.13134765625</c:v>
                </c:pt>
                <c:pt idx="4563">
                  <c:v>9118.05224609375</c:v>
                </c:pt>
                <c:pt idx="4564">
                  <c:v>9120.00390625</c:v>
                </c:pt>
                <c:pt idx="4565">
                  <c:v>9122.03076171875</c:v>
                </c:pt>
                <c:pt idx="4566">
                  <c:v>9124.04248046875</c:v>
                </c:pt>
                <c:pt idx="4567">
                  <c:v>9126.0673828125</c:v>
                </c:pt>
                <c:pt idx="4568">
                  <c:v>9128.00390625</c:v>
                </c:pt>
                <c:pt idx="4569">
                  <c:v>9129.9150390625</c:v>
                </c:pt>
                <c:pt idx="4570">
                  <c:v>9131.98974609375</c:v>
                </c:pt>
                <c:pt idx="4571">
                  <c:v>9134.01171875</c:v>
                </c:pt>
                <c:pt idx="4572">
                  <c:v>9135.96044921875</c:v>
                </c:pt>
                <c:pt idx="4573">
                  <c:v>9138.025390625</c:v>
                </c:pt>
                <c:pt idx="4574">
                  <c:v>9140.037109375</c:v>
                </c:pt>
                <c:pt idx="4575">
                  <c:v>9141.99853515625</c:v>
                </c:pt>
                <c:pt idx="4576">
                  <c:v>9143.98583984375</c:v>
                </c:pt>
                <c:pt idx="4577">
                  <c:v>9145.99755859375</c:v>
                </c:pt>
                <c:pt idx="4578">
                  <c:v>9148.07177734375</c:v>
                </c:pt>
                <c:pt idx="4579">
                  <c:v>9150.1337890625</c:v>
                </c:pt>
                <c:pt idx="4580">
                  <c:v>9152.07080078125</c:v>
                </c:pt>
                <c:pt idx="4581">
                  <c:v>9153.9951171875</c:v>
                </c:pt>
                <c:pt idx="4582">
                  <c:v>9155.9287109375</c:v>
                </c:pt>
                <c:pt idx="4583">
                  <c:v>9157.927734375</c:v>
                </c:pt>
                <c:pt idx="4584">
                  <c:v>9159.96728515625</c:v>
                </c:pt>
                <c:pt idx="4585">
                  <c:v>9161.91650390625</c:v>
                </c:pt>
                <c:pt idx="4586">
                  <c:v>9163.9912109375</c:v>
                </c:pt>
                <c:pt idx="4587">
                  <c:v>9166.103515625</c:v>
                </c:pt>
                <c:pt idx="4588">
                  <c:v>9168.087890625</c:v>
                </c:pt>
                <c:pt idx="4589">
                  <c:v>9170.08740234375</c:v>
                </c:pt>
                <c:pt idx="4590">
                  <c:v>9172.1142578125</c:v>
                </c:pt>
                <c:pt idx="4591">
                  <c:v>9174.0126953125</c:v>
                </c:pt>
                <c:pt idx="4592">
                  <c:v>9175.9619140625</c:v>
                </c:pt>
                <c:pt idx="4593">
                  <c:v>9177.923828125</c:v>
                </c:pt>
                <c:pt idx="4594">
                  <c:v>9179.91064453125</c:v>
                </c:pt>
                <c:pt idx="4595">
                  <c:v>9181.9326171875</c:v>
                </c:pt>
                <c:pt idx="4596">
                  <c:v>9183.9697265625</c:v>
                </c:pt>
                <c:pt idx="4597">
                  <c:v>9185.984375</c:v>
                </c:pt>
                <c:pt idx="4598">
                  <c:v>9187.94580078125</c:v>
                </c:pt>
                <c:pt idx="4599">
                  <c:v>9190.05810546875</c:v>
                </c:pt>
                <c:pt idx="4600">
                  <c:v>9192.0302734375</c:v>
                </c:pt>
                <c:pt idx="4601">
                  <c:v>9193.916015625</c:v>
                </c:pt>
                <c:pt idx="4602">
                  <c:v>9196.09326171875</c:v>
                </c:pt>
                <c:pt idx="4603">
                  <c:v>9198.16845703125</c:v>
                </c:pt>
                <c:pt idx="4604">
                  <c:v>9199.9794921875</c:v>
                </c:pt>
                <c:pt idx="4605">
                  <c:v>9202.0166015625</c:v>
                </c:pt>
                <c:pt idx="4606">
                  <c:v>9204.07861328125</c:v>
                </c:pt>
                <c:pt idx="4607">
                  <c:v>9206.02734375</c:v>
                </c:pt>
                <c:pt idx="4608">
                  <c:v>9207.9638671875</c:v>
                </c:pt>
                <c:pt idx="4609">
                  <c:v>9209.87548828125</c:v>
                </c:pt>
                <c:pt idx="4610">
                  <c:v>9211.9501953125</c:v>
                </c:pt>
                <c:pt idx="4611">
                  <c:v>9214.02490234375</c:v>
                </c:pt>
                <c:pt idx="4612">
                  <c:v>9215.93603515625</c:v>
                </c:pt>
                <c:pt idx="4613">
                  <c:v>9217.94775390625</c:v>
                </c:pt>
                <c:pt idx="4614">
                  <c:v>9219.99755859375</c:v>
                </c:pt>
                <c:pt idx="4615">
                  <c:v>9221.9189453125</c:v>
                </c:pt>
                <c:pt idx="4616">
                  <c:v>9223.8427734375</c:v>
                </c:pt>
                <c:pt idx="4617">
                  <c:v>9225.89501953125</c:v>
                </c:pt>
                <c:pt idx="4618">
                  <c:v>9227.95751953125</c:v>
                </c:pt>
                <c:pt idx="4619">
                  <c:v>9229.931640625</c:v>
                </c:pt>
                <c:pt idx="4620">
                  <c:v>9231.85302734375</c:v>
                </c:pt>
                <c:pt idx="4621">
                  <c:v>9233.90283203125</c:v>
                </c:pt>
                <c:pt idx="4622">
                  <c:v>9235.90478515625</c:v>
                </c:pt>
                <c:pt idx="4623">
                  <c:v>9237.939453125</c:v>
                </c:pt>
                <c:pt idx="4624">
                  <c:v>9240.06396484375</c:v>
                </c:pt>
                <c:pt idx="4625">
                  <c:v>9241.92724609375</c:v>
                </c:pt>
                <c:pt idx="4626">
                  <c:v>9243.97705078125</c:v>
                </c:pt>
                <c:pt idx="4627">
                  <c:v>9245.9736328125</c:v>
                </c:pt>
                <c:pt idx="4628">
                  <c:v>9247.91015625</c:v>
                </c:pt>
                <c:pt idx="4629">
                  <c:v>9249.9248046875</c:v>
                </c:pt>
                <c:pt idx="4630">
                  <c:v>9251.88623046875</c:v>
                </c:pt>
                <c:pt idx="4631">
                  <c:v>9253.935546875</c:v>
                </c:pt>
                <c:pt idx="4632">
                  <c:v>9255.98486328125</c:v>
                </c:pt>
                <c:pt idx="4633">
                  <c:v>9257.9443359375</c:v>
                </c:pt>
                <c:pt idx="4634">
                  <c:v>9259.91650390625</c:v>
                </c:pt>
                <c:pt idx="4635">
                  <c:v>9261.98095703125</c:v>
                </c:pt>
                <c:pt idx="4636">
                  <c:v>9263.9453125</c:v>
                </c:pt>
                <c:pt idx="4637">
                  <c:v>9265.89453125</c:v>
                </c:pt>
                <c:pt idx="4638">
                  <c:v>9268.056640625</c:v>
                </c:pt>
                <c:pt idx="4639">
                  <c:v>9270.14404296875</c:v>
                </c:pt>
                <c:pt idx="4640">
                  <c:v>9271.96533203125</c:v>
                </c:pt>
                <c:pt idx="4641">
                  <c:v>9273.95166015625</c:v>
                </c:pt>
                <c:pt idx="4642">
                  <c:v>9275.95361328125</c:v>
                </c:pt>
                <c:pt idx="4643">
                  <c:v>9277.90283203125</c:v>
                </c:pt>
                <c:pt idx="4644">
                  <c:v>9279.96484375</c:v>
                </c:pt>
                <c:pt idx="4645">
                  <c:v>9281.93896484375</c:v>
                </c:pt>
                <c:pt idx="4646">
                  <c:v>9283.900390625</c:v>
                </c:pt>
                <c:pt idx="4647">
                  <c:v>9285.89990234375</c:v>
                </c:pt>
                <c:pt idx="4648">
                  <c:v>9287.91162109375</c:v>
                </c:pt>
                <c:pt idx="4649">
                  <c:v>9289.9111328125</c:v>
                </c:pt>
                <c:pt idx="4650">
                  <c:v>9291.935546875</c:v>
                </c:pt>
                <c:pt idx="4651">
                  <c:v>9293.99755859375</c:v>
                </c:pt>
                <c:pt idx="4652">
                  <c:v>9295.98193359375</c:v>
                </c:pt>
                <c:pt idx="4653">
                  <c:v>9297.8427734375</c:v>
                </c:pt>
                <c:pt idx="4654">
                  <c:v>9299.80712890625</c:v>
                </c:pt>
                <c:pt idx="4655">
                  <c:v>9301.8818359375</c:v>
                </c:pt>
                <c:pt idx="4656">
                  <c:v>9303.8935546875</c:v>
                </c:pt>
                <c:pt idx="4657">
                  <c:v>9305.95556640625</c:v>
                </c:pt>
                <c:pt idx="4658">
                  <c:v>9308.0810546875</c:v>
                </c:pt>
                <c:pt idx="4659">
                  <c:v>9310.04052734375</c:v>
                </c:pt>
                <c:pt idx="4660">
                  <c:v>9311.888671875</c:v>
                </c:pt>
                <c:pt idx="4661">
                  <c:v>9313.9404296875</c:v>
                </c:pt>
                <c:pt idx="4662">
                  <c:v>9315.96484375</c:v>
                </c:pt>
                <c:pt idx="4663">
                  <c:v>9317.96435546875</c:v>
                </c:pt>
                <c:pt idx="4664">
                  <c:v>9319.951171875</c:v>
                </c:pt>
                <c:pt idx="4665">
                  <c:v>9321.8603515625</c:v>
                </c:pt>
                <c:pt idx="4666">
                  <c:v>9323.884765625</c:v>
                </c:pt>
                <c:pt idx="4667">
                  <c:v>9325.896484375</c:v>
                </c:pt>
                <c:pt idx="4668">
                  <c:v>9327.908203125</c:v>
                </c:pt>
                <c:pt idx="4669">
                  <c:v>9329.947265625</c:v>
                </c:pt>
                <c:pt idx="4670">
                  <c:v>9331.84619140625</c:v>
                </c:pt>
                <c:pt idx="4671">
                  <c:v>9333.87109375</c:v>
                </c:pt>
                <c:pt idx="4672">
                  <c:v>9336.0087890625</c:v>
                </c:pt>
                <c:pt idx="4673">
                  <c:v>9337.88232421875</c:v>
                </c:pt>
                <c:pt idx="4674">
                  <c:v>9339.78076171875</c:v>
                </c:pt>
                <c:pt idx="4675">
                  <c:v>9341.890625</c:v>
                </c:pt>
                <c:pt idx="4676">
                  <c:v>9343.78955078125</c:v>
                </c:pt>
                <c:pt idx="4677">
                  <c:v>9345.69091796875</c:v>
                </c:pt>
                <c:pt idx="4678">
                  <c:v>9347.765625</c:v>
                </c:pt>
                <c:pt idx="4679">
                  <c:v>9349.8154296875</c:v>
                </c:pt>
                <c:pt idx="4680">
                  <c:v>9351.865234375</c:v>
                </c:pt>
                <c:pt idx="4681">
                  <c:v>9353.90185546875</c:v>
                </c:pt>
                <c:pt idx="4682">
                  <c:v>9355.9765625</c:v>
                </c:pt>
                <c:pt idx="4683">
                  <c:v>9358.0263671875</c:v>
                </c:pt>
                <c:pt idx="4684">
                  <c:v>9359.9501953125</c:v>
                </c:pt>
                <c:pt idx="4685">
                  <c:v>9361.833984375</c:v>
                </c:pt>
                <c:pt idx="4686">
                  <c:v>9363.92138671875</c:v>
                </c:pt>
                <c:pt idx="4687">
                  <c:v>9365.98583984375</c:v>
                </c:pt>
                <c:pt idx="4688">
                  <c:v>9367.859375</c:v>
                </c:pt>
                <c:pt idx="4689">
                  <c:v>9369.8837890625</c:v>
                </c:pt>
                <c:pt idx="4690">
                  <c:v>9371.97119140625</c:v>
                </c:pt>
                <c:pt idx="4691">
                  <c:v>9373.93310546875</c:v>
                </c:pt>
                <c:pt idx="4692">
                  <c:v>9375.7939453125</c:v>
                </c:pt>
                <c:pt idx="4693">
                  <c:v>9377.765625</c:v>
                </c:pt>
                <c:pt idx="4694">
                  <c:v>9379.89111328125</c:v>
                </c:pt>
                <c:pt idx="4695">
                  <c:v>9381.85498046875</c:v>
                </c:pt>
                <c:pt idx="4696">
                  <c:v>9383.765625</c:v>
                </c:pt>
                <c:pt idx="4697">
                  <c:v>9385.77734375</c:v>
                </c:pt>
                <c:pt idx="4698">
                  <c:v>9387.7646484375</c:v>
                </c:pt>
                <c:pt idx="4699">
                  <c:v>9389.7265625</c:v>
                </c:pt>
                <c:pt idx="4700">
                  <c:v>9391.81396484375</c:v>
                </c:pt>
                <c:pt idx="4701">
                  <c:v>9393.83837890625</c:v>
                </c:pt>
                <c:pt idx="4702">
                  <c:v>9395.787109375</c:v>
                </c:pt>
                <c:pt idx="4703">
                  <c:v>9397.87451171875</c:v>
                </c:pt>
                <c:pt idx="4704">
                  <c:v>9399.9091796875</c:v>
                </c:pt>
                <c:pt idx="4705">
                  <c:v>9401.8203125</c:v>
                </c:pt>
                <c:pt idx="4706">
                  <c:v>9403.73388671875</c:v>
                </c:pt>
                <c:pt idx="4707">
                  <c:v>9405.78369140625</c:v>
                </c:pt>
                <c:pt idx="4708">
                  <c:v>9407.82080078125</c:v>
                </c:pt>
                <c:pt idx="4709">
                  <c:v>9409.794921875</c:v>
                </c:pt>
                <c:pt idx="4710">
                  <c:v>9411.81689453125</c:v>
                </c:pt>
                <c:pt idx="4711">
                  <c:v>9413.8916015625</c:v>
                </c:pt>
                <c:pt idx="4712">
                  <c:v>9415.81787109375</c:v>
                </c:pt>
                <c:pt idx="4713">
                  <c:v>9417.8271484375</c:v>
                </c:pt>
                <c:pt idx="4714">
                  <c:v>9419.97509765625</c:v>
                </c:pt>
                <c:pt idx="4715">
                  <c:v>9421.9267578125</c:v>
                </c:pt>
                <c:pt idx="4716">
                  <c:v>9423.84033203125</c:v>
                </c:pt>
                <c:pt idx="4717">
                  <c:v>9425.8525390625</c:v>
                </c:pt>
                <c:pt idx="4718">
                  <c:v>9427.876953125</c:v>
                </c:pt>
                <c:pt idx="4719">
                  <c:v>9429.81298828125</c:v>
                </c:pt>
                <c:pt idx="4720">
                  <c:v>9431.77490234375</c:v>
                </c:pt>
                <c:pt idx="4721">
                  <c:v>9433.79931640625</c:v>
                </c:pt>
                <c:pt idx="4722">
                  <c:v>9435.7607421875</c:v>
                </c:pt>
                <c:pt idx="4723">
                  <c:v>9437.76025390625</c:v>
                </c:pt>
                <c:pt idx="4724">
                  <c:v>9439.822265625</c:v>
                </c:pt>
                <c:pt idx="4725">
                  <c:v>9441.7587890625</c:v>
                </c:pt>
                <c:pt idx="4726">
                  <c:v>9443.77099609375</c:v>
                </c:pt>
                <c:pt idx="4727">
                  <c:v>9445.95654296875</c:v>
                </c:pt>
                <c:pt idx="4728">
                  <c:v>9447.943359375</c:v>
                </c:pt>
                <c:pt idx="4729">
                  <c:v>9449.74365234375</c:v>
                </c:pt>
                <c:pt idx="4730">
                  <c:v>9451.70263671875</c:v>
                </c:pt>
                <c:pt idx="4731">
                  <c:v>9453.724609375</c:v>
                </c:pt>
                <c:pt idx="4732">
                  <c:v>9455.68896484375</c:v>
                </c:pt>
                <c:pt idx="4733">
                  <c:v>9457.71630859375</c:v>
                </c:pt>
                <c:pt idx="4734">
                  <c:v>9459.80322265625</c:v>
                </c:pt>
                <c:pt idx="4735">
                  <c:v>9461.82763671875</c:v>
                </c:pt>
                <c:pt idx="4736">
                  <c:v>9463.8271484375</c:v>
                </c:pt>
                <c:pt idx="4737">
                  <c:v>9465.8515625</c:v>
                </c:pt>
                <c:pt idx="4738">
                  <c:v>9467.71240234375</c:v>
                </c:pt>
                <c:pt idx="4739">
                  <c:v>9469.71142578125</c:v>
                </c:pt>
                <c:pt idx="4740">
                  <c:v>9471.86181640625</c:v>
                </c:pt>
                <c:pt idx="4741">
                  <c:v>9473.82373046875</c:v>
                </c:pt>
                <c:pt idx="4742">
                  <c:v>9475.84814453125</c:v>
                </c:pt>
                <c:pt idx="4743">
                  <c:v>9477.8349609375</c:v>
                </c:pt>
                <c:pt idx="4744">
                  <c:v>9479.7333984375</c:v>
                </c:pt>
                <c:pt idx="4745">
                  <c:v>9481.7197265625</c:v>
                </c:pt>
                <c:pt idx="4746">
                  <c:v>9483.76953125</c:v>
                </c:pt>
                <c:pt idx="4747">
                  <c:v>9485.78173828125</c:v>
                </c:pt>
                <c:pt idx="4748">
                  <c:v>9487.70556640625</c:v>
                </c:pt>
                <c:pt idx="4749">
                  <c:v>9489.6669921875</c:v>
                </c:pt>
                <c:pt idx="4750">
                  <c:v>9491.7294921875</c:v>
                </c:pt>
                <c:pt idx="4751">
                  <c:v>9493.814453125</c:v>
                </c:pt>
                <c:pt idx="4752">
                  <c:v>9495.826171875</c:v>
                </c:pt>
                <c:pt idx="4753">
                  <c:v>9497.79052734375</c:v>
                </c:pt>
                <c:pt idx="4754">
                  <c:v>9499.7646484375</c:v>
                </c:pt>
                <c:pt idx="4755">
                  <c:v>9501.78857421875</c:v>
                </c:pt>
                <c:pt idx="4756">
                  <c:v>9503.7880859375</c:v>
                </c:pt>
                <c:pt idx="4757">
                  <c:v>9505.78515625</c:v>
                </c:pt>
                <c:pt idx="4758">
                  <c:v>9507.796875</c:v>
                </c:pt>
                <c:pt idx="4759">
                  <c:v>9509.798828125</c:v>
                </c:pt>
                <c:pt idx="4760">
                  <c:v>9511.8232421875</c:v>
                </c:pt>
                <c:pt idx="4761">
                  <c:v>9513.8095703125</c:v>
                </c:pt>
                <c:pt idx="4762">
                  <c:v>9515.7685546875</c:v>
                </c:pt>
                <c:pt idx="4763">
                  <c:v>9517.6904296875</c:v>
                </c:pt>
                <c:pt idx="4764">
                  <c:v>9519.64208984375</c:v>
                </c:pt>
                <c:pt idx="4765">
                  <c:v>9521.6689453125</c:v>
                </c:pt>
                <c:pt idx="4766">
                  <c:v>9523.74365234375</c:v>
                </c:pt>
                <c:pt idx="4767">
                  <c:v>9525.79345703125</c:v>
                </c:pt>
                <c:pt idx="4768">
                  <c:v>9527.77783203125</c:v>
                </c:pt>
                <c:pt idx="4769">
                  <c:v>9529.80224609375</c:v>
                </c:pt>
                <c:pt idx="4770">
                  <c:v>9531.7890625</c:v>
                </c:pt>
                <c:pt idx="4771">
                  <c:v>9533.80078125</c:v>
                </c:pt>
                <c:pt idx="4772">
                  <c:v>9535.73974609375</c:v>
                </c:pt>
                <c:pt idx="4773">
                  <c:v>9537.75146484375</c:v>
                </c:pt>
                <c:pt idx="4774">
                  <c:v>9539.78857421875</c:v>
                </c:pt>
                <c:pt idx="4775">
                  <c:v>9541.68505859375</c:v>
                </c:pt>
                <c:pt idx="4776">
                  <c:v>9543.68408203125</c:v>
                </c:pt>
                <c:pt idx="4777">
                  <c:v>9545.6982421875</c:v>
                </c:pt>
                <c:pt idx="4778">
                  <c:v>9547.66015625</c:v>
                </c:pt>
                <c:pt idx="4779">
                  <c:v>9549.609375</c:v>
                </c:pt>
                <c:pt idx="4780">
                  <c:v>9551.708984375</c:v>
                </c:pt>
                <c:pt idx="4781">
                  <c:v>9553.73095703125</c:v>
                </c:pt>
                <c:pt idx="4782">
                  <c:v>9555.642578125</c:v>
                </c:pt>
                <c:pt idx="4783">
                  <c:v>9557.64453125</c:v>
                </c:pt>
                <c:pt idx="4784">
                  <c:v>9559.630859375</c:v>
                </c:pt>
                <c:pt idx="4785">
                  <c:v>9561.791015625</c:v>
                </c:pt>
                <c:pt idx="4786">
                  <c:v>9563.81591796875</c:v>
                </c:pt>
                <c:pt idx="4787">
                  <c:v>9565.65185546875</c:v>
                </c:pt>
                <c:pt idx="4788">
                  <c:v>9567.7392578125</c:v>
                </c:pt>
                <c:pt idx="4789">
                  <c:v>9569.74072265625</c:v>
                </c:pt>
                <c:pt idx="4790">
                  <c:v>9571.5009765625</c:v>
                </c:pt>
                <c:pt idx="4791">
                  <c:v>9573.50048828125</c:v>
                </c:pt>
                <c:pt idx="4792">
                  <c:v>9575.6884765625</c:v>
                </c:pt>
                <c:pt idx="4793">
                  <c:v>9577.625</c:v>
                </c:pt>
                <c:pt idx="4794">
                  <c:v>9579.62451171875</c:v>
                </c:pt>
                <c:pt idx="4795">
                  <c:v>9581.85009765625</c:v>
                </c:pt>
                <c:pt idx="4796">
                  <c:v>9583.77392578125</c:v>
                </c:pt>
                <c:pt idx="4797">
                  <c:v>9585.62255859375</c:v>
                </c:pt>
                <c:pt idx="4798">
                  <c:v>9587.73486328125</c:v>
                </c:pt>
                <c:pt idx="4799">
                  <c:v>9589.73388671875</c:v>
                </c:pt>
                <c:pt idx="4800">
                  <c:v>9591.64501953125</c:v>
                </c:pt>
                <c:pt idx="4801">
                  <c:v>9593.669921875</c:v>
                </c:pt>
                <c:pt idx="4802">
                  <c:v>9595.6318359375</c:v>
                </c:pt>
                <c:pt idx="4803">
                  <c:v>9597.58056640625</c:v>
                </c:pt>
                <c:pt idx="4804">
                  <c:v>9599.65478515625</c:v>
                </c:pt>
                <c:pt idx="4805">
                  <c:v>9601.7294921875</c:v>
                </c:pt>
                <c:pt idx="4806">
                  <c:v>9603.7919921875</c:v>
                </c:pt>
                <c:pt idx="4807">
                  <c:v>9605.7763671875</c:v>
                </c:pt>
                <c:pt idx="4808">
                  <c:v>9607.63720703125</c:v>
                </c:pt>
                <c:pt idx="4809">
                  <c:v>9609.576171875</c:v>
                </c:pt>
                <c:pt idx="4810">
                  <c:v>9611.70166015625</c:v>
                </c:pt>
                <c:pt idx="4811">
                  <c:v>9613.71337890625</c:v>
                </c:pt>
                <c:pt idx="4812">
                  <c:v>9615.68701171875</c:v>
                </c:pt>
                <c:pt idx="4813">
                  <c:v>9617.73681640625</c:v>
                </c:pt>
                <c:pt idx="4814">
                  <c:v>9619.7109375</c:v>
                </c:pt>
                <c:pt idx="4815">
                  <c:v>9621.6953125</c:v>
                </c:pt>
                <c:pt idx="4816">
                  <c:v>9623.6826171875</c:v>
                </c:pt>
                <c:pt idx="4817">
                  <c:v>9625.68408203125</c:v>
                </c:pt>
                <c:pt idx="4818">
                  <c:v>9627.72119140625</c:v>
                </c:pt>
                <c:pt idx="4819">
                  <c:v>9629.65771484375</c:v>
                </c:pt>
                <c:pt idx="4820">
                  <c:v>9631.51611328125</c:v>
                </c:pt>
                <c:pt idx="4821">
                  <c:v>9633.54052734375</c:v>
                </c:pt>
                <c:pt idx="4822">
                  <c:v>9635.6552734375</c:v>
                </c:pt>
                <c:pt idx="4823">
                  <c:v>9637.69287109375</c:v>
                </c:pt>
                <c:pt idx="4824">
                  <c:v>9639.6796875</c:v>
                </c:pt>
                <c:pt idx="4825">
                  <c:v>9641.69140625</c:v>
                </c:pt>
                <c:pt idx="4826">
                  <c:v>9643.67578125</c:v>
                </c:pt>
                <c:pt idx="4827">
                  <c:v>9645.58447265625</c:v>
                </c:pt>
                <c:pt idx="4828">
                  <c:v>9647.60888671875</c:v>
                </c:pt>
                <c:pt idx="4829">
                  <c:v>9649.623046875</c:v>
                </c:pt>
                <c:pt idx="4830">
                  <c:v>9651.66259765625</c:v>
                </c:pt>
                <c:pt idx="4831">
                  <c:v>9653.72509765625</c:v>
                </c:pt>
                <c:pt idx="4832">
                  <c:v>9655.73681640625</c:v>
                </c:pt>
                <c:pt idx="4833">
                  <c:v>9657.736328125</c:v>
                </c:pt>
                <c:pt idx="4834">
                  <c:v>9659.6728515625</c:v>
                </c:pt>
                <c:pt idx="4835">
                  <c:v>9661.70947265625</c:v>
                </c:pt>
                <c:pt idx="4836">
                  <c:v>9663.74658203125</c:v>
                </c:pt>
                <c:pt idx="4837">
                  <c:v>9665.65771484375</c:v>
                </c:pt>
                <c:pt idx="4838">
                  <c:v>9667.61962890625</c:v>
                </c:pt>
                <c:pt idx="4839">
                  <c:v>9669.70703125</c:v>
                </c:pt>
                <c:pt idx="4840">
                  <c:v>9671.75634765625</c:v>
                </c:pt>
                <c:pt idx="4841">
                  <c:v>9673.7431640625</c:v>
                </c:pt>
                <c:pt idx="4842">
                  <c:v>9675.705078125</c:v>
                </c:pt>
                <c:pt idx="4843">
                  <c:v>9677.6416015625</c:v>
                </c:pt>
                <c:pt idx="4844">
                  <c:v>9679.640625</c:v>
                </c:pt>
                <c:pt idx="4845">
                  <c:v>9681.65283203125</c:v>
                </c:pt>
                <c:pt idx="4846">
                  <c:v>9683.5869140625</c:v>
                </c:pt>
                <c:pt idx="4847">
                  <c:v>9685.54833984375</c:v>
                </c:pt>
                <c:pt idx="4848">
                  <c:v>9687.55029296875</c:v>
                </c:pt>
                <c:pt idx="4849">
                  <c:v>9689.5244140625</c:v>
                </c:pt>
                <c:pt idx="4850">
                  <c:v>9691.5361328125</c:v>
                </c:pt>
                <c:pt idx="4851">
                  <c:v>9693.61083984375</c:v>
                </c:pt>
                <c:pt idx="4852">
                  <c:v>9695.74853515625</c:v>
                </c:pt>
                <c:pt idx="4853">
                  <c:v>9697.76025390625</c:v>
                </c:pt>
                <c:pt idx="4854">
                  <c:v>9699.65869140625</c:v>
                </c:pt>
                <c:pt idx="4855">
                  <c:v>9701.59521484375</c:v>
                </c:pt>
                <c:pt idx="4856">
                  <c:v>9703.5693359375</c:v>
                </c:pt>
                <c:pt idx="4857">
                  <c:v>9705.59375</c:v>
                </c:pt>
                <c:pt idx="4858">
                  <c:v>9707.68115234375</c:v>
                </c:pt>
                <c:pt idx="4859">
                  <c:v>9709.6806640625</c:v>
                </c:pt>
                <c:pt idx="4860">
                  <c:v>9711.59228515625</c:v>
                </c:pt>
                <c:pt idx="4861">
                  <c:v>9713.56640625</c:v>
                </c:pt>
                <c:pt idx="4862">
                  <c:v>9715.552734375</c:v>
                </c:pt>
                <c:pt idx="4863">
                  <c:v>9717.6025390625</c:v>
                </c:pt>
                <c:pt idx="4864">
                  <c:v>9719.60205078125</c:v>
                </c:pt>
                <c:pt idx="4865">
                  <c:v>9721.57568359375</c:v>
                </c:pt>
                <c:pt idx="4866">
                  <c:v>9723.5625</c:v>
                </c:pt>
                <c:pt idx="4867">
                  <c:v>9725.51171875</c:v>
                </c:pt>
                <c:pt idx="4868">
                  <c:v>9727.5234375</c:v>
                </c:pt>
                <c:pt idx="4869">
                  <c:v>9729.52294921875</c:v>
                </c:pt>
                <c:pt idx="4870">
                  <c:v>9731.54736328125</c:v>
                </c:pt>
                <c:pt idx="4871">
                  <c:v>9733.6220703125</c:v>
                </c:pt>
                <c:pt idx="4872">
                  <c:v>9735.5185546875</c:v>
                </c:pt>
                <c:pt idx="4873">
                  <c:v>9737.45263671875</c:v>
                </c:pt>
                <c:pt idx="4874">
                  <c:v>9739.54248046875</c:v>
                </c:pt>
                <c:pt idx="4875">
                  <c:v>9741.5693359375</c:v>
                </c:pt>
                <c:pt idx="4876">
                  <c:v>9743.58154296875</c:v>
                </c:pt>
                <c:pt idx="4877">
                  <c:v>9745.60595703125</c:v>
                </c:pt>
                <c:pt idx="4878">
                  <c:v>9747.5673828125</c:v>
                </c:pt>
                <c:pt idx="4879">
                  <c:v>9749.42578125</c:v>
                </c:pt>
                <c:pt idx="4880">
                  <c:v>9751.4501953125</c:v>
                </c:pt>
                <c:pt idx="4881">
                  <c:v>9753.490234375</c:v>
                </c:pt>
                <c:pt idx="4882">
                  <c:v>9755.5146484375</c:v>
                </c:pt>
                <c:pt idx="4883">
                  <c:v>9757.5263671875</c:v>
                </c:pt>
                <c:pt idx="4884">
                  <c:v>9759.50048828125</c:v>
                </c:pt>
                <c:pt idx="4885">
                  <c:v>9761.54736328125</c:v>
                </c:pt>
                <c:pt idx="4886">
                  <c:v>9763.58447265625</c:v>
                </c:pt>
                <c:pt idx="4887">
                  <c:v>9765.68701171875</c:v>
                </c:pt>
                <c:pt idx="4888">
                  <c:v>9767.6611328125</c:v>
                </c:pt>
                <c:pt idx="4889">
                  <c:v>9769.6103515625</c:v>
                </c:pt>
                <c:pt idx="4890">
                  <c:v>9771.57177734375</c:v>
                </c:pt>
                <c:pt idx="4891">
                  <c:v>9773.49560546875</c:v>
                </c:pt>
                <c:pt idx="4892">
                  <c:v>9775.64599609375</c:v>
                </c:pt>
                <c:pt idx="4893">
                  <c:v>9777.64501953125</c:v>
                </c:pt>
                <c:pt idx="4894">
                  <c:v>9779.55615234375</c:v>
                </c:pt>
                <c:pt idx="4895">
                  <c:v>9781.630859375</c:v>
                </c:pt>
                <c:pt idx="4896">
                  <c:v>9783.59228515625</c:v>
                </c:pt>
                <c:pt idx="4897">
                  <c:v>9785.43896484375</c:v>
                </c:pt>
                <c:pt idx="4898">
                  <c:v>9787.51416015625</c:v>
                </c:pt>
                <c:pt idx="4899">
                  <c:v>9789.65380859375</c:v>
                </c:pt>
                <c:pt idx="4900">
                  <c:v>9791.52734375</c:v>
                </c:pt>
                <c:pt idx="4901">
                  <c:v>9793.40087890625</c:v>
                </c:pt>
                <c:pt idx="4902">
                  <c:v>9795.4375</c:v>
                </c:pt>
                <c:pt idx="4903">
                  <c:v>9797.5478515625</c:v>
                </c:pt>
                <c:pt idx="4904">
                  <c:v>9799.57275390625</c:v>
                </c:pt>
                <c:pt idx="4905">
                  <c:v>9801.51123046875</c:v>
                </c:pt>
                <c:pt idx="4906">
                  <c:v>9803.4599609375</c:v>
                </c:pt>
                <c:pt idx="4907">
                  <c:v>9805.47216796875</c:v>
                </c:pt>
                <c:pt idx="4908">
                  <c:v>9807.39599609375</c:v>
                </c:pt>
                <c:pt idx="4909">
                  <c:v>9809.4453125</c:v>
                </c:pt>
                <c:pt idx="4910">
                  <c:v>9811.5205078125</c:v>
                </c:pt>
                <c:pt idx="4911">
                  <c:v>9813.49462890625</c:v>
                </c:pt>
                <c:pt idx="4912">
                  <c:v>9815.50634765625</c:v>
                </c:pt>
                <c:pt idx="4913">
                  <c:v>9817.568359375</c:v>
                </c:pt>
                <c:pt idx="4914">
                  <c:v>9819.65576171875</c:v>
                </c:pt>
                <c:pt idx="4915">
                  <c:v>9821.63037109375</c:v>
                </c:pt>
                <c:pt idx="4916">
                  <c:v>9823.56689453125</c:v>
                </c:pt>
                <c:pt idx="4917">
                  <c:v>9825.50341796875</c:v>
                </c:pt>
                <c:pt idx="4918">
                  <c:v>9827.52783203125</c:v>
                </c:pt>
                <c:pt idx="4919">
                  <c:v>9829.64013671875</c:v>
                </c:pt>
                <c:pt idx="4920">
                  <c:v>9831.5263671875</c:v>
                </c:pt>
                <c:pt idx="4921">
                  <c:v>9833.4375</c:v>
                </c:pt>
                <c:pt idx="4922">
                  <c:v>9835.49951171875</c:v>
                </c:pt>
                <c:pt idx="4923">
                  <c:v>9837.4462890625</c:v>
                </c:pt>
                <c:pt idx="4924">
                  <c:v>9839.43310546875</c:v>
                </c:pt>
                <c:pt idx="4925">
                  <c:v>9841.59814453125</c:v>
                </c:pt>
                <c:pt idx="4926">
                  <c:v>9843.68505859375</c:v>
                </c:pt>
                <c:pt idx="4927">
                  <c:v>9845.5966796875</c:v>
                </c:pt>
                <c:pt idx="4928">
                  <c:v>9847.50830078125</c:v>
                </c:pt>
                <c:pt idx="4929">
                  <c:v>9849.50732421875</c:v>
                </c:pt>
                <c:pt idx="4930">
                  <c:v>9851.5322265625</c:v>
                </c:pt>
                <c:pt idx="4931">
                  <c:v>9853.4560546875</c:v>
                </c:pt>
                <c:pt idx="4932">
                  <c:v>9855.455078125</c:v>
                </c:pt>
                <c:pt idx="4933">
                  <c:v>9857.45458984375</c:v>
                </c:pt>
                <c:pt idx="4934">
                  <c:v>9859.45361328125</c:v>
                </c:pt>
                <c:pt idx="4935">
                  <c:v>9861.4658203125</c:v>
                </c:pt>
                <c:pt idx="4936">
                  <c:v>9863.49072265625</c:v>
                </c:pt>
                <c:pt idx="4937">
                  <c:v>9865.52783203125</c:v>
                </c:pt>
                <c:pt idx="4938">
                  <c:v>9867.53955078125</c:v>
                </c:pt>
                <c:pt idx="4939">
                  <c:v>9869.52587890625</c:v>
                </c:pt>
                <c:pt idx="4940">
                  <c:v>9871.61328125</c:v>
                </c:pt>
                <c:pt idx="4941">
                  <c:v>9873.6630859375</c:v>
                </c:pt>
                <c:pt idx="4942">
                  <c:v>9875.62451171875</c:v>
                </c:pt>
                <c:pt idx="4943">
                  <c:v>9877.6240234375</c:v>
                </c:pt>
                <c:pt idx="4944">
                  <c:v>9879.447265625</c:v>
                </c:pt>
                <c:pt idx="4945">
                  <c:v>9881.43359375</c:v>
                </c:pt>
                <c:pt idx="4946">
                  <c:v>9883.54638671875</c:v>
                </c:pt>
                <c:pt idx="4947">
                  <c:v>9885.5078125</c:v>
                </c:pt>
                <c:pt idx="4948">
                  <c:v>9887.46923828125</c:v>
                </c:pt>
                <c:pt idx="4949">
                  <c:v>9889.494140625</c:v>
                </c:pt>
                <c:pt idx="4950">
                  <c:v>9891.4931640625</c:v>
                </c:pt>
                <c:pt idx="4951">
                  <c:v>9893.46728515625</c:v>
                </c:pt>
                <c:pt idx="4952">
                  <c:v>9895.466796875</c:v>
                </c:pt>
                <c:pt idx="4953">
                  <c:v>9897.46630859375</c:v>
                </c:pt>
                <c:pt idx="4954">
                  <c:v>9899.50341796875</c:v>
                </c:pt>
                <c:pt idx="4955">
                  <c:v>9901.3994140625</c:v>
                </c:pt>
                <c:pt idx="4956">
                  <c:v>9903.361328125</c:v>
                </c:pt>
                <c:pt idx="4957">
                  <c:v>9905.337890625</c:v>
                </c:pt>
                <c:pt idx="4958">
                  <c:v>9907.29931640625</c:v>
                </c:pt>
                <c:pt idx="4959">
                  <c:v>9909.46240234375</c:v>
                </c:pt>
                <c:pt idx="4960">
                  <c:v>9911.47412109375</c:v>
                </c:pt>
                <c:pt idx="4961">
                  <c:v>9913.47314453125</c:v>
                </c:pt>
                <c:pt idx="4962">
                  <c:v>9915.47021484375</c:v>
                </c:pt>
                <c:pt idx="4963">
                  <c:v>9917.40673828125</c:v>
                </c:pt>
                <c:pt idx="4964">
                  <c:v>9919.43359375</c:v>
                </c:pt>
                <c:pt idx="4965">
                  <c:v>9921.39501953125</c:v>
                </c:pt>
                <c:pt idx="4966">
                  <c:v>9923.369140625</c:v>
                </c:pt>
                <c:pt idx="4967">
                  <c:v>9925.45654296875</c:v>
                </c:pt>
                <c:pt idx="4968">
                  <c:v>9927.478515625</c:v>
                </c:pt>
                <c:pt idx="4969">
                  <c:v>9929.40234375</c:v>
                </c:pt>
                <c:pt idx="4970">
                  <c:v>9931.4794921875</c:v>
                </c:pt>
                <c:pt idx="4971">
                  <c:v>9933.47900390625</c:v>
                </c:pt>
                <c:pt idx="4972">
                  <c:v>9935.3779296875</c:v>
                </c:pt>
                <c:pt idx="4973">
                  <c:v>9937.427734375</c:v>
                </c:pt>
                <c:pt idx="4974">
                  <c:v>9939.3740234375</c:v>
                </c:pt>
                <c:pt idx="4975">
                  <c:v>9941.38330078125</c:v>
                </c:pt>
                <c:pt idx="4976">
                  <c:v>9943.48388671875</c:v>
                </c:pt>
                <c:pt idx="4977">
                  <c:v>9945.470703125</c:v>
                </c:pt>
                <c:pt idx="4978">
                  <c:v>9947.43408203125</c:v>
                </c:pt>
                <c:pt idx="4979">
                  <c:v>9949.39794921875</c:v>
                </c:pt>
                <c:pt idx="4980">
                  <c:v>9951.3720703125</c:v>
                </c:pt>
                <c:pt idx="4981">
                  <c:v>9953.3837890625</c:v>
                </c:pt>
                <c:pt idx="4982">
                  <c:v>9955.40869140625</c:v>
                </c:pt>
                <c:pt idx="4983">
                  <c:v>9957.39599609375</c:v>
                </c:pt>
                <c:pt idx="4984">
                  <c:v>9959.40771484375</c:v>
                </c:pt>
                <c:pt idx="4985">
                  <c:v>9961.56787109375</c:v>
                </c:pt>
                <c:pt idx="4986">
                  <c:v>9963.4541015625</c:v>
                </c:pt>
                <c:pt idx="4987">
                  <c:v>9965.2919921875</c:v>
                </c:pt>
                <c:pt idx="4988">
                  <c:v>9967.376953125</c:v>
                </c:pt>
                <c:pt idx="4989">
                  <c:v>9969.4521484375</c:v>
                </c:pt>
                <c:pt idx="4990">
                  <c:v>9971.529296875</c:v>
                </c:pt>
                <c:pt idx="4991">
                  <c:v>9973.427734375</c:v>
                </c:pt>
                <c:pt idx="4992">
                  <c:v>9975.32666015625</c:v>
                </c:pt>
                <c:pt idx="4993">
                  <c:v>9977.43701171875</c:v>
                </c:pt>
                <c:pt idx="4994">
                  <c:v>9979.37109375</c:v>
                </c:pt>
                <c:pt idx="4995">
                  <c:v>9981.29736328125</c:v>
                </c:pt>
                <c:pt idx="4996">
                  <c:v>9983.4248046875</c:v>
                </c:pt>
                <c:pt idx="4997">
                  <c:v>9985.4619140625</c:v>
                </c:pt>
                <c:pt idx="4998">
                  <c:v>9987.48583984375</c:v>
                </c:pt>
                <c:pt idx="4999">
                  <c:v>9989.447265625</c:v>
                </c:pt>
                <c:pt idx="5000">
                  <c:v>9991.47216796875</c:v>
                </c:pt>
                <c:pt idx="5001">
                  <c:v>9993.48193359375</c:v>
                </c:pt>
                <c:pt idx="5002">
                  <c:v>9995.30517578125</c:v>
                </c:pt>
                <c:pt idx="5003">
                  <c:v>9997.33203125</c:v>
                </c:pt>
                <c:pt idx="5004">
                  <c:v>9999.369140625</c:v>
                </c:pt>
                <c:pt idx="5005">
                  <c:v>10001.317871093799</c:v>
                </c:pt>
                <c:pt idx="5006">
                  <c:v>10003.354980468799</c:v>
                </c:pt>
                <c:pt idx="5007">
                  <c:v>10005.3017578125</c:v>
                </c:pt>
                <c:pt idx="5008">
                  <c:v>10007.338378906201</c:v>
                </c:pt>
                <c:pt idx="5009">
                  <c:v>10009.365234375</c:v>
                </c:pt>
                <c:pt idx="5010">
                  <c:v>10011.3017578125</c:v>
                </c:pt>
                <c:pt idx="5011">
                  <c:v>10013.263183593799</c:v>
                </c:pt>
                <c:pt idx="5012">
                  <c:v>10015.325683593799</c:v>
                </c:pt>
                <c:pt idx="5013">
                  <c:v>10017.337890625</c:v>
                </c:pt>
                <c:pt idx="5014">
                  <c:v>10019.2490234375</c:v>
                </c:pt>
                <c:pt idx="5015">
                  <c:v>10021.2607421875</c:v>
                </c:pt>
                <c:pt idx="5016">
                  <c:v>10023.373046875</c:v>
                </c:pt>
                <c:pt idx="5017">
                  <c:v>10025.347167968799</c:v>
                </c:pt>
                <c:pt idx="5018">
                  <c:v>10027.3466796875</c:v>
                </c:pt>
                <c:pt idx="5019">
                  <c:v>10029.346191406201</c:v>
                </c:pt>
                <c:pt idx="5020">
                  <c:v>10031.2548828125</c:v>
                </c:pt>
                <c:pt idx="5021">
                  <c:v>10033.316894531201</c:v>
                </c:pt>
                <c:pt idx="5022">
                  <c:v>10035.444824218701</c:v>
                </c:pt>
                <c:pt idx="5023">
                  <c:v>10037.406738281299</c:v>
                </c:pt>
                <c:pt idx="5024">
                  <c:v>10039.29296875</c:v>
                </c:pt>
                <c:pt idx="5025">
                  <c:v>10041.4052734375</c:v>
                </c:pt>
                <c:pt idx="5026">
                  <c:v>10043.454589843799</c:v>
                </c:pt>
                <c:pt idx="5027">
                  <c:v>10045.340332031201</c:v>
                </c:pt>
                <c:pt idx="5028">
                  <c:v>10047.364746093799</c:v>
                </c:pt>
                <c:pt idx="5029">
                  <c:v>10049.414550781299</c:v>
                </c:pt>
                <c:pt idx="5030">
                  <c:v>10051.5146484375</c:v>
                </c:pt>
                <c:pt idx="5031">
                  <c:v>10053.564453125</c:v>
                </c:pt>
                <c:pt idx="5032">
                  <c:v>10055.3876953125</c:v>
                </c:pt>
                <c:pt idx="5033">
                  <c:v>10057.158203125</c:v>
                </c:pt>
                <c:pt idx="5034">
                  <c:v>10059.2705078125</c:v>
                </c:pt>
                <c:pt idx="5035">
                  <c:v>10061.436035156201</c:v>
                </c:pt>
                <c:pt idx="5036">
                  <c:v>10063.271972656201</c:v>
                </c:pt>
                <c:pt idx="5037">
                  <c:v>10065.30859375</c:v>
                </c:pt>
                <c:pt idx="5038">
                  <c:v>10067.3330078125</c:v>
                </c:pt>
                <c:pt idx="5039">
                  <c:v>10069.1943359375</c:v>
                </c:pt>
                <c:pt idx="5040">
                  <c:v>10071.244140625</c:v>
                </c:pt>
                <c:pt idx="5041">
                  <c:v>10073.45703125</c:v>
                </c:pt>
                <c:pt idx="5042">
                  <c:v>10075.405761718701</c:v>
                </c:pt>
                <c:pt idx="5043">
                  <c:v>10077.3798828125</c:v>
                </c:pt>
                <c:pt idx="5044">
                  <c:v>10079.379394531201</c:v>
                </c:pt>
                <c:pt idx="5045">
                  <c:v>10081.303222656201</c:v>
                </c:pt>
                <c:pt idx="5046">
                  <c:v>10083.2900390625</c:v>
                </c:pt>
                <c:pt idx="5047">
                  <c:v>10085.264160156201</c:v>
                </c:pt>
                <c:pt idx="5048">
                  <c:v>10087.376464843799</c:v>
                </c:pt>
                <c:pt idx="5049">
                  <c:v>10089.413574218701</c:v>
                </c:pt>
                <c:pt idx="5050">
                  <c:v>10091.400390625</c:v>
                </c:pt>
                <c:pt idx="5051">
                  <c:v>10093.412597656201</c:v>
                </c:pt>
                <c:pt idx="5052">
                  <c:v>10095.349121093799</c:v>
                </c:pt>
                <c:pt idx="5053">
                  <c:v>10097.272949218701</c:v>
                </c:pt>
                <c:pt idx="5054">
                  <c:v>10099.244628906201</c:v>
                </c:pt>
                <c:pt idx="5055">
                  <c:v>10101.256347656201</c:v>
                </c:pt>
                <c:pt idx="5056">
                  <c:v>10103.2705078125</c:v>
                </c:pt>
                <c:pt idx="5057">
                  <c:v>10105.3828125</c:v>
                </c:pt>
                <c:pt idx="5058">
                  <c:v>10107.419921875</c:v>
                </c:pt>
                <c:pt idx="5059">
                  <c:v>10109.3818359375</c:v>
                </c:pt>
                <c:pt idx="5060">
                  <c:v>10111.3916015625</c:v>
                </c:pt>
                <c:pt idx="5061">
                  <c:v>10113.21484375</c:v>
                </c:pt>
                <c:pt idx="5062">
                  <c:v>10115.141113281299</c:v>
                </c:pt>
                <c:pt idx="5063">
                  <c:v>10117.266113281299</c:v>
                </c:pt>
                <c:pt idx="5064">
                  <c:v>10119.353515625</c:v>
                </c:pt>
                <c:pt idx="5065">
                  <c:v>10121.3125</c:v>
                </c:pt>
                <c:pt idx="5066">
                  <c:v>10123.248535156201</c:v>
                </c:pt>
                <c:pt idx="5067">
                  <c:v>10125.275390625</c:v>
                </c:pt>
                <c:pt idx="5068">
                  <c:v>10127.274902343799</c:v>
                </c:pt>
                <c:pt idx="5069">
                  <c:v>10129.224121093799</c:v>
                </c:pt>
                <c:pt idx="5070">
                  <c:v>10131.2109375</c:v>
                </c:pt>
                <c:pt idx="5071">
                  <c:v>10133.248046875</c:v>
                </c:pt>
                <c:pt idx="5072">
                  <c:v>10135.207519531201</c:v>
                </c:pt>
                <c:pt idx="5073">
                  <c:v>10137.144042968799</c:v>
                </c:pt>
                <c:pt idx="5074">
                  <c:v>10139.183105468799</c:v>
                </c:pt>
                <c:pt idx="5075">
                  <c:v>10141.270019531201</c:v>
                </c:pt>
                <c:pt idx="5076">
                  <c:v>10143.244140625</c:v>
                </c:pt>
                <c:pt idx="5077">
                  <c:v>10145.256347656201</c:v>
                </c:pt>
                <c:pt idx="5078">
                  <c:v>10147.255859375</c:v>
                </c:pt>
                <c:pt idx="5079">
                  <c:v>10149.2548828125</c:v>
                </c:pt>
                <c:pt idx="5080">
                  <c:v>10151.404785156201</c:v>
                </c:pt>
                <c:pt idx="5081">
                  <c:v>10153.31640625</c:v>
                </c:pt>
                <c:pt idx="5082">
                  <c:v>10155.15234375</c:v>
                </c:pt>
                <c:pt idx="5083">
                  <c:v>10157.2900390625</c:v>
                </c:pt>
                <c:pt idx="5084">
                  <c:v>10159.3876953125</c:v>
                </c:pt>
                <c:pt idx="5085">
                  <c:v>10161.24609375</c:v>
                </c:pt>
                <c:pt idx="5086">
                  <c:v>10163.197265625</c:v>
                </c:pt>
                <c:pt idx="5087">
                  <c:v>10165.2998046875</c:v>
                </c:pt>
                <c:pt idx="5088">
                  <c:v>10167.349609375</c:v>
                </c:pt>
                <c:pt idx="5089">
                  <c:v>10169.210449218701</c:v>
                </c:pt>
                <c:pt idx="5090">
                  <c:v>10171.134277343799</c:v>
                </c:pt>
                <c:pt idx="5091">
                  <c:v>10173.18359375</c:v>
                </c:pt>
                <c:pt idx="5092">
                  <c:v>10175.28125</c:v>
                </c:pt>
                <c:pt idx="5093">
                  <c:v>10177.293457031201</c:v>
                </c:pt>
                <c:pt idx="5094">
                  <c:v>10179.257324218701</c:v>
                </c:pt>
                <c:pt idx="5095">
                  <c:v>10181.3701171875</c:v>
                </c:pt>
                <c:pt idx="5096">
                  <c:v>10183.344238281299</c:v>
                </c:pt>
                <c:pt idx="5097">
                  <c:v>10185.240234375</c:v>
                </c:pt>
                <c:pt idx="5098">
                  <c:v>10187.227050781299</c:v>
                </c:pt>
                <c:pt idx="5099">
                  <c:v>10189.2138671875</c:v>
                </c:pt>
                <c:pt idx="5100">
                  <c:v>10191.3369140625</c:v>
                </c:pt>
                <c:pt idx="5101">
                  <c:v>10193.351074218701</c:v>
                </c:pt>
                <c:pt idx="5102">
                  <c:v>10195.227050781299</c:v>
                </c:pt>
                <c:pt idx="5103">
                  <c:v>10197.2392578125</c:v>
                </c:pt>
                <c:pt idx="5104">
                  <c:v>10199.1982421875</c:v>
                </c:pt>
                <c:pt idx="5105">
                  <c:v>10201.1572265625</c:v>
                </c:pt>
                <c:pt idx="5106">
                  <c:v>10203.158691406201</c:v>
                </c:pt>
                <c:pt idx="5107">
                  <c:v>10205.2109375</c:v>
                </c:pt>
                <c:pt idx="5108">
                  <c:v>10207.248046875</c:v>
                </c:pt>
                <c:pt idx="5109">
                  <c:v>10209.234375</c:v>
                </c:pt>
                <c:pt idx="5110">
                  <c:v>10211.309082031201</c:v>
                </c:pt>
                <c:pt idx="5111">
                  <c:v>10213.318847656201</c:v>
                </c:pt>
                <c:pt idx="5112">
                  <c:v>10215.23046875</c:v>
                </c:pt>
                <c:pt idx="5113">
                  <c:v>10217.231933593799</c:v>
                </c:pt>
                <c:pt idx="5114">
                  <c:v>10219.3193359375</c:v>
                </c:pt>
                <c:pt idx="5115">
                  <c:v>10221.306152343799</c:v>
                </c:pt>
                <c:pt idx="5116">
                  <c:v>10223.2802734375</c:v>
                </c:pt>
                <c:pt idx="5117">
                  <c:v>10225.2421875</c:v>
                </c:pt>
                <c:pt idx="5118">
                  <c:v>10227.166015625</c:v>
                </c:pt>
                <c:pt idx="5119">
                  <c:v>10229.1630859375</c:v>
                </c:pt>
                <c:pt idx="5120">
                  <c:v>10231.250488281299</c:v>
                </c:pt>
                <c:pt idx="5121">
                  <c:v>10233.2138671875</c:v>
                </c:pt>
                <c:pt idx="5122">
                  <c:v>10235.150390625</c:v>
                </c:pt>
                <c:pt idx="5123">
                  <c:v>10237.1875</c:v>
                </c:pt>
                <c:pt idx="5124">
                  <c:v>10239.19921875</c:v>
                </c:pt>
                <c:pt idx="5125">
                  <c:v>10241.158691406201</c:v>
                </c:pt>
                <c:pt idx="5126">
                  <c:v>10243.195800781299</c:v>
                </c:pt>
                <c:pt idx="5127">
                  <c:v>10245.272949218701</c:v>
                </c:pt>
                <c:pt idx="5128">
                  <c:v>10247.209472656201</c:v>
                </c:pt>
                <c:pt idx="5129">
                  <c:v>10249.171386718701</c:v>
                </c:pt>
                <c:pt idx="5130">
                  <c:v>10251.183105468799</c:v>
                </c:pt>
                <c:pt idx="5131">
                  <c:v>10253.232421875</c:v>
                </c:pt>
                <c:pt idx="5132">
                  <c:v>10255.219238281299</c:v>
                </c:pt>
                <c:pt idx="5133">
                  <c:v>10257.1806640625</c:v>
                </c:pt>
                <c:pt idx="5134">
                  <c:v>10259.1923828125</c:v>
                </c:pt>
                <c:pt idx="5135">
                  <c:v>10261.12890625</c:v>
                </c:pt>
                <c:pt idx="5136">
                  <c:v>10263.128417968799</c:v>
                </c:pt>
                <c:pt idx="5137">
                  <c:v>10265.190917968799</c:v>
                </c:pt>
                <c:pt idx="5138">
                  <c:v>10267.237792968799</c:v>
                </c:pt>
                <c:pt idx="5139">
                  <c:v>10269.2998046875</c:v>
                </c:pt>
                <c:pt idx="5140">
                  <c:v>10271.264160156201</c:v>
                </c:pt>
                <c:pt idx="5141">
                  <c:v>10273.2255859375</c:v>
                </c:pt>
                <c:pt idx="5142">
                  <c:v>10275.25</c:v>
                </c:pt>
                <c:pt idx="5143">
                  <c:v>10277.249511718701</c:v>
                </c:pt>
                <c:pt idx="5144">
                  <c:v>10279.186035156201</c:v>
                </c:pt>
                <c:pt idx="5145">
                  <c:v>10281.223144531201</c:v>
                </c:pt>
                <c:pt idx="5146">
                  <c:v>10283.247558593799</c:v>
                </c:pt>
                <c:pt idx="5147">
                  <c:v>10285.2470703125</c:v>
                </c:pt>
                <c:pt idx="5148">
                  <c:v>10287.2841796875</c:v>
                </c:pt>
                <c:pt idx="5149">
                  <c:v>10289.23046875</c:v>
                </c:pt>
                <c:pt idx="5150">
                  <c:v>10291.1142578125</c:v>
                </c:pt>
                <c:pt idx="5151">
                  <c:v>10293.065917968799</c:v>
                </c:pt>
                <c:pt idx="5152">
                  <c:v>10295.165527343799</c:v>
                </c:pt>
                <c:pt idx="5153">
                  <c:v>10297.2275390625</c:v>
                </c:pt>
                <c:pt idx="5154">
                  <c:v>10299.166503906201</c:v>
                </c:pt>
                <c:pt idx="5155">
                  <c:v>10301.0751953125</c:v>
                </c:pt>
                <c:pt idx="5156">
                  <c:v>10303.062011718701</c:v>
                </c:pt>
                <c:pt idx="5157">
                  <c:v>10305.199707031201</c:v>
                </c:pt>
                <c:pt idx="5158">
                  <c:v>10307.211425781299</c:v>
                </c:pt>
                <c:pt idx="5159">
                  <c:v>10309.112792968799</c:v>
                </c:pt>
                <c:pt idx="5160">
                  <c:v>10311.149902343799</c:v>
                </c:pt>
                <c:pt idx="5161">
                  <c:v>10313.19921875</c:v>
                </c:pt>
                <c:pt idx="5162">
                  <c:v>10315.2490234375</c:v>
                </c:pt>
                <c:pt idx="5163">
                  <c:v>10317.248535156201</c:v>
                </c:pt>
                <c:pt idx="5164">
                  <c:v>10319.1220703125</c:v>
                </c:pt>
                <c:pt idx="5165">
                  <c:v>10321.0712890625</c:v>
                </c:pt>
                <c:pt idx="5166">
                  <c:v>10323.095703125</c:v>
                </c:pt>
                <c:pt idx="5167">
                  <c:v>10325.132324218701</c:v>
                </c:pt>
                <c:pt idx="5168">
                  <c:v>10327.1318359375</c:v>
                </c:pt>
                <c:pt idx="5169">
                  <c:v>10329.0556640625</c:v>
                </c:pt>
                <c:pt idx="5170">
                  <c:v>10331.029785156201</c:v>
                </c:pt>
                <c:pt idx="5171">
                  <c:v>10333.165527343799</c:v>
                </c:pt>
                <c:pt idx="5172">
                  <c:v>10335.189941406201</c:v>
                </c:pt>
                <c:pt idx="5173">
                  <c:v>10337.115722656201</c:v>
                </c:pt>
                <c:pt idx="5174">
                  <c:v>10339.1650390625</c:v>
                </c:pt>
                <c:pt idx="5175">
                  <c:v>10341.2021484375</c:v>
                </c:pt>
                <c:pt idx="5176">
                  <c:v>10343.088378906201</c:v>
                </c:pt>
                <c:pt idx="5177">
                  <c:v>10345.022949218701</c:v>
                </c:pt>
                <c:pt idx="5178">
                  <c:v>10347.0478515625</c:v>
                </c:pt>
                <c:pt idx="5179">
                  <c:v>10349.062011718701</c:v>
                </c:pt>
                <c:pt idx="5180">
                  <c:v>10351.048339843799</c:v>
                </c:pt>
                <c:pt idx="5181">
                  <c:v>10353.2109375</c:v>
                </c:pt>
                <c:pt idx="5182">
                  <c:v>10355.248046875</c:v>
                </c:pt>
                <c:pt idx="5183">
                  <c:v>10357.159667968799</c:v>
                </c:pt>
                <c:pt idx="5184">
                  <c:v>10359.196777343799</c:v>
                </c:pt>
                <c:pt idx="5185">
                  <c:v>10361.0703125</c:v>
                </c:pt>
                <c:pt idx="5186">
                  <c:v>10363.107421875</c:v>
                </c:pt>
                <c:pt idx="5187">
                  <c:v>10365.156738281299</c:v>
                </c:pt>
                <c:pt idx="5188">
                  <c:v>10367.04296875</c:v>
                </c:pt>
                <c:pt idx="5189">
                  <c:v>10369.029785156201</c:v>
                </c:pt>
                <c:pt idx="5190">
                  <c:v>10371.0771484375</c:v>
                </c:pt>
                <c:pt idx="5191">
                  <c:v>10373.1142578125</c:v>
                </c:pt>
                <c:pt idx="5192">
                  <c:v>10375.128417968799</c:v>
                </c:pt>
                <c:pt idx="5193">
                  <c:v>10377.1025390625</c:v>
                </c:pt>
                <c:pt idx="5194">
                  <c:v>10379.139160156201</c:v>
                </c:pt>
                <c:pt idx="5195">
                  <c:v>10381.238769531201</c:v>
                </c:pt>
                <c:pt idx="5196">
                  <c:v>10383.226074218701</c:v>
                </c:pt>
                <c:pt idx="5197">
                  <c:v>10385.150390625</c:v>
                </c:pt>
                <c:pt idx="5198">
                  <c:v>10387.099121093799</c:v>
                </c:pt>
                <c:pt idx="5199">
                  <c:v>10389.0859375</c:v>
                </c:pt>
                <c:pt idx="5200">
                  <c:v>10391.0703125</c:v>
                </c:pt>
                <c:pt idx="5201">
                  <c:v>10393.029296875</c:v>
                </c:pt>
                <c:pt idx="5202">
                  <c:v>10395.1318359375</c:v>
                </c:pt>
                <c:pt idx="5203">
                  <c:v>10397.184082031201</c:v>
                </c:pt>
                <c:pt idx="5204">
                  <c:v>10399.107910156201</c:v>
                </c:pt>
                <c:pt idx="5205">
                  <c:v>10401.0693359375</c:v>
                </c:pt>
                <c:pt idx="5206">
                  <c:v>10403.09375</c:v>
                </c:pt>
                <c:pt idx="5207">
                  <c:v>10405.053222656201</c:v>
                </c:pt>
                <c:pt idx="5208">
                  <c:v>10407.052246093799</c:v>
                </c:pt>
                <c:pt idx="5209">
                  <c:v>10409.116699218701</c:v>
                </c:pt>
                <c:pt idx="5210">
                  <c:v>10411.330078125</c:v>
                </c:pt>
                <c:pt idx="5211">
                  <c:v>10413.366699218701</c:v>
                </c:pt>
                <c:pt idx="5212">
                  <c:v>10415.064453125</c:v>
                </c:pt>
                <c:pt idx="5213">
                  <c:v>10416.9609375</c:v>
                </c:pt>
                <c:pt idx="5214">
                  <c:v>10419.060546875</c:v>
                </c:pt>
                <c:pt idx="5215">
                  <c:v>10421.072265625</c:v>
                </c:pt>
                <c:pt idx="5216">
                  <c:v>10423.059082031201</c:v>
                </c:pt>
                <c:pt idx="5217">
                  <c:v>10424.973144531201</c:v>
                </c:pt>
                <c:pt idx="5218">
                  <c:v>10427.010253906201</c:v>
                </c:pt>
                <c:pt idx="5219">
                  <c:v>10429.09765625</c:v>
                </c:pt>
                <c:pt idx="5220">
                  <c:v>10431.0966796875</c:v>
                </c:pt>
                <c:pt idx="5221">
                  <c:v>10433.158691406201</c:v>
                </c:pt>
                <c:pt idx="5222">
                  <c:v>10435.032714843799</c:v>
                </c:pt>
                <c:pt idx="5223">
                  <c:v>10437.0947265625</c:v>
                </c:pt>
                <c:pt idx="5224">
                  <c:v>10439.1689453125</c:v>
                </c:pt>
                <c:pt idx="5225">
                  <c:v>10441.055175781299</c:v>
                </c:pt>
                <c:pt idx="5226">
                  <c:v>10443.042480468799</c:v>
                </c:pt>
                <c:pt idx="5227">
                  <c:v>10445.017089843799</c:v>
                </c:pt>
                <c:pt idx="5228">
                  <c:v>10447.06640625</c:v>
                </c:pt>
                <c:pt idx="5229">
                  <c:v>10449.115722656201</c:v>
                </c:pt>
                <c:pt idx="5230">
                  <c:v>10451.140136718701</c:v>
                </c:pt>
                <c:pt idx="5231">
                  <c:v>10453.240234375</c:v>
                </c:pt>
                <c:pt idx="5232">
                  <c:v>10455.151855468799</c:v>
                </c:pt>
                <c:pt idx="5233">
                  <c:v>10457.0126953125</c:v>
                </c:pt>
                <c:pt idx="5234">
                  <c:v>10459.036621093799</c:v>
                </c:pt>
                <c:pt idx="5235">
                  <c:v>10461.048339843799</c:v>
                </c:pt>
                <c:pt idx="5236">
                  <c:v>10462.9853515625</c:v>
                </c:pt>
                <c:pt idx="5237">
                  <c:v>10465.072753906201</c:v>
                </c:pt>
                <c:pt idx="5238">
                  <c:v>10467.185058593799</c:v>
                </c:pt>
                <c:pt idx="5239">
                  <c:v>10469.0966796875</c:v>
                </c:pt>
                <c:pt idx="5240">
                  <c:v>10471.0458984375</c:v>
                </c:pt>
                <c:pt idx="5241">
                  <c:v>10473.133300781299</c:v>
                </c:pt>
                <c:pt idx="5242">
                  <c:v>10475.1953125</c:v>
                </c:pt>
                <c:pt idx="5243">
                  <c:v>10477.131347656201</c:v>
                </c:pt>
                <c:pt idx="5244">
                  <c:v>10479.067871093799</c:v>
                </c:pt>
                <c:pt idx="5245">
                  <c:v>10480.991699218701</c:v>
                </c:pt>
                <c:pt idx="5246">
                  <c:v>10482.978515625</c:v>
                </c:pt>
                <c:pt idx="5247">
                  <c:v>10484.98828125</c:v>
                </c:pt>
                <c:pt idx="5248">
                  <c:v>10486.9873046875</c:v>
                </c:pt>
                <c:pt idx="5249">
                  <c:v>10489.0390625</c:v>
                </c:pt>
                <c:pt idx="5250">
                  <c:v>10490.98828125</c:v>
                </c:pt>
                <c:pt idx="5251">
                  <c:v>10492.975097656201</c:v>
                </c:pt>
                <c:pt idx="5252">
                  <c:v>10495.0224609375</c:v>
                </c:pt>
                <c:pt idx="5253">
                  <c:v>10496.994140625</c:v>
                </c:pt>
                <c:pt idx="5254">
                  <c:v>10498.933105468799</c:v>
                </c:pt>
                <c:pt idx="5255">
                  <c:v>10500.998046875</c:v>
                </c:pt>
                <c:pt idx="5256">
                  <c:v>10503.09765625</c:v>
                </c:pt>
                <c:pt idx="5257">
                  <c:v>10505.071777343799</c:v>
                </c:pt>
                <c:pt idx="5258">
                  <c:v>10507.0712890625</c:v>
                </c:pt>
                <c:pt idx="5259">
                  <c:v>10508.967285156201</c:v>
                </c:pt>
                <c:pt idx="5260">
                  <c:v>10510.851074218701</c:v>
                </c:pt>
                <c:pt idx="5261">
                  <c:v>10512.888671875</c:v>
                </c:pt>
                <c:pt idx="5262">
                  <c:v>10514.9404296875</c:v>
                </c:pt>
                <c:pt idx="5263">
                  <c:v>10516.929199218701</c:v>
                </c:pt>
                <c:pt idx="5264">
                  <c:v>10519.041503906201</c:v>
                </c:pt>
                <c:pt idx="5265">
                  <c:v>10521.063964843799</c:v>
                </c:pt>
                <c:pt idx="5266">
                  <c:v>10523.025878906201</c:v>
                </c:pt>
                <c:pt idx="5267">
                  <c:v>10525.140625</c:v>
                </c:pt>
                <c:pt idx="5268">
                  <c:v>10527.202636718701</c:v>
                </c:pt>
                <c:pt idx="5269">
                  <c:v>10529.0888671875</c:v>
                </c:pt>
                <c:pt idx="5270">
                  <c:v>10530.9375</c:v>
                </c:pt>
                <c:pt idx="5271">
                  <c:v>10532.974609375</c:v>
                </c:pt>
                <c:pt idx="5272">
                  <c:v>10535.009277343799</c:v>
                </c:pt>
                <c:pt idx="5273">
                  <c:v>10537.008300781299</c:v>
                </c:pt>
                <c:pt idx="5274">
                  <c:v>10538.972167968799</c:v>
                </c:pt>
                <c:pt idx="5275">
                  <c:v>10540.984375</c:v>
                </c:pt>
                <c:pt idx="5276">
                  <c:v>10542.93359375</c:v>
                </c:pt>
                <c:pt idx="5277">
                  <c:v>10544.882324218701</c:v>
                </c:pt>
                <c:pt idx="5278">
                  <c:v>10547.0576171875</c:v>
                </c:pt>
                <c:pt idx="5279">
                  <c:v>10549.1044921875</c:v>
                </c:pt>
                <c:pt idx="5280">
                  <c:v>10551.000488281299</c:v>
                </c:pt>
                <c:pt idx="5281">
                  <c:v>10553.002441406201</c:v>
                </c:pt>
                <c:pt idx="5282">
                  <c:v>10554.979003906201</c:v>
                </c:pt>
                <c:pt idx="5283">
                  <c:v>10556.978515625</c:v>
                </c:pt>
                <c:pt idx="5284">
                  <c:v>10559.065917968799</c:v>
                </c:pt>
                <c:pt idx="5285">
                  <c:v>10561.002441406201</c:v>
                </c:pt>
                <c:pt idx="5286">
                  <c:v>10562.926269531201</c:v>
                </c:pt>
                <c:pt idx="5287">
                  <c:v>10565.0009765625</c:v>
                </c:pt>
                <c:pt idx="5288">
                  <c:v>10566.9501953125</c:v>
                </c:pt>
                <c:pt idx="5289">
                  <c:v>10568.836425781299</c:v>
                </c:pt>
                <c:pt idx="5290">
                  <c:v>10570.886230468799</c:v>
                </c:pt>
                <c:pt idx="5291">
                  <c:v>10573.023925781299</c:v>
                </c:pt>
                <c:pt idx="5292">
                  <c:v>10575.022949218701</c:v>
                </c:pt>
                <c:pt idx="5293">
                  <c:v>10576.87109375</c:v>
                </c:pt>
                <c:pt idx="5294">
                  <c:v>10578.945800781299</c:v>
                </c:pt>
                <c:pt idx="5295">
                  <c:v>10581.033203125</c:v>
                </c:pt>
                <c:pt idx="5296">
                  <c:v>10582.944824218701</c:v>
                </c:pt>
                <c:pt idx="5297">
                  <c:v>10585.0048828125</c:v>
                </c:pt>
                <c:pt idx="5298">
                  <c:v>10587.102050781299</c:v>
                </c:pt>
                <c:pt idx="5299">
                  <c:v>10589.065917968799</c:v>
                </c:pt>
                <c:pt idx="5300">
                  <c:v>10591.080566406201</c:v>
                </c:pt>
                <c:pt idx="5301">
                  <c:v>10593.0546875</c:v>
                </c:pt>
                <c:pt idx="5302">
                  <c:v>10594.953613281299</c:v>
                </c:pt>
                <c:pt idx="5303">
                  <c:v>10596.978027343799</c:v>
                </c:pt>
                <c:pt idx="5304">
                  <c:v>10599.0400390625</c:v>
                </c:pt>
                <c:pt idx="5305">
                  <c:v>10600.951171875</c:v>
                </c:pt>
                <c:pt idx="5306">
                  <c:v>10603.048339843799</c:v>
                </c:pt>
                <c:pt idx="5307">
                  <c:v>10605.0830078125</c:v>
                </c:pt>
                <c:pt idx="5308">
                  <c:v>10606.87109375</c:v>
                </c:pt>
                <c:pt idx="5309">
                  <c:v>10608.9609375</c:v>
                </c:pt>
                <c:pt idx="5310">
                  <c:v>10610.995605468799</c:v>
                </c:pt>
                <c:pt idx="5311">
                  <c:v>10612.95703125</c:v>
                </c:pt>
                <c:pt idx="5312">
                  <c:v>10614.9462890625</c:v>
                </c:pt>
                <c:pt idx="5313">
                  <c:v>10616.945800781299</c:v>
                </c:pt>
                <c:pt idx="5314">
                  <c:v>10618.9951171875</c:v>
                </c:pt>
                <c:pt idx="5315">
                  <c:v>10620.994628906201</c:v>
                </c:pt>
                <c:pt idx="5316">
                  <c:v>10622.90625</c:v>
                </c:pt>
                <c:pt idx="5317">
                  <c:v>10624.779296875</c:v>
                </c:pt>
                <c:pt idx="5318">
                  <c:v>10626.904296875</c:v>
                </c:pt>
                <c:pt idx="5319">
                  <c:v>10628.916503906201</c:v>
                </c:pt>
                <c:pt idx="5320">
                  <c:v>10630.9033203125</c:v>
                </c:pt>
                <c:pt idx="5321">
                  <c:v>10633.091308593799</c:v>
                </c:pt>
                <c:pt idx="5322">
                  <c:v>10635.02734375</c:v>
                </c:pt>
                <c:pt idx="5323">
                  <c:v>10636.923339843799</c:v>
                </c:pt>
                <c:pt idx="5324">
                  <c:v>10638.920410156201</c:v>
                </c:pt>
                <c:pt idx="5325">
                  <c:v>10640.922363281299</c:v>
                </c:pt>
                <c:pt idx="5326">
                  <c:v>10642.94921875</c:v>
                </c:pt>
                <c:pt idx="5327">
                  <c:v>10644.923339843799</c:v>
                </c:pt>
                <c:pt idx="5328">
                  <c:v>10646.819824218701</c:v>
                </c:pt>
                <c:pt idx="5329">
                  <c:v>10648.804199218701</c:v>
                </c:pt>
                <c:pt idx="5330">
                  <c:v>10650.956542968799</c:v>
                </c:pt>
                <c:pt idx="5331">
                  <c:v>10652.9833984375</c:v>
                </c:pt>
                <c:pt idx="5332">
                  <c:v>10654.895019531201</c:v>
                </c:pt>
                <c:pt idx="5333">
                  <c:v>10656.8818359375</c:v>
                </c:pt>
                <c:pt idx="5334">
                  <c:v>10658.90625</c:v>
                </c:pt>
                <c:pt idx="5335">
                  <c:v>10661.03125</c:v>
                </c:pt>
                <c:pt idx="5336">
                  <c:v>10662.9677734375</c:v>
                </c:pt>
                <c:pt idx="5337">
                  <c:v>10664.8291015625</c:v>
                </c:pt>
                <c:pt idx="5338">
                  <c:v>10666.891113281299</c:v>
                </c:pt>
                <c:pt idx="5339">
                  <c:v>10668.98828125</c:v>
                </c:pt>
                <c:pt idx="5340">
                  <c:v>10671.050292968799</c:v>
                </c:pt>
                <c:pt idx="5341">
                  <c:v>10672.876464843799</c:v>
                </c:pt>
                <c:pt idx="5342">
                  <c:v>10674.825683593799</c:v>
                </c:pt>
                <c:pt idx="5343">
                  <c:v>10676.9755859375</c:v>
                </c:pt>
                <c:pt idx="5344">
                  <c:v>10678.9248046875</c:v>
                </c:pt>
                <c:pt idx="5345">
                  <c:v>10680.886230468799</c:v>
                </c:pt>
                <c:pt idx="5346">
                  <c:v>10682.923339843799</c:v>
                </c:pt>
                <c:pt idx="5347">
                  <c:v>10684.885253906201</c:v>
                </c:pt>
                <c:pt idx="5348">
                  <c:v>10686.770996093799</c:v>
                </c:pt>
                <c:pt idx="5349">
                  <c:v>10688.7802734375</c:v>
                </c:pt>
                <c:pt idx="5350">
                  <c:v>10690.893066406201</c:v>
                </c:pt>
                <c:pt idx="5351">
                  <c:v>10692.895019531201</c:v>
                </c:pt>
                <c:pt idx="5352">
                  <c:v>10694.906738281299</c:v>
                </c:pt>
                <c:pt idx="5353">
                  <c:v>10696.931152343799</c:v>
                </c:pt>
                <c:pt idx="5354">
                  <c:v>10698.9052734375</c:v>
                </c:pt>
                <c:pt idx="5355">
                  <c:v>10700.9150390625</c:v>
                </c:pt>
                <c:pt idx="5356">
                  <c:v>10702.887207031201</c:v>
                </c:pt>
                <c:pt idx="5357">
                  <c:v>10704.838378906201</c:v>
                </c:pt>
                <c:pt idx="5358">
                  <c:v>10706.77734375</c:v>
                </c:pt>
                <c:pt idx="5359">
                  <c:v>10708.7890625</c:v>
                </c:pt>
                <c:pt idx="5360">
                  <c:v>10710.913574218701</c:v>
                </c:pt>
                <c:pt idx="5361">
                  <c:v>10713.086425781299</c:v>
                </c:pt>
                <c:pt idx="5362">
                  <c:v>10715.0732421875</c:v>
                </c:pt>
                <c:pt idx="5363">
                  <c:v>10716.9365234375</c:v>
                </c:pt>
                <c:pt idx="5364">
                  <c:v>10718.974121093799</c:v>
                </c:pt>
                <c:pt idx="5365">
                  <c:v>10720.961425781299</c:v>
                </c:pt>
                <c:pt idx="5366">
                  <c:v>10722.973144531201</c:v>
                </c:pt>
                <c:pt idx="5367">
                  <c:v>10724.984863281299</c:v>
                </c:pt>
                <c:pt idx="5368">
                  <c:v>10726.971191406201</c:v>
                </c:pt>
                <c:pt idx="5369">
                  <c:v>10728.9326171875</c:v>
                </c:pt>
                <c:pt idx="5370">
                  <c:v>10730.8564453125</c:v>
                </c:pt>
                <c:pt idx="5371">
                  <c:v>10732.855957031201</c:v>
                </c:pt>
                <c:pt idx="5372">
                  <c:v>10734.817871093799</c:v>
                </c:pt>
                <c:pt idx="5373">
                  <c:v>10736.754394531201</c:v>
                </c:pt>
                <c:pt idx="5374">
                  <c:v>10738.879394531201</c:v>
                </c:pt>
                <c:pt idx="5375">
                  <c:v>10740.9541015625</c:v>
                </c:pt>
                <c:pt idx="5376">
                  <c:v>10742.812988281299</c:v>
                </c:pt>
                <c:pt idx="5377">
                  <c:v>10744.76171875</c:v>
                </c:pt>
                <c:pt idx="5378">
                  <c:v>10746.8134765625</c:v>
                </c:pt>
                <c:pt idx="5379">
                  <c:v>10748.812988281299</c:v>
                </c:pt>
                <c:pt idx="5380">
                  <c:v>10750.837402343799</c:v>
                </c:pt>
                <c:pt idx="5381">
                  <c:v>10752.8466796875</c:v>
                </c:pt>
                <c:pt idx="5382">
                  <c:v>10754.87109375</c:v>
                </c:pt>
                <c:pt idx="5383">
                  <c:v>10756.873046875</c:v>
                </c:pt>
                <c:pt idx="5384">
                  <c:v>10758.9228515625</c:v>
                </c:pt>
                <c:pt idx="5385">
                  <c:v>10760.922363281299</c:v>
                </c:pt>
                <c:pt idx="5386">
                  <c:v>10762.8583984375</c:v>
                </c:pt>
                <c:pt idx="5387">
                  <c:v>10764.779785156201</c:v>
                </c:pt>
                <c:pt idx="5388">
                  <c:v>10766.676269531201</c:v>
                </c:pt>
                <c:pt idx="5389">
                  <c:v>10768.828613281299</c:v>
                </c:pt>
                <c:pt idx="5390">
                  <c:v>10770.8935546875</c:v>
                </c:pt>
                <c:pt idx="5391">
                  <c:v>10772.96875</c:v>
                </c:pt>
                <c:pt idx="5392">
                  <c:v>10774.930175781299</c:v>
                </c:pt>
                <c:pt idx="5393">
                  <c:v>10776.677734375</c:v>
                </c:pt>
                <c:pt idx="5394">
                  <c:v>10778.662109375</c:v>
                </c:pt>
                <c:pt idx="5395">
                  <c:v>10780.7119140625</c:v>
                </c:pt>
                <c:pt idx="5396">
                  <c:v>10782.7265625</c:v>
                </c:pt>
                <c:pt idx="5397">
                  <c:v>10784.73828125</c:v>
                </c:pt>
                <c:pt idx="5398">
                  <c:v>10786.8125</c:v>
                </c:pt>
                <c:pt idx="5399">
                  <c:v>10788.8369140625</c:v>
                </c:pt>
                <c:pt idx="5400">
                  <c:v>10790.836425781299</c:v>
                </c:pt>
                <c:pt idx="5401">
                  <c:v>10792.896484375</c:v>
                </c:pt>
                <c:pt idx="5402">
                  <c:v>10794.8203125</c:v>
                </c:pt>
                <c:pt idx="5403">
                  <c:v>10796.771484375</c:v>
                </c:pt>
                <c:pt idx="5404">
                  <c:v>10798.745605468799</c:v>
                </c:pt>
                <c:pt idx="5405">
                  <c:v>10800.644042968799</c:v>
                </c:pt>
                <c:pt idx="5406">
                  <c:v>10802.7314453125</c:v>
                </c:pt>
                <c:pt idx="5407">
                  <c:v>10804.7412109375</c:v>
                </c:pt>
                <c:pt idx="5408">
                  <c:v>10806.766113281299</c:v>
                </c:pt>
                <c:pt idx="5409">
                  <c:v>10808.969238281299</c:v>
                </c:pt>
                <c:pt idx="5410">
                  <c:v>10810.943359375</c:v>
                </c:pt>
                <c:pt idx="5411">
                  <c:v>10812.791503906201</c:v>
                </c:pt>
                <c:pt idx="5412">
                  <c:v>10814.777832031201</c:v>
                </c:pt>
                <c:pt idx="5413">
                  <c:v>10816.7119140625</c:v>
                </c:pt>
                <c:pt idx="5414">
                  <c:v>10818.8369140625</c:v>
                </c:pt>
                <c:pt idx="5415">
                  <c:v>10820.94921875</c:v>
                </c:pt>
                <c:pt idx="5416">
                  <c:v>10822.835449218701</c:v>
                </c:pt>
                <c:pt idx="5417">
                  <c:v>10824.950683593799</c:v>
                </c:pt>
                <c:pt idx="5418">
                  <c:v>10827.0126953125</c:v>
                </c:pt>
                <c:pt idx="5419">
                  <c:v>10828.886230468799</c:v>
                </c:pt>
                <c:pt idx="5420">
                  <c:v>10830.759765625</c:v>
                </c:pt>
                <c:pt idx="5421">
                  <c:v>10832.7841796875</c:v>
                </c:pt>
                <c:pt idx="5422">
                  <c:v>10834.833984375</c:v>
                </c:pt>
                <c:pt idx="5423">
                  <c:v>10836.732910156201</c:v>
                </c:pt>
                <c:pt idx="5424">
                  <c:v>10838.7197265625</c:v>
                </c:pt>
                <c:pt idx="5425">
                  <c:v>10840.869628906201</c:v>
                </c:pt>
                <c:pt idx="5426">
                  <c:v>10843.0576171875</c:v>
                </c:pt>
                <c:pt idx="5427">
                  <c:v>10845.019042968799</c:v>
                </c:pt>
                <c:pt idx="5428">
                  <c:v>10846.892578125</c:v>
                </c:pt>
                <c:pt idx="5429">
                  <c:v>10848.8798828125</c:v>
                </c:pt>
                <c:pt idx="5430">
                  <c:v>10850.866699218701</c:v>
                </c:pt>
                <c:pt idx="5431">
                  <c:v>10852.752441406201</c:v>
                </c:pt>
                <c:pt idx="5432">
                  <c:v>10854.663574218701</c:v>
                </c:pt>
                <c:pt idx="5433">
                  <c:v>10856.88671875</c:v>
                </c:pt>
                <c:pt idx="5434">
                  <c:v>10858.923828125</c:v>
                </c:pt>
                <c:pt idx="5435">
                  <c:v>10860.7119140625</c:v>
                </c:pt>
                <c:pt idx="5436">
                  <c:v>10862.673828125</c:v>
                </c:pt>
                <c:pt idx="5437">
                  <c:v>10864.773925781299</c:v>
                </c:pt>
                <c:pt idx="5438">
                  <c:v>10866.772949218701</c:v>
                </c:pt>
                <c:pt idx="5439">
                  <c:v>10868.819824218701</c:v>
                </c:pt>
                <c:pt idx="5440">
                  <c:v>10870.9326171875</c:v>
                </c:pt>
                <c:pt idx="5441">
                  <c:v>10872.909667968799</c:v>
                </c:pt>
                <c:pt idx="5442">
                  <c:v>10875.021972656201</c:v>
                </c:pt>
                <c:pt idx="5443">
                  <c:v>10876.9833984375</c:v>
                </c:pt>
                <c:pt idx="5444">
                  <c:v>10878.78125</c:v>
                </c:pt>
                <c:pt idx="5445">
                  <c:v>10880.768066406201</c:v>
                </c:pt>
                <c:pt idx="5446">
                  <c:v>10882.802734375</c:v>
                </c:pt>
                <c:pt idx="5447">
                  <c:v>10884.83984375</c:v>
                </c:pt>
                <c:pt idx="5448">
                  <c:v>10886.804199218701</c:v>
                </c:pt>
                <c:pt idx="5449">
                  <c:v>10888.765625</c:v>
                </c:pt>
                <c:pt idx="5450">
                  <c:v>10890.77734375</c:v>
                </c:pt>
                <c:pt idx="5451">
                  <c:v>10892.751464843799</c:v>
                </c:pt>
                <c:pt idx="5452">
                  <c:v>10894.73828125</c:v>
                </c:pt>
                <c:pt idx="5453">
                  <c:v>10896.772949218701</c:v>
                </c:pt>
                <c:pt idx="5454">
                  <c:v>10898.8203125</c:v>
                </c:pt>
                <c:pt idx="5455">
                  <c:v>10900.7841796875</c:v>
                </c:pt>
                <c:pt idx="5456">
                  <c:v>10902.685058593799</c:v>
                </c:pt>
                <c:pt idx="5457">
                  <c:v>10904.7724609375</c:v>
                </c:pt>
                <c:pt idx="5458">
                  <c:v>10906.884765625</c:v>
                </c:pt>
                <c:pt idx="5459">
                  <c:v>10908.844238281299</c:v>
                </c:pt>
                <c:pt idx="5460">
                  <c:v>10910.793457031201</c:v>
                </c:pt>
                <c:pt idx="5461">
                  <c:v>10912.792480468799</c:v>
                </c:pt>
                <c:pt idx="5462">
                  <c:v>10914.754394531201</c:v>
                </c:pt>
                <c:pt idx="5463">
                  <c:v>10916.71875</c:v>
                </c:pt>
                <c:pt idx="5464">
                  <c:v>10918.742675781299</c:v>
                </c:pt>
                <c:pt idx="5465">
                  <c:v>10920.754394531201</c:v>
                </c:pt>
                <c:pt idx="5466">
                  <c:v>10922.804199218701</c:v>
                </c:pt>
                <c:pt idx="5467">
                  <c:v>10924.7783203125</c:v>
                </c:pt>
                <c:pt idx="5468">
                  <c:v>10926.7880859375</c:v>
                </c:pt>
                <c:pt idx="5469">
                  <c:v>10928.875488281299</c:v>
                </c:pt>
                <c:pt idx="5470">
                  <c:v>10930.738769531201</c:v>
                </c:pt>
                <c:pt idx="5471">
                  <c:v>10932.634765625</c:v>
                </c:pt>
                <c:pt idx="5472">
                  <c:v>10934.621582031201</c:v>
                </c:pt>
                <c:pt idx="5473">
                  <c:v>10936.69921875</c:v>
                </c:pt>
                <c:pt idx="5474">
                  <c:v>10938.7490234375</c:v>
                </c:pt>
                <c:pt idx="5475">
                  <c:v>10940.785644531201</c:v>
                </c:pt>
                <c:pt idx="5476">
                  <c:v>10942.746582031201</c:v>
                </c:pt>
                <c:pt idx="5477">
                  <c:v>10944.620605468799</c:v>
                </c:pt>
                <c:pt idx="5478">
                  <c:v>10946.693359375</c:v>
                </c:pt>
                <c:pt idx="5479">
                  <c:v>10948.755371093799</c:v>
                </c:pt>
                <c:pt idx="5480">
                  <c:v>10950.719238281299</c:v>
                </c:pt>
                <c:pt idx="5481">
                  <c:v>10952.6806640625</c:v>
                </c:pt>
                <c:pt idx="5482">
                  <c:v>10954.7177734375</c:v>
                </c:pt>
                <c:pt idx="5483">
                  <c:v>10956.7802734375</c:v>
                </c:pt>
                <c:pt idx="5484">
                  <c:v>10958.7294921875</c:v>
                </c:pt>
                <c:pt idx="5485">
                  <c:v>10960.577636718701</c:v>
                </c:pt>
                <c:pt idx="5486">
                  <c:v>10962.626953125</c:v>
                </c:pt>
                <c:pt idx="5487">
                  <c:v>10964.77734375</c:v>
                </c:pt>
                <c:pt idx="5488">
                  <c:v>10966.864746093799</c:v>
                </c:pt>
                <c:pt idx="5489">
                  <c:v>10968.8642578125</c:v>
                </c:pt>
                <c:pt idx="5490">
                  <c:v>10970.763183593799</c:v>
                </c:pt>
                <c:pt idx="5491">
                  <c:v>10972.697265625</c:v>
                </c:pt>
                <c:pt idx="5492">
                  <c:v>10974.709472656201</c:v>
                </c:pt>
                <c:pt idx="5493">
                  <c:v>10976.695800781299</c:v>
                </c:pt>
                <c:pt idx="5494">
                  <c:v>10978.6572265625</c:v>
                </c:pt>
                <c:pt idx="5495">
                  <c:v>10980.734863281299</c:v>
                </c:pt>
                <c:pt idx="5496">
                  <c:v>10982.721191406201</c:v>
                </c:pt>
                <c:pt idx="5497">
                  <c:v>10984.845703125</c:v>
                </c:pt>
                <c:pt idx="5498">
                  <c:v>10986.85546875</c:v>
                </c:pt>
                <c:pt idx="5499">
                  <c:v>10988.679199218701</c:v>
                </c:pt>
                <c:pt idx="5500">
                  <c:v>10990.6806640625</c:v>
                </c:pt>
                <c:pt idx="5501">
                  <c:v>10992.702636718701</c:v>
                </c:pt>
                <c:pt idx="5502">
                  <c:v>10994.7021484375</c:v>
                </c:pt>
                <c:pt idx="5503">
                  <c:v>10996.553222656201</c:v>
                </c:pt>
                <c:pt idx="5504">
                  <c:v>10998.615234375</c:v>
                </c:pt>
                <c:pt idx="5505">
                  <c:v>11000.739746093799</c:v>
                </c:pt>
                <c:pt idx="5506">
                  <c:v>11002.6865234375</c:v>
                </c:pt>
                <c:pt idx="5507">
                  <c:v>11004.698730468799</c:v>
                </c:pt>
                <c:pt idx="5508">
                  <c:v>11006.687988281299</c:v>
                </c:pt>
                <c:pt idx="5509">
                  <c:v>11008.611816406201</c:v>
                </c:pt>
                <c:pt idx="5510">
                  <c:v>11010.711425781299</c:v>
                </c:pt>
                <c:pt idx="5511">
                  <c:v>11012.798828125</c:v>
                </c:pt>
                <c:pt idx="5512">
                  <c:v>11014.710449218701</c:v>
                </c:pt>
                <c:pt idx="5513">
                  <c:v>11016.671875</c:v>
                </c:pt>
                <c:pt idx="5514">
                  <c:v>11018.6962890625</c:v>
                </c:pt>
                <c:pt idx="5515">
                  <c:v>11020.695800781299</c:v>
                </c:pt>
                <c:pt idx="5516">
                  <c:v>11022.669921875</c:v>
                </c:pt>
                <c:pt idx="5517">
                  <c:v>11024.7822265625</c:v>
                </c:pt>
                <c:pt idx="5518">
                  <c:v>11026.75390625</c:v>
                </c:pt>
                <c:pt idx="5519">
                  <c:v>11028.627441406201</c:v>
                </c:pt>
                <c:pt idx="5520">
                  <c:v>11030.629394531201</c:v>
                </c:pt>
                <c:pt idx="5521">
                  <c:v>11032.7294921875</c:v>
                </c:pt>
                <c:pt idx="5522">
                  <c:v>11034.766113281299</c:v>
                </c:pt>
                <c:pt idx="5523">
                  <c:v>11036.715332031201</c:v>
                </c:pt>
                <c:pt idx="5524">
                  <c:v>11038.65234375</c:v>
                </c:pt>
                <c:pt idx="5525">
                  <c:v>11040.689453125</c:v>
                </c:pt>
                <c:pt idx="5526">
                  <c:v>11042.751464843799</c:v>
                </c:pt>
                <c:pt idx="5527">
                  <c:v>11044.549316406201</c:v>
                </c:pt>
                <c:pt idx="5528">
                  <c:v>11046.599121093799</c:v>
                </c:pt>
                <c:pt idx="5529">
                  <c:v>11048.709472656201</c:v>
                </c:pt>
                <c:pt idx="5530">
                  <c:v>11050.643066406201</c:v>
                </c:pt>
                <c:pt idx="5531">
                  <c:v>11052.7578125</c:v>
                </c:pt>
                <c:pt idx="5532">
                  <c:v>11054.744628906201</c:v>
                </c:pt>
                <c:pt idx="5533">
                  <c:v>11056.8193359375</c:v>
                </c:pt>
                <c:pt idx="5534">
                  <c:v>11058.9091796875</c:v>
                </c:pt>
                <c:pt idx="5535">
                  <c:v>11060.7578125</c:v>
                </c:pt>
                <c:pt idx="5536">
                  <c:v>11062.656738281299</c:v>
                </c:pt>
                <c:pt idx="5537">
                  <c:v>11064.6181640625</c:v>
                </c:pt>
                <c:pt idx="5538">
                  <c:v>11066.640136718701</c:v>
                </c:pt>
                <c:pt idx="5539">
                  <c:v>11068.71484375</c:v>
                </c:pt>
                <c:pt idx="5540">
                  <c:v>11070.7041015625</c:v>
                </c:pt>
                <c:pt idx="5541">
                  <c:v>11072.703613281299</c:v>
                </c:pt>
                <c:pt idx="5542">
                  <c:v>11074.703125</c:v>
                </c:pt>
                <c:pt idx="5543">
                  <c:v>11076.677246093799</c:v>
                </c:pt>
                <c:pt idx="5544">
                  <c:v>11078.6865234375</c:v>
                </c:pt>
                <c:pt idx="5545">
                  <c:v>11080.6357421875</c:v>
                </c:pt>
                <c:pt idx="5546">
                  <c:v>11082.6875</c:v>
                </c:pt>
                <c:pt idx="5547">
                  <c:v>11084.76171875</c:v>
                </c:pt>
                <c:pt idx="5548">
                  <c:v>11086.861816406201</c:v>
                </c:pt>
                <c:pt idx="5549">
                  <c:v>11088.74609375</c:v>
                </c:pt>
                <c:pt idx="5550">
                  <c:v>11090.6826171875</c:v>
                </c:pt>
                <c:pt idx="5551">
                  <c:v>11092.734375</c:v>
                </c:pt>
                <c:pt idx="5552">
                  <c:v>11094.607910156201</c:v>
                </c:pt>
                <c:pt idx="5553">
                  <c:v>11096.645019531201</c:v>
                </c:pt>
                <c:pt idx="5554">
                  <c:v>11098.654296875</c:v>
                </c:pt>
                <c:pt idx="5555">
                  <c:v>11100.590332031201</c:v>
                </c:pt>
                <c:pt idx="5556">
                  <c:v>11102.564941406201</c:v>
                </c:pt>
                <c:pt idx="5557">
                  <c:v>11104.625</c:v>
                </c:pt>
                <c:pt idx="5558">
                  <c:v>11106.7626953125</c:v>
                </c:pt>
                <c:pt idx="5559">
                  <c:v>11108.751953125</c:v>
                </c:pt>
                <c:pt idx="5560">
                  <c:v>11110.6904296875</c:v>
                </c:pt>
                <c:pt idx="5561">
                  <c:v>11112.589355468799</c:v>
                </c:pt>
                <c:pt idx="5562">
                  <c:v>11114.48828125</c:v>
                </c:pt>
                <c:pt idx="5563">
                  <c:v>11116.638183593799</c:v>
                </c:pt>
                <c:pt idx="5564">
                  <c:v>11118.7001953125</c:v>
                </c:pt>
                <c:pt idx="5565">
                  <c:v>11120.548828125</c:v>
                </c:pt>
                <c:pt idx="5566">
                  <c:v>11122.561035156201</c:v>
                </c:pt>
                <c:pt idx="5567">
                  <c:v>11124.6103515625</c:v>
                </c:pt>
                <c:pt idx="5568">
                  <c:v>11126.609375</c:v>
                </c:pt>
                <c:pt idx="5569">
                  <c:v>11128.619140625</c:v>
                </c:pt>
                <c:pt idx="5570">
                  <c:v>11130.630859375</c:v>
                </c:pt>
                <c:pt idx="5571">
                  <c:v>11132.58203125</c:v>
                </c:pt>
                <c:pt idx="5572">
                  <c:v>11134.493652343799</c:v>
                </c:pt>
                <c:pt idx="5573">
                  <c:v>11136.505859375</c:v>
                </c:pt>
                <c:pt idx="5574">
                  <c:v>11138.5048828125</c:v>
                </c:pt>
                <c:pt idx="5575">
                  <c:v>11140.50390625</c:v>
                </c:pt>
                <c:pt idx="5576">
                  <c:v>11142.478027343799</c:v>
                </c:pt>
                <c:pt idx="5577">
                  <c:v>11144.5654296875</c:v>
                </c:pt>
                <c:pt idx="5578">
                  <c:v>11146.728515625</c:v>
                </c:pt>
                <c:pt idx="5579">
                  <c:v>11148.6650390625</c:v>
                </c:pt>
                <c:pt idx="5580">
                  <c:v>11150.462890625</c:v>
                </c:pt>
                <c:pt idx="5581">
                  <c:v>11152.462402343799</c:v>
                </c:pt>
                <c:pt idx="5582">
                  <c:v>11154.587890625</c:v>
                </c:pt>
                <c:pt idx="5583">
                  <c:v>11156.662109375</c:v>
                </c:pt>
                <c:pt idx="5584">
                  <c:v>11158.724121093799</c:v>
                </c:pt>
                <c:pt idx="5585">
                  <c:v>11160.6611328125</c:v>
                </c:pt>
                <c:pt idx="5586">
                  <c:v>11162.6474609375</c:v>
                </c:pt>
                <c:pt idx="5587">
                  <c:v>11164.6337890625</c:v>
                </c:pt>
                <c:pt idx="5588">
                  <c:v>11166.658691406201</c:v>
                </c:pt>
                <c:pt idx="5589">
                  <c:v>11168.620605468799</c:v>
                </c:pt>
                <c:pt idx="5590">
                  <c:v>11170.5068359375</c:v>
                </c:pt>
                <c:pt idx="5591">
                  <c:v>11172.594238281299</c:v>
                </c:pt>
                <c:pt idx="5592">
                  <c:v>11174.59375</c:v>
                </c:pt>
                <c:pt idx="5593">
                  <c:v>11176.529785156201</c:v>
                </c:pt>
                <c:pt idx="5594">
                  <c:v>11178.514160156201</c:v>
                </c:pt>
                <c:pt idx="5595">
                  <c:v>11180.551269531201</c:v>
                </c:pt>
                <c:pt idx="5596">
                  <c:v>11182.5400390625</c:v>
                </c:pt>
                <c:pt idx="5597">
                  <c:v>11184.514160156201</c:v>
                </c:pt>
                <c:pt idx="5598">
                  <c:v>11186.739746093799</c:v>
                </c:pt>
                <c:pt idx="5599">
                  <c:v>11188.814941406201</c:v>
                </c:pt>
                <c:pt idx="5600">
                  <c:v>11190.650878906201</c:v>
                </c:pt>
                <c:pt idx="5601">
                  <c:v>11192.562011718701</c:v>
                </c:pt>
                <c:pt idx="5602">
                  <c:v>11194.559082031201</c:v>
                </c:pt>
                <c:pt idx="5603">
                  <c:v>11196.558105468799</c:v>
                </c:pt>
                <c:pt idx="5604">
                  <c:v>11198.521972656201</c:v>
                </c:pt>
                <c:pt idx="5605">
                  <c:v>11200.471191406201</c:v>
                </c:pt>
                <c:pt idx="5606">
                  <c:v>11202.583496093799</c:v>
                </c:pt>
                <c:pt idx="5607">
                  <c:v>11204.607910156201</c:v>
                </c:pt>
                <c:pt idx="5608">
                  <c:v>11206.580078125</c:v>
                </c:pt>
                <c:pt idx="5609">
                  <c:v>11208.5546875</c:v>
                </c:pt>
                <c:pt idx="5610">
                  <c:v>11210.5439453125</c:v>
                </c:pt>
                <c:pt idx="5611">
                  <c:v>11212.65625</c:v>
                </c:pt>
                <c:pt idx="5612">
                  <c:v>11214.642578125</c:v>
                </c:pt>
                <c:pt idx="5613">
                  <c:v>11216.5390625</c:v>
                </c:pt>
                <c:pt idx="5614">
                  <c:v>11218.563964843799</c:v>
                </c:pt>
                <c:pt idx="5615">
                  <c:v>11220.6787109375</c:v>
                </c:pt>
                <c:pt idx="5616">
                  <c:v>11222.564453125</c:v>
                </c:pt>
                <c:pt idx="5617">
                  <c:v>11224.450683593799</c:v>
                </c:pt>
                <c:pt idx="5618">
                  <c:v>11226.4375</c:v>
                </c:pt>
                <c:pt idx="5619">
                  <c:v>11228.512207031201</c:v>
                </c:pt>
                <c:pt idx="5620">
                  <c:v>11230.521972656201</c:v>
                </c:pt>
                <c:pt idx="5621">
                  <c:v>11232.445800781299</c:v>
                </c:pt>
                <c:pt idx="5622">
                  <c:v>11234.5078125</c:v>
                </c:pt>
                <c:pt idx="5623">
                  <c:v>11236.494628906201</c:v>
                </c:pt>
                <c:pt idx="5624">
                  <c:v>11238.49609375</c:v>
                </c:pt>
                <c:pt idx="5625">
                  <c:v>11240.583496093799</c:v>
                </c:pt>
                <c:pt idx="5626">
                  <c:v>11242.545410156201</c:v>
                </c:pt>
                <c:pt idx="5627">
                  <c:v>11244.494628906201</c:v>
                </c:pt>
                <c:pt idx="5628">
                  <c:v>11246.405761718701</c:v>
                </c:pt>
                <c:pt idx="5629">
                  <c:v>11248.4296875</c:v>
                </c:pt>
                <c:pt idx="5630">
                  <c:v>11250.579589843799</c:v>
                </c:pt>
                <c:pt idx="5631">
                  <c:v>11252.5537109375</c:v>
                </c:pt>
                <c:pt idx="5632">
                  <c:v>11254.515625</c:v>
                </c:pt>
                <c:pt idx="5633">
                  <c:v>11256.515136718701</c:v>
                </c:pt>
                <c:pt idx="5634">
                  <c:v>11258.464355468799</c:v>
                </c:pt>
                <c:pt idx="5635">
                  <c:v>11260.536621093799</c:v>
                </c:pt>
                <c:pt idx="5636">
                  <c:v>11262.485839843799</c:v>
                </c:pt>
                <c:pt idx="5637">
                  <c:v>11264.562988281299</c:v>
                </c:pt>
                <c:pt idx="5638">
                  <c:v>11266.675292968799</c:v>
                </c:pt>
                <c:pt idx="5639">
                  <c:v>11268.536621093799</c:v>
                </c:pt>
                <c:pt idx="5640">
                  <c:v>11270.485839843799</c:v>
                </c:pt>
                <c:pt idx="5641">
                  <c:v>11272.457519531201</c:v>
                </c:pt>
                <c:pt idx="5642">
                  <c:v>11274.456542968799</c:v>
                </c:pt>
                <c:pt idx="5643">
                  <c:v>11276.508300781299</c:v>
                </c:pt>
                <c:pt idx="5644">
                  <c:v>11278.545410156201</c:v>
                </c:pt>
                <c:pt idx="5645">
                  <c:v>11280.494628906201</c:v>
                </c:pt>
                <c:pt idx="5646">
                  <c:v>11282.4287109375</c:v>
                </c:pt>
                <c:pt idx="5647">
                  <c:v>11284.440917968799</c:v>
                </c:pt>
                <c:pt idx="5648">
                  <c:v>11286.518066406201</c:v>
                </c:pt>
                <c:pt idx="5649">
                  <c:v>11288.4541015625</c:v>
                </c:pt>
                <c:pt idx="5650">
                  <c:v>11290.5537109375</c:v>
                </c:pt>
                <c:pt idx="5651">
                  <c:v>11292.628417968799</c:v>
                </c:pt>
                <c:pt idx="5652">
                  <c:v>11294.44921875</c:v>
                </c:pt>
                <c:pt idx="5653">
                  <c:v>11296.4462890625</c:v>
                </c:pt>
                <c:pt idx="5654">
                  <c:v>11298.423339843799</c:v>
                </c:pt>
                <c:pt idx="5655">
                  <c:v>11300.435546875</c:v>
                </c:pt>
                <c:pt idx="5656">
                  <c:v>11302.484863281299</c:v>
                </c:pt>
                <c:pt idx="5657">
                  <c:v>11304.4482421875</c:v>
                </c:pt>
                <c:pt idx="5658">
                  <c:v>11306.4599609375</c:v>
                </c:pt>
                <c:pt idx="5659">
                  <c:v>11308.53515625</c:v>
                </c:pt>
                <c:pt idx="5660">
                  <c:v>11310.572753906201</c:v>
                </c:pt>
                <c:pt idx="5661">
                  <c:v>11312.559082031201</c:v>
                </c:pt>
                <c:pt idx="5662">
                  <c:v>11314.5078125</c:v>
                </c:pt>
                <c:pt idx="5663">
                  <c:v>11316.394042968799</c:v>
                </c:pt>
                <c:pt idx="5664">
                  <c:v>11318.343261718701</c:v>
                </c:pt>
                <c:pt idx="5665">
                  <c:v>11320.4560546875</c:v>
                </c:pt>
                <c:pt idx="5666">
                  <c:v>11322.4931640625</c:v>
                </c:pt>
                <c:pt idx="5667">
                  <c:v>11324.467285156201</c:v>
                </c:pt>
                <c:pt idx="5668">
                  <c:v>11326.44140625</c:v>
                </c:pt>
                <c:pt idx="5669">
                  <c:v>11328.440917968799</c:v>
                </c:pt>
                <c:pt idx="5670">
                  <c:v>11330.412597656201</c:v>
                </c:pt>
                <c:pt idx="5671">
                  <c:v>11332.371582031201</c:v>
                </c:pt>
                <c:pt idx="5672">
                  <c:v>11334.511230468799</c:v>
                </c:pt>
                <c:pt idx="5673">
                  <c:v>11336.513183593799</c:v>
                </c:pt>
                <c:pt idx="5674">
                  <c:v>11338.510253906201</c:v>
                </c:pt>
                <c:pt idx="5675">
                  <c:v>11340.4716796875</c:v>
                </c:pt>
                <c:pt idx="5676">
                  <c:v>11342.511230468799</c:v>
                </c:pt>
                <c:pt idx="5677">
                  <c:v>11344.561035156201</c:v>
                </c:pt>
                <c:pt idx="5678">
                  <c:v>11346.39453125</c:v>
                </c:pt>
                <c:pt idx="5679">
                  <c:v>11348.353515625</c:v>
                </c:pt>
                <c:pt idx="5680">
                  <c:v>11350.354980468799</c:v>
                </c:pt>
                <c:pt idx="5681">
                  <c:v>11352.369628906201</c:v>
                </c:pt>
                <c:pt idx="5682">
                  <c:v>11354.406738281299</c:v>
                </c:pt>
                <c:pt idx="5683">
                  <c:v>11356.4306640625</c:v>
                </c:pt>
                <c:pt idx="5684">
                  <c:v>11358.518066406201</c:v>
                </c:pt>
                <c:pt idx="5685">
                  <c:v>11360.489746093799</c:v>
                </c:pt>
                <c:pt idx="5686">
                  <c:v>11362.44921875</c:v>
                </c:pt>
                <c:pt idx="5687">
                  <c:v>11364.4765625</c:v>
                </c:pt>
                <c:pt idx="5688">
                  <c:v>11366.377441406201</c:v>
                </c:pt>
                <c:pt idx="5689">
                  <c:v>11368.427246093799</c:v>
                </c:pt>
                <c:pt idx="5690">
                  <c:v>11370.6025390625</c:v>
                </c:pt>
                <c:pt idx="5691">
                  <c:v>11372.48828125</c:v>
                </c:pt>
                <c:pt idx="5692">
                  <c:v>11374.475097656201</c:v>
                </c:pt>
                <c:pt idx="5693">
                  <c:v>11376.537109375</c:v>
                </c:pt>
                <c:pt idx="5694">
                  <c:v>11378.436035156201</c:v>
                </c:pt>
                <c:pt idx="5695">
                  <c:v>11380.41015625</c:v>
                </c:pt>
                <c:pt idx="5696">
                  <c:v>11382.406738281299</c:v>
                </c:pt>
                <c:pt idx="5697">
                  <c:v>11384.4189453125</c:v>
                </c:pt>
                <c:pt idx="5698">
                  <c:v>11386.357910156201</c:v>
                </c:pt>
                <c:pt idx="5699">
                  <c:v>11388.294433593799</c:v>
                </c:pt>
                <c:pt idx="5700">
                  <c:v>11390.4697265625</c:v>
                </c:pt>
                <c:pt idx="5701">
                  <c:v>11392.494140625</c:v>
                </c:pt>
                <c:pt idx="5702">
                  <c:v>11394.380371093799</c:v>
                </c:pt>
                <c:pt idx="5703">
                  <c:v>11396.479980468799</c:v>
                </c:pt>
                <c:pt idx="5704">
                  <c:v>11398.491699218701</c:v>
                </c:pt>
                <c:pt idx="5705">
                  <c:v>11400.390625</c:v>
                </c:pt>
                <c:pt idx="5706">
                  <c:v>11402.33984375</c:v>
                </c:pt>
                <c:pt idx="5707">
                  <c:v>11404.263671875</c:v>
                </c:pt>
                <c:pt idx="5708">
                  <c:v>11406.2001953125</c:v>
                </c:pt>
                <c:pt idx="5709">
                  <c:v>11408.300292968799</c:v>
                </c:pt>
                <c:pt idx="5710">
                  <c:v>11410.385253906201</c:v>
                </c:pt>
                <c:pt idx="5711">
                  <c:v>11412.384765625</c:v>
                </c:pt>
                <c:pt idx="5712">
                  <c:v>11414.361328125</c:v>
                </c:pt>
                <c:pt idx="5713">
                  <c:v>11416.410644531201</c:v>
                </c:pt>
                <c:pt idx="5714">
                  <c:v>11418.498046875</c:v>
                </c:pt>
                <c:pt idx="5715">
                  <c:v>11420.510253906201</c:v>
                </c:pt>
                <c:pt idx="5716">
                  <c:v>11422.4970703125</c:v>
                </c:pt>
                <c:pt idx="5717">
                  <c:v>11424.408203125</c:v>
                </c:pt>
                <c:pt idx="5718">
                  <c:v>11426.294433593799</c:v>
                </c:pt>
                <c:pt idx="5719">
                  <c:v>11428.3564453125</c:v>
                </c:pt>
                <c:pt idx="5720">
                  <c:v>11430.519042968799</c:v>
                </c:pt>
                <c:pt idx="5721">
                  <c:v>11432.581542968799</c:v>
                </c:pt>
                <c:pt idx="5722">
                  <c:v>11434.364746093799</c:v>
                </c:pt>
                <c:pt idx="5723">
                  <c:v>11436.30078125</c:v>
                </c:pt>
                <c:pt idx="5724">
                  <c:v>11438.5009765625</c:v>
                </c:pt>
                <c:pt idx="5725">
                  <c:v>11440.4501953125</c:v>
                </c:pt>
                <c:pt idx="5726">
                  <c:v>11442.288574218701</c:v>
                </c:pt>
                <c:pt idx="5727">
                  <c:v>11444.325683593799</c:v>
                </c:pt>
                <c:pt idx="5728">
                  <c:v>11446.4384765625</c:v>
                </c:pt>
                <c:pt idx="5729">
                  <c:v>11448.4755859375</c:v>
                </c:pt>
                <c:pt idx="5730">
                  <c:v>11450.435058593799</c:v>
                </c:pt>
                <c:pt idx="5731">
                  <c:v>11452.346191406201</c:v>
                </c:pt>
                <c:pt idx="5732">
                  <c:v>11454.271972656201</c:v>
                </c:pt>
                <c:pt idx="5733">
                  <c:v>11456.283691406201</c:v>
                </c:pt>
                <c:pt idx="5734">
                  <c:v>11458.3837890625</c:v>
                </c:pt>
                <c:pt idx="5735">
                  <c:v>11460.29296875</c:v>
                </c:pt>
                <c:pt idx="5736">
                  <c:v>11462.380371093799</c:v>
                </c:pt>
                <c:pt idx="5737">
                  <c:v>11464.5078125</c:v>
                </c:pt>
                <c:pt idx="5738">
                  <c:v>11466.406738281299</c:v>
                </c:pt>
                <c:pt idx="5739">
                  <c:v>11468.35546875</c:v>
                </c:pt>
                <c:pt idx="5740">
                  <c:v>11470.341796875</c:v>
                </c:pt>
                <c:pt idx="5741">
                  <c:v>11472.354003906201</c:v>
                </c:pt>
                <c:pt idx="5742">
                  <c:v>11474.312988281299</c:v>
                </c:pt>
                <c:pt idx="5743">
                  <c:v>11476.236816406201</c:v>
                </c:pt>
                <c:pt idx="5744">
                  <c:v>11478.326660156201</c:v>
                </c:pt>
                <c:pt idx="5745">
                  <c:v>11480.477050781299</c:v>
                </c:pt>
                <c:pt idx="5746">
                  <c:v>11482.400878906201</c:v>
                </c:pt>
                <c:pt idx="5747">
                  <c:v>11484.337402343799</c:v>
                </c:pt>
                <c:pt idx="5748">
                  <c:v>11486.26171875</c:v>
                </c:pt>
                <c:pt idx="5749">
                  <c:v>11488.311035156201</c:v>
                </c:pt>
                <c:pt idx="5750">
                  <c:v>11490.423339843799</c:v>
                </c:pt>
                <c:pt idx="5751">
                  <c:v>11492.372558593799</c:v>
                </c:pt>
                <c:pt idx="5752">
                  <c:v>11494.333984375</c:v>
                </c:pt>
                <c:pt idx="5753">
                  <c:v>11496.383300781299</c:v>
                </c:pt>
                <c:pt idx="5754">
                  <c:v>11498.357910156201</c:v>
                </c:pt>
                <c:pt idx="5755">
                  <c:v>11500.2919921875</c:v>
                </c:pt>
                <c:pt idx="5756">
                  <c:v>11502.263671875</c:v>
                </c:pt>
                <c:pt idx="5757">
                  <c:v>11504.2529296875</c:v>
                </c:pt>
                <c:pt idx="5758">
                  <c:v>11506.329589843799</c:v>
                </c:pt>
                <c:pt idx="5759">
                  <c:v>11508.366699218701</c:v>
                </c:pt>
                <c:pt idx="5760">
                  <c:v>11510.3037109375</c:v>
                </c:pt>
                <c:pt idx="5761">
                  <c:v>11512.353515625</c:v>
                </c:pt>
                <c:pt idx="5762">
                  <c:v>11514.327636718701</c:v>
                </c:pt>
                <c:pt idx="5763">
                  <c:v>11516.251464843799</c:v>
                </c:pt>
                <c:pt idx="5764">
                  <c:v>11518.288574218701</c:v>
                </c:pt>
                <c:pt idx="5765">
                  <c:v>11520.275390625</c:v>
                </c:pt>
                <c:pt idx="5766">
                  <c:v>11522.375</c:v>
                </c:pt>
                <c:pt idx="5767">
                  <c:v>11524.349121093799</c:v>
                </c:pt>
                <c:pt idx="5768">
                  <c:v>11526.22265625</c:v>
                </c:pt>
                <c:pt idx="5769">
                  <c:v>11528.231933593799</c:v>
                </c:pt>
                <c:pt idx="5770">
                  <c:v>11530.4052734375</c:v>
                </c:pt>
                <c:pt idx="5771">
                  <c:v>11532.4697265625</c:v>
                </c:pt>
                <c:pt idx="5772">
                  <c:v>11534.3330078125</c:v>
                </c:pt>
                <c:pt idx="5773">
                  <c:v>11536.357421875</c:v>
                </c:pt>
                <c:pt idx="5774">
                  <c:v>11538.278808593799</c:v>
                </c:pt>
                <c:pt idx="5775">
                  <c:v>11540.0771484375</c:v>
                </c:pt>
                <c:pt idx="5776">
                  <c:v>11542.2548828125</c:v>
                </c:pt>
                <c:pt idx="5777">
                  <c:v>11544.3671875</c:v>
                </c:pt>
                <c:pt idx="5778">
                  <c:v>11546.228515625</c:v>
                </c:pt>
                <c:pt idx="5779">
                  <c:v>11548.265625</c:v>
                </c:pt>
                <c:pt idx="5780">
                  <c:v>11550.353027343701</c:v>
                </c:pt>
                <c:pt idx="5781">
                  <c:v>11552.314941406201</c:v>
                </c:pt>
                <c:pt idx="5782">
                  <c:v>11554.263671875</c:v>
                </c:pt>
                <c:pt idx="5783">
                  <c:v>11556.325683593799</c:v>
                </c:pt>
                <c:pt idx="5784">
                  <c:v>11558.287109375</c:v>
                </c:pt>
                <c:pt idx="5785">
                  <c:v>11560.2236328125</c:v>
                </c:pt>
                <c:pt idx="5786">
                  <c:v>11562.197753906201</c:v>
                </c:pt>
                <c:pt idx="5787">
                  <c:v>11564.1943359375</c:v>
                </c:pt>
                <c:pt idx="5788">
                  <c:v>11566.19140625</c:v>
                </c:pt>
                <c:pt idx="5789">
                  <c:v>11568.228515625</c:v>
                </c:pt>
                <c:pt idx="5790">
                  <c:v>11570.1669921875</c:v>
                </c:pt>
                <c:pt idx="5791">
                  <c:v>11572.144042968799</c:v>
                </c:pt>
                <c:pt idx="5792">
                  <c:v>11574.332519531299</c:v>
                </c:pt>
                <c:pt idx="5793">
                  <c:v>11576.306152343701</c:v>
                </c:pt>
                <c:pt idx="5794">
                  <c:v>11578.217285156201</c:v>
                </c:pt>
                <c:pt idx="5795">
                  <c:v>11580.204589843799</c:v>
                </c:pt>
                <c:pt idx="5796">
                  <c:v>11582.342285156201</c:v>
                </c:pt>
                <c:pt idx="5797">
                  <c:v>11584.366699218701</c:v>
                </c:pt>
                <c:pt idx="5798">
                  <c:v>11586.277832031201</c:v>
                </c:pt>
                <c:pt idx="5799">
                  <c:v>11588.324707031201</c:v>
                </c:pt>
                <c:pt idx="5800">
                  <c:v>11590.273925781299</c:v>
                </c:pt>
                <c:pt idx="5801">
                  <c:v>11592.2255859375</c:v>
                </c:pt>
                <c:pt idx="5802">
                  <c:v>11594.2119140625</c:v>
                </c:pt>
                <c:pt idx="5803">
                  <c:v>11596.186035156201</c:v>
                </c:pt>
                <c:pt idx="5804">
                  <c:v>11598.185546875</c:v>
                </c:pt>
                <c:pt idx="5805">
                  <c:v>11600.185058593799</c:v>
                </c:pt>
                <c:pt idx="5806">
                  <c:v>11602.171875</c:v>
                </c:pt>
                <c:pt idx="5807">
                  <c:v>11604.017578125</c:v>
                </c:pt>
                <c:pt idx="5808">
                  <c:v>11606.092285156201</c:v>
                </c:pt>
                <c:pt idx="5809">
                  <c:v>11608.3203125</c:v>
                </c:pt>
                <c:pt idx="5810">
                  <c:v>11610.2822265625</c:v>
                </c:pt>
                <c:pt idx="5811">
                  <c:v>11612.256347656299</c:v>
                </c:pt>
                <c:pt idx="5812">
                  <c:v>11614.215332031201</c:v>
                </c:pt>
                <c:pt idx="5813">
                  <c:v>11616.111816406201</c:v>
                </c:pt>
                <c:pt idx="5814">
                  <c:v>11618.1513671875</c:v>
                </c:pt>
                <c:pt idx="5815">
                  <c:v>11620.201171875</c:v>
                </c:pt>
                <c:pt idx="5816">
                  <c:v>11622.149902343701</c:v>
                </c:pt>
                <c:pt idx="5817">
                  <c:v>11624.214355468701</c:v>
                </c:pt>
                <c:pt idx="5818">
                  <c:v>11626.3017578125</c:v>
                </c:pt>
                <c:pt idx="5819">
                  <c:v>11628.1728515625</c:v>
                </c:pt>
                <c:pt idx="5820">
                  <c:v>11630.057128906201</c:v>
                </c:pt>
                <c:pt idx="5821">
                  <c:v>11632.071777343701</c:v>
                </c:pt>
                <c:pt idx="5822">
                  <c:v>11634.1337890625</c:v>
                </c:pt>
                <c:pt idx="5823">
                  <c:v>11636.1455078125</c:v>
                </c:pt>
                <c:pt idx="5824">
                  <c:v>11638.0966796875</c:v>
                </c:pt>
                <c:pt idx="5825">
                  <c:v>11640.1337890625</c:v>
                </c:pt>
                <c:pt idx="5826">
                  <c:v>11642.283691406201</c:v>
                </c:pt>
                <c:pt idx="5827">
                  <c:v>11644.282714843799</c:v>
                </c:pt>
                <c:pt idx="5828">
                  <c:v>11646.1064453125</c:v>
                </c:pt>
                <c:pt idx="5829">
                  <c:v>11648.1435546875</c:v>
                </c:pt>
                <c:pt idx="5830">
                  <c:v>11650.2685546875</c:v>
                </c:pt>
                <c:pt idx="5831">
                  <c:v>11652.229980468701</c:v>
                </c:pt>
                <c:pt idx="5832">
                  <c:v>11654.166503906201</c:v>
                </c:pt>
                <c:pt idx="5833">
                  <c:v>11656.103027343701</c:v>
                </c:pt>
                <c:pt idx="5834">
                  <c:v>11658.165527343701</c:v>
                </c:pt>
                <c:pt idx="5835">
                  <c:v>11660.240722656299</c:v>
                </c:pt>
                <c:pt idx="5836">
                  <c:v>11662.1015625</c:v>
                </c:pt>
                <c:pt idx="5837">
                  <c:v>11664.062988281201</c:v>
                </c:pt>
                <c:pt idx="5838">
                  <c:v>11666.2001953125</c:v>
                </c:pt>
                <c:pt idx="5839">
                  <c:v>11668.199707031201</c:v>
                </c:pt>
                <c:pt idx="5840">
                  <c:v>11670.274902343701</c:v>
                </c:pt>
                <c:pt idx="5841">
                  <c:v>11672.2490234375</c:v>
                </c:pt>
                <c:pt idx="5842">
                  <c:v>11674.1474609375</c:v>
                </c:pt>
                <c:pt idx="5843">
                  <c:v>11676.209472656299</c:v>
                </c:pt>
                <c:pt idx="5844">
                  <c:v>11678.171386718799</c:v>
                </c:pt>
                <c:pt idx="5845">
                  <c:v>11680.1455078125</c:v>
                </c:pt>
                <c:pt idx="5846">
                  <c:v>11682.1826171875</c:v>
                </c:pt>
                <c:pt idx="5847">
                  <c:v>11684.156738281201</c:v>
                </c:pt>
                <c:pt idx="5848">
                  <c:v>11686.080566406201</c:v>
                </c:pt>
                <c:pt idx="5849">
                  <c:v>11688.0546875</c:v>
                </c:pt>
                <c:pt idx="5850">
                  <c:v>11690.12890625</c:v>
                </c:pt>
                <c:pt idx="5851">
                  <c:v>11692.166015625</c:v>
                </c:pt>
                <c:pt idx="5852">
                  <c:v>11694.2412109375</c:v>
                </c:pt>
                <c:pt idx="5853">
                  <c:v>11696.341308593799</c:v>
                </c:pt>
                <c:pt idx="5854">
                  <c:v>11698.239746093799</c:v>
                </c:pt>
                <c:pt idx="5855">
                  <c:v>11700.201171875</c:v>
                </c:pt>
                <c:pt idx="5856">
                  <c:v>11702.23828125</c:v>
                </c:pt>
                <c:pt idx="5857">
                  <c:v>11704.0615234375</c:v>
                </c:pt>
                <c:pt idx="5858">
                  <c:v>11705.973144531299</c:v>
                </c:pt>
                <c:pt idx="5859">
                  <c:v>11708.1611328125</c:v>
                </c:pt>
                <c:pt idx="5860">
                  <c:v>11710.223144531299</c:v>
                </c:pt>
                <c:pt idx="5861">
                  <c:v>11712.197265625</c:v>
                </c:pt>
                <c:pt idx="5862">
                  <c:v>11714.271972656299</c:v>
                </c:pt>
                <c:pt idx="5863">
                  <c:v>11716.296386718799</c:v>
                </c:pt>
                <c:pt idx="5864">
                  <c:v>11718.169921875</c:v>
                </c:pt>
                <c:pt idx="5865">
                  <c:v>11720.091308593799</c:v>
                </c:pt>
                <c:pt idx="5866">
                  <c:v>11722.078125</c:v>
                </c:pt>
                <c:pt idx="5867">
                  <c:v>11724.2060546875</c:v>
                </c:pt>
                <c:pt idx="5868">
                  <c:v>11726.192871093799</c:v>
                </c:pt>
                <c:pt idx="5869">
                  <c:v>11728.091308593799</c:v>
                </c:pt>
                <c:pt idx="5870">
                  <c:v>11730.241699218701</c:v>
                </c:pt>
                <c:pt idx="5871">
                  <c:v>11732.200683593799</c:v>
                </c:pt>
                <c:pt idx="5872">
                  <c:v>11734.1494140625</c:v>
                </c:pt>
                <c:pt idx="5873">
                  <c:v>11736.19921875</c:v>
                </c:pt>
                <c:pt idx="5874">
                  <c:v>11738.186035156201</c:v>
                </c:pt>
                <c:pt idx="5875">
                  <c:v>11740.149902343701</c:v>
                </c:pt>
                <c:pt idx="5876">
                  <c:v>11742.073730468701</c:v>
                </c:pt>
                <c:pt idx="5877">
                  <c:v>11744.0732421875</c:v>
                </c:pt>
                <c:pt idx="5878">
                  <c:v>11746.060058593799</c:v>
                </c:pt>
                <c:pt idx="5879">
                  <c:v>11747.9208984375</c:v>
                </c:pt>
                <c:pt idx="5880">
                  <c:v>11749.907714843799</c:v>
                </c:pt>
                <c:pt idx="5881">
                  <c:v>11752.096191406201</c:v>
                </c:pt>
                <c:pt idx="5882">
                  <c:v>11754.120605468701</c:v>
                </c:pt>
                <c:pt idx="5883">
                  <c:v>11756.056640625</c:v>
                </c:pt>
                <c:pt idx="5884">
                  <c:v>11758.105957031201</c:v>
                </c:pt>
                <c:pt idx="5885">
                  <c:v>11760.1806640625</c:v>
                </c:pt>
                <c:pt idx="5886">
                  <c:v>11762.16796875</c:v>
                </c:pt>
                <c:pt idx="5887">
                  <c:v>11764.142578125</c:v>
                </c:pt>
                <c:pt idx="5888">
                  <c:v>11766.116699218701</c:v>
                </c:pt>
                <c:pt idx="5889">
                  <c:v>11768.1533203125</c:v>
                </c:pt>
                <c:pt idx="5890">
                  <c:v>11770.140136718799</c:v>
                </c:pt>
                <c:pt idx="5891">
                  <c:v>11771.976074218701</c:v>
                </c:pt>
                <c:pt idx="5892">
                  <c:v>11774.088378906201</c:v>
                </c:pt>
                <c:pt idx="5893">
                  <c:v>11776.17578125</c:v>
                </c:pt>
                <c:pt idx="5894">
                  <c:v>11777.986328125</c:v>
                </c:pt>
                <c:pt idx="5895">
                  <c:v>11779.935546875</c:v>
                </c:pt>
                <c:pt idx="5896">
                  <c:v>11782.0732421875</c:v>
                </c:pt>
                <c:pt idx="5897">
                  <c:v>11784.185546875</c:v>
                </c:pt>
                <c:pt idx="5898">
                  <c:v>11786.1953125</c:v>
                </c:pt>
                <c:pt idx="5899">
                  <c:v>11788.14453125</c:v>
                </c:pt>
                <c:pt idx="5900">
                  <c:v>11790.133300781299</c:v>
                </c:pt>
                <c:pt idx="5901">
                  <c:v>11792.145019531299</c:v>
                </c:pt>
                <c:pt idx="5902">
                  <c:v>11794.094238281201</c:v>
                </c:pt>
                <c:pt idx="5903">
                  <c:v>11796.043457031201</c:v>
                </c:pt>
                <c:pt idx="5904">
                  <c:v>11797.9775390625</c:v>
                </c:pt>
                <c:pt idx="5905">
                  <c:v>11800.001953125</c:v>
                </c:pt>
                <c:pt idx="5906">
                  <c:v>11802.028808593799</c:v>
                </c:pt>
                <c:pt idx="5907">
                  <c:v>11804.1259765625</c:v>
                </c:pt>
                <c:pt idx="5908">
                  <c:v>11806.1376953125</c:v>
                </c:pt>
                <c:pt idx="5909">
                  <c:v>11808.0263671875</c:v>
                </c:pt>
                <c:pt idx="5910">
                  <c:v>11810.0888671875</c:v>
                </c:pt>
                <c:pt idx="5911">
                  <c:v>11812.062988281201</c:v>
                </c:pt>
                <c:pt idx="5912">
                  <c:v>11814.049316406201</c:v>
                </c:pt>
                <c:pt idx="5913">
                  <c:v>11816.099121093799</c:v>
                </c:pt>
                <c:pt idx="5914">
                  <c:v>11818.0361328125</c:v>
                </c:pt>
                <c:pt idx="5915">
                  <c:v>11819.97265625</c:v>
                </c:pt>
                <c:pt idx="5916">
                  <c:v>11822.109863281201</c:v>
                </c:pt>
                <c:pt idx="5917">
                  <c:v>11824.14453125</c:v>
                </c:pt>
                <c:pt idx="5918">
                  <c:v>11826.118652343701</c:v>
                </c:pt>
                <c:pt idx="5919">
                  <c:v>11828.107421875</c:v>
                </c:pt>
                <c:pt idx="5920">
                  <c:v>11830.081542968799</c:v>
                </c:pt>
                <c:pt idx="5921">
                  <c:v>11832.144042968799</c:v>
                </c:pt>
                <c:pt idx="5922">
                  <c:v>11834.080566406201</c:v>
                </c:pt>
                <c:pt idx="5923">
                  <c:v>11835.991699218701</c:v>
                </c:pt>
                <c:pt idx="5924">
                  <c:v>11838.028808593799</c:v>
                </c:pt>
                <c:pt idx="5925">
                  <c:v>11840.040527343701</c:v>
                </c:pt>
                <c:pt idx="5926">
                  <c:v>11842.02734375</c:v>
                </c:pt>
                <c:pt idx="5927">
                  <c:v>11844.1650390625</c:v>
                </c:pt>
                <c:pt idx="5928">
                  <c:v>11846.177246093799</c:v>
                </c:pt>
                <c:pt idx="5929">
                  <c:v>11848.201660156201</c:v>
                </c:pt>
                <c:pt idx="5930">
                  <c:v>11850.275878906201</c:v>
                </c:pt>
                <c:pt idx="5931">
                  <c:v>11852.162597656299</c:v>
                </c:pt>
                <c:pt idx="5932">
                  <c:v>11854.07421875</c:v>
                </c:pt>
                <c:pt idx="5933">
                  <c:v>11856.035644531299</c:v>
                </c:pt>
                <c:pt idx="5934">
                  <c:v>11857.946777343701</c:v>
                </c:pt>
                <c:pt idx="5935">
                  <c:v>11860.059082031201</c:v>
                </c:pt>
                <c:pt idx="5936">
                  <c:v>11862.1337890625</c:v>
                </c:pt>
                <c:pt idx="5937">
                  <c:v>11863.9951171875</c:v>
                </c:pt>
                <c:pt idx="5938">
                  <c:v>11866.0322265625</c:v>
                </c:pt>
                <c:pt idx="5939">
                  <c:v>11868.056640625</c:v>
                </c:pt>
                <c:pt idx="5940">
                  <c:v>11869.9931640625</c:v>
                </c:pt>
                <c:pt idx="5941">
                  <c:v>11872.0048828125</c:v>
                </c:pt>
                <c:pt idx="5942">
                  <c:v>11874.1044921875</c:v>
                </c:pt>
                <c:pt idx="5943">
                  <c:v>11876.179199218701</c:v>
                </c:pt>
                <c:pt idx="5944">
                  <c:v>11878.141113281201</c:v>
                </c:pt>
                <c:pt idx="5945">
                  <c:v>11880.064941406201</c:v>
                </c:pt>
                <c:pt idx="5946">
                  <c:v>11881.92578125</c:v>
                </c:pt>
                <c:pt idx="5947">
                  <c:v>11883.9755859375</c:v>
                </c:pt>
                <c:pt idx="5948">
                  <c:v>11886.087890625</c:v>
                </c:pt>
                <c:pt idx="5949">
                  <c:v>11887.936035156201</c:v>
                </c:pt>
                <c:pt idx="5950">
                  <c:v>11889.84765625</c:v>
                </c:pt>
                <c:pt idx="5951">
                  <c:v>11891.998046875</c:v>
                </c:pt>
                <c:pt idx="5952">
                  <c:v>11894.0478515625</c:v>
                </c:pt>
                <c:pt idx="5953">
                  <c:v>11895.9716796875</c:v>
                </c:pt>
                <c:pt idx="5954">
                  <c:v>11897.9833984375</c:v>
                </c:pt>
                <c:pt idx="5955">
                  <c:v>11900.018066406201</c:v>
                </c:pt>
                <c:pt idx="5956">
                  <c:v>11902.0927734375</c:v>
                </c:pt>
                <c:pt idx="5957">
                  <c:v>11904.0947265625</c:v>
                </c:pt>
                <c:pt idx="5958">
                  <c:v>11906.0185546875</c:v>
                </c:pt>
                <c:pt idx="5959">
                  <c:v>11907.967285156201</c:v>
                </c:pt>
                <c:pt idx="5960">
                  <c:v>11909.991699218701</c:v>
                </c:pt>
                <c:pt idx="5961">
                  <c:v>11912.0263671875</c:v>
                </c:pt>
                <c:pt idx="5962">
                  <c:v>11914.0634765625</c:v>
                </c:pt>
                <c:pt idx="5963">
                  <c:v>11916.0400390625</c:v>
                </c:pt>
                <c:pt idx="5964">
                  <c:v>11917.9638671875</c:v>
                </c:pt>
                <c:pt idx="5965">
                  <c:v>11919.925292968799</c:v>
                </c:pt>
                <c:pt idx="5966">
                  <c:v>11921.962402343701</c:v>
                </c:pt>
                <c:pt idx="5967">
                  <c:v>11923.924316406201</c:v>
                </c:pt>
                <c:pt idx="5968">
                  <c:v>11925.908691406201</c:v>
                </c:pt>
                <c:pt idx="5969">
                  <c:v>11927.99609375</c:v>
                </c:pt>
                <c:pt idx="5970">
                  <c:v>11929.947753906201</c:v>
                </c:pt>
                <c:pt idx="5971">
                  <c:v>11932.0224609375</c:v>
                </c:pt>
                <c:pt idx="5972">
                  <c:v>11934.097167968799</c:v>
                </c:pt>
                <c:pt idx="5973">
                  <c:v>11936.0458984375</c:v>
                </c:pt>
                <c:pt idx="5974">
                  <c:v>11938.020019531299</c:v>
                </c:pt>
                <c:pt idx="5975">
                  <c:v>11940.044433593799</c:v>
                </c:pt>
                <c:pt idx="5976">
                  <c:v>11941.980957031201</c:v>
                </c:pt>
                <c:pt idx="5977">
                  <c:v>11943.91796875</c:v>
                </c:pt>
                <c:pt idx="5978">
                  <c:v>11945.9169921875</c:v>
                </c:pt>
                <c:pt idx="5979">
                  <c:v>11947.979003906201</c:v>
                </c:pt>
                <c:pt idx="5980">
                  <c:v>11950.091796875</c:v>
                </c:pt>
                <c:pt idx="5981">
                  <c:v>11952.041015625</c:v>
                </c:pt>
                <c:pt idx="5982">
                  <c:v>11954.053222656299</c:v>
                </c:pt>
                <c:pt idx="5983">
                  <c:v>11956.0771484375</c:v>
                </c:pt>
                <c:pt idx="5984">
                  <c:v>11958.0009765625</c:v>
                </c:pt>
                <c:pt idx="5985">
                  <c:v>11959.9755859375</c:v>
                </c:pt>
                <c:pt idx="5986">
                  <c:v>11961.9619140625</c:v>
                </c:pt>
                <c:pt idx="5987">
                  <c:v>11964.011230468701</c:v>
                </c:pt>
                <c:pt idx="5988">
                  <c:v>11966.0107421875</c:v>
                </c:pt>
                <c:pt idx="5989">
                  <c:v>11968.010253906201</c:v>
                </c:pt>
                <c:pt idx="5990">
                  <c:v>11970.072265625</c:v>
                </c:pt>
                <c:pt idx="5991">
                  <c:v>11972.071777343701</c:v>
                </c:pt>
                <c:pt idx="5992">
                  <c:v>11973.9453125</c:v>
                </c:pt>
                <c:pt idx="5993">
                  <c:v>11975.894042968799</c:v>
                </c:pt>
                <c:pt idx="5994">
                  <c:v>11977.9638671875</c:v>
                </c:pt>
                <c:pt idx="5995">
                  <c:v>11979.98828125</c:v>
                </c:pt>
                <c:pt idx="5996">
                  <c:v>11981.992675781299</c:v>
                </c:pt>
                <c:pt idx="5997">
                  <c:v>11983.991699218701</c:v>
                </c:pt>
                <c:pt idx="5998">
                  <c:v>11986.041015625</c:v>
                </c:pt>
                <c:pt idx="5999">
                  <c:v>11987.939941406201</c:v>
                </c:pt>
                <c:pt idx="6000">
                  <c:v>11989.8388671875</c:v>
                </c:pt>
                <c:pt idx="6001">
                  <c:v>11991.86328125</c:v>
                </c:pt>
                <c:pt idx="6002">
                  <c:v>11993.8876953125</c:v>
                </c:pt>
                <c:pt idx="6003">
                  <c:v>11996.000488281201</c:v>
                </c:pt>
                <c:pt idx="6004">
                  <c:v>11998.025390625</c:v>
                </c:pt>
                <c:pt idx="6005">
                  <c:v>12000.01171875</c:v>
                </c:pt>
                <c:pt idx="6006">
                  <c:v>12002.0361328125</c:v>
                </c:pt>
                <c:pt idx="6007">
                  <c:v>12003.859863281201</c:v>
                </c:pt>
                <c:pt idx="6008">
                  <c:v>12005.791503906201</c:v>
                </c:pt>
                <c:pt idx="6009">
                  <c:v>12007.841308593799</c:v>
                </c:pt>
                <c:pt idx="6010">
                  <c:v>12009.8330078125</c:v>
                </c:pt>
                <c:pt idx="6011">
                  <c:v>12011.857421875</c:v>
                </c:pt>
                <c:pt idx="6012">
                  <c:v>12013.84375</c:v>
                </c:pt>
                <c:pt idx="6013">
                  <c:v>12015.8759765625</c:v>
                </c:pt>
                <c:pt idx="6014">
                  <c:v>12017.787109375</c:v>
                </c:pt>
                <c:pt idx="6015">
                  <c:v>12019.841308593799</c:v>
                </c:pt>
                <c:pt idx="6016">
                  <c:v>12022.004394531299</c:v>
                </c:pt>
                <c:pt idx="6017">
                  <c:v>12024.028808593799</c:v>
                </c:pt>
                <c:pt idx="6018">
                  <c:v>12026.027832031201</c:v>
                </c:pt>
                <c:pt idx="6019">
                  <c:v>12028.02734375</c:v>
                </c:pt>
                <c:pt idx="6020">
                  <c:v>12029.996582031201</c:v>
                </c:pt>
                <c:pt idx="6021">
                  <c:v>12032.046386718799</c:v>
                </c:pt>
                <c:pt idx="6022">
                  <c:v>12034.176269531299</c:v>
                </c:pt>
                <c:pt idx="6023">
                  <c:v>12035.974121093799</c:v>
                </c:pt>
                <c:pt idx="6024">
                  <c:v>12037.935546875</c:v>
                </c:pt>
                <c:pt idx="6025">
                  <c:v>12040.0478515625</c:v>
                </c:pt>
                <c:pt idx="6026">
                  <c:v>12041.984863281201</c:v>
                </c:pt>
                <c:pt idx="6027">
                  <c:v>12043.9296875</c:v>
                </c:pt>
                <c:pt idx="6028">
                  <c:v>12045.9541015625</c:v>
                </c:pt>
                <c:pt idx="6029">
                  <c:v>12048.0458984375</c:v>
                </c:pt>
                <c:pt idx="6030">
                  <c:v>12049.9951171875</c:v>
                </c:pt>
                <c:pt idx="6031">
                  <c:v>12051.969238281201</c:v>
                </c:pt>
                <c:pt idx="6032">
                  <c:v>12054.056152343701</c:v>
                </c:pt>
                <c:pt idx="6033">
                  <c:v>12055.992675781299</c:v>
                </c:pt>
                <c:pt idx="6034">
                  <c:v>12057.8662109375</c:v>
                </c:pt>
                <c:pt idx="6035">
                  <c:v>12059.940917968799</c:v>
                </c:pt>
                <c:pt idx="6036">
                  <c:v>12061.928222656299</c:v>
                </c:pt>
                <c:pt idx="6037">
                  <c:v>12063.6884765625</c:v>
                </c:pt>
                <c:pt idx="6038">
                  <c:v>12065.7626953125</c:v>
                </c:pt>
                <c:pt idx="6039">
                  <c:v>12067.950683593799</c:v>
                </c:pt>
                <c:pt idx="6040">
                  <c:v>12069.9755859375</c:v>
                </c:pt>
                <c:pt idx="6041">
                  <c:v>12071.924316406201</c:v>
                </c:pt>
                <c:pt idx="6042">
                  <c:v>12073.936035156201</c:v>
                </c:pt>
                <c:pt idx="6043">
                  <c:v>12075.986328125</c:v>
                </c:pt>
                <c:pt idx="6044">
                  <c:v>12077.9228515625</c:v>
                </c:pt>
                <c:pt idx="6045">
                  <c:v>12079.934082031201</c:v>
                </c:pt>
                <c:pt idx="6046">
                  <c:v>12081.958496093799</c:v>
                </c:pt>
                <c:pt idx="6047">
                  <c:v>12083.933105468701</c:v>
                </c:pt>
                <c:pt idx="6048">
                  <c:v>12085.89453125</c:v>
                </c:pt>
                <c:pt idx="6049">
                  <c:v>12087.8681640625</c:v>
                </c:pt>
                <c:pt idx="6050">
                  <c:v>12089.892578125</c:v>
                </c:pt>
                <c:pt idx="6051">
                  <c:v>12091.8798828125</c:v>
                </c:pt>
                <c:pt idx="6052">
                  <c:v>12093.8544921875</c:v>
                </c:pt>
                <c:pt idx="6053">
                  <c:v>12095.841308593799</c:v>
                </c:pt>
                <c:pt idx="6054">
                  <c:v>12097.8408203125</c:v>
                </c:pt>
                <c:pt idx="6055">
                  <c:v>12099.890136718799</c:v>
                </c:pt>
                <c:pt idx="6056">
                  <c:v>12101.889160156201</c:v>
                </c:pt>
                <c:pt idx="6057">
                  <c:v>12103.926269531299</c:v>
                </c:pt>
                <c:pt idx="6058">
                  <c:v>12105.92578125</c:v>
                </c:pt>
                <c:pt idx="6059">
                  <c:v>12107.7998046875</c:v>
                </c:pt>
                <c:pt idx="6060">
                  <c:v>12109.836425781299</c:v>
                </c:pt>
                <c:pt idx="6061">
                  <c:v>12111.8984375</c:v>
                </c:pt>
                <c:pt idx="6062">
                  <c:v>12113.797363281201</c:v>
                </c:pt>
                <c:pt idx="6063">
                  <c:v>12115.8466796875</c:v>
                </c:pt>
                <c:pt idx="6064">
                  <c:v>12117.8837890625</c:v>
                </c:pt>
                <c:pt idx="6065">
                  <c:v>12119.777832031201</c:v>
                </c:pt>
                <c:pt idx="6066">
                  <c:v>12121.7265625</c:v>
                </c:pt>
                <c:pt idx="6067">
                  <c:v>12123.793457031201</c:v>
                </c:pt>
                <c:pt idx="6068">
                  <c:v>12125.881347656299</c:v>
                </c:pt>
                <c:pt idx="6069">
                  <c:v>12127.905761718799</c:v>
                </c:pt>
                <c:pt idx="6070">
                  <c:v>12129.904785156201</c:v>
                </c:pt>
                <c:pt idx="6071">
                  <c:v>12131.87890625</c:v>
                </c:pt>
                <c:pt idx="6072">
                  <c:v>12133.811035156201</c:v>
                </c:pt>
                <c:pt idx="6073">
                  <c:v>12135.8232421875</c:v>
                </c:pt>
                <c:pt idx="6074">
                  <c:v>12137.877441406201</c:v>
                </c:pt>
                <c:pt idx="6075">
                  <c:v>12139.775878906201</c:v>
                </c:pt>
                <c:pt idx="6076">
                  <c:v>12141.7119140625</c:v>
                </c:pt>
                <c:pt idx="6077">
                  <c:v>12143.7998046875</c:v>
                </c:pt>
                <c:pt idx="6078">
                  <c:v>12145.887207031201</c:v>
                </c:pt>
                <c:pt idx="6079">
                  <c:v>12147.9365234375</c:v>
                </c:pt>
                <c:pt idx="6080">
                  <c:v>12149.923339843799</c:v>
                </c:pt>
                <c:pt idx="6081">
                  <c:v>12151.922363281201</c:v>
                </c:pt>
                <c:pt idx="6082">
                  <c:v>12153.896484375</c:v>
                </c:pt>
                <c:pt idx="6083">
                  <c:v>12155.845703125</c:v>
                </c:pt>
                <c:pt idx="6084">
                  <c:v>12157.7646484375</c:v>
                </c:pt>
                <c:pt idx="6085">
                  <c:v>12159.676269531299</c:v>
                </c:pt>
                <c:pt idx="6086">
                  <c:v>12161.755859375</c:v>
                </c:pt>
                <c:pt idx="6087">
                  <c:v>12163.830566406201</c:v>
                </c:pt>
                <c:pt idx="6088">
                  <c:v>12165.7294921875</c:v>
                </c:pt>
                <c:pt idx="6089">
                  <c:v>12167.703125</c:v>
                </c:pt>
                <c:pt idx="6090">
                  <c:v>12169.7529296875</c:v>
                </c:pt>
                <c:pt idx="6091">
                  <c:v>12171.8154296875</c:v>
                </c:pt>
                <c:pt idx="6092">
                  <c:v>12173.83984375</c:v>
                </c:pt>
                <c:pt idx="6093">
                  <c:v>12175.751464843799</c:v>
                </c:pt>
                <c:pt idx="6094">
                  <c:v>12177.826171875</c:v>
                </c:pt>
                <c:pt idx="6095">
                  <c:v>12179.86328125</c:v>
                </c:pt>
                <c:pt idx="6096">
                  <c:v>12181.807128906201</c:v>
                </c:pt>
                <c:pt idx="6097">
                  <c:v>12183.8056640625</c:v>
                </c:pt>
                <c:pt idx="6098">
                  <c:v>12185.859863281201</c:v>
                </c:pt>
                <c:pt idx="6099">
                  <c:v>12187.821777343701</c:v>
                </c:pt>
                <c:pt idx="6100">
                  <c:v>12189.847167968799</c:v>
                </c:pt>
                <c:pt idx="6101">
                  <c:v>12191.921875</c:v>
                </c:pt>
                <c:pt idx="6102">
                  <c:v>12193.832519531299</c:v>
                </c:pt>
                <c:pt idx="6103">
                  <c:v>12195.7314453125</c:v>
                </c:pt>
                <c:pt idx="6104">
                  <c:v>12197.831542968799</c:v>
                </c:pt>
                <c:pt idx="6105">
                  <c:v>12199.8310546875</c:v>
                </c:pt>
                <c:pt idx="6106">
                  <c:v>12201.717285156201</c:v>
                </c:pt>
                <c:pt idx="6107">
                  <c:v>12203.779296875</c:v>
                </c:pt>
                <c:pt idx="6108">
                  <c:v>12205.866699218701</c:v>
                </c:pt>
                <c:pt idx="6109">
                  <c:v>12207.941894531299</c:v>
                </c:pt>
                <c:pt idx="6110">
                  <c:v>12209.840332031201</c:v>
                </c:pt>
                <c:pt idx="6111">
                  <c:v>12211.775878906201</c:v>
                </c:pt>
                <c:pt idx="6112">
                  <c:v>12213.775390625</c:v>
                </c:pt>
                <c:pt idx="6113">
                  <c:v>12215.80078125</c:v>
                </c:pt>
                <c:pt idx="6114">
                  <c:v>12217.824707031201</c:v>
                </c:pt>
                <c:pt idx="6115">
                  <c:v>12219.8359375</c:v>
                </c:pt>
                <c:pt idx="6116">
                  <c:v>12221.8232421875</c:v>
                </c:pt>
                <c:pt idx="6117">
                  <c:v>12223.84765625</c:v>
                </c:pt>
                <c:pt idx="6118">
                  <c:v>12225.921875</c:v>
                </c:pt>
                <c:pt idx="6119">
                  <c:v>12227.8583984375</c:v>
                </c:pt>
                <c:pt idx="6120">
                  <c:v>12229.744628906201</c:v>
                </c:pt>
                <c:pt idx="6121">
                  <c:v>12231.769042968799</c:v>
                </c:pt>
                <c:pt idx="6122">
                  <c:v>12233.6884765625</c:v>
                </c:pt>
                <c:pt idx="6123">
                  <c:v>12235.637207031201</c:v>
                </c:pt>
                <c:pt idx="6124">
                  <c:v>12237.75</c:v>
                </c:pt>
                <c:pt idx="6125">
                  <c:v>12239.7373046875</c:v>
                </c:pt>
                <c:pt idx="6126">
                  <c:v>12241.8037109375</c:v>
                </c:pt>
                <c:pt idx="6127">
                  <c:v>12243.790527343701</c:v>
                </c:pt>
                <c:pt idx="6128">
                  <c:v>12245.689453125</c:v>
                </c:pt>
                <c:pt idx="6129">
                  <c:v>12247.746582031201</c:v>
                </c:pt>
                <c:pt idx="6130">
                  <c:v>12249.74609375</c:v>
                </c:pt>
                <c:pt idx="6131">
                  <c:v>12251.6875</c:v>
                </c:pt>
                <c:pt idx="6132">
                  <c:v>12253.837890625</c:v>
                </c:pt>
                <c:pt idx="6133">
                  <c:v>12255.900390625</c:v>
                </c:pt>
                <c:pt idx="6134">
                  <c:v>12257.786621093799</c:v>
                </c:pt>
                <c:pt idx="6135">
                  <c:v>12259.748046875</c:v>
                </c:pt>
                <c:pt idx="6136">
                  <c:v>12261.759277343701</c:v>
                </c:pt>
                <c:pt idx="6137">
                  <c:v>12263.7587890625</c:v>
                </c:pt>
                <c:pt idx="6138">
                  <c:v>12265.708496093799</c:v>
                </c:pt>
                <c:pt idx="6139">
                  <c:v>12267.694824218701</c:v>
                </c:pt>
                <c:pt idx="6140">
                  <c:v>12269.769042968799</c:v>
                </c:pt>
                <c:pt idx="6141">
                  <c:v>12271.7060546875</c:v>
                </c:pt>
                <c:pt idx="6142">
                  <c:v>12273.642578125</c:v>
                </c:pt>
                <c:pt idx="6143">
                  <c:v>12275.7421875</c:v>
                </c:pt>
                <c:pt idx="6144">
                  <c:v>12277.829589843799</c:v>
                </c:pt>
                <c:pt idx="6145">
                  <c:v>12279.728027343701</c:v>
                </c:pt>
                <c:pt idx="6146">
                  <c:v>12281.765136718799</c:v>
                </c:pt>
                <c:pt idx="6147">
                  <c:v>12283.802246093799</c:v>
                </c:pt>
                <c:pt idx="6148">
                  <c:v>12285.708984375</c:v>
                </c:pt>
                <c:pt idx="6149">
                  <c:v>12287.783691406201</c:v>
                </c:pt>
                <c:pt idx="6150">
                  <c:v>12289.913574218701</c:v>
                </c:pt>
                <c:pt idx="6151">
                  <c:v>12291.7998046875</c:v>
                </c:pt>
                <c:pt idx="6152">
                  <c:v>12293.647949218701</c:v>
                </c:pt>
                <c:pt idx="6153">
                  <c:v>12295.72265625</c:v>
                </c:pt>
                <c:pt idx="6154">
                  <c:v>12297.7724609375</c:v>
                </c:pt>
                <c:pt idx="6155">
                  <c:v>12299.771972656299</c:v>
                </c:pt>
                <c:pt idx="6156">
                  <c:v>12301.733886718799</c:v>
                </c:pt>
                <c:pt idx="6157">
                  <c:v>12303.6826171875</c:v>
                </c:pt>
                <c:pt idx="6158">
                  <c:v>12305.693847656299</c:v>
                </c:pt>
                <c:pt idx="6159">
                  <c:v>12307.869628906201</c:v>
                </c:pt>
                <c:pt idx="6160">
                  <c:v>12309.806640625</c:v>
                </c:pt>
                <c:pt idx="6161">
                  <c:v>12311.680175781299</c:v>
                </c:pt>
                <c:pt idx="6162">
                  <c:v>12313.729003906201</c:v>
                </c:pt>
                <c:pt idx="6163">
                  <c:v>12315.803222656299</c:v>
                </c:pt>
                <c:pt idx="6164">
                  <c:v>12317.777832031201</c:v>
                </c:pt>
                <c:pt idx="6165">
                  <c:v>12319.6767578125</c:v>
                </c:pt>
                <c:pt idx="6166">
                  <c:v>12321.789550781299</c:v>
                </c:pt>
                <c:pt idx="6167">
                  <c:v>12323.8271484375</c:v>
                </c:pt>
                <c:pt idx="6168">
                  <c:v>12325.7255859375</c:v>
                </c:pt>
                <c:pt idx="6169">
                  <c:v>12327.6572265625</c:v>
                </c:pt>
                <c:pt idx="6170">
                  <c:v>12329.631347656299</c:v>
                </c:pt>
                <c:pt idx="6171">
                  <c:v>12331.622558593799</c:v>
                </c:pt>
                <c:pt idx="6172">
                  <c:v>12333.697753906201</c:v>
                </c:pt>
                <c:pt idx="6173">
                  <c:v>12335.671875</c:v>
                </c:pt>
                <c:pt idx="6174">
                  <c:v>12337.628417968799</c:v>
                </c:pt>
                <c:pt idx="6175">
                  <c:v>12339.690917968799</c:v>
                </c:pt>
                <c:pt idx="6176">
                  <c:v>12341.6826171875</c:v>
                </c:pt>
                <c:pt idx="6177">
                  <c:v>12343.76953125</c:v>
                </c:pt>
                <c:pt idx="6178">
                  <c:v>12345.730957031201</c:v>
                </c:pt>
                <c:pt idx="6179">
                  <c:v>12347.6552734375</c:v>
                </c:pt>
                <c:pt idx="6180">
                  <c:v>12349.654785156201</c:v>
                </c:pt>
                <c:pt idx="6181">
                  <c:v>12351.703613281201</c:v>
                </c:pt>
                <c:pt idx="6182">
                  <c:v>12353.677246093799</c:v>
                </c:pt>
                <c:pt idx="6183">
                  <c:v>12355.740234375</c:v>
                </c:pt>
                <c:pt idx="6184">
                  <c:v>12357.9033203125</c:v>
                </c:pt>
                <c:pt idx="6185">
                  <c:v>12359.8271484375</c:v>
                </c:pt>
                <c:pt idx="6186">
                  <c:v>12361.713378906201</c:v>
                </c:pt>
                <c:pt idx="6187">
                  <c:v>12363.7001953125</c:v>
                </c:pt>
                <c:pt idx="6188">
                  <c:v>12365.762207031201</c:v>
                </c:pt>
                <c:pt idx="6189">
                  <c:v>12367.82421875</c:v>
                </c:pt>
                <c:pt idx="6190">
                  <c:v>12369.748046875</c:v>
                </c:pt>
                <c:pt idx="6191">
                  <c:v>12371.696777343701</c:v>
                </c:pt>
                <c:pt idx="6192">
                  <c:v>12373.7841796875</c:v>
                </c:pt>
                <c:pt idx="6193">
                  <c:v>12375.7080078125</c:v>
                </c:pt>
                <c:pt idx="6194">
                  <c:v>12377.6572265625</c:v>
                </c:pt>
                <c:pt idx="6195">
                  <c:v>12379.732421875</c:v>
                </c:pt>
                <c:pt idx="6196">
                  <c:v>12381.5927734375</c:v>
                </c:pt>
                <c:pt idx="6197">
                  <c:v>12383.654785156201</c:v>
                </c:pt>
                <c:pt idx="6198">
                  <c:v>12385.818359375</c:v>
                </c:pt>
                <c:pt idx="6199">
                  <c:v>12387.767578125</c:v>
                </c:pt>
                <c:pt idx="6200">
                  <c:v>12389.69921875</c:v>
                </c:pt>
                <c:pt idx="6201">
                  <c:v>12391.799316406201</c:v>
                </c:pt>
                <c:pt idx="6202">
                  <c:v>12393.8662109375</c:v>
                </c:pt>
                <c:pt idx="6203">
                  <c:v>12395.639160156201</c:v>
                </c:pt>
                <c:pt idx="6204">
                  <c:v>12397.601074218701</c:v>
                </c:pt>
                <c:pt idx="6205">
                  <c:v>12399.7890625</c:v>
                </c:pt>
                <c:pt idx="6206">
                  <c:v>12401.838378906201</c:v>
                </c:pt>
                <c:pt idx="6207">
                  <c:v>12403.7744140625</c:v>
                </c:pt>
                <c:pt idx="6208">
                  <c:v>12405.748535156201</c:v>
                </c:pt>
                <c:pt idx="6209">
                  <c:v>12407.66015625</c:v>
                </c:pt>
                <c:pt idx="6210">
                  <c:v>12409.671875</c:v>
                </c:pt>
                <c:pt idx="6211">
                  <c:v>12411.708496093799</c:v>
                </c:pt>
                <c:pt idx="6212">
                  <c:v>12413.645019531299</c:v>
                </c:pt>
                <c:pt idx="6213">
                  <c:v>12415.632324218701</c:v>
                </c:pt>
                <c:pt idx="6214">
                  <c:v>12417.6318359375</c:v>
                </c:pt>
                <c:pt idx="6215">
                  <c:v>12419.71875</c:v>
                </c:pt>
                <c:pt idx="6216">
                  <c:v>12421.680175781299</c:v>
                </c:pt>
                <c:pt idx="6217">
                  <c:v>12423.604003906201</c:v>
                </c:pt>
                <c:pt idx="6218">
                  <c:v>12425.741699218701</c:v>
                </c:pt>
                <c:pt idx="6219">
                  <c:v>12427.9169921875</c:v>
                </c:pt>
                <c:pt idx="6220">
                  <c:v>12429.890625</c:v>
                </c:pt>
                <c:pt idx="6221">
                  <c:v>12431.776855468701</c:v>
                </c:pt>
                <c:pt idx="6222">
                  <c:v>12433.701171875</c:v>
                </c:pt>
                <c:pt idx="6223">
                  <c:v>12435.587402343701</c:v>
                </c:pt>
                <c:pt idx="6224">
                  <c:v>12437.574707031201</c:v>
                </c:pt>
                <c:pt idx="6225">
                  <c:v>12439.561035156201</c:v>
                </c:pt>
                <c:pt idx="6226">
                  <c:v>12441.710449218701</c:v>
                </c:pt>
                <c:pt idx="6227">
                  <c:v>12443.7099609375</c:v>
                </c:pt>
                <c:pt idx="6228">
                  <c:v>12445.583984375</c:v>
                </c:pt>
                <c:pt idx="6229">
                  <c:v>12447.645996093799</c:v>
                </c:pt>
                <c:pt idx="6230">
                  <c:v>12449.58203125</c:v>
                </c:pt>
                <c:pt idx="6231">
                  <c:v>12451.606933593799</c:v>
                </c:pt>
                <c:pt idx="6232">
                  <c:v>12453.6064453125</c:v>
                </c:pt>
                <c:pt idx="6233">
                  <c:v>12455.5048828125</c:v>
                </c:pt>
                <c:pt idx="6234">
                  <c:v>12457.529296875</c:v>
                </c:pt>
                <c:pt idx="6235">
                  <c:v>12459.6123046875</c:v>
                </c:pt>
                <c:pt idx="6236">
                  <c:v>12461.624511718799</c:v>
                </c:pt>
                <c:pt idx="6237">
                  <c:v>12463.5654296875</c:v>
                </c:pt>
                <c:pt idx="6238">
                  <c:v>12465.577636718799</c:v>
                </c:pt>
                <c:pt idx="6239">
                  <c:v>12467.614746093799</c:v>
                </c:pt>
                <c:pt idx="6240">
                  <c:v>12469.7392578125</c:v>
                </c:pt>
                <c:pt idx="6241">
                  <c:v>12471.801269531299</c:v>
                </c:pt>
                <c:pt idx="6242">
                  <c:v>12473.725097656299</c:v>
                </c:pt>
                <c:pt idx="6243">
                  <c:v>12475.661621093799</c:v>
                </c:pt>
                <c:pt idx="6244">
                  <c:v>12477.7109375</c:v>
                </c:pt>
                <c:pt idx="6245">
                  <c:v>12479.718261718799</c:v>
                </c:pt>
                <c:pt idx="6246">
                  <c:v>12481.6298828125</c:v>
                </c:pt>
                <c:pt idx="6247">
                  <c:v>12483.708984375</c:v>
                </c:pt>
                <c:pt idx="6248">
                  <c:v>12485.858886718799</c:v>
                </c:pt>
                <c:pt idx="6249">
                  <c:v>12487.670410156201</c:v>
                </c:pt>
                <c:pt idx="6250">
                  <c:v>12489.443847656299</c:v>
                </c:pt>
                <c:pt idx="6251">
                  <c:v>12491.5556640625</c:v>
                </c:pt>
                <c:pt idx="6252">
                  <c:v>12493.612792968799</c:v>
                </c:pt>
                <c:pt idx="6253">
                  <c:v>12495.6376953125</c:v>
                </c:pt>
                <c:pt idx="6254">
                  <c:v>12497.7177734375</c:v>
                </c:pt>
                <c:pt idx="6255">
                  <c:v>12499.716796875</c:v>
                </c:pt>
                <c:pt idx="6256">
                  <c:v>12501.728515625</c:v>
                </c:pt>
                <c:pt idx="6257">
                  <c:v>12503.627441406201</c:v>
                </c:pt>
                <c:pt idx="6258">
                  <c:v>12505.6396484375</c:v>
                </c:pt>
                <c:pt idx="6259">
                  <c:v>12507.6259765625</c:v>
                </c:pt>
                <c:pt idx="6260">
                  <c:v>12509.587402343701</c:v>
                </c:pt>
                <c:pt idx="6261">
                  <c:v>12511.6376953125</c:v>
                </c:pt>
                <c:pt idx="6262">
                  <c:v>12513.5361328125</c:v>
                </c:pt>
                <c:pt idx="6263">
                  <c:v>12515.53515625</c:v>
                </c:pt>
                <c:pt idx="6264">
                  <c:v>12517.634765625</c:v>
                </c:pt>
                <c:pt idx="6265">
                  <c:v>12519.734863281201</c:v>
                </c:pt>
                <c:pt idx="6266">
                  <c:v>12521.709472656299</c:v>
                </c:pt>
                <c:pt idx="6267">
                  <c:v>12523.582519531299</c:v>
                </c:pt>
                <c:pt idx="6268">
                  <c:v>12525.576660156201</c:v>
                </c:pt>
                <c:pt idx="6269">
                  <c:v>12527.638671875</c:v>
                </c:pt>
                <c:pt idx="6270">
                  <c:v>12529.567871093799</c:v>
                </c:pt>
                <c:pt idx="6271">
                  <c:v>12531.525390625</c:v>
                </c:pt>
                <c:pt idx="6272">
                  <c:v>12533.486816406201</c:v>
                </c:pt>
                <c:pt idx="6273">
                  <c:v>12535.452636718799</c:v>
                </c:pt>
                <c:pt idx="6274">
                  <c:v>12537.590332031201</c:v>
                </c:pt>
                <c:pt idx="6275">
                  <c:v>12539.665527343701</c:v>
                </c:pt>
                <c:pt idx="6276">
                  <c:v>12541.564453125</c:v>
                </c:pt>
                <c:pt idx="6277">
                  <c:v>12543.513183593799</c:v>
                </c:pt>
                <c:pt idx="6278">
                  <c:v>12545.650878906201</c:v>
                </c:pt>
                <c:pt idx="6279">
                  <c:v>12547.67578125</c:v>
                </c:pt>
                <c:pt idx="6280">
                  <c:v>12549.586425781299</c:v>
                </c:pt>
                <c:pt idx="6281">
                  <c:v>12551.673339843799</c:v>
                </c:pt>
                <c:pt idx="6282">
                  <c:v>12553.735839843799</c:v>
                </c:pt>
                <c:pt idx="6283">
                  <c:v>12555.646972656299</c:v>
                </c:pt>
                <c:pt idx="6284">
                  <c:v>12557.5458984375</c:v>
                </c:pt>
                <c:pt idx="6285">
                  <c:v>12559.533203125</c:v>
                </c:pt>
                <c:pt idx="6286">
                  <c:v>12561.5703125</c:v>
                </c:pt>
                <c:pt idx="6287">
                  <c:v>12563.506347656299</c:v>
                </c:pt>
                <c:pt idx="6288">
                  <c:v>12565.4423828125</c:v>
                </c:pt>
                <c:pt idx="6289">
                  <c:v>12567.5302734375</c:v>
                </c:pt>
                <c:pt idx="6290">
                  <c:v>12569.4794921875</c:v>
                </c:pt>
                <c:pt idx="6291">
                  <c:v>12571.4658203125</c:v>
                </c:pt>
                <c:pt idx="6292">
                  <c:v>12573.679199218701</c:v>
                </c:pt>
                <c:pt idx="6293">
                  <c:v>12575.69140625</c:v>
                </c:pt>
                <c:pt idx="6294">
                  <c:v>12577.7158203125</c:v>
                </c:pt>
                <c:pt idx="6295">
                  <c:v>12579.828125</c:v>
                </c:pt>
                <c:pt idx="6296">
                  <c:v>12581.688964843799</c:v>
                </c:pt>
                <c:pt idx="6297">
                  <c:v>12583.474609375</c:v>
                </c:pt>
                <c:pt idx="6298">
                  <c:v>12585.410644531299</c:v>
                </c:pt>
                <c:pt idx="6299">
                  <c:v>12587.522949218701</c:v>
                </c:pt>
                <c:pt idx="6300">
                  <c:v>12589.547363281201</c:v>
                </c:pt>
                <c:pt idx="6301">
                  <c:v>12591.471191406201</c:v>
                </c:pt>
                <c:pt idx="6302">
                  <c:v>12593.508300781299</c:v>
                </c:pt>
                <c:pt idx="6303">
                  <c:v>12595.482910156201</c:v>
                </c:pt>
                <c:pt idx="6304">
                  <c:v>12597.465332031201</c:v>
                </c:pt>
                <c:pt idx="6305">
                  <c:v>12599.552246093799</c:v>
                </c:pt>
                <c:pt idx="6306">
                  <c:v>12601.5439453125</c:v>
                </c:pt>
                <c:pt idx="6307">
                  <c:v>12603.505859375</c:v>
                </c:pt>
                <c:pt idx="6308">
                  <c:v>12605.567871093799</c:v>
                </c:pt>
                <c:pt idx="6309">
                  <c:v>12607.592285156201</c:v>
                </c:pt>
                <c:pt idx="6310">
                  <c:v>12609.6669921875</c:v>
                </c:pt>
                <c:pt idx="6311">
                  <c:v>12611.5908203125</c:v>
                </c:pt>
                <c:pt idx="6312">
                  <c:v>12613.426269531299</c:v>
                </c:pt>
                <c:pt idx="6313">
                  <c:v>12615.450683593799</c:v>
                </c:pt>
                <c:pt idx="6314">
                  <c:v>12617.475097656299</c:v>
                </c:pt>
                <c:pt idx="6315">
                  <c:v>12619.44921875</c:v>
                </c:pt>
                <c:pt idx="6316">
                  <c:v>12621.355957031201</c:v>
                </c:pt>
                <c:pt idx="6317">
                  <c:v>12623.564453125</c:v>
                </c:pt>
                <c:pt idx="6318">
                  <c:v>12625.682128906201</c:v>
                </c:pt>
                <c:pt idx="6319">
                  <c:v>12627.421875</c:v>
                </c:pt>
                <c:pt idx="6320">
                  <c:v>12629.3955078125</c:v>
                </c:pt>
                <c:pt idx="6321">
                  <c:v>12631.4833984375</c:v>
                </c:pt>
                <c:pt idx="6322">
                  <c:v>12633.5458984375</c:v>
                </c:pt>
                <c:pt idx="6323">
                  <c:v>12635.595214843799</c:v>
                </c:pt>
                <c:pt idx="6324">
                  <c:v>12637.582519531299</c:v>
                </c:pt>
                <c:pt idx="6325">
                  <c:v>12639.506347656299</c:v>
                </c:pt>
                <c:pt idx="6326">
                  <c:v>12641.404296875</c:v>
                </c:pt>
                <c:pt idx="6327">
                  <c:v>12643.416503906201</c:v>
                </c:pt>
                <c:pt idx="6328">
                  <c:v>12645.5419921875</c:v>
                </c:pt>
                <c:pt idx="6329">
                  <c:v>12647.666503906201</c:v>
                </c:pt>
                <c:pt idx="6330">
                  <c:v>12649.647949218701</c:v>
                </c:pt>
                <c:pt idx="6331">
                  <c:v>12651.484375</c:v>
                </c:pt>
                <c:pt idx="6332">
                  <c:v>12653.388671875</c:v>
                </c:pt>
                <c:pt idx="6333">
                  <c:v>12655.638671875</c:v>
                </c:pt>
                <c:pt idx="6334">
                  <c:v>12657.662597656299</c:v>
                </c:pt>
                <c:pt idx="6335">
                  <c:v>12659.574707031201</c:v>
                </c:pt>
                <c:pt idx="6336">
                  <c:v>12661.485839843799</c:v>
                </c:pt>
                <c:pt idx="6337">
                  <c:v>12663.358886718799</c:v>
                </c:pt>
                <c:pt idx="6338">
                  <c:v>12665.37109375</c:v>
                </c:pt>
                <c:pt idx="6339">
                  <c:v>12667.3955078125</c:v>
                </c:pt>
                <c:pt idx="6340">
                  <c:v>12669.482910156201</c:v>
                </c:pt>
                <c:pt idx="6341">
                  <c:v>12671.470214843799</c:v>
                </c:pt>
                <c:pt idx="6342">
                  <c:v>12673.376953125</c:v>
                </c:pt>
                <c:pt idx="6343">
                  <c:v>12675.426269531299</c:v>
                </c:pt>
                <c:pt idx="6344">
                  <c:v>12677.467285156201</c:v>
                </c:pt>
                <c:pt idx="6345">
                  <c:v>12679.453613281201</c:v>
                </c:pt>
                <c:pt idx="6346">
                  <c:v>12681.428222656299</c:v>
                </c:pt>
                <c:pt idx="6347">
                  <c:v>12683.453613281201</c:v>
                </c:pt>
                <c:pt idx="6348">
                  <c:v>12685.5537109375</c:v>
                </c:pt>
                <c:pt idx="6349">
                  <c:v>12687.58984375</c:v>
                </c:pt>
                <c:pt idx="6350">
                  <c:v>12689.602050781299</c:v>
                </c:pt>
                <c:pt idx="6351">
                  <c:v>12691.5390625</c:v>
                </c:pt>
                <c:pt idx="6352">
                  <c:v>12693.462890625</c:v>
                </c:pt>
                <c:pt idx="6353">
                  <c:v>12695.475097656299</c:v>
                </c:pt>
                <c:pt idx="6354">
                  <c:v>12697.574707031201</c:v>
                </c:pt>
                <c:pt idx="6355">
                  <c:v>12699.498535156201</c:v>
                </c:pt>
                <c:pt idx="6356">
                  <c:v>12701.3720703125</c:v>
                </c:pt>
                <c:pt idx="6357">
                  <c:v>12703.421386718799</c:v>
                </c:pt>
                <c:pt idx="6358">
                  <c:v>12705.445800781299</c:v>
                </c:pt>
                <c:pt idx="6359">
                  <c:v>12707.4580078125</c:v>
                </c:pt>
                <c:pt idx="6360">
                  <c:v>12709.470214843799</c:v>
                </c:pt>
                <c:pt idx="6361">
                  <c:v>12711.355957031201</c:v>
                </c:pt>
                <c:pt idx="6362">
                  <c:v>12713.2041015625</c:v>
                </c:pt>
                <c:pt idx="6363">
                  <c:v>12715.291503906201</c:v>
                </c:pt>
                <c:pt idx="6364">
                  <c:v>12717.404296875</c:v>
                </c:pt>
                <c:pt idx="6365">
                  <c:v>12719.44140625</c:v>
                </c:pt>
                <c:pt idx="6366">
                  <c:v>12721.452636718799</c:v>
                </c:pt>
                <c:pt idx="6367">
                  <c:v>12723.3515625</c:v>
                </c:pt>
                <c:pt idx="6368">
                  <c:v>12725.421875</c:v>
                </c:pt>
                <c:pt idx="6369">
                  <c:v>12727.4462890625</c:v>
                </c:pt>
                <c:pt idx="6370">
                  <c:v>12729.48828125</c:v>
                </c:pt>
                <c:pt idx="6371">
                  <c:v>12731.398925781299</c:v>
                </c:pt>
                <c:pt idx="6372">
                  <c:v>12733.322753906201</c:v>
                </c:pt>
                <c:pt idx="6373">
                  <c:v>12735.4228515625</c:v>
                </c:pt>
                <c:pt idx="6374">
                  <c:v>12737.371582031201</c:v>
                </c:pt>
                <c:pt idx="6375">
                  <c:v>12739.408691406201</c:v>
                </c:pt>
                <c:pt idx="6376">
                  <c:v>12741.445800781299</c:v>
                </c:pt>
                <c:pt idx="6377">
                  <c:v>12743.420410156201</c:v>
                </c:pt>
                <c:pt idx="6378">
                  <c:v>12745.419921875</c:v>
                </c:pt>
                <c:pt idx="6379">
                  <c:v>12747.40625</c:v>
                </c:pt>
                <c:pt idx="6380">
                  <c:v>12749.380859375</c:v>
                </c:pt>
                <c:pt idx="6381">
                  <c:v>12751.468261718799</c:v>
                </c:pt>
                <c:pt idx="6382">
                  <c:v>12753.500488281201</c:v>
                </c:pt>
                <c:pt idx="6383">
                  <c:v>12755.474609375</c:v>
                </c:pt>
                <c:pt idx="6384">
                  <c:v>12757.515625</c:v>
                </c:pt>
                <c:pt idx="6385">
                  <c:v>12759.414550781299</c:v>
                </c:pt>
                <c:pt idx="6386">
                  <c:v>12761.3642578125</c:v>
                </c:pt>
                <c:pt idx="6387">
                  <c:v>12763.4892578125</c:v>
                </c:pt>
                <c:pt idx="6388">
                  <c:v>12765.462890625</c:v>
                </c:pt>
                <c:pt idx="6389">
                  <c:v>12767.39453125</c:v>
                </c:pt>
                <c:pt idx="6390">
                  <c:v>12769.381347656299</c:v>
                </c:pt>
                <c:pt idx="6391">
                  <c:v>12771.373046875</c:v>
                </c:pt>
                <c:pt idx="6392">
                  <c:v>12773.47265625</c:v>
                </c:pt>
                <c:pt idx="6393">
                  <c:v>12775.421386718799</c:v>
                </c:pt>
                <c:pt idx="6394">
                  <c:v>12777.3583984375</c:v>
                </c:pt>
                <c:pt idx="6395">
                  <c:v>12779.3955078125</c:v>
                </c:pt>
                <c:pt idx="6396">
                  <c:v>12781.3193359375</c:v>
                </c:pt>
                <c:pt idx="6397">
                  <c:v>12783.3564453125</c:v>
                </c:pt>
                <c:pt idx="6398">
                  <c:v>12785.431152343701</c:v>
                </c:pt>
                <c:pt idx="6399">
                  <c:v>12787.224609375</c:v>
                </c:pt>
                <c:pt idx="6400">
                  <c:v>12789.211425781299</c:v>
                </c:pt>
                <c:pt idx="6401">
                  <c:v>12791.403808593799</c:v>
                </c:pt>
                <c:pt idx="6402">
                  <c:v>12793.402832031201</c:v>
                </c:pt>
                <c:pt idx="6403">
                  <c:v>12795.326660156201</c:v>
                </c:pt>
                <c:pt idx="6404">
                  <c:v>12797.4267578125</c:v>
                </c:pt>
                <c:pt idx="6405">
                  <c:v>12799.5146484375</c:v>
                </c:pt>
                <c:pt idx="6406">
                  <c:v>12801.3759765625</c:v>
                </c:pt>
                <c:pt idx="6407">
                  <c:v>12803.312011718799</c:v>
                </c:pt>
                <c:pt idx="6408">
                  <c:v>12805.44921875</c:v>
                </c:pt>
                <c:pt idx="6409">
                  <c:v>12807.474121093799</c:v>
                </c:pt>
                <c:pt idx="6410">
                  <c:v>12809.4189453125</c:v>
                </c:pt>
                <c:pt idx="6411">
                  <c:v>12811.392578125</c:v>
                </c:pt>
                <c:pt idx="6412">
                  <c:v>12813.37109375</c:v>
                </c:pt>
                <c:pt idx="6413">
                  <c:v>12815.370605468701</c:v>
                </c:pt>
                <c:pt idx="6414">
                  <c:v>12817.4326171875</c:v>
                </c:pt>
                <c:pt idx="6415">
                  <c:v>12819.419433593799</c:v>
                </c:pt>
                <c:pt idx="6416">
                  <c:v>12821.3564453125</c:v>
                </c:pt>
                <c:pt idx="6417">
                  <c:v>12823.3056640625</c:v>
                </c:pt>
                <c:pt idx="6418">
                  <c:v>12825.267089843799</c:v>
                </c:pt>
                <c:pt idx="6419">
                  <c:v>12827.379394531299</c:v>
                </c:pt>
                <c:pt idx="6420">
                  <c:v>12829.328125</c:v>
                </c:pt>
                <c:pt idx="6421">
                  <c:v>12831.353027343701</c:v>
                </c:pt>
                <c:pt idx="6422">
                  <c:v>12833.364746093799</c:v>
                </c:pt>
                <c:pt idx="6423">
                  <c:v>12835.288574218701</c:v>
                </c:pt>
                <c:pt idx="6424">
                  <c:v>12837.3515625</c:v>
                </c:pt>
                <c:pt idx="6425">
                  <c:v>12839.3251953125</c:v>
                </c:pt>
                <c:pt idx="6426">
                  <c:v>12841.286621093799</c:v>
                </c:pt>
                <c:pt idx="6427">
                  <c:v>12843.4072265625</c:v>
                </c:pt>
                <c:pt idx="6428">
                  <c:v>12845.431640625</c:v>
                </c:pt>
                <c:pt idx="6429">
                  <c:v>12847.310058593799</c:v>
                </c:pt>
                <c:pt idx="6430">
                  <c:v>12849.3720703125</c:v>
                </c:pt>
                <c:pt idx="6431">
                  <c:v>12851.396484375</c:v>
                </c:pt>
                <c:pt idx="6432">
                  <c:v>12853.3701171875</c:v>
                </c:pt>
                <c:pt idx="6433">
                  <c:v>12855.432128906201</c:v>
                </c:pt>
                <c:pt idx="6434">
                  <c:v>12857.3310546875</c:v>
                </c:pt>
                <c:pt idx="6435">
                  <c:v>12859.216796875</c:v>
                </c:pt>
                <c:pt idx="6436">
                  <c:v>12861.342285156201</c:v>
                </c:pt>
                <c:pt idx="6437">
                  <c:v>12863.304199218701</c:v>
                </c:pt>
                <c:pt idx="6438">
                  <c:v>12865.240234375</c:v>
                </c:pt>
                <c:pt idx="6439">
                  <c:v>12867.33984375</c:v>
                </c:pt>
                <c:pt idx="6440">
                  <c:v>12869.3017578125</c:v>
                </c:pt>
                <c:pt idx="6441">
                  <c:v>12871.238769531299</c:v>
                </c:pt>
                <c:pt idx="6442">
                  <c:v>12873.2001953125</c:v>
                </c:pt>
                <c:pt idx="6443">
                  <c:v>12875.262207031201</c:v>
                </c:pt>
                <c:pt idx="6444">
                  <c:v>12877.286621093799</c:v>
                </c:pt>
                <c:pt idx="6445">
                  <c:v>12879.248046875</c:v>
                </c:pt>
                <c:pt idx="6446">
                  <c:v>12881.272949218701</c:v>
                </c:pt>
                <c:pt idx="6447">
                  <c:v>12883.297363281201</c:v>
                </c:pt>
                <c:pt idx="6448">
                  <c:v>12885.333984375</c:v>
                </c:pt>
                <c:pt idx="6449">
                  <c:v>12887.333496093799</c:v>
                </c:pt>
                <c:pt idx="6450">
                  <c:v>12889.3076171875</c:v>
                </c:pt>
                <c:pt idx="6451">
                  <c:v>12891.319824218701</c:v>
                </c:pt>
                <c:pt idx="6452">
                  <c:v>12893.294433593799</c:v>
                </c:pt>
                <c:pt idx="6453">
                  <c:v>12895.45703125</c:v>
                </c:pt>
                <c:pt idx="6454">
                  <c:v>12897.4814453125</c:v>
                </c:pt>
                <c:pt idx="6455">
                  <c:v>12899.3427734375</c:v>
                </c:pt>
                <c:pt idx="6456">
                  <c:v>12901.404785156201</c:v>
                </c:pt>
                <c:pt idx="6457">
                  <c:v>12903.441894531299</c:v>
                </c:pt>
                <c:pt idx="6458">
                  <c:v>12905.28515625</c:v>
                </c:pt>
                <c:pt idx="6459">
                  <c:v>12907.195800781299</c:v>
                </c:pt>
                <c:pt idx="6460">
                  <c:v>12909.36328125</c:v>
                </c:pt>
                <c:pt idx="6461">
                  <c:v>12911.362792968799</c:v>
                </c:pt>
                <c:pt idx="6462">
                  <c:v>12913.287109375</c:v>
                </c:pt>
                <c:pt idx="6463">
                  <c:v>12915.399902343701</c:v>
                </c:pt>
                <c:pt idx="6464">
                  <c:v>12917.412109375</c:v>
                </c:pt>
                <c:pt idx="6465">
                  <c:v>12919.34375</c:v>
                </c:pt>
                <c:pt idx="6466">
                  <c:v>12921.3427734375</c:v>
                </c:pt>
                <c:pt idx="6467">
                  <c:v>12923.3466796875</c:v>
                </c:pt>
                <c:pt idx="6468">
                  <c:v>12925.2578125</c:v>
                </c:pt>
                <c:pt idx="6469">
                  <c:v>12927.169433593799</c:v>
                </c:pt>
                <c:pt idx="6470">
                  <c:v>12929.294921875</c:v>
                </c:pt>
                <c:pt idx="6471">
                  <c:v>12931.2685546875</c:v>
                </c:pt>
                <c:pt idx="6472">
                  <c:v>12933.267578125</c:v>
                </c:pt>
                <c:pt idx="6473">
                  <c:v>12935.3427734375</c:v>
                </c:pt>
                <c:pt idx="6474">
                  <c:v>12937.2666015625</c:v>
                </c:pt>
                <c:pt idx="6475">
                  <c:v>12939.240722656299</c:v>
                </c:pt>
                <c:pt idx="6476">
                  <c:v>12941.290527343701</c:v>
                </c:pt>
                <c:pt idx="6477">
                  <c:v>12943.390625</c:v>
                </c:pt>
                <c:pt idx="6478">
                  <c:v>12945.289550781299</c:v>
                </c:pt>
                <c:pt idx="6479">
                  <c:v>12947.2333984375</c:v>
                </c:pt>
                <c:pt idx="6480">
                  <c:v>12949.2451171875</c:v>
                </c:pt>
                <c:pt idx="6481">
                  <c:v>12951.262207031201</c:v>
                </c:pt>
                <c:pt idx="6482">
                  <c:v>12953.312011718799</c:v>
                </c:pt>
                <c:pt idx="6483">
                  <c:v>12955.323730468701</c:v>
                </c:pt>
                <c:pt idx="6484">
                  <c:v>12957.297363281201</c:v>
                </c:pt>
                <c:pt idx="6485">
                  <c:v>12959.24609375</c:v>
                </c:pt>
                <c:pt idx="6486">
                  <c:v>12961.2080078125</c:v>
                </c:pt>
                <c:pt idx="6487">
                  <c:v>12963.1953125</c:v>
                </c:pt>
                <c:pt idx="6488">
                  <c:v>12965.257324218701</c:v>
                </c:pt>
                <c:pt idx="6489">
                  <c:v>12967.2685546875</c:v>
                </c:pt>
                <c:pt idx="6490">
                  <c:v>12969.1923828125</c:v>
                </c:pt>
                <c:pt idx="6491">
                  <c:v>12971.1240234375</c:v>
                </c:pt>
                <c:pt idx="6492">
                  <c:v>12973.1611328125</c:v>
                </c:pt>
                <c:pt idx="6493">
                  <c:v>12975.2490234375</c:v>
                </c:pt>
                <c:pt idx="6494">
                  <c:v>12977.160644531299</c:v>
                </c:pt>
                <c:pt idx="6495">
                  <c:v>12979.2021484375</c:v>
                </c:pt>
                <c:pt idx="6496">
                  <c:v>12981.3896484375</c:v>
                </c:pt>
                <c:pt idx="6497">
                  <c:v>12983.326171875</c:v>
                </c:pt>
                <c:pt idx="6498">
                  <c:v>12985.25</c:v>
                </c:pt>
                <c:pt idx="6499">
                  <c:v>12987.186035156201</c:v>
                </c:pt>
                <c:pt idx="6500">
                  <c:v>12989.223144531299</c:v>
                </c:pt>
                <c:pt idx="6501">
                  <c:v>12991.248046875</c:v>
                </c:pt>
                <c:pt idx="6502">
                  <c:v>12993.22265625</c:v>
                </c:pt>
                <c:pt idx="6503">
                  <c:v>12995.34765625</c:v>
                </c:pt>
                <c:pt idx="6504">
                  <c:v>12997.283691406201</c:v>
                </c:pt>
                <c:pt idx="6505">
                  <c:v>12999.145019531299</c:v>
                </c:pt>
                <c:pt idx="6506">
                  <c:v>13001.295410156201</c:v>
                </c:pt>
                <c:pt idx="6507">
                  <c:v>13003.407714843799</c:v>
                </c:pt>
                <c:pt idx="6508">
                  <c:v>13005.218261718799</c:v>
                </c:pt>
                <c:pt idx="6509">
                  <c:v>13007.116699218701</c:v>
                </c:pt>
                <c:pt idx="6510">
                  <c:v>13009.254394531299</c:v>
                </c:pt>
                <c:pt idx="6511">
                  <c:v>13011.3798828125</c:v>
                </c:pt>
                <c:pt idx="6512">
                  <c:v>13013.31640625</c:v>
                </c:pt>
                <c:pt idx="6513">
                  <c:v>13015.126953125</c:v>
                </c:pt>
                <c:pt idx="6514">
                  <c:v>13017.1015625</c:v>
                </c:pt>
                <c:pt idx="6515">
                  <c:v>13019.201660156201</c:v>
                </c:pt>
                <c:pt idx="6516">
                  <c:v>13021.376464843799</c:v>
                </c:pt>
                <c:pt idx="6517">
                  <c:v>13023.3505859375</c:v>
                </c:pt>
                <c:pt idx="6518">
                  <c:v>13025.262207031201</c:v>
                </c:pt>
                <c:pt idx="6519">
                  <c:v>13027.160644531299</c:v>
                </c:pt>
                <c:pt idx="6520">
                  <c:v>13029.16015625</c:v>
                </c:pt>
                <c:pt idx="6521">
                  <c:v>13031.3603515625</c:v>
                </c:pt>
                <c:pt idx="6522">
                  <c:v>13033.2333984375</c:v>
                </c:pt>
                <c:pt idx="6523">
                  <c:v>13035.082519531299</c:v>
                </c:pt>
                <c:pt idx="6524">
                  <c:v>13037.1953125</c:v>
                </c:pt>
                <c:pt idx="6525">
                  <c:v>13039.295410156201</c:v>
                </c:pt>
                <c:pt idx="6526">
                  <c:v>13041.1943359375</c:v>
                </c:pt>
                <c:pt idx="6527">
                  <c:v>13043.2314453125</c:v>
                </c:pt>
                <c:pt idx="6528">
                  <c:v>13045.318359375</c:v>
                </c:pt>
                <c:pt idx="6529">
                  <c:v>13047.229003906201</c:v>
                </c:pt>
                <c:pt idx="6530">
                  <c:v>13049.279296875</c:v>
                </c:pt>
                <c:pt idx="6531">
                  <c:v>13051.291015625</c:v>
                </c:pt>
                <c:pt idx="6532">
                  <c:v>13053.11328125</c:v>
                </c:pt>
                <c:pt idx="6533">
                  <c:v>13055.1005859375</c:v>
                </c:pt>
                <c:pt idx="6534">
                  <c:v>13057.200683593799</c:v>
                </c:pt>
                <c:pt idx="6535">
                  <c:v>13059.1494140625</c:v>
                </c:pt>
                <c:pt idx="6536">
                  <c:v>13061.148925781299</c:v>
                </c:pt>
                <c:pt idx="6537">
                  <c:v>13063.2109375</c:v>
                </c:pt>
                <c:pt idx="6538">
                  <c:v>13065.1474609375</c:v>
                </c:pt>
                <c:pt idx="6539">
                  <c:v>13067.134277343701</c:v>
                </c:pt>
                <c:pt idx="6540">
                  <c:v>13069.1962890625</c:v>
                </c:pt>
                <c:pt idx="6541">
                  <c:v>13071.115722656299</c:v>
                </c:pt>
                <c:pt idx="6542">
                  <c:v>13073.115234375</c:v>
                </c:pt>
                <c:pt idx="6543">
                  <c:v>13075.114746093799</c:v>
                </c:pt>
                <c:pt idx="6544">
                  <c:v>13077.21484375</c:v>
                </c:pt>
                <c:pt idx="6545">
                  <c:v>13079.318847656299</c:v>
                </c:pt>
                <c:pt idx="6546">
                  <c:v>13081.29296875</c:v>
                </c:pt>
                <c:pt idx="6547">
                  <c:v>13083.2548828125</c:v>
                </c:pt>
                <c:pt idx="6548">
                  <c:v>13085.1611328125</c:v>
                </c:pt>
                <c:pt idx="6549">
                  <c:v>13087.1103515625</c:v>
                </c:pt>
                <c:pt idx="6550">
                  <c:v>13089.109863281201</c:v>
                </c:pt>
                <c:pt idx="6551">
                  <c:v>13091.297363281201</c:v>
                </c:pt>
                <c:pt idx="6552">
                  <c:v>13093.263671875</c:v>
                </c:pt>
                <c:pt idx="6553">
                  <c:v>13095.062011718799</c:v>
                </c:pt>
                <c:pt idx="6554">
                  <c:v>13097.048828125</c:v>
                </c:pt>
                <c:pt idx="6555">
                  <c:v>13099.224609375</c:v>
                </c:pt>
                <c:pt idx="6556">
                  <c:v>13101.2490234375</c:v>
                </c:pt>
                <c:pt idx="6557">
                  <c:v>13103.1220703125</c:v>
                </c:pt>
                <c:pt idx="6558">
                  <c:v>13105.146972656299</c:v>
                </c:pt>
                <c:pt idx="6559">
                  <c:v>13107.196777343701</c:v>
                </c:pt>
                <c:pt idx="6560">
                  <c:v>13109.0947265625</c:v>
                </c:pt>
                <c:pt idx="6561">
                  <c:v>13111.056640625</c:v>
                </c:pt>
                <c:pt idx="6562">
                  <c:v>13113.126953125</c:v>
                </c:pt>
                <c:pt idx="6563">
                  <c:v>13115.1513671875</c:v>
                </c:pt>
                <c:pt idx="6564">
                  <c:v>13117.2060546875</c:v>
                </c:pt>
                <c:pt idx="6565">
                  <c:v>13119.205078125</c:v>
                </c:pt>
                <c:pt idx="6566">
                  <c:v>13121.1162109375</c:v>
                </c:pt>
                <c:pt idx="6567">
                  <c:v>13123.2412109375</c:v>
                </c:pt>
                <c:pt idx="6568">
                  <c:v>13125.265625</c:v>
                </c:pt>
                <c:pt idx="6569">
                  <c:v>13127.197265625</c:v>
                </c:pt>
                <c:pt idx="6570">
                  <c:v>13129.2470703125</c:v>
                </c:pt>
                <c:pt idx="6571">
                  <c:v>13131.17578125</c:v>
                </c:pt>
                <c:pt idx="6572">
                  <c:v>13133.2001953125</c:v>
                </c:pt>
                <c:pt idx="6573">
                  <c:v>13135.099121093799</c:v>
                </c:pt>
                <c:pt idx="6574">
                  <c:v>13136.968261718799</c:v>
                </c:pt>
                <c:pt idx="6575">
                  <c:v>13139.080566406201</c:v>
                </c:pt>
                <c:pt idx="6576">
                  <c:v>13141.059082031201</c:v>
                </c:pt>
                <c:pt idx="6577">
                  <c:v>13142.982910156201</c:v>
                </c:pt>
                <c:pt idx="6578">
                  <c:v>13145.044921875</c:v>
                </c:pt>
                <c:pt idx="6579">
                  <c:v>13147.157714843799</c:v>
                </c:pt>
                <c:pt idx="6580">
                  <c:v>13149.182128906201</c:v>
                </c:pt>
                <c:pt idx="6581">
                  <c:v>13151.067871093799</c:v>
                </c:pt>
                <c:pt idx="6582">
                  <c:v>13152.991699218701</c:v>
                </c:pt>
                <c:pt idx="6583">
                  <c:v>13154.978515625</c:v>
                </c:pt>
                <c:pt idx="6584">
                  <c:v>13157.0029296875</c:v>
                </c:pt>
                <c:pt idx="6585">
                  <c:v>13159.02734375</c:v>
                </c:pt>
                <c:pt idx="6586">
                  <c:v>13161.1650390625</c:v>
                </c:pt>
                <c:pt idx="6587">
                  <c:v>13163.0517578125</c:v>
                </c:pt>
                <c:pt idx="6588">
                  <c:v>13165.0263671875</c:v>
                </c:pt>
                <c:pt idx="6589">
                  <c:v>13167.088378906201</c:v>
                </c:pt>
                <c:pt idx="6590">
                  <c:v>13168.9951171875</c:v>
                </c:pt>
                <c:pt idx="6591">
                  <c:v>13171.1826171875</c:v>
                </c:pt>
                <c:pt idx="6592">
                  <c:v>13173.236816406201</c:v>
                </c:pt>
                <c:pt idx="6593">
                  <c:v>13175.0732421875</c:v>
                </c:pt>
                <c:pt idx="6594">
                  <c:v>13177.021972656299</c:v>
                </c:pt>
                <c:pt idx="6595">
                  <c:v>13179.046386718799</c:v>
                </c:pt>
                <c:pt idx="6596">
                  <c:v>13181.032714843799</c:v>
                </c:pt>
                <c:pt idx="6597">
                  <c:v>13183.081542968799</c:v>
                </c:pt>
                <c:pt idx="6598">
                  <c:v>13185.156738281201</c:v>
                </c:pt>
                <c:pt idx="6599">
                  <c:v>13187.068847656299</c:v>
                </c:pt>
                <c:pt idx="6600">
                  <c:v>13189.130859375</c:v>
                </c:pt>
                <c:pt idx="6601">
                  <c:v>13191.180175781299</c:v>
                </c:pt>
                <c:pt idx="6602">
                  <c:v>13193.1298828125</c:v>
                </c:pt>
                <c:pt idx="6603">
                  <c:v>13195.1669921875</c:v>
                </c:pt>
                <c:pt idx="6604">
                  <c:v>13197.0908203125</c:v>
                </c:pt>
                <c:pt idx="6605">
                  <c:v>13199.0771484375</c:v>
                </c:pt>
                <c:pt idx="6606">
                  <c:v>13201.188964843799</c:v>
                </c:pt>
                <c:pt idx="6607">
                  <c:v>13203.095703125</c:v>
                </c:pt>
                <c:pt idx="6608">
                  <c:v>13205.0322265625</c:v>
                </c:pt>
                <c:pt idx="6609">
                  <c:v>13207.056640625</c:v>
                </c:pt>
                <c:pt idx="6610">
                  <c:v>13208.993652343701</c:v>
                </c:pt>
                <c:pt idx="6611">
                  <c:v>13211.136230468701</c:v>
                </c:pt>
                <c:pt idx="6612">
                  <c:v>13213.1982421875</c:v>
                </c:pt>
                <c:pt idx="6613">
                  <c:v>13215.1728515625</c:v>
                </c:pt>
                <c:pt idx="6614">
                  <c:v>13217.2099609375</c:v>
                </c:pt>
                <c:pt idx="6615">
                  <c:v>13219.12109375</c:v>
                </c:pt>
                <c:pt idx="6616">
                  <c:v>13220.969238281201</c:v>
                </c:pt>
                <c:pt idx="6617">
                  <c:v>13222.943359375</c:v>
                </c:pt>
                <c:pt idx="6618">
                  <c:v>13225.0810546875</c:v>
                </c:pt>
                <c:pt idx="6619">
                  <c:v>13227.1435546875</c:v>
                </c:pt>
                <c:pt idx="6620">
                  <c:v>13229.10546875</c:v>
                </c:pt>
                <c:pt idx="6621">
                  <c:v>13231.054199218701</c:v>
                </c:pt>
                <c:pt idx="6622">
                  <c:v>13233.027832031201</c:v>
                </c:pt>
                <c:pt idx="6623">
                  <c:v>13234.9765625</c:v>
                </c:pt>
                <c:pt idx="6624">
                  <c:v>13237.039550781299</c:v>
                </c:pt>
                <c:pt idx="6625">
                  <c:v>13239.177246093799</c:v>
                </c:pt>
                <c:pt idx="6626">
                  <c:v>13241.112792968799</c:v>
                </c:pt>
                <c:pt idx="6627">
                  <c:v>13243.0869140625</c:v>
                </c:pt>
                <c:pt idx="6628">
                  <c:v>13245.048828125</c:v>
                </c:pt>
                <c:pt idx="6629">
                  <c:v>13246.998046875</c:v>
                </c:pt>
                <c:pt idx="6630">
                  <c:v>13249.110839843799</c:v>
                </c:pt>
                <c:pt idx="6631">
                  <c:v>13251.3115234375</c:v>
                </c:pt>
                <c:pt idx="6632">
                  <c:v>13253.285644531299</c:v>
                </c:pt>
                <c:pt idx="6633">
                  <c:v>13255.134277343701</c:v>
                </c:pt>
                <c:pt idx="6634">
                  <c:v>13257.158691406201</c:v>
                </c:pt>
                <c:pt idx="6635">
                  <c:v>13259.132324218701</c:v>
                </c:pt>
                <c:pt idx="6636">
                  <c:v>13261.144042968799</c:v>
                </c:pt>
                <c:pt idx="6637">
                  <c:v>13263.080566406201</c:v>
                </c:pt>
                <c:pt idx="6638">
                  <c:v>13264.966796875</c:v>
                </c:pt>
                <c:pt idx="6639">
                  <c:v>13267.028808593799</c:v>
                </c:pt>
                <c:pt idx="6640">
                  <c:v>13269.065917968799</c:v>
                </c:pt>
                <c:pt idx="6641">
                  <c:v>13271.090332031201</c:v>
                </c:pt>
                <c:pt idx="6642">
                  <c:v>13273.1650390625</c:v>
                </c:pt>
                <c:pt idx="6643">
                  <c:v>13275.0263671875</c:v>
                </c:pt>
                <c:pt idx="6644">
                  <c:v>13276.987792968799</c:v>
                </c:pt>
                <c:pt idx="6645">
                  <c:v>13279.0498046875</c:v>
                </c:pt>
                <c:pt idx="6646">
                  <c:v>13280.9609375</c:v>
                </c:pt>
                <c:pt idx="6647">
                  <c:v>13283.022949218701</c:v>
                </c:pt>
                <c:pt idx="6648">
                  <c:v>13285.0849609375</c:v>
                </c:pt>
                <c:pt idx="6649">
                  <c:v>13287.046875</c:v>
                </c:pt>
                <c:pt idx="6650">
                  <c:v>13288.983886718799</c:v>
                </c:pt>
                <c:pt idx="6651">
                  <c:v>13290.920410156201</c:v>
                </c:pt>
                <c:pt idx="6652">
                  <c:v>13292.852050781299</c:v>
                </c:pt>
                <c:pt idx="6653">
                  <c:v>13294.96484375</c:v>
                </c:pt>
                <c:pt idx="6654">
                  <c:v>13297.019042968799</c:v>
                </c:pt>
                <c:pt idx="6655">
                  <c:v>13298.992675781299</c:v>
                </c:pt>
                <c:pt idx="6656">
                  <c:v>13301.017089843799</c:v>
                </c:pt>
                <c:pt idx="6657">
                  <c:v>13303.041503906201</c:v>
                </c:pt>
                <c:pt idx="6658">
                  <c:v>13305.1044921875</c:v>
                </c:pt>
                <c:pt idx="6659">
                  <c:v>13307.065917968799</c:v>
                </c:pt>
                <c:pt idx="6660">
                  <c:v>13308.9765625</c:v>
                </c:pt>
                <c:pt idx="6661">
                  <c:v>13311.013671875</c:v>
                </c:pt>
                <c:pt idx="6662">
                  <c:v>13313.0380859375</c:v>
                </c:pt>
                <c:pt idx="6663">
                  <c:v>13314.975097656299</c:v>
                </c:pt>
                <c:pt idx="6664">
                  <c:v>13317.050292968799</c:v>
                </c:pt>
                <c:pt idx="6665">
                  <c:v>13319.074707031201</c:v>
                </c:pt>
                <c:pt idx="6666">
                  <c:v>13321.011230468701</c:v>
                </c:pt>
                <c:pt idx="6667">
                  <c:v>13323.048339843799</c:v>
                </c:pt>
                <c:pt idx="6668">
                  <c:v>13325.060058593799</c:v>
                </c:pt>
                <c:pt idx="6669">
                  <c:v>13326.983886718799</c:v>
                </c:pt>
                <c:pt idx="6670">
                  <c:v>13328.8955078125</c:v>
                </c:pt>
                <c:pt idx="6671">
                  <c:v>13330.919921875</c:v>
                </c:pt>
                <c:pt idx="6672">
                  <c:v>13332.994140625</c:v>
                </c:pt>
                <c:pt idx="6673">
                  <c:v>13334.98046875</c:v>
                </c:pt>
                <c:pt idx="6674">
                  <c:v>13337.0048828125</c:v>
                </c:pt>
                <c:pt idx="6675">
                  <c:v>13339.067871093799</c:v>
                </c:pt>
                <c:pt idx="6676">
                  <c:v>13341.218261718799</c:v>
                </c:pt>
                <c:pt idx="6677">
                  <c:v>13343.1162109375</c:v>
                </c:pt>
                <c:pt idx="6678">
                  <c:v>13345.001953125</c:v>
                </c:pt>
                <c:pt idx="6679">
                  <c:v>13347.014160156201</c:v>
                </c:pt>
                <c:pt idx="6680">
                  <c:v>13348.862792968799</c:v>
                </c:pt>
                <c:pt idx="6681">
                  <c:v>13350.887207031201</c:v>
                </c:pt>
                <c:pt idx="6682">
                  <c:v>13353.024902343701</c:v>
                </c:pt>
                <c:pt idx="6683">
                  <c:v>13354.999511718799</c:v>
                </c:pt>
                <c:pt idx="6684">
                  <c:v>13356.986816406201</c:v>
                </c:pt>
                <c:pt idx="6685">
                  <c:v>13358.986328125</c:v>
                </c:pt>
                <c:pt idx="6686">
                  <c:v>13360.935058593799</c:v>
                </c:pt>
                <c:pt idx="6687">
                  <c:v>13362.958984375</c:v>
                </c:pt>
                <c:pt idx="6688">
                  <c:v>13364.907714843799</c:v>
                </c:pt>
                <c:pt idx="6689">
                  <c:v>13366.9072265625</c:v>
                </c:pt>
                <c:pt idx="6690">
                  <c:v>13368.8935546875</c:v>
                </c:pt>
                <c:pt idx="6691">
                  <c:v>13370.9677734375</c:v>
                </c:pt>
                <c:pt idx="6692">
                  <c:v>13373.09375</c:v>
                </c:pt>
                <c:pt idx="6693">
                  <c:v>13375.0556640625</c:v>
                </c:pt>
                <c:pt idx="6694">
                  <c:v>13376.916503906201</c:v>
                </c:pt>
                <c:pt idx="6695">
                  <c:v>13378.9033203125</c:v>
                </c:pt>
                <c:pt idx="6696">
                  <c:v>13381.0283203125</c:v>
                </c:pt>
                <c:pt idx="6697">
                  <c:v>13383.0400390625</c:v>
                </c:pt>
                <c:pt idx="6698">
                  <c:v>13384.988769531299</c:v>
                </c:pt>
                <c:pt idx="6699">
                  <c:v>13386.912597656299</c:v>
                </c:pt>
                <c:pt idx="6700">
                  <c:v>13388.912109375</c:v>
                </c:pt>
                <c:pt idx="6701">
                  <c:v>13390.9619140625</c:v>
                </c:pt>
                <c:pt idx="6702">
                  <c:v>13392.84375</c:v>
                </c:pt>
                <c:pt idx="6703">
                  <c:v>13394.880371093799</c:v>
                </c:pt>
                <c:pt idx="6704">
                  <c:v>13397.021972656299</c:v>
                </c:pt>
                <c:pt idx="6705">
                  <c:v>13398.845214843799</c:v>
                </c:pt>
                <c:pt idx="6706">
                  <c:v>13400.7822265625</c:v>
                </c:pt>
                <c:pt idx="6707">
                  <c:v>13402.907714843799</c:v>
                </c:pt>
                <c:pt idx="6708">
                  <c:v>13404.869140625</c:v>
                </c:pt>
                <c:pt idx="6709">
                  <c:v>13406.9814453125</c:v>
                </c:pt>
                <c:pt idx="6710">
                  <c:v>13409.081542968799</c:v>
                </c:pt>
                <c:pt idx="6711">
                  <c:v>13410.9931640625</c:v>
                </c:pt>
                <c:pt idx="6712">
                  <c:v>13412.9794921875</c:v>
                </c:pt>
                <c:pt idx="6713">
                  <c:v>13414.953125</c:v>
                </c:pt>
                <c:pt idx="6714">
                  <c:v>13416.914550781299</c:v>
                </c:pt>
                <c:pt idx="6715">
                  <c:v>13418.939941406201</c:v>
                </c:pt>
                <c:pt idx="6716">
                  <c:v>13420.9267578125</c:v>
                </c:pt>
                <c:pt idx="6717">
                  <c:v>13422.937988281201</c:v>
                </c:pt>
                <c:pt idx="6718">
                  <c:v>13424.987792968799</c:v>
                </c:pt>
                <c:pt idx="6719">
                  <c:v>13426.911621093799</c:v>
                </c:pt>
                <c:pt idx="6720">
                  <c:v>13428.8603515625</c:v>
                </c:pt>
                <c:pt idx="6721">
                  <c:v>13430.9482421875</c:v>
                </c:pt>
                <c:pt idx="6722">
                  <c:v>13432.8603515625</c:v>
                </c:pt>
                <c:pt idx="6723">
                  <c:v>13434.746582031201</c:v>
                </c:pt>
                <c:pt idx="6724">
                  <c:v>13436.934082031201</c:v>
                </c:pt>
                <c:pt idx="6725">
                  <c:v>13439.1591796875</c:v>
                </c:pt>
                <c:pt idx="6726">
                  <c:v>13441.171386718799</c:v>
                </c:pt>
                <c:pt idx="6727">
                  <c:v>13442.932128906201</c:v>
                </c:pt>
                <c:pt idx="6728">
                  <c:v>13444.943359375</c:v>
                </c:pt>
                <c:pt idx="6729">
                  <c:v>13446.942871093799</c:v>
                </c:pt>
                <c:pt idx="6730">
                  <c:v>13448.892578125</c:v>
                </c:pt>
                <c:pt idx="6731">
                  <c:v>13450.903808593799</c:v>
                </c:pt>
                <c:pt idx="6732">
                  <c:v>13452.8525390625</c:v>
                </c:pt>
                <c:pt idx="6733">
                  <c:v>13454.952636718799</c:v>
                </c:pt>
                <c:pt idx="6734">
                  <c:v>13456.914550781299</c:v>
                </c:pt>
                <c:pt idx="6735">
                  <c:v>13458.851074218701</c:v>
                </c:pt>
                <c:pt idx="6736">
                  <c:v>13460.8623046875</c:v>
                </c:pt>
                <c:pt idx="6737">
                  <c:v>13462.849121093799</c:v>
                </c:pt>
                <c:pt idx="6738">
                  <c:v>13464.924316406201</c:v>
                </c:pt>
                <c:pt idx="6739">
                  <c:v>13466.923339843799</c:v>
                </c:pt>
                <c:pt idx="6740">
                  <c:v>13468.8974609375</c:v>
                </c:pt>
                <c:pt idx="6741">
                  <c:v>13470.834472656299</c:v>
                </c:pt>
                <c:pt idx="6742">
                  <c:v>13472.808105468701</c:v>
                </c:pt>
                <c:pt idx="6743">
                  <c:v>13475.020996093799</c:v>
                </c:pt>
                <c:pt idx="6744">
                  <c:v>13477.008300781299</c:v>
                </c:pt>
                <c:pt idx="6745">
                  <c:v>13478.89453125</c:v>
                </c:pt>
                <c:pt idx="6746">
                  <c:v>13480.90625</c:v>
                </c:pt>
                <c:pt idx="6747">
                  <c:v>13482.8173828125</c:v>
                </c:pt>
                <c:pt idx="6748">
                  <c:v>13484.8544921875</c:v>
                </c:pt>
                <c:pt idx="6749">
                  <c:v>13487.029785156201</c:v>
                </c:pt>
                <c:pt idx="6750">
                  <c:v>13488.978515625</c:v>
                </c:pt>
                <c:pt idx="6751">
                  <c:v>13490.8525390625</c:v>
                </c:pt>
                <c:pt idx="6752">
                  <c:v>13492.83984375</c:v>
                </c:pt>
                <c:pt idx="6753">
                  <c:v>13494.876464843799</c:v>
                </c:pt>
                <c:pt idx="6754">
                  <c:v>13496.9765625</c:v>
                </c:pt>
                <c:pt idx="6755">
                  <c:v>13499.051269531299</c:v>
                </c:pt>
                <c:pt idx="6756">
                  <c:v>13500.798828125</c:v>
                </c:pt>
                <c:pt idx="6757">
                  <c:v>13502.697753906201</c:v>
                </c:pt>
                <c:pt idx="6758">
                  <c:v>13504.810058593799</c:v>
                </c:pt>
                <c:pt idx="6759">
                  <c:v>13506.896972656299</c:v>
                </c:pt>
                <c:pt idx="6760">
                  <c:v>13508.895996093799</c:v>
                </c:pt>
                <c:pt idx="6761">
                  <c:v>13510.702636718799</c:v>
                </c:pt>
                <c:pt idx="6762">
                  <c:v>13512.626953125</c:v>
                </c:pt>
                <c:pt idx="6763">
                  <c:v>13514.78125</c:v>
                </c:pt>
                <c:pt idx="6764">
                  <c:v>13516.994140625</c:v>
                </c:pt>
                <c:pt idx="6765">
                  <c:v>13518.880371093799</c:v>
                </c:pt>
                <c:pt idx="6766">
                  <c:v>13520.816894531299</c:v>
                </c:pt>
                <c:pt idx="6767">
                  <c:v>13523.005371093799</c:v>
                </c:pt>
                <c:pt idx="6768">
                  <c:v>13525.0048828125</c:v>
                </c:pt>
                <c:pt idx="6769">
                  <c:v>13526.853027343701</c:v>
                </c:pt>
                <c:pt idx="6770">
                  <c:v>13528.796875</c:v>
                </c:pt>
                <c:pt idx="6771">
                  <c:v>13530.783691406201</c:v>
                </c:pt>
                <c:pt idx="6772">
                  <c:v>13532.8505859375</c:v>
                </c:pt>
                <c:pt idx="6773">
                  <c:v>13534.824707031201</c:v>
                </c:pt>
                <c:pt idx="6774">
                  <c:v>13536.799316406201</c:v>
                </c:pt>
                <c:pt idx="6775">
                  <c:v>13538.811035156201</c:v>
                </c:pt>
                <c:pt idx="6776">
                  <c:v>13540.810546875</c:v>
                </c:pt>
                <c:pt idx="6777">
                  <c:v>13542.835449218701</c:v>
                </c:pt>
                <c:pt idx="6778">
                  <c:v>13544.8349609375</c:v>
                </c:pt>
                <c:pt idx="6779">
                  <c:v>13546.935058593799</c:v>
                </c:pt>
                <c:pt idx="6780">
                  <c:v>13548.984375</c:v>
                </c:pt>
                <c:pt idx="6781">
                  <c:v>13550.908203125</c:v>
                </c:pt>
                <c:pt idx="6782">
                  <c:v>13552.869628906201</c:v>
                </c:pt>
                <c:pt idx="6783">
                  <c:v>13554.868652343701</c:v>
                </c:pt>
                <c:pt idx="6784">
                  <c:v>13557.006347656299</c:v>
                </c:pt>
                <c:pt idx="6785">
                  <c:v>13559.0556640625</c:v>
                </c:pt>
                <c:pt idx="6786">
                  <c:v>13560.8662109375</c:v>
                </c:pt>
                <c:pt idx="6787">
                  <c:v>13562.9033203125</c:v>
                </c:pt>
                <c:pt idx="6788">
                  <c:v>13564.928222656299</c:v>
                </c:pt>
                <c:pt idx="6789">
                  <c:v>13566.8017578125</c:v>
                </c:pt>
                <c:pt idx="6790">
                  <c:v>13568.737792968799</c:v>
                </c:pt>
                <c:pt idx="6791">
                  <c:v>13570.888183593799</c:v>
                </c:pt>
                <c:pt idx="6792">
                  <c:v>13572.912597656299</c:v>
                </c:pt>
                <c:pt idx="6793">
                  <c:v>13574.849121093799</c:v>
                </c:pt>
                <c:pt idx="6794">
                  <c:v>13576.923828125</c:v>
                </c:pt>
                <c:pt idx="6795">
                  <c:v>13578.897949218701</c:v>
                </c:pt>
                <c:pt idx="6796">
                  <c:v>13580.821777343701</c:v>
                </c:pt>
                <c:pt idx="6797">
                  <c:v>13582.845703125</c:v>
                </c:pt>
                <c:pt idx="6798">
                  <c:v>13584.845214843799</c:v>
                </c:pt>
                <c:pt idx="6799">
                  <c:v>13586.732421875</c:v>
                </c:pt>
                <c:pt idx="6800">
                  <c:v>13588.832519531299</c:v>
                </c:pt>
                <c:pt idx="6801">
                  <c:v>13590.868652343701</c:v>
                </c:pt>
                <c:pt idx="6802">
                  <c:v>13592.754394531299</c:v>
                </c:pt>
                <c:pt idx="6803">
                  <c:v>13594.741699218701</c:v>
                </c:pt>
                <c:pt idx="6804">
                  <c:v>13596.75390625</c:v>
                </c:pt>
                <c:pt idx="6805">
                  <c:v>13598.8408203125</c:v>
                </c:pt>
                <c:pt idx="6806">
                  <c:v>13600.878417968799</c:v>
                </c:pt>
                <c:pt idx="6807">
                  <c:v>13602.7646484375</c:v>
                </c:pt>
                <c:pt idx="6808">
                  <c:v>13604.713378906201</c:v>
                </c:pt>
                <c:pt idx="6809">
                  <c:v>13606.801269531299</c:v>
                </c:pt>
                <c:pt idx="6810">
                  <c:v>13608.86328125</c:v>
                </c:pt>
                <c:pt idx="6811">
                  <c:v>13610.8876953125</c:v>
                </c:pt>
                <c:pt idx="6812">
                  <c:v>13612.8115234375</c:v>
                </c:pt>
                <c:pt idx="6813">
                  <c:v>13614.747558593799</c:v>
                </c:pt>
                <c:pt idx="6814">
                  <c:v>13616.784667968799</c:v>
                </c:pt>
                <c:pt idx="6815">
                  <c:v>13618.733886718799</c:v>
                </c:pt>
                <c:pt idx="6816">
                  <c:v>13620.7958984375</c:v>
                </c:pt>
                <c:pt idx="6817">
                  <c:v>13622.8203125</c:v>
                </c:pt>
                <c:pt idx="6818">
                  <c:v>13624.7314453125</c:v>
                </c:pt>
                <c:pt idx="6819">
                  <c:v>13626.919921875</c:v>
                </c:pt>
                <c:pt idx="6820">
                  <c:v>13628.9072265625</c:v>
                </c:pt>
                <c:pt idx="6821">
                  <c:v>13630.691894531299</c:v>
                </c:pt>
                <c:pt idx="6822">
                  <c:v>13632.892089843799</c:v>
                </c:pt>
                <c:pt idx="6823">
                  <c:v>13634.904296875</c:v>
                </c:pt>
                <c:pt idx="6824">
                  <c:v>13636.7529296875</c:v>
                </c:pt>
                <c:pt idx="6825">
                  <c:v>13638.77734375</c:v>
                </c:pt>
                <c:pt idx="6826">
                  <c:v>13640.789550781299</c:v>
                </c:pt>
                <c:pt idx="6827">
                  <c:v>13642.826660156201</c:v>
                </c:pt>
                <c:pt idx="6828">
                  <c:v>13644.926269531299</c:v>
                </c:pt>
                <c:pt idx="6829">
                  <c:v>13646.850097656299</c:v>
                </c:pt>
                <c:pt idx="6830">
                  <c:v>13648.748535156201</c:v>
                </c:pt>
                <c:pt idx="6831">
                  <c:v>13650.823730468701</c:v>
                </c:pt>
                <c:pt idx="6832">
                  <c:v>13652.8232421875</c:v>
                </c:pt>
                <c:pt idx="6833">
                  <c:v>13654.784667968799</c:v>
                </c:pt>
                <c:pt idx="6834">
                  <c:v>13656.859375</c:v>
                </c:pt>
                <c:pt idx="6835">
                  <c:v>13658.908691406201</c:v>
                </c:pt>
                <c:pt idx="6836">
                  <c:v>13660.933105468701</c:v>
                </c:pt>
                <c:pt idx="6837">
                  <c:v>13662.920410156201</c:v>
                </c:pt>
                <c:pt idx="6838">
                  <c:v>13664.78125</c:v>
                </c:pt>
                <c:pt idx="6839">
                  <c:v>13666.7626953125</c:v>
                </c:pt>
                <c:pt idx="6840">
                  <c:v>13668.749511718799</c:v>
                </c:pt>
                <c:pt idx="6841">
                  <c:v>13670.791503906201</c:v>
                </c:pt>
                <c:pt idx="6842">
                  <c:v>13672.929199218701</c:v>
                </c:pt>
                <c:pt idx="6843">
                  <c:v>13674.9033203125</c:v>
                </c:pt>
                <c:pt idx="6844">
                  <c:v>13676.8857421875</c:v>
                </c:pt>
                <c:pt idx="6845">
                  <c:v>13678.784667968799</c:v>
                </c:pt>
                <c:pt idx="6846">
                  <c:v>13680.6875</c:v>
                </c:pt>
                <c:pt idx="6847">
                  <c:v>13682.7119140625</c:v>
                </c:pt>
                <c:pt idx="6848">
                  <c:v>13684.711425781299</c:v>
                </c:pt>
                <c:pt idx="6849">
                  <c:v>13686.761230468701</c:v>
                </c:pt>
                <c:pt idx="6850">
                  <c:v>13688.811035156201</c:v>
                </c:pt>
                <c:pt idx="6851">
                  <c:v>13690.7802734375</c:v>
                </c:pt>
                <c:pt idx="6852">
                  <c:v>13692.7919921875</c:v>
                </c:pt>
                <c:pt idx="6853">
                  <c:v>13694.7958984375</c:v>
                </c:pt>
                <c:pt idx="6854">
                  <c:v>13696.845703125</c:v>
                </c:pt>
                <c:pt idx="6855">
                  <c:v>13698.794433593799</c:v>
                </c:pt>
                <c:pt idx="6856">
                  <c:v>13700.66796875</c:v>
                </c:pt>
                <c:pt idx="6857">
                  <c:v>13702.7177734375</c:v>
                </c:pt>
                <c:pt idx="6858">
                  <c:v>13704.7548828125</c:v>
                </c:pt>
                <c:pt idx="6859">
                  <c:v>13706.7041015625</c:v>
                </c:pt>
                <c:pt idx="6860">
                  <c:v>13708.703613281201</c:v>
                </c:pt>
                <c:pt idx="6861">
                  <c:v>13710.7158203125</c:v>
                </c:pt>
                <c:pt idx="6862">
                  <c:v>13712.802734375</c:v>
                </c:pt>
                <c:pt idx="6863">
                  <c:v>13714.83984375</c:v>
                </c:pt>
                <c:pt idx="6864">
                  <c:v>13716.852050781299</c:v>
                </c:pt>
                <c:pt idx="6865">
                  <c:v>13718.838378906201</c:v>
                </c:pt>
                <c:pt idx="6866">
                  <c:v>13720.774902343701</c:v>
                </c:pt>
                <c:pt idx="6867">
                  <c:v>13722.711425781299</c:v>
                </c:pt>
                <c:pt idx="6868">
                  <c:v>13724.685546875</c:v>
                </c:pt>
                <c:pt idx="6869">
                  <c:v>13726.759765625</c:v>
                </c:pt>
                <c:pt idx="6870">
                  <c:v>13728.6962890625</c:v>
                </c:pt>
                <c:pt idx="6871">
                  <c:v>13730.68359375</c:v>
                </c:pt>
                <c:pt idx="6872">
                  <c:v>13732.694824218701</c:v>
                </c:pt>
                <c:pt idx="6873">
                  <c:v>13734.769042968799</c:v>
                </c:pt>
                <c:pt idx="6874">
                  <c:v>13736.756347656299</c:v>
                </c:pt>
                <c:pt idx="6875">
                  <c:v>13738.604980468701</c:v>
                </c:pt>
                <c:pt idx="6876">
                  <c:v>13740.667480468701</c:v>
                </c:pt>
                <c:pt idx="6877">
                  <c:v>13742.755371093799</c:v>
                </c:pt>
                <c:pt idx="6878">
                  <c:v>13744.7041015625</c:v>
                </c:pt>
                <c:pt idx="6879">
                  <c:v>13746.6279296875</c:v>
                </c:pt>
                <c:pt idx="6880">
                  <c:v>13748.65234375</c:v>
                </c:pt>
                <c:pt idx="6881">
                  <c:v>13750.626464843799</c:v>
                </c:pt>
                <c:pt idx="6882">
                  <c:v>13752.663574218701</c:v>
                </c:pt>
                <c:pt idx="6883">
                  <c:v>13754.7255859375</c:v>
                </c:pt>
                <c:pt idx="6884">
                  <c:v>13756.611328125</c:v>
                </c:pt>
                <c:pt idx="6885">
                  <c:v>13758.685546875</c:v>
                </c:pt>
                <c:pt idx="6886">
                  <c:v>13760.697753906201</c:v>
                </c:pt>
                <c:pt idx="6887">
                  <c:v>13762.697265625</c:v>
                </c:pt>
                <c:pt idx="6888">
                  <c:v>13764.784667968799</c:v>
                </c:pt>
                <c:pt idx="6889">
                  <c:v>13766.68359375</c:v>
                </c:pt>
                <c:pt idx="6890">
                  <c:v>13768.531738281201</c:v>
                </c:pt>
                <c:pt idx="6891">
                  <c:v>13770.53125</c:v>
                </c:pt>
                <c:pt idx="6892">
                  <c:v>13772.694824218701</c:v>
                </c:pt>
                <c:pt idx="6893">
                  <c:v>13774.70703125</c:v>
                </c:pt>
                <c:pt idx="6894">
                  <c:v>13776.580078125</c:v>
                </c:pt>
                <c:pt idx="6895">
                  <c:v>13778.855957031201</c:v>
                </c:pt>
                <c:pt idx="6896">
                  <c:v>13780.800292968799</c:v>
                </c:pt>
                <c:pt idx="6897">
                  <c:v>13782.510253906201</c:v>
                </c:pt>
                <c:pt idx="6898">
                  <c:v>13784.703125</c:v>
                </c:pt>
                <c:pt idx="6899">
                  <c:v>13786.765136718799</c:v>
                </c:pt>
                <c:pt idx="6900">
                  <c:v>13788.6640625</c:v>
                </c:pt>
                <c:pt idx="6901">
                  <c:v>13790.638183593799</c:v>
                </c:pt>
                <c:pt idx="6902">
                  <c:v>13792.712402343701</c:v>
                </c:pt>
                <c:pt idx="6903">
                  <c:v>13794.707519531299</c:v>
                </c:pt>
                <c:pt idx="6904">
                  <c:v>13796.694824218701</c:v>
                </c:pt>
                <c:pt idx="6905">
                  <c:v>13798.8115234375</c:v>
                </c:pt>
                <c:pt idx="6906">
                  <c:v>13800.78515625</c:v>
                </c:pt>
                <c:pt idx="6907">
                  <c:v>13802.722167968799</c:v>
                </c:pt>
                <c:pt idx="6908">
                  <c:v>13804.759277343701</c:v>
                </c:pt>
                <c:pt idx="6909">
                  <c:v>13806.6572265625</c:v>
                </c:pt>
                <c:pt idx="6910">
                  <c:v>13808.6943359375</c:v>
                </c:pt>
                <c:pt idx="6911">
                  <c:v>13810.655761718799</c:v>
                </c:pt>
                <c:pt idx="6912">
                  <c:v>13812.528808593799</c:v>
                </c:pt>
                <c:pt idx="6913">
                  <c:v>13814.604003906201</c:v>
                </c:pt>
                <c:pt idx="6914">
                  <c:v>13816.629394531299</c:v>
                </c:pt>
                <c:pt idx="6915">
                  <c:v>13818.5908203125</c:v>
                </c:pt>
                <c:pt idx="6916">
                  <c:v>13820.5771484375</c:v>
                </c:pt>
                <c:pt idx="6917">
                  <c:v>13822.5390625</c:v>
                </c:pt>
                <c:pt idx="6918">
                  <c:v>13824.5126953125</c:v>
                </c:pt>
                <c:pt idx="6919">
                  <c:v>13826.625488281201</c:v>
                </c:pt>
                <c:pt idx="6920">
                  <c:v>13828.7509765625</c:v>
                </c:pt>
                <c:pt idx="6921">
                  <c:v>13830.75</c:v>
                </c:pt>
                <c:pt idx="6922">
                  <c:v>13832.6064453125</c:v>
                </c:pt>
                <c:pt idx="6923">
                  <c:v>13834.517578125</c:v>
                </c:pt>
                <c:pt idx="6924">
                  <c:v>13836.609375</c:v>
                </c:pt>
                <c:pt idx="6925">
                  <c:v>13838.759765625</c:v>
                </c:pt>
                <c:pt idx="6926">
                  <c:v>13840.696777343701</c:v>
                </c:pt>
                <c:pt idx="6927">
                  <c:v>13842.595214843799</c:v>
                </c:pt>
                <c:pt idx="6928">
                  <c:v>13844.568847656299</c:v>
                </c:pt>
                <c:pt idx="6929">
                  <c:v>13846.551269531299</c:v>
                </c:pt>
                <c:pt idx="6930">
                  <c:v>13848.650878906201</c:v>
                </c:pt>
                <c:pt idx="6931">
                  <c:v>13850.692871093799</c:v>
                </c:pt>
                <c:pt idx="6932">
                  <c:v>13852.642578125</c:v>
                </c:pt>
                <c:pt idx="6933">
                  <c:v>13854.653808593799</c:v>
                </c:pt>
                <c:pt idx="6934">
                  <c:v>13856.627441406201</c:v>
                </c:pt>
                <c:pt idx="6935">
                  <c:v>13858.551269531299</c:v>
                </c:pt>
                <c:pt idx="6936">
                  <c:v>13860.6640625</c:v>
                </c:pt>
                <c:pt idx="6937">
                  <c:v>13862.751953125</c:v>
                </c:pt>
                <c:pt idx="6938">
                  <c:v>13864.638183593799</c:v>
                </c:pt>
                <c:pt idx="6939">
                  <c:v>13866.57421875</c:v>
                </c:pt>
                <c:pt idx="6940">
                  <c:v>13868.560546875</c:v>
                </c:pt>
                <c:pt idx="6941">
                  <c:v>13870.467285156201</c:v>
                </c:pt>
                <c:pt idx="6942">
                  <c:v>13872.404296875</c:v>
                </c:pt>
                <c:pt idx="6943">
                  <c:v>13874.571777343701</c:v>
                </c:pt>
                <c:pt idx="6944">
                  <c:v>13876.709472656299</c:v>
                </c:pt>
                <c:pt idx="6945">
                  <c:v>13878.708984375</c:v>
                </c:pt>
                <c:pt idx="6946">
                  <c:v>13880.670410156201</c:v>
                </c:pt>
                <c:pt idx="6947">
                  <c:v>13882.6572265625</c:v>
                </c:pt>
                <c:pt idx="6948">
                  <c:v>13884.6318359375</c:v>
                </c:pt>
                <c:pt idx="6949">
                  <c:v>13886.655761718799</c:v>
                </c:pt>
                <c:pt idx="6950">
                  <c:v>13888.629394531299</c:v>
                </c:pt>
                <c:pt idx="6951">
                  <c:v>13890.478027343701</c:v>
                </c:pt>
                <c:pt idx="6952">
                  <c:v>13892.636230468701</c:v>
                </c:pt>
                <c:pt idx="6953">
                  <c:v>13894.76171875</c:v>
                </c:pt>
                <c:pt idx="6954">
                  <c:v>13896.5517578125</c:v>
                </c:pt>
                <c:pt idx="6955">
                  <c:v>13898.462890625</c:v>
                </c:pt>
                <c:pt idx="6956">
                  <c:v>13900.6640625</c:v>
                </c:pt>
                <c:pt idx="6957">
                  <c:v>13902.587890625</c:v>
                </c:pt>
                <c:pt idx="6958">
                  <c:v>13904.498535156201</c:v>
                </c:pt>
                <c:pt idx="6959">
                  <c:v>13906.636230468701</c:v>
                </c:pt>
                <c:pt idx="6960">
                  <c:v>13908.6982421875</c:v>
                </c:pt>
                <c:pt idx="6961">
                  <c:v>13910.697265625</c:v>
                </c:pt>
                <c:pt idx="6962">
                  <c:v>13912.583496093799</c:v>
                </c:pt>
                <c:pt idx="6963">
                  <c:v>13914.5322265625</c:v>
                </c:pt>
                <c:pt idx="6964">
                  <c:v>13916.632324218701</c:v>
                </c:pt>
                <c:pt idx="6965">
                  <c:v>13918.619628906201</c:v>
                </c:pt>
                <c:pt idx="6966">
                  <c:v>13920.619140625</c:v>
                </c:pt>
                <c:pt idx="6967">
                  <c:v>13922.7314453125</c:v>
                </c:pt>
                <c:pt idx="6968">
                  <c:v>13924.7177734375</c:v>
                </c:pt>
                <c:pt idx="6969">
                  <c:v>13926.629394531299</c:v>
                </c:pt>
                <c:pt idx="6970">
                  <c:v>13928.565917968799</c:v>
                </c:pt>
                <c:pt idx="6971">
                  <c:v>13930.590332031201</c:v>
                </c:pt>
                <c:pt idx="6972">
                  <c:v>13932.627441406201</c:v>
                </c:pt>
                <c:pt idx="6973">
                  <c:v>13934.576171875</c:v>
                </c:pt>
                <c:pt idx="6974">
                  <c:v>13936.575683593799</c:v>
                </c:pt>
                <c:pt idx="6975">
                  <c:v>13938.5625</c:v>
                </c:pt>
                <c:pt idx="6976">
                  <c:v>13940.562011718799</c:v>
                </c:pt>
                <c:pt idx="6977">
                  <c:v>13942.611816406201</c:v>
                </c:pt>
                <c:pt idx="6978">
                  <c:v>13944.585449218701</c:v>
                </c:pt>
                <c:pt idx="6979">
                  <c:v>13946.546875</c:v>
                </c:pt>
                <c:pt idx="6980">
                  <c:v>13948.546386718799</c:v>
                </c:pt>
                <c:pt idx="6981">
                  <c:v>13950.533203125</c:v>
                </c:pt>
                <c:pt idx="6982">
                  <c:v>13952.494628906201</c:v>
                </c:pt>
                <c:pt idx="6983">
                  <c:v>13954.556640625</c:v>
                </c:pt>
                <c:pt idx="6984">
                  <c:v>13956.5810546875</c:v>
                </c:pt>
                <c:pt idx="6985">
                  <c:v>13958.568359375</c:v>
                </c:pt>
                <c:pt idx="6986">
                  <c:v>13960.575683593799</c:v>
                </c:pt>
                <c:pt idx="6987">
                  <c:v>13962.562011718799</c:v>
                </c:pt>
                <c:pt idx="6988">
                  <c:v>13964.5234375</c:v>
                </c:pt>
                <c:pt idx="6989">
                  <c:v>13966.53515625</c:v>
                </c:pt>
                <c:pt idx="6990">
                  <c:v>13968.477050781299</c:v>
                </c:pt>
                <c:pt idx="6991">
                  <c:v>13970.514160156201</c:v>
                </c:pt>
                <c:pt idx="6992">
                  <c:v>13972.6142578125</c:v>
                </c:pt>
                <c:pt idx="6993">
                  <c:v>13974.626464843799</c:v>
                </c:pt>
                <c:pt idx="6994">
                  <c:v>13976.650390625</c:v>
                </c:pt>
                <c:pt idx="6995">
                  <c:v>13978.599121093799</c:v>
                </c:pt>
                <c:pt idx="6996">
                  <c:v>13980.510253906201</c:v>
                </c:pt>
                <c:pt idx="6997">
                  <c:v>13982.472167968799</c:v>
                </c:pt>
                <c:pt idx="6998">
                  <c:v>13984.496582031201</c:v>
                </c:pt>
                <c:pt idx="6999">
                  <c:v>13986.533691406201</c:v>
                </c:pt>
                <c:pt idx="7000">
                  <c:v>13988.4833984375</c:v>
                </c:pt>
                <c:pt idx="7001">
                  <c:v>13990.545410156201</c:v>
                </c:pt>
                <c:pt idx="7002">
                  <c:v>13992.589355468701</c:v>
                </c:pt>
                <c:pt idx="7003">
                  <c:v>13994.513183593799</c:v>
                </c:pt>
                <c:pt idx="7004">
                  <c:v>13996.4423828125</c:v>
                </c:pt>
                <c:pt idx="7005">
                  <c:v>13998.491699218701</c:v>
                </c:pt>
                <c:pt idx="7006">
                  <c:v>14000.50390625</c:v>
                </c:pt>
                <c:pt idx="7007">
                  <c:v>14002.503417968799</c:v>
                </c:pt>
                <c:pt idx="7008">
                  <c:v>14004.578125</c:v>
                </c:pt>
                <c:pt idx="7009">
                  <c:v>14006.438964843799</c:v>
                </c:pt>
                <c:pt idx="7010">
                  <c:v>14008.412597656299</c:v>
                </c:pt>
                <c:pt idx="7011">
                  <c:v>14010.4248046875</c:v>
                </c:pt>
                <c:pt idx="7012">
                  <c:v>14012.39453125</c:v>
                </c:pt>
                <c:pt idx="7013">
                  <c:v>14014.394042968799</c:v>
                </c:pt>
                <c:pt idx="7014">
                  <c:v>14016.443847656299</c:v>
                </c:pt>
                <c:pt idx="7015">
                  <c:v>14018.5556640625</c:v>
                </c:pt>
                <c:pt idx="7016">
                  <c:v>14020.534667968799</c:v>
                </c:pt>
                <c:pt idx="7017">
                  <c:v>14022.509277343701</c:v>
                </c:pt>
                <c:pt idx="7018">
                  <c:v>14024.646484375</c:v>
                </c:pt>
                <c:pt idx="7019">
                  <c:v>14026.6083984375</c:v>
                </c:pt>
                <c:pt idx="7020">
                  <c:v>14028.545410156201</c:v>
                </c:pt>
                <c:pt idx="7021">
                  <c:v>14030.5068359375</c:v>
                </c:pt>
                <c:pt idx="7022">
                  <c:v>14032.354980468701</c:v>
                </c:pt>
                <c:pt idx="7023">
                  <c:v>14034.492675781299</c:v>
                </c:pt>
                <c:pt idx="7024">
                  <c:v>14036.680175781299</c:v>
                </c:pt>
                <c:pt idx="7025">
                  <c:v>14038.666503906201</c:v>
                </c:pt>
                <c:pt idx="7026">
                  <c:v>14040.540527343701</c:v>
                </c:pt>
                <c:pt idx="7027">
                  <c:v>14042.4267578125</c:v>
                </c:pt>
                <c:pt idx="7028">
                  <c:v>14044.388671875</c:v>
                </c:pt>
                <c:pt idx="7029">
                  <c:v>14046.400878906201</c:v>
                </c:pt>
                <c:pt idx="7030">
                  <c:v>14048.412109375</c:v>
                </c:pt>
                <c:pt idx="7031">
                  <c:v>14050.537109375</c:v>
                </c:pt>
                <c:pt idx="7032">
                  <c:v>14052.5869140625</c:v>
                </c:pt>
                <c:pt idx="7033">
                  <c:v>14054.485839843799</c:v>
                </c:pt>
                <c:pt idx="7034">
                  <c:v>14056.447753906201</c:v>
                </c:pt>
                <c:pt idx="7035">
                  <c:v>14058.446777343701</c:v>
                </c:pt>
                <c:pt idx="7036">
                  <c:v>14060.49609375</c:v>
                </c:pt>
                <c:pt idx="7037">
                  <c:v>14062.4580078125</c:v>
                </c:pt>
                <c:pt idx="7038">
                  <c:v>14064.3818359375</c:v>
                </c:pt>
                <c:pt idx="7039">
                  <c:v>14066.431152343701</c:v>
                </c:pt>
                <c:pt idx="7040">
                  <c:v>14068.443359375</c:v>
                </c:pt>
                <c:pt idx="7041">
                  <c:v>14070.392089843799</c:v>
                </c:pt>
                <c:pt idx="7042">
                  <c:v>14072.328125</c:v>
                </c:pt>
                <c:pt idx="7043">
                  <c:v>14074.365234375</c:v>
                </c:pt>
                <c:pt idx="7044">
                  <c:v>14076.46484375</c:v>
                </c:pt>
                <c:pt idx="7045">
                  <c:v>14078.396484375</c:v>
                </c:pt>
                <c:pt idx="7046">
                  <c:v>14080.509277343701</c:v>
                </c:pt>
                <c:pt idx="7047">
                  <c:v>14082.589355468701</c:v>
                </c:pt>
                <c:pt idx="7048">
                  <c:v>14084.450683593799</c:v>
                </c:pt>
                <c:pt idx="7049">
                  <c:v>14086.475097656299</c:v>
                </c:pt>
                <c:pt idx="7050">
                  <c:v>14088.5498046875</c:v>
                </c:pt>
                <c:pt idx="7051">
                  <c:v>14090.460449218701</c:v>
                </c:pt>
                <c:pt idx="7052">
                  <c:v>14092.291015625</c:v>
                </c:pt>
                <c:pt idx="7053">
                  <c:v>14094.4794921875</c:v>
                </c:pt>
                <c:pt idx="7054">
                  <c:v>14096.534667968799</c:v>
                </c:pt>
                <c:pt idx="7055">
                  <c:v>14098.4208984375</c:v>
                </c:pt>
                <c:pt idx="7056">
                  <c:v>14100.444824218701</c:v>
                </c:pt>
                <c:pt idx="7057">
                  <c:v>14102.40625</c:v>
                </c:pt>
                <c:pt idx="7058">
                  <c:v>14104.4814453125</c:v>
                </c:pt>
                <c:pt idx="7059">
                  <c:v>14106.480957031201</c:v>
                </c:pt>
                <c:pt idx="7060">
                  <c:v>14108.48046875</c:v>
                </c:pt>
                <c:pt idx="7061">
                  <c:v>14110.4169921875</c:v>
                </c:pt>
                <c:pt idx="7062">
                  <c:v>14112.353027343701</c:v>
                </c:pt>
                <c:pt idx="7063">
                  <c:v>14114.377441406201</c:v>
                </c:pt>
                <c:pt idx="7064">
                  <c:v>14116.309082031201</c:v>
                </c:pt>
                <c:pt idx="7065">
                  <c:v>14118.37109375</c:v>
                </c:pt>
                <c:pt idx="7066">
                  <c:v>14120.488769531299</c:v>
                </c:pt>
                <c:pt idx="7067">
                  <c:v>14122.500488281201</c:v>
                </c:pt>
                <c:pt idx="7068">
                  <c:v>14124.424316406201</c:v>
                </c:pt>
                <c:pt idx="7069">
                  <c:v>14126.28515625</c:v>
                </c:pt>
                <c:pt idx="7070">
                  <c:v>14128.3720703125</c:v>
                </c:pt>
                <c:pt idx="7071">
                  <c:v>14130.5048828125</c:v>
                </c:pt>
                <c:pt idx="7072">
                  <c:v>14132.504394531299</c:v>
                </c:pt>
                <c:pt idx="7073">
                  <c:v>14134.479003906201</c:v>
                </c:pt>
                <c:pt idx="7074">
                  <c:v>14136.402832031201</c:v>
                </c:pt>
                <c:pt idx="7075">
                  <c:v>14138.444824218701</c:v>
                </c:pt>
                <c:pt idx="7076">
                  <c:v>14140.481933593799</c:v>
                </c:pt>
                <c:pt idx="7077">
                  <c:v>14142.53125</c:v>
                </c:pt>
                <c:pt idx="7078">
                  <c:v>14144.455078125</c:v>
                </c:pt>
                <c:pt idx="7079">
                  <c:v>14146.37890625</c:v>
                </c:pt>
                <c:pt idx="7080">
                  <c:v>14148.428222656299</c:v>
                </c:pt>
                <c:pt idx="7081">
                  <c:v>14150.314453125</c:v>
                </c:pt>
                <c:pt idx="7082">
                  <c:v>14152.264160156201</c:v>
                </c:pt>
                <c:pt idx="7083">
                  <c:v>14154.376953125</c:v>
                </c:pt>
                <c:pt idx="7084">
                  <c:v>14156.451171875</c:v>
                </c:pt>
                <c:pt idx="7085">
                  <c:v>14158.312011718799</c:v>
                </c:pt>
                <c:pt idx="7086">
                  <c:v>14160.32421875</c:v>
                </c:pt>
                <c:pt idx="7087">
                  <c:v>14162.373535156201</c:v>
                </c:pt>
                <c:pt idx="7088">
                  <c:v>14164.372558593799</c:v>
                </c:pt>
                <c:pt idx="7089">
                  <c:v>14166.4853515625</c:v>
                </c:pt>
                <c:pt idx="7090">
                  <c:v>14168.4970703125</c:v>
                </c:pt>
                <c:pt idx="7091">
                  <c:v>14170.508300781299</c:v>
                </c:pt>
                <c:pt idx="7092">
                  <c:v>14172.4580078125</c:v>
                </c:pt>
                <c:pt idx="7093">
                  <c:v>14174.33203125</c:v>
                </c:pt>
                <c:pt idx="7094">
                  <c:v>14176.369140625</c:v>
                </c:pt>
                <c:pt idx="7095">
                  <c:v>14178.418457031201</c:v>
                </c:pt>
                <c:pt idx="7096">
                  <c:v>14180.518066406201</c:v>
                </c:pt>
                <c:pt idx="7097">
                  <c:v>14182.505371093799</c:v>
                </c:pt>
                <c:pt idx="7098">
                  <c:v>14184.253417968799</c:v>
                </c:pt>
                <c:pt idx="7099">
                  <c:v>14186.240234375</c:v>
                </c:pt>
                <c:pt idx="7100">
                  <c:v>14188.452636718799</c:v>
                </c:pt>
                <c:pt idx="7101">
                  <c:v>14190.552246093799</c:v>
                </c:pt>
                <c:pt idx="7102">
                  <c:v>14192.4765625</c:v>
                </c:pt>
                <c:pt idx="7103">
                  <c:v>14194.4384765625</c:v>
                </c:pt>
                <c:pt idx="7104">
                  <c:v>14196.4072265625</c:v>
                </c:pt>
                <c:pt idx="7105">
                  <c:v>14198.2802734375</c:v>
                </c:pt>
                <c:pt idx="7106">
                  <c:v>14200.259765625</c:v>
                </c:pt>
                <c:pt idx="7107">
                  <c:v>14202.385253906201</c:v>
                </c:pt>
                <c:pt idx="7108">
                  <c:v>14204.47265625</c:v>
                </c:pt>
                <c:pt idx="7109">
                  <c:v>14206.421386718799</c:v>
                </c:pt>
                <c:pt idx="7110">
                  <c:v>14208.357910156201</c:v>
                </c:pt>
                <c:pt idx="7111">
                  <c:v>14210.294921875</c:v>
                </c:pt>
                <c:pt idx="7112">
                  <c:v>14212.33203125</c:v>
                </c:pt>
                <c:pt idx="7113">
                  <c:v>14214.381347656299</c:v>
                </c:pt>
                <c:pt idx="7114">
                  <c:v>14216.305175781299</c:v>
                </c:pt>
                <c:pt idx="7115">
                  <c:v>14218.2666015625</c:v>
                </c:pt>
                <c:pt idx="7116">
                  <c:v>14220.273925781299</c:v>
                </c:pt>
                <c:pt idx="7117">
                  <c:v>14222.3359375</c:v>
                </c:pt>
                <c:pt idx="7118">
                  <c:v>14224.314453125</c:v>
                </c:pt>
                <c:pt idx="7119">
                  <c:v>14226.3388671875</c:v>
                </c:pt>
                <c:pt idx="7120">
                  <c:v>14228.4140625</c:v>
                </c:pt>
                <c:pt idx="7121">
                  <c:v>14230.388671875</c:v>
                </c:pt>
                <c:pt idx="7122">
                  <c:v>14232.551269531299</c:v>
                </c:pt>
                <c:pt idx="7123">
                  <c:v>14234.588378906201</c:v>
                </c:pt>
                <c:pt idx="7124">
                  <c:v>14236.349121093799</c:v>
                </c:pt>
                <c:pt idx="7125">
                  <c:v>14238.3486328125</c:v>
                </c:pt>
                <c:pt idx="7126">
                  <c:v>14240.435546875</c:v>
                </c:pt>
                <c:pt idx="7127">
                  <c:v>14242.4091796875</c:v>
                </c:pt>
                <c:pt idx="7128">
                  <c:v>14244.295410156201</c:v>
                </c:pt>
                <c:pt idx="7129">
                  <c:v>14246.270019531299</c:v>
                </c:pt>
                <c:pt idx="7130">
                  <c:v>14248.356933593799</c:v>
                </c:pt>
                <c:pt idx="7131">
                  <c:v>14250.431640625</c:v>
                </c:pt>
                <c:pt idx="7132">
                  <c:v>14252.343261718799</c:v>
                </c:pt>
                <c:pt idx="7133">
                  <c:v>14254.2919921875</c:v>
                </c:pt>
                <c:pt idx="7134">
                  <c:v>14256.3671875</c:v>
                </c:pt>
                <c:pt idx="7135">
                  <c:v>14258.3291015625</c:v>
                </c:pt>
                <c:pt idx="7136">
                  <c:v>14260.3154296875</c:v>
                </c:pt>
                <c:pt idx="7137">
                  <c:v>14262.284667968799</c:v>
                </c:pt>
                <c:pt idx="7138">
                  <c:v>14264.2841796875</c:v>
                </c:pt>
                <c:pt idx="7139">
                  <c:v>14266.338378906201</c:v>
                </c:pt>
                <c:pt idx="7140">
                  <c:v>14268.349609375</c:v>
                </c:pt>
                <c:pt idx="7141">
                  <c:v>14270.261230468701</c:v>
                </c:pt>
                <c:pt idx="7142">
                  <c:v>14272.3115234375</c:v>
                </c:pt>
                <c:pt idx="7143">
                  <c:v>14274.398925781299</c:v>
                </c:pt>
                <c:pt idx="7144">
                  <c:v>14276.259765625</c:v>
                </c:pt>
                <c:pt idx="7145">
                  <c:v>14278.170410156201</c:v>
                </c:pt>
                <c:pt idx="7146">
                  <c:v>14280.232910156201</c:v>
                </c:pt>
                <c:pt idx="7147">
                  <c:v>14282.3330078125</c:v>
                </c:pt>
                <c:pt idx="7148">
                  <c:v>14284.3701171875</c:v>
                </c:pt>
                <c:pt idx="7149">
                  <c:v>14286.3447265625</c:v>
                </c:pt>
                <c:pt idx="7150">
                  <c:v>14288.280761718799</c:v>
                </c:pt>
                <c:pt idx="7151">
                  <c:v>14290.279785156201</c:v>
                </c:pt>
                <c:pt idx="7152">
                  <c:v>14292.278808593799</c:v>
                </c:pt>
                <c:pt idx="7153">
                  <c:v>14294.265625</c:v>
                </c:pt>
                <c:pt idx="7154">
                  <c:v>14296.240234375</c:v>
                </c:pt>
                <c:pt idx="7155">
                  <c:v>14298.1640625</c:v>
                </c:pt>
                <c:pt idx="7156">
                  <c:v>14300.23828125</c:v>
                </c:pt>
                <c:pt idx="7157">
                  <c:v>14302.312988281201</c:v>
                </c:pt>
                <c:pt idx="7158">
                  <c:v>14304.287597656299</c:v>
                </c:pt>
                <c:pt idx="7159">
                  <c:v>14306.287109375</c:v>
                </c:pt>
                <c:pt idx="7160">
                  <c:v>14308.2861328125</c:v>
                </c:pt>
                <c:pt idx="7161">
                  <c:v>14310.310546875</c:v>
                </c:pt>
                <c:pt idx="7162">
                  <c:v>14312.373046875</c:v>
                </c:pt>
                <c:pt idx="7163">
                  <c:v>14314.296875</c:v>
                </c:pt>
                <c:pt idx="7164">
                  <c:v>14316.220703125</c:v>
                </c:pt>
                <c:pt idx="7165">
                  <c:v>14318.333496093799</c:v>
                </c:pt>
                <c:pt idx="7166">
                  <c:v>14320.319824218701</c:v>
                </c:pt>
                <c:pt idx="7167">
                  <c:v>14322.255859375</c:v>
                </c:pt>
                <c:pt idx="7168">
                  <c:v>14324.263183593799</c:v>
                </c:pt>
                <c:pt idx="7169">
                  <c:v>14326.1748046875</c:v>
                </c:pt>
                <c:pt idx="7170">
                  <c:v>14328.187011718799</c:v>
                </c:pt>
                <c:pt idx="7171">
                  <c:v>14330.3623046875</c:v>
                </c:pt>
                <c:pt idx="7172">
                  <c:v>14332.3408203125</c:v>
                </c:pt>
                <c:pt idx="7173">
                  <c:v>14334.2646484375</c:v>
                </c:pt>
                <c:pt idx="7174">
                  <c:v>14336.302246093799</c:v>
                </c:pt>
                <c:pt idx="7175">
                  <c:v>14338.3515625</c:v>
                </c:pt>
                <c:pt idx="7176">
                  <c:v>14340.388671875</c:v>
                </c:pt>
                <c:pt idx="7177">
                  <c:v>14342.325683593799</c:v>
                </c:pt>
                <c:pt idx="7178">
                  <c:v>14344.148925781299</c:v>
                </c:pt>
                <c:pt idx="7179">
                  <c:v>14346.0478515625</c:v>
                </c:pt>
                <c:pt idx="7180">
                  <c:v>14348.1728515625</c:v>
                </c:pt>
                <c:pt idx="7181">
                  <c:v>14350.348144531299</c:v>
                </c:pt>
                <c:pt idx="7182">
                  <c:v>14352.334472656299</c:v>
                </c:pt>
                <c:pt idx="7183">
                  <c:v>14354.2705078125</c:v>
                </c:pt>
                <c:pt idx="7184">
                  <c:v>14356.156738281201</c:v>
                </c:pt>
                <c:pt idx="7185">
                  <c:v>14358.244140625</c:v>
                </c:pt>
                <c:pt idx="7186">
                  <c:v>14360.4072265625</c:v>
                </c:pt>
                <c:pt idx="7187">
                  <c:v>14362.212890625</c:v>
                </c:pt>
                <c:pt idx="7188">
                  <c:v>14364.2373046875</c:v>
                </c:pt>
                <c:pt idx="7189">
                  <c:v>14366.342285156201</c:v>
                </c:pt>
                <c:pt idx="7190">
                  <c:v>14368.341796875</c:v>
                </c:pt>
                <c:pt idx="7191">
                  <c:v>14370.416503906201</c:v>
                </c:pt>
                <c:pt idx="7192">
                  <c:v>14372.302734375</c:v>
                </c:pt>
                <c:pt idx="7193">
                  <c:v>14374.188964843799</c:v>
                </c:pt>
                <c:pt idx="7194">
                  <c:v>14376.2509765625</c:v>
                </c:pt>
                <c:pt idx="7195">
                  <c:v>14378.2626953125</c:v>
                </c:pt>
                <c:pt idx="7196">
                  <c:v>14380.161621093799</c:v>
                </c:pt>
                <c:pt idx="7197">
                  <c:v>14382.198730468701</c:v>
                </c:pt>
                <c:pt idx="7198">
                  <c:v>14384.2607421875</c:v>
                </c:pt>
                <c:pt idx="7199">
                  <c:v>14386.234863281201</c:v>
                </c:pt>
                <c:pt idx="7200">
                  <c:v>14388.24609375</c:v>
                </c:pt>
                <c:pt idx="7201">
                  <c:v>14390.220214843799</c:v>
                </c:pt>
                <c:pt idx="7202">
                  <c:v>14392.295410156201</c:v>
                </c:pt>
                <c:pt idx="7203">
                  <c:v>14394.3701171875</c:v>
                </c:pt>
                <c:pt idx="7204">
                  <c:v>14396.2314453125</c:v>
                </c:pt>
                <c:pt idx="7205">
                  <c:v>14398.193359375</c:v>
                </c:pt>
                <c:pt idx="7206">
                  <c:v>14400.2421875</c:v>
                </c:pt>
                <c:pt idx="7207">
                  <c:v>14402.254394531299</c:v>
                </c:pt>
                <c:pt idx="7208">
                  <c:v>14404.342285156201</c:v>
                </c:pt>
                <c:pt idx="7209">
                  <c:v>14406.228027343701</c:v>
                </c:pt>
                <c:pt idx="7210">
                  <c:v>14408.089355468701</c:v>
                </c:pt>
                <c:pt idx="7211">
                  <c:v>14410.2392578125</c:v>
                </c:pt>
                <c:pt idx="7212">
                  <c:v>14412.288574218701</c:v>
                </c:pt>
                <c:pt idx="7213">
                  <c:v>14414.0947265625</c:v>
                </c:pt>
                <c:pt idx="7214">
                  <c:v>14416.0810546875</c:v>
                </c:pt>
                <c:pt idx="7215">
                  <c:v>14418.173339843799</c:v>
                </c:pt>
                <c:pt idx="7216">
                  <c:v>14420.248535156201</c:v>
                </c:pt>
                <c:pt idx="7217">
                  <c:v>14422.122558593799</c:v>
                </c:pt>
                <c:pt idx="7218">
                  <c:v>14424.159667968701</c:v>
                </c:pt>
                <c:pt idx="7219">
                  <c:v>14426.347167968701</c:v>
                </c:pt>
                <c:pt idx="7220">
                  <c:v>14428.2333984375</c:v>
                </c:pt>
                <c:pt idx="7221">
                  <c:v>14430.182128906201</c:v>
                </c:pt>
                <c:pt idx="7222">
                  <c:v>14432.130859375</c:v>
                </c:pt>
                <c:pt idx="7223">
                  <c:v>14434.130371093799</c:v>
                </c:pt>
                <c:pt idx="7224">
                  <c:v>14436.205078125</c:v>
                </c:pt>
                <c:pt idx="7225">
                  <c:v>14438.2421875</c:v>
                </c:pt>
                <c:pt idx="7226">
                  <c:v>14440.254394531299</c:v>
                </c:pt>
                <c:pt idx="7227">
                  <c:v>14442.190917968701</c:v>
                </c:pt>
                <c:pt idx="7228">
                  <c:v>14444.152832031299</c:v>
                </c:pt>
                <c:pt idx="7229">
                  <c:v>14446.2275390625</c:v>
                </c:pt>
                <c:pt idx="7230">
                  <c:v>14448.2138671875</c:v>
                </c:pt>
                <c:pt idx="7231">
                  <c:v>14450.149902343799</c:v>
                </c:pt>
                <c:pt idx="7232">
                  <c:v>14452.25</c:v>
                </c:pt>
                <c:pt idx="7233">
                  <c:v>14454.2119140625</c:v>
                </c:pt>
                <c:pt idx="7234">
                  <c:v>14456.2109375</c:v>
                </c:pt>
                <c:pt idx="7235">
                  <c:v>14458.2607421875</c:v>
                </c:pt>
                <c:pt idx="7236">
                  <c:v>14460.1845703125</c:v>
                </c:pt>
                <c:pt idx="7237">
                  <c:v>14462.284667968701</c:v>
                </c:pt>
                <c:pt idx="7238">
                  <c:v>14464.296386718799</c:v>
                </c:pt>
                <c:pt idx="7239">
                  <c:v>14466.15234375</c:v>
                </c:pt>
                <c:pt idx="7240">
                  <c:v>14468.177246093799</c:v>
                </c:pt>
                <c:pt idx="7241">
                  <c:v>14470.244628906201</c:v>
                </c:pt>
                <c:pt idx="7242">
                  <c:v>14472.218261718799</c:v>
                </c:pt>
                <c:pt idx="7243">
                  <c:v>14474.1796875</c:v>
                </c:pt>
                <c:pt idx="7244">
                  <c:v>14476.104003906201</c:v>
                </c:pt>
                <c:pt idx="7245">
                  <c:v>14478.279296875</c:v>
                </c:pt>
                <c:pt idx="7246">
                  <c:v>14480.265625</c:v>
                </c:pt>
                <c:pt idx="7247">
                  <c:v>14482.1640625</c:v>
                </c:pt>
                <c:pt idx="7248">
                  <c:v>14484.314453125</c:v>
                </c:pt>
                <c:pt idx="7249">
                  <c:v>14486.226074218701</c:v>
                </c:pt>
                <c:pt idx="7250">
                  <c:v>14488.125</c:v>
                </c:pt>
                <c:pt idx="7251">
                  <c:v>14490.132324218701</c:v>
                </c:pt>
                <c:pt idx="7252">
                  <c:v>14492.094238281201</c:v>
                </c:pt>
                <c:pt idx="7253">
                  <c:v>14494.1357421875</c:v>
                </c:pt>
                <c:pt idx="7254">
                  <c:v>14496.185058593799</c:v>
                </c:pt>
                <c:pt idx="7255">
                  <c:v>14498.1591796875</c:v>
                </c:pt>
                <c:pt idx="7256">
                  <c:v>14500.120605468701</c:v>
                </c:pt>
                <c:pt idx="7257">
                  <c:v>14502.145019531299</c:v>
                </c:pt>
                <c:pt idx="7258">
                  <c:v>14504.0947265625</c:v>
                </c:pt>
                <c:pt idx="7259">
                  <c:v>14506.094238281201</c:v>
                </c:pt>
                <c:pt idx="7260">
                  <c:v>14508.2314453125</c:v>
                </c:pt>
                <c:pt idx="7261">
                  <c:v>14510.192871093799</c:v>
                </c:pt>
                <c:pt idx="7262">
                  <c:v>14512.1796875</c:v>
                </c:pt>
                <c:pt idx="7263">
                  <c:v>14514.229003906201</c:v>
                </c:pt>
                <c:pt idx="7264">
                  <c:v>14516.240234375</c:v>
                </c:pt>
                <c:pt idx="7265">
                  <c:v>14518.2021484375</c:v>
                </c:pt>
                <c:pt idx="7266">
                  <c:v>14520.0634765625</c:v>
                </c:pt>
                <c:pt idx="7267">
                  <c:v>14521.9873046875</c:v>
                </c:pt>
                <c:pt idx="7268">
                  <c:v>14524.037109375</c:v>
                </c:pt>
                <c:pt idx="7269">
                  <c:v>14526.13671875</c:v>
                </c:pt>
                <c:pt idx="7270">
                  <c:v>14528.09375</c:v>
                </c:pt>
                <c:pt idx="7271">
                  <c:v>14530.030761718799</c:v>
                </c:pt>
                <c:pt idx="7272">
                  <c:v>14532.060058593799</c:v>
                </c:pt>
                <c:pt idx="7273">
                  <c:v>14534.1220703125</c:v>
                </c:pt>
                <c:pt idx="7274">
                  <c:v>14536.171386718799</c:v>
                </c:pt>
                <c:pt idx="7275">
                  <c:v>14538.157714843799</c:v>
                </c:pt>
                <c:pt idx="7276">
                  <c:v>14540.1318359375</c:v>
                </c:pt>
                <c:pt idx="7277">
                  <c:v>14542.119140625</c:v>
                </c:pt>
                <c:pt idx="7278">
                  <c:v>14544.118652343799</c:v>
                </c:pt>
                <c:pt idx="7279">
                  <c:v>14546</c:v>
                </c:pt>
                <c:pt idx="7280">
                  <c:v>14548.0751953125</c:v>
                </c:pt>
                <c:pt idx="7281">
                  <c:v>14550.229980468701</c:v>
                </c:pt>
                <c:pt idx="7282">
                  <c:v>14552.140625</c:v>
                </c:pt>
                <c:pt idx="7283">
                  <c:v>14554.0263671875</c:v>
                </c:pt>
                <c:pt idx="7284">
                  <c:v>14556.139160156201</c:v>
                </c:pt>
                <c:pt idx="7285">
                  <c:v>14558.2646484375</c:v>
                </c:pt>
                <c:pt idx="7286">
                  <c:v>14560.100097656201</c:v>
                </c:pt>
                <c:pt idx="7287">
                  <c:v>14562.0869140625</c:v>
                </c:pt>
                <c:pt idx="7288">
                  <c:v>14564.224609375</c:v>
                </c:pt>
                <c:pt idx="7289">
                  <c:v>14566.04296875</c:v>
                </c:pt>
                <c:pt idx="7290">
                  <c:v>14568.0048828125</c:v>
                </c:pt>
                <c:pt idx="7291">
                  <c:v>14570.109863281201</c:v>
                </c:pt>
                <c:pt idx="7292">
                  <c:v>14572.146972656201</c:v>
                </c:pt>
                <c:pt idx="7293">
                  <c:v>14574.2216796875</c:v>
                </c:pt>
                <c:pt idx="7294">
                  <c:v>14576.233886718799</c:v>
                </c:pt>
                <c:pt idx="7295">
                  <c:v>14578.1201171875</c:v>
                </c:pt>
                <c:pt idx="7296">
                  <c:v>14580.068847656201</c:v>
                </c:pt>
                <c:pt idx="7297">
                  <c:v>14582.1181640625</c:v>
                </c:pt>
                <c:pt idx="7298">
                  <c:v>14584.066894531299</c:v>
                </c:pt>
                <c:pt idx="7299">
                  <c:v>14586.06640625</c:v>
                </c:pt>
                <c:pt idx="7300">
                  <c:v>14588.052734375</c:v>
                </c:pt>
                <c:pt idx="7301">
                  <c:v>14590.114746093799</c:v>
                </c:pt>
                <c:pt idx="7302">
                  <c:v>14592.2275390625</c:v>
                </c:pt>
                <c:pt idx="7303">
                  <c:v>14594.05859375</c:v>
                </c:pt>
                <c:pt idx="7304">
                  <c:v>14596.045410156201</c:v>
                </c:pt>
                <c:pt idx="7305">
                  <c:v>14598.1630859375</c:v>
                </c:pt>
                <c:pt idx="7306">
                  <c:v>14600.012207031299</c:v>
                </c:pt>
                <c:pt idx="7307">
                  <c:v>14602.031738281201</c:v>
                </c:pt>
                <c:pt idx="7308">
                  <c:v>14604.105957031299</c:v>
                </c:pt>
                <c:pt idx="7309">
                  <c:v>14606.046875</c:v>
                </c:pt>
                <c:pt idx="7310">
                  <c:v>14608.0419921875</c:v>
                </c:pt>
                <c:pt idx="7311">
                  <c:v>14610.1923828125</c:v>
                </c:pt>
                <c:pt idx="7312">
                  <c:v>14612.246582031299</c:v>
                </c:pt>
                <c:pt idx="7313">
                  <c:v>14614.221191406201</c:v>
                </c:pt>
                <c:pt idx="7314">
                  <c:v>14616.106933593799</c:v>
                </c:pt>
                <c:pt idx="7315">
                  <c:v>14617.925292968701</c:v>
                </c:pt>
                <c:pt idx="7316">
                  <c:v>14619.974609375</c:v>
                </c:pt>
                <c:pt idx="7317">
                  <c:v>14622.041503906201</c:v>
                </c:pt>
                <c:pt idx="7318">
                  <c:v>14624.078613281201</c:v>
                </c:pt>
                <c:pt idx="7319">
                  <c:v>14626.052246093799</c:v>
                </c:pt>
                <c:pt idx="7320">
                  <c:v>14628.0517578125</c:v>
                </c:pt>
                <c:pt idx="7321">
                  <c:v>14630.063964843799</c:v>
                </c:pt>
                <c:pt idx="7322">
                  <c:v>14632.038574218701</c:v>
                </c:pt>
                <c:pt idx="7323">
                  <c:v>14634.050292968701</c:v>
                </c:pt>
                <c:pt idx="7324">
                  <c:v>14635.9990234375</c:v>
                </c:pt>
                <c:pt idx="7325">
                  <c:v>14637.960449218701</c:v>
                </c:pt>
                <c:pt idx="7326">
                  <c:v>14639.935058593799</c:v>
                </c:pt>
                <c:pt idx="7327">
                  <c:v>14641.972167968701</c:v>
                </c:pt>
                <c:pt idx="7328">
                  <c:v>14644.0341796875</c:v>
                </c:pt>
                <c:pt idx="7329">
                  <c:v>14645.99609375</c:v>
                </c:pt>
                <c:pt idx="7330">
                  <c:v>14647.9697265625</c:v>
                </c:pt>
                <c:pt idx="7331">
                  <c:v>14649.969238281201</c:v>
                </c:pt>
                <c:pt idx="7332">
                  <c:v>14652.1328125</c:v>
                </c:pt>
                <c:pt idx="7333">
                  <c:v>14654.119140625</c:v>
                </c:pt>
                <c:pt idx="7334">
                  <c:v>14655.9921875</c:v>
                </c:pt>
                <c:pt idx="7335">
                  <c:v>14658.092285156201</c:v>
                </c:pt>
                <c:pt idx="7336">
                  <c:v>14660.1416015625</c:v>
                </c:pt>
                <c:pt idx="7337">
                  <c:v>14662.053222656201</c:v>
                </c:pt>
                <c:pt idx="7338">
                  <c:v>14663.96484375</c:v>
                </c:pt>
                <c:pt idx="7339">
                  <c:v>14666.014160156201</c:v>
                </c:pt>
                <c:pt idx="7340">
                  <c:v>14668.0009765625</c:v>
                </c:pt>
                <c:pt idx="7341">
                  <c:v>14670.025390625</c:v>
                </c:pt>
                <c:pt idx="7342">
                  <c:v>14672.087402343799</c:v>
                </c:pt>
                <c:pt idx="7343">
                  <c:v>14673.9990234375</c:v>
                </c:pt>
                <c:pt idx="7344">
                  <c:v>14675.9482421875</c:v>
                </c:pt>
                <c:pt idx="7345">
                  <c:v>14678.061035156201</c:v>
                </c:pt>
                <c:pt idx="7346">
                  <c:v>14680.123535156201</c:v>
                </c:pt>
                <c:pt idx="7347">
                  <c:v>14682.034667968701</c:v>
                </c:pt>
                <c:pt idx="7348">
                  <c:v>14684.0458984375</c:v>
                </c:pt>
                <c:pt idx="7349">
                  <c:v>14686.1455078125</c:v>
                </c:pt>
                <c:pt idx="7350">
                  <c:v>14688.044433593799</c:v>
                </c:pt>
                <c:pt idx="7351">
                  <c:v>14689.968261718799</c:v>
                </c:pt>
                <c:pt idx="7352">
                  <c:v>14692.043457031299</c:v>
                </c:pt>
                <c:pt idx="7353">
                  <c:v>14694.130371093799</c:v>
                </c:pt>
                <c:pt idx="7354">
                  <c:v>14696.129394531299</c:v>
                </c:pt>
                <c:pt idx="7355">
                  <c:v>14698.041503906201</c:v>
                </c:pt>
                <c:pt idx="7356">
                  <c:v>14700.166503906201</c:v>
                </c:pt>
                <c:pt idx="7357">
                  <c:v>14702.090332031299</c:v>
                </c:pt>
                <c:pt idx="7358">
                  <c:v>14703.838378906201</c:v>
                </c:pt>
                <c:pt idx="7359">
                  <c:v>14705.862792968701</c:v>
                </c:pt>
                <c:pt idx="7360">
                  <c:v>14707.949707031299</c:v>
                </c:pt>
                <c:pt idx="7361">
                  <c:v>14709.9736328125</c:v>
                </c:pt>
                <c:pt idx="7362">
                  <c:v>14711.973144531299</c:v>
                </c:pt>
                <c:pt idx="7363">
                  <c:v>14713.997558593799</c:v>
                </c:pt>
                <c:pt idx="7364">
                  <c:v>14715.958984375</c:v>
                </c:pt>
                <c:pt idx="7365">
                  <c:v>14718.046875</c:v>
                </c:pt>
                <c:pt idx="7366">
                  <c:v>14720.172363281201</c:v>
                </c:pt>
                <c:pt idx="7367">
                  <c:v>14722.053222656201</c:v>
                </c:pt>
                <c:pt idx="7368">
                  <c:v>14724.001953125</c:v>
                </c:pt>
                <c:pt idx="7369">
                  <c:v>14726.031738281201</c:v>
                </c:pt>
                <c:pt idx="7370">
                  <c:v>14727.9306640625</c:v>
                </c:pt>
                <c:pt idx="7371">
                  <c:v>14729.791503906201</c:v>
                </c:pt>
                <c:pt idx="7372">
                  <c:v>14731.9921875</c:v>
                </c:pt>
                <c:pt idx="7373">
                  <c:v>14734.092285156201</c:v>
                </c:pt>
                <c:pt idx="7374">
                  <c:v>14736.023925781299</c:v>
                </c:pt>
                <c:pt idx="7375">
                  <c:v>14738.03515625</c:v>
                </c:pt>
                <c:pt idx="7376">
                  <c:v>14739.958984375</c:v>
                </c:pt>
                <c:pt idx="7377">
                  <c:v>14741.8828125</c:v>
                </c:pt>
                <c:pt idx="7378">
                  <c:v>14743.823730468701</c:v>
                </c:pt>
                <c:pt idx="7379">
                  <c:v>14745.962402343799</c:v>
                </c:pt>
                <c:pt idx="7380">
                  <c:v>14748.0751953125</c:v>
                </c:pt>
                <c:pt idx="7381">
                  <c:v>14750.023925781299</c:v>
                </c:pt>
                <c:pt idx="7382">
                  <c:v>14751.998046875</c:v>
                </c:pt>
                <c:pt idx="7383">
                  <c:v>14754.047363281201</c:v>
                </c:pt>
                <c:pt idx="7384">
                  <c:v>14756.009277343799</c:v>
                </c:pt>
                <c:pt idx="7385">
                  <c:v>14757.9833984375</c:v>
                </c:pt>
                <c:pt idx="7386">
                  <c:v>14759.96484375</c:v>
                </c:pt>
                <c:pt idx="7387">
                  <c:v>14761.939453125</c:v>
                </c:pt>
                <c:pt idx="7388">
                  <c:v>14763.943847656201</c:v>
                </c:pt>
                <c:pt idx="7389">
                  <c:v>14765.917480468701</c:v>
                </c:pt>
                <c:pt idx="7390">
                  <c:v>14768.004394531299</c:v>
                </c:pt>
                <c:pt idx="7391">
                  <c:v>14770.0166015625</c:v>
                </c:pt>
                <c:pt idx="7392">
                  <c:v>14772.028808593799</c:v>
                </c:pt>
                <c:pt idx="7393">
                  <c:v>14773.859375</c:v>
                </c:pt>
                <c:pt idx="7394">
                  <c:v>14775.683105468701</c:v>
                </c:pt>
                <c:pt idx="7395">
                  <c:v>14777.871582031299</c:v>
                </c:pt>
                <c:pt idx="7396">
                  <c:v>14779.8955078125</c:v>
                </c:pt>
                <c:pt idx="7397">
                  <c:v>14781.88671875</c:v>
                </c:pt>
                <c:pt idx="7398">
                  <c:v>14783.9111328125</c:v>
                </c:pt>
                <c:pt idx="7399">
                  <c:v>14785.910644531299</c:v>
                </c:pt>
                <c:pt idx="7400">
                  <c:v>14787.935058593799</c:v>
                </c:pt>
                <c:pt idx="7401">
                  <c:v>14789.858886718799</c:v>
                </c:pt>
                <c:pt idx="7402">
                  <c:v>14791.883300781299</c:v>
                </c:pt>
                <c:pt idx="7403">
                  <c:v>14793.970214843799</c:v>
                </c:pt>
                <c:pt idx="7404">
                  <c:v>14795.869140625</c:v>
                </c:pt>
                <c:pt idx="7405">
                  <c:v>14797.7890625</c:v>
                </c:pt>
                <c:pt idx="7406">
                  <c:v>14799.826171875</c:v>
                </c:pt>
                <c:pt idx="7407">
                  <c:v>14801.880371093799</c:v>
                </c:pt>
                <c:pt idx="7408">
                  <c:v>14803.892089843799</c:v>
                </c:pt>
                <c:pt idx="7409">
                  <c:v>14805.7783203125</c:v>
                </c:pt>
                <c:pt idx="7410">
                  <c:v>14807.8154296875</c:v>
                </c:pt>
                <c:pt idx="7411">
                  <c:v>14809.978027343799</c:v>
                </c:pt>
                <c:pt idx="7412">
                  <c:v>14812.027832031299</c:v>
                </c:pt>
                <c:pt idx="7413">
                  <c:v>14814.001953125</c:v>
                </c:pt>
                <c:pt idx="7414">
                  <c:v>14815.958496093799</c:v>
                </c:pt>
                <c:pt idx="7415">
                  <c:v>14817.970214843799</c:v>
                </c:pt>
                <c:pt idx="7416">
                  <c:v>14819.9111328125</c:v>
                </c:pt>
                <c:pt idx="7417">
                  <c:v>14821.8984375</c:v>
                </c:pt>
                <c:pt idx="7418">
                  <c:v>14823.897949218701</c:v>
                </c:pt>
                <c:pt idx="7419">
                  <c:v>14825.841796875</c:v>
                </c:pt>
                <c:pt idx="7420">
                  <c:v>14827.8662109375</c:v>
                </c:pt>
                <c:pt idx="7421">
                  <c:v>14829.819824218701</c:v>
                </c:pt>
                <c:pt idx="7422">
                  <c:v>14831.920410156201</c:v>
                </c:pt>
                <c:pt idx="7423">
                  <c:v>14834.033203125</c:v>
                </c:pt>
                <c:pt idx="7424">
                  <c:v>14835.981933593799</c:v>
                </c:pt>
                <c:pt idx="7425">
                  <c:v>14838.006347656201</c:v>
                </c:pt>
                <c:pt idx="7426">
                  <c:v>14839.9052734375</c:v>
                </c:pt>
                <c:pt idx="7427">
                  <c:v>14841.841796875</c:v>
                </c:pt>
                <c:pt idx="7428">
                  <c:v>14843.853515625</c:v>
                </c:pt>
                <c:pt idx="7429">
                  <c:v>14845.840332031299</c:v>
                </c:pt>
                <c:pt idx="7430">
                  <c:v>14847.877441406201</c:v>
                </c:pt>
                <c:pt idx="7431">
                  <c:v>14849.927246093799</c:v>
                </c:pt>
                <c:pt idx="7432">
                  <c:v>14852.026855468701</c:v>
                </c:pt>
                <c:pt idx="7433">
                  <c:v>14853.887207031299</c:v>
                </c:pt>
                <c:pt idx="7434">
                  <c:v>14855.748535156201</c:v>
                </c:pt>
                <c:pt idx="7435">
                  <c:v>14857.9619140625</c:v>
                </c:pt>
                <c:pt idx="7436">
                  <c:v>14860.023925781299</c:v>
                </c:pt>
                <c:pt idx="7437">
                  <c:v>14861.8720703125</c:v>
                </c:pt>
                <c:pt idx="7438">
                  <c:v>14863.871582031299</c:v>
                </c:pt>
                <c:pt idx="7439">
                  <c:v>14865.896484375</c:v>
                </c:pt>
                <c:pt idx="7440">
                  <c:v>14867.832519531299</c:v>
                </c:pt>
                <c:pt idx="7441">
                  <c:v>14869.794433593799</c:v>
                </c:pt>
                <c:pt idx="7442">
                  <c:v>14871.7939453125</c:v>
                </c:pt>
                <c:pt idx="7443">
                  <c:v>14873.805175781299</c:v>
                </c:pt>
                <c:pt idx="7444">
                  <c:v>14875.8173828125</c:v>
                </c:pt>
                <c:pt idx="7445">
                  <c:v>14877.736328125</c:v>
                </c:pt>
                <c:pt idx="7446">
                  <c:v>14879.697753906201</c:v>
                </c:pt>
                <c:pt idx="7447">
                  <c:v>14881.853515625</c:v>
                </c:pt>
                <c:pt idx="7448">
                  <c:v>14883.902832031299</c:v>
                </c:pt>
                <c:pt idx="7449">
                  <c:v>14885.838378906201</c:v>
                </c:pt>
                <c:pt idx="7450">
                  <c:v>14887.820800781299</c:v>
                </c:pt>
                <c:pt idx="7451">
                  <c:v>14889.7705078125</c:v>
                </c:pt>
                <c:pt idx="7452">
                  <c:v>14891.849609375</c:v>
                </c:pt>
                <c:pt idx="7453">
                  <c:v>14893.8740234375</c:v>
                </c:pt>
                <c:pt idx="7454">
                  <c:v>14895.9111328125</c:v>
                </c:pt>
                <c:pt idx="7455">
                  <c:v>14897.922363281201</c:v>
                </c:pt>
                <c:pt idx="7456">
                  <c:v>14899.909667968701</c:v>
                </c:pt>
                <c:pt idx="7457">
                  <c:v>14901.896972656201</c:v>
                </c:pt>
                <c:pt idx="7458">
                  <c:v>14903.870605468701</c:v>
                </c:pt>
                <c:pt idx="7459">
                  <c:v>14905.9580078125</c:v>
                </c:pt>
                <c:pt idx="7460">
                  <c:v>14907.970214843799</c:v>
                </c:pt>
                <c:pt idx="7461">
                  <c:v>14909.894042968701</c:v>
                </c:pt>
                <c:pt idx="7462">
                  <c:v>14911.918457031299</c:v>
                </c:pt>
                <c:pt idx="7463">
                  <c:v>14913.917480468701</c:v>
                </c:pt>
                <c:pt idx="7464">
                  <c:v>14915.891113281201</c:v>
                </c:pt>
                <c:pt idx="7465">
                  <c:v>14917.94140625</c:v>
                </c:pt>
                <c:pt idx="7466">
                  <c:v>14919.891113281201</c:v>
                </c:pt>
                <c:pt idx="7467">
                  <c:v>14921.8896484375</c:v>
                </c:pt>
                <c:pt idx="7468">
                  <c:v>14923.7626953125</c:v>
                </c:pt>
                <c:pt idx="7469">
                  <c:v>14925.762207031299</c:v>
                </c:pt>
                <c:pt idx="7470">
                  <c:v>14927.837402343799</c:v>
                </c:pt>
                <c:pt idx="7471">
                  <c:v>14929.787109375</c:v>
                </c:pt>
                <c:pt idx="7472">
                  <c:v>14931.849121093799</c:v>
                </c:pt>
                <c:pt idx="7473">
                  <c:v>14933.784667968701</c:v>
                </c:pt>
                <c:pt idx="7474">
                  <c:v>14935.821777343799</c:v>
                </c:pt>
                <c:pt idx="7475">
                  <c:v>14937.8720703125</c:v>
                </c:pt>
                <c:pt idx="7476">
                  <c:v>14939.8837890625</c:v>
                </c:pt>
                <c:pt idx="7477">
                  <c:v>14941.8076171875</c:v>
                </c:pt>
                <c:pt idx="7478">
                  <c:v>14943.789550781299</c:v>
                </c:pt>
                <c:pt idx="7479">
                  <c:v>14945.8642578125</c:v>
                </c:pt>
                <c:pt idx="7480">
                  <c:v>14947.812988281201</c:v>
                </c:pt>
                <c:pt idx="7481">
                  <c:v>14949.9130859375</c:v>
                </c:pt>
                <c:pt idx="7482">
                  <c:v>14951.9306640625</c:v>
                </c:pt>
                <c:pt idx="7483">
                  <c:v>14953.828613281201</c:v>
                </c:pt>
                <c:pt idx="7484">
                  <c:v>14955.8525390625</c:v>
                </c:pt>
                <c:pt idx="7485">
                  <c:v>14957.8896484375</c:v>
                </c:pt>
                <c:pt idx="7486">
                  <c:v>14959.889160156201</c:v>
                </c:pt>
                <c:pt idx="7487">
                  <c:v>14961.9267578125</c:v>
                </c:pt>
                <c:pt idx="7488">
                  <c:v>14963.900390625</c:v>
                </c:pt>
                <c:pt idx="7489">
                  <c:v>14965.88671875</c:v>
                </c:pt>
                <c:pt idx="7490">
                  <c:v>14967.806640625</c:v>
                </c:pt>
                <c:pt idx="7491">
                  <c:v>14969.78125</c:v>
                </c:pt>
                <c:pt idx="7492">
                  <c:v>14971.7978515625</c:v>
                </c:pt>
                <c:pt idx="7493">
                  <c:v>14973.884765625</c:v>
                </c:pt>
                <c:pt idx="7494">
                  <c:v>14975.921875</c:v>
                </c:pt>
                <c:pt idx="7495">
                  <c:v>14977.7451171875</c:v>
                </c:pt>
                <c:pt idx="7496">
                  <c:v>14979.76953125</c:v>
                </c:pt>
                <c:pt idx="7497">
                  <c:v>14981.869628906201</c:v>
                </c:pt>
                <c:pt idx="7498">
                  <c:v>14983.73046875</c:v>
                </c:pt>
                <c:pt idx="7499">
                  <c:v>14985.755371093799</c:v>
                </c:pt>
                <c:pt idx="7500">
                  <c:v>14987.955566406201</c:v>
                </c:pt>
                <c:pt idx="7501">
                  <c:v>14989.916503906201</c:v>
                </c:pt>
                <c:pt idx="7502">
                  <c:v>14991.827636718799</c:v>
                </c:pt>
                <c:pt idx="7503">
                  <c:v>14993.8271484375</c:v>
                </c:pt>
                <c:pt idx="7504">
                  <c:v>14995.8642578125</c:v>
                </c:pt>
                <c:pt idx="7505">
                  <c:v>14997.875</c:v>
                </c:pt>
                <c:pt idx="7506">
                  <c:v>14999.957519531299</c:v>
                </c:pt>
              </c:numCache>
            </c:numRef>
          </c:xVal>
          <c:yVal>
            <c:numRef>
              <c:f>data_Loop!$BW$13:$BW$7519</c:f>
              <c:numCache>
                <c:formatCode>0.00E+00</c:formatCode>
                <c:ptCount val="7507"/>
                <c:pt idx="0">
                  <c:v>1.17403410569695E-5</c:v>
                </c:pt>
                <c:pt idx="1">
                  <c:v>7.8219602671661495E-6</c:v>
                </c:pt>
                <c:pt idx="2">
                  <c:v>6.9254240691872703E-6</c:v>
                </c:pt>
                <c:pt idx="3">
                  <c:v>5.4663577984622601E-6</c:v>
                </c:pt>
                <c:pt idx="4">
                  <c:v>3.6004655285508801E-6</c:v>
                </c:pt>
                <c:pt idx="5">
                  <c:v>9.0938472819537303E-7</c:v>
                </c:pt>
                <c:pt idx="6">
                  <c:v>-1.31633850797436E-6</c:v>
                </c:pt>
                <c:pt idx="7">
                  <c:v>-3.8499714654705799E-6</c:v>
                </c:pt>
                <c:pt idx="8">
                  <c:v>-6.7835203593941001E-6</c:v>
                </c:pt>
                <c:pt idx="9">
                  <c:v>-1.01688460633904E-5</c:v>
                </c:pt>
                <c:pt idx="10">
                  <c:v>-1.2585455837065099E-5</c:v>
                </c:pt>
                <c:pt idx="11">
                  <c:v>-1.5424018016744699E-5</c:v>
                </c:pt>
                <c:pt idx="12">
                  <c:v>-1.8468592414378898E-5</c:v>
                </c:pt>
                <c:pt idx="13">
                  <c:v>-2.1760012656869901E-5</c:v>
                </c:pt>
                <c:pt idx="14">
                  <c:v>-2.44548816105493E-5</c:v>
                </c:pt>
                <c:pt idx="15">
                  <c:v>-2.7845864680850801E-5</c:v>
                </c:pt>
                <c:pt idx="16">
                  <c:v>-3.0738747624272497E-5</c:v>
                </c:pt>
                <c:pt idx="17">
                  <c:v>-3.3257630812964002E-5</c:v>
                </c:pt>
                <c:pt idx="18">
                  <c:v>-3.64375962257367E-5</c:v>
                </c:pt>
                <c:pt idx="19">
                  <c:v>-3.9685038990469501E-5</c:v>
                </c:pt>
                <c:pt idx="20">
                  <c:v>-4.2678267392988997E-5</c:v>
                </c:pt>
                <c:pt idx="21">
                  <c:v>-4.5897913457641197E-5</c:v>
                </c:pt>
                <c:pt idx="22">
                  <c:v>-4.8337753305618E-5</c:v>
                </c:pt>
                <c:pt idx="23">
                  <c:v>-5.1810400232219999E-5</c:v>
                </c:pt>
                <c:pt idx="24">
                  <c:v>-5.4737657995449401E-5</c:v>
                </c:pt>
                <c:pt idx="25">
                  <c:v>-5.7831597071473699E-5</c:v>
                </c:pt>
                <c:pt idx="26">
                  <c:v>-6.0787871587277597E-5</c:v>
                </c:pt>
                <c:pt idx="27">
                  <c:v>-6.3688130005266403E-5</c:v>
                </c:pt>
                <c:pt idx="28">
                  <c:v>-6.7326635440394001E-5</c:v>
                </c:pt>
                <c:pt idx="29">
                  <c:v>-6.9976018567523897E-5</c:v>
                </c:pt>
                <c:pt idx="30">
                  <c:v>-7.2665877468519499E-5</c:v>
                </c:pt>
                <c:pt idx="31">
                  <c:v>-7.60739661751546E-5</c:v>
                </c:pt>
                <c:pt idx="32">
                  <c:v>-7.9731468263162294E-5</c:v>
                </c:pt>
                <c:pt idx="33">
                  <c:v>-8.2742908735044098E-5</c:v>
                </c:pt>
                <c:pt idx="34">
                  <c:v>-8.5350485233968905E-5</c:v>
                </c:pt>
                <c:pt idx="35">
                  <c:v>-8.8186050941126398E-5</c:v>
                </c:pt>
                <c:pt idx="36">
                  <c:v>-9.1151877685781795E-5</c:v>
                </c:pt>
                <c:pt idx="37">
                  <c:v>-9.4339938345532398E-5</c:v>
                </c:pt>
                <c:pt idx="38">
                  <c:v>-9.7196990667114297E-5</c:v>
                </c:pt>
                <c:pt idx="39" formatCode="General">
                  <c:v>-1.0009503676955901E-4</c:v>
                </c:pt>
                <c:pt idx="40" formatCode="General">
                  <c:v>-1.03117248819058E-4</c:v>
                </c:pt>
                <c:pt idx="41" formatCode="General">
                  <c:v>-1.06430815021898E-4</c:v>
                </c:pt>
                <c:pt idx="42" formatCode="General">
                  <c:v>-1.09601707659337E-4</c:v>
                </c:pt>
                <c:pt idx="43" formatCode="General">
                  <c:v>-1.12220933113677E-4</c:v>
                </c:pt>
                <c:pt idx="44" formatCode="General">
                  <c:v>-1.1582631030641601E-4</c:v>
                </c:pt>
                <c:pt idx="45" formatCode="General">
                  <c:v>-1.1812476854974E-4</c:v>
                </c:pt>
                <c:pt idx="46" formatCode="General">
                  <c:v>-1.21464138789516E-4</c:v>
                </c:pt>
                <c:pt idx="47" formatCode="General">
                  <c:v>-1.2456364494096099E-4</c:v>
                </c:pt>
                <c:pt idx="48" formatCode="General">
                  <c:v>-1.27125807071076E-4</c:v>
                </c:pt>
                <c:pt idx="49" formatCode="General">
                  <c:v>-1.3023978390016799E-4</c:v>
                </c:pt>
                <c:pt idx="50" formatCode="General">
                  <c:v>-1.3358338642026501E-4</c:v>
                </c:pt>
                <c:pt idx="51" formatCode="General">
                  <c:v>-1.36429067796192E-4</c:v>
                </c:pt>
                <c:pt idx="52" formatCode="General">
                  <c:v>-1.39821920983658E-4</c:v>
                </c:pt>
                <c:pt idx="53" formatCode="General">
                  <c:v>-1.42324183951521E-4</c:v>
                </c:pt>
                <c:pt idx="54" formatCode="General">
                  <c:v>-1.4558780567471301E-4</c:v>
                </c:pt>
                <c:pt idx="55" formatCode="General">
                  <c:v>-1.4908830086054101E-4</c:v>
                </c:pt>
                <c:pt idx="56" formatCode="General">
                  <c:v>-1.51534178142788E-4</c:v>
                </c:pt>
                <c:pt idx="57" formatCode="General">
                  <c:v>-1.5484620953406001E-4</c:v>
                </c:pt>
                <c:pt idx="58" formatCode="General">
                  <c:v>-1.5829107936368299E-4</c:v>
                </c:pt>
                <c:pt idx="59" formatCode="General">
                  <c:v>-1.6110335463182399E-4</c:v>
                </c:pt>
                <c:pt idx="60" formatCode="General">
                  <c:v>-1.6410558880734799E-4</c:v>
                </c:pt>
                <c:pt idx="61" formatCode="General">
                  <c:v>-1.6685353836985099E-4</c:v>
                </c:pt>
                <c:pt idx="62" formatCode="General">
                  <c:v>-1.7014044592757101E-4</c:v>
                </c:pt>
                <c:pt idx="63" formatCode="General">
                  <c:v>-1.7338707323959199E-4</c:v>
                </c:pt>
                <c:pt idx="64" formatCode="General">
                  <c:v>-1.75951999508207E-4</c:v>
                </c:pt>
                <c:pt idx="65" formatCode="General">
                  <c:v>-1.7983197309502199E-4</c:v>
                </c:pt>
                <c:pt idx="66" formatCode="General">
                  <c:v>-1.8244991348661E-4</c:v>
                </c:pt>
                <c:pt idx="67" formatCode="General">
                  <c:v>-1.8533437720374401E-4</c:v>
                </c:pt>
                <c:pt idx="68" formatCode="General">
                  <c:v>-1.8795867200397301E-4</c:v>
                </c:pt>
                <c:pt idx="69" formatCode="General">
                  <c:v>-1.9185140735907501E-4</c:v>
                </c:pt>
                <c:pt idx="70" formatCode="General">
                  <c:v>-1.94506661843149E-4</c:v>
                </c:pt>
                <c:pt idx="71" formatCode="General">
                  <c:v>-1.9695780852043701E-4</c:v>
                </c:pt>
                <c:pt idx="72" formatCode="General">
                  <c:v>-1.9942593391521901E-4</c:v>
                </c:pt>
                <c:pt idx="73" formatCode="General">
                  <c:v>-2.03046083611439E-4</c:v>
                </c:pt>
                <c:pt idx="74" formatCode="General">
                  <c:v>-2.0719404141935201E-4</c:v>
                </c:pt>
                <c:pt idx="75" formatCode="General">
                  <c:v>-2.0924663519063699E-4</c:v>
                </c:pt>
                <c:pt idx="76" formatCode="General">
                  <c:v>-2.1294174739632801E-4</c:v>
                </c:pt>
                <c:pt idx="77" formatCode="General">
                  <c:v>-2.15899226975226E-4</c:v>
                </c:pt>
                <c:pt idx="78" formatCode="General">
                  <c:v>-2.1845013738088599E-4</c:v>
                </c:pt>
                <c:pt idx="79" formatCode="General">
                  <c:v>-2.21369580257867E-4</c:v>
                </c:pt>
                <c:pt idx="80" formatCode="General">
                  <c:v>-2.2526348592820399E-4</c:v>
                </c:pt>
                <c:pt idx="81" formatCode="General">
                  <c:v>-2.2776523672077701E-4</c:v>
                </c:pt>
                <c:pt idx="82" formatCode="General">
                  <c:v>-2.3100534272768499E-4</c:v>
                </c:pt>
                <c:pt idx="83" formatCode="General">
                  <c:v>-2.3399878267937399E-4</c:v>
                </c:pt>
                <c:pt idx="84" formatCode="General">
                  <c:v>-2.3717639483709899E-4</c:v>
                </c:pt>
                <c:pt idx="85" formatCode="General">
                  <c:v>-2.4075791650302199E-4</c:v>
                </c:pt>
                <c:pt idx="86" formatCode="General">
                  <c:v>-2.43563708569669E-4</c:v>
                </c:pt>
                <c:pt idx="87" formatCode="General">
                  <c:v>-2.46154851507168E-4</c:v>
                </c:pt>
                <c:pt idx="88" formatCode="General">
                  <c:v>-2.4949879898504199E-4</c:v>
                </c:pt>
                <c:pt idx="89" formatCode="General">
                  <c:v>-2.5200024543342098E-4</c:v>
                </c:pt>
                <c:pt idx="90" formatCode="General">
                  <c:v>-2.5581684493548699E-4</c:v>
                </c:pt>
                <c:pt idx="91" formatCode="General">
                  <c:v>-2.5836168862342199E-4</c:v>
                </c:pt>
                <c:pt idx="92" formatCode="General">
                  <c:v>-2.6047016557221198E-4</c:v>
                </c:pt>
                <c:pt idx="93" formatCode="General">
                  <c:v>-2.63954100137664E-4</c:v>
                </c:pt>
                <c:pt idx="94" formatCode="General">
                  <c:v>-2.67531984209152E-4</c:v>
                </c:pt>
                <c:pt idx="95" formatCode="General">
                  <c:v>-2.7016776024793002E-4</c:v>
                </c:pt>
                <c:pt idx="96" formatCode="General">
                  <c:v>-2.73263517409245E-4</c:v>
                </c:pt>
                <c:pt idx="97" formatCode="General">
                  <c:v>-2.76566660322848E-4</c:v>
                </c:pt>
                <c:pt idx="98" formatCode="General">
                  <c:v>-2.7957651317873201E-4</c:v>
                </c:pt>
                <c:pt idx="99" formatCode="General">
                  <c:v>-2.826553488747E-4</c:v>
                </c:pt>
                <c:pt idx="100" formatCode="General">
                  <c:v>-2.8558089705633E-4</c:v>
                </c:pt>
                <c:pt idx="101" formatCode="General">
                  <c:v>-2.8922228514425402E-4</c:v>
                </c:pt>
                <c:pt idx="102" formatCode="General">
                  <c:v>-2.9176785491898702E-4</c:v>
                </c:pt>
                <c:pt idx="103" formatCode="General">
                  <c:v>-2.9453805978067499E-4</c:v>
                </c:pt>
                <c:pt idx="104" formatCode="General">
                  <c:v>-2.9806002408388799E-4</c:v>
                </c:pt>
                <c:pt idx="105" formatCode="General">
                  <c:v>-3.0026411233026701E-4</c:v>
                </c:pt>
                <c:pt idx="106" formatCode="General">
                  <c:v>-3.0363098986573999E-4</c:v>
                </c:pt>
                <c:pt idx="107" formatCode="General">
                  <c:v>-3.0593758874255102E-4</c:v>
                </c:pt>
                <c:pt idx="108" formatCode="General">
                  <c:v>-3.0892023214768E-4</c:v>
                </c:pt>
                <c:pt idx="109" formatCode="General">
                  <c:v>-3.1228580653393299E-4</c:v>
                </c:pt>
                <c:pt idx="110" formatCode="General">
                  <c:v>-3.1655460146761099E-4</c:v>
                </c:pt>
                <c:pt idx="111" formatCode="General">
                  <c:v>-3.1924976659730898E-4</c:v>
                </c:pt>
                <c:pt idx="112" formatCode="General">
                  <c:v>-3.2195185771636501E-4</c:v>
                </c:pt>
                <c:pt idx="113" formatCode="General">
                  <c:v>-3.2572524879137098E-4</c:v>
                </c:pt>
                <c:pt idx="114" formatCode="General">
                  <c:v>-3.28563355363453E-4</c:v>
                </c:pt>
                <c:pt idx="115" formatCode="General">
                  <c:v>-3.3151758832856699E-4</c:v>
                </c:pt>
                <c:pt idx="116" formatCode="General">
                  <c:v>-3.3470592954030099E-4</c:v>
                </c:pt>
                <c:pt idx="117" formatCode="General">
                  <c:v>-3.3755109978472698E-4</c:v>
                </c:pt>
                <c:pt idx="118" formatCode="General">
                  <c:v>-3.40110579712282E-4</c:v>
                </c:pt>
                <c:pt idx="119" formatCode="General">
                  <c:v>-3.43204901416195E-4</c:v>
                </c:pt>
                <c:pt idx="120" formatCode="General">
                  <c:v>-3.4588234699109498E-4</c:v>
                </c:pt>
                <c:pt idx="121" formatCode="General">
                  <c:v>-3.4946585893841099E-4</c:v>
                </c:pt>
                <c:pt idx="122" formatCode="General">
                  <c:v>-3.5242631828587398E-4</c:v>
                </c:pt>
                <c:pt idx="123" formatCode="General">
                  <c:v>-3.5618274230054902E-4</c:v>
                </c:pt>
                <c:pt idx="124" formatCode="General">
                  <c:v>-3.5881564823244999E-4</c:v>
                </c:pt>
                <c:pt idx="125" formatCode="General">
                  <c:v>-3.6193121611500899E-4</c:v>
                </c:pt>
                <c:pt idx="126" formatCode="General">
                  <c:v>-3.6561924432789301E-4</c:v>
                </c:pt>
                <c:pt idx="127" formatCode="General">
                  <c:v>-3.6634095612888998E-4</c:v>
                </c:pt>
                <c:pt idx="128" formatCode="General">
                  <c:v>-3.7020198916845701E-4</c:v>
                </c:pt>
                <c:pt idx="129" formatCode="General">
                  <c:v>-3.7341217712226E-4</c:v>
                </c:pt>
                <c:pt idx="130" formatCode="General">
                  <c:v>-3.7751526628764599E-4</c:v>
                </c:pt>
                <c:pt idx="131" formatCode="General">
                  <c:v>-3.8045394203659798E-4</c:v>
                </c:pt>
                <c:pt idx="132" formatCode="General">
                  <c:v>-3.8297497316415002E-4</c:v>
                </c:pt>
                <c:pt idx="133" formatCode="General">
                  <c:v>-3.8519307711360802E-4</c:v>
                </c:pt>
                <c:pt idx="134" formatCode="General">
                  <c:v>-3.8822170995706499E-4</c:v>
                </c:pt>
                <c:pt idx="135" formatCode="General">
                  <c:v>-3.9266758696049299E-4</c:v>
                </c:pt>
                <c:pt idx="136" formatCode="General">
                  <c:v>-3.9426231300575802E-4</c:v>
                </c:pt>
                <c:pt idx="137" formatCode="General">
                  <c:v>-3.9793281280728202E-4</c:v>
                </c:pt>
                <c:pt idx="138" formatCode="General">
                  <c:v>-4.01285897387384E-4</c:v>
                </c:pt>
                <c:pt idx="139" formatCode="General">
                  <c:v>-4.0447550346383199E-4</c:v>
                </c:pt>
                <c:pt idx="140" formatCode="General">
                  <c:v>-4.08000139829481E-4</c:v>
                </c:pt>
                <c:pt idx="141" formatCode="General">
                  <c:v>-4.1048273559367602E-4</c:v>
                </c:pt>
                <c:pt idx="142" formatCode="General">
                  <c:v>-4.1424121303590601E-4</c:v>
                </c:pt>
                <c:pt idx="143" formatCode="General">
                  <c:v>-4.1724645046835698E-4</c:v>
                </c:pt>
                <c:pt idx="144" formatCode="General">
                  <c:v>-4.20647663421224E-4</c:v>
                </c:pt>
                <c:pt idx="145" formatCode="General">
                  <c:v>-4.2314089707872599E-4</c:v>
                </c:pt>
                <c:pt idx="146" formatCode="General">
                  <c:v>-4.2612229054781999E-4</c:v>
                </c:pt>
                <c:pt idx="147" formatCode="General">
                  <c:v>-4.2965406087306501E-4</c:v>
                </c:pt>
                <c:pt idx="148" formatCode="General">
                  <c:v>-4.3248854786324497E-4</c:v>
                </c:pt>
                <c:pt idx="149" formatCode="General">
                  <c:v>-4.34591356760975E-4</c:v>
                </c:pt>
                <c:pt idx="150" formatCode="General">
                  <c:v>-4.3716412653408001E-4</c:v>
                </c:pt>
                <c:pt idx="151" formatCode="General">
                  <c:v>-4.4077883163449999E-4</c:v>
                </c:pt>
                <c:pt idx="152" formatCode="General">
                  <c:v>-4.4450917518836902E-4</c:v>
                </c:pt>
                <c:pt idx="153" formatCode="General">
                  <c:v>-4.4676657138269298E-4</c:v>
                </c:pt>
                <c:pt idx="154" formatCode="General">
                  <c:v>-4.5050131090600902E-4</c:v>
                </c:pt>
                <c:pt idx="155" formatCode="General">
                  <c:v>-4.5336421015936701E-4</c:v>
                </c:pt>
                <c:pt idx="156" formatCode="General">
                  <c:v>-4.5688379075468498E-4</c:v>
                </c:pt>
                <c:pt idx="157" formatCode="General">
                  <c:v>-4.5933517256389699E-4</c:v>
                </c:pt>
                <c:pt idx="158" formatCode="General">
                  <c:v>-4.6390557676924703E-4</c:v>
                </c:pt>
                <c:pt idx="159" formatCode="General">
                  <c:v>-4.6673484547303702E-4</c:v>
                </c:pt>
                <c:pt idx="160" formatCode="General">
                  <c:v>-4.6905976198013299E-4</c:v>
                </c:pt>
                <c:pt idx="161" formatCode="General">
                  <c:v>-4.7196393021629299E-4</c:v>
                </c:pt>
                <c:pt idx="162" formatCode="General">
                  <c:v>-4.75162128472715E-4</c:v>
                </c:pt>
                <c:pt idx="163" formatCode="General">
                  <c:v>-4.7785227162738201E-4</c:v>
                </c:pt>
                <c:pt idx="164" formatCode="General">
                  <c:v>-4.80962866570456E-4</c:v>
                </c:pt>
                <c:pt idx="165" formatCode="General">
                  <c:v>-4.8442095355609899E-4</c:v>
                </c:pt>
                <c:pt idx="166" formatCode="General">
                  <c:v>-4.8716041845975301E-4</c:v>
                </c:pt>
                <c:pt idx="167" formatCode="General">
                  <c:v>-4.8986332592102595E-4</c:v>
                </c:pt>
                <c:pt idx="168" formatCode="General">
                  <c:v>-4.92986565041615E-4</c:v>
                </c:pt>
                <c:pt idx="169" formatCode="General">
                  <c:v>-4.9737025746523795E-4</c:v>
                </c:pt>
                <c:pt idx="170" formatCode="General">
                  <c:v>-4.99255253080814E-4</c:v>
                </c:pt>
                <c:pt idx="171" formatCode="General">
                  <c:v>-5.0162341218282995E-4</c:v>
                </c:pt>
                <c:pt idx="172" formatCode="General">
                  <c:v>-5.0577009104562102E-4</c:v>
                </c:pt>
                <c:pt idx="173" formatCode="General">
                  <c:v>-5.0912753135616095E-4</c:v>
                </c:pt>
                <c:pt idx="174" formatCode="General">
                  <c:v>-5.1227332745902804E-4</c:v>
                </c:pt>
                <c:pt idx="175" formatCode="General">
                  <c:v>-5.1576643215633705E-4</c:v>
                </c:pt>
                <c:pt idx="176" formatCode="General">
                  <c:v>-5.1772869777306097E-4</c:v>
                </c:pt>
                <c:pt idx="177" formatCode="General">
                  <c:v>-5.2135356586346905E-4</c:v>
                </c:pt>
                <c:pt idx="178" formatCode="General">
                  <c:v>-5.2492966546325496E-4</c:v>
                </c:pt>
                <c:pt idx="179" formatCode="General">
                  <c:v>-5.2631977497980605E-4</c:v>
                </c:pt>
                <c:pt idx="180" formatCode="General">
                  <c:v>-5.2965565749361703E-4</c:v>
                </c:pt>
                <c:pt idx="181" formatCode="General">
                  <c:v>-5.3367615985071401E-4</c:v>
                </c:pt>
                <c:pt idx="182" formatCode="General">
                  <c:v>-5.3440672664425504E-4</c:v>
                </c:pt>
                <c:pt idx="183" formatCode="General">
                  <c:v>-5.3786742947585899E-4</c:v>
                </c:pt>
                <c:pt idx="184" formatCode="General">
                  <c:v>-5.4206093956668197E-4</c:v>
                </c:pt>
                <c:pt idx="185" formatCode="General">
                  <c:v>-5.4538878944174099E-4</c:v>
                </c:pt>
                <c:pt idx="186" formatCode="General">
                  <c:v>-5.4791838884034598E-4</c:v>
                </c:pt>
                <c:pt idx="187" formatCode="General">
                  <c:v>-5.5130167270666698E-4</c:v>
                </c:pt>
                <c:pt idx="188" formatCode="General">
                  <c:v>-5.5297764392276002E-4</c:v>
                </c:pt>
                <c:pt idx="189" formatCode="General">
                  <c:v>-5.5861782456122797E-4</c:v>
                </c:pt>
                <c:pt idx="190" formatCode="General">
                  <c:v>-5.6118029532253096E-4</c:v>
                </c:pt>
                <c:pt idx="191" formatCode="General">
                  <c:v>-5.6376900721980504E-4</c:v>
                </c:pt>
                <c:pt idx="192" formatCode="General">
                  <c:v>-5.6580370428339498E-4</c:v>
                </c:pt>
                <c:pt idx="193" formatCode="General">
                  <c:v>-5.7022927518112203E-4</c:v>
                </c:pt>
                <c:pt idx="194" formatCode="General">
                  <c:v>-5.7256822075606498E-4</c:v>
                </c:pt>
                <c:pt idx="195" formatCode="General">
                  <c:v>-5.7465019772441703E-4</c:v>
                </c:pt>
                <c:pt idx="196" formatCode="General">
                  <c:v>-5.7797288944419099E-4</c:v>
                </c:pt>
                <c:pt idx="197" formatCode="General">
                  <c:v>-5.8146024630200495E-4</c:v>
                </c:pt>
                <c:pt idx="198" formatCode="General">
                  <c:v>-5.8491280899661605E-4</c:v>
                </c:pt>
                <c:pt idx="199" formatCode="General">
                  <c:v>-5.88392536990173E-4</c:v>
                </c:pt>
                <c:pt idx="200" formatCode="General">
                  <c:v>-5.8983940386123405E-4</c:v>
                </c:pt>
                <c:pt idx="201" formatCode="General">
                  <c:v>-5.9344565476680399E-4</c:v>
                </c:pt>
                <c:pt idx="202" formatCode="General">
                  <c:v>-5.9564351892031902E-4</c:v>
                </c:pt>
                <c:pt idx="203" formatCode="General">
                  <c:v>-5.9902527509418798E-4</c:v>
                </c:pt>
                <c:pt idx="204" formatCode="General">
                  <c:v>-6.0227481625879902E-4</c:v>
                </c:pt>
                <c:pt idx="205" formatCode="General">
                  <c:v>-6.0610936356639798E-4</c:v>
                </c:pt>
                <c:pt idx="206" formatCode="General">
                  <c:v>-6.0861101320472204E-4</c:v>
                </c:pt>
                <c:pt idx="207" formatCode="General">
                  <c:v>-6.1231033382853504E-4</c:v>
                </c:pt>
                <c:pt idx="208" formatCode="General">
                  <c:v>-6.1492617762233005E-4</c:v>
                </c:pt>
                <c:pt idx="209" formatCode="General">
                  <c:v>-6.1869201699458597E-4</c:v>
                </c:pt>
                <c:pt idx="210" formatCode="General">
                  <c:v>-6.2174837770374305E-4</c:v>
                </c:pt>
                <c:pt idx="211" formatCode="General">
                  <c:v>-6.2219195121010799E-4</c:v>
                </c:pt>
                <c:pt idx="212" formatCode="General">
                  <c:v>-6.2710842058319297E-4</c:v>
                </c:pt>
                <c:pt idx="213" formatCode="General">
                  <c:v>-6.3062109481977404E-4</c:v>
                </c:pt>
                <c:pt idx="214" formatCode="General">
                  <c:v>-6.3311655589859102E-4</c:v>
                </c:pt>
                <c:pt idx="215" formatCode="General">
                  <c:v>-6.3626021188624698E-4</c:v>
                </c:pt>
                <c:pt idx="216" formatCode="General">
                  <c:v>-6.4140504855804599E-4</c:v>
                </c:pt>
                <c:pt idx="217" formatCode="General">
                  <c:v>-6.4366148809121199E-4</c:v>
                </c:pt>
                <c:pt idx="218" formatCode="General">
                  <c:v>-6.4661716021564798E-4</c:v>
                </c:pt>
                <c:pt idx="219" formatCode="General">
                  <c:v>-6.49369501671931E-4</c:v>
                </c:pt>
                <c:pt idx="220" formatCode="General">
                  <c:v>-6.5283631685076997E-4</c:v>
                </c:pt>
                <c:pt idx="221" formatCode="General">
                  <c:v>-6.5570761087458697E-4</c:v>
                </c:pt>
                <c:pt idx="222" formatCode="General">
                  <c:v>-6.6056318941802095E-4</c:v>
                </c:pt>
                <c:pt idx="223" formatCode="General">
                  <c:v>-6.6264114411901701E-4</c:v>
                </c:pt>
                <c:pt idx="224" formatCode="General">
                  <c:v>-6.6622906757543804E-4</c:v>
                </c:pt>
                <c:pt idx="225" formatCode="General">
                  <c:v>-6.64868311719443E-4</c:v>
                </c:pt>
                <c:pt idx="226" formatCode="General">
                  <c:v>-6.7081213008039504E-4</c:v>
                </c:pt>
                <c:pt idx="227" formatCode="General">
                  <c:v>-6.7346011724902198E-4</c:v>
                </c:pt>
                <c:pt idx="228" formatCode="General">
                  <c:v>-6.7600603218937599E-4</c:v>
                </c:pt>
                <c:pt idx="229" formatCode="General">
                  <c:v>-6.7877674538012196E-4</c:v>
                </c:pt>
                <c:pt idx="230" formatCode="General">
                  <c:v>-6.8136167597592195E-4</c:v>
                </c:pt>
                <c:pt idx="231" formatCode="General">
                  <c:v>-6.8648382268568801E-4</c:v>
                </c:pt>
                <c:pt idx="232" formatCode="General">
                  <c:v>-6.8845986413539301E-4</c:v>
                </c:pt>
                <c:pt idx="233" formatCode="General">
                  <c:v>-6.9211700334968101E-4</c:v>
                </c:pt>
                <c:pt idx="234" formatCode="General">
                  <c:v>-6.9408830288207395E-4</c:v>
                </c:pt>
                <c:pt idx="235" formatCode="General">
                  <c:v>-6.9861915816685802E-4</c:v>
                </c:pt>
                <c:pt idx="236" formatCode="General">
                  <c:v>-7.0219395193145395E-4</c:v>
                </c:pt>
                <c:pt idx="237" formatCode="General">
                  <c:v>-7.0502726711983395E-4</c:v>
                </c:pt>
                <c:pt idx="238" formatCode="General">
                  <c:v>-7.0735434643380004E-4</c:v>
                </c:pt>
                <c:pt idx="239" formatCode="General">
                  <c:v>-7.0950681450304004E-4</c:v>
                </c:pt>
                <c:pt idx="240" formatCode="General">
                  <c:v>-7.1277997502985902E-4</c:v>
                </c:pt>
                <c:pt idx="241" formatCode="General">
                  <c:v>-7.1718917025437301E-4</c:v>
                </c:pt>
                <c:pt idx="242" formatCode="General">
                  <c:v>-7.2012375546276497E-4</c:v>
                </c:pt>
                <c:pt idx="243" formatCode="General">
                  <c:v>-7.2161431587151404E-4</c:v>
                </c:pt>
                <c:pt idx="244" formatCode="General">
                  <c:v>-7.2733938438620095E-4</c:v>
                </c:pt>
                <c:pt idx="245" formatCode="General">
                  <c:v>-7.3037082261016796E-4</c:v>
                </c:pt>
                <c:pt idx="246" formatCode="General">
                  <c:v>-7.3302441487767104E-4</c:v>
                </c:pt>
                <c:pt idx="247" formatCode="General">
                  <c:v>-7.3641179284666004E-4</c:v>
                </c:pt>
                <c:pt idx="248" formatCode="General">
                  <c:v>-7.3914845509867903E-4</c:v>
                </c:pt>
                <c:pt idx="249" formatCode="General">
                  <c:v>-7.4294475351259297E-4</c:v>
                </c:pt>
                <c:pt idx="250" formatCode="General">
                  <c:v>-7.4653152153287097E-4</c:v>
                </c:pt>
                <c:pt idx="251" formatCode="General">
                  <c:v>-7.4750802480203404E-4</c:v>
                </c:pt>
                <c:pt idx="252" formatCode="General">
                  <c:v>-7.5194919772062396E-4</c:v>
                </c:pt>
                <c:pt idx="253" formatCode="General">
                  <c:v>-7.5388590346644796E-4</c:v>
                </c:pt>
                <c:pt idx="254" formatCode="General">
                  <c:v>-7.5558093446827603E-4</c:v>
                </c:pt>
                <c:pt idx="255" formatCode="General">
                  <c:v>-7.5961414263238803E-4</c:v>
                </c:pt>
                <c:pt idx="256" formatCode="General">
                  <c:v>-7.6252351839161997E-4</c:v>
                </c:pt>
                <c:pt idx="257" formatCode="General">
                  <c:v>-7.65371808896113E-4</c:v>
                </c:pt>
                <c:pt idx="258" formatCode="General">
                  <c:v>-7.68431029549208E-4</c:v>
                </c:pt>
                <c:pt idx="259" formatCode="General">
                  <c:v>-7.7192623257199002E-4</c:v>
                </c:pt>
                <c:pt idx="260" formatCode="General">
                  <c:v>-7.7571922024591495E-4</c:v>
                </c:pt>
                <c:pt idx="261" formatCode="General">
                  <c:v>-7.7898401811857395E-4</c:v>
                </c:pt>
                <c:pt idx="262" formatCode="General">
                  <c:v>-7.81063805060328E-4</c:v>
                </c:pt>
                <c:pt idx="263" formatCode="General">
                  <c:v>-7.8384165521320202E-4</c:v>
                </c:pt>
                <c:pt idx="264" formatCode="General">
                  <c:v>-7.8726671756134705E-4</c:v>
                </c:pt>
                <c:pt idx="265" formatCode="General">
                  <c:v>-7.9097605054074497E-4</c:v>
                </c:pt>
                <c:pt idx="266" formatCode="General">
                  <c:v>-7.9511395125646798E-4</c:v>
                </c:pt>
                <c:pt idx="267" formatCode="General">
                  <c:v>-7.9762714933452399E-4</c:v>
                </c:pt>
                <c:pt idx="268" formatCode="General">
                  <c:v>-7.9985265789592598E-4</c:v>
                </c:pt>
                <c:pt idx="269" formatCode="General">
                  <c:v>-8.0281661616086498E-4</c:v>
                </c:pt>
                <c:pt idx="270" formatCode="General">
                  <c:v>-8.07365366540983E-4</c:v>
                </c:pt>
                <c:pt idx="271" formatCode="General">
                  <c:v>-8.0873524030882697E-4</c:v>
                </c:pt>
                <c:pt idx="272" formatCode="General">
                  <c:v>-8.1367775136073997E-4</c:v>
                </c:pt>
                <c:pt idx="273" formatCode="General">
                  <c:v>-8.1465808724002998E-4</c:v>
                </c:pt>
                <c:pt idx="274" formatCode="General">
                  <c:v>-8.1672562152247696E-4</c:v>
                </c:pt>
                <c:pt idx="275" formatCode="General">
                  <c:v>-8.1973530810499002E-4</c:v>
                </c:pt>
                <c:pt idx="276" formatCode="General">
                  <c:v>-8.2413215719076202E-4</c:v>
                </c:pt>
                <c:pt idx="277" formatCode="General">
                  <c:v>-8.2757120411517998E-4</c:v>
                </c:pt>
                <c:pt idx="278" formatCode="General">
                  <c:v>-8.29193696248358E-4</c:v>
                </c:pt>
                <c:pt idx="279" formatCode="General">
                  <c:v>-8.3209353393333104E-4</c:v>
                </c:pt>
                <c:pt idx="280" formatCode="General">
                  <c:v>-8.3592558603478001E-4</c:v>
                </c:pt>
                <c:pt idx="281" formatCode="General">
                  <c:v>-8.4046634466928801E-4</c:v>
                </c:pt>
                <c:pt idx="282" formatCode="General">
                  <c:v>-8.4134727017510201E-4</c:v>
                </c:pt>
                <c:pt idx="283" formatCode="General">
                  <c:v>-8.43903690996784E-4</c:v>
                </c:pt>
                <c:pt idx="284" formatCode="General">
                  <c:v>-8.4871314489548002E-4</c:v>
                </c:pt>
                <c:pt idx="285" formatCode="General">
                  <c:v>-8.5038327155704402E-4</c:v>
                </c:pt>
                <c:pt idx="286" formatCode="General">
                  <c:v>-8.5397844219242301E-4</c:v>
                </c:pt>
                <c:pt idx="287" formatCode="General">
                  <c:v>-8.5676064869473197E-4</c:v>
                </c:pt>
                <c:pt idx="288" formatCode="General">
                  <c:v>-8.6143169663104198E-4</c:v>
                </c:pt>
                <c:pt idx="289" formatCode="General">
                  <c:v>-8.6432215712117398E-4</c:v>
                </c:pt>
                <c:pt idx="290" formatCode="General">
                  <c:v>-8.6614672541062896E-4</c:v>
                </c:pt>
                <c:pt idx="291" formatCode="General">
                  <c:v>-8.7024030111140598E-4</c:v>
                </c:pt>
                <c:pt idx="292" formatCode="General">
                  <c:v>-8.7138781634111704E-4</c:v>
                </c:pt>
                <c:pt idx="293" formatCode="General">
                  <c:v>-8.7547817078560501E-4</c:v>
                </c:pt>
                <c:pt idx="294" formatCode="General">
                  <c:v>-8.7792291677659805E-4</c:v>
                </c:pt>
                <c:pt idx="295" formatCode="General">
                  <c:v>-8.8421379320138599E-4</c:v>
                </c:pt>
                <c:pt idx="296" formatCode="General">
                  <c:v>-8.8463297926814801E-4</c:v>
                </c:pt>
                <c:pt idx="297" formatCode="General">
                  <c:v>-8.8747338977794598E-4</c:v>
                </c:pt>
                <c:pt idx="298" formatCode="General">
                  <c:v>-8.8926876271471097E-4</c:v>
                </c:pt>
                <c:pt idx="299" formatCode="General">
                  <c:v>-8.93694241016708E-4</c:v>
                </c:pt>
                <c:pt idx="300" formatCode="General">
                  <c:v>-8.9525741547855401E-4</c:v>
                </c:pt>
                <c:pt idx="301" formatCode="General">
                  <c:v>-8.9698502398413401E-4</c:v>
                </c:pt>
                <c:pt idx="302" formatCode="General">
                  <c:v>-9.0163345971963399E-4</c:v>
                </c:pt>
                <c:pt idx="303" formatCode="General">
                  <c:v>-9.0428156765432399E-4</c:v>
                </c:pt>
                <c:pt idx="304" formatCode="General">
                  <c:v>-9.0835558154452598E-4</c:v>
                </c:pt>
                <c:pt idx="305" formatCode="General">
                  <c:v>-9.1158816748821195E-4</c:v>
                </c:pt>
                <c:pt idx="306" formatCode="General">
                  <c:v>-9.1331073954000299E-4</c:v>
                </c:pt>
                <c:pt idx="307" formatCode="General">
                  <c:v>-9.1318856787723395E-4</c:v>
                </c:pt>
                <c:pt idx="308" formatCode="General">
                  <c:v>-9.1878306855087196E-4</c:v>
                </c:pt>
                <c:pt idx="309" formatCode="General">
                  <c:v>-9.2265760700636001E-4</c:v>
                </c:pt>
                <c:pt idx="310" formatCode="General">
                  <c:v>-9.2536010913443095E-4</c:v>
                </c:pt>
                <c:pt idx="311" formatCode="General">
                  <c:v>-9.2955224318332303E-4</c:v>
                </c:pt>
                <c:pt idx="312" formatCode="General">
                  <c:v>-9.3257174740859496E-4</c:v>
                </c:pt>
                <c:pt idx="313" formatCode="General">
                  <c:v>-9.3450768428626296E-4</c:v>
                </c:pt>
                <c:pt idx="314" formatCode="General">
                  <c:v>-9.3826302206286797E-4</c:v>
                </c:pt>
                <c:pt idx="315" formatCode="General">
                  <c:v>-9.4014600771602302E-4</c:v>
                </c:pt>
                <c:pt idx="316" formatCode="General">
                  <c:v>-9.4180440471455405E-4</c:v>
                </c:pt>
                <c:pt idx="317" formatCode="General">
                  <c:v>-9.4814481976128603E-4</c:v>
                </c:pt>
                <c:pt idx="318" formatCode="General">
                  <c:v>-9.5019857705344395E-4</c:v>
                </c:pt>
                <c:pt idx="319" formatCode="General">
                  <c:v>-9.5313899657531204E-4</c:v>
                </c:pt>
                <c:pt idx="320" formatCode="General">
                  <c:v>-9.57230269188305E-4</c:v>
                </c:pt>
                <c:pt idx="321" formatCode="General">
                  <c:v>-9.5997315078867899E-4</c:v>
                </c:pt>
                <c:pt idx="322" formatCode="General">
                  <c:v>-9.6127895068167995E-4</c:v>
                </c:pt>
                <c:pt idx="323" formatCode="General">
                  <c:v>-9.6735675789290398E-4</c:v>
                </c:pt>
                <c:pt idx="324" formatCode="General">
                  <c:v>-9.6964808281463301E-4</c:v>
                </c:pt>
                <c:pt idx="325" formatCode="General">
                  <c:v>-9.7296121122137497E-4</c:v>
                </c:pt>
                <c:pt idx="326" formatCode="General">
                  <c:v>-9.75726773324076E-4</c:v>
                </c:pt>
                <c:pt idx="327" formatCode="General">
                  <c:v>-9.78907364457853E-4</c:v>
                </c:pt>
                <c:pt idx="328" formatCode="General">
                  <c:v>-9.819052468968499E-4</c:v>
                </c:pt>
                <c:pt idx="329" formatCode="General">
                  <c:v>-9.8623818319062604E-4</c:v>
                </c:pt>
                <c:pt idx="330" formatCode="General">
                  <c:v>-9.8649868833999301E-4</c:v>
                </c:pt>
                <c:pt idx="331" formatCode="General">
                  <c:v>-9.8774468820006706E-4</c:v>
                </c:pt>
                <c:pt idx="332" formatCode="General">
                  <c:v>-9.92993433837328E-4</c:v>
                </c:pt>
                <c:pt idx="333" formatCode="General">
                  <c:v>-9.9505972433350004E-4</c:v>
                </c:pt>
                <c:pt idx="334" formatCode="General">
                  <c:v>-1.00134073787635E-3</c:v>
                </c:pt>
                <c:pt idx="335" formatCode="General">
                  <c:v>-1.00198238319246E-3</c:v>
                </c:pt>
                <c:pt idx="336" formatCode="General">
                  <c:v>-1.0064536554977299E-3</c:v>
                </c:pt>
                <c:pt idx="337" formatCode="General">
                  <c:v>-1.00880467703404E-3</c:v>
                </c:pt>
                <c:pt idx="338" formatCode="General">
                  <c:v>-1.01081299364956E-3</c:v>
                </c:pt>
                <c:pt idx="339" formatCode="General">
                  <c:v>-1.0165067372447101E-3</c:v>
                </c:pt>
                <c:pt idx="340" formatCode="General">
                  <c:v>-1.0204536970491E-3</c:v>
                </c:pt>
                <c:pt idx="341" formatCode="General">
                  <c:v>-1.0216014897267501E-3</c:v>
                </c:pt>
                <c:pt idx="342" formatCode="General">
                  <c:v>-1.02546470589604E-3</c:v>
                </c:pt>
                <c:pt idx="343" formatCode="General">
                  <c:v>-1.02612812074536E-3</c:v>
                </c:pt>
                <c:pt idx="344" formatCode="General">
                  <c:v>-1.0298789877536301E-3</c:v>
                </c:pt>
                <c:pt idx="345" formatCode="General">
                  <c:v>-1.0334088372580799E-3</c:v>
                </c:pt>
                <c:pt idx="346" formatCode="General">
                  <c:v>-1.0380273464284E-3</c:v>
                </c:pt>
                <c:pt idx="347" formatCode="General">
                  <c:v>-1.0390621939551301E-3</c:v>
                </c:pt>
                <c:pt idx="348" formatCode="General">
                  <c:v>-1.0437124285681101E-3</c:v>
                </c:pt>
                <c:pt idx="349" formatCode="General">
                  <c:v>-1.04547466074565E-3</c:v>
                </c:pt>
                <c:pt idx="350" formatCode="General">
                  <c:v>-1.0475569750840799E-3</c:v>
                </c:pt>
                <c:pt idx="351" formatCode="General">
                  <c:v>-1.0519908575769401E-3</c:v>
                </c:pt>
                <c:pt idx="352" formatCode="General">
                  <c:v>-1.0552824329459101E-3</c:v>
                </c:pt>
                <c:pt idx="353" formatCode="General">
                  <c:v>-1.0575458049710701E-3</c:v>
                </c:pt>
                <c:pt idx="354" formatCode="General">
                  <c:v>-1.0590303790149801E-3</c:v>
                </c:pt>
                <c:pt idx="355" formatCode="General">
                  <c:v>-1.06511158692422E-3</c:v>
                </c:pt>
                <c:pt idx="356" formatCode="General">
                  <c:v>-1.0650777277798301E-3</c:v>
                </c:pt>
                <c:pt idx="357" formatCode="General">
                  <c:v>-1.06679077455149E-3</c:v>
                </c:pt>
                <c:pt idx="358" formatCode="General">
                  <c:v>-1.0707066078086999E-3</c:v>
                </c:pt>
                <c:pt idx="359" formatCode="General">
                  <c:v>-1.07571267873909E-3</c:v>
                </c:pt>
                <c:pt idx="360" formatCode="General">
                  <c:v>-1.07594170215188E-3</c:v>
                </c:pt>
                <c:pt idx="361" formatCode="General">
                  <c:v>-1.0800584314386301E-3</c:v>
                </c:pt>
                <c:pt idx="362" formatCode="General">
                  <c:v>-1.0837829005535E-3</c:v>
                </c:pt>
                <c:pt idx="363" formatCode="General">
                  <c:v>-1.08719338815041E-3</c:v>
                </c:pt>
                <c:pt idx="364" formatCode="General">
                  <c:v>-1.0865397815654899E-3</c:v>
                </c:pt>
                <c:pt idx="365" formatCode="General">
                  <c:v>-1.09414372211972E-3</c:v>
                </c:pt>
                <c:pt idx="366" formatCode="General">
                  <c:v>-1.0959823228397299E-3</c:v>
                </c:pt>
                <c:pt idx="367" formatCode="General">
                  <c:v>-1.09711700962223E-3</c:v>
                </c:pt>
                <c:pt idx="368" formatCode="General">
                  <c:v>-1.1001497417849201E-3</c:v>
                </c:pt>
                <c:pt idx="369" formatCode="General">
                  <c:v>-1.1034224584687601E-3</c:v>
                </c:pt>
                <c:pt idx="370" formatCode="General">
                  <c:v>-1.10537248064663E-3</c:v>
                </c:pt>
                <c:pt idx="371" formatCode="General">
                  <c:v>-1.11018416103637E-3</c:v>
                </c:pt>
                <c:pt idx="372" formatCode="General">
                  <c:v>-1.1149589578530799E-3</c:v>
                </c:pt>
                <c:pt idx="373" formatCode="General">
                  <c:v>-1.1202597547163599E-3</c:v>
                </c:pt>
                <c:pt idx="374" formatCode="General">
                  <c:v>-1.1207939775989199E-3</c:v>
                </c:pt>
                <c:pt idx="375" formatCode="General">
                  <c:v>-1.1236970848216301E-3</c:v>
                </c:pt>
                <c:pt idx="376" formatCode="General">
                  <c:v>-1.1282921425529999E-3</c:v>
                </c:pt>
                <c:pt idx="377" formatCode="General">
                  <c:v>-1.12986612596906E-3</c:v>
                </c:pt>
                <c:pt idx="378" formatCode="General">
                  <c:v>-1.1314073409231301E-3</c:v>
                </c:pt>
                <c:pt idx="379" formatCode="General">
                  <c:v>-1.1341825609887501E-3</c:v>
                </c:pt>
                <c:pt idx="380" formatCode="General">
                  <c:v>-1.1409886663630399E-3</c:v>
                </c:pt>
                <c:pt idx="381" formatCode="General">
                  <c:v>-1.14214288440159E-3</c:v>
                </c:pt>
                <c:pt idx="382" formatCode="General">
                  <c:v>-1.1455331958359399E-3</c:v>
                </c:pt>
                <c:pt idx="383" formatCode="General">
                  <c:v>-1.1470761125884799E-3</c:v>
                </c:pt>
                <c:pt idx="384" formatCode="General">
                  <c:v>-1.1505885901551001E-3</c:v>
                </c:pt>
                <c:pt idx="385" formatCode="General">
                  <c:v>-1.1532479404201799E-3</c:v>
                </c:pt>
                <c:pt idx="386" formatCode="General">
                  <c:v>-1.1573697709776601E-3</c:v>
                </c:pt>
                <c:pt idx="387" formatCode="General">
                  <c:v>-1.1569735764879799E-3</c:v>
                </c:pt>
                <c:pt idx="388" formatCode="General">
                  <c:v>-1.1621111692692301E-3</c:v>
                </c:pt>
                <c:pt idx="389" formatCode="General">
                  <c:v>-1.1664077594372301E-3</c:v>
                </c:pt>
                <c:pt idx="390" formatCode="General">
                  <c:v>-1.1688284884433899E-3</c:v>
                </c:pt>
                <c:pt idx="391" formatCode="General">
                  <c:v>-1.1712414269949201E-3</c:v>
                </c:pt>
                <c:pt idx="392" formatCode="General">
                  <c:v>-1.17365403521895E-3</c:v>
                </c:pt>
                <c:pt idx="393" formatCode="General">
                  <c:v>-1.1761378141301401E-3</c:v>
                </c:pt>
                <c:pt idx="394" formatCode="General">
                  <c:v>-1.18090366073072E-3</c:v>
                </c:pt>
                <c:pt idx="395" formatCode="General">
                  <c:v>-1.1847827216140601E-3</c:v>
                </c:pt>
                <c:pt idx="396" formatCode="General">
                  <c:v>-1.1882041403001699E-3</c:v>
                </c:pt>
                <c:pt idx="397" formatCode="General">
                  <c:v>-1.1913293974640899E-3</c:v>
                </c:pt>
                <c:pt idx="398" formatCode="General">
                  <c:v>-1.19516681005052E-3</c:v>
                </c:pt>
                <c:pt idx="399" formatCode="General">
                  <c:v>-1.19793577338607E-3</c:v>
                </c:pt>
                <c:pt idx="400" formatCode="General">
                  <c:v>-1.19852382357954E-3</c:v>
                </c:pt>
                <c:pt idx="401" formatCode="General">
                  <c:v>-1.2024559140013001E-3</c:v>
                </c:pt>
                <c:pt idx="402" formatCode="General">
                  <c:v>-1.2062413714355299E-3</c:v>
                </c:pt>
                <c:pt idx="403" formatCode="General">
                  <c:v>-1.2083470866600999E-3</c:v>
                </c:pt>
                <c:pt idx="404" formatCode="General">
                  <c:v>-1.2128739592951201E-3</c:v>
                </c:pt>
                <c:pt idx="405" formatCode="General">
                  <c:v>-1.2152615582173201E-3</c:v>
                </c:pt>
                <c:pt idx="406" formatCode="General">
                  <c:v>-1.2177581978160201E-3</c:v>
                </c:pt>
                <c:pt idx="407" formatCode="General">
                  <c:v>-1.2216991736340201E-3</c:v>
                </c:pt>
                <c:pt idx="408" formatCode="General">
                  <c:v>-1.22509189968728E-3</c:v>
                </c:pt>
                <c:pt idx="409" formatCode="General">
                  <c:v>-1.2258351204025E-3</c:v>
                </c:pt>
                <c:pt idx="410" formatCode="General">
                  <c:v>-1.22976431213725E-3</c:v>
                </c:pt>
                <c:pt idx="411" formatCode="General">
                  <c:v>-1.23261098783673E-3</c:v>
                </c:pt>
                <c:pt idx="412" formatCode="General">
                  <c:v>-1.2373721945756701E-3</c:v>
                </c:pt>
                <c:pt idx="413" formatCode="General">
                  <c:v>-1.23954426997816E-3</c:v>
                </c:pt>
                <c:pt idx="414" formatCode="General">
                  <c:v>-1.23975972979843E-3</c:v>
                </c:pt>
                <c:pt idx="415" formatCode="General">
                  <c:v>-1.2430892048363E-3</c:v>
                </c:pt>
                <c:pt idx="416" formatCode="General">
                  <c:v>-1.24686428943446E-3</c:v>
                </c:pt>
                <c:pt idx="417" formatCode="General">
                  <c:v>-1.2486780399174099E-3</c:v>
                </c:pt>
                <c:pt idx="418" formatCode="General">
                  <c:v>-1.25310979229331E-3</c:v>
                </c:pt>
                <c:pt idx="419" formatCode="General">
                  <c:v>-1.25573020919658E-3</c:v>
                </c:pt>
                <c:pt idx="420" formatCode="General">
                  <c:v>-1.2596226367753999E-3</c:v>
                </c:pt>
                <c:pt idx="421" formatCode="General">
                  <c:v>-1.26157987113017E-3</c:v>
                </c:pt>
                <c:pt idx="422" formatCode="General">
                  <c:v>-1.2653184330789801E-3</c:v>
                </c:pt>
                <c:pt idx="423" formatCode="General">
                  <c:v>-1.2680067059694701E-3</c:v>
                </c:pt>
                <c:pt idx="424" formatCode="General">
                  <c:v>-1.27071800957705E-3</c:v>
                </c:pt>
                <c:pt idx="425" formatCode="General">
                  <c:v>-1.27501917115046E-3</c:v>
                </c:pt>
                <c:pt idx="426" formatCode="General">
                  <c:v>-1.2751049902620399E-3</c:v>
                </c:pt>
                <c:pt idx="427" formatCode="General">
                  <c:v>-1.27876856686656E-3</c:v>
                </c:pt>
                <c:pt idx="428" formatCode="General">
                  <c:v>-1.2812440941335399E-3</c:v>
                </c:pt>
                <c:pt idx="429" formatCode="General">
                  <c:v>-1.28532324197178E-3</c:v>
                </c:pt>
                <c:pt idx="430" formatCode="General">
                  <c:v>-1.2905143573944101E-3</c:v>
                </c:pt>
                <c:pt idx="431" formatCode="General">
                  <c:v>-1.2901389354684201E-3</c:v>
                </c:pt>
                <c:pt idx="432" formatCode="General">
                  <c:v>-1.2964715395684099E-3</c:v>
                </c:pt>
                <c:pt idx="433" formatCode="General">
                  <c:v>-1.2988443583042499E-3</c:v>
                </c:pt>
                <c:pt idx="434" formatCode="General">
                  <c:v>-1.3047592850488701E-3</c:v>
                </c:pt>
                <c:pt idx="435" formatCode="General">
                  <c:v>-1.3073067204745601E-3</c:v>
                </c:pt>
                <c:pt idx="436" formatCode="General">
                  <c:v>-1.31052461664508E-3</c:v>
                </c:pt>
                <c:pt idx="437" formatCode="General">
                  <c:v>-1.3145509621608901E-3</c:v>
                </c:pt>
                <c:pt idx="438" formatCode="General">
                  <c:v>-1.3154323608896401E-3</c:v>
                </c:pt>
                <c:pt idx="439" formatCode="General">
                  <c:v>-1.31983603768007E-3</c:v>
                </c:pt>
                <c:pt idx="440" formatCode="General">
                  <c:v>-1.32309472505086E-3</c:v>
                </c:pt>
                <c:pt idx="441" formatCode="General">
                  <c:v>-1.3228106810887299E-3</c:v>
                </c:pt>
                <c:pt idx="442" formatCode="General">
                  <c:v>-1.3254479121141099E-3</c:v>
                </c:pt>
                <c:pt idx="443" formatCode="General">
                  <c:v>-1.3337382174209401E-3</c:v>
                </c:pt>
                <c:pt idx="444" formatCode="General">
                  <c:v>-1.33229481163337E-3</c:v>
                </c:pt>
                <c:pt idx="445" formatCode="General">
                  <c:v>-1.33784274253985E-3</c:v>
                </c:pt>
                <c:pt idx="446" formatCode="General">
                  <c:v>-1.3387131556576099E-3</c:v>
                </c:pt>
                <c:pt idx="447" formatCode="General">
                  <c:v>-1.3424974398186099E-3</c:v>
                </c:pt>
                <c:pt idx="448" formatCode="General">
                  <c:v>-1.34380413378128E-3</c:v>
                </c:pt>
                <c:pt idx="449" formatCode="General">
                  <c:v>-1.3490546904559801E-3</c:v>
                </c:pt>
                <c:pt idx="450" formatCode="General">
                  <c:v>-1.35148663519556E-3</c:v>
                </c:pt>
                <c:pt idx="451" formatCode="General">
                  <c:v>-1.3570224775984201E-3</c:v>
                </c:pt>
                <c:pt idx="452" formatCode="General">
                  <c:v>-1.3589065717073E-3</c:v>
                </c:pt>
                <c:pt idx="453" formatCode="General">
                  <c:v>-1.36059232699738E-3</c:v>
                </c:pt>
                <c:pt idx="454" formatCode="General">
                  <c:v>-1.3653409949022301E-3</c:v>
                </c:pt>
                <c:pt idx="455" formatCode="General">
                  <c:v>-1.36802399898247E-3</c:v>
                </c:pt>
                <c:pt idx="456" formatCode="General">
                  <c:v>-1.36995288716814E-3</c:v>
                </c:pt>
                <c:pt idx="457" formatCode="General">
                  <c:v>-1.3718023905212799E-3</c:v>
                </c:pt>
                <c:pt idx="458" formatCode="General">
                  <c:v>-1.3746515818297801E-3</c:v>
                </c:pt>
                <c:pt idx="459" formatCode="General">
                  <c:v>-1.3769594185909101E-3</c:v>
                </c:pt>
                <c:pt idx="460" formatCode="General">
                  <c:v>-1.38006278353051E-3</c:v>
                </c:pt>
                <c:pt idx="461" formatCode="General">
                  <c:v>-1.38543379076159E-3</c:v>
                </c:pt>
                <c:pt idx="462" formatCode="General">
                  <c:v>-1.3881846142521301E-3</c:v>
                </c:pt>
                <c:pt idx="463" formatCode="General">
                  <c:v>-1.38723039618924E-3</c:v>
                </c:pt>
                <c:pt idx="464" formatCode="General">
                  <c:v>-1.3936112095141999E-3</c:v>
                </c:pt>
                <c:pt idx="465" formatCode="General">
                  <c:v>-1.3963609195277299E-3</c:v>
                </c:pt>
                <c:pt idx="466" formatCode="General">
                  <c:v>-1.4004045980265101E-3</c:v>
                </c:pt>
                <c:pt idx="467" formatCode="General">
                  <c:v>-1.40350629507309E-3</c:v>
                </c:pt>
                <c:pt idx="468" formatCode="General">
                  <c:v>-1.40385519694768E-3</c:v>
                </c:pt>
                <c:pt idx="469" formatCode="General">
                  <c:v>-1.40673545366165E-3</c:v>
                </c:pt>
                <c:pt idx="470" formatCode="General">
                  <c:v>-1.41275782633633E-3</c:v>
                </c:pt>
                <c:pt idx="471" formatCode="General">
                  <c:v>-1.41467998588305E-3</c:v>
                </c:pt>
                <c:pt idx="472" formatCode="General">
                  <c:v>-1.4179681416788101E-3</c:v>
                </c:pt>
                <c:pt idx="473" formatCode="General">
                  <c:v>-1.4198257867376999E-3</c:v>
                </c:pt>
                <c:pt idx="474" formatCode="General">
                  <c:v>-1.42259072701846E-3</c:v>
                </c:pt>
                <c:pt idx="475" formatCode="General">
                  <c:v>-1.4297559698209499E-3</c:v>
                </c:pt>
                <c:pt idx="476" formatCode="General">
                  <c:v>-1.42878760003301E-3</c:v>
                </c:pt>
                <c:pt idx="477" formatCode="General">
                  <c:v>-1.43434120697623E-3</c:v>
                </c:pt>
                <c:pt idx="478" formatCode="General">
                  <c:v>-1.4349052079475799E-3</c:v>
                </c:pt>
                <c:pt idx="479" formatCode="General">
                  <c:v>-1.43647851641717E-3</c:v>
                </c:pt>
                <c:pt idx="480" formatCode="General">
                  <c:v>-1.43925219798121E-3</c:v>
                </c:pt>
                <c:pt idx="481" formatCode="General">
                  <c:v>-1.4466842759991399E-3</c:v>
                </c:pt>
                <c:pt idx="482" formatCode="General">
                  <c:v>-1.44735763998617E-3</c:v>
                </c:pt>
                <c:pt idx="483" formatCode="General">
                  <c:v>-1.4529534120579801E-3</c:v>
                </c:pt>
                <c:pt idx="484" formatCode="General">
                  <c:v>-1.4544630357007701E-3</c:v>
                </c:pt>
                <c:pt idx="485" formatCode="General">
                  <c:v>-1.4562453294388899E-3</c:v>
                </c:pt>
                <c:pt idx="486" formatCode="General">
                  <c:v>-1.46060895841427E-3</c:v>
                </c:pt>
                <c:pt idx="487" formatCode="General">
                  <c:v>-1.46596029508419E-3</c:v>
                </c:pt>
                <c:pt idx="488" formatCode="General">
                  <c:v>-1.4670730207797899E-3</c:v>
                </c:pt>
                <c:pt idx="489" formatCode="General">
                  <c:v>-1.46977915834798E-3</c:v>
                </c:pt>
                <c:pt idx="490" formatCode="General">
                  <c:v>-1.4740500344104001E-3</c:v>
                </c:pt>
                <c:pt idx="491" formatCode="General">
                  <c:v>-1.47509503652651E-3</c:v>
                </c:pt>
                <c:pt idx="492" formatCode="General">
                  <c:v>-1.47867352678825E-3</c:v>
                </c:pt>
                <c:pt idx="493" formatCode="General">
                  <c:v>-1.4833733482228801E-3</c:v>
                </c:pt>
                <c:pt idx="494" formatCode="General">
                  <c:v>-1.4849342439296901E-3</c:v>
                </c:pt>
                <c:pt idx="495" formatCode="General">
                  <c:v>-1.48628942753749E-3</c:v>
                </c:pt>
                <c:pt idx="496" formatCode="General">
                  <c:v>-1.4865195604594099E-3</c:v>
                </c:pt>
                <c:pt idx="497" formatCode="General">
                  <c:v>-1.4944186530913999E-3</c:v>
                </c:pt>
                <c:pt idx="498" formatCode="General">
                  <c:v>-1.49524616295018E-3</c:v>
                </c:pt>
                <c:pt idx="499" formatCode="General">
                  <c:v>-1.5001712660582299E-3</c:v>
                </c:pt>
                <c:pt idx="500" formatCode="General">
                  <c:v>-1.5047157676742E-3</c:v>
                </c:pt>
                <c:pt idx="501" formatCode="General">
                  <c:v>-1.5071047075795401E-3</c:v>
                </c:pt>
                <c:pt idx="502" formatCode="General">
                  <c:v>-1.5114424369214799E-3</c:v>
                </c:pt>
                <c:pt idx="503" formatCode="General">
                  <c:v>-1.51125702380015E-3</c:v>
                </c:pt>
                <c:pt idx="504" formatCode="General">
                  <c:v>-1.51488001472296E-3</c:v>
                </c:pt>
                <c:pt idx="505" formatCode="General">
                  <c:v>-1.51748781281838E-3</c:v>
                </c:pt>
                <c:pt idx="506" formatCode="General">
                  <c:v>-1.51942516662495E-3</c:v>
                </c:pt>
                <c:pt idx="507" formatCode="General">
                  <c:v>-1.5226220945852101E-3</c:v>
                </c:pt>
                <c:pt idx="508" formatCode="General">
                  <c:v>-1.52471219888199E-3</c:v>
                </c:pt>
                <c:pt idx="509" formatCode="General">
                  <c:v>-1.53013620806789E-3</c:v>
                </c:pt>
                <c:pt idx="510" formatCode="General">
                  <c:v>-1.5339500380859099E-3</c:v>
                </c:pt>
                <c:pt idx="511" formatCode="General">
                  <c:v>-1.53472685398323E-3</c:v>
                </c:pt>
                <c:pt idx="512" formatCode="General">
                  <c:v>-1.53685717179958E-3</c:v>
                </c:pt>
                <c:pt idx="513" formatCode="General">
                  <c:v>-1.5410427983933799E-3</c:v>
                </c:pt>
                <c:pt idx="514" formatCode="General">
                  <c:v>-1.54181836030243E-3</c:v>
                </c:pt>
                <c:pt idx="515" formatCode="General">
                  <c:v>-1.5502388789355101E-3</c:v>
                </c:pt>
                <c:pt idx="516" formatCode="General">
                  <c:v>-1.5482330084553601E-3</c:v>
                </c:pt>
                <c:pt idx="517" formatCode="General">
                  <c:v>-1.5539666479847301E-3</c:v>
                </c:pt>
                <c:pt idx="518" formatCode="General">
                  <c:v>-1.5541706403471799E-3</c:v>
                </c:pt>
                <c:pt idx="519" formatCode="General">
                  <c:v>-1.5619079502071499E-3</c:v>
                </c:pt>
                <c:pt idx="520" formatCode="General">
                  <c:v>-1.5620773413999201E-3</c:v>
                </c:pt>
                <c:pt idx="521" formatCode="General">
                  <c:v>-1.56644136751808E-3</c:v>
                </c:pt>
                <c:pt idx="522" formatCode="General">
                  <c:v>-1.5693300259738399E-3</c:v>
                </c:pt>
                <c:pt idx="523" formatCode="General">
                  <c:v>-1.5718079866307499E-3</c:v>
                </c:pt>
                <c:pt idx="524" formatCode="General">
                  <c:v>-1.5752782560939499E-3</c:v>
                </c:pt>
                <c:pt idx="525" formatCode="General">
                  <c:v>-1.57874902450595E-3</c:v>
                </c:pt>
                <c:pt idx="526" formatCode="General">
                  <c:v>-1.5788051973724699E-3</c:v>
                </c:pt>
                <c:pt idx="527" formatCode="General">
                  <c:v>-1.58417636416425E-3</c:v>
                </c:pt>
                <c:pt idx="528" formatCode="General">
                  <c:v>-1.5895862960123199E-3</c:v>
                </c:pt>
                <c:pt idx="529" formatCode="General">
                  <c:v>-1.5896219270326601E-3</c:v>
                </c:pt>
                <c:pt idx="530" formatCode="General">
                  <c:v>-1.5890968608227301E-3</c:v>
                </c:pt>
                <c:pt idx="531" formatCode="General">
                  <c:v>-1.59569939385704E-3</c:v>
                </c:pt>
                <c:pt idx="532" formatCode="General">
                  <c:v>-1.5993263089812599E-3</c:v>
                </c:pt>
                <c:pt idx="533" formatCode="General">
                  <c:v>-1.60174606780581E-3</c:v>
                </c:pt>
                <c:pt idx="534" formatCode="General">
                  <c:v>-1.60318622499712E-3</c:v>
                </c:pt>
                <c:pt idx="535" formatCode="General">
                  <c:v>-1.6078273074743099E-3</c:v>
                </c:pt>
                <c:pt idx="536" formatCode="General">
                  <c:v>-1.6133803360126901E-3</c:v>
                </c:pt>
                <c:pt idx="537" formatCode="General">
                  <c:v>-1.6150383516035701E-3</c:v>
                </c:pt>
                <c:pt idx="538" formatCode="General">
                  <c:v>-1.6158409923169199E-3</c:v>
                </c:pt>
                <c:pt idx="539" formatCode="General">
                  <c:v>-1.62071746654379E-3</c:v>
                </c:pt>
                <c:pt idx="540" formatCode="General">
                  <c:v>-1.6236082113382101E-3</c:v>
                </c:pt>
                <c:pt idx="541" formatCode="General">
                  <c:v>-1.6267321411538101E-3</c:v>
                </c:pt>
                <c:pt idx="542" formatCode="General">
                  <c:v>-1.63123709362994E-3</c:v>
                </c:pt>
                <c:pt idx="543" formatCode="General">
                  <c:v>-1.63143988859775E-3</c:v>
                </c:pt>
                <c:pt idx="544" formatCode="General">
                  <c:v>-1.63272562094316E-3</c:v>
                </c:pt>
                <c:pt idx="545" formatCode="General">
                  <c:v>-1.6373398912185599E-3</c:v>
                </c:pt>
                <c:pt idx="546" formatCode="General">
                  <c:v>-1.6411703739581699E-3</c:v>
                </c:pt>
                <c:pt idx="547" formatCode="General">
                  <c:v>-1.6440630312369001E-3</c:v>
                </c:pt>
                <c:pt idx="548" formatCode="General">
                  <c:v>-1.64582978288714E-3</c:v>
                </c:pt>
                <c:pt idx="549" formatCode="General">
                  <c:v>-1.6494151152031801E-3</c:v>
                </c:pt>
                <c:pt idx="550" formatCode="General">
                  <c:v>-1.65133264369237E-3</c:v>
                </c:pt>
                <c:pt idx="551" formatCode="General">
                  <c:v>-1.65612288128394E-3</c:v>
                </c:pt>
                <c:pt idx="552" formatCode="General">
                  <c:v>-1.6584243995606701E-3</c:v>
                </c:pt>
                <c:pt idx="553" formatCode="General">
                  <c:v>-1.66285120142638E-3</c:v>
                </c:pt>
                <c:pt idx="554" formatCode="General">
                  <c:v>-1.6646685207957299E-3</c:v>
                </c:pt>
                <c:pt idx="555" formatCode="General">
                  <c:v>-1.66616188366043E-3</c:v>
                </c:pt>
                <c:pt idx="556" formatCode="General">
                  <c:v>-1.6727984618903999E-3</c:v>
                </c:pt>
                <c:pt idx="557" formatCode="General">
                  <c:v>-1.6754972905141201E-3</c:v>
                </c:pt>
                <c:pt idx="558" formatCode="General">
                  <c:v>-1.6768706190725001E-3</c:v>
                </c:pt>
                <c:pt idx="559" formatCode="General">
                  <c:v>-1.6836603517300501E-3</c:v>
                </c:pt>
                <c:pt idx="560" formatCode="General">
                  <c:v>-1.68343710512608E-3</c:v>
                </c:pt>
                <c:pt idx="561" formatCode="General">
                  <c:v>-1.6865601070080801E-3</c:v>
                </c:pt>
                <c:pt idx="562" formatCode="General">
                  <c:v>-1.6890354251692099E-3</c:v>
                </c:pt>
                <c:pt idx="563" formatCode="General">
                  <c:v>-1.69297031676196E-3</c:v>
                </c:pt>
                <c:pt idx="564" formatCode="General">
                  <c:v>-1.69433158184732E-3</c:v>
                </c:pt>
                <c:pt idx="565" formatCode="General">
                  <c:v>-1.69873975737621E-3</c:v>
                </c:pt>
                <c:pt idx="566" formatCode="General">
                  <c:v>-1.70425141001267E-3</c:v>
                </c:pt>
                <c:pt idx="567" formatCode="General">
                  <c:v>-1.7060633612997801E-3</c:v>
                </c:pt>
                <c:pt idx="568" formatCode="General">
                  <c:v>-1.7085862567071E-3</c:v>
                </c:pt>
                <c:pt idx="569" formatCode="General">
                  <c:v>-1.71105076236375E-3</c:v>
                </c:pt>
                <c:pt idx="570" formatCode="General">
                  <c:v>-1.7141718826561799E-3</c:v>
                </c:pt>
                <c:pt idx="571" formatCode="General">
                  <c:v>-1.71722505330249E-3</c:v>
                </c:pt>
                <c:pt idx="572" formatCode="General">
                  <c:v>-1.7203520031781399E-3</c:v>
                </c:pt>
                <c:pt idx="573" formatCode="General">
                  <c:v>-1.72549875700129E-3</c:v>
                </c:pt>
                <c:pt idx="574" formatCode="General">
                  <c:v>-1.7239522929013099E-3</c:v>
                </c:pt>
                <c:pt idx="575" formatCode="General">
                  <c:v>-1.7311498470738099E-3</c:v>
                </c:pt>
                <c:pt idx="576" formatCode="General">
                  <c:v>-1.7325721053718299E-3</c:v>
                </c:pt>
                <c:pt idx="577" formatCode="General">
                  <c:v>-1.7378857370448999E-3</c:v>
                </c:pt>
                <c:pt idx="578" formatCode="General">
                  <c:v>-1.74086272695793E-3</c:v>
                </c:pt>
                <c:pt idx="579" formatCode="General">
                  <c:v>-1.74172531774122E-3</c:v>
                </c:pt>
                <c:pt idx="580" formatCode="General">
                  <c:v>-1.7426865394331999E-3</c:v>
                </c:pt>
                <c:pt idx="581" formatCode="General">
                  <c:v>-1.7456738017767801E-3</c:v>
                </c:pt>
                <c:pt idx="582" formatCode="General">
                  <c:v>-1.7497057145069799E-3</c:v>
                </c:pt>
                <c:pt idx="583" formatCode="General">
                  <c:v>-1.7495718446101499E-3</c:v>
                </c:pt>
                <c:pt idx="584" formatCode="General">
                  <c:v>-1.75556020635812E-3</c:v>
                </c:pt>
                <c:pt idx="585" formatCode="General">
                  <c:v>-1.75952479542879E-3</c:v>
                </c:pt>
                <c:pt idx="586" formatCode="General">
                  <c:v>-1.7636384205055901E-3</c:v>
                </c:pt>
                <c:pt idx="587" formatCode="General">
                  <c:v>-1.76341812700422E-3</c:v>
                </c:pt>
                <c:pt idx="588" formatCode="General">
                  <c:v>-1.7668490773971601E-3</c:v>
                </c:pt>
                <c:pt idx="589" formatCode="General">
                  <c:v>-1.7752137668951701E-3</c:v>
                </c:pt>
                <c:pt idx="590" formatCode="General">
                  <c:v>-1.7747092834867E-3</c:v>
                </c:pt>
                <c:pt idx="591" formatCode="General">
                  <c:v>-1.7767205978788099E-3</c:v>
                </c:pt>
                <c:pt idx="592" formatCode="General">
                  <c:v>-1.7793126940293801E-3</c:v>
                </c:pt>
                <c:pt idx="593" formatCode="General">
                  <c:v>-1.7829563409704E-3</c:v>
                </c:pt>
                <c:pt idx="594" formatCode="General">
                  <c:v>-1.78625077812894E-3</c:v>
                </c:pt>
                <c:pt idx="595" formatCode="General">
                  <c:v>-1.79066952742588E-3</c:v>
                </c:pt>
                <c:pt idx="596" formatCode="General">
                  <c:v>-1.7933557127599101E-3</c:v>
                </c:pt>
                <c:pt idx="597" formatCode="General">
                  <c:v>-1.7965666124502E-3</c:v>
                </c:pt>
                <c:pt idx="598" formatCode="General">
                  <c:v>-1.8030370784318599E-3</c:v>
                </c:pt>
                <c:pt idx="599" formatCode="General">
                  <c:v>-1.80513621007452E-3</c:v>
                </c:pt>
                <c:pt idx="600" formatCode="General">
                  <c:v>-1.80828164758639E-3</c:v>
                </c:pt>
                <c:pt idx="601" formatCode="General">
                  <c:v>-1.8098414135926499E-3</c:v>
                </c:pt>
                <c:pt idx="602" formatCode="General">
                  <c:v>-1.8097509494260299E-3</c:v>
                </c:pt>
                <c:pt idx="603" formatCode="General">
                  <c:v>-1.8114324175735701E-3</c:v>
                </c:pt>
                <c:pt idx="604" formatCode="General">
                  <c:v>-1.81445372770522E-3</c:v>
                </c:pt>
                <c:pt idx="605" formatCode="General">
                  <c:v>-1.8212370950344201E-3</c:v>
                </c:pt>
                <c:pt idx="606" formatCode="General">
                  <c:v>-1.8248239193001301E-3</c:v>
                </c:pt>
                <c:pt idx="607" formatCode="General">
                  <c:v>-1.82767149037879E-3</c:v>
                </c:pt>
                <c:pt idx="608" formatCode="General">
                  <c:v>-1.82583301129103E-3</c:v>
                </c:pt>
                <c:pt idx="609" formatCode="General">
                  <c:v>-1.8307861153862401E-3</c:v>
                </c:pt>
                <c:pt idx="610" formatCode="General">
                  <c:v>-1.8359016203125899E-3</c:v>
                </c:pt>
                <c:pt idx="611" formatCode="General">
                  <c:v>-1.83988950387947E-3</c:v>
                </c:pt>
                <c:pt idx="612" formatCode="General">
                  <c:v>-1.8396101205307199E-3</c:v>
                </c:pt>
                <c:pt idx="613" formatCode="General">
                  <c:v>-1.84330718373733E-3</c:v>
                </c:pt>
                <c:pt idx="614" formatCode="General">
                  <c:v>-1.84518303575409E-3</c:v>
                </c:pt>
                <c:pt idx="615" formatCode="General">
                  <c:v>-1.84635911116005E-3</c:v>
                </c:pt>
                <c:pt idx="616" formatCode="General">
                  <c:v>-1.8514828578510801E-3</c:v>
                </c:pt>
                <c:pt idx="617" formatCode="General">
                  <c:v>-1.8523691578376199E-3</c:v>
                </c:pt>
                <c:pt idx="618" formatCode="General">
                  <c:v>-1.85567882546907E-3</c:v>
                </c:pt>
                <c:pt idx="619" formatCode="General">
                  <c:v>-1.8579697021233301E-3</c:v>
                </c:pt>
                <c:pt idx="620" formatCode="General">
                  <c:v>-1.8651629218621401E-3</c:v>
                </c:pt>
                <c:pt idx="621" formatCode="General">
                  <c:v>-1.8663372668857501E-3</c:v>
                </c:pt>
                <c:pt idx="622" formatCode="General">
                  <c:v>-1.8686679333860699E-3</c:v>
                </c:pt>
                <c:pt idx="623" formatCode="General">
                  <c:v>-1.8710974589323101E-3</c:v>
                </c:pt>
                <c:pt idx="624" formatCode="General">
                  <c:v>-1.87028095479373E-3</c:v>
                </c:pt>
                <c:pt idx="625" formatCode="General">
                  <c:v>-1.8737590478250701E-3</c:v>
                </c:pt>
                <c:pt idx="626" formatCode="General">
                  <c:v>-1.87506018651092E-3</c:v>
                </c:pt>
                <c:pt idx="627" formatCode="General">
                  <c:v>-1.8803367146123201E-3</c:v>
                </c:pt>
                <c:pt idx="628" formatCode="General">
                  <c:v>-1.8867174488402399E-3</c:v>
                </c:pt>
                <c:pt idx="629" formatCode="General">
                  <c:v>-1.88609049797424E-3</c:v>
                </c:pt>
                <c:pt idx="630" formatCode="General">
                  <c:v>-1.8856753492825201E-3</c:v>
                </c:pt>
                <c:pt idx="631" formatCode="General">
                  <c:v>-1.8895313949772101E-3</c:v>
                </c:pt>
                <c:pt idx="632" formatCode="General">
                  <c:v>-1.89102873356016E-3</c:v>
                </c:pt>
                <c:pt idx="633" formatCode="General">
                  <c:v>-1.8965782944145599E-3</c:v>
                </c:pt>
                <c:pt idx="634" formatCode="General">
                  <c:v>-1.89831510974841E-3</c:v>
                </c:pt>
                <c:pt idx="635" formatCode="General">
                  <c:v>-1.9049770943081899E-3</c:v>
                </c:pt>
                <c:pt idx="636" formatCode="General">
                  <c:v>-1.90408483446141E-3</c:v>
                </c:pt>
                <c:pt idx="637" formatCode="General">
                  <c:v>-1.90882195328832E-3</c:v>
                </c:pt>
                <c:pt idx="638" formatCode="General">
                  <c:v>-1.9137361325118601E-3</c:v>
                </c:pt>
                <c:pt idx="639" formatCode="General">
                  <c:v>-1.91635881867136E-3</c:v>
                </c:pt>
                <c:pt idx="640" formatCode="General">
                  <c:v>-1.9167122148971601E-3</c:v>
                </c:pt>
                <c:pt idx="641" formatCode="General">
                  <c:v>-1.9199527416442501E-3</c:v>
                </c:pt>
                <c:pt idx="642" formatCode="General">
                  <c:v>-1.9253178595154501E-3</c:v>
                </c:pt>
                <c:pt idx="643" formatCode="General">
                  <c:v>-1.92958769723558E-3</c:v>
                </c:pt>
                <c:pt idx="644" formatCode="General">
                  <c:v>-1.9331759792433701E-3</c:v>
                </c:pt>
                <c:pt idx="645" formatCode="General">
                  <c:v>-1.9337712265400601E-3</c:v>
                </c:pt>
                <c:pt idx="646" formatCode="General">
                  <c:v>-1.9371216276815699E-3</c:v>
                </c:pt>
                <c:pt idx="647" formatCode="General">
                  <c:v>-1.9393471014490099E-3</c:v>
                </c:pt>
                <c:pt idx="648" formatCode="General">
                  <c:v>-1.93509966724411E-3</c:v>
                </c:pt>
                <c:pt idx="649" formatCode="General">
                  <c:v>-1.9403630427719499E-3</c:v>
                </c:pt>
                <c:pt idx="650" formatCode="General">
                  <c:v>-1.9461044622092901E-3</c:v>
                </c:pt>
                <c:pt idx="651" formatCode="General">
                  <c:v>-1.9476234801140599E-3</c:v>
                </c:pt>
                <c:pt idx="652" formatCode="General">
                  <c:v>-1.9527463120357399E-3</c:v>
                </c:pt>
                <c:pt idx="653" formatCode="General">
                  <c:v>-1.9557248269635201E-3</c:v>
                </c:pt>
                <c:pt idx="654" formatCode="General">
                  <c:v>-1.9595517567244799E-3</c:v>
                </c:pt>
                <c:pt idx="655" formatCode="General">
                  <c:v>-1.9623723850451902E-3</c:v>
                </c:pt>
                <c:pt idx="656" formatCode="General">
                  <c:v>-1.9646649088664102E-3</c:v>
                </c:pt>
                <c:pt idx="657" formatCode="General">
                  <c:v>-1.9688609328223599E-3</c:v>
                </c:pt>
                <c:pt idx="658" formatCode="General">
                  <c:v>-1.97151019526621E-3</c:v>
                </c:pt>
                <c:pt idx="659" formatCode="General">
                  <c:v>-1.9724875224307798E-3</c:v>
                </c:pt>
                <c:pt idx="660" formatCode="General">
                  <c:v>-1.9730220615197399E-3</c:v>
                </c:pt>
                <c:pt idx="661" formatCode="General">
                  <c:v>-1.9778821668337298E-3</c:v>
                </c:pt>
                <c:pt idx="662" formatCode="General">
                  <c:v>-1.981238988521E-3</c:v>
                </c:pt>
                <c:pt idx="663" formatCode="General">
                  <c:v>-1.9836453518262301E-3</c:v>
                </c:pt>
                <c:pt idx="664" formatCode="General">
                  <c:v>-1.9826622367860001E-3</c:v>
                </c:pt>
                <c:pt idx="665" formatCode="General">
                  <c:v>-1.98709667678084E-3</c:v>
                </c:pt>
                <c:pt idx="666" formatCode="General">
                  <c:v>-1.9888855361722101E-3</c:v>
                </c:pt>
                <c:pt idx="667" formatCode="General">
                  <c:v>-1.9901748035053598E-3</c:v>
                </c:pt>
                <c:pt idx="668" formatCode="General">
                  <c:v>-1.9941710234584798E-3</c:v>
                </c:pt>
                <c:pt idx="669" formatCode="General">
                  <c:v>-1.9907526163743198E-3</c:v>
                </c:pt>
                <c:pt idx="670" formatCode="General">
                  <c:v>-1.9984786363181702E-3</c:v>
                </c:pt>
                <c:pt idx="671" formatCode="General">
                  <c:v>-2.00228670691206E-3</c:v>
                </c:pt>
                <c:pt idx="672" formatCode="General">
                  <c:v>-2.0034417582093602E-3</c:v>
                </c:pt>
                <c:pt idx="673" formatCode="General">
                  <c:v>-2.0044110874825002E-3</c:v>
                </c:pt>
                <c:pt idx="674" formatCode="General">
                  <c:v>-2.0090589120437502E-3</c:v>
                </c:pt>
                <c:pt idx="675" formatCode="General">
                  <c:v>-2.00977277742917E-3</c:v>
                </c:pt>
                <c:pt idx="676" formatCode="General">
                  <c:v>-2.0120484602762401E-3</c:v>
                </c:pt>
                <c:pt idx="677" formatCode="General">
                  <c:v>-2.01207661420141E-3</c:v>
                </c:pt>
                <c:pt idx="678" formatCode="General">
                  <c:v>-2.0174090712654301E-3</c:v>
                </c:pt>
                <c:pt idx="679" formatCode="General">
                  <c:v>-2.01412593037258E-3</c:v>
                </c:pt>
                <c:pt idx="680" formatCode="General">
                  <c:v>-2.0158296260496299E-3</c:v>
                </c:pt>
                <c:pt idx="681" formatCode="General">
                  <c:v>-2.0203173214356999E-3</c:v>
                </c:pt>
                <c:pt idx="682" formatCode="General">
                  <c:v>-2.0260335192575801E-3</c:v>
                </c:pt>
                <c:pt idx="683" formatCode="General">
                  <c:v>-2.02715445089789E-3</c:v>
                </c:pt>
                <c:pt idx="684" formatCode="General">
                  <c:v>-2.0250236281919502E-3</c:v>
                </c:pt>
                <c:pt idx="685" formatCode="General">
                  <c:v>-2.0331257520366901E-3</c:v>
                </c:pt>
                <c:pt idx="686" formatCode="General">
                  <c:v>-2.0342607398817999E-3</c:v>
                </c:pt>
                <c:pt idx="687" formatCode="General">
                  <c:v>-2.0355108375561602E-3</c:v>
                </c:pt>
                <c:pt idx="688" formatCode="General">
                  <c:v>-2.03695100515194E-3</c:v>
                </c:pt>
                <c:pt idx="689" formatCode="General">
                  <c:v>-2.0415664580559901E-3</c:v>
                </c:pt>
                <c:pt idx="690" formatCode="General">
                  <c:v>-2.0417219148989199E-3</c:v>
                </c:pt>
                <c:pt idx="691" formatCode="General">
                  <c:v>-2.04699728130372E-3</c:v>
                </c:pt>
                <c:pt idx="692" formatCode="General">
                  <c:v>-2.0468477270906798E-3</c:v>
                </c:pt>
                <c:pt idx="693" formatCode="General">
                  <c:v>-2.0495067383426101E-3</c:v>
                </c:pt>
                <c:pt idx="694" formatCode="General">
                  <c:v>-2.0510381276029198E-3</c:v>
                </c:pt>
                <c:pt idx="695" formatCode="General">
                  <c:v>-2.0509519235914998E-3</c:v>
                </c:pt>
                <c:pt idx="696" formatCode="General">
                  <c:v>-2.0514070947464801E-3</c:v>
                </c:pt>
                <c:pt idx="697" formatCode="General">
                  <c:v>-2.05485305725978E-3</c:v>
                </c:pt>
                <c:pt idx="698" formatCode="General">
                  <c:v>-2.05658793450575E-3</c:v>
                </c:pt>
                <c:pt idx="699" formatCode="General">
                  <c:v>-2.0591296155395501E-3</c:v>
                </c:pt>
                <c:pt idx="700" formatCode="General">
                  <c:v>-2.05749786179981E-3</c:v>
                </c:pt>
                <c:pt idx="701" formatCode="General">
                  <c:v>-2.0590804965248499E-3</c:v>
                </c:pt>
                <c:pt idx="702" formatCode="General">
                  <c:v>-2.0605181825348699E-3</c:v>
                </c:pt>
                <c:pt idx="703" formatCode="General">
                  <c:v>-2.0656364526260899E-3</c:v>
                </c:pt>
                <c:pt idx="704" formatCode="General">
                  <c:v>-2.0596956667972501E-3</c:v>
                </c:pt>
                <c:pt idx="705" formatCode="General">
                  <c:v>-2.0671701119001499E-3</c:v>
                </c:pt>
                <c:pt idx="706" formatCode="General">
                  <c:v>-2.06816076662684E-3</c:v>
                </c:pt>
                <c:pt idx="707" formatCode="General">
                  <c:v>-2.0690067316864202E-3</c:v>
                </c:pt>
                <c:pt idx="708" formatCode="General">
                  <c:v>-2.07004524911664E-3</c:v>
                </c:pt>
                <c:pt idx="709" formatCode="General">
                  <c:v>-2.0718686544393002E-3</c:v>
                </c:pt>
                <c:pt idx="710" formatCode="General">
                  <c:v>-2.07426840585962E-3</c:v>
                </c:pt>
                <c:pt idx="711" formatCode="General">
                  <c:v>-2.07395702656642E-3</c:v>
                </c:pt>
                <c:pt idx="712" formatCode="General">
                  <c:v>-2.0731376028516402E-3</c:v>
                </c:pt>
                <c:pt idx="713" formatCode="General">
                  <c:v>-2.0795870796397101E-3</c:v>
                </c:pt>
                <c:pt idx="714" formatCode="General">
                  <c:v>-2.0841331706420701E-3</c:v>
                </c:pt>
                <c:pt idx="715" formatCode="General">
                  <c:v>-2.0764799877577901E-3</c:v>
                </c:pt>
                <c:pt idx="716" formatCode="General">
                  <c:v>-2.08476647757225E-3</c:v>
                </c:pt>
                <c:pt idx="717" formatCode="General">
                  <c:v>-2.0870600848821E-3</c:v>
                </c:pt>
                <c:pt idx="718" formatCode="General">
                  <c:v>-2.08634683507751E-3</c:v>
                </c:pt>
                <c:pt idx="719" formatCode="General">
                  <c:v>-2.0846479167245498E-3</c:v>
                </c:pt>
                <c:pt idx="720" formatCode="General">
                  <c:v>-2.0875352750282499E-3</c:v>
                </c:pt>
                <c:pt idx="721" formatCode="General">
                  <c:v>-2.0896412543208701E-3</c:v>
                </c:pt>
                <c:pt idx="722" formatCode="General">
                  <c:v>-2.0906178268498298E-3</c:v>
                </c:pt>
                <c:pt idx="723" formatCode="General">
                  <c:v>-2.0913400356220202E-3</c:v>
                </c:pt>
                <c:pt idx="724" formatCode="General">
                  <c:v>-2.0942612776541402E-3</c:v>
                </c:pt>
                <c:pt idx="725" formatCode="General">
                  <c:v>-2.0959296174512202E-3</c:v>
                </c:pt>
                <c:pt idx="726" formatCode="General">
                  <c:v>-2.09160548473083E-3</c:v>
                </c:pt>
                <c:pt idx="727" formatCode="General">
                  <c:v>-2.0995580421554298E-3</c:v>
                </c:pt>
                <c:pt idx="728" formatCode="General">
                  <c:v>-2.0984755015109502E-3</c:v>
                </c:pt>
                <c:pt idx="729" formatCode="General">
                  <c:v>-2.1005716512808802E-3</c:v>
                </c:pt>
                <c:pt idx="730" formatCode="General">
                  <c:v>-2.1006336436020399E-3</c:v>
                </c:pt>
                <c:pt idx="731" formatCode="General">
                  <c:v>-2.1035458218249198E-3</c:v>
                </c:pt>
                <c:pt idx="732" formatCode="General">
                  <c:v>-2.1055854396871002E-3</c:v>
                </c:pt>
                <c:pt idx="733" formatCode="General">
                  <c:v>-2.1027432287950799E-3</c:v>
                </c:pt>
                <c:pt idx="734" formatCode="General">
                  <c:v>-2.1051987627455199E-3</c:v>
                </c:pt>
                <c:pt idx="735" formatCode="General">
                  <c:v>-2.1074349259226901E-3</c:v>
                </c:pt>
                <c:pt idx="736" formatCode="General">
                  <c:v>-2.10756628845116E-3</c:v>
                </c:pt>
                <c:pt idx="737" formatCode="General">
                  <c:v>-2.1073041377094701E-3</c:v>
                </c:pt>
                <c:pt idx="738" formatCode="General">
                  <c:v>-2.1164973954760601E-3</c:v>
                </c:pt>
                <c:pt idx="739" formatCode="General">
                  <c:v>-2.11546748437121E-3</c:v>
                </c:pt>
                <c:pt idx="740" formatCode="General">
                  <c:v>-2.11279034526378E-3</c:v>
                </c:pt>
                <c:pt idx="741" formatCode="General">
                  <c:v>-2.1140873111031E-3</c:v>
                </c:pt>
                <c:pt idx="742" formatCode="General">
                  <c:v>-2.1182067827471601E-3</c:v>
                </c:pt>
                <c:pt idx="743" formatCode="General">
                  <c:v>-2.11711393519651E-3</c:v>
                </c:pt>
                <c:pt idx="744" formatCode="General">
                  <c:v>-2.1167121111483902E-3</c:v>
                </c:pt>
                <c:pt idx="745" formatCode="General">
                  <c:v>-2.1196605396117001E-3</c:v>
                </c:pt>
                <c:pt idx="746" formatCode="General">
                  <c:v>-2.1194593305024199E-3</c:v>
                </c:pt>
                <c:pt idx="747" formatCode="General">
                  <c:v>-2.1200928125062199E-3</c:v>
                </c:pt>
                <c:pt idx="748" formatCode="General">
                  <c:v>-2.1181094922787299E-3</c:v>
                </c:pt>
                <c:pt idx="749" formatCode="General">
                  <c:v>-2.1231463687821001E-3</c:v>
                </c:pt>
                <c:pt idx="750" formatCode="General">
                  <c:v>-2.1226339613499199E-3</c:v>
                </c:pt>
                <c:pt idx="751" formatCode="General">
                  <c:v>-2.1248843713747301E-3</c:v>
                </c:pt>
                <c:pt idx="752" formatCode="General">
                  <c:v>-2.12630982980164E-3</c:v>
                </c:pt>
                <c:pt idx="753" formatCode="General">
                  <c:v>-2.1287064988326199E-3</c:v>
                </c:pt>
                <c:pt idx="754" formatCode="General">
                  <c:v>-2.1283611579480301E-3</c:v>
                </c:pt>
                <c:pt idx="755" formatCode="General">
                  <c:v>-2.1309380715021798E-3</c:v>
                </c:pt>
                <c:pt idx="756" formatCode="General">
                  <c:v>-2.1322756285121198E-3</c:v>
                </c:pt>
                <c:pt idx="757" formatCode="General">
                  <c:v>-2.1302128954615901E-3</c:v>
                </c:pt>
                <c:pt idx="758" formatCode="General">
                  <c:v>-2.12499721210733E-3</c:v>
                </c:pt>
                <c:pt idx="759" formatCode="General">
                  <c:v>-2.1296977255945799E-3</c:v>
                </c:pt>
                <c:pt idx="760" formatCode="General">
                  <c:v>-2.1282947998038401E-3</c:v>
                </c:pt>
                <c:pt idx="761" formatCode="General">
                  <c:v>-2.1310564792899802E-3</c:v>
                </c:pt>
                <c:pt idx="762" formatCode="General">
                  <c:v>-2.1306550327569499E-3</c:v>
                </c:pt>
                <c:pt idx="763" formatCode="General">
                  <c:v>-2.1328724087498001E-3</c:v>
                </c:pt>
                <c:pt idx="764" formatCode="General">
                  <c:v>-2.13447796788726E-3</c:v>
                </c:pt>
                <c:pt idx="765" formatCode="General">
                  <c:v>-2.1428321962983299E-3</c:v>
                </c:pt>
                <c:pt idx="766" formatCode="General">
                  <c:v>-2.1416147416222701E-3</c:v>
                </c:pt>
                <c:pt idx="767" formatCode="General">
                  <c:v>-2.1410240080217101E-3</c:v>
                </c:pt>
                <c:pt idx="768" formatCode="General">
                  <c:v>-2.1388213171202098E-3</c:v>
                </c:pt>
                <c:pt idx="769" formatCode="General">
                  <c:v>-2.1418497463281598E-3</c:v>
                </c:pt>
                <c:pt idx="770" formatCode="General">
                  <c:v>-2.1416524282864102E-3</c:v>
                </c:pt>
                <c:pt idx="771" formatCode="General">
                  <c:v>-2.1403971729658301E-3</c:v>
                </c:pt>
                <c:pt idx="772" formatCode="General">
                  <c:v>-2.1413421212745998E-3</c:v>
                </c:pt>
                <c:pt idx="773" formatCode="General">
                  <c:v>-2.1430678231958E-3</c:v>
                </c:pt>
                <c:pt idx="774" formatCode="General">
                  <c:v>-2.14814144610441E-3</c:v>
                </c:pt>
                <c:pt idx="775" formatCode="General">
                  <c:v>-2.1491484996237899E-3</c:v>
                </c:pt>
                <c:pt idx="776" formatCode="General">
                  <c:v>-2.1444714727566799E-3</c:v>
                </c:pt>
                <c:pt idx="777" formatCode="General">
                  <c:v>-2.1463715094498302E-3</c:v>
                </c:pt>
                <c:pt idx="778" formatCode="General">
                  <c:v>-2.1422345565894302E-3</c:v>
                </c:pt>
                <c:pt idx="779" formatCode="General">
                  <c:v>-2.15248971209611E-3</c:v>
                </c:pt>
                <c:pt idx="780" formatCode="General">
                  <c:v>-2.1491201855229798E-3</c:v>
                </c:pt>
                <c:pt idx="781" formatCode="General">
                  <c:v>-2.1513380020868E-3</c:v>
                </c:pt>
                <c:pt idx="782" formatCode="General">
                  <c:v>-2.1475913446297999E-3</c:v>
                </c:pt>
                <c:pt idx="783" formatCode="General">
                  <c:v>-2.1527664067508101E-3</c:v>
                </c:pt>
                <c:pt idx="784" formatCode="General">
                  <c:v>-2.15320919405209E-3</c:v>
                </c:pt>
                <c:pt idx="785" formatCode="General">
                  <c:v>-2.1504751197431102E-3</c:v>
                </c:pt>
                <c:pt idx="786" formatCode="General">
                  <c:v>-2.1514487492117801E-3</c:v>
                </c:pt>
                <c:pt idx="787" formatCode="General">
                  <c:v>-2.1523248644165398E-3</c:v>
                </c:pt>
                <c:pt idx="788" formatCode="General">
                  <c:v>-2.1531370445057301E-3</c:v>
                </c:pt>
                <c:pt idx="789" formatCode="General">
                  <c:v>-2.1556543522529199E-3</c:v>
                </c:pt>
                <c:pt idx="790" formatCode="General">
                  <c:v>-2.1491794511326501E-3</c:v>
                </c:pt>
                <c:pt idx="791" formatCode="General">
                  <c:v>-2.15625575975414E-3</c:v>
                </c:pt>
                <c:pt idx="792" formatCode="General">
                  <c:v>-2.1546851918749399E-3</c:v>
                </c:pt>
                <c:pt idx="793" formatCode="General">
                  <c:v>-2.1497773999600701E-3</c:v>
                </c:pt>
                <c:pt idx="794" formatCode="General">
                  <c:v>-2.1544979293660902E-3</c:v>
                </c:pt>
                <c:pt idx="795" formatCode="General">
                  <c:v>-2.1539552544701801E-3</c:v>
                </c:pt>
                <c:pt idx="796" formatCode="General">
                  <c:v>-2.1542450165466099E-3</c:v>
                </c:pt>
                <c:pt idx="797" formatCode="General">
                  <c:v>-2.1564588848616601E-3</c:v>
                </c:pt>
                <c:pt idx="798" formatCode="General">
                  <c:v>-2.1552466933300899E-3</c:v>
                </c:pt>
                <c:pt idx="799" formatCode="General">
                  <c:v>-2.1557182567756702E-3</c:v>
                </c:pt>
                <c:pt idx="800" formatCode="General">
                  <c:v>-2.1560387114577498E-3</c:v>
                </c:pt>
                <c:pt idx="801" formatCode="General">
                  <c:v>-2.1567548302161301E-3</c:v>
                </c:pt>
                <c:pt idx="802" formatCode="General">
                  <c:v>-2.1553246935386598E-3</c:v>
                </c:pt>
                <c:pt idx="803" formatCode="General">
                  <c:v>-2.1558301783603899E-3</c:v>
                </c:pt>
                <c:pt idx="804" formatCode="General">
                  <c:v>-2.1616406470649201E-3</c:v>
                </c:pt>
                <c:pt idx="805" formatCode="General">
                  <c:v>-2.1588377369167501E-3</c:v>
                </c:pt>
                <c:pt idx="806" formatCode="General">
                  <c:v>-2.1630736939704399E-3</c:v>
                </c:pt>
                <c:pt idx="807" formatCode="General">
                  <c:v>-2.1580265371300002E-3</c:v>
                </c:pt>
                <c:pt idx="808" formatCode="General">
                  <c:v>-2.1566679012359302E-3</c:v>
                </c:pt>
                <c:pt idx="809" formatCode="General">
                  <c:v>-2.1622121410626001E-3</c:v>
                </c:pt>
                <c:pt idx="810" formatCode="General">
                  <c:v>-2.1565384882179001E-3</c:v>
                </c:pt>
                <c:pt idx="811" formatCode="General">
                  <c:v>-2.1592260302453E-3</c:v>
                </c:pt>
                <c:pt idx="812" formatCode="General">
                  <c:v>-2.1605229108212598E-3</c:v>
                </c:pt>
                <c:pt idx="813" formatCode="General">
                  <c:v>-2.16101219633594E-3</c:v>
                </c:pt>
                <c:pt idx="814" formatCode="General">
                  <c:v>-2.1645368240962698E-3</c:v>
                </c:pt>
                <c:pt idx="815" formatCode="General">
                  <c:v>-2.1619388564493099E-3</c:v>
                </c:pt>
                <c:pt idx="816" formatCode="General">
                  <c:v>-2.1689849047056699E-3</c:v>
                </c:pt>
                <c:pt idx="817" formatCode="General">
                  <c:v>-2.1736975440662899E-3</c:v>
                </c:pt>
                <c:pt idx="818" formatCode="General">
                  <c:v>-2.1703028692763898E-3</c:v>
                </c:pt>
                <c:pt idx="819" formatCode="General">
                  <c:v>-2.1697517034129001E-3</c:v>
                </c:pt>
                <c:pt idx="820" formatCode="General">
                  <c:v>-2.1656311231869202E-3</c:v>
                </c:pt>
                <c:pt idx="821" formatCode="General">
                  <c:v>-2.16982051117696E-3</c:v>
                </c:pt>
                <c:pt idx="822" formatCode="General">
                  <c:v>-2.1721532375600398E-3</c:v>
                </c:pt>
                <c:pt idx="823" formatCode="General">
                  <c:v>-2.1713331426111201E-3</c:v>
                </c:pt>
                <c:pt idx="824" formatCode="General">
                  <c:v>-2.1707751264237701E-3</c:v>
                </c:pt>
                <c:pt idx="825" formatCode="General">
                  <c:v>-2.1723117280313402E-3</c:v>
                </c:pt>
                <c:pt idx="826" formatCode="General">
                  <c:v>-2.1684313090421302E-3</c:v>
                </c:pt>
                <c:pt idx="827" formatCode="General">
                  <c:v>-2.1691599678496502E-3</c:v>
                </c:pt>
                <c:pt idx="828" formatCode="General">
                  <c:v>-2.1720506939656302E-3</c:v>
                </c:pt>
                <c:pt idx="829" formatCode="General">
                  <c:v>-2.1646355625112102E-3</c:v>
                </c:pt>
                <c:pt idx="830" formatCode="General">
                  <c:v>-2.17085596497151E-3</c:v>
                </c:pt>
                <c:pt idx="831" formatCode="General">
                  <c:v>-2.1725455778112998E-3</c:v>
                </c:pt>
                <c:pt idx="832" formatCode="General">
                  <c:v>-2.1753361739340902E-3</c:v>
                </c:pt>
                <c:pt idx="833" formatCode="General">
                  <c:v>-2.1768938391225302E-3</c:v>
                </c:pt>
                <c:pt idx="834" formatCode="General">
                  <c:v>-2.1741920367782299E-3</c:v>
                </c:pt>
                <c:pt idx="835" formatCode="General">
                  <c:v>-2.1771122198973401E-3</c:v>
                </c:pt>
                <c:pt idx="836" formatCode="General">
                  <c:v>-2.1769137520149299E-3</c:v>
                </c:pt>
                <c:pt idx="837" formatCode="General">
                  <c:v>-2.1769257869856101E-3</c:v>
                </c:pt>
                <c:pt idx="838" formatCode="General">
                  <c:v>-2.1793671825621501E-3</c:v>
                </c:pt>
                <c:pt idx="839" formatCode="General">
                  <c:v>-2.1739691348685499E-3</c:v>
                </c:pt>
                <c:pt idx="840" formatCode="General">
                  <c:v>-2.1754483349981498E-3</c:v>
                </c:pt>
                <c:pt idx="841" formatCode="General">
                  <c:v>-2.1772173815989499E-3</c:v>
                </c:pt>
                <c:pt idx="842" formatCode="General">
                  <c:v>-2.1775548364474499E-3</c:v>
                </c:pt>
                <c:pt idx="843" formatCode="General">
                  <c:v>-2.17855246441646E-3</c:v>
                </c:pt>
                <c:pt idx="844" formatCode="General">
                  <c:v>-2.17827005605844E-3</c:v>
                </c:pt>
                <c:pt idx="845" formatCode="General">
                  <c:v>-2.17886659483555E-3</c:v>
                </c:pt>
                <c:pt idx="846" formatCode="General">
                  <c:v>-2.1707083494771099E-3</c:v>
                </c:pt>
                <c:pt idx="847" formatCode="General">
                  <c:v>-2.1761808126846598E-3</c:v>
                </c:pt>
                <c:pt idx="848" formatCode="General">
                  <c:v>-2.1760844008330399E-3</c:v>
                </c:pt>
                <c:pt idx="849" formatCode="General">
                  <c:v>-2.1789381569409E-3</c:v>
                </c:pt>
                <c:pt idx="850" formatCode="General">
                  <c:v>-2.1794132319811399E-3</c:v>
                </c:pt>
                <c:pt idx="851" formatCode="General">
                  <c:v>-2.18420308785284E-3</c:v>
                </c:pt>
                <c:pt idx="852" formatCode="General">
                  <c:v>-2.1795119215434599E-3</c:v>
                </c:pt>
                <c:pt idx="853" formatCode="General">
                  <c:v>-2.1774433941164299E-3</c:v>
                </c:pt>
                <c:pt idx="854" formatCode="General">
                  <c:v>-2.1747061706660501E-3</c:v>
                </c:pt>
                <c:pt idx="855" formatCode="General">
                  <c:v>-2.1777252762273801E-3</c:v>
                </c:pt>
                <c:pt idx="856" formatCode="General">
                  <c:v>-2.1797314922476102E-3</c:v>
                </c:pt>
                <c:pt idx="857" formatCode="General">
                  <c:v>-2.1814241778619499E-3</c:v>
                </c:pt>
                <c:pt idx="858" formatCode="General">
                  <c:v>-2.1768913904194899E-3</c:v>
                </c:pt>
                <c:pt idx="859" formatCode="General">
                  <c:v>-2.1765719320020801E-3</c:v>
                </c:pt>
                <c:pt idx="860" formatCode="General">
                  <c:v>-2.1859569101262901E-3</c:v>
                </c:pt>
                <c:pt idx="861" formatCode="General">
                  <c:v>-2.1845375155292298E-3</c:v>
                </c:pt>
                <c:pt idx="862" formatCode="General">
                  <c:v>-2.18252085572529E-3</c:v>
                </c:pt>
                <c:pt idx="863" formatCode="General">
                  <c:v>-2.1805804741155E-3</c:v>
                </c:pt>
                <c:pt idx="864" formatCode="General">
                  <c:v>-2.1823248673251E-3</c:v>
                </c:pt>
                <c:pt idx="865" formatCode="General">
                  <c:v>-2.1837983627509198E-3</c:v>
                </c:pt>
                <c:pt idx="866" formatCode="General">
                  <c:v>-2.1853958292608801E-3</c:v>
                </c:pt>
                <c:pt idx="867" formatCode="General">
                  <c:v>-2.1781624943388502E-3</c:v>
                </c:pt>
                <c:pt idx="868" formatCode="General">
                  <c:v>-2.1806520218943201E-3</c:v>
                </c:pt>
                <c:pt idx="869" formatCode="General">
                  <c:v>-2.18502804596615E-3</c:v>
                </c:pt>
                <c:pt idx="870" formatCode="General">
                  <c:v>-2.1879540495658798E-3</c:v>
                </c:pt>
                <c:pt idx="871" formatCode="General">
                  <c:v>-2.18756914935911E-3</c:v>
                </c:pt>
                <c:pt idx="872" formatCode="General">
                  <c:v>-2.1870450054606301E-3</c:v>
                </c:pt>
                <c:pt idx="873" formatCode="General">
                  <c:v>-2.1896651500143299E-3</c:v>
                </c:pt>
                <c:pt idx="874" formatCode="General">
                  <c:v>-2.1893814064788799E-3</c:v>
                </c:pt>
                <c:pt idx="875" formatCode="General">
                  <c:v>-2.1880248855488502E-3</c:v>
                </c:pt>
                <c:pt idx="876" formatCode="General">
                  <c:v>-2.1875498458313099E-3</c:v>
                </c:pt>
                <c:pt idx="877" formatCode="General">
                  <c:v>-2.1971358369951201E-3</c:v>
                </c:pt>
                <c:pt idx="878" formatCode="General">
                  <c:v>-2.1849702312316502E-3</c:v>
                </c:pt>
                <c:pt idx="879" formatCode="General">
                  <c:v>-2.19052139188283E-3</c:v>
                </c:pt>
                <c:pt idx="880" formatCode="General">
                  <c:v>-2.1905219578301602E-3</c:v>
                </c:pt>
                <c:pt idx="881" formatCode="General">
                  <c:v>-2.1876719414924599E-3</c:v>
                </c:pt>
                <c:pt idx="882" formatCode="General">
                  <c:v>-2.1914187701499899E-3</c:v>
                </c:pt>
                <c:pt idx="883" formatCode="General">
                  <c:v>-2.1931235480107799E-3</c:v>
                </c:pt>
                <c:pt idx="884" formatCode="General">
                  <c:v>-2.1913668954731502E-3</c:v>
                </c:pt>
                <c:pt idx="885" formatCode="General">
                  <c:v>-2.1862524616648301E-3</c:v>
                </c:pt>
                <c:pt idx="886" formatCode="General">
                  <c:v>-2.1925943572114102E-3</c:v>
                </c:pt>
                <c:pt idx="887" formatCode="General">
                  <c:v>-2.19386489366871E-3</c:v>
                </c:pt>
                <c:pt idx="888" formatCode="General">
                  <c:v>-2.1912747081774598E-3</c:v>
                </c:pt>
                <c:pt idx="889" formatCode="General">
                  <c:v>-2.1928929786173301E-3</c:v>
                </c:pt>
                <c:pt idx="890" formatCode="General">
                  <c:v>-2.1940316781500599E-3</c:v>
                </c:pt>
                <c:pt idx="891" formatCode="General">
                  <c:v>-2.1931137954322001E-3</c:v>
                </c:pt>
                <c:pt idx="892" formatCode="General">
                  <c:v>-2.19442000483427E-3</c:v>
                </c:pt>
                <c:pt idx="893" formatCode="General">
                  <c:v>-2.19404692274963E-3</c:v>
                </c:pt>
                <c:pt idx="894" formatCode="General">
                  <c:v>-2.1911374850756599E-3</c:v>
                </c:pt>
                <c:pt idx="895" formatCode="General">
                  <c:v>-2.1972434686723199E-3</c:v>
                </c:pt>
                <c:pt idx="896" formatCode="General">
                  <c:v>-2.1924589087269101E-3</c:v>
                </c:pt>
                <c:pt idx="897" formatCode="General">
                  <c:v>-2.1941616757215798E-3</c:v>
                </c:pt>
                <c:pt idx="898" formatCode="General">
                  <c:v>-2.195154477902E-3</c:v>
                </c:pt>
                <c:pt idx="899" formatCode="General">
                  <c:v>-2.1971254693542901E-3</c:v>
                </c:pt>
                <c:pt idx="900" formatCode="General">
                  <c:v>-2.1925408523705398E-3</c:v>
                </c:pt>
                <c:pt idx="901" formatCode="General">
                  <c:v>-2.19383962429027E-3</c:v>
                </c:pt>
                <c:pt idx="902" formatCode="General">
                  <c:v>-2.1959981812901801E-3</c:v>
                </c:pt>
                <c:pt idx="903" formatCode="General">
                  <c:v>-2.1972508427678598E-3</c:v>
                </c:pt>
                <c:pt idx="904" formatCode="General">
                  <c:v>-2.1929759703587701E-3</c:v>
                </c:pt>
                <c:pt idx="905" formatCode="General">
                  <c:v>-2.20238640308654E-3</c:v>
                </c:pt>
                <c:pt idx="906" formatCode="General">
                  <c:v>-2.1971765447736402E-3</c:v>
                </c:pt>
                <c:pt idx="907" formatCode="General">
                  <c:v>-2.1994302137755399E-3</c:v>
                </c:pt>
                <c:pt idx="908" formatCode="General">
                  <c:v>-2.1958153608885298E-3</c:v>
                </c:pt>
                <c:pt idx="909" formatCode="General">
                  <c:v>-2.1956171649438199E-3</c:v>
                </c:pt>
                <c:pt idx="910" formatCode="General">
                  <c:v>-2.1994332186240102E-3</c:v>
                </c:pt>
                <c:pt idx="911" formatCode="General">
                  <c:v>-2.1970655972446498E-3</c:v>
                </c:pt>
                <c:pt idx="912" formatCode="General">
                  <c:v>-2.1984494873982202E-3</c:v>
                </c:pt>
                <c:pt idx="913" formatCode="General">
                  <c:v>-2.20111781484703E-3</c:v>
                </c:pt>
                <c:pt idx="914" formatCode="General">
                  <c:v>-2.1997791888903298E-3</c:v>
                </c:pt>
                <c:pt idx="915" formatCode="General">
                  <c:v>-2.1955347734612701E-3</c:v>
                </c:pt>
                <c:pt idx="916" formatCode="General">
                  <c:v>-2.1941055869546299E-3</c:v>
                </c:pt>
                <c:pt idx="917" formatCode="General">
                  <c:v>-2.1939416559603E-3</c:v>
                </c:pt>
                <c:pt idx="918" formatCode="General">
                  <c:v>-2.2003126849007501E-3</c:v>
                </c:pt>
                <c:pt idx="919" formatCode="General">
                  <c:v>-2.19890017963608E-3</c:v>
                </c:pt>
                <c:pt idx="920" formatCode="General">
                  <c:v>-2.1963371075625101E-3</c:v>
                </c:pt>
                <c:pt idx="921" formatCode="General">
                  <c:v>-2.19837153965315E-3</c:v>
                </c:pt>
                <c:pt idx="922" formatCode="General">
                  <c:v>-2.1971284477683801E-3</c:v>
                </c:pt>
                <c:pt idx="923" formatCode="General">
                  <c:v>-2.20161376719194E-3</c:v>
                </c:pt>
                <c:pt idx="924" formatCode="General">
                  <c:v>-2.20054587747131E-3</c:v>
                </c:pt>
                <c:pt idx="925" formatCode="General">
                  <c:v>-2.1978409957326499E-3</c:v>
                </c:pt>
                <c:pt idx="926" formatCode="General">
                  <c:v>-2.19627125933181E-3</c:v>
                </c:pt>
                <c:pt idx="927" formatCode="General">
                  <c:v>-2.1980517864415398E-3</c:v>
                </c:pt>
                <c:pt idx="928" formatCode="General">
                  <c:v>-2.2032122394941098E-3</c:v>
                </c:pt>
                <c:pt idx="929" formatCode="General">
                  <c:v>-2.19631786849893E-3</c:v>
                </c:pt>
                <c:pt idx="930" formatCode="General">
                  <c:v>-2.1986898968197801E-3</c:v>
                </c:pt>
                <c:pt idx="931" formatCode="General">
                  <c:v>-2.1986535062673901E-3</c:v>
                </c:pt>
                <c:pt idx="932" formatCode="General">
                  <c:v>-2.2008423118399802E-3</c:v>
                </c:pt>
                <c:pt idx="933" formatCode="General">
                  <c:v>-2.19850859484319E-3</c:v>
                </c:pt>
                <c:pt idx="934" formatCode="General">
                  <c:v>-2.19644046988632E-3</c:v>
                </c:pt>
                <c:pt idx="935" formatCode="General">
                  <c:v>-2.1980263602245699E-3</c:v>
                </c:pt>
                <c:pt idx="936" formatCode="General">
                  <c:v>-2.1966859648341599E-3</c:v>
                </c:pt>
                <c:pt idx="937" formatCode="General">
                  <c:v>-2.1993709146251299E-3</c:v>
                </c:pt>
                <c:pt idx="938" formatCode="General">
                  <c:v>-2.2005027361235402E-3</c:v>
                </c:pt>
                <c:pt idx="939" formatCode="General">
                  <c:v>-2.19884698953941E-3</c:v>
                </c:pt>
                <c:pt idx="940" formatCode="General">
                  <c:v>-2.2051432585984301E-3</c:v>
                </c:pt>
                <c:pt idx="941" formatCode="General">
                  <c:v>-2.1995171055922101E-3</c:v>
                </c:pt>
                <c:pt idx="942" formatCode="General">
                  <c:v>-2.19380574337947E-3</c:v>
                </c:pt>
                <c:pt idx="943" formatCode="General">
                  <c:v>-2.2006401091901502E-3</c:v>
                </c:pt>
                <c:pt idx="944" formatCode="General">
                  <c:v>-2.20110305454031E-3</c:v>
                </c:pt>
                <c:pt idx="945" formatCode="General">
                  <c:v>-2.2006548633325901E-3</c:v>
                </c:pt>
                <c:pt idx="946" formatCode="General">
                  <c:v>-2.1996735098275401E-3</c:v>
                </c:pt>
                <c:pt idx="947" formatCode="General">
                  <c:v>-2.2020068292833302E-3</c:v>
                </c:pt>
                <c:pt idx="948" formatCode="General">
                  <c:v>-2.1996024916365099E-3</c:v>
                </c:pt>
                <c:pt idx="949" formatCode="General">
                  <c:v>-2.1961838429580701E-3</c:v>
                </c:pt>
                <c:pt idx="950" formatCode="General">
                  <c:v>-2.1973775824955201E-3</c:v>
                </c:pt>
                <c:pt idx="951" formatCode="General">
                  <c:v>-2.19714309743383E-3</c:v>
                </c:pt>
                <c:pt idx="952" formatCode="General">
                  <c:v>-2.1974112517603901E-3</c:v>
                </c:pt>
                <c:pt idx="953" formatCode="General">
                  <c:v>-2.1985273733011999E-3</c:v>
                </c:pt>
                <c:pt idx="954" formatCode="General">
                  <c:v>-2.2013256889365099E-3</c:v>
                </c:pt>
                <c:pt idx="955" formatCode="General">
                  <c:v>-2.2031704094380702E-3</c:v>
                </c:pt>
                <c:pt idx="956" formatCode="General">
                  <c:v>-2.2022189984638599E-3</c:v>
                </c:pt>
                <c:pt idx="957" formatCode="General">
                  <c:v>-2.1985646624084502E-3</c:v>
                </c:pt>
                <c:pt idx="958" formatCode="General">
                  <c:v>-2.19925425305482E-3</c:v>
                </c:pt>
                <c:pt idx="959" formatCode="General">
                  <c:v>-2.1993909277979499E-3</c:v>
                </c:pt>
                <c:pt idx="960" formatCode="General">
                  <c:v>-2.1949698408964499E-3</c:v>
                </c:pt>
                <c:pt idx="961" formatCode="General">
                  <c:v>-2.1985121501562699E-3</c:v>
                </c:pt>
                <c:pt idx="962" formatCode="General">
                  <c:v>-2.1962205557233901E-3</c:v>
                </c:pt>
                <c:pt idx="963" formatCode="General">
                  <c:v>-2.1979410558006199E-3</c:v>
                </c:pt>
                <c:pt idx="964" formatCode="General">
                  <c:v>-2.1932345422185999E-3</c:v>
                </c:pt>
                <c:pt idx="965" formatCode="General">
                  <c:v>-2.19647462285147E-3</c:v>
                </c:pt>
                <c:pt idx="966" formatCode="General">
                  <c:v>-2.1988935007243799E-3</c:v>
                </c:pt>
                <c:pt idx="967" formatCode="General">
                  <c:v>-2.1991804768962098E-3</c:v>
                </c:pt>
                <c:pt idx="968" formatCode="General">
                  <c:v>-2.1944821973894101E-3</c:v>
                </c:pt>
                <c:pt idx="969" formatCode="General">
                  <c:v>-2.1986313765007498E-3</c:v>
                </c:pt>
                <c:pt idx="970" formatCode="General">
                  <c:v>-2.1976839367684798E-3</c:v>
                </c:pt>
                <c:pt idx="971" formatCode="General">
                  <c:v>-2.1967049164681898E-3</c:v>
                </c:pt>
                <c:pt idx="972" formatCode="General">
                  <c:v>-2.1975394012468201E-3</c:v>
                </c:pt>
                <c:pt idx="973" formatCode="General">
                  <c:v>-2.1984520068146899E-3</c:v>
                </c:pt>
                <c:pt idx="974" formatCode="General">
                  <c:v>-2.1960825997463301E-3</c:v>
                </c:pt>
                <c:pt idx="975" formatCode="General">
                  <c:v>-2.1967732060907798E-3</c:v>
                </c:pt>
                <c:pt idx="976" formatCode="General">
                  <c:v>-2.1967843598855799E-3</c:v>
                </c:pt>
                <c:pt idx="977" formatCode="General">
                  <c:v>-2.19715537328168E-3</c:v>
                </c:pt>
                <c:pt idx="978" formatCode="General">
                  <c:v>-2.1968289981836499E-3</c:v>
                </c:pt>
                <c:pt idx="979" formatCode="General">
                  <c:v>-2.1967441307921502E-3</c:v>
                </c:pt>
                <c:pt idx="980" formatCode="General">
                  <c:v>-2.1996712257756198E-3</c:v>
                </c:pt>
                <c:pt idx="981" formatCode="General">
                  <c:v>-2.1965430650584699E-3</c:v>
                </c:pt>
                <c:pt idx="982" formatCode="General">
                  <c:v>-2.1960660185691302E-3</c:v>
                </c:pt>
                <c:pt idx="983" formatCode="General">
                  <c:v>-2.1963995299268801E-3</c:v>
                </c:pt>
                <c:pt idx="984" formatCode="General">
                  <c:v>-2.1966587774593501E-3</c:v>
                </c:pt>
                <c:pt idx="985" formatCode="General">
                  <c:v>-2.19167354588187E-3</c:v>
                </c:pt>
                <c:pt idx="986" formatCode="General">
                  <c:v>-2.1942029047315702E-3</c:v>
                </c:pt>
                <c:pt idx="987" formatCode="General">
                  <c:v>-2.1952786701926199E-3</c:v>
                </c:pt>
                <c:pt idx="988" formatCode="General">
                  <c:v>-2.1932258845780801E-3</c:v>
                </c:pt>
                <c:pt idx="989" formatCode="General">
                  <c:v>-2.1933281883066598E-3</c:v>
                </c:pt>
                <c:pt idx="990" formatCode="General">
                  <c:v>-2.1924391742633598E-3</c:v>
                </c:pt>
                <c:pt idx="991" formatCode="General">
                  <c:v>-2.1905876815238E-3</c:v>
                </c:pt>
                <c:pt idx="992" formatCode="General">
                  <c:v>-2.19115335708911E-3</c:v>
                </c:pt>
                <c:pt idx="993" formatCode="General">
                  <c:v>-2.19628014912646E-3</c:v>
                </c:pt>
                <c:pt idx="994" formatCode="General">
                  <c:v>-2.1902315355549901E-3</c:v>
                </c:pt>
                <c:pt idx="995" formatCode="General">
                  <c:v>-2.19229839445756E-3</c:v>
                </c:pt>
                <c:pt idx="996" formatCode="General">
                  <c:v>-2.1946701173553699E-3</c:v>
                </c:pt>
                <c:pt idx="997" formatCode="General">
                  <c:v>-2.1939011840648201E-3</c:v>
                </c:pt>
                <c:pt idx="998" formatCode="General">
                  <c:v>-2.1935605903832399E-3</c:v>
                </c:pt>
                <c:pt idx="999" formatCode="General">
                  <c:v>-2.1952523443066101E-3</c:v>
                </c:pt>
                <c:pt idx="1000" formatCode="General">
                  <c:v>-2.1906541195809899E-3</c:v>
                </c:pt>
                <c:pt idx="1001" formatCode="General">
                  <c:v>-2.19502576692731E-3</c:v>
                </c:pt>
                <c:pt idx="1002" formatCode="General">
                  <c:v>-2.19570094407008E-3</c:v>
                </c:pt>
                <c:pt idx="1003" formatCode="General">
                  <c:v>-2.1912714474814502E-3</c:v>
                </c:pt>
                <c:pt idx="1004" formatCode="General">
                  <c:v>-2.1897418818134801E-3</c:v>
                </c:pt>
                <c:pt idx="1005" formatCode="General">
                  <c:v>-2.1914304192834399E-3</c:v>
                </c:pt>
                <c:pt idx="1006" formatCode="General">
                  <c:v>-2.19443038998272E-3</c:v>
                </c:pt>
                <c:pt idx="1007" formatCode="General">
                  <c:v>-2.1897966259643901E-3</c:v>
                </c:pt>
                <c:pt idx="1008" formatCode="General">
                  <c:v>-2.1934928553877298E-3</c:v>
                </c:pt>
                <c:pt idx="1009" formatCode="General">
                  <c:v>-2.1930420594246402E-3</c:v>
                </c:pt>
                <c:pt idx="1010" formatCode="General">
                  <c:v>-2.1964581616787399E-3</c:v>
                </c:pt>
                <c:pt idx="1011" formatCode="General">
                  <c:v>-2.19293049476958E-3</c:v>
                </c:pt>
                <c:pt idx="1012" formatCode="General">
                  <c:v>-2.1889135017954201E-3</c:v>
                </c:pt>
                <c:pt idx="1013" formatCode="General">
                  <c:v>-2.1974611694274902E-3</c:v>
                </c:pt>
                <c:pt idx="1014" formatCode="General">
                  <c:v>-2.1934126312687899E-3</c:v>
                </c:pt>
                <c:pt idx="1015" formatCode="General">
                  <c:v>-2.1969593353307901E-3</c:v>
                </c:pt>
                <c:pt idx="1016" formatCode="General">
                  <c:v>-2.1954716267745299E-3</c:v>
                </c:pt>
                <c:pt idx="1017" formatCode="General">
                  <c:v>-2.1934807491150198E-3</c:v>
                </c:pt>
                <c:pt idx="1018" formatCode="General">
                  <c:v>-2.1912034508452202E-3</c:v>
                </c:pt>
                <c:pt idx="1019" formatCode="General">
                  <c:v>-2.1932798818888898E-3</c:v>
                </c:pt>
                <c:pt idx="1020" formatCode="General">
                  <c:v>-2.1905411612586998E-3</c:v>
                </c:pt>
                <c:pt idx="1021" formatCode="General">
                  <c:v>-2.1900383289897799E-3</c:v>
                </c:pt>
                <c:pt idx="1022" formatCode="General">
                  <c:v>-2.1916019270193901E-3</c:v>
                </c:pt>
                <c:pt idx="1023" formatCode="General">
                  <c:v>-2.1916293123302099E-3</c:v>
                </c:pt>
                <c:pt idx="1024" formatCode="General">
                  <c:v>-2.19129357744028E-3</c:v>
                </c:pt>
                <c:pt idx="1025" formatCode="General">
                  <c:v>-2.19190917336964E-3</c:v>
                </c:pt>
                <c:pt idx="1026" formatCode="General">
                  <c:v>-2.18994554111879E-3</c:v>
                </c:pt>
                <c:pt idx="1027" formatCode="General">
                  <c:v>-2.1884948930300701E-3</c:v>
                </c:pt>
                <c:pt idx="1028" formatCode="General">
                  <c:v>-2.19362272221199E-3</c:v>
                </c:pt>
                <c:pt idx="1029" formatCode="General">
                  <c:v>-2.1878475236776201E-3</c:v>
                </c:pt>
                <c:pt idx="1030" formatCode="General">
                  <c:v>-2.1917250346858699E-3</c:v>
                </c:pt>
                <c:pt idx="1031" formatCode="General">
                  <c:v>-2.19082086863837E-3</c:v>
                </c:pt>
                <c:pt idx="1032" formatCode="General">
                  <c:v>-2.18924122696479E-3</c:v>
                </c:pt>
                <c:pt idx="1033" formatCode="General">
                  <c:v>-2.1923464041851098E-3</c:v>
                </c:pt>
                <c:pt idx="1034" formatCode="General">
                  <c:v>-2.1904258315995099E-3</c:v>
                </c:pt>
                <c:pt idx="1035" formatCode="General">
                  <c:v>-2.1901232279612501E-3</c:v>
                </c:pt>
                <c:pt idx="1036" formatCode="General">
                  <c:v>-2.19470684758358E-3</c:v>
                </c:pt>
                <c:pt idx="1037" formatCode="General">
                  <c:v>-2.1889973700777898E-3</c:v>
                </c:pt>
                <c:pt idx="1038" formatCode="General">
                  <c:v>-2.1893074769810299E-3</c:v>
                </c:pt>
                <c:pt idx="1039" formatCode="General">
                  <c:v>-2.1911506041725499E-3</c:v>
                </c:pt>
                <c:pt idx="1040" formatCode="General">
                  <c:v>-2.1927267621124902E-3</c:v>
                </c:pt>
                <c:pt idx="1041" formatCode="General">
                  <c:v>-2.1901657913771799E-3</c:v>
                </c:pt>
                <c:pt idx="1042" formatCode="General">
                  <c:v>-2.1895717891831602E-3</c:v>
                </c:pt>
                <c:pt idx="1043" formatCode="General">
                  <c:v>-2.1942151065779398E-3</c:v>
                </c:pt>
                <c:pt idx="1044" formatCode="General">
                  <c:v>-2.1906248702382399E-3</c:v>
                </c:pt>
                <c:pt idx="1045" formatCode="General">
                  <c:v>-2.1915109435306501E-3</c:v>
                </c:pt>
                <c:pt idx="1046" formatCode="General">
                  <c:v>-2.1876440221012699E-3</c:v>
                </c:pt>
                <c:pt idx="1047" formatCode="General">
                  <c:v>-2.1862017585862199E-3</c:v>
                </c:pt>
                <c:pt idx="1048" formatCode="General">
                  <c:v>-2.1893240715033101E-3</c:v>
                </c:pt>
                <c:pt idx="1049" formatCode="General">
                  <c:v>-2.1854339978914601E-3</c:v>
                </c:pt>
                <c:pt idx="1050" formatCode="General">
                  <c:v>-2.18644372419744E-3</c:v>
                </c:pt>
                <c:pt idx="1051" formatCode="General">
                  <c:v>-2.1870333444484798E-3</c:v>
                </c:pt>
                <c:pt idx="1052" formatCode="General">
                  <c:v>-2.1879197317177601E-3</c:v>
                </c:pt>
                <c:pt idx="1053" formatCode="General">
                  <c:v>-2.1863152654766301E-3</c:v>
                </c:pt>
                <c:pt idx="1054" formatCode="General">
                  <c:v>-2.1855123040059898E-3</c:v>
                </c:pt>
                <c:pt idx="1055" formatCode="General">
                  <c:v>-2.1830974463464001E-3</c:v>
                </c:pt>
                <c:pt idx="1056" formatCode="General">
                  <c:v>-2.1891550607756501E-3</c:v>
                </c:pt>
                <c:pt idx="1057" formatCode="General">
                  <c:v>-2.18793721571046E-3</c:v>
                </c:pt>
                <c:pt idx="1058" formatCode="General">
                  <c:v>-2.1849613604398E-3</c:v>
                </c:pt>
                <c:pt idx="1059" formatCode="General">
                  <c:v>-2.18744765473419E-3</c:v>
                </c:pt>
                <c:pt idx="1060" formatCode="General">
                  <c:v>-2.1874074016966301E-3</c:v>
                </c:pt>
                <c:pt idx="1061" formatCode="General">
                  <c:v>-2.1863311798953401E-3</c:v>
                </c:pt>
                <c:pt idx="1062" formatCode="General">
                  <c:v>-2.1817517489866002E-3</c:v>
                </c:pt>
                <c:pt idx="1063" formatCode="General">
                  <c:v>-2.1782780922328499E-3</c:v>
                </c:pt>
                <c:pt idx="1064" formatCode="General">
                  <c:v>-2.1818422385895199E-3</c:v>
                </c:pt>
                <c:pt idx="1065" formatCode="General">
                  <c:v>-2.1717765037823E-3</c:v>
                </c:pt>
                <c:pt idx="1066" formatCode="General">
                  <c:v>-2.1767461858109901E-3</c:v>
                </c:pt>
                <c:pt idx="1067" formatCode="General">
                  <c:v>-2.1854026105968798E-3</c:v>
                </c:pt>
                <c:pt idx="1068" formatCode="General">
                  <c:v>-2.1804078445537599E-3</c:v>
                </c:pt>
                <c:pt idx="1069" formatCode="General">
                  <c:v>-2.1792099196133899E-3</c:v>
                </c:pt>
                <c:pt idx="1070" formatCode="General">
                  <c:v>-2.1846239282754098E-3</c:v>
                </c:pt>
                <c:pt idx="1071" formatCode="General">
                  <c:v>-2.1751616693057702E-3</c:v>
                </c:pt>
                <c:pt idx="1072" formatCode="General">
                  <c:v>-2.17845417257523E-3</c:v>
                </c:pt>
                <c:pt idx="1073" formatCode="General">
                  <c:v>-2.1819191551316502E-3</c:v>
                </c:pt>
                <c:pt idx="1074" formatCode="General">
                  <c:v>-2.17396488688891E-3</c:v>
                </c:pt>
                <c:pt idx="1075" formatCode="General">
                  <c:v>-2.1791168699639499E-3</c:v>
                </c:pt>
                <c:pt idx="1076" formatCode="General">
                  <c:v>-2.1770521255986899E-3</c:v>
                </c:pt>
                <c:pt idx="1077" formatCode="General">
                  <c:v>-2.1744616050011602E-3</c:v>
                </c:pt>
                <c:pt idx="1078" formatCode="General">
                  <c:v>-2.17697791226796E-3</c:v>
                </c:pt>
                <c:pt idx="1079" formatCode="General">
                  <c:v>-2.1758631537854198E-3</c:v>
                </c:pt>
                <c:pt idx="1080" formatCode="General">
                  <c:v>-2.1760117341299901E-3</c:v>
                </c:pt>
                <c:pt idx="1081" formatCode="General">
                  <c:v>-2.1729821805607898E-3</c:v>
                </c:pt>
                <c:pt idx="1082" formatCode="General">
                  <c:v>-2.1780227766090101E-3</c:v>
                </c:pt>
                <c:pt idx="1083" formatCode="General">
                  <c:v>-2.1774369692673999E-3</c:v>
                </c:pt>
                <c:pt idx="1084" formatCode="General">
                  <c:v>-2.1714667487048199E-3</c:v>
                </c:pt>
                <c:pt idx="1085" formatCode="General">
                  <c:v>-2.1817957806542598E-3</c:v>
                </c:pt>
                <c:pt idx="1086" formatCode="General">
                  <c:v>-2.1803583775086401E-3</c:v>
                </c:pt>
                <c:pt idx="1087" formatCode="General">
                  <c:v>-2.1742943541703998E-3</c:v>
                </c:pt>
                <c:pt idx="1088" formatCode="General">
                  <c:v>-2.1763362427764301E-3</c:v>
                </c:pt>
                <c:pt idx="1089" formatCode="General">
                  <c:v>-2.1706515939118E-3</c:v>
                </c:pt>
                <c:pt idx="1090" formatCode="General">
                  <c:v>-2.1767298186610301E-3</c:v>
                </c:pt>
                <c:pt idx="1091" formatCode="General">
                  <c:v>-2.1766803920990098E-3</c:v>
                </c:pt>
                <c:pt idx="1092" formatCode="General">
                  <c:v>-2.17649359105788E-3</c:v>
                </c:pt>
                <c:pt idx="1093" formatCode="General">
                  <c:v>-2.1728392147446198E-3</c:v>
                </c:pt>
                <c:pt idx="1094" formatCode="General">
                  <c:v>-2.1764765858001498E-3</c:v>
                </c:pt>
                <c:pt idx="1095" formatCode="General">
                  <c:v>-2.1748688799638799E-3</c:v>
                </c:pt>
                <c:pt idx="1096" formatCode="General">
                  <c:v>-2.17529199144469E-3</c:v>
                </c:pt>
                <c:pt idx="1097" formatCode="General">
                  <c:v>-2.1719720439464301E-3</c:v>
                </c:pt>
                <c:pt idx="1098" formatCode="General">
                  <c:v>-2.1727522816569499E-3</c:v>
                </c:pt>
                <c:pt idx="1099" formatCode="General">
                  <c:v>-2.1778551050838199E-3</c:v>
                </c:pt>
                <c:pt idx="1100" formatCode="General">
                  <c:v>-2.1757036190328898E-3</c:v>
                </c:pt>
                <c:pt idx="1101" formatCode="General">
                  <c:v>-2.1710119055327599E-3</c:v>
                </c:pt>
                <c:pt idx="1102" formatCode="General">
                  <c:v>-2.1786476879364701E-3</c:v>
                </c:pt>
                <c:pt idx="1103" formatCode="General">
                  <c:v>-2.1760488009530802E-3</c:v>
                </c:pt>
                <c:pt idx="1104" formatCode="General">
                  <c:v>-2.1793939810066201E-3</c:v>
                </c:pt>
                <c:pt idx="1105" formatCode="General">
                  <c:v>-2.1798649107856302E-3</c:v>
                </c:pt>
                <c:pt idx="1106" formatCode="General">
                  <c:v>-2.1749015307002302E-3</c:v>
                </c:pt>
                <c:pt idx="1107" formatCode="General">
                  <c:v>-2.1718563142349499E-3</c:v>
                </c:pt>
                <c:pt idx="1108" formatCode="General">
                  <c:v>-2.1687356214033101E-3</c:v>
                </c:pt>
                <c:pt idx="1109" formatCode="General">
                  <c:v>-2.17639046983303E-3</c:v>
                </c:pt>
                <c:pt idx="1110" formatCode="General">
                  <c:v>-2.1783205878846399E-3</c:v>
                </c:pt>
                <c:pt idx="1111" formatCode="General">
                  <c:v>-2.1695682915245499E-3</c:v>
                </c:pt>
                <c:pt idx="1112" formatCode="General">
                  <c:v>-2.1723869231028699E-3</c:v>
                </c:pt>
                <c:pt idx="1113" formatCode="General">
                  <c:v>-2.1794236599778798E-3</c:v>
                </c:pt>
                <c:pt idx="1114" formatCode="General">
                  <c:v>-2.1753155547165402E-3</c:v>
                </c:pt>
                <c:pt idx="1115" formatCode="General">
                  <c:v>-2.1766771560262901E-3</c:v>
                </c:pt>
                <c:pt idx="1116" formatCode="General">
                  <c:v>-2.1729502877320399E-3</c:v>
                </c:pt>
                <c:pt idx="1117" formatCode="General">
                  <c:v>-2.1736116893008601E-3</c:v>
                </c:pt>
                <c:pt idx="1118" formatCode="General">
                  <c:v>-2.1732136449847902E-3</c:v>
                </c:pt>
                <c:pt idx="1119" formatCode="General">
                  <c:v>-2.1720914134402201E-3</c:v>
                </c:pt>
                <c:pt idx="1120" formatCode="General">
                  <c:v>-2.1719916634159401E-3</c:v>
                </c:pt>
                <c:pt idx="1121" formatCode="General">
                  <c:v>-2.1710207885487299E-3</c:v>
                </c:pt>
                <c:pt idx="1122" formatCode="General">
                  <c:v>-2.1677921486124201E-3</c:v>
                </c:pt>
                <c:pt idx="1123" formatCode="General">
                  <c:v>-2.1700795533296101E-3</c:v>
                </c:pt>
                <c:pt idx="1124" formatCode="General">
                  <c:v>-2.1710948214165499E-3</c:v>
                </c:pt>
                <c:pt idx="1125" formatCode="General">
                  <c:v>-2.1703841641848298E-3</c:v>
                </c:pt>
                <c:pt idx="1126" formatCode="General">
                  <c:v>-2.1716856142438398E-3</c:v>
                </c:pt>
                <c:pt idx="1127" formatCode="General">
                  <c:v>-2.1669171114733301E-3</c:v>
                </c:pt>
                <c:pt idx="1128" formatCode="General">
                  <c:v>-2.1668645883520798E-3</c:v>
                </c:pt>
                <c:pt idx="1129" formatCode="General">
                  <c:v>-2.1627887347474999E-3</c:v>
                </c:pt>
                <c:pt idx="1130" formatCode="General">
                  <c:v>-2.1725225572227398E-3</c:v>
                </c:pt>
                <c:pt idx="1131" formatCode="General">
                  <c:v>-2.1680009582426898E-3</c:v>
                </c:pt>
                <c:pt idx="1132" formatCode="General">
                  <c:v>-2.1669854498799698E-3</c:v>
                </c:pt>
                <c:pt idx="1133" formatCode="General">
                  <c:v>-2.16852262363312E-3</c:v>
                </c:pt>
                <c:pt idx="1134" formatCode="General">
                  <c:v>-2.1707301623210299E-3</c:v>
                </c:pt>
                <c:pt idx="1135" formatCode="General">
                  <c:v>-2.1721233805493899E-3</c:v>
                </c:pt>
                <c:pt idx="1136" formatCode="General">
                  <c:v>-2.1660126145976802E-3</c:v>
                </c:pt>
                <c:pt idx="1137" formatCode="General">
                  <c:v>-2.1593582804033799E-3</c:v>
                </c:pt>
                <c:pt idx="1138" formatCode="General">
                  <c:v>-2.1612211964965799E-3</c:v>
                </c:pt>
                <c:pt idx="1139" formatCode="General">
                  <c:v>-2.1634063604431598E-3</c:v>
                </c:pt>
                <c:pt idx="1140" formatCode="General">
                  <c:v>-2.1639506417880099E-3</c:v>
                </c:pt>
                <c:pt idx="1141" formatCode="General">
                  <c:v>-2.16417208687827E-3</c:v>
                </c:pt>
                <c:pt idx="1142" formatCode="General">
                  <c:v>-2.1663914479908299E-3</c:v>
                </c:pt>
                <c:pt idx="1143" formatCode="General">
                  <c:v>-2.1688292523295901E-3</c:v>
                </c:pt>
                <c:pt idx="1144" formatCode="General">
                  <c:v>-2.1542517184048502E-3</c:v>
                </c:pt>
                <c:pt idx="1145" formatCode="General">
                  <c:v>-2.1633336027298499E-3</c:v>
                </c:pt>
                <c:pt idx="1146" formatCode="General">
                  <c:v>-2.1564133314788598E-3</c:v>
                </c:pt>
                <c:pt idx="1147" formatCode="General">
                  <c:v>-2.15859594053133E-3</c:v>
                </c:pt>
                <c:pt idx="1148" formatCode="General">
                  <c:v>-2.16005385953789E-3</c:v>
                </c:pt>
                <c:pt idx="1149" formatCode="General">
                  <c:v>-2.15909104664501E-3</c:v>
                </c:pt>
                <c:pt idx="1150" formatCode="General">
                  <c:v>-2.1588846955820501E-3</c:v>
                </c:pt>
                <c:pt idx="1151" formatCode="General">
                  <c:v>-2.1597871107361401E-3</c:v>
                </c:pt>
                <c:pt idx="1152" formatCode="General">
                  <c:v>-2.1594226157784099E-3</c:v>
                </c:pt>
                <c:pt idx="1153" formatCode="General">
                  <c:v>-2.1572673500693299E-3</c:v>
                </c:pt>
                <c:pt idx="1154" formatCode="General">
                  <c:v>-2.1673483570753701E-3</c:v>
                </c:pt>
                <c:pt idx="1155" formatCode="General">
                  <c:v>-2.16284402013198E-3</c:v>
                </c:pt>
                <c:pt idx="1156" formatCode="General">
                  <c:v>-2.16088659280581E-3</c:v>
                </c:pt>
                <c:pt idx="1157" formatCode="General">
                  <c:v>-2.15671643692073E-3</c:v>
                </c:pt>
                <c:pt idx="1158" formatCode="General">
                  <c:v>-2.15963873463283E-3</c:v>
                </c:pt>
                <c:pt idx="1159" formatCode="General">
                  <c:v>-2.1570118148310198E-3</c:v>
                </c:pt>
                <c:pt idx="1160" formatCode="General">
                  <c:v>-2.15972951182069E-3</c:v>
                </c:pt>
                <c:pt idx="1161" formatCode="General">
                  <c:v>-2.16463550470185E-3</c:v>
                </c:pt>
                <c:pt idx="1162" formatCode="General">
                  <c:v>-2.1556858736064199E-3</c:v>
                </c:pt>
                <c:pt idx="1163" formatCode="General">
                  <c:v>-2.16387049120103E-3</c:v>
                </c:pt>
                <c:pt idx="1164" formatCode="General">
                  <c:v>-2.15534695548001E-3</c:v>
                </c:pt>
                <c:pt idx="1165" formatCode="General">
                  <c:v>-2.1558636784579101E-3</c:v>
                </c:pt>
                <c:pt idx="1166" formatCode="General">
                  <c:v>-2.16321089230239E-3</c:v>
                </c:pt>
                <c:pt idx="1167" formatCode="General">
                  <c:v>-2.1541090859601899E-3</c:v>
                </c:pt>
                <c:pt idx="1168" formatCode="General">
                  <c:v>-2.1554849319113498E-3</c:v>
                </c:pt>
                <c:pt idx="1169" formatCode="General">
                  <c:v>-2.1511160688338698E-3</c:v>
                </c:pt>
                <c:pt idx="1170" formatCode="General">
                  <c:v>-2.1553006074072302E-3</c:v>
                </c:pt>
                <c:pt idx="1171" formatCode="General">
                  <c:v>-2.1595746865341399E-3</c:v>
                </c:pt>
                <c:pt idx="1172" formatCode="General">
                  <c:v>-2.1569107245549999E-3</c:v>
                </c:pt>
                <c:pt idx="1173" formatCode="General">
                  <c:v>-2.15896255522536E-3</c:v>
                </c:pt>
                <c:pt idx="1174" formatCode="General">
                  <c:v>-2.1471146327635702E-3</c:v>
                </c:pt>
                <c:pt idx="1175" formatCode="General">
                  <c:v>-2.1558277099349402E-3</c:v>
                </c:pt>
                <c:pt idx="1176" formatCode="General">
                  <c:v>-2.15949545142371E-3</c:v>
                </c:pt>
                <c:pt idx="1177" formatCode="General">
                  <c:v>-2.1592558210063802E-3</c:v>
                </c:pt>
                <c:pt idx="1178" formatCode="General">
                  <c:v>-2.1609631387344902E-3</c:v>
                </c:pt>
                <c:pt idx="1179" formatCode="General">
                  <c:v>-2.1580019962213299E-3</c:v>
                </c:pt>
                <c:pt idx="1180" formatCode="General">
                  <c:v>-2.1513958128556699E-3</c:v>
                </c:pt>
                <c:pt idx="1181" formatCode="General">
                  <c:v>-2.1551721925551601E-3</c:v>
                </c:pt>
                <c:pt idx="1182" formatCode="General">
                  <c:v>-2.1510151184042899E-3</c:v>
                </c:pt>
                <c:pt idx="1183" formatCode="General">
                  <c:v>-2.15136367955648E-3</c:v>
                </c:pt>
                <c:pt idx="1184" formatCode="General">
                  <c:v>-2.1522696524084901E-3</c:v>
                </c:pt>
                <c:pt idx="1185" formatCode="General">
                  <c:v>-2.1516816250526601E-3</c:v>
                </c:pt>
                <c:pt idx="1186" formatCode="General">
                  <c:v>-2.1472417431355599E-3</c:v>
                </c:pt>
                <c:pt idx="1187" formatCode="General">
                  <c:v>-2.1551519888018998E-3</c:v>
                </c:pt>
                <c:pt idx="1188" formatCode="General">
                  <c:v>-2.1509247408991699E-3</c:v>
                </c:pt>
                <c:pt idx="1189" formatCode="General">
                  <c:v>-2.1533183336199901E-3</c:v>
                </c:pt>
                <c:pt idx="1190" formatCode="General">
                  <c:v>-2.1568331117014202E-3</c:v>
                </c:pt>
                <c:pt idx="1191" formatCode="General">
                  <c:v>-2.1530616881254901E-3</c:v>
                </c:pt>
                <c:pt idx="1192" formatCode="General">
                  <c:v>-2.1527622249025002E-3</c:v>
                </c:pt>
                <c:pt idx="1193" formatCode="General">
                  <c:v>-2.15454027081917E-3</c:v>
                </c:pt>
                <c:pt idx="1194" formatCode="General">
                  <c:v>-2.1540927699190502E-3</c:v>
                </c:pt>
                <c:pt idx="1195" formatCode="General">
                  <c:v>-2.1529684410372899E-3</c:v>
                </c:pt>
                <c:pt idx="1196" formatCode="General">
                  <c:v>-2.15105650261111E-3</c:v>
                </c:pt>
                <c:pt idx="1197" formatCode="General">
                  <c:v>-2.1478344871184302E-3</c:v>
                </c:pt>
                <c:pt idx="1198" formatCode="General">
                  <c:v>-2.1530153919485299E-3</c:v>
                </c:pt>
                <c:pt idx="1199" formatCode="General">
                  <c:v>-2.1485616974210101E-3</c:v>
                </c:pt>
                <c:pt idx="1200" formatCode="General">
                  <c:v>-2.1506585150070398E-3</c:v>
                </c:pt>
                <c:pt idx="1201" formatCode="General">
                  <c:v>-2.1489044863072901E-3</c:v>
                </c:pt>
                <c:pt idx="1202" formatCode="General">
                  <c:v>-2.1501589997654099E-3</c:v>
                </c:pt>
                <c:pt idx="1203" formatCode="General">
                  <c:v>-2.1503238535865599E-3</c:v>
                </c:pt>
                <c:pt idx="1204" formatCode="General">
                  <c:v>-2.1479580723529298E-3</c:v>
                </c:pt>
                <c:pt idx="1205" formatCode="General">
                  <c:v>-2.14806332524676E-3</c:v>
                </c:pt>
                <c:pt idx="1206" formatCode="General">
                  <c:v>-2.1470658153448499E-3</c:v>
                </c:pt>
                <c:pt idx="1207" formatCode="General">
                  <c:v>-2.1452905929917601E-3</c:v>
                </c:pt>
                <c:pt idx="1208" formatCode="General">
                  <c:v>-2.1452587756878201E-3</c:v>
                </c:pt>
                <c:pt idx="1209" formatCode="General">
                  <c:v>-2.1464344938302402E-3</c:v>
                </c:pt>
                <c:pt idx="1210" formatCode="General">
                  <c:v>-2.1425754804866599E-3</c:v>
                </c:pt>
                <c:pt idx="1211" formatCode="General">
                  <c:v>-2.1484392264721902E-3</c:v>
                </c:pt>
                <c:pt idx="1212" formatCode="General">
                  <c:v>-2.14174543637326E-3</c:v>
                </c:pt>
                <c:pt idx="1213" formatCode="General">
                  <c:v>-2.1447240785260201E-3</c:v>
                </c:pt>
                <c:pt idx="1214" formatCode="General">
                  <c:v>-2.1464080664871099E-3</c:v>
                </c:pt>
                <c:pt idx="1215" formatCode="General">
                  <c:v>-2.1435857789206701E-3</c:v>
                </c:pt>
                <c:pt idx="1216" formatCode="General">
                  <c:v>-2.1447043583049099E-3</c:v>
                </c:pt>
                <c:pt idx="1217" formatCode="General">
                  <c:v>-2.1417999108671601E-3</c:v>
                </c:pt>
                <c:pt idx="1218" formatCode="General">
                  <c:v>-2.14147024186728E-3</c:v>
                </c:pt>
                <c:pt idx="1219" formatCode="General">
                  <c:v>-2.14520652072541E-3</c:v>
                </c:pt>
                <c:pt idx="1220" formatCode="General">
                  <c:v>-2.1458090628066698E-3</c:v>
                </c:pt>
                <c:pt idx="1221" formatCode="General">
                  <c:v>-2.1455799808505201E-3</c:v>
                </c:pt>
                <c:pt idx="1222" formatCode="General">
                  <c:v>-2.1380848385721099E-3</c:v>
                </c:pt>
                <c:pt idx="1223" formatCode="General">
                  <c:v>-2.14225938740881E-3</c:v>
                </c:pt>
                <c:pt idx="1224" formatCode="General">
                  <c:v>-2.14591273726283E-3</c:v>
                </c:pt>
                <c:pt idx="1225" formatCode="General">
                  <c:v>-2.14179859430144E-3</c:v>
                </c:pt>
                <c:pt idx="1226" formatCode="General">
                  <c:v>-2.13926143620465E-3</c:v>
                </c:pt>
                <c:pt idx="1227" formatCode="General">
                  <c:v>-2.1402606327854201E-3</c:v>
                </c:pt>
                <c:pt idx="1228" formatCode="General">
                  <c:v>-2.1369733829314E-3</c:v>
                </c:pt>
                <c:pt idx="1229" formatCode="General">
                  <c:v>-2.1406418812386198E-3</c:v>
                </c:pt>
                <c:pt idx="1230" formatCode="General">
                  <c:v>-2.1365270403397299E-3</c:v>
                </c:pt>
                <c:pt idx="1231" formatCode="General">
                  <c:v>-2.1409294482181399E-3</c:v>
                </c:pt>
                <c:pt idx="1232" formatCode="General">
                  <c:v>-2.1431946666491701E-3</c:v>
                </c:pt>
                <c:pt idx="1233" formatCode="General">
                  <c:v>-2.1403438119523902E-3</c:v>
                </c:pt>
                <c:pt idx="1234" formatCode="General">
                  <c:v>-2.1374737750713998E-3</c:v>
                </c:pt>
                <c:pt idx="1235" formatCode="General">
                  <c:v>-2.1389757873395E-3</c:v>
                </c:pt>
                <c:pt idx="1236" formatCode="General">
                  <c:v>-2.1403887470573101E-3</c:v>
                </c:pt>
                <c:pt idx="1237" formatCode="General">
                  <c:v>-2.1424373327870801E-3</c:v>
                </c:pt>
                <c:pt idx="1238" formatCode="General">
                  <c:v>-2.1337654538221402E-3</c:v>
                </c:pt>
                <c:pt idx="1239" formatCode="General">
                  <c:v>-2.1392499925001101E-3</c:v>
                </c:pt>
                <c:pt idx="1240" formatCode="General">
                  <c:v>-2.13547070884347E-3</c:v>
                </c:pt>
                <c:pt idx="1241" formatCode="General">
                  <c:v>-2.1348255838372198E-3</c:v>
                </c:pt>
                <c:pt idx="1242" formatCode="General">
                  <c:v>-2.1355806626378901E-3</c:v>
                </c:pt>
                <c:pt idx="1243" formatCode="General">
                  <c:v>-2.1381359485433699E-3</c:v>
                </c:pt>
                <c:pt idx="1244" formatCode="General">
                  <c:v>-2.1358467108022298E-3</c:v>
                </c:pt>
                <c:pt idx="1245" formatCode="General">
                  <c:v>-2.1363379614141001E-3</c:v>
                </c:pt>
                <c:pt idx="1246" formatCode="General">
                  <c:v>-2.1327814906600801E-3</c:v>
                </c:pt>
                <c:pt idx="1247" formatCode="General">
                  <c:v>-2.1348571636817001E-3</c:v>
                </c:pt>
                <c:pt idx="1248" formatCode="General">
                  <c:v>-2.1311577575910002E-3</c:v>
                </c:pt>
                <c:pt idx="1249" formatCode="General">
                  <c:v>-2.12403802692688E-3</c:v>
                </c:pt>
                <c:pt idx="1250" formatCode="General">
                  <c:v>-2.1291701835254502E-3</c:v>
                </c:pt>
                <c:pt idx="1251" formatCode="General">
                  <c:v>-2.1283655801829101E-3</c:v>
                </c:pt>
                <c:pt idx="1252" formatCode="General">
                  <c:v>-2.1281475878384701E-3</c:v>
                </c:pt>
                <c:pt idx="1253" formatCode="General">
                  <c:v>-2.1222004332301799E-3</c:v>
                </c:pt>
                <c:pt idx="1254" formatCode="General">
                  <c:v>-2.1282441023321298E-3</c:v>
                </c:pt>
                <c:pt idx="1255" formatCode="General">
                  <c:v>-2.12510667618901E-3</c:v>
                </c:pt>
                <c:pt idx="1256" formatCode="General">
                  <c:v>-2.1267074638201002E-3</c:v>
                </c:pt>
                <c:pt idx="1257" formatCode="General">
                  <c:v>-2.1259314483527999E-3</c:v>
                </c:pt>
                <c:pt idx="1258" formatCode="General">
                  <c:v>-2.12645517887897E-3</c:v>
                </c:pt>
                <c:pt idx="1259" formatCode="General">
                  <c:v>-2.1274914353981802E-3</c:v>
                </c:pt>
                <c:pt idx="1260" formatCode="General">
                  <c:v>-2.1272473730455802E-3</c:v>
                </c:pt>
                <c:pt idx="1261" formatCode="General">
                  <c:v>-2.1271610919339698E-3</c:v>
                </c:pt>
                <c:pt idx="1262" formatCode="General">
                  <c:v>-2.1246575542617999E-3</c:v>
                </c:pt>
                <c:pt idx="1263" formatCode="General">
                  <c:v>-2.1283290897574601E-3</c:v>
                </c:pt>
                <c:pt idx="1264" formatCode="General">
                  <c:v>-2.1224627684596799E-3</c:v>
                </c:pt>
                <c:pt idx="1265" formatCode="General">
                  <c:v>-2.1272372020522301E-3</c:v>
                </c:pt>
                <c:pt idx="1266" formatCode="General">
                  <c:v>-2.12643141105884E-3</c:v>
                </c:pt>
                <c:pt idx="1267" formatCode="General">
                  <c:v>-2.1214184806929298E-3</c:v>
                </c:pt>
                <c:pt idx="1268" formatCode="General">
                  <c:v>-2.1206065012578101E-3</c:v>
                </c:pt>
                <c:pt idx="1269" formatCode="General">
                  <c:v>-2.12213362935053E-3</c:v>
                </c:pt>
                <c:pt idx="1270" formatCode="General">
                  <c:v>-2.1252168736208199E-3</c:v>
                </c:pt>
                <c:pt idx="1271" formatCode="General">
                  <c:v>-2.12070230170614E-3</c:v>
                </c:pt>
                <c:pt idx="1272" formatCode="General">
                  <c:v>-2.1243735456580402E-3</c:v>
                </c:pt>
                <c:pt idx="1273" formatCode="General">
                  <c:v>-2.12018181514986E-3</c:v>
                </c:pt>
                <c:pt idx="1274" formatCode="General">
                  <c:v>-2.1252257892278598E-3</c:v>
                </c:pt>
                <c:pt idx="1275" formatCode="General">
                  <c:v>-2.12070699740233E-3</c:v>
                </c:pt>
                <c:pt idx="1276" formatCode="General">
                  <c:v>-2.1239792348927001E-3</c:v>
                </c:pt>
                <c:pt idx="1277" formatCode="General">
                  <c:v>-2.1250644354840601E-3</c:v>
                </c:pt>
                <c:pt idx="1278" formatCode="General">
                  <c:v>-2.1248378080386699E-3</c:v>
                </c:pt>
                <c:pt idx="1279" formatCode="General">
                  <c:v>-2.1213368439358302E-3</c:v>
                </c:pt>
                <c:pt idx="1280" formatCode="General">
                  <c:v>-2.1287181693271599E-3</c:v>
                </c:pt>
                <c:pt idx="1281" formatCode="General">
                  <c:v>-2.1205067028493502E-3</c:v>
                </c:pt>
                <c:pt idx="1282" formatCode="General">
                  <c:v>-2.1190986520146001E-3</c:v>
                </c:pt>
                <c:pt idx="1283" formatCode="General">
                  <c:v>-2.1190853291872202E-3</c:v>
                </c:pt>
                <c:pt idx="1284" formatCode="General">
                  <c:v>-2.1174720441902101E-3</c:v>
                </c:pt>
                <c:pt idx="1285" formatCode="General">
                  <c:v>-2.1249704561110698E-3</c:v>
                </c:pt>
                <c:pt idx="1286" formatCode="General">
                  <c:v>-2.12154485155039E-3</c:v>
                </c:pt>
                <c:pt idx="1287" formatCode="General">
                  <c:v>-2.1149294232026602E-3</c:v>
                </c:pt>
                <c:pt idx="1288" formatCode="General">
                  <c:v>-2.1185793552034298E-3</c:v>
                </c:pt>
                <c:pt idx="1289" formatCode="General">
                  <c:v>-2.1054134365653902E-3</c:v>
                </c:pt>
                <c:pt idx="1290" formatCode="General">
                  <c:v>-2.1215344751997901E-3</c:v>
                </c:pt>
                <c:pt idx="1291" formatCode="General">
                  <c:v>-2.1216899092642398E-3</c:v>
                </c:pt>
                <c:pt idx="1292" formatCode="General">
                  <c:v>-2.1146049196175401E-3</c:v>
                </c:pt>
                <c:pt idx="1293" formatCode="General">
                  <c:v>-2.11789133082209E-3</c:v>
                </c:pt>
                <c:pt idx="1294" formatCode="General">
                  <c:v>-2.1179016860907E-3</c:v>
                </c:pt>
                <c:pt idx="1295" formatCode="General">
                  <c:v>-2.1169885954651301E-3</c:v>
                </c:pt>
                <c:pt idx="1296" formatCode="General">
                  <c:v>-2.1157034992722598E-3</c:v>
                </c:pt>
                <c:pt idx="1297" formatCode="General">
                  <c:v>-2.1120459432751302E-3</c:v>
                </c:pt>
                <c:pt idx="1298" formatCode="General">
                  <c:v>-2.11648475117804E-3</c:v>
                </c:pt>
                <c:pt idx="1299" formatCode="General">
                  <c:v>-2.11901136054283E-3</c:v>
                </c:pt>
                <c:pt idx="1300" formatCode="General">
                  <c:v>-2.1152010869264801E-3</c:v>
                </c:pt>
                <c:pt idx="1301" formatCode="General">
                  <c:v>-2.11643322158052E-3</c:v>
                </c:pt>
                <c:pt idx="1302" formatCode="General">
                  <c:v>-2.1152292413822498E-3</c:v>
                </c:pt>
                <c:pt idx="1303" formatCode="General">
                  <c:v>-2.1125734866291701E-3</c:v>
                </c:pt>
                <c:pt idx="1304" formatCode="General">
                  <c:v>-2.1149298428525202E-3</c:v>
                </c:pt>
                <c:pt idx="1305" formatCode="General">
                  <c:v>-2.1131181332556099E-3</c:v>
                </c:pt>
                <c:pt idx="1306" formatCode="General">
                  <c:v>-2.1123117895240399E-3</c:v>
                </c:pt>
                <c:pt idx="1307" formatCode="General">
                  <c:v>-2.1090567552872301E-3</c:v>
                </c:pt>
                <c:pt idx="1308" formatCode="General">
                  <c:v>-2.1151101839557498E-3</c:v>
                </c:pt>
                <c:pt idx="1309" formatCode="General">
                  <c:v>-2.1118420254987399E-3</c:v>
                </c:pt>
                <c:pt idx="1310" formatCode="General">
                  <c:v>-2.1111467651241402E-3</c:v>
                </c:pt>
                <c:pt idx="1311" formatCode="General">
                  <c:v>-2.1190027919796499E-3</c:v>
                </c:pt>
                <c:pt idx="1312" formatCode="General">
                  <c:v>-2.10446405129355E-3</c:v>
                </c:pt>
                <c:pt idx="1313" formatCode="General">
                  <c:v>-2.10947985660042E-3</c:v>
                </c:pt>
                <c:pt idx="1314" formatCode="General">
                  <c:v>-2.1022906140635701E-3</c:v>
                </c:pt>
                <c:pt idx="1315" formatCode="General">
                  <c:v>-2.1078961307854898E-3</c:v>
                </c:pt>
                <c:pt idx="1316" formatCode="General">
                  <c:v>-2.1054486666994602E-3</c:v>
                </c:pt>
                <c:pt idx="1317" formatCode="General">
                  <c:v>-2.1088073953981802E-3</c:v>
                </c:pt>
                <c:pt idx="1318" formatCode="General">
                  <c:v>-2.1090373680233902E-3</c:v>
                </c:pt>
                <c:pt idx="1319" formatCode="General">
                  <c:v>-2.1061051589747201E-3</c:v>
                </c:pt>
                <c:pt idx="1320" formatCode="General">
                  <c:v>-2.10762560353974E-3</c:v>
                </c:pt>
                <c:pt idx="1321" formatCode="General">
                  <c:v>-2.1096719072124502E-3</c:v>
                </c:pt>
                <c:pt idx="1322" formatCode="General">
                  <c:v>-2.1107950842042598E-3</c:v>
                </c:pt>
                <c:pt idx="1323" formatCode="General">
                  <c:v>-2.1078302176260602E-3</c:v>
                </c:pt>
                <c:pt idx="1324" formatCode="General">
                  <c:v>-2.1104160687124098E-3</c:v>
                </c:pt>
                <c:pt idx="1325" formatCode="General">
                  <c:v>-2.10901861733491E-3</c:v>
                </c:pt>
                <c:pt idx="1326" formatCode="General">
                  <c:v>-2.1057295703724899E-3</c:v>
                </c:pt>
                <c:pt idx="1327" formatCode="General">
                  <c:v>-2.1059032505891602E-3</c:v>
                </c:pt>
                <c:pt idx="1328" formatCode="General">
                  <c:v>-2.1083490861710501E-3</c:v>
                </c:pt>
                <c:pt idx="1329" formatCode="General">
                  <c:v>-2.1071738178306799E-3</c:v>
                </c:pt>
                <c:pt idx="1330" formatCode="General">
                  <c:v>-2.1057031479224E-3</c:v>
                </c:pt>
                <c:pt idx="1331" formatCode="General">
                  <c:v>-2.1021040271734801E-3</c:v>
                </c:pt>
                <c:pt idx="1332" formatCode="General">
                  <c:v>-2.0985489884815301E-3</c:v>
                </c:pt>
                <c:pt idx="1333" formatCode="General">
                  <c:v>-2.09904550681483E-3</c:v>
                </c:pt>
                <c:pt idx="1334" formatCode="General">
                  <c:v>-2.0862015153662798E-3</c:v>
                </c:pt>
                <c:pt idx="1335" formatCode="General">
                  <c:v>-2.0881013265009801E-3</c:v>
                </c:pt>
                <c:pt idx="1336" formatCode="General">
                  <c:v>-2.1010564306731699E-3</c:v>
                </c:pt>
                <c:pt idx="1337" formatCode="General">
                  <c:v>-2.0960511271457399E-3</c:v>
                </c:pt>
                <c:pt idx="1338" formatCode="General">
                  <c:v>-2.0912275343507201E-3</c:v>
                </c:pt>
                <c:pt idx="1339" formatCode="General">
                  <c:v>-2.0961676806525698E-3</c:v>
                </c:pt>
                <c:pt idx="1340" formatCode="General">
                  <c:v>-2.0981492662084499E-3</c:v>
                </c:pt>
                <c:pt idx="1341" formatCode="General">
                  <c:v>-2.0975066769615999E-3</c:v>
                </c:pt>
                <c:pt idx="1342" formatCode="General">
                  <c:v>-2.0955452615788101E-3</c:v>
                </c:pt>
                <c:pt idx="1343" formatCode="General">
                  <c:v>-2.1021620206029801E-3</c:v>
                </c:pt>
                <c:pt idx="1344" formatCode="General">
                  <c:v>-2.0983060758243202E-3</c:v>
                </c:pt>
                <c:pt idx="1345" formatCode="General">
                  <c:v>-2.0980383836305301E-3</c:v>
                </c:pt>
                <c:pt idx="1346" formatCode="General">
                  <c:v>-2.0966012398459799E-3</c:v>
                </c:pt>
                <c:pt idx="1347" formatCode="General">
                  <c:v>-2.09675731522621E-3</c:v>
                </c:pt>
                <c:pt idx="1348" formatCode="General">
                  <c:v>-2.0969855997302902E-3</c:v>
                </c:pt>
                <c:pt idx="1349" formatCode="General">
                  <c:v>-2.0945513771882798E-3</c:v>
                </c:pt>
                <c:pt idx="1350" formatCode="General">
                  <c:v>-2.0973625019885798E-3</c:v>
                </c:pt>
                <c:pt idx="1351" formatCode="General">
                  <c:v>-2.0908363959628801E-3</c:v>
                </c:pt>
                <c:pt idx="1352" formatCode="General">
                  <c:v>-2.1018427589479401E-3</c:v>
                </c:pt>
                <c:pt idx="1353" formatCode="General">
                  <c:v>-2.0886321490744199E-3</c:v>
                </c:pt>
                <c:pt idx="1354" formatCode="General">
                  <c:v>-2.0957807701604998E-3</c:v>
                </c:pt>
                <c:pt idx="1355" formatCode="General">
                  <c:v>-2.0828499336431601E-3</c:v>
                </c:pt>
                <c:pt idx="1356" formatCode="General">
                  <c:v>-2.08365885913897E-3</c:v>
                </c:pt>
                <c:pt idx="1357" formatCode="General">
                  <c:v>-2.0938629777114098E-3</c:v>
                </c:pt>
                <c:pt idx="1358" formatCode="General">
                  <c:v>-2.0895491717593398E-3</c:v>
                </c:pt>
                <c:pt idx="1359" formatCode="General">
                  <c:v>-2.08908757201155E-3</c:v>
                </c:pt>
                <c:pt idx="1360" formatCode="General">
                  <c:v>-2.0950295591184E-3</c:v>
                </c:pt>
                <c:pt idx="1361" formatCode="General">
                  <c:v>-2.0866754541774301E-3</c:v>
                </c:pt>
                <c:pt idx="1362" formatCode="General">
                  <c:v>-2.0919001017024401E-3</c:v>
                </c:pt>
                <c:pt idx="1363" formatCode="General">
                  <c:v>-2.09575752656797E-3</c:v>
                </c:pt>
                <c:pt idx="1364" formatCode="General">
                  <c:v>-2.0916592184366E-3</c:v>
                </c:pt>
                <c:pt idx="1365" formatCode="General">
                  <c:v>-2.0861024155197101E-3</c:v>
                </c:pt>
                <c:pt idx="1366" formatCode="General">
                  <c:v>-2.0879326932476002E-3</c:v>
                </c:pt>
                <c:pt idx="1367" formatCode="General">
                  <c:v>-2.0899368711864898E-3</c:v>
                </c:pt>
                <c:pt idx="1368" formatCode="General">
                  <c:v>-2.0891660876961701E-3</c:v>
                </c:pt>
                <c:pt idx="1369" formatCode="General">
                  <c:v>-2.0839161685685401E-3</c:v>
                </c:pt>
                <c:pt idx="1370" formatCode="General">
                  <c:v>-2.08848632403425E-3</c:v>
                </c:pt>
                <c:pt idx="1371" formatCode="General">
                  <c:v>-2.0846543717443801E-3</c:v>
                </c:pt>
                <c:pt idx="1372" formatCode="General">
                  <c:v>-2.0894922807597901E-3</c:v>
                </c:pt>
                <c:pt idx="1373" formatCode="General">
                  <c:v>-2.08416535383012E-3</c:v>
                </c:pt>
                <c:pt idx="1374" formatCode="General">
                  <c:v>-2.0864261756472799E-3</c:v>
                </c:pt>
                <c:pt idx="1375" formatCode="General">
                  <c:v>-2.08529605924481E-3</c:v>
                </c:pt>
                <c:pt idx="1376" formatCode="General">
                  <c:v>-2.0886075690911702E-3</c:v>
                </c:pt>
                <c:pt idx="1377" formatCode="General">
                  <c:v>-2.0901125181223899E-3</c:v>
                </c:pt>
                <c:pt idx="1378" formatCode="General">
                  <c:v>-2.0930269536819099E-3</c:v>
                </c:pt>
                <c:pt idx="1379" formatCode="General">
                  <c:v>-2.0868632745590699E-3</c:v>
                </c:pt>
                <c:pt idx="1380" formatCode="General">
                  <c:v>-2.0868829795311098E-3</c:v>
                </c:pt>
                <c:pt idx="1381" formatCode="General">
                  <c:v>-2.0895850951332699E-3</c:v>
                </c:pt>
                <c:pt idx="1382" formatCode="General">
                  <c:v>-2.0887593518323002E-3</c:v>
                </c:pt>
                <c:pt idx="1383" formatCode="General">
                  <c:v>-2.0919720679935801E-3</c:v>
                </c:pt>
                <c:pt idx="1384" formatCode="General">
                  <c:v>-2.0856348114197901E-3</c:v>
                </c:pt>
                <c:pt idx="1385" formatCode="General">
                  <c:v>-2.0836463330268398E-3</c:v>
                </c:pt>
                <c:pt idx="1386" formatCode="General">
                  <c:v>-2.0838751477148601E-3</c:v>
                </c:pt>
                <c:pt idx="1387" formatCode="General">
                  <c:v>-2.0818023486655901E-3</c:v>
                </c:pt>
                <c:pt idx="1388" formatCode="General">
                  <c:v>-2.08939804555105E-3</c:v>
                </c:pt>
                <c:pt idx="1389" formatCode="General">
                  <c:v>-2.0786955744614699E-3</c:v>
                </c:pt>
                <c:pt idx="1390" formatCode="General">
                  <c:v>-2.08635576926195E-3</c:v>
                </c:pt>
                <c:pt idx="1391" formatCode="General">
                  <c:v>-2.0850042554866602E-3</c:v>
                </c:pt>
                <c:pt idx="1392" formatCode="General">
                  <c:v>-2.0853325872419999E-3</c:v>
                </c:pt>
                <c:pt idx="1393" formatCode="General">
                  <c:v>-2.0837831977525102E-3</c:v>
                </c:pt>
                <c:pt idx="1394" formatCode="General">
                  <c:v>-2.0776167363982098E-3</c:v>
                </c:pt>
                <c:pt idx="1395" formatCode="General">
                  <c:v>-2.08016150179403E-3</c:v>
                </c:pt>
                <c:pt idx="1396" formatCode="General">
                  <c:v>-2.0859276958177398E-3</c:v>
                </c:pt>
                <c:pt idx="1397" formatCode="General">
                  <c:v>-2.0835915657834601E-3</c:v>
                </c:pt>
                <c:pt idx="1398" formatCode="General">
                  <c:v>-2.0775441842972599E-3</c:v>
                </c:pt>
                <c:pt idx="1399" formatCode="General">
                  <c:v>-2.0801574956446599E-3</c:v>
                </c:pt>
                <c:pt idx="1400" formatCode="General">
                  <c:v>-2.0716936360818598E-3</c:v>
                </c:pt>
                <c:pt idx="1401" formatCode="General">
                  <c:v>-2.0806415968226801E-3</c:v>
                </c:pt>
                <c:pt idx="1402" formatCode="General">
                  <c:v>-2.0788755531834101E-3</c:v>
                </c:pt>
                <c:pt idx="1403" formatCode="General">
                  <c:v>-2.0834232049245401E-3</c:v>
                </c:pt>
                <c:pt idx="1404" formatCode="General">
                  <c:v>-2.0799707549916399E-3</c:v>
                </c:pt>
                <c:pt idx="1405" formatCode="General">
                  <c:v>-2.0732986913356102E-3</c:v>
                </c:pt>
                <c:pt idx="1406" formatCode="General">
                  <c:v>-2.0715136663083098E-3</c:v>
                </c:pt>
                <c:pt idx="1407" formatCode="General">
                  <c:v>-2.07823967327856E-3</c:v>
                </c:pt>
                <c:pt idx="1408" formatCode="General">
                  <c:v>-2.0812005768118002E-3</c:v>
                </c:pt>
                <c:pt idx="1409" formatCode="General">
                  <c:v>-2.0812127561723099E-3</c:v>
                </c:pt>
                <c:pt idx="1410" formatCode="General">
                  <c:v>-2.0718978891664701E-3</c:v>
                </c:pt>
                <c:pt idx="1411" formatCode="General">
                  <c:v>-2.0811227964319598E-3</c:v>
                </c:pt>
                <c:pt idx="1412" formatCode="General">
                  <c:v>-2.07322370872332E-3</c:v>
                </c:pt>
                <c:pt idx="1413" formatCode="General">
                  <c:v>-2.0668269401312202E-3</c:v>
                </c:pt>
                <c:pt idx="1414" formatCode="General">
                  <c:v>-2.06858022374446E-3</c:v>
                </c:pt>
                <c:pt idx="1415" formatCode="General">
                  <c:v>-2.0746354495488699E-3</c:v>
                </c:pt>
                <c:pt idx="1416" formatCode="General">
                  <c:v>-2.0771061545837698E-3</c:v>
                </c:pt>
                <c:pt idx="1417" formatCode="General">
                  <c:v>-2.0716312243949401E-3</c:v>
                </c:pt>
                <c:pt idx="1418" formatCode="General">
                  <c:v>-2.0718960599254701E-3</c:v>
                </c:pt>
                <c:pt idx="1419" formatCode="General">
                  <c:v>-2.0726884643024E-3</c:v>
                </c:pt>
                <c:pt idx="1420" formatCode="General">
                  <c:v>-2.0747061520017202E-3</c:v>
                </c:pt>
                <c:pt idx="1421" formatCode="General">
                  <c:v>-2.0754702563852202E-3</c:v>
                </c:pt>
                <c:pt idx="1422" formatCode="General">
                  <c:v>-2.0775249685125998E-3</c:v>
                </c:pt>
                <c:pt idx="1423" formatCode="General">
                  <c:v>-2.076477107768E-3</c:v>
                </c:pt>
                <c:pt idx="1424" formatCode="General">
                  <c:v>-2.0772218418364701E-3</c:v>
                </c:pt>
                <c:pt idx="1425" formatCode="General">
                  <c:v>-2.07463991915603E-3</c:v>
                </c:pt>
                <c:pt idx="1426" formatCode="General">
                  <c:v>-2.07606932380261E-3</c:v>
                </c:pt>
                <c:pt idx="1427" formatCode="General">
                  <c:v>-2.0660748402273501E-3</c:v>
                </c:pt>
                <c:pt idx="1428" formatCode="General">
                  <c:v>-2.0685371168701699E-3</c:v>
                </c:pt>
                <c:pt idx="1429" formatCode="General">
                  <c:v>-2.06835981136927E-3</c:v>
                </c:pt>
                <c:pt idx="1430" formatCode="General">
                  <c:v>-2.0695149826544502E-3</c:v>
                </c:pt>
                <c:pt idx="1431" formatCode="General">
                  <c:v>-2.0702536419837199E-3</c:v>
                </c:pt>
                <c:pt idx="1432" formatCode="General">
                  <c:v>-2.0685573047552401E-3</c:v>
                </c:pt>
                <c:pt idx="1433" formatCode="General">
                  <c:v>-2.0658515616782899E-3</c:v>
                </c:pt>
                <c:pt idx="1434" formatCode="General">
                  <c:v>-2.0685465127813201E-3</c:v>
                </c:pt>
                <c:pt idx="1435" formatCode="General">
                  <c:v>-2.0706504266934001E-3</c:v>
                </c:pt>
                <c:pt idx="1436" formatCode="General">
                  <c:v>-2.06759191393272E-3</c:v>
                </c:pt>
                <c:pt idx="1437" formatCode="General">
                  <c:v>-2.06884769389004E-3</c:v>
                </c:pt>
                <c:pt idx="1438" formatCode="General">
                  <c:v>-2.0666581088527401E-3</c:v>
                </c:pt>
                <c:pt idx="1439" formatCode="General">
                  <c:v>-2.0565815079116E-3</c:v>
                </c:pt>
                <c:pt idx="1440" formatCode="General">
                  <c:v>-2.0662465342618599E-3</c:v>
                </c:pt>
                <c:pt idx="1441" formatCode="General">
                  <c:v>-2.0697869269164101E-3</c:v>
                </c:pt>
                <c:pt idx="1442" formatCode="General">
                  <c:v>-2.06137229598282E-3</c:v>
                </c:pt>
                <c:pt idx="1443" formatCode="General">
                  <c:v>-2.0678892916523601E-3</c:v>
                </c:pt>
                <c:pt idx="1444" formatCode="General">
                  <c:v>-2.06744149867238E-3</c:v>
                </c:pt>
                <c:pt idx="1445" formatCode="General">
                  <c:v>-2.0630305758953401E-3</c:v>
                </c:pt>
                <c:pt idx="1446" formatCode="General">
                  <c:v>-2.0695706894592902E-3</c:v>
                </c:pt>
                <c:pt idx="1447" formatCode="General">
                  <c:v>-2.0638729555941802E-3</c:v>
                </c:pt>
                <c:pt idx="1448" formatCode="General">
                  <c:v>-2.0674607650280302E-3</c:v>
                </c:pt>
                <c:pt idx="1449" formatCode="General">
                  <c:v>-2.0685794293378999E-3</c:v>
                </c:pt>
                <c:pt idx="1450" formatCode="General">
                  <c:v>-2.0621154029698899E-3</c:v>
                </c:pt>
                <c:pt idx="1451" formatCode="General">
                  <c:v>-2.0658138803189199E-3</c:v>
                </c:pt>
                <c:pt idx="1452" formatCode="General">
                  <c:v>-2.06571322940554E-3</c:v>
                </c:pt>
                <c:pt idx="1453" formatCode="General">
                  <c:v>-2.0626146285361601E-3</c:v>
                </c:pt>
                <c:pt idx="1454" formatCode="General">
                  <c:v>-2.0581084905198299E-3</c:v>
                </c:pt>
                <c:pt idx="1455" formatCode="General">
                  <c:v>-2.06372126315402E-3</c:v>
                </c:pt>
                <c:pt idx="1456" formatCode="General">
                  <c:v>-2.0649973007198898E-3</c:v>
                </c:pt>
                <c:pt idx="1457" formatCode="General">
                  <c:v>-2.0588840036502801E-3</c:v>
                </c:pt>
                <c:pt idx="1458" formatCode="General">
                  <c:v>-2.06593250656088E-3</c:v>
                </c:pt>
                <c:pt idx="1459" formatCode="General">
                  <c:v>-2.0575435441826701E-3</c:v>
                </c:pt>
                <c:pt idx="1460" formatCode="General">
                  <c:v>-2.0602354962308798E-3</c:v>
                </c:pt>
                <c:pt idx="1461" formatCode="General">
                  <c:v>-2.0563679109813701E-3</c:v>
                </c:pt>
                <c:pt idx="1462" formatCode="General">
                  <c:v>-2.0587671275292801E-3</c:v>
                </c:pt>
                <c:pt idx="1463" formatCode="General">
                  <c:v>-2.05696782918981E-3</c:v>
                </c:pt>
                <c:pt idx="1464" formatCode="General">
                  <c:v>-2.0610330688806602E-3</c:v>
                </c:pt>
                <c:pt idx="1465" formatCode="General">
                  <c:v>-2.0561015508541399E-3</c:v>
                </c:pt>
                <c:pt idx="1466" formatCode="General">
                  <c:v>-2.0590804639009498E-3</c:v>
                </c:pt>
                <c:pt idx="1467" formatCode="General">
                  <c:v>-2.0544249836320998E-3</c:v>
                </c:pt>
                <c:pt idx="1468" formatCode="General">
                  <c:v>-2.0572534818800599E-3</c:v>
                </c:pt>
                <c:pt idx="1469" formatCode="General">
                  <c:v>-2.0529012708654301E-3</c:v>
                </c:pt>
                <c:pt idx="1470" formatCode="General">
                  <c:v>-2.0493936737645299E-3</c:v>
                </c:pt>
                <c:pt idx="1471" formatCode="General">
                  <c:v>-2.0561702022283998E-3</c:v>
                </c:pt>
                <c:pt idx="1472" formatCode="General">
                  <c:v>-2.04962107578634E-3</c:v>
                </c:pt>
                <c:pt idx="1473" formatCode="General">
                  <c:v>-2.0548246480158101E-3</c:v>
                </c:pt>
                <c:pt idx="1474" formatCode="General">
                  <c:v>-2.05185663807647E-3</c:v>
                </c:pt>
                <c:pt idx="1475" formatCode="General">
                  <c:v>-2.0491953721606701E-3</c:v>
                </c:pt>
                <c:pt idx="1476" formatCode="General">
                  <c:v>-2.0572266181880898E-3</c:v>
                </c:pt>
                <c:pt idx="1477" formatCode="General">
                  <c:v>-2.0511259752945899E-3</c:v>
                </c:pt>
                <c:pt idx="1478" formatCode="General">
                  <c:v>-2.0544162998251099E-3</c:v>
                </c:pt>
                <c:pt idx="1479" formatCode="General">
                  <c:v>-2.04597355355021E-3</c:v>
                </c:pt>
                <c:pt idx="1480" formatCode="General">
                  <c:v>-2.0531216137516998E-3</c:v>
                </c:pt>
                <c:pt idx="1481" formatCode="General">
                  <c:v>-2.04926607700916E-3</c:v>
                </c:pt>
                <c:pt idx="1482" formatCode="General">
                  <c:v>-2.0517944439107602E-3</c:v>
                </c:pt>
                <c:pt idx="1483" formatCode="General">
                  <c:v>-2.0501765551944099E-3</c:v>
                </c:pt>
                <c:pt idx="1484" formatCode="General">
                  <c:v>-2.0510510125868599E-3</c:v>
                </c:pt>
                <c:pt idx="1485" formatCode="General">
                  <c:v>-2.0457393860908602E-3</c:v>
                </c:pt>
                <c:pt idx="1486" formatCode="General">
                  <c:v>-2.05282194940542E-3</c:v>
                </c:pt>
                <c:pt idx="1487" formatCode="General">
                  <c:v>-2.04886548059977E-3</c:v>
                </c:pt>
                <c:pt idx="1488" formatCode="General">
                  <c:v>-2.04766040865029E-3</c:v>
                </c:pt>
                <c:pt idx="1489" formatCode="General">
                  <c:v>-2.0509595285828799E-3</c:v>
                </c:pt>
                <c:pt idx="1490" formatCode="General">
                  <c:v>-2.0451692722846101E-3</c:v>
                </c:pt>
                <c:pt idx="1491" formatCode="General">
                  <c:v>-2.0483622205784498E-3</c:v>
                </c:pt>
                <c:pt idx="1492" formatCode="General">
                  <c:v>-2.0526213267759298E-3</c:v>
                </c:pt>
                <c:pt idx="1493" formatCode="General">
                  <c:v>-2.0513376767020801E-3</c:v>
                </c:pt>
                <c:pt idx="1494" formatCode="General">
                  <c:v>-2.0465758836623001E-3</c:v>
                </c:pt>
                <c:pt idx="1495" formatCode="General">
                  <c:v>-2.0488736304161898E-3</c:v>
                </c:pt>
                <c:pt idx="1496" formatCode="General">
                  <c:v>-2.0477431467419002E-3</c:v>
                </c:pt>
                <c:pt idx="1497" formatCode="General">
                  <c:v>-2.0509622346962502E-3</c:v>
                </c:pt>
                <c:pt idx="1498" formatCode="General">
                  <c:v>-2.0499121283557198E-3</c:v>
                </c:pt>
                <c:pt idx="1499" formatCode="General">
                  <c:v>-2.0500834750355498E-3</c:v>
                </c:pt>
                <c:pt idx="1500" formatCode="General">
                  <c:v>-2.04315354016578E-3</c:v>
                </c:pt>
                <c:pt idx="1501" formatCode="General">
                  <c:v>-2.0436464497292101E-3</c:v>
                </c:pt>
                <c:pt idx="1502" formatCode="General">
                  <c:v>-2.0480860727379998E-3</c:v>
                </c:pt>
                <c:pt idx="1503" formatCode="General">
                  <c:v>-2.0407228567396801E-3</c:v>
                </c:pt>
                <c:pt idx="1504" formatCode="General">
                  <c:v>-2.04386555118214E-3</c:v>
                </c:pt>
                <c:pt idx="1505" formatCode="General">
                  <c:v>-2.03755249985723E-3</c:v>
                </c:pt>
                <c:pt idx="1506" formatCode="General">
                  <c:v>-2.0430793310387799E-3</c:v>
                </c:pt>
                <c:pt idx="1507" formatCode="General">
                  <c:v>-2.0444570144499399E-3</c:v>
                </c:pt>
                <c:pt idx="1508" formatCode="General">
                  <c:v>-2.0425082548827301E-3</c:v>
                </c:pt>
                <c:pt idx="1509" formatCode="General">
                  <c:v>-2.0370048043755E-3</c:v>
                </c:pt>
                <c:pt idx="1510" formatCode="General">
                  <c:v>-2.0474728920698202E-3</c:v>
                </c:pt>
                <c:pt idx="1511" formatCode="General">
                  <c:v>-2.0480470178647998E-3</c:v>
                </c:pt>
                <c:pt idx="1512" formatCode="General">
                  <c:v>-2.0415407806639902E-3</c:v>
                </c:pt>
                <c:pt idx="1513" formatCode="General">
                  <c:v>-2.0460156154835001E-3</c:v>
                </c:pt>
                <c:pt idx="1514" formatCode="General">
                  <c:v>-2.0414611704196602E-3</c:v>
                </c:pt>
                <c:pt idx="1515" formatCode="General">
                  <c:v>-2.0364954717588899E-3</c:v>
                </c:pt>
                <c:pt idx="1516" formatCode="General">
                  <c:v>-2.0398322577103501E-3</c:v>
                </c:pt>
                <c:pt idx="1517" formatCode="General">
                  <c:v>-2.0453465742547201E-3</c:v>
                </c:pt>
                <c:pt idx="1518" formatCode="General">
                  <c:v>-2.0430444207705E-3</c:v>
                </c:pt>
                <c:pt idx="1519" formatCode="General">
                  <c:v>-2.0424455546616698E-3</c:v>
                </c:pt>
                <c:pt idx="1520" formatCode="General">
                  <c:v>-2.0430522749430801E-3</c:v>
                </c:pt>
                <c:pt idx="1521" formatCode="General">
                  <c:v>-2.0401901884248299E-3</c:v>
                </c:pt>
                <c:pt idx="1522" formatCode="General">
                  <c:v>-2.0394153892639199E-3</c:v>
                </c:pt>
                <c:pt idx="1523" formatCode="General">
                  <c:v>-2.0384318710084102E-3</c:v>
                </c:pt>
                <c:pt idx="1524" formatCode="General">
                  <c:v>-2.04268576772061E-3</c:v>
                </c:pt>
                <c:pt idx="1525" formatCode="General">
                  <c:v>-2.0347026493398599E-3</c:v>
                </c:pt>
                <c:pt idx="1526" formatCode="General">
                  <c:v>-2.0407283847971398E-3</c:v>
                </c:pt>
                <c:pt idx="1527" formatCode="General">
                  <c:v>-2.0427662695531902E-3</c:v>
                </c:pt>
                <c:pt idx="1528" formatCode="General">
                  <c:v>-2.0363133497108801E-3</c:v>
                </c:pt>
                <c:pt idx="1529" formatCode="General">
                  <c:v>-2.0481163506381301E-3</c:v>
                </c:pt>
                <c:pt idx="1530" formatCode="General">
                  <c:v>-2.0437175090868101E-3</c:v>
                </c:pt>
                <c:pt idx="1531" formatCode="General">
                  <c:v>-2.04386754483929E-3</c:v>
                </c:pt>
                <c:pt idx="1532" formatCode="General">
                  <c:v>-2.0379948600346498E-3</c:v>
                </c:pt>
                <c:pt idx="1533" formatCode="General">
                  <c:v>-2.0427331095419598E-3</c:v>
                </c:pt>
                <c:pt idx="1534" formatCode="General">
                  <c:v>-2.03626987517228E-3</c:v>
                </c:pt>
                <c:pt idx="1535" formatCode="General">
                  <c:v>-2.0363505790505698E-3</c:v>
                </c:pt>
                <c:pt idx="1536" formatCode="General">
                  <c:v>-2.0345050689123401E-3</c:v>
                </c:pt>
                <c:pt idx="1537" formatCode="General">
                  <c:v>-2.0368577790722902E-3</c:v>
                </c:pt>
                <c:pt idx="1538" formatCode="General">
                  <c:v>-2.0406727552357302E-3</c:v>
                </c:pt>
                <c:pt idx="1539" formatCode="General">
                  <c:v>-2.0331438719391999E-3</c:v>
                </c:pt>
                <c:pt idx="1540" formatCode="General">
                  <c:v>-2.0366990030830298E-3</c:v>
                </c:pt>
                <c:pt idx="1541" formatCode="General">
                  <c:v>-2.03546580240511E-3</c:v>
                </c:pt>
                <c:pt idx="1542" formatCode="General">
                  <c:v>-2.0342384078495999E-3</c:v>
                </c:pt>
                <c:pt idx="1543" formatCode="General">
                  <c:v>-2.0306691367667799E-3</c:v>
                </c:pt>
                <c:pt idx="1544" formatCode="General">
                  <c:v>-2.0391963258543601E-3</c:v>
                </c:pt>
                <c:pt idx="1545" formatCode="General">
                  <c:v>-2.03257434068341E-3</c:v>
                </c:pt>
                <c:pt idx="1546" formatCode="General">
                  <c:v>-2.0377500947240399E-3</c:v>
                </c:pt>
                <c:pt idx="1547" formatCode="General">
                  <c:v>-2.0374416894575901E-3</c:v>
                </c:pt>
                <c:pt idx="1548" formatCode="General">
                  <c:v>-2.03543809860558E-3</c:v>
                </c:pt>
                <c:pt idx="1549" formatCode="General">
                  <c:v>-2.0361989978310599E-3</c:v>
                </c:pt>
                <c:pt idx="1550" formatCode="General">
                  <c:v>-2.0252483554437E-3</c:v>
                </c:pt>
                <c:pt idx="1551" formatCode="General">
                  <c:v>-2.0381619734155098E-3</c:v>
                </c:pt>
                <c:pt idx="1552" formatCode="General">
                  <c:v>-2.0234027748336002E-3</c:v>
                </c:pt>
                <c:pt idx="1553" formatCode="General">
                  <c:v>-2.03817127584487E-3</c:v>
                </c:pt>
                <c:pt idx="1554" formatCode="General">
                  <c:v>-2.0297537441439301E-3</c:v>
                </c:pt>
                <c:pt idx="1555" formatCode="General">
                  <c:v>-2.0342717263455898E-3</c:v>
                </c:pt>
                <c:pt idx="1556" formatCode="General">
                  <c:v>-2.0322328430021201E-3</c:v>
                </c:pt>
                <c:pt idx="1557" formatCode="General">
                  <c:v>-2.0354795980302301E-3</c:v>
                </c:pt>
                <c:pt idx="1558" formatCode="General">
                  <c:v>-2.0278624818333801E-3</c:v>
                </c:pt>
                <c:pt idx="1559" formatCode="General">
                  <c:v>-2.02819049146527E-3</c:v>
                </c:pt>
                <c:pt idx="1560" formatCode="General">
                  <c:v>-2.0249241098165799E-3</c:v>
                </c:pt>
                <c:pt idx="1561" formatCode="General">
                  <c:v>-2.0299218356676801E-3</c:v>
                </c:pt>
                <c:pt idx="1562" formatCode="General">
                  <c:v>-2.0277267134425001E-3</c:v>
                </c:pt>
                <c:pt idx="1563" formatCode="General">
                  <c:v>-2.0270279707092502E-3</c:v>
                </c:pt>
                <c:pt idx="1564" formatCode="General">
                  <c:v>-2.0225858919857699E-3</c:v>
                </c:pt>
                <c:pt idx="1565" formatCode="General">
                  <c:v>-2.02184319336653E-3</c:v>
                </c:pt>
                <c:pt idx="1566" formatCode="General">
                  <c:v>-2.0159975774640499E-3</c:v>
                </c:pt>
                <c:pt idx="1567" formatCode="General">
                  <c:v>-2.0210805108868898E-3</c:v>
                </c:pt>
                <c:pt idx="1568" formatCode="General">
                  <c:v>-2.0238154730535902E-3</c:v>
                </c:pt>
                <c:pt idx="1569" formatCode="General">
                  <c:v>-2.0241993960594599E-3</c:v>
                </c:pt>
                <c:pt idx="1570" formatCode="General">
                  <c:v>-2.0218248504694299E-3</c:v>
                </c:pt>
                <c:pt idx="1571" formatCode="General">
                  <c:v>-2.0265623029919002E-3</c:v>
                </c:pt>
                <c:pt idx="1572" formatCode="General">
                  <c:v>-2.0237693713697599E-3</c:v>
                </c:pt>
                <c:pt idx="1573" formatCode="General">
                  <c:v>-2.0206358783762001E-3</c:v>
                </c:pt>
                <c:pt idx="1574" formatCode="General">
                  <c:v>-2.0233359819309799E-3</c:v>
                </c:pt>
                <c:pt idx="1575" formatCode="General">
                  <c:v>-2.0221989384852299E-3</c:v>
                </c:pt>
                <c:pt idx="1576" formatCode="General">
                  <c:v>-2.01930547261122E-3</c:v>
                </c:pt>
                <c:pt idx="1577" formatCode="General">
                  <c:v>-2.0232588432598799E-3</c:v>
                </c:pt>
                <c:pt idx="1578" formatCode="General">
                  <c:v>-2.0272905873243798E-3</c:v>
                </c:pt>
                <c:pt idx="1579" formatCode="General">
                  <c:v>-2.0105684136579802E-3</c:v>
                </c:pt>
                <c:pt idx="1580" formatCode="General">
                  <c:v>-2.0133307400769201E-3</c:v>
                </c:pt>
                <c:pt idx="1581" formatCode="General">
                  <c:v>-2.0204211269229701E-3</c:v>
                </c:pt>
                <c:pt idx="1582" formatCode="General">
                  <c:v>-2.0210584562268099E-3</c:v>
                </c:pt>
                <c:pt idx="1583" formatCode="General">
                  <c:v>-2.01849835374173E-3</c:v>
                </c:pt>
                <c:pt idx="1584" formatCode="General">
                  <c:v>-2.0178945486513601E-3</c:v>
                </c:pt>
                <c:pt idx="1585" formatCode="General">
                  <c:v>-2.0103561853213299E-3</c:v>
                </c:pt>
                <c:pt idx="1586" formatCode="General">
                  <c:v>-2.0134365344279702E-3</c:v>
                </c:pt>
                <c:pt idx="1587" formatCode="General">
                  <c:v>-2.0185500476479199E-3</c:v>
                </c:pt>
                <c:pt idx="1588" formatCode="General">
                  <c:v>-2.0195106581812998E-3</c:v>
                </c:pt>
                <c:pt idx="1589" formatCode="General">
                  <c:v>-2.0085497037314599E-3</c:v>
                </c:pt>
                <c:pt idx="1590" formatCode="General">
                  <c:v>-2.0070706904160998E-3</c:v>
                </c:pt>
                <c:pt idx="1591" formatCode="General">
                  <c:v>-2.00989196604989E-3</c:v>
                </c:pt>
                <c:pt idx="1592" formatCode="General">
                  <c:v>-2.0135151551278498E-3</c:v>
                </c:pt>
                <c:pt idx="1593" formatCode="General">
                  <c:v>-2.0148104834058398E-3</c:v>
                </c:pt>
                <c:pt idx="1594" formatCode="General">
                  <c:v>-2.0129706353284199E-3</c:v>
                </c:pt>
                <c:pt idx="1595" formatCode="General">
                  <c:v>-2.0151647448379E-3</c:v>
                </c:pt>
                <c:pt idx="1596" formatCode="General">
                  <c:v>-2.0118408873962502E-3</c:v>
                </c:pt>
                <c:pt idx="1597" formatCode="General">
                  <c:v>-2.0157919366293299E-3</c:v>
                </c:pt>
                <c:pt idx="1598" formatCode="General">
                  <c:v>-2.0167781857534399E-3</c:v>
                </c:pt>
                <c:pt idx="1599" formatCode="General">
                  <c:v>-2.01389052169368E-3</c:v>
                </c:pt>
                <c:pt idx="1600" formatCode="General">
                  <c:v>-2.0041932956256698E-3</c:v>
                </c:pt>
                <c:pt idx="1601" formatCode="General">
                  <c:v>-2.0123306393929601E-3</c:v>
                </c:pt>
                <c:pt idx="1602" formatCode="General">
                  <c:v>-2.008892318159E-3</c:v>
                </c:pt>
                <c:pt idx="1603" formatCode="General">
                  <c:v>-2.0007354215112001E-3</c:v>
                </c:pt>
                <c:pt idx="1604" formatCode="General">
                  <c:v>-1.9982449882011799E-3</c:v>
                </c:pt>
                <c:pt idx="1605" formatCode="General">
                  <c:v>-2.0056608026196299E-3</c:v>
                </c:pt>
                <c:pt idx="1606" formatCode="General">
                  <c:v>-2.0142882658648899E-3</c:v>
                </c:pt>
                <c:pt idx="1607" formatCode="General">
                  <c:v>-2.0169223230761001E-3</c:v>
                </c:pt>
                <c:pt idx="1608" formatCode="General">
                  <c:v>-2.0116883857008699E-3</c:v>
                </c:pt>
                <c:pt idx="1609" formatCode="General">
                  <c:v>-2.0042294446054698E-3</c:v>
                </c:pt>
                <c:pt idx="1610" formatCode="General">
                  <c:v>-2.01127321198429E-3</c:v>
                </c:pt>
                <c:pt idx="1611" formatCode="General">
                  <c:v>-2.0147548563250899E-3</c:v>
                </c:pt>
                <c:pt idx="1612" formatCode="General">
                  <c:v>-2.0041764959618799E-3</c:v>
                </c:pt>
                <c:pt idx="1613" formatCode="General">
                  <c:v>-2.0112166899041699E-3</c:v>
                </c:pt>
                <c:pt idx="1614" formatCode="General">
                  <c:v>-2.0161488812031302E-3</c:v>
                </c:pt>
                <c:pt idx="1615" formatCode="General">
                  <c:v>-2.0137847922016999E-3</c:v>
                </c:pt>
                <c:pt idx="1616" formatCode="General">
                  <c:v>-2.0111346244624101E-3</c:v>
                </c:pt>
                <c:pt idx="1617" formatCode="General">
                  <c:v>-2.0067048833982198E-3</c:v>
                </c:pt>
                <c:pt idx="1618" formatCode="General">
                  <c:v>-2.0074122945933199E-3</c:v>
                </c:pt>
                <c:pt idx="1619" formatCode="General">
                  <c:v>-2.01214656947276E-3</c:v>
                </c:pt>
                <c:pt idx="1620" formatCode="General">
                  <c:v>-1.9956081922194902E-3</c:v>
                </c:pt>
                <c:pt idx="1621" formatCode="General">
                  <c:v>-2.0155655601975801E-3</c:v>
                </c:pt>
                <c:pt idx="1622" formatCode="General">
                  <c:v>-2.00486027828836E-3</c:v>
                </c:pt>
                <c:pt idx="1623" formatCode="General">
                  <c:v>-1.9996654470288201E-3</c:v>
                </c:pt>
                <c:pt idx="1624" formatCode="General">
                  <c:v>-2.0036205150943199E-3</c:v>
                </c:pt>
                <c:pt idx="1625" formatCode="General">
                  <c:v>-1.9954641229919501E-3</c:v>
                </c:pt>
                <c:pt idx="1626" formatCode="General">
                  <c:v>-2.0035947352664901E-3</c:v>
                </c:pt>
                <c:pt idx="1627" formatCode="General">
                  <c:v>-1.9985581685744501E-3</c:v>
                </c:pt>
                <c:pt idx="1628" formatCode="General">
                  <c:v>-2.00620181271563E-3</c:v>
                </c:pt>
                <c:pt idx="1629" formatCode="General">
                  <c:v>-2.0048571357463201E-3</c:v>
                </c:pt>
                <c:pt idx="1630" formatCode="General">
                  <c:v>-1.9989840836107798E-3</c:v>
                </c:pt>
                <c:pt idx="1631" formatCode="General">
                  <c:v>-1.99709142237494E-3</c:v>
                </c:pt>
                <c:pt idx="1632" formatCode="General">
                  <c:v>-2.0015890436371601E-3</c:v>
                </c:pt>
                <c:pt idx="1633" formatCode="General">
                  <c:v>-2.00526487976023E-3</c:v>
                </c:pt>
                <c:pt idx="1634" formatCode="General">
                  <c:v>-2.0052173271974099E-3</c:v>
                </c:pt>
                <c:pt idx="1635" formatCode="General">
                  <c:v>-2.0044609416086999E-3</c:v>
                </c:pt>
                <c:pt idx="1636" formatCode="General">
                  <c:v>-2.00843839974605E-3</c:v>
                </c:pt>
                <c:pt idx="1637" formatCode="General">
                  <c:v>-2.0023193009784E-3</c:v>
                </c:pt>
                <c:pt idx="1638" formatCode="General">
                  <c:v>-2.0001476192999601E-3</c:v>
                </c:pt>
                <c:pt idx="1639" formatCode="General">
                  <c:v>-1.9976949873147598E-3</c:v>
                </c:pt>
                <c:pt idx="1640" formatCode="General">
                  <c:v>-2.0053066389006799E-3</c:v>
                </c:pt>
                <c:pt idx="1641" formatCode="General">
                  <c:v>-2.0042360221922701E-3</c:v>
                </c:pt>
                <c:pt idx="1642" formatCode="General">
                  <c:v>-2.00118576020176E-3</c:v>
                </c:pt>
                <c:pt idx="1643" formatCode="General">
                  <c:v>-2.0021756072867501E-3</c:v>
                </c:pt>
                <c:pt idx="1644" formatCode="General">
                  <c:v>-1.9909100174904902E-3</c:v>
                </c:pt>
                <c:pt idx="1645" formatCode="General">
                  <c:v>-2.0047413902721202E-3</c:v>
                </c:pt>
                <c:pt idx="1646" formatCode="General">
                  <c:v>-1.99727493461099E-3</c:v>
                </c:pt>
                <c:pt idx="1647" formatCode="General">
                  <c:v>-1.9988168440172802E-3</c:v>
                </c:pt>
                <c:pt idx="1648" formatCode="General">
                  <c:v>-2.0005698592930801E-3</c:v>
                </c:pt>
                <c:pt idx="1649" formatCode="General">
                  <c:v>-1.99970384068422E-3</c:v>
                </c:pt>
                <c:pt idx="1650" formatCode="General">
                  <c:v>-2.0036912694317301E-3</c:v>
                </c:pt>
                <c:pt idx="1651" formatCode="General">
                  <c:v>-2.0037859496982498E-3</c:v>
                </c:pt>
                <c:pt idx="1652" formatCode="General">
                  <c:v>-1.9999904729832499E-3</c:v>
                </c:pt>
                <c:pt idx="1653" formatCode="General">
                  <c:v>-1.9981384353733602E-3</c:v>
                </c:pt>
                <c:pt idx="1654" formatCode="General">
                  <c:v>-1.9969200322209699E-3</c:v>
                </c:pt>
                <c:pt idx="1655" formatCode="General">
                  <c:v>-2.0012739172096E-3</c:v>
                </c:pt>
                <c:pt idx="1656" formatCode="General">
                  <c:v>-2.0009143412007299E-3</c:v>
                </c:pt>
                <c:pt idx="1657" formatCode="General">
                  <c:v>-1.9953371654651301E-3</c:v>
                </c:pt>
                <c:pt idx="1658" formatCode="General">
                  <c:v>-2.0031743035115799E-3</c:v>
                </c:pt>
                <c:pt idx="1659" formatCode="General">
                  <c:v>-1.9914578936408001E-3</c:v>
                </c:pt>
                <c:pt idx="1660" formatCode="General">
                  <c:v>-1.9961990431372699E-3</c:v>
                </c:pt>
                <c:pt idx="1661" formatCode="General">
                  <c:v>-2.0026176610151202E-3</c:v>
                </c:pt>
                <c:pt idx="1662" formatCode="General">
                  <c:v>-1.9985039957667E-3</c:v>
                </c:pt>
                <c:pt idx="1663" formatCode="General">
                  <c:v>-1.9966903039769801E-3</c:v>
                </c:pt>
                <c:pt idx="1664" formatCode="General">
                  <c:v>-1.9972591696880699E-3</c:v>
                </c:pt>
                <c:pt idx="1665" formatCode="General">
                  <c:v>-2.0008905299959399E-3</c:v>
                </c:pt>
                <c:pt idx="1666" formatCode="General">
                  <c:v>-2.0038261572531599E-3</c:v>
                </c:pt>
                <c:pt idx="1667" formatCode="General">
                  <c:v>-1.99433181539074E-3</c:v>
                </c:pt>
                <c:pt idx="1668" formatCode="General">
                  <c:v>-1.9936145372957902E-3</c:v>
                </c:pt>
                <c:pt idx="1669" formatCode="General">
                  <c:v>-1.9957041435035398E-3</c:v>
                </c:pt>
                <c:pt idx="1670" formatCode="General">
                  <c:v>-1.9969267171667201E-3</c:v>
                </c:pt>
                <c:pt idx="1671" formatCode="General">
                  <c:v>-1.9973386185601098E-3</c:v>
                </c:pt>
                <c:pt idx="1672" formatCode="General">
                  <c:v>-1.9946346729106802E-3</c:v>
                </c:pt>
                <c:pt idx="1673" formatCode="General">
                  <c:v>-1.9951414648130398E-3</c:v>
                </c:pt>
                <c:pt idx="1674" formatCode="General">
                  <c:v>-1.9947926552664201E-3</c:v>
                </c:pt>
                <c:pt idx="1675" formatCode="General">
                  <c:v>-2.0011616707829001E-3</c:v>
                </c:pt>
                <c:pt idx="1676" formatCode="General">
                  <c:v>-1.9973764743729601E-3</c:v>
                </c:pt>
                <c:pt idx="1677" formatCode="General">
                  <c:v>-1.99727200321273E-3</c:v>
                </c:pt>
                <c:pt idx="1678" formatCode="General">
                  <c:v>-1.9953842357686002E-3</c:v>
                </c:pt>
                <c:pt idx="1679" formatCode="General">
                  <c:v>-1.9945065497857899E-3</c:v>
                </c:pt>
                <c:pt idx="1680" formatCode="General">
                  <c:v>-1.9908553932671798E-3</c:v>
                </c:pt>
                <c:pt idx="1681" formatCode="General">
                  <c:v>-1.9952805654886501E-3</c:v>
                </c:pt>
                <c:pt idx="1682" formatCode="General">
                  <c:v>-1.9922161205886001E-3</c:v>
                </c:pt>
                <c:pt idx="1683" formatCode="General">
                  <c:v>-1.9955394873574202E-3</c:v>
                </c:pt>
                <c:pt idx="1684" formatCode="General">
                  <c:v>-1.9923367714108999E-3</c:v>
                </c:pt>
                <c:pt idx="1685" formatCode="General">
                  <c:v>-1.9946035267550699E-3</c:v>
                </c:pt>
                <c:pt idx="1686" formatCode="General">
                  <c:v>-1.9890230749918399E-3</c:v>
                </c:pt>
                <c:pt idx="1687" formatCode="General">
                  <c:v>-1.9876409181047799E-3</c:v>
                </c:pt>
                <c:pt idx="1688" formatCode="General">
                  <c:v>-1.9950616194532502E-3</c:v>
                </c:pt>
                <c:pt idx="1689" formatCode="General">
                  <c:v>-1.9971964666590999E-3</c:v>
                </c:pt>
                <c:pt idx="1690" formatCode="General">
                  <c:v>-1.9946490573794899E-3</c:v>
                </c:pt>
                <c:pt idx="1691" formatCode="General">
                  <c:v>-1.9964360323935101E-3</c:v>
                </c:pt>
                <c:pt idx="1692" formatCode="General">
                  <c:v>-1.9909107705185802E-3</c:v>
                </c:pt>
                <c:pt idx="1693" formatCode="General">
                  <c:v>-1.98628608701349E-3</c:v>
                </c:pt>
                <c:pt idx="1694" formatCode="General">
                  <c:v>-1.9915624742499701E-3</c:v>
                </c:pt>
                <c:pt idx="1695" formatCode="General">
                  <c:v>-1.9867385550240198E-3</c:v>
                </c:pt>
                <c:pt idx="1696" formatCode="General">
                  <c:v>-1.9964543333253599E-3</c:v>
                </c:pt>
                <c:pt idx="1697" formatCode="General">
                  <c:v>-1.9935767794929198E-3</c:v>
                </c:pt>
                <c:pt idx="1698" formatCode="General">
                  <c:v>-1.9871965415181199E-3</c:v>
                </c:pt>
                <c:pt idx="1699" formatCode="General">
                  <c:v>-1.9900592948900401E-3</c:v>
                </c:pt>
                <c:pt idx="1700" formatCode="General">
                  <c:v>-1.9895719411184001E-3</c:v>
                </c:pt>
                <c:pt idx="1701" formatCode="General">
                  <c:v>-1.9884415473113899E-3</c:v>
                </c:pt>
                <c:pt idx="1702" formatCode="General">
                  <c:v>-1.9866847817713901E-3</c:v>
                </c:pt>
                <c:pt idx="1703" formatCode="General">
                  <c:v>-1.9891113898826002E-3</c:v>
                </c:pt>
                <c:pt idx="1704" formatCode="General">
                  <c:v>-1.9917256809311298E-3</c:v>
                </c:pt>
                <c:pt idx="1705" formatCode="General">
                  <c:v>-1.9878501360885499E-3</c:v>
                </c:pt>
                <c:pt idx="1706" formatCode="General">
                  <c:v>-1.98062949148418E-3</c:v>
                </c:pt>
                <c:pt idx="1707" formatCode="General">
                  <c:v>-1.9834831043159698E-3</c:v>
                </c:pt>
                <c:pt idx="1708" formatCode="General">
                  <c:v>-1.9885861985188299E-3</c:v>
                </c:pt>
                <c:pt idx="1709" formatCode="General">
                  <c:v>-1.9850040053284198E-3</c:v>
                </c:pt>
                <c:pt idx="1710" formatCode="General">
                  <c:v>-1.9832737763350698E-3</c:v>
                </c:pt>
                <c:pt idx="1711" formatCode="General">
                  <c:v>-1.9801502178235101E-3</c:v>
                </c:pt>
                <c:pt idx="1712" formatCode="General">
                  <c:v>-1.9858519549565299E-3</c:v>
                </c:pt>
                <c:pt idx="1713" formatCode="General">
                  <c:v>-1.9881886753740602E-3</c:v>
                </c:pt>
                <c:pt idx="1714" formatCode="General">
                  <c:v>-1.98183932017408E-3</c:v>
                </c:pt>
                <c:pt idx="1715" formatCode="General">
                  <c:v>-1.9770225384651298E-3</c:v>
                </c:pt>
                <c:pt idx="1716" formatCode="General">
                  <c:v>-1.9789318054761898E-3</c:v>
                </c:pt>
                <c:pt idx="1717" formatCode="General">
                  <c:v>-1.9806395718736198E-3</c:v>
                </c:pt>
                <c:pt idx="1718" formatCode="General">
                  <c:v>-1.98611170202474E-3</c:v>
                </c:pt>
                <c:pt idx="1719" formatCode="General">
                  <c:v>-1.9818256868208801E-3</c:v>
                </c:pt>
                <c:pt idx="1720" formatCode="General">
                  <c:v>-1.9794471933428999E-3</c:v>
                </c:pt>
                <c:pt idx="1721" formatCode="General">
                  <c:v>-1.9748526936004302E-3</c:v>
                </c:pt>
                <c:pt idx="1722" formatCode="General">
                  <c:v>-1.9723879760154398E-3</c:v>
                </c:pt>
                <c:pt idx="1723" formatCode="General">
                  <c:v>-1.9842796129256502E-3</c:v>
                </c:pt>
                <c:pt idx="1724" formatCode="General">
                  <c:v>-1.9750423065338901E-3</c:v>
                </c:pt>
                <c:pt idx="1725" formatCode="General">
                  <c:v>-1.9753473184070001E-3</c:v>
                </c:pt>
                <c:pt idx="1726" formatCode="General">
                  <c:v>-1.97207873057337E-3</c:v>
                </c:pt>
                <c:pt idx="1727" formatCode="General">
                  <c:v>-1.97587920020395E-3</c:v>
                </c:pt>
                <c:pt idx="1728" formatCode="General">
                  <c:v>-1.9774434482029402E-3</c:v>
                </c:pt>
                <c:pt idx="1729" formatCode="General">
                  <c:v>-1.9728220254834001E-3</c:v>
                </c:pt>
                <c:pt idx="1730" formatCode="General">
                  <c:v>-1.9811050186921901E-3</c:v>
                </c:pt>
                <c:pt idx="1731" formatCode="General">
                  <c:v>-1.9640255433376998E-3</c:v>
                </c:pt>
                <c:pt idx="1732" formatCode="General">
                  <c:v>-1.9839340343559202E-3</c:v>
                </c:pt>
                <c:pt idx="1733" formatCode="General">
                  <c:v>-1.9777651589336798E-3</c:v>
                </c:pt>
                <c:pt idx="1734" formatCode="General">
                  <c:v>-1.97597420896858E-3</c:v>
                </c:pt>
                <c:pt idx="1735" formatCode="General">
                  <c:v>-1.9690273879030798E-3</c:v>
                </c:pt>
                <c:pt idx="1736" formatCode="General">
                  <c:v>-1.97998359161682E-3</c:v>
                </c:pt>
                <c:pt idx="1737" formatCode="General">
                  <c:v>-1.9812461509920399E-3</c:v>
                </c:pt>
                <c:pt idx="1738" formatCode="General">
                  <c:v>-1.96629598419588E-3</c:v>
                </c:pt>
                <c:pt idx="1739" formatCode="General">
                  <c:v>-1.9755532688965401E-3</c:v>
                </c:pt>
                <c:pt idx="1740" formatCode="General">
                  <c:v>-1.9732165487685699E-3</c:v>
                </c:pt>
                <c:pt idx="1741" formatCode="General">
                  <c:v>-1.97230299024385E-3</c:v>
                </c:pt>
                <c:pt idx="1742" formatCode="General">
                  <c:v>-1.9737918944352402E-3</c:v>
                </c:pt>
                <c:pt idx="1743" formatCode="General">
                  <c:v>-1.97232312548217E-3</c:v>
                </c:pt>
                <c:pt idx="1744" formatCode="General">
                  <c:v>-1.9779515742085001E-3</c:v>
                </c:pt>
                <c:pt idx="1745" formatCode="General">
                  <c:v>-1.9764516151425898E-3</c:v>
                </c:pt>
                <c:pt idx="1746" formatCode="General">
                  <c:v>-1.9764980380492601E-3</c:v>
                </c:pt>
                <c:pt idx="1747" formatCode="General">
                  <c:v>-1.9756545433088002E-3</c:v>
                </c:pt>
                <c:pt idx="1748" formatCode="General">
                  <c:v>-1.9726481624320002E-3</c:v>
                </c:pt>
                <c:pt idx="1749" formatCode="General">
                  <c:v>-1.95973867921317E-3</c:v>
                </c:pt>
                <c:pt idx="1750" formatCode="General">
                  <c:v>-1.9752080194172798E-3</c:v>
                </c:pt>
                <c:pt idx="1751" formatCode="General">
                  <c:v>-1.9713488331723999E-3</c:v>
                </c:pt>
                <c:pt idx="1752" formatCode="General">
                  <c:v>-1.9647694278584699E-3</c:v>
                </c:pt>
                <c:pt idx="1753" formatCode="General">
                  <c:v>-1.96692415485588E-3</c:v>
                </c:pt>
                <c:pt idx="1754" formatCode="General">
                  <c:v>-1.9608024362565298E-3</c:v>
                </c:pt>
                <c:pt idx="1755" formatCode="General">
                  <c:v>-1.9597815077517602E-3</c:v>
                </c:pt>
                <c:pt idx="1756" formatCode="General">
                  <c:v>-1.97070548889043E-3</c:v>
                </c:pt>
                <c:pt idx="1757" formatCode="General">
                  <c:v>-1.9612605583588499E-3</c:v>
                </c:pt>
                <c:pt idx="1758" formatCode="General">
                  <c:v>-1.96207185044436E-3</c:v>
                </c:pt>
                <c:pt idx="1759" formatCode="General">
                  <c:v>-1.9610604101602401E-3</c:v>
                </c:pt>
                <c:pt idx="1760" formatCode="General">
                  <c:v>-1.96233823451686E-3</c:v>
                </c:pt>
                <c:pt idx="1761" formatCode="General">
                  <c:v>-1.9709700772800498E-3</c:v>
                </c:pt>
                <c:pt idx="1762" formatCode="General">
                  <c:v>-1.9703072493397699E-3</c:v>
                </c:pt>
                <c:pt idx="1763" formatCode="General">
                  <c:v>-1.9632923312658001E-3</c:v>
                </c:pt>
                <c:pt idx="1764" formatCode="General">
                  <c:v>-1.9694331850286799E-3</c:v>
                </c:pt>
                <c:pt idx="1765" formatCode="General">
                  <c:v>-1.9663703003252801E-3</c:v>
                </c:pt>
                <c:pt idx="1766" formatCode="General">
                  <c:v>-1.9602231549830499E-3</c:v>
                </c:pt>
                <c:pt idx="1767" formatCode="General">
                  <c:v>-1.9623927254198499E-3</c:v>
                </c:pt>
                <c:pt idx="1768" formatCode="General">
                  <c:v>-1.9574509544081002E-3</c:v>
                </c:pt>
                <c:pt idx="1769" formatCode="General">
                  <c:v>-1.9670951788893299E-3</c:v>
                </c:pt>
                <c:pt idx="1770" formatCode="General">
                  <c:v>-1.9598142783909299E-3</c:v>
                </c:pt>
                <c:pt idx="1771" formatCode="General">
                  <c:v>-1.9729515572986201E-3</c:v>
                </c:pt>
                <c:pt idx="1772" formatCode="General">
                  <c:v>-1.9643298556521402E-3</c:v>
                </c:pt>
                <c:pt idx="1773" formatCode="General">
                  <c:v>-1.9654165253496902E-3</c:v>
                </c:pt>
                <c:pt idx="1774" formatCode="General">
                  <c:v>-1.9636158408063101E-3</c:v>
                </c:pt>
                <c:pt idx="1775" formatCode="General">
                  <c:v>-1.9518056523673401E-3</c:v>
                </c:pt>
                <c:pt idx="1776" formatCode="General">
                  <c:v>-1.9567122692600199E-3</c:v>
                </c:pt>
                <c:pt idx="1777" formatCode="General">
                  <c:v>-1.9566722861290098E-3</c:v>
                </c:pt>
                <c:pt idx="1778" formatCode="General">
                  <c:v>-1.95857956552205E-3</c:v>
                </c:pt>
                <c:pt idx="1779" formatCode="General">
                  <c:v>-1.9579917927983401E-3</c:v>
                </c:pt>
                <c:pt idx="1780" formatCode="General">
                  <c:v>-1.9586949584377801E-3</c:v>
                </c:pt>
                <c:pt idx="1781" formatCode="General">
                  <c:v>-1.9559178729906899E-3</c:v>
                </c:pt>
                <c:pt idx="1782" formatCode="General">
                  <c:v>-1.9607738142876701E-3</c:v>
                </c:pt>
                <c:pt idx="1783" formatCode="General">
                  <c:v>-1.9589340120333299E-3</c:v>
                </c:pt>
                <c:pt idx="1784" formatCode="General">
                  <c:v>-1.9513363683873199E-3</c:v>
                </c:pt>
                <c:pt idx="1785" formatCode="General">
                  <c:v>-1.9622697860773599E-3</c:v>
                </c:pt>
                <c:pt idx="1786" formatCode="General">
                  <c:v>-1.9543550888833699E-3</c:v>
                </c:pt>
                <c:pt idx="1787" formatCode="General">
                  <c:v>-1.9593803756960898E-3</c:v>
                </c:pt>
                <c:pt idx="1788" formatCode="General">
                  <c:v>-1.9550181887315501E-3</c:v>
                </c:pt>
                <c:pt idx="1789" formatCode="General">
                  <c:v>-1.9615953067503799E-3</c:v>
                </c:pt>
                <c:pt idx="1790" formatCode="General">
                  <c:v>-1.95278226654754E-3</c:v>
                </c:pt>
                <c:pt idx="1791" formatCode="General">
                  <c:v>-1.9579079417459599E-3</c:v>
                </c:pt>
                <c:pt idx="1792" formatCode="General">
                  <c:v>-1.9562808116731999E-3</c:v>
                </c:pt>
                <c:pt idx="1793" formatCode="General">
                  <c:v>-1.9620846721656701E-3</c:v>
                </c:pt>
                <c:pt idx="1794" formatCode="General">
                  <c:v>-1.9573420495824002E-3</c:v>
                </c:pt>
                <c:pt idx="1795" formatCode="General">
                  <c:v>-1.9590787048974099E-3</c:v>
                </c:pt>
                <c:pt idx="1796" formatCode="General">
                  <c:v>-1.9556531285784902E-3</c:v>
                </c:pt>
                <c:pt idx="1797" formatCode="General">
                  <c:v>-1.9553066866197602E-3</c:v>
                </c:pt>
                <c:pt idx="1798" formatCode="General">
                  <c:v>-1.9564561054240298E-3</c:v>
                </c:pt>
                <c:pt idx="1799" formatCode="General">
                  <c:v>-1.9546551062241502E-3</c:v>
                </c:pt>
                <c:pt idx="1800" formatCode="General">
                  <c:v>-1.9610079701780302E-3</c:v>
                </c:pt>
                <c:pt idx="1801" formatCode="General">
                  <c:v>-1.9599591199398699E-3</c:v>
                </c:pt>
                <c:pt idx="1802" formatCode="General">
                  <c:v>-1.9649620681657901E-3</c:v>
                </c:pt>
                <c:pt idx="1803" formatCode="General">
                  <c:v>-1.9496929477897499E-3</c:v>
                </c:pt>
                <c:pt idx="1804" formatCode="General">
                  <c:v>-1.9541537843925402E-3</c:v>
                </c:pt>
                <c:pt idx="1805" formatCode="General">
                  <c:v>-1.96109815821954E-3</c:v>
                </c:pt>
                <c:pt idx="1806" formatCode="General">
                  <c:v>-1.9592680099020199E-3</c:v>
                </c:pt>
                <c:pt idx="1807" formatCode="General">
                  <c:v>-1.9583824942792701E-3</c:v>
                </c:pt>
                <c:pt idx="1808" formatCode="General">
                  <c:v>-1.9562050247430001E-3</c:v>
                </c:pt>
                <c:pt idx="1809" formatCode="General">
                  <c:v>-1.95253166308863E-3</c:v>
                </c:pt>
                <c:pt idx="1810" formatCode="General">
                  <c:v>-1.94397412517652E-3</c:v>
                </c:pt>
                <c:pt idx="1811" formatCode="General">
                  <c:v>-1.94858425754468E-3</c:v>
                </c:pt>
                <c:pt idx="1812" formatCode="General">
                  <c:v>-1.95284259286677E-3</c:v>
                </c:pt>
                <c:pt idx="1813" formatCode="General">
                  <c:v>-1.9528579978458399E-3</c:v>
                </c:pt>
                <c:pt idx="1814" formatCode="General">
                  <c:v>-1.9578059384842599E-3</c:v>
                </c:pt>
                <c:pt idx="1815" formatCode="General">
                  <c:v>-1.95436068097294E-3</c:v>
                </c:pt>
                <c:pt idx="1816" formatCode="General">
                  <c:v>-1.9509253805995799E-3</c:v>
                </c:pt>
                <c:pt idx="1817" formatCode="General">
                  <c:v>-1.9448706811856201E-3</c:v>
                </c:pt>
                <c:pt idx="1818" formatCode="General">
                  <c:v>-1.9476904142864699E-3</c:v>
                </c:pt>
                <c:pt idx="1819" formatCode="General">
                  <c:v>-1.95256097996206E-3</c:v>
                </c:pt>
                <c:pt idx="1820" formatCode="General">
                  <c:v>-1.9558889755836701E-3</c:v>
                </c:pt>
                <c:pt idx="1821" formatCode="General">
                  <c:v>-1.9457433781920801E-3</c:v>
                </c:pt>
                <c:pt idx="1822" formatCode="General">
                  <c:v>-1.9531965412574901E-3</c:v>
                </c:pt>
                <c:pt idx="1823" formatCode="General">
                  <c:v>-1.9484461476036699E-3</c:v>
                </c:pt>
                <c:pt idx="1824" formatCode="General">
                  <c:v>-1.9588726840514899E-3</c:v>
                </c:pt>
                <c:pt idx="1825" formatCode="General">
                  <c:v>-1.9523815320585901E-3</c:v>
                </c:pt>
                <c:pt idx="1826" formatCode="General">
                  <c:v>-1.9577463035818799E-3</c:v>
                </c:pt>
                <c:pt idx="1827" formatCode="General">
                  <c:v>-1.95014527974245E-3</c:v>
                </c:pt>
                <c:pt idx="1828" formatCode="General">
                  <c:v>-1.9488881650258001E-3</c:v>
                </c:pt>
                <c:pt idx="1829" formatCode="General">
                  <c:v>-1.9493207515981501E-3</c:v>
                </c:pt>
                <c:pt idx="1830" formatCode="General">
                  <c:v>-1.94669872953384E-3</c:v>
                </c:pt>
                <c:pt idx="1831" formatCode="General">
                  <c:v>-1.9522624925881599E-3</c:v>
                </c:pt>
                <c:pt idx="1832" formatCode="General">
                  <c:v>-1.95105594233172E-3</c:v>
                </c:pt>
                <c:pt idx="1833" formatCode="General">
                  <c:v>-1.9451846730232599E-3</c:v>
                </c:pt>
                <c:pt idx="1834" formatCode="General">
                  <c:v>-1.9540298043938401E-3</c:v>
                </c:pt>
                <c:pt idx="1835" formatCode="General">
                  <c:v>-1.9469920148811101E-3</c:v>
                </c:pt>
                <c:pt idx="1836" formatCode="General">
                  <c:v>-1.9473688026540501E-3</c:v>
                </c:pt>
                <c:pt idx="1837" formatCode="General">
                  <c:v>-1.9483699944491701E-3</c:v>
                </c:pt>
                <c:pt idx="1838" formatCode="General">
                  <c:v>-1.9509782868250699E-3</c:v>
                </c:pt>
                <c:pt idx="1839" formatCode="General">
                  <c:v>-1.9472379267936801E-3</c:v>
                </c:pt>
                <c:pt idx="1840" formatCode="General">
                  <c:v>-1.9533802686117802E-3</c:v>
                </c:pt>
                <c:pt idx="1841" formatCode="General">
                  <c:v>-1.94776622723535E-3</c:v>
                </c:pt>
                <c:pt idx="1842" formatCode="General">
                  <c:v>-1.9448731384902999E-3</c:v>
                </c:pt>
                <c:pt idx="1843" formatCode="General">
                  <c:v>-1.94959716449731E-3</c:v>
                </c:pt>
                <c:pt idx="1844" formatCode="General">
                  <c:v>-1.9419739081654201E-3</c:v>
                </c:pt>
                <c:pt idx="1845" formatCode="General">
                  <c:v>-1.93837361581083E-3</c:v>
                </c:pt>
                <c:pt idx="1846" formatCode="General">
                  <c:v>-1.9473967693521301E-3</c:v>
                </c:pt>
                <c:pt idx="1847" formatCode="General">
                  <c:v>-1.9439575294762899E-3</c:v>
                </c:pt>
                <c:pt idx="1848" formatCode="General">
                  <c:v>-1.94036419619487E-3</c:v>
                </c:pt>
                <c:pt idx="1849" formatCode="General">
                  <c:v>-1.94395175334846E-3</c:v>
                </c:pt>
                <c:pt idx="1850" formatCode="General">
                  <c:v>-1.94484815419874E-3</c:v>
                </c:pt>
                <c:pt idx="1851" formatCode="General">
                  <c:v>-1.9447310139351799E-3</c:v>
                </c:pt>
                <c:pt idx="1852" formatCode="General">
                  <c:v>-1.94131635174522E-3</c:v>
                </c:pt>
                <c:pt idx="1853" formatCode="General">
                  <c:v>-1.9479630548153899E-3</c:v>
                </c:pt>
                <c:pt idx="1854" formatCode="General">
                  <c:v>-1.94831843456703E-3</c:v>
                </c:pt>
                <c:pt idx="1855" formatCode="General">
                  <c:v>-1.9451981281499401E-3</c:v>
                </c:pt>
                <c:pt idx="1856" formatCode="General">
                  <c:v>-1.9515919191897099E-3</c:v>
                </c:pt>
                <c:pt idx="1857" formatCode="General">
                  <c:v>-1.93780696751484E-3</c:v>
                </c:pt>
                <c:pt idx="1858" formatCode="General">
                  <c:v>-1.9491633207234301E-3</c:v>
                </c:pt>
                <c:pt idx="1859" formatCode="General">
                  <c:v>-1.9466499786475601E-3</c:v>
                </c:pt>
                <c:pt idx="1860" formatCode="General">
                  <c:v>-1.9441471373939799E-3</c:v>
                </c:pt>
                <c:pt idx="1861" formatCode="General">
                  <c:v>-1.95118427241019E-3</c:v>
                </c:pt>
                <c:pt idx="1862" formatCode="General">
                  <c:v>-1.94408456334054E-3</c:v>
                </c:pt>
                <c:pt idx="1863" formatCode="General">
                  <c:v>-1.94012653109068E-3</c:v>
                </c:pt>
                <c:pt idx="1864" formatCode="General">
                  <c:v>-1.9480813602438701E-3</c:v>
                </c:pt>
                <c:pt idx="1865" formatCode="General">
                  <c:v>-1.9421537293581299E-3</c:v>
                </c:pt>
                <c:pt idx="1866" formatCode="General">
                  <c:v>-1.94475944484795E-3</c:v>
                </c:pt>
                <c:pt idx="1867" formatCode="General">
                  <c:v>-1.93394133660308E-3</c:v>
                </c:pt>
                <c:pt idx="1868" formatCode="General">
                  <c:v>-1.9338957107389999E-3</c:v>
                </c:pt>
                <c:pt idx="1869" formatCode="General">
                  <c:v>-1.94319044562099E-3</c:v>
                </c:pt>
                <c:pt idx="1870" formatCode="General">
                  <c:v>-1.94654180198973E-3</c:v>
                </c:pt>
                <c:pt idx="1871" formatCode="General">
                  <c:v>-1.9416282438173499E-3</c:v>
                </c:pt>
                <c:pt idx="1872" formatCode="General">
                  <c:v>-1.9356533763751299E-3</c:v>
                </c:pt>
                <c:pt idx="1873" formatCode="General">
                  <c:v>-1.93756657628315E-3</c:v>
                </c:pt>
                <c:pt idx="1874" formatCode="General">
                  <c:v>-1.94083678859273E-3</c:v>
                </c:pt>
                <c:pt idx="1875" formatCode="General">
                  <c:v>-1.9360467202764299E-3</c:v>
                </c:pt>
                <c:pt idx="1876" formatCode="General">
                  <c:v>-1.9438572393806501E-3</c:v>
                </c:pt>
                <c:pt idx="1877" formatCode="General">
                  <c:v>-1.92762339874157E-3</c:v>
                </c:pt>
                <c:pt idx="1878" formatCode="General">
                  <c:v>-1.9355303705806E-3</c:v>
                </c:pt>
                <c:pt idx="1879" formatCode="General">
                  <c:v>-1.93745625512527E-3</c:v>
                </c:pt>
                <c:pt idx="1880" formatCode="General">
                  <c:v>-1.93520727944599E-3</c:v>
                </c:pt>
                <c:pt idx="1881" formatCode="General">
                  <c:v>-1.93658177585252E-3</c:v>
                </c:pt>
                <c:pt idx="1882" formatCode="General">
                  <c:v>-1.9388098958594299E-3</c:v>
                </c:pt>
                <c:pt idx="1883" formatCode="General">
                  <c:v>-1.9344260401365199E-3</c:v>
                </c:pt>
                <c:pt idx="1884" formatCode="General">
                  <c:v>-1.9380206407675199E-3</c:v>
                </c:pt>
                <c:pt idx="1885" formatCode="General">
                  <c:v>-1.9367804685476401E-3</c:v>
                </c:pt>
                <c:pt idx="1886" formatCode="General">
                  <c:v>-1.93868591675752E-3</c:v>
                </c:pt>
                <c:pt idx="1887" formatCode="General">
                  <c:v>-1.9339603357573199E-3</c:v>
                </c:pt>
                <c:pt idx="1888" formatCode="General">
                  <c:v>-1.9367758831202501E-3</c:v>
                </c:pt>
                <c:pt idx="1889" formatCode="General">
                  <c:v>-1.9321944588431401E-3</c:v>
                </c:pt>
                <c:pt idx="1890" formatCode="General">
                  <c:v>-1.93265504119054E-3</c:v>
                </c:pt>
                <c:pt idx="1891" formatCode="General">
                  <c:v>-1.9303207965804599E-3</c:v>
                </c:pt>
                <c:pt idx="1892" formatCode="General">
                  <c:v>-1.9300747071790401E-3</c:v>
                </c:pt>
                <c:pt idx="1893" formatCode="General">
                  <c:v>-1.9325441227693301E-3</c:v>
                </c:pt>
                <c:pt idx="1894" formatCode="General">
                  <c:v>-1.93435388430898E-3</c:v>
                </c:pt>
                <c:pt idx="1895" formatCode="General">
                  <c:v>-1.9303533172195799E-3</c:v>
                </c:pt>
                <c:pt idx="1896" formatCode="General">
                  <c:v>-1.9352883340867601E-3</c:v>
                </c:pt>
                <c:pt idx="1897" formatCode="General">
                  <c:v>-1.9269179870221699E-3</c:v>
                </c:pt>
                <c:pt idx="1898" formatCode="General">
                  <c:v>-1.9313886343423801E-3</c:v>
                </c:pt>
                <c:pt idx="1899" formatCode="General">
                  <c:v>-1.93178496393864E-3</c:v>
                </c:pt>
                <c:pt idx="1900" formatCode="General">
                  <c:v>-1.9257971918003999E-3</c:v>
                </c:pt>
                <c:pt idx="1901" formatCode="General">
                  <c:v>-1.9300936855038101E-3</c:v>
                </c:pt>
                <c:pt idx="1902" formatCode="General">
                  <c:v>-1.92827511499723E-3</c:v>
                </c:pt>
                <c:pt idx="1903" formatCode="General">
                  <c:v>-1.93645297505389E-3</c:v>
                </c:pt>
                <c:pt idx="1904" formatCode="General">
                  <c:v>-1.9201720231797801E-3</c:v>
                </c:pt>
                <c:pt idx="1905" formatCode="General">
                  <c:v>-1.9267923975534601E-3</c:v>
                </c:pt>
                <c:pt idx="1906" formatCode="General">
                  <c:v>-1.92132788491133E-3</c:v>
                </c:pt>
                <c:pt idx="1907" formatCode="General">
                  <c:v>-1.92949558596505E-3</c:v>
                </c:pt>
                <c:pt idx="1908" formatCode="General">
                  <c:v>-1.9267470791770301E-3</c:v>
                </c:pt>
                <c:pt idx="1909" formatCode="General">
                  <c:v>-1.9328505285462201E-3</c:v>
                </c:pt>
                <c:pt idx="1910" formatCode="General">
                  <c:v>-1.92931068450193E-3</c:v>
                </c:pt>
                <c:pt idx="1911" formatCode="General">
                  <c:v>-1.9387774707500399E-3</c:v>
                </c:pt>
                <c:pt idx="1912" formatCode="General">
                  <c:v>-1.92549902750064E-3</c:v>
                </c:pt>
                <c:pt idx="1913" formatCode="General">
                  <c:v>-1.92393214297099E-3</c:v>
                </c:pt>
                <c:pt idx="1914" formatCode="General">
                  <c:v>-1.929008647422E-3</c:v>
                </c:pt>
                <c:pt idx="1915" formatCode="General">
                  <c:v>-1.92408390934266E-3</c:v>
                </c:pt>
                <c:pt idx="1916" formatCode="General">
                  <c:v>-1.92541998032897E-3</c:v>
                </c:pt>
                <c:pt idx="1917" formatCode="General">
                  <c:v>-1.9248095475142501E-3</c:v>
                </c:pt>
                <c:pt idx="1918" formatCode="General">
                  <c:v>-1.9306108429900401E-3</c:v>
                </c:pt>
                <c:pt idx="1919" formatCode="General">
                  <c:v>-1.9249267669445901E-3</c:v>
                </c:pt>
                <c:pt idx="1920" formatCode="General">
                  <c:v>-1.9281724613592699E-3</c:v>
                </c:pt>
                <c:pt idx="1921" formatCode="General">
                  <c:v>-1.92583152528664E-3</c:v>
                </c:pt>
                <c:pt idx="1922" formatCode="General">
                  <c:v>-1.9257407963394E-3</c:v>
                </c:pt>
                <c:pt idx="1923" formatCode="General">
                  <c:v>-1.91923335650884E-3</c:v>
                </c:pt>
                <c:pt idx="1924" formatCode="General">
                  <c:v>-1.91521310542601E-3</c:v>
                </c:pt>
                <c:pt idx="1925" formatCode="General">
                  <c:v>-1.92449304631876E-3</c:v>
                </c:pt>
                <c:pt idx="1926" formatCode="General">
                  <c:v>-1.91733468496003E-3</c:v>
                </c:pt>
                <c:pt idx="1927" formatCode="General">
                  <c:v>-1.92439433951977E-3</c:v>
                </c:pt>
                <c:pt idx="1928" formatCode="General">
                  <c:v>-1.92607432559662E-3</c:v>
                </c:pt>
                <c:pt idx="1929" formatCode="General">
                  <c:v>-1.9177021093805099E-3</c:v>
                </c:pt>
                <c:pt idx="1930" formatCode="General">
                  <c:v>-1.92958163998669E-3</c:v>
                </c:pt>
                <c:pt idx="1931" formatCode="General">
                  <c:v>-1.92438943850369E-3</c:v>
                </c:pt>
                <c:pt idx="1932" formatCode="General">
                  <c:v>-1.9238817075257499E-3</c:v>
                </c:pt>
                <c:pt idx="1933" formatCode="General">
                  <c:v>-1.92282401188824E-3</c:v>
                </c:pt>
                <c:pt idx="1934" formatCode="General">
                  <c:v>-1.91915499806577E-3</c:v>
                </c:pt>
                <c:pt idx="1935" formatCode="General">
                  <c:v>-1.92083963268699E-3</c:v>
                </c:pt>
                <c:pt idx="1936" formatCode="General">
                  <c:v>-1.92728264514624E-3</c:v>
                </c:pt>
                <c:pt idx="1937" formatCode="General">
                  <c:v>-1.9192926795449799E-3</c:v>
                </c:pt>
                <c:pt idx="1938" formatCode="General">
                  <c:v>-1.9253229304588199E-3</c:v>
                </c:pt>
                <c:pt idx="1939" formatCode="General">
                  <c:v>-1.9226407356601901E-3</c:v>
                </c:pt>
                <c:pt idx="1940" formatCode="General">
                  <c:v>-1.91395687124554E-3</c:v>
                </c:pt>
                <c:pt idx="1941" formatCode="General">
                  <c:v>-1.9233608222415199E-3</c:v>
                </c:pt>
                <c:pt idx="1942" formatCode="General">
                  <c:v>-1.9179849213185E-3</c:v>
                </c:pt>
                <c:pt idx="1943" formatCode="General">
                  <c:v>-1.92168218912388E-3</c:v>
                </c:pt>
                <c:pt idx="1944" formatCode="General">
                  <c:v>-1.91854138400229E-3</c:v>
                </c:pt>
                <c:pt idx="1945" formatCode="General">
                  <c:v>-1.9196682277755599E-3</c:v>
                </c:pt>
                <c:pt idx="1946" formatCode="General">
                  <c:v>-1.9139632788641901E-3</c:v>
                </c:pt>
                <c:pt idx="1947" formatCode="General">
                  <c:v>-1.91806014380836E-3</c:v>
                </c:pt>
                <c:pt idx="1948" formatCode="General">
                  <c:v>-1.9163412044823601E-3</c:v>
                </c:pt>
                <c:pt idx="1949" formatCode="General">
                  <c:v>-1.9175457290422401E-3</c:v>
                </c:pt>
                <c:pt idx="1950" formatCode="General">
                  <c:v>-1.92282054514545E-3</c:v>
                </c:pt>
                <c:pt idx="1951" formatCode="General">
                  <c:v>-1.91542341439514E-3</c:v>
                </c:pt>
                <c:pt idx="1952" formatCode="General">
                  <c:v>-1.9176765965637701E-3</c:v>
                </c:pt>
                <c:pt idx="1953" formatCode="General">
                  <c:v>-1.91277780815379E-3</c:v>
                </c:pt>
                <c:pt idx="1954" formatCode="General">
                  <c:v>-1.9020263435996099E-3</c:v>
                </c:pt>
                <c:pt idx="1955" formatCode="General">
                  <c:v>-1.9124830913915399E-3</c:v>
                </c:pt>
                <c:pt idx="1956" formatCode="General">
                  <c:v>-1.91025944119606E-3</c:v>
                </c:pt>
                <c:pt idx="1957" formatCode="General">
                  <c:v>-1.91076857235902E-3</c:v>
                </c:pt>
                <c:pt idx="1958" formatCode="General">
                  <c:v>-1.91799934226641E-3</c:v>
                </c:pt>
                <c:pt idx="1959" formatCode="General">
                  <c:v>-1.9170206143339699E-3</c:v>
                </c:pt>
                <c:pt idx="1960" formatCode="General">
                  <c:v>-1.91748314553229E-3</c:v>
                </c:pt>
                <c:pt idx="1961" formatCode="General">
                  <c:v>-1.9096081372521701E-3</c:v>
                </c:pt>
                <c:pt idx="1962" formatCode="General">
                  <c:v>-1.9120256777554799E-3</c:v>
                </c:pt>
                <c:pt idx="1963" formatCode="General">
                  <c:v>-1.9145681862344499E-3</c:v>
                </c:pt>
                <c:pt idx="1964" formatCode="General">
                  <c:v>-1.91514268983696E-3</c:v>
                </c:pt>
                <c:pt idx="1965" formatCode="General">
                  <c:v>-1.91444967401267E-3</c:v>
                </c:pt>
                <c:pt idx="1966" formatCode="General">
                  <c:v>-1.9109866069868401E-3</c:v>
                </c:pt>
                <c:pt idx="1967" formatCode="General">
                  <c:v>-1.9207627959122999E-3</c:v>
                </c:pt>
                <c:pt idx="1968" formatCode="General">
                  <c:v>-1.91813756396953E-3</c:v>
                </c:pt>
                <c:pt idx="1969" formatCode="General">
                  <c:v>-1.91643791167519E-3</c:v>
                </c:pt>
                <c:pt idx="1970" formatCode="General">
                  <c:v>-1.90916483741983E-3</c:v>
                </c:pt>
                <c:pt idx="1971" formatCode="General">
                  <c:v>-1.90202614493714E-3</c:v>
                </c:pt>
                <c:pt idx="1972" formatCode="General">
                  <c:v>-1.91328843656007E-3</c:v>
                </c:pt>
                <c:pt idx="1973" formatCode="General">
                  <c:v>-1.9021163523996801E-3</c:v>
                </c:pt>
                <c:pt idx="1974" formatCode="General">
                  <c:v>-1.90440606585657E-3</c:v>
                </c:pt>
                <c:pt idx="1975" formatCode="General">
                  <c:v>-1.90791896731483E-3</c:v>
                </c:pt>
                <c:pt idx="1976" formatCode="General">
                  <c:v>-1.9075269709349001E-3</c:v>
                </c:pt>
                <c:pt idx="1977" formatCode="General">
                  <c:v>-1.89695363139216E-3</c:v>
                </c:pt>
                <c:pt idx="1978" formatCode="General">
                  <c:v>-1.8924145557221699E-3</c:v>
                </c:pt>
                <c:pt idx="1979" formatCode="General">
                  <c:v>-1.9075297939994101E-3</c:v>
                </c:pt>
                <c:pt idx="1980" formatCode="General">
                  <c:v>-1.90718729886451E-3</c:v>
                </c:pt>
                <c:pt idx="1981" formatCode="General">
                  <c:v>-1.9039034916617E-3</c:v>
                </c:pt>
                <c:pt idx="1982" formatCode="General">
                  <c:v>-1.9092080529260101E-3</c:v>
                </c:pt>
                <c:pt idx="1983" formatCode="General">
                  <c:v>-1.90722892210901E-3</c:v>
                </c:pt>
                <c:pt idx="1984" formatCode="General">
                  <c:v>-1.90773595428764E-3</c:v>
                </c:pt>
                <c:pt idx="1985" formatCode="General">
                  <c:v>-1.91060939887118E-3</c:v>
                </c:pt>
                <c:pt idx="1986" formatCode="General">
                  <c:v>-1.90511846146929E-3</c:v>
                </c:pt>
                <c:pt idx="1987" formatCode="General">
                  <c:v>-1.9036880628792001E-3</c:v>
                </c:pt>
                <c:pt idx="1988" formatCode="General">
                  <c:v>-1.89301044416209E-3</c:v>
                </c:pt>
                <c:pt idx="1989" formatCode="General">
                  <c:v>-1.8977950487704101E-3</c:v>
                </c:pt>
                <c:pt idx="1990" formatCode="General">
                  <c:v>-1.9050351354923201E-3</c:v>
                </c:pt>
                <c:pt idx="1991" formatCode="General">
                  <c:v>-1.89188674601336E-3</c:v>
                </c:pt>
                <c:pt idx="1992" formatCode="General">
                  <c:v>-1.9016146456160201E-3</c:v>
                </c:pt>
                <c:pt idx="1993" formatCode="General">
                  <c:v>-1.90513927608809E-3</c:v>
                </c:pt>
                <c:pt idx="1994" formatCode="General">
                  <c:v>-1.8972160129522399E-3</c:v>
                </c:pt>
                <c:pt idx="1995" formatCode="General">
                  <c:v>-1.8959299183264301E-3</c:v>
                </c:pt>
                <c:pt idx="1996" formatCode="General">
                  <c:v>-1.89156533448092E-3</c:v>
                </c:pt>
                <c:pt idx="1997" formatCode="General">
                  <c:v>-1.88993559384182E-3</c:v>
                </c:pt>
                <c:pt idx="1998" formatCode="General">
                  <c:v>-1.89277948446538E-3</c:v>
                </c:pt>
                <c:pt idx="1999" formatCode="General">
                  <c:v>-1.88685179463539E-3</c:v>
                </c:pt>
                <c:pt idx="2000" formatCode="General">
                  <c:v>-1.8873011762337601E-3</c:v>
                </c:pt>
                <c:pt idx="2001" formatCode="General">
                  <c:v>-1.88352921810271E-3</c:v>
                </c:pt>
                <c:pt idx="2002" formatCode="General">
                  <c:v>-1.88553100230025E-3</c:v>
                </c:pt>
                <c:pt idx="2003" formatCode="General">
                  <c:v>-1.8892448390878001E-3</c:v>
                </c:pt>
                <c:pt idx="2004" formatCode="General">
                  <c:v>-1.88251450004902E-3</c:v>
                </c:pt>
                <c:pt idx="2005" formatCode="General">
                  <c:v>-1.8762182414099201E-3</c:v>
                </c:pt>
                <c:pt idx="2006" formatCode="General">
                  <c:v>-1.8768135675424099E-3</c:v>
                </c:pt>
                <c:pt idx="2007" formatCode="General">
                  <c:v>-1.87824724142878E-3</c:v>
                </c:pt>
                <c:pt idx="2008" formatCode="General">
                  <c:v>-1.88776720012132E-3</c:v>
                </c:pt>
                <c:pt idx="2009" formatCode="General">
                  <c:v>-1.88390906104439E-3</c:v>
                </c:pt>
                <c:pt idx="2010" formatCode="General">
                  <c:v>-1.8820584932735199E-3</c:v>
                </c:pt>
                <c:pt idx="2011" formatCode="General">
                  <c:v>-1.8868394760691201E-3</c:v>
                </c:pt>
                <c:pt idx="2012" formatCode="General">
                  <c:v>-1.89221647043506E-3</c:v>
                </c:pt>
                <c:pt idx="2013" formatCode="General">
                  <c:v>-1.89112403350547E-3</c:v>
                </c:pt>
                <c:pt idx="2014" formatCode="General">
                  <c:v>-1.8867015579573101E-3</c:v>
                </c:pt>
                <c:pt idx="2015" formatCode="General">
                  <c:v>-1.9009992090296599E-3</c:v>
                </c:pt>
                <c:pt idx="2016" formatCode="General">
                  <c:v>-1.90022468298747E-3</c:v>
                </c:pt>
                <c:pt idx="2017" formatCode="General">
                  <c:v>-1.9009957044420101E-3</c:v>
                </c:pt>
                <c:pt idx="2018" formatCode="General">
                  <c:v>-1.89017196516166E-3</c:v>
                </c:pt>
                <c:pt idx="2019" formatCode="General">
                  <c:v>-1.89668329280439E-3</c:v>
                </c:pt>
                <c:pt idx="2020" formatCode="General">
                  <c:v>-1.90388089462605E-3</c:v>
                </c:pt>
                <c:pt idx="2021" formatCode="General">
                  <c:v>-1.89941386679375E-3</c:v>
                </c:pt>
                <c:pt idx="2022" formatCode="General">
                  <c:v>-1.89054699175537E-3</c:v>
                </c:pt>
                <c:pt idx="2023" formatCode="General">
                  <c:v>-1.89671844015366E-3</c:v>
                </c:pt>
                <c:pt idx="2024" formatCode="General">
                  <c:v>-1.89459635335694E-3</c:v>
                </c:pt>
                <c:pt idx="2025" formatCode="General">
                  <c:v>-1.8877977563792601E-3</c:v>
                </c:pt>
                <c:pt idx="2026" formatCode="General">
                  <c:v>-1.8930160476639099E-3</c:v>
                </c:pt>
                <c:pt idx="2027" formatCode="General">
                  <c:v>-1.90709810129586E-3</c:v>
                </c:pt>
                <c:pt idx="2028" formatCode="General">
                  <c:v>-1.8973912094593E-3</c:v>
                </c:pt>
                <c:pt idx="2029" formatCode="General">
                  <c:v>-1.9047323892308499E-3</c:v>
                </c:pt>
                <c:pt idx="2030" formatCode="General">
                  <c:v>-1.8916510773334899E-3</c:v>
                </c:pt>
                <c:pt idx="2031" formatCode="General">
                  <c:v>-1.88830393115128E-3</c:v>
                </c:pt>
                <c:pt idx="2032" formatCode="General">
                  <c:v>-1.88447020171971E-3</c:v>
                </c:pt>
                <c:pt idx="2033" formatCode="General">
                  <c:v>-1.8825868955236E-3</c:v>
                </c:pt>
                <c:pt idx="2034" formatCode="General">
                  <c:v>-1.8890233447248399E-3</c:v>
                </c:pt>
                <c:pt idx="2035" formatCode="General">
                  <c:v>-1.88237708526632E-3</c:v>
                </c:pt>
                <c:pt idx="2036" formatCode="General">
                  <c:v>-1.88391138716763E-3</c:v>
                </c:pt>
                <c:pt idx="2037" formatCode="General">
                  <c:v>-1.8913523101513E-3</c:v>
                </c:pt>
                <c:pt idx="2038" formatCode="General">
                  <c:v>-1.8884816074507501E-3</c:v>
                </c:pt>
                <c:pt idx="2039" formatCode="General">
                  <c:v>-1.8972803102135899E-3</c:v>
                </c:pt>
                <c:pt idx="2040" formatCode="General">
                  <c:v>-1.8940268182257301E-3</c:v>
                </c:pt>
                <c:pt idx="2041" formatCode="General">
                  <c:v>-1.8819056043827801E-3</c:v>
                </c:pt>
                <c:pt idx="2042" formatCode="General">
                  <c:v>-1.89489076359933E-3</c:v>
                </c:pt>
                <c:pt idx="2043" formatCode="General">
                  <c:v>-1.88654209876894E-3</c:v>
                </c:pt>
                <c:pt idx="2044" formatCode="General">
                  <c:v>-1.88613424933882E-3</c:v>
                </c:pt>
                <c:pt idx="2045" formatCode="General">
                  <c:v>-1.8896851980081E-3</c:v>
                </c:pt>
                <c:pt idx="2046" formatCode="General">
                  <c:v>-1.88771574856151E-3</c:v>
                </c:pt>
                <c:pt idx="2047" formatCode="General">
                  <c:v>-1.8920818190755601E-3</c:v>
                </c:pt>
                <c:pt idx="2048" formatCode="General">
                  <c:v>-1.9007733088968501E-3</c:v>
                </c:pt>
                <c:pt idx="2049" formatCode="General">
                  <c:v>-1.89498366899545E-3</c:v>
                </c:pt>
                <c:pt idx="2050" formatCode="General">
                  <c:v>-1.89470838116418E-3</c:v>
                </c:pt>
                <c:pt idx="2051" formatCode="General">
                  <c:v>-1.8982664339338899E-3</c:v>
                </c:pt>
                <c:pt idx="2052" formatCode="General">
                  <c:v>-1.8870107811368301E-3</c:v>
                </c:pt>
                <c:pt idx="2053" formatCode="General">
                  <c:v>-1.89353039719039E-3</c:v>
                </c:pt>
                <c:pt idx="2054" formatCode="General">
                  <c:v>-1.8723365368748001E-3</c:v>
                </c:pt>
                <c:pt idx="2055" formatCode="General">
                  <c:v>-1.8917334051754399E-3</c:v>
                </c:pt>
                <c:pt idx="2056" formatCode="General">
                  <c:v>-1.8905461772924001E-3</c:v>
                </c:pt>
                <c:pt idx="2057" formatCode="General">
                  <c:v>-1.8842188674017401E-3</c:v>
                </c:pt>
                <c:pt idx="2058" formatCode="General">
                  <c:v>-1.8795949371660499E-3</c:v>
                </c:pt>
                <c:pt idx="2059" formatCode="General">
                  <c:v>-1.88128985819495E-3</c:v>
                </c:pt>
                <c:pt idx="2060" formatCode="General">
                  <c:v>-1.88725657391837E-3</c:v>
                </c:pt>
                <c:pt idx="2061" formatCode="General">
                  <c:v>-1.8929548132991499E-3</c:v>
                </c:pt>
                <c:pt idx="2062" formatCode="General">
                  <c:v>-1.88870674921529E-3</c:v>
                </c:pt>
                <c:pt idx="2063" formatCode="General">
                  <c:v>-1.8865253101551301E-3</c:v>
                </c:pt>
                <c:pt idx="2064" formatCode="General">
                  <c:v>-1.8764477950456099E-3</c:v>
                </c:pt>
                <c:pt idx="2065" formatCode="General">
                  <c:v>-1.87977371353076E-3</c:v>
                </c:pt>
                <c:pt idx="2066" formatCode="General">
                  <c:v>-1.88480424918648E-3</c:v>
                </c:pt>
                <c:pt idx="2067" formatCode="General">
                  <c:v>-1.8879855169734901E-3</c:v>
                </c:pt>
                <c:pt idx="2068" formatCode="General">
                  <c:v>-1.88848975464016E-3</c:v>
                </c:pt>
                <c:pt idx="2069" formatCode="General">
                  <c:v>-1.88589576816371E-3</c:v>
                </c:pt>
                <c:pt idx="2070" formatCode="General">
                  <c:v>-1.87878391892955E-3</c:v>
                </c:pt>
                <c:pt idx="2071" formatCode="General">
                  <c:v>-1.88446627924257E-3</c:v>
                </c:pt>
                <c:pt idx="2072" formatCode="General">
                  <c:v>-1.8975774170384499E-3</c:v>
                </c:pt>
                <c:pt idx="2073" formatCode="General">
                  <c:v>-1.88049482382078E-3</c:v>
                </c:pt>
                <c:pt idx="2074" formatCode="General">
                  <c:v>-1.8922133698576801E-3</c:v>
                </c:pt>
                <c:pt idx="2075" formatCode="General">
                  <c:v>-1.8842908097977599E-3</c:v>
                </c:pt>
                <c:pt idx="2076" formatCode="General">
                  <c:v>-1.8853300704920299E-3</c:v>
                </c:pt>
                <c:pt idx="2077" formatCode="General">
                  <c:v>-1.88630299588466E-3</c:v>
                </c:pt>
                <c:pt idx="2078" formatCode="General">
                  <c:v>-1.88917094132179E-3</c:v>
                </c:pt>
                <c:pt idx="2079" formatCode="General">
                  <c:v>-1.87753710306198E-3</c:v>
                </c:pt>
                <c:pt idx="2080" formatCode="General">
                  <c:v>-1.8821212805472201E-3</c:v>
                </c:pt>
                <c:pt idx="2081" formatCode="General">
                  <c:v>-1.88903771561862E-3</c:v>
                </c:pt>
                <c:pt idx="2082" formatCode="General">
                  <c:v>-1.8933208014559201E-3</c:v>
                </c:pt>
                <c:pt idx="2083" formatCode="General">
                  <c:v>-1.8873106831239701E-3</c:v>
                </c:pt>
                <c:pt idx="2084" formatCode="General">
                  <c:v>-1.8812646390757499E-3</c:v>
                </c:pt>
                <c:pt idx="2085" formatCode="General">
                  <c:v>-1.88813881918906E-3</c:v>
                </c:pt>
                <c:pt idx="2086" formatCode="General">
                  <c:v>-1.87074317055484E-3</c:v>
                </c:pt>
                <c:pt idx="2087" formatCode="General">
                  <c:v>-1.87419339160196E-3</c:v>
                </c:pt>
                <c:pt idx="2088" formatCode="General">
                  <c:v>-1.8880026815605801E-3</c:v>
                </c:pt>
                <c:pt idx="2089" formatCode="General">
                  <c:v>-1.88248754842278E-3</c:v>
                </c:pt>
                <c:pt idx="2090" formatCode="General">
                  <c:v>-1.87230516792755E-3</c:v>
                </c:pt>
                <c:pt idx="2091" formatCode="General">
                  <c:v>-1.8797178135507599E-3</c:v>
                </c:pt>
                <c:pt idx="2092" formatCode="General">
                  <c:v>-1.88548973838791E-3</c:v>
                </c:pt>
                <c:pt idx="2093" formatCode="General">
                  <c:v>-1.8830482517321E-3</c:v>
                </c:pt>
                <c:pt idx="2094" formatCode="General">
                  <c:v>-1.87590655609561E-3</c:v>
                </c:pt>
                <c:pt idx="2095" formatCode="General">
                  <c:v>-1.8765749319899501E-3</c:v>
                </c:pt>
                <c:pt idx="2096" formatCode="General">
                  <c:v>-1.8760785173836799E-3</c:v>
                </c:pt>
                <c:pt idx="2097" formatCode="General">
                  <c:v>-1.8736149315481099E-3</c:v>
                </c:pt>
                <c:pt idx="2098" formatCode="General">
                  <c:v>-1.87837447658642E-3</c:v>
                </c:pt>
                <c:pt idx="2099" formatCode="General">
                  <c:v>-1.8767558741665401E-3</c:v>
                </c:pt>
                <c:pt idx="2100" formatCode="General">
                  <c:v>-1.8763671538126201E-3</c:v>
                </c:pt>
                <c:pt idx="2101" formatCode="General">
                  <c:v>-1.88693564677468E-3</c:v>
                </c:pt>
                <c:pt idx="2102" formatCode="General">
                  <c:v>-1.8785835553931001E-3</c:v>
                </c:pt>
                <c:pt idx="2103" formatCode="General">
                  <c:v>-1.8790176453853101E-3</c:v>
                </c:pt>
                <c:pt idx="2104" formatCode="General">
                  <c:v>-1.88678599172512E-3</c:v>
                </c:pt>
                <c:pt idx="2105" formatCode="General">
                  <c:v>-1.8698027704010501E-3</c:v>
                </c:pt>
                <c:pt idx="2106" formatCode="General">
                  <c:v>-1.87599889458555E-3</c:v>
                </c:pt>
                <c:pt idx="2107" formatCode="General">
                  <c:v>-1.8857315151271799E-3</c:v>
                </c:pt>
                <c:pt idx="2108" formatCode="General">
                  <c:v>-1.87111728782278E-3</c:v>
                </c:pt>
                <c:pt idx="2109" formatCode="General">
                  <c:v>-1.87699300443256E-3</c:v>
                </c:pt>
                <c:pt idx="2110" formatCode="General">
                  <c:v>-1.8710916397418299E-3</c:v>
                </c:pt>
                <c:pt idx="2111" formatCode="General">
                  <c:v>-1.8860443744738199E-3</c:v>
                </c:pt>
                <c:pt idx="2112" formatCode="General">
                  <c:v>-1.8808427527708901E-3</c:v>
                </c:pt>
                <c:pt idx="2113" formatCode="General">
                  <c:v>-1.8828458420606499E-3</c:v>
                </c:pt>
                <c:pt idx="2114" formatCode="General">
                  <c:v>-1.8654759066663599E-3</c:v>
                </c:pt>
                <c:pt idx="2115" formatCode="General">
                  <c:v>-1.8677815090787999E-3</c:v>
                </c:pt>
                <c:pt idx="2116" formatCode="General">
                  <c:v>-1.8731863389897701E-3</c:v>
                </c:pt>
                <c:pt idx="2117" formatCode="General">
                  <c:v>-1.86709719706167E-3</c:v>
                </c:pt>
                <c:pt idx="2118" formatCode="General">
                  <c:v>-1.8649483984544901E-3</c:v>
                </c:pt>
                <c:pt idx="2119" formatCode="General">
                  <c:v>-1.8674033669480699E-3</c:v>
                </c:pt>
                <c:pt idx="2120" formatCode="General">
                  <c:v>-1.88025337076475E-3</c:v>
                </c:pt>
                <c:pt idx="2121" formatCode="General">
                  <c:v>-1.8748287466351899E-3</c:v>
                </c:pt>
                <c:pt idx="2122" formatCode="General">
                  <c:v>-1.8685094797400699E-3</c:v>
                </c:pt>
                <c:pt idx="2123" formatCode="General">
                  <c:v>-1.87189214460958E-3</c:v>
                </c:pt>
                <c:pt idx="2124" formatCode="General">
                  <c:v>-1.8766029863758599E-3</c:v>
                </c:pt>
                <c:pt idx="2125" formatCode="General">
                  <c:v>-1.87172143158901E-3</c:v>
                </c:pt>
                <c:pt idx="2126" formatCode="General">
                  <c:v>-1.86004682870184E-3</c:v>
                </c:pt>
                <c:pt idx="2127" formatCode="General">
                  <c:v>-1.87185249023404E-3</c:v>
                </c:pt>
                <c:pt idx="2128" formatCode="General">
                  <c:v>-1.8738273021414501E-3</c:v>
                </c:pt>
                <c:pt idx="2129" formatCode="General">
                  <c:v>-1.87692027847708E-3</c:v>
                </c:pt>
                <c:pt idx="2130" formatCode="General">
                  <c:v>-1.86607187734107E-3</c:v>
                </c:pt>
                <c:pt idx="2131" formatCode="General">
                  <c:v>-1.8722900781178099E-3</c:v>
                </c:pt>
                <c:pt idx="2132" formatCode="General">
                  <c:v>-1.8757007872857001E-3</c:v>
                </c:pt>
                <c:pt idx="2133" formatCode="General">
                  <c:v>-1.87396565242386E-3</c:v>
                </c:pt>
                <c:pt idx="2134" formatCode="General">
                  <c:v>-1.8734450524589101E-3</c:v>
                </c:pt>
                <c:pt idx="2135" formatCode="General">
                  <c:v>-1.8698473366110099E-3</c:v>
                </c:pt>
                <c:pt idx="2136" formatCode="General">
                  <c:v>-1.8739030825731401E-3</c:v>
                </c:pt>
                <c:pt idx="2137" formatCode="General">
                  <c:v>-1.8724903119497001E-3</c:v>
                </c:pt>
                <c:pt idx="2138" formatCode="General">
                  <c:v>-1.8704100164765401E-3</c:v>
                </c:pt>
                <c:pt idx="2139" formatCode="General">
                  <c:v>-1.8679713121682001E-3</c:v>
                </c:pt>
                <c:pt idx="2140" formatCode="General">
                  <c:v>-1.8690711795492001E-3</c:v>
                </c:pt>
                <c:pt idx="2141" formatCode="General">
                  <c:v>-1.8711738872115599E-3</c:v>
                </c:pt>
                <c:pt idx="2142" formatCode="General">
                  <c:v>-1.87135819924588E-3</c:v>
                </c:pt>
                <c:pt idx="2143" formatCode="General">
                  <c:v>-1.86589933721488E-3</c:v>
                </c:pt>
                <c:pt idx="2144" formatCode="General">
                  <c:v>-1.8672516159673001E-3</c:v>
                </c:pt>
                <c:pt idx="2145" formatCode="General">
                  <c:v>-1.8652722261574999E-3</c:v>
                </c:pt>
                <c:pt idx="2146" formatCode="General">
                  <c:v>-1.8655081776559499E-3</c:v>
                </c:pt>
                <c:pt idx="2147" formatCode="General">
                  <c:v>-1.86826703293502E-3</c:v>
                </c:pt>
                <c:pt idx="2148" formatCode="General">
                  <c:v>-1.8585378634250801E-3</c:v>
                </c:pt>
                <c:pt idx="2149" formatCode="General">
                  <c:v>-1.87127558315789E-3</c:v>
                </c:pt>
                <c:pt idx="2150" formatCode="General">
                  <c:v>-1.871179817651E-3</c:v>
                </c:pt>
                <c:pt idx="2151" formatCode="General">
                  <c:v>-1.87157766125128E-3</c:v>
                </c:pt>
                <c:pt idx="2152" formatCode="General">
                  <c:v>-1.8751695390224401E-3</c:v>
                </c:pt>
                <c:pt idx="2153" formatCode="General">
                  <c:v>-1.87384580993183E-3</c:v>
                </c:pt>
                <c:pt idx="2154" formatCode="General">
                  <c:v>-1.8731626831285199E-3</c:v>
                </c:pt>
                <c:pt idx="2155" formatCode="General">
                  <c:v>-1.8746433055862499E-3</c:v>
                </c:pt>
                <c:pt idx="2156" formatCode="General">
                  <c:v>-1.873339527093E-3</c:v>
                </c:pt>
                <c:pt idx="2157" formatCode="General">
                  <c:v>-1.8681162861834001E-3</c:v>
                </c:pt>
                <c:pt idx="2158" formatCode="General">
                  <c:v>-1.8738533061705199E-3</c:v>
                </c:pt>
                <c:pt idx="2159" formatCode="General">
                  <c:v>-1.87462088135691E-3</c:v>
                </c:pt>
                <c:pt idx="2160" formatCode="General">
                  <c:v>-1.87165518183229E-3</c:v>
                </c:pt>
                <c:pt idx="2161" formatCode="General">
                  <c:v>-1.8623636587313799E-3</c:v>
                </c:pt>
                <c:pt idx="2162" formatCode="General">
                  <c:v>-1.8685633244196599E-3</c:v>
                </c:pt>
                <c:pt idx="2163" formatCode="General">
                  <c:v>-1.8698497168111801E-3</c:v>
                </c:pt>
                <c:pt idx="2164" formatCode="General">
                  <c:v>-1.86797392006915E-3</c:v>
                </c:pt>
                <c:pt idx="2165" formatCode="General">
                  <c:v>-1.8637435975681501E-3</c:v>
                </c:pt>
                <c:pt idx="2166" formatCode="General">
                  <c:v>-1.86743207180127E-3</c:v>
                </c:pt>
                <c:pt idx="2167" formatCode="General">
                  <c:v>-1.86119168244891E-3</c:v>
                </c:pt>
                <c:pt idx="2168" formatCode="General">
                  <c:v>-1.86144216600129E-3</c:v>
                </c:pt>
                <c:pt idx="2169" formatCode="General">
                  <c:v>-1.86501403619056E-3</c:v>
                </c:pt>
                <c:pt idx="2170" formatCode="General">
                  <c:v>-1.8714463470268299E-3</c:v>
                </c:pt>
                <c:pt idx="2171" formatCode="General">
                  <c:v>-1.86955593836125E-3</c:v>
                </c:pt>
                <c:pt idx="2172" formatCode="General">
                  <c:v>-1.8680948579533E-3</c:v>
                </c:pt>
                <c:pt idx="2173" formatCode="General">
                  <c:v>-1.8641655771404601E-3</c:v>
                </c:pt>
                <c:pt idx="2174" formatCode="General">
                  <c:v>-1.86680472339057E-3</c:v>
                </c:pt>
                <c:pt idx="2175" formatCode="General">
                  <c:v>-1.86220303187766E-3</c:v>
                </c:pt>
                <c:pt idx="2176" formatCode="General">
                  <c:v>-1.8427359208294E-3</c:v>
                </c:pt>
                <c:pt idx="2177" formatCode="General">
                  <c:v>-1.8688954592678299E-3</c:v>
                </c:pt>
                <c:pt idx="2178" formatCode="General">
                  <c:v>-1.8757443731246999E-3</c:v>
                </c:pt>
                <c:pt idx="2179" formatCode="General">
                  <c:v>-1.8701370278729199E-3</c:v>
                </c:pt>
                <c:pt idx="2180" formatCode="General">
                  <c:v>-1.8621702593473899E-3</c:v>
                </c:pt>
                <c:pt idx="2181" formatCode="General">
                  <c:v>-1.8618396222344099E-3</c:v>
                </c:pt>
                <c:pt idx="2182" formatCode="General">
                  <c:v>-1.85484273561804E-3</c:v>
                </c:pt>
                <c:pt idx="2183" formatCode="General">
                  <c:v>-1.86489722722833E-3</c:v>
                </c:pt>
                <c:pt idx="2184" formatCode="General">
                  <c:v>-1.8698948987194901E-3</c:v>
                </c:pt>
                <c:pt idx="2185" formatCode="General">
                  <c:v>-1.86154669831368E-3</c:v>
                </c:pt>
                <c:pt idx="2186" formatCode="General">
                  <c:v>-1.86369030014394E-3</c:v>
                </c:pt>
                <c:pt idx="2187" formatCode="General">
                  <c:v>-1.8604844526733299E-3</c:v>
                </c:pt>
                <c:pt idx="2188" formatCode="General">
                  <c:v>-1.86543597812842E-3</c:v>
                </c:pt>
                <c:pt idx="2189" formatCode="General">
                  <c:v>-1.85408086623665E-3</c:v>
                </c:pt>
                <c:pt idx="2190" formatCode="General">
                  <c:v>-1.8618773257239999E-3</c:v>
                </c:pt>
                <c:pt idx="2191" formatCode="General">
                  <c:v>-1.85813351356434E-3</c:v>
                </c:pt>
                <c:pt idx="2192" formatCode="General">
                  <c:v>-1.8648163985854199E-3</c:v>
                </c:pt>
                <c:pt idx="2193" formatCode="General">
                  <c:v>-1.8595103550065001E-3</c:v>
                </c:pt>
                <c:pt idx="2194" formatCode="General">
                  <c:v>-1.86751234560289E-3</c:v>
                </c:pt>
                <c:pt idx="2195" formatCode="General">
                  <c:v>-1.85941955104995E-3</c:v>
                </c:pt>
                <c:pt idx="2196" formatCode="General">
                  <c:v>-1.8560602676733499E-3</c:v>
                </c:pt>
                <c:pt idx="2197" formatCode="General">
                  <c:v>-1.86383853129527E-3</c:v>
                </c:pt>
                <c:pt idx="2198" formatCode="General">
                  <c:v>-1.8611966559068101E-3</c:v>
                </c:pt>
                <c:pt idx="2199" formatCode="General">
                  <c:v>-1.8606600453319E-3</c:v>
                </c:pt>
                <c:pt idx="2200" formatCode="General">
                  <c:v>-1.85948553372077E-3</c:v>
                </c:pt>
                <c:pt idx="2201" formatCode="General">
                  <c:v>-1.8615662032811201E-3</c:v>
                </c:pt>
                <c:pt idx="2202" formatCode="General">
                  <c:v>-1.8574479369014899E-3</c:v>
                </c:pt>
                <c:pt idx="2203" formatCode="General">
                  <c:v>-1.85295516081211E-3</c:v>
                </c:pt>
                <c:pt idx="2204" formatCode="General">
                  <c:v>-1.8561582637884001E-3</c:v>
                </c:pt>
                <c:pt idx="2205" formatCode="General">
                  <c:v>-1.8640768343486599E-3</c:v>
                </c:pt>
                <c:pt idx="2206" formatCode="General">
                  <c:v>-1.8526051587452201E-3</c:v>
                </c:pt>
                <c:pt idx="2207" formatCode="General">
                  <c:v>-1.86046003408355E-3</c:v>
                </c:pt>
                <c:pt idx="2208" formatCode="General">
                  <c:v>-1.8582814137981501E-3</c:v>
                </c:pt>
                <c:pt idx="2209" formatCode="General">
                  <c:v>-1.8592679676108E-3</c:v>
                </c:pt>
                <c:pt idx="2210" formatCode="General">
                  <c:v>-1.8530100876527999E-3</c:v>
                </c:pt>
                <c:pt idx="2211" formatCode="General">
                  <c:v>-1.8580671458976899E-3</c:v>
                </c:pt>
                <c:pt idx="2212" formatCode="General">
                  <c:v>-1.85929180194221E-3</c:v>
                </c:pt>
                <c:pt idx="2213" formatCode="General">
                  <c:v>-1.85771922081338E-3</c:v>
                </c:pt>
                <c:pt idx="2214" formatCode="General">
                  <c:v>-1.8490008798464901E-3</c:v>
                </c:pt>
                <c:pt idx="2215" formatCode="General">
                  <c:v>-1.85728585392829E-3</c:v>
                </c:pt>
                <c:pt idx="2216" formatCode="General">
                  <c:v>-1.85428490231548E-3</c:v>
                </c:pt>
                <c:pt idx="2217" formatCode="General">
                  <c:v>-1.8378902353897999E-3</c:v>
                </c:pt>
                <c:pt idx="2218" formatCode="General">
                  <c:v>-1.86214853866999E-3</c:v>
                </c:pt>
                <c:pt idx="2219" formatCode="General">
                  <c:v>-1.8580644456144E-3</c:v>
                </c:pt>
                <c:pt idx="2220" formatCode="General">
                  <c:v>-1.85662497194006E-3</c:v>
                </c:pt>
                <c:pt idx="2221" formatCode="General">
                  <c:v>-1.85108615487133E-3</c:v>
                </c:pt>
                <c:pt idx="2222" formatCode="General">
                  <c:v>-1.8442580986155E-3</c:v>
                </c:pt>
                <c:pt idx="2223" formatCode="General">
                  <c:v>-1.8445225923306901E-3</c:v>
                </c:pt>
                <c:pt idx="2224" formatCode="General">
                  <c:v>-1.85149359419033E-3</c:v>
                </c:pt>
                <c:pt idx="2225" formatCode="General">
                  <c:v>-1.8406637484155799E-3</c:v>
                </c:pt>
                <c:pt idx="2226" formatCode="General">
                  <c:v>-1.84914555869832E-3</c:v>
                </c:pt>
                <c:pt idx="2227" formatCode="General">
                  <c:v>-1.84199060175934E-3</c:v>
                </c:pt>
                <c:pt idx="2228" formatCode="General">
                  <c:v>-1.8486678858985E-3</c:v>
                </c:pt>
                <c:pt idx="2229" formatCode="General">
                  <c:v>-1.84420495092223E-3</c:v>
                </c:pt>
                <c:pt idx="2230" formatCode="General">
                  <c:v>-1.8276594712200299E-3</c:v>
                </c:pt>
                <c:pt idx="2231" formatCode="General">
                  <c:v>-1.85442268859889E-3</c:v>
                </c:pt>
                <c:pt idx="2232" formatCode="General">
                  <c:v>-1.8403714506471801E-3</c:v>
                </c:pt>
                <c:pt idx="2233" formatCode="General">
                  <c:v>-1.8440054050642299E-3</c:v>
                </c:pt>
                <c:pt idx="2234" formatCode="General">
                  <c:v>-1.8370769075521699E-3</c:v>
                </c:pt>
                <c:pt idx="2235" formatCode="General">
                  <c:v>-1.8520625015437499E-3</c:v>
                </c:pt>
                <c:pt idx="2236" formatCode="General">
                  <c:v>-1.84718574147116E-3</c:v>
                </c:pt>
                <c:pt idx="2237" formatCode="General">
                  <c:v>-1.83846252683372E-3</c:v>
                </c:pt>
                <c:pt idx="2238" formatCode="General">
                  <c:v>-1.8452169653994301E-3</c:v>
                </c:pt>
                <c:pt idx="2239" formatCode="General">
                  <c:v>-1.8491029652324201E-3</c:v>
                </c:pt>
                <c:pt idx="2240" formatCode="General">
                  <c:v>-1.84524244057544E-3</c:v>
                </c:pt>
                <c:pt idx="2241" formatCode="General">
                  <c:v>-1.83848733614904E-3</c:v>
                </c:pt>
                <c:pt idx="2242" formatCode="General">
                  <c:v>-1.84902033622368E-3</c:v>
                </c:pt>
                <c:pt idx="2243" formatCode="General">
                  <c:v>-1.8490356589439599E-3</c:v>
                </c:pt>
                <c:pt idx="2244" formatCode="General">
                  <c:v>-1.8527268577224699E-3</c:v>
                </c:pt>
                <c:pt idx="2245" formatCode="General">
                  <c:v>-1.83464015372378E-3</c:v>
                </c:pt>
                <c:pt idx="2246" formatCode="General">
                  <c:v>-1.84512553589698E-3</c:v>
                </c:pt>
                <c:pt idx="2247" formatCode="General">
                  <c:v>-1.84089034097745E-3</c:v>
                </c:pt>
                <c:pt idx="2248" formatCode="General">
                  <c:v>-1.8514394959489801E-3</c:v>
                </c:pt>
                <c:pt idx="2249" formatCode="General">
                  <c:v>-1.8544312614241401E-3</c:v>
                </c:pt>
                <c:pt idx="2250" formatCode="General">
                  <c:v>-1.8521113240377201E-3</c:v>
                </c:pt>
                <c:pt idx="2251" formatCode="General">
                  <c:v>-1.8408864615339999E-3</c:v>
                </c:pt>
                <c:pt idx="2252" formatCode="General">
                  <c:v>-1.8442089300125899E-3</c:v>
                </c:pt>
                <c:pt idx="2253" formatCode="General">
                  <c:v>-1.84044177245485E-3</c:v>
                </c:pt>
                <c:pt idx="2254" formatCode="General">
                  <c:v>-1.84591929031893E-3</c:v>
                </c:pt>
                <c:pt idx="2255" formatCode="General">
                  <c:v>-1.84597827602647E-3</c:v>
                </c:pt>
                <c:pt idx="2256" formatCode="General">
                  <c:v>-1.84165140346725E-3</c:v>
                </c:pt>
                <c:pt idx="2257" formatCode="General">
                  <c:v>-1.8508197220584201E-3</c:v>
                </c:pt>
                <c:pt idx="2258" formatCode="General">
                  <c:v>-1.8402003800688199E-3</c:v>
                </c:pt>
                <c:pt idx="2259" formatCode="General">
                  <c:v>-1.85732712909605E-3</c:v>
                </c:pt>
                <c:pt idx="2260" formatCode="General">
                  <c:v>-1.8482035702035301E-3</c:v>
                </c:pt>
                <c:pt idx="2261" formatCode="General">
                  <c:v>-1.8435223851518E-3</c:v>
                </c:pt>
                <c:pt idx="2262" formatCode="General">
                  <c:v>-1.8475853453037499E-3</c:v>
                </c:pt>
                <c:pt idx="2263" formatCode="General">
                  <c:v>-1.8461238422665901E-3</c:v>
                </c:pt>
                <c:pt idx="2264" formatCode="General">
                  <c:v>-1.84732647872921E-3</c:v>
                </c:pt>
                <c:pt idx="2265" formatCode="General">
                  <c:v>-1.8506039676417501E-3</c:v>
                </c:pt>
                <c:pt idx="2266" formatCode="General">
                  <c:v>-1.8497661612310199E-3</c:v>
                </c:pt>
                <c:pt idx="2267" formatCode="General">
                  <c:v>-1.8361009457049601E-3</c:v>
                </c:pt>
                <c:pt idx="2268" formatCode="General">
                  <c:v>-1.84580629739702E-3</c:v>
                </c:pt>
                <c:pt idx="2269" formatCode="General">
                  <c:v>-1.8471622620441601E-3</c:v>
                </c:pt>
                <c:pt idx="2270" formatCode="General">
                  <c:v>-1.8393359009593201E-3</c:v>
                </c:pt>
                <c:pt idx="2271" formatCode="General">
                  <c:v>-1.8415345151813699E-3</c:v>
                </c:pt>
                <c:pt idx="2272" formatCode="General">
                  <c:v>-1.8426385063691499E-3</c:v>
                </c:pt>
                <c:pt idx="2273" formatCode="General">
                  <c:v>-1.8449043225261101E-3</c:v>
                </c:pt>
                <c:pt idx="2274" formatCode="General">
                  <c:v>-1.82262026338013E-3</c:v>
                </c:pt>
                <c:pt idx="2275" formatCode="General">
                  <c:v>-1.8381038699781501E-3</c:v>
                </c:pt>
                <c:pt idx="2276" formatCode="General">
                  <c:v>-1.83899700374199E-3</c:v>
                </c:pt>
                <c:pt idx="2277" formatCode="General">
                  <c:v>-1.8323569622002501E-3</c:v>
                </c:pt>
                <c:pt idx="2278" formatCode="General">
                  <c:v>-1.8402735353539601E-3</c:v>
                </c:pt>
                <c:pt idx="2279" formatCode="General">
                  <c:v>-1.8473920574501501E-3</c:v>
                </c:pt>
                <c:pt idx="2280" formatCode="General">
                  <c:v>-1.8445146374105399E-3</c:v>
                </c:pt>
                <c:pt idx="2281" formatCode="General">
                  <c:v>-1.84135127930557E-3</c:v>
                </c:pt>
                <c:pt idx="2282" formatCode="General">
                  <c:v>-1.8436427448181301E-3</c:v>
                </c:pt>
                <c:pt idx="2283" formatCode="General">
                  <c:v>-1.8473863572838799E-3</c:v>
                </c:pt>
                <c:pt idx="2284" formatCode="General">
                  <c:v>-1.85412017684309E-3</c:v>
                </c:pt>
                <c:pt idx="2285" formatCode="General">
                  <c:v>-1.8363761115343599E-3</c:v>
                </c:pt>
                <c:pt idx="2286" formatCode="General">
                  <c:v>-1.8390741106748599E-3</c:v>
                </c:pt>
                <c:pt idx="2287" formatCode="General">
                  <c:v>-1.8479474592960901E-3</c:v>
                </c:pt>
                <c:pt idx="2288" formatCode="General">
                  <c:v>-1.83441188211063E-3</c:v>
                </c:pt>
                <c:pt idx="2289" formatCode="General">
                  <c:v>-1.8454913623411201E-3</c:v>
                </c:pt>
                <c:pt idx="2290" formatCode="General">
                  <c:v>-1.8361276411755301E-3</c:v>
                </c:pt>
                <c:pt idx="2291" formatCode="General">
                  <c:v>-1.84177014700498E-3</c:v>
                </c:pt>
                <c:pt idx="2292" formatCode="General">
                  <c:v>-1.8377245811363001E-3</c:v>
                </c:pt>
                <c:pt idx="2293" formatCode="General">
                  <c:v>-1.83863009564169E-3</c:v>
                </c:pt>
                <c:pt idx="2294" formatCode="General">
                  <c:v>-1.8382943147271301E-3</c:v>
                </c:pt>
                <c:pt idx="2295" formatCode="General">
                  <c:v>-1.83981927982352E-3</c:v>
                </c:pt>
                <c:pt idx="2296" formatCode="General">
                  <c:v>-1.84575458076803E-3</c:v>
                </c:pt>
                <c:pt idx="2297" formatCode="General">
                  <c:v>-1.8441616405597101E-3</c:v>
                </c:pt>
                <c:pt idx="2298" formatCode="General">
                  <c:v>-1.84242121983216E-3</c:v>
                </c:pt>
                <c:pt idx="2299" formatCode="General">
                  <c:v>-1.84063579539134E-3</c:v>
                </c:pt>
                <c:pt idx="2300" formatCode="General">
                  <c:v>-1.8413695345074999E-3</c:v>
                </c:pt>
                <c:pt idx="2301" formatCode="General">
                  <c:v>-1.8429771690069801E-3</c:v>
                </c:pt>
                <c:pt idx="2302" formatCode="General">
                  <c:v>-1.8458750437332801E-3</c:v>
                </c:pt>
                <c:pt idx="2303" formatCode="General">
                  <c:v>-1.82372323559964E-3</c:v>
                </c:pt>
                <c:pt idx="2304" formatCode="General">
                  <c:v>-1.8371707378481599E-3</c:v>
                </c:pt>
                <c:pt idx="2305" formatCode="General">
                  <c:v>-1.8385788073537301E-3</c:v>
                </c:pt>
                <c:pt idx="2306" formatCode="General">
                  <c:v>-1.8403928418996901E-3</c:v>
                </c:pt>
                <c:pt idx="2307" formatCode="General">
                  <c:v>-1.84120113664182E-3</c:v>
                </c:pt>
                <c:pt idx="2308" formatCode="General">
                  <c:v>-1.8407039792867599E-3</c:v>
                </c:pt>
                <c:pt idx="2309" formatCode="General">
                  <c:v>-1.8459633631074501E-3</c:v>
                </c:pt>
                <c:pt idx="2310" formatCode="General">
                  <c:v>-1.8339162919739499E-3</c:v>
                </c:pt>
                <c:pt idx="2311" formatCode="General">
                  <c:v>-1.8467594599880599E-3</c:v>
                </c:pt>
                <c:pt idx="2312" formatCode="General">
                  <c:v>-1.8368250944151899E-3</c:v>
                </c:pt>
                <c:pt idx="2313" formatCode="General">
                  <c:v>-1.83139689511783E-3</c:v>
                </c:pt>
                <c:pt idx="2314" formatCode="General">
                  <c:v>-1.82646122368308E-3</c:v>
                </c:pt>
                <c:pt idx="2315" formatCode="General">
                  <c:v>-1.84200126929069E-3</c:v>
                </c:pt>
                <c:pt idx="2316" formatCode="General">
                  <c:v>-1.84345650441261E-3</c:v>
                </c:pt>
                <c:pt idx="2317" formatCode="General">
                  <c:v>-1.82249620200748E-3</c:v>
                </c:pt>
                <c:pt idx="2318" formatCode="General">
                  <c:v>-1.8402004610343599E-3</c:v>
                </c:pt>
                <c:pt idx="2319" formatCode="General">
                  <c:v>-1.8463042429214601E-3</c:v>
                </c:pt>
                <c:pt idx="2320" formatCode="General">
                  <c:v>-1.84075870556975E-3</c:v>
                </c:pt>
                <c:pt idx="2321" formatCode="General">
                  <c:v>-1.8393161044363299E-3</c:v>
                </c:pt>
                <c:pt idx="2322" formatCode="General">
                  <c:v>-1.83780119751852E-3</c:v>
                </c:pt>
                <c:pt idx="2323" formatCode="General">
                  <c:v>-1.8350635433583601E-3</c:v>
                </c:pt>
                <c:pt idx="2324" formatCode="General">
                  <c:v>-1.83974711831328E-3</c:v>
                </c:pt>
                <c:pt idx="2325" formatCode="General">
                  <c:v>-1.83144477090312E-3</c:v>
                </c:pt>
                <c:pt idx="2326" formatCode="General">
                  <c:v>-1.83693000067586E-3</c:v>
                </c:pt>
                <c:pt idx="2327" formatCode="General">
                  <c:v>-1.81956053190872E-3</c:v>
                </c:pt>
                <c:pt idx="2328" formatCode="General">
                  <c:v>-1.83949914337325E-3</c:v>
                </c:pt>
                <c:pt idx="2329" formatCode="General">
                  <c:v>-1.8361863353513099E-3</c:v>
                </c:pt>
                <c:pt idx="2330" formatCode="General">
                  <c:v>-1.8330969875861699E-3</c:v>
                </c:pt>
                <c:pt idx="2331" formatCode="General">
                  <c:v>-1.83792264145009E-3</c:v>
                </c:pt>
                <c:pt idx="2332" formatCode="General">
                  <c:v>-1.82906178645225E-3</c:v>
                </c:pt>
                <c:pt idx="2333" formatCode="General">
                  <c:v>-1.8351461731411999E-3</c:v>
                </c:pt>
                <c:pt idx="2334" formatCode="General">
                  <c:v>-1.83796679260825E-3</c:v>
                </c:pt>
                <c:pt idx="2335" formatCode="General">
                  <c:v>-1.82792994781316E-3</c:v>
                </c:pt>
                <c:pt idx="2336" formatCode="General">
                  <c:v>-1.83187831148413E-3</c:v>
                </c:pt>
                <c:pt idx="2337" formatCode="General">
                  <c:v>-1.82932515005328E-3</c:v>
                </c:pt>
                <c:pt idx="2338" formatCode="General">
                  <c:v>-1.8294257238115599E-3</c:v>
                </c:pt>
                <c:pt idx="2339" formatCode="General">
                  <c:v>-1.8289623462653399E-3</c:v>
                </c:pt>
                <c:pt idx="2340" formatCode="General">
                  <c:v>-1.8387021861586E-3</c:v>
                </c:pt>
                <c:pt idx="2341" formatCode="General">
                  <c:v>-1.82539911621193E-3</c:v>
                </c:pt>
                <c:pt idx="2342" formatCode="General">
                  <c:v>-1.83727616597933E-3</c:v>
                </c:pt>
                <c:pt idx="2343" formatCode="General">
                  <c:v>-1.8363293162261399E-3</c:v>
                </c:pt>
                <c:pt idx="2344" formatCode="General">
                  <c:v>-1.8109849028512201E-3</c:v>
                </c:pt>
                <c:pt idx="2345" formatCode="General">
                  <c:v>-1.833426470006E-3</c:v>
                </c:pt>
                <c:pt idx="2346" formatCode="General">
                  <c:v>-1.8308273084521199E-3</c:v>
                </c:pt>
                <c:pt idx="2347" formatCode="General">
                  <c:v>-1.84189811342067E-3</c:v>
                </c:pt>
                <c:pt idx="2348" formatCode="General">
                  <c:v>-1.8220290011028901E-3</c:v>
                </c:pt>
                <c:pt idx="2349" formatCode="General">
                  <c:v>-1.8219720179038501E-3</c:v>
                </c:pt>
                <c:pt idx="2350" formatCode="General">
                  <c:v>-1.81804639538027E-3</c:v>
                </c:pt>
                <c:pt idx="2351" formatCode="General">
                  <c:v>-1.82647956613997E-3</c:v>
                </c:pt>
                <c:pt idx="2352" formatCode="General">
                  <c:v>-1.8325180468712001E-3</c:v>
                </c:pt>
                <c:pt idx="2353" formatCode="General">
                  <c:v>-1.82563894427153E-3</c:v>
                </c:pt>
                <c:pt idx="2354" formatCode="General">
                  <c:v>-1.8316117118557401E-3</c:v>
                </c:pt>
                <c:pt idx="2355" formatCode="General">
                  <c:v>-1.8175771281795799E-3</c:v>
                </c:pt>
                <c:pt idx="2356" formatCode="General">
                  <c:v>-1.8250449338179601E-3</c:v>
                </c:pt>
                <c:pt idx="2357" formatCode="General">
                  <c:v>-1.8234502010030199E-3</c:v>
                </c:pt>
                <c:pt idx="2358" formatCode="General">
                  <c:v>-1.82314321007965E-3</c:v>
                </c:pt>
                <c:pt idx="2359" formatCode="General">
                  <c:v>-1.82433984413605E-3</c:v>
                </c:pt>
                <c:pt idx="2360" formatCode="General">
                  <c:v>-1.8234436147586801E-3</c:v>
                </c:pt>
                <c:pt idx="2361" formatCode="General">
                  <c:v>-1.82158170432734E-3</c:v>
                </c:pt>
                <c:pt idx="2362" formatCode="General">
                  <c:v>-1.82843178562546E-3</c:v>
                </c:pt>
                <c:pt idx="2363" formatCode="General">
                  <c:v>-1.8218633681378099E-3</c:v>
                </c:pt>
                <c:pt idx="2364" formatCode="General">
                  <c:v>-1.81644436597391E-3</c:v>
                </c:pt>
                <c:pt idx="2365" formatCode="General">
                  <c:v>-1.83197740710444E-3</c:v>
                </c:pt>
                <c:pt idx="2366" formatCode="General">
                  <c:v>-1.8301000328458999E-3</c:v>
                </c:pt>
                <c:pt idx="2367" formatCode="General">
                  <c:v>-1.8299876835074301E-3</c:v>
                </c:pt>
                <c:pt idx="2368" formatCode="General">
                  <c:v>-1.8335057487108199E-3</c:v>
                </c:pt>
                <c:pt idx="2369" formatCode="General">
                  <c:v>-1.8300054394730599E-3</c:v>
                </c:pt>
                <c:pt idx="2370" formatCode="General">
                  <c:v>-1.8260833910913501E-3</c:v>
                </c:pt>
                <c:pt idx="2371" formatCode="General">
                  <c:v>-1.82720038871578E-3</c:v>
                </c:pt>
                <c:pt idx="2372" formatCode="General">
                  <c:v>-1.8203145802206601E-3</c:v>
                </c:pt>
                <c:pt idx="2373" formatCode="General">
                  <c:v>-1.82892513527847E-3</c:v>
                </c:pt>
                <c:pt idx="2374" formatCode="General">
                  <c:v>-1.8276952452010299E-3</c:v>
                </c:pt>
                <c:pt idx="2375" formatCode="General">
                  <c:v>-1.82926423420214E-3</c:v>
                </c:pt>
                <c:pt idx="2376" formatCode="General">
                  <c:v>-1.83290096913492E-3</c:v>
                </c:pt>
                <c:pt idx="2377" formatCode="General">
                  <c:v>-1.8212054031557601E-3</c:v>
                </c:pt>
                <c:pt idx="2378" formatCode="General">
                  <c:v>-1.82566913737153E-3</c:v>
                </c:pt>
                <c:pt idx="2379" formatCode="General">
                  <c:v>-1.8307071661444901E-3</c:v>
                </c:pt>
                <c:pt idx="2380" formatCode="General">
                  <c:v>-1.82569824107398E-3</c:v>
                </c:pt>
                <c:pt idx="2381" formatCode="General">
                  <c:v>-1.8286920864735801E-3</c:v>
                </c:pt>
                <c:pt idx="2382" formatCode="General">
                  <c:v>-1.83170701677582E-3</c:v>
                </c:pt>
                <c:pt idx="2383" formatCode="General">
                  <c:v>-1.82605575823647E-3</c:v>
                </c:pt>
                <c:pt idx="2384" formatCode="General">
                  <c:v>-1.82127128130042E-3</c:v>
                </c:pt>
                <c:pt idx="2385" formatCode="General">
                  <c:v>-1.825912039416E-3</c:v>
                </c:pt>
                <c:pt idx="2386" formatCode="General">
                  <c:v>-1.8171407777131301E-3</c:v>
                </c:pt>
                <c:pt idx="2387" formatCode="General">
                  <c:v>-1.8253991909826599E-3</c:v>
                </c:pt>
                <c:pt idx="2388" formatCode="General">
                  <c:v>-1.83038428640053E-3</c:v>
                </c:pt>
                <c:pt idx="2389" formatCode="General">
                  <c:v>-1.8197100303741099E-3</c:v>
                </c:pt>
                <c:pt idx="2390" formatCode="General">
                  <c:v>-1.8221518091765499E-3</c:v>
                </c:pt>
                <c:pt idx="2391" formatCode="General">
                  <c:v>-1.82211768495497E-3</c:v>
                </c:pt>
                <c:pt idx="2392" formatCode="General">
                  <c:v>-1.82699128818506E-3</c:v>
                </c:pt>
                <c:pt idx="2393" formatCode="General">
                  <c:v>-1.8191808081178299E-3</c:v>
                </c:pt>
                <c:pt idx="2394" formatCode="General">
                  <c:v>-1.8308004186874799E-3</c:v>
                </c:pt>
                <c:pt idx="2395" formatCode="General">
                  <c:v>-1.8248484107939E-3</c:v>
                </c:pt>
                <c:pt idx="2396" formatCode="General">
                  <c:v>-1.8152597096668E-3</c:v>
                </c:pt>
                <c:pt idx="2397" formatCode="General">
                  <c:v>-1.82552875773906E-3</c:v>
                </c:pt>
                <c:pt idx="2398" formatCode="General">
                  <c:v>-1.8105298459190899E-3</c:v>
                </c:pt>
                <c:pt idx="2399" formatCode="General">
                  <c:v>-1.82811718170159E-3</c:v>
                </c:pt>
                <c:pt idx="2400" formatCode="General">
                  <c:v>-1.8150420580973299E-3</c:v>
                </c:pt>
                <c:pt idx="2401" formatCode="General">
                  <c:v>-1.8200205513520401E-3</c:v>
                </c:pt>
                <c:pt idx="2402" formatCode="General">
                  <c:v>-1.81559307605844E-3</c:v>
                </c:pt>
                <c:pt idx="2403" formatCode="General">
                  <c:v>-1.81511955955048E-3</c:v>
                </c:pt>
                <c:pt idx="2404" formatCode="General">
                  <c:v>-1.8223656145459901E-3</c:v>
                </c:pt>
                <c:pt idx="2405" formatCode="General">
                  <c:v>-1.82237571362066E-3</c:v>
                </c:pt>
                <c:pt idx="2406" formatCode="General">
                  <c:v>-1.82150052574733E-3</c:v>
                </c:pt>
                <c:pt idx="2407" formatCode="General">
                  <c:v>-1.8288167079565901E-3</c:v>
                </c:pt>
                <c:pt idx="2408" formatCode="General">
                  <c:v>-1.8226649948138501E-3</c:v>
                </c:pt>
                <c:pt idx="2409" formatCode="General">
                  <c:v>-1.82263888100971E-3</c:v>
                </c:pt>
                <c:pt idx="2410" formatCode="General">
                  <c:v>-1.8271769953819299E-3</c:v>
                </c:pt>
                <c:pt idx="2411" formatCode="General">
                  <c:v>-1.8235602761108101E-3</c:v>
                </c:pt>
                <c:pt idx="2412" formatCode="General">
                  <c:v>-1.8218539529805699E-3</c:v>
                </c:pt>
                <c:pt idx="2413" formatCode="General">
                  <c:v>-1.8253605771686801E-3</c:v>
                </c:pt>
                <c:pt idx="2414" formatCode="General">
                  <c:v>-1.8089042812314E-3</c:v>
                </c:pt>
                <c:pt idx="2415" formatCode="General">
                  <c:v>-1.8200041042648299E-3</c:v>
                </c:pt>
                <c:pt idx="2416" formatCode="General">
                  <c:v>-1.8215034479592701E-3</c:v>
                </c:pt>
                <c:pt idx="2417" formatCode="General">
                  <c:v>-1.8080474415763401E-3</c:v>
                </c:pt>
                <c:pt idx="2418" formatCode="General">
                  <c:v>-1.8065551340212E-3</c:v>
                </c:pt>
                <c:pt idx="2419" formatCode="General">
                  <c:v>-1.82340203976934E-3</c:v>
                </c:pt>
                <c:pt idx="2420" formatCode="General">
                  <c:v>-1.8159374505029499E-3</c:v>
                </c:pt>
                <c:pt idx="2421" formatCode="General">
                  <c:v>-1.82681095699821E-3</c:v>
                </c:pt>
                <c:pt idx="2422" formatCode="General">
                  <c:v>-1.8136270297358099E-3</c:v>
                </c:pt>
                <c:pt idx="2423" formatCode="General">
                  <c:v>-1.81830048628535E-3</c:v>
                </c:pt>
                <c:pt idx="2424" formatCode="General">
                  <c:v>-1.8125632872140801E-3</c:v>
                </c:pt>
                <c:pt idx="2425" formatCode="General">
                  <c:v>-1.82231677308086E-3</c:v>
                </c:pt>
                <c:pt idx="2426" formatCode="General">
                  <c:v>-1.8192135193253699E-3</c:v>
                </c:pt>
                <c:pt idx="2427" formatCode="General">
                  <c:v>-1.81306724101034E-3</c:v>
                </c:pt>
                <c:pt idx="2428" formatCode="General">
                  <c:v>-1.80193063158929E-3</c:v>
                </c:pt>
                <c:pt idx="2429" formatCode="General">
                  <c:v>-1.81278653489177E-3</c:v>
                </c:pt>
                <c:pt idx="2430" formatCode="General">
                  <c:v>-1.8142920574595899E-3</c:v>
                </c:pt>
                <c:pt idx="2431" formatCode="General">
                  <c:v>-1.8166233892689999E-3</c:v>
                </c:pt>
                <c:pt idx="2432" formatCode="General">
                  <c:v>-1.80957650792775E-3</c:v>
                </c:pt>
                <c:pt idx="2433" formatCode="General">
                  <c:v>-1.7995462454057801E-3</c:v>
                </c:pt>
                <c:pt idx="2434" formatCode="General">
                  <c:v>-1.8065887327365E-3</c:v>
                </c:pt>
                <c:pt idx="2435" formatCode="General">
                  <c:v>-1.8030057355835499E-3</c:v>
                </c:pt>
                <c:pt idx="2436" formatCode="General">
                  <c:v>-1.8073350865619401E-3</c:v>
                </c:pt>
                <c:pt idx="2437" formatCode="General">
                  <c:v>-1.81396177356654E-3</c:v>
                </c:pt>
                <c:pt idx="2438" formatCode="General">
                  <c:v>-1.8095286948449701E-3</c:v>
                </c:pt>
                <c:pt idx="2439" formatCode="General">
                  <c:v>-1.8046074490137801E-3</c:v>
                </c:pt>
                <c:pt idx="2440" formatCode="General">
                  <c:v>-1.7995514230170801E-3</c:v>
                </c:pt>
                <c:pt idx="2441" formatCode="General">
                  <c:v>-1.80741980757959E-3</c:v>
                </c:pt>
                <c:pt idx="2442" formatCode="General">
                  <c:v>-1.8119542852453501E-3</c:v>
                </c:pt>
                <c:pt idx="2443" formatCode="General">
                  <c:v>-1.8020193287330501E-3</c:v>
                </c:pt>
                <c:pt idx="2444" formatCode="General">
                  <c:v>-1.8136821734790799E-3</c:v>
                </c:pt>
                <c:pt idx="2445" formatCode="General">
                  <c:v>-1.8072614305449E-3</c:v>
                </c:pt>
                <c:pt idx="2446" formatCode="General">
                  <c:v>-1.8005354441952099E-3</c:v>
                </c:pt>
                <c:pt idx="2447" formatCode="General">
                  <c:v>-1.8142624768007301E-3</c:v>
                </c:pt>
                <c:pt idx="2448" formatCode="General">
                  <c:v>-1.8111463863664499E-3</c:v>
                </c:pt>
                <c:pt idx="2449" formatCode="General">
                  <c:v>-1.81765322789421E-3</c:v>
                </c:pt>
                <c:pt idx="2450" formatCode="General">
                  <c:v>-1.7972980813070101E-3</c:v>
                </c:pt>
                <c:pt idx="2451" formatCode="General">
                  <c:v>-1.8094327413462701E-3</c:v>
                </c:pt>
                <c:pt idx="2452" formatCode="General">
                  <c:v>-1.7933249775805801E-3</c:v>
                </c:pt>
                <c:pt idx="2453" formatCode="General">
                  <c:v>-1.8026436759637999E-3</c:v>
                </c:pt>
                <c:pt idx="2454" formatCode="General">
                  <c:v>-1.8039633776287E-3</c:v>
                </c:pt>
                <c:pt idx="2455" formatCode="General">
                  <c:v>-1.80367960057106E-3</c:v>
                </c:pt>
                <c:pt idx="2456" formatCode="General">
                  <c:v>-1.7969069834785599E-3</c:v>
                </c:pt>
                <c:pt idx="2457" formatCode="General">
                  <c:v>-1.80540172470753E-3</c:v>
                </c:pt>
                <c:pt idx="2458" formatCode="General">
                  <c:v>-1.8092015660486299E-3</c:v>
                </c:pt>
                <c:pt idx="2459" formatCode="General">
                  <c:v>-1.8023125847310101E-3</c:v>
                </c:pt>
                <c:pt idx="2460" formatCode="General">
                  <c:v>-1.80266755019596E-3</c:v>
                </c:pt>
                <c:pt idx="2461" formatCode="General">
                  <c:v>-1.79922953886883E-3</c:v>
                </c:pt>
                <c:pt idx="2462" formatCode="General">
                  <c:v>-1.81022443517525E-3</c:v>
                </c:pt>
                <c:pt idx="2463" formatCode="General">
                  <c:v>-1.8136122341707399E-3</c:v>
                </c:pt>
                <c:pt idx="2464" formatCode="General">
                  <c:v>-1.80319645920474E-3</c:v>
                </c:pt>
                <c:pt idx="2465" formatCode="General">
                  <c:v>-1.78792684214536E-3</c:v>
                </c:pt>
                <c:pt idx="2466" formatCode="General">
                  <c:v>-1.80017726389735E-3</c:v>
                </c:pt>
                <c:pt idx="2467" formatCode="General">
                  <c:v>-1.79465764700758E-3</c:v>
                </c:pt>
                <c:pt idx="2468" formatCode="General">
                  <c:v>-1.80305400804804E-3</c:v>
                </c:pt>
                <c:pt idx="2469" formatCode="General">
                  <c:v>-1.80043352981832E-3</c:v>
                </c:pt>
                <c:pt idx="2470" formatCode="General">
                  <c:v>-1.8046066825441801E-3</c:v>
                </c:pt>
                <c:pt idx="2471" formatCode="General">
                  <c:v>-1.80531817015488E-3</c:v>
                </c:pt>
                <c:pt idx="2472" formatCode="General">
                  <c:v>-1.8024482067412E-3</c:v>
                </c:pt>
                <c:pt idx="2473" formatCode="General">
                  <c:v>-1.8000385092809799E-3</c:v>
                </c:pt>
                <c:pt idx="2474" formatCode="General">
                  <c:v>-1.8132377767794601E-3</c:v>
                </c:pt>
                <c:pt idx="2475" formatCode="General">
                  <c:v>-1.8037885397997301E-3</c:v>
                </c:pt>
                <c:pt idx="2476" formatCode="General">
                  <c:v>-1.80171711801349E-3</c:v>
                </c:pt>
                <c:pt idx="2477" formatCode="General">
                  <c:v>-1.79921178692116E-3</c:v>
                </c:pt>
                <c:pt idx="2478" formatCode="General">
                  <c:v>-1.795706831475E-3</c:v>
                </c:pt>
                <c:pt idx="2479" formatCode="General">
                  <c:v>-1.80292134623189E-3</c:v>
                </c:pt>
                <c:pt idx="2480" formatCode="General">
                  <c:v>-1.8095367773283699E-3</c:v>
                </c:pt>
                <c:pt idx="2481" formatCode="General">
                  <c:v>-1.8041468702867599E-3</c:v>
                </c:pt>
                <c:pt idx="2482" formatCode="General">
                  <c:v>-1.8007418037721799E-3</c:v>
                </c:pt>
                <c:pt idx="2483" formatCode="General">
                  <c:v>-1.7970393581610701E-3</c:v>
                </c:pt>
                <c:pt idx="2484" formatCode="General">
                  <c:v>-1.8020051676841101E-3</c:v>
                </c:pt>
                <c:pt idx="2485" formatCode="General">
                  <c:v>-1.7981842885235299E-3</c:v>
                </c:pt>
                <c:pt idx="2486" formatCode="General">
                  <c:v>-1.8002380927367499E-3</c:v>
                </c:pt>
                <c:pt idx="2487" formatCode="General">
                  <c:v>-1.80260352192006E-3</c:v>
                </c:pt>
                <c:pt idx="2488" formatCode="General">
                  <c:v>-1.80552202079877E-3</c:v>
                </c:pt>
                <c:pt idx="2489" formatCode="General">
                  <c:v>-1.79982402186989E-3</c:v>
                </c:pt>
                <c:pt idx="2490" formatCode="General">
                  <c:v>-1.8028839224744999E-3</c:v>
                </c:pt>
                <c:pt idx="2491" formatCode="General">
                  <c:v>-1.7928989490257001E-3</c:v>
                </c:pt>
                <c:pt idx="2492" formatCode="General">
                  <c:v>-1.7963349879270699E-3</c:v>
                </c:pt>
                <c:pt idx="2493" formatCode="General">
                  <c:v>-1.7927043088429701E-3</c:v>
                </c:pt>
                <c:pt idx="2494" formatCode="General">
                  <c:v>-1.79592402153956E-3</c:v>
                </c:pt>
                <c:pt idx="2495" formatCode="General">
                  <c:v>-1.78867018589874E-3</c:v>
                </c:pt>
                <c:pt idx="2496" formatCode="General">
                  <c:v>-1.7960573076805601E-3</c:v>
                </c:pt>
                <c:pt idx="2497" formatCode="General">
                  <c:v>-1.7921042762446E-3</c:v>
                </c:pt>
                <c:pt idx="2498" formatCode="General">
                  <c:v>-1.7967964585602E-3</c:v>
                </c:pt>
                <c:pt idx="2499" formatCode="General">
                  <c:v>-1.7998364584590201E-3</c:v>
                </c:pt>
                <c:pt idx="2500" formatCode="General">
                  <c:v>-1.78707386725343E-3</c:v>
                </c:pt>
                <c:pt idx="2501" formatCode="General">
                  <c:v>-1.7925490023885E-3</c:v>
                </c:pt>
                <c:pt idx="2502" formatCode="General">
                  <c:v>-1.80585046368527E-3</c:v>
                </c:pt>
                <c:pt idx="2503" formatCode="General">
                  <c:v>-1.8084723709812099E-3</c:v>
                </c:pt>
                <c:pt idx="2504" formatCode="General">
                  <c:v>-1.79711600958344E-3</c:v>
                </c:pt>
                <c:pt idx="2505" formatCode="General">
                  <c:v>-1.7871293670064601E-3</c:v>
                </c:pt>
                <c:pt idx="2506" formatCode="General">
                  <c:v>-1.7994177320524299E-3</c:v>
                </c:pt>
                <c:pt idx="2507" formatCode="General">
                  <c:v>-1.78896386305039E-3</c:v>
                </c:pt>
                <c:pt idx="2508" formatCode="General">
                  <c:v>-1.8010728694040101E-3</c:v>
                </c:pt>
                <c:pt idx="2509" formatCode="General">
                  <c:v>-1.7869355721202801E-3</c:v>
                </c:pt>
                <c:pt idx="2510" formatCode="General">
                  <c:v>-1.7927171617206101E-3</c:v>
                </c:pt>
                <c:pt idx="2511" formatCode="General">
                  <c:v>-1.79374536168881E-3</c:v>
                </c:pt>
                <c:pt idx="2512" formatCode="General">
                  <c:v>-1.7928404170327E-3</c:v>
                </c:pt>
                <c:pt idx="2513" formatCode="General">
                  <c:v>-1.8017690623847399E-3</c:v>
                </c:pt>
                <c:pt idx="2514" formatCode="General">
                  <c:v>-1.7761348376560801E-3</c:v>
                </c:pt>
                <c:pt idx="2515" formatCode="General">
                  <c:v>-1.7867146648709599E-3</c:v>
                </c:pt>
                <c:pt idx="2516" formatCode="General">
                  <c:v>-1.7974551818794001E-3</c:v>
                </c:pt>
                <c:pt idx="2517" formatCode="General">
                  <c:v>-1.7951823722889199E-3</c:v>
                </c:pt>
                <c:pt idx="2518" formatCode="General">
                  <c:v>-1.80451544371967E-3</c:v>
                </c:pt>
                <c:pt idx="2519" formatCode="General">
                  <c:v>-1.78521771950337E-3</c:v>
                </c:pt>
                <c:pt idx="2520" formatCode="General">
                  <c:v>-1.7769201785130899E-3</c:v>
                </c:pt>
                <c:pt idx="2521" formatCode="General">
                  <c:v>-1.8060931379347001E-3</c:v>
                </c:pt>
                <c:pt idx="2522" formatCode="General">
                  <c:v>-1.79938313344865E-3</c:v>
                </c:pt>
                <c:pt idx="2523" formatCode="General">
                  <c:v>-1.80716978755043E-3</c:v>
                </c:pt>
                <c:pt idx="2524" formatCode="General">
                  <c:v>-1.79725954725818E-3</c:v>
                </c:pt>
                <c:pt idx="2525" formatCode="General">
                  <c:v>-1.7904536983488601E-3</c:v>
                </c:pt>
                <c:pt idx="2526" formatCode="General">
                  <c:v>-1.79697473497747E-3</c:v>
                </c:pt>
                <c:pt idx="2527" formatCode="General">
                  <c:v>-1.77998660484805E-3</c:v>
                </c:pt>
                <c:pt idx="2528" formatCode="General">
                  <c:v>-1.7894238825232099E-3</c:v>
                </c:pt>
                <c:pt idx="2529" formatCode="General">
                  <c:v>-1.7766947857365801E-3</c:v>
                </c:pt>
                <c:pt idx="2530" formatCode="General">
                  <c:v>-1.7858870568852601E-3</c:v>
                </c:pt>
                <c:pt idx="2531" formatCode="General">
                  <c:v>-1.77920622045188E-3</c:v>
                </c:pt>
                <c:pt idx="2532" formatCode="General">
                  <c:v>-1.78047017547805E-3</c:v>
                </c:pt>
                <c:pt idx="2533" formatCode="General">
                  <c:v>-1.7875266985411401E-3</c:v>
                </c:pt>
                <c:pt idx="2534" formatCode="General">
                  <c:v>-1.7848792035706201E-3</c:v>
                </c:pt>
                <c:pt idx="2535" formatCode="General">
                  <c:v>-1.7936765470981499E-3</c:v>
                </c:pt>
                <c:pt idx="2536" formatCode="General">
                  <c:v>-1.7841730486612001E-3</c:v>
                </c:pt>
                <c:pt idx="2537" formatCode="General">
                  <c:v>-1.7754828547779399E-3</c:v>
                </c:pt>
                <c:pt idx="2538" formatCode="General">
                  <c:v>-1.78157561575229E-3</c:v>
                </c:pt>
                <c:pt idx="2539" formatCode="General">
                  <c:v>-1.7887941894711901E-3</c:v>
                </c:pt>
                <c:pt idx="2540" formatCode="General">
                  <c:v>-1.77149749722046E-3</c:v>
                </c:pt>
                <c:pt idx="2541" formatCode="General">
                  <c:v>-1.77178471074876E-3</c:v>
                </c:pt>
                <c:pt idx="2542" formatCode="General">
                  <c:v>-1.76838874292537E-3</c:v>
                </c:pt>
                <c:pt idx="2543" formatCode="General">
                  <c:v>-1.7724588480068E-3</c:v>
                </c:pt>
                <c:pt idx="2544" formatCode="General">
                  <c:v>-1.77856377579502E-3</c:v>
                </c:pt>
                <c:pt idx="2545" formatCode="General">
                  <c:v>-1.7882137314302899E-3</c:v>
                </c:pt>
                <c:pt idx="2546" formatCode="General">
                  <c:v>-1.77283193507115E-3</c:v>
                </c:pt>
                <c:pt idx="2547" formatCode="General">
                  <c:v>-1.77323243598041E-3</c:v>
                </c:pt>
                <c:pt idx="2548" formatCode="General">
                  <c:v>-1.7913669196536299E-3</c:v>
                </c:pt>
                <c:pt idx="2549" formatCode="General">
                  <c:v>-1.7838664243341499E-3</c:v>
                </c:pt>
                <c:pt idx="2550" formatCode="General">
                  <c:v>-1.7731782355075801E-3</c:v>
                </c:pt>
                <c:pt idx="2551" formatCode="General">
                  <c:v>-1.76829188794271E-3</c:v>
                </c:pt>
                <c:pt idx="2552" formatCode="General">
                  <c:v>-1.7750604034149299E-3</c:v>
                </c:pt>
                <c:pt idx="2553" formatCode="General">
                  <c:v>-1.78402912987218E-3</c:v>
                </c:pt>
                <c:pt idx="2554" formatCode="General">
                  <c:v>-1.76614143357367E-3</c:v>
                </c:pt>
                <c:pt idx="2555" formatCode="General">
                  <c:v>-1.7891895460656899E-3</c:v>
                </c:pt>
                <c:pt idx="2556" formatCode="General">
                  <c:v>-1.7812621985044E-3</c:v>
                </c:pt>
                <c:pt idx="2557" formatCode="General">
                  <c:v>-1.78161563325027E-3</c:v>
                </c:pt>
                <c:pt idx="2558" formatCode="General">
                  <c:v>-1.7765990455115401E-3</c:v>
                </c:pt>
                <c:pt idx="2559" formatCode="General">
                  <c:v>-1.7837749460548099E-3</c:v>
                </c:pt>
                <c:pt idx="2560" formatCode="General">
                  <c:v>-1.78184212252944E-3</c:v>
                </c:pt>
                <c:pt idx="2561" formatCode="General">
                  <c:v>-1.78881451972153E-3</c:v>
                </c:pt>
                <c:pt idx="2562" formatCode="General">
                  <c:v>-1.77558498629347E-3</c:v>
                </c:pt>
                <c:pt idx="2563" formatCode="General">
                  <c:v>-1.78001216582391E-3</c:v>
                </c:pt>
                <c:pt idx="2564" formatCode="General">
                  <c:v>-1.77959523311408E-3</c:v>
                </c:pt>
                <c:pt idx="2565" formatCode="General">
                  <c:v>-1.7729904102862801E-3</c:v>
                </c:pt>
                <c:pt idx="2566" formatCode="General">
                  <c:v>-1.7843465079387499E-3</c:v>
                </c:pt>
                <c:pt idx="2567" formatCode="General">
                  <c:v>-1.78515096358735E-3</c:v>
                </c:pt>
                <c:pt idx="2568" formatCode="General">
                  <c:v>-1.79165680379524E-3</c:v>
                </c:pt>
                <c:pt idx="2569" formatCode="General">
                  <c:v>-1.78510290141276E-3</c:v>
                </c:pt>
                <c:pt idx="2570" formatCode="General">
                  <c:v>-1.78464906205137E-3</c:v>
                </c:pt>
                <c:pt idx="2571" formatCode="General">
                  <c:v>-1.77368029700498E-3</c:v>
                </c:pt>
                <c:pt idx="2572" formatCode="General">
                  <c:v>-1.78721674686195E-3</c:v>
                </c:pt>
                <c:pt idx="2573" formatCode="General">
                  <c:v>-1.7825344544895501E-3</c:v>
                </c:pt>
                <c:pt idx="2574" formatCode="General">
                  <c:v>-1.7739820107463399E-3</c:v>
                </c:pt>
                <c:pt idx="2575" formatCode="General">
                  <c:v>-1.7802640406650099E-3</c:v>
                </c:pt>
                <c:pt idx="2576" formatCode="General">
                  <c:v>-1.78539666133736E-3</c:v>
                </c:pt>
                <c:pt idx="2577" formatCode="General">
                  <c:v>-1.77381306300518E-3</c:v>
                </c:pt>
                <c:pt idx="2578" formatCode="General">
                  <c:v>-1.7940830764777E-3</c:v>
                </c:pt>
                <c:pt idx="2579" formatCode="General">
                  <c:v>-1.77301723543167E-3</c:v>
                </c:pt>
                <c:pt idx="2580" formatCode="General">
                  <c:v>-1.7750349494369301E-3</c:v>
                </c:pt>
                <c:pt idx="2581" formatCode="General">
                  <c:v>-1.78026106884576E-3</c:v>
                </c:pt>
                <c:pt idx="2582" formatCode="General">
                  <c:v>-1.77722738098183E-3</c:v>
                </c:pt>
                <c:pt idx="2583" formatCode="General">
                  <c:v>-1.77604184752369E-3</c:v>
                </c:pt>
                <c:pt idx="2584" formatCode="General">
                  <c:v>-1.7762235203850501E-3</c:v>
                </c:pt>
                <c:pt idx="2585" formatCode="General">
                  <c:v>-1.7697559175692201E-3</c:v>
                </c:pt>
                <c:pt idx="2586" formatCode="General">
                  <c:v>-1.78293399936115E-3</c:v>
                </c:pt>
                <c:pt idx="2587" formatCode="General">
                  <c:v>-1.7910097196181E-3</c:v>
                </c:pt>
                <c:pt idx="2588" formatCode="General">
                  <c:v>-1.7800508821827401E-3</c:v>
                </c:pt>
                <c:pt idx="2589" formatCode="General">
                  <c:v>-1.7757657987888501E-3</c:v>
                </c:pt>
                <c:pt idx="2590" formatCode="General">
                  <c:v>-1.7689234845556501E-3</c:v>
                </c:pt>
                <c:pt idx="2591" formatCode="General">
                  <c:v>-1.78504193449752E-3</c:v>
                </c:pt>
                <c:pt idx="2592" formatCode="General">
                  <c:v>-1.7692668466720799E-3</c:v>
                </c:pt>
                <c:pt idx="2593" formatCode="General">
                  <c:v>-1.78510472095319E-3</c:v>
                </c:pt>
                <c:pt idx="2594" formatCode="General">
                  <c:v>-1.77100296402212E-3</c:v>
                </c:pt>
                <c:pt idx="2595" formatCode="General">
                  <c:v>-1.7771634736871099E-3</c:v>
                </c:pt>
                <c:pt idx="2596" formatCode="General">
                  <c:v>-1.7686167983377501E-3</c:v>
                </c:pt>
                <c:pt idx="2597" formatCode="General">
                  <c:v>-1.7841675761581101E-3</c:v>
                </c:pt>
                <c:pt idx="2598" formatCode="General">
                  <c:v>-1.7835235098753099E-3</c:v>
                </c:pt>
                <c:pt idx="2599" formatCode="General">
                  <c:v>-1.76878771379282E-3</c:v>
                </c:pt>
                <c:pt idx="2600" formatCode="General">
                  <c:v>-1.76817005529211E-3</c:v>
                </c:pt>
                <c:pt idx="2601" formatCode="General">
                  <c:v>-1.7745563309122601E-3</c:v>
                </c:pt>
                <c:pt idx="2602" formatCode="General">
                  <c:v>-1.7664707455654601E-3</c:v>
                </c:pt>
                <c:pt idx="2603" formatCode="General">
                  <c:v>-1.7804482630517601E-3</c:v>
                </c:pt>
                <c:pt idx="2604" formatCode="General">
                  <c:v>-1.7665246421473E-3</c:v>
                </c:pt>
                <c:pt idx="2605" formatCode="General">
                  <c:v>-1.7749749930383201E-3</c:v>
                </c:pt>
                <c:pt idx="2606" formatCode="General">
                  <c:v>-1.7639152220313599E-3</c:v>
                </c:pt>
                <c:pt idx="2607" formatCode="General">
                  <c:v>-1.7613362901022099E-3</c:v>
                </c:pt>
                <c:pt idx="2608" formatCode="General">
                  <c:v>-1.75904272454349E-3</c:v>
                </c:pt>
                <c:pt idx="2609" formatCode="General">
                  <c:v>-1.76792949314081E-3</c:v>
                </c:pt>
                <c:pt idx="2610" formatCode="General">
                  <c:v>-1.7808825064730099E-3</c:v>
                </c:pt>
                <c:pt idx="2611" formatCode="General">
                  <c:v>-1.7594172467895E-3</c:v>
                </c:pt>
                <c:pt idx="2612" formatCode="General">
                  <c:v>-1.7667688720217701E-3</c:v>
                </c:pt>
                <c:pt idx="2613" formatCode="General">
                  <c:v>-1.7472667462283399E-3</c:v>
                </c:pt>
                <c:pt idx="2614" formatCode="General">
                  <c:v>-1.7645784460840199E-3</c:v>
                </c:pt>
                <c:pt idx="2615" formatCode="General">
                  <c:v>-1.7656529203746601E-3</c:v>
                </c:pt>
                <c:pt idx="2616" formatCode="General">
                  <c:v>-1.7573396535286499E-3</c:v>
                </c:pt>
                <c:pt idx="2617" formatCode="General">
                  <c:v>-1.76399780231646E-3</c:v>
                </c:pt>
                <c:pt idx="2618" formatCode="General">
                  <c:v>-1.77749827892876E-3</c:v>
                </c:pt>
                <c:pt idx="2619" formatCode="General">
                  <c:v>-1.76532072476462E-3</c:v>
                </c:pt>
                <c:pt idx="2620" formatCode="General">
                  <c:v>-1.7734151331110001E-3</c:v>
                </c:pt>
                <c:pt idx="2621" formatCode="General">
                  <c:v>-1.77060077504695E-3</c:v>
                </c:pt>
                <c:pt idx="2622" formatCode="General">
                  <c:v>-1.75811139390238E-3</c:v>
                </c:pt>
                <c:pt idx="2623" formatCode="General">
                  <c:v>-1.75824191909423E-3</c:v>
                </c:pt>
                <c:pt idx="2624" formatCode="General">
                  <c:v>-1.76556945013724E-3</c:v>
                </c:pt>
                <c:pt idx="2625" formatCode="General">
                  <c:v>-1.7667726944181499E-3</c:v>
                </c:pt>
                <c:pt idx="2626" formatCode="General">
                  <c:v>-1.76218298836049E-3</c:v>
                </c:pt>
                <c:pt idx="2627" formatCode="General">
                  <c:v>-1.76885796991306E-3</c:v>
                </c:pt>
                <c:pt idx="2628" formatCode="General">
                  <c:v>-1.76984814923751E-3</c:v>
                </c:pt>
                <c:pt idx="2629" formatCode="General">
                  <c:v>-1.7774887109448E-3</c:v>
                </c:pt>
                <c:pt idx="2630" formatCode="General">
                  <c:v>-1.76116043919778E-3</c:v>
                </c:pt>
                <c:pt idx="2631" formatCode="General">
                  <c:v>-1.7734644984983799E-3</c:v>
                </c:pt>
                <c:pt idx="2632" formatCode="General">
                  <c:v>-1.7696285735270499E-3</c:v>
                </c:pt>
                <c:pt idx="2633" formatCode="General">
                  <c:v>-1.76865564923285E-3</c:v>
                </c:pt>
                <c:pt idx="2634" formatCode="General">
                  <c:v>-1.76817071059579E-3</c:v>
                </c:pt>
                <c:pt idx="2635" formatCode="General">
                  <c:v>-1.7785901502169899E-3</c:v>
                </c:pt>
                <c:pt idx="2636" formatCode="General">
                  <c:v>-1.7748342947374899E-3</c:v>
                </c:pt>
                <c:pt idx="2637" formatCode="General">
                  <c:v>-1.7719889994396601E-3</c:v>
                </c:pt>
                <c:pt idx="2638" formatCode="General">
                  <c:v>-1.76604992560347E-3</c:v>
                </c:pt>
                <c:pt idx="2639" formatCode="General">
                  <c:v>-1.7685067229320701E-3</c:v>
                </c:pt>
                <c:pt idx="2640" formatCode="General">
                  <c:v>-1.76542086778992E-3</c:v>
                </c:pt>
                <c:pt idx="2641" formatCode="General">
                  <c:v>-1.7659709257880399E-3</c:v>
                </c:pt>
                <c:pt idx="2642" formatCode="General">
                  <c:v>-1.77062474243531E-3</c:v>
                </c:pt>
                <c:pt idx="2643" formatCode="General">
                  <c:v>-1.7708635052245099E-3</c:v>
                </c:pt>
                <c:pt idx="2644" formatCode="General">
                  <c:v>-1.76958435215119E-3</c:v>
                </c:pt>
                <c:pt idx="2645" formatCode="General">
                  <c:v>-1.7771268078957E-3</c:v>
                </c:pt>
                <c:pt idx="2646" formatCode="General">
                  <c:v>-1.7756420310508401E-3</c:v>
                </c:pt>
                <c:pt idx="2647" formatCode="General">
                  <c:v>-1.76796061730676E-3</c:v>
                </c:pt>
                <c:pt idx="2648" formatCode="General">
                  <c:v>-1.76770414125503E-3</c:v>
                </c:pt>
                <c:pt idx="2649" formatCode="General">
                  <c:v>-1.7717975460539901E-3</c:v>
                </c:pt>
                <c:pt idx="2650" formatCode="General">
                  <c:v>-1.7713759160634199E-3</c:v>
                </c:pt>
                <c:pt idx="2651" formatCode="General">
                  <c:v>-1.77214640238266E-3</c:v>
                </c:pt>
                <c:pt idx="2652" formatCode="General">
                  <c:v>-1.7617281132023301E-3</c:v>
                </c:pt>
                <c:pt idx="2653" formatCode="General">
                  <c:v>-1.7552039298186601E-3</c:v>
                </c:pt>
                <c:pt idx="2654" formatCode="General">
                  <c:v>-1.76156193793711E-3</c:v>
                </c:pt>
                <c:pt idx="2655" formatCode="General">
                  <c:v>-1.76686029114101E-3</c:v>
                </c:pt>
                <c:pt idx="2656" formatCode="General">
                  <c:v>-1.75973725411775E-3</c:v>
                </c:pt>
                <c:pt idx="2657" formatCode="General">
                  <c:v>-1.7595949314949001E-3</c:v>
                </c:pt>
                <c:pt idx="2658" formatCode="General">
                  <c:v>-1.7577882653956099E-3</c:v>
                </c:pt>
                <c:pt idx="2659" formatCode="General">
                  <c:v>-1.7623870518590099E-3</c:v>
                </c:pt>
                <c:pt idx="2660" formatCode="General">
                  <c:v>-1.74970327355305E-3</c:v>
                </c:pt>
                <c:pt idx="2661" formatCode="General">
                  <c:v>-1.76383993509793E-3</c:v>
                </c:pt>
                <c:pt idx="2662" formatCode="General">
                  <c:v>-1.76031470666087E-3</c:v>
                </c:pt>
                <c:pt idx="2663" formatCode="General">
                  <c:v>-1.7610215474435701E-3</c:v>
                </c:pt>
                <c:pt idx="2664" formatCode="General">
                  <c:v>-1.7720435862710799E-3</c:v>
                </c:pt>
                <c:pt idx="2665" formatCode="General">
                  <c:v>-1.7621040219136699E-3</c:v>
                </c:pt>
                <c:pt idx="2666" formatCode="General">
                  <c:v>-1.7617397560460899E-3</c:v>
                </c:pt>
                <c:pt idx="2667" formatCode="General">
                  <c:v>-1.7485613900701301E-3</c:v>
                </c:pt>
                <c:pt idx="2668" formatCode="General">
                  <c:v>-1.7421254155587E-3</c:v>
                </c:pt>
                <c:pt idx="2669" formatCode="General">
                  <c:v>-1.75516320961173E-3</c:v>
                </c:pt>
                <c:pt idx="2670" formatCode="General">
                  <c:v>-1.7541520594750099E-3</c:v>
                </c:pt>
                <c:pt idx="2671" formatCode="General">
                  <c:v>-1.7635455480227301E-3</c:v>
                </c:pt>
                <c:pt idx="2672" formatCode="General">
                  <c:v>-1.76843970808252E-3</c:v>
                </c:pt>
                <c:pt idx="2673" formatCode="General">
                  <c:v>-1.7614624837573999E-3</c:v>
                </c:pt>
                <c:pt idx="2674" formatCode="General">
                  <c:v>-1.76781341152932E-3</c:v>
                </c:pt>
                <c:pt idx="2675" formatCode="General">
                  <c:v>-1.7590753880182199E-3</c:v>
                </c:pt>
                <c:pt idx="2676" formatCode="General">
                  <c:v>-1.76534148823168E-3</c:v>
                </c:pt>
                <c:pt idx="2677" formatCode="General">
                  <c:v>-1.75714261816774E-3</c:v>
                </c:pt>
                <c:pt idx="2678" formatCode="General">
                  <c:v>-1.76139821477083E-3</c:v>
                </c:pt>
                <c:pt idx="2679" formatCode="General">
                  <c:v>-1.7577674399632101E-3</c:v>
                </c:pt>
                <c:pt idx="2680" formatCode="General">
                  <c:v>-1.7644494699190301E-3</c:v>
                </c:pt>
                <c:pt idx="2681" formatCode="General">
                  <c:v>-1.7674939646409699E-3</c:v>
                </c:pt>
                <c:pt idx="2682" formatCode="General">
                  <c:v>-1.7576930982577601E-3</c:v>
                </c:pt>
                <c:pt idx="2683" formatCode="General">
                  <c:v>-1.7667490121359101E-3</c:v>
                </c:pt>
                <c:pt idx="2684" formatCode="General">
                  <c:v>-1.7625015513215701E-3</c:v>
                </c:pt>
                <c:pt idx="2685" formatCode="General">
                  <c:v>-1.7610404157216101E-3</c:v>
                </c:pt>
                <c:pt idx="2686" formatCode="General">
                  <c:v>-1.7548920471361E-3</c:v>
                </c:pt>
                <c:pt idx="2687" formatCode="General">
                  <c:v>-1.75138260162182E-3</c:v>
                </c:pt>
                <c:pt idx="2688" formatCode="General">
                  <c:v>-1.7528367684902799E-3</c:v>
                </c:pt>
                <c:pt idx="2689" formatCode="General">
                  <c:v>-1.7676779131202199E-3</c:v>
                </c:pt>
                <c:pt idx="2690" formatCode="General">
                  <c:v>-1.76992931126298E-3</c:v>
                </c:pt>
                <c:pt idx="2691" formatCode="General">
                  <c:v>-1.75935105238409E-3</c:v>
                </c:pt>
                <c:pt idx="2692" formatCode="General">
                  <c:v>-1.75035070182609E-3</c:v>
                </c:pt>
                <c:pt idx="2693" formatCode="General">
                  <c:v>-1.75022312362791E-3</c:v>
                </c:pt>
                <c:pt idx="2694" formatCode="General">
                  <c:v>-1.7546552516741799E-3</c:v>
                </c:pt>
                <c:pt idx="2695" formatCode="General">
                  <c:v>-1.7582937785622799E-3</c:v>
                </c:pt>
                <c:pt idx="2696" formatCode="General">
                  <c:v>-1.75418122474706E-3</c:v>
                </c:pt>
                <c:pt idx="2697" formatCode="General">
                  <c:v>-1.7446209801245101E-3</c:v>
                </c:pt>
                <c:pt idx="2698" formatCode="General">
                  <c:v>-1.75865733343619E-3</c:v>
                </c:pt>
                <c:pt idx="2699" formatCode="General">
                  <c:v>-1.7528880189925601E-3</c:v>
                </c:pt>
                <c:pt idx="2700" formatCode="General">
                  <c:v>-1.7472962378246499E-3</c:v>
                </c:pt>
                <c:pt idx="2701" formatCode="General">
                  <c:v>-1.7595923559357101E-3</c:v>
                </c:pt>
                <c:pt idx="2702" formatCode="General">
                  <c:v>-1.75211690574347E-3</c:v>
                </c:pt>
                <c:pt idx="2703" formatCode="General">
                  <c:v>-1.7634495297895001E-3</c:v>
                </c:pt>
                <c:pt idx="2704" formatCode="General">
                  <c:v>-1.7653219723551201E-3</c:v>
                </c:pt>
                <c:pt idx="2705" formatCode="General">
                  <c:v>-1.7612408332823601E-3</c:v>
                </c:pt>
                <c:pt idx="2706" formatCode="General">
                  <c:v>-1.7490659211431901E-3</c:v>
                </c:pt>
                <c:pt idx="2707" formatCode="General">
                  <c:v>-1.7642046234955201E-3</c:v>
                </c:pt>
                <c:pt idx="2708" formatCode="General">
                  <c:v>-1.7671491356825799E-3</c:v>
                </c:pt>
                <c:pt idx="2709" formatCode="General">
                  <c:v>-1.7597028195618001E-3</c:v>
                </c:pt>
                <c:pt idx="2710" formatCode="General">
                  <c:v>-1.75852650771402E-3</c:v>
                </c:pt>
                <c:pt idx="2711" formatCode="General">
                  <c:v>-1.74849374663198E-3</c:v>
                </c:pt>
                <c:pt idx="2712" formatCode="General">
                  <c:v>-1.7481983402770501E-3</c:v>
                </c:pt>
                <c:pt idx="2713" formatCode="General">
                  <c:v>-1.7451564899183399E-3</c:v>
                </c:pt>
                <c:pt idx="2714" formatCode="General">
                  <c:v>-1.7685903184978501E-3</c:v>
                </c:pt>
                <c:pt idx="2715" formatCode="General">
                  <c:v>-1.7561788479126201E-3</c:v>
                </c:pt>
                <c:pt idx="2716" formatCode="General">
                  <c:v>-1.7572210382505199E-3</c:v>
                </c:pt>
                <c:pt idx="2717" formatCode="General">
                  <c:v>-1.73950940836036E-3</c:v>
                </c:pt>
                <c:pt idx="2718" formatCode="General">
                  <c:v>-1.74938784906549E-3</c:v>
                </c:pt>
                <c:pt idx="2719" formatCode="General">
                  <c:v>-1.7548504486116199E-3</c:v>
                </c:pt>
                <c:pt idx="2720" formatCode="General">
                  <c:v>-1.7553076316424801E-3</c:v>
                </c:pt>
                <c:pt idx="2721" formatCode="General">
                  <c:v>-1.7498574828250001E-3</c:v>
                </c:pt>
                <c:pt idx="2722" formatCode="General">
                  <c:v>-1.7544200237098601E-3</c:v>
                </c:pt>
                <c:pt idx="2723" formatCode="General">
                  <c:v>-1.73893664153935E-3</c:v>
                </c:pt>
                <c:pt idx="2724" formatCode="General">
                  <c:v>-1.75315239469645E-3</c:v>
                </c:pt>
                <c:pt idx="2725" formatCode="General">
                  <c:v>-1.7661497601989401E-3</c:v>
                </c:pt>
                <c:pt idx="2726" formatCode="General">
                  <c:v>-1.74885692945671E-3</c:v>
                </c:pt>
                <c:pt idx="2727" formatCode="General">
                  <c:v>-1.7554900294283499E-3</c:v>
                </c:pt>
                <c:pt idx="2728" formatCode="General">
                  <c:v>-1.75064963905093E-3</c:v>
                </c:pt>
                <c:pt idx="2729" formatCode="General">
                  <c:v>-1.7439402120436999E-3</c:v>
                </c:pt>
                <c:pt idx="2730" formatCode="General">
                  <c:v>-1.7505295279605299E-3</c:v>
                </c:pt>
                <c:pt idx="2731" formatCode="General">
                  <c:v>-1.74554160776096E-3</c:v>
                </c:pt>
                <c:pt idx="2732" formatCode="General">
                  <c:v>-1.7530775032844599E-3</c:v>
                </c:pt>
                <c:pt idx="2733" formatCode="General">
                  <c:v>-1.7528066494738601E-3</c:v>
                </c:pt>
                <c:pt idx="2734" formatCode="General">
                  <c:v>-1.7486089209085101E-3</c:v>
                </c:pt>
                <c:pt idx="2735" formatCode="General">
                  <c:v>-1.7364624400992401E-3</c:v>
                </c:pt>
                <c:pt idx="2736" formatCode="General">
                  <c:v>-1.74633633417149E-3</c:v>
                </c:pt>
                <c:pt idx="2737" formatCode="General">
                  <c:v>-1.7566331852574999E-3</c:v>
                </c:pt>
                <c:pt idx="2738" formatCode="General">
                  <c:v>-1.75225241531994E-3</c:v>
                </c:pt>
                <c:pt idx="2739" formatCode="General">
                  <c:v>-1.7488030859552099E-3</c:v>
                </c:pt>
                <c:pt idx="2740" formatCode="General">
                  <c:v>-1.7469927851776501E-3</c:v>
                </c:pt>
                <c:pt idx="2741" formatCode="General">
                  <c:v>-1.75318564206583E-3</c:v>
                </c:pt>
                <c:pt idx="2742" formatCode="General">
                  <c:v>-1.7504876807689E-3</c:v>
                </c:pt>
                <c:pt idx="2743" formatCode="General">
                  <c:v>-1.75164188259898E-3</c:v>
                </c:pt>
                <c:pt idx="2744" formatCode="General">
                  <c:v>-1.7415944850960399E-3</c:v>
                </c:pt>
                <c:pt idx="2745" formatCode="General">
                  <c:v>-1.74982167048241E-3</c:v>
                </c:pt>
                <c:pt idx="2746" formatCode="General">
                  <c:v>-1.7447020316668301E-3</c:v>
                </c:pt>
                <c:pt idx="2747" formatCode="General">
                  <c:v>-1.7555977239723001E-3</c:v>
                </c:pt>
                <c:pt idx="2748" formatCode="General">
                  <c:v>-1.75290028531214E-3</c:v>
                </c:pt>
                <c:pt idx="2749" formatCode="General">
                  <c:v>-1.75665267915837E-3</c:v>
                </c:pt>
                <c:pt idx="2750" formatCode="General">
                  <c:v>-1.75376602742786E-3</c:v>
                </c:pt>
                <c:pt idx="2751" formatCode="General">
                  <c:v>-1.75560391810231E-3</c:v>
                </c:pt>
                <c:pt idx="2752" formatCode="General">
                  <c:v>-1.7530192432196499E-3</c:v>
                </c:pt>
                <c:pt idx="2753" formatCode="General">
                  <c:v>-1.74068130318657E-3</c:v>
                </c:pt>
                <c:pt idx="2754" formatCode="General">
                  <c:v>-1.7560168302656199E-3</c:v>
                </c:pt>
                <c:pt idx="2755" formatCode="General">
                  <c:v>-1.74487521787767E-3</c:v>
                </c:pt>
                <c:pt idx="2756" formatCode="General">
                  <c:v>-1.74621382394476E-3</c:v>
                </c:pt>
                <c:pt idx="2757" formatCode="General">
                  <c:v>-1.74089170835781E-3</c:v>
                </c:pt>
                <c:pt idx="2758" formatCode="General">
                  <c:v>-1.74682488749275E-3</c:v>
                </c:pt>
                <c:pt idx="2759" formatCode="General">
                  <c:v>-1.7488367436063899E-3</c:v>
                </c:pt>
                <c:pt idx="2760" formatCode="General">
                  <c:v>-1.7590877412441599E-3</c:v>
                </c:pt>
                <c:pt idx="2761" formatCode="General">
                  <c:v>-1.7503969857092399E-3</c:v>
                </c:pt>
                <c:pt idx="2762" formatCode="General">
                  <c:v>-1.75598685633906E-3</c:v>
                </c:pt>
                <c:pt idx="2763" formatCode="General">
                  <c:v>-1.7438227892002101E-3</c:v>
                </c:pt>
                <c:pt idx="2764" formatCode="General">
                  <c:v>-1.7417860286863E-3</c:v>
                </c:pt>
                <c:pt idx="2765" formatCode="General">
                  <c:v>-1.75210506798674E-3</c:v>
                </c:pt>
                <c:pt idx="2766" formatCode="General">
                  <c:v>-1.73973641106576E-3</c:v>
                </c:pt>
                <c:pt idx="2767" formatCode="General">
                  <c:v>-1.7516470790484E-3</c:v>
                </c:pt>
                <c:pt idx="2768" formatCode="General">
                  <c:v>-1.7596991295359E-3</c:v>
                </c:pt>
                <c:pt idx="2769" formatCode="General">
                  <c:v>-1.74867065232584E-3</c:v>
                </c:pt>
                <c:pt idx="2770" formatCode="General">
                  <c:v>-1.74429010346094E-3</c:v>
                </c:pt>
                <c:pt idx="2771" formatCode="General">
                  <c:v>-1.74068426905594E-3</c:v>
                </c:pt>
                <c:pt idx="2772" formatCode="General">
                  <c:v>-1.7296587767090699E-3</c:v>
                </c:pt>
                <c:pt idx="2773" formatCode="General">
                  <c:v>-1.75181312593017E-3</c:v>
                </c:pt>
                <c:pt idx="2774" formatCode="General">
                  <c:v>-1.75488552042896E-3</c:v>
                </c:pt>
                <c:pt idx="2775" formatCode="General">
                  <c:v>-1.74498348860966E-3</c:v>
                </c:pt>
                <c:pt idx="2776" formatCode="General">
                  <c:v>-1.7557165170908799E-3</c:v>
                </c:pt>
                <c:pt idx="2777" formatCode="General">
                  <c:v>-1.74831432906699E-3</c:v>
                </c:pt>
                <c:pt idx="2778" formatCode="General">
                  <c:v>-1.7468562596527201E-3</c:v>
                </c:pt>
                <c:pt idx="2779" formatCode="General">
                  <c:v>-1.7441376308913699E-3</c:v>
                </c:pt>
                <c:pt idx="2780" formatCode="General">
                  <c:v>-1.7482953508425401E-3</c:v>
                </c:pt>
                <c:pt idx="2781" formatCode="General">
                  <c:v>-1.76217187404007E-3</c:v>
                </c:pt>
                <c:pt idx="2782" formatCode="General">
                  <c:v>-1.7504056552225401E-3</c:v>
                </c:pt>
                <c:pt idx="2783" formatCode="General">
                  <c:v>-1.74810703469508E-3</c:v>
                </c:pt>
                <c:pt idx="2784" formatCode="General">
                  <c:v>-1.7491064588443801E-3</c:v>
                </c:pt>
                <c:pt idx="2785" formatCode="General">
                  <c:v>-1.75308702639298E-3</c:v>
                </c:pt>
                <c:pt idx="2786" formatCode="General">
                  <c:v>-1.7517376871828401E-3</c:v>
                </c:pt>
                <c:pt idx="2787" formatCode="General">
                  <c:v>-1.7522050799909201E-3</c:v>
                </c:pt>
                <c:pt idx="2788" formatCode="General">
                  <c:v>-1.7468191059795801E-3</c:v>
                </c:pt>
                <c:pt idx="2789" formatCode="General">
                  <c:v>-1.7547187193703399E-3</c:v>
                </c:pt>
                <c:pt idx="2790" formatCode="General">
                  <c:v>-1.74680215258901E-3</c:v>
                </c:pt>
                <c:pt idx="2791" formatCode="General">
                  <c:v>-1.7490072111894801E-3</c:v>
                </c:pt>
                <c:pt idx="2792" formatCode="General">
                  <c:v>-1.74100576833813E-3</c:v>
                </c:pt>
                <c:pt idx="2793" formatCode="General">
                  <c:v>-1.7539126476198001E-3</c:v>
                </c:pt>
                <c:pt idx="2794" formatCode="General">
                  <c:v>-1.7497421888662101E-3</c:v>
                </c:pt>
                <c:pt idx="2795" formatCode="General">
                  <c:v>-1.7592712793802799E-3</c:v>
                </c:pt>
                <c:pt idx="2796" formatCode="General">
                  <c:v>-1.74993049291938E-3</c:v>
                </c:pt>
                <c:pt idx="2797" formatCode="General">
                  <c:v>-1.74602687753391E-3</c:v>
                </c:pt>
                <c:pt idx="2798" formatCode="General">
                  <c:v>-1.7569710711322899E-3</c:v>
                </c:pt>
                <c:pt idx="2799" formatCode="General">
                  <c:v>-1.7450929288242299E-3</c:v>
                </c:pt>
                <c:pt idx="2800" formatCode="General">
                  <c:v>-1.7535344434052001E-3</c:v>
                </c:pt>
                <c:pt idx="2801" formatCode="General">
                  <c:v>-1.74706558852298E-3</c:v>
                </c:pt>
                <c:pt idx="2802" formatCode="General">
                  <c:v>-1.7244649843080699E-3</c:v>
                </c:pt>
                <c:pt idx="2803" formatCode="General">
                  <c:v>-1.7516757767990099E-3</c:v>
                </c:pt>
                <c:pt idx="2804" formatCode="General">
                  <c:v>-1.75819482788018E-3</c:v>
                </c:pt>
                <c:pt idx="2805" formatCode="General">
                  <c:v>-1.73930673560244E-3</c:v>
                </c:pt>
                <c:pt idx="2806" formatCode="General">
                  <c:v>-1.7420526697120001E-3</c:v>
                </c:pt>
                <c:pt idx="2807" formatCode="General">
                  <c:v>-1.75001744514801E-3</c:v>
                </c:pt>
                <c:pt idx="2808" formatCode="General">
                  <c:v>-1.73517833791534E-3</c:v>
                </c:pt>
                <c:pt idx="2809" formatCode="General">
                  <c:v>-1.75483018637862E-3</c:v>
                </c:pt>
                <c:pt idx="2810" formatCode="General">
                  <c:v>-1.7572647954414401E-3</c:v>
                </c:pt>
                <c:pt idx="2811" formatCode="General">
                  <c:v>-1.75280727697592E-3</c:v>
                </c:pt>
                <c:pt idx="2812" formatCode="General">
                  <c:v>-1.75019084732493E-3</c:v>
                </c:pt>
                <c:pt idx="2813" formatCode="General">
                  <c:v>-1.75430159590133E-3</c:v>
                </c:pt>
                <c:pt idx="2814" formatCode="General">
                  <c:v>-1.7469511036533999E-3</c:v>
                </c:pt>
                <c:pt idx="2815" formatCode="General">
                  <c:v>-1.7464156494142E-3</c:v>
                </c:pt>
                <c:pt idx="2816" formatCode="General">
                  <c:v>-1.74986137548544E-3</c:v>
                </c:pt>
                <c:pt idx="2817" formatCode="General">
                  <c:v>-1.7317688657967601E-3</c:v>
                </c:pt>
                <c:pt idx="2818" formatCode="General">
                  <c:v>-1.7262126014243599E-3</c:v>
                </c:pt>
                <c:pt idx="2819" formatCode="General">
                  <c:v>-1.74972213198636E-3</c:v>
                </c:pt>
                <c:pt idx="2820" formatCode="General">
                  <c:v>-1.70846044815253E-3</c:v>
                </c:pt>
                <c:pt idx="2821" formatCode="General">
                  <c:v>-1.7344530274748199E-3</c:v>
                </c:pt>
                <c:pt idx="2822" formatCode="General">
                  <c:v>-1.7402389596230499E-3</c:v>
                </c:pt>
                <c:pt idx="2823" formatCode="General">
                  <c:v>-1.7506619459029401E-3</c:v>
                </c:pt>
                <c:pt idx="2824" formatCode="General">
                  <c:v>-1.7351924590912999E-3</c:v>
                </c:pt>
                <c:pt idx="2825" formatCode="General">
                  <c:v>-1.75385172297871E-3</c:v>
                </c:pt>
                <c:pt idx="2826" formatCode="General">
                  <c:v>-1.7454049395958101E-3</c:v>
                </c:pt>
                <c:pt idx="2827" formatCode="General">
                  <c:v>-1.7538252606824601E-3</c:v>
                </c:pt>
                <c:pt idx="2828" formatCode="General">
                  <c:v>-1.7485594421761199E-3</c:v>
                </c:pt>
                <c:pt idx="2829" formatCode="General">
                  <c:v>-1.7592494327215301E-3</c:v>
                </c:pt>
                <c:pt idx="2830" formatCode="General">
                  <c:v>-1.7402029407287899E-3</c:v>
                </c:pt>
                <c:pt idx="2831" formatCode="General">
                  <c:v>-1.75066093338303E-3</c:v>
                </c:pt>
                <c:pt idx="2832" formatCode="General">
                  <c:v>-1.7314415278458901E-3</c:v>
                </c:pt>
                <c:pt idx="2833" formatCode="General">
                  <c:v>-1.74973377015533E-3</c:v>
                </c:pt>
                <c:pt idx="2834" formatCode="General">
                  <c:v>-1.7381968746736599E-3</c:v>
                </c:pt>
                <c:pt idx="2835" formatCode="General">
                  <c:v>-1.7420089172699501E-3</c:v>
                </c:pt>
                <c:pt idx="2836" formatCode="General">
                  <c:v>-1.7466999249406399E-3</c:v>
                </c:pt>
                <c:pt idx="2837" formatCode="General">
                  <c:v>-1.74645061766822E-3</c:v>
                </c:pt>
                <c:pt idx="2838" formatCode="General">
                  <c:v>-1.7461136259082899E-3</c:v>
                </c:pt>
                <c:pt idx="2839" formatCode="General">
                  <c:v>-1.7512254567530099E-3</c:v>
                </c:pt>
                <c:pt idx="2840" formatCode="General">
                  <c:v>-1.7285986588684401E-3</c:v>
                </c:pt>
                <c:pt idx="2841" formatCode="General">
                  <c:v>-1.73329949248648E-3</c:v>
                </c:pt>
                <c:pt idx="2842" formatCode="General">
                  <c:v>-1.7429940619291999E-3</c:v>
                </c:pt>
                <c:pt idx="2843" formatCode="General">
                  <c:v>-1.7338630159440299E-3</c:v>
                </c:pt>
                <c:pt idx="2844" formatCode="General">
                  <c:v>-1.73218612476635E-3</c:v>
                </c:pt>
                <c:pt idx="2845" formatCode="General">
                  <c:v>-1.73814210419411E-3</c:v>
                </c:pt>
                <c:pt idx="2846" formatCode="General">
                  <c:v>-1.74512868403816E-3</c:v>
                </c:pt>
                <c:pt idx="2847" formatCode="General">
                  <c:v>-1.7379689089975199E-3</c:v>
                </c:pt>
                <c:pt idx="2848" formatCode="General">
                  <c:v>-1.7543875901651299E-3</c:v>
                </c:pt>
                <c:pt idx="2849" formatCode="General">
                  <c:v>-1.7375201282913201E-3</c:v>
                </c:pt>
                <c:pt idx="2850" formatCode="General">
                  <c:v>-1.74784227707849E-3</c:v>
                </c:pt>
                <c:pt idx="2851" formatCode="General">
                  <c:v>-1.75017036467841E-3</c:v>
                </c:pt>
                <c:pt idx="2852" formatCode="General">
                  <c:v>-1.7477217658836499E-3</c:v>
                </c:pt>
                <c:pt idx="2853" formatCode="General">
                  <c:v>-1.7437962441243101E-3</c:v>
                </c:pt>
                <c:pt idx="2854" formatCode="General">
                  <c:v>-1.7446600978924E-3</c:v>
                </c:pt>
                <c:pt idx="2855" formatCode="General">
                  <c:v>-1.73908147398246E-3</c:v>
                </c:pt>
                <c:pt idx="2856" formatCode="General">
                  <c:v>-1.7393396655454401E-3</c:v>
                </c:pt>
                <c:pt idx="2857" formatCode="General">
                  <c:v>-1.7151533943968299E-3</c:v>
                </c:pt>
                <c:pt idx="2858" formatCode="General">
                  <c:v>-1.74669117288544E-3</c:v>
                </c:pt>
                <c:pt idx="2859" formatCode="General">
                  <c:v>-1.73162941052191E-3</c:v>
                </c:pt>
                <c:pt idx="2860" formatCode="General">
                  <c:v>-1.74646601631252E-3</c:v>
                </c:pt>
                <c:pt idx="2861" formatCode="General">
                  <c:v>-1.73556228964688E-3</c:v>
                </c:pt>
                <c:pt idx="2862" formatCode="General">
                  <c:v>-1.7323988004544399E-3</c:v>
                </c:pt>
                <c:pt idx="2863" formatCode="General">
                  <c:v>-1.7290193350444701E-3</c:v>
                </c:pt>
                <c:pt idx="2864" formatCode="General">
                  <c:v>-1.73280958262833E-3</c:v>
                </c:pt>
                <c:pt idx="2865" formatCode="General">
                  <c:v>-1.73093867622058E-3</c:v>
                </c:pt>
                <c:pt idx="2866" formatCode="General">
                  <c:v>-1.7356499727396999E-3</c:v>
                </c:pt>
                <c:pt idx="2867" formatCode="General">
                  <c:v>-1.73681096746429E-3</c:v>
                </c:pt>
                <c:pt idx="2868" formatCode="General">
                  <c:v>-1.7225906204684201E-3</c:v>
                </c:pt>
                <c:pt idx="2869" formatCode="General">
                  <c:v>-1.7361380173654599E-3</c:v>
                </c:pt>
                <c:pt idx="2870" formatCode="General">
                  <c:v>-1.73025453344855E-3</c:v>
                </c:pt>
                <c:pt idx="2871" formatCode="General">
                  <c:v>-1.7401730776044099E-3</c:v>
                </c:pt>
                <c:pt idx="2872" formatCode="General">
                  <c:v>-1.72900393113306E-3</c:v>
                </c:pt>
                <c:pt idx="2873" formatCode="General">
                  <c:v>-1.7159812063552401E-3</c:v>
                </c:pt>
                <c:pt idx="2874" formatCode="General">
                  <c:v>-1.7262356483131399E-3</c:v>
                </c:pt>
                <c:pt idx="2875" formatCode="General">
                  <c:v>-1.7202432237507399E-3</c:v>
                </c:pt>
                <c:pt idx="2876" formatCode="General">
                  <c:v>-1.7332799889991999E-3</c:v>
                </c:pt>
                <c:pt idx="2877" formatCode="General">
                  <c:v>-1.7183807758041701E-3</c:v>
                </c:pt>
                <c:pt idx="2878" formatCode="General">
                  <c:v>-1.71584814986611E-3</c:v>
                </c:pt>
                <c:pt idx="2879" formatCode="General">
                  <c:v>-1.7236138777773299E-3</c:v>
                </c:pt>
                <c:pt idx="2880" formatCode="General">
                  <c:v>-1.7338210159363399E-3</c:v>
                </c:pt>
                <c:pt idx="2881" formatCode="General">
                  <c:v>-1.72696636598323E-3</c:v>
                </c:pt>
                <c:pt idx="2882" formatCode="General">
                  <c:v>-1.7348188030693601E-3</c:v>
                </c:pt>
                <c:pt idx="2883" formatCode="General">
                  <c:v>-1.71961626743438E-3</c:v>
                </c:pt>
                <c:pt idx="2884" formatCode="General">
                  <c:v>-1.73778793047155E-3</c:v>
                </c:pt>
                <c:pt idx="2885" formatCode="General">
                  <c:v>-1.7301434550224301E-3</c:v>
                </c:pt>
                <c:pt idx="2886" formatCode="General">
                  <c:v>-1.7217893193058401E-3</c:v>
                </c:pt>
                <c:pt idx="2887" formatCode="General">
                  <c:v>-1.7121336470422299E-3</c:v>
                </c:pt>
                <c:pt idx="2888" formatCode="General">
                  <c:v>-1.7231278861801901E-3</c:v>
                </c:pt>
                <c:pt idx="2889" formatCode="General">
                  <c:v>-1.7340959372751999E-3</c:v>
                </c:pt>
                <c:pt idx="2890" formatCode="General">
                  <c:v>-1.73846148786443E-3</c:v>
                </c:pt>
                <c:pt idx="2891" formatCode="General">
                  <c:v>-1.7294098996279701E-3</c:v>
                </c:pt>
                <c:pt idx="2892" formatCode="General">
                  <c:v>-1.7277946549779299E-3</c:v>
                </c:pt>
                <c:pt idx="2893" formatCode="General">
                  <c:v>-1.73245464204624E-3</c:v>
                </c:pt>
                <c:pt idx="2894" formatCode="General">
                  <c:v>-1.7232365257361399E-3</c:v>
                </c:pt>
                <c:pt idx="2895" formatCode="General">
                  <c:v>-1.7434980936737599E-3</c:v>
                </c:pt>
                <c:pt idx="2896" formatCode="General">
                  <c:v>-1.7435197378388701E-3</c:v>
                </c:pt>
                <c:pt idx="2897" formatCode="General">
                  <c:v>-1.7256383062554199E-3</c:v>
                </c:pt>
                <c:pt idx="2898" formatCode="General">
                  <c:v>-1.7357858209576999E-3</c:v>
                </c:pt>
                <c:pt idx="2899" formatCode="General">
                  <c:v>-1.73062886844065E-3</c:v>
                </c:pt>
                <c:pt idx="2900" formatCode="General">
                  <c:v>-1.7315529196749199E-3</c:v>
                </c:pt>
                <c:pt idx="2901" formatCode="General">
                  <c:v>-1.72382594087882E-3</c:v>
                </c:pt>
                <c:pt idx="2902" formatCode="General">
                  <c:v>-1.73003671509682E-3</c:v>
                </c:pt>
                <c:pt idx="2903" formatCode="General">
                  <c:v>-1.7369483855324401E-3</c:v>
                </c:pt>
                <c:pt idx="2904" formatCode="General">
                  <c:v>-1.74189546835927E-3</c:v>
                </c:pt>
                <c:pt idx="2905" formatCode="General">
                  <c:v>-1.7289879864632199E-3</c:v>
                </c:pt>
                <c:pt idx="2906" formatCode="General">
                  <c:v>-1.7117073677713299E-3</c:v>
                </c:pt>
                <c:pt idx="2907" formatCode="General">
                  <c:v>-1.7394767132931301E-3</c:v>
                </c:pt>
                <c:pt idx="2908" formatCode="General">
                  <c:v>-1.73679281898091E-3</c:v>
                </c:pt>
                <c:pt idx="2909" formatCode="General">
                  <c:v>-1.72904544926859E-3</c:v>
                </c:pt>
                <c:pt idx="2910" formatCode="General">
                  <c:v>-1.732664757674E-3</c:v>
                </c:pt>
                <c:pt idx="2911" formatCode="General">
                  <c:v>-1.7395875441356401E-3</c:v>
                </c:pt>
                <c:pt idx="2912" formatCode="General">
                  <c:v>-1.7382061418802601E-3</c:v>
                </c:pt>
                <c:pt idx="2913" formatCode="General">
                  <c:v>-1.7294266511632E-3</c:v>
                </c:pt>
                <c:pt idx="2914" formatCode="General">
                  <c:v>-1.73182690389183E-3</c:v>
                </c:pt>
                <c:pt idx="2915" formatCode="General">
                  <c:v>-1.7319616530416099E-3</c:v>
                </c:pt>
                <c:pt idx="2916" formatCode="General">
                  <c:v>-1.73551822273057E-3</c:v>
                </c:pt>
                <c:pt idx="2917" formatCode="General">
                  <c:v>-1.7176305363399999E-3</c:v>
                </c:pt>
                <c:pt idx="2918" formatCode="General">
                  <c:v>-1.7332725188107499E-3</c:v>
                </c:pt>
                <c:pt idx="2919" formatCode="General">
                  <c:v>-1.7149356842267401E-3</c:v>
                </c:pt>
                <c:pt idx="2920" formatCode="General">
                  <c:v>-1.7116954658966399E-3</c:v>
                </c:pt>
                <c:pt idx="2921" formatCode="General">
                  <c:v>-1.7329708577581899E-3</c:v>
                </c:pt>
                <c:pt idx="2922" formatCode="General">
                  <c:v>-1.73450120744585E-3</c:v>
                </c:pt>
                <c:pt idx="2923" formatCode="General">
                  <c:v>-1.74040278231354E-3</c:v>
                </c:pt>
                <c:pt idx="2924" formatCode="General">
                  <c:v>-1.73950888990323E-3</c:v>
                </c:pt>
                <c:pt idx="2925" formatCode="General">
                  <c:v>-1.7358011814785699E-3</c:v>
                </c:pt>
                <c:pt idx="2926" formatCode="General">
                  <c:v>-1.71995481076797E-3</c:v>
                </c:pt>
                <c:pt idx="2927" formatCode="General">
                  <c:v>-1.72598123509793E-3</c:v>
                </c:pt>
                <c:pt idx="2928" formatCode="General">
                  <c:v>-1.73930011999701E-3</c:v>
                </c:pt>
                <c:pt idx="2929" formatCode="General">
                  <c:v>-1.7350589783851E-3</c:v>
                </c:pt>
                <c:pt idx="2930" formatCode="General">
                  <c:v>-1.7432485802470099E-3</c:v>
                </c:pt>
                <c:pt idx="2931" formatCode="General">
                  <c:v>-1.73479372495456E-3</c:v>
                </c:pt>
                <c:pt idx="2932" formatCode="General">
                  <c:v>-1.7422288160145499E-3</c:v>
                </c:pt>
                <c:pt idx="2933" formatCode="General">
                  <c:v>-1.7109403596644701E-3</c:v>
                </c:pt>
                <c:pt idx="2934" formatCode="General">
                  <c:v>-1.7289434637938401E-3</c:v>
                </c:pt>
                <c:pt idx="2935" formatCode="General">
                  <c:v>-1.7356205418061299E-3</c:v>
                </c:pt>
                <c:pt idx="2936" formatCode="General">
                  <c:v>-1.73530213173769E-3</c:v>
                </c:pt>
                <c:pt idx="2937" formatCode="General">
                  <c:v>-1.7289257873831299E-3</c:v>
                </c:pt>
                <c:pt idx="2938" formatCode="General">
                  <c:v>-1.7391477974432799E-3</c:v>
                </c:pt>
                <c:pt idx="2939" formatCode="General">
                  <c:v>-1.73285251467049E-3</c:v>
                </c:pt>
                <c:pt idx="2940" formatCode="General">
                  <c:v>-1.7381063696583899E-3</c:v>
                </c:pt>
                <c:pt idx="2941" formatCode="General">
                  <c:v>-1.7407670713304099E-3</c:v>
                </c:pt>
                <c:pt idx="2942" formatCode="General">
                  <c:v>-1.73732168242987E-3</c:v>
                </c:pt>
                <c:pt idx="2943" formatCode="General">
                  <c:v>-1.7172800596675E-3</c:v>
                </c:pt>
                <c:pt idx="2944" formatCode="General">
                  <c:v>-1.7229029970746101E-3</c:v>
                </c:pt>
                <c:pt idx="2945" formatCode="General">
                  <c:v>-1.7375128955328899E-3</c:v>
                </c:pt>
                <c:pt idx="2946" formatCode="General">
                  <c:v>-1.72974157920862E-3</c:v>
                </c:pt>
                <c:pt idx="2947" formatCode="General">
                  <c:v>-1.73170143383425E-3</c:v>
                </c:pt>
                <c:pt idx="2948" formatCode="General">
                  <c:v>-1.74040728432063E-3</c:v>
                </c:pt>
                <c:pt idx="2949" formatCode="General">
                  <c:v>-1.7368207369117699E-3</c:v>
                </c:pt>
                <c:pt idx="2950" formatCode="General">
                  <c:v>-1.7333389844480999E-3</c:v>
                </c:pt>
                <c:pt idx="2951" formatCode="General">
                  <c:v>-1.74562480591396E-3</c:v>
                </c:pt>
                <c:pt idx="2952" formatCode="General">
                  <c:v>-1.7341473031593901E-3</c:v>
                </c:pt>
                <c:pt idx="2953" formatCode="General">
                  <c:v>-1.71333878068268E-3</c:v>
                </c:pt>
                <c:pt idx="2954" formatCode="General">
                  <c:v>-1.7340440893766E-3</c:v>
                </c:pt>
                <c:pt idx="2955" formatCode="General">
                  <c:v>-1.7304379644910699E-3</c:v>
                </c:pt>
                <c:pt idx="2956" formatCode="General">
                  <c:v>-1.7264421804898599E-3</c:v>
                </c:pt>
                <c:pt idx="2957" formatCode="General">
                  <c:v>-1.73128855630207E-3</c:v>
                </c:pt>
                <c:pt idx="2958" formatCode="General">
                  <c:v>-1.7119214287129E-3</c:v>
                </c:pt>
                <c:pt idx="2959" formatCode="General">
                  <c:v>-1.71783178909645E-3</c:v>
                </c:pt>
                <c:pt idx="2960" formatCode="General">
                  <c:v>-1.72380600618597E-3</c:v>
                </c:pt>
                <c:pt idx="2961" formatCode="General">
                  <c:v>-1.7207562066300401E-3</c:v>
                </c:pt>
                <c:pt idx="2962" formatCode="General">
                  <c:v>-1.71352836328779E-3</c:v>
                </c:pt>
                <c:pt idx="2963" formatCode="General">
                  <c:v>-1.71285300023466E-3</c:v>
                </c:pt>
                <c:pt idx="2964" formatCode="General">
                  <c:v>-1.70728431116446E-3</c:v>
                </c:pt>
                <c:pt idx="2965" formatCode="General">
                  <c:v>-1.7048865951883501E-3</c:v>
                </c:pt>
                <c:pt idx="2966" formatCode="General">
                  <c:v>-1.69803721036151E-3</c:v>
                </c:pt>
                <c:pt idx="2967" formatCode="General">
                  <c:v>-1.7078962663534499E-3</c:v>
                </c:pt>
                <c:pt idx="2968" formatCode="General">
                  <c:v>-1.68957643191678E-3</c:v>
                </c:pt>
                <c:pt idx="2969" formatCode="General">
                  <c:v>-1.702939958272E-3</c:v>
                </c:pt>
                <c:pt idx="2970" formatCode="General">
                  <c:v>-1.7039107101611199E-3</c:v>
                </c:pt>
                <c:pt idx="2971" formatCode="General">
                  <c:v>-1.7061598570720399E-3</c:v>
                </c:pt>
                <c:pt idx="2972" formatCode="General">
                  <c:v>-1.71569861728462E-3</c:v>
                </c:pt>
                <c:pt idx="2973" formatCode="General">
                  <c:v>-1.71367392896901E-3</c:v>
                </c:pt>
                <c:pt idx="2974" formatCode="General">
                  <c:v>-1.71419699339602E-3</c:v>
                </c:pt>
                <c:pt idx="2975" formatCode="General">
                  <c:v>-1.6986327485546101E-3</c:v>
                </c:pt>
                <c:pt idx="2976" formatCode="General">
                  <c:v>-1.71157404671343E-3</c:v>
                </c:pt>
                <c:pt idx="2977" formatCode="General">
                  <c:v>-1.7111989152857701E-3</c:v>
                </c:pt>
                <c:pt idx="2978" formatCode="General">
                  <c:v>-1.7121656430522699E-3</c:v>
                </c:pt>
                <c:pt idx="2979" formatCode="General">
                  <c:v>-1.71751492043832E-3</c:v>
                </c:pt>
                <c:pt idx="2980" formatCode="General">
                  <c:v>-1.71251296415278E-3</c:v>
                </c:pt>
                <c:pt idx="2981" formatCode="General">
                  <c:v>-1.6956428049741401E-3</c:v>
                </c:pt>
                <c:pt idx="2982" formatCode="General">
                  <c:v>-1.69136070241059E-3</c:v>
                </c:pt>
                <c:pt idx="2983" formatCode="General">
                  <c:v>-1.71146119510858E-3</c:v>
                </c:pt>
                <c:pt idx="2984" formatCode="General">
                  <c:v>-1.6841515969714799E-3</c:v>
                </c:pt>
                <c:pt idx="2985" formatCode="General">
                  <c:v>-1.71546551261975E-3</c:v>
                </c:pt>
                <c:pt idx="2986" formatCode="General">
                  <c:v>-1.6942650478857699E-3</c:v>
                </c:pt>
                <c:pt idx="2987" formatCode="General">
                  <c:v>-1.6968556501164599E-3</c:v>
                </c:pt>
                <c:pt idx="2988" formatCode="General">
                  <c:v>-1.70202981455233E-3</c:v>
                </c:pt>
                <c:pt idx="2989" formatCode="General">
                  <c:v>-1.71491158828896E-3</c:v>
                </c:pt>
                <c:pt idx="2990" formatCode="General">
                  <c:v>-1.7060476028943599E-3</c:v>
                </c:pt>
                <c:pt idx="2991" formatCode="General">
                  <c:v>-1.6925533650242E-3</c:v>
                </c:pt>
                <c:pt idx="2992" formatCode="General">
                  <c:v>-1.70233045841727E-3</c:v>
                </c:pt>
                <c:pt idx="2993" formatCode="General">
                  <c:v>-1.7008757198466501E-3</c:v>
                </c:pt>
                <c:pt idx="2994" formatCode="General">
                  <c:v>-1.7003524007264E-3</c:v>
                </c:pt>
                <c:pt idx="2995" formatCode="General">
                  <c:v>-1.69307836663854E-3</c:v>
                </c:pt>
                <c:pt idx="2996" formatCode="General">
                  <c:v>-1.6884829514678399E-3</c:v>
                </c:pt>
                <c:pt idx="2997" formatCode="General">
                  <c:v>-1.71182225708065E-3</c:v>
                </c:pt>
                <c:pt idx="2998" formatCode="General">
                  <c:v>-1.7192179239551399E-3</c:v>
                </c:pt>
                <c:pt idx="2999" formatCode="General">
                  <c:v>-1.71720459489679E-3</c:v>
                </c:pt>
                <c:pt idx="3000" formatCode="General">
                  <c:v>-1.72130718410046E-3</c:v>
                </c:pt>
                <c:pt idx="3001" formatCode="General">
                  <c:v>-1.7067233519538799E-3</c:v>
                </c:pt>
                <c:pt idx="3002" formatCode="General">
                  <c:v>-1.7017092823799901E-3</c:v>
                </c:pt>
                <c:pt idx="3003" formatCode="General">
                  <c:v>-1.7260394008922701E-3</c:v>
                </c:pt>
                <c:pt idx="3004" formatCode="General">
                  <c:v>-1.71828615579054E-3</c:v>
                </c:pt>
                <c:pt idx="3005" formatCode="General">
                  <c:v>-1.71396799284614E-3</c:v>
                </c:pt>
                <c:pt idx="3006" formatCode="General">
                  <c:v>-1.7269432596338399E-3</c:v>
                </c:pt>
                <c:pt idx="3007" formatCode="General">
                  <c:v>-1.71252971317949E-3</c:v>
                </c:pt>
                <c:pt idx="3008" formatCode="General">
                  <c:v>-1.7179346452312701E-3</c:v>
                </c:pt>
                <c:pt idx="3009" formatCode="General">
                  <c:v>-1.71108285058588E-3</c:v>
                </c:pt>
                <c:pt idx="3010" formatCode="General">
                  <c:v>-1.71471386099448E-3</c:v>
                </c:pt>
                <c:pt idx="3011" formatCode="General">
                  <c:v>-1.7235317391437099E-3</c:v>
                </c:pt>
                <c:pt idx="3012" formatCode="General">
                  <c:v>-1.71099153199669E-3</c:v>
                </c:pt>
                <c:pt idx="3013" formatCode="General">
                  <c:v>-1.7083421568422101E-3</c:v>
                </c:pt>
                <c:pt idx="3014" formatCode="General">
                  <c:v>-1.7239595806856601E-3</c:v>
                </c:pt>
                <c:pt idx="3015" formatCode="General">
                  <c:v>-1.7157640765018199E-3</c:v>
                </c:pt>
                <c:pt idx="3016" formatCode="General">
                  <c:v>-1.71669044945681E-3</c:v>
                </c:pt>
                <c:pt idx="3017" formatCode="General">
                  <c:v>-1.69300304949968E-3</c:v>
                </c:pt>
                <c:pt idx="3018" formatCode="General">
                  <c:v>-1.70155823711915E-3</c:v>
                </c:pt>
                <c:pt idx="3019" formatCode="General">
                  <c:v>-1.70752935333693E-3</c:v>
                </c:pt>
                <c:pt idx="3020" formatCode="General">
                  <c:v>-1.7148248609195E-3</c:v>
                </c:pt>
                <c:pt idx="3021" formatCode="General">
                  <c:v>-1.70545787558875E-3</c:v>
                </c:pt>
                <c:pt idx="3022" formatCode="General">
                  <c:v>-1.72212617280747E-3</c:v>
                </c:pt>
                <c:pt idx="3023" formatCode="General">
                  <c:v>-1.71860567680484E-3</c:v>
                </c:pt>
                <c:pt idx="3024" formatCode="General">
                  <c:v>-1.72496494693393E-3</c:v>
                </c:pt>
                <c:pt idx="3025" formatCode="General">
                  <c:v>-1.7169478184357501E-3</c:v>
                </c:pt>
                <c:pt idx="3026" formatCode="General">
                  <c:v>-1.7220086840465101E-3</c:v>
                </c:pt>
                <c:pt idx="3027" formatCode="General">
                  <c:v>-1.7179678893990101E-3</c:v>
                </c:pt>
                <c:pt idx="3028" formatCode="General">
                  <c:v>-1.71242622012132E-3</c:v>
                </c:pt>
                <c:pt idx="3029" formatCode="General">
                  <c:v>-1.70826386233025E-3</c:v>
                </c:pt>
                <c:pt idx="3030" formatCode="General">
                  <c:v>-1.72399820482767E-3</c:v>
                </c:pt>
                <c:pt idx="3031" formatCode="General">
                  <c:v>-1.71734488438187E-3</c:v>
                </c:pt>
                <c:pt idx="3032" formatCode="General">
                  <c:v>-1.7068908589461E-3</c:v>
                </c:pt>
                <c:pt idx="3033" formatCode="General">
                  <c:v>-1.7152075360315599E-3</c:v>
                </c:pt>
                <c:pt idx="3034" formatCode="General">
                  <c:v>-1.68447008432382E-3</c:v>
                </c:pt>
                <c:pt idx="3035" formatCode="General">
                  <c:v>-1.71355957077468E-3</c:v>
                </c:pt>
                <c:pt idx="3036" formatCode="General">
                  <c:v>-1.70564533897601E-3</c:v>
                </c:pt>
                <c:pt idx="3037" formatCode="General">
                  <c:v>-1.71026078315284E-3</c:v>
                </c:pt>
                <c:pt idx="3038" formatCode="General">
                  <c:v>-1.71390684463828E-3</c:v>
                </c:pt>
                <c:pt idx="3039" formatCode="General">
                  <c:v>-1.72291473762397E-3</c:v>
                </c:pt>
                <c:pt idx="3040" formatCode="General">
                  <c:v>-1.7131986068341901E-3</c:v>
                </c:pt>
                <c:pt idx="3041" formatCode="General">
                  <c:v>-1.71751743194146E-3</c:v>
                </c:pt>
                <c:pt idx="3042" formatCode="General">
                  <c:v>-1.7069742138769799E-3</c:v>
                </c:pt>
                <c:pt idx="3043" formatCode="General">
                  <c:v>-1.7121200408062899E-3</c:v>
                </c:pt>
                <c:pt idx="3044" formatCode="General">
                  <c:v>-1.71032408816108E-3</c:v>
                </c:pt>
                <c:pt idx="3045" formatCode="General">
                  <c:v>-1.7190935699025499E-3</c:v>
                </c:pt>
                <c:pt idx="3046" formatCode="General">
                  <c:v>-1.70986475389945E-3</c:v>
                </c:pt>
                <c:pt idx="3047" formatCode="General">
                  <c:v>-1.71604969177173E-3</c:v>
                </c:pt>
                <c:pt idx="3048" formatCode="General">
                  <c:v>-1.71771866499322E-3</c:v>
                </c:pt>
                <c:pt idx="3049" formatCode="General">
                  <c:v>-1.7207484489489E-3</c:v>
                </c:pt>
                <c:pt idx="3050" formatCode="General">
                  <c:v>-1.7184406318134799E-3</c:v>
                </c:pt>
                <c:pt idx="3051" formatCode="General">
                  <c:v>-1.7194383174314099E-3</c:v>
                </c:pt>
                <c:pt idx="3052" formatCode="General">
                  <c:v>-1.7198199744555399E-3</c:v>
                </c:pt>
                <c:pt idx="3053" formatCode="General">
                  <c:v>-1.7038299654754401E-3</c:v>
                </c:pt>
                <c:pt idx="3054" formatCode="General">
                  <c:v>-1.7219260111648301E-3</c:v>
                </c:pt>
                <c:pt idx="3055" formatCode="General">
                  <c:v>-1.7142415854041601E-3</c:v>
                </c:pt>
                <c:pt idx="3056" formatCode="General">
                  <c:v>-1.71133521237122E-3</c:v>
                </c:pt>
                <c:pt idx="3057" formatCode="General">
                  <c:v>-1.7170614855724099E-3</c:v>
                </c:pt>
                <c:pt idx="3058" formatCode="General">
                  <c:v>-1.70287985226473E-3</c:v>
                </c:pt>
                <c:pt idx="3059" formatCode="General">
                  <c:v>-1.6984360670969699E-3</c:v>
                </c:pt>
                <c:pt idx="3060" formatCode="General">
                  <c:v>-1.71668813488208E-3</c:v>
                </c:pt>
                <c:pt idx="3061" formatCode="General">
                  <c:v>-1.71287027944276E-3</c:v>
                </c:pt>
                <c:pt idx="3062" formatCode="General">
                  <c:v>-1.7094052092612099E-3</c:v>
                </c:pt>
                <c:pt idx="3063" formatCode="General">
                  <c:v>-1.7234308949548699E-3</c:v>
                </c:pt>
                <c:pt idx="3064" formatCode="General">
                  <c:v>-1.7102831629299999E-3</c:v>
                </c:pt>
                <c:pt idx="3065" formatCode="General">
                  <c:v>-1.7172701650317299E-3</c:v>
                </c:pt>
                <c:pt idx="3066" formatCode="General">
                  <c:v>-1.6936999293529801E-3</c:v>
                </c:pt>
                <c:pt idx="3067" formatCode="General">
                  <c:v>-1.7110862201570301E-3</c:v>
                </c:pt>
                <c:pt idx="3068" formatCode="General">
                  <c:v>-1.7164618843277101E-3</c:v>
                </c:pt>
                <c:pt idx="3069" formatCode="General">
                  <c:v>-1.71418152199059E-3</c:v>
                </c:pt>
                <c:pt idx="3070" formatCode="General">
                  <c:v>-1.7084706081444501E-3</c:v>
                </c:pt>
                <c:pt idx="3071" formatCode="General">
                  <c:v>-1.6994261773808799E-3</c:v>
                </c:pt>
                <c:pt idx="3072" formatCode="General">
                  <c:v>-1.70982728850509E-3</c:v>
                </c:pt>
                <c:pt idx="3073" formatCode="General">
                  <c:v>-1.72468183143314E-3</c:v>
                </c:pt>
                <c:pt idx="3074" formatCode="General">
                  <c:v>-1.7053791309050699E-3</c:v>
                </c:pt>
                <c:pt idx="3075" formatCode="General">
                  <c:v>-1.6981196748655199E-3</c:v>
                </c:pt>
                <c:pt idx="3076" formatCode="General">
                  <c:v>-1.7086934609290101E-3</c:v>
                </c:pt>
                <c:pt idx="3077" formatCode="General">
                  <c:v>-1.7074654058531701E-3</c:v>
                </c:pt>
                <c:pt idx="3078" formatCode="General">
                  <c:v>-1.7063327978896999E-3</c:v>
                </c:pt>
                <c:pt idx="3079" formatCode="General">
                  <c:v>-1.7023437899273801E-3</c:v>
                </c:pt>
                <c:pt idx="3080" formatCode="General">
                  <c:v>-1.7210256211877401E-3</c:v>
                </c:pt>
                <c:pt idx="3081" formatCode="General">
                  <c:v>-1.7195888395111899E-3</c:v>
                </c:pt>
                <c:pt idx="3082" formatCode="General">
                  <c:v>-1.71951751200742E-3</c:v>
                </c:pt>
                <c:pt idx="3083" formatCode="General">
                  <c:v>-1.7234255952723199E-3</c:v>
                </c:pt>
                <c:pt idx="3084" formatCode="General">
                  <c:v>-1.7118971750800301E-3</c:v>
                </c:pt>
                <c:pt idx="3085" formatCode="General">
                  <c:v>-1.71435811853952E-3</c:v>
                </c:pt>
                <c:pt idx="3086" formatCode="General">
                  <c:v>-1.7175354049193E-3</c:v>
                </c:pt>
                <c:pt idx="3087" formatCode="General">
                  <c:v>-1.72383692835514E-3</c:v>
                </c:pt>
                <c:pt idx="3088" formatCode="General">
                  <c:v>-1.70948673631847E-3</c:v>
                </c:pt>
                <c:pt idx="3089" formatCode="General">
                  <c:v>-1.7149797474154201E-3</c:v>
                </c:pt>
                <c:pt idx="3090" formatCode="General">
                  <c:v>-1.71758585562212E-3</c:v>
                </c:pt>
                <c:pt idx="3091" formatCode="General">
                  <c:v>-1.71427340160892E-3</c:v>
                </c:pt>
                <c:pt idx="3092" formatCode="General">
                  <c:v>-1.71242382084769E-3</c:v>
                </c:pt>
                <c:pt idx="3093" formatCode="General">
                  <c:v>-1.7214425590293999E-3</c:v>
                </c:pt>
                <c:pt idx="3094" formatCode="General">
                  <c:v>-1.7084880920475E-3</c:v>
                </c:pt>
                <c:pt idx="3095" formatCode="General">
                  <c:v>-1.7017520922409299E-3</c:v>
                </c:pt>
                <c:pt idx="3096" formatCode="General">
                  <c:v>-1.7177773826167701E-3</c:v>
                </c:pt>
                <c:pt idx="3097" formatCode="General">
                  <c:v>-1.72227424291523E-3</c:v>
                </c:pt>
                <c:pt idx="3098" formatCode="General">
                  <c:v>-1.72016192662135E-3</c:v>
                </c:pt>
                <c:pt idx="3099" formatCode="General">
                  <c:v>-1.71987654734955E-3</c:v>
                </c:pt>
                <c:pt idx="3100" formatCode="General">
                  <c:v>-1.71832834230936E-3</c:v>
                </c:pt>
                <c:pt idx="3101" formatCode="General">
                  <c:v>-1.7221560003965401E-3</c:v>
                </c:pt>
                <c:pt idx="3102" formatCode="General">
                  <c:v>-1.72397527296312E-3</c:v>
                </c:pt>
                <c:pt idx="3103" formatCode="General">
                  <c:v>-1.71594388252076E-3</c:v>
                </c:pt>
                <c:pt idx="3104" formatCode="General">
                  <c:v>-1.71500633107224E-3</c:v>
                </c:pt>
                <c:pt idx="3105" formatCode="General">
                  <c:v>-1.72772668424107E-3</c:v>
                </c:pt>
                <c:pt idx="3106" formatCode="General">
                  <c:v>-1.71822308490061E-3</c:v>
                </c:pt>
                <c:pt idx="3107" formatCode="General">
                  <c:v>-1.7093704033006999E-3</c:v>
                </c:pt>
                <c:pt idx="3108" formatCode="General">
                  <c:v>-1.7195298288476999E-3</c:v>
                </c:pt>
                <c:pt idx="3109" formatCode="General">
                  <c:v>-1.71725360365459E-3</c:v>
                </c:pt>
                <c:pt idx="3110" formatCode="General">
                  <c:v>-1.70619288576347E-3</c:v>
                </c:pt>
                <c:pt idx="3111" formatCode="General">
                  <c:v>-1.70479199763114E-3</c:v>
                </c:pt>
                <c:pt idx="3112" formatCode="General">
                  <c:v>-1.7187006861838099E-3</c:v>
                </c:pt>
                <c:pt idx="3113" formatCode="General">
                  <c:v>-1.7146192790899E-3</c:v>
                </c:pt>
                <c:pt idx="3114" formatCode="General">
                  <c:v>-1.7093872466448501E-3</c:v>
                </c:pt>
                <c:pt idx="3115" formatCode="General">
                  <c:v>-1.70027617502743E-3</c:v>
                </c:pt>
                <c:pt idx="3116" formatCode="General">
                  <c:v>-1.7108851308719501E-3</c:v>
                </c:pt>
                <c:pt idx="3117" formatCode="General">
                  <c:v>-1.7226223959241501E-3</c:v>
                </c:pt>
                <c:pt idx="3118" formatCode="General">
                  <c:v>-1.7243567841395901E-3</c:v>
                </c:pt>
                <c:pt idx="3119" formatCode="General">
                  <c:v>-1.69250335833177E-3</c:v>
                </c:pt>
                <c:pt idx="3120" formatCode="General">
                  <c:v>-1.6991951677839199E-3</c:v>
                </c:pt>
                <c:pt idx="3121" formatCode="General">
                  <c:v>-1.7088647619610999E-3</c:v>
                </c:pt>
                <c:pt idx="3122" formatCode="General">
                  <c:v>-1.7148005507196199E-3</c:v>
                </c:pt>
                <c:pt idx="3123" formatCode="General">
                  <c:v>-1.7049002073523201E-3</c:v>
                </c:pt>
                <c:pt idx="3124" formatCode="General">
                  <c:v>-1.7170600710436799E-3</c:v>
                </c:pt>
                <c:pt idx="3125" formatCode="General">
                  <c:v>-1.71428060835344E-3</c:v>
                </c:pt>
                <c:pt idx="3126" formatCode="General">
                  <c:v>-1.71315606422458E-3</c:v>
                </c:pt>
                <c:pt idx="3127" formatCode="General">
                  <c:v>-1.7038161036968E-3</c:v>
                </c:pt>
                <c:pt idx="3128" formatCode="General">
                  <c:v>-1.7222919880303001E-3</c:v>
                </c:pt>
                <c:pt idx="3129" formatCode="General">
                  <c:v>-1.7125540266017601E-3</c:v>
                </c:pt>
                <c:pt idx="3130" formatCode="General">
                  <c:v>-1.72246688615563E-3</c:v>
                </c:pt>
                <c:pt idx="3131" formatCode="General">
                  <c:v>-1.72060087976802E-3</c:v>
                </c:pt>
                <c:pt idx="3132" formatCode="General">
                  <c:v>-1.71016466739853E-3</c:v>
                </c:pt>
                <c:pt idx="3133" formatCode="General">
                  <c:v>-1.7167170293484601E-3</c:v>
                </c:pt>
                <c:pt idx="3134" formatCode="General">
                  <c:v>-1.7186585664500701E-3</c:v>
                </c:pt>
                <c:pt idx="3135" formatCode="General">
                  <c:v>-1.70693522495264E-3</c:v>
                </c:pt>
                <c:pt idx="3136" formatCode="General">
                  <c:v>-1.7119848446637399E-3</c:v>
                </c:pt>
                <c:pt idx="3137" formatCode="General">
                  <c:v>-1.70796978276402E-3</c:v>
                </c:pt>
                <c:pt idx="3138" formatCode="General">
                  <c:v>-1.71660487305375E-3</c:v>
                </c:pt>
                <c:pt idx="3139" formatCode="General">
                  <c:v>-1.71418733204227E-3</c:v>
                </c:pt>
                <c:pt idx="3140" formatCode="General">
                  <c:v>-1.7178987662187699E-3</c:v>
                </c:pt>
                <c:pt idx="3141" formatCode="General">
                  <c:v>-1.72344576677881E-3</c:v>
                </c:pt>
                <c:pt idx="3142" formatCode="General">
                  <c:v>-1.7146474343979301E-3</c:v>
                </c:pt>
                <c:pt idx="3143" formatCode="General">
                  <c:v>-1.71120321766417E-3</c:v>
                </c:pt>
                <c:pt idx="3144" formatCode="General">
                  <c:v>-1.7163291403363499E-3</c:v>
                </c:pt>
                <c:pt idx="3145" formatCode="General">
                  <c:v>-1.7127396721294799E-3</c:v>
                </c:pt>
                <c:pt idx="3146" formatCode="General">
                  <c:v>-1.7059366782622501E-3</c:v>
                </c:pt>
                <c:pt idx="3147" formatCode="General">
                  <c:v>-1.7220879058289301E-3</c:v>
                </c:pt>
                <c:pt idx="3148" formatCode="General">
                  <c:v>-1.71229243166481E-3</c:v>
                </c:pt>
                <c:pt idx="3149" formatCode="General">
                  <c:v>-1.7093200196698301E-3</c:v>
                </c:pt>
                <c:pt idx="3150" formatCode="General">
                  <c:v>-1.71318753606715E-3</c:v>
                </c:pt>
                <c:pt idx="3151" formatCode="General">
                  <c:v>-1.70437582083884E-3</c:v>
                </c:pt>
                <c:pt idx="3152" formatCode="General">
                  <c:v>-1.7132081106101E-3</c:v>
                </c:pt>
                <c:pt idx="3153" formatCode="General">
                  <c:v>-1.7195194783447599E-3</c:v>
                </c:pt>
                <c:pt idx="3154" formatCode="General">
                  <c:v>-1.7017531489817799E-3</c:v>
                </c:pt>
                <c:pt idx="3155" formatCode="General">
                  <c:v>-1.7256937477982499E-3</c:v>
                </c:pt>
                <c:pt idx="3156" formatCode="General">
                  <c:v>-1.71722964399016E-3</c:v>
                </c:pt>
                <c:pt idx="3157" formatCode="General">
                  <c:v>-1.71910687669542E-3</c:v>
                </c:pt>
                <c:pt idx="3158" formatCode="General">
                  <c:v>-1.7020367952844599E-3</c:v>
                </c:pt>
                <c:pt idx="3159" formatCode="General">
                  <c:v>-1.7162427532621701E-3</c:v>
                </c:pt>
                <c:pt idx="3160" formatCode="General">
                  <c:v>-1.7087400264487E-3</c:v>
                </c:pt>
                <c:pt idx="3161" formatCode="General">
                  <c:v>-1.7248931353161E-3</c:v>
                </c:pt>
                <c:pt idx="3162" formatCode="General">
                  <c:v>-1.7099079663262301E-3</c:v>
                </c:pt>
                <c:pt idx="3163" formatCode="General">
                  <c:v>-1.7129298484504299E-3</c:v>
                </c:pt>
                <c:pt idx="3164" formatCode="General">
                  <c:v>-1.71044837208003E-3</c:v>
                </c:pt>
                <c:pt idx="3165" formatCode="General">
                  <c:v>-1.7158208114331499E-3</c:v>
                </c:pt>
                <c:pt idx="3166" formatCode="General">
                  <c:v>-1.7112792015222299E-3</c:v>
                </c:pt>
                <c:pt idx="3167" formatCode="General">
                  <c:v>-1.7113872696438699E-3</c:v>
                </c:pt>
                <c:pt idx="3168" formatCode="General">
                  <c:v>-1.70258618347116E-3</c:v>
                </c:pt>
                <c:pt idx="3169" formatCode="General">
                  <c:v>-1.7217651929548E-3</c:v>
                </c:pt>
                <c:pt idx="3170" formatCode="General">
                  <c:v>-1.71761571061981E-3</c:v>
                </c:pt>
                <c:pt idx="3171" formatCode="General">
                  <c:v>-1.7027429009149699E-3</c:v>
                </c:pt>
                <c:pt idx="3172" formatCode="General">
                  <c:v>-1.71025119696346E-3</c:v>
                </c:pt>
                <c:pt idx="3173" formatCode="General">
                  <c:v>-1.7006131708132101E-3</c:v>
                </c:pt>
                <c:pt idx="3174" formatCode="General">
                  <c:v>-1.7066984287724401E-3</c:v>
                </c:pt>
                <c:pt idx="3175" formatCode="General">
                  <c:v>-1.6954957829908399E-3</c:v>
                </c:pt>
                <c:pt idx="3176" formatCode="General">
                  <c:v>-1.7044250464622499E-3</c:v>
                </c:pt>
                <c:pt idx="3177" formatCode="General">
                  <c:v>-1.69214892474304E-3</c:v>
                </c:pt>
                <c:pt idx="3178" formatCode="General">
                  <c:v>-1.7009124805012199E-3</c:v>
                </c:pt>
                <c:pt idx="3179" formatCode="General">
                  <c:v>-1.6970538328849E-3</c:v>
                </c:pt>
                <c:pt idx="3180" formatCode="General">
                  <c:v>-1.67473834609085E-3</c:v>
                </c:pt>
                <c:pt idx="3181" formatCode="General">
                  <c:v>-1.6788006091519E-3</c:v>
                </c:pt>
                <c:pt idx="3182" formatCode="General">
                  <c:v>-1.7061743278444E-3</c:v>
                </c:pt>
                <c:pt idx="3183" formatCode="General">
                  <c:v>-1.70515327555461E-3</c:v>
                </c:pt>
                <c:pt idx="3184" formatCode="General">
                  <c:v>-1.69994552288837E-3</c:v>
                </c:pt>
                <c:pt idx="3185" formatCode="General">
                  <c:v>-1.69468550031592E-3</c:v>
                </c:pt>
                <c:pt idx="3186" formatCode="General">
                  <c:v>-1.69716980073469E-3</c:v>
                </c:pt>
                <c:pt idx="3187" formatCode="General">
                  <c:v>-1.6932353861940201E-3</c:v>
                </c:pt>
                <c:pt idx="3188" formatCode="General">
                  <c:v>-1.6938567875606999E-3</c:v>
                </c:pt>
                <c:pt idx="3189" formatCode="General">
                  <c:v>-1.6729320721828899E-3</c:v>
                </c:pt>
                <c:pt idx="3190" formatCode="General">
                  <c:v>-1.6926410839483901E-3</c:v>
                </c:pt>
                <c:pt idx="3191" formatCode="General">
                  <c:v>-1.7012878411814499E-3</c:v>
                </c:pt>
                <c:pt idx="3192" formatCode="General">
                  <c:v>-1.68892125610728E-3</c:v>
                </c:pt>
                <c:pt idx="3193" formatCode="General">
                  <c:v>-1.6906471405417E-3</c:v>
                </c:pt>
                <c:pt idx="3194" formatCode="General">
                  <c:v>-1.6934657792537901E-3</c:v>
                </c:pt>
                <c:pt idx="3195" formatCode="General">
                  <c:v>-1.6889200117081501E-3</c:v>
                </c:pt>
                <c:pt idx="3196" formatCode="General">
                  <c:v>-1.6885257765534201E-3</c:v>
                </c:pt>
                <c:pt idx="3197" formatCode="General">
                  <c:v>-1.6873488100861301E-3</c:v>
                </c:pt>
                <c:pt idx="3198" formatCode="General">
                  <c:v>-1.66776984183649E-3</c:v>
                </c:pt>
                <c:pt idx="3199" formatCode="General">
                  <c:v>-1.6925438824603801E-3</c:v>
                </c:pt>
                <c:pt idx="3200" formatCode="General">
                  <c:v>-1.68766503967368E-3</c:v>
                </c:pt>
                <c:pt idx="3201" formatCode="General">
                  <c:v>-1.6839025715526599E-3</c:v>
                </c:pt>
                <c:pt idx="3202" formatCode="General">
                  <c:v>-1.6898671661818899E-3</c:v>
                </c:pt>
                <c:pt idx="3203" formatCode="General">
                  <c:v>-1.68645751466038E-3</c:v>
                </c:pt>
                <c:pt idx="3204" formatCode="General">
                  <c:v>-1.6908221779273001E-3</c:v>
                </c:pt>
                <c:pt idx="3205" formatCode="General">
                  <c:v>-1.69802440281984E-3</c:v>
                </c:pt>
                <c:pt idx="3206" formatCode="General">
                  <c:v>-1.6861075691575701E-3</c:v>
                </c:pt>
                <c:pt idx="3207" formatCode="General">
                  <c:v>-1.69393280173029E-3</c:v>
                </c:pt>
                <c:pt idx="3208" formatCode="General">
                  <c:v>-1.6875220785627699E-3</c:v>
                </c:pt>
                <c:pt idx="3209" formatCode="General">
                  <c:v>-1.68811897800606E-3</c:v>
                </c:pt>
                <c:pt idx="3210" formatCode="General">
                  <c:v>-1.6786593588992199E-3</c:v>
                </c:pt>
                <c:pt idx="3211" formatCode="General">
                  <c:v>-1.68318813765465E-3</c:v>
                </c:pt>
                <c:pt idx="3212" formatCode="General">
                  <c:v>-1.67808209996263E-3</c:v>
                </c:pt>
                <c:pt idx="3213" formatCode="General">
                  <c:v>-1.6772766984293501E-3</c:v>
                </c:pt>
                <c:pt idx="3214" formatCode="General">
                  <c:v>-1.69102199083234E-3</c:v>
                </c:pt>
                <c:pt idx="3215" formatCode="General">
                  <c:v>-1.6834785672345299E-3</c:v>
                </c:pt>
                <c:pt idx="3216" formatCode="General">
                  <c:v>-1.6764634622009199E-3</c:v>
                </c:pt>
                <c:pt idx="3217" formatCode="General">
                  <c:v>-1.68107599654684E-3</c:v>
                </c:pt>
                <c:pt idx="3218" formatCode="General">
                  <c:v>-1.66941091805403E-3</c:v>
                </c:pt>
                <c:pt idx="3219" formatCode="General">
                  <c:v>-1.65319958149546E-3</c:v>
                </c:pt>
                <c:pt idx="3220" formatCode="General">
                  <c:v>-1.6649365870156101E-3</c:v>
                </c:pt>
                <c:pt idx="3221" formatCode="General">
                  <c:v>-1.67299792007963E-3</c:v>
                </c:pt>
                <c:pt idx="3222" formatCode="General">
                  <c:v>-1.6834938561335101E-3</c:v>
                </c:pt>
                <c:pt idx="3223" formatCode="General">
                  <c:v>-1.6836968754612199E-3</c:v>
                </c:pt>
                <c:pt idx="3224" formatCode="General">
                  <c:v>-1.67553878111442E-3</c:v>
                </c:pt>
                <c:pt idx="3225" formatCode="General">
                  <c:v>-1.6712349618195699E-3</c:v>
                </c:pt>
                <c:pt idx="3226" formatCode="General">
                  <c:v>-1.6745140800623001E-3</c:v>
                </c:pt>
                <c:pt idx="3227" formatCode="General">
                  <c:v>-1.6647913202211999E-3</c:v>
                </c:pt>
                <c:pt idx="3228" formatCode="General">
                  <c:v>-1.6572810981464101E-3</c:v>
                </c:pt>
                <c:pt idx="3229" formatCode="General">
                  <c:v>-1.6655705415220699E-3</c:v>
                </c:pt>
                <c:pt idx="3230" formatCode="General">
                  <c:v>-1.6823402628905601E-3</c:v>
                </c:pt>
                <c:pt idx="3231" formatCode="General">
                  <c:v>-1.6932466953080299E-3</c:v>
                </c:pt>
                <c:pt idx="3232" formatCode="General">
                  <c:v>-1.67435538243836E-3</c:v>
                </c:pt>
                <c:pt idx="3233" formatCode="General">
                  <c:v>-1.6896166966033101E-3</c:v>
                </c:pt>
                <c:pt idx="3234" formatCode="General">
                  <c:v>-1.6938277518342201E-3</c:v>
                </c:pt>
                <c:pt idx="3235" formatCode="General">
                  <c:v>-1.66869993415916E-3</c:v>
                </c:pt>
                <c:pt idx="3236" formatCode="General">
                  <c:v>-1.6921120579255801E-3</c:v>
                </c:pt>
                <c:pt idx="3237" formatCode="General">
                  <c:v>-1.68543116823414E-3</c:v>
                </c:pt>
                <c:pt idx="3238" formatCode="General">
                  <c:v>-1.6849355801578901E-3</c:v>
                </c:pt>
                <c:pt idx="3239" formatCode="General">
                  <c:v>-1.6916867498815501E-3</c:v>
                </c:pt>
                <c:pt idx="3240" formatCode="General">
                  <c:v>-1.69497749074084E-3</c:v>
                </c:pt>
                <c:pt idx="3241" formatCode="General">
                  <c:v>-1.6954342218866601E-3</c:v>
                </c:pt>
                <c:pt idx="3242" formatCode="General">
                  <c:v>-1.69849512272288E-3</c:v>
                </c:pt>
                <c:pt idx="3243" formatCode="General">
                  <c:v>-1.6799057659287E-3</c:v>
                </c:pt>
                <c:pt idx="3244" formatCode="General">
                  <c:v>-1.67978184824024E-3</c:v>
                </c:pt>
                <c:pt idx="3245" formatCode="General">
                  <c:v>-1.6862415657761501E-3</c:v>
                </c:pt>
                <c:pt idx="3246" formatCode="General">
                  <c:v>-1.6789266489796999E-3</c:v>
                </c:pt>
                <c:pt idx="3247" formatCode="General">
                  <c:v>-1.6715795447251301E-3</c:v>
                </c:pt>
                <c:pt idx="3248" formatCode="General">
                  <c:v>-1.6810161461105601E-3</c:v>
                </c:pt>
                <c:pt idx="3249" formatCode="General">
                  <c:v>-1.67926787010691E-3</c:v>
                </c:pt>
                <c:pt idx="3250" formatCode="General">
                  <c:v>-1.66945249908635E-3</c:v>
                </c:pt>
                <c:pt idx="3251" formatCode="General">
                  <c:v>-1.64183212017239E-3</c:v>
                </c:pt>
                <c:pt idx="3252" formatCode="General">
                  <c:v>-1.68152925053281E-3</c:v>
                </c:pt>
                <c:pt idx="3253" formatCode="General">
                  <c:v>-1.67370641385175E-3</c:v>
                </c:pt>
                <c:pt idx="3254" formatCode="General">
                  <c:v>-1.6740833363408101E-3</c:v>
                </c:pt>
                <c:pt idx="3255" formatCode="General">
                  <c:v>-1.67188401960462E-3</c:v>
                </c:pt>
                <c:pt idx="3256" formatCode="General">
                  <c:v>-1.68147044254424E-3</c:v>
                </c:pt>
                <c:pt idx="3257" formatCode="General">
                  <c:v>-1.68841471779299E-3</c:v>
                </c:pt>
                <c:pt idx="3258" formatCode="General">
                  <c:v>-1.6798651718936499E-3</c:v>
                </c:pt>
                <c:pt idx="3259" formatCode="General">
                  <c:v>-1.68444703831748E-3</c:v>
                </c:pt>
                <c:pt idx="3260" formatCode="General">
                  <c:v>-1.6925015344602199E-3</c:v>
                </c:pt>
                <c:pt idx="3261" formatCode="General">
                  <c:v>-1.6787734955905501E-3</c:v>
                </c:pt>
                <c:pt idx="3262" formatCode="General">
                  <c:v>-1.6808173137293199E-3</c:v>
                </c:pt>
                <c:pt idx="3263" formatCode="General">
                  <c:v>-1.6701559097350501E-3</c:v>
                </c:pt>
                <c:pt idx="3264" formatCode="General">
                  <c:v>-1.6768706903345001E-3</c:v>
                </c:pt>
                <c:pt idx="3265" formatCode="General">
                  <c:v>-1.6627641758704E-3</c:v>
                </c:pt>
                <c:pt idx="3266" formatCode="General">
                  <c:v>-1.6847221054766999E-3</c:v>
                </c:pt>
                <c:pt idx="3267" formatCode="General">
                  <c:v>-1.66313987287894E-3</c:v>
                </c:pt>
                <c:pt idx="3268" formatCode="General">
                  <c:v>-1.6595339895443199E-3</c:v>
                </c:pt>
                <c:pt idx="3269" formatCode="General">
                  <c:v>-1.6713128347671401E-3</c:v>
                </c:pt>
                <c:pt idx="3270" formatCode="General">
                  <c:v>-1.68048226211376E-3</c:v>
                </c:pt>
                <c:pt idx="3271" formatCode="General">
                  <c:v>-1.67919131400515E-3</c:v>
                </c:pt>
                <c:pt idx="3272" formatCode="General">
                  <c:v>-1.6659190696669201E-3</c:v>
                </c:pt>
                <c:pt idx="3273" formatCode="General">
                  <c:v>-1.6890425796039399E-3</c:v>
                </c:pt>
                <c:pt idx="3274" formatCode="General">
                  <c:v>-1.6695173240971401E-3</c:v>
                </c:pt>
                <c:pt idx="3275" formatCode="General">
                  <c:v>-1.6669021042240201E-3</c:v>
                </c:pt>
                <c:pt idx="3276" formatCode="General">
                  <c:v>-1.6678359570528E-3</c:v>
                </c:pt>
                <c:pt idx="3277" formatCode="General">
                  <c:v>-1.67932590733399E-3</c:v>
                </c:pt>
                <c:pt idx="3278" formatCode="General">
                  <c:v>-1.6670433056546301E-3</c:v>
                </c:pt>
                <c:pt idx="3279" formatCode="General">
                  <c:v>-1.67709999394769E-3</c:v>
                </c:pt>
                <c:pt idx="3280" formatCode="General">
                  <c:v>-1.6685403498178199E-3</c:v>
                </c:pt>
                <c:pt idx="3281" formatCode="General">
                  <c:v>-1.6722589250601899E-3</c:v>
                </c:pt>
                <c:pt idx="3282" formatCode="General">
                  <c:v>-1.6594256064146899E-3</c:v>
                </c:pt>
                <c:pt idx="3283" formatCode="General">
                  <c:v>-1.67705045851049E-3</c:v>
                </c:pt>
                <c:pt idx="3284" formatCode="General">
                  <c:v>-1.6764377154935999E-3</c:v>
                </c:pt>
                <c:pt idx="3285" formatCode="General">
                  <c:v>-1.68615610247931E-3</c:v>
                </c:pt>
                <c:pt idx="3286" formatCode="General">
                  <c:v>-1.68020048521067E-3</c:v>
                </c:pt>
                <c:pt idx="3287" formatCode="General">
                  <c:v>-1.6759139043882199E-3</c:v>
                </c:pt>
                <c:pt idx="3288" formatCode="General">
                  <c:v>-1.6783531322304699E-3</c:v>
                </c:pt>
                <c:pt idx="3289" formatCode="General">
                  <c:v>-1.67712815348401E-3</c:v>
                </c:pt>
                <c:pt idx="3290" formatCode="General">
                  <c:v>-1.6721522162321499E-3</c:v>
                </c:pt>
                <c:pt idx="3291" formatCode="General">
                  <c:v>-1.6749109059880499E-3</c:v>
                </c:pt>
                <c:pt idx="3292" formatCode="General">
                  <c:v>-1.67419448354507E-3</c:v>
                </c:pt>
                <c:pt idx="3293" formatCode="General">
                  <c:v>-1.6717375780076801E-3</c:v>
                </c:pt>
                <c:pt idx="3294" formatCode="General">
                  <c:v>-1.66561745780114E-3</c:v>
                </c:pt>
                <c:pt idx="3295" formatCode="General">
                  <c:v>-1.6612242013596199E-3</c:v>
                </c:pt>
                <c:pt idx="3296" formatCode="General">
                  <c:v>-1.6479261244162001E-3</c:v>
                </c:pt>
                <c:pt idx="3297" formatCode="General">
                  <c:v>-1.6787965499762E-3</c:v>
                </c:pt>
                <c:pt idx="3298" formatCode="General">
                  <c:v>-1.66981880647272E-3</c:v>
                </c:pt>
                <c:pt idx="3299" formatCode="General">
                  <c:v>-1.6447971051694299E-3</c:v>
                </c:pt>
                <c:pt idx="3300" formatCode="General">
                  <c:v>-1.6652050596101199E-3</c:v>
                </c:pt>
                <c:pt idx="3301" formatCode="General">
                  <c:v>-1.65210198837E-3</c:v>
                </c:pt>
                <c:pt idx="3302" formatCode="General">
                  <c:v>-1.66430712300649E-3</c:v>
                </c:pt>
                <c:pt idx="3303" formatCode="General">
                  <c:v>-1.64873474976366E-3</c:v>
                </c:pt>
                <c:pt idx="3304" formatCode="General">
                  <c:v>-1.6563470986013301E-3</c:v>
                </c:pt>
                <c:pt idx="3305" formatCode="General">
                  <c:v>-1.68053304954103E-3</c:v>
                </c:pt>
                <c:pt idx="3306" formatCode="General">
                  <c:v>-1.66122907354084E-3</c:v>
                </c:pt>
                <c:pt idx="3307" formatCode="General">
                  <c:v>-1.6724821015040401E-3</c:v>
                </c:pt>
                <c:pt idx="3308" formatCode="General">
                  <c:v>-1.66762267641573E-3</c:v>
                </c:pt>
                <c:pt idx="3309" formatCode="General">
                  <c:v>-1.6699440676182201E-3</c:v>
                </c:pt>
                <c:pt idx="3310" formatCode="General">
                  <c:v>-1.6855928665772801E-3</c:v>
                </c:pt>
                <c:pt idx="3311" formatCode="General">
                  <c:v>-1.67038229408452E-3</c:v>
                </c:pt>
                <c:pt idx="3312" formatCode="General">
                  <c:v>-1.6558105406544101E-3</c:v>
                </c:pt>
                <c:pt idx="3313" formatCode="General">
                  <c:v>-1.6683844006189601E-3</c:v>
                </c:pt>
                <c:pt idx="3314" formatCode="General">
                  <c:v>-1.65529441240646E-3</c:v>
                </c:pt>
                <c:pt idx="3315" formatCode="General">
                  <c:v>-1.6528017669487499E-3</c:v>
                </c:pt>
                <c:pt idx="3316" formatCode="General">
                  <c:v>-1.65162835854318E-3</c:v>
                </c:pt>
                <c:pt idx="3317" formatCode="General">
                  <c:v>-1.6592994741073601E-3</c:v>
                </c:pt>
                <c:pt idx="3318" formatCode="General">
                  <c:v>-1.6646097358995E-3</c:v>
                </c:pt>
                <c:pt idx="3319" formatCode="General">
                  <c:v>-1.6657599695018999E-3</c:v>
                </c:pt>
                <c:pt idx="3320" formatCode="General">
                  <c:v>-1.64824075547177E-3</c:v>
                </c:pt>
                <c:pt idx="3321" formatCode="General">
                  <c:v>-1.66777941033381E-3</c:v>
                </c:pt>
                <c:pt idx="3322" formatCode="General">
                  <c:v>-1.6606647948733801E-3</c:v>
                </c:pt>
                <c:pt idx="3323" formatCode="General">
                  <c:v>-1.6511371181830499E-3</c:v>
                </c:pt>
                <c:pt idx="3324" formatCode="General">
                  <c:v>-1.65269896077427E-3</c:v>
                </c:pt>
                <c:pt idx="3325" formatCode="General">
                  <c:v>-1.6632290047127001E-3</c:v>
                </c:pt>
                <c:pt idx="3326" formatCode="General">
                  <c:v>-1.6584628174473399E-3</c:v>
                </c:pt>
                <c:pt idx="3327" formatCode="General">
                  <c:v>-1.6498799454942E-3</c:v>
                </c:pt>
                <c:pt idx="3328" formatCode="General">
                  <c:v>-1.6428116576920899E-3</c:v>
                </c:pt>
                <c:pt idx="3329" formatCode="General">
                  <c:v>-1.6529984536874699E-3</c:v>
                </c:pt>
                <c:pt idx="3330" formatCode="General">
                  <c:v>-1.6604307554268999E-3</c:v>
                </c:pt>
                <c:pt idx="3331" formatCode="General">
                  <c:v>-1.66375103320867E-3</c:v>
                </c:pt>
                <c:pt idx="3332" formatCode="General">
                  <c:v>-1.6779431307048999E-3</c:v>
                </c:pt>
                <c:pt idx="3333" formatCode="General">
                  <c:v>-1.6662565374851101E-3</c:v>
                </c:pt>
                <c:pt idx="3334" formatCode="General">
                  <c:v>-1.6693101019361501E-3</c:v>
                </c:pt>
                <c:pt idx="3335" formatCode="General">
                  <c:v>-1.66972268981674E-3</c:v>
                </c:pt>
                <c:pt idx="3336" formatCode="General">
                  <c:v>-1.67352541618759E-3</c:v>
                </c:pt>
                <c:pt idx="3337" formatCode="General">
                  <c:v>-1.67830462805524E-3</c:v>
                </c:pt>
                <c:pt idx="3338" formatCode="General">
                  <c:v>-1.6696037605377901E-3</c:v>
                </c:pt>
                <c:pt idx="3339" formatCode="General">
                  <c:v>-1.6608929717368799E-3</c:v>
                </c:pt>
                <c:pt idx="3340" formatCode="General">
                  <c:v>-1.6698223737204199E-3</c:v>
                </c:pt>
                <c:pt idx="3341" formatCode="General">
                  <c:v>-1.67417051831615E-3</c:v>
                </c:pt>
                <c:pt idx="3342" formatCode="General">
                  <c:v>-1.66918069028546E-3</c:v>
                </c:pt>
                <c:pt idx="3343" formatCode="General">
                  <c:v>-1.6792991793668E-3</c:v>
                </c:pt>
                <c:pt idx="3344" formatCode="General">
                  <c:v>-1.6693745209793299E-3</c:v>
                </c:pt>
                <c:pt idx="3345" formatCode="General">
                  <c:v>-1.6667162044868399E-3</c:v>
                </c:pt>
                <c:pt idx="3346" formatCode="General">
                  <c:v>-1.6672738539899601E-3</c:v>
                </c:pt>
                <c:pt idx="3347" formatCode="General">
                  <c:v>-1.67842114363629E-3</c:v>
                </c:pt>
                <c:pt idx="3348" formatCode="General">
                  <c:v>-1.66988913168237E-3</c:v>
                </c:pt>
                <c:pt idx="3349" formatCode="General">
                  <c:v>-1.66925180715201E-3</c:v>
                </c:pt>
                <c:pt idx="3350" formatCode="General">
                  <c:v>-1.6861917361700801E-3</c:v>
                </c:pt>
                <c:pt idx="3351" formatCode="General">
                  <c:v>-1.6807092479799301E-3</c:v>
                </c:pt>
                <c:pt idx="3352" formatCode="General">
                  <c:v>-1.6676494484757201E-3</c:v>
                </c:pt>
                <c:pt idx="3353" formatCode="General">
                  <c:v>-1.6695830980663099E-3</c:v>
                </c:pt>
                <c:pt idx="3354" formatCode="General">
                  <c:v>-1.67719495837285E-3</c:v>
                </c:pt>
                <c:pt idx="3355" formatCode="General">
                  <c:v>-1.6832094258824701E-3</c:v>
                </c:pt>
                <c:pt idx="3356" formatCode="General">
                  <c:v>-1.6716273144855699E-3</c:v>
                </c:pt>
                <c:pt idx="3357" formatCode="General">
                  <c:v>-1.6689040169870499E-3</c:v>
                </c:pt>
                <c:pt idx="3358" formatCode="General">
                  <c:v>-1.66362252848421E-3</c:v>
                </c:pt>
                <c:pt idx="3359" formatCode="General">
                  <c:v>-1.6753331246921301E-3</c:v>
                </c:pt>
                <c:pt idx="3360" formatCode="General">
                  <c:v>-1.6704738309933E-3</c:v>
                </c:pt>
                <c:pt idx="3361" formatCode="General">
                  <c:v>-1.6624135450734199E-3</c:v>
                </c:pt>
                <c:pt idx="3362" formatCode="General">
                  <c:v>-1.6600404607324799E-3</c:v>
                </c:pt>
                <c:pt idx="3363" formatCode="General">
                  <c:v>-1.67002411238267E-3</c:v>
                </c:pt>
                <c:pt idx="3364" formatCode="General">
                  <c:v>-1.67087023214521E-3</c:v>
                </c:pt>
                <c:pt idx="3365" formatCode="General">
                  <c:v>-1.66443903618726E-3</c:v>
                </c:pt>
                <c:pt idx="3366" formatCode="General">
                  <c:v>-1.67816387473157E-3</c:v>
                </c:pt>
                <c:pt idx="3367" formatCode="General">
                  <c:v>-1.67376085734514E-3</c:v>
                </c:pt>
                <c:pt idx="3368" formatCode="General">
                  <c:v>-1.6744039364045801E-3</c:v>
                </c:pt>
                <c:pt idx="3369" formatCode="General">
                  <c:v>-1.66496367057997E-3</c:v>
                </c:pt>
                <c:pt idx="3370" formatCode="General">
                  <c:v>-1.68066740301444E-3</c:v>
                </c:pt>
                <c:pt idx="3371" formatCode="General">
                  <c:v>-1.6701371189790299E-3</c:v>
                </c:pt>
                <c:pt idx="3372" formatCode="General">
                  <c:v>-1.6720316657065199E-3</c:v>
                </c:pt>
                <c:pt idx="3373" formatCode="General">
                  <c:v>-1.6739398432381099E-3</c:v>
                </c:pt>
                <c:pt idx="3374" formatCode="General">
                  <c:v>-1.6627348659462801E-3</c:v>
                </c:pt>
                <c:pt idx="3375" formatCode="General">
                  <c:v>-1.6725135475294101E-3</c:v>
                </c:pt>
                <c:pt idx="3376" formatCode="General">
                  <c:v>-1.6788546776691901E-3</c:v>
                </c:pt>
                <c:pt idx="3377" formatCode="General">
                  <c:v>-1.67846096579065E-3</c:v>
                </c:pt>
                <c:pt idx="3378" formatCode="General">
                  <c:v>-1.6802689409386501E-3</c:v>
                </c:pt>
                <c:pt idx="3379" formatCode="General">
                  <c:v>-1.6736817242099199E-3</c:v>
                </c:pt>
                <c:pt idx="3380" formatCode="General">
                  <c:v>-1.6808846651321699E-3</c:v>
                </c:pt>
                <c:pt idx="3381" formatCode="General">
                  <c:v>-1.6776393861669099E-3</c:v>
                </c:pt>
                <c:pt idx="3382" formatCode="General">
                  <c:v>-1.6774946185797301E-3</c:v>
                </c:pt>
                <c:pt idx="3383" formatCode="General">
                  <c:v>-1.6746006622991099E-3</c:v>
                </c:pt>
                <c:pt idx="3384" formatCode="General">
                  <c:v>-1.6760390437395301E-3</c:v>
                </c:pt>
                <c:pt idx="3385" formatCode="General">
                  <c:v>-1.6637414320018E-3</c:v>
                </c:pt>
                <c:pt idx="3386" formatCode="General">
                  <c:v>-1.6643871717250301E-3</c:v>
                </c:pt>
                <c:pt idx="3387" formatCode="General">
                  <c:v>-1.67875414976638E-3</c:v>
                </c:pt>
                <c:pt idx="3388" formatCode="General">
                  <c:v>-1.67777050729993E-3</c:v>
                </c:pt>
                <c:pt idx="3389" formatCode="General">
                  <c:v>-1.66745403588153E-3</c:v>
                </c:pt>
                <c:pt idx="3390" formatCode="General">
                  <c:v>-1.64789509938746E-3</c:v>
                </c:pt>
                <c:pt idx="3391" formatCode="General">
                  <c:v>-1.6704005842068999E-3</c:v>
                </c:pt>
                <c:pt idx="3392" formatCode="General">
                  <c:v>-1.6619696098039199E-3</c:v>
                </c:pt>
                <c:pt idx="3393" formatCode="General">
                  <c:v>-1.6774174377321501E-3</c:v>
                </c:pt>
                <c:pt idx="3394" formatCode="General">
                  <c:v>-1.67120075011435E-3</c:v>
                </c:pt>
                <c:pt idx="3395" formatCode="General">
                  <c:v>-1.67761157160731E-3</c:v>
                </c:pt>
                <c:pt idx="3396" formatCode="General">
                  <c:v>-1.6651409622222299E-3</c:v>
                </c:pt>
                <c:pt idx="3397" formatCode="General">
                  <c:v>-1.67733292732155E-3</c:v>
                </c:pt>
                <c:pt idx="3398" formatCode="General">
                  <c:v>-1.6662340730260101E-3</c:v>
                </c:pt>
                <c:pt idx="3399" formatCode="General">
                  <c:v>-1.6716051909378101E-3</c:v>
                </c:pt>
                <c:pt idx="3400" formatCode="General">
                  <c:v>-1.6675230774910201E-3</c:v>
                </c:pt>
                <c:pt idx="3401" formatCode="General">
                  <c:v>-1.6631080917243401E-3</c:v>
                </c:pt>
                <c:pt idx="3402" formatCode="General">
                  <c:v>-1.67821734601256E-3</c:v>
                </c:pt>
                <c:pt idx="3403" formatCode="General">
                  <c:v>-1.6742203633515901E-3</c:v>
                </c:pt>
                <c:pt idx="3404" formatCode="General">
                  <c:v>-1.6621584693758699E-3</c:v>
                </c:pt>
                <c:pt idx="3405" formatCode="General">
                  <c:v>-1.6653259456631E-3</c:v>
                </c:pt>
                <c:pt idx="3406" formatCode="General">
                  <c:v>-1.66088656121625E-3</c:v>
                </c:pt>
                <c:pt idx="3407" formatCode="General">
                  <c:v>-1.6592702756896599E-3</c:v>
                </c:pt>
                <c:pt idx="3408" formatCode="General">
                  <c:v>-1.6607563884078499E-3</c:v>
                </c:pt>
                <c:pt idx="3409" formatCode="General">
                  <c:v>-1.6700618399033201E-3</c:v>
                </c:pt>
                <c:pt idx="3410" formatCode="General">
                  <c:v>-1.6579482220233899E-3</c:v>
                </c:pt>
                <c:pt idx="3411" formatCode="General">
                  <c:v>-1.6492103364294699E-3</c:v>
                </c:pt>
                <c:pt idx="3412" formatCode="General">
                  <c:v>-1.6569344078782701E-3</c:v>
                </c:pt>
                <c:pt idx="3413" formatCode="General">
                  <c:v>-1.6594397950698901E-3</c:v>
                </c:pt>
                <c:pt idx="3414" formatCode="General">
                  <c:v>-1.64938172212306E-3</c:v>
                </c:pt>
                <c:pt idx="3415" formatCode="General">
                  <c:v>-1.65605807444767E-3</c:v>
                </c:pt>
                <c:pt idx="3416" formatCode="General">
                  <c:v>-1.65277354042065E-3</c:v>
                </c:pt>
                <c:pt idx="3417" formatCode="General">
                  <c:v>-1.6505702437603501E-3</c:v>
                </c:pt>
                <c:pt idx="3418" formatCode="General">
                  <c:v>-1.6676698601898101E-3</c:v>
                </c:pt>
                <c:pt idx="3419" formatCode="General">
                  <c:v>-1.65841420358192E-3</c:v>
                </c:pt>
                <c:pt idx="3420" formatCode="General">
                  <c:v>-1.65863349987866E-3</c:v>
                </c:pt>
                <c:pt idx="3421" formatCode="General">
                  <c:v>-1.6518194128838999E-3</c:v>
                </c:pt>
                <c:pt idx="3422" formatCode="General">
                  <c:v>-1.66168523047199E-3</c:v>
                </c:pt>
                <c:pt idx="3423" formatCode="General">
                  <c:v>-1.6568513066832599E-3</c:v>
                </c:pt>
                <c:pt idx="3424" formatCode="General">
                  <c:v>-1.6361929380014799E-3</c:v>
                </c:pt>
                <c:pt idx="3425" formatCode="General">
                  <c:v>-1.65279889298473E-3</c:v>
                </c:pt>
                <c:pt idx="3426" formatCode="General">
                  <c:v>-1.6703998296627E-3</c:v>
                </c:pt>
                <c:pt idx="3427" formatCode="General">
                  <c:v>-1.6718075276352001E-3</c:v>
                </c:pt>
                <c:pt idx="3428" formatCode="General">
                  <c:v>-1.6726366612376401E-3</c:v>
                </c:pt>
                <c:pt idx="3429" formatCode="General">
                  <c:v>-1.66007800930983E-3</c:v>
                </c:pt>
                <c:pt idx="3430" formatCode="General">
                  <c:v>-1.67159758594847E-3</c:v>
                </c:pt>
                <c:pt idx="3431" formatCode="General">
                  <c:v>-1.6661904884067299E-3</c:v>
                </c:pt>
                <c:pt idx="3432" formatCode="General">
                  <c:v>-1.66409054762767E-3</c:v>
                </c:pt>
                <c:pt idx="3433" formatCode="General">
                  <c:v>-1.65478574067271E-3</c:v>
                </c:pt>
                <c:pt idx="3434" formatCode="General">
                  <c:v>-1.6691580084466501E-3</c:v>
                </c:pt>
                <c:pt idx="3435" formatCode="General">
                  <c:v>-1.67081161912298E-3</c:v>
                </c:pt>
                <c:pt idx="3436" formatCode="General">
                  <c:v>-1.66412673159484E-3</c:v>
                </c:pt>
                <c:pt idx="3437" formatCode="General">
                  <c:v>-1.67319473561745E-3</c:v>
                </c:pt>
                <c:pt idx="3438" formatCode="General">
                  <c:v>-1.6640364758149599E-3</c:v>
                </c:pt>
                <c:pt idx="3439" formatCode="General">
                  <c:v>-1.6725091170500901E-3</c:v>
                </c:pt>
                <c:pt idx="3440" formatCode="General">
                  <c:v>-1.6685647302087301E-3</c:v>
                </c:pt>
                <c:pt idx="3441" formatCode="General">
                  <c:v>-1.6523400544216501E-3</c:v>
                </c:pt>
                <c:pt idx="3442" formatCode="General">
                  <c:v>-1.6655198962298699E-3</c:v>
                </c:pt>
                <c:pt idx="3443" formatCode="General">
                  <c:v>-1.6598188966356899E-3</c:v>
                </c:pt>
                <c:pt idx="3444" formatCode="General">
                  <c:v>-1.6489023369579E-3</c:v>
                </c:pt>
                <c:pt idx="3445" formatCode="General">
                  <c:v>-1.6546584586645801E-3</c:v>
                </c:pt>
                <c:pt idx="3446" formatCode="General">
                  <c:v>-1.6437026392750599E-3</c:v>
                </c:pt>
                <c:pt idx="3447" formatCode="General">
                  <c:v>-1.6600299722242199E-3</c:v>
                </c:pt>
                <c:pt idx="3448" formatCode="General">
                  <c:v>-1.6472787072932401E-3</c:v>
                </c:pt>
                <c:pt idx="3449" formatCode="General">
                  <c:v>-1.6611427458184901E-3</c:v>
                </c:pt>
                <c:pt idx="3450" formatCode="General">
                  <c:v>-1.66096907230459E-3</c:v>
                </c:pt>
                <c:pt idx="3451" formatCode="General">
                  <c:v>-1.65953172662051E-3</c:v>
                </c:pt>
                <c:pt idx="3452" formatCode="General">
                  <c:v>-1.65715594614742E-3</c:v>
                </c:pt>
                <c:pt idx="3453" formatCode="General">
                  <c:v>-1.65644407155174E-3</c:v>
                </c:pt>
                <c:pt idx="3454" formatCode="General">
                  <c:v>-1.64714492013288E-3</c:v>
                </c:pt>
                <c:pt idx="3455" formatCode="General">
                  <c:v>-1.6565206573268499E-3</c:v>
                </c:pt>
                <c:pt idx="3456" formatCode="General">
                  <c:v>-1.65889731321887E-3</c:v>
                </c:pt>
                <c:pt idx="3457" formatCode="General">
                  <c:v>-1.6588321012255801E-3</c:v>
                </c:pt>
                <c:pt idx="3458" formatCode="General">
                  <c:v>-1.6610133233964199E-3</c:v>
                </c:pt>
                <c:pt idx="3459" formatCode="General">
                  <c:v>-1.6472249437854099E-3</c:v>
                </c:pt>
                <c:pt idx="3460" formatCode="General">
                  <c:v>-1.6601801480437899E-3</c:v>
                </c:pt>
                <c:pt idx="3461" formatCode="General">
                  <c:v>-1.6550804548456099E-3</c:v>
                </c:pt>
                <c:pt idx="3462" formatCode="General">
                  <c:v>-1.6631480228111099E-3</c:v>
                </c:pt>
                <c:pt idx="3463" formatCode="General">
                  <c:v>-1.64252358996131E-3</c:v>
                </c:pt>
                <c:pt idx="3464" formatCode="General">
                  <c:v>-1.6551320268504001E-3</c:v>
                </c:pt>
                <c:pt idx="3465" formatCode="General">
                  <c:v>-1.64632324414127E-3</c:v>
                </c:pt>
                <c:pt idx="3466" formatCode="General">
                  <c:v>-1.6612667862373901E-3</c:v>
                </c:pt>
                <c:pt idx="3467" formatCode="General">
                  <c:v>-1.66356367289421E-3</c:v>
                </c:pt>
                <c:pt idx="3468" formatCode="General">
                  <c:v>-1.66357180657197E-3</c:v>
                </c:pt>
                <c:pt idx="3469" formatCode="General">
                  <c:v>-1.65480499953887E-3</c:v>
                </c:pt>
                <c:pt idx="3470" formatCode="General">
                  <c:v>-1.66531032152789E-3</c:v>
                </c:pt>
                <c:pt idx="3471" formatCode="General">
                  <c:v>-1.6644740795281299E-3</c:v>
                </c:pt>
                <c:pt idx="3472" formatCode="General">
                  <c:v>-1.6570125252604001E-3</c:v>
                </c:pt>
                <c:pt idx="3473" formatCode="General">
                  <c:v>-1.67475032602483E-3</c:v>
                </c:pt>
                <c:pt idx="3474" formatCode="General">
                  <c:v>-1.67108865006849E-3</c:v>
                </c:pt>
                <c:pt idx="3475" formatCode="General">
                  <c:v>-1.67137188569955E-3</c:v>
                </c:pt>
                <c:pt idx="3476" formatCode="General">
                  <c:v>-1.66593880540925E-3</c:v>
                </c:pt>
                <c:pt idx="3477" formatCode="General">
                  <c:v>-1.66072462744557E-3</c:v>
                </c:pt>
                <c:pt idx="3478" formatCode="General">
                  <c:v>-1.66986218190003E-3</c:v>
                </c:pt>
                <c:pt idx="3479" formatCode="General">
                  <c:v>-1.66359970940738E-3</c:v>
                </c:pt>
                <c:pt idx="3480" formatCode="General">
                  <c:v>-1.67310472377755E-3</c:v>
                </c:pt>
                <c:pt idx="3481" formatCode="General">
                  <c:v>-1.67236107772957E-3</c:v>
                </c:pt>
                <c:pt idx="3482" formatCode="General">
                  <c:v>-1.6654040013689001E-3</c:v>
                </c:pt>
                <c:pt idx="3483" formatCode="General">
                  <c:v>-1.66833817793269E-3</c:v>
                </c:pt>
                <c:pt idx="3484" formatCode="General">
                  <c:v>-1.6706299696916201E-3</c:v>
                </c:pt>
                <c:pt idx="3485" formatCode="General">
                  <c:v>-1.6555804995184501E-3</c:v>
                </c:pt>
                <c:pt idx="3486" formatCode="General">
                  <c:v>-1.670242330252E-3</c:v>
                </c:pt>
                <c:pt idx="3487" formatCode="General">
                  <c:v>-1.6651969679205201E-3</c:v>
                </c:pt>
                <c:pt idx="3488" formatCode="General">
                  <c:v>-1.65497859443433E-3</c:v>
                </c:pt>
                <c:pt idx="3489" formatCode="General">
                  <c:v>-1.66386636428446E-3</c:v>
                </c:pt>
                <c:pt idx="3490" formatCode="General">
                  <c:v>-1.6629385878392899E-3</c:v>
                </c:pt>
                <c:pt idx="3491" formatCode="General">
                  <c:v>-1.65685974891569E-3</c:v>
                </c:pt>
                <c:pt idx="3492" formatCode="General">
                  <c:v>-1.65672277795428E-3</c:v>
                </c:pt>
                <c:pt idx="3493" formatCode="General">
                  <c:v>-1.6680924573317199E-3</c:v>
                </c:pt>
                <c:pt idx="3494" formatCode="General">
                  <c:v>-1.66085134873565E-3</c:v>
                </c:pt>
                <c:pt idx="3495" formatCode="General">
                  <c:v>-1.6484145918333501E-3</c:v>
                </c:pt>
                <c:pt idx="3496" formatCode="General">
                  <c:v>-1.65591873485914E-3</c:v>
                </c:pt>
                <c:pt idx="3497" formatCode="General">
                  <c:v>-1.6683443494643401E-3</c:v>
                </c:pt>
                <c:pt idx="3498" formatCode="General">
                  <c:v>-1.6708408430645999E-3</c:v>
                </c:pt>
                <c:pt idx="3499" formatCode="General">
                  <c:v>-1.6605153235857901E-3</c:v>
                </c:pt>
                <c:pt idx="3500" formatCode="General">
                  <c:v>-1.65469369057947E-3</c:v>
                </c:pt>
                <c:pt idx="3501" formatCode="General">
                  <c:v>-1.6632549382336499E-3</c:v>
                </c:pt>
                <c:pt idx="3502" formatCode="General">
                  <c:v>-1.65850945498144E-3</c:v>
                </c:pt>
                <c:pt idx="3503" formatCode="General">
                  <c:v>-1.6607939209642101E-3</c:v>
                </c:pt>
                <c:pt idx="3504" formatCode="General">
                  <c:v>-1.6715318707817E-3</c:v>
                </c:pt>
                <c:pt idx="3505" formatCode="General">
                  <c:v>-1.6628789789860899E-3</c:v>
                </c:pt>
                <c:pt idx="3506" formatCode="General">
                  <c:v>-1.6542230319723701E-3</c:v>
                </c:pt>
                <c:pt idx="3507" formatCode="General">
                  <c:v>-1.65344438845746E-3</c:v>
                </c:pt>
                <c:pt idx="3508" formatCode="General">
                  <c:v>-1.6639743807081899E-3</c:v>
                </c:pt>
                <c:pt idx="3509" formatCode="General">
                  <c:v>-1.6537368240801299E-3</c:v>
                </c:pt>
                <c:pt idx="3510" formatCode="General">
                  <c:v>-1.6709785061764001E-3</c:v>
                </c:pt>
                <c:pt idx="3511" formatCode="General">
                  <c:v>-1.6576528950914299E-3</c:v>
                </c:pt>
                <c:pt idx="3512" formatCode="General">
                  <c:v>-1.6649620695443901E-3</c:v>
                </c:pt>
                <c:pt idx="3513" formatCode="General">
                  <c:v>-1.65152379024367E-3</c:v>
                </c:pt>
                <c:pt idx="3514" formatCode="General">
                  <c:v>-1.6609602455609301E-3</c:v>
                </c:pt>
                <c:pt idx="3515" formatCode="General">
                  <c:v>-1.6427053714687799E-3</c:v>
                </c:pt>
                <c:pt idx="3516" formatCode="General">
                  <c:v>-1.6542485117495001E-3</c:v>
                </c:pt>
                <c:pt idx="3517" formatCode="General">
                  <c:v>-1.6601529522730801E-3</c:v>
                </c:pt>
                <c:pt idx="3518" formatCode="General">
                  <c:v>-1.6686804645158499E-3</c:v>
                </c:pt>
                <c:pt idx="3519" formatCode="General">
                  <c:v>-1.6608194834440799E-3</c:v>
                </c:pt>
                <c:pt idx="3520" formatCode="General">
                  <c:v>-1.66215973874556E-3</c:v>
                </c:pt>
                <c:pt idx="3521" formatCode="General">
                  <c:v>-1.66181033291987E-3</c:v>
                </c:pt>
                <c:pt idx="3522" formatCode="General">
                  <c:v>-1.6539564650357699E-3</c:v>
                </c:pt>
                <c:pt idx="3523" formatCode="General">
                  <c:v>-1.6612784537841901E-3</c:v>
                </c:pt>
                <c:pt idx="3524" formatCode="General">
                  <c:v>-1.64820447092898E-3</c:v>
                </c:pt>
                <c:pt idx="3525" formatCode="General">
                  <c:v>-1.64947543376487E-3</c:v>
                </c:pt>
                <c:pt idx="3526" formatCode="General">
                  <c:v>-1.6502049901585001E-3</c:v>
                </c:pt>
                <c:pt idx="3527" formatCode="General">
                  <c:v>-1.6525373033054701E-3</c:v>
                </c:pt>
                <c:pt idx="3528" formatCode="General">
                  <c:v>-1.6644749483992699E-3</c:v>
                </c:pt>
                <c:pt idx="3529" formatCode="General">
                  <c:v>-1.64763669336056E-3</c:v>
                </c:pt>
                <c:pt idx="3530" formatCode="General">
                  <c:v>-1.6519073052435999E-3</c:v>
                </c:pt>
                <c:pt idx="3531" formatCode="General">
                  <c:v>-1.65212348338507E-3</c:v>
                </c:pt>
                <c:pt idx="3532" formatCode="General">
                  <c:v>-1.6583838455299499E-3</c:v>
                </c:pt>
                <c:pt idx="3533" formatCode="General">
                  <c:v>-1.6598211830729499E-3</c:v>
                </c:pt>
                <c:pt idx="3534" formatCode="General">
                  <c:v>-1.6591079897236901E-3</c:v>
                </c:pt>
                <c:pt idx="3535" formatCode="General">
                  <c:v>-1.6529603268677999E-3</c:v>
                </c:pt>
                <c:pt idx="3536" formatCode="General">
                  <c:v>-1.65542795376503E-3</c:v>
                </c:pt>
                <c:pt idx="3537" formatCode="General">
                  <c:v>-1.6682820461700199E-3</c:v>
                </c:pt>
                <c:pt idx="3538" formatCode="General">
                  <c:v>-1.6621816855514201E-3</c:v>
                </c:pt>
                <c:pt idx="3539" formatCode="General">
                  <c:v>-1.6679990548152E-3</c:v>
                </c:pt>
                <c:pt idx="3540" formatCode="General">
                  <c:v>-1.65591460613036E-3</c:v>
                </c:pt>
                <c:pt idx="3541" formatCode="General">
                  <c:v>-1.6501752457862E-3</c:v>
                </c:pt>
                <c:pt idx="3542" formatCode="General">
                  <c:v>-1.65453036530816E-3</c:v>
                </c:pt>
                <c:pt idx="3543" formatCode="General">
                  <c:v>-1.6635572392376999E-3</c:v>
                </c:pt>
                <c:pt idx="3544" formatCode="General">
                  <c:v>-1.64723224849987E-3</c:v>
                </c:pt>
                <c:pt idx="3545" formatCode="General">
                  <c:v>-1.66337437131664E-3</c:v>
                </c:pt>
                <c:pt idx="3546" formatCode="General">
                  <c:v>-1.6506630479932701E-3</c:v>
                </c:pt>
                <c:pt idx="3547" formatCode="General">
                  <c:v>-1.6558715471103401E-3</c:v>
                </c:pt>
                <c:pt idx="3548" formatCode="General">
                  <c:v>-1.6574634447210699E-3</c:v>
                </c:pt>
                <c:pt idx="3549" formatCode="General">
                  <c:v>-1.6655841722281E-3</c:v>
                </c:pt>
                <c:pt idx="3550" formatCode="General">
                  <c:v>-1.6622457662604799E-3</c:v>
                </c:pt>
                <c:pt idx="3551" formatCode="General">
                  <c:v>-1.659392153895E-3</c:v>
                </c:pt>
                <c:pt idx="3552" formatCode="General">
                  <c:v>-1.6535938626556701E-3</c:v>
                </c:pt>
                <c:pt idx="3553" formatCode="General">
                  <c:v>-1.6413951142122899E-3</c:v>
                </c:pt>
                <c:pt idx="3554" formatCode="General">
                  <c:v>-1.6376694277302501E-3</c:v>
                </c:pt>
                <c:pt idx="3555" formatCode="General">
                  <c:v>-1.65217940396407E-3</c:v>
                </c:pt>
                <c:pt idx="3556" formatCode="General">
                  <c:v>-1.6492423860625901E-3</c:v>
                </c:pt>
                <c:pt idx="3557" formatCode="General">
                  <c:v>-1.66150187295307E-3</c:v>
                </c:pt>
                <c:pt idx="3558" formatCode="General">
                  <c:v>-1.65568003905226E-3</c:v>
                </c:pt>
                <c:pt idx="3559" formatCode="General">
                  <c:v>-1.65710019504439E-3</c:v>
                </c:pt>
                <c:pt idx="3560" formatCode="General">
                  <c:v>-1.6467596062021599E-3</c:v>
                </c:pt>
                <c:pt idx="3561" formatCode="General">
                  <c:v>-1.6556171094282101E-3</c:v>
                </c:pt>
                <c:pt idx="3562" formatCode="General">
                  <c:v>-1.65481024009438E-3</c:v>
                </c:pt>
                <c:pt idx="3563" formatCode="General">
                  <c:v>-1.65303463552923E-3</c:v>
                </c:pt>
                <c:pt idx="3564" formatCode="General">
                  <c:v>-1.6582623616872201E-3</c:v>
                </c:pt>
                <c:pt idx="3565" formatCode="General">
                  <c:v>-1.6585478191594701E-3</c:v>
                </c:pt>
                <c:pt idx="3566" formatCode="General">
                  <c:v>-1.6479062277726499E-3</c:v>
                </c:pt>
                <c:pt idx="3567" formatCode="General">
                  <c:v>-1.6409540136841201E-3</c:v>
                </c:pt>
                <c:pt idx="3568" formatCode="General">
                  <c:v>-1.6489750040089199E-3</c:v>
                </c:pt>
                <c:pt idx="3569" formatCode="General">
                  <c:v>-1.6481446319498399E-3</c:v>
                </c:pt>
                <c:pt idx="3570" formatCode="General">
                  <c:v>-1.65257504429872E-3</c:v>
                </c:pt>
                <c:pt idx="3571" formatCode="General">
                  <c:v>-1.6494306724365701E-3</c:v>
                </c:pt>
                <c:pt idx="3572" formatCode="General">
                  <c:v>-1.63853892611051E-3</c:v>
                </c:pt>
                <c:pt idx="3573" formatCode="General">
                  <c:v>-1.65439500408358E-3</c:v>
                </c:pt>
                <c:pt idx="3574" formatCode="General">
                  <c:v>-1.6511213343756699E-3</c:v>
                </c:pt>
                <c:pt idx="3575" formatCode="General">
                  <c:v>-1.6484787150914399E-3</c:v>
                </c:pt>
                <c:pt idx="3576" formatCode="General">
                  <c:v>-1.64946500753571E-3</c:v>
                </c:pt>
                <c:pt idx="3577" formatCode="General">
                  <c:v>-1.6461830128699801E-3</c:v>
                </c:pt>
                <c:pt idx="3578" formatCode="General">
                  <c:v>-1.65049510904189E-3</c:v>
                </c:pt>
                <c:pt idx="3579" formatCode="General">
                  <c:v>-1.6530349471719501E-3</c:v>
                </c:pt>
                <c:pt idx="3580" formatCode="General">
                  <c:v>-1.6478654358711401E-3</c:v>
                </c:pt>
                <c:pt idx="3581" formatCode="General">
                  <c:v>-1.65495711916448E-3</c:v>
                </c:pt>
                <c:pt idx="3582" formatCode="General">
                  <c:v>-1.6482116982048901E-3</c:v>
                </c:pt>
                <c:pt idx="3583" formatCode="General">
                  <c:v>-1.6648963830179801E-3</c:v>
                </c:pt>
                <c:pt idx="3584" formatCode="General">
                  <c:v>-1.64797265319515E-3</c:v>
                </c:pt>
                <c:pt idx="3585" formatCode="General">
                  <c:v>-1.6478861082215601E-3</c:v>
                </c:pt>
                <c:pt idx="3586" formatCode="General">
                  <c:v>-1.65204048891863E-3</c:v>
                </c:pt>
                <c:pt idx="3587" formatCode="General">
                  <c:v>-1.65909220721608E-3</c:v>
                </c:pt>
                <c:pt idx="3588" formatCode="General">
                  <c:v>-1.6530349901031801E-3</c:v>
                </c:pt>
                <c:pt idx="3589" formatCode="General">
                  <c:v>-1.6560134412411901E-3</c:v>
                </c:pt>
                <c:pt idx="3590" formatCode="General">
                  <c:v>-1.65506893617838E-3</c:v>
                </c:pt>
                <c:pt idx="3591" formatCode="General">
                  <c:v>-1.64834709847832E-3</c:v>
                </c:pt>
                <c:pt idx="3592" formatCode="General">
                  <c:v>-1.6237536373179E-3</c:v>
                </c:pt>
                <c:pt idx="3593" formatCode="General">
                  <c:v>-1.6391307284418101E-3</c:v>
                </c:pt>
                <c:pt idx="3594" formatCode="General">
                  <c:v>-1.6432022753075401E-3</c:v>
                </c:pt>
                <c:pt idx="3595" formatCode="General">
                  <c:v>-1.64574499503386E-3</c:v>
                </c:pt>
                <c:pt idx="3596" formatCode="General">
                  <c:v>-1.6322786047399799E-3</c:v>
                </c:pt>
                <c:pt idx="3597" formatCode="General">
                  <c:v>-1.64058303163017E-3</c:v>
                </c:pt>
                <c:pt idx="3598" formatCode="General">
                  <c:v>-1.6481590128612799E-3</c:v>
                </c:pt>
                <c:pt idx="3599" formatCode="General">
                  <c:v>-1.6447103284947899E-3</c:v>
                </c:pt>
                <c:pt idx="3600" formatCode="General">
                  <c:v>-1.6525445767319299E-3</c:v>
                </c:pt>
                <c:pt idx="3601" formatCode="General">
                  <c:v>-1.63773483990116E-3</c:v>
                </c:pt>
                <c:pt idx="3602" formatCode="General">
                  <c:v>-1.6478403597211301E-3</c:v>
                </c:pt>
                <c:pt idx="3603" formatCode="General">
                  <c:v>-1.6384932274573201E-3</c:v>
                </c:pt>
                <c:pt idx="3604" formatCode="General">
                  <c:v>-1.64734435515991E-3</c:v>
                </c:pt>
                <c:pt idx="3605" formatCode="General">
                  <c:v>-1.6332328730260101E-3</c:v>
                </c:pt>
                <c:pt idx="3606" formatCode="General">
                  <c:v>-1.6231430575770001E-3</c:v>
                </c:pt>
                <c:pt idx="3607" formatCode="General">
                  <c:v>-1.62620016254372E-3</c:v>
                </c:pt>
                <c:pt idx="3608" formatCode="General">
                  <c:v>-1.6326895859912101E-3</c:v>
                </c:pt>
                <c:pt idx="3609" formatCode="General">
                  <c:v>-1.6359215741008301E-3</c:v>
                </c:pt>
                <c:pt idx="3610" formatCode="General">
                  <c:v>-1.6324451552265299E-3</c:v>
                </c:pt>
                <c:pt idx="3611" formatCode="General">
                  <c:v>-1.6269346591932399E-3</c:v>
                </c:pt>
                <c:pt idx="3612" formatCode="General">
                  <c:v>-1.6385182821323399E-3</c:v>
                </c:pt>
                <c:pt idx="3613" formatCode="General">
                  <c:v>-1.6460735345122401E-3</c:v>
                </c:pt>
                <c:pt idx="3614" formatCode="General">
                  <c:v>-1.6330168346571799E-3</c:v>
                </c:pt>
                <c:pt idx="3615" formatCode="General">
                  <c:v>-1.6349283737595701E-3</c:v>
                </c:pt>
                <c:pt idx="3616" formatCode="General">
                  <c:v>-1.63970133754539E-3</c:v>
                </c:pt>
                <c:pt idx="3617" formatCode="General">
                  <c:v>-1.6115537464822501E-3</c:v>
                </c:pt>
                <c:pt idx="3618" formatCode="General">
                  <c:v>-1.6204682519432099E-3</c:v>
                </c:pt>
                <c:pt idx="3619" formatCode="General">
                  <c:v>-1.6371731807239499E-3</c:v>
                </c:pt>
                <c:pt idx="3620" formatCode="General">
                  <c:v>-1.6347016702142501E-3</c:v>
                </c:pt>
                <c:pt idx="3621" formatCode="General">
                  <c:v>-1.6400209946999299E-3</c:v>
                </c:pt>
                <c:pt idx="3622" formatCode="General">
                  <c:v>-1.64409479588539E-3</c:v>
                </c:pt>
                <c:pt idx="3623" formatCode="General">
                  <c:v>-1.63156812567418E-3</c:v>
                </c:pt>
                <c:pt idx="3624" formatCode="General">
                  <c:v>-1.6367246658566699E-3</c:v>
                </c:pt>
                <c:pt idx="3625" formatCode="General">
                  <c:v>-1.63534973968268E-3</c:v>
                </c:pt>
                <c:pt idx="3626" formatCode="General">
                  <c:v>-1.6281999313746799E-3</c:v>
                </c:pt>
                <c:pt idx="3627" formatCode="General">
                  <c:v>-1.6405506150294999E-3</c:v>
                </c:pt>
                <c:pt idx="3628" formatCode="General">
                  <c:v>-1.6371779186560001E-3</c:v>
                </c:pt>
                <c:pt idx="3629" formatCode="General">
                  <c:v>-1.6449455941625101E-3</c:v>
                </c:pt>
                <c:pt idx="3630" formatCode="General">
                  <c:v>-1.62988689115636E-3</c:v>
                </c:pt>
                <c:pt idx="3631" formatCode="General">
                  <c:v>-1.6285218784322299E-3</c:v>
                </c:pt>
                <c:pt idx="3632" formatCode="General">
                  <c:v>-1.64202103180184E-3</c:v>
                </c:pt>
                <c:pt idx="3633" formatCode="General">
                  <c:v>-1.64037630290727E-3</c:v>
                </c:pt>
                <c:pt idx="3634" formatCode="General">
                  <c:v>-1.60985073263957E-3</c:v>
                </c:pt>
                <c:pt idx="3635" formatCode="General">
                  <c:v>-1.6234596140991501E-3</c:v>
                </c:pt>
                <c:pt idx="3636" formatCode="General">
                  <c:v>-1.63033478375556E-3</c:v>
                </c:pt>
                <c:pt idx="3637" formatCode="General">
                  <c:v>-1.64458727963523E-3</c:v>
                </c:pt>
                <c:pt idx="3638" formatCode="General">
                  <c:v>-1.6153334818906E-3</c:v>
                </c:pt>
                <c:pt idx="3639" formatCode="General">
                  <c:v>-1.62050724713051E-3</c:v>
                </c:pt>
                <c:pt idx="3640" formatCode="General">
                  <c:v>-1.6375687710412899E-3</c:v>
                </c:pt>
                <c:pt idx="3641" formatCode="General">
                  <c:v>-1.6391623875558199E-3</c:v>
                </c:pt>
                <c:pt idx="3642" formatCode="General">
                  <c:v>-1.6184740759517099E-3</c:v>
                </c:pt>
                <c:pt idx="3643" formatCode="General">
                  <c:v>-1.61591485973877E-3</c:v>
                </c:pt>
                <c:pt idx="3644" formatCode="General">
                  <c:v>-1.6174383897548199E-3</c:v>
                </c:pt>
                <c:pt idx="3645" formatCode="General">
                  <c:v>-1.6211871580083801E-3</c:v>
                </c:pt>
                <c:pt idx="3646" formatCode="General">
                  <c:v>-1.6179850307097799E-3</c:v>
                </c:pt>
                <c:pt idx="3647" formatCode="General">
                  <c:v>-1.6356186010312299E-3</c:v>
                </c:pt>
                <c:pt idx="3648" formatCode="General">
                  <c:v>-1.6250919226289001E-3</c:v>
                </c:pt>
                <c:pt idx="3649" formatCode="General">
                  <c:v>-1.63253498239019E-3</c:v>
                </c:pt>
                <c:pt idx="3650" formatCode="General">
                  <c:v>-1.63691006995699E-3</c:v>
                </c:pt>
                <c:pt idx="3651" formatCode="General">
                  <c:v>-1.6328333251507501E-3</c:v>
                </c:pt>
                <c:pt idx="3652" formatCode="General">
                  <c:v>-1.6400388863216E-3</c:v>
                </c:pt>
                <c:pt idx="3653" formatCode="General">
                  <c:v>-1.6229743033154701E-3</c:v>
                </c:pt>
                <c:pt idx="3654" formatCode="General">
                  <c:v>-1.6243937114302899E-3</c:v>
                </c:pt>
                <c:pt idx="3655" formatCode="General">
                  <c:v>-1.6225107402850999E-3</c:v>
                </c:pt>
                <c:pt idx="3656" formatCode="General">
                  <c:v>-1.6259436460072699E-3</c:v>
                </c:pt>
                <c:pt idx="3657" formatCode="General">
                  <c:v>-1.61543165415943E-3</c:v>
                </c:pt>
                <c:pt idx="3658" formatCode="General">
                  <c:v>-1.6228485978895201E-3</c:v>
                </c:pt>
                <c:pt idx="3659" formatCode="General">
                  <c:v>-1.6331370135952499E-3</c:v>
                </c:pt>
                <c:pt idx="3660" formatCode="General">
                  <c:v>-1.6352521036361899E-3</c:v>
                </c:pt>
                <c:pt idx="3661" formatCode="General">
                  <c:v>-1.6224008065329799E-3</c:v>
                </c:pt>
                <c:pt idx="3662" formatCode="General">
                  <c:v>-1.6284617169973E-3</c:v>
                </c:pt>
                <c:pt idx="3663" formatCode="General">
                  <c:v>-1.6374362583307699E-3</c:v>
                </c:pt>
                <c:pt idx="3664" formatCode="General">
                  <c:v>-1.6211309549905399E-3</c:v>
                </c:pt>
                <c:pt idx="3665" formatCode="General">
                  <c:v>-1.62960110490435E-3</c:v>
                </c:pt>
                <c:pt idx="3666" formatCode="General">
                  <c:v>-1.6084997956420999E-3</c:v>
                </c:pt>
                <c:pt idx="3667" formatCode="General">
                  <c:v>-1.63985479680102E-3</c:v>
                </c:pt>
                <c:pt idx="3668" formatCode="General">
                  <c:v>-1.63244312229943E-3</c:v>
                </c:pt>
                <c:pt idx="3669" formatCode="General">
                  <c:v>-1.6391892047104401E-3</c:v>
                </c:pt>
                <c:pt idx="3670" formatCode="General">
                  <c:v>-1.6367522059769701E-3</c:v>
                </c:pt>
                <c:pt idx="3671" formatCode="General">
                  <c:v>-1.65355055880457E-3</c:v>
                </c:pt>
                <c:pt idx="3672" formatCode="General">
                  <c:v>-1.62742646360109E-3</c:v>
                </c:pt>
                <c:pt idx="3673" formatCode="General">
                  <c:v>-1.64066306224059E-3</c:v>
                </c:pt>
                <c:pt idx="3674" formatCode="General">
                  <c:v>-1.6289521506370999E-3</c:v>
                </c:pt>
                <c:pt idx="3675" formatCode="General">
                  <c:v>-1.6234621462400099E-3</c:v>
                </c:pt>
                <c:pt idx="3676" formatCode="General">
                  <c:v>-1.63637922299558E-3</c:v>
                </c:pt>
                <c:pt idx="3677" formatCode="General">
                  <c:v>-1.64138332350854E-3</c:v>
                </c:pt>
                <c:pt idx="3678" formatCode="General">
                  <c:v>-1.6325474072890699E-3</c:v>
                </c:pt>
                <c:pt idx="3679" formatCode="General">
                  <c:v>-1.64042035412619E-3</c:v>
                </c:pt>
                <c:pt idx="3680" formatCode="General">
                  <c:v>-1.62449026763706E-3</c:v>
                </c:pt>
                <c:pt idx="3681" formatCode="General">
                  <c:v>-1.6243829056218099E-3</c:v>
                </c:pt>
                <c:pt idx="3682" formatCode="General">
                  <c:v>-1.6381635116128901E-3</c:v>
                </c:pt>
                <c:pt idx="3683" formatCode="General">
                  <c:v>-1.6286236116038E-3</c:v>
                </c:pt>
                <c:pt idx="3684" formatCode="General">
                  <c:v>-1.6210657164145001E-3</c:v>
                </c:pt>
                <c:pt idx="3685" formatCode="General">
                  <c:v>-1.62438064649903E-3</c:v>
                </c:pt>
                <c:pt idx="3686" formatCode="General">
                  <c:v>-1.6087703034833201E-3</c:v>
                </c:pt>
                <c:pt idx="3687" formatCode="General">
                  <c:v>-1.6121169822933101E-3</c:v>
                </c:pt>
                <c:pt idx="3688" formatCode="General">
                  <c:v>-1.6287406214708399E-3</c:v>
                </c:pt>
                <c:pt idx="3689" formatCode="General">
                  <c:v>-1.6308052577570201E-3</c:v>
                </c:pt>
                <c:pt idx="3690" formatCode="General">
                  <c:v>-1.63325741697477E-3</c:v>
                </c:pt>
                <c:pt idx="3691" formatCode="General">
                  <c:v>-1.63576272966033E-3</c:v>
                </c:pt>
                <c:pt idx="3692" formatCode="General">
                  <c:v>-1.61654218856759E-3</c:v>
                </c:pt>
                <c:pt idx="3693" formatCode="General">
                  <c:v>-1.61808413799108E-3</c:v>
                </c:pt>
                <c:pt idx="3694" formatCode="General">
                  <c:v>-1.6419807659498701E-3</c:v>
                </c:pt>
                <c:pt idx="3695" formatCode="General">
                  <c:v>-1.6150719472862E-3</c:v>
                </c:pt>
                <c:pt idx="3696" formatCode="General">
                  <c:v>-1.6367414083791501E-3</c:v>
                </c:pt>
                <c:pt idx="3697" formatCode="General">
                  <c:v>-1.6173669844290401E-3</c:v>
                </c:pt>
                <c:pt idx="3698" formatCode="General">
                  <c:v>-1.62874622568068E-3</c:v>
                </c:pt>
                <c:pt idx="3699" formatCode="General">
                  <c:v>-1.6439210129030599E-3</c:v>
                </c:pt>
                <c:pt idx="3700" formatCode="General">
                  <c:v>-1.6285897347152699E-3</c:v>
                </c:pt>
                <c:pt idx="3701" formatCode="General">
                  <c:v>-1.62993469788567E-3</c:v>
                </c:pt>
                <c:pt idx="3702" formatCode="General">
                  <c:v>-1.63950765071424E-3</c:v>
                </c:pt>
                <c:pt idx="3703" formatCode="General">
                  <c:v>-1.6346150974856301E-3</c:v>
                </c:pt>
                <c:pt idx="3704" formatCode="General">
                  <c:v>-1.6195386596787799E-3</c:v>
                </c:pt>
                <c:pt idx="3705" formatCode="General">
                  <c:v>-1.63466507223539E-3</c:v>
                </c:pt>
                <c:pt idx="3706" formatCode="General">
                  <c:v>-1.6393459857956801E-3</c:v>
                </c:pt>
                <c:pt idx="3707" formatCode="General">
                  <c:v>-1.6485481472300601E-3</c:v>
                </c:pt>
                <c:pt idx="3708" formatCode="General">
                  <c:v>-1.64922809237655E-3</c:v>
                </c:pt>
                <c:pt idx="3709" formatCode="General">
                  <c:v>-1.6265269898475499E-3</c:v>
                </c:pt>
                <c:pt idx="3710" formatCode="General">
                  <c:v>-1.64117302428786E-3</c:v>
                </c:pt>
                <c:pt idx="3711" formatCode="General">
                  <c:v>-1.64148271444396E-3</c:v>
                </c:pt>
                <c:pt idx="3712" formatCode="General">
                  <c:v>-1.6447625182122599E-3</c:v>
                </c:pt>
                <c:pt idx="3713" formatCode="General">
                  <c:v>-1.63227026111147E-3</c:v>
                </c:pt>
                <c:pt idx="3714" formatCode="General">
                  <c:v>-1.6490549564462699E-3</c:v>
                </c:pt>
                <c:pt idx="3715" formatCode="General">
                  <c:v>-1.62665912408936E-3</c:v>
                </c:pt>
                <c:pt idx="3716" formatCode="General">
                  <c:v>-1.64451956205416E-3</c:v>
                </c:pt>
                <c:pt idx="3717" formatCode="General">
                  <c:v>-1.6393430549298299E-3</c:v>
                </c:pt>
                <c:pt idx="3718" formatCode="General">
                  <c:v>-1.63648519932342E-3</c:v>
                </c:pt>
                <c:pt idx="3719" formatCode="General">
                  <c:v>-1.6165533104221901E-3</c:v>
                </c:pt>
                <c:pt idx="3720" formatCode="General">
                  <c:v>-1.62985211648433E-3</c:v>
                </c:pt>
                <c:pt idx="3721" formatCode="General">
                  <c:v>-1.63723851163203E-3</c:v>
                </c:pt>
                <c:pt idx="3722" formatCode="General">
                  <c:v>-1.63421303102785E-3</c:v>
                </c:pt>
                <c:pt idx="3723" formatCode="General">
                  <c:v>-1.62497430864591E-3</c:v>
                </c:pt>
                <c:pt idx="3724" formatCode="General">
                  <c:v>-1.6348818735891901E-3</c:v>
                </c:pt>
                <c:pt idx="3725" formatCode="General">
                  <c:v>-1.64115278813091E-3</c:v>
                </c:pt>
                <c:pt idx="3726" formatCode="General">
                  <c:v>-1.6307641437062999E-3</c:v>
                </c:pt>
                <c:pt idx="3727" formatCode="General">
                  <c:v>-1.6342840779190199E-3</c:v>
                </c:pt>
                <c:pt idx="3728" formatCode="General">
                  <c:v>-1.6292362748095101E-3</c:v>
                </c:pt>
                <c:pt idx="3729" formatCode="General">
                  <c:v>-1.62919129464925E-3</c:v>
                </c:pt>
                <c:pt idx="3730" formatCode="General">
                  <c:v>-1.6351375959344999E-3</c:v>
                </c:pt>
                <c:pt idx="3731" formatCode="General">
                  <c:v>-1.6369858957333699E-3</c:v>
                </c:pt>
                <c:pt idx="3732" formatCode="General">
                  <c:v>-1.6385889798825101E-3</c:v>
                </c:pt>
                <c:pt idx="3733" formatCode="General">
                  <c:v>-1.6344380215333801E-3</c:v>
                </c:pt>
                <c:pt idx="3734" formatCode="General">
                  <c:v>-1.6358162199719499E-3</c:v>
                </c:pt>
                <c:pt idx="3735" formatCode="General">
                  <c:v>-1.6340701968888701E-3</c:v>
                </c:pt>
                <c:pt idx="3736" formatCode="General">
                  <c:v>-1.6318924419184101E-3</c:v>
                </c:pt>
                <c:pt idx="3737" formatCode="General">
                  <c:v>-1.64321372291488E-3</c:v>
                </c:pt>
                <c:pt idx="3738" formatCode="General">
                  <c:v>-1.6351913433971801E-3</c:v>
                </c:pt>
                <c:pt idx="3739" formatCode="General">
                  <c:v>-1.6479611927529101E-3</c:v>
                </c:pt>
                <c:pt idx="3740" formatCode="General">
                  <c:v>-1.6295154636051001E-3</c:v>
                </c:pt>
                <c:pt idx="3741" formatCode="General">
                  <c:v>-1.6163497680135601E-3</c:v>
                </c:pt>
                <c:pt idx="3742" formatCode="General">
                  <c:v>-1.62269838105737E-3</c:v>
                </c:pt>
                <c:pt idx="3743" formatCode="General">
                  <c:v>-1.62773724361768E-3</c:v>
                </c:pt>
                <c:pt idx="3744" formatCode="General">
                  <c:v>-1.6156332944335201E-3</c:v>
                </c:pt>
                <c:pt idx="3745" formatCode="General">
                  <c:v>-1.6266182278639801E-3</c:v>
                </c:pt>
                <c:pt idx="3746" formatCode="General">
                  <c:v>-1.62331134123251E-3</c:v>
                </c:pt>
                <c:pt idx="3747" formatCode="General">
                  <c:v>-1.64020962748358E-3</c:v>
                </c:pt>
                <c:pt idx="3748" formatCode="General">
                  <c:v>-1.65817087629823E-3</c:v>
                </c:pt>
                <c:pt idx="3749" formatCode="General">
                  <c:v>-1.59842365321252E-3</c:v>
                </c:pt>
                <c:pt idx="3750" formatCode="General">
                  <c:v>-1.62494324689863E-3</c:v>
                </c:pt>
                <c:pt idx="3751" formatCode="General">
                  <c:v>-1.6274674599933399E-3</c:v>
                </c:pt>
                <c:pt idx="3752" formatCode="General">
                  <c:v>-1.6235628696536701E-3</c:v>
                </c:pt>
                <c:pt idx="3753" formatCode="General">
                  <c:v>-1.62070346298994E-3</c:v>
                </c:pt>
                <c:pt idx="3754" formatCode="General">
                  <c:v>-1.6326587051433399E-3</c:v>
                </c:pt>
                <c:pt idx="3755" formatCode="General">
                  <c:v>-1.63314884461216E-3</c:v>
                </c:pt>
                <c:pt idx="3756" formatCode="General">
                  <c:v>-1.63266713718228E-3</c:v>
                </c:pt>
                <c:pt idx="3757" formatCode="General">
                  <c:v>-1.6162211772552399E-3</c:v>
                </c:pt>
                <c:pt idx="3758" formatCode="General">
                  <c:v>-1.6248950252992201E-3</c:v>
                </c:pt>
                <c:pt idx="3759" formatCode="General">
                  <c:v>-1.6200819276815199E-3</c:v>
                </c:pt>
                <c:pt idx="3760" formatCode="General">
                  <c:v>-1.6265072125147299E-3</c:v>
                </c:pt>
                <c:pt idx="3761" formatCode="General">
                  <c:v>-1.62288406879342E-3</c:v>
                </c:pt>
                <c:pt idx="3762" formatCode="General">
                  <c:v>-1.6264209933609199E-3</c:v>
                </c:pt>
                <c:pt idx="3763" formatCode="General">
                  <c:v>-1.6377892266204201E-3</c:v>
                </c:pt>
                <c:pt idx="3764" formatCode="General">
                  <c:v>-1.64867665448005E-3</c:v>
                </c:pt>
                <c:pt idx="3765" formatCode="General">
                  <c:v>-1.63800151554387E-3</c:v>
                </c:pt>
                <c:pt idx="3766" formatCode="General">
                  <c:v>-1.65313721520247E-3</c:v>
                </c:pt>
                <c:pt idx="3767" formatCode="General">
                  <c:v>-1.64092633951994E-3</c:v>
                </c:pt>
                <c:pt idx="3768" formatCode="General">
                  <c:v>-1.6278507035170399E-3</c:v>
                </c:pt>
                <c:pt idx="3769" formatCode="General">
                  <c:v>-1.6141020720318699E-3</c:v>
                </c:pt>
                <c:pt idx="3770" formatCode="General">
                  <c:v>-1.6336711336802699E-3</c:v>
                </c:pt>
                <c:pt idx="3771" formatCode="General">
                  <c:v>-1.6342747528073701E-3</c:v>
                </c:pt>
                <c:pt idx="3772" formatCode="General">
                  <c:v>-1.6363839732335501E-3</c:v>
                </c:pt>
                <c:pt idx="3773" formatCode="General">
                  <c:v>-1.62313818888739E-3</c:v>
                </c:pt>
                <c:pt idx="3774" formatCode="General">
                  <c:v>-1.64494082886019E-3</c:v>
                </c:pt>
                <c:pt idx="3775" formatCode="General">
                  <c:v>-1.64335591536488E-3</c:v>
                </c:pt>
                <c:pt idx="3776" formatCode="General">
                  <c:v>-1.6476871352647201E-3</c:v>
                </c:pt>
                <c:pt idx="3777" formatCode="General">
                  <c:v>-1.64334556519679E-3</c:v>
                </c:pt>
                <c:pt idx="3778" formatCode="General">
                  <c:v>-1.61922534169318E-3</c:v>
                </c:pt>
                <c:pt idx="3779" formatCode="General">
                  <c:v>-1.62102391448046E-3</c:v>
                </c:pt>
                <c:pt idx="3780" formatCode="General">
                  <c:v>-1.61865530277604E-3</c:v>
                </c:pt>
                <c:pt idx="3781" formatCode="General">
                  <c:v>-1.6329924539510399E-3</c:v>
                </c:pt>
                <c:pt idx="3782" formatCode="General">
                  <c:v>-1.62416453410605E-3</c:v>
                </c:pt>
                <c:pt idx="3783" formatCode="General">
                  <c:v>-1.6350623686610501E-3</c:v>
                </c:pt>
                <c:pt idx="3784" formatCode="General">
                  <c:v>-1.6192831034755699E-3</c:v>
                </c:pt>
                <c:pt idx="3785" formatCode="General">
                  <c:v>-1.61987213501717E-3</c:v>
                </c:pt>
                <c:pt idx="3786" formatCode="General">
                  <c:v>-1.65099741790527E-3</c:v>
                </c:pt>
                <c:pt idx="3787" formatCode="General">
                  <c:v>-1.6319283068798301E-3</c:v>
                </c:pt>
                <c:pt idx="3788" formatCode="General">
                  <c:v>-1.6231632620771601E-3</c:v>
                </c:pt>
                <c:pt idx="3789" formatCode="General">
                  <c:v>-1.6292567241096699E-3</c:v>
                </c:pt>
                <c:pt idx="3790" formatCode="General">
                  <c:v>-1.63159480509708E-3</c:v>
                </c:pt>
                <c:pt idx="3791" formatCode="General">
                  <c:v>-1.6370545359852199E-3</c:v>
                </c:pt>
                <c:pt idx="3792" formatCode="General">
                  <c:v>-1.62311387823611E-3</c:v>
                </c:pt>
                <c:pt idx="3793" formatCode="General">
                  <c:v>-1.60829686996858E-3</c:v>
                </c:pt>
                <c:pt idx="3794" formatCode="General">
                  <c:v>-1.63468355203083E-3</c:v>
                </c:pt>
                <c:pt idx="3795" formatCode="General">
                  <c:v>-1.63267381951663E-3</c:v>
                </c:pt>
                <c:pt idx="3796" formatCode="General">
                  <c:v>-1.6404186512821101E-3</c:v>
                </c:pt>
                <c:pt idx="3797" formatCode="General">
                  <c:v>-1.62172294820443E-3</c:v>
                </c:pt>
                <c:pt idx="3798" formatCode="General">
                  <c:v>-1.6350381089024E-3</c:v>
                </c:pt>
                <c:pt idx="3799" formatCode="General">
                  <c:v>-1.6256148921971201E-3</c:v>
                </c:pt>
                <c:pt idx="3800" formatCode="General">
                  <c:v>-1.63455812787706E-3</c:v>
                </c:pt>
                <c:pt idx="3801" formatCode="General">
                  <c:v>-1.62085177242671E-3</c:v>
                </c:pt>
                <c:pt idx="3802" formatCode="General">
                  <c:v>-1.61691996026508E-3</c:v>
                </c:pt>
                <c:pt idx="3803" formatCode="General">
                  <c:v>-1.6157600144603001E-3</c:v>
                </c:pt>
                <c:pt idx="3804" formatCode="General">
                  <c:v>-1.6222100031709199E-3</c:v>
                </c:pt>
                <c:pt idx="3805" formatCode="General">
                  <c:v>-1.6300090019614299E-3</c:v>
                </c:pt>
                <c:pt idx="3806" formatCode="General">
                  <c:v>-1.62069891752922E-3</c:v>
                </c:pt>
                <c:pt idx="3807" formatCode="General">
                  <c:v>-1.61684001839756E-3</c:v>
                </c:pt>
                <c:pt idx="3808" formatCode="General">
                  <c:v>-1.6101224230890901E-3</c:v>
                </c:pt>
                <c:pt idx="3809" formatCode="General">
                  <c:v>-1.6251591632009199E-3</c:v>
                </c:pt>
                <c:pt idx="3810" formatCode="General">
                  <c:v>-1.6153642934785301E-3</c:v>
                </c:pt>
                <c:pt idx="3811" formatCode="General">
                  <c:v>-1.63102240796134E-3</c:v>
                </c:pt>
                <c:pt idx="3812" formatCode="General">
                  <c:v>-1.6047546069061799E-3</c:v>
                </c:pt>
                <c:pt idx="3813" formatCode="General">
                  <c:v>-1.60859293090441E-3</c:v>
                </c:pt>
                <c:pt idx="3814" formatCode="General">
                  <c:v>-1.6312349899899299E-3</c:v>
                </c:pt>
                <c:pt idx="3815" formatCode="General">
                  <c:v>-1.61741733824314E-3</c:v>
                </c:pt>
                <c:pt idx="3816" formatCode="General">
                  <c:v>-1.63320003017144E-3</c:v>
                </c:pt>
                <c:pt idx="3817" formatCode="General">
                  <c:v>-1.6132551651293901E-3</c:v>
                </c:pt>
                <c:pt idx="3818" formatCode="General">
                  <c:v>-1.6196801921395899E-3</c:v>
                </c:pt>
                <c:pt idx="3819" formatCode="General">
                  <c:v>-1.62278624397882E-3</c:v>
                </c:pt>
                <c:pt idx="3820" formatCode="General">
                  <c:v>-1.6263161661579299E-3</c:v>
                </c:pt>
                <c:pt idx="3821" formatCode="General">
                  <c:v>-1.61667905972939E-3</c:v>
                </c:pt>
                <c:pt idx="3822" formatCode="General">
                  <c:v>-1.61770307563648E-3</c:v>
                </c:pt>
                <c:pt idx="3823" formatCode="General">
                  <c:v>-1.61918128309706E-3</c:v>
                </c:pt>
                <c:pt idx="3824" formatCode="General">
                  <c:v>-1.5920532305040099E-3</c:v>
                </c:pt>
                <c:pt idx="3825" formatCode="General">
                  <c:v>-1.62451687449577E-3</c:v>
                </c:pt>
                <c:pt idx="3826" formatCode="General">
                  <c:v>-1.6296408128162699E-3</c:v>
                </c:pt>
                <c:pt idx="3827" formatCode="General">
                  <c:v>-1.63204479616775E-3</c:v>
                </c:pt>
                <c:pt idx="3828" formatCode="General">
                  <c:v>-1.63120368569073E-3</c:v>
                </c:pt>
                <c:pt idx="3829" formatCode="General">
                  <c:v>-1.64815554742911E-3</c:v>
                </c:pt>
                <c:pt idx="3830" formatCode="General">
                  <c:v>-1.6163178907954801E-3</c:v>
                </c:pt>
                <c:pt idx="3831" formatCode="General">
                  <c:v>-1.6250778559365501E-3</c:v>
                </c:pt>
                <c:pt idx="3832" formatCode="General">
                  <c:v>-1.6239865008733001E-3</c:v>
                </c:pt>
                <c:pt idx="3833" formatCode="General">
                  <c:v>-1.6445976336904599E-3</c:v>
                </c:pt>
                <c:pt idx="3834" formatCode="General">
                  <c:v>-1.64000521453249E-3</c:v>
                </c:pt>
                <c:pt idx="3835" formatCode="General">
                  <c:v>-1.64300091858092E-3</c:v>
                </c:pt>
                <c:pt idx="3836" formatCode="General">
                  <c:v>-1.6060956489085099E-3</c:v>
                </c:pt>
                <c:pt idx="3837" formatCode="General">
                  <c:v>-1.60175720827019E-3</c:v>
                </c:pt>
                <c:pt idx="3838" formatCode="General">
                  <c:v>-1.6330655846028301E-3</c:v>
                </c:pt>
                <c:pt idx="3839" formatCode="General">
                  <c:v>-1.61966740630964E-3</c:v>
                </c:pt>
                <c:pt idx="3840" formatCode="General">
                  <c:v>-1.6318101673904401E-3</c:v>
                </c:pt>
                <c:pt idx="3841" formatCode="General">
                  <c:v>-1.6427909677055299E-3</c:v>
                </c:pt>
                <c:pt idx="3842" formatCode="General">
                  <c:v>-1.6298080913204199E-3</c:v>
                </c:pt>
                <c:pt idx="3843" formatCode="General">
                  <c:v>-1.6340724291900601E-3</c:v>
                </c:pt>
                <c:pt idx="3844" formatCode="General">
                  <c:v>-1.63384560456018E-3</c:v>
                </c:pt>
                <c:pt idx="3845" formatCode="General">
                  <c:v>-1.63961174042663E-3</c:v>
                </c:pt>
                <c:pt idx="3846" formatCode="General">
                  <c:v>-1.6293970147153E-3</c:v>
                </c:pt>
                <c:pt idx="3847" formatCode="General">
                  <c:v>-1.62103937867195E-3</c:v>
                </c:pt>
                <c:pt idx="3848" formatCode="General">
                  <c:v>-1.6329480523294599E-3</c:v>
                </c:pt>
                <c:pt idx="3849" formatCode="General">
                  <c:v>-1.6348626974435399E-3</c:v>
                </c:pt>
                <c:pt idx="3850" formatCode="General">
                  <c:v>-1.6228968177406499E-3</c:v>
                </c:pt>
                <c:pt idx="3851" formatCode="General">
                  <c:v>-1.62703993089082E-3</c:v>
                </c:pt>
                <c:pt idx="3852" formatCode="General">
                  <c:v>-1.63337378785185E-3</c:v>
                </c:pt>
                <c:pt idx="3853" formatCode="General">
                  <c:v>-1.6325653297879601E-3</c:v>
                </c:pt>
                <c:pt idx="3854" formatCode="General">
                  <c:v>-1.64112407037877E-3</c:v>
                </c:pt>
                <c:pt idx="3855" formatCode="General">
                  <c:v>-1.64329653629028E-3</c:v>
                </c:pt>
                <c:pt idx="3856" formatCode="General">
                  <c:v>-1.6212377118547099E-3</c:v>
                </c:pt>
                <c:pt idx="3857" formatCode="General">
                  <c:v>-1.64799081888916E-3</c:v>
                </c:pt>
                <c:pt idx="3858" formatCode="General">
                  <c:v>-1.6296351709736E-3</c:v>
                </c:pt>
                <c:pt idx="3859" formatCode="General">
                  <c:v>-1.6339521747998199E-3</c:v>
                </c:pt>
                <c:pt idx="3860" formatCode="General">
                  <c:v>-1.62792489606542E-3</c:v>
                </c:pt>
                <c:pt idx="3861" formatCode="General">
                  <c:v>-1.63104540631332E-3</c:v>
                </c:pt>
                <c:pt idx="3862" formatCode="General">
                  <c:v>-1.62806663839787E-3</c:v>
                </c:pt>
                <c:pt idx="3863" formatCode="General">
                  <c:v>-1.63444811809666E-3</c:v>
                </c:pt>
                <c:pt idx="3864" formatCode="General">
                  <c:v>-1.61894063186617E-3</c:v>
                </c:pt>
                <c:pt idx="3865" formatCode="General">
                  <c:v>-1.63089362436705E-3</c:v>
                </c:pt>
                <c:pt idx="3866" formatCode="General">
                  <c:v>-1.64129660617824E-3</c:v>
                </c:pt>
                <c:pt idx="3867" formatCode="General">
                  <c:v>-1.6244143456759701E-3</c:v>
                </c:pt>
                <c:pt idx="3868" formatCode="General">
                  <c:v>-1.6186299758527299E-3</c:v>
                </c:pt>
                <c:pt idx="3869" formatCode="General">
                  <c:v>-1.61860035515629E-3</c:v>
                </c:pt>
                <c:pt idx="3870" formatCode="General">
                  <c:v>-1.6221103228808301E-3</c:v>
                </c:pt>
                <c:pt idx="3871" formatCode="General">
                  <c:v>-1.60596409135699E-3</c:v>
                </c:pt>
                <c:pt idx="3872" formatCode="General">
                  <c:v>-1.60746813669912E-3</c:v>
                </c:pt>
                <c:pt idx="3873" formatCode="General">
                  <c:v>-1.62431812098902E-3</c:v>
                </c:pt>
                <c:pt idx="3874" formatCode="General">
                  <c:v>-1.63559151465855E-3</c:v>
                </c:pt>
                <c:pt idx="3875" formatCode="General">
                  <c:v>-1.60772721387491E-3</c:v>
                </c:pt>
                <c:pt idx="3876" formatCode="General">
                  <c:v>-1.6263029442877999E-3</c:v>
                </c:pt>
                <c:pt idx="3877" formatCode="General">
                  <c:v>-1.6188011291816201E-3</c:v>
                </c:pt>
                <c:pt idx="3878" formatCode="General">
                  <c:v>-1.61433717657176E-3</c:v>
                </c:pt>
                <c:pt idx="3879" formatCode="General">
                  <c:v>-1.6284929093590701E-3</c:v>
                </c:pt>
                <c:pt idx="3880" formatCode="General">
                  <c:v>-1.6090562435631299E-3</c:v>
                </c:pt>
                <c:pt idx="3881" formatCode="General">
                  <c:v>-1.6231361477395999E-3</c:v>
                </c:pt>
                <c:pt idx="3882" formatCode="General">
                  <c:v>-1.6119247719938101E-3</c:v>
                </c:pt>
                <c:pt idx="3883" formatCode="General">
                  <c:v>-1.61180741338401E-3</c:v>
                </c:pt>
                <c:pt idx="3884" formatCode="General">
                  <c:v>-1.6187281551790201E-3</c:v>
                </c:pt>
                <c:pt idx="3885" formatCode="General">
                  <c:v>-1.6237980983303099E-3</c:v>
                </c:pt>
                <c:pt idx="3886" formatCode="General">
                  <c:v>-1.6161559079114901E-3</c:v>
                </c:pt>
                <c:pt idx="3887" formatCode="General">
                  <c:v>-1.62514130650735E-3</c:v>
                </c:pt>
                <c:pt idx="3888" formatCode="General">
                  <c:v>-1.6127153784358699E-3</c:v>
                </c:pt>
                <c:pt idx="3889" formatCode="General">
                  <c:v>-1.60882624953737E-3</c:v>
                </c:pt>
                <c:pt idx="3890" formatCode="General">
                  <c:v>-1.62132915555638E-3</c:v>
                </c:pt>
                <c:pt idx="3891" formatCode="General">
                  <c:v>-1.6017764079769999E-3</c:v>
                </c:pt>
                <c:pt idx="3892" formatCode="General">
                  <c:v>-1.6262887594705299E-3</c:v>
                </c:pt>
                <c:pt idx="3893" formatCode="General">
                  <c:v>-1.6178792402303599E-3</c:v>
                </c:pt>
                <c:pt idx="3894" formatCode="General">
                  <c:v>-1.6064757767567E-3</c:v>
                </c:pt>
                <c:pt idx="3895" formatCode="General">
                  <c:v>-1.6133521751804901E-3</c:v>
                </c:pt>
                <c:pt idx="3896" formatCode="General">
                  <c:v>-1.6240260939263001E-3</c:v>
                </c:pt>
                <c:pt idx="3897" formatCode="General">
                  <c:v>-1.62370701888695E-3</c:v>
                </c:pt>
                <c:pt idx="3898" formatCode="General">
                  <c:v>-1.62670323648969E-3</c:v>
                </c:pt>
                <c:pt idx="3899" formatCode="General">
                  <c:v>-1.6172185387268701E-3</c:v>
                </c:pt>
                <c:pt idx="3900" formatCode="General">
                  <c:v>-1.6055511729768401E-3</c:v>
                </c:pt>
                <c:pt idx="3901" formatCode="General">
                  <c:v>-1.6156579462612E-3</c:v>
                </c:pt>
                <c:pt idx="3902" formatCode="General">
                  <c:v>-1.6234940481392099E-3</c:v>
                </c:pt>
                <c:pt idx="3903" formatCode="General">
                  <c:v>-1.6311617059436899E-3</c:v>
                </c:pt>
                <c:pt idx="3904" formatCode="General">
                  <c:v>-1.61033401397197E-3</c:v>
                </c:pt>
                <c:pt idx="3905" formatCode="General">
                  <c:v>-1.6233729021232299E-3</c:v>
                </c:pt>
                <c:pt idx="3906" formatCode="General">
                  <c:v>-1.60659161850933E-3</c:v>
                </c:pt>
                <c:pt idx="3907" formatCode="General">
                  <c:v>-1.6107014106859299E-3</c:v>
                </c:pt>
                <c:pt idx="3908" formatCode="General">
                  <c:v>-1.5940251294775201E-3</c:v>
                </c:pt>
                <c:pt idx="3909" formatCode="General">
                  <c:v>-1.59543157044528E-3</c:v>
                </c:pt>
                <c:pt idx="3910" formatCode="General">
                  <c:v>-1.6204835485642401E-3</c:v>
                </c:pt>
                <c:pt idx="3911" formatCode="General">
                  <c:v>-1.6112236721078799E-3</c:v>
                </c:pt>
                <c:pt idx="3912" formatCode="General">
                  <c:v>-1.6008329362752699E-3</c:v>
                </c:pt>
                <c:pt idx="3913" formatCode="General">
                  <c:v>-1.6244440946555599E-3</c:v>
                </c:pt>
                <c:pt idx="3914" formatCode="General">
                  <c:v>-1.5924184928857699E-3</c:v>
                </c:pt>
                <c:pt idx="3915" formatCode="General">
                  <c:v>-1.58139779252504E-3</c:v>
                </c:pt>
                <c:pt idx="3916" formatCode="General">
                  <c:v>-1.6041175401059001E-3</c:v>
                </c:pt>
                <c:pt idx="3917" formatCode="General">
                  <c:v>-1.6062485537188999E-3</c:v>
                </c:pt>
                <c:pt idx="3918" formatCode="General">
                  <c:v>-1.61939458805755E-3</c:v>
                </c:pt>
                <c:pt idx="3919" formatCode="General">
                  <c:v>-1.60812075740144E-3</c:v>
                </c:pt>
                <c:pt idx="3920" formatCode="General">
                  <c:v>-1.6082108959251001E-3</c:v>
                </c:pt>
                <c:pt idx="3921" formatCode="General">
                  <c:v>-1.62368327421818E-3</c:v>
                </c:pt>
                <c:pt idx="3922" formatCode="General">
                  <c:v>-1.5981258992472001E-3</c:v>
                </c:pt>
                <c:pt idx="3923" formatCode="General">
                  <c:v>-1.61637733337779E-3</c:v>
                </c:pt>
                <c:pt idx="3924" formatCode="General">
                  <c:v>-1.6246527762993001E-3</c:v>
                </c:pt>
                <c:pt idx="3925" formatCode="General">
                  <c:v>-1.61444577602903E-3</c:v>
                </c:pt>
                <c:pt idx="3926" formatCode="General">
                  <c:v>-1.6311529716835399E-3</c:v>
                </c:pt>
                <c:pt idx="3927" formatCode="General">
                  <c:v>-1.6133388774452E-3</c:v>
                </c:pt>
                <c:pt idx="3928" formatCode="General">
                  <c:v>-1.6141027349572601E-3</c:v>
                </c:pt>
                <c:pt idx="3929" formatCode="General">
                  <c:v>-1.63815551927868E-3</c:v>
                </c:pt>
                <c:pt idx="3930" formatCode="General">
                  <c:v>-1.6064617591795001E-3</c:v>
                </c:pt>
                <c:pt idx="3931" formatCode="General">
                  <c:v>-1.6025464026569001E-3</c:v>
                </c:pt>
                <c:pt idx="3932" formatCode="General">
                  <c:v>-1.5866512593908E-3</c:v>
                </c:pt>
                <c:pt idx="3933" formatCode="General">
                  <c:v>-1.5960544662755099E-3</c:v>
                </c:pt>
                <c:pt idx="3934" formatCode="General">
                  <c:v>-1.6070813523231199E-3</c:v>
                </c:pt>
                <c:pt idx="3935" formatCode="General">
                  <c:v>-1.6083188388969899E-3</c:v>
                </c:pt>
                <c:pt idx="3936" formatCode="General">
                  <c:v>-1.61901013281226E-3</c:v>
                </c:pt>
                <c:pt idx="3937" formatCode="General">
                  <c:v>-1.6158325170632299E-3</c:v>
                </c:pt>
                <c:pt idx="3938" formatCode="General">
                  <c:v>-1.62478751657677E-3</c:v>
                </c:pt>
                <c:pt idx="3939" formatCode="General">
                  <c:v>-1.5993689974794199E-3</c:v>
                </c:pt>
                <c:pt idx="3940" formatCode="General">
                  <c:v>-1.6176795386923699E-3</c:v>
                </c:pt>
                <c:pt idx="3941" formatCode="General">
                  <c:v>-1.6296601782074399E-3</c:v>
                </c:pt>
                <c:pt idx="3942" formatCode="General">
                  <c:v>-1.6074783336886701E-3</c:v>
                </c:pt>
                <c:pt idx="3943" formatCode="General">
                  <c:v>-1.6149990175632601E-3</c:v>
                </c:pt>
                <c:pt idx="3944" formatCode="General">
                  <c:v>-1.60196109708356E-3</c:v>
                </c:pt>
                <c:pt idx="3945" formatCode="General">
                  <c:v>-1.6174003692901401E-3</c:v>
                </c:pt>
                <c:pt idx="3946" formatCode="General">
                  <c:v>-1.6015524547013801E-3</c:v>
                </c:pt>
                <c:pt idx="3947" formatCode="General">
                  <c:v>-1.6115264986191901E-3</c:v>
                </c:pt>
                <c:pt idx="3948" formatCode="General">
                  <c:v>-1.61416696806609E-3</c:v>
                </c:pt>
                <c:pt idx="3949" formatCode="General">
                  <c:v>-1.61079909904989E-3</c:v>
                </c:pt>
                <c:pt idx="3950" formatCode="General">
                  <c:v>-1.61346597937476E-3</c:v>
                </c:pt>
                <c:pt idx="3951" formatCode="General">
                  <c:v>-1.6408646679836401E-3</c:v>
                </c:pt>
                <c:pt idx="3952" formatCode="General">
                  <c:v>-1.62851199895898E-3</c:v>
                </c:pt>
                <c:pt idx="3953" formatCode="General">
                  <c:v>-1.60633425024632E-3</c:v>
                </c:pt>
                <c:pt idx="3954" formatCode="General">
                  <c:v>-1.6159638051146199E-3</c:v>
                </c:pt>
                <c:pt idx="3955" formatCode="General">
                  <c:v>-1.6144196859184401E-3</c:v>
                </c:pt>
                <c:pt idx="3956" formatCode="General">
                  <c:v>-1.61280293004722E-3</c:v>
                </c:pt>
                <c:pt idx="3957" formatCode="General">
                  <c:v>-1.614794165734E-3</c:v>
                </c:pt>
                <c:pt idx="3958" formatCode="General">
                  <c:v>-1.6140490438522801E-3</c:v>
                </c:pt>
                <c:pt idx="3959" formatCode="General">
                  <c:v>-1.61536578100568E-3</c:v>
                </c:pt>
                <c:pt idx="3960" formatCode="General">
                  <c:v>-1.59734699385438E-3</c:v>
                </c:pt>
                <c:pt idx="3961" formatCode="General">
                  <c:v>-1.5874997857523599E-3</c:v>
                </c:pt>
                <c:pt idx="3962" formatCode="General">
                  <c:v>-1.60328880649071E-3</c:v>
                </c:pt>
                <c:pt idx="3963" formatCode="General">
                  <c:v>-1.61347294364488E-3</c:v>
                </c:pt>
                <c:pt idx="3964" formatCode="General">
                  <c:v>-1.6348869428231101E-3</c:v>
                </c:pt>
                <c:pt idx="3965" formatCode="General">
                  <c:v>-1.58593055950707E-3</c:v>
                </c:pt>
                <c:pt idx="3966" formatCode="General">
                  <c:v>-1.5964451494221901E-3</c:v>
                </c:pt>
                <c:pt idx="3967" formatCode="General">
                  <c:v>-1.6089488789185599E-3</c:v>
                </c:pt>
                <c:pt idx="3968" formatCode="General">
                  <c:v>-1.6240488133053199E-3</c:v>
                </c:pt>
                <c:pt idx="3969" formatCode="General">
                  <c:v>-1.6121689777388701E-3</c:v>
                </c:pt>
                <c:pt idx="3970" formatCode="General">
                  <c:v>-1.6032290919890399E-3</c:v>
                </c:pt>
                <c:pt idx="3971" formatCode="General">
                  <c:v>-1.6239277077443701E-3</c:v>
                </c:pt>
                <c:pt idx="3972" formatCode="General">
                  <c:v>-1.6065164148953599E-3</c:v>
                </c:pt>
                <c:pt idx="3973" formatCode="General">
                  <c:v>-1.59846174822279E-3</c:v>
                </c:pt>
                <c:pt idx="3974" formatCode="General">
                  <c:v>-1.5891026196542799E-3</c:v>
                </c:pt>
                <c:pt idx="3975" formatCode="General">
                  <c:v>-1.6063304592020601E-3</c:v>
                </c:pt>
                <c:pt idx="3976" formatCode="General">
                  <c:v>-1.5920510999664901E-3</c:v>
                </c:pt>
                <c:pt idx="3977" formatCode="General">
                  <c:v>-1.60432154509478E-3</c:v>
                </c:pt>
                <c:pt idx="3978" formatCode="General">
                  <c:v>-1.6085813367518701E-3</c:v>
                </c:pt>
                <c:pt idx="3979" formatCode="General">
                  <c:v>-1.61235415936022E-3</c:v>
                </c:pt>
                <c:pt idx="3980" formatCode="General">
                  <c:v>-1.6170266381787899E-3</c:v>
                </c:pt>
                <c:pt idx="3981" formatCode="General">
                  <c:v>-1.6043841145870999E-3</c:v>
                </c:pt>
                <c:pt idx="3982" formatCode="General">
                  <c:v>-1.61296881922053E-3</c:v>
                </c:pt>
                <c:pt idx="3983" formatCode="General">
                  <c:v>-1.6196796732339501E-3</c:v>
                </c:pt>
                <c:pt idx="3984" formatCode="General">
                  <c:v>-1.6158109378379699E-3</c:v>
                </c:pt>
                <c:pt idx="3985" formatCode="General">
                  <c:v>-1.62148739897626E-3</c:v>
                </c:pt>
                <c:pt idx="3986" formatCode="General">
                  <c:v>-1.6168587365313299E-3</c:v>
                </c:pt>
                <c:pt idx="3987" formatCode="General">
                  <c:v>-1.6124033345576801E-3</c:v>
                </c:pt>
                <c:pt idx="3988" formatCode="General">
                  <c:v>-1.61664717834488E-3</c:v>
                </c:pt>
                <c:pt idx="3989" formatCode="General">
                  <c:v>-1.61104578709963E-3</c:v>
                </c:pt>
                <c:pt idx="3990" formatCode="General">
                  <c:v>-1.60633293522402E-3</c:v>
                </c:pt>
                <c:pt idx="3991" formatCode="General">
                  <c:v>-1.61697761085362E-3</c:v>
                </c:pt>
                <c:pt idx="3992" formatCode="General">
                  <c:v>-1.6165400047004101E-3</c:v>
                </c:pt>
                <c:pt idx="3993" formatCode="General">
                  <c:v>-1.6050193982703599E-3</c:v>
                </c:pt>
                <c:pt idx="3994" formatCode="General">
                  <c:v>-1.61985347721371E-3</c:v>
                </c:pt>
                <c:pt idx="3995" formatCode="General">
                  <c:v>-1.61471207883912E-3</c:v>
                </c:pt>
                <c:pt idx="3996" formatCode="General">
                  <c:v>-1.60909406685491E-3</c:v>
                </c:pt>
                <c:pt idx="3997" formatCode="General">
                  <c:v>-1.6257505466425199E-3</c:v>
                </c:pt>
                <c:pt idx="3998" formatCode="General">
                  <c:v>-1.6147398481617501E-3</c:v>
                </c:pt>
                <c:pt idx="3999" formatCode="General">
                  <c:v>-1.61556714409493E-3</c:v>
                </c:pt>
                <c:pt idx="4000" formatCode="General">
                  <c:v>-1.61587871867824E-3</c:v>
                </c:pt>
                <c:pt idx="4001" formatCode="General">
                  <c:v>-1.6341105163014101E-3</c:v>
                </c:pt>
                <c:pt idx="4002" formatCode="General">
                  <c:v>-1.6225870773751701E-3</c:v>
                </c:pt>
                <c:pt idx="4003" formatCode="General">
                  <c:v>-1.62045332077187E-3</c:v>
                </c:pt>
                <c:pt idx="4004" formatCode="General">
                  <c:v>-1.62738698752376E-3</c:v>
                </c:pt>
                <c:pt idx="4005" formatCode="General">
                  <c:v>-1.62497791086469E-3</c:v>
                </c:pt>
                <c:pt idx="4006" formatCode="General">
                  <c:v>-1.6217444119108501E-3</c:v>
                </c:pt>
                <c:pt idx="4007" formatCode="General">
                  <c:v>-1.5957689235192799E-3</c:v>
                </c:pt>
                <c:pt idx="4008" formatCode="General">
                  <c:v>-1.6205963361264899E-3</c:v>
                </c:pt>
                <c:pt idx="4009" formatCode="General">
                  <c:v>-1.6264471272327699E-3</c:v>
                </c:pt>
                <c:pt idx="4010" formatCode="General">
                  <c:v>-1.6284200902385499E-3</c:v>
                </c:pt>
                <c:pt idx="4011" formatCode="General">
                  <c:v>-1.61579253135216E-3</c:v>
                </c:pt>
                <c:pt idx="4012" formatCode="General">
                  <c:v>-1.60516405940084E-3</c:v>
                </c:pt>
                <c:pt idx="4013" formatCode="General">
                  <c:v>-1.6009995717822701E-3</c:v>
                </c:pt>
                <c:pt idx="4014" formatCode="General">
                  <c:v>-1.6351905304343899E-3</c:v>
                </c:pt>
                <c:pt idx="4015" formatCode="General">
                  <c:v>-1.60763515974697E-3</c:v>
                </c:pt>
                <c:pt idx="4016" formatCode="General">
                  <c:v>-1.6119201671652801E-3</c:v>
                </c:pt>
                <c:pt idx="4017" formatCode="General">
                  <c:v>-1.62778726302727E-3</c:v>
                </c:pt>
                <c:pt idx="4018" formatCode="General">
                  <c:v>-1.61856806867424E-3</c:v>
                </c:pt>
                <c:pt idx="4019" formatCode="General">
                  <c:v>-1.6237428697810799E-3</c:v>
                </c:pt>
                <c:pt idx="4020" formatCode="General">
                  <c:v>-1.5995152918293501E-3</c:v>
                </c:pt>
                <c:pt idx="4021" formatCode="General">
                  <c:v>-1.61827167238194E-3</c:v>
                </c:pt>
                <c:pt idx="4022" formatCode="General">
                  <c:v>-1.61772071583576E-3</c:v>
                </c:pt>
                <c:pt idx="4023" formatCode="General">
                  <c:v>-1.6043730969187301E-3</c:v>
                </c:pt>
                <c:pt idx="4024" formatCode="General">
                  <c:v>-1.61427131019712E-3</c:v>
                </c:pt>
                <c:pt idx="4025" formatCode="General">
                  <c:v>-1.62457988225145E-3</c:v>
                </c:pt>
                <c:pt idx="4026" formatCode="General">
                  <c:v>-1.6242567300450001E-3</c:v>
                </c:pt>
                <c:pt idx="4027" formatCode="General">
                  <c:v>-1.6263997292390499E-3</c:v>
                </c:pt>
                <c:pt idx="4028" formatCode="General">
                  <c:v>-1.6173978080815099E-3</c:v>
                </c:pt>
                <c:pt idx="4029" formatCode="General">
                  <c:v>-1.6291598520850601E-3</c:v>
                </c:pt>
                <c:pt idx="4030" formatCode="General">
                  <c:v>-1.6283046862003701E-3</c:v>
                </c:pt>
                <c:pt idx="4031" formatCode="General">
                  <c:v>-1.61094248205221E-3</c:v>
                </c:pt>
                <c:pt idx="4032" formatCode="General">
                  <c:v>-1.6214324735181901E-3</c:v>
                </c:pt>
                <c:pt idx="4033" formatCode="General">
                  <c:v>-1.6174238140208199E-3</c:v>
                </c:pt>
                <c:pt idx="4034" formatCode="General">
                  <c:v>-1.6086422909405401E-3</c:v>
                </c:pt>
                <c:pt idx="4035" formatCode="General">
                  <c:v>-1.6217033393187601E-3</c:v>
                </c:pt>
                <c:pt idx="4036" formatCode="General">
                  <c:v>-1.62643445371124E-3</c:v>
                </c:pt>
                <c:pt idx="4037" formatCode="General">
                  <c:v>-1.6154607028397001E-3</c:v>
                </c:pt>
                <c:pt idx="4038" formatCode="General">
                  <c:v>-1.61882703288406E-3</c:v>
                </c:pt>
                <c:pt idx="4039" formatCode="General">
                  <c:v>-1.6139953268150401E-3</c:v>
                </c:pt>
                <c:pt idx="4040" formatCode="General">
                  <c:v>-1.6121660174821101E-3</c:v>
                </c:pt>
                <c:pt idx="4041" formatCode="General">
                  <c:v>-1.62286195203931E-3</c:v>
                </c:pt>
                <c:pt idx="4042" formatCode="General">
                  <c:v>-1.6248250466137199E-3</c:v>
                </c:pt>
                <c:pt idx="4043" formatCode="General">
                  <c:v>-1.6215920882185399E-3</c:v>
                </c:pt>
                <c:pt idx="4044" formatCode="General">
                  <c:v>-1.6255113947123399E-3</c:v>
                </c:pt>
                <c:pt idx="4045" formatCode="General">
                  <c:v>-1.62609381090737E-3</c:v>
                </c:pt>
                <c:pt idx="4046" formatCode="General">
                  <c:v>-1.6134199719721001E-3</c:v>
                </c:pt>
                <c:pt idx="4047" formatCode="General">
                  <c:v>-1.6313510605835901E-3</c:v>
                </c:pt>
                <c:pt idx="4048" formatCode="General">
                  <c:v>-1.6326170153797401E-3</c:v>
                </c:pt>
                <c:pt idx="4049" formatCode="General">
                  <c:v>-1.6209612972324799E-3</c:v>
                </c:pt>
                <c:pt idx="4050" formatCode="General">
                  <c:v>-1.6199021733370399E-3</c:v>
                </c:pt>
                <c:pt idx="4051" formatCode="General">
                  <c:v>-1.6276541212655699E-3</c:v>
                </c:pt>
                <c:pt idx="4052" formatCode="General">
                  <c:v>-1.62194686382996E-3</c:v>
                </c:pt>
                <c:pt idx="4053" formatCode="General">
                  <c:v>-1.60795391121705E-3</c:v>
                </c:pt>
                <c:pt idx="4054" formatCode="General">
                  <c:v>-1.58442979961258E-3</c:v>
                </c:pt>
                <c:pt idx="4055" formatCode="General">
                  <c:v>-1.5936332774965001E-3</c:v>
                </c:pt>
                <c:pt idx="4056" formatCode="General">
                  <c:v>-1.6117854893884401E-3</c:v>
                </c:pt>
                <c:pt idx="4057" formatCode="General">
                  <c:v>-1.6181919623946999E-3</c:v>
                </c:pt>
                <c:pt idx="4058" formatCode="General">
                  <c:v>-1.6202601168975499E-3</c:v>
                </c:pt>
                <c:pt idx="4059" formatCode="General">
                  <c:v>-1.60421265256495E-3</c:v>
                </c:pt>
                <c:pt idx="4060" formatCode="General">
                  <c:v>-1.6129716540971401E-3</c:v>
                </c:pt>
                <c:pt idx="4061" formatCode="General">
                  <c:v>-1.59751209601625E-3</c:v>
                </c:pt>
                <c:pt idx="4062" formatCode="General">
                  <c:v>-1.62208911384114E-3</c:v>
                </c:pt>
                <c:pt idx="4063" formatCode="General">
                  <c:v>-1.5998020369325399E-3</c:v>
                </c:pt>
                <c:pt idx="4064" formatCode="General">
                  <c:v>-1.6047388816713499E-3</c:v>
                </c:pt>
                <c:pt idx="4065" formatCode="General">
                  <c:v>-1.61165367831734E-3</c:v>
                </c:pt>
                <c:pt idx="4066" formatCode="General">
                  <c:v>-1.6125356321189501E-3</c:v>
                </c:pt>
                <c:pt idx="4067" formatCode="General">
                  <c:v>-1.61307381803449E-3</c:v>
                </c:pt>
                <c:pt idx="4068" formatCode="General">
                  <c:v>-1.61960071663231E-3</c:v>
                </c:pt>
                <c:pt idx="4069" formatCode="General">
                  <c:v>-1.61334728389944E-3</c:v>
                </c:pt>
                <c:pt idx="4070" formatCode="General">
                  <c:v>-1.6073857634088401E-3</c:v>
                </c:pt>
                <c:pt idx="4071" formatCode="General">
                  <c:v>-1.6209783656429401E-3</c:v>
                </c:pt>
                <c:pt idx="4072" formatCode="General">
                  <c:v>-1.6225945465061301E-3</c:v>
                </c:pt>
                <c:pt idx="4073" formatCode="General">
                  <c:v>-1.6198997094664001E-3</c:v>
                </c:pt>
                <c:pt idx="4074" formatCode="General">
                  <c:v>-1.60862338728341E-3</c:v>
                </c:pt>
                <c:pt idx="4075" formatCode="General">
                  <c:v>-1.60184909505154E-3</c:v>
                </c:pt>
                <c:pt idx="4076" formatCode="General">
                  <c:v>-1.62606530087396E-3</c:v>
                </c:pt>
                <c:pt idx="4077" formatCode="General">
                  <c:v>-1.61275073928629E-3</c:v>
                </c:pt>
                <c:pt idx="4078" formatCode="General">
                  <c:v>-1.61796788713084E-3</c:v>
                </c:pt>
                <c:pt idx="4079" formatCode="General">
                  <c:v>-1.6068556990210001E-3</c:v>
                </c:pt>
                <c:pt idx="4080" formatCode="General">
                  <c:v>-1.5908070045586699E-3</c:v>
                </c:pt>
                <c:pt idx="4081" formatCode="General">
                  <c:v>-1.59053175895303E-3</c:v>
                </c:pt>
                <c:pt idx="4082" formatCode="General">
                  <c:v>-1.6138876196404701E-3</c:v>
                </c:pt>
                <c:pt idx="4083" formatCode="General">
                  <c:v>-1.5966377258785399E-3</c:v>
                </c:pt>
                <c:pt idx="4084" formatCode="General">
                  <c:v>-1.60043232300803E-3</c:v>
                </c:pt>
                <c:pt idx="4085" formatCode="General">
                  <c:v>-1.6064479739624101E-3</c:v>
                </c:pt>
                <c:pt idx="4086" formatCode="General">
                  <c:v>-1.57705217777748E-3</c:v>
                </c:pt>
                <c:pt idx="4087" formatCode="General">
                  <c:v>-1.60620661139696E-3</c:v>
                </c:pt>
                <c:pt idx="4088" formatCode="General">
                  <c:v>-1.6027424282196699E-3</c:v>
                </c:pt>
                <c:pt idx="4089" formatCode="General">
                  <c:v>-1.5751201753103599E-3</c:v>
                </c:pt>
                <c:pt idx="4090" formatCode="General">
                  <c:v>-1.59455245927341E-3</c:v>
                </c:pt>
                <c:pt idx="4091" formatCode="General">
                  <c:v>-1.5969784566724199E-3</c:v>
                </c:pt>
                <c:pt idx="4092" formatCode="General">
                  <c:v>-1.6006001768071501E-3</c:v>
                </c:pt>
                <c:pt idx="4093" formatCode="General">
                  <c:v>-1.61079125575885E-3</c:v>
                </c:pt>
                <c:pt idx="4094" formatCode="General">
                  <c:v>-1.5869199190305799E-3</c:v>
                </c:pt>
                <c:pt idx="4095" formatCode="General">
                  <c:v>-1.60532644670657E-3</c:v>
                </c:pt>
                <c:pt idx="4096" formatCode="General">
                  <c:v>-1.6016083615425099E-3</c:v>
                </c:pt>
                <c:pt idx="4097" formatCode="General">
                  <c:v>-1.58057215536169E-3</c:v>
                </c:pt>
                <c:pt idx="4098" formatCode="General">
                  <c:v>-1.6255164023740701E-3</c:v>
                </c:pt>
                <c:pt idx="4099" formatCode="General">
                  <c:v>-1.5852965618534799E-3</c:v>
                </c:pt>
                <c:pt idx="4100" formatCode="General">
                  <c:v>-1.59927118055252E-3</c:v>
                </c:pt>
                <c:pt idx="4101" formatCode="General">
                  <c:v>-1.59600254211286E-3</c:v>
                </c:pt>
                <c:pt idx="4102" formatCode="General">
                  <c:v>-1.58092308684753E-3</c:v>
                </c:pt>
                <c:pt idx="4103" formatCode="General">
                  <c:v>-1.60088927187013E-3</c:v>
                </c:pt>
                <c:pt idx="4104" formatCode="General">
                  <c:v>-1.5851917108784001E-3</c:v>
                </c:pt>
                <c:pt idx="4105" formatCode="General">
                  <c:v>-1.60483463428015E-3</c:v>
                </c:pt>
                <c:pt idx="4106" formatCode="General">
                  <c:v>-1.5827754834440301E-3</c:v>
                </c:pt>
                <c:pt idx="4107" formatCode="General">
                  <c:v>-1.5944552888758701E-3</c:v>
                </c:pt>
                <c:pt idx="4108" formatCode="General">
                  <c:v>-1.59336923700504E-3</c:v>
                </c:pt>
                <c:pt idx="4109" formatCode="General">
                  <c:v>-1.5795539342207199E-3</c:v>
                </c:pt>
                <c:pt idx="4110" formatCode="General">
                  <c:v>-1.59998395113528E-3</c:v>
                </c:pt>
                <c:pt idx="4111" formatCode="General">
                  <c:v>-1.56265966077849E-3</c:v>
                </c:pt>
                <c:pt idx="4112" formatCode="General">
                  <c:v>-1.58089009485127E-3</c:v>
                </c:pt>
                <c:pt idx="4113" formatCode="General">
                  <c:v>-1.5745653409762099E-3</c:v>
                </c:pt>
                <c:pt idx="4114" formatCode="General">
                  <c:v>-1.54952974181879E-3</c:v>
                </c:pt>
                <c:pt idx="4115" formatCode="General">
                  <c:v>-1.58051210683523E-3</c:v>
                </c:pt>
                <c:pt idx="4116" formatCode="General">
                  <c:v>-1.5848826146568501E-3</c:v>
                </c:pt>
                <c:pt idx="4117" formatCode="General">
                  <c:v>-1.5974961461716799E-3</c:v>
                </c:pt>
                <c:pt idx="4118" formatCode="General">
                  <c:v>-1.5805508139622E-3</c:v>
                </c:pt>
                <c:pt idx="4119" formatCode="General">
                  <c:v>-1.58732725872067E-3</c:v>
                </c:pt>
                <c:pt idx="4120" formatCode="General">
                  <c:v>-1.5917060786989599E-3</c:v>
                </c:pt>
                <c:pt idx="4121" formatCode="General">
                  <c:v>-1.5929003239120399E-3</c:v>
                </c:pt>
                <c:pt idx="4122" formatCode="General">
                  <c:v>-1.57127683633597E-3</c:v>
                </c:pt>
                <c:pt idx="4123" formatCode="General">
                  <c:v>-1.56474596988327E-3</c:v>
                </c:pt>
                <c:pt idx="4124" formatCode="General">
                  <c:v>-1.58543892568739E-3</c:v>
                </c:pt>
                <c:pt idx="4125" formatCode="General">
                  <c:v>-1.57413214835035E-3</c:v>
                </c:pt>
                <c:pt idx="4126" formatCode="General">
                  <c:v>-1.5944429141525899E-3</c:v>
                </c:pt>
                <c:pt idx="4127" formatCode="General">
                  <c:v>-1.5597809049081499E-3</c:v>
                </c:pt>
                <c:pt idx="4128" formatCode="General">
                  <c:v>-1.58471490506158E-3</c:v>
                </c:pt>
                <c:pt idx="4129" formatCode="General">
                  <c:v>-1.56854692170608E-3</c:v>
                </c:pt>
                <c:pt idx="4130" formatCode="General">
                  <c:v>-1.57288639016828E-3</c:v>
                </c:pt>
                <c:pt idx="4131" formatCode="General">
                  <c:v>-1.5972597791508E-3</c:v>
                </c:pt>
                <c:pt idx="4132" formatCode="General">
                  <c:v>-1.58596273144665E-3</c:v>
                </c:pt>
                <c:pt idx="4133" formatCode="General">
                  <c:v>-1.5779510989031801E-3</c:v>
                </c:pt>
                <c:pt idx="4134" formatCode="General">
                  <c:v>-1.5668344160801599E-3</c:v>
                </c:pt>
                <c:pt idx="4135" formatCode="General">
                  <c:v>-1.5804866099490499E-3</c:v>
                </c:pt>
                <c:pt idx="4136" formatCode="General">
                  <c:v>-1.57135771595439E-3</c:v>
                </c:pt>
                <c:pt idx="4137" formatCode="General">
                  <c:v>-1.5696552210259401E-3</c:v>
                </c:pt>
                <c:pt idx="4138" formatCode="General">
                  <c:v>-1.58153401320538E-3</c:v>
                </c:pt>
                <c:pt idx="4139" formatCode="General">
                  <c:v>-1.56287688425331E-3</c:v>
                </c:pt>
                <c:pt idx="4140" formatCode="General">
                  <c:v>-1.5651669867167101E-3</c:v>
                </c:pt>
                <c:pt idx="4141" formatCode="General">
                  <c:v>-1.5635043116633499E-3</c:v>
                </c:pt>
                <c:pt idx="4142" formatCode="General">
                  <c:v>-1.57984027146462E-3</c:v>
                </c:pt>
                <c:pt idx="4143" formatCode="General">
                  <c:v>-1.58057952901547E-3</c:v>
                </c:pt>
                <c:pt idx="4144" formatCode="General">
                  <c:v>-1.5766549142126099E-3</c:v>
                </c:pt>
                <c:pt idx="4145" formatCode="General">
                  <c:v>-1.6043709198576E-3</c:v>
                </c:pt>
                <c:pt idx="4146" formatCode="General">
                  <c:v>-1.5717033138024799E-3</c:v>
                </c:pt>
                <c:pt idx="4147" formatCode="General">
                  <c:v>-1.5743620112692899E-3</c:v>
                </c:pt>
                <c:pt idx="4148" formatCode="General">
                  <c:v>-1.5785373311702801E-3</c:v>
                </c:pt>
                <c:pt idx="4149" formatCode="General">
                  <c:v>-1.5729513082432E-3</c:v>
                </c:pt>
                <c:pt idx="4150" formatCode="General">
                  <c:v>-1.5794957622988399E-3</c:v>
                </c:pt>
                <c:pt idx="4151" formatCode="General">
                  <c:v>-1.5441660327439701E-3</c:v>
                </c:pt>
                <c:pt idx="4152" formatCode="General">
                  <c:v>-1.56918505466517E-3</c:v>
                </c:pt>
                <c:pt idx="4153" formatCode="General">
                  <c:v>-1.5936335871164799E-3</c:v>
                </c:pt>
                <c:pt idx="4154" formatCode="General">
                  <c:v>-1.54727306958812E-3</c:v>
                </c:pt>
                <c:pt idx="4155" formatCode="General">
                  <c:v>-1.55920167179771E-3</c:v>
                </c:pt>
                <c:pt idx="4156" formatCode="General">
                  <c:v>-1.5674282627122799E-3</c:v>
                </c:pt>
                <c:pt idx="4157" formatCode="General">
                  <c:v>-1.5686709834225E-3</c:v>
                </c:pt>
                <c:pt idx="4158" formatCode="General">
                  <c:v>-1.5525106745197699E-3</c:v>
                </c:pt>
                <c:pt idx="4159" formatCode="General">
                  <c:v>-1.56850217622189E-3</c:v>
                </c:pt>
                <c:pt idx="4160" formatCode="General">
                  <c:v>-1.54213661497215E-3</c:v>
                </c:pt>
                <c:pt idx="4161" formatCode="General">
                  <c:v>-1.5484605856984099E-3</c:v>
                </c:pt>
                <c:pt idx="4162" formatCode="General">
                  <c:v>-1.5749800649750799E-3</c:v>
                </c:pt>
                <c:pt idx="4163" formatCode="General">
                  <c:v>-1.5629197629770299E-3</c:v>
                </c:pt>
                <c:pt idx="4164" formatCode="General">
                  <c:v>-1.5604045214685899E-3</c:v>
                </c:pt>
                <c:pt idx="4165" formatCode="General">
                  <c:v>-1.56492919464038E-3</c:v>
                </c:pt>
                <c:pt idx="4166" formatCode="General">
                  <c:v>-1.5663964517895401E-3</c:v>
                </c:pt>
                <c:pt idx="4167" formatCode="General">
                  <c:v>-1.56299981811843E-3</c:v>
                </c:pt>
                <c:pt idx="4168" formatCode="General">
                  <c:v>-1.5842561596953E-3</c:v>
                </c:pt>
                <c:pt idx="4169" formatCode="General">
                  <c:v>-1.56789129483576E-3</c:v>
                </c:pt>
                <c:pt idx="4170" formatCode="General">
                  <c:v>-1.5643141313246801E-3</c:v>
                </c:pt>
                <c:pt idx="4171" formatCode="General">
                  <c:v>-1.56527862811872E-3</c:v>
                </c:pt>
                <c:pt idx="4172" formatCode="General">
                  <c:v>-1.5835359480885899E-3</c:v>
                </c:pt>
                <c:pt idx="4173" formatCode="General">
                  <c:v>-1.55478905250925E-3</c:v>
                </c:pt>
                <c:pt idx="4174" formatCode="General">
                  <c:v>-1.562796281985E-3</c:v>
                </c:pt>
                <c:pt idx="4175" formatCode="General">
                  <c:v>-1.57789165057125E-3</c:v>
                </c:pt>
                <c:pt idx="4176" formatCode="General">
                  <c:v>-1.5676167297054499E-3</c:v>
                </c:pt>
                <c:pt idx="4177" formatCode="General">
                  <c:v>-1.5653203920559201E-3</c:v>
                </c:pt>
                <c:pt idx="4178" formatCode="General">
                  <c:v>-1.57100210412475E-3</c:v>
                </c:pt>
                <c:pt idx="4179" formatCode="General">
                  <c:v>-1.57841989937971E-3</c:v>
                </c:pt>
                <c:pt idx="4180" formatCode="General">
                  <c:v>-1.56379705191093E-3</c:v>
                </c:pt>
                <c:pt idx="4181" formatCode="General">
                  <c:v>-1.5782381946584101E-3</c:v>
                </c:pt>
                <c:pt idx="4182" formatCode="General">
                  <c:v>-1.5786839888179099E-3</c:v>
                </c:pt>
                <c:pt idx="4183" formatCode="General">
                  <c:v>-1.5629432132511899E-3</c:v>
                </c:pt>
                <c:pt idx="4184" formatCode="General">
                  <c:v>-1.57824947369749E-3</c:v>
                </c:pt>
                <c:pt idx="4185" formatCode="General">
                  <c:v>-1.5682851153444601E-3</c:v>
                </c:pt>
                <c:pt idx="4186" formatCode="General">
                  <c:v>-1.5561414411070799E-3</c:v>
                </c:pt>
                <c:pt idx="4187" formatCode="General">
                  <c:v>-1.5681261204633899E-3</c:v>
                </c:pt>
                <c:pt idx="4188" formatCode="General">
                  <c:v>-1.5764794197842299E-3</c:v>
                </c:pt>
                <c:pt idx="4189" formatCode="General">
                  <c:v>-1.54829651715321E-3</c:v>
                </c:pt>
                <c:pt idx="4190" formatCode="General">
                  <c:v>-1.5357311935405801E-3</c:v>
                </c:pt>
                <c:pt idx="4191" formatCode="General">
                  <c:v>-1.5545671140819899E-3</c:v>
                </c:pt>
                <c:pt idx="4192" formatCode="General">
                  <c:v>-1.56384020916721E-3</c:v>
                </c:pt>
                <c:pt idx="4193" formatCode="General">
                  <c:v>-1.58910186460992E-3</c:v>
                </c:pt>
                <c:pt idx="4194" formatCode="General">
                  <c:v>-1.5949772829497401E-3</c:v>
                </c:pt>
                <c:pt idx="4195" formatCode="General">
                  <c:v>-1.5449799897687699E-3</c:v>
                </c:pt>
                <c:pt idx="4196" formatCode="General">
                  <c:v>-1.5664613976625599E-3</c:v>
                </c:pt>
                <c:pt idx="4197" formatCode="General">
                  <c:v>-1.5624388262762299E-3</c:v>
                </c:pt>
                <c:pt idx="4198" formatCode="General">
                  <c:v>-1.5478356634397901E-3</c:v>
                </c:pt>
                <c:pt idx="4199" formatCode="General">
                  <c:v>-1.53455459944483E-3</c:v>
                </c:pt>
                <c:pt idx="4200" formatCode="General">
                  <c:v>-1.57521203753445E-3</c:v>
                </c:pt>
                <c:pt idx="4201" formatCode="General">
                  <c:v>-1.5747703622299501E-3</c:v>
                </c:pt>
                <c:pt idx="4202" formatCode="General">
                  <c:v>-1.57827206302323E-3</c:v>
                </c:pt>
                <c:pt idx="4203" formatCode="General">
                  <c:v>-1.53622689026228E-3</c:v>
                </c:pt>
                <c:pt idx="4204" formatCode="General">
                  <c:v>-1.57182261641006E-3</c:v>
                </c:pt>
                <c:pt idx="4205" formatCode="General">
                  <c:v>-1.5547133210310599E-3</c:v>
                </c:pt>
                <c:pt idx="4206" formatCode="General">
                  <c:v>-1.57174050227555E-3</c:v>
                </c:pt>
                <c:pt idx="4207" formatCode="General">
                  <c:v>-1.54840909814203E-3</c:v>
                </c:pt>
                <c:pt idx="4208" formatCode="General">
                  <c:v>-1.56339322505106E-3</c:v>
                </c:pt>
                <c:pt idx="4209" formatCode="General">
                  <c:v>-1.5667697304016001E-3</c:v>
                </c:pt>
                <c:pt idx="4210" formatCode="General">
                  <c:v>-1.54727858283472E-3</c:v>
                </c:pt>
                <c:pt idx="4211" formatCode="General">
                  <c:v>-1.5526140779486401E-3</c:v>
                </c:pt>
                <c:pt idx="4212" formatCode="General">
                  <c:v>-1.5597924979392499E-3</c:v>
                </c:pt>
                <c:pt idx="4213" formatCode="General">
                  <c:v>-1.56806810587291E-3</c:v>
                </c:pt>
                <c:pt idx="4214" formatCode="General">
                  <c:v>-1.5759736225573499E-3</c:v>
                </c:pt>
                <c:pt idx="4215" formatCode="General">
                  <c:v>-1.56292805667647E-3</c:v>
                </c:pt>
                <c:pt idx="4216" formatCode="General">
                  <c:v>-1.5438713184741399E-3</c:v>
                </c:pt>
                <c:pt idx="4217" formatCode="General">
                  <c:v>-1.58330608276489E-3</c:v>
                </c:pt>
                <c:pt idx="4218" formatCode="General">
                  <c:v>-1.550516575489E-3</c:v>
                </c:pt>
                <c:pt idx="4219" formatCode="General">
                  <c:v>-1.5734461360378299E-3</c:v>
                </c:pt>
                <c:pt idx="4220" formatCode="General">
                  <c:v>-1.5597149423550701E-3</c:v>
                </c:pt>
                <c:pt idx="4221" formatCode="General">
                  <c:v>-1.56721816826194E-3</c:v>
                </c:pt>
                <c:pt idx="4222" formatCode="General">
                  <c:v>-1.55590540131717E-3</c:v>
                </c:pt>
                <c:pt idx="4223" formatCode="General">
                  <c:v>-1.56528386912682E-3</c:v>
                </c:pt>
                <c:pt idx="4224" formatCode="General">
                  <c:v>-1.55124200338507E-3</c:v>
                </c:pt>
                <c:pt idx="4225" formatCode="General">
                  <c:v>-1.5626611560169701E-3</c:v>
                </c:pt>
                <c:pt idx="4226" formatCode="General">
                  <c:v>-1.56437626269655E-3</c:v>
                </c:pt>
                <c:pt idx="4227" formatCode="General">
                  <c:v>-1.5625238523628601E-3</c:v>
                </c:pt>
                <c:pt idx="4228" formatCode="General">
                  <c:v>-1.5604869799255099E-3</c:v>
                </c:pt>
                <c:pt idx="4229" formatCode="General">
                  <c:v>-1.55508203301816E-3</c:v>
                </c:pt>
                <c:pt idx="4230" formatCode="General">
                  <c:v>-1.58003226580331E-3</c:v>
                </c:pt>
                <c:pt idx="4231" formatCode="General">
                  <c:v>-1.56541316734344E-3</c:v>
                </c:pt>
                <c:pt idx="4232" formatCode="General">
                  <c:v>-1.56221324368846E-3</c:v>
                </c:pt>
                <c:pt idx="4233" formatCode="General">
                  <c:v>-1.5749981054757199E-3</c:v>
                </c:pt>
                <c:pt idx="4234" formatCode="General">
                  <c:v>-1.56451756451677E-3</c:v>
                </c:pt>
                <c:pt idx="4235" formatCode="General">
                  <c:v>-1.58538942962966E-3</c:v>
                </c:pt>
                <c:pt idx="4236" formatCode="General">
                  <c:v>-1.52555326461742E-3</c:v>
                </c:pt>
                <c:pt idx="4237" formatCode="General">
                  <c:v>-1.5650218389581E-3</c:v>
                </c:pt>
                <c:pt idx="4238" formatCode="General">
                  <c:v>-1.56370608015347E-3</c:v>
                </c:pt>
                <c:pt idx="4239" formatCode="General">
                  <c:v>-1.5491659136305401E-3</c:v>
                </c:pt>
                <c:pt idx="4240" formatCode="General">
                  <c:v>-1.57036192402959E-3</c:v>
                </c:pt>
                <c:pt idx="4241" formatCode="General">
                  <c:v>-1.5558101075999E-3</c:v>
                </c:pt>
                <c:pt idx="4242" formatCode="General">
                  <c:v>-1.5756207122951699E-3</c:v>
                </c:pt>
                <c:pt idx="4243" formatCode="General">
                  <c:v>-1.55352733416663E-3</c:v>
                </c:pt>
                <c:pt idx="4244" formatCode="General">
                  <c:v>-1.55276835982783E-3</c:v>
                </c:pt>
                <c:pt idx="4245" formatCode="General">
                  <c:v>-1.5683105375341299E-3</c:v>
                </c:pt>
                <c:pt idx="4246" formatCode="General">
                  <c:v>-1.53878214476592E-3</c:v>
                </c:pt>
                <c:pt idx="4247" formatCode="General">
                  <c:v>-1.5567462650125301E-3</c:v>
                </c:pt>
                <c:pt idx="4248" formatCode="General">
                  <c:v>-1.57347357777981E-3</c:v>
                </c:pt>
                <c:pt idx="4249" formatCode="General">
                  <c:v>-1.5540047377149899E-3</c:v>
                </c:pt>
                <c:pt idx="4250" formatCode="General">
                  <c:v>-1.56239575100859E-3</c:v>
                </c:pt>
                <c:pt idx="4251" formatCode="General">
                  <c:v>-1.56820847657856E-3</c:v>
                </c:pt>
                <c:pt idx="4252" formatCode="General">
                  <c:v>-1.5536244457408799E-3</c:v>
                </c:pt>
                <c:pt idx="4253" formatCode="General">
                  <c:v>-1.5619858070059799E-3</c:v>
                </c:pt>
                <c:pt idx="4254" formatCode="General">
                  <c:v>-1.5552378312807E-3</c:v>
                </c:pt>
                <c:pt idx="4255" formatCode="General">
                  <c:v>-1.58966801277466E-3</c:v>
                </c:pt>
                <c:pt idx="4256" formatCode="General">
                  <c:v>-1.5712704465073099E-3</c:v>
                </c:pt>
                <c:pt idx="4257" formatCode="General">
                  <c:v>-1.54621299211666E-3</c:v>
                </c:pt>
                <c:pt idx="4258" formatCode="General">
                  <c:v>-1.53194821684732E-3</c:v>
                </c:pt>
                <c:pt idx="4259" formatCode="General">
                  <c:v>-1.5819052794316399E-3</c:v>
                </c:pt>
                <c:pt idx="4260" formatCode="General">
                  <c:v>-1.5582187009162E-3</c:v>
                </c:pt>
                <c:pt idx="4261" formatCode="General">
                  <c:v>-1.5747813955067399E-3</c:v>
                </c:pt>
                <c:pt idx="4262" formatCode="General">
                  <c:v>-1.5518032612718399E-3</c:v>
                </c:pt>
                <c:pt idx="4263" formatCode="General">
                  <c:v>-1.55624859903539E-3</c:v>
                </c:pt>
                <c:pt idx="4264" formatCode="General">
                  <c:v>-1.55948991065622E-3</c:v>
                </c:pt>
                <c:pt idx="4265" formatCode="General">
                  <c:v>-1.53752243505431E-3</c:v>
                </c:pt>
                <c:pt idx="4266" formatCode="General">
                  <c:v>-1.5629540202461701E-3</c:v>
                </c:pt>
                <c:pt idx="4267" formatCode="General">
                  <c:v>-1.57314065266387E-3</c:v>
                </c:pt>
                <c:pt idx="4268" formatCode="General">
                  <c:v>-1.5598409221759999E-3</c:v>
                </c:pt>
                <c:pt idx="4269" formatCode="General">
                  <c:v>-1.5491184589337E-3</c:v>
                </c:pt>
                <c:pt idx="4270" formatCode="General">
                  <c:v>-1.55334391830506E-3</c:v>
                </c:pt>
                <c:pt idx="4271" formatCode="General">
                  <c:v>-1.56461367289707E-3</c:v>
                </c:pt>
                <c:pt idx="4272" formatCode="General">
                  <c:v>-1.56472840576252E-3</c:v>
                </c:pt>
                <c:pt idx="4273" formatCode="General">
                  <c:v>-1.5726615170774899E-3</c:v>
                </c:pt>
                <c:pt idx="4274" formatCode="General">
                  <c:v>-1.5512882139638901E-3</c:v>
                </c:pt>
                <c:pt idx="4275" formatCode="General">
                  <c:v>-1.56115327238541E-3</c:v>
                </c:pt>
                <c:pt idx="4276" formatCode="General">
                  <c:v>-1.5669216946479401E-3</c:v>
                </c:pt>
                <c:pt idx="4277" formatCode="General">
                  <c:v>-1.54714629073705E-3</c:v>
                </c:pt>
                <c:pt idx="4278" formatCode="General">
                  <c:v>-1.5569041572647E-3</c:v>
                </c:pt>
                <c:pt idx="4279" formatCode="General">
                  <c:v>-1.5554398515667501E-3</c:v>
                </c:pt>
                <c:pt idx="4280" formatCode="General">
                  <c:v>-1.58217537995487E-3</c:v>
                </c:pt>
                <c:pt idx="4281" formatCode="General">
                  <c:v>-1.5710065601598001E-3</c:v>
                </c:pt>
                <c:pt idx="4282" formatCode="General">
                  <c:v>-1.59243152336666E-3</c:v>
                </c:pt>
                <c:pt idx="4283" formatCode="General">
                  <c:v>-1.5976606308622601E-3</c:v>
                </c:pt>
                <c:pt idx="4284" formatCode="General">
                  <c:v>-1.59952979027711E-3</c:v>
                </c:pt>
                <c:pt idx="4285" formatCode="General">
                  <c:v>-1.58147131444639E-3</c:v>
                </c:pt>
                <c:pt idx="4286" formatCode="General">
                  <c:v>-1.5677289174358499E-3</c:v>
                </c:pt>
                <c:pt idx="4287" formatCode="General">
                  <c:v>-1.5934742759487999E-3</c:v>
                </c:pt>
                <c:pt idx="4288" formatCode="General">
                  <c:v>-1.6034805757173299E-3</c:v>
                </c:pt>
                <c:pt idx="4289" formatCode="General">
                  <c:v>-1.58039918317817E-3</c:v>
                </c:pt>
                <c:pt idx="4290" formatCode="General">
                  <c:v>-1.57491705717297E-3</c:v>
                </c:pt>
                <c:pt idx="4291" formatCode="General">
                  <c:v>-1.5723301395495601E-3</c:v>
                </c:pt>
                <c:pt idx="4292" formatCode="General">
                  <c:v>-1.57754378770285E-3</c:v>
                </c:pt>
                <c:pt idx="4293" formatCode="General">
                  <c:v>-1.5931780691636501E-3</c:v>
                </c:pt>
                <c:pt idx="4294" formatCode="General">
                  <c:v>-1.5760219522035601E-3</c:v>
                </c:pt>
                <c:pt idx="4295" formatCode="General">
                  <c:v>-1.5857184350759499E-3</c:v>
                </c:pt>
                <c:pt idx="4296" formatCode="General">
                  <c:v>-1.5865979062259E-3</c:v>
                </c:pt>
                <c:pt idx="4297" formatCode="General">
                  <c:v>-1.5792469739740701E-3</c:v>
                </c:pt>
                <c:pt idx="4298" formatCode="General">
                  <c:v>-1.5847520940552001E-3</c:v>
                </c:pt>
                <c:pt idx="4299" formatCode="General">
                  <c:v>-1.6024125643741801E-3</c:v>
                </c:pt>
                <c:pt idx="4300" formatCode="General">
                  <c:v>-1.5716660477464899E-3</c:v>
                </c:pt>
                <c:pt idx="4301" formatCode="General">
                  <c:v>-1.58935453569411E-3</c:v>
                </c:pt>
                <c:pt idx="4302" formatCode="General">
                  <c:v>-1.5784348780924801E-3</c:v>
                </c:pt>
                <c:pt idx="4303" formatCode="General">
                  <c:v>-1.58544188473919E-3</c:v>
                </c:pt>
                <c:pt idx="4304" formatCode="General">
                  <c:v>-1.5661999112109399E-3</c:v>
                </c:pt>
                <c:pt idx="4305" formatCode="General">
                  <c:v>-1.5683511139851199E-3</c:v>
                </c:pt>
                <c:pt idx="4306" formatCode="General">
                  <c:v>-1.5655646952495101E-3</c:v>
                </c:pt>
                <c:pt idx="4307" formatCode="General">
                  <c:v>-1.58902731993207E-3</c:v>
                </c:pt>
                <c:pt idx="4308" formatCode="General">
                  <c:v>-1.5669491218538801E-3</c:v>
                </c:pt>
                <c:pt idx="4309" formatCode="General">
                  <c:v>-1.57752584133854E-3</c:v>
                </c:pt>
                <c:pt idx="4310" formatCode="General">
                  <c:v>-1.5765397028250699E-3</c:v>
                </c:pt>
                <c:pt idx="4311" formatCode="General">
                  <c:v>-1.58805992120913E-3</c:v>
                </c:pt>
                <c:pt idx="4312" formatCode="General">
                  <c:v>-1.5706368519090299E-3</c:v>
                </c:pt>
                <c:pt idx="4313" formatCode="General">
                  <c:v>-1.58403812428642E-3</c:v>
                </c:pt>
                <c:pt idx="4314" formatCode="General">
                  <c:v>-1.5804011947155E-3</c:v>
                </c:pt>
                <c:pt idx="4315" formatCode="General">
                  <c:v>-1.55552078590579E-3</c:v>
                </c:pt>
                <c:pt idx="4316" formatCode="General">
                  <c:v>-1.57517404797464E-3</c:v>
                </c:pt>
                <c:pt idx="4317" formatCode="General">
                  <c:v>-1.572735604297E-3</c:v>
                </c:pt>
                <c:pt idx="4318" formatCode="General">
                  <c:v>-1.5687649135300199E-3</c:v>
                </c:pt>
                <c:pt idx="4319" formatCode="General">
                  <c:v>-1.55326250123956E-3</c:v>
                </c:pt>
                <c:pt idx="4320" formatCode="General">
                  <c:v>-1.5821508931433399E-3</c:v>
                </c:pt>
                <c:pt idx="4321" formatCode="General">
                  <c:v>-1.5806041609294501E-3</c:v>
                </c:pt>
                <c:pt idx="4322" formatCode="General">
                  <c:v>-1.5687081535730599E-3</c:v>
                </c:pt>
                <c:pt idx="4323" formatCode="General">
                  <c:v>-1.5830247829553301E-3</c:v>
                </c:pt>
                <c:pt idx="4324" formatCode="General">
                  <c:v>-1.55987696652155E-3</c:v>
                </c:pt>
                <c:pt idx="4325" formatCode="General">
                  <c:v>-1.5630495566249401E-3</c:v>
                </c:pt>
                <c:pt idx="4326" formatCode="General">
                  <c:v>-1.5783094717660201E-3</c:v>
                </c:pt>
                <c:pt idx="4327" formatCode="General">
                  <c:v>-1.5825291008078699E-3</c:v>
                </c:pt>
                <c:pt idx="4328" formatCode="General">
                  <c:v>-1.6061702741437399E-3</c:v>
                </c:pt>
                <c:pt idx="4329" formatCode="General">
                  <c:v>-1.5552763815471699E-3</c:v>
                </c:pt>
                <c:pt idx="4330" formatCode="General">
                  <c:v>-1.59069740390853E-3</c:v>
                </c:pt>
                <c:pt idx="4331" formatCode="General">
                  <c:v>-1.55505029380763E-3</c:v>
                </c:pt>
                <c:pt idx="4332" formatCode="General">
                  <c:v>-1.58326170751739E-3</c:v>
                </c:pt>
                <c:pt idx="4333" formatCode="General">
                  <c:v>-1.59262762981627E-3</c:v>
                </c:pt>
                <c:pt idx="4334" formatCode="General">
                  <c:v>-1.59254054295592E-3</c:v>
                </c:pt>
                <c:pt idx="4335" formatCode="General">
                  <c:v>-1.5791881718462901E-3</c:v>
                </c:pt>
                <c:pt idx="4336" formatCode="General">
                  <c:v>-1.57181207706265E-3</c:v>
                </c:pt>
                <c:pt idx="4337" formatCode="General">
                  <c:v>-1.5769363584356201E-3</c:v>
                </c:pt>
                <c:pt idx="4338" formatCode="General">
                  <c:v>-1.561784963068E-3</c:v>
                </c:pt>
                <c:pt idx="4339" formatCode="General">
                  <c:v>-1.54976335000757E-3</c:v>
                </c:pt>
                <c:pt idx="4340" formatCode="General">
                  <c:v>-1.56818620476404E-3</c:v>
                </c:pt>
                <c:pt idx="4341" formatCode="General">
                  <c:v>-1.5598444544402E-3</c:v>
                </c:pt>
                <c:pt idx="4342" formatCode="General">
                  <c:v>-1.5734997277636899E-3</c:v>
                </c:pt>
                <c:pt idx="4343" formatCode="General">
                  <c:v>-1.5892555246448E-3</c:v>
                </c:pt>
                <c:pt idx="4344" formatCode="General">
                  <c:v>-1.5637104363090701E-3</c:v>
                </c:pt>
                <c:pt idx="4345" formatCode="General">
                  <c:v>-1.5706024183284599E-3</c:v>
                </c:pt>
                <c:pt idx="4346" formatCode="General">
                  <c:v>-1.5634746774160701E-3</c:v>
                </c:pt>
                <c:pt idx="4347" formatCode="General">
                  <c:v>-1.5736454146210201E-3</c:v>
                </c:pt>
                <c:pt idx="4348" formatCode="General">
                  <c:v>-1.57316606873486E-3</c:v>
                </c:pt>
                <c:pt idx="4349" formatCode="General">
                  <c:v>-1.5825457991168999E-3</c:v>
                </c:pt>
                <c:pt idx="4350" formatCode="General">
                  <c:v>-1.55045111655511E-3</c:v>
                </c:pt>
                <c:pt idx="4351" formatCode="General">
                  <c:v>-1.5720168976642399E-3</c:v>
                </c:pt>
                <c:pt idx="4352" formatCode="General">
                  <c:v>-1.54730610284299E-3</c:v>
                </c:pt>
                <c:pt idx="4353" formatCode="General">
                  <c:v>-1.53760624487791E-3</c:v>
                </c:pt>
                <c:pt idx="4354" formatCode="General">
                  <c:v>-1.55770277136298E-3</c:v>
                </c:pt>
                <c:pt idx="4355" formatCode="General">
                  <c:v>-1.56630106416592E-3</c:v>
                </c:pt>
                <c:pt idx="4356" formatCode="General">
                  <c:v>-1.5799391898843401E-3</c:v>
                </c:pt>
                <c:pt idx="4357" formatCode="General">
                  <c:v>-1.5348113558286199E-3</c:v>
                </c:pt>
                <c:pt idx="4358" formatCode="General">
                  <c:v>-1.5729185613284501E-3</c:v>
                </c:pt>
                <c:pt idx="4359" formatCode="General">
                  <c:v>-1.55915999535863E-3</c:v>
                </c:pt>
                <c:pt idx="4360" formatCode="General">
                  <c:v>-1.59406730307019E-3</c:v>
                </c:pt>
                <c:pt idx="4361" formatCode="General">
                  <c:v>-1.57385575607946E-3</c:v>
                </c:pt>
                <c:pt idx="4362" formatCode="General">
                  <c:v>-1.5803160780595801E-3</c:v>
                </c:pt>
                <c:pt idx="4363" formatCode="General">
                  <c:v>-1.58828423709877E-3</c:v>
                </c:pt>
                <c:pt idx="4364" formatCode="General">
                  <c:v>-1.5625985269033401E-3</c:v>
                </c:pt>
                <c:pt idx="4365" formatCode="General">
                  <c:v>-1.55208070265075E-3</c:v>
                </c:pt>
                <c:pt idx="4366" formatCode="General">
                  <c:v>-1.5779754038306199E-3</c:v>
                </c:pt>
                <c:pt idx="4367" formatCode="General">
                  <c:v>-1.5818445338943699E-3</c:v>
                </c:pt>
                <c:pt idx="4368" formatCode="General">
                  <c:v>-1.58104249478603E-3</c:v>
                </c:pt>
                <c:pt idx="4369" formatCode="General">
                  <c:v>-1.5655020938869801E-3</c:v>
                </c:pt>
                <c:pt idx="4370" formatCode="General">
                  <c:v>-1.57871119418298E-3</c:v>
                </c:pt>
                <c:pt idx="4371" formatCode="General">
                  <c:v>-1.6032753887345701E-3</c:v>
                </c:pt>
                <c:pt idx="4372" formatCode="General">
                  <c:v>-1.5566248101476601E-3</c:v>
                </c:pt>
                <c:pt idx="4373" formatCode="General">
                  <c:v>-1.53326816334894E-3</c:v>
                </c:pt>
                <c:pt idx="4374" formatCode="General">
                  <c:v>-1.5916184786658001E-3</c:v>
                </c:pt>
                <c:pt idx="4375" formatCode="General">
                  <c:v>-1.5647312244204601E-3</c:v>
                </c:pt>
                <c:pt idx="4376" formatCode="General">
                  <c:v>-1.57587702391356E-3</c:v>
                </c:pt>
                <c:pt idx="4377" formatCode="General">
                  <c:v>-1.59028309835715E-3</c:v>
                </c:pt>
                <c:pt idx="4378" formatCode="General">
                  <c:v>-1.56858208826182E-3</c:v>
                </c:pt>
                <c:pt idx="4379" formatCode="General">
                  <c:v>-1.58248681741945E-3</c:v>
                </c:pt>
                <c:pt idx="4380" formatCode="General">
                  <c:v>-1.57503636027767E-3</c:v>
                </c:pt>
                <c:pt idx="4381" formatCode="General">
                  <c:v>-1.5648352210882899E-3</c:v>
                </c:pt>
                <c:pt idx="4382" formatCode="General">
                  <c:v>-1.59312033249956E-3</c:v>
                </c:pt>
                <c:pt idx="4383" formatCode="General">
                  <c:v>-1.5832654215337399E-3</c:v>
                </c:pt>
                <c:pt idx="4384" formatCode="General">
                  <c:v>-1.56115821341272E-3</c:v>
                </c:pt>
                <c:pt idx="4385" formatCode="General">
                  <c:v>-1.5689339188846099E-3</c:v>
                </c:pt>
                <c:pt idx="4386" formatCode="General">
                  <c:v>-1.57511696796711E-3</c:v>
                </c:pt>
                <c:pt idx="4387" formatCode="General">
                  <c:v>-1.57824348469263E-3</c:v>
                </c:pt>
                <c:pt idx="4388" formatCode="General">
                  <c:v>-1.5630566762423401E-3</c:v>
                </c:pt>
                <c:pt idx="4389" formatCode="General">
                  <c:v>-1.5646426500927201E-3</c:v>
                </c:pt>
                <c:pt idx="4390" formatCode="General">
                  <c:v>-1.56211748576786E-3</c:v>
                </c:pt>
                <c:pt idx="4391" formatCode="General">
                  <c:v>-1.5530057523662601E-3</c:v>
                </c:pt>
                <c:pt idx="4392" formatCode="General">
                  <c:v>-1.5526639913570001E-3</c:v>
                </c:pt>
                <c:pt idx="4393" formatCode="General">
                  <c:v>-1.5532968384908701E-3</c:v>
                </c:pt>
                <c:pt idx="4394" formatCode="General">
                  <c:v>-1.5577941229728599E-3</c:v>
                </c:pt>
                <c:pt idx="4395" formatCode="General">
                  <c:v>-1.5465714790467099E-3</c:v>
                </c:pt>
                <c:pt idx="4396" formatCode="General">
                  <c:v>-1.58163732642635E-3</c:v>
                </c:pt>
                <c:pt idx="4397" formatCode="General">
                  <c:v>-1.5564588065867301E-3</c:v>
                </c:pt>
                <c:pt idx="4398" formatCode="General">
                  <c:v>-1.5623738156404199E-3</c:v>
                </c:pt>
                <c:pt idx="4399" formatCode="General">
                  <c:v>-1.56576978381643E-3</c:v>
                </c:pt>
                <c:pt idx="4400" formatCode="General">
                  <c:v>-1.5742037975912801E-3</c:v>
                </c:pt>
                <c:pt idx="4401" formatCode="General">
                  <c:v>-1.5723133916825799E-3</c:v>
                </c:pt>
                <c:pt idx="4402" formatCode="General">
                  <c:v>-1.5827787709600299E-3</c:v>
                </c:pt>
                <c:pt idx="4403" formatCode="General">
                  <c:v>-1.5565277711229401E-3</c:v>
                </c:pt>
                <c:pt idx="4404" formatCode="General">
                  <c:v>-1.57046356847619E-3</c:v>
                </c:pt>
                <c:pt idx="4405" formatCode="General">
                  <c:v>-1.5727294312289199E-3</c:v>
                </c:pt>
                <c:pt idx="4406" formatCode="General">
                  <c:v>-1.56459934626236E-3</c:v>
                </c:pt>
                <c:pt idx="4407" formatCode="General">
                  <c:v>-1.5777160328962099E-3</c:v>
                </c:pt>
                <c:pt idx="4408" formatCode="General">
                  <c:v>-1.5607262231192901E-3</c:v>
                </c:pt>
                <c:pt idx="4409" formatCode="General">
                  <c:v>-1.5571675364149599E-3</c:v>
                </c:pt>
                <c:pt idx="4410" formatCode="General">
                  <c:v>-1.57431659786123E-3</c:v>
                </c:pt>
                <c:pt idx="4411" formatCode="General">
                  <c:v>-1.5691618757473699E-3</c:v>
                </c:pt>
                <c:pt idx="4412" formatCode="General">
                  <c:v>-1.56696281487047E-3</c:v>
                </c:pt>
                <c:pt idx="4413" formatCode="General">
                  <c:v>-1.5749809628350501E-3</c:v>
                </c:pt>
                <c:pt idx="4414" formatCode="General">
                  <c:v>-1.55225821535081E-3</c:v>
                </c:pt>
                <c:pt idx="4415" formatCode="General">
                  <c:v>-1.5568820416764001E-3</c:v>
                </c:pt>
                <c:pt idx="4416" formatCode="General">
                  <c:v>-1.5560564638902601E-3</c:v>
                </c:pt>
                <c:pt idx="4417" formatCode="General">
                  <c:v>-1.5790630698341299E-3</c:v>
                </c:pt>
                <c:pt idx="4418" formatCode="General">
                  <c:v>-1.5701523033913301E-3</c:v>
                </c:pt>
                <c:pt idx="4419" formatCode="General">
                  <c:v>-1.56520930840003E-3</c:v>
                </c:pt>
                <c:pt idx="4420" formatCode="General">
                  <c:v>-1.5721458721883099E-3</c:v>
                </c:pt>
                <c:pt idx="4421" formatCode="General">
                  <c:v>-1.54306011135639E-3</c:v>
                </c:pt>
                <c:pt idx="4422" formatCode="General">
                  <c:v>-1.54608831345508E-3</c:v>
                </c:pt>
                <c:pt idx="4423" formatCode="General">
                  <c:v>-1.5631717293601299E-3</c:v>
                </c:pt>
                <c:pt idx="4424" formatCode="General">
                  <c:v>-1.57623465607518E-3</c:v>
                </c:pt>
                <c:pt idx="4425" formatCode="General">
                  <c:v>-1.581293622694E-3</c:v>
                </c:pt>
                <c:pt idx="4426" formatCode="General">
                  <c:v>-1.5686130915504299E-3</c:v>
                </c:pt>
                <c:pt idx="4427" formatCode="General">
                  <c:v>-1.5748568668389499E-3</c:v>
                </c:pt>
                <c:pt idx="4428" formatCode="General">
                  <c:v>-1.57444103137688E-3</c:v>
                </c:pt>
                <c:pt idx="4429" formatCode="General">
                  <c:v>-1.53620591663165E-3</c:v>
                </c:pt>
                <c:pt idx="4430" formatCode="General">
                  <c:v>-1.5638090480090299E-3</c:v>
                </c:pt>
                <c:pt idx="4431" formatCode="General">
                  <c:v>-1.54335376587441E-3</c:v>
                </c:pt>
                <c:pt idx="4432" formatCode="General">
                  <c:v>-1.5377980711186901E-3</c:v>
                </c:pt>
                <c:pt idx="4433" formatCode="General">
                  <c:v>-1.54373458866385E-3</c:v>
                </c:pt>
                <c:pt idx="4434" formatCode="General">
                  <c:v>-1.54281810042754E-3</c:v>
                </c:pt>
                <c:pt idx="4435" formatCode="General">
                  <c:v>-1.56961035801977E-3</c:v>
                </c:pt>
                <c:pt idx="4436" formatCode="General">
                  <c:v>-1.5663543425724E-3</c:v>
                </c:pt>
                <c:pt idx="4437" formatCode="General">
                  <c:v>-1.5605006939901701E-3</c:v>
                </c:pt>
                <c:pt idx="4438" formatCode="General">
                  <c:v>-1.5768189471098001E-3</c:v>
                </c:pt>
                <c:pt idx="4439" formatCode="General">
                  <c:v>-1.54756342568274E-3</c:v>
                </c:pt>
                <c:pt idx="4440" formatCode="General">
                  <c:v>-1.5672028223380199E-3</c:v>
                </c:pt>
                <c:pt idx="4441" formatCode="General">
                  <c:v>-1.5413787119856199E-3</c:v>
                </c:pt>
                <c:pt idx="4442" formatCode="General">
                  <c:v>-1.54222148038177E-3</c:v>
                </c:pt>
                <c:pt idx="4443" formatCode="General">
                  <c:v>-1.5606108490239E-3</c:v>
                </c:pt>
                <c:pt idx="4444" formatCode="General">
                  <c:v>-1.54752662046944E-3</c:v>
                </c:pt>
                <c:pt idx="4445" formatCode="General">
                  <c:v>-1.55032379291702E-3</c:v>
                </c:pt>
                <c:pt idx="4446" formatCode="General">
                  <c:v>-1.55723104177301E-3</c:v>
                </c:pt>
                <c:pt idx="4447" formatCode="General">
                  <c:v>-1.5767121898874201E-3</c:v>
                </c:pt>
                <c:pt idx="4448" formatCode="General">
                  <c:v>-1.54991628406866E-3</c:v>
                </c:pt>
                <c:pt idx="4449" formatCode="General">
                  <c:v>-1.5740003545805801E-3</c:v>
                </c:pt>
                <c:pt idx="4450" formatCode="General">
                  <c:v>-1.5659639019555301E-3</c:v>
                </c:pt>
                <c:pt idx="4451" formatCode="General">
                  <c:v>-1.5570871078859001E-3</c:v>
                </c:pt>
                <c:pt idx="4452" formatCode="General">
                  <c:v>-1.5191869315514101E-3</c:v>
                </c:pt>
                <c:pt idx="4453" formatCode="General">
                  <c:v>-1.5484123359157599E-3</c:v>
                </c:pt>
                <c:pt idx="4454" formatCode="General">
                  <c:v>-1.57986436288504E-3</c:v>
                </c:pt>
                <c:pt idx="4455" formatCode="General">
                  <c:v>-1.53405127684279E-3</c:v>
                </c:pt>
                <c:pt idx="4456" formatCode="General">
                  <c:v>-1.5448402503435801E-3</c:v>
                </c:pt>
                <c:pt idx="4457" formatCode="General">
                  <c:v>-1.5501498295296099E-3</c:v>
                </c:pt>
                <c:pt idx="4458" formatCode="General">
                  <c:v>-1.5574216143115899E-3</c:v>
                </c:pt>
                <c:pt idx="4459" formatCode="General">
                  <c:v>-1.5693880388058001E-3</c:v>
                </c:pt>
                <c:pt idx="4460" formatCode="General">
                  <c:v>-1.5466691978585701E-3</c:v>
                </c:pt>
                <c:pt idx="4461" formatCode="General">
                  <c:v>-1.5577812822131301E-3</c:v>
                </c:pt>
                <c:pt idx="4462" formatCode="General">
                  <c:v>-1.5673335010088899E-3</c:v>
                </c:pt>
                <c:pt idx="4463" formatCode="General">
                  <c:v>-1.57139399389632E-3</c:v>
                </c:pt>
                <c:pt idx="4464" formatCode="General">
                  <c:v>-1.58336756293752E-3</c:v>
                </c:pt>
                <c:pt idx="4465" formatCode="General">
                  <c:v>-1.5865609404286799E-3</c:v>
                </c:pt>
                <c:pt idx="4466" formatCode="General">
                  <c:v>-1.5741477259351301E-3</c:v>
                </c:pt>
                <c:pt idx="4467" formatCode="General">
                  <c:v>-1.57584782255022E-3</c:v>
                </c:pt>
                <c:pt idx="4468" formatCode="General">
                  <c:v>-1.5814403604233801E-3</c:v>
                </c:pt>
                <c:pt idx="4469" formatCode="General">
                  <c:v>-1.5484998318415E-3</c:v>
                </c:pt>
                <c:pt idx="4470" formatCode="General">
                  <c:v>-1.5744459264105E-3</c:v>
                </c:pt>
                <c:pt idx="4471" formatCode="General">
                  <c:v>-1.56164685196867E-3</c:v>
                </c:pt>
                <c:pt idx="4472" formatCode="General">
                  <c:v>-1.5598281457573E-3</c:v>
                </c:pt>
                <c:pt idx="4473" formatCode="General">
                  <c:v>-1.5482403152564999E-3</c:v>
                </c:pt>
                <c:pt idx="4474" formatCode="General">
                  <c:v>-1.55958329887331E-3</c:v>
                </c:pt>
                <c:pt idx="4475" formatCode="General">
                  <c:v>-1.5791466125457301E-3</c:v>
                </c:pt>
                <c:pt idx="4476" formatCode="General">
                  <c:v>-1.5643581871129901E-3</c:v>
                </c:pt>
                <c:pt idx="4477" formatCode="General">
                  <c:v>-1.5594440460873901E-3</c:v>
                </c:pt>
                <c:pt idx="4478" formatCode="General">
                  <c:v>-1.5397965148516101E-3</c:v>
                </c:pt>
                <c:pt idx="4479" formatCode="General">
                  <c:v>-1.57385967056148E-3</c:v>
                </c:pt>
                <c:pt idx="4480" formatCode="General">
                  <c:v>-1.58558075582084E-3</c:v>
                </c:pt>
                <c:pt idx="4481" formatCode="General">
                  <c:v>-1.5641697979878299E-3</c:v>
                </c:pt>
                <c:pt idx="4482" formatCode="General">
                  <c:v>-1.5653481720877399E-3</c:v>
                </c:pt>
                <c:pt idx="4483" formatCode="General">
                  <c:v>-1.56359177955884E-3</c:v>
                </c:pt>
                <c:pt idx="4484" formatCode="General">
                  <c:v>-1.57263016251633E-3</c:v>
                </c:pt>
                <c:pt idx="4485" formatCode="General">
                  <c:v>-1.56292214053725E-3</c:v>
                </c:pt>
                <c:pt idx="4486" formatCode="General">
                  <c:v>-1.5791509387795E-3</c:v>
                </c:pt>
                <c:pt idx="4487" formatCode="General">
                  <c:v>-1.5690268409512501E-3</c:v>
                </c:pt>
                <c:pt idx="4488" formatCode="General">
                  <c:v>-1.5631720969151901E-3</c:v>
                </c:pt>
                <c:pt idx="4489" formatCode="General">
                  <c:v>-1.58040052026292E-3</c:v>
                </c:pt>
                <c:pt idx="4490" formatCode="General">
                  <c:v>-1.5749522034326799E-3</c:v>
                </c:pt>
                <c:pt idx="4491" formatCode="General">
                  <c:v>-1.5761715051125301E-3</c:v>
                </c:pt>
                <c:pt idx="4492" formatCode="General">
                  <c:v>-1.56947145530264E-3</c:v>
                </c:pt>
                <c:pt idx="4493" formatCode="General">
                  <c:v>-1.5372605968457999E-3</c:v>
                </c:pt>
                <c:pt idx="4494" formatCode="General">
                  <c:v>-1.54803290373456E-3</c:v>
                </c:pt>
                <c:pt idx="4495" formatCode="General">
                  <c:v>-1.5529503174120101E-3</c:v>
                </c:pt>
                <c:pt idx="4496" formatCode="General">
                  <c:v>-1.56230055614706E-3</c:v>
                </c:pt>
                <c:pt idx="4497" formatCode="General">
                  <c:v>-1.5314900701675399E-3</c:v>
                </c:pt>
                <c:pt idx="4498" formatCode="General">
                  <c:v>-1.5823883729195001E-3</c:v>
                </c:pt>
                <c:pt idx="4499" formatCode="General">
                  <c:v>-1.5708357138247901E-3</c:v>
                </c:pt>
                <c:pt idx="4500" formatCode="General">
                  <c:v>-1.5626968662376E-3</c:v>
                </c:pt>
                <c:pt idx="4501" formatCode="General">
                  <c:v>-1.5572276768580299E-3</c:v>
                </c:pt>
                <c:pt idx="4502" formatCode="General">
                  <c:v>-1.5647561172240699E-3</c:v>
                </c:pt>
                <c:pt idx="4503" formatCode="General">
                  <c:v>-1.56139841302899E-3</c:v>
                </c:pt>
                <c:pt idx="4504" formatCode="General">
                  <c:v>-1.5774972682895999E-3</c:v>
                </c:pt>
                <c:pt idx="4505" formatCode="General">
                  <c:v>-1.5467764367665801E-3</c:v>
                </c:pt>
                <c:pt idx="4506" formatCode="General">
                  <c:v>-1.55365795971144E-3</c:v>
                </c:pt>
                <c:pt idx="4507" formatCode="General">
                  <c:v>-1.5332449373017701E-3</c:v>
                </c:pt>
                <c:pt idx="4508" formatCode="General">
                  <c:v>-1.5446442282211099E-3</c:v>
                </c:pt>
                <c:pt idx="4509" formatCode="General">
                  <c:v>-1.5569175981033001E-3</c:v>
                </c:pt>
                <c:pt idx="4510" formatCode="General">
                  <c:v>-1.54213635212768E-3</c:v>
                </c:pt>
                <c:pt idx="4511" formatCode="General">
                  <c:v>-1.57678253529517E-3</c:v>
                </c:pt>
                <c:pt idx="4512" formatCode="General">
                  <c:v>-1.5484121286375801E-3</c:v>
                </c:pt>
                <c:pt idx="4513" formatCode="General">
                  <c:v>-1.5373952712694301E-3</c:v>
                </c:pt>
                <c:pt idx="4514" formatCode="General">
                  <c:v>-1.54005546433927E-3</c:v>
                </c:pt>
                <c:pt idx="4515" formatCode="General">
                  <c:v>-1.5462461623122301E-3</c:v>
                </c:pt>
                <c:pt idx="4516" formatCode="General">
                  <c:v>-1.5561563398239001E-3</c:v>
                </c:pt>
                <c:pt idx="4517" formatCode="General">
                  <c:v>-1.55119444411736E-3</c:v>
                </c:pt>
                <c:pt idx="4518" formatCode="General">
                  <c:v>-1.55693988981874E-3</c:v>
                </c:pt>
                <c:pt idx="4519" formatCode="General">
                  <c:v>-1.5476513091425301E-3</c:v>
                </c:pt>
                <c:pt idx="4520" formatCode="General">
                  <c:v>-1.55567221295684E-3</c:v>
                </c:pt>
                <c:pt idx="4521" formatCode="General">
                  <c:v>-1.52695051479315E-3</c:v>
                </c:pt>
                <c:pt idx="4522" formatCode="General">
                  <c:v>-1.5615813712178299E-3</c:v>
                </c:pt>
                <c:pt idx="4523" formatCode="General">
                  <c:v>-1.55207934756373E-3</c:v>
                </c:pt>
                <c:pt idx="4524" formatCode="General">
                  <c:v>-1.52335189066512E-3</c:v>
                </c:pt>
                <c:pt idx="4525" formatCode="General">
                  <c:v>-1.54306734440351E-3</c:v>
                </c:pt>
                <c:pt idx="4526" formatCode="General">
                  <c:v>-1.5343801377540099E-3</c:v>
                </c:pt>
                <c:pt idx="4527" formatCode="General">
                  <c:v>-1.56242368589294E-3</c:v>
                </c:pt>
                <c:pt idx="4528" formatCode="General">
                  <c:v>-1.54277150551704E-3</c:v>
                </c:pt>
                <c:pt idx="4529" formatCode="General">
                  <c:v>-1.56504323291838E-3</c:v>
                </c:pt>
                <c:pt idx="4530" formatCode="General">
                  <c:v>-1.5573208819849001E-3</c:v>
                </c:pt>
                <c:pt idx="4531" formatCode="General">
                  <c:v>-1.52794877263617E-3</c:v>
                </c:pt>
                <c:pt idx="4532" formatCode="General">
                  <c:v>-1.55041857224198E-3</c:v>
                </c:pt>
                <c:pt idx="4533" formatCode="General">
                  <c:v>-1.5406862247491701E-3</c:v>
                </c:pt>
                <c:pt idx="4534" formatCode="General">
                  <c:v>-1.5753743762243399E-3</c:v>
                </c:pt>
                <c:pt idx="4535" formatCode="General">
                  <c:v>-1.5683316581585299E-3</c:v>
                </c:pt>
                <c:pt idx="4536" formatCode="General">
                  <c:v>-1.5552847008489599E-3</c:v>
                </c:pt>
                <c:pt idx="4537" formatCode="General">
                  <c:v>-1.5521782176454099E-3</c:v>
                </c:pt>
                <c:pt idx="4538" formatCode="General">
                  <c:v>-1.5438235767887699E-3</c:v>
                </c:pt>
                <c:pt idx="4539" formatCode="General">
                  <c:v>-1.53857671705904E-3</c:v>
                </c:pt>
                <c:pt idx="4540" formatCode="General">
                  <c:v>-1.54857096879513E-3</c:v>
                </c:pt>
                <c:pt idx="4541" formatCode="General">
                  <c:v>-1.5430446728130799E-3</c:v>
                </c:pt>
                <c:pt idx="4542" formatCode="General">
                  <c:v>-1.5542564376888699E-3</c:v>
                </c:pt>
                <c:pt idx="4543" formatCode="General">
                  <c:v>-1.5512269187229501E-3</c:v>
                </c:pt>
                <c:pt idx="4544" formatCode="General">
                  <c:v>-1.5566981885159401E-3</c:v>
                </c:pt>
                <c:pt idx="4545" formatCode="General">
                  <c:v>-1.5605352809081299E-3</c:v>
                </c:pt>
                <c:pt idx="4546" formatCode="General">
                  <c:v>-1.56366035986874E-3</c:v>
                </c:pt>
                <c:pt idx="4547" formatCode="General">
                  <c:v>-1.5485690149816601E-3</c:v>
                </c:pt>
                <c:pt idx="4548" formatCode="General">
                  <c:v>-1.5638553942232899E-3</c:v>
                </c:pt>
                <c:pt idx="4549" formatCode="General">
                  <c:v>-1.53932473313676E-3</c:v>
                </c:pt>
                <c:pt idx="4550" formatCode="General">
                  <c:v>-1.5550040335053201E-3</c:v>
                </c:pt>
                <c:pt idx="4551" formatCode="General">
                  <c:v>-1.5678418937868999E-3</c:v>
                </c:pt>
                <c:pt idx="4552" formatCode="General">
                  <c:v>-1.5716019947821199E-3</c:v>
                </c:pt>
                <c:pt idx="4553" formatCode="General">
                  <c:v>-1.55059515101307E-3</c:v>
                </c:pt>
                <c:pt idx="4554" formatCode="General">
                  <c:v>-1.5473781239520501E-3</c:v>
                </c:pt>
                <c:pt idx="4555" formatCode="General">
                  <c:v>-1.5563971767552801E-3</c:v>
                </c:pt>
                <c:pt idx="4556" formatCode="General">
                  <c:v>-1.5609296576541199E-3</c:v>
                </c:pt>
                <c:pt idx="4557" formatCode="General">
                  <c:v>-1.5448510244455401E-3</c:v>
                </c:pt>
                <c:pt idx="4558" formatCode="General">
                  <c:v>-1.5310232420303899E-3</c:v>
                </c:pt>
                <c:pt idx="4559" formatCode="General">
                  <c:v>-1.54680310151746E-3</c:v>
                </c:pt>
                <c:pt idx="4560" formatCode="General">
                  <c:v>-1.5480840600062601E-3</c:v>
                </c:pt>
                <c:pt idx="4561" formatCode="General">
                  <c:v>-1.51536085993681E-3</c:v>
                </c:pt>
                <c:pt idx="4562" formatCode="General">
                  <c:v>-1.55030195198944E-3</c:v>
                </c:pt>
                <c:pt idx="4563" formatCode="General">
                  <c:v>-1.5462942033745699E-3</c:v>
                </c:pt>
                <c:pt idx="4564" formatCode="General">
                  <c:v>-1.55534380240601E-3</c:v>
                </c:pt>
                <c:pt idx="4565" formatCode="General">
                  <c:v>-1.55074419929446E-3</c:v>
                </c:pt>
                <c:pt idx="4566" formatCode="General">
                  <c:v>-1.5469529196508701E-3</c:v>
                </c:pt>
                <c:pt idx="4567" formatCode="General">
                  <c:v>-1.54799330434417E-3</c:v>
                </c:pt>
                <c:pt idx="4568" formatCode="General">
                  <c:v>-1.5276723179894799E-3</c:v>
                </c:pt>
                <c:pt idx="4569" formatCode="General">
                  <c:v>-1.54785010768121E-3</c:v>
                </c:pt>
                <c:pt idx="4570" formatCode="General">
                  <c:v>-1.5474468860095601E-3</c:v>
                </c:pt>
                <c:pt idx="4571" formatCode="General">
                  <c:v>-1.53913921681857E-3</c:v>
                </c:pt>
                <c:pt idx="4572" formatCode="General">
                  <c:v>-1.5629792772351E-3</c:v>
                </c:pt>
                <c:pt idx="4573" formatCode="General">
                  <c:v>-1.5430632611763201E-3</c:v>
                </c:pt>
                <c:pt idx="4574" formatCode="General">
                  <c:v>-1.54364844786687E-3</c:v>
                </c:pt>
                <c:pt idx="4575" formatCode="General">
                  <c:v>-1.5349333546874401E-3</c:v>
                </c:pt>
                <c:pt idx="4576" formatCode="General">
                  <c:v>-1.52880360205195E-3</c:v>
                </c:pt>
                <c:pt idx="4577" formatCode="General">
                  <c:v>-1.57285205501156E-3</c:v>
                </c:pt>
                <c:pt idx="4578" formatCode="General">
                  <c:v>-1.5455311002614E-3</c:v>
                </c:pt>
                <c:pt idx="4579" formatCode="General">
                  <c:v>-1.5571697987101199E-3</c:v>
                </c:pt>
                <c:pt idx="4580" formatCode="General">
                  <c:v>-1.54991559149136E-3</c:v>
                </c:pt>
                <c:pt idx="4581" formatCode="General">
                  <c:v>-1.5598994948865001E-3</c:v>
                </c:pt>
                <c:pt idx="4582" formatCode="General">
                  <c:v>-1.53832550278881E-3</c:v>
                </c:pt>
                <c:pt idx="4583" formatCode="General">
                  <c:v>-1.5333546864328799E-3</c:v>
                </c:pt>
                <c:pt idx="4584" formatCode="General">
                  <c:v>-1.54607534443138E-3</c:v>
                </c:pt>
                <c:pt idx="4585" formatCode="General">
                  <c:v>-1.55457464931851E-3</c:v>
                </c:pt>
                <c:pt idx="4586" formatCode="General">
                  <c:v>-1.57535020543032E-3</c:v>
                </c:pt>
                <c:pt idx="4587" formatCode="General">
                  <c:v>-1.57082758273196E-3</c:v>
                </c:pt>
                <c:pt idx="4588" formatCode="General">
                  <c:v>-1.5735884103135001E-3</c:v>
                </c:pt>
                <c:pt idx="4589" formatCode="General">
                  <c:v>-1.5273992960767001E-3</c:v>
                </c:pt>
                <c:pt idx="4590" formatCode="General">
                  <c:v>-1.5472650671388101E-3</c:v>
                </c:pt>
                <c:pt idx="4591" formatCode="General">
                  <c:v>-1.5412649385906001E-3</c:v>
                </c:pt>
                <c:pt idx="4592" formatCode="General">
                  <c:v>-1.54700375991971E-3</c:v>
                </c:pt>
                <c:pt idx="4593" formatCode="General">
                  <c:v>-1.52278274404312E-3</c:v>
                </c:pt>
                <c:pt idx="4594" formatCode="General">
                  <c:v>-1.5557495376794599E-3</c:v>
                </c:pt>
                <c:pt idx="4595" formatCode="General">
                  <c:v>-1.53059321334975E-3</c:v>
                </c:pt>
                <c:pt idx="4596" formatCode="General">
                  <c:v>-1.5323458817457899E-3</c:v>
                </c:pt>
                <c:pt idx="4597" formatCode="General">
                  <c:v>-1.5428443458243299E-3</c:v>
                </c:pt>
                <c:pt idx="4598" formatCode="General">
                  <c:v>-1.57502635300036E-3</c:v>
                </c:pt>
                <c:pt idx="4599" formatCode="General">
                  <c:v>-1.5334539292295999E-3</c:v>
                </c:pt>
                <c:pt idx="4600" formatCode="General">
                  <c:v>-1.5509224321514201E-3</c:v>
                </c:pt>
                <c:pt idx="4601" formatCode="General">
                  <c:v>-1.55279784695822E-3</c:v>
                </c:pt>
                <c:pt idx="4602" formatCode="General">
                  <c:v>-1.5539457997750001E-3</c:v>
                </c:pt>
                <c:pt idx="4603" formatCode="General">
                  <c:v>-1.5596169965411801E-3</c:v>
                </c:pt>
                <c:pt idx="4604" formatCode="General">
                  <c:v>-1.5509423018530599E-3</c:v>
                </c:pt>
                <c:pt idx="4605" formatCode="General">
                  <c:v>-1.53673145021328E-3</c:v>
                </c:pt>
                <c:pt idx="4606" formatCode="General">
                  <c:v>-1.5600022661200401E-3</c:v>
                </c:pt>
                <c:pt idx="4607" formatCode="General">
                  <c:v>-1.58264380582969E-3</c:v>
                </c:pt>
                <c:pt idx="4608" formatCode="General">
                  <c:v>-1.5542835970934899E-3</c:v>
                </c:pt>
                <c:pt idx="4609" formatCode="General">
                  <c:v>-1.56482719049593E-3</c:v>
                </c:pt>
                <c:pt idx="4610" formatCode="General">
                  <c:v>-1.57904825315894E-3</c:v>
                </c:pt>
                <c:pt idx="4611" formatCode="General">
                  <c:v>-1.5401608668739199E-3</c:v>
                </c:pt>
                <c:pt idx="4612" formatCode="General">
                  <c:v>-1.5749260056095E-3</c:v>
                </c:pt>
                <c:pt idx="4613" formatCode="General">
                  <c:v>-1.5271072656819699E-3</c:v>
                </c:pt>
                <c:pt idx="4614" formatCode="General">
                  <c:v>-1.5738068948902E-3</c:v>
                </c:pt>
                <c:pt idx="4615" formatCode="General">
                  <c:v>-1.5499752703516099E-3</c:v>
                </c:pt>
                <c:pt idx="4616" formatCode="General">
                  <c:v>-1.5526529040243301E-3</c:v>
                </c:pt>
                <c:pt idx="4617" formatCode="General">
                  <c:v>-1.53701357860506E-3</c:v>
                </c:pt>
                <c:pt idx="4618" formatCode="General">
                  <c:v>-1.56173585477979E-3</c:v>
                </c:pt>
                <c:pt idx="4619" formatCode="General">
                  <c:v>-1.55436172550922E-3</c:v>
                </c:pt>
                <c:pt idx="4620" formatCode="General">
                  <c:v>-1.5299472012973499E-3</c:v>
                </c:pt>
                <c:pt idx="4621" formatCode="General">
                  <c:v>-1.56618429916237E-3</c:v>
                </c:pt>
                <c:pt idx="4622" formatCode="General">
                  <c:v>-1.5765683762972401E-3</c:v>
                </c:pt>
                <c:pt idx="4623" formatCode="General">
                  <c:v>-1.56935354621895E-3</c:v>
                </c:pt>
                <c:pt idx="4624" formatCode="General">
                  <c:v>-1.5525836362358799E-3</c:v>
                </c:pt>
                <c:pt idx="4625" formatCode="General">
                  <c:v>-1.56788304169375E-3</c:v>
                </c:pt>
                <c:pt idx="4626" formatCode="General">
                  <c:v>-1.5533591793408499E-3</c:v>
                </c:pt>
                <c:pt idx="4627" formatCode="General">
                  <c:v>-1.5682945575829E-3</c:v>
                </c:pt>
                <c:pt idx="4628" formatCode="General">
                  <c:v>-1.5604854068842499E-3</c:v>
                </c:pt>
                <c:pt idx="4629" formatCode="General">
                  <c:v>-1.5543214696207501E-3</c:v>
                </c:pt>
                <c:pt idx="4630" formatCode="General">
                  <c:v>-1.54837837512467E-3</c:v>
                </c:pt>
                <c:pt idx="4631" formatCode="General">
                  <c:v>-1.56508642874751E-3</c:v>
                </c:pt>
                <c:pt idx="4632" formatCode="General">
                  <c:v>-1.57823977010547E-3</c:v>
                </c:pt>
                <c:pt idx="4633" formatCode="General">
                  <c:v>-1.55923270943319E-3</c:v>
                </c:pt>
                <c:pt idx="4634" formatCode="General">
                  <c:v>-1.5663594640272401E-3</c:v>
                </c:pt>
                <c:pt idx="4635" formatCode="General">
                  <c:v>-1.5875495785367801E-3</c:v>
                </c:pt>
                <c:pt idx="4636" formatCode="General">
                  <c:v>-1.5673230898681501E-3</c:v>
                </c:pt>
                <c:pt idx="4637" formatCode="General">
                  <c:v>-1.5678979834160001E-3</c:v>
                </c:pt>
                <c:pt idx="4638" formatCode="General">
                  <c:v>-1.55285314531444E-3</c:v>
                </c:pt>
                <c:pt idx="4639" formatCode="General">
                  <c:v>-1.5502906145606599E-3</c:v>
                </c:pt>
                <c:pt idx="4640" formatCode="General">
                  <c:v>-1.56543420068103E-3</c:v>
                </c:pt>
                <c:pt idx="4641" formatCode="General">
                  <c:v>-1.56281662807228E-3</c:v>
                </c:pt>
                <c:pt idx="4642" formatCode="General">
                  <c:v>-1.55479839342176E-3</c:v>
                </c:pt>
                <c:pt idx="4643" formatCode="General">
                  <c:v>-1.5697600928058599E-3</c:v>
                </c:pt>
                <c:pt idx="4644" formatCode="General">
                  <c:v>-1.5423823871775E-3</c:v>
                </c:pt>
                <c:pt idx="4645" formatCode="General">
                  <c:v>-1.5490040938346201E-3</c:v>
                </c:pt>
                <c:pt idx="4646" formatCode="General">
                  <c:v>-1.54457219247409E-3</c:v>
                </c:pt>
                <c:pt idx="4647" formatCode="General">
                  <c:v>-1.57058832841448E-3</c:v>
                </c:pt>
                <c:pt idx="4648" formatCode="General">
                  <c:v>-1.55158138412965E-3</c:v>
                </c:pt>
                <c:pt idx="4649" formatCode="General">
                  <c:v>-1.5653422036281E-3</c:v>
                </c:pt>
                <c:pt idx="4650" formatCode="General">
                  <c:v>-1.54184921721578E-3</c:v>
                </c:pt>
                <c:pt idx="4651" formatCode="General">
                  <c:v>-1.5514394181247999E-3</c:v>
                </c:pt>
                <c:pt idx="4652" formatCode="General">
                  <c:v>-1.5361153471946201E-3</c:v>
                </c:pt>
                <c:pt idx="4653" formatCode="General">
                  <c:v>-1.5285312913057799E-3</c:v>
                </c:pt>
                <c:pt idx="4654" formatCode="General">
                  <c:v>-1.5455888735083801E-3</c:v>
                </c:pt>
                <c:pt idx="4655" formatCode="General">
                  <c:v>-1.5499378165244699E-3</c:v>
                </c:pt>
                <c:pt idx="4656" formatCode="General">
                  <c:v>-1.57258822503019E-3</c:v>
                </c:pt>
                <c:pt idx="4657" formatCode="General">
                  <c:v>-1.55276018631906E-3</c:v>
                </c:pt>
                <c:pt idx="4658" formatCode="General">
                  <c:v>-1.55439875680354E-3</c:v>
                </c:pt>
                <c:pt idx="4659" formatCode="General">
                  <c:v>-1.5385422222499499E-3</c:v>
                </c:pt>
                <c:pt idx="4660" formatCode="General">
                  <c:v>-1.5368244293023901E-3</c:v>
                </c:pt>
                <c:pt idx="4661" formatCode="General">
                  <c:v>-1.5525061685922E-3</c:v>
                </c:pt>
                <c:pt idx="4662" formatCode="General">
                  <c:v>-1.5579896216147901E-3</c:v>
                </c:pt>
                <c:pt idx="4663" formatCode="General">
                  <c:v>-1.5640270819492199E-3</c:v>
                </c:pt>
                <c:pt idx="4664" formatCode="General">
                  <c:v>-1.5365532120805801E-3</c:v>
                </c:pt>
                <c:pt idx="4665" formatCode="General">
                  <c:v>-1.5845697808333501E-3</c:v>
                </c:pt>
                <c:pt idx="4666" formatCode="General">
                  <c:v>-1.56829711958966E-3</c:v>
                </c:pt>
                <c:pt idx="4667" formatCode="General">
                  <c:v>-1.5756649595995099E-3</c:v>
                </c:pt>
                <c:pt idx="4668" formatCode="General">
                  <c:v>-1.55848700045085E-3</c:v>
                </c:pt>
                <c:pt idx="4669" formatCode="General">
                  <c:v>-1.5253975008355401E-3</c:v>
                </c:pt>
                <c:pt idx="4670" formatCode="General">
                  <c:v>-1.55327396890563E-3</c:v>
                </c:pt>
                <c:pt idx="4671" formatCode="General">
                  <c:v>-1.5396559123175299E-3</c:v>
                </c:pt>
                <c:pt idx="4672" formatCode="General">
                  <c:v>-1.5223994980984501E-3</c:v>
                </c:pt>
                <c:pt idx="4673" formatCode="General">
                  <c:v>-1.57633304854976E-3</c:v>
                </c:pt>
                <c:pt idx="4674" formatCode="General">
                  <c:v>-1.55804971178209E-3</c:v>
                </c:pt>
                <c:pt idx="4675" formatCode="General">
                  <c:v>-1.5382637071855499E-3</c:v>
                </c:pt>
                <c:pt idx="4676" formatCode="General">
                  <c:v>-1.57544925664166E-3</c:v>
                </c:pt>
                <c:pt idx="4677" formatCode="General">
                  <c:v>-1.5462478763490701E-3</c:v>
                </c:pt>
                <c:pt idx="4678" formatCode="General">
                  <c:v>-1.54034255825434E-3</c:v>
                </c:pt>
                <c:pt idx="4679" formatCode="General">
                  <c:v>-1.56475708810981E-3</c:v>
                </c:pt>
                <c:pt idx="4680" formatCode="General">
                  <c:v>-1.54222067760068E-3</c:v>
                </c:pt>
                <c:pt idx="4681" formatCode="General">
                  <c:v>-1.5413465670337399E-3</c:v>
                </c:pt>
                <c:pt idx="4682" formatCode="General">
                  <c:v>-1.5394324462090199E-3</c:v>
                </c:pt>
                <c:pt idx="4683" formatCode="General">
                  <c:v>-1.5249509631940601E-3</c:v>
                </c:pt>
                <c:pt idx="4684" formatCode="General">
                  <c:v>-1.5642175919354799E-3</c:v>
                </c:pt>
                <c:pt idx="4685" formatCode="General">
                  <c:v>-1.5333449389752401E-3</c:v>
                </c:pt>
                <c:pt idx="4686" formatCode="General">
                  <c:v>-1.55091125662236E-3</c:v>
                </c:pt>
                <c:pt idx="4687" formatCode="General">
                  <c:v>-1.5621604651630599E-3</c:v>
                </c:pt>
                <c:pt idx="4688" formatCode="General">
                  <c:v>-1.54640033339844E-3</c:v>
                </c:pt>
                <c:pt idx="4689" formatCode="General">
                  <c:v>-1.5503719388100399E-3</c:v>
                </c:pt>
                <c:pt idx="4690" formatCode="General">
                  <c:v>-1.53813534419763E-3</c:v>
                </c:pt>
                <c:pt idx="4691" formatCode="General">
                  <c:v>-1.57671647935366E-3</c:v>
                </c:pt>
                <c:pt idx="4692" formatCode="General">
                  <c:v>-1.5527449063860001E-3</c:v>
                </c:pt>
                <c:pt idx="4693" formatCode="General">
                  <c:v>-1.5306698201166299E-3</c:v>
                </c:pt>
                <c:pt idx="4694" formatCode="General">
                  <c:v>-1.5692470877390701E-3</c:v>
                </c:pt>
                <c:pt idx="4695" formatCode="General">
                  <c:v>-1.5538579735909E-3</c:v>
                </c:pt>
                <c:pt idx="4696" formatCode="General">
                  <c:v>-1.5573670237492201E-3</c:v>
                </c:pt>
                <c:pt idx="4697" formatCode="General">
                  <c:v>-1.5397583582181301E-3</c:v>
                </c:pt>
                <c:pt idx="4698" formatCode="General">
                  <c:v>-1.53373713017233E-3</c:v>
                </c:pt>
                <c:pt idx="4699" formatCode="General">
                  <c:v>-1.5691449050040001E-3</c:v>
                </c:pt>
                <c:pt idx="4700" formatCode="General">
                  <c:v>-1.56351895698772E-3</c:v>
                </c:pt>
                <c:pt idx="4701" formatCode="General">
                  <c:v>-1.53389271016482E-3</c:v>
                </c:pt>
                <c:pt idx="4702" formatCode="General">
                  <c:v>-1.55422840148454E-3</c:v>
                </c:pt>
                <c:pt idx="4703" formatCode="General">
                  <c:v>-1.5346511186496901E-3</c:v>
                </c:pt>
                <c:pt idx="4704" formatCode="General">
                  <c:v>-1.5474645702962799E-3</c:v>
                </c:pt>
                <c:pt idx="4705" formatCode="General">
                  <c:v>-1.5577038415413799E-3</c:v>
                </c:pt>
                <c:pt idx="4706" formatCode="General">
                  <c:v>-1.55985269160401E-3</c:v>
                </c:pt>
                <c:pt idx="4707" formatCode="General">
                  <c:v>-1.5375078468114699E-3</c:v>
                </c:pt>
                <c:pt idx="4708" formatCode="General">
                  <c:v>-1.55005661450057E-3</c:v>
                </c:pt>
                <c:pt idx="4709" formatCode="General">
                  <c:v>-1.56688316065217E-3</c:v>
                </c:pt>
                <c:pt idx="4710" formatCode="General">
                  <c:v>-1.5320292672737601E-3</c:v>
                </c:pt>
                <c:pt idx="4711" formatCode="General">
                  <c:v>-1.53598774477692E-3</c:v>
                </c:pt>
                <c:pt idx="4712" formatCode="General">
                  <c:v>-1.54658546066076E-3</c:v>
                </c:pt>
                <c:pt idx="4713" formatCode="General">
                  <c:v>-1.54682517743832E-3</c:v>
                </c:pt>
                <c:pt idx="4714" formatCode="General">
                  <c:v>-1.5125090064782699E-3</c:v>
                </c:pt>
                <c:pt idx="4715" formatCode="General">
                  <c:v>-1.54073706165826E-3</c:v>
                </c:pt>
                <c:pt idx="4716" formatCode="General">
                  <c:v>-1.5436615758384301E-3</c:v>
                </c:pt>
                <c:pt idx="4717" formatCode="General">
                  <c:v>-1.5395234653141001E-3</c:v>
                </c:pt>
                <c:pt idx="4718" formatCode="General">
                  <c:v>-1.54430042549545E-3</c:v>
                </c:pt>
                <c:pt idx="4719" formatCode="General">
                  <c:v>-1.5383519307174201E-3</c:v>
                </c:pt>
                <c:pt idx="4720" formatCode="General">
                  <c:v>-1.53309941291369E-3</c:v>
                </c:pt>
                <c:pt idx="4721" formatCode="General">
                  <c:v>-1.5394192280212601E-3</c:v>
                </c:pt>
                <c:pt idx="4722" formatCode="General">
                  <c:v>-1.5328779394103199E-3</c:v>
                </c:pt>
                <c:pt idx="4723" formatCode="General">
                  <c:v>-1.5350827809887499E-3</c:v>
                </c:pt>
                <c:pt idx="4724" formatCode="General">
                  <c:v>-1.55851045890325E-3</c:v>
                </c:pt>
                <c:pt idx="4725" formatCode="General">
                  <c:v>-1.5509341390154601E-3</c:v>
                </c:pt>
                <c:pt idx="4726" formatCode="General">
                  <c:v>-1.5229399219277599E-3</c:v>
                </c:pt>
                <c:pt idx="4727" formatCode="General">
                  <c:v>-1.51473496514378E-3</c:v>
                </c:pt>
                <c:pt idx="4728" formatCode="General">
                  <c:v>-1.51363943971906E-3</c:v>
                </c:pt>
                <c:pt idx="4729" formatCode="General">
                  <c:v>-1.53706957798019E-3</c:v>
                </c:pt>
                <c:pt idx="4730" formatCode="General">
                  <c:v>-1.5440066241031701E-3</c:v>
                </c:pt>
                <c:pt idx="4731" formatCode="General">
                  <c:v>-1.5483301017385201E-3</c:v>
                </c:pt>
                <c:pt idx="4732" formatCode="General">
                  <c:v>-1.5544993855717501E-3</c:v>
                </c:pt>
                <c:pt idx="4733" formatCode="General">
                  <c:v>-1.5696254161339401E-3</c:v>
                </c:pt>
                <c:pt idx="4734" formatCode="General">
                  <c:v>-1.5684541170302099E-3</c:v>
                </c:pt>
                <c:pt idx="4735" formatCode="General">
                  <c:v>-1.5722203366947999E-3</c:v>
                </c:pt>
                <c:pt idx="4736" formatCode="General">
                  <c:v>-1.55938040323666E-3</c:v>
                </c:pt>
                <c:pt idx="4737" formatCode="General">
                  <c:v>-1.53721440730119E-3</c:v>
                </c:pt>
                <c:pt idx="4738" formatCode="General">
                  <c:v>-1.5685236391764601E-3</c:v>
                </c:pt>
                <c:pt idx="4739" formatCode="General">
                  <c:v>-1.5512042235512899E-3</c:v>
                </c:pt>
                <c:pt idx="4740" formatCode="General">
                  <c:v>-1.56607388989259E-3</c:v>
                </c:pt>
                <c:pt idx="4741" formatCode="General">
                  <c:v>-1.5315133658695E-3</c:v>
                </c:pt>
                <c:pt idx="4742" formatCode="General">
                  <c:v>-1.5505500802352099E-3</c:v>
                </c:pt>
                <c:pt idx="4743" formatCode="General">
                  <c:v>-1.5434672337909E-3</c:v>
                </c:pt>
                <c:pt idx="4744" formatCode="General">
                  <c:v>-1.52941378694421E-3</c:v>
                </c:pt>
                <c:pt idx="4745" formatCode="General">
                  <c:v>-1.52456174833683E-3</c:v>
                </c:pt>
                <c:pt idx="4746" formatCode="General">
                  <c:v>-1.5442237566302901E-3</c:v>
                </c:pt>
                <c:pt idx="4747" formatCode="General">
                  <c:v>-1.55094146752568E-3</c:v>
                </c:pt>
                <c:pt idx="4748" formatCode="General">
                  <c:v>-1.49661379714222E-3</c:v>
                </c:pt>
                <c:pt idx="4749" formatCode="General">
                  <c:v>-1.55383018388915E-3</c:v>
                </c:pt>
                <c:pt idx="4750" formatCode="General">
                  <c:v>-1.5217958802034399E-3</c:v>
                </c:pt>
                <c:pt idx="4751" formatCode="General">
                  <c:v>-1.5474395515130399E-3</c:v>
                </c:pt>
                <c:pt idx="4752" formatCode="General">
                  <c:v>-1.5011195859810399E-3</c:v>
                </c:pt>
                <c:pt idx="4753" formatCode="General">
                  <c:v>-1.5455448790772401E-3</c:v>
                </c:pt>
                <c:pt idx="4754" formatCode="General">
                  <c:v>-1.5651938572306199E-3</c:v>
                </c:pt>
                <c:pt idx="4755" formatCode="General">
                  <c:v>-1.5429241188315501E-3</c:v>
                </c:pt>
                <c:pt idx="4756" formatCode="General">
                  <c:v>-1.5418001688085399E-3</c:v>
                </c:pt>
                <c:pt idx="4757" formatCode="General">
                  <c:v>-1.5277849719360101E-3</c:v>
                </c:pt>
                <c:pt idx="4758" formatCode="General">
                  <c:v>-1.55473051305441E-3</c:v>
                </c:pt>
                <c:pt idx="4759" formatCode="General">
                  <c:v>-1.51978057145274E-3</c:v>
                </c:pt>
                <c:pt idx="4760" formatCode="General">
                  <c:v>-1.5374607809665599E-3</c:v>
                </c:pt>
                <c:pt idx="4761" formatCode="General">
                  <c:v>-1.5501624459711E-3</c:v>
                </c:pt>
                <c:pt idx="4762" formatCode="General">
                  <c:v>-1.5533226649204E-3</c:v>
                </c:pt>
                <c:pt idx="4763" formatCode="General">
                  <c:v>-1.53039082492063E-3</c:v>
                </c:pt>
                <c:pt idx="4764" formatCode="General">
                  <c:v>-1.53139730859969E-3</c:v>
                </c:pt>
                <c:pt idx="4765" formatCode="General">
                  <c:v>-1.5417332655654099E-3</c:v>
                </c:pt>
                <c:pt idx="4766" formatCode="General">
                  <c:v>-1.5288580106916101E-3</c:v>
                </c:pt>
                <c:pt idx="4767" formatCode="General">
                  <c:v>-1.5241978203808001E-3</c:v>
                </c:pt>
                <c:pt idx="4768" formatCode="General">
                  <c:v>-1.56857799389934E-3</c:v>
                </c:pt>
                <c:pt idx="4769" formatCode="General">
                  <c:v>-1.5087726778167799E-3</c:v>
                </c:pt>
                <c:pt idx="4770" formatCode="General">
                  <c:v>-1.55312096131692E-3</c:v>
                </c:pt>
                <c:pt idx="4771" formatCode="General">
                  <c:v>-1.5174306037685501E-3</c:v>
                </c:pt>
                <c:pt idx="4772" formatCode="General">
                  <c:v>-1.53062228129397E-3</c:v>
                </c:pt>
                <c:pt idx="4773" formatCode="General">
                  <c:v>-1.48847407497741E-3</c:v>
                </c:pt>
                <c:pt idx="4774" formatCode="General">
                  <c:v>-1.53512818266213E-3</c:v>
                </c:pt>
                <c:pt idx="4775" formatCode="General">
                  <c:v>-1.5156086970759899E-3</c:v>
                </c:pt>
                <c:pt idx="4776" formatCode="General">
                  <c:v>-1.5398566141748701E-3</c:v>
                </c:pt>
                <c:pt idx="4777" formatCode="General">
                  <c:v>-1.5359141194286601E-3</c:v>
                </c:pt>
                <c:pt idx="4778" formatCode="General">
                  <c:v>-1.52548321379832E-3</c:v>
                </c:pt>
                <c:pt idx="4779" formatCode="General">
                  <c:v>-1.54578268788224E-3</c:v>
                </c:pt>
                <c:pt idx="4780" formatCode="General">
                  <c:v>-1.5404022144977899E-3</c:v>
                </c:pt>
                <c:pt idx="4781" formatCode="General">
                  <c:v>-1.51701497099731E-3</c:v>
                </c:pt>
                <c:pt idx="4782" formatCode="General">
                  <c:v>-1.52766604403699E-3</c:v>
                </c:pt>
                <c:pt idx="4783" formatCode="General">
                  <c:v>-1.5322048169008199E-3</c:v>
                </c:pt>
                <c:pt idx="4784" formatCode="General">
                  <c:v>-1.53369377533511E-3</c:v>
                </c:pt>
                <c:pt idx="4785" formatCode="General">
                  <c:v>-1.5107350259828099E-3</c:v>
                </c:pt>
                <c:pt idx="4786" formatCode="General">
                  <c:v>-1.5473917980131399E-3</c:v>
                </c:pt>
                <c:pt idx="4787" formatCode="General">
                  <c:v>-1.5239719644443599E-3</c:v>
                </c:pt>
                <c:pt idx="4788" formatCode="General">
                  <c:v>-1.5413656320852401E-3</c:v>
                </c:pt>
                <c:pt idx="4789" formatCode="General">
                  <c:v>-1.5292736972515001E-3</c:v>
                </c:pt>
                <c:pt idx="4790" formatCode="General">
                  <c:v>-1.5395343457232299E-3</c:v>
                </c:pt>
                <c:pt idx="4791" formatCode="General">
                  <c:v>-1.5256287715080599E-3</c:v>
                </c:pt>
                <c:pt idx="4792" formatCode="General">
                  <c:v>-1.53312169887016E-3</c:v>
                </c:pt>
                <c:pt idx="4793" formatCode="General">
                  <c:v>-1.54952167737045E-3</c:v>
                </c:pt>
                <c:pt idx="4794" formatCode="General">
                  <c:v>-1.5525998380379799E-3</c:v>
                </c:pt>
                <c:pt idx="4795" formatCode="General">
                  <c:v>-1.5226304113288699E-3</c:v>
                </c:pt>
                <c:pt idx="4796" formatCode="General">
                  <c:v>-1.54331246397865E-3</c:v>
                </c:pt>
                <c:pt idx="4797" formatCode="General">
                  <c:v>-1.55962760463239E-3</c:v>
                </c:pt>
                <c:pt idx="4798" formatCode="General">
                  <c:v>-1.54627449736036E-3</c:v>
                </c:pt>
                <c:pt idx="4799" formatCode="General">
                  <c:v>-1.5253351702854501E-3</c:v>
                </c:pt>
                <c:pt idx="4800" formatCode="General">
                  <c:v>-1.5424645003489701E-3</c:v>
                </c:pt>
                <c:pt idx="4801" formatCode="General">
                  <c:v>-1.5313909443049E-3</c:v>
                </c:pt>
                <c:pt idx="4802" formatCode="General">
                  <c:v>-1.52649468650721E-3</c:v>
                </c:pt>
                <c:pt idx="4803" formatCode="General">
                  <c:v>-1.51839745416661E-3</c:v>
                </c:pt>
                <c:pt idx="4804" formatCode="General">
                  <c:v>-1.5408368485488901E-3</c:v>
                </c:pt>
                <c:pt idx="4805" formatCode="General">
                  <c:v>-1.50857311977393E-3</c:v>
                </c:pt>
                <c:pt idx="4806" formatCode="General">
                  <c:v>-1.52616867473685E-3</c:v>
                </c:pt>
                <c:pt idx="4807" formatCode="General">
                  <c:v>-1.5189273943020101E-3</c:v>
                </c:pt>
                <c:pt idx="4808" formatCode="General">
                  <c:v>-1.5334859749074E-3</c:v>
                </c:pt>
                <c:pt idx="4809" formatCode="General">
                  <c:v>-1.53509480000372E-3</c:v>
                </c:pt>
                <c:pt idx="4810" formatCode="General">
                  <c:v>-1.5227885784248199E-3</c:v>
                </c:pt>
                <c:pt idx="4811" formatCode="General">
                  <c:v>-1.5136892621880099E-3</c:v>
                </c:pt>
                <c:pt idx="4812" formatCode="General">
                  <c:v>-1.4874039615768301E-3</c:v>
                </c:pt>
                <c:pt idx="4813" formatCode="General">
                  <c:v>-1.5288132847249599E-3</c:v>
                </c:pt>
                <c:pt idx="4814" formatCode="General">
                  <c:v>-1.5317748194509399E-3</c:v>
                </c:pt>
                <c:pt idx="4815" formatCode="General">
                  <c:v>-1.52452579980708E-3</c:v>
                </c:pt>
                <c:pt idx="4816" formatCode="General">
                  <c:v>-1.5317484307434701E-3</c:v>
                </c:pt>
                <c:pt idx="4817" formatCode="General">
                  <c:v>-1.54195891866533E-3</c:v>
                </c:pt>
                <c:pt idx="4818" formatCode="General">
                  <c:v>-1.52267208817388E-3</c:v>
                </c:pt>
                <c:pt idx="4819" formatCode="General">
                  <c:v>-1.4798124497587199E-3</c:v>
                </c:pt>
                <c:pt idx="4820" formatCode="General">
                  <c:v>-1.5369825942231101E-3</c:v>
                </c:pt>
                <c:pt idx="4821" formatCode="General">
                  <c:v>-1.5396291622611299E-3</c:v>
                </c:pt>
                <c:pt idx="4822" formatCode="General">
                  <c:v>-1.5173439084922001E-3</c:v>
                </c:pt>
                <c:pt idx="4823" formatCode="General">
                  <c:v>-1.54481893263197E-3</c:v>
                </c:pt>
                <c:pt idx="4824" formatCode="General">
                  <c:v>-1.5338325281903399E-3</c:v>
                </c:pt>
                <c:pt idx="4825" formatCode="General">
                  <c:v>-1.52915938844958E-3</c:v>
                </c:pt>
                <c:pt idx="4826" formatCode="General">
                  <c:v>-1.52976550177442E-3</c:v>
                </c:pt>
                <c:pt idx="4827" formatCode="General">
                  <c:v>-1.5327351270918901E-3</c:v>
                </c:pt>
                <c:pt idx="4828" formatCode="General">
                  <c:v>-1.5305589834431099E-3</c:v>
                </c:pt>
                <c:pt idx="4829" formatCode="General">
                  <c:v>-1.51889751359469E-3</c:v>
                </c:pt>
                <c:pt idx="4830" formatCode="General">
                  <c:v>-1.5114506154862799E-3</c:v>
                </c:pt>
                <c:pt idx="4831" formatCode="General">
                  <c:v>-1.5041773064245799E-3</c:v>
                </c:pt>
                <c:pt idx="4832" formatCode="General">
                  <c:v>-1.54075222374339E-3</c:v>
                </c:pt>
                <c:pt idx="4833" formatCode="General">
                  <c:v>-1.51318308591781E-3</c:v>
                </c:pt>
                <c:pt idx="4834" formatCode="General">
                  <c:v>-1.5378194070871001E-3</c:v>
                </c:pt>
                <c:pt idx="4835" formatCode="General">
                  <c:v>-1.49950087109968E-3</c:v>
                </c:pt>
                <c:pt idx="4836" formatCode="General">
                  <c:v>-1.4979272539329799E-3</c:v>
                </c:pt>
                <c:pt idx="4837" formatCode="General">
                  <c:v>-1.5123695546658501E-3</c:v>
                </c:pt>
                <c:pt idx="4838" formatCode="General">
                  <c:v>-1.51396680203742E-3</c:v>
                </c:pt>
                <c:pt idx="4839" formatCode="General">
                  <c:v>-1.52595376561657E-3</c:v>
                </c:pt>
                <c:pt idx="4840" formatCode="General">
                  <c:v>-1.54291948733684E-3</c:v>
                </c:pt>
                <c:pt idx="4841" formatCode="General">
                  <c:v>-1.5106531923408601E-3</c:v>
                </c:pt>
                <c:pt idx="4842" formatCode="General">
                  <c:v>-1.5136919628774999E-3</c:v>
                </c:pt>
                <c:pt idx="4843" formatCode="General">
                  <c:v>-1.53157047419424E-3</c:v>
                </c:pt>
                <c:pt idx="4844" formatCode="General">
                  <c:v>-1.5361772460610399E-3</c:v>
                </c:pt>
                <c:pt idx="4845" formatCode="General">
                  <c:v>-1.5059358659978499E-3</c:v>
                </c:pt>
                <c:pt idx="4846" formatCode="General">
                  <c:v>-1.5418061237699101E-3</c:v>
                </c:pt>
                <c:pt idx="4847" formatCode="General">
                  <c:v>-1.53721522210868E-3</c:v>
                </c:pt>
                <c:pt idx="4848" formatCode="General">
                  <c:v>-1.55544732803549E-3</c:v>
                </c:pt>
                <c:pt idx="4849" formatCode="General">
                  <c:v>-1.5662441915192599E-3</c:v>
                </c:pt>
                <c:pt idx="4850" formatCode="General">
                  <c:v>-1.52182165427119E-3</c:v>
                </c:pt>
                <c:pt idx="4851" formatCode="General">
                  <c:v>-1.5081386889426499E-3</c:v>
                </c:pt>
                <c:pt idx="4852" formatCode="General">
                  <c:v>-1.5304213718582999E-3</c:v>
                </c:pt>
                <c:pt idx="4853" formatCode="General">
                  <c:v>-1.56656604456047E-3</c:v>
                </c:pt>
                <c:pt idx="4854" formatCode="General">
                  <c:v>-1.5075523915870201E-3</c:v>
                </c:pt>
                <c:pt idx="4855" formatCode="General">
                  <c:v>-1.5267956363904001E-3</c:v>
                </c:pt>
                <c:pt idx="4856" formatCode="General">
                  <c:v>-1.5076544709028299E-3</c:v>
                </c:pt>
                <c:pt idx="4857" formatCode="General">
                  <c:v>-1.4798272616737701E-3</c:v>
                </c:pt>
                <c:pt idx="4858" formatCode="General">
                  <c:v>-1.525981089361E-3</c:v>
                </c:pt>
                <c:pt idx="4859" formatCode="General">
                  <c:v>-1.5143876677162699E-3</c:v>
                </c:pt>
                <c:pt idx="4860" formatCode="General">
                  <c:v>-1.4990207890407199E-3</c:v>
                </c:pt>
                <c:pt idx="4861" formatCode="General">
                  <c:v>-1.5191069627659101E-3</c:v>
                </c:pt>
                <c:pt idx="4862" formatCode="General">
                  <c:v>-1.5181710048510499E-3</c:v>
                </c:pt>
                <c:pt idx="4863" formatCode="General">
                  <c:v>-1.5065188133068499E-3</c:v>
                </c:pt>
                <c:pt idx="4864" formatCode="General">
                  <c:v>-1.5306242837380599E-3</c:v>
                </c:pt>
                <c:pt idx="4865" formatCode="General">
                  <c:v>-1.5241452898130099E-3</c:v>
                </c:pt>
                <c:pt idx="4866" formatCode="General">
                  <c:v>-1.5381638683402601E-3</c:v>
                </c:pt>
                <c:pt idx="4867" formatCode="General">
                  <c:v>-1.53328633583621E-3</c:v>
                </c:pt>
                <c:pt idx="4868" formatCode="General">
                  <c:v>-1.51626778256394E-3</c:v>
                </c:pt>
                <c:pt idx="4869" formatCode="General">
                  <c:v>-1.5405339819611599E-3</c:v>
                </c:pt>
                <c:pt idx="4870" formatCode="General">
                  <c:v>-1.5552469591945701E-3</c:v>
                </c:pt>
                <c:pt idx="4871" formatCode="General">
                  <c:v>-1.52248774055217E-3</c:v>
                </c:pt>
                <c:pt idx="4872" formatCode="General">
                  <c:v>-1.5340408192396301E-3</c:v>
                </c:pt>
                <c:pt idx="4873" formatCode="General">
                  <c:v>-1.5184791085556099E-3</c:v>
                </c:pt>
                <c:pt idx="4874" formatCode="General">
                  <c:v>-1.5485453436003499E-3</c:v>
                </c:pt>
                <c:pt idx="4875" formatCode="General">
                  <c:v>-1.5436125813437099E-3</c:v>
                </c:pt>
                <c:pt idx="4876" formatCode="General">
                  <c:v>-1.5274553270844999E-3</c:v>
                </c:pt>
                <c:pt idx="4877" formatCode="General">
                  <c:v>-1.5563120731214399E-3</c:v>
                </c:pt>
                <c:pt idx="4878" formatCode="General">
                  <c:v>-1.5164110608268801E-3</c:v>
                </c:pt>
                <c:pt idx="4879" formatCode="General">
                  <c:v>-1.5582886351982899E-3</c:v>
                </c:pt>
                <c:pt idx="4880" formatCode="General">
                  <c:v>-1.5218498750347901E-3</c:v>
                </c:pt>
                <c:pt idx="4881" formatCode="General">
                  <c:v>-1.53837067397267E-3</c:v>
                </c:pt>
                <c:pt idx="4882" formatCode="General">
                  <c:v>-1.55827798232759E-3</c:v>
                </c:pt>
                <c:pt idx="4883" formatCode="General">
                  <c:v>-1.5513817180628001E-3</c:v>
                </c:pt>
                <c:pt idx="4884" formatCode="General">
                  <c:v>-1.5455516662370599E-3</c:v>
                </c:pt>
                <c:pt idx="4885" formatCode="General">
                  <c:v>-1.5359733765762599E-3</c:v>
                </c:pt>
                <c:pt idx="4886" formatCode="General">
                  <c:v>-1.55278769838404E-3</c:v>
                </c:pt>
                <c:pt idx="4887" formatCode="General">
                  <c:v>-1.5481834561762501E-3</c:v>
                </c:pt>
                <c:pt idx="4888" formatCode="General">
                  <c:v>-1.55354870655771E-3</c:v>
                </c:pt>
                <c:pt idx="4889" formatCode="General">
                  <c:v>-1.5554212295711401E-3</c:v>
                </c:pt>
                <c:pt idx="4890" formatCode="General">
                  <c:v>-1.54398703491282E-3</c:v>
                </c:pt>
                <c:pt idx="4891" formatCode="General">
                  <c:v>-1.5302986342381601E-3</c:v>
                </c:pt>
                <c:pt idx="4892" formatCode="General">
                  <c:v>-1.5458271937936899E-3</c:v>
                </c:pt>
                <c:pt idx="4893" formatCode="General">
                  <c:v>-1.5415736720125E-3</c:v>
                </c:pt>
                <c:pt idx="4894" formatCode="General">
                  <c:v>-1.5519328635479699E-3</c:v>
                </c:pt>
                <c:pt idx="4895" formatCode="General">
                  <c:v>-1.53920212774629E-3</c:v>
                </c:pt>
                <c:pt idx="4896" formatCode="General">
                  <c:v>-1.53660351406051E-3</c:v>
                </c:pt>
                <c:pt idx="4897" formatCode="General">
                  <c:v>-1.5438312537102399E-3</c:v>
                </c:pt>
                <c:pt idx="4898" formatCode="General">
                  <c:v>-1.55327026887816E-3</c:v>
                </c:pt>
                <c:pt idx="4899" formatCode="General">
                  <c:v>-1.5185401404958501E-3</c:v>
                </c:pt>
                <c:pt idx="4900" formatCode="General">
                  <c:v>-1.53927360712596E-3</c:v>
                </c:pt>
                <c:pt idx="4901" formatCode="General">
                  <c:v>-1.5580142685832001E-3</c:v>
                </c:pt>
                <c:pt idx="4902" formatCode="General">
                  <c:v>-1.5392822963833199E-3</c:v>
                </c:pt>
                <c:pt idx="4903" formatCode="General">
                  <c:v>-1.51250038486879E-3</c:v>
                </c:pt>
                <c:pt idx="4904" formatCode="General">
                  <c:v>-1.5431966145261901E-3</c:v>
                </c:pt>
                <c:pt idx="4905" formatCode="General">
                  <c:v>-1.5336902619922401E-3</c:v>
                </c:pt>
                <c:pt idx="4906" formatCode="General">
                  <c:v>-1.5513544126088501E-3</c:v>
                </c:pt>
                <c:pt idx="4907" formatCode="General">
                  <c:v>-1.5549034083511301E-3</c:v>
                </c:pt>
                <c:pt idx="4908" formatCode="General">
                  <c:v>-1.55500969711108E-3</c:v>
                </c:pt>
                <c:pt idx="4909" formatCode="General">
                  <c:v>-1.52899281006762E-3</c:v>
                </c:pt>
                <c:pt idx="4910" formatCode="General">
                  <c:v>-1.5563721759171199E-3</c:v>
                </c:pt>
                <c:pt idx="4911" formatCode="General">
                  <c:v>-1.5539562925849699E-3</c:v>
                </c:pt>
                <c:pt idx="4912" formatCode="General">
                  <c:v>-1.5274999660030799E-3</c:v>
                </c:pt>
                <c:pt idx="4913" formatCode="General">
                  <c:v>-1.5393130354677299E-3</c:v>
                </c:pt>
                <c:pt idx="4914" formatCode="General">
                  <c:v>-1.5430564446366501E-3</c:v>
                </c:pt>
                <c:pt idx="4915" formatCode="General">
                  <c:v>-1.5521765028883899E-3</c:v>
                </c:pt>
                <c:pt idx="4916" formatCode="General">
                  <c:v>-1.5562711148993599E-3</c:v>
                </c:pt>
                <c:pt idx="4917" formatCode="General">
                  <c:v>-1.5261318022593399E-3</c:v>
                </c:pt>
                <c:pt idx="4918" formatCode="General">
                  <c:v>-1.5370037949135201E-3</c:v>
                </c:pt>
                <c:pt idx="4919" formatCode="General">
                  <c:v>-1.5598552216143399E-3</c:v>
                </c:pt>
                <c:pt idx="4920" formatCode="General">
                  <c:v>-1.56890375259388E-3</c:v>
                </c:pt>
                <c:pt idx="4921" formatCode="General">
                  <c:v>-1.52962258847433E-3</c:v>
                </c:pt>
                <c:pt idx="4922" formatCode="General">
                  <c:v>-1.5628442816344301E-3</c:v>
                </c:pt>
                <c:pt idx="4923" formatCode="General">
                  <c:v>-1.5220852888525899E-3</c:v>
                </c:pt>
                <c:pt idx="4924" formatCode="General">
                  <c:v>-1.5485702121326699E-3</c:v>
                </c:pt>
                <c:pt idx="4925" formatCode="General">
                  <c:v>-1.54690407979922E-3</c:v>
                </c:pt>
                <c:pt idx="4926" formatCode="General">
                  <c:v>-1.55104565794533E-3</c:v>
                </c:pt>
                <c:pt idx="4927" formatCode="General">
                  <c:v>-1.5438953065046799E-3</c:v>
                </c:pt>
                <c:pt idx="4928" formatCode="General">
                  <c:v>-1.53492768349367E-3</c:v>
                </c:pt>
                <c:pt idx="4929" formatCode="General">
                  <c:v>-1.5509068198664799E-3</c:v>
                </c:pt>
                <c:pt idx="4930" formatCode="General">
                  <c:v>-1.56222845781989E-3</c:v>
                </c:pt>
                <c:pt idx="4931" formatCode="General">
                  <c:v>-1.55478899733075E-3</c:v>
                </c:pt>
                <c:pt idx="4932" formatCode="General">
                  <c:v>-1.5511121115943901E-3</c:v>
                </c:pt>
                <c:pt idx="4933" formatCode="General">
                  <c:v>-1.5303558885428701E-3</c:v>
                </c:pt>
                <c:pt idx="4934" formatCode="General">
                  <c:v>-1.5163160223023199E-3</c:v>
                </c:pt>
                <c:pt idx="4935" formatCode="General">
                  <c:v>-1.52871139350085E-3</c:v>
                </c:pt>
                <c:pt idx="4936" formatCode="General">
                  <c:v>-1.54103324144161E-3</c:v>
                </c:pt>
                <c:pt idx="4937" formatCode="General">
                  <c:v>-1.5089311480824799E-3</c:v>
                </c:pt>
                <c:pt idx="4938" formatCode="General">
                  <c:v>-1.52678637501347E-3</c:v>
                </c:pt>
                <c:pt idx="4939" formatCode="General">
                  <c:v>-1.5304989385553E-3</c:v>
                </c:pt>
                <c:pt idx="4940" formatCode="General">
                  <c:v>-1.5480983032658501E-3</c:v>
                </c:pt>
                <c:pt idx="4941" formatCode="General">
                  <c:v>-1.51834258099037E-3</c:v>
                </c:pt>
                <c:pt idx="4942" formatCode="General">
                  <c:v>-1.51301309312596E-3</c:v>
                </c:pt>
                <c:pt idx="4943" formatCode="General">
                  <c:v>-1.54365690473654E-3</c:v>
                </c:pt>
                <c:pt idx="4944" formatCode="General">
                  <c:v>-1.5311662835978299E-3</c:v>
                </c:pt>
                <c:pt idx="4945" formatCode="General">
                  <c:v>-1.5299964110319501E-3</c:v>
                </c:pt>
                <c:pt idx="4946" formatCode="General">
                  <c:v>-1.5321222833526199E-3</c:v>
                </c:pt>
                <c:pt idx="4947" formatCode="General">
                  <c:v>-1.54686182157276E-3</c:v>
                </c:pt>
                <c:pt idx="4948" formatCode="General">
                  <c:v>-1.5331954449947301E-3</c:v>
                </c:pt>
                <c:pt idx="4949" formatCode="General">
                  <c:v>-1.5271818018474999E-3</c:v>
                </c:pt>
                <c:pt idx="4950" formatCode="General">
                  <c:v>-1.5224194492895399E-3</c:v>
                </c:pt>
                <c:pt idx="4951" formatCode="General">
                  <c:v>-1.54022892634631E-3</c:v>
                </c:pt>
                <c:pt idx="4952" formatCode="General">
                  <c:v>-1.5395839305782099E-3</c:v>
                </c:pt>
                <c:pt idx="4953" formatCode="General">
                  <c:v>-1.49534319967858E-3</c:v>
                </c:pt>
                <c:pt idx="4954" formatCode="General">
                  <c:v>-1.54300565916344E-3</c:v>
                </c:pt>
                <c:pt idx="4955" formatCode="General">
                  <c:v>-1.51270368749062E-3</c:v>
                </c:pt>
                <c:pt idx="4956" formatCode="General">
                  <c:v>-1.53426836668876E-3</c:v>
                </c:pt>
                <c:pt idx="4957" formatCode="General">
                  <c:v>-1.5314726382719801E-3</c:v>
                </c:pt>
                <c:pt idx="4958" formatCode="General">
                  <c:v>-1.52257401009302E-3</c:v>
                </c:pt>
                <c:pt idx="4959" formatCode="General">
                  <c:v>-1.54858795998675E-3</c:v>
                </c:pt>
                <c:pt idx="4960" formatCode="General">
                  <c:v>-1.5396936589684501E-3</c:v>
                </c:pt>
                <c:pt idx="4961" formatCode="General">
                  <c:v>-1.55426147298227E-3</c:v>
                </c:pt>
                <c:pt idx="4962" formatCode="General">
                  <c:v>-1.55867206960015E-3</c:v>
                </c:pt>
                <c:pt idx="4963" formatCode="General">
                  <c:v>-1.5417575386608999E-3</c:v>
                </c:pt>
                <c:pt idx="4964" formatCode="General">
                  <c:v>-1.5223092964986101E-3</c:v>
                </c:pt>
                <c:pt idx="4965" formatCode="General">
                  <c:v>-1.52950474035316E-3</c:v>
                </c:pt>
                <c:pt idx="4966" formatCode="General">
                  <c:v>-1.5298627766662501E-3</c:v>
                </c:pt>
                <c:pt idx="4967" formatCode="General">
                  <c:v>-1.5459223357516001E-3</c:v>
                </c:pt>
                <c:pt idx="4968" formatCode="General">
                  <c:v>-1.53808509266835E-3</c:v>
                </c:pt>
                <c:pt idx="4969" formatCode="General">
                  <c:v>-1.54840790650743E-3</c:v>
                </c:pt>
                <c:pt idx="4970" formatCode="General">
                  <c:v>-1.5422402994403699E-3</c:v>
                </c:pt>
                <c:pt idx="4971" formatCode="General">
                  <c:v>-1.5379036279710801E-3</c:v>
                </c:pt>
                <c:pt idx="4972" formatCode="General">
                  <c:v>-1.52387909811397E-3</c:v>
                </c:pt>
                <c:pt idx="4973" formatCode="General">
                  <c:v>-1.53155957232839E-3</c:v>
                </c:pt>
                <c:pt idx="4974" formatCode="General">
                  <c:v>-1.5240441119990099E-3</c:v>
                </c:pt>
                <c:pt idx="4975" formatCode="General">
                  <c:v>-1.5403807603269399E-3</c:v>
                </c:pt>
                <c:pt idx="4976" formatCode="General">
                  <c:v>-1.56978074597127E-3</c:v>
                </c:pt>
                <c:pt idx="4977" formatCode="General">
                  <c:v>-1.5044985384308101E-3</c:v>
                </c:pt>
                <c:pt idx="4978" formatCode="General">
                  <c:v>-1.54567195967982E-3</c:v>
                </c:pt>
                <c:pt idx="4979" formatCode="General">
                  <c:v>-1.5326102117243501E-3</c:v>
                </c:pt>
                <c:pt idx="4980" formatCode="General">
                  <c:v>-1.5261629871773401E-3</c:v>
                </c:pt>
                <c:pt idx="4981" formatCode="General">
                  <c:v>-1.54721278844241E-3</c:v>
                </c:pt>
                <c:pt idx="4982" formatCode="General">
                  <c:v>-1.53635329769859E-3</c:v>
                </c:pt>
                <c:pt idx="4983" formatCode="General">
                  <c:v>-1.5377716570777701E-3</c:v>
                </c:pt>
                <c:pt idx="4984" formatCode="General">
                  <c:v>-1.55284494270648E-3</c:v>
                </c:pt>
                <c:pt idx="4985" formatCode="General">
                  <c:v>-1.5282151974526301E-3</c:v>
                </c:pt>
                <c:pt idx="4986" formatCode="General">
                  <c:v>-1.56070544791769E-3</c:v>
                </c:pt>
                <c:pt idx="4987" formatCode="General">
                  <c:v>-1.5179462347894299E-3</c:v>
                </c:pt>
                <c:pt idx="4988" formatCode="General">
                  <c:v>-1.5191235865238001E-3</c:v>
                </c:pt>
                <c:pt idx="4989" formatCode="General">
                  <c:v>-1.50081595836258E-3</c:v>
                </c:pt>
                <c:pt idx="4990" formatCode="General">
                  <c:v>-1.52129245410412E-3</c:v>
                </c:pt>
                <c:pt idx="4991" formatCode="General">
                  <c:v>-1.53611424942897E-3</c:v>
                </c:pt>
                <c:pt idx="4992" formatCode="General">
                  <c:v>-1.5327227589729501E-3</c:v>
                </c:pt>
                <c:pt idx="4993" formatCode="General">
                  <c:v>-1.5205968072469799E-3</c:v>
                </c:pt>
                <c:pt idx="4994" formatCode="General">
                  <c:v>-1.5201802967701101E-3</c:v>
                </c:pt>
                <c:pt idx="4995" formatCode="General">
                  <c:v>-1.5289530864601899E-3</c:v>
                </c:pt>
                <c:pt idx="4996" formatCode="General">
                  <c:v>-1.5110757076355001E-3</c:v>
                </c:pt>
                <c:pt idx="4997" formatCode="General">
                  <c:v>-1.52883256060126E-3</c:v>
                </c:pt>
                <c:pt idx="4998" formatCode="General">
                  <c:v>-1.5347911501928701E-3</c:v>
                </c:pt>
                <c:pt idx="4999" formatCode="General">
                  <c:v>-1.5331344787095501E-3</c:v>
                </c:pt>
                <c:pt idx="5000" formatCode="General">
                  <c:v>-1.5557681750961901E-3</c:v>
                </c:pt>
                <c:pt idx="5001" formatCode="General">
                  <c:v>-1.5228504008878701E-3</c:v>
                </c:pt>
                <c:pt idx="5002" formatCode="General">
                  <c:v>-1.52208884752153E-3</c:v>
                </c:pt>
                <c:pt idx="5003" formatCode="General">
                  <c:v>-1.56344370756935E-3</c:v>
                </c:pt>
                <c:pt idx="5004" formatCode="General">
                  <c:v>-1.5201579380288599E-3</c:v>
                </c:pt>
                <c:pt idx="5005" formatCode="General">
                  <c:v>-1.51512620243946E-3</c:v>
                </c:pt>
                <c:pt idx="5006" formatCode="General">
                  <c:v>-1.52991429408017E-3</c:v>
                </c:pt>
                <c:pt idx="5007" formatCode="General">
                  <c:v>-1.51056503123354E-3</c:v>
                </c:pt>
                <c:pt idx="5008" formatCode="General">
                  <c:v>-1.51873510004604E-3</c:v>
                </c:pt>
                <c:pt idx="5009" formatCode="General">
                  <c:v>-1.54114894303755E-3</c:v>
                </c:pt>
                <c:pt idx="5010" formatCode="General">
                  <c:v>-1.53061965614163E-3</c:v>
                </c:pt>
                <c:pt idx="5011" formatCode="General">
                  <c:v>-1.5483660267581901E-3</c:v>
                </c:pt>
                <c:pt idx="5012" formatCode="General">
                  <c:v>-1.5568826437962801E-3</c:v>
                </c:pt>
                <c:pt idx="5013" formatCode="General">
                  <c:v>-1.56299632406745E-3</c:v>
                </c:pt>
                <c:pt idx="5014" formatCode="General">
                  <c:v>-1.53680002852786E-3</c:v>
                </c:pt>
                <c:pt idx="5015" formatCode="General">
                  <c:v>-1.5308287725715199E-3</c:v>
                </c:pt>
                <c:pt idx="5016" formatCode="General">
                  <c:v>-1.5024846539304899E-3</c:v>
                </c:pt>
                <c:pt idx="5017" formatCode="General">
                  <c:v>-1.5303116900009801E-3</c:v>
                </c:pt>
                <c:pt idx="5018" formatCode="General">
                  <c:v>-1.5473614551736799E-3</c:v>
                </c:pt>
                <c:pt idx="5019" formatCode="General">
                  <c:v>-1.52310433202557E-3</c:v>
                </c:pt>
                <c:pt idx="5020" formatCode="General">
                  <c:v>-1.5385062592840101E-3</c:v>
                </c:pt>
                <c:pt idx="5021" formatCode="General">
                  <c:v>-1.54998615872401E-3</c:v>
                </c:pt>
                <c:pt idx="5022" formatCode="General">
                  <c:v>-1.54334432540138E-3</c:v>
                </c:pt>
                <c:pt idx="5023" formatCode="General">
                  <c:v>-1.52250890427946E-3</c:v>
                </c:pt>
                <c:pt idx="5024" formatCode="General">
                  <c:v>-1.5425833695649001E-3</c:v>
                </c:pt>
                <c:pt idx="5025" formatCode="General">
                  <c:v>-1.5375043784921401E-3</c:v>
                </c:pt>
                <c:pt idx="5026" formatCode="General">
                  <c:v>-1.49735949757067E-3</c:v>
                </c:pt>
                <c:pt idx="5027" formatCode="General">
                  <c:v>-1.5301089293837901E-3</c:v>
                </c:pt>
                <c:pt idx="5028" formatCode="General">
                  <c:v>-1.51874552415146E-3</c:v>
                </c:pt>
                <c:pt idx="5029" formatCode="General">
                  <c:v>-1.5558447612047501E-3</c:v>
                </c:pt>
                <c:pt idx="5030" formatCode="General">
                  <c:v>-1.53931235072277E-3</c:v>
                </c:pt>
                <c:pt idx="5031" formatCode="General">
                  <c:v>-1.5569990408291E-3</c:v>
                </c:pt>
                <c:pt idx="5032" formatCode="General">
                  <c:v>-1.5389713663043899E-3</c:v>
                </c:pt>
                <c:pt idx="5033" formatCode="General">
                  <c:v>-1.5148985925127899E-3</c:v>
                </c:pt>
                <c:pt idx="5034" formatCode="General">
                  <c:v>-1.54896426365058E-3</c:v>
                </c:pt>
                <c:pt idx="5035" formatCode="General">
                  <c:v>-1.5463183657848699E-3</c:v>
                </c:pt>
                <c:pt idx="5036" formatCode="General">
                  <c:v>-1.51282406202826E-3</c:v>
                </c:pt>
                <c:pt idx="5037" formatCode="General">
                  <c:v>-1.5380262774441699E-3</c:v>
                </c:pt>
                <c:pt idx="5038" formatCode="General">
                  <c:v>-1.5335195590673199E-3</c:v>
                </c:pt>
                <c:pt idx="5039" formatCode="General">
                  <c:v>-1.53768338088864E-3</c:v>
                </c:pt>
                <c:pt idx="5040" formatCode="General">
                  <c:v>-1.5154952621794201E-3</c:v>
                </c:pt>
                <c:pt idx="5041" formatCode="General">
                  <c:v>-1.52307085118009E-3</c:v>
                </c:pt>
                <c:pt idx="5042" formatCode="General">
                  <c:v>-1.52221992255427E-3</c:v>
                </c:pt>
                <c:pt idx="5043" formatCode="General">
                  <c:v>-1.5179786884911401E-3</c:v>
                </c:pt>
                <c:pt idx="5044" formatCode="General">
                  <c:v>-1.5259844922469899E-3</c:v>
                </c:pt>
                <c:pt idx="5045" formatCode="General">
                  <c:v>-1.50883049713204E-3</c:v>
                </c:pt>
                <c:pt idx="5046" formatCode="General">
                  <c:v>-1.5184543474844299E-3</c:v>
                </c:pt>
                <c:pt idx="5047" formatCode="General">
                  <c:v>-1.5330453025153899E-3</c:v>
                </c:pt>
                <c:pt idx="5048" formatCode="General">
                  <c:v>-1.5296379145324701E-3</c:v>
                </c:pt>
                <c:pt idx="5049" formatCode="General">
                  <c:v>-1.52218698114666E-3</c:v>
                </c:pt>
                <c:pt idx="5050" formatCode="General">
                  <c:v>-1.5191366342307E-3</c:v>
                </c:pt>
                <c:pt idx="5051" formatCode="General">
                  <c:v>-1.51555614566517E-3</c:v>
                </c:pt>
                <c:pt idx="5052" formatCode="General">
                  <c:v>-1.51913854309728E-3</c:v>
                </c:pt>
                <c:pt idx="5053" formatCode="General">
                  <c:v>-1.5323847334922001E-3</c:v>
                </c:pt>
                <c:pt idx="5054" formatCode="General">
                  <c:v>-1.50182919127569E-3</c:v>
                </c:pt>
                <c:pt idx="5055" formatCode="General">
                  <c:v>-1.5062992859455799E-3</c:v>
                </c:pt>
                <c:pt idx="5056" formatCode="General">
                  <c:v>-1.53924108947857E-3</c:v>
                </c:pt>
                <c:pt idx="5057" formatCode="General">
                  <c:v>-1.5514486740690701E-3</c:v>
                </c:pt>
                <c:pt idx="5058" formatCode="General">
                  <c:v>-1.5093417327038199E-3</c:v>
                </c:pt>
                <c:pt idx="5059" formatCode="General">
                  <c:v>-1.5100790098208699E-3</c:v>
                </c:pt>
                <c:pt idx="5060" formatCode="General">
                  <c:v>-1.51076848092489E-3</c:v>
                </c:pt>
                <c:pt idx="5061" formatCode="General">
                  <c:v>-1.53348044845055E-3</c:v>
                </c:pt>
                <c:pt idx="5062" formatCode="General">
                  <c:v>-1.5150520364648E-3</c:v>
                </c:pt>
                <c:pt idx="5063" formatCode="General">
                  <c:v>-1.51031230121475E-3</c:v>
                </c:pt>
                <c:pt idx="5064" formatCode="General">
                  <c:v>-1.4939734638632E-3</c:v>
                </c:pt>
                <c:pt idx="5065" formatCode="General">
                  <c:v>-1.5158669957157399E-3</c:v>
                </c:pt>
                <c:pt idx="5066" formatCode="General">
                  <c:v>-1.52590498030249E-3</c:v>
                </c:pt>
                <c:pt idx="5067" formatCode="General">
                  <c:v>-1.5263025932483699E-3</c:v>
                </c:pt>
                <c:pt idx="5068" formatCode="General">
                  <c:v>-1.5128619424821499E-3</c:v>
                </c:pt>
                <c:pt idx="5069" formatCode="General">
                  <c:v>-1.51018487124463E-3</c:v>
                </c:pt>
                <c:pt idx="5070" formatCode="General">
                  <c:v>-1.5067484165281701E-3</c:v>
                </c:pt>
                <c:pt idx="5071" formatCode="General">
                  <c:v>-1.52039315477963E-3</c:v>
                </c:pt>
                <c:pt idx="5072" formatCode="General">
                  <c:v>-1.5226036386390199E-3</c:v>
                </c:pt>
                <c:pt idx="5073" formatCode="General">
                  <c:v>-1.46937554889945E-3</c:v>
                </c:pt>
                <c:pt idx="5074" formatCode="General">
                  <c:v>-1.49888010226645E-3</c:v>
                </c:pt>
                <c:pt idx="5075" formatCode="General">
                  <c:v>-1.50027396919337E-3</c:v>
                </c:pt>
                <c:pt idx="5076" formatCode="General">
                  <c:v>-1.50727397528315E-3</c:v>
                </c:pt>
                <c:pt idx="5077" formatCode="General">
                  <c:v>-1.5010189279730201E-3</c:v>
                </c:pt>
                <c:pt idx="5078" formatCode="General">
                  <c:v>-1.4793406415080201E-3</c:v>
                </c:pt>
                <c:pt idx="5079" formatCode="General">
                  <c:v>-1.52885277851027E-3</c:v>
                </c:pt>
                <c:pt idx="5080" formatCode="General">
                  <c:v>-1.52018590681386E-3</c:v>
                </c:pt>
                <c:pt idx="5081" formatCode="General">
                  <c:v>-1.47833429597547E-3</c:v>
                </c:pt>
                <c:pt idx="5082" formatCode="General">
                  <c:v>-1.5270168172570799E-3</c:v>
                </c:pt>
                <c:pt idx="5083" formatCode="General">
                  <c:v>-1.5149249756182901E-3</c:v>
                </c:pt>
                <c:pt idx="5084" formatCode="General">
                  <c:v>-1.51115647603794E-3</c:v>
                </c:pt>
                <c:pt idx="5085" formatCode="General">
                  <c:v>-1.5245120314951799E-3</c:v>
                </c:pt>
                <c:pt idx="5086" formatCode="General">
                  <c:v>-1.5153341756935299E-3</c:v>
                </c:pt>
                <c:pt idx="5087" formatCode="General">
                  <c:v>-1.51539032212628E-3</c:v>
                </c:pt>
                <c:pt idx="5088" formatCode="General">
                  <c:v>-1.4966951940562001E-3</c:v>
                </c:pt>
                <c:pt idx="5089" formatCode="General">
                  <c:v>-1.50813051484529E-3</c:v>
                </c:pt>
                <c:pt idx="5090" formatCode="General">
                  <c:v>-1.5212820589188801E-3</c:v>
                </c:pt>
                <c:pt idx="5091" formatCode="General">
                  <c:v>-1.4985611111331999E-3</c:v>
                </c:pt>
                <c:pt idx="5092" formatCode="General">
                  <c:v>-1.5262610634481099E-3</c:v>
                </c:pt>
                <c:pt idx="5093" formatCode="General">
                  <c:v>-1.53127112842888E-3</c:v>
                </c:pt>
                <c:pt idx="5094" formatCode="General">
                  <c:v>-1.4849879478993099E-3</c:v>
                </c:pt>
                <c:pt idx="5095" formatCode="General">
                  <c:v>-1.48874394705562E-3</c:v>
                </c:pt>
                <c:pt idx="5096" formatCode="General">
                  <c:v>-1.49006478204632E-3</c:v>
                </c:pt>
                <c:pt idx="5097" formatCode="General">
                  <c:v>-1.5066692906538001E-3</c:v>
                </c:pt>
                <c:pt idx="5098" formatCode="General">
                  <c:v>-1.5304048998927801E-3</c:v>
                </c:pt>
                <c:pt idx="5099" formatCode="General">
                  <c:v>-1.5094578006479599E-3</c:v>
                </c:pt>
                <c:pt idx="5100" formatCode="General">
                  <c:v>-1.5114827531368699E-3</c:v>
                </c:pt>
                <c:pt idx="5101" formatCode="General">
                  <c:v>-1.51589729783694E-3</c:v>
                </c:pt>
                <c:pt idx="5102" formatCode="General">
                  <c:v>-1.5284722820051301E-3</c:v>
                </c:pt>
                <c:pt idx="5103" formatCode="General">
                  <c:v>-1.5015034177193801E-3</c:v>
                </c:pt>
                <c:pt idx="5104" formatCode="General">
                  <c:v>-1.5311567588240701E-3</c:v>
                </c:pt>
                <c:pt idx="5105" formatCode="General">
                  <c:v>-1.49347893430696E-3</c:v>
                </c:pt>
                <c:pt idx="5106" formatCode="General">
                  <c:v>-1.5360791917574501E-3</c:v>
                </c:pt>
                <c:pt idx="5107" formatCode="General">
                  <c:v>-1.5221233881533901E-3</c:v>
                </c:pt>
                <c:pt idx="5108" formatCode="General">
                  <c:v>-1.51331825469703E-3</c:v>
                </c:pt>
                <c:pt idx="5109" formatCode="General">
                  <c:v>-1.5251845732824399E-3</c:v>
                </c:pt>
                <c:pt idx="5110" formatCode="General">
                  <c:v>-1.48177285858983E-3</c:v>
                </c:pt>
                <c:pt idx="5111" formatCode="General">
                  <c:v>-1.49744463758204E-3</c:v>
                </c:pt>
                <c:pt idx="5112" formatCode="General">
                  <c:v>-1.5116084507209701E-3</c:v>
                </c:pt>
                <c:pt idx="5113" formatCode="General">
                  <c:v>-1.4926449703411399E-3</c:v>
                </c:pt>
                <c:pt idx="5114" formatCode="General">
                  <c:v>-1.5049297613837899E-3</c:v>
                </c:pt>
                <c:pt idx="5115" formatCode="General">
                  <c:v>-1.4936119143284499E-3</c:v>
                </c:pt>
                <c:pt idx="5116" formatCode="General">
                  <c:v>-1.4983480171794699E-3</c:v>
                </c:pt>
                <c:pt idx="5117" formatCode="General">
                  <c:v>-1.49282233654506E-3</c:v>
                </c:pt>
                <c:pt idx="5118" formatCode="General">
                  <c:v>-1.51126543878046E-3</c:v>
                </c:pt>
                <c:pt idx="5119" formatCode="General">
                  <c:v>-1.48668461531748E-3</c:v>
                </c:pt>
                <c:pt idx="5120" formatCode="General">
                  <c:v>-1.5303390035840999E-3</c:v>
                </c:pt>
                <c:pt idx="5121" formatCode="General">
                  <c:v>-1.48676053671658E-3</c:v>
                </c:pt>
                <c:pt idx="5122" formatCode="General">
                  <c:v>-1.4931369156657201E-3</c:v>
                </c:pt>
                <c:pt idx="5123" formatCode="General">
                  <c:v>-1.49134910915996E-3</c:v>
                </c:pt>
                <c:pt idx="5124" formatCode="General">
                  <c:v>-1.4904877779234099E-3</c:v>
                </c:pt>
                <c:pt idx="5125" formatCode="General">
                  <c:v>-1.50172076713905E-3</c:v>
                </c:pt>
                <c:pt idx="5126" formatCode="General">
                  <c:v>-1.5156556103327499E-3</c:v>
                </c:pt>
                <c:pt idx="5127" formatCode="General">
                  <c:v>-1.4839276659009101E-3</c:v>
                </c:pt>
                <c:pt idx="5128" formatCode="General">
                  <c:v>-1.4947038982254699E-3</c:v>
                </c:pt>
                <c:pt idx="5129" formatCode="General">
                  <c:v>-1.53920790769003E-3</c:v>
                </c:pt>
                <c:pt idx="5130" formatCode="General">
                  <c:v>-1.4758640826584601E-3</c:v>
                </c:pt>
                <c:pt idx="5131" formatCode="General">
                  <c:v>-1.4804371842309799E-3</c:v>
                </c:pt>
                <c:pt idx="5132" formatCode="General">
                  <c:v>-1.49795314823493E-3</c:v>
                </c:pt>
                <c:pt idx="5133" formatCode="General">
                  <c:v>-1.4829849025864001E-3</c:v>
                </c:pt>
                <c:pt idx="5134" formatCode="General">
                  <c:v>-1.49227760046318E-3</c:v>
                </c:pt>
                <c:pt idx="5135" formatCode="General">
                  <c:v>-1.5226821706087099E-3</c:v>
                </c:pt>
                <c:pt idx="5136" formatCode="General">
                  <c:v>-1.5116976630702101E-3</c:v>
                </c:pt>
                <c:pt idx="5137" formatCode="General">
                  <c:v>-1.47111436611901E-3</c:v>
                </c:pt>
                <c:pt idx="5138" formatCode="General">
                  <c:v>-1.5050336004729301E-3</c:v>
                </c:pt>
                <c:pt idx="5139" formatCode="General">
                  <c:v>-1.5024344875626901E-3</c:v>
                </c:pt>
                <c:pt idx="5140" formatCode="General">
                  <c:v>-1.4772243862566799E-3</c:v>
                </c:pt>
                <c:pt idx="5141" formatCode="General">
                  <c:v>-1.4853861754280701E-3</c:v>
                </c:pt>
                <c:pt idx="5142" formatCode="General">
                  <c:v>-1.4817878377510799E-3</c:v>
                </c:pt>
                <c:pt idx="5143" formatCode="General">
                  <c:v>-1.50256730625324E-3</c:v>
                </c:pt>
                <c:pt idx="5144" formatCode="General">
                  <c:v>-1.5052217469778801E-3</c:v>
                </c:pt>
                <c:pt idx="5145" formatCode="General">
                  <c:v>-1.4873213742681E-3</c:v>
                </c:pt>
                <c:pt idx="5146" formatCode="General">
                  <c:v>-1.50937921317909E-3</c:v>
                </c:pt>
                <c:pt idx="5147" formatCode="General">
                  <c:v>-1.48723177937464E-3</c:v>
                </c:pt>
                <c:pt idx="5148" formatCode="General">
                  <c:v>-1.5241134618118001E-3</c:v>
                </c:pt>
                <c:pt idx="5149" formatCode="General">
                  <c:v>-1.4888632100700501E-3</c:v>
                </c:pt>
                <c:pt idx="5150" formatCode="General">
                  <c:v>-1.52481709670107E-3</c:v>
                </c:pt>
                <c:pt idx="5151" formatCode="General">
                  <c:v>-1.49771780885855E-3</c:v>
                </c:pt>
                <c:pt idx="5152" formatCode="General">
                  <c:v>-1.51184972816777E-3</c:v>
                </c:pt>
                <c:pt idx="5153" formatCode="General">
                  <c:v>-1.5022075928068401E-3</c:v>
                </c:pt>
                <c:pt idx="5154" formatCode="General">
                  <c:v>-1.46511573873096E-3</c:v>
                </c:pt>
                <c:pt idx="5155" formatCode="General">
                  <c:v>-1.49768212205593E-3</c:v>
                </c:pt>
                <c:pt idx="5156" formatCode="General">
                  <c:v>-1.4818677784555899E-3</c:v>
                </c:pt>
                <c:pt idx="5157" formatCode="General">
                  <c:v>-1.4900703609897099E-3</c:v>
                </c:pt>
                <c:pt idx="5158" formatCode="General">
                  <c:v>-1.4924287263141901E-3</c:v>
                </c:pt>
                <c:pt idx="5159" formatCode="General">
                  <c:v>-1.5119729918223899E-3</c:v>
                </c:pt>
                <c:pt idx="5160" formatCode="General">
                  <c:v>-1.49966851462796E-3</c:v>
                </c:pt>
                <c:pt idx="5161" formatCode="General">
                  <c:v>-1.48807123526655E-3</c:v>
                </c:pt>
                <c:pt idx="5162" formatCode="General">
                  <c:v>-1.4875884209445799E-3</c:v>
                </c:pt>
                <c:pt idx="5163" formatCode="General">
                  <c:v>-1.4927191236692801E-3</c:v>
                </c:pt>
                <c:pt idx="5164" formatCode="General">
                  <c:v>-1.51550917523725E-3</c:v>
                </c:pt>
                <c:pt idx="5165" formatCode="General">
                  <c:v>-1.4995444863252999E-3</c:v>
                </c:pt>
                <c:pt idx="5166" formatCode="General">
                  <c:v>-1.5116086650831301E-3</c:v>
                </c:pt>
                <c:pt idx="5167" formatCode="General">
                  <c:v>-1.4572644552499499E-3</c:v>
                </c:pt>
                <c:pt idx="5168" formatCode="General">
                  <c:v>-1.53147801896118E-3</c:v>
                </c:pt>
                <c:pt idx="5169" formatCode="General">
                  <c:v>-1.4795731098159199E-3</c:v>
                </c:pt>
                <c:pt idx="5170" formatCode="General">
                  <c:v>-1.4761607595781699E-3</c:v>
                </c:pt>
                <c:pt idx="5171" formatCode="General">
                  <c:v>-1.4949976861434401E-3</c:v>
                </c:pt>
                <c:pt idx="5172" formatCode="General">
                  <c:v>-1.4956960617747599E-3</c:v>
                </c:pt>
                <c:pt idx="5173" formatCode="General">
                  <c:v>-1.51086145179145E-3</c:v>
                </c:pt>
                <c:pt idx="5174" formatCode="General">
                  <c:v>-1.47431311737485E-3</c:v>
                </c:pt>
                <c:pt idx="5175" formatCode="General">
                  <c:v>-1.4689468210721799E-3</c:v>
                </c:pt>
                <c:pt idx="5176" formatCode="General">
                  <c:v>-1.48058648022689E-3</c:v>
                </c:pt>
                <c:pt idx="5177" formatCode="General">
                  <c:v>-1.4777918220101E-3</c:v>
                </c:pt>
                <c:pt idx="5178" formatCode="General">
                  <c:v>-1.49275753533408E-3</c:v>
                </c:pt>
                <c:pt idx="5179" formatCode="General">
                  <c:v>-1.46179925048197E-3</c:v>
                </c:pt>
                <c:pt idx="5180" formatCode="General">
                  <c:v>-1.4905695178918999E-3</c:v>
                </c:pt>
                <c:pt idx="5181" formatCode="General">
                  <c:v>-1.49004194120828E-3</c:v>
                </c:pt>
                <c:pt idx="5182" formatCode="General">
                  <c:v>-1.4819708492445E-3</c:v>
                </c:pt>
                <c:pt idx="5183" formatCode="General">
                  <c:v>-1.4969174757794401E-3</c:v>
                </c:pt>
                <c:pt idx="5184" formatCode="General">
                  <c:v>-1.46969603543395E-3</c:v>
                </c:pt>
                <c:pt idx="5185" formatCode="General">
                  <c:v>-1.4555257274239499E-3</c:v>
                </c:pt>
                <c:pt idx="5186" formatCode="General">
                  <c:v>-1.4865753316282699E-3</c:v>
                </c:pt>
                <c:pt idx="5187" formatCode="General">
                  <c:v>-1.4480857611399399E-3</c:v>
                </c:pt>
                <c:pt idx="5188" formatCode="General">
                  <c:v>-1.4518584782759901E-3</c:v>
                </c:pt>
                <c:pt idx="5189" formatCode="General">
                  <c:v>-1.49394941655208E-3</c:v>
                </c:pt>
                <c:pt idx="5190" formatCode="General">
                  <c:v>-1.4875609905958299E-3</c:v>
                </c:pt>
                <c:pt idx="5191" formatCode="General">
                  <c:v>-1.4706208983283401E-3</c:v>
                </c:pt>
                <c:pt idx="5192" formatCode="General">
                  <c:v>-1.4804096613341899E-3</c:v>
                </c:pt>
                <c:pt idx="5193" formatCode="General">
                  <c:v>-1.4832118810187899E-3</c:v>
                </c:pt>
                <c:pt idx="5194" formatCode="General">
                  <c:v>-1.4574665668654399E-3</c:v>
                </c:pt>
                <c:pt idx="5195" formatCode="General">
                  <c:v>-1.4672517879484E-3</c:v>
                </c:pt>
                <c:pt idx="5196" formatCode="General">
                  <c:v>-1.51184924978158E-3</c:v>
                </c:pt>
                <c:pt idx="5197" formatCode="General">
                  <c:v>-1.4632739137796799E-3</c:v>
                </c:pt>
                <c:pt idx="5198" formatCode="General">
                  <c:v>-1.4526818097939001E-3</c:v>
                </c:pt>
                <c:pt idx="5199" formatCode="General">
                  <c:v>-1.46741844023921E-3</c:v>
                </c:pt>
                <c:pt idx="5200" formatCode="General">
                  <c:v>-1.4635886728318599E-3</c:v>
                </c:pt>
                <c:pt idx="5201" formatCode="General">
                  <c:v>-1.48777102631226E-3</c:v>
                </c:pt>
                <c:pt idx="5202" formatCode="General">
                  <c:v>-1.49341658907488E-3</c:v>
                </c:pt>
                <c:pt idx="5203" formatCode="General">
                  <c:v>-1.45638259172395E-3</c:v>
                </c:pt>
                <c:pt idx="5204" formatCode="General">
                  <c:v>-1.4550004357405299E-3</c:v>
                </c:pt>
                <c:pt idx="5205" formatCode="General">
                  <c:v>-1.46122840530919E-3</c:v>
                </c:pt>
                <c:pt idx="5206" formatCode="General">
                  <c:v>-1.4826924873275801E-3</c:v>
                </c:pt>
                <c:pt idx="5207" formatCode="General">
                  <c:v>-1.4598214116129801E-3</c:v>
                </c:pt>
                <c:pt idx="5208" formatCode="General">
                  <c:v>-1.4875894488335E-3</c:v>
                </c:pt>
                <c:pt idx="5209" formatCode="General">
                  <c:v>-1.4993601821049699E-3</c:v>
                </c:pt>
                <c:pt idx="5210" formatCode="General">
                  <c:v>-1.5009960602467901E-3</c:v>
                </c:pt>
                <c:pt idx="5211" formatCode="General">
                  <c:v>-1.47027320949984E-3</c:v>
                </c:pt>
                <c:pt idx="5212" formatCode="General">
                  <c:v>-1.47842594277884E-3</c:v>
                </c:pt>
                <c:pt idx="5213" formatCode="General">
                  <c:v>-1.4795403261672899E-3</c:v>
                </c:pt>
                <c:pt idx="5214" formatCode="General">
                  <c:v>-1.4950895349762901E-3</c:v>
                </c:pt>
                <c:pt idx="5215" formatCode="General">
                  <c:v>-1.47174792292977E-3</c:v>
                </c:pt>
                <c:pt idx="5216" formatCode="General">
                  <c:v>-1.47060437704566E-3</c:v>
                </c:pt>
                <c:pt idx="5217" formatCode="General">
                  <c:v>-1.5262281195068199E-3</c:v>
                </c:pt>
                <c:pt idx="5218" formatCode="General">
                  <c:v>-1.4952894423298599E-3</c:v>
                </c:pt>
                <c:pt idx="5219" formatCode="General">
                  <c:v>-1.4764661810118601E-3</c:v>
                </c:pt>
                <c:pt idx="5220" formatCode="General">
                  <c:v>-1.4878101258076701E-3</c:v>
                </c:pt>
                <c:pt idx="5221" formatCode="General">
                  <c:v>-1.5074482977520301E-3</c:v>
                </c:pt>
                <c:pt idx="5222" formatCode="General">
                  <c:v>-1.4556845718336001E-3</c:v>
                </c:pt>
                <c:pt idx="5223" formatCode="General">
                  <c:v>-1.47601771965549E-3</c:v>
                </c:pt>
                <c:pt idx="5224" formatCode="General">
                  <c:v>-1.4813707838799801E-3</c:v>
                </c:pt>
                <c:pt idx="5225" formatCode="General">
                  <c:v>-1.48421098039443E-3</c:v>
                </c:pt>
                <c:pt idx="5226" formatCode="General">
                  <c:v>-1.51118578668305E-3</c:v>
                </c:pt>
                <c:pt idx="5227" formatCode="General">
                  <c:v>-1.47592898666113E-3</c:v>
                </c:pt>
                <c:pt idx="5228" formatCode="General">
                  <c:v>-1.48515174627918E-3</c:v>
                </c:pt>
                <c:pt idx="5229" formatCode="General">
                  <c:v>-1.49322263020712E-3</c:v>
                </c:pt>
                <c:pt idx="5230" formatCode="General">
                  <c:v>-1.4764129981172801E-3</c:v>
                </c:pt>
                <c:pt idx="5231" formatCode="General">
                  <c:v>-1.4868113513452101E-3</c:v>
                </c:pt>
                <c:pt idx="5232" formatCode="General">
                  <c:v>-1.49016745702706E-3</c:v>
                </c:pt>
                <c:pt idx="5233" formatCode="General">
                  <c:v>-1.4961908787180899E-3</c:v>
                </c:pt>
                <c:pt idx="5234" formatCode="General">
                  <c:v>-1.5073401752994601E-3</c:v>
                </c:pt>
                <c:pt idx="5235" formatCode="General">
                  <c:v>-1.49751594194737E-3</c:v>
                </c:pt>
                <c:pt idx="5236" formatCode="General">
                  <c:v>-1.46525371767655E-3</c:v>
                </c:pt>
                <c:pt idx="5237" formatCode="General">
                  <c:v>-1.5257530020983E-3</c:v>
                </c:pt>
                <c:pt idx="5238" formatCode="General">
                  <c:v>-1.4932638715480901E-3</c:v>
                </c:pt>
                <c:pt idx="5239" formatCode="General">
                  <c:v>-1.5067222598903699E-3</c:v>
                </c:pt>
                <c:pt idx="5240" formatCode="General">
                  <c:v>-1.4736164886478499E-3</c:v>
                </c:pt>
                <c:pt idx="5241" formatCode="General">
                  <c:v>-1.4648586867372099E-3</c:v>
                </c:pt>
                <c:pt idx="5242" formatCode="General">
                  <c:v>-1.48624130335093E-3</c:v>
                </c:pt>
                <c:pt idx="5243" formatCode="General">
                  <c:v>-1.5018419005103901E-3</c:v>
                </c:pt>
                <c:pt idx="5244" formatCode="General">
                  <c:v>-1.51016707360718E-3</c:v>
                </c:pt>
                <c:pt idx="5245" formatCode="General">
                  <c:v>-1.46518015940644E-3</c:v>
                </c:pt>
                <c:pt idx="5246" formatCode="General">
                  <c:v>-1.4782344302378099E-3</c:v>
                </c:pt>
                <c:pt idx="5247" formatCode="General">
                  <c:v>-1.4966670657677299E-3</c:v>
                </c:pt>
                <c:pt idx="5248" formatCode="General">
                  <c:v>-1.4909407841052599E-3</c:v>
                </c:pt>
                <c:pt idx="5249" formatCode="General">
                  <c:v>-1.5137364337329401E-3</c:v>
                </c:pt>
                <c:pt idx="5250" formatCode="General">
                  <c:v>-1.4932507508348099E-3</c:v>
                </c:pt>
                <c:pt idx="5251" formatCode="General">
                  <c:v>-1.50074467618942E-3</c:v>
                </c:pt>
                <c:pt idx="5252" formatCode="General">
                  <c:v>-1.53053908962926E-3</c:v>
                </c:pt>
                <c:pt idx="5253" formatCode="General">
                  <c:v>-1.48589832327752E-3</c:v>
                </c:pt>
                <c:pt idx="5254" formatCode="General">
                  <c:v>-1.50643934477733E-3</c:v>
                </c:pt>
                <c:pt idx="5255" formatCode="General">
                  <c:v>-1.49162278863379E-3</c:v>
                </c:pt>
                <c:pt idx="5256" formatCode="General">
                  <c:v>-1.4933506732672801E-3</c:v>
                </c:pt>
                <c:pt idx="5257" formatCode="General">
                  <c:v>-1.4769838846929301E-3</c:v>
                </c:pt>
                <c:pt idx="5258" formatCode="General">
                  <c:v>-1.45894802977381E-3</c:v>
                </c:pt>
                <c:pt idx="5259" formatCode="General">
                  <c:v>-1.48067766095392E-3</c:v>
                </c:pt>
                <c:pt idx="5260" formatCode="General">
                  <c:v>-1.4901049225277501E-3</c:v>
                </c:pt>
                <c:pt idx="5261" formatCode="General">
                  <c:v>-1.4999965338340199E-3</c:v>
                </c:pt>
                <c:pt idx="5262" formatCode="General">
                  <c:v>-1.5027179224953501E-3</c:v>
                </c:pt>
                <c:pt idx="5263" formatCode="General">
                  <c:v>-1.5023931682187101E-3</c:v>
                </c:pt>
                <c:pt idx="5264" formatCode="General">
                  <c:v>-1.48325776391142E-3</c:v>
                </c:pt>
                <c:pt idx="5265" formatCode="General">
                  <c:v>-1.4894461188112299E-3</c:v>
                </c:pt>
                <c:pt idx="5266" formatCode="General">
                  <c:v>-1.4728980969231E-3</c:v>
                </c:pt>
                <c:pt idx="5267" formatCode="General">
                  <c:v>-1.48304340212269E-3</c:v>
                </c:pt>
                <c:pt idx="5268" formatCode="General">
                  <c:v>-1.49467878344356E-3</c:v>
                </c:pt>
                <c:pt idx="5269" formatCode="General">
                  <c:v>-1.5109460030837199E-3</c:v>
                </c:pt>
                <c:pt idx="5270" formatCode="General">
                  <c:v>-1.4528969840213899E-3</c:v>
                </c:pt>
                <c:pt idx="5271" formatCode="General">
                  <c:v>-1.4924469678544001E-3</c:v>
                </c:pt>
                <c:pt idx="5272" formatCode="General">
                  <c:v>-1.4860978321447401E-3</c:v>
                </c:pt>
                <c:pt idx="5273" formatCode="General">
                  <c:v>-1.4923942234881999E-3</c:v>
                </c:pt>
                <c:pt idx="5274" formatCode="General">
                  <c:v>-1.48071135414834E-3</c:v>
                </c:pt>
                <c:pt idx="5275" formatCode="General">
                  <c:v>-1.48358670385591E-3</c:v>
                </c:pt>
                <c:pt idx="5276" formatCode="General">
                  <c:v>-1.4847682901595401E-3</c:v>
                </c:pt>
                <c:pt idx="5277" formatCode="General">
                  <c:v>-1.49212004994611E-3</c:v>
                </c:pt>
                <c:pt idx="5278" formatCode="General">
                  <c:v>-1.4825536797780799E-3</c:v>
                </c:pt>
                <c:pt idx="5279" formatCode="General">
                  <c:v>-1.46222885038369E-3</c:v>
                </c:pt>
                <c:pt idx="5280" formatCode="General">
                  <c:v>-1.51028678021561E-3</c:v>
                </c:pt>
                <c:pt idx="5281" formatCode="General">
                  <c:v>-1.4916457863924999E-3</c:v>
                </c:pt>
                <c:pt idx="5282" formatCode="General">
                  <c:v>-1.4915900075452701E-3</c:v>
                </c:pt>
                <c:pt idx="5283" formatCode="General">
                  <c:v>-1.4448511949429099E-3</c:v>
                </c:pt>
                <c:pt idx="5284" formatCode="General">
                  <c:v>-1.4904606479340899E-3</c:v>
                </c:pt>
                <c:pt idx="5285" formatCode="General">
                  <c:v>-1.4924677332937401E-3</c:v>
                </c:pt>
                <c:pt idx="5286" formatCode="General">
                  <c:v>-1.4931327899369499E-3</c:v>
                </c:pt>
                <c:pt idx="5287" formatCode="General">
                  <c:v>-1.4887981860430899E-3</c:v>
                </c:pt>
                <c:pt idx="5288" formatCode="General">
                  <c:v>-1.4868576250139801E-3</c:v>
                </c:pt>
                <c:pt idx="5289" formatCode="General">
                  <c:v>-1.4436847832349101E-3</c:v>
                </c:pt>
                <c:pt idx="5290" formatCode="General">
                  <c:v>-1.49247500730771E-3</c:v>
                </c:pt>
                <c:pt idx="5291" formatCode="General">
                  <c:v>-1.4608869193001399E-3</c:v>
                </c:pt>
                <c:pt idx="5292" formatCode="General">
                  <c:v>-1.4801866748389301E-3</c:v>
                </c:pt>
                <c:pt idx="5293" formatCode="General">
                  <c:v>-1.49787311406264E-3</c:v>
                </c:pt>
                <c:pt idx="5294" formatCode="General">
                  <c:v>-1.44889402383123E-3</c:v>
                </c:pt>
                <c:pt idx="5295" formatCode="General">
                  <c:v>-1.47740747803982E-3</c:v>
                </c:pt>
                <c:pt idx="5296" formatCode="General">
                  <c:v>-1.48864355039672E-3</c:v>
                </c:pt>
                <c:pt idx="5297" formatCode="General">
                  <c:v>-1.49104281837477E-3</c:v>
                </c:pt>
                <c:pt idx="5298" formatCode="General">
                  <c:v>-1.4904349992189701E-3</c:v>
                </c:pt>
                <c:pt idx="5299" formatCode="General">
                  <c:v>-1.48751560472694E-3</c:v>
                </c:pt>
                <c:pt idx="5300" formatCode="General">
                  <c:v>-1.4619139329113699E-3</c:v>
                </c:pt>
                <c:pt idx="5301" formatCode="General">
                  <c:v>-1.47357257557825E-3</c:v>
                </c:pt>
                <c:pt idx="5302" formatCode="General">
                  <c:v>-1.4659043747198401E-3</c:v>
                </c:pt>
                <c:pt idx="5303" formatCode="General">
                  <c:v>-1.4652506188775501E-3</c:v>
                </c:pt>
                <c:pt idx="5304" formatCode="General">
                  <c:v>-1.4750237867889801E-3</c:v>
                </c:pt>
                <c:pt idx="5305" formatCode="General">
                  <c:v>-1.4791800890155301E-3</c:v>
                </c:pt>
                <c:pt idx="5306" formatCode="General">
                  <c:v>-1.4937195643544899E-3</c:v>
                </c:pt>
                <c:pt idx="5307" formatCode="General">
                  <c:v>-1.45541615663477E-3</c:v>
                </c:pt>
                <c:pt idx="5308" formatCode="General">
                  <c:v>-1.48076520026206E-3</c:v>
                </c:pt>
                <c:pt idx="5309" formatCode="General">
                  <c:v>-1.4853858705266101E-3</c:v>
                </c:pt>
                <c:pt idx="5310" formatCode="General">
                  <c:v>-1.48149461752397E-3</c:v>
                </c:pt>
                <c:pt idx="5311" formatCode="General">
                  <c:v>-1.4898264405334501E-3</c:v>
                </c:pt>
                <c:pt idx="5312" formatCode="General">
                  <c:v>-1.44925531256711E-3</c:v>
                </c:pt>
                <c:pt idx="5313" formatCode="General">
                  <c:v>-1.4797250974978001E-3</c:v>
                </c:pt>
                <c:pt idx="5314" formatCode="General">
                  <c:v>-1.49317805837958E-3</c:v>
                </c:pt>
                <c:pt idx="5315" formatCode="General">
                  <c:v>-1.4955498265140201E-3</c:v>
                </c:pt>
                <c:pt idx="5316" formatCode="General">
                  <c:v>-1.49161460943187E-3</c:v>
                </c:pt>
                <c:pt idx="5317" formatCode="General">
                  <c:v>-1.4897385592575101E-3</c:v>
                </c:pt>
                <c:pt idx="5318" formatCode="General">
                  <c:v>-1.4903916459680601E-3</c:v>
                </c:pt>
                <c:pt idx="5319" formatCode="General">
                  <c:v>-1.48747077565677E-3</c:v>
                </c:pt>
                <c:pt idx="5320" formatCode="General">
                  <c:v>-1.49201356039581E-3</c:v>
                </c:pt>
                <c:pt idx="5321" formatCode="General">
                  <c:v>-1.4868489282695799E-3</c:v>
                </c:pt>
                <c:pt idx="5322" formatCode="General">
                  <c:v>-1.4819276357976199E-3</c:v>
                </c:pt>
                <c:pt idx="5323" formatCode="General">
                  <c:v>-1.5046947989462601E-3</c:v>
                </c:pt>
                <c:pt idx="5324" formatCode="General">
                  <c:v>-1.48848357350392E-3</c:v>
                </c:pt>
                <c:pt idx="5325" formatCode="General">
                  <c:v>-1.48249321121492E-3</c:v>
                </c:pt>
                <c:pt idx="5326" formatCode="General">
                  <c:v>-1.47320520830527E-3</c:v>
                </c:pt>
                <c:pt idx="5327" formatCode="General">
                  <c:v>-1.4932804348795001E-3</c:v>
                </c:pt>
                <c:pt idx="5328" formatCode="General">
                  <c:v>-1.47388389307521E-3</c:v>
                </c:pt>
                <c:pt idx="5329" formatCode="General">
                  <c:v>-1.4904871646925701E-3</c:v>
                </c:pt>
                <c:pt idx="5330" formatCode="General">
                  <c:v>-1.47533743755132E-3</c:v>
                </c:pt>
                <c:pt idx="5331" formatCode="General">
                  <c:v>-1.47848906261513E-3</c:v>
                </c:pt>
                <c:pt idx="5332" formatCode="General">
                  <c:v>-1.46505358578268E-3</c:v>
                </c:pt>
                <c:pt idx="5333" formatCode="General">
                  <c:v>-1.5035694228814199E-3</c:v>
                </c:pt>
                <c:pt idx="5334" formatCode="General">
                  <c:v>-1.4887392290929701E-3</c:v>
                </c:pt>
                <c:pt idx="5335" formatCode="General">
                  <c:v>-1.4979312126868799E-3</c:v>
                </c:pt>
                <c:pt idx="5336" formatCode="General">
                  <c:v>-1.4880789948382199E-3</c:v>
                </c:pt>
                <c:pt idx="5337" formatCode="General">
                  <c:v>-1.49074929045716E-3</c:v>
                </c:pt>
                <c:pt idx="5338" formatCode="General">
                  <c:v>-1.4772763313705001E-3</c:v>
                </c:pt>
                <c:pt idx="5339" formatCode="General">
                  <c:v>-1.50770097605248E-3</c:v>
                </c:pt>
                <c:pt idx="5340" formatCode="General">
                  <c:v>-1.5076901901372201E-3</c:v>
                </c:pt>
                <c:pt idx="5341" formatCode="General">
                  <c:v>-1.51085100354541E-3</c:v>
                </c:pt>
                <c:pt idx="5342" formatCode="General">
                  <c:v>-1.50959742845847E-3</c:v>
                </c:pt>
                <c:pt idx="5343" formatCode="General">
                  <c:v>-1.4948094492898E-3</c:v>
                </c:pt>
                <c:pt idx="5344" formatCode="General">
                  <c:v>-1.5048535624214499E-3</c:v>
                </c:pt>
                <c:pt idx="5345" formatCode="General">
                  <c:v>-1.49688722575256E-3</c:v>
                </c:pt>
                <c:pt idx="5346" formatCode="General">
                  <c:v>-1.51649334415512E-3</c:v>
                </c:pt>
                <c:pt idx="5347" formatCode="General">
                  <c:v>-1.50036655235464E-3</c:v>
                </c:pt>
                <c:pt idx="5348" formatCode="General">
                  <c:v>-1.48911859120717E-3</c:v>
                </c:pt>
                <c:pt idx="5349" formatCode="General">
                  <c:v>-1.5037882901976201E-3</c:v>
                </c:pt>
                <c:pt idx="5350" formatCode="General">
                  <c:v>-1.50600887045817E-3</c:v>
                </c:pt>
                <c:pt idx="5351" formatCode="General">
                  <c:v>-1.510276293332E-3</c:v>
                </c:pt>
                <c:pt idx="5352" formatCode="General">
                  <c:v>-1.5087686166857101E-3</c:v>
                </c:pt>
                <c:pt idx="5353" formatCode="General">
                  <c:v>-1.4970664477499901E-3</c:v>
                </c:pt>
                <c:pt idx="5354" formatCode="General">
                  <c:v>-1.52800202017065E-3</c:v>
                </c:pt>
                <c:pt idx="5355" formatCode="General">
                  <c:v>-1.50032047840285E-3</c:v>
                </c:pt>
                <c:pt idx="5356" formatCode="General">
                  <c:v>-1.5160821378632299E-3</c:v>
                </c:pt>
                <c:pt idx="5357" formatCode="General">
                  <c:v>-1.51398344395627E-3</c:v>
                </c:pt>
                <c:pt idx="5358" formatCode="General">
                  <c:v>-1.4989184593601399E-3</c:v>
                </c:pt>
                <c:pt idx="5359" formatCode="General">
                  <c:v>-1.4978772114185399E-3</c:v>
                </c:pt>
                <c:pt idx="5360" formatCode="General">
                  <c:v>-1.5037445186265499E-3</c:v>
                </c:pt>
                <c:pt idx="5361" formatCode="General">
                  <c:v>-1.5238770563348199E-3</c:v>
                </c:pt>
                <c:pt idx="5362" formatCode="General">
                  <c:v>-1.5151015549650299E-3</c:v>
                </c:pt>
                <c:pt idx="5363" formatCode="General">
                  <c:v>-1.5021812361431599E-3</c:v>
                </c:pt>
                <c:pt idx="5364" formatCode="General">
                  <c:v>-1.50593525340468E-3</c:v>
                </c:pt>
                <c:pt idx="5365" formatCode="General">
                  <c:v>-1.5082245170111399E-3</c:v>
                </c:pt>
                <c:pt idx="5366" formatCode="General">
                  <c:v>-1.4964269629164E-3</c:v>
                </c:pt>
                <c:pt idx="5367" formatCode="General">
                  <c:v>-1.5146941245628401E-3</c:v>
                </c:pt>
                <c:pt idx="5368" formatCode="General">
                  <c:v>-1.5263208491540501E-3</c:v>
                </c:pt>
                <c:pt idx="5369" formatCode="General">
                  <c:v>-1.51245768255326E-3</c:v>
                </c:pt>
                <c:pt idx="5370" formatCode="General">
                  <c:v>-1.5143810503610499E-3</c:v>
                </c:pt>
                <c:pt idx="5371" formatCode="General">
                  <c:v>-1.4942167130864901E-3</c:v>
                </c:pt>
                <c:pt idx="5372" formatCode="General">
                  <c:v>-1.5090373823985501E-3</c:v>
                </c:pt>
                <c:pt idx="5373" formatCode="General">
                  <c:v>-1.5146893832649101E-3</c:v>
                </c:pt>
                <c:pt idx="5374" formatCode="General">
                  <c:v>-1.5129437622805201E-3</c:v>
                </c:pt>
                <c:pt idx="5375" formatCode="General">
                  <c:v>-1.48914344964959E-3</c:v>
                </c:pt>
                <c:pt idx="5376" formatCode="General">
                  <c:v>-1.5145273230402999E-3</c:v>
                </c:pt>
                <c:pt idx="5377" formatCode="General">
                  <c:v>-1.4843381585252201E-3</c:v>
                </c:pt>
                <c:pt idx="5378" formatCode="General">
                  <c:v>-1.51842468119242E-3</c:v>
                </c:pt>
                <c:pt idx="5379" formatCode="General">
                  <c:v>-1.50301489023007E-3</c:v>
                </c:pt>
                <c:pt idx="5380" formatCode="General">
                  <c:v>-1.5117761264144599E-3</c:v>
                </c:pt>
                <c:pt idx="5381" formatCode="General">
                  <c:v>-1.47849135780288E-3</c:v>
                </c:pt>
                <c:pt idx="5382" formatCode="General">
                  <c:v>-1.50599238575244E-3</c:v>
                </c:pt>
                <c:pt idx="5383" formatCode="General">
                  <c:v>-1.5445974028705301E-3</c:v>
                </c:pt>
                <c:pt idx="5384" formatCode="General">
                  <c:v>-1.4884922747672501E-3</c:v>
                </c:pt>
                <c:pt idx="5385" formatCode="General">
                  <c:v>-1.46542609047414E-3</c:v>
                </c:pt>
                <c:pt idx="5386" formatCode="General">
                  <c:v>-1.5043636161703E-3</c:v>
                </c:pt>
                <c:pt idx="5387" formatCode="General">
                  <c:v>-1.47833748043425E-3</c:v>
                </c:pt>
                <c:pt idx="5388" formatCode="General">
                  <c:v>-1.51183383669216E-3</c:v>
                </c:pt>
                <c:pt idx="5389" formatCode="General">
                  <c:v>-1.5296746075623301E-3</c:v>
                </c:pt>
                <c:pt idx="5390" formatCode="General">
                  <c:v>-1.51124291389018E-3</c:v>
                </c:pt>
                <c:pt idx="5391" formatCode="General">
                  <c:v>-1.5070247377308699E-3</c:v>
                </c:pt>
                <c:pt idx="5392" formatCode="General">
                  <c:v>-1.50550426710874E-3</c:v>
                </c:pt>
                <c:pt idx="5393" formatCode="General">
                  <c:v>-1.4947775512582199E-3</c:v>
                </c:pt>
                <c:pt idx="5394" formatCode="General">
                  <c:v>-1.53565622868997E-3</c:v>
                </c:pt>
                <c:pt idx="5395" formatCode="General">
                  <c:v>-1.53572411166056E-3</c:v>
                </c:pt>
                <c:pt idx="5396" formatCode="General">
                  <c:v>-1.51347017887182E-3</c:v>
                </c:pt>
                <c:pt idx="5397" formatCode="General">
                  <c:v>-1.5172299408831001E-3</c:v>
                </c:pt>
                <c:pt idx="5398" formatCode="General">
                  <c:v>-1.51103042727958E-3</c:v>
                </c:pt>
                <c:pt idx="5399" formatCode="General">
                  <c:v>-1.50676356645596E-3</c:v>
                </c:pt>
                <c:pt idx="5400" formatCode="General">
                  <c:v>-1.50284289925499E-3</c:v>
                </c:pt>
                <c:pt idx="5401" formatCode="General">
                  <c:v>-1.48631086274356E-3</c:v>
                </c:pt>
                <c:pt idx="5402" formatCode="General">
                  <c:v>-1.4796522264169799E-3</c:v>
                </c:pt>
                <c:pt idx="5403" formatCode="General">
                  <c:v>-1.4733203941366901E-3</c:v>
                </c:pt>
                <c:pt idx="5404" formatCode="General">
                  <c:v>-1.51336540356201E-3</c:v>
                </c:pt>
                <c:pt idx="5405" formatCode="General">
                  <c:v>-1.48842666262756E-3</c:v>
                </c:pt>
                <c:pt idx="5406" formatCode="General">
                  <c:v>-1.50348060780998E-3</c:v>
                </c:pt>
                <c:pt idx="5407" formatCode="General">
                  <c:v>-1.49772535091683E-3</c:v>
                </c:pt>
                <c:pt idx="5408" formatCode="General">
                  <c:v>-1.51415811244295E-3</c:v>
                </c:pt>
                <c:pt idx="5409" formatCode="General">
                  <c:v>-1.50957516638585E-3</c:v>
                </c:pt>
                <c:pt idx="5410" formatCode="General">
                  <c:v>-1.4322351612910001E-3</c:v>
                </c:pt>
                <c:pt idx="5411" formatCode="General">
                  <c:v>-1.4924307114183E-3</c:v>
                </c:pt>
                <c:pt idx="5412" formatCode="General">
                  <c:v>-1.48763241399543E-3</c:v>
                </c:pt>
                <c:pt idx="5413" formatCode="General">
                  <c:v>-1.45582039884279E-3</c:v>
                </c:pt>
                <c:pt idx="5414" formatCode="General">
                  <c:v>-1.47880352002765E-3</c:v>
                </c:pt>
                <c:pt idx="5415" formatCode="General">
                  <c:v>-1.4739708047067099E-3</c:v>
                </c:pt>
                <c:pt idx="5416" formatCode="General">
                  <c:v>-1.4658829940600599E-3</c:v>
                </c:pt>
                <c:pt idx="5417" formatCode="General">
                  <c:v>-1.5030692535202401E-3</c:v>
                </c:pt>
                <c:pt idx="5418" formatCode="General">
                  <c:v>-1.47204555074641E-3</c:v>
                </c:pt>
                <c:pt idx="5419" formatCode="General">
                  <c:v>-1.48884445304355E-3</c:v>
                </c:pt>
                <c:pt idx="5420" formatCode="General">
                  <c:v>-1.4965980487355801E-3</c:v>
                </c:pt>
                <c:pt idx="5421" formatCode="General">
                  <c:v>-1.4527526538856399E-3</c:v>
                </c:pt>
                <c:pt idx="5422" formatCode="General">
                  <c:v>-1.4944803575170701E-3</c:v>
                </c:pt>
                <c:pt idx="5423" formatCode="General">
                  <c:v>-1.5001574074295599E-3</c:v>
                </c:pt>
                <c:pt idx="5424" formatCode="General">
                  <c:v>-1.4651722895935499E-3</c:v>
                </c:pt>
                <c:pt idx="5425" formatCode="General">
                  <c:v>-1.44069648764443E-3</c:v>
                </c:pt>
                <c:pt idx="5426" formatCode="General">
                  <c:v>-1.45852977803382E-3</c:v>
                </c:pt>
                <c:pt idx="5427" formatCode="General">
                  <c:v>-1.4347956965976101E-3</c:v>
                </c:pt>
                <c:pt idx="5428" formatCode="General">
                  <c:v>-1.4504979234263001E-3</c:v>
                </c:pt>
                <c:pt idx="5429" formatCode="General">
                  <c:v>-1.49273530064791E-3</c:v>
                </c:pt>
                <c:pt idx="5430" formatCode="General">
                  <c:v>-1.45914711993513E-3</c:v>
                </c:pt>
                <c:pt idx="5431" formatCode="General">
                  <c:v>-1.4856614128126401E-3</c:v>
                </c:pt>
                <c:pt idx="5432" formatCode="General">
                  <c:v>-1.4564395374435601E-3</c:v>
                </c:pt>
                <c:pt idx="5433" formatCode="General">
                  <c:v>-1.48286054858262E-3</c:v>
                </c:pt>
                <c:pt idx="5434" formatCode="General">
                  <c:v>-1.4827912514785999E-3</c:v>
                </c:pt>
                <c:pt idx="5435" formatCode="General">
                  <c:v>-1.4632927280944399E-3</c:v>
                </c:pt>
                <c:pt idx="5436" formatCode="General">
                  <c:v>-1.4980452700461601E-3</c:v>
                </c:pt>
                <c:pt idx="5437" formatCode="General">
                  <c:v>-1.4914140683111999E-3</c:v>
                </c:pt>
                <c:pt idx="5438" formatCode="General">
                  <c:v>-1.4782535892997599E-3</c:v>
                </c:pt>
                <c:pt idx="5439" formatCode="General">
                  <c:v>-1.4678242743989701E-3</c:v>
                </c:pt>
                <c:pt idx="5440" formatCode="General">
                  <c:v>-1.49547728526732E-3</c:v>
                </c:pt>
                <c:pt idx="5441" formatCode="General">
                  <c:v>-1.4915413957034801E-3</c:v>
                </c:pt>
                <c:pt idx="5442" formatCode="General">
                  <c:v>-1.4840790802637699E-3</c:v>
                </c:pt>
                <c:pt idx="5443" formatCode="General">
                  <c:v>-1.49232769832559E-3</c:v>
                </c:pt>
                <c:pt idx="5444" formatCode="General">
                  <c:v>-1.49368554512612E-3</c:v>
                </c:pt>
                <c:pt idx="5445" formatCode="General">
                  <c:v>-1.4937835758242601E-3</c:v>
                </c:pt>
                <c:pt idx="5446" formatCode="General">
                  <c:v>-1.48629681243576E-3</c:v>
                </c:pt>
                <c:pt idx="5447" formatCode="General">
                  <c:v>-1.4881860901484799E-3</c:v>
                </c:pt>
                <c:pt idx="5448" formatCode="General">
                  <c:v>-1.53149827465739E-3</c:v>
                </c:pt>
                <c:pt idx="5449" formatCode="General">
                  <c:v>-1.50387978806253E-3</c:v>
                </c:pt>
                <c:pt idx="5450" formatCode="General">
                  <c:v>-1.5141085680581499E-3</c:v>
                </c:pt>
                <c:pt idx="5451" formatCode="General">
                  <c:v>-1.49994187872351E-3</c:v>
                </c:pt>
                <c:pt idx="5452" formatCode="General">
                  <c:v>-1.4733348101359199E-3</c:v>
                </c:pt>
                <c:pt idx="5453" formatCode="General">
                  <c:v>-1.5268560911689301E-3</c:v>
                </c:pt>
                <c:pt idx="5454" formatCode="General">
                  <c:v>-1.4769213884419799E-3</c:v>
                </c:pt>
                <c:pt idx="5455" formatCode="General">
                  <c:v>-1.4854966917834599E-3</c:v>
                </c:pt>
                <c:pt idx="5456" formatCode="General">
                  <c:v>-1.5162101491175699E-3</c:v>
                </c:pt>
                <c:pt idx="5457" formatCode="General">
                  <c:v>-1.4891032518571999E-3</c:v>
                </c:pt>
                <c:pt idx="5458" formatCode="General">
                  <c:v>-1.5205872256631699E-3</c:v>
                </c:pt>
                <c:pt idx="5459" formatCode="General">
                  <c:v>-1.4994418867283999E-3</c:v>
                </c:pt>
                <c:pt idx="5460" formatCode="General">
                  <c:v>-1.4982499489287801E-3</c:v>
                </c:pt>
                <c:pt idx="5461" formatCode="General">
                  <c:v>-1.46677594169739E-3</c:v>
                </c:pt>
                <c:pt idx="5462" formatCode="General">
                  <c:v>-1.4739581283121201E-3</c:v>
                </c:pt>
                <c:pt idx="5463" formatCode="General">
                  <c:v>-1.49537289171717E-3</c:v>
                </c:pt>
                <c:pt idx="5464" formatCode="General">
                  <c:v>-1.5050676180843E-3</c:v>
                </c:pt>
                <c:pt idx="5465" formatCode="General">
                  <c:v>-1.4950586774623101E-3</c:v>
                </c:pt>
                <c:pt idx="5466" formatCode="General">
                  <c:v>-1.44604894240768E-3</c:v>
                </c:pt>
                <c:pt idx="5467" formatCode="General">
                  <c:v>-1.50869568505846E-3</c:v>
                </c:pt>
                <c:pt idx="5468" formatCode="General">
                  <c:v>-1.4799721197659001E-3</c:v>
                </c:pt>
                <c:pt idx="5469" formatCode="General">
                  <c:v>-1.4683367818803599E-3</c:v>
                </c:pt>
                <c:pt idx="5470" formatCode="General">
                  <c:v>-1.51443037210296E-3</c:v>
                </c:pt>
                <c:pt idx="5471" formatCode="General">
                  <c:v>-1.5128445107614201E-3</c:v>
                </c:pt>
                <c:pt idx="5472" formatCode="General">
                  <c:v>-1.5040282381344201E-3</c:v>
                </c:pt>
                <c:pt idx="5473" formatCode="General">
                  <c:v>-1.49516484591616E-3</c:v>
                </c:pt>
                <c:pt idx="5474" formatCode="General">
                  <c:v>-1.4613715244227001E-3</c:v>
                </c:pt>
                <c:pt idx="5475" formatCode="General">
                  <c:v>-1.49843608738139E-3</c:v>
                </c:pt>
                <c:pt idx="5476" formatCode="General">
                  <c:v>-1.4865710390863499E-3</c:v>
                </c:pt>
                <c:pt idx="5477" formatCode="General">
                  <c:v>-1.4827981192496299E-3</c:v>
                </c:pt>
                <c:pt idx="5478" formatCode="General">
                  <c:v>-1.5194704898707E-3</c:v>
                </c:pt>
                <c:pt idx="5479" formatCode="General">
                  <c:v>-1.47975757136654E-3</c:v>
                </c:pt>
                <c:pt idx="5480" formatCode="General">
                  <c:v>-1.45459486590872E-3</c:v>
                </c:pt>
                <c:pt idx="5481" formatCode="General">
                  <c:v>-1.4914962572029099E-3</c:v>
                </c:pt>
                <c:pt idx="5482" formatCode="General">
                  <c:v>-1.47920189193207E-3</c:v>
                </c:pt>
                <c:pt idx="5483" formatCode="General">
                  <c:v>-1.50258086737469E-3</c:v>
                </c:pt>
                <c:pt idx="5484" formatCode="General">
                  <c:v>-1.4933425424412999E-3</c:v>
                </c:pt>
                <c:pt idx="5485" formatCode="General">
                  <c:v>-1.4895691141220699E-3</c:v>
                </c:pt>
                <c:pt idx="5486" formatCode="General">
                  <c:v>-1.4687630994200799E-3</c:v>
                </c:pt>
                <c:pt idx="5487" formatCode="General">
                  <c:v>-1.44280347604454E-3</c:v>
                </c:pt>
                <c:pt idx="5488" formatCode="General">
                  <c:v>-1.4511894774211101E-3</c:v>
                </c:pt>
                <c:pt idx="5489" formatCode="General">
                  <c:v>-1.4971077902130299E-3</c:v>
                </c:pt>
                <c:pt idx="5490" formatCode="General">
                  <c:v>-1.47339189022616E-3</c:v>
                </c:pt>
                <c:pt idx="5491" formatCode="General">
                  <c:v>-1.4517388290787199E-3</c:v>
                </c:pt>
                <c:pt idx="5492" formatCode="General">
                  <c:v>-1.4878580584421299E-3</c:v>
                </c:pt>
                <c:pt idx="5493" formatCode="General">
                  <c:v>-1.49225395430886E-3</c:v>
                </c:pt>
                <c:pt idx="5494" formatCode="General">
                  <c:v>-1.47669640517683E-3</c:v>
                </c:pt>
                <c:pt idx="5495" formatCode="General">
                  <c:v>-1.47466635569586E-3</c:v>
                </c:pt>
                <c:pt idx="5496" formatCode="General">
                  <c:v>-1.4693992589442601E-3</c:v>
                </c:pt>
                <c:pt idx="5497" formatCode="General">
                  <c:v>-1.47795171739478E-3</c:v>
                </c:pt>
                <c:pt idx="5498" formatCode="General">
                  <c:v>-1.4599770847261301E-3</c:v>
                </c:pt>
                <c:pt idx="5499" formatCode="General">
                  <c:v>-1.4762588687861099E-3</c:v>
                </c:pt>
                <c:pt idx="5500" formatCode="General">
                  <c:v>-1.4904175164694999E-3</c:v>
                </c:pt>
                <c:pt idx="5501" formatCode="General">
                  <c:v>-1.46555171228762E-3</c:v>
                </c:pt>
                <c:pt idx="5502" formatCode="General">
                  <c:v>-1.4930796074838399E-3</c:v>
                </c:pt>
                <c:pt idx="5503" formatCode="General">
                  <c:v>-1.4877060447453501E-3</c:v>
                </c:pt>
                <c:pt idx="5504" formatCode="General">
                  <c:v>-1.48541823617645E-3</c:v>
                </c:pt>
                <c:pt idx="5505" formatCode="General">
                  <c:v>-1.5092381578693801E-3</c:v>
                </c:pt>
                <c:pt idx="5506" formatCode="General">
                  <c:v>-1.4864828641500999E-3</c:v>
                </c:pt>
                <c:pt idx="5507" formatCode="General">
                  <c:v>-1.4822828173651299E-3</c:v>
                </c:pt>
                <c:pt idx="5508" formatCode="General">
                  <c:v>-1.5074613687354301E-3</c:v>
                </c:pt>
                <c:pt idx="5509" formatCode="General">
                  <c:v>-1.4787494122400801E-3</c:v>
                </c:pt>
                <c:pt idx="5510" formatCode="General">
                  <c:v>-1.49889451346255E-3</c:v>
                </c:pt>
                <c:pt idx="5511" formatCode="General">
                  <c:v>-1.4991653509835001E-3</c:v>
                </c:pt>
                <c:pt idx="5512" formatCode="General">
                  <c:v>-1.47320196928194E-3</c:v>
                </c:pt>
                <c:pt idx="5513" formatCode="General">
                  <c:v>-1.4972489435119E-3</c:v>
                </c:pt>
                <c:pt idx="5514" formatCode="General">
                  <c:v>-1.48019421839048E-3</c:v>
                </c:pt>
                <c:pt idx="5515" formatCode="General">
                  <c:v>-1.50349460352871E-3</c:v>
                </c:pt>
                <c:pt idx="5516" formatCode="General">
                  <c:v>-1.50381390267824E-3</c:v>
                </c:pt>
                <c:pt idx="5517" formatCode="General">
                  <c:v>-1.5021309041291001E-3</c:v>
                </c:pt>
                <c:pt idx="5518" formatCode="General">
                  <c:v>-1.5075354863218499E-3</c:v>
                </c:pt>
                <c:pt idx="5519" formatCode="General">
                  <c:v>-1.5069327932240399E-3</c:v>
                </c:pt>
                <c:pt idx="5520" formatCode="General">
                  <c:v>-1.50161375436496E-3</c:v>
                </c:pt>
                <c:pt idx="5521" formatCode="General">
                  <c:v>-1.4896031686888701E-3</c:v>
                </c:pt>
                <c:pt idx="5522" formatCode="General">
                  <c:v>-1.47566242872308E-3</c:v>
                </c:pt>
                <c:pt idx="5523" formatCode="General">
                  <c:v>-1.49340586048363E-3</c:v>
                </c:pt>
                <c:pt idx="5524" formatCode="General">
                  <c:v>-1.4978807113499701E-3</c:v>
                </c:pt>
                <c:pt idx="5525" formatCode="General">
                  <c:v>-1.4947136656055799E-3</c:v>
                </c:pt>
                <c:pt idx="5526" formatCode="General">
                  <c:v>-1.46678530581314E-3</c:v>
                </c:pt>
                <c:pt idx="5527" formatCode="General">
                  <c:v>-1.4879177442558599E-3</c:v>
                </c:pt>
                <c:pt idx="5528" formatCode="General">
                  <c:v>-1.4497460235733299E-3</c:v>
                </c:pt>
                <c:pt idx="5529" formatCode="General">
                  <c:v>-1.44807545217191E-3</c:v>
                </c:pt>
                <c:pt idx="5530" formatCode="General">
                  <c:v>-1.48490018219606E-3</c:v>
                </c:pt>
                <c:pt idx="5531" formatCode="General">
                  <c:v>-1.47344355482912E-3</c:v>
                </c:pt>
                <c:pt idx="5532" formatCode="General">
                  <c:v>-1.48009012778787E-3</c:v>
                </c:pt>
                <c:pt idx="5533" formatCode="General">
                  <c:v>-1.4535495721284301E-3</c:v>
                </c:pt>
                <c:pt idx="5534" formatCode="General">
                  <c:v>-1.45084760764843E-3</c:v>
                </c:pt>
                <c:pt idx="5535" formatCode="General">
                  <c:v>-1.4961614754454499E-3</c:v>
                </c:pt>
                <c:pt idx="5536" formatCode="General">
                  <c:v>-1.4490418041599199E-3</c:v>
                </c:pt>
                <c:pt idx="5537" formatCode="General">
                  <c:v>-1.4822720350698101E-3</c:v>
                </c:pt>
                <c:pt idx="5538" formatCode="General">
                  <c:v>-1.4906631277359201E-3</c:v>
                </c:pt>
                <c:pt idx="5539" formatCode="General">
                  <c:v>-1.4791504091620101E-3</c:v>
                </c:pt>
                <c:pt idx="5540" formatCode="General">
                  <c:v>-1.4870059170442301E-3</c:v>
                </c:pt>
                <c:pt idx="5541" formatCode="General">
                  <c:v>-1.4919956565515101E-3</c:v>
                </c:pt>
                <c:pt idx="5542" formatCode="General">
                  <c:v>-1.49460446091886E-3</c:v>
                </c:pt>
                <c:pt idx="5543" formatCode="General">
                  <c:v>-1.4604196456511401E-3</c:v>
                </c:pt>
                <c:pt idx="5544" formatCode="General">
                  <c:v>-1.4571242365951601E-3</c:v>
                </c:pt>
                <c:pt idx="5545" formatCode="General">
                  <c:v>-1.46849118671097E-3</c:v>
                </c:pt>
                <c:pt idx="5546" formatCode="General">
                  <c:v>-1.46333629020061E-3</c:v>
                </c:pt>
                <c:pt idx="5547" formatCode="General">
                  <c:v>-1.4842395058121999E-3</c:v>
                </c:pt>
                <c:pt idx="5548" formatCode="General">
                  <c:v>-1.4967056011696101E-3</c:v>
                </c:pt>
                <c:pt idx="5549" formatCode="General">
                  <c:v>-1.45873220016285E-3</c:v>
                </c:pt>
                <c:pt idx="5550" formatCode="General">
                  <c:v>-1.46065160961125E-3</c:v>
                </c:pt>
                <c:pt idx="5551" formatCode="General">
                  <c:v>-1.43866465214286E-3</c:v>
                </c:pt>
                <c:pt idx="5552" formatCode="General">
                  <c:v>-1.5037040528599001E-3</c:v>
                </c:pt>
                <c:pt idx="5553" formatCode="General">
                  <c:v>-1.4877165724608099E-3</c:v>
                </c:pt>
                <c:pt idx="5554" formatCode="General">
                  <c:v>-1.4601828336216699E-3</c:v>
                </c:pt>
                <c:pt idx="5555" formatCode="General">
                  <c:v>-1.5167286351953501E-3</c:v>
                </c:pt>
                <c:pt idx="5556" formatCode="General">
                  <c:v>-1.41771776894539E-3</c:v>
                </c:pt>
                <c:pt idx="5557" formatCode="General">
                  <c:v>-1.5140715427935901E-3</c:v>
                </c:pt>
                <c:pt idx="5558" formatCode="General">
                  <c:v>-1.4539394693930301E-3</c:v>
                </c:pt>
                <c:pt idx="5559" formatCode="General">
                  <c:v>-1.47873751788491E-3</c:v>
                </c:pt>
                <c:pt idx="5560" formatCode="General">
                  <c:v>-1.4853113163977799E-3</c:v>
                </c:pt>
                <c:pt idx="5561" formatCode="General">
                  <c:v>-1.45782504287921E-3</c:v>
                </c:pt>
                <c:pt idx="5562" formatCode="General">
                  <c:v>-1.49866592303522E-3</c:v>
                </c:pt>
                <c:pt idx="5563" formatCode="General">
                  <c:v>-1.4698054801070099E-3</c:v>
                </c:pt>
                <c:pt idx="5564" formatCode="General">
                  <c:v>-1.49500096196716E-3</c:v>
                </c:pt>
                <c:pt idx="5565" formatCode="General">
                  <c:v>-1.4913729824774301E-3</c:v>
                </c:pt>
                <c:pt idx="5566" formatCode="General">
                  <c:v>-1.4761411285347801E-3</c:v>
                </c:pt>
                <c:pt idx="5567" formatCode="General">
                  <c:v>-1.4666283195291199E-3</c:v>
                </c:pt>
                <c:pt idx="5568" formatCode="General">
                  <c:v>-1.51453526750028E-3</c:v>
                </c:pt>
                <c:pt idx="5569" formatCode="General">
                  <c:v>-1.4779500925454E-3</c:v>
                </c:pt>
                <c:pt idx="5570" formatCode="General">
                  <c:v>-1.44257831373274E-3</c:v>
                </c:pt>
                <c:pt idx="5571" formatCode="General">
                  <c:v>-1.4645645482908301E-3</c:v>
                </c:pt>
                <c:pt idx="5572" formatCode="General">
                  <c:v>-1.48390387038156E-3</c:v>
                </c:pt>
                <c:pt idx="5573" formatCode="General">
                  <c:v>-1.47426498441702E-3</c:v>
                </c:pt>
                <c:pt idx="5574" formatCode="General">
                  <c:v>-1.4855656193968601E-3</c:v>
                </c:pt>
                <c:pt idx="5575" formatCode="General">
                  <c:v>-1.5073621019257E-3</c:v>
                </c:pt>
                <c:pt idx="5576" formatCode="General">
                  <c:v>-1.48721627244317E-3</c:v>
                </c:pt>
                <c:pt idx="5577" formatCode="General">
                  <c:v>-1.51148267558476E-3</c:v>
                </c:pt>
                <c:pt idx="5578" formatCode="General">
                  <c:v>-1.4706429391232801E-3</c:v>
                </c:pt>
                <c:pt idx="5579" formatCode="General">
                  <c:v>-1.4763967539586601E-3</c:v>
                </c:pt>
                <c:pt idx="5580" formatCode="General">
                  <c:v>-1.49546982703179E-3</c:v>
                </c:pt>
                <c:pt idx="5581" formatCode="General">
                  <c:v>-1.49222388383251E-3</c:v>
                </c:pt>
                <c:pt idx="5582" formatCode="General">
                  <c:v>-1.47476711234239E-3</c:v>
                </c:pt>
                <c:pt idx="5583" formatCode="General">
                  <c:v>-1.4922824352277401E-3</c:v>
                </c:pt>
                <c:pt idx="5584" formatCode="General">
                  <c:v>-1.4466543263598E-3</c:v>
                </c:pt>
                <c:pt idx="5585" formatCode="General">
                  <c:v>-1.4792370726679699E-3</c:v>
                </c:pt>
                <c:pt idx="5586" formatCode="General">
                  <c:v>-1.4843164387613301E-3</c:v>
                </c:pt>
                <c:pt idx="5587" formatCode="General">
                  <c:v>-1.48865976757197E-3</c:v>
                </c:pt>
                <c:pt idx="5588" formatCode="General">
                  <c:v>-1.50986233000548E-3</c:v>
                </c:pt>
                <c:pt idx="5589" formatCode="General">
                  <c:v>-1.47164356309661E-3</c:v>
                </c:pt>
                <c:pt idx="5590" formatCode="General">
                  <c:v>-1.4685681759703799E-3</c:v>
                </c:pt>
                <c:pt idx="5591" formatCode="General">
                  <c:v>-1.4772195900449199E-3</c:v>
                </c:pt>
                <c:pt idx="5592" formatCode="General">
                  <c:v>-1.47476097614628E-3</c:v>
                </c:pt>
                <c:pt idx="5593" formatCode="General">
                  <c:v>-1.4813910485948899E-3</c:v>
                </c:pt>
                <c:pt idx="5594" formatCode="General">
                  <c:v>-1.4912742713077401E-3</c:v>
                </c:pt>
                <c:pt idx="5595" formatCode="General">
                  <c:v>-1.4864531002083299E-3</c:v>
                </c:pt>
                <c:pt idx="5596" formatCode="General">
                  <c:v>-1.4987922175537501E-3</c:v>
                </c:pt>
                <c:pt idx="5597" formatCode="General">
                  <c:v>-1.4738229064094001E-3</c:v>
                </c:pt>
                <c:pt idx="5598" formatCode="General">
                  <c:v>-1.4946331526978099E-3</c:v>
                </c:pt>
                <c:pt idx="5599" formatCode="General">
                  <c:v>-1.4946439112061001E-3</c:v>
                </c:pt>
                <c:pt idx="5600" formatCode="General">
                  <c:v>-1.4867122987153301E-3</c:v>
                </c:pt>
                <c:pt idx="5601" formatCode="General">
                  <c:v>-1.49575546235059E-3</c:v>
                </c:pt>
                <c:pt idx="5602" formatCode="General">
                  <c:v>-1.44341331865378E-3</c:v>
                </c:pt>
                <c:pt idx="5603" formatCode="General">
                  <c:v>-1.4908838770427901E-3</c:v>
                </c:pt>
                <c:pt idx="5604" formatCode="General">
                  <c:v>-1.4538246398141199E-3</c:v>
                </c:pt>
                <c:pt idx="5605" formatCode="General">
                  <c:v>-1.4757597722716801E-3</c:v>
                </c:pt>
                <c:pt idx="5606" formatCode="General">
                  <c:v>-1.4497939946897E-3</c:v>
                </c:pt>
                <c:pt idx="5607" formatCode="General">
                  <c:v>-1.43895194026957E-3</c:v>
                </c:pt>
                <c:pt idx="5608" formatCode="General">
                  <c:v>-1.4786922945601601E-3</c:v>
                </c:pt>
                <c:pt idx="5609" formatCode="General">
                  <c:v>-1.4817212928794499E-3</c:v>
                </c:pt>
                <c:pt idx="5610" formatCode="General">
                  <c:v>-1.4775588073354801E-3</c:v>
                </c:pt>
                <c:pt idx="5611" formatCode="General">
                  <c:v>-1.4890355181125399E-3</c:v>
                </c:pt>
                <c:pt idx="5612" formatCode="General">
                  <c:v>-1.47717441633752E-3</c:v>
                </c:pt>
                <c:pt idx="5613" formatCode="General">
                  <c:v>-1.4817829333804999E-3</c:v>
                </c:pt>
                <c:pt idx="5614" formatCode="General">
                  <c:v>-1.50295294271282E-3</c:v>
                </c:pt>
                <c:pt idx="5615" formatCode="General">
                  <c:v>-1.51072252147314E-3</c:v>
                </c:pt>
                <c:pt idx="5616" formatCode="General">
                  <c:v>-1.48956756228015E-3</c:v>
                </c:pt>
                <c:pt idx="5617" formatCode="General">
                  <c:v>-1.5039261836260901E-3</c:v>
                </c:pt>
                <c:pt idx="5618" formatCode="General">
                  <c:v>-1.48644349527342E-3</c:v>
                </c:pt>
                <c:pt idx="5619" formatCode="General">
                  <c:v>-1.49316445304837E-3</c:v>
                </c:pt>
                <c:pt idx="5620" formatCode="General">
                  <c:v>-1.4839936893064299E-3</c:v>
                </c:pt>
                <c:pt idx="5621" formatCode="General">
                  <c:v>-1.4775863911333301E-3</c:v>
                </c:pt>
                <c:pt idx="5622" formatCode="General">
                  <c:v>-1.50502463214722E-3</c:v>
                </c:pt>
                <c:pt idx="5623" formatCode="General">
                  <c:v>-1.5141429082156301E-3</c:v>
                </c:pt>
                <c:pt idx="5624" formatCode="General">
                  <c:v>-1.4872803074665801E-3</c:v>
                </c:pt>
                <c:pt idx="5625" formatCode="General">
                  <c:v>-1.45244930049012E-3</c:v>
                </c:pt>
                <c:pt idx="5626" formatCode="General">
                  <c:v>-1.48493625099816E-3</c:v>
                </c:pt>
                <c:pt idx="5627" formatCode="General">
                  <c:v>-1.5151444842686399E-3</c:v>
                </c:pt>
                <c:pt idx="5628" formatCode="General">
                  <c:v>-1.46401522036158E-3</c:v>
                </c:pt>
                <c:pt idx="5629" formatCode="General">
                  <c:v>-1.5103894006446301E-3</c:v>
                </c:pt>
                <c:pt idx="5630" formatCode="General">
                  <c:v>-1.4967442574674501E-3</c:v>
                </c:pt>
                <c:pt idx="5631" formatCode="General">
                  <c:v>-1.4954331697768399E-3</c:v>
                </c:pt>
                <c:pt idx="5632" formatCode="General">
                  <c:v>-1.4838689663435E-3</c:v>
                </c:pt>
                <c:pt idx="5633" formatCode="General">
                  <c:v>-1.48423896762243E-3</c:v>
                </c:pt>
                <c:pt idx="5634" formatCode="General">
                  <c:v>-1.51693395001026E-3</c:v>
                </c:pt>
                <c:pt idx="5635" formatCode="General">
                  <c:v>-1.5036144708660899E-3</c:v>
                </c:pt>
                <c:pt idx="5636" formatCode="General">
                  <c:v>-1.49608508856117E-3</c:v>
                </c:pt>
                <c:pt idx="5637" formatCode="General">
                  <c:v>-1.5012991300818899E-3</c:v>
                </c:pt>
                <c:pt idx="5638" formatCode="General">
                  <c:v>-1.5102529902096299E-3</c:v>
                </c:pt>
                <c:pt idx="5639" formatCode="General">
                  <c:v>-1.4950635348313899E-3</c:v>
                </c:pt>
                <c:pt idx="5640" formatCode="General">
                  <c:v>-1.5002996917934999E-3</c:v>
                </c:pt>
                <c:pt idx="5641" formatCode="General">
                  <c:v>-1.4939915267959301E-3</c:v>
                </c:pt>
                <c:pt idx="5642" formatCode="General">
                  <c:v>-1.5069239332594E-3</c:v>
                </c:pt>
                <c:pt idx="5643" formatCode="General">
                  <c:v>-1.49961474529998E-3</c:v>
                </c:pt>
                <c:pt idx="5644" formatCode="General">
                  <c:v>-1.49382801059002E-3</c:v>
                </c:pt>
                <c:pt idx="5645" formatCode="General">
                  <c:v>-1.4895082783694001E-3</c:v>
                </c:pt>
                <c:pt idx="5646" formatCode="General">
                  <c:v>-1.51033093894352E-3</c:v>
                </c:pt>
                <c:pt idx="5647" formatCode="General">
                  <c:v>-1.5042544555372E-3</c:v>
                </c:pt>
                <c:pt idx="5648" formatCode="General">
                  <c:v>-1.48941214172102E-3</c:v>
                </c:pt>
                <c:pt idx="5649" formatCode="General">
                  <c:v>-1.5295907407499199E-3</c:v>
                </c:pt>
                <c:pt idx="5650" formatCode="General">
                  <c:v>-1.49290263125004E-3</c:v>
                </c:pt>
                <c:pt idx="5651" formatCode="General">
                  <c:v>-1.50455520453258E-3</c:v>
                </c:pt>
                <c:pt idx="5652" formatCode="General">
                  <c:v>-1.50106273028384E-3</c:v>
                </c:pt>
                <c:pt idx="5653" formatCode="General">
                  <c:v>-1.49166461867091E-3</c:v>
                </c:pt>
                <c:pt idx="5654" formatCode="General">
                  <c:v>-1.5145802811217901E-3</c:v>
                </c:pt>
                <c:pt idx="5655" formatCode="General">
                  <c:v>-1.5230860816591999E-3</c:v>
                </c:pt>
                <c:pt idx="5656" formatCode="General">
                  <c:v>-1.49506567565249E-3</c:v>
                </c:pt>
                <c:pt idx="5657" formatCode="General">
                  <c:v>-1.5154134024618999E-3</c:v>
                </c:pt>
                <c:pt idx="5658" formatCode="General">
                  <c:v>-1.5048724253484999E-3</c:v>
                </c:pt>
                <c:pt idx="5659" formatCode="General">
                  <c:v>-1.5068623986953301E-3</c:v>
                </c:pt>
                <c:pt idx="5660" formatCode="General">
                  <c:v>-1.5136405812336399E-3</c:v>
                </c:pt>
                <c:pt idx="5661" formatCode="General">
                  <c:v>-1.51915151450008E-3</c:v>
                </c:pt>
                <c:pt idx="5662" formatCode="General">
                  <c:v>-1.5097307381659801E-3</c:v>
                </c:pt>
                <c:pt idx="5663" formatCode="General">
                  <c:v>-1.53103153819803E-3</c:v>
                </c:pt>
                <c:pt idx="5664" formatCode="General">
                  <c:v>-1.5065300577133101E-3</c:v>
                </c:pt>
                <c:pt idx="5665" formatCode="General">
                  <c:v>-1.51156655272247E-3</c:v>
                </c:pt>
                <c:pt idx="5666" formatCode="General">
                  <c:v>-1.5028171678284599E-3</c:v>
                </c:pt>
                <c:pt idx="5667" formatCode="General">
                  <c:v>-1.4868818549223499E-3</c:v>
                </c:pt>
                <c:pt idx="5668" formatCode="General">
                  <c:v>-1.4743814422568001E-3</c:v>
                </c:pt>
                <c:pt idx="5669" formatCode="General">
                  <c:v>-1.53101833717913E-3</c:v>
                </c:pt>
                <c:pt idx="5670" formatCode="General">
                  <c:v>-1.4794817782378001E-3</c:v>
                </c:pt>
                <c:pt idx="5671" formatCode="General">
                  <c:v>-1.52605100443719E-3</c:v>
                </c:pt>
                <c:pt idx="5672" formatCode="General">
                  <c:v>-1.4873306377432599E-3</c:v>
                </c:pt>
                <c:pt idx="5673" formatCode="General">
                  <c:v>-1.5041356638419399E-3</c:v>
                </c:pt>
                <c:pt idx="5674" formatCode="General">
                  <c:v>-1.5330631048262699E-3</c:v>
                </c:pt>
                <c:pt idx="5675" formatCode="General">
                  <c:v>-1.5270964609202799E-3</c:v>
                </c:pt>
                <c:pt idx="5676" formatCode="General">
                  <c:v>-1.4934256404296E-3</c:v>
                </c:pt>
                <c:pt idx="5677" formatCode="General">
                  <c:v>-1.51655845620889E-3</c:v>
                </c:pt>
                <c:pt idx="5678" formatCode="General">
                  <c:v>-1.50375960213294E-3</c:v>
                </c:pt>
                <c:pt idx="5679" formatCode="General">
                  <c:v>-1.5040323134050901E-3</c:v>
                </c:pt>
                <c:pt idx="5680" formatCode="General">
                  <c:v>-1.4854554716555899E-3</c:v>
                </c:pt>
                <c:pt idx="5681" formatCode="General">
                  <c:v>-1.49230675049362E-3</c:v>
                </c:pt>
                <c:pt idx="5682" formatCode="General">
                  <c:v>-1.5107315500860099E-3</c:v>
                </c:pt>
                <c:pt idx="5683" formatCode="General">
                  <c:v>-1.4956875578951E-3</c:v>
                </c:pt>
                <c:pt idx="5684" formatCode="General">
                  <c:v>-1.51311049145174E-3</c:v>
                </c:pt>
                <c:pt idx="5685" formatCode="General">
                  <c:v>-1.49981857649123E-3</c:v>
                </c:pt>
                <c:pt idx="5686" formatCode="General">
                  <c:v>-1.52058750434975E-3</c:v>
                </c:pt>
                <c:pt idx="5687" formatCode="General">
                  <c:v>-1.5116282611443699E-3</c:v>
                </c:pt>
                <c:pt idx="5688" formatCode="General">
                  <c:v>-1.48427345262222E-3</c:v>
                </c:pt>
                <c:pt idx="5689" formatCode="General">
                  <c:v>-1.48304173724874E-3</c:v>
                </c:pt>
                <c:pt idx="5690" formatCode="General">
                  <c:v>-1.5327451759516201E-3</c:v>
                </c:pt>
                <c:pt idx="5691" formatCode="General">
                  <c:v>-1.48350285916939E-3</c:v>
                </c:pt>
                <c:pt idx="5692" formatCode="General">
                  <c:v>-1.52448394256658E-3</c:v>
                </c:pt>
                <c:pt idx="5693" formatCode="General">
                  <c:v>-1.4761158156825201E-3</c:v>
                </c:pt>
                <c:pt idx="5694" formatCode="General">
                  <c:v>-1.49265579819395E-3</c:v>
                </c:pt>
                <c:pt idx="5695" formatCode="General">
                  <c:v>-1.4980213162556399E-3</c:v>
                </c:pt>
                <c:pt idx="5696" formatCode="General">
                  <c:v>-1.4966840600483E-3</c:v>
                </c:pt>
                <c:pt idx="5697" formatCode="General">
                  <c:v>-1.48329168471595E-3</c:v>
                </c:pt>
                <c:pt idx="5698" formatCode="General">
                  <c:v>-1.4878750126679299E-3</c:v>
                </c:pt>
                <c:pt idx="5699" formatCode="General">
                  <c:v>-1.5000224527745899E-3</c:v>
                </c:pt>
                <c:pt idx="5700" formatCode="General">
                  <c:v>-1.4766677998393201E-3</c:v>
                </c:pt>
                <c:pt idx="5701" formatCode="General">
                  <c:v>-1.47443668500295E-3</c:v>
                </c:pt>
                <c:pt idx="5702" formatCode="General">
                  <c:v>-1.4916423218898E-3</c:v>
                </c:pt>
                <c:pt idx="5703" formatCode="General">
                  <c:v>-1.4995500274522101E-3</c:v>
                </c:pt>
                <c:pt idx="5704" formatCode="General">
                  <c:v>-1.4173989750598699E-3</c:v>
                </c:pt>
                <c:pt idx="5705" formatCode="General">
                  <c:v>-1.4983057003651E-3</c:v>
                </c:pt>
                <c:pt idx="5706" formatCode="General">
                  <c:v>-1.49906698697161E-3</c:v>
                </c:pt>
                <c:pt idx="5707" formatCode="General">
                  <c:v>-1.5077048980305201E-3</c:v>
                </c:pt>
                <c:pt idx="5708" formatCode="General">
                  <c:v>-1.48705162567233E-3</c:v>
                </c:pt>
                <c:pt idx="5709" formatCode="General">
                  <c:v>-1.4879941789289299E-3</c:v>
                </c:pt>
                <c:pt idx="5710" formatCode="General">
                  <c:v>-1.4929318632522701E-3</c:v>
                </c:pt>
                <c:pt idx="5711" formatCode="General">
                  <c:v>-1.49727625064735E-3</c:v>
                </c:pt>
                <c:pt idx="5712" formatCode="General">
                  <c:v>-1.5071880832744401E-3</c:v>
                </c:pt>
                <c:pt idx="5713" formatCode="General">
                  <c:v>-1.48642921816082E-3</c:v>
                </c:pt>
                <c:pt idx="5714" formatCode="General">
                  <c:v>-1.53523283137361E-3</c:v>
                </c:pt>
                <c:pt idx="5715" formatCode="General">
                  <c:v>-1.5041565800753701E-3</c:v>
                </c:pt>
                <c:pt idx="5716" formatCode="General">
                  <c:v>-1.5003785868932301E-3</c:v>
                </c:pt>
                <c:pt idx="5717" formatCode="General">
                  <c:v>-1.52976736250122E-3</c:v>
                </c:pt>
                <c:pt idx="5718" formatCode="General">
                  <c:v>-1.4940319586180301E-3</c:v>
                </c:pt>
                <c:pt idx="5719" formatCode="General">
                  <c:v>-1.5141842579806299E-3</c:v>
                </c:pt>
                <c:pt idx="5720" formatCode="General">
                  <c:v>-1.51185081905865E-3</c:v>
                </c:pt>
                <c:pt idx="5721" formatCode="General">
                  <c:v>-1.48184790846668E-3</c:v>
                </c:pt>
                <c:pt idx="5722" formatCode="General">
                  <c:v>-1.50179060855064E-3</c:v>
                </c:pt>
                <c:pt idx="5723" formatCode="General">
                  <c:v>-1.4915274322866399E-3</c:v>
                </c:pt>
                <c:pt idx="5724" formatCode="General">
                  <c:v>-1.4769006238600599E-3</c:v>
                </c:pt>
                <c:pt idx="5725" formatCode="General">
                  <c:v>-1.51157031321757E-3</c:v>
                </c:pt>
                <c:pt idx="5726" formatCode="General">
                  <c:v>-1.4868224040945201E-3</c:v>
                </c:pt>
                <c:pt idx="5727" formatCode="General">
                  <c:v>-1.47621980919671E-3</c:v>
                </c:pt>
                <c:pt idx="5728" formatCode="General">
                  <c:v>-1.52044451719108E-3</c:v>
                </c:pt>
                <c:pt idx="5729" formatCode="General">
                  <c:v>-1.49556535292223E-3</c:v>
                </c:pt>
                <c:pt idx="5730" formatCode="General">
                  <c:v>-1.4956877763810999E-3</c:v>
                </c:pt>
                <c:pt idx="5731" formatCode="General">
                  <c:v>-1.49026161014738E-3</c:v>
                </c:pt>
                <c:pt idx="5732" formatCode="General">
                  <c:v>-1.4932706851252401E-3</c:v>
                </c:pt>
                <c:pt idx="5733" formatCode="General">
                  <c:v>-1.493981501658E-3</c:v>
                </c:pt>
                <c:pt idx="5734" formatCode="General">
                  <c:v>-1.50363938946772E-3</c:v>
                </c:pt>
                <c:pt idx="5735" formatCode="General">
                  <c:v>-1.47883385305006E-3</c:v>
                </c:pt>
                <c:pt idx="5736" formatCode="General">
                  <c:v>-1.48608033575468E-3</c:v>
                </c:pt>
                <c:pt idx="5737" formatCode="General">
                  <c:v>-1.5046267287994199E-3</c:v>
                </c:pt>
                <c:pt idx="5738" formatCode="General">
                  <c:v>-1.5074346057144901E-3</c:v>
                </c:pt>
                <c:pt idx="5739" formatCode="General">
                  <c:v>-1.49594706003201E-3</c:v>
                </c:pt>
                <c:pt idx="5740" formatCode="General">
                  <c:v>-1.5198084555395599E-3</c:v>
                </c:pt>
                <c:pt idx="5741" formatCode="General">
                  <c:v>-1.4892117108946199E-3</c:v>
                </c:pt>
                <c:pt idx="5742" formatCode="General">
                  <c:v>-1.5047608828989299E-3</c:v>
                </c:pt>
                <c:pt idx="5743" formatCode="General">
                  <c:v>-1.4972632364107399E-3</c:v>
                </c:pt>
                <c:pt idx="5744" formatCode="General">
                  <c:v>-1.5109359886210599E-3</c:v>
                </c:pt>
                <c:pt idx="5745" formatCode="General">
                  <c:v>-1.4758104035972901E-3</c:v>
                </c:pt>
                <c:pt idx="5746" formatCode="General">
                  <c:v>-1.4998404931961199E-3</c:v>
                </c:pt>
                <c:pt idx="5747" formatCode="General">
                  <c:v>-1.5240716313500199E-3</c:v>
                </c:pt>
                <c:pt idx="5748" formatCode="General">
                  <c:v>-1.4966821854878101E-3</c:v>
                </c:pt>
                <c:pt idx="5749" formatCode="General">
                  <c:v>-1.5078293278159901E-3</c:v>
                </c:pt>
                <c:pt idx="5750" formatCode="General">
                  <c:v>-1.5010498185007201E-3</c:v>
                </c:pt>
                <c:pt idx="5751" formatCode="General">
                  <c:v>-1.5200902083207599E-3</c:v>
                </c:pt>
                <c:pt idx="5752" formatCode="General">
                  <c:v>-1.5020919286278E-3</c:v>
                </c:pt>
                <c:pt idx="5753" formatCode="General">
                  <c:v>-1.5133665969559E-3</c:v>
                </c:pt>
                <c:pt idx="5754" formatCode="General">
                  <c:v>-1.47320808981327E-3</c:v>
                </c:pt>
                <c:pt idx="5755" formatCode="General">
                  <c:v>-1.46257701070702E-3</c:v>
                </c:pt>
                <c:pt idx="5756" formatCode="General">
                  <c:v>-1.50009297538206E-3</c:v>
                </c:pt>
                <c:pt idx="5757" formatCode="General">
                  <c:v>-1.4953796984872199E-3</c:v>
                </c:pt>
                <c:pt idx="5758" formatCode="General">
                  <c:v>-1.5120852729931301E-3</c:v>
                </c:pt>
                <c:pt idx="5759" formatCode="General">
                  <c:v>-1.51228178173927E-3</c:v>
                </c:pt>
                <c:pt idx="5760" formatCode="General">
                  <c:v>-1.4950611954879E-3</c:v>
                </c:pt>
                <c:pt idx="5761" formatCode="General">
                  <c:v>-1.4592829402214E-3</c:v>
                </c:pt>
                <c:pt idx="5762" formatCode="General">
                  <c:v>-1.4703350910663701E-3</c:v>
                </c:pt>
                <c:pt idx="5763" formatCode="General">
                  <c:v>-1.4701258763909499E-3</c:v>
                </c:pt>
                <c:pt idx="5764" formatCode="General">
                  <c:v>-1.4857488007427699E-3</c:v>
                </c:pt>
                <c:pt idx="5765" formatCode="General">
                  <c:v>-1.5055785605971E-3</c:v>
                </c:pt>
                <c:pt idx="5766" formatCode="General">
                  <c:v>-1.46199991195195E-3</c:v>
                </c:pt>
                <c:pt idx="5767" formatCode="General">
                  <c:v>-1.5026297652690501E-3</c:v>
                </c:pt>
                <c:pt idx="5768" formatCode="General">
                  <c:v>-1.4857639942926E-3</c:v>
                </c:pt>
                <c:pt idx="5769" formatCode="General">
                  <c:v>-1.4846054916856401E-3</c:v>
                </c:pt>
                <c:pt idx="5770" formatCode="General">
                  <c:v>-1.4862947749764001E-3</c:v>
                </c:pt>
                <c:pt idx="5771" formatCode="General">
                  <c:v>-1.4772185270979499E-3</c:v>
                </c:pt>
                <c:pt idx="5772" formatCode="General">
                  <c:v>-1.46917173825548E-3</c:v>
                </c:pt>
                <c:pt idx="5773" formatCode="General">
                  <c:v>-1.46454691417552E-3</c:v>
                </c:pt>
                <c:pt idx="5774" formatCode="General">
                  <c:v>-1.45067474697112E-3</c:v>
                </c:pt>
                <c:pt idx="5775" formatCode="General">
                  <c:v>-1.4769934404333599E-3</c:v>
                </c:pt>
                <c:pt idx="5776" formatCode="General">
                  <c:v>-1.47445024917878E-3</c:v>
                </c:pt>
                <c:pt idx="5777" formatCode="General">
                  <c:v>-1.4217689570166501E-3</c:v>
                </c:pt>
                <c:pt idx="5778" formatCode="General">
                  <c:v>-1.4878292510311199E-3</c:v>
                </c:pt>
                <c:pt idx="5779" formatCode="General">
                  <c:v>-1.45120672617805E-3</c:v>
                </c:pt>
                <c:pt idx="5780" formatCode="General">
                  <c:v>-1.4703185136886001E-3</c:v>
                </c:pt>
                <c:pt idx="5781" formatCode="General">
                  <c:v>-1.4483768324635301E-3</c:v>
                </c:pt>
                <c:pt idx="5782" formatCode="General">
                  <c:v>-1.439039050155E-3</c:v>
                </c:pt>
                <c:pt idx="5783" formatCode="General">
                  <c:v>-1.4775579648769899E-3</c:v>
                </c:pt>
                <c:pt idx="5784" formatCode="General">
                  <c:v>-1.46892755494182E-3</c:v>
                </c:pt>
                <c:pt idx="5785" formatCode="General">
                  <c:v>-1.4709072665764801E-3</c:v>
                </c:pt>
                <c:pt idx="5786" formatCode="General">
                  <c:v>-1.47222280920198E-3</c:v>
                </c:pt>
                <c:pt idx="5787" formatCode="General">
                  <c:v>-1.4914819069904699E-3</c:v>
                </c:pt>
                <c:pt idx="5788" formatCode="General">
                  <c:v>-1.40785815774959E-3</c:v>
                </c:pt>
                <c:pt idx="5789" formatCode="General">
                  <c:v>-1.4781767613685E-3</c:v>
                </c:pt>
                <c:pt idx="5790" formatCode="General">
                  <c:v>-1.45558026196585E-3</c:v>
                </c:pt>
                <c:pt idx="5791" formatCode="General">
                  <c:v>-1.49679116166504E-3</c:v>
                </c:pt>
                <c:pt idx="5792" formatCode="General">
                  <c:v>-1.48879922765654E-3</c:v>
                </c:pt>
                <c:pt idx="5793" formatCode="General">
                  <c:v>-1.46240121864621E-3</c:v>
                </c:pt>
                <c:pt idx="5794" formatCode="General">
                  <c:v>-1.42124214114024E-3</c:v>
                </c:pt>
                <c:pt idx="5795" formatCode="General">
                  <c:v>-1.45193551917029E-3</c:v>
                </c:pt>
                <c:pt idx="5796" formatCode="General">
                  <c:v>-1.48573346220187E-3</c:v>
                </c:pt>
                <c:pt idx="5797" formatCode="General">
                  <c:v>-1.4740890638025399E-3</c:v>
                </c:pt>
                <c:pt idx="5798" formatCode="General">
                  <c:v>-1.4822181393574099E-3</c:v>
                </c:pt>
                <c:pt idx="5799" formatCode="General">
                  <c:v>-1.46746349389449E-3</c:v>
                </c:pt>
                <c:pt idx="5800" formatCode="General">
                  <c:v>-1.4673332446449301E-3</c:v>
                </c:pt>
                <c:pt idx="5801" formatCode="General">
                  <c:v>-1.5106167606001801E-3</c:v>
                </c:pt>
                <c:pt idx="5802" formatCode="General">
                  <c:v>-1.4872817143323099E-3</c:v>
                </c:pt>
                <c:pt idx="5803" formatCode="General">
                  <c:v>-1.47081679035994E-3</c:v>
                </c:pt>
                <c:pt idx="5804" formatCode="General">
                  <c:v>-1.47535884277094E-3</c:v>
                </c:pt>
                <c:pt idx="5805" formatCode="General">
                  <c:v>-1.47054348278561E-3</c:v>
                </c:pt>
                <c:pt idx="5806" formatCode="General">
                  <c:v>-1.48115235245978E-3</c:v>
                </c:pt>
                <c:pt idx="5807" formatCode="General">
                  <c:v>-1.4925104465315401E-3</c:v>
                </c:pt>
                <c:pt idx="5808" formatCode="General">
                  <c:v>-1.4820271341647901E-3</c:v>
                </c:pt>
                <c:pt idx="5809" formatCode="General">
                  <c:v>-1.5074929625149001E-3</c:v>
                </c:pt>
                <c:pt idx="5810" formatCode="General">
                  <c:v>-1.5012363044931501E-3</c:v>
                </c:pt>
                <c:pt idx="5811" formatCode="General">
                  <c:v>-1.47699350376885E-3</c:v>
                </c:pt>
                <c:pt idx="5812" formatCode="General">
                  <c:v>-1.4838075142658499E-3</c:v>
                </c:pt>
                <c:pt idx="5813" formatCode="General">
                  <c:v>-1.4897790082884501E-3</c:v>
                </c:pt>
                <c:pt idx="5814" formatCode="General">
                  <c:v>-1.4942449059324001E-3</c:v>
                </c:pt>
                <c:pt idx="5815" formatCode="General">
                  <c:v>-1.4712662915741901E-3</c:v>
                </c:pt>
                <c:pt idx="5816" formatCode="General">
                  <c:v>-1.4875434076831501E-3</c:v>
                </c:pt>
                <c:pt idx="5817" formatCode="General">
                  <c:v>-1.4993434448978399E-3</c:v>
                </c:pt>
                <c:pt idx="5818" formatCode="General">
                  <c:v>-1.4885327952076401E-3</c:v>
                </c:pt>
                <c:pt idx="5819" formatCode="General">
                  <c:v>-1.4911899995898399E-3</c:v>
                </c:pt>
                <c:pt idx="5820" formatCode="General">
                  <c:v>-1.46688186494275E-3</c:v>
                </c:pt>
                <c:pt idx="5821" formatCode="General">
                  <c:v>-1.50048567089411E-3</c:v>
                </c:pt>
                <c:pt idx="5822" formatCode="General">
                  <c:v>-1.4604369335983699E-3</c:v>
                </c:pt>
                <c:pt idx="5823" formatCode="General">
                  <c:v>-1.4644320781747101E-3</c:v>
                </c:pt>
                <c:pt idx="5824" formatCode="General">
                  <c:v>-1.48077346283185E-3</c:v>
                </c:pt>
                <c:pt idx="5825" formatCode="General">
                  <c:v>-1.4660725908135499E-3</c:v>
                </c:pt>
                <c:pt idx="5826" formatCode="General">
                  <c:v>-1.4868168191167E-3</c:v>
                </c:pt>
                <c:pt idx="5827" formatCode="General">
                  <c:v>-1.47380203226232E-3</c:v>
                </c:pt>
                <c:pt idx="5828" formatCode="General">
                  <c:v>-1.4572485351568301E-3</c:v>
                </c:pt>
                <c:pt idx="5829" formatCode="General">
                  <c:v>-1.45913665065555E-3</c:v>
                </c:pt>
                <c:pt idx="5830" formatCode="General">
                  <c:v>-1.4625832170865501E-3</c:v>
                </c:pt>
                <c:pt idx="5831" formatCode="General">
                  <c:v>-1.4840450621925801E-3</c:v>
                </c:pt>
                <c:pt idx="5832" formatCode="General">
                  <c:v>-1.45599547354422E-3</c:v>
                </c:pt>
                <c:pt idx="5833" formatCode="General">
                  <c:v>-1.43838902659178E-3</c:v>
                </c:pt>
                <c:pt idx="5834" formatCode="General">
                  <c:v>-1.46434190511745E-3</c:v>
                </c:pt>
                <c:pt idx="5835" formatCode="General">
                  <c:v>-1.4591243912152601E-3</c:v>
                </c:pt>
                <c:pt idx="5836" formatCode="General">
                  <c:v>-1.4731015456880801E-3</c:v>
                </c:pt>
                <c:pt idx="5837" formatCode="General">
                  <c:v>-1.4844168644344801E-3</c:v>
                </c:pt>
                <c:pt idx="5838" formatCode="General">
                  <c:v>-1.44272514617681E-3</c:v>
                </c:pt>
                <c:pt idx="5839" formatCode="General">
                  <c:v>-1.44410783221846E-3</c:v>
                </c:pt>
                <c:pt idx="5840" formatCode="General">
                  <c:v>-1.4572419829658599E-3</c:v>
                </c:pt>
                <c:pt idx="5841" formatCode="General">
                  <c:v>-1.4695845001332E-3</c:v>
                </c:pt>
                <c:pt idx="5842" formatCode="General">
                  <c:v>-1.4670796927323099E-3</c:v>
                </c:pt>
                <c:pt idx="5843" formatCode="General">
                  <c:v>-1.4611419941296399E-3</c:v>
                </c:pt>
                <c:pt idx="5844" formatCode="General">
                  <c:v>-1.4578998526916299E-3</c:v>
                </c:pt>
                <c:pt idx="5845" formatCode="General">
                  <c:v>-1.45680138797652E-3</c:v>
                </c:pt>
                <c:pt idx="5846" formatCode="General">
                  <c:v>-1.47501601892081E-3</c:v>
                </c:pt>
                <c:pt idx="5847" formatCode="General">
                  <c:v>-1.4628555007907E-3</c:v>
                </c:pt>
                <c:pt idx="5848" formatCode="General">
                  <c:v>-1.4968929834882701E-3</c:v>
                </c:pt>
                <c:pt idx="5849" formatCode="General">
                  <c:v>-1.46233401572905E-3</c:v>
                </c:pt>
                <c:pt idx="5850" formatCode="General">
                  <c:v>-1.48709753903139E-3</c:v>
                </c:pt>
                <c:pt idx="5851" formatCode="General">
                  <c:v>-1.4502926774645399E-3</c:v>
                </c:pt>
                <c:pt idx="5852" formatCode="General">
                  <c:v>-1.4663671479548E-3</c:v>
                </c:pt>
                <c:pt idx="5853" formatCode="General">
                  <c:v>-1.44882938189928E-3</c:v>
                </c:pt>
                <c:pt idx="5854" formatCode="General">
                  <c:v>-1.4786846055088101E-3</c:v>
                </c:pt>
                <c:pt idx="5855" formatCode="General">
                  <c:v>-1.4840380116975999E-3</c:v>
                </c:pt>
                <c:pt idx="5856" formatCode="General">
                  <c:v>-1.4741821287711601E-3</c:v>
                </c:pt>
                <c:pt idx="5857" formatCode="General">
                  <c:v>-1.4927422700210301E-3</c:v>
                </c:pt>
                <c:pt idx="5858" formatCode="General">
                  <c:v>-1.4469361939323301E-3</c:v>
                </c:pt>
                <c:pt idx="5859" formatCode="General">
                  <c:v>-1.4739894311521101E-3</c:v>
                </c:pt>
                <c:pt idx="5860" formatCode="General">
                  <c:v>-1.4741714139258301E-3</c:v>
                </c:pt>
                <c:pt idx="5861" formatCode="General">
                  <c:v>-1.4786076582490499E-3</c:v>
                </c:pt>
                <c:pt idx="5862" formatCode="General">
                  <c:v>-1.4650791718779301E-3</c:v>
                </c:pt>
                <c:pt idx="5863" formatCode="General">
                  <c:v>-1.44567862466441E-3</c:v>
                </c:pt>
                <c:pt idx="5864" formatCode="General">
                  <c:v>-1.45301868608274E-3</c:v>
                </c:pt>
                <c:pt idx="5865" formatCode="General">
                  <c:v>-1.4423898366744299E-3</c:v>
                </c:pt>
                <c:pt idx="5866" formatCode="General">
                  <c:v>-1.46084601632891E-3</c:v>
                </c:pt>
                <c:pt idx="5867" formatCode="General">
                  <c:v>-1.45655823303872E-3</c:v>
                </c:pt>
                <c:pt idx="5868" formatCode="General">
                  <c:v>-1.47487263435835E-3</c:v>
                </c:pt>
                <c:pt idx="5869" formatCode="General">
                  <c:v>-1.4673402722800201E-3</c:v>
                </c:pt>
                <c:pt idx="5870" formatCode="General">
                  <c:v>-1.48141842483475E-3</c:v>
                </c:pt>
                <c:pt idx="5871" formatCode="General">
                  <c:v>-1.44597089813559E-3</c:v>
                </c:pt>
                <c:pt idx="5872" formatCode="General">
                  <c:v>-1.4781898657883E-3</c:v>
                </c:pt>
                <c:pt idx="5873" formatCode="General">
                  <c:v>-1.47883960747346E-3</c:v>
                </c:pt>
                <c:pt idx="5874" formatCode="General">
                  <c:v>-1.4972775004821401E-3</c:v>
                </c:pt>
                <c:pt idx="5875" formatCode="General">
                  <c:v>-1.4570267963059599E-3</c:v>
                </c:pt>
                <c:pt idx="5876" formatCode="General">
                  <c:v>-1.4794677476504801E-3</c:v>
                </c:pt>
                <c:pt idx="5877" formatCode="General">
                  <c:v>-1.50205690179811E-3</c:v>
                </c:pt>
                <c:pt idx="5878" formatCode="General">
                  <c:v>-1.4867046800510601E-3</c:v>
                </c:pt>
                <c:pt idx="5879" formatCode="General">
                  <c:v>-1.4930671118517601E-3</c:v>
                </c:pt>
                <c:pt idx="5880" formatCode="General">
                  <c:v>-1.47815194660017E-3</c:v>
                </c:pt>
                <c:pt idx="5881" formatCode="General">
                  <c:v>-1.4735658887428101E-3</c:v>
                </c:pt>
                <c:pt idx="5882" formatCode="General">
                  <c:v>-1.5008208129421801E-3</c:v>
                </c:pt>
                <c:pt idx="5883" formatCode="General">
                  <c:v>-1.4728097780114201E-3</c:v>
                </c:pt>
                <c:pt idx="5884" formatCode="General">
                  <c:v>-1.4775229544794499E-3</c:v>
                </c:pt>
                <c:pt idx="5885" formatCode="General">
                  <c:v>-1.49049019189202E-3</c:v>
                </c:pt>
                <c:pt idx="5886" formatCode="General">
                  <c:v>-1.5011233687017599E-3</c:v>
                </c:pt>
                <c:pt idx="5887" formatCode="General">
                  <c:v>-1.4781055277341901E-3</c:v>
                </c:pt>
                <c:pt idx="5888" formatCode="General">
                  <c:v>-1.4428288815321599E-3</c:v>
                </c:pt>
                <c:pt idx="5889" formatCode="General">
                  <c:v>-1.42918500804771E-3</c:v>
                </c:pt>
                <c:pt idx="5890" formatCode="General">
                  <c:v>-1.5112433896932499E-3</c:v>
                </c:pt>
                <c:pt idx="5891" formatCode="General">
                  <c:v>-1.45251216947911E-3</c:v>
                </c:pt>
                <c:pt idx="5892" formatCode="General">
                  <c:v>-1.51163660471514E-3</c:v>
                </c:pt>
                <c:pt idx="5893" formatCode="General">
                  <c:v>-1.49362325624557E-3</c:v>
                </c:pt>
                <c:pt idx="5894" formatCode="General">
                  <c:v>-1.4912326576815699E-3</c:v>
                </c:pt>
                <c:pt idx="5895" formatCode="General">
                  <c:v>-1.49746098947667E-3</c:v>
                </c:pt>
                <c:pt idx="5896" formatCode="General">
                  <c:v>-1.5126564475463E-3</c:v>
                </c:pt>
                <c:pt idx="5897" formatCode="General">
                  <c:v>-1.4810628794176999E-3</c:v>
                </c:pt>
                <c:pt idx="5898" formatCode="General">
                  <c:v>-1.4890692352876999E-3</c:v>
                </c:pt>
                <c:pt idx="5899" formatCode="General">
                  <c:v>-1.5001769725393401E-3</c:v>
                </c:pt>
                <c:pt idx="5900" formatCode="General">
                  <c:v>-1.5003934050497199E-3</c:v>
                </c:pt>
                <c:pt idx="5901" formatCode="General">
                  <c:v>-1.45373893419236E-3</c:v>
                </c:pt>
                <c:pt idx="5902" formatCode="General">
                  <c:v>-1.4952568114997599E-3</c:v>
                </c:pt>
                <c:pt idx="5903" formatCode="General">
                  <c:v>-1.5045108972532801E-3</c:v>
                </c:pt>
                <c:pt idx="5904" formatCode="General">
                  <c:v>-1.48271008369684E-3</c:v>
                </c:pt>
                <c:pt idx="5905" formatCode="General">
                  <c:v>-1.4608394246242E-3</c:v>
                </c:pt>
                <c:pt idx="5906" formatCode="General">
                  <c:v>-1.48617284586785E-3</c:v>
                </c:pt>
                <c:pt idx="5907" formatCode="General">
                  <c:v>-1.4691610400227599E-3</c:v>
                </c:pt>
                <c:pt idx="5908" formatCode="General">
                  <c:v>-1.48762249951114E-3</c:v>
                </c:pt>
                <c:pt idx="5909" formatCode="General">
                  <c:v>-1.47171452312087E-3</c:v>
                </c:pt>
                <c:pt idx="5910" formatCode="General">
                  <c:v>-1.47926991725412E-3</c:v>
                </c:pt>
                <c:pt idx="5911" formatCode="General">
                  <c:v>-1.48493176317793E-3</c:v>
                </c:pt>
                <c:pt idx="5912" formatCode="General">
                  <c:v>-1.4863622905961001E-3</c:v>
                </c:pt>
                <c:pt idx="5913" formatCode="General">
                  <c:v>-1.4748296785188999E-3</c:v>
                </c:pt>
                <c:pt idx="5914" formatCode="General">
                  <c:v>-1.4908019545571301E-3</c:v>
                </c:pt>
                <c:pt idx="5915" formatCode="General">
                  <c:v>-1.4816450368943699E-3</c:v>
                </c:pt>
                <c:pt idx="5916" formatCode="General">
                  <c:v>-1.4778771199588001E-3</c:v>
                </c:pt>
                <c:pt idx="5917" formatCode="General">
                  <c:v>-1.50751682036254E-3</c:v>
                </c:pt>
                <c:pt idx="5918" formatCode="General">
                  <c:v>-1.4945127505660101E-3</c:v>
                </c:pt>
                <c:pt idx="5919" formatCode="General">
                  <c:v>-1.5023660476049801E-3</c:v>
                </c:pt>
                <c:pt idx="5920" formatCode="General">
                  <c:v>-1.48534828675011E-3</c:v>
                </c:pt>
                <c:pt idx="5921" formatCode="General">
                  <c:v>-1.4938001031792501E-3</c:v>
                </c:pt>
                <c:pt idx="5922" formatCode="General">
                  <c:v>-1.45380733009073E-3</c:v>
                </c:pt>
                <c:pt idx="5923" formatCode="General">
                  <c:v>-1.4707676810997499E-3</c:v>
                </c:pt>
                <c:pt idx="5924" formatCode="General">
                  <c:v>-1.4923275659832001E-3</c:v>
                </c:pt>
                <c:pt idx="5925" formatCode="General">
                  <c:v>-1.48285365774879E-3</c:v>
                </c:pt>
                <c:pt idx="5926" formatCode="General">
                  <c:v>-1.47063504856868E-3</c:v>
                </c:pt>
                <c:pt idx="5927" formatCode="General">
                  <c:v>-1.4799605204118499E-3</c:v>
                </c:pt>
                <c:pt idx="5928" formatCode="General">
                  <c:v>-1.4475196804774599E-3</c:v>
                </c:pt>
                <c:pt idx="5929" formatCode="General">
                  <c:v>-1.4885739270795899E-3</c:v>
                </c:pt>
                <c:pt idx="5930" formatCode="General">
                  <c:v>-1.4681479784986399E-3</c:v>
                </c:pt>
                <c:pt idx="5931" formatCode="General">
                  <c:v>-1.4931153765483001E-3</c:v>
                </c:pt>
                <c:pt idx="5932" formatCode="General">
                  <c:v>-1.4968579037683599E-3</c:v>
                </c:pt>
                <c:pt idx="5933" formatCode="General">
                  <c:v>-1.5120831447472799E-3</c:v>
                </c:pt>
                <c:pt idx="5934" formatCode="General">
                  <c:v>-1.50083794032511E-3</c:v>
                </c:pt>
                <c:pt idx="5935" formatCode="General">
                  <c:v>-1.4781856455735E-3</c:v>
                </c:pt>
                <c:pt idx="5936" formatCode="General">
                  <c:v>-1.49881258088209E-3</c:v>
                </c:pt>
                <c:pt idx="5937" formatCode="General">
                  <c:v>-1.50120005159323E-3</c:v>
                </c:pt>
                <c:pt idx="5938" formatCode="General">
                  <c:v>-1.47891438890798E-3</c:v>
                </c:pt>
                <c:pt idx="5939" formatCode="General">
                  <c:v>-1.4838447811243701E-3</c:v>
                </c:pt>
                <c:pt idx="5940" formatCode="General">
                  <c:v>-1.4718980109669599E-3</c:v>
                </c:pt>
                <c:pt idx="5941" formatCode="General">
                  <c:v>-1.48833064090132E-3</c:v>
                </c:pt>
                <c:pt idx="5942" formatCode="General">
                  <c:v>-1.4852351363079999E-3</c:v>
                </c:pt>
                <c:pt idx="5943" formatCode="General">
                  <c:v>-1.4943851505941699E-3</c:v>
                </c:pt>
                <c:pt idx="5944" formatCode="General">
                  <c:v>-1.4906229713066599E-3</c:v>
                </c:pt>
                <c:pt idx="5945" formatCode="General">
                  <c:v>-1.50590383231526E-3</c:v>
                </c:pt>
                <c:pt idx="5946" formatCode="General">
                  <c:v>-1.5084885492354901E-3</c:v>
                </c:pt>
                <c:pt idx="5947" formatCode="General">
                  <c:v>-1.48597004584695E-3</c:v>
                </c:pt>
                <c:pt idx="5948" formatCode="General">
                  <c:v>-1.4800156105897501E-3</c:v>
                </c:pt>
                <c:pt idx="5949" formatCode="General">
                  <c:v>-1.52254226773688E-3</c:v>
                </c:pt>
                <c:pt idx="5950" formatCode="General">
                  <c:v>-1.49418905780613E-3</c:v>
                </c:pt>
                <c:pt idx="5951" formatCode="General">
                  <c:v>-1.49440873121168E-3</c:v>
                </c:pt>
                <c:pt idx="5952" formatCode="General">
                  <c:v>-1.4835615062040799E-3</c:v>
                </c:pt>
                <c:pt idx="5953" formatCode="General">
                  <c:v>-1.47729472868494E-3</c:v>
                </c:pt>
                <c:pt idx="5954" formatCode="General">
                  <c:v>-1.4849449573258199E-3</c:v>
                </c:pt>
                <c:pt idx="5955" formatCode="General">
                  <c:v>-1.47898880152649E-3</c:v>
                </c:pt>
                <c:pt idx="5956" formatCode="General">
                  <c:v>-1.48646321037916E-3</c:v>
                </c:pt>
                <c:pt idx="5957" formatCode="General">
                  <c:v>-1.4572207765755701E-3</c:v>
                </c:pt>
                <c:pt idx="5958" formatCode="General">
                  <c:v>-1.49744491701152E-3</c:v>
                </c:pt>
                <c:pt idx="5959" formatCode="General">
                  <c:v>-1.49977871804191E-3</c:v>
                </c:pt>
                <c:pt idx="5960" formatCode="General">
                  <c:v>-1.4871841393343901E-3</c:v>
                </c:pt>
                <c:pt idx="5961" formatCode="General">
                  <c:v>-1.5015624155295601E-3</c:v>
                </c:pt>
                <c:pt idx="5962" formatCode="General">
                  <c:v>-1.48641950668007E-3</c:v>
                </c:pt>
                <c:pt idx="5963" formatCode="General">
                  <c:v>-1.45478210430335E-3</c:v>
                </c:pt>
                <c:pt idx="5964" formatCode="General">
                  <c:v>-1.5250637156004E-3</c:v>
                </c:pt>
                <c:pt idx="5965" formatCode="General">
                  <c:v>-1.4905481842003099E-3</c:v>
                </c:pt>
                <c:pt idx="5966" formatCode="General">
                  <c:v>-1.4876753430009299E-3</c:v>
                </c:pt>
                <c:pt idx="5967" formatCode="General">
                  <c:v>-1.4822553895003001E-3</c:v>
                </c:pt>
                <c:pt idx="5968" formatCode="General">
                  <c:v>-1.47459845005061E-3</c:v>
                </c:pt>
                <c:pt idx="5969" formatCode="General">
                  <c:v>-1.51267420016787E-3</c:v>
                </c:pt>
                <c:pt idx="5970" formatCode="General">
                  <c:v>-1.5027907119523E-3</c:v>
                </c:pt>
                <c:pt idx="5971" formatCode="General">
                  <c:v>-1.5075509532527899E-3</c:v>
                </c:pt>
                <c:pt idx="5972" formatCode="General">
                  <c:v>-1.4600575264549899E-3</c:v>
                </c:pt>
                <c:pt idx="5973" formatCode="General">
                  <c:v>-1.46709825316418E-3</c:v>
                </c:pt>
                <c:pt idx="5974" formatCode="General">
                  <c:v>-1.47586471832316E-3</c:v>
                </c:pt>
                <c:pt idx="5975" formatCode="General">
                  <c:v>-1.49405480244724E-3</c:v>
                </c:pt>
                <c:pt idx="5976" formatCode="General">
                  <c:v>-1.48021549373113E-3</c:v>
                </c:pt>
                <c:pt idx="5977" formatCode="General">
                  <c:v>-1.47931391351075E-3</c:v>
                </c:pt>
                <c:pt idx="5978" formatCode="General">
                  <c:v>-1.48013786066475E-3</c:v>
                </c:pt>
                <c:pt idx="5979" formatCode="General">
                  <c:v>-1.4903058778188199E-3</c:v>
                </c:pt>
                <c:pt idx="5980" formatCode="General">
                  <c:v>-1.48617174329017E-3</c:v>
                </c:pt>
                <c:pt idx="5981" formatCode="General">
                  <c:v>-1.4896949122926099E-3</c:v>
                </c:pt>
                <c:pt idx="5982" formatCode="General">
                  <c:v>-1.5046387012704399E-3</c:v>
                </c:pt>
                <c:pt idx="5983" formatCode="General">
                  <c:v>-1.49219789178508E-3</c:v>
                </c:pt>
                <c:pt idx="5984" formatCode="General">
                  <c:v>-1.5011064816998999E-3</c:v>
                </c:pt>
                <c:pt idx="5985" formatCode="General">
                  <c:v>-1.49757620609645E-3</c:v>
                </c:pt>
                <c:pt idx="5986" formatCode="General">
                  <c:v>-1.4728652769723501E-3</c:v>
                </c:pt>
                <c:pt idx="5987" formatCode="General">
                  <c:v>-1.4947997259601199E-3</c:v>
                </c:pt>
                <c:pt idx="5988" formatCode="General">
                  <c:v>-1.50837084215947E-3</c:v>
                </c:pt>
                <c:pt idx="5989" formatCode="General">
                  <c:v>-1.4863941008116501E-3</c:v>
                </c:pt>
                <c:pt idx="5990" formatCode="General">
                  <c:v>-1.49409574159878E-3</c:v>
                </c:pt>
                <c:pt idx="5991" formatCode="General">
                  <c:v>-1.49016619288513E-3</c:v>
                </c:pt>
                <c:pt idx="5992" formatCode="General">
                  <c:v>-1.4859890638955599E-3</c:v>
                </c:pt>
                <c:pt idx="5993" formatCode="General">
                  <c:v>-1.4708913253465199E-3</c:v>
                </c:pt>
                <c:pt idx="5994" formatCode="General">
                  <c:v>-1.4543029500532099E-3</c:v>
                </c:pt>
                <c:pt idx="5995" formatCode="General">
                  <c:v>-1.49641159440364E-3</c:v>
                </c:pt>
                <c:pt idx="5996" formatCode="General">
                  <c:v>-1.4746738132310701E-3</c:v>
                </c:pt>
                <c:pt idx="5997" formatCode="General">
                  <c:v>-1.4982128677163099E-3</c:v>
                </c:pt>
                <c:pt idx="5998" formatCode="General">
                  <c:v>-1.49069566635971E-3</c:v>
                </c:pt>
                <c:pt idx="5999" formatCode="General">
                  <c:v>-1.4871415227307599E-3</c:v>
                </c:pt>
                <c:pt idx="6000" formatCode="General">
                  <c:v>-1.4941817691092199E-3</c:v>
                </c:pt>
                <c:pt idx="6001" formatCode="General">
                  <c:v>-1.47625959258221E-3</c:v>
                </c:pt>
                <c:pt idx="6002" formatCode="General">
                  <c:v>-1.47276684592873E-3</c:v>
                </c:pt>
                <c:pt idx="6003" formatCode="General">
                  <c:v>-1.4809651134804101E-3</c:v>
                </c:pt>
                <c:pt idx="6004" formatCode="General">
                  <c:v>-1.5089917938417099E-3</c:v>
                </c:pt>
                <c:pt idx="6005" formatCode="General">
                  <c:v>-1.48506005351774E-3</c:v>
                </c:pt>
                <c:pt idx="6006" formatCode="General">
                  <c:v>-1.5000964014988099E-3</c:v>
                </c:pt>
                <c:pt idx="6007" formatCode="General">
                  <c:v>-1.48356782833658E-3</c:v>
                </c:pt>
                <c:pt idx="6008" formatCode="General">
                  <c:v>-1.48805885538903E-3</c:v>
                </c:pt>
                <c:pt idx="6009" formatCode="General">
                  <c:v>-1.47594908943486E-3</c:v>
                </c:pt>
                <c:pt idx="6010" formatCode="General">
                  <c:v>-1.4709046606947299E-3</c:v>
                </c:pt>
                <c:pt idx="6011" formatCode="General">
                  <c:v>-1.4952985192109699E-3</c:v>
                </c:pt>
                <c:pt idx="6012" formatCode="General">
                  <c:v>-1.4988315152873199E-3</c:v>
                </c:pt>
                <c:pt idx="6013" formatCode="General">
                  <c:v>-1.4752643838324901E-3</c:v>
                </c:pt>
                <c:pt idx="6014" formatCode="General">
                  <c:v>-1.4957270877658301E-3</c:v>
                </c:pt>
                <c:pt idx="6015" formatCode="General">
                  <c:v>-1.4791632779521701E-3</c:v>
                </c:pt>
                <c:pt idx="6016" formatCode="General">
                  <c:v>-1.4834024683614199E-3</c:v>
                </c:pt>
                <c:pt idx="6017" formatCode="General">
                  <c:v>-1.49731451229613E-3</c:v>
                </c:pt>
                <c:pt idx="6018" formatCode="General">
                  <c:v>-1.4992767143040199E-3</c:v>
                </c:pt>
                <c:pt idx="6019" formatCode="General">
                  <c:v>-1.50121708066573E-3</c:v>
                </c:pt>
                <c:pt idx="6020" formatCode="General">
                  <c:v>-1.4684702487476301E-3</c:v>
                </c:pt>
                <c:pt idx="6021" formatCode="General">
                  <c:v>-1.4932696386555199E-3</c:v>
                </c:pt>
                <c:pt idx="6022" formatCode="General">
                  <c:v>-1.5220449449505999E-3</c:v>
                </c:pt>
                <c:pt idx="6023" formatCode="General">
                  <c:v>-1.47987768990364E-3</c:v>
                </c:pt>
                <c:pt idx="6024" formatCode="General">
                  <c:v>-1.50675664716144E-3</c:v>
                </c:pt>
                <c:pt idx="6025" formatCode="General">
                  <c:v>-1.4849471459963601E-3</c:v>
                </c:pt>
                <c:pt idx="6026" formatCode="General">
                  <c:v>-1.4862551145531501E-3</c:v>
                </c:pt>
                <c:pt idx="6027" formatCode="General">
                  <c:v>-1.48804665037629E-3</c:v>
                </c:pt>
                <c:pt idx="6028" formatCode="General">
                  <c:v>-1.4810458459295899E-3</c:v>
                </c:pt>
                <c:pt idx="6029" formatCode="General">
                  <c:v>-1.4888358526072799E-3</c:v>
                </c:pt>
                <c:pt idx="6030" formatCode="General">
                  <c:v>-1.4807118040368801E-3</c:v>
                </c:pt>
                <c:pt idx="6031" formatCode="General">
                  <c:v>-1.4468100913437301E-3</c:v>
                </c:pt>
                <c:pt idx="6032" formatCode="General">
                  <c:v>-1.49351047070985E-3</c:v>
                </c:pt>
                <c:pt idx="6033" formatCode="General">
                  <c:v>-1.4940320867641401E-3</c:v>
                </c:pt>
                <c:pt idx="6034" formatCode="General">
                  <c:v>-1.51424927020069E-3</c:v>
                </c:pt>
                <c:pt idx="6035" formatCode="General">
                  <c:v>-1.51668014399235E-3</c:v>
                </c:pt>
                <c:pt idx="6036" formatCode="General">
                  <c:v>-1.5168420217944701E-3</c:v>
                </c:pt>
                <c:pt idx="6037" formatCode="General">
                  <c:v>-1.51242134015287E-3</c:v>
                </c:pt>
                <c:pt idx="6038" formatCode="General">
                  <c:v>-1.4742191061608101E-3</c:v>
                </c:pt>
                <c:pt idx="6039" formatCode="General">
                  <c:v>-1.5122818774879099E-3</c:v>
                </c:pt>
                <c:pt idx="6040" formatCode="General">
                  <c:v>-1.51852203836285E-3</c:v>
                </c:pt>
                <c:pt idx="6041" formatCode="General">
                  <c:v>-1.4786849461822999E-3</c:v>
                </c:pt>
                <c:pt idx="6042" formatCode="General">
                  <c:v>-1.5038433704377299E-3</c:v>
                </c:pt>
                <c:pt idx="6043" formatCode="General">
                  <c:v>-1.5000956305523999E-3</c:v>
                </c:pt>
                <c:pt idx="6044" formatCode="General">
                  <c:v>-1.502531919508E-3</c:v>
                </c:pt>
                <c:pt idx="6045" formatCode="General">
                  <c:v>-1.49150400973723E-3</c:v>
                </c:pt>
                <c:pt idx="6046" formatCode="General">
                  <c:v>-1.47404499596047E-3</c:v>
                </c:pt>
                <c:pt idx="6047" formatCode="General">
                  <c:v>-1.4897362246044999E-3</c:v>
                </c:pt>
                <c:pt idx="6048" formatCode="General">
                  <c:v>-1.5095962747928801E-3</c:v>
                </c:pt>
                <c:pt idx="6049" formatCode="General">
                  <c:v>-1.5071159650838599E-3</c:v>
                </c:pt>
                <c:pt idx="6050" formatCode="General">
                  <c:v>-1.45304859009671E-3</c:v>
                </c:pt>
                <c:pt idx="6051" formatCode="General">
                  <c:v>-1.47376168700494E-3</c:v>
                </c:pt>
                <c:pt idx="6052" formatCode="General">
                  <c:v>-1.4768423952853599E-3</c:v>
                </c:pt>
                <c:pt idx="6053" formatCode="General">
                  <c:v>-1.49096524038236E-3</c:v>
                </c:pt>
                <c:pt idx="6054" formatCode="General">
                  <c:v>-1.49208442866682E-3</c:v>
                </c:pt>
                <c:pt idx="6055" formatCode="General">
                  <c:v>-1.4805933822111901E-3</c:v>
                </c:pt>
                <c:pt idx="6056" formatCode="General">
                  <c:v>-1.4901802328033599E-3</c:v>
                </c:pt>
                <c:pt idx="6057" formatCode="General">
                  <c:v>-1.47335888535137E-3</c:v>
                </c:pt>
                <c:pt idx="6058" formatCode="General">
                  <c:v>-1.51379868866185E-3</c:v>
                </c:pt>
                <c:pt idx="6059" formatCode="General">
                  <c:v>-1.4977101420632899E-3</c:v>
                </c:pt>
                <c:pt idx="6060" formatCode="General">
                  <c:v>-1.48536165308127E-3</c:v>
                </c:pt>
                <c:pt idx="6061" formatCode="General">
                  <c:v>-1.46743900281794E-3</c:v>
                </c:pt>
                <c:pt idx="6062" formatCode="General">
                  <c:v>-1.46993355152741E-3</c:v>
                </c:pt>
                <c:pt idx="6063" formatCode="General">
                  <c:v>-1.4740006389706601E-3</c:v>
                </c:pt>
                <c:pt idx="6064" formatCode="General">
                  <c:v>-1.4681262364398E-3</c:v>
                </c:pt>
                <c:pt idx="6065" formatCode="General">
                  <c:v>-1.47178792220255E-3</c:v>
                </c:pt>
                <c:pt idx="6066" formatCode="General">
                  <c:v>-1.4735230900182401E-3</c:v>
                </c:pt>
                <c:pt idx="6067" formatCode="General">
                  <c:v>-1.5041026213637001E-3</c:v>
                </c:pt>
                <c:pt idx="6068" formatCode="General">
                  <c:v>-1.49496621624008E-3</c:v>
                </c:pt>
                <c:pt idx="6069" formatCode="General">
                  <c:v>-1.47659396226923E-3</c:v>
                </c:pt>
                <c:pt idx="6070" formatCode="General">
                  <c:v>-1.4671461215912101E-3</c:v>
                </c:pt>
                <c:pt idx="6071" formatCode="General">
                  <c:v>-1.5103881910504199E-3</c:v>
                </c:pt>
                <c:pt idx="6072" formatCode="General">
                  <c:v>-1.5065515150084201E-3</c:v>
                </c:pt>
                <c:pt idx="6073" formatCode="General">
                  <c:v>-1.4860089971216899E-3</c:v>
                </c:pt>
                <c:pt idx="6074" formatCode="General">
                  <c:v>-1.4915432162351E-3</c:v>
                </c:pt>
                <c:pt idx="6075" formatCode="General">
                  <c:v>-1.5203113031487399E-3</c:v>
                </c:pt>
                <c:pt idx="6076" formatCode="General">
                  <c:v>-1.4804359430921801E-3</c:v>
                </c:pt>
                <c:pt idx="6077" formatCode="General">
                  <c:v>-1.50351233216012E-3</c:v>
                </c:pt>
                <c:pt idx="6078" formatCode="General">
                  <c:v>-1.4984038285522901E-3</c:v>
                </c:pt>
                <c:pt idx="6079" formatCode="General">
                  <c:v>-1.49768728458483E-3</c:v>
                </c:pt>
                <c:pt idx="6080" formatCode="General">
                  <c:v>-1.4892593366028601E-3</c:v>
                </c:pt>
                <c:pt idx="6081" formatCode="General">
                  <c:v>-1.48023030725166E-3</c:v>
                </c:pt>
                <c:pt idx="6082" formatCode="General">
                  <c:v>-1.5083671358166401E-3</c:v>
                </c:pt>
                <c:pt idx="6083" formatCode="General">
                  <c:v>-1.47098164370673E-3</c:v>
                </c:pt>
                <c:pt idx="6084" formatCode="General">
                  <c:v>-1.49260035294886E-3</c:v>
                </c:pt>
                <c:pt idx="6085" formatCode="General">
                  <c:v>-1.50498365318248E-3</c:v>
                </c:pt>
                <c:pt idx="6086" formatCode="General">
                  <c:v>-1.48590197275355E-3</c:v>
                </c:pt>
                <c:pt idx="6087" formatCode="General">
                  <c:v>-1.4401573691389699E-3</c:v>
                </c:pt>
                <c:pt idx="6088" formatCode="General">
                  <c:v>-1.4464686058231499E-3</c:v>
                </c:pt>
                <c:pt idx="6089" formatCode="General">
                  <c:v>-1.45108966116077E-3</c:v>
                </c:pt>
                <c:pt idx="6090" formatCode="General">
                  <c:v>-1.4274465956313101E-3</c:v>
                </c:pt>
                <c:pt idx="6091" formatCode="General">
                  <c:v>-1.4579962393802099E-3</c:v>
                </c:pt>
                <c:pt idx="6092" formatCode="General">
                  <c:v>-1.4177375571846E-3</c:v>
                </c:pt>
                <c:pt idx="6093" formatCode="General">
                  <c:v>-1.37401615682699E-3</c:v>
                </c:pt>
                <c:pt idx="6094" formatCode="General">
                  <c:v>-1.4565574573448001E-3</c:v>
                </c:pt>
                <c:pt idx="6095" formatCode="General">
                  <c:v>-1.47963287764119E-3</c:v>
                </c:pt>
                <c:pt idx="6096" formatCode="General">
                  <c:v>-1.4867240537531101E-3</c:v>
                </c:pt>
                <c:pt idx="6097" formatCode="General">
                  <c:v>-1.4595517557955101E-3</c:v>
                </c:pt>
                <c:pt idx="6098" formatCode="General">
                  <c:v>-1.4741373591700101E-3</c:v>
                </c:pt>
                <c:pt idx="6099" formatCode="General">
                  <c:v>-1.47731501292719E-3</c:v>
                </c:pt>
                <c:pt idx="6100" formatCode="General">
                  <c:v>-1.46034375952105E-3</c:v>
                </c:pt>
                <c:pt idx="6101" formatCode="General">
                  <c:v>-1.44836996536111E-3</c:v>
                </c:pt>
                <c:pt idx="6102" formatCode="General">
                  <c:v>-1.4302555169321801E-3</c:v>
                </c:pt>
                <c:pt idx="6103" formatCode="General">
                  <c:v>-1.4668298229808801E-3</c:v>
                </c:pt>
                <c:pt idx="6104" formatCode="General">
                  <c:v>-1.4531902619212599E-3</c:v>
                </c:pt>
                <c:pt idx="6105" formatCode="General">
                  <c:v>-1.4499082153459401E-3</c:v>
                </c:pt>
                <c:pt idx="6106" formatCode="General">
                  <c:v>-1.43540214769467E-3</c:v>
                </c:pt>
                <c:pt idx="6107" formatCode="General">
                  <c:v>-1.4250206186521099E-3</c:v>
                </c:pt>
                <c:pt idx="6108" formatCode="General">
                  <c:v>-1.4383046876791201E-3</c:v>
                </c:pt>
                <c:pt idx="6109" formatCode="General">
                  <c:v>-1.4299077284710201E-3</c:v>
                </c:pt>
                <c:pt idx="6110" formatCode="General">
                  <c:v>-1.4300702758146E-3</c:v>
                </c:pt>
                <c:pt idx="6111" formatCode="General">
                  <c:v>-1.4734554288221399E-3</c:v>
                </c:pt>
                <c:pt idx="6112" formatCode="General">
                  <c:v>-1.4460408215337601E-3</c:v>
                </c:pt>
                <c:pt idx="6113" formatCode="General">
                  <c:v>-1.4589939554435899E-3</c:v>
                </c:pt>
                <c:pt idx="6114" formatCode="General">
                  <c:v>-1.449478450213E-3</c:v>
                </c:pt>
                <c:pt idx="6115" formatCode="General">
                  <c:v>-1.4528648178527401E-3</c:v>
                </c:pt>
                <c:pt idx="6116" formatCode="General">
                  <c:v>-1.4722296191058901E-3</c:v>
                </c:pt>
                <c:pt idx="6117" formatCode="General">
                  <c:v>-1.47655283577495E-3</c:v>
                </c:pt>
                <c:pt idx="6118" formatCode="General">
                  <c:v>-1.4732899838783601E-3</c:v>
                </c:pt>
                <c:pt idx="6119" formatCode="General">
                  <c:v>-1.48339745194829E-3</c:v>
                </c:pt>
                <c:pt idx="6120" formatCode="General">
                  <c:v>-1.4580610863413901E-3</c:v>
                </c:pt>
                <c:pt idx="6121" formatCode="General">
                  <c:v>-1.4545222982584401E-3</c:v>
                </c:pt>
                <c:pt idx="6122" formatCode="General">
                  <c:v>-1.4843112685957601E-3</c:v>
                </c:pt>
                <c:pt idx="6123" formatCode="General">
                  <c:v>-1.47908883205351E-3</c:v>
                </c:pt>
                <c:pt idx="6124" formatCode="General">
                  <c:v>-1.4644808153478101E-3</c:v>
                </c:pt>
                <c:pt idx="6125" formatCode="General">
                  <c:v>-1.46950526374607E-3</c:v>
                </c:pt>
                <c:pt idx="6126" formatCode="General">
                  <c:v>-1.4607121104679901E-3</c:v>
                </c:pt>
                <c:pt idx="6127" formatCode="General">
                  <c:v>-1.48223427055231E-3</c:v>
                </c:pt>
                <c:pt idx="6128" formatCode="General">
                  <c:v>-1.46750757524974E-3</c:v>
                </c:pt>
                <c:pt idx="6129" formatCode="General">
                  <c:v>-1.48254441680891E-3</c:v>
                </c:pt>
                <c:pt idx="6130" formatCode="General">
                  <c:v>-1.4710505912317201E-3</c:v>
                </c:pt>
                <c:pt idx="6131" formatCode="General">
                  <c:v>-1.44758860505479E-3</c:v>
                </c:pt>
                <c:pt idx="6132" formatCode="General">
                  <c:v>-1.4639004677249501E-3</c:v>
                </c:pt>
                <c:pt idx="6133" formatCode="General">
                  <c:v>-1.4947142613015701E-3</c:v>
                </c:pt>
                <c:pt idx="6134" formatCode="General">
                  <c:v>-1.47089642313555E-3</c:v>
                </c:pt>
                <c:pt idx="6135" formatCode="General">
                  <c:v>-1.48095818915516E-3</c:v>
                </c:pt>
                <c:pt idx="6136" formatCode="General">
                  <c:v>-1.4660285451910599E-3</c:v>
                </c:pt>
                <c:pt idx="6137" formatCode="General">
                  <c:v>-1.4355067364784401E-3</c:v>
                </c:pt>
                <c:pt idx="6138" formatCode="General">
                  <c:v>-1.4743773986842E-3</c:v>
                </c:pt>
                <c:pt idx="6139" formatCode="General">
                  <c:v>-1.47623785833948E-3</c:v>
                </c:pt>
                <c:pt idx="6140" formatCode="General">
                  <c:v>-1.47799517347457E-3</c:v>
                </c:pt>
                <c:pt idx="6141" formatCode="General">
                  <c:v>-1.47450159087037E-3</c:v>
                </c:pt>
                <c:pt idx="6142" formatCode="General">
                  <c:v>-1.4830292016256501E-3</c:v>
                </c:pt>
                <c:pt idx="6143" formatCode="General">
                  <c:v>-1.4531970248606999E-3</c:v>
                </c:pt>
                <c:pt idx="6144" formatCode="General">
                  <c:v>-1.4680598978014099E-3</c:v>
                </c:pt>
                <c:pt idx="6145" formatCode="General">
                  <c:v>-1.47320368388175E-3</c:v>
                </c:pt>
                <c:pt idx="6146" formatCode="General">
                  <c:v>-1.4845547652484099E-3</c:v>
                </c:pt>
                <c:pt idx="6147" formatCode="General">
                  <c:v>-1.4792870969342099E-3</c:v>
                </c:pt>
                <c:pt idx="6148" formatCode="General">
                  <c:v>-1.46532636078356E-3</c:v>
                </c:pt>
                <c:pt idx="6149" formatCode="General">
                  <c:v>-1.4756886265204999E-3</c:v>
                </c:pt>
                <c:pt idx="6150" formatCode="General">
                  <c:v>-1.4649516556388201E-3</c:v>
                </c:pt>
                <c:pt idx="6151" formatCode="General">
                  <c:v>-1.48417824665016E-3</c:v>
                </c:pt>
                <c:pt idx="6152" formatCode="General">
                  <c:v>-1.4839059702965601E-3</c:v>
                </c:pt>
                <c:pt idx="6153" formatCode="General">
                  <c:v>-1.4896609285337101E-3</c:v>
                </c:pt>
                <c:pt idx="6154" formatCode="General">
                  <c:v>-1.46669210001266E-3</c:v>
                </c:pt>
                <c:pt idx="6155" formatCode="General">
                  <c:v>-1.4773808472176499E-3</c:v>
                </c:pt>
                <c:pt idx="6156" formatCode="General">
                  <c:v>-1.4707008095307199E-3</c:v>
                </c:pt>
                <c:pt idx="6157" formatCode="General">
                  <c:v>-1.48035851845648E-3</c:v>
                </c:pt>
                <c:pt idx="6158" formatCode="General">
                  <c:v>-1.48705695351504E-3</c:v>
                </c:pt>
                <c:pt idx="6159" formatCode="General">
                  <c:v>-1.48410068737915E-3</c:v>
                </c:pt>
                <c:pt idx="6160" formatCode="General">
                  <c:v>-1.5063207188881901E-3</c:v>
                </c:pt>
                <c:pt idx="6161" formatCode="General">
                  <c:v>-1.4942409259475599E-3</c:v>
                </c:pt>
                <c:pt idx="6162" formatCode="General">
                  <c:v>-1.46974623691544E-3</c:v>
                </c:pt>
                <c:pt idx="6163" formatCode="General">
                  <c:v>-1.4479194086907199E-3</c:v>
                </c:pt>
                <c:pt idx="6164" formatCode="General">
                  <c:v>-1.4735480934629599E-3</c:v>
                </c:pt>
                <c:pt idx="6165" formatCode="General">
                  <c:v>-1.4750921185217301E-3</c:v>
                </c:pt>
                <c:pt idx="6166" formatCode="General">
                  <c:v>-1.49339811948737E-3</c:v>
                </c:pt>
                <c:pt idx="6167" formatCode="General">
                  <c:v>-1.46936991664672E-3</c:v>
                </c:pt>
                <c:pt idx="6168" formatCode="General">
                  <c:v>-1.4784793161911199E-3</c:v>
                </c:pt>
                <c:pt idx="6169" formatCode="General">
                  <c:v>-1.46331413139414E-3</c:v>
                </c:pt>
                <c:pt idx="6170" formatCode="General">
                  <c:v>-1.4815053503247301E-3</c:v>
                </c:pt>
                <c:pt idx="6171" formatCode="General">
                  <c:v>-1.50715074377534E-3</c:v>
                </c:pt>
                <c:pt idx="6172" formatCode="General">
                  <c:v>-1.4983995249488E-3</c:v>
                </c:pt>
                <c:pt idx="6173" formatCode="General">
                  <c:v>-1.4769869446492299E-3</c:v>
                </c:pt>
                <c:pt idx="6174" formatCode="General">
                  <c:v>-1.52207525542511E-3</c:v>
                </c:pt>
                <c:pt idx="6175" formatCode="General">
                  <c:v>-1.4967724503999399E-3</c:v>
                </c:pt>
                <c:pt idx="6176" formatCode="General">
                  <c:v>-1.4730382950064399E-3</c:v>
                </c:pt>
                <c:pt idx="6177" formatCode="General">
                  <c:v>-1.47561507028227E-3</c:v>
                </c:pt>
                <c:pt idx="6178" formatCode="General">
                  <c:v>-1.4780521983133699E-3</c:v>
                </c:pt>
                <c:pt idx="6179" formatCode="General">
                  <c:v>-1.47548397672311E-3</c:v>
                </c:pt>
                <c:pt idx="6180" formatCode="General">
                  <c:v>-1.48570743207444E-3</c:v>
                </c:pt>
                <c:pt idx="6181" formatCode="General">
                  <c:v>-1.48068425435957E-3</c:v>
                </c:pt>
                <c:pt idx="6182" formatCode="General">
                  <c:v>-1.48650435416725E-3</c:v>
                </c:pt>
                <c:pt idx="6183" formatCode="General">
                  <c:v>-1.4790091122287401E-3</c:v>
                </c:pt>
                <c:pt idx="6184" formatCode="General">
                  <c:v>-1.4872750709069001E-3</c:v>
                </c:pt>
                <c:pt idx="6185" formatCode="General">
                  <c:v>-1.48988589097352E-3</c:v>
                </c:pt>
                <c:pt idx="6186" formatCode="General">
                  <c:v>-1.4869029759451099E-3</c:v>
                </c:pt>
                <c:pt idx="6187" formatCode="General">
                  <c:v>-1.50611245606378E-3</c:v>
                </c:pt>
                <c:pt idx="6188" formatCode="General">
                  <c:v>-1.49398180806064E-3</c:v>
                </c:pt>
                <c:pt idx="6189" formatCode="General">
                  <c:v>-1.49262744147879E-3</c:v>
                </c:pt>
                <c:pt idx="6190" formatCode="General">
                  <c:v>-1.5009512480873199E-3</c:v>
                </c:pt>
                <c:pt idx="6191" formatCode="General">
                  <c:v>-1.4588555731688401E-3</c:v>
                </c:pt>
                <c:pt idx="6192" formatCode="General">
                  <c:v>-1.4810349884468699E-3</c:v>
                </c:pt>
                <c:pt idx="6193" formatCode="General">
                  <c:v>-1.49260404158869E-3</c:v>
                </c:pt>
                <c:pt idx="6194" formatCode="General">
                  <c:v>-1.5063099183700601E-3</c:v>
                </c:pt>
                <c:pt idx="6195" formatCode="General">
                  <c:v>-1.4617688537517501E-3</c:v>
                </c:pt>
                <c:pt idx="6196" formatCode="General">
                  <c:v>-1.46024522052037E-3</c:v>
                </c:pt>
                <c:pt idx="6197" formatCode="General">
                  <c:v>-1.4833607948824101E-3</c:v>
                </c:pt>
                <c:pt idx="6198" formatCode="General">
                  <c:v>-1.4598540690408299E-3</c:v>
                </c:pt>
                <c:pt idx="6199" formatCode="General">
                  <c:v>-1.46537155437174E-3</c:v>
                </c:pt>
                <c:pt idx="6200" formatCode="General">
                  <c:v>-1.49367465838643E-3</c:v>
                </c:pt>
                <c:pt idx="6201" formatCode="General">
                  <c:v>-1.46139890696891E-3</c:v>
                </c:pt>
                <c:pt idx="6202" formatCode="General">
                  <c:v>-1.49452816619293E-3</c:v>
                </c:pt>
                <c:pt idx="6203" formatCode="General">
                  <c:v>-1.4914952507523601E-3</c:v>
                </c:pt>
                <c:pt idx="6204" formatCode="General">
                  <c:v>-1.52288297042153E-3</c:v>
                </c:pt>
                <c:pt idx="6205" formatCode="General">
                  <c:v>-1.4632696706968101E-3</c:v>
                </c:pt>
                <c:pt idx="6206" formatCode="General">
                  <c:v>-1.47150598821602E-3</c:v>
                </c:pt>
                <c:pt idx="6207" formatCode="General">
                  <c:v>-1.4928682641417699E-3</c:v>
                </c:pt>
                <c:pt idx="6208" formatCode="General">
                  <c:v>-1.4742635956766701E-3</c:v>
                </c:pt>
                <c:pt idx="6209" formatCode="General">
                  <c:v>-1.46579729839829E-3</c:v>
                </c:pt>
                <c:pt idx="6210" formatCode="General">
                  <c:v>-1.5033121380930901E-3</c:v>
                </c:pt>
                <c:pt idx="6211" formatCode="General">
                  <c:v>-1.4902767170681399E-3</c:v>
                </c:pt>
                <c:pt idx="6212" formatCode="General">
                  <c:v>-1.4994112773967E-3</c:v>
                </c:pt>
                <c:pt idx="6213" formatCode="General">
                  <c:v>-1.4707349915771099E-3</c:v>
                </c:pt>
                <c:pt idx="6214" formatCode="General">
                  <c:v>-1.4954468091378E-3</c:v>
                </c:pt>
                <c:pt idx="6215" formatCode="General">
                  <c:v>-1.48303060491542E-3</c:v>
                </c:pt>
                <c:pt idx="6216" formatCode="General">
                  <c:v>-1.4739952960307601E-3</c:v>
                </c:pt>
                <c:pt idx="6217" formatCode="General">
                  <c:v>-1.47870554731774E-3</c:v>
                </c:pt>
                <c:pt idx="6218" formatCode="General">
                  <c:v>-1.4624523086850299E-3</c:v>
                </c:pt>
                <c:pt idx="6219" formatCode="General">
                  <c:v>-1.4822849891307E-3</c:v>
                </c:pt>
                <c:pt idx="6220" formatCode="General">
                  <c:v>-1.4751302633200299E-3</c:v>
                </c:pt>
                <c:pt idx="6221" formatCode="General">
                  <c:v>-1.47027237865332E-3</c:v>
                </c:pt>
                <c:pt idx="6222" formatCode="General">
                  <c:v>-1.447435871058E-3</c:v>
                </c:pt>
                <c:pt idx="6223" formatCode="General">
                  <c:v>-1.4824979418470499E-3</c:v>
                </c:pt>
                <c:pt idx="6224" formatCode="General">
                  <c:v>-1.48551178661349E-3</c:v>
                </c:pt>
                <c:pt idx="6225" formatCode="General">
                  <c:v>-1.48298490806718E-3</c:v>
                </c:pt>
                <c:pt idx="6226" formatCode="General">
                  <c:v>-1.4666905032393201E-3</c:v>
                </c:pt>
                <c:pt idx="6227" formatCode="General">
                  <c:v>-1.4849024758420599E-3</c:v>
                </c:pt>
                <c:pt idx="6228" formatCode="General">
                  <c:v>-1.4795338213021399E-3</c:v>
                </c:pt>
                <c:pt idx="6229" formatCode="General">
                  <c:v>-1.4859616309546399E-3</c:v>
                </c:pt>
                <c:pt idx="6230" formatCode="General">
                  <c:v>-1.48047162595166E-3</c:v>
                </c:pt>
                <c:pt idx="6231" formatCode="General">
                  <c:v>-1.46125821214865E-3</c:v>
                </c:pt>
                <c:pt idx="6232" formatCode="General">
                  <c:v>-1.48003096176974E-3</c:v>
                </c:pt>
                <c:pt idx="6233" formatCode="General">
                  <c:v>-1.4791303071987399E-3</c:v>
                </c:pt>
                <c:pt idx="6234" formatCode="General">
                  <c:v>-1.47994587822756E-3</c:v>
                </c:pt>
                <c:pt idx="6235" formatCode="General">
                  <c:v>-1.47846596339288E-3</c:v>
                </c:pt>
                <c:pt idx="6236" formatCode="General">
                  <c:v>-1.47489971036273E-3</c:v>
                </c:pt>
                <c:pt idx="6237" formatCode="General">
                  <c:v>-1.44692519312024E-3</c:v>
                </c:pt>
                <c:pt idx="6238" formatCode="General">
                  <c:v>-1.4894160280502001E-3</c:v>
                </c:pt>
                <c:pt idx="6239" formatCode="General">
                  <c:v>-1.49734991738159E-3</c:v>
                </c:pt>
                <c:pt idx="6240" formatCode="General">
                  <c:v>-1.4780119647465899E-3</c:v>
                </c:pt>
                <c:pt idx="6241" formatCode="General">
                  <c:v>-1.484535176667E-3</c:v>
                </c:pt>
                <c:pt idx="6242" formatCode="General">
                  <c:v>-1.47787968634722E-3</c:v>
                </c:pt>
                <c:pt idx="6243" formatCode="General">
                  <c:v>-1.4671432140565899E-3</c:v>
                </c:pt>
                <c:pt idx="6244" formatCode="General">
                  <c:v>-1.49664757057098E-3</c:v>
                </c:pt>
                <c:pt idx="6245" formatCode="General">
                  <c:v>-1.49054019099055E-3</c:v>
                </c:pt>
                <c:pt idx="6246" formatCode="General">
                  <c:v>-1.4759918078536801E-3</c:v>
                </c:pt>
                <c:pt idx="6247" formatCode="General">
                  <c:v>-1.4796850594164001E-3</c:v>
                </c:pt>
                <c:pt idx="6248" formatCode="General">
                  <c:v>-1.4912578285641799E-3</c:v>
                </c:pt>
                <c:pt idx="6249" formatCode="General">
                  <c:v>-1.4751090312915599E-3</c:v>
                </c:pt>
                <c:pt idx="6250" formatCode="General">
                  <c:v>-1.4665952601802001E-3</c:v>
                </c:pt>
                <c:pt idx="6251" formatCode="General">
                  <c:v>-1.4974797198095101E-3</c:v>
                </c:pt>
                <c:pt idx="6252" formatCode="General">
                  <c:v>-1.4703216584071601E-3</c:v>
                </c:pt>
                <c:pt idx="6253" formatCode="General">
                  <c:v>-1.48506432767778E-3</c:v>
                </c:pt>
                <c:pt idx="6254" formatCode="General">
                  <c:v>-1.4763314204844799E-3</c:v>
                </c:pt>
                <c:pt idx="6255" formatCode="General">
                  <c:v>-1.4907618270729201E-3</c:v>
                </c:pt>
                <c:pt idx="6256" formatCode="General">
                  <c:v>-1.4956573200779701E-3</c:v>
                </c:pt>
                <c:pt idx="6257" formatCode="General">
                  <c:v>-1.4836299487380399E-3</c:v>
                </c:pt>
                <c:pt idx="6258" formatCode="General">
                  <c:v>-1.4888190339556399E-3</c:v>
                </c:pt>
                <c:pt idx="6259" formatCode="General">
                  <c:v>-1.4911483311332301E-3</c:v>
                </c:pt>
                <c:pt idx="6260" formatCode="General">
                  <c:v>-1.4724027834195699E-3</c:v>
                </c:pt>
                <c:pt idx="6261" formatCode="General">
                  <c:v>-1.48001709648287E-3</c:v>
                </c:pt>
                <c:pt idx="6262" formatCode="General">
                  <c:v>-1.4900072521863499E-3</c:v>
                </c:pt>
                <c:pt idx="6263" formatCode="General">
                  <c:v>-1.5134058197809001E-3</c:v>
                </c:pt>
                <c:pt idx="6264" formatCode="General">
                  <c:v>-1.49025477307902E-3</c:v>
                </c:pt>
                <c:pt idx="6265" formatCode="General">
                  <c:v>-1.4688182118229799E-3</c:v>
                </c:pt>
                <c:pt idx="6266" formatCode="General">
                  <c:v>-1.45230248426056E-3</c:v>
                </c:pt>
                <c:pt idx="6267" formatCode="General">
                  <c:v>-1.50080374133839E-3</c:v>
                </c:pt>
                <c:pt idx="6268" formatCode="General">
                  <c:v>-1.50272218422944E-3</c:v>
                </c:pt>
                <c:pt idx="6269" formatCode="General">
                  <c:v>-1.48576086485197E-3</c:v>
                </c:pt>
                <c:pt idx="6270" formatCode="General">
                  <c:v>-1.5042569378536301E-3</c:v>
                </c:pt>
                <c:pt idx="6271" formatCode="General">
                  <c:v>-1.50071581667375E-3</c:v>
                </c:pt>
                <c:pt idx="6272" formatCode="General">
                  <c:v>-1.50635644101461E-3</c:v>
                </c:pt>
                <c:pt idx="6273" formatCode="General">
                  <c:v>-1.4946486365899701E-3</c:v>
                </c:pt>
                <c:pt idx="6274" formatCode="General">
                  <c:v>-1.50082179567762E-3</c:v>
                </c:pt>
                <c:pt idx="6275" formatCode="General">
                  <c:v>-1.50162961336364E-3</c:v>
                </c:pt>
                <c:pt idx="6276" formatCode="General">
                  <c:v>-1.4889309167905301E-3</c:v>
                </c:pt>
                <c:pt idx="6277" formatCode="General">
                  <c:v>-1.49317670502042E-3</c:v>
                </c:pt>
                <c:pt idx="6278" formatCode="General">
                  <c:v>-1.4854827372007199E-3</c:v>
                </c:pt>
                <c:pt idx="6279" formatCode="General">
                  <c:v>-1.4782394443528101E-3</c:v>
                </c:pt>
                <c:pt idx="6280" formatCode="General">
                  <c:v>-1.4656193895591699E-3</c:v>
                </c:pt>
                <c:pt idx="6281" formatCode="General">
                  <c:v>-1.5065019144468101E-3</c:v>
                </c:pt>
                <c:pt idx="6282" formatCode="General">
                  <c:v>-1.4984576813062899E-3</c:v>
                </c:pt>
                <c:pt idx="6283" formatCode="General">
                  <c:v>-1.48335229300368E-3</c:v>
                </c:pt>
                <c:pt idx="6284" formatCode="General">
                  <c:v>-1.49417934111745E-3</c:v>
                </c:pt>
                <c:pt idx="6285" formatCode="General">
                  <c:v>-1.4844830770390301E-3</c:v>
                </c:pt>
                <c:pt idx="6286" formatCode="General">
                  <c:v>-1.48272464949354E-3</c:v>
                </c:pt>
                <c:pt idx="6287" formatCode="General">
                  <c:v>-1.4972899623226399E-3</c:v>
                </c:pt>
                <c:pt idx="6288" formatCode="General">
                  <c:v>-1.48389491545308E-3</c:v>
                </c:pt>
                <c:pt idx="6289" formatCode="General">
                  <c:v>-1.48799137363928E-3</c:v>
                </c:pt>
                <c:pt idx="6290" formatCode="General">
                  <c:v>-1.4867927776222899E-3</c:v>
                </c:pt>
                <c:pt idx="6291" formatCode="General">
                  <c:v>-1.4899149821778299E-3</c:v>
                </c:pt>
                <c:pt idx="6292" formatCode="General">
                  <c:v>-1.4970152121231101E-3</c:v>
                </c:pt>
                <c:pt idx="6293" formatCode="General">
                  <c:v>-1.46352271131296E-3</c:v>
                </c:pt>
                <c:pt idx="6294" formatCode="General">
                  <c:v>-1.4827614599996299E-3</c:v>
                </c:pt>
                <c:pt idx="6295" formatCode="General">
                  <c:v>-1.48841874366614E-3</c:v>
                </c:pt>
                <c:pt idx="6296" formatCode="General">
                  <c:v>-1.45146668756215E-3</c:v>
                </c:pt>
                <c:pt idx="6297" formatCode="General">
                  <c:v>-1.4945507455798601E-3</c:v>
                </c:pt>
                <c:pt idx="6298" formatCode="General">
                  <c:v>-1.47834410898293E-3</c:v>
                </c:pt>
                <c:pt idx="6299" formatCode="General">
                  <c:v>-1.50525520285772E-3</c:v>
                </c:pt>
                <c:pt idx="6300" formatCode="General">
                  <c:v>-1.49401042760084E-3</c:v>
                </c:pt>
                <c:pt idx="6301" formatCode="General">
                  <c:v>-1.4546011331434199E-3</c:v>
                </c:pt>
                <c:pt idx="6302" formatCode="General">
                  <c:v>-1.46091255702933E-3</c:v>
                </c:pt>
                <c:pt idx="6303" formatCode="General">
                  <c:v>-1.4431607081727301E-3</c:v>
                </c:pt>
                <c:pt idx="6304" formatCode="General">
                  <c:v>-1.4572451760135299E-3</c:v>
                </c:pt>
                <c:pt idx="6305" formatCode="General">
                  <c:v>-1.43828206554238E-3</c:v>
                </c:pt>
                <c:pt idx="6306" formatCode="General">
                  <c:v>-1.4747570056081499E-3</c:v>
                </c:pt>
                <c:pt idx="6307" formatCode="General">
                  <c:v>-1.42001325643137E-3</c:v>
                </c:pt>
                <c:pt idx="6308" formatCode="General">
                  <c:v>-1.41087369781722E-3</c:v>
                </c:pt>
                <c:pt idx="6309" formatCode="General">
                  <c:v>-1.4359882491486401E-3</c:v>
                </c:pt>
                <c:pt idx="6310" formatCode="General">
                  <c:v>-1.44466990977686E-3</c:v>
                </c:pt>
                <c:pt idx="6311" formatCode="General">
                  <c:v>-1.43058493719138E-3</c:v>
                </c:pt>
                <c:pt idx="6312" formatCode="General">
                  <c:v>-1.4278302815126001E-3</c:v>
                </c:pt>
                <c:pt idx="6313" formatCode="General">
                  <c:v>-1.4404028818156599E-3</c:v>
                </c:pt>
                <c:pt idx="6314" formatCode="General">
                  <c:v>-1.47797319320775E-3</c:v>
                </c:pt>
                <c:pt idx="6315" formatCode="General">
                  <c:v>-1.4428984633458901E-3</c:v>
                </c:pt>
                <c:pt idx="6316" formatCode="General">
                  <c:v>-1.46349132709735E-3</c:v>
                </c:pt>
                <c:pt idx="6317" formatCode="General">
                  <c:v>-1.4433475958381501E-3</c:v>
                </c:pt>
                <c:pt idx="6318" formatCode="General">
                  <c:v>-1.4639240423449901E-3</c:v>
                </c:pt>
                <c:pt idx="6319" formatCode="General">
                  <c:v>-1.46003899667116E-3</c:v>
                </c:pt>
                <c:pt idx="6320" formatCode="General">
                  <c:v>-1.4541399754763799E-3</c:v>
                </c:pt>
                <c:pt idx="6321" formatCode="General">
                  <c:v>-1.4811355126605401E-3</c:v>
                </c:pt>
                <c:pt idx="6322" formatCode="General">
                  <c:v>-1.4530816667700001E-3</c:v>
                </c:pt>
                <c:pt idx="6323" formatCode="General">
                  <c:v>-1.46983466068932E-3</c:v>
                </c:pt>
                <c:pt idx="6324" formatCode="General">
                  <c:v>-1.44251427269066E-3</c:v>
                </c:pt>
                <c:pt idx="6325" formatCode="General">
                  <c:v>-1.45026138493581E-3</c:v>
                </c:pt>
                <c:pt idx="6326" formatCode="General">
                  <c:v>-1.4696485108885099E-3</c:v>
                </c:pt>
                <c:pt idx="6327" formatCode="General">
                  <c:v>-1.45430983196795E-3</c:v>
                </c:pt>
                <c:pt idx="6328" formatCode="General">
                  <c:v>-1.4553408249301601E-3</c:v>
                </c:pt>
                <c:pt idx="6329" formatCode="General">
                  <c:v>-1.4667601797320399E-3</c:v>
                </c:pt>
                <c:pt idx="6330" formatCode="General">
                  <c:v>-1.44346396745933E-3</c:v>
                </c:pt>
                <c:pt idx="6331" formatCode="General">
                  <c:v>-1.4542622570885701E-3</c:v>
                </c:pt>
                <c:pt idx="6332" formatCode="General">
                  <c:v>-1.42975291103881E-3</c:v>
                </c:pt>
                <c:pt idx="6333" formatCode="General">
                  <c:v>-1.4288406254464401E-3</c:v>
                </c:pt>
                <c:pt idx="6334" formatCode="General">
                  <c:v>-1.4214049289977401E-3</c:v>
                </c:pt>
                <c:pt idx="6335" formatCode="General">
                  <c:v>-1.4113865151367099E-3</c:v>
                </c:pt>
                <c:pt idx="6336" formatCode="General">
                  <c:v>-1.4451240034876001E-3</c:v>
                </c:pt>
                <c:pt idx="6337" formatCode="General">
                  <c:v>-1.4273892883623501E-3</c:v>
                </c:pt>
                <c:pt idx="6338" formatCode="General">
                  <c:v>-1.42077137445812E-3</c:v>
                </c:pt>
                <c:pt idx="6339" formatCode="General">
                  <c:v>-1.3938866057547901E-3</c:v>
                </c:pt>
                <c:pt idx="6340" formatCode="General">
                  <c:v>-1.4138475302902099E-3</c:v>
                </c:pt>
                <c:pt idx="6341" formatCode="General">
                  <c:v>-1.43444578831749E-3</c:v>
                </c:pt>
                <c:pt idx="6342" formatCode="General">
                  <c:v>-1.3904862741615999E-3</c:v>
                </c:pt>
                <c:pt idx="6343" formatCode="General">
                  <c:v>-1.39539148125339E-3</c:v>
                </c:pt>
                <c:pt idx="6344" formatCode="General">
                  <c:v>-1.44432417848134E-3</c:v>
                </c:pt>
                <c:pt idx="6345" formatCode="General">
                  <c:v>-1.41342895919298E-3</c:v>
                </c:pt>
                <c:pt idx="6346" formatCode="General">
                  <c:v>-1.4164105489180099E-3</c:v>
                </c:pt>
                <c:pt idx="6347" formatCode="General">
                  <c:v>-1.4397037003300601E-3</c:v>
                </c:pt>
                <c:pt idx="6348" formatCode="General">
                  <c:v>-1.4098852161347601E-3</c:v>
                </c:pt>
                <c:pt idx="6349" formatCode="General">
                  <c:v>-1.4389516582375601E-3</c:v>
                </c:pt>
                <c:pt idx="6350" formatCode="General">
                  <c:v>-1.40200085042661E-3</c:v>
                </c:pt>
                <c:pt idx="6351" formatCode="General">
                  <c:v>-1.4140033782480499E-3</c:v>
                </c:pt>
                <c:pt idx="6352" formatCode="General">
                  <c:v>-1.42565556989027E-3</c:v>
                </c:pt>
                <c:pt idx="6353" formatCode="General">
                  <c:v>-1.4559041820733701E-3</c:v>
                </c:pt>
                <c:pt idx="6354" formatCode="General">
                  <c:v>-1.4468416848768301E-3</c:v>
                </c:pt>
                <c:pt idx="6355" formatCode="General">
                  <c:v>-1.42644649783964E-3</c:v>
                </c:pt>
                <c:pt idx="6356" formatCode="General">
                  <c:v>-1.45783588448329E-3</c:v>
                </c:pt>
                <c:pt idx="6357" formatCode="General">
                  <c:v>-1.43843991001686E-3</c:v>
                </c:pt>
                <c:pt idx="6358" formatCode="General">
                  <c:v>-1.4060870996000601E-3</c:v>
                </c:pt>
                <c:pt idx="6359" formatCode="General">
                  <c:v>-1.4621589370600999E-3</c:v>
                </c:pt>
                <c:pt idx="6360" formatCode="General">
                  <c:v>-1.48171457951605E-3</c:v>
                </c:pt>
                <c:pt idx="6361" formatCode="General">
                  <c:v>-1.45625610807639E-3</c:v>
                </c:pt>
                <c:pt idx="6362" formatCode="General">
                  <c:v>-1.44749301095667E-3</c:v>
                </c:pt>
                <c:pt idx="6363" formatCode="General">
                  <c:v>-1.4121425791206899E-3</c:v>
                </c:pt>
                <c:pt idx="6364" formatCode="General">
                  <c:v>-1.46741177838936E-3</c:v>
                </c:pt>
                <c:pt idx="6365" formatCode="General">
                  <c:v>-1.46480459421996E-3</c:v>
                </c:pt>
                <c:pt idx="6366" formatCode="General">
                  <c:v>-1.4557955169703001E-3</c:v>
                </c:pt>
                <c:pt idx="6367" formatCode="General">
                  <c:v>-1.47637960645315E-3</c:v>
                </c:pt>
                <c:pt idx="6368" formatCode="General">
                  <c:v>-1.4377755659016E-3</c:v>
                </c:pt>
                <c:pt idx="6369" formatCode="General">
                  <c:v>-1.48627574309296E-3</c:v>
                </c:pt>
                <c:pt idx="6370" formatCode="General">
                  <c:v>-1.4474539805856999E-3</c:v>
                </c:pt>
                <c:pt idx="6371" formatCode="General">
                  <c:v>-1.4581880620362999E-3</c:v>
                </c:pt>
                <c:pt idx="6372" formatCode="General">
                  <c:v>-1.4741415823267901E-3</c:v>
                </c:pt>
                <c:pt idx="6373" formatCode="General">
                  <c:v>-1.4487093172355801E-3</c:v>
                </c:pt>
                <c:pt idx="6374" formatCode="General">
                  <c:v>-1.4658158756215901E-3</c:v>
                </c:pt>
                <c:pt idx="6375" formatCode="General">
                  <c:v>-1.48914036289672E-3</c:v>
                </c:pt>
                <c:pt idx="6376" formatCode="General">
                  <c:v>-1.48074951905598E-3</c:v>
                </c:pt>
                <c:pt idx="6377" formatCode="General">
                  <c:v>-1.4599697469162699E-3</c:v>
                </c:pt>
                <c:pt idx="6378" formatCode="General">
                  <c:v>-1.46051287293051E-3</c:v>
                </c:pt>
                <c:pt idx="6379" formatCode="General">
                  <c:v>-1.4553299690304099E-3</c:v>
                </c:pt>
                <c:pt idx="6380" formatCode="General">
                  <c:v>-1.5017855766917901E-3</c:v>
                </c:pt>
                <c:pt idx="6381" formatCode="General">
                  <c:v>-1.4650120780826199E-3</c:v>
                </c:pt>
                <c:pt idx="6382" formatCode="General">
                  <c:v>-1.49079088021242E-3</c:v>
                </c:pt>
                <c:pt idx="6383" formatCode="General">
                  <c:v>-1.4439547830908601E-3</c:v>
                </c:pt>
                <c:pt idx="6384" formatCode="General">
                  <c:v>-1.45827652102405E-3</c:v>
                </c:pt>
                <c:pt idx="6385" formatCode="General">
                  <c:v>-1.48104397552595E-3</c:v>
                </c:pt>
                <c:pt idx="6386" formatCode="General">
                  <c:v>-1.4768940420836301E-3</c:v>
                </c:pt>
                <c:pt idx="6387" formatCode="General">
                  <c:v>-1.4557704419392299E-3</c:v>
                </c:pt>
                <c:pt idx="6388" formatCode="General">
                  <c:v>-1.47281883754887E-3</c:v>
                </c:pt>
                <c:pt idx="6389" formatCode="General">
                  <c:v>-1.4858515011789599E-3</c:v>
                </c:pt>
                <c:pt idx="6390" formatCode="General">
                  <c:v>-1.4847428754204499E-3</c:v>
                </c:pt>
                <c:pt idx="6391" formatCode="General">
                  <c:v>-1.47491652398169E-3</c:v>
                </c:pt>
                <c:pt idx="6392" formatCode="General">
                  <c:v>-1.4737104621466799E-3</c:v>
                </c:pt>
                <c:pt idx="6393" formatCode="General">
                  <c:v>-1.45712740206538E-3</c:v>
                </c:pt>
                <c:pt idx="6394" formatCode="General">
                  <c:v>-1.47127025018982E-3</c:v>
                </c:pt>
                <c:pt idx="6395" formatCode="General">
                  <c:v>-1.5149683401478699E-3</c:v>
                </c:pt>
                <c:pt idx="6396" formatCode="General">
                  <c:v>-1.46437930774623E-3</c:v>
                </c:pt>
                <c:pt idx="6397" formatCode="General">
                  <c:v>-1.46026841077629E-3</c:v>
                </c:pt>
                <c:pt idx="6398" formatCode="General">
                  <c:v>-1.47007739785731E-3</c:v>
                </c:pt>
                <c:pt idx="6399" formatCode="General">
                  <c:v>-1.48672515987669E-3</c:v>
                </c:pt>
                <c:pt idx="6400" formatCode="General">
                  <c:v>-1.46389150609783E-3</c:v>
                </c:pt>
                <c:pt idx="6401" formatCode="General">
                  <c:v>-1.45492586585106E-3</c:v>
                </c:pt>
                <c:pt idx="6402" formatCode="General">
                  <c:v>-1.4910244317944E-3</c:v>
                </c:pt>
                <c:pt idx="6403" formatCode="General">
                  <c:v>-1.4935005881624699E-3</c:v>
                </c:pt>
                <c:pt idx="6404" formatCode="General">
                  <c:v>-1.4815037212688501E-3</c:v>
                </c:pt>
                <c:pt idx="6405" formatCode="General">
                  <c:v>-1.4833738023378501E-3</c:v>
                </c:pt>
                <c:pt idx="6406" formatCode="General">
                  <c:v>-1.4984967657742201E-3</c:v>
                </c:pt>
                <c:pt idx="6407" formatCode="General">
                  <c:v>-1.47761540057536E-3</c:v>
                </c:pt>
                <c:pt idx="6408" formatCode="General">
                  <c:v>-1.4907155567435301E-3</c:v>
                </c:pt>
                <c:pt idx="6409" formatCode="General">
                  <c:v>-1.4725797851565399E-3</c:v>
                </c:pt>
                <c:pt idx="6410" formatCode="General">
                  <c:v>-1.46776618884399E-3</c:v>
                </c:pt>
                <c:pt idx="6411" formatCode="General">
                  <c:v>-1.48955446757728E-3</c:v>
                </c:pt>
                <c:pt idx="6412" formatCode="General">
                  <c:v>-1.4741263246639601E-3</c:v>
                </c:pt>
                <c:pt idx="6413" formatCode="General">
                  <c:v>-1.47799799743005E-3</c:v>
                </c:pt>
                <c:pt idx="6414" formatCode="General">
                  <c:v>-1.4825100650889299E-3</c:v>
                </c:pt>
                <c:pt idx="6415" formatCode="General">
                  <c:v>-1.4766614550818099E-3</c:v>
                </c:pt>
                <c:pt idx="6416" formatCode="General">
                  <c:v>-1.4959176047866899E-3</c:v>
                </c:pt>
                <c:pt idx="6417" formatCode="General">
                  <c:v>-1.4828688193664701E-3</c:v>
                </c:pt>
                <c:pt idx="6418" formatCode="General">
                  <c:v>-1.4459685246922399E-3</c:v>
                </c:pt>
                <c:pt idx="6419" formatCode="General">
                  <c:v>-1.46732590345877E-3</c:v>
                </c:pt>
                <c:pt idx="6420" formatCode="General">
                  <c:v>-1.4441480791590601E-3</c:v>
                </c:pt>
                <c:pt idx="6421" formatCode="General">
                  <c:v>-1.47108122186101E-3</c:v>
                </c:pt>
                <c:pt idx="6422" formatCode="General">
                  <c:v>-1.50628614402317E-3</c:v>
                </c:pt>
                <c:pt idx="6423" formatCode="General">
                  <c:v>-1.5006979944677699E-3</c:v>
                </c:pt>
                <c:pt idx="6424" formatCode="General">
                  <c:v>-1.4793928209709999E-3</c:v>
                </c:pt>
                <c:pt idx="6425" formatCode="General">
                  <c:v>-1.46484757663044E-3</c:v>
                </c:pt>
                <c:pt idx="6426" formatCode="General">
                  <c:v>-1.4763856272433499E-3</c:v>
                </c:pt>
                <c:pt idx="6427" formatCode="General">
                  <c:v>-1.50703059538864E-3</c:v>
                </c:pt>
                <c:pt idx="6428" formatCode="General">
                  <c:v>-1.48982331443778E-3</c:v>
                </c:pt>
                <c:pt idx="6429" formatCode="General">
                  <c:v>-1.4970044802613601E-3</c:v>
                </c:pt>
                <c:pt idx="6430" formatCode="General">
                  <c:v>-1.4664917251755801E-3</c:v>
                </c:pt>
                <c:pt idx="6431" formatCode="General">
                  <c:v>-1.49524622556562E-3</c:v>
                </c:pt>
                <c:pt idx="6432" formatCode="General">
                  <c:v>-1.48941001531009E-3</c:v>
                </c:pt>
                <c:pt idx="6433" formatCode="General">
                  <c:v>-1.48962901371969E-3</c:v>
                </c:pt>
                <c:pt idx="6434" formatCode="General">
                  <c:v>-1.4760263807307901E-3</c:v>
                </c:pt>
                <c:pt idx="6435" formatCode="General">
                  <c:v>-1.47673708407454E-3</c:v>
                </c:pt>
                <c:pt idx="6436" formatCode="General">
                  <c:v>-1.44461647778382E-3</c:v>
                </c:pt>
                <c:pt idx="6437" formatCode="General">
                  <c:v>-1.45526129903924E-3</c:v>
                </c:pt>
                <c:pt idx="6438" formatCode="General">
                  <c:v>-1.47127771589833E-3</c:v>
                </c:pt>
                <c:pt idx="6439" formatCode="General">
                  <c:v>-1.4865756854808699E-3</c:v>
                </c:pt>
                <c:pt idx="6440" formatCode="General">
                  <c:v>-1.4607654034504E-3</c:v>
                </c:pt>
                <c:pt idx="6441" formatCode="General">
                  <c:v>-1.4717405268003499E-3</c:v>
                </c:pt>
                <c:pt idx="6442" formatCode="General">
                  <c:v>-1.5060556589963101E-3</c:v>
                </c:pt>
                <c:pt idx="6443" formatCode="General">
                  <c:v>-1.49229724642913E-3</c:v>
                </c:pt>
                <c:pt idx="6444" formatCode="General">
                  <c:v>-1.46143988790189E-3</c:v>
                </c:pt>
                <c:pt idx="6445" formatCode="General">
                  <c:v>-1.46063254975044E-3</c:v>
                </c:pt>
                <c:pt idx="6446" formatCode="General">
                  <c:v>-1.50387024780615E-3</c:v>
                </c:pt>
                <c:pt idx="6447" formatCode="General">
                  <c:v>-1.48375761215096E-3</c:v>
                </c:pt>
                <c:pt idx="6448" formatCode="General">
                  <c:v>-1.4834398009390801E-3</c:v>
                </c:pt>
                <c:pt idx="6449" formatCode="General">
                  <c:v>-1.50667397720898E-3</c:v>
                </c:pt>
                <c:pt idx="6450" formatCode="General">
                  <c:v>-1.4862767480060999E-3</c:v>
                </c:pt>
                <c:pt idx="6451" formatCode="General">
                  <c:v>-1.45578255851181E-3</c:v>
                </c:pt>
                <c:pt idx="6452" formatCode="General">
                  <c:v>-1.45905726152738E-3</c:v>
                </c:pt>
                <c:pt idx="6453" formatCode="General">
                  <c:v>-1.4969310643932899E-3</c:v>
                </c:pt>
                <c:pt idx="6454" formatCode="General">
                  <c:v>-1.4872219009796699E-3</c:v>
                </c:pt>
                <c:pt idx="6455" formatCode="General">
                  <c:v>-1.46974253500703E-3</c:v>
                </c:pt>
                <c:pt idx="6456" formatCode="General">
                  <c:v>-1.5083057463434401E-3</c:v>
                </c:pt>
                <c:pt idx="6457" formatCode="General">
                  <c:v>-1.4791631574564001E-3</c:v>
                </c:pt>
                <c:pt idx="6458" formatCode="General">
                  <c:v>-1.48663780318197E-3</c:v>
                </c:pt>
                <c:pt idx="6459" formatCode="General">
                  <c:v>-1.46562371124013E-3</c:v>
                </c:pt>
                <c:pt idx="6460" formatCode="General">
                  <c:v>-1.4910652626514099E-3</c:v>
                </c:pt>
                <c:pt idx="6461" formatCode="General">
                  <c:v>-1.4926893936631901E-3</c:v>
                </c:pt>
                <c:pt idx="6462" formatCode="General">
                  <c:v>-1.4861932917418299E-3</c:v>
                </c:pt>
                <c:pt idx="6463" formatCode="General">
                  <c:v>-1.48533696647549E-3</c:v>
                </c:pt>
                <c:pt idx="6464" formatCode="General">
                  <c:v>-1.50831412822696E-3</c:v>
                </c:pt>
                <c:pt idx="6465" formatCode="General">
                  <c:v>-1.4993714682658499E-3</c:v>
                </c:pt>
                <c:pt idx="6466" formatCode="General">
                  <c:v>-1.4873540257067299E-3</c:v>
                </c:pt>
                <c:pt idx="6467" formatCode="General">
                  <c:v>-1.4978594272637201E-3</c:v>
                </c:pt>
                <c:pt idx="6468" formatCode="General">
                  <c:v>-1.4842065023352501E-3</c:v>
                </c:pt>
                <c:pt idx="6469" formatCode="General">
                  <c:v>-1.4818253055332499E-3</c:v>
                </c:pt>
                <c:pt idx="6470" formatCode="General">
                  <c:v>-1.4725743407444699E-3</c:v>
                </c:pt>
                <c:pt idx="6471" formatCode="General">
                  <c:v>-1.4476002837985301E-3</c:v>
                </c:pt>
                <c:pt idx="6472" formatCode="General">
                  <c:v>-1.4645005329024601E-3</c:v>
                </c:pt>
                <c:pt idx="6473" formatCode="General">
                  <c:v>-1.4873821483575101E-3</c:v>
                </c:pt>
                <c:pt idx="6474" formatCode="General">
                  <c:v>-1.49653479965846E-3</c:v>
                </c:pt>
                <c:pt idx="6475" formatCode="General">
                  <c:v>-1.5008878736216E-3</c:v>
                </c:pt>
                <c:pt idx="6476" formatCode="General">
                  <c:v>-1.48271485661827E-3</c:v>
                </c:pt>
                <c:pt idx="6477" formatCode="General">
                  <c:v>-1.49094564380356E-3</c:v>
                </c:pt>
                <c:pt idx="6478" formatCode="General">
                  <c:v>-1.4836869170314301E-3</c:v>
                </c:pt>
                <c:pt idx="6479" formatCode="General">
                  <c:v>-1.4723665177529099E-3</c:v>
                </c:pt>
                <c:pt idx="6480" formatCode="General">
                  <c:v>-1.4941195782283299E-3</c:v>
                </c:pt>
                <c:pt idx="6481" formatCode="General">
                  <c:v>-1.4703329167888501E-3</c:v>
                </c:pt>
                <c:pt idx="6482" formatCode="General">
                  <c:v>-1.5021674444109E-3</c:v>
                </c:pt>
                <c:pt idx="6483" formatCode="General">
                  <c:v>-1.4946227458622599E-3</c:v>
                </c:pt>
                <c:pt idx="6484" formatCode="General">
                  <c:v>-1.4977995940484801E-3</c:v>
                </c:pt>
                <c:pt idx="6485" formatCode="General">
                  <c:v>-1.4887946659310799E-3</c:v>
                </c:pt>
                <c:pt idx="6486" formatCode="General">
                  <c:v>-1.4654782035163601E-3</c:v>
                </c:pt>
                <c:pt idx="6487" formatCode="General">
                  <c:v>-1.50363312632339E-3</c:v>
                </c:pt>
                <c:pt idx="6488" formatCode="General">
                  <c:v>-1.4666407462969001E-3</c:v>
                </c:pt>
                <c:pt idx="6489" formatCode="General">
                  <c:v>-1.49050114090453E-3</c:v>
                </c:pt>
                <c:pt idx="6490" formatCode="General">
                  <c:v>-1.4947953787306999E-3</c:v>
                </c:pt>
                <c:pt idx="6491" formatCode="General">
                  <c:v>-1.48273523869516E-3</c:v>
                </c:pt>
                <c:pt idx="6492" formatCode="General">
                  <c:v>-1.46845600643381E-3</c:v>
                </c:pt>
                <c:pt idx="6493" formatCode="General">
                  <c:v>-1.46762878400659E-3</c:v>
                </c:pt>
                <c:pt idx="6494" formatCode="General">
                  <c:v>-1.4792880694987701E-3</c:v>
                </c:pt>
                <c:pt idx="6495" formatCode="General">
                  <c:v>-1.4952552795881001E-3</c:v>
                </c:pt>
                <c:pt idx="6496" formatCode="General">
                  <c:v>-1.49978227996971E-3</c:v>
                </c:pt>
                <c:pt idx="6497" formatCode="General">
                  <c:v>-1.4755232003772099E-3</c:v>
                </c:pt>
                <c:pt idx="6498" formatCode="General">
                  <c:v>-1.49550299751705E-3</c:v>
                </c:pt>
                <c:pt idx="6499" formatCode="General">
                  <c:v>-1.4784234752021101E-3</c:v>
                </c:pt>
                <c:pt idx="6500" formatCode="General">
                  <c:v>-1.47360240202353E-3</c:v>
                </c:pt>
                <c:pt idx="6501" formatCode="General">
                  <c:v>-1.4877434613951601E-3</c:v>
                </c:pt>
                <c:pt idx="6502" formatCode="General">
                  <c:v>-1.5095750320019701E-3</c:v>
                </c:pt>
                <c:pt idx="6503" formatCode="General">
                  <c:v>-1.4839646647472099E-3</c:v>
                </c:pt>
                <c:pt idx="6504" formatCode="General">
                  <c:v>-1.47968800683128E-3</c:v>
                </c:pt>
                <c:pt idx="6505" formatCode="General">
                  <c:v>-1.5108907509549299E-3</c:v>
                </c:pt>
                <c:pt idx="6506" formatCode="General">
                  <c:v>-1.4740599289123199E-3</c:v>
                </c:pt>
                <c:pt idx="6507" formatCode="General">
                  <c:v>-1.4648919243401501E-3</c:v>
                </c:pt>
                <c:pt idx="6508" formatCode="General">
                  <c:v>-1.4615986246713101E-3</c:v>
                </c:pt>
                <c:pt idx="6509" formatCode="General">
                  <c:v>-1.4648015433634E-3</c:v>
                </c:pt>
                <c:pt idx="6510" formatCode="General">
                  <c:v>-1.4835261723086699E-3</c:v>
                </c:pt>
                <c:pt idx="6511" formatCode="General">
                  <c:v>-1.4822865924876E-3</c:v>
                </c:pt>
                <c:pt idx="6512" formatCode="General">
                  <c:v>-1.4805018685926799E-3</c:v>
                </c:pt>
                <c:pt idx="6513" formatCode="General">
                  <c:v>-1.4918763704013301E-3</c:v>
                </c:pt>
                <c:pt idx="6514" formatCode="General">
                  <c:v>-1.4836263024626301E-3</c:v>
                </c:pt>
                <c:pt idx="6515" formatCode="General">
                  <c:v>-1.4814925768401801E-3</c:v>
                </c:pt>
                <c:pt idx="6516" formatCode="General">
                  <c:v>-1.4933793536272199E-3</c:v>
                </c:pt>
                <c:pt idx="6517" formatCode="General">
                  <c:v>-1.51000174125964E-3</c:v>
                </c:pt>
                <c:pt idx="6518" formatCode="General">
                  <c:v>-1.4529607488885799E-3</c:v>
                </c:pt>
                <c:pt idx="6519" formatCode="General">
                  <c:v>-1.46924338279473E-3</c:v>
                </c:pt>
                <c:pt idx="6520" formatCode="General">
                  <c:v>-1.4975009490026301E-3</c:v>
                </c:pt>
                <c:pt idx="6521" formatCode="General">
                  <c:v>-1.4777111834346701E-3</c:v>
                </c:pt>
                <c:pt idx="6522" formatCode="General">
                  <c:v>-1.46118477651408E-3</c:v>
                </c:pt>
                <c:pt idx="6523" formatCode="General">
                  <c:v>-1.5076222468619999E-3</c:v>
                </c:pt>
                <c:pt idx="6524" formatCode="General">
                  <c:v>-1.4998512960391699E-3</c:v>
                </c:pt>
                <c:pt idx="6525" formatCode="General">
                  <c:v>-1.46442697673019E-3</c:v>
                </c:pt>
                <c:pt idx="6526" formatCode="General">
                  <c:v>-1.51335944952997E-3</c:v>
                </c:pt>
                <c:pt idx="6527" formatCode="General">
                  <c:v>-1.4845213251825E-3</c:v>
                </c:pt>
                <c:pt idx="6528" formatCode="General">
                  <c:v>-1.48244896357845E-3</c:v>
                </c:pt>
                <c:pt idx="6529" formatCode="General">
                  <c:v>-1.4953690014488301E-3</c:v>
                </c:pt>
                <c:pt idx="6530" formatCode="General">
                  <c:v>-1.4720982346155601E-3</c:v>
                </c:pt>
                <c:pt idx="6531" formatCode="General">
                  <c:v>-1.4640460262207401E-3</c:v>
                </c:pt>
                <c:pt idx="6532" formatCode="General">
                  <c:v>-1.50245642403233E-3</c:v>
                </c:pt>
                <c:pt idx="6533" formatCode="General">
                  <c:v>-1.4608570273405899E-3</c:v>
                </c:pt>
                <c:pt idx="6534" formatCode="General">
                  <c:v>-1.4894498961275299E-3</c:v>
                </c:pt>
                <c:pt idx="6535" formatCode="General">
                  <c:v>-1.49208224534578E-3</c:v>
                </c:pt>
                <c:pt idx="6536" formatCode="General">
                  <c:v>-1.49635920535894E-3</c:v>
                </c:pt>
                <c:pt idx="6537" formatCode="General">
                  <c:v>-1.4837777619180999E-3</c:v>
                </c:pt>
                <c:pt idx="6538" formatCode="General">
                  <c:v>-1.4823438659247699E-3</c:v>
                </c:pt>
                <c:pt idx="6539" formatCode="General">
                  <c:v>-1.4820607705448199E-3</c:v>
                </c:pt>
                <c:pt idx="6540" formatCode="General">
                  <c:v>-1.47173700167504E-3</c:v>
                </c:pt>
                <c:pt idx="6541" formatCode="General">
                  <c:v>-1.4994285785199599E-3</c:v>
                </c:pt>
                <c:pt idx="6542" formatCode="General">
                  <c:v>-1.47870106610242E-3</c:v>
                </c:pt>
                <c:pt idx="6543" formatCode="General">
                  <c:v>-1.4976871899617899E-3</c:v>
                </c:pt>
                <c:pt idx="6544" formatCode="General">
                  <c:v>-1.4687862253182E-3</c:v>
                </c:pt>
                <c:pt idx="6545" formatCode="General">
                  <c:v>-1.4853118616966899E-3</c:v>
                </c:pt>
                <c:pt idx="6546" formatCode="General">
                  <c:v>-1.48609168424935E-3</c:v>
                </c:pt>
                <c:pt idx="6547" formatCode="General">
                  <c:v>-1.42937969474671E-3</c:v>
                </c:pt>
                <c:pt idx="6548" formatCode="General">
                  <c:v>-1.47949879909794E-3</c:v>
                </c:pt>
                <c:pt idx="6549" formatCode="General">
                  <c:v>-1.4834500686942899E-3</c:v>
                </c:pt>
                <c:pt idx="6550" formatCode="General">
                  <c:v>-1.4920139851651701E-3</c:v>
                </c:pt>
                <c:pt idx="6551" formatCode="General">
                  <c:v>-1.4739610801633701E-3</c:v>
                </c:pt>
                <c:pt idx="6552" formatCode="General">
                  <c:v>-1.49667022177941E-3</c:v>
                </c:pt>
                <c:pt idx="6553" formatCode="General">
                  <c:v>-1.49779961418924E-3</c:v>
                </c:pt>
                <c:pt idx="6554" formatCode="General">
                  <c:v>-1.46309357364293E-3</c:v>
                </c:pt>
                <c:pt idx="6555" formatCode="General">
                  <c:v>-1.48224522839665E-3</c:v>
                </c:pt>
                <c:pt idx="6556" formatCode="General">
                  <c:v>-1.49452926162198E-3</c:v>
                </c:pt>
                <c:pt idx="6557" formatCode="General">
                  <c:v>-1.4744896044731799E-3</c:v>
                </c:pt>
                <c:pt idx="6558" formatCode="General">
                  <c:v>-1.4454075824115501E-3</c:v>
                </c:pt>
                <c:pt idx="6559" formatCode="General">
                  <c:v>-1.4848567618401299E-3</c:v>
                </c:pt>
                <c:pt idx="6560" formatCode="General">
                  <c:v>-1.48668345051981E-3</c:v>
                </c:pt>
                <c:pt idx="6561" formatCode="General">
                  <c:v>-1.4880013799774101E-3</c:v>
                </c:pt>
                <c:pt idx="6562" formatCode="General">
                  <c:v>-1.4776031548686399E-3</c:v>
                </c:pt>
                <c:pt idx="6563" formatCode="General">
                  <c:v>-1.4884892453742699E-3</c:v>
                </c:pt>
                <c:pt idx="6564" formatCode="General">
                  <c:v>-1.4624184672007701E-3</c:v>
                </c:pt>
                <c:pt idx="6565" formatCode="General">
                  <c:v>-1.4931961510610699E-3</c:v>
                </c:pt>
                <c:pt idx="6566" formatCode="General">
                  <c:v>-1.48980942398825E-3</c:v>
                </c:pt>
                <c:pt idx="6567" formatCode="General">
                  <c:v>-1.4551114687352199E-3</c:v>
                </c:pt>
                <c:pt idx="6568" formatCode="General">
                  <c:v>-1.4821192349465701E-3</c:v>
                </c:pt>
                <c:pt idx="6569" formatCode="General">
                  <c:v>-1.4949392407188501E-3</c:v>
                </c:pt>
                <c:pt idx="6570" formatCode="General">
                  <c:v>-1.49491857529689E-3</c:v>
                </c:pt>
                <c:pt idx="6571" formatCode="General">
                  <c:v>-1.45769862400668E-3</c:v>
                </c:pt>
                <c:pt idx="6572" formatCode="General">
                  <c:v>-1.46303572055515E-3</c:v>
                </c:pt>
                <c:pt idx="6573" formatCode="General">
                  <c:v>-1.4583082722486201E-3</c:v>
                </c:pt>
                <c:pt idx="6574" formatCode="General">
                  <c:v>-1.48008550515835E-3</c:v>
                </c:pt>
                <c:pt idx="6575" formatCode="General">
                  <c:v>-1.4838513505388499E-3</c:v>
                </c:pt>
                <c:pt idx="6576" formatCode="General">
                  <c:v>-1.4820478805809699E-3</c:v>
                </c:pt>
                <c:pt idx="6577" formatCode="General">
                  <c:v>-1.4816704140915599E-3</c:v>
                </c:pt>
                <c:pt idx="6578" formatCode="General">
                  <c:v>-1.4743702478632399E-3</c:v>
                </c:pt>
                <c:pt idx="6579" formatCode="General">
                  <c:v>-1.4870018478769899E-3</c:v>
                </c:pt>
                <c:pt idx="6580" formatCode="General">
                  <c:v>-1.48430707612911E-3</c:v>
                </c:pt>
                <c:pt idx="6581" formatCode="General">
                  <c:v>-1.4752015490196199E-3</c:v>
                </c:pt>
                <c:pt idx="6582" formatCode="General">
                  <c:v>-1.4816769537823501E-3</c:v>
                </c:pt>
                <c:pt idx="6583" formatCode="General">
                  <c:v>-1.4754082580729301E-3</c:v>
                </c:pt>
                <c:pt idx="6584" formatCode="General">
                  <c:v>-1.4864223131600099E-3</c:v>
                </c:pt>
                <c:pt idx="6585" formatCode="General">
                  <c:v>-1.48051179416249E-3</c:v>
                </c:pt>
                <c:pt idx="6586" formatCode="General">
                  <c:v>-1.4839624469671401E-3</c:v>
                </c:pt>
                <c:pt idx="6587" formatCode="General">
                  <c:v>-1.4830203761231099E-3</c:v>
                </c:pt>
                <c:pt idx="6588" formatCode="General">
                  <c:v>-1.4834146486374399E-3</c:v>
                </c:pt>
                <c:pt idx="6589" formatCode="General">
                  <c:v>-1.4785886761189001E-3</c:v>
                </c:pt>
                <c:pt idx="6590" formatCode="General">
                  <c:v>-1.4924709945960499E-3</c:v>
                </c:pt>
                <c:pt idx="6591" formatCode="General">
                  <c:v>-1.4783656249779101E-3</c:v>
                </c:pt>
                <c:pt idx="6592" formatCode="General">
                  <c:v>-1.5009716263468999E-3</c:v>
                </c:pt>
                <c:pt idx="6593" formatCode="General">
                  <c:v>-1.4780541524693699E-3</c:v>
                </c:pt>
                <c:pt idx="6594" formatCode="General">
                  <c:v>-1.4929223173013001E-3</c:v>
                </c:pt>
                <c:pt idx="6595" formatCode="General">
                  <c:v>-1.44886989438341E-3</c:v>
                </c:pt>
                <c:pt idx="6596" formatCode="General">
                  <c:v>-1.4784295378689101E-3</c:v>
                </c:pt>
                <c:pt idx="6597" formatCode="General">
                  <c:v>-1.48823943480522E-3</c:v>
                </c:pt>
                <c:pt idx="6598" formatCode="General">
                  <c:v>-1.4834510071351701E-3</c:v>
                </c:pt>
                <c:pt idx="6599" formatCode="General">
                  <c:v>-1.467070974478E-3</c:v>
                </c:pt>
                <c:pt idx="6600" formatCode="General">
                  <c:v>-1.48824109225382E-3</c:v>
                </c:pt>
                <c:pt idx="6601" formatCode="General">
                  <c:v>-1.4970603742896901E-3</c:v>
                </c:pt>
                <c:pt idx="6602" formatCode="General">
                  <c:v>-1.4960851303637401E-3</c:v>
                </c:pt>
                <c:pt idx="6603" formatCode="General">
                  <c:v>-1.4732365980982801E-3</c:v>
                </c:pt>
                <c:pt idx="6604" formatCode="General">
                  <c:v>-1.49177364363148E-3</c:v>
                </c:pt>
                <c:pt idx="6605" formatCode="General">
                  <c:v>-1.4690562268941101E-3</c:v>
                </c:pt>
                <c:pt idx="6606" formatCode="General">
                  <c:v>-1.4787466181186001E-3</c:v>
                </c:pt>
                <c:pt idx="6607" formatCode="General">
                  <c:v>-1.48529527995506E-3</c:v>
                </c:pt>
                <c:pt idx="6608" formatCode="General">
                  <c:v>-1.4661791045697699E-3</c:v>
                </c:pt>
                <c:pt idx="6609" formatCode="General">
                  <c:v>-1.4381428561932299E-3</c:v>
                </c:pt>
                <c:pt idx="6610" formatCode="General">
                  <c:v>-1.4721910405629201E-3</c:v>
                </c:pt>
                <c:pt idx="6611" formatCode="General">
                  <c:v>-1.46440529843287E-3</c:v>
                </c:pt>
                <c:pt idx="6612" formatCode="General">
                  <c:v>-1.47961988449218E-3</c:v>
                </c:pt>
                <c:pt idx="6613" formatCode="General">
                  <c:v>-1.4743967623275899E-3</c:v>
                </c:pt>
                <c:pt idx="6614" formatCode="General">
                  <c:v>-1.47277099651817E-3</c:v>
                </c:pt>
                <c:pt idx="6615" formatCode="General">
                  <c:v>-1.4566278482229E-3</c:v>
                </c:pt>
                <c:pt idx="6616" formatCode="General">
                  <c:v>-1.4715625644735101E-3</c:v>
                </c:pt>
                <c:pt idx="6617" formatCode="General">
                  <c:v>-1.4733383379016401E-3</c:v>
                </c:pt>
                <c:pt idx="6618" formatCode="General">
                  <c:v>-1.4780085372670701E-3</c:v>
                </c:pt>
                <c:pt idx="6619" formatCode="General">
                  <c:v>-1.48502943662909E-3</c:v>
                </c:pt>
                <c:pt idx="6620" formatCode="General">
                  <c:v>-1.4756424505653601E-3</c:v>
                </c:pt>
                <c:pt idx="6621" formatCode="General">
                  <c:v>-1.4584966687367399E-3</c:v>
                </c:pt>
                <c:pt idx="6622" formatCode="General">
                  <c:v>-1.47640369315373E-3</c:v>
                </c:pt>
                <c:pt idx="6623" formatCode="General">
                  <c:v>-1.4498952565990099E-3</c:v>
                </c:pt>
                <c:pt idx="6624" formatCode="General">
                  <c:v>-1.47038878347095E-3</c:v>
                </c:pt>
                <c:pt idx="6625" formatCode="General">
                  <c:v>-1.45402814225838E-3</c:v>
                </c:pt>
                <c:pt idx="6626" formatCode="General">
                  <c:v>-1.4620835350390099E-3</c:v>
                </c:pt>
                <c:pt idx="6627" formatCode="General">
                  <c:v>-1.4833884216648001E-3</c:v>
                </c:pt>
                <c:pt idx="6628" formatCode="General">
                  <c:v>-1.48323836002347E-3</c:v>
                </c:pt>
                <c:pt idx="6629" formatCode="General">
                  <c:v>-1.44310850934423E-3</c:v>
                </c:pt>
                <c:pt idx="6630" formatCode="General">
                  <c:v>-1.4682561709015299E-3</c:v>
                </c:pt>
                <c:pt idx="6631" formatCode="General">
                  <c:v>-1.4880058033330801E-3</c:v>
                </c:pt>
                <c:pt idx="6632" formatCode="General">
                  <c:v>-1.4538963545298099E-3</c:v>
                </c:pt>
                <c:pt idx="6633" formatCode="General">
                  <c:v>-1.4779610980775199E-3</c:v>
                </c:pt>
                <c:pt idx="6634" formatCode="General">
                  <c:v>-1.47891781980786E-3</c:v>
                </c:pt>
                <c:pt idx="6635" formatCode="General">
                  <c:v>-1.4705555277430701E-3</c:v>
                </c:pt>
                <c:pt idx="6636" formatCode="General">
                  <c:v>-1.47889424353844E-3</c:v>
                </c:pt>
                <c:pt idx="6637" formatCode="General">
                  <c:v>-1.47348878638889E-3</c:v>
                </c:pt>
                <c:pt idx="6638" formatCode="General">
                  <c:v>-1.4750259869323399E-3</c:v>
                </c:pt>
                <c:pt idx="6639" formatCode="General">
                  <c:v>-1.47982611284454E-3</c:v>
                </c:pt>
                <c:pt idx="6640" formatCode="General">
                  <c:v>-1.4833896266942799E-3</c:v>
                </c:pt>
                <c:pt idx="6641" formatCode="General">
                  <c:v>-1.46446631186995E-3</c:v>
                </c:pt>
                <c:pt idx="6642" formatCode="General">
                  <c:v>-1.48712683201909E-3</c:v>
                </c:pt>
                <c:pt idx="6643" formatCode="General">
                  <c:v>-1.4592397620839599E-3</c:v>
                </c:pt>
                <c:pt idx="6644" formatCode="General">
                  <c:v>-1.4533009727340401E-3</c:v>
                </c:pt>
                <c:pt idx="6645" formatCode="General">
                  <c:v>-1.4712628414969499E-3</c:v>
                </c:pt>
                <c:pt idx="6646" formatCode="General">
                  <c:v>-1.48088431811341E-3</c:v>
                </c:pt>
                <c:pt idx="6647" formatCode="General">
                  <c:v>-1.4688175445951399E-3</c:v>
                </c:pt>
                <c:pt idx="6648" formatCode="General">
                  <c:v>-1.45822941957965E-3</c:v>
                </c:pt>
                <c:pt idx="6649" formatCode="General">
                  <c:v>-1.48154659095525E-3</c:v>
                </c:pt>
                <c:pt idx="6650" formatCode="General">
                  <c:v>-1.4591939719755199E-3</c:v>
                </c:pt>
                <c:pt idx="6651" formatCode="General">
                  <c:v>-1.4633319081952601E-3</c:v>
                </c:pt>
                <c:pt idx="6652" formatCode="General">
                  <c:v>-1.4662403165793E-3</c:v>
                </c:pt>
                <c:pt idx="6653" formatCode="General">
                  <c:v>-1.47253693225799E-3</c:v>
                </c:pt>
                <c:pt idx="6654" formatCode="General">
                  <c:v>-1.4555566488826501E-3</c:v>
                </c:pt>
                <c:pt idx="6655" formatCode="General">
                  <c:v>-1.44513269504751E-3</c:v>
                </c:pt>
                <c:pt idx="6656" formatCode="General">
                  <c:v>-1.45744074689131E-3</c:v>
                </c:pt>
                <c:pt idx="6657" formatCode="General">
                  <c:v>-1.47767961230683E-3</c:v>
                </c:pt>
                <c:pt idx="6658" formatCode="General">
                  <c:v>-1.4698724260259501E-3</c:v>
                </c:pt>
                <c:pt idx="6659" formatCode="General">
                  <c:v>-1.48751587381404E-3</c:v>
                </c:pt>
                <c:pt idx="6660" formatCode="General">
                  <c:v>-1.45612027635229E-3</c:v>
                </c:pt>
                <c:pt idx="6661" formatCode="General">
                  <c:v>-1.4653546279526099E-3</c:v>
                </c:pt>
                <c:pt idx="6662" formatCode="General">
                  <c:v>-1.4559635257668201E-3</c:v>
                </c:pt>
                <c:pt idx="6663" formatCode="General">
                  <c:v>-1.4940179213552599E-3</c:v>
                </c:pt>
                <c:pt idx="6664" formatCode="General">
                  <c:v>-1.4700249746849501E-3</c:v>
                </c:pt>
                <c:pt idx="6665" formatCode="General">
                  <c:v>-1.47510166570833E-3</c:v>
                </c:pt>
                <c:pt idx="6666" formatCode="General">
                  <c:v>-1.46083682146792E-3</c:v>
                </c:pt>
                <c:pt idx="6667" formatCode="General">
                  <c:v>-1.4814589646764899E-3</c:v>
                </c:pt>
                <c:pt idx="6668" formatCode="General">
                  <c:v>-1.4591602953438799E-3</c:v>
                </c:pt>
                <c:pt idx="6669" formatCode="General">
                  <c:v>-1.48251894473622E-3</c:v>
                </c:pt>
                <c:pt idx="6670" formatCode="General">
                  <c:v>-1.4785899987949901E-3</c:v>
                </c:pt>
                <c:pt idx="6671" formatCode="General">
                  <c:v>-1.4938101867181799E-3</c:v>
                </c:pt>
                <c:pt idx="6672" formatCode="General">
                  <c:v>-1.5010803067875601E-3</c:v>
                </c:pt>
                <c:pt idx="6673" formatCode="General">
                  <c:v>-1.47821344625178E-3</c:v>
                </c:pt>
                <c:pt idx="6674" formatCode="General">
                  <c:v>-1.4802242457126601E-3</c:v>
                </c:pt>
                <c:pt idx="6675" formatCode="General">
                  <c:v>-1.4768351583802799E-3</c:v>
                </c:pt>
                <c:pt idx="6676" formatCode="General">
                  <c:v>-1.4756302741811601E-3</c:v>
                </c:pt>
                <c:pt idx="6677" formatCode="General">
                  <c:v>-1.4682920637846099E-3</c:v>
                </c:pt>
                <c:pt idx="6678" formatCode="General">
                  <c:v>-1.4791580001272901E-3</c:v>
                </c:pt>
                <c:pt idx="6679" formatCode="General">
                  <c:v>-1.46911143721106E-3</c:v>
                </c:pt>
                <c:pt idx="6680" formatCode="General">
                  <c:v>-1.4470899854800499E-3</c:v>
                </c:pt>
                <c:pt idx="6681" formatCode="General">
                  <c:v>-1.4818052686561699E-3</c:v>
                </c:pt>
                <c:pt idx="6682" formatCode="General">
                  <c:v>-1.46285175513445E-3</c:v>
                </c:pt>
                <c:pt idx="6683" formatCode="General">
                  <c:v>-1.49153476588219E-3</c:v>
                </c:pt>
                <c:pt idx="6684" formatCode="General">
                  <c:v>-1.46928164016519E-3</c:v>
                </c:pt>
                <c:pt idx="6685" formatCode="General">
                  <c:v>-1.4738208835986201E-3</c:v>
                </c:pt>
                <c:pt idx="6686" formatCode="General">
                  <c:v>-1.4071076311658499E-3</c:v>
                </c:pt>
                <c:pt idx="6687" formatCode="General">
                  <c:v>-1.5006368063844699E-3</c:v>
                </c:pt>
                <c:pt idx="6688" formatCode="General">
                  <c:v>-1.46292697381071E-3</c:v>
                </c:pt>
                <c:pt idx="6689" formatCode="General">
                  <c:v>-1.4533163132561099E-3</c:v>
                </c:pt>
                <c:pt idx="6690" formatCode="General">
                  <c:v>-1.46991667551723E-3</c:v>
                </c:pt>
                <c:pt idx="6691" formatCode="General">
                  <c:v>-1.4686817335221099E-3</c:v>
                </c:pt>
                <c:pt idx="6692" formatCode="General">
                  <c:v>-1.4876990435601499E-3</c:v>
                </c:pt>
                <c:pt idx="6693" formatCode="General">
                  <c:v>-1.4670444132656201E-3</c:v>
                </c:pt>
                <c:pt idx="6694" formatCode="General">
                  <c:v>-1.4670155317453601E-3</c:v>
                </c:pt>
                <c:pt idx="6695" formatCode="General">
                  <c:v>-1.4736787222959301E-3</c:v>
                </c:pt>
                <c:pt idx="6696" formatCode="General">
                  <c:v>-1.4560621028904301E-3</c:v>
                </c:pt>
                <c:pt idx="6697" formatCode="General">
                  <c:v>-1.4755696778741599E-3</c:v>
                </c:pt>
                <c:pt idx="6698" formatCode="General">
                  <c:v>-1.45756492414983E-3</c:v>
                </c:pt>
                <c:pt idx="6699" formatCode="General">
                  <c:v>-1.4768670731902501E-3</c:v>
                </c:pt>
                <c:pt idx="6700" formatCode="General">
                  <c:v>-1.4721298194958199E-3</c:v>
                </c:pt>
                <c:pt idx="6701" formatCode="General">
                  <c:v>-1.4971314671884501E-3</c:v>
                </c:pt>
                <c:pt idx="6702" formatCode="General">
                  <c:v>-1.46081994896501E-3</c:v>
                </c:pt>
                <c:pt idx="6703" formatCode="General">
                  <c:v>-1.47516843831423E-3</c:v>
                </c:pt>
                <c:pt idx="6704" formatCode="General">
                  <c:v>-1.46423809834686E-3</c:v>
                </c:pt>
                <c:pt idx="6705" formatCode="General">
                  <c:v>-1.47211567194126E-3</c:v>
                </c:pt>
                <c:pt idx="6706" formatCode="General">
                  <c:v>-1.4829640972330699E-3</c:v>
                </c:pt>
                <c:pt idx="6707" formatCode="General">
                  <c:v>-1.4872883698499901E-3</c:v>
                </c:pt>
                <c:pt idx="6708" formatCode="General">
                  <c:v>-1.4735677624457401E-3</c:v>
                </c:pt>
                <c:pt idx="6709" formatCode="General">
                  <c:v>-1.45916486081501E-3</c:v>
                </c:pt>
                <c:pt idx="6710" formatCode="General">
                  <c:v>-1.4678221420545399E-3</c:v>
                </c:pt>
                <c:pt idx="6711" formatCode="General">
                  <c:v>-1.4922843888521501E-3</c:v>
                </c:pt>
                <c:pt idx="6712" formatCode="General">
                  <c:v>-1.4827848935247501E-3</c:v>
                </c:pt>
                <c:pt idx="6713" formatCode="General">
                  <c:v>-1.4846907698891001E-3</c:v>
                </c:pt>
                <c:pt idx="6714" formatCode="General">
                  <c:v>-1.4767733806475801E-3</c:v>
                </c:pt>
                <c:pt idx="6715" formatCode="General">
                  <c:v>-1.4780141661337599E-3</c:v>
                </c:pt>
                <c:pt idx="6716" formatCode="General">
                  <c:v>-1.4784896727867401E-3</c:v>
                </c:pt>
                <c:pt idx="6717" formatCode="General">
                  <c:v>-1.4606086071236499E-3</c:v>
                </c:pt>
                <c:pt idx="6718" formatCode="General">
                  <c:v>-1.4808688750229E-3</c:v>
                </c:pt>
                <c:pt idx="6719" formatCode="General">
                  <c:v>-1.4648979364712E-3</c:v>
                </c:pt>
                <c:pt idx="6720" formatCode="General">
                  <c:v>-1.4864425665277101E-3</c:v>
                </c:pt>
                <c:pt idx="6721" formatCode="General">
                  <c:v>-1.46385258931923E-3</c:v>
                </c:pt>
                <c:pt idx="6722" formatCode="General">
                  <c:v>-1.4749468811380399E-3</c:v>
                </c:pt>
                <c:pt idx="6723" formatCode="General">
                  <c:v>-1.45420963721855E-3</c:v>
                </c:pt>
                <c:pt idx="6724" formatCode="General">
                  <c:v>-1.4640148023887601E-3</c:v>
                </c:pt>
                <c:pt idx="6725" formatCode="General">
                  <c:v>-1.47030354892676E-3</c:v>
                </c:pt>
                <c:pt idx="6726" formatCode="General">
                  <c:v>-1.4610130159297199E-3</c:v>
                </c:pt>
                <c:pt idx="6727" formatCode="General">
                  <c:v>-1.47863739408466E-3</c:v>
                </c:pt>
                <c:pt idx="6728" formatCode="General">
                  <c:v>-1.4757652748629E-3</c:v>
                </c:pt>
                <c:pt idx="6729" formatCode="General">
                  <c:v>-1.46741601192776E-3</c:v>
                </c:pt>
                <c:pt idx="6730" formatCode="General">
                  <c:v>-1.48267919290273E-3</c:v>
                </c:pt>
                <c:pt idx="6731" formatCode="General">
                  <c:v>-1.50201706598879E-3</c:v>
                </c:pt>
                <c:pt idx="6732" formatCode="General">
                  <c:v>-1.5084657935029099E-3</c:v>
                </c:pt>
                <c:pt idx="6733" formatCode="General">
                  <c:v>-1.47979447600807E-3</c:v>
                </c:pt>
                <c:pt idx="6734" formatCode="General">
                  <c:v>-1.4595164792740099E-3</c:v>
                </c:pt>
                <c:pt idx="6735" formatCode="General">
                  <c:v>-1.4804218110661101E-3</c:v>
                </c:pt>
                <c:pt idx="6736" formatCode="General">
                  <c:v>-1.4875822442018201E-3</c:v>
                </c:pt>
                <c:pt idx="6737" formatCode="General">
                  <c:v>-1.4534264140273201E-3</c:v>
                </c:pt>
                <c:pt idx="6738" formatCode="General">
                  <c:v>-1.47134728936818E-3</c:v>
                </c:pt>
                <c:pt idx="6739" formatCode="General">
                  <c:v>-1.4907636811318499E-3</c:v>
                </c:pt>
                <c:pt idx="6740" formatCode="General">
                  <c:v>-1.47703076449898E-3</c:v>
                </c:pt>
                <c:pt idx="6741" formatCode="General">
                  <c:v>-1.4663007219490401E-3</c:v>
                </c:pt>
                <c:pt idx="6742" formatCode="General">
                  <c:v>-1.47715448023184E-3</c:v>
                </c:pt>
                <c:pt idx="6743" formatCode="General">
                  <c:v>-1.4678659570799999E-3</c:v>
                </c:pt>
                <c:pt idx="6744" formatCode="General">
                  <c:v>-1.4700847574305299E-3</c:v>
                </c:pt>
                <c:pt idx="6745" formatCode="General">
                  <c:v>-1.4542062246233999E-3</c:v>
                </c:pt>
                <c:pt idx="6746" formatCode="General">
                  <c:v>-1.4599356958291401E-3</c:v>
                </c:pt>
                <c:pt idx="6747" formatCode="General">
                  <c:v>-1.46269568043732E-3</c:v>
                </c:pt>
                <c:pt idx="6748" formatCode="General">
                  <c:v>-1.47360637559042E-3</c:v>
                </c:pt>
                <c:pt idx="6749" formatCode="General">
                  <c:v>-1.47871753018717E-3</c:v>
                </c:pt>
                <c:pt idx="6750" formatCode="General">
                  <c:v>-1.4810326211906399E-3</c:v>
                </c:pt>
                <c:pt idx="6751" formatCode="General">
                  <c:v>-1.4812686362568599E-3</c:v>
                </c:pt>
                <c:pt idx="6752" formatCode="General">
                  <c:v>-1.49611137233907E-3</c:v>
                </c:pt>
                <c:pt idx="6753" formatCode="General">
                  <c:v>-1.47781990199002E-3</c:v>
                </c:pt>
                <c:pt idx="6754" formatCode="General">
                  <c:v>-1.45059081814603E-3</c:v>
                </c:pt>
                <c:pt idx="6755" formatCode="General">
                  <c:v>-1.4660134239069999E-3</c:v>
                </c:pt>
                <c:pt idx="6756" formatCode="General">
                  <c:v>-1.5037198627172201E-3</c:v>
                </c:pt>
                <c:pt idx="6757" formatCode="General">
                  <c:v>-1.47112633618204E-3</c:v>
                </c:pt>
                <c:pt idx="6758" formatCode="General">
                  <c:v>-1.48173113808588E-3</c:v>
                </c:pt>
                <c:pt idx="6759" formatCode="General">
                  <c:v>-1.4574892340610899E-3</c:v>
                </c:pt>
                <c:pt idx="6760" formatCode="General">
                  <c:v>-1.4965709919365501E-3</c:v>
                </c:pt>
                <c:pt idx="6761" formatCode="General">
                  <c:v>-1.4634167001667199E-3</c:v>
                </c:pt>
                <c:pt idx="6762" formatCode="General">
                  <c:v>-1.4448868120004201E-3</c:v>
                </c:pt>
                <c:pt idx="6763" formatCode="General">
                  <c:v>-1.4755701666087999E-3</c:v>
                </c:pt>
                <c:pt idx="6764" formatCode="General">
                  <c:v>-1.4594343162087E-3</c:v>
                </c:pt>
                <c:pt idx="6765" formatCode="General">
                  <c:v>-1.4533325201011799E-3</c:v>
                </c:pt>
                <c:pt idx="6766" formatCode="General">
                  <c:v>-1.4529988437580799E-3</c:v>
                </c:pt>
                <c:pt idx="6767" formatCode="General">
                  <c:v>-1.46985353822461E-3</c:v>
                </c:pt>
                <c:pt idx="6768" formatCode="General">
                  <c:v>-1.45071191824831E-3</c:v>
                </c:pt>
                <c:pt idx="6769" formatCode="General">
                  <c:v>-1.4414626936472101E-3</c:v>
                </c:pt>
                <c:pt idx="6770" formatCode="General">
                  <c:v>-1.4813967593265899E-3</c:v>
                </c:pt>
                <c:pt idx="6771" formatCode="General">
                  <c:v>-1.4769656781945301E-3</c:v>
                </c:pt>
                <c:pt idx="6772" formatCode="General">
                  <c:v>-1.4608978082998501E-3</c:v>
                </c:pt>
                <c:pt idx="6773" formatCode="General">
                  <c:v>-1.46293116168277E-3</c:v>
                </c:pt>
                <c:pt idx="6774" formatCode="General">
                  <c:v>-1.4718865820415E-3</c:v>
                </c:pt>
                <c:pt idx="6775" formatCode="General">
                  <c:v>-1.43434598823216E-3</c:v>
                </c:pt>
                <c:pt idx="6776" formatCode="General">
                  <c:v>-1.46958714170425E-3</c:v>
                </c:pt>
                <c:pt idx="6777" formatCode="General">
                  <c:v>-1.45660303400872E-3</c:v>
                </c:pt>
                <c:pt idx="6778" formatCode="General">
                  <c:v>-1.4486064753006401E-3</c:v>
                </c:pt>
                <c:pt idx="6779" formatCode="General">
                  <c:v>-1.4743276916600501E-3</c:v>
                </c:pt>
                <c:pt idx="6780" formatCode="General">
                  <c:v>-1.46221821620262E-3</c:v>
                </c:pt>
                <c:pt idx="6781" formatCode="General">
                  <c:v>-1.4556676902329399E-3</c:v>
                </c:pt>
                <c:pt idx="6782" formatCode="General">
                  <c:v>-1.44638468857805E-3</c:v>
                </c:pt>
                <c:pt idx="6783" formatCode="General">
                  <c:v>-1.4687926078487501E-3</c:v>
                </c:pt>
                <c:pt idx="6784" formatCode="General">
                  <c:v>-1.46295939388411E-3</c:v>
                </c:pt>
                <c:pt idx="6785" formatCode="General">
                  <c:v>-1.4718577197730201E-3</c:v>
                </c:pt>
                <c:pt idx="6786" formatCode="General">
                  <c:v>-1.4663062330795599E-3</c:v>
                </c:pt>
                <c:pt idx="6787" formatCode="General">
                  <c:v>-1.4555254551617801E-3</c:v>
                </c:pt>
                <c:pt idx="6788" formatCode="General">
                  <c:v>-1.46585445168488E-3</c:v>
                </c:pt>
                <c:pt idx="6789" formatCode="General">
                  <c:v>-1.44140763173193E-3</c:v>
                </c:pt>
                <c:pt idx="6790" formatCode="General">
                  <c:v>-1.4835576935997099E-3</c:v>
                </c:pt>
                <c:pt idx="6791" formatCode="General">
                  <c:v>-1.4706272667062801E-3</c:v>
                </c:pt>
                <c:pt idx="6792" formatCode="General">
                  <c:v>-1.4729811853280801E-3</c:v>
                </c:pt>
                <c:pt idx="6793" formatCode="General">
                  <c:v>-1.48191589714334E-3</c:v>
                </c:pt>
                <c:pt idx="6794" formatCode="General">
                  <c:v>-1.4554784219131299E-3</c:v>
                </c:pt>
                <c:pt idx="6795" formatCode="General">
                  <c:v>-1.4490632831623E-3</c:v>
                </c:pt>
                <c:pt idx="6796" formatCode="General">
                  <c:v>-1.4464003673592999E-3</c:v>
                </c:pt>
                <c:pt idx="6797" formatCode="General">
                  <c:v>-1.47257509963661E-3</c:v>
                </c:pt>
                <c:pt idx="6798" formatCode="General">
                  <c:v>-1.4482314764304E-3</c:v>
                </c:pt>
                <c:pt idx="6799" formatCode="General">
                  <c:v>-1.4723059553564399E-3</c:v>
                </c:pt>
                <c:pt idx="6800" formatCode="General">
                  <c:v>-1.4732617607457899E-3</c:v>
                </c:pt>
                <c:pt idx="6801" formatCode="General">
                  <c:v>-1.44798924955464E-3</c:v>
                </c:pt>
                <c:pt idx="6802" formatCode="General">
                  <c:v>-1.46540765348603E-3</c:v>
                </c:pt>
                <c:pt idx="6803" formatCode="General">
                  <c:v>-1.4583189565779201E-3</c:v>
                </c:pt>
                <c:pt idx="6804" formatCode="General">
                  <c:v>-1.4573974078134701E-3</c:v>
                </c:pt>
                <c:pt idx="6805" formatCode="General">
                  <c:v>-1.46782882365686E-3</c:v>
                </c:pt>
                <c:pt idx="6806" formatCode="General">
                  <c:v>-1.4652990514364701E-3</c:v>
                </c:pt>
                <c:pt idx="6807" formatCode="General">
                  <c:v>-1.4669358716742299E-3</c:v>
                </c:pt>
                <c:pt idx="6808" formatCode="General">
                  <c:v>-1.4572402011029399E-3</c:v>
                </c:pt>
                <c:pt idx="6809" formatCode="General">
                  <c:v>-1.4533645524373901E-3</c:v>
                </c:pt>
                <c:pt idx="6810" formatCode="General">
                  <c:v>-1.47349256033543E-3</c:v>
                </c:pt>
                <c:pt idx="6811" formatCode="General">
                  <c:v>-1.4451508794922499E-3</c:v>
                </c:pt>
                <c:pt idx="6812" formatCode="General">
                  <c:v>-1.4535599961753101E-3</c:v>
                </c:pt>
                <c:pt idx="6813" formatCode="General">
                  <c:v>-1.45203413784782E-3</c:v>
                </c:pt>
                <c:pt idx="6814" formatCode="General">
                  <c:v>-1.4853673278825701E-3</c:v>
                </c:pt>
                <c:pt idx="6815" formatCode="General">
                  <c:v>-1.4357817999453E-3</c:v>
                </c:pt>
                <c:pt idx="6816" formatCode="General">
                  <c:v>-1.44924936579803E-3</c:v>
                </c:pt>
                <c:pt idx="6817" formatCode="General">
                  <c:v>-1.44723049348189E-3</c:v>
                </c:pt>
                <c:pt idx="6818" formatCode="General">
                  <c:v>-1.46835373613597E-3</c:v>
                </c:pt>
                <c:pt idx="6819" formatCode="General">
                  <c:v>-1.44688201813459E-3</c:v>
                </c:pt>
                <c:pt idx="6820" formatCode="General">
                  <c:v>-1.4751901548739101E-3</c:v>
                </c:pt>
                <c:pt idx="6821" formatCode="General">
                  <c:v>-1.4513219932621301E-3</c:v>
                </c:pt>
                <c:pt idx="6822" formatCode="General">
                  <c:v>-1.4533036522164399E-3</c:v>
                </c:pt>
                <c:pt idx="6823" formatCode="General">
                  <c:v>-1.4584586296842101E-3</c:v>
                </c:pt>
                <c:pt idx="6824" formatCode="General">
                  <c:v>-1.4590746225625799E-3</c:v>
                </c:pt>
                <c:pt idx="6825" formatCode="General">
                  <c:v>-1.4735865655687501E-3</c:v>
                </c:pt>
                <c:pt idx="6826" formatCode="General">
                  <c:v>-1.4648399227884801E-3</c:v>
                </c:pt>
                <c:pt idx="6827" formatCode="General">
                  <c:v>-1.4582766880779101E-3</c:v>
                </c:pt>
                <c:pt idx="6828" formatCode="General">
                  <c:v>-1.4479340835921401E-3</c:v>
                </c:pt>
                <c:pt idx="6829" formatCode="General">
                  <c:v>-1.43390057187427E-3</c:v>
                </c:pt>
                <c:pt idx="6830" formatCode="General">
                  <c:v>-1.4470399167717501E-3</c:v>
                </c:pt>
                <c:pt idx="6831" formatCode="General">
                  <c:v>-1.4743738912226399E-3</c:v>
                </c:pt>
                <c:pt idx="6832" formatCode="General">
                  <c:v>-1.43393154453885E-3</c:v>
                </c:pt>
                <c:pt idx="6833" formatCode="General">
                  <c:v>-1.4604805863397E-3</c:v>
                </c:pt>
                <c:pt idx="6834" formatCode="General">
                  <c:v>-1.4576313172004599E-3</c:v>
                </c:pt>
                <c:pt idx="6835" formatCode="General">
                  <c:v>-1.48472942101319E-3</c:v>
                </c:pt>
                <c:pt idx="6836" formatCode="General">
                  <c:v>-1.4625239286857601E-3</c:v>
                </c:pt>
                <c:pt idx="6837" formatCode="General">
                  <c:v>-1.43396381663524E-3</c:v>
                </c:pt>
                <c:pt idx="6838" formatCode="General">
                  <c:v>-1.4376214489422801E-3</c:v>
                </c:pt>
                <c:pt idx="6839" formatCode="General">
                  <c:v>-1.4907335154435699E-3</c:v>
                </c:pt>
                <c:pt idx="6840" formatCode="General">
                  <c:v>-1.47577967272475E-3</c:v>
                </c:pt>
                <c:pt idx="6841" formatCode="General">
                  <c:v>-1.4824372249482101E-3</c:v>
                </c:pt>
                <c:pt idx="6842" formatCode="General">
                  <c:v>-1.4670122480068899E-3</c:v>
                </c:pt>
                <c:pt idx="6843" formatCode="General">
                  <c:v>-1.4477612576743099E-3</c:v>
                </c:pt>
                <c:pt idx="6844" formatCode="General">
                  <c:v>-1.45724748033803E-3</c:v>
                </c:pt>
                <c:pt idx="6845" formatCode="General">
                  <c:v>-1.4769100013679701E-3</c:v>
                </c:pt>
                <c:pt idx="6846" formatCode="General">
                  <c:v>-1.4736260813264001E-3</c:v>
                </c:pt>
                <c:pt idx="6847" formatCode="General">
                  <c:v>-1.4711661284524699E-3</c:v>
                </c:pt>
                <c:pt idx="6848" formatCode="General">
                  <c:v>-1.4685162269311299E-3</c:v>
                </c:pt>
                <c:pt idx="6849" formatCode="General">
                  <c:v>-1.46773025209603E-3</c:v>
                </c:pt>
                <c:pt idx="6850" formatCode="General">
                  <c:v>-1.47005172156246E-3</c:v>
                </c:pt>
                <c:pt idx="6851" formatCode="General">
                  <c:v>-1.45699915035096E-3</c:v>
                </c:pt>
                <c:pt idx="6852" formatCode="General">
                  <c:v>-1.4524461954999899E-3</c:v>
                </c:pt>
                <c:pt idx="6853" formatCode="General">
                  <c:v>-1.4642056820021001E-3</c:v>
                </c:pt>
                <c:pt idx="6854" formatCode="General">
                  <c:v>-1.48149786684348E-3</c:v>
                </c:pt>
                <c:pt idx="6855" formatCode="General">
                  <c:v>-1.4279768490030301E-3</c:v>
                </c:pt>
                <c:pt idx="6856" formatCode="General">
                  <c:v>-1.4504967629425101E-3</c:v>
                </c:pt>
                <c:pt idx="6857" formatCode="General">
                  <c:v>-1.46749687781924E-3</c:v>
                </c:pt>
                <c:pt idx="6858" formatCode="General">
                  <c:v>-1.4594495249334899E-3</c:v>
                </c:pt>
                <c:pt idx="6859" formatCode="General">
                  <c:v>-1.46456938362673E-3</c:v>
                </c:pt>
                <c:pt idx="6860" formatCode="General">
                  <c:v>-1.45404339365311E-3</c:v>
                </c:pt>
                <c:pt idx="6861" formatCode="General">
                  <c:v>-1.47566727785246E-3</c:v>
                </c:pt>
                <c:pt idx="6862" formatCode="General">
                  <c:v>-1.45793007367798E-3</c:v>
                </c:pt>
                <c:pt idx="6863" formatCode="General">
                  <c:v>-1.4563808438882099E-3</c:v>
                </c:pt>
                <c:pt idx="6864" formatCode="General">
                  <c:v>-1.4724467579079401E-3</c:v>
                </c:pt>
                <c:pt idx="6865" formatCode="General">
                  <c:v>-1.45428042791917E-3</c:v>
                </c:pt>
                <c:pt idx="6866" formatCode="General">
                  <c:v>-1.4655578100090899E-3</c:v>
                </c:pt>
                <c:pt idx="6867" formatCode="General">
                  <c:v>-1.45202811459452E-3</c:v>
                </c:pt>
                <c:pt idx="6868" formatCode="General">
                  <c:v>-1.4504536169630199E-3</c:v>
                </c:pt>
                <c:pt idx="6869" formatCode="General">
                  <c:v>-1.45401810238589E-3</c:v>
                </c:pt>
                <c:pt idx="6870" formatCode="General">
                  <c:v>-1.46099216310137E-3</c:v>
                </c:pt>
                <c:pt idx="6871" formatCode="General">
                  <c:v>-1.4669767981164701E-3</c:v>
                </c:pt>
                <c:pt idx="6872" formatCode="General">
                  <c:v>-1.45538768411086E-3</c:v>
                </c:pt>
                <c:pt idx="6873" formatCode="General">
                  <c:v>-1.46882850977257E-3</c:v>
                </c:pt>
                <c:pt idx="6874" formatCode="General">
                  <c:v>-1.45872899899827E-3</c:v>
                </c:pt>
                <c:pt idx="6875" formatCode="General">
                  <c:v>-1.4711111739339E-3</c:v>
                </c:pt>
                <c:pt idx="6876" formatCode="General">
                  <c:v>-1.4494869448620101E-3</c:v>
                </c:pt>
                <c:pt idx="6877" formatCode="General">
                  <c:v>-1.4667719407990699E-3</c:v>
                </c:pt>
                <c:pt idx="6878" formatCode="General">
                  <c:v>-1.4519932236742601E-3</c:v>
                </c:pt>
                <c:pt idx="6879" formatCode="General">
                  <c:v>-1.46160014883211E-3</c:v>
                </c:pt>
                <c:pt idx="6880" formatCode="General">
                  <c:v>-1.44697608756695E-3</c:v>
                </c:pt>
                <c:pt idx="6881" formatCode="General">
                  <c:v>-1.4464644968472001E-3</c:v>
                </c:pt>
                <c:pt idx="6882" formatCode="General">
                  <c:v>-1.4787510681252001E-3</c:v>
                </c:pt>
                <c:pt idx="6883" formatCode="General">
                  <c:v>-1.46590035095462E-3</c:v>
                </c:pt>
                <c:pt idx="6884" formatCode="General">
                  <c:v>-1.40666575362642E-3</c:v>
                </c:pt>
                <c:pt idx="6885" formatCode="General">
                  <c:v>-1.46505658256751E-3</c:v>
                </c:pt>
                <c:pt idx="6886" formatCode="General">
                  <c:v>-1.4621620676603E-3</c:v>
                </c:pt>
                <c:pt idx="6887" formatCode="General">
                  <c:v>-1.44714253257003E-3</c:v>
                </c:pt>
                <c:pt idx="6888" formatCode="General">
                  <c:v>-1.45764077299865E-3</c:v>
                </c:pt>
                <c:pt idx="6889" formatCode="General">
                  <c:v>-1.47325926044549E-3</c:v>
                </c:pt>
                <c:pt idx="6890" formatCode="General">
                  <c:v>-1.4433691346531401E-3</c:v>
                </c:pt>
                <c:pt idx="6891" formatCode="General">
                  <c:v>-1.47878190370524E-3</c:v>
                </c:pt>
                <c:pt idx="6892" formatCode="General">
                  <c:v>-1.46587405275904E-3</c:v>
                </c:pt>
                <c:pt idx="6893" formatCode="General">
                  <c:v>-1.4738265536017401E-3</c:v>
                </c:pt>
                <c:pt idx="6894" formatCode="General">
                  <c:v>-1.45329282171216E-3</c:v>
                </c:pt>
                <c:pt idx="6895" formatCode="General">
                  <c:v>-1.4625924211261101E-3</c:v>
                </c:pt>
                <c:pt idx="6896" formatCode="General">
                  <c:v>-1.47317829062314E-3</c:v>
                </c:pt>
                <c:pt idx="6897" formatCode="General">
                  <c:v>-1.47779663049644E-3</c:v>
                </c:pt>
                <c:pt idx="6898" formatCode="General">
                  <c:v>-1.4308916338554301E-3</c:v>
                </c:pt>
                <c:pt idx="6899" formatCode="General">
                  <c:v>-1.46943494710372E-3</c:v>
                </c:pt>
                <c:pt idx="6900" formatCode="General">
                  <c:v>-1.467060339102E-3</c:v>
                </c:pt>
                <c:pt idx="6901" formatCode="General">
                  <c:v>-1.47839384626099E-3</c:v>
                </c:pt>
                <c:pt idx="6902" formatCode="General">
                  <c:v>-1.4697096598897501E-3</c:v>
                </c:pt>
                <c:pt idx="6903" formatCode="General">
                  <c:v>-1.4644874397480099E-3</c:v>
                </c:pt>
                <c:pt idx="6904" formatCode="General">
                  <c:v>-1.46772638538503E-3</c:v>
                </c:pt>
                <c:pt idx="6905" formatCode="General">
                  <c:v>-1.45925663187958E-3</c:v>
                </c:pt>
                <c:pt idx="6906" formatCode="General">
                  <c:v>-1.4765605910445E-3</c:v>
                </c:pt>
                <c:pt idx="6907" formatCode="General">
                  <c:v>-1.4678740745941001E-3</c:v>
                </c:pt>
                <c:pt idx="6908" formatCode="General">
                  <c:v>-1.4714014781777301E-3</c:v>
                </c:pt>
                <c:pt idx="6909" formatCode="General">
                  <c:v>-1.4841545400552699E-3</c:v>
                </c:pt>
                <c:pt idx="6910" formatCode="General">
                  <c:v>-1.4710065252843501E-3</c:v>
                </c:pt>
                <c:pt idx="6911" formatCode="General">
                  <c:v>-1.43850490488772E-3</c:v>
                </c:pt>
                <c:pt idx="6912" formatCode="General">
                  <c:v>-1.48229630436196E-3</c:v>
                </c:pt>
                <c:pt idx="6913" formatCode="General">
                  <c:v>-1.46083424568644E-3</c:v>
                </c:pt>
                <c:pt idx="6914" formatCode="General">
                  <c:v>-1.4714190256022201E-3</c:v>
                </c:pt>
                <c:pt idx="6915" formatCode="General">
                  <c:v>-1.4310788231006199E-3</c:v>
                </c:pt>
                <c:pt idx="6916" formatCode="General">
                  <c:v>-1.4445548393608901E-3</c:v>
                </c:pt>
                <c:pt idx="6917" formatCode="General">
                  <c:v>-1.4187480226029599E-3</c:v>
                </c:pt>
                <c:pt idx="6918" formatCode="General">
                  <c:v>-1.4799841623673101E-3</c:v>
                </c:pt>
                <c:pt idx="6919" formatCode="General">
                  <c:v>-1.46963468886724E-3</c:v>
                </c:pt>
                <c:pt idx="6920" formatCode="General">
                  <c:v>-1.4700618772473201E-3</c:v>
                </c:pt>
                <c:pt idx="6921" formatCode="General">
                  <c:v>-1.44817741846507E-3</c:v>
                </c:pt>
                <c:pt idx="6922" formatCode="General">
                  <c:v>-1.4581008775349099E-3</c:v>
                </c:pt>
                <c:pt idx="6923" formatCode="General">
                  <c:v>-1.45106554582975E-3</c:v>
                </c:pt>
                <c:pt idx="6924" formatCode="General">
                  <c:v>-1.4692434095868001E-3</c:v>
                </c:pt>
                <c:pt idx="6925" formatCode="General">
                  <c:v>-1.4580828468996399E-3</c:v>
                </c:pt>
                <c:pt idx="6926" formatCode="General">
                  <c:v>-1.4768360149199199E-3</c:v>
                </c:pt>
                <c:pt idx="6927" formatCode="General">
                  <c:v>-1.42030210785084E-3</c:v>
                </c:pt>
                <c:pt idx="6928" formatCode="General">
                  <c:v>-1.4680738686909201E-3</c:v>
                </c:pt>
                <c:pt idx="6929" formatCode="General">
                  <c:v>-1.48835868426428E-3</c:v>
                </c:pt>
                <c:pt idx="6930" formatCode="General">
                  <c:v>-1.4788940984752899E-3</c:v>
                </c:pt>
                <c:pt idx="6931" formatCode="General">
                  <c:v>-1.46706620799008E-3</c:v>
                </c:pt>
                <c:pt idx="6932" formatCode="General">
                  <c:v>-1.4716145040051299E-3</c:v>
                </c:pt>
                <c:pt idx="6933" formatCode="General">
                  <c:v>-1.4683367707627E-3</c:v>
                </c:pt>
                <c:pt idx="6934" formatCode="General">
                  <c:v>-1.4623244271952699E-3</c:v>
                </c:pt>
                <c:pt idx="6935" formatCode="General">
                  <c:v>-1.46206647946141E-3</c:v>
                </c:pt>
                <c:pt idx="6936" formatCode="General">
                  <c:v>-1.45227863934248E-3</c:v>
                </c:pt>
                <c:pt idx="6937" formatCode="General">
                  <c:v>-1.4704757391913799E-3</c:v>
                </c:pt>
                <c:pt idx="6938" formatCode="General">
                  <c:v>-1.47974792051599E-3</c:v>
                </c:pt>
                <c:pt idx="6939" formatCode="General">
                  <c:v>-1.44009562670163E-3</c:v>
                </c:pt>
                <c:pt idx="6940" formatCode="General">
                  <c:v>-1.4549399166307699E-3</c:v>
                </c:pt>
                <c:pt idx="6941" formatCode="General">
                  <c:v>-1.49126599104572E-3</c:v>
                </c:pt>
                <c:pt idx="6942" formatCode="General">
                  <c:v>-1.4433720301734101E-3</c:v>
                </c:pt>
                <c:pt idx="6943" formatCode="General">
                  <c:v>-1.45088707390007E-3</c:v>
                </c:pt>
                <c:pt idx="6944" formatCode="General">
                  <c:v>-1.4605129199354199E-3</c:v>
                </c:pt>
                <c:pt idx="6945" formatCode="General">
                  <c:v>-1.4595355793403601E-3</c:v>
                </c:pt>
                <c:pt idx="6946" formatCode="General">
                  <c:v>-1.45604947829586E-3</c:v>
                </c:pt>
                <c:pt idx="6947" formatCode="General">
                  <c:v>-1.47194324202806E-3</c:v>
                </c:pt>
                <c:pt idx="6948" formatCode="General">
                  <c:v>-1.4705239982679499E-3</c:v>
                </c:pt>
                <c:pt idx="6949" formatCode="General">
                  <c:v>-1.49276933208723E-3</c:v>
                </c:pt>
                <c:pt idx="6950" formatCode="General">
                  <c:v>-1.4804960236256301E-3</c:v>
                </c:pt>
                <c:pt idx="6951" formatCode="General">
                  <c:v>-1.4821188798569401E-3</c:v>
                </c:pt>
                <c:pt idx="6952" formatCode="General">
                  <c:v>-1.4621132315290101E-3</c:v>
                </c:pt>
                <c:pt idx="6953" formatCode="General">
                  <c:v>-1.4397497387364699E-3</c:v>
                </c:pt>
                <c:pt idx="6954" formatCode="General">
                  <c:v>-1.4504199823484299E-3</c:v>
                </c:pt>
                <c:pt idx="6955" formatCode="General">
                  <c:v>-1.44807095478304E-3</c:v>
                </c:pt>
                <c:pt idx="6956" formatCode="General">
                  <c:v>-1.45863996607345E-3</c:v>
                </c:pt>
                <c:pt idx="6957" formatCode="General">
                  <c:v>-1.4828644858802401E-3</c:v>
                </c:pt>
                <c:pt idx="6958" formatCode="General">
                  <c:v>-1.4576438334359099E-3</c:v>
                </c:pt>
                <c:pt idx="6959" formatCode="General">
                  <c:v>-1.4452608431272599E-3</c:v>
                </c:pt>
                <c:pt idx="6960" formatCode="General">
                  <c:v>-1.47223258162512E-3</c:v>
                </c:pt>
                <c:pt idx="6961" formatCode="General">
                  <c:v>-1.46578035493976E-3</c:v>
                </c:pt>
                <c:pt idx="6962" formatCode="General">
                  <c:v>-1.4665982059191901E-3</c:v>
                </c:pt>
                <c:pt idx="6963" formatCode="General">
                  <c:v>-1.4429897302524E-3</c:v>
                </c:pt>
                <c:pt idx="6964" formatCode="General">
                  <c:v>-1.4456825015997201E-3</c:v>
                </c:pt>
                <c:pt idx="6965" formatCode="General">
                  <c:v>-1.4532472247495E-3</c:v>
                </c:pt>
                <c:pt idx="6966" formatCode="General">
                  <c:v>-1.4230313354648299E-3</c:v>
                </c:pt>
                <c:pt idx="6967" formatCode="General">
                  <c:v>-1.44789141726512E-3</c:v>
                </c:pt>
                <c:pt idx="6968" formatCode="General">
                  <c:v>-1.47088119242647E-3</c:v>
                </c:pt>
                <c:pt idx="6969" formatCode="General">
                  <c:v>-1.4658749572798199E-3</c:v>
                </c:pt>
                <c:pt idx="6970" formatCode="General">
                  <c:v>-1.4640670086495001E-3</c:v>
                </c:pt>
                <c:pt idx="6971" formatCode="General">
                  <c:v>-1.4429015870517101E-3</c:v>
                </c:pt>
                <c:pt idx="6972" formatCode="General">
                  <c:v>-1.4791587619317299E-3</c:v>
                </c:pt>
                <c:pt idx="6973" formatCode="General">
                  <c:v>-1.4629232160096701E-3</c:v>
                </c:pt>
                <c:pt idx="6974" formatCode="General">
                  <c:v>-1.46280119515574E-3</c:v>
                </c:pt>
                <c:pt idx="6975" formatCode="General">
                  <c:v>-1.46173648050349E-3</c:v>
                </c:pt>
                <c:pt idx="6976" formatCode="General">
                  <c:v>-1.4669973654034801E-3</c:v>
                </c:pt>
                <c:pt idx="6977" formatCode="General">
                  <c:v>-1.4719920964901599E-3</c:v>
                </c:pt>
                <c:pt idx="6978" formatCode="General">
                  <c:v>-1.45734127139424E-3</c:v>
                </c:pt>
                <c:pt idx="6979" formatCode="General">
                  <c:v>-1.4434507731433399E-3</c:v>
                </c:pt>
                <c:pt idx="6980" formatCode="General">
                  <c:v>-1.4405944730203899E-3</c:v>
                </c:pt>
                <c:pt idx="6981" formatCode="General">
                  <c:v>-1.45347379601281E-3</c:v>
                </c:pt>
                <c:pt idx="6982" formatCode="General">
                  <c:v>-1.43665880497725E-3</c:v>
                </c:pt>
                <c:pt idx="6983" formatCode="General">
                  <c:v>-1.43948083082316E-3</c:v>
                </c:pt>
                <c:pt idx="6984" formatCode="General">
                  <c:v>-1.45357436800815E-3</c:v>
                </c:pt>
                <c:pt idx="6985" formatCode="General">
                  <c:v>-1.4394603695406501E-3</c:v>
                </c:pt>
                <c:pt idx="6986" formatCode="General">
                  <c:v>-1.4634659182232901E-3</c:v>
                </c:pt>
                <c:pt idx="6987" formatCode="General">
                  <c:v>-1.4752519425485001E-3</c:v>
                </c:pt>
                <c:pt idx="6988" formatCode="General">
                  <c:v>-1.4672059821175499E-3</c:v>
                </c:pt>
                <c:pt idx="6989" formatCode="General">
                  <c:v>-1.47403067578118E-3</c:v>
                </c:pt>
                <c:pt idx="6990" formatCode="General">
                  <c:v>-1.4890335689998E-3</c:v>
                </c:pt>
                <c:pt idx="6991" formatCode="General">
                  <c:v>-1.4181667148870801E-3</c:v>
                </c:pt>
                <c:pt idx="6992" formatCode="General">
                  <c:v>-1.4435165730639801E-3</c:v>
                </c:pt>
                <c:pt idx="6993" formatCode="General">
                  <c:v>-1.4636528293806299E-3</c:v>
                </c:pt>
                <c:pt idx="6994" formatCode="General">
                  <c:v>-1.4747280706415801E-3</c:v>
                </c:pt>
                <c:pt idx="6995" formatCode="General">
                  <c:v>-1.4557866886295799E-3</c:v>
                </c:pt>
                <c:pt idx="6996" formatCode="General">
                  <c:v>-1.4407564236747199E-3</c:v>
                </c:pt>
                <c:pt idx="6997" formatCode="General">
                  <c:v>-1.4778156650938901E-3</c:v>
                </c:pt>
                <c:pt idx="6998" formatCode="General">
                  <c:v>-1.4517963260314399E-3</c:v>
                </c:pt>
                <c:pt idx="6999" formatCode="General">
                  <c:v>-1.45150463197418E-3</c:v>
                </c:pt>
                <c:pt idx="7000" formatCode="General">
                  <c:v>-1.45060674032176E-3</c:v>
                </c:pt>
                <c:pt idx="7001" formatCode="General">
                  <c:v>-1.45927386901861E-3</c:v>
                </c:pt>
                <c:pt idx="7002" formatCode="General">
                  <c:v>-1.45519534450821E-3</c:v>
                </c:pt>
                <c:pt idx="7003" formatCode="General">
                  <c:v>-1.4515159773853001E-3</c:v>
                </c:pt>
                <c:pt idx="7004" formatCode="General">
                  <c:v>-1.4547872103084899E-3</c:v>
                </c:pt>
                <c:pt idx="7005" formatCode="General">
                  <c:v>-1.47198616917577E-3</c:v>
                </c:pt>
                <c:pt idx="7006" formatCode="General">
                  <c:v>-1.4263232582451401E-3</c:v>
                </c:pt>
                <c:pt idx="7007" formatCode="General">
                  <c:v>-1.4713566901998301E-3</c:v>
                </c:pt>
                <c:pt idx="7008" formatCode="General">
                  <c:v>-1.4675806613064801E-3</c:v>
                </c:pt>
                <c:pt idx="7009" formatCode="General">
                  <c:v>-1.4804049764268301E-3</c:v>
                </c:pt>
                <c:pt idx="7010" formatCode="General">
                  <c:v>-1.44848789137623E-3</c:v>
                </c:pt>
                <c:pt idx="7011" formatCode="General">
                  <c:v>-1.43602047448364E-3</c:v>
                </c:pt>
                <c:pt idx="7012" formatCode="General">
                  <c:v>-1.4458987048980799E-3</c:v>
                </c:pt>
                <c:pt idx="7013" formatCode="General">
                  <c:v>-1.46789390790782E-3</c:v>
                </c:pt>
                <c:pt idx="7014" formatCode="General">
                  <c:v>-1.46640166199287E-3</c:v>
                </c:pt>
                <c:pt idx="7015" formatCode="General">
                  <c:v>-1.46345000704288E-3</c:v>
                </c:pt>
                <c:pt idx="7016" formatCode="General">
                  <c:v>-1.4223027104368199E-3</c:v>
                </c:pt>
                <c:pt idx="7017" formatCode="General">
                  <c:v>-1.4410050982170599E-3</c:v>
                </c:pt>
                <c:pt idx="7018" formatCode="General">
                  <c:v>-1.4507667851252799E-3</c:v>
                </c:pt>
                <c:pt idx="7019" formatCode="General">
                  <c:v>-1.4696886074650199E-3</c:v>
                </c:pt>
                <c:pt idx="7020" formatCode="General">
                  <c:v>-1.42755807580128E-3</c:v>
                </c:pt>
                <c:pt idx="7021" formatCode="General">
                  <c:v>-1.3986651264070299E-3</c:v>
                </c:pt>
                <c:pt idx="7022" formatCode="General">
                  <c:v>-1.4301476982263501E-3</c:v>
                </c:pt>
                <c:pt idx="7023" formatCode="General">
                  <c:v>-1.4561628197558301E-3</c:v>
                </c:pt>
                <c:pt idx="7024" formatCode="General">
                  <c:v>-1.4453627578633701E-3</c:v>
                </c:pt>
                <c:pt idx="7025" formatCode="General">
                  <c:v>-1.4375598674848499E-3</c:v>
                </c:pt>
                <c:pt idx="7026" formatCode="General">
                  <c:v>-1.4170272133368399E-3</c:v>
                </c:pt>
                <c:pt idx="7027" formatCode="General">
                  <c:v>-1.4120891201198501E-3</c:v>
                </c:pt>
                <c:pt idx="7028" formatCode="General">
                  <c:v>-1.39531420494649E-3</c:v>
                </c:pt>
                <c:pt idx="7029" formatCode="General">
                  <c:v>-1.3866052569580199E-3</c:v>
                </c:pt>
                <c:pt idx="7030" formatCode="General">
                  <c:v>-1.37425692831453E-3</c:v>
                </c:pt>
                <c:pt idx="7031" formatCode="General">
                  <c:v>-1.3699800390259999E-3</c:v>
                </c:pt>
                <c:pt idx="7032" formatCode="General">
                  <c:v>-1.3716331148473199E-3</c:v>
                </c:pt>
                <c:pt idx="7033" formatCode="General">
                  <c:v>-1.3686338599826901E-3</c:v>
                </c:pt>
                <c:pt idx="7034" formatCode="General">
                  <c:v>-1.38474939093812E-3</c:v>
                </c:pt>
                <c:pt idx="7035" formatCode="General">
                  <c:v>-1.4089512426252E-3</c:v>
                </c:pt>
                <c:pt idx="7036" formatCode="General">
                  <c:v>-1.4088970403958001E-3</c:v>
                </c:pt>
                <c:pt idx="7037" formatCode="General">
                  <c:v>-1.4118371491432401E-3</c:v>
                </c:pt>
                <c:pt idx="7038" formatCode="General">
                  <c:v>-1.3657179370513701E-3</c:v>
                </c:pt>
                <c:pt idx="7039" formatCode="General">
                  <c:v>-1.4259245920946E-3</c:v>
                </c:pt>
                <c:pt idx="7040" formatCode="General">
                  <c:v>-1.39363663865927E-3</c:v>
                </c:pt>
                <c:pt idx="7041" formatCode="General">
                  <c:v>-1.4041695006564001E-3</c:v>
                </c:pt>
                <c:pt idx="7042" formatCode="General">
                  <c:v>-1.4492711168958799E-3</c:v>
                </c:pt>
                <c:pt idx="7043" formatCode="General">
                  <c:v>-1.44165527072411E-3</c:v>
                </c:pt>
                <c:pt idx="7044" formatCode="General">
                  <c:v>-1.4171561220680899E-3</c:v>
                </c:pt>
                <c:pt idx="7045" formatCode="General">
                  <c:v>-1.40090075176907E-3</c:v>
                </c:pt>
                <c:pt idx="7046" formatCode="General">
                  <c:v>-1.4506656336177801E-3</c:v>
                </c:pt>
                <c:pt idx="7047" formatCode="General">
                  <c:v>-1.4090960492221399E-3</c:v>
                </c:pt>
                <c:pt idx="7048" formatCode="General">
                  <c:v>-1.4257922261754401E-3</c:v>
                </c:pt>
                <c:pt idx="7049" formatCode="General">
                  <c:v>-1.41971612478565E-3</c:v>
                </c:pt>
                <c:pt idx="7050" formatCode="General">
                  <c:v>-1.4102349870509299E-3</c:v>
                </c:pt>
                <c:pt idx="7051" formatCode="General">
                  <c:v>-1.41205209272655E-3</c:v>
                </c:pt>
                <c:pt idx="7052" formatCode="General">
                  <c:v>-1.41929094123502E-3</c:v>
                </c:pt>
                <c:pt idx="7053" formatCode="General">
                  <c:v>-1.38943135523177E-3</c:v>
                </c:pt>
                <c:pt idx="7054" formatCode="General">
                  <c:v>-1.4049207255555801E-3</c:v>
                </c:pt>
                <c:pt idx="7055" formatCode="General">
                  <c:v>-1.40595331505554E-3</c:v>
                </c:pt>
                <c:pt idx="7056" formatCode="General">
                  <c:v>-1.3798604245380201E-3</c:v>
                </c:pt>
                <c:pt idx="7057" formatCode="General">
                  <c:v>-1.3778204929002799E-3</c:v>
                </c:pt>
                <c:pt idx="7058" formatCode="General">
                  <c:v>-1.4206568492997299E-3</c:v>
                </c:pt>
                <c:pt idx="7059" formatCode="General">
                  <c:v>-1.3956861790354301E-3</c:v>
                </c:pt>
                <c:pt idx="7060" formatCode="General">
                  <c:v>-1.4027700143888599E-3</c:v>
                </c:pt>
                <c:pt idx="7061" formatCode="General">
                  <c:v>-1.4011711282578001E-3</c:v>
                </c:pt>
                <c:pt idx="7062" formatCode="General">
                  <c:v>-1.3800373467797199E-3</c:v>
                </c:pt>
                <c:pt idx="7063" formatCode="General">
                  <c:v>-1.35825401926854E-3</c:v>
                </c:pt>
                <c:pt idx="7064" formatCode="General">
                  <c:v>-1.3797587154488701E-3</c:v>
                </c:pt>
                <c:pt idx="7065" formatCode="General">
                  <c:v>-1.3844684507446699E-3</c:v>
                </c:pt>
                <c:pt idx="7066" formatCode="General">
                  <c:v>-1.4216492031880201E-3</c:v>
                </c:pt>
                <c:pt idx="7067" formatCode="General">
                  <c:v>-1.3745646327795601E-3</c:v>
                </c:pt>
                <c:pt idx="7068" formatCode="General">
                  <c:v>-1.36523001291453E-3</c:v>
                </c:pt>
                <c:pt idx="7069" formatCode="General">
                  <c:v>-1.37758692303913E-3</c:v>
                </c:pt>
                <c:pt idx="7070" formatCode="General">
                  <c:v>-1.39719531469554E-3</c:v>
                </c:pt>
                <c:pt idx="7071" formatCode="General">
                  <c:v>-1.40566846215736E-3</c:v>
                </c:pt>
                <c:pt idx="7072" formatCode="General">
                  <c:v>-1.3720453328863499E-3</c:v>
                </c:pt>
                <c:pt idx="7073" formatCode="General">
                  <c:v>-1.4212818761768699E-3</c:v>
                </c:pt>
                <c:pt idx="7074" formatCode="General">
                  <c:v>-1.38378904090533E-3</c:v>
                </c:pt>
                <c:pt idx="7075" formatCode="General">
                  <c:v>-1.3837893663944301E-3</c:v>
                </c:pt>
                <c:pt idx="7076" formatCode="General">
                  <c:v>-1.35590908321209E-3</c:v>
                </c:pt>
                <c:pt idx="7077" formatCode="General">
                  <c:v>-1.39318318106857E-3</c:v>
                </c:pt>
                <c:pt idx="7078" formatCode="General">
                  <c:v>-1.3769342947372401E-3</c:v>
                </c:pt>
                <c:pt idx="7079" formatCode="General">
                  <c:v>-1.36134007965379E-3</c:v>
                </c:pt>
                <c:pt idx="7080" formatCode="General">
                  <c:v>-1.3832786822387999E-3</c:v>
                </c:pt>
                <c:pt idx="7081" formatCode="General">
                  <c:v>-1.3851666516667999E-3</c:v>
                </c:pt>
                <c:pt idx="7082" formatCode="General">
                  <c:v>-1.3857720453997601E-3</c:v>
                </c:pt>
                <c:pt idx="7083" formatCode="General">
                  <c:v>-1.3911174799337001E-3</c:v>
                </c:pt>
                <c:pt idx="7084" formatCode="General">
                  <c:v>-1.35722496751139E-3</c:v>
                </c:pt>
                <c:pt idx="7085" formatCode="General">
                  <c:v>-1.38597762806011E-3</c:v>
                </c:pt>
                <c:pt idx="7086" formatCode="General">
                  <c:v>-1.35931826343069E-3</c:v>
                </c:pt>
                <c:pt idx="7087" formatCode="General">
                  <c:v>-1.3517492605627901E-3</c:v>
                </c:pt>
                <c:pt idx="7088" formatCode="General">
                  <c:v>-1.38194300449396E-3</c:v>
                </c:pt>
                <c:pt idx="7089" formatCode="General">
                  <c:v>-1.3817634780889101E-3</c:v>
                </c:pt>
                <c:pt idx="7090" formatCode="General">
                  <c:v>-1.3697591217675801E-3</c:v>
                </c:pt>
                <c:pt idx="7091" formatCode="General">
                  <c:v>-1.3797449702473001E-3</c:v>
                </c:pt>
                <c:pt idx="7092" formatCode="General">
                  <c:v>-1.37462574547425E-3</c:v>
                </c:pt>
                <c:pt idx="7093" formatCode="General">
                  <c:v>-1.42983101719956E-3</c:v>
                </c:pt>
                <c:pt idx="7094" formatCode="General">
                  <c:v>-1.3583589534457E-3</c:v>
                </c:pt>
                <c:pt idx="7095" formatCode="General">
                  <c:v>-1.42057808038085E-3</c:v>
                </c:pt>
                <c:pt idx="7096" formatCode="General">
                  <c:v>-1.3904744842179501E-3</c:v>
                </c:pt>
                <c:pt idx="7097" formatCode="General">
                  <c:v>-1.3915682883017899E-3</c:v>
                </c:pt>
                <c:pt idx="7098" formatCode="General">
                  <c:v>-1.4157097861639599E-3</c:v>
                </c:pt>
                <c:pt idx="7099" formatCode="General">
                  <c:v>-1.39391743864648E-3</c:v>
                </c:pt>
                <c:pt idx="7100" formatCode="General">
                  <c:v>-1.43589516753978E-3</c:v>
                </c:pt>
                <c:pt idx="7101" formatCode="General">
                  <c:v>-1.35652635303658E-3</c:v>
                </c:pt>
                <c:pt idx="7102" formatCode="General">
                  <c:v>-1.3836179692496499E-3</c:v>
                </c:pt>
                <c:pt idx="7103" formatCode="General">
                  <c:v>-1.4375921327483201E-3</c:v>
                </c:pt>
                <c:pt idx="7104" formatCode="General">
                  <c:v>-1.3984371361543901E-3</c:v>
                </c:pt>
                <c:pt idx="7105" formatCode="General">
                  <c:v>-1.4394538902612901E-3</c:v>
                </c:pt>
                <c:pt idx="7106" formatCode="General">
                  <c:v>-1.4528586579176E-3</c:v>
                </c:pt>
                <c:pt idx="7107" formatCode="General">
                  <c:v>-1.40442094506027E-3</c:v>
                </c:pt>
                <c:pt idx="7108" formatCode="General">
                  <c:v>-1.4374296687930401E-3</c:v>
                </c:pt>
                <c:pt idx="7109" formatCode="General">
                  <c:v>-1.4357443763839499E-3</c:v>
                </c:pt>
                <c:pt idx="7110" formatCode="General">
                  <c:v>-1.4308491067526201E-3</c:v>
                </c:pt>
                <c:pt idx="7111" formatCode="General">
                  <c:v>-1.4514845972647E-3</c:v>
                </c:pt>
                <c:pt idx="7112" formatCode="General">
                  <c:v>-1.4317565202637099E-3</c:v>
                </c:pt>
                <c:pt idx="7113" formatCode="General">
                  <c:v>-1.44707112594514E-3</c:v>
                </c:pt>
                <c:pt idx="7114" formatCode="General">
                  <c:v>-1.3846614188188901E-3</c:v>
                </c:pt>
                <c:pt idx="7115" formatCode="General">
                  <c:v>-1.4199376717342099E-3</c:v>
                </c:pt>
                <c:pt idx="7116" formatCode="General">
                  <c:v>-1.3789040515316E-3</c:v>
                </c:pt>
                <c:pt idx="7117" formatCode="General">
                  <c:v>-1.4122320428823899E-3</c:v>
                </c:pt>
                <c:pt idx="7118" formatCode="General">
                  <c:v>-1.3634247522731401E-3</c:v>
                </c:pt>
                <c:pt idx="7119" formatCode="General">
                  <c:v>-1.41197179971058E-3</c:v>
                </c:pt>
                <c:pt idx="7120" formatCode="General">
                  <c:v>-1.4201302123232401E-3</c:v>
                </c:pt>
                <c:pt idx="7121" formatCode="General">
                  <c:v>-1.38945931598429E-3</c:v>
                </c:pt>
                <c:pt idx="7122" formatCode="General">
                  <c:v>-1.4197300662052001E-3</c:v>
                </c:pt>
                <c:pt idx="7123" formatCode="General">
                  <c:v>-1.4264280771699E-3</c:v>
                </c:pt>
                <c:pt idx="7124" formatCode="General">
                  <c:v>-1.39513595469978E-3</c:v>
                </c:pt>
                <c:pt idx="7125" formatCode="General">
                  <c:v>-1.42651745985842E-3</c:v>
                </c:pt>
                <c:pt idx="7126" formatCode="General">
                  <c:v>-1.39754088609824E-3</c:v>
                </c:pt>
                <c:pt idx="7127" formatCode="General">
                  <c:v>-1.44614559905752E-3</c:v>
                </c:pt>
                <c:pt idx="7128" formatCode="General">
                  <c:v>-1.40149108315781E-3</c:v>
                </c:pt>
                <c:pt idx="7129" formatCode="General">
                  <c:v>-1.43645633125799E-3</c:v>
                </c:pt>
                <c:pt idx="7130" formatCode="General">
                  <c:v>-1.42933393424397E-3</c:v>
                </c:pt>
                <c:pt idx="7131" formatCode="General">
                  <c:v>-1.4116020493782199E-3</c:v>
                </c:pt>
                <c:pt idx="7132" formatCode="General">
                  <c:v>-1.39302196737027E-3</c:v>
                </c:pt>
                <c:pt idx="7133" formatCode="General">
                  <c:v>-1.42508533929777E-3</c:v>
                </c:pt>
                <c:pt idx="7134" formatCode="General">
                  <c:v>-1.3895481435425999E-3</c:v>
                </c:pt>
                <c:pt idx="7135" formatCode="General">
                  <c:v>-1.3911276471209101E-3</c:v>
                </c:pt>
                <c:pt idx="7136" formatCode="General">
                  <c:v>-1.4105352728086701E-3</c:v>
                </c:pt>
                <c:pt idx="7137" formatCode="General">
                  <c:v>-1.4227182136077501E-3</c:v>
                </c:pt>
                <c:pt idx="7138" formatCode="General">
                  <c:v>-1.46895736378436E-3</c:v>
                </c:pt>
                <c:pt idx="7139" formatCode="General">
                  <c:v>-1.4273841478047E-3</c:v>
                </c:pt>
                <c:pt idx="7140" formatCode="General">
                  <c:v>-1.4327622559746299E-3</c:v>
                </c:pt>
                <c:pt idx="7141" formatCode="General">
                  <c:v>-1.4535406296154001E-3</c:v>
                </c:pt>
                <c:pt idx="7142" formatCode="General">
                  <c:v>-1.4332171402371601E-3</c:v>
                </c:pt>
                <c:pt idx="7143" formatCode="General">
                  <c:v>-1.3813395642705401E-3</c:v>
                </c:pt>
                <c:pt idx="7144" formatCode="General">
                  <c:v>-1.3941523654364401E-3</c:v>
                </c:pt>
                <c:pt idx="7145" formatCode="General">
                  <c:v>-1.43742847212236E-3</c:v>
                </c:pt>
                <c:pt idx="7146" formatCode="General">
                  <c:v>-1.3964202525314801E-3</c:v>
                </c:pt>
                <c:pt idx="7147" formatCode="General">
                  <c:v>-1.43921657013416E-3</c:v>
                </c:pt>
                <c:pt idx="7148" formatCode="General">
                  <c:v>-1.43848853622426E-3</c:v>
                </c:pt>
                <c:pt idx="7149" formatCode="General">
                  <c:v>-1.42783338134924E-3</c:v>
                </c:pt>
                <c:pt idx="7150" formatCode="General">
                  <c:v>-1.41782949646062E-3</c:v>
                </c:pt>
                <c:pt idx="7151" formatCode="General">
                  <c:v>-1.43949869112315E-3</c:v>
                </c:pt>
                <c:pt idx="7152" formatCode="General">
                  <c:v>-1.4309295026558499E-3</c:v>
                </c:pt>
                <c:pt idx="7153" formatCode="General">
                  <c:v>-1.4440326951590901E-3</c:v>
                </c:pt>
                <c:pt idx="7154" formatCode="General">
                  <c:v>-1.40681273686171E-3</c:v>
                </c:pt>
                <c:pt idx="7155" formatCode="General">
                  <c:v>-1.4246390152976101E-3</c:v>
                </c:pt>
                <c:pt idx="7156" formatCode="General">
                  <c:v>-1.4213055464602101E-3</c:v>
                </c:pt>
                <c:pt idx="7157" formatCode="General">
                  <c:v>-1.42091162873003E-3</c:v>
                </c:pt>
                <c:pt idx="7158" formatCode="General">
                  <c:v>-1.45375314730735E-3</c:v>
                </c:pt>
                <c:pt idx="7159" formatCode="General">
                  <c:v>-1.4631334117535201E-3</c:v>
                </c:pt>
                <c:pt idx="7160" formatCode="General">
                  <c:v>-1.45914441698063E-3</c:v>
                </c:pt>
                <c:pt idx="7161" formatCode="General">
                  <c:v>-1.4310727524369899E-3</c:v>
                </c:pt>
                <c:pt idx="7162" formatCode="General">
                  <c:v>-1.47478468152846E-3</c:v>
                </c:pt>
                <c:pt idx="7163" formatCode="General">
                  <c:v>-1.45616720539046E-3</c:v>
                </c:pt>
                <c:pt idx="7164" formatCode="General">
                  <c:v>-1.39897903925343E-3</c:v>
                </c:pt>
                <c:pt idx="7165" formatCode="General">
                  <c:v>-1.45295328976452E-3</c:v>
                </c:pt>
                <c:pt idx="7166" formatCode="General">
                  <c:v>-1.4561634469884199E-3</c:v>
                </c:pt>
                <c:pt idx="7167" formatCode="General">
                  <c:v>-1.4490441036448501E-3</c:v>
                </c:pt>
                <c:pt idx="7168" formatCode="General">
                  <c:v>-1.4469420407799501E-3</c:v>
                </c:pt>
                <c:pt idx="7169" formatCode="General">
                  <c:v>-1.4645453996275099E-3</c:v>
                </c:pt>
                <c:pt idx="7170" formatCode="General">
                  <c:v>-1.42410777334826E-3</c:v>
                </c:pt>
                <c:pt idx="7171" formatCode="General">
                  <c:v>-1.4642803852524401E-3</c:v>
                </c:pt>
                <c:pt idx="7172" formatCode="General">
                  <c:v>-1.4479544509497201E-3</c:v>
                </c:pt>
                <c:pt idx="7173" formatCode="General">
                  <c:v>-1.4671720191240399E-3</c:v>
                </c:pt>
                <c:pt idx="7174" formatCode="General">
                  <c:v>-1.4697236697556999E-3</c:v>
                </c:pt>
                <c:pt idx="7175" formatCode="General">
                  <c:v>-1.46691528202415E-3</c:v>
                </c:pt>
                <c:pt idx="7176" formatCode="General">
                  <c:v>-1.4615199764764801E-3</c:v>
                </c:pt>
                <c:pt idx="7177" formatCode="General">
                  <c:v>-1.39827700522088E-3</c:v>
                </c:pt>
                <c:pt idx="7178" formatCode="General">
                  <c:v>-1.4552308992516699E-3</c:v>
                </c:pt>
                <c:pt idx="7179" formatCode="General">
                  <c:v>-1.46681498915671E-3</c:v>
                </c:pt>
                <c:pt idx="7180" formatCode="General">
                  <c:v>-1.4482795191481199E-3</c:v>
                </c:pt>
                <c:pt idx="7181" formatCode="General">
                  <c:v>-1.4843939512716199E-3</c:v>
                </c:pt>
                <c:pt idx="7182" formatCode="General">
                  <c:v>-1.4699011072310899E-3</c:v>
                </c:pt>
                <c:pt idx="7183" formatCode="General">
                  <c:v>-1.4682119147733401E-3</c:v>
                </c:pt>
                <c:pt idx="7184" formatCode="General">
                  <c:v>-1.4470738476501199E-3</c:v>
                </c:pt>
                <c:pt idx="7185" formatCode="General">
                  <c:v>-1.4414437745015401E-3</c:v>
                </c:pt>
                <c:pt idx="7186" formatCode="General">
                  <c:v>-1.44616639235682E-3</c:v>
                </c:pt>
                <c:pt idx="7187" formatCode="General">
                  <c:v>-1.46372373746857E-3</c:v>
                </c:pt>
                <c:pt idx="7188" formatCode="General">
                  <c:v>-1.45346345457369E-3</c:v>
                </c:pt>
                <c:pt idx="7189" formatCode="General">
                  <c:v>-1.42721585408129E-3</c:v>
                </c:pt>
                <c:pt idx="7190" formatCode="General">
                  <c:v>-1.4653516640307301E-3</c:v>
                </c:pt>
                <c:pt idx="7191" formatCode="General">
                  <c:v>-1.4262334698439199E-3</c:v>
                </c:pt>
                <c:pt idx="7192" formatCode="General">
                  <c:v>-1.4318002491524101E-3</c:v>
                </c:pt>
                <c:pt idx="7193" formatCode="General">
                  <c:v>-1.45623790336012E-3</c:v>
                </c:pt>
                <c:pt idx="7194" formatCode="General">
                  <c:v>-1.4617070978975E-3</c:v>
                </c:pt>
                <c:pt idx="7195" formatCode="General">
                  <c:v>-1.4527374105366901E-3</c:v>
                </c:pt>
                <c:pt idx="7196" formatCode="General">
                  <c:v>-1.4711323344864999E-3</c:v>
                </c:pt>
                <c:pt idx="7197" formatCode="General">
                  <c:v>-1.45033721350878E-3</c:v>
                </c:pt>
                <c:pt idx="7198" formatCode="General">
                  <c:v>-1.4550530464421899E-3</c:v>
                </c:pt>
                <c:pt idx="7199" formatCode="General">
                  <c:v>-1.4695184721377E-3</c:v>
                </c:pt>
                <c:pt idx="7200" formatCode="General">
                  <c:v>-1.47872867841598E-3</c:v>
                </c:pt>
                <c:pt idx="7201" formatCode="General">
                  <c:v>-1.4617901137594399E-3</c:v>
                </c:pt>
                <c:pt idx="7202" formatCode="General">
                  <c:v>-1.45886708718281E-3</c:v>
                </c:pt>
                <c:pt idx="7203" formatCode="General">
                  <c:v>-1.4824892515501601E-3</c:v>
                </c:pt>
                <c:pt idx="7204" formatCode="General">
                  <c:v>-1.4787130313170299E-3</c:v>
                </c:pt>
                <c:pt idx="7205" formatCode="General">
                  <c:v>-1.46002385837582E-3</c:v>
                </c:pt>
                <c:pt idx="7206" formatCode="General">
                  <c:v>-1.4589139827210799E-3</c:v>
                </c:pt>
                <c:pt idx="7207" formatCode="General">
                  <c:v>-1.44021708916338E-3</c:v>
                </c:pt>
                <c:pt idx="7208" formatCode="General">
                  <c:v>-1.4529354027334399E-3</c:v>
                </c:pt>
                <c:pt idx="7209" formatCode="General">
                  <c:v>-1.4528418976318201E-3</c:v>
                </c:pt>
                <c:pt idx="7210" formatCode="General">
                  <c:v>-1.4850325067392799E-3</c:v>
                </c:pt>
                <c:pt idx="7211" formatCode="General">
                  <c:v>-1.47560945078782E-3</c:v>
                </c:pt>
                <c:pt idx="7212" formatCode="General">
                  <c:v>-1.47534513963921E-3</c:v>
                </c:pt>
                <c:pt idx="7213" formatCode="General">
                  <c:v>-1.45692761375394E-3</c:v>
                </c:pt>
                <c:pt idx="7214" formatCode="General">
                  <c:v>-1.4745016699789801E-3</c:v>
                </c:pt>
                <c:pt idx="7215" formatCode="General">
                  <c:v>-1.4601575804973901E-3</c:v>
                </c:pt>
                <c:pt idx="7216" formatCode="General">
                  <c:v>-1.45212944552809E-3</c:v>
                </c:pt>
                <c:pt idx="7217" formatCode="General">
                  <c:v>-1.46758079448114E-3</c:v>
                </c:pt>
                <c:pt idx="7218" formatCode="General">
                  <c:v>-1.4553927676588499E-3</c:v>
                </c:pt>
                <c:pt idx="7219" formatCode="General">
                  <c:v>-1.48013622089345E-3</c:v>
                </c:pt>
                <c:pt idx="7220" formatCode="General">
                  <c:v>-1.4582538378579001E-3</c:v>
                </c:pt>
                <c:pt idx="7221" formatCode="General">
                  <c:v>-1.4683380167364399E-3</c:v>
                </c:pt>
                <c:pt idx="7222" formatCode="General">
                  <c:v>-1.45587563655433E-3</c:v>
                </c:pt>
                <c:pt idx="7223" formatCode="General">
                  <c:v>-1.4753702120104001E-3</c:v>
                </c:pt>
                <c:pt idx="7224" formatCode="General">
                  <c:v>-1.4697882010819301E-3</c:v>
                </c:pt>
                <c:pt idx="7225" formatCode="General">
                  <c:v>-1.4636759666320201E-3</c:v>
                </c:pt>
                <c:pt idx="7226" formatCode="General">
                  <c:v>-1.4582976098375801E-3</c:v>
                </c:pt>
                <c:pt idx="7227" formatCode="General">
                  <c:v>-1.4404693096139399E-3</c:v>
                </c:pt>
                <c:pt idx="7228" formatCode="General">
                  <c:v>-1.4569001427882501E-3</c:v>
                </c:pt>
                <c:pt idx="7229" formatCode="General">
                  <c:v>-1.4737466525792801E-3</c:v>
                </c:pt>
                <c:pt idx="7230" formatCode="General">
                  <c:v>-1.44704903832425E-3</c:v>
                </c:pt>
                <c:pt idx="7231" formatCode="General">
                  <c:v>-1.45901922734116E-3</c:v>
                </c:pt>
                <c:pt idx="7232" formatCode="General">
                  <c:v>-1.47068281240737E-3</c:v>
                </c:pt>
                <c:pt idx="7233" formatCode="General">
                  <c:v>-1.4664472455427099E-3</c:v>
                </c:pt>
                <c:pt idx="7234" formatCode="General">
                  <c:v>-1.47292518824844E-3</c:v>
                </c:pt>
                <c:pt idx="7235" formatCode="General">
                  <c:v>-1.4470312670429801E-3</c:v>
                </c:pt>
                <c:pt idx="7236" formatCode="General">
                  <c:v>-1.4825915727647799E-3</c:v>
                </c:pt>
                <c:pt idx="7237" formatCode="General">
                  <c:v>-1.4386972843777701E-3</c:v>
                </c:pt>
                <c:pt idx="7238" formatCode="General">
                  <c:v>-1.4647326584700999E-3</c:v>
                </c:pt>
                <c:pt idx="7239" formatCode="General">
                  <c:v>-1.47044545686541E-3</c:v>
                </c:pt>
                <c:pt idx="7240" formatCode="General">
                  <c:v>-1.4625709382403501E-3</c:v>
                </c:pt>
                <c:pt idx="7241" formatCode="General">
                  <c:v>-1.45406571997219E-3</c:v>
                </c:pt>
                <c:pt idx="7242" formatCode="General">
                  <c:v>-1.46946661645155E-3</c:v>
                </c:pt>
                <c:pt idx="7243" formatCode="General">
                  <c:v>-1.46475153272048E-3</c:v>
                </c:pt>
                <c:pt idx="7244" formatCode="General">
                  <c:v>-1.4136958334981999E-3</c:v>
                </c:pt>
                <c:pt idx="7245" formatCode="General">
                  <c:v>-1.45958211564077E-3</c:v>
                </c:pt>
                <c:pt idx="7246" formatCode="General">
                  <c:v>-1.42477137047854E-3</c:v>
                </c:pt>
                <c:pt idx="7247" formatCode="General">
                  <c:v>-1.48163894126677E-3</c:v>
                </c:pt>
                <c:pt idx="7248" formatCode="General">
                  <c:v>-1.45442802241935E-3</c:v>
                </c:pt>
                <c:pt idx="7249" formatCode="General">
                  <c:v>-1.46326510015953E-3</c:v>
                </c:pt>
                <c:pt idx="7250" formatCode="General">
                  <c:v>-1.48455542805257E-3</c:v>
                </c:pt>
                <c:pt idx="7251" formatCode="General">
                  <c:v>-1.4684434320958301E-3</c:v>
                </c:pt>
                <c:pt idx="7252" formatCode="General">
                  <c:v>-1.4353140385401199E-3</c:v>
                </c:pt>
                <c:pt idx="7253" formatCode="General">
                  <c:v>-1.42293328425959E-3</c:v>
                </c:pt>
                <c:pt idx="7254" formatCode="General">
                  <c:v>-1.4641120253808999E-3</c:v>
                </c:pt>
                <c:pt idx="7255" formatCode="General">
                  <c:v>-1.4383933228173901E-3</c:v>
                </c:pt>
                <c:pt idx="7256" formatCode="General">
                  <c:v>-1.4673967156258001E-3</c:v>
                </c:pt>
                <c:pt idx="7257" formatCode="General">
                  <c:v>-1.44169467699871E-3</c:v>
                </c:pt>
                <c:pt idx="7258" formatCode="General">
                  <c:v>-1.4583396372247501E-3</c:v>
                </c:pt>
                <c:pt idx="7259" formatCode="General">
                  <c:v>-1.41481643979349E-3</c:v>
                </c:pt>
                <c:pt idx="7260" formatCode="General">
                  <c:v>-1.46685890290176E-3</c:v>
                </c:pt>
                <c:pt idx="7261" formatCode="General">
                  <c:v>-1.41025491989512E-3</c:v>
                </c:pt>
                <c:pt idx="7262" formatCode="General">
                  <c:v>-1.4463133719826E-3</c:v>
                </c:pt>
                <c:pt idx="7263" formatCode="General">
                  <c:v>-1.4667876911725101E-3</c:v>
                </c:pt>
                <c:pt idx="7264" formatCode="General">
                  <c:v>-1.4800883581262199E-3</c:v>
                </c:pt>
                <c:pt idx="7265" formatCode="General">
                  <c:v>-1.4650994551697E-3</c:v>
                </c:pt>
                <c:pt idx="7266" formatCode="General">
                  <c:v>-1.42312798419763E-3</c:v>
                </c:pt>
                <c:pt idx="7267" formatCode="General">
                  <c:v>-1.4392819952202299E-3</c:v>
                </c:pt>
                <c:pt idx="7268" formatCode="General">
                  <c:v>-1.4699988277097501E-3</c:v>
                </c:pt>
                <c:pt idx="7269" formatCode="General">
                  <c:v>-1.4394286615894299E-3</c:v>
                </c:pt>
                <c:pt idx="7270" formatCode="General">
                  <c:v>-1.4536087375629E-3</c:v>
                </c:pt>
                <c:pt idx="7271" formatCode="General">
                  <c:v>-1.4398541459838001E-3</c:v>
                </c:pt>
                <c:pt idx="7272" formatCode="General">
                  <c:v>-1.4339108535781199E-3</c:v>
                </c:pt>
                <c:pt idx="7273" formatCode="General">
                  <c:v>-1.4390077122825001E-3</c:v>
                </c:pt>
                <c:pt idx="7274" formatCode="General">
                  <c:v>-1.40448409181678E-3</c:v>
                </c:pt>
                <c:pt idx="7275" formatCode="General">
                  <c:v>-1.42648348627873E-3</c:v>
                </c:pt>
                <c:pt idx="7276" formatCode="General">
                  <c:v>-1.4210629677943701E-3</c:v>
                </c:pt>
                <c:pt idx="7277" formatCode="General">
                  <c:v>-1.41260164182079E-3</c:v>
                </c:pt>
                <c:pt idx="7278" formatCode="General">
                  <c:v>-1.48120421826367E-3</c:v>
                </c:pt>
                <c:pt idx="7279" formatCode="General">
                  <c:v>-1.4643403634236401E-3</c:v>
                </c:pt>
                <c:pt idx="7280" formatCode="General">
                  <c:v>-1.4725330281099801E-3</c:v>
                </c:pt>
                <c:pt idx="7281" formatCode="General">
                  <c:v>-1.44208623507177E-3</c:v>
                </c:pt>
                <c:pt idx="7282" formatCode="General">
                  <c:v>-1.4716026827574799E-3</c:v>
                </c:pt>
                <c:pt idx="7283" formatCode="General">
                  <c:v>-1.4677007975824E-3</c:v>
                </c:pt>
                <c:pt idx="7284" formatCode="General">
                  <c:v>-1.44594139327264E-3</c:v>
                </c:pt>
                <c:pt idx="7285" formatCode="General">
                  <c:v>-1.4599841619393299E-3</c:v>
                </c:pt>
                <c:pt idx="7286" formatCode="General">
                  <c:v>-1.4569684991939101E-3</c:v>
                </c:pt>
                <c:pt idx="7287" formatCode="General">
                  <c:v>-1.46068000254888E-3</c:v>
                </c:pt>
                <c:pt idx="7288" formatCode="General">
                  <c:v>-1.44534671659512E-3</c:v>
                </c:pt>
                <c:pt idx="7289" formatCode="General">
                  <c:v>-1.45647555608233E-3</c:v>
                </c:pt>
                <c:pt idx="7290" formatCode="General">
                  <c:v>-1.48132956800183E-3</c:v>
                </c:pt>
                <c:pt idx="7291" formatCode="General">
                  <c:v>-1.4332841545749799E-3</c:v>
                </c:pt>
                <c:pt idx="7292" formatCode="General">
                  <c:v>-1.43004746433951E-3</c:v>
                </c:pt>
                <c:pt idx="7293" formatCode="General">
                  <c:v>-1.4343179526761301E-3</c:v>
                </c:pt>
                <c:pt idx="7294" formatCode="General">
                  <c:v>-1.45458651484676E-3</c:v>
                </c:pt>
                <c:pt idx="7295" formatCode="General">
                  <c:v>-1.4436702459521701E-3</c:v>
                </c:pt>
                <c:pt idx="7296" formatCode="General">
                  <c:v>-1.4485075233222099E-3</c:v>
                </c:pt>
                <c:pt idx="7297" formatCode="General">
                  <c:v>-1.4445890691647399E-3</c:v>
                </c:pt>
                <c:pt idx="7298" formatCode="General">
                  <c:v>-1.4411484515248301E-3</c:v>
                </c:pt>
                <c:pt idx="7299" formatCode="General">
                  <c:v>-1.4548806760751899E-3</c:v>
                </c:pt>
                <c:pt idx="7300" formatCode="General">
                  <c:v>-1.4506917972956499E-3</c:v>
                </c:pt>
                <c:pt idx="7301" formatCode="General">
                  <c:v>-1.4708910926998599E-3</c:v>
                </c:pt>
                <c:pt idx="7302" formatCode="General">
                  <c:v>-1.4368376786992999E-3</c:v>
                </c:pt>
                <c:pt idx="7303" formatCode="General">
                  <c:v>-1.4270883907683801E-3</c:v>
                </c:pt>
                <c:pt idx="7304" formatCode="General">
                  <c:v>-1.4171237822439E-3</c:v>
                </c:pt>
                <c:pt idx="7305" formatCode="General">
                  <c:v>-1.4361208963940299E-3</c:v>
                </c:pt>
                <c:pt idx="7306" formatCode="General">
                  <c:v>-1.44033342934215E-3</c:v>
                </c:pt>
                <c:pt idx="7307" formatCode="General">
                  <c:v>-1.45726018794192E-3</c:v>
                </c:pt>
                <c:pt idx="7308" formatCode="General">
                  <c:v>-1.4250861935518101E-3</c:v>
                </c:pt>
                <c:pt idx="7309" formatCode="General">
                  <c:v>-1.4506973630185099E-3</c:v>
                </c:pt>
                <c:pt idx="7310" formatCode="General">
                  <c:v>-1.4524807404782999E-3</c:v>
                </c:pt>
                <c:pt idx="7311" formatCode="General">
                  <c:v>-1.4490211875125801E-3</c:v>
                </c:pt>
                <c:pt idx="7312" formatCode="General">
                  <c:v>-1.40975146635657E-3</c:v>
                </c:pt>
                <c:pt idx="7313" formatCode="General">
                  <c:v>-1.46051581166094E-3</c:v>
                </c:pt>
                <c:pt idx="7314" formatCode="General">
                  <c:v>-1.43491535826793E-3</c:v>
                </c:pt>
                <c:pt idx="7315" formatCode="General">
                  <c:v>-1.4565857924727201E-3</c:v>
                </c:pt>
                <c:pt idx="7316" formatCode="General">
                  <c:v>-1.42275633903784E-3</c:v>
                </c:pt>
                <c:pt idx="7317" formatCode="General">
                  <c:v>-1.41217507001678E-3</c:v>
                </c:pt>
                <c:pt idx="7318" formatCode="General">
                  <c:v>-1.4278892547068E-3</c:v>
                </c:pt>
                <c:pt idx="7319" formatCode="General">
                  <c:v>-1.4006660688434701E-3</c:v>
                </c:pt>
                <c:pt idx="7320" formatCode="General">
                  <c:v>-1.46554670205926E-3</c:v>
                </c:pt>
                <c:pt idx="7321" formatCode="General">
                  <c:v>-1.42951301116098E-3</c:v>
                </c:pt>
                <c:pt idx="7322" formatCode="General">
                  <c:v>-1.4100251102832199E-3</c:v>
                </c:pt>
                <c:pt idx="7323" formatCode="General">
                  <c:v>-1.45083409466534E-3</c:v>
                </c:pt>
                <c:pt idx="7324" formatCode="General">
                  <c:v>-1.4401162975641499E-3</c:v>
                </c:pt>
                <c:pt idx="7325" formatCode="General">
                  <c:v>-1.3687359028289299E-3</c:v>
                </c:pt>
                <c:pt idx="7326" formatCode="General">
                  <c:v>-1.37323070088971E-3</c:v>
                </c:pt>
                <c:pt idx="7327" formatCode="General">
                  <c:v>-1.39827737348206E-3</c:v>
                </c:pt>
                <c:pt idx="7328" formatCode="General">
                  <c:v>-1.44672441833458E-3</c:v>
                </c:pt>
                <c:pt idx="7329" formatCode="General">
                  <c:v>-1.4253770930155599E-3</c:v>
                </c:pt>
                <c:pt idx="7330" formatCode="General">
                  <c:v>-1.41163215117393E-3</c:v>
                </c:pt>
                <c:pt idx="7331" formatCode="General">
                  <c:v>-1.4353111546798599E-3</c:v>
                </c:pt>
                <c:pt idx="7332" formatCode="General">
                  <c:v>-1.3547541230426599E-3</c:v>
                </c:pt>
                <c:pt idx="7333" formatCode="General">
                  <c:v>-1.4386093160812601E-3</c:v>
                </c:pt>
                <c:pt idx="7334" formatCode="General">
                  <c:v>-1.41571989436441E-3</c:v>
                </c:pt>
                <c:pt idx="7335" formatCode="General">
                  <c:v>-1.4220052820918599E-3</c:v>
                </c:pt>
                <c:pt idx="7336" formatCode="General">
                  <c:v>-1.45603678368831E-3</c:v>
                </c:pt>
                <c:pt idx="7337" formatCode="General">
                  <c:v>-1.3970289091290299E-3</c:v>
                </c:pt>
                <c:pt idx="7338" formatCode="General">
                  <c:v>-1.3863777461489699E-3</c:v>
                </c:pt>
                <c:pt idx="7339" formatCode="General">
                  <c:v>-1.35754831192004E-3</c:v>
                </c:pt>
                <c:pt idx="7340" formatCode="General">
                  <c:v>-1.4063534486737101E-3</c:v>
                </c:pt>
                <c:pt idx="7341" formatCode="General">
                  <c:v>-1.4610235396894499E-3</c:v>
                </c:pt>
                <c:pt idx="7342" formatCode="General">
                  <c:v>-1.4222924032305201E-3</c:v>
                </c:pt>
                <c:pt idx="7343" formatCode="General">
                  <c:v>-1.42426394827083E-3</c:v>
                </c:pt>
                <c:pt idx="7344" formatCode="General">
                  <c:v>-1.38301705615259E-3</c:v>
                </c:pt>
                <c:pt idx="7345" formatCode="General">
                  <c:v>-1.43532821162068E-3</c:v>
                </c:pt>
                <c:pt idx="7346" formatCode="General">
                  <c:v>-1.4222574236033799E-3</c:v>
                </c:pt>
                <c:pt idx="7347" formatCode="General">
                  <c:v>-1.41313131909722E-3</c:v>
                </c:pt>
                <c:pt idx="7348" formatCode="General">
                  <c:v>-1.4328994865155801E-3</c:v>
                </c:pt>
                <c:pt idx="7349" formatCode="General">
                  <c:v>-1.4446851249712801E-3</c:v>
                </c:pt>
                <c:pt idx="7350" formatCode="General">
                  <c:v>-1.41708511862741E-3</c:v>
                </c:pt>
                <c:pt idx="7351" formatCode="General">
                  <c:v>-1.4098469865727499E-3</c:v>
                </c:pt>
                <c:pt idx="7352" formatCode="General">
                  <c:v>-1.4134627514100801E-3</c:v>
                </c:pt>
                <c:pt idx="7353" formatCode="General">
                  <c:v>-1.4126514750723599E-3</c:v>
                </c:pt>
                <c:pt idx="7354" formatCode="General">
                  <c:v>-1.44769174564132E-3</c:v>
                </c:pt>
                <c:pt idx="7355" formatCode="General">
                  <c:v>-1.44231903895898E-3</c:v>
                </c:pt>
                <c:pt idx="7356" formatCode="General">
                  <c:v>-1.4223116416935699E-3</c:v>
                </c:pt>
                <c:pt idx="7357" formatCode="General">
                  <c:v>-1.43101675617708E-3</c:v>
                </c:pt>
                <c:pt idx="7358" formatCode="General">
                  <c:v>-1.4230064972551E-3</c:v>
                </c:pt>
                <c:pt idx="7359" formatCode="General">
                  <c:v>-1.4472505752656101E-3</c:v>
                </c:pt>
                <c:pt idx="7360" formatCode="General">
                  <c:v>-1.42777211860744E-3</c:v>
                </c:pt>
                <c:pt idx="7361" formatCode="General">
                  <c:v>-1.4393239028883001E-3</c:v>
                </c:pt>
                <c:pt idx="7362" formatCode="General">
                  <c:v>-1.4336512627511301E-3</c:v>
                </c:pt>
                <c:pt idx="7363" formatCode="General">
                  <c:v>-1.4331063803413001E-3</c:v>
                </c:pt>
                <c:pt idx="7364" formatCode="General">
                  <c:v>-1.4111835275069399E-3</c:v>
                </c:pt>
                <c:pt idx="7365" formatCode="General">
                  <c:v>-1.43839217587622E-3</c:v>
                </c:pt>
                <c:pt idx="7366" formatCode="General">
                  <c:v>-1.4193557856670301E-3</c:v>
                </c:pt>
                <c:pt idx="7367" formatCode="General">
                  <c:v>-1.4488022736492601E-3</c:v>
                </c:pt>
                <c:pt idx="7368" formatCode="General">
                  <c:v>-1.4588126979055501E-3</c:v>
                </c:pt>
                <c:pt idx="7369" formatCode="General">
                  <c:v>-1.44467880177138E-3</c:v>
                </c:pt>
                <c:pt idx="7370" formatCode="General">
                  <c:v>-1.4324495965250201E-3</c:v>
                </c:pt>
                <c:pt idx="7371" formatCode="General">
                  <c:v>-1.3844361860573999E-3</c:v>
                </c:pt>
                <c:pt idx="7372" formatCode="General">
                  <c:v>-1.41357020762653E-3</c:v>
                </c:pt>
                <c:pt idx="7373" formatCode="General">
                  <c:v>-1.45031358081091E-3</c:v>
                </c:pt>
                <c:pt idx="7374" formatCode="General">
                  <c:v>-1.44867254158466E-3</c:v>
                </c:pt>
                <c:pt idx="7375" formatCode="General">
                  <c:v>-1.4751700520195699E-3</c:v>
                </c:pt>
                <c:pt idx="7376" formatCode="General">
                  <c:v>-1.4198249174527599E-3</c:v>
                </c:pt>
                <c:pt idx="7377" formatCode="General">
                  <c:v>-1.4515924152782001E-3</c:v>
                </c:pt>
                <c:pt idx="7378" formatCode="General">
                  <c:v>-1.43652516454703E-3</c:v>
                </c:pt>
                <c:pt idx="7379" formatCode="General">
                  <c:v>-1.43224230735456E-3</c:v>
                </c:pt>
                <c:pt idx="7380" formatCode="General">
                  <c:v>-1.4029167798291101E-3</c:v>
                </c:pt>
                <c:pt idx="7381" formatCode="General">
                  <c:v>-1.4491838659265899E-3</c:v>
                </c:pt>
                <c:pt idx="7382" formatCode="General">
                  <c:v>-1.4077680203695201E-3</c:v>
                </c:pt>
                <c:pt idx="7383" formatCode="General">
                  <c:v>-1.4345500588414601E-3</c:v>
                </c:pt>
                <c:pt idx="7384" formatCode="General">
                  <c:v>-1.3942669102226201E-3</c:v>
                </c:pt>
                <c:pt idx="7385" formatCode="General">
                  <c:v>-1.43342361967815E-3</c:v>
                </c:pt>
                <c:pt idx="7386" formatCode="General">
                  <c:v>-1.44571440972717E-3</c:v>
                </c:pt>
                <c:pt idx="7387" formatCode="General">
                  <c:v>-1.4231904501030401E-3</c:v>
                </c:pt>
                <c:pt idx="7388" formatCode="General">
                  <c:v>-1.4393861940939E-3</c:v>
                </c:pt>
                <c:pt idx="7389" formatCode="General">
                  <c:v>-1.42288121988489E-3</c:v>
                </c:pt>
                <c:pt idx="7390" formatCode="General">
                  <c:v>-1.4401485939957101E-3</c:v>
                </c:pt>
                <c:pt idx="7391" formatCode="General">
                  <c:v>-1.43961253981529E-3</c:v>
                </c:pt>
                <c:pt idx="7392" formatCode="General">
                  <c:v>-1.4303891458864E-3</c:v>
                </c:pt>
                <c:pt idx="7393" formatCode="General">
                  <c:v>-1.4360226404187501E-3</c:v>
                </c:pt>
                <c:pt idx="7394" formatCode="General">
                  <c:v>-1.4278211392279199E-3</c:v>
                </c:pt>
                <c:pt idx="7395" formatCode="General">
                  <c:v>-1.4449981315668001E-3</c:v>
                </c:pt>
                <c:pt idx="7396" formatCode="General">
                  <c:v>-1.41026359449784E-3</c:v>
                </c:pt>
                <c:pt idx="7397" formatCode="General">
                  <c:v>-1.43191005605329E-3</c:v>
                </c:pt>
                <c:pt idx="7398" formatCode="General">
                  <c:v>-1.3928866483051E-3</c:v>
                </c:pt>
                <c:pt idx="7399" formatCode="General">
                  <c:v>-1.39300003337882E-3</c:v>
                </c:pt>
                <c:pt idx="7400" formatCode="General">
                  <c:v>-1.44641926232714E-3</c:v>
                </c:pt>
                <c:pt idx="7401" formatCode="General">
                  <c:v>-1.4348145797369899E-3</c:v>
                </c:pt>
                <c:pt idx="7402" formatCode="General">
                  <c:v>-1.4369494397958699E-3</c:v>
                </c:pt>
                <c:pt idx="7403" formatCode="General">
                  <c:v>-1.42279921971693E-3</c:v>
                </c:pt>
                <c:pt idx="7404" formatCode="General">
                  <c:v>-1.42506651320133E-3</c:v>
                </c:pt>
                <c:pt idx="7405" formatCode="General">
                  <c:v>-1.4067153989324201E-3</c:v>
                </c:pt>
                <c:pt idx="7406" formatCode="General">
                  <c:v>-1.42137246605461E-3</c:v>
                </c:pt>
                <c:pt idx="7407" formatCode="General">
                  <c:v>-1.40078449339189E-3</c:v>
                </c:pt>
                <c:pt idx="7408" formatCode="General">
                  <c:v>-1.39848653513426E-3</c:v>
                </c:pt>
                <c:pt idx="7409" formatCode="General">
                  <c:v>-1.4124027467735799E-3</c:v>
                </c:pt>
                <c:pt idx="7410" formatCode="General">
                  <c:v>-1.396559940416E-3</c:v>
                </c:pt>
                <c:pt idx="7411" formatCode="General">
                  <c:v>-1.4279550669041099E-3</c:v>
                </c:pt>
                <c:pt idx="7412" formatCode="General">
                  <c:v>-1.3973894196306E-3</c:v>
                </c:pt>
                <c:pt idx="7413" formatCode="General">
                  <c:v>-1.40966046116361E-3</c:v>
                </c:pt>
                <c:pt idx="7414" formatCode="General">
                  <c:v>-1.43981369818462E-3</c:v>
                </c:pt>
                <c:pt idx="7415" formatCode="General">
                  <c:v>-1.4536344509325999E-3</c:v>
                </c:pt>
                <c:pt idx="7416" formatCode="General">
                  <c:v>-1.4113206852534399E-3</c:v>
                </c:pt>
                <c:pt idx="7417" formatCode="General">
                  <c:v>-1.43911689073027E-3</c:v>
                </c:pt>
                <c:pt idx="7418" formatCode="General">
                  <c:v>-1.4500648488416899E-3</c:v>
                </c:pt>
                <c:pt idx="7419" formatCode="General">
                  <c:v>-1.4274267320369099E-3</c:v>
                </c:pt>
                <c:pt idx="7420" formatCode="General">
                  <c:v>-1.3921417550544701E-3</c:v>
                </c:pt>
                <c:pt idx="7421" formatCode="General">
                  <c:v>-1.3958000707843699E-3</c:v>
                </c:pt>
                <c:pt idx="7422" formatCode="General">
                  <c:v>-1.41146387395583E-3</c:v>
                </c:pt>
                <c:pt idx="7423" formatCode="General">
                  <c:v>-1.4206261550075601E-3</c:v>
                </c:pt>
                <c:pt idx="7424" formatCode="General">
                  <c:v>-1.43212765458739E-3</c:v>
                </c:pt>
                <c:pt idx="7425" formatCode="General">
                  <c:v>-1.4067971303978999E-3</c:v>
                </c:pt>
                <c:pt idx="7426" formatCode="General">
                  <c:v>-1.42402574278138E-3</c:v>
                </c:pt>
                <c:pt idx="7427" formatCode="General">
                  <c:v>-1.3844812698519701E-3</c:v>
                </c:pt>
                <c:pt idx="7428" formatCode="General">
                  <c:v>-1.4157705501979801E-3</c:v>
                </c:pt>
                <c:pt idx="7429" formatCode="General">
                  <c:v>-1.4284069527707799E-3</c:v>
                </c:pt>
                <c:pt idx="7430" formatCode="General">
                  <c:v>-1.4235904850574E-3</c:v>
                </c:pt>
                <c:pt idx="7431" formatCode="General">
                  <c:v>-1.40558991467929E-3</c:v>
                </c:pt>
                <c:pt idx="7432" formatCode="General">
                  <c:v>-1.3973971870099499E-3</c:v>
                </c:pt>
                <c:pt idx="7433" formatCode="General">
                  <c:v>-1.4505351908667601E-3</c:v>
                </c:pt>
                <c:pt idx="7434" formatCode="General">
                  <c:v>-1.4589707124959799E-3</c:v>
                </c:pt>
                <c:pt idx="7435" formatCode="General">
                  <c:v>-1.4091097396911E-3</c:v>
                </c:pt>
                <c:pt idx="7436" formatCode="General">
                  <c:v>-1.4320367719848799E-3</c:v>
                </c:pt>
                <c:pt idx="7437" formatCode="General">
                  <c:v>-1.4295626668627301E-3</c:v>
                </c:pt>
                <c:pt idx="7438" formatCode="General">
                  <c:v>-1.42309482595848E-3</c:v>
                </c:pt>
                <c:pt idx="7439" formatCode="General">
                  <c:v>-1.43406572566223E-3</c:v>
                </c:pt>
                <c:pt idx="7440" formatCode="General">
                  <c:v>-1.4347968388641599E-3</c:v>
                </c:pt>
                <c:pt idx="7441" formatCode="General">
                  <c:v>-1.42384265992632E-3</c:v>
                </c:pt>
                <c:pt idx="7442" formatCode="General">
                  <c:v>-1.4454947149799E-3</c:v>
                </c:pt>
                <c:pt idx="7443" formatCode="General">
                  <c:v>-1.37607678804897E-3</c:v>
                </c:pt>
                <c:pt idx="7444" formatCode="General">
                  <c:v>-1.4278756620442099E-3</c:v>
                </c:pt>
                <c:pt idx="7445" formatCode="General">
                  <c:v>-1.3739411987935999E-3</c:v>
                </c:pt>
                <c:pt idx="7446" formatCode="General">
                  <c:v>-1.44371831144725E-3</c:v>
                </c:pt>
                <c:pt idx="7447" formatCode="General">
                  <c:v>-1.39290781122055E-3</c:v>
                </c:pt>
                <c:pt idx="7448" formatCode="General">
                  <c:v>-1.3840174414511801E-3</c:v>
                </c:pt>
                <c:pt idx="7449" formatCode="General">
                  <c:v>-1.4452833125690599E-3</c:v>
                </c:pt>
                <c:pt idx="7450" formatCode="General">
                  <c:v>-1.4037872580193499E-3</c:v>
                </c:pt>
                <c:pt idx="7451" formatCode="General">
                  <c:v>-1.4093193495739601E-3</c:v>
                </c:pt>
                <c:pt idx="7452" formatCode="General">
                  <c:v>-1.4370543875285801E-3</c:v>
                </c:pt>
                <c:pt idx="7453" formatCode="General">
                  <c:v>-1.4035454072580499E-3</c:v>
                </c:pt>
                <c:pt idx="7454" formatCode="General">
                  <c:v>-1.40895856701599E-3</c:v>
                </c:pt>
                <c:pt idx="7455" formatCode="General">
                  <c:v>-1.41273980327329E-3</c:v>
                </c:pt>
                <c:pt idx="7456" formatCode="General">
                  <c:v>-1.4409247396804099E-3</c:v>
                </c:pt>
                <c:pt idx="7457" formatCode="General">
                  <c:v>-1.4542123254013199E-3</c:v>
                </c:pt>
                <c:pt idx="7458" formatCode="General">
                  <c:v>-1.4455985575443199E-3</c:v>
                </c:pt>
                <c:pt idx="7459" formatCode="General">
                  <c:v>-1.4428330763450799E-3</c:v>
                </c:pt>
                <c:pt idx="7460" formatCode="General">
                  <c:v>-1.4310369254846101E-3</c:v>
                </c:pt>
                <c:pt idx="7461" formatCode="General">
                  <c:v>-1.4421146658148401E-3</c:v>
                </c:pt>
                <c:pt idx="7462" formatCode="General">
                  <c:v>-1.4524044249517301E-3</c:v>
                </c:pt>
                <c:pt idx="7463" formatCode="General">
                  <c:v>-1.42360532202248E-3</c:v>
                </c:pt>
                <c:pt idx="7464" formatCode="General">
                  <c:v>-1.42947982995845E-3</c:v>
                </c:pt>
                <c:pt idx="7465" formatCode="General">
                  <c:v>-1.4407001847645199E-3</c:v>
                </c:pt>
                <c:pt idx="7466" formatCode="General">
                  <c:v>-1.4382425845779099E-3</c:v>
                </c:pt>
                <c:pt idx="7467" formatCode="General">
                  <c:v>-1.4363874658292299E-3</c:v>
                </c:pt>
                <c:pt idx="7468" formatCode="General">
                  <c:v>-1.3914461025942E-3</c:v>
                </c:pt>
                <c:pt idx="7469" formatCode="General">
                  <c:v>-1.4070156407720699E-3</c:v>
                </c:pt>
                <c:pt idx="7470" formatCode="General">
                  <c:v>-1.3994062240800199E-3</c:v>
                </c:pt>
                <c:pt idx="7471" formatCode="General">
                  <c:v>-1.4220790732838999E-3</c:v>
                </c:pt>
                <c:pt idx="7472" formatCode="General">
                  <c:v>-1.43586503839286E-3</c:v>
                </c:pt>
                <c:pt idx="7473" formatCode="General">
                  <c:v>-1.4156293848125599E-3</c:v>
                </c:pt>
                <c:pt idx="7474" formatCode="General">
                  <c:v>-1.42864445515989E-3</c:v>
                </c:pt>
                <c:pt idx="7475" formatCode="General">
                  <c:v>-1.38910397967201E-3</c:v>
                </c:pt>
                <c:pt idx="7476" formatCode="General">
                  <c:v>-1.3761716401562501E-3</c:v>
                </c:pt>
                <c:pt idx="7477" formatCode="General">
                  <c:v>-1.4332006414586899E-3</c:v>
                </c:pt>
                <c:pt idx="7478" formatCode="General">
                  <c:v>-1.42637823296826E-3</c:v>
                </c:pt>
                <c:pt idx="7479" formatCode="General">
                  <c:v>-1.3834525602390701E-3</c:v>
                </c:pt>
                <c:pt idx="7480" formatCode="General">
                  <c:v>-1.43637625882794E-3</c:v>
                </c:pt>
                <c:pt idx="7481" formatCode="General">
                  <c:v>-1.44107408474363E-3</c:v>
                </c:pt>
                <c:pt idx="7482" formatCode="General">
                  <c:v>-1.4071477175835699E-3</c:v>
                </c:pt>
                <c:pt idx="7483" formatCode="General">
                  <c:v>-1.42774245846464E-3</c:v>
                </c:pt>
                <c:pt idx="7484" formatCode="General">
                  <c:v>-1.4594780915947599E-3</c:v>
                </c:pt>
                <c:pt idx="7485" formatCode="General">
                  <c:v>-1.4129243268536801E-3</c:v>
                </c:pt>
                <c:pt idx="7486" formatCode="General">
                  <c:v>-1.4140012680919499E-3</c:v>
                </c:pt>
                <c:pt idx="7487" formatCode="General">
                  <c:v>-1.4130323440229599E-3</c:v>
                </c:pt>
                <c:pt idx="7488" formatCode="General">
                  <c:v>-1.4429207665814299E-3</c:v>
                </c:pt>
                <c:pt idx="7489" formatCode="General">
                  <c:v>-1.4084669520127401E-3</c:v>
                </c:pt>
                <c:pt idx="7490" formatCode="General">
                  <c:v>-1.4136890519747399E-3</c:v>
                </c:pt>
                <c:pt idx="7491" formatCode="General">
                  <c:v>-1.42091709866708E-3</c:v>
                </c:pt>
                <c:pt idx="7492" formatCode="General">
                  <c:v>-1.42814020636782E-3</c:v>
                </c:pt>
                <c:pt idx="7493" formatCode="General">
                  <c:v>-1.41537325226757E-3</c:v>
                </c:pt>
                <c:pt idx="7494" formatCode="General">
                  <c:v>-1.4485325428579201E-3</c:v>
                </c:pt>
                <c:pt idx="7495" formatCode="General">
                  <c:v>-1.4251648665100599E-3</c:v>
                </c:pt>
                <c:pt idx="7496" formatCode="General">
                  <c:v>-1.4485065276659099E-3</c:v>
                </c:pt>
                <c:pt idx="7497" formatCode="General">
                  <c:v>-1.4466652789000599E-3</c:v>
                </c:pt>
                <c:pt idx="7498" formatCode="General">
                  <c:v>-1.4355758393359199E-3</c:v>
                </c:pt>
                <c:pt idx="7499" formatCode="General">
                  <c:v>-1.4237106419122099E-3</c:v>
                </c:pt>
                <c:pt idx="7500" formatCode="General">
                  <c:v>-1.4289335337970999E-3</c:v>
                </c:pt>
                <c:pt idx="7501" formatCode="General">
                  <c:v>-1.4098073949299101E-3</c:v>
                </c:pt>
                <c:pt idx="7502" formatCode="General">
                  <c:v>-1.41393538835299E-3</c:v>
                </c:pt>
                <c:pt idx="7503" formatCode="General">
                  <c:v>-1.43562164133801E-3</c:v>
                </c:pt>
                <c:pt idx="7504" formatCode="General">
                  <c:v>-1.4074604074402401E-3</c:v>
                </c:pt>
                <c:pt idx="7505" formatCode="General">
                  <c:v>-1.40578770847388E-3</c:v>
                </c:pt>
                <c:pt idx="7506" formatCode="General">
                  <c:v>-1.4060131544004399E-3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835-4473-8E61-1337B4DEA5B0}"/>
            </c:ext>
          </c:extLst>
        </c:ser>
        <c:ser>
          <c:idx val="0"/>
          <c:order val="4"/>
          <c:tx>
            <c:v>down(Sapp)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data_Loop!$CB$13:$CB$1941</c:f>
              <c:numCache>
                <c:formatCode>General</c:formatCode>
                <c:ptCount val="1929"/>
                <c:pt idx="0">
                  <c:v>14999.9248046875</c:v>
                </c:pt>
                <c:pt idx="1">
                  <c:v>14996.258300781299</c:v>
                </c:pt>
                <c:pt idx="2">
                  <c:v>14991.151855468701</c:v>
                </c:pt>
                <c:pt idx="3">
                  <c:v>14980.815917968701</c:v>
                </c:pt>
                <c:pt idx="4">
                  <c:v>14968.41796875</c:v>
                </c:pt>
                <c:pt idx="5">
                  <c:v>14954.914550781299</c:v>
                </c:pt>
                <c:pt idx="6">
                  <c:v>14940.474609375</c:v>
                </c:pt>
                <c:pt idx="7">
                  <c:v>14925.138671875</c:v>
                </c:pt>
                <c:pt idx="8">
                  <c:v>14910.2880859375</c:v>
                </c:pt>
                <c:pt idx="9">
                  <c:v>14895.525390625</c:v>
                </c:pt>
                <c:pt idx="10">
                  <c:v>14880.3359375</c:v>
                </c:pt>
                <c:pt idx="11">
                  <c:v>14865.473144531299</c:v>
                </c:pt>
                <c:pt idx="12">
                  <c:v>14850.1826171875</c:v>
                </c:pt>
                <c:pt idx="13">
                  <c:v>14833.9873046875</c:v>
                </c:pt>
                <c:pt idx="14">
                  <c:v>14819.8037109375</c:v>
                </c:pt>
                <c:pt idx="15">
                  <c:v>14806.047363281201</c:v>
                </c:pt>
                <c:pt idx="16">
                  <c:v>14791.12109375</c:v>
                </c:pt>
                <c:pt idx="17">
                  <c:v>14775.931152343799</c:v>
                </c:pt>
                <c:pt idx="18">
                  <c:v>14760.603515625</c:v>
                </c:pt>
                <c:pt idx="19">
                  <c:v>14745.803222656201</c:v>
                </c:pt>
                <c:pt idx="20">
                  <c:v>14731.052734375</c:v>
                </c:pt>
                <c:pt idx="21">
                  <c:v>14716.265136718799</c:v>
                </c:pt>
                <c:pt idx="22">
                  <c:v>14700.37109375</c:v>
                </c:pt>
                <c:pt idx="23">
                  <c:v>14685.5458984375</c:v>
                </c:pt>
                <c:pt idx="24">
                  <c:v>14671.022949218701</c:v>
                </c:pt>
                <c:pt idx="25">
                  <c:v>14655.078613281201</c:v>
                </c:pt>
                <c:pt idx="26">
                  <c:v>14640.291503906201</c:v>
                </c:pt>
                <c:pt idx="27">
                  <c:v>14626.070800781299</c:v>
                </c:pt>
                <c:pt idx="28">
                  <c:v>14611.396484375</c:v>
                </c:pt>
                <c:pt idx="29">
                  <c:v>14596.62109375</c:v>
                </c:pt>
                <c:pt idx="30">
                  <c:v>14581.833984375</c:v>
                </c:pt>
                <c:pt idx="31">
                  <c:v>14566.707519531299</c:v>
                </c:pt>
                <c:pt idx="32">
                  <c:v>14551.441894531299</c:v>
                </c:pt>
                <c:pt idx="33">
                  <c:v>14536.490234375</c:v>
                </c:pt>
                <c:pt idx="34">
                  <c:v>14521.426269531299</c:v>
                </c:pt>
                <c:pt idx="35">
                  <c:v>14505.607910156201</c:v>
                </c:pt>
                <c:pt idx="36">
                  <c:v>14490.543457031299</c:v>
                </c:pt>
                <c:pt idx="37">
                  <c:v>14476.1962890625</c:v>
                </c:pt>
                <c:pt idx="38">
                  <c:v>14461.056640625</c:v>
                </c:pt>
                <c:pt idx="39">
                  <c:v>14446.2060546875</c:v>
                </c:pt>
                <c:pt idx="40">
                  <c:v>14431.7578125</c:v>
                </c:pt>
                <c:pt idx="41">
                  <c:v>14416.83203125</c:v>
                </c:pt>
                <c:pt idx="42">
                  <c:v>14401.8564453125</c:v>
                </c:pt>
                <c:pt idx="43">
                  <c:v>14386.91796875</c:v>
                </c:pt>
                <c:pt idx="44">
                  <c:v>14371.325683593799</c:v>
                </c:pt>
                <c:pt idx="45">
                  <c:v>14356.010253906201</c:v>
                </c:pt>
                <c:pt idx="46">
                  <c:v>14341.901855468701</c:v>
                </c:pt>
                <c:pt idx="47">
                  <c:v>14327.580078125</c:v>
                </c:pt>
                <c:pt idx="48">
                  <c:v>14312.063964843799</c:v>
                </c:pt>
                <c:pt idx="49">
                  <c:v>14297.1630859375</c:v>
                </c:pt>
                <c:pt idx="50">
                  <c:v>14282.739746093799</c:v>
                </c:pt>
                <c:pt idx="51">
                  <c:v>14267.4365234375</c:v>
                </c:pt>
                <c:pt idx="52">
                  <c:v>14252.1962890625</c:v>
                </c:pt>
                <c:pt idx="53">
                  <c:v>14237.673339843799</c:v>
                </c:pt>
                <c:pt idx="54">
                  <c:v>14222.697265625</c:v>
                </c:pt>
                <c:pt idx="55">
                  <c:v>14207.293457031201</c:v>
                </c:pt>
                <c:pt idx="56">
                  <c:v>14192.568847656299</c:v>
                </c:pt>
                <c:pt idx="57">
                  <c:v>14177.65625</c:v>
                </c:pt>
                <c:pt idx="58">
                  <c:v>14162.416503906201</c:v>
                </c:pt>
                <c:pt idx="59">
                  <c:v>14147.6787109375</c:v>
                </c:pt>
                <c:pt idx="60">
                  <c:v>14133.1923828125</c:v>
                </c:pt>
                <c:pt idx="61">
                  <c:v>14118.3798828125</c:v>
                </c:pt>
                <c:pt idx="62">
                  <c:v>14103.08984375</c:v>
                </c:pt>
                <c:pt idx="63">
                  <c:v>14088.025390625</c:v>
                </c:pt>
                <c:pt idx="64">
                  <c:v>14073.087402343701</c:v>
                </c:pt>
                <c:pt idx="65">
                  <c:v>14058.262207031201</c:v>
                </c:pt>
                <c:pt idx="66">
                  <c:v>14043.323730468701</c:v>
                </c:pt>
                <c:pt idx="67">
                  <c:v>14027.8701171875</c:v>
                </c:pt>
                <c:pt idx="68">
                  <c:v>14012.44140625</c:v>
                </c:pt>
                <c:pt idx="69">
                  <c:v>13997.641113281201</c:v>
                </c:pt>
                <c:pt idx="70">
                  <c:v>13983.017089843799</c:v>
                </c:pt>
                <c:pt idx="71">
                  <c:v>13967.475097656299</c:v>
                </c:pt>
                <c:pt idx="72">
                  <c:v>13952.8505859375</c:v>
                </c:pt>
                <c:pt idx="73">
                  <c:v>13938.592285156201</c:v>
                </c:pt>
                <c:pt idx="74">
                  <c:v>13922.874511718799</c:v>
                </c:pt>
                <c:pt idx="75">
                  <c:v>13908.1494140625</c:v>
                </c:pt>
                <c:pt idx="76">
                  <c:v>13893.9404296875</c:v>
                </c:pt>
                <c:pt idx="77">
                  <c:v>13878.675292968799</c:v>
                </c:pt>
                <c:pt idx="78">
                  <c:v>13863.460449218701</c:v>
                </c:pt>
                <c:pt idx="79">
                  <c:v>13848.823730468701</c:v>
                </c:pt>
                <c:pt idx="80">
                  <c:v>13833.897949218701</c:v>
                </c:pt>
                <c:pt idx="81">
                  <c:v>13818.507324218701</c:v>
                </c:pt>
                <c:pt idx="82">
                  <c:v>13803.8583984375</c:v>
                </c:pt>
                <c:pt idx="83">
                  <c:v>13789.1962890625</c:v>
                </c:pt>
                <c:pt idx="84">
                  <c:v>13773.830078125</c:v>
                </c:pt>
                <c:pt idx="85">
                  <c:v>13759.029785156201</c:v>
                </c:pt>
                <c:pt idx="86">
                  <c:v>13743.689453125</c:v>
                </c:pt>
                <c:pt idx="87">
                  <c:v>13727.921875</c:v>
                </c:pt>
                <c:pt idx="88">
                  <c:v>13713.3857421875</c:v>
                </c:pt>
                <c:pt idx="89">
                  <c:v>13699.1513671875</c:v>
                </c:pt>
                <c:pt idx="90">
                  <c:v>13684.17578125</c:v>
                </c:pt>
                <c:pt idx="91">
                  <c:v>13669.187011718799</c:v>
                </c:pt>
                <c:pt idx="92">
                  <c:v>13654.4365234375</c:v>
                </c:pt>
                <c:pt idx="93">
                  <c:v>13639.2216796875</c:v>
                </c:pt>
                <c:pt idx="94">
                  <c:v>13623.969238281201</c:v>
                </c:pt>
                <c:pt idx="95">
                  <c:v>13609.307128906201</c:v>
                </c:pt>
                <c:pt idx="96">
                  <c:v>13594.834472656299</c:v>
                </c:pt>
                <c:pt idx="97">
                  <c:v>13579.8583984375</c:v>
                </c:pt>
                <c:pt idx="98">
                  <c:v>13564.668457031201</c:v>
                </c:pt>
                <c:pt idx="99">
                  <c:v>13549.1142578125</c:v>
                </c:pt>
                <c:pt idx="100">
                  <c:v>13534.050292968799</c:v>
                </c:pt>
                <c:pt idx="101">
                  <c:v>13519.916503906201</c:v>
                </c:pt>
                <c:pt idx="102">
                  <c:v>13505.354980468701</c:v>
                </c:pt>
                <c:pt idx="103">
                  <c:v>13489.876464843799</c:v>
                </c:pt>
                <c:pt idx="104">
                  <c:v>13474.7373046875</c:v>
                </c:pt>
                <c:pt idx="105">
                  <c:v>13459.6728515625</c:v>
                </c:pt>
                <c:pt idx="106">
                  <c:v>13444.5078125</c:v>
                </c:pt>
                <c:pt idx="107">
                  <c:v>13429.946777343701</c:v>
                </c:pt>
                <c:pt idx="108">
                  <c:v>13415.3232421875</c:v>
                </c:pt>
                <c:pt idx="109">
                  <c:v>13399.83203125</c:v>
                </c:pt>
                <c:pt idx="110">
                  <c:v>13384.90625</c:v>
                </c:pt>
                <c:pt idx="111">
                  <c:v>13370.470703125</c:v>
                </c:pt>
                <c:pt idx="112">
                  <c:v>13355.431640625</c:v>
                </c:pt>
                <c:pt idx="113">
                  <c:v>13340.4306640625</c:v>
                </c:pt>
                <c:pt idx="114">
                  <c:v>13325.441894531299</c:v>
                </c:pt>
                <c:pt idx="115">
                  <c:v>13310.4404296875</c:v>
                </c:pt>
                <c:pt idx="116">
                  <c:v>13295.715332031201</c:v>
                </c:pt>
                <c:pt idx="117">
                  <c:v>13280.9404296875</c:v>
                </c:pt>
                <c:pt idx="118">
                  <c:v>13265.7763671875</c:v>
                </c:pt>
                <c:pt idx="119">
                  <c:v>13250.725097656299</c:v>
                </c:pt>
                <c:pt idx="120">
                  <c:v>13235.6982421875</c:v>
                </c:pt>
                <c:pt idx="121">
                  <c:v>13220.684082031201</c:v>
                </c:pt>
                <c:pt idx="122">
                  <c:v>13205.947265625</c:v>
                </c:pt>
                <c:pt idx="123">
                  <c:v>13190.682128906201</c:v>
                </c:pt>
                <c:pt idx="124">
                  <c:v>13175.60546875</c:v>
                </c:pt>
                <c:pt idx="125">
                  <c:v>13161.044433593799</c:v>
                </c:pt>
                <c:pt idx="126">
                  <c:v>13146.156738281201</c:v>
                </c:pt>
                <c:pt idx="127">
                  <c:v>13129.8603515625</c:v>
                </c:pt>
                <c:pt idx="128">
                  <c:v>13113.463378906201</c:v>
                </c:pt>
                <c:pt idx="129">
                  <c:v>13099.631347656299</c:v>
                </c:pt>
                <c:pt idx="130">
                  <c:v>13085.371582031201</c:v>
                </c:pt>
                <c:pt idx="131">
                  <c:v>13070.370605468701</c:v>
                </c:pt>
                <c:pt idx="132">
                  <c:v>13055.960449218701</c:v>
                </c:pt>
                <c:pt idx="133">
                  <c:v>13040.833496093799</c:v>
                </c:pt>
                <c:pt idx="134">
                  <c:v>13025.8701171875</c:v>
                </c:pt>
                <c:pt idx="135">
                  <c:v>13011.6357421875</c:v>
                </c:pt>
                <c:pt idx="136">
                  <c:v>12996.244628906201</c:v>
                </c:pt>
                <c:pt idx="137">
                  <c:v>12980.929199218701</c:v>
                </c:pt>
                <c:pt idx="138">
                  <c:v>12966.606933593799</c:v>
                </c:pt>
                <c:pt idx="139">
                  <c:v>12951.756347656299</c:v>
                </c:pt>
                <c:pt idx="140">
                  <c:v>12936.8310546875</c:v>
                </c:pt>
                <c:pt idx="141">
                  <c:v>12921.943359375</c:v>
                </c:pt>
                <c:pt idx="142">
                  <c:v>12906.526855468701</c:v>
                </c:pt>
                <c:pt idx="143">
                  <c:v>12891.123046875</c:v>
                </c:pt>
                <c:pt idx="144">
                  <c:v>12876.562011718799</c:v>
                </c:pt>
                <c:pt idx="145">
                  <c:v>12862.0888671875</c:v>
                </c:pt>
                <c:pt idx="146">
                  <c:v>12846.748046875</c:v>
                </c:pt>
                <c:pt idx="147">
                  <c:v>12831.62109375</c:v>
                </c:pt>
                <c:pt idx="148">
                  <c:v>12816.7578125</c:v>
                </c:pt>
                <c:pt idx="149">
                  <c:v>12801.48046875</c:v>
                </c:pt>
                <c:pt idx="150">
                  <c:v>12786.31640625</c:v>
                </c:pt>
                <c:pt idx="151">
                  <c:v>12771.893066406201</c:v>
                </c:pt>
                <c:pt idx="152">
                  <c:v>12757.243652343701</c:v>
                </c:pt>
                <c:pt idx="153">
                  <c:v>12742.1669921875</c:v>
                </c:pt>
                <c:pt idx="154">
                  <c:v>12727.228515625</c:v>
                </c:pt>
                <c:pt idx="155">
                  <c:v>12712.001464843799</c:v>
                </c:pt>
                <c:pt idx="156">
                  <c:v>12697.000488281201</c:v>
                </c:pt>
                <c:pt idx="157">
                  <c:v>12682.564941406201</c:v>
                </c:pt>
                <c:pt idx="158">
                  <c:v>12667.840332031201</c:v>
                </c:pt>
                <c:pt idx="159">
                  <c:v>12652.7509765625</c:v>
                </c:pt>
                <c:pt idx="160">
                  <c:v>12637.4482421875</c:v>
                </c:pt>
                <c:pt idx="161">
                  <c:v>12621.151855468701</c:v>
                </c:pt>
                <c:pt idx="162">
                  <c:v>12605.7607421875</c:v>
                </c:pt>
                <c:pt idx="163">
                  <c:v>12592.10546875</c:v>
                </c:pt>
                <c:pt idx="164">
                  <c:v>12577.64453125</c:v>
                </c:pt>
                <c:pt idx="165">
                  <c:v>12562.567871093799</c:v>
                </c:pt>
                <c:pt idx="166">
                  <c:v>12547.6044921875</c:v>
                </c:pt>
                <c:pt idx="167">
                  <c:v>12532.779296875</c:v>
                </c:pt>
                <c:pt idx="168">
                  <c:v>12517.8916015625</c:v>
                </c:pt>
                <c:pt idx="169">
                  <c:v>12502.927246093799</c:v>
                </c:pt>
                <c:pt idx="170">
                  <c:v>12488.102050781299</c:v>
                </c:pt>
                <c:pt idx="171">
                  <c:v>12472.610839843799</c:v>
                </c:pt>
                <c:pt idx="172">
                  <c:v>12457.873535156201</c:v>
                </c:pt>
                <c:pt idx="173">
                  <c:v>12443.3505859375</c:v>
                </c:pt>
                <c:pt idx="174">
                  <c:v>12428.475097656299</c:v>
                </c:pt>
                <c:pt idx="175">
                  <c:v>12413.234375</c:v>
                </c:pt>
                <c:pt idx="176">
                  <c:v>12397.8056640625</c:v>
                </c:pt>
                <c:pt idx="177">
                  <c:v>12383.231933593799</c:v>
                </c:pt>
                <c:pt idx="178">
                  <c:v>12368.2431640625</c:v>
                </c:pt>
                <c:pt idx="179">
                  <c:v>12352.827636718799</c:v>
                </c:pt>
                <c:pt idx="180">
                  <c:v>12338.3046875</c:v>
                </c:pt>
                <c:pt idx="181">
                  <c:v>12323.906738281201</c:v>
                </c:pt>
                <c:pt idx="182">
                  <c:v>12308.553222656299</c:v>
                </c:pt>
                <c:pt idx="183">
                  <c:v>12292.797363281201</c:v>
                </c:pt>
                <c:pt idx="184">
                  <c:v>12278.0859375</c:v>
                </c:pt>
                <c:pt idx="185">
                  <c:v>12263.7392578125</c:v>
                </c:pt>
                <c:pt idx="186">
                  <c:v>12248.662597656299</c:v>
                </c:pt>
                <c:pt idx="187">
                  <c:v>12233.8115234375</c:v>
                </c:pt>
                <c:pt idx="188">
                  <c:v>12218.5458984375</c:v>
                </c:pt>
                <c:pt idx="189">
                  <c:v>12203.419433593799</c:v>
                </c:pt>
                <c:pt idx="190">
                  <c:v>12189.0595703125</c:v>
                </c:pt>
                <c:pt idx="191">
                  <c:v>12173.78125</c:v>
                </c:pt>
                <c:pt idx="192">
                  <c:v>12158.439941406201</c:v>
                </c:pt>
                <c:pt idx="193">
                  <c:v>12144.244140625</c:v>
                </c:pt>
                <c:pt idx="194">
                  <c:v>12129.066894531299</c:v>
                </c:pt>
                <c:pt idx="195">
                  <c:v>12113.486816406201</c:v>
                </c:pt>
                <c:pt idx="196">
                  <c:v>12098.9384765625</c:v>
                </c:pt>
                <c:pt idx="197">
                  <c:v>12084.013183593799</c:v>
                </c:pt>
                <c:pt idx="198">
                  <c:v>12069.0498046875</c:v>
                </c:pt>
                <c:pt idx="199">
                  <c:v>12054.5009765625</c:v>
                </c:pt>
                <c:pt idx="200">
                  <c:v>12039.587890625</c:v>
                </c:pt>
                <c:pt idx="201">
                  <c:v>12023.8828125</c:v>
                </c:pt>
                <c:pt idx="202">
                  <c:v>12008.9443359375</c:v>
                </c:pt>
                <c:pt idx="203">
                  <c:v>11994.546386718799</c:v>
                </c:pt>
                <c:pt idx="204">
                  <c:v>11979.595214843799</c:v>
                </c:pt>
                <c:pt idx="205">
                  <c:v>11964.908691406201</c:v>
                </c:pt>
                <c:pt idx="206">
                  <c:v>11949.684082031201</c:v>
                </c:pt>
                <c:pt idx="207">
                  <c:v>11933.075683593799</c:v>
                </c:pt>
                <c:pt idx="208">
                  <c:v>11918.150390625</c:v>
                </c:pt>
                <c:pt idx="209">
                  <c:v>11904.1298828125</c:v>
                </c:pt>
                <c:pt idx="210">
                  <c:v>11888.1728515625</c:v>
                </c:pt>
                <c:pt idx="211">
                  <c:v>11873.838378906201</c:v>
                </c:pt>
                <c:pt idx="212">
                  <c:v>11859.817871093799</c:v>
                </c:pt>
                <c:pt idx="213">
                  <c:v>11844.036621093799</c:v>
                </c:pt>
                <c:pt idx="214">
                  <c:v>11829.400390625</c:v>
                </c:pt>
                <c:pt idx="215">
                  <c:v>11815.0283203125</c:v>
                </c:pt>
                <c:pt idx="216">
                  <c:v>11800.127441406201</c:v>
                </c:pt>
                <c:pt idx="217">
                  <c:v>11785.251953125</c:v>
                </c:pt>
                <c:pt idx="218">
                  <c:v>11770.263183593799</c:v>
                </c:pt>
                <c:pt idx="219">
                  <c:v>11755.148925781299</c:v>
                </c:pt>
                <c:pt idx="220">
                  <c:v>11739.896484375</c:v>
                </c:pt>
                <c:pt idx="221">
                  <c:v>11724.907714843799</c:v>
                </c:pt>
                <c:pt idx="222">
                  <c:v>11709.8056640625</c:v>
                </c:pt>
                <c:pt idx="223">
                  <c:v>11694.3642578125</c:v>
                </c:pt>
                <c:pt idx="224">
                  <c:v>11679.3505859375</c:v>
                </c:pt>
                <c:pt idx="225">
                  <c:v>11664.802246093799</c:v>
                </c:pt>
                <c:pt idx="226">
                  <c:v>11649.9013671875</c:v>
                </c:pt>
                <c:pt idx="227">
                  <c:v>11634.82421875</c:v>
                </c:pt>
                <c:pt idx="228">
                  <c:v>11620.0625</c:v>
                </c:pt>
                <c:pt idx="229">
                  <c:v>11605.099121093799</c:v>
                </c:pt>
                <c:pt idx="230">
                  <c:v>11590.135253906201</c:v>
                </c:pt>
                <c:pt idx="231">
                  <c:v>11575.0966796875</c:v>
                </c:pt>
                <c:pt idx="232">
                  <c:v>11560.1455078125</c:v>
                </c:pt>
                <c:pt idx="233">
                  <c:v>11545.49609375</c:v>
                </c:pt>
                <c:pt idx="234">
                  <c:v>11530.545410156201</c:v>
                </c:pt>
                <c:pt idx="235">
                  <c:v>11515.242675781299</c:v>
                </c:pt>
                <c:pt idx="236">
                  <c:v>11500.1533203125</c:v>
                </c:pt>
                <c:pt idx="237">
                  <c:v>11485.290527343799</c:v>
                </c:pt>
                <c:pt idx="238">
                  <c:v>11470.3017578125</c:v>
                </c:pt>
                <c:pt idx="239">
                  <c:v>11455.451171875</c:v>
                </c:pt>
                <c:pt idx="240">
                  <c:v>11440.4755859375</c:v>
                </c:pt>
                <c:pt idx="241">
                  <c:v>11425.398925781299</c:v>
                </c:pt>
                <c:pt idx="242">
                  <c:v>11410.359863281299</c:v>
                </c:pt>
                <c:pt idx="243">
                  <c:v>11394.994140625</c:v>
                </c:pt>
                <c:pt idx="244">
                  <c:v>11379.892089843799</c:v>
                </c:pt>
                <c:pt idx="245">
                  <c:v>11364.9912109375</c:v>
                </c:pt>
                <c:pt idx="246">
                  <c:v>11349.67578125</c:v>
                </c:pt>
                <c:pt idx="247">
                  <c:v>11335.15234375</c:v>
                </c:pt>
                <c:pt idx="248">
                  <c:v>11320.604003906201</c:v>
                </c:pt>
                <c:pt idx="249">
                  <c:v>11305.4521484375</c:v>
                </c:pt>
                <c:pt idx="250">
                  <c:v>11290.236816406201</c:v>
                </c:pt>
                <c:pt idx="251">
                  <c:v>11274.883300781299</c:v>
                </c:pt>
                <c:pt idx="252">
                  <c:v>11259.693847656201</c:v>
                </c:pt>
                <c:pt idx="253">
                  <c:v>11244.9443359375</c:v>
                </c:pt>
                <c:pt idx="254">
                  <c:v>11230.43359375</c:v>
                </c:pt>
                <c:pt idx="255">
                  <c:v>11215.395019531201</c:v>
                </c:pt>
                <c:pt idx="256">
                  <c:v>11200.330566406201</c:v>
                </c:pt>
                <c:pt idx="257">
                  <c:v>11185.580566406201</c:v>
                </c:pt>
                <c:pt idx="258">
                  <c:v>11170.843261718701</c:v>
                </c:pt>
                <c:pt idx="259">
                  <c:v>11155.112792968799</c:v>
                </c:pt>
                <c:pt idx="260">
                  <c:v>11139.4326171875</c:v>
                </c:pt>
                <c:pt idx="261">
                  <c:v>11124.9970703125</c:v>
                </c:pt>
                <c:pt idx="262">
                  <c:v>11110.373535156201</c:v>
                </c:pt>
                <c:pt idx="263">
                  <c:v>11095.334472656201</c:v>
                </c:pt>
                <c:pt idx="264">
                  <c:v>11080.383300781299</c:v>
                </c:pt>
                <c:pt idx="265">
                  <c:v>11065.168457031201</c:v>
                </c:pt>
                <c:pt idx="266">
                  <c:v>11049.400390625</c:v>
                </c:pt>
                <c:pt idx="267">
                  <c:v>11034.751464843799</c:v>
                </c:pt>
                <c:pt idx="268">
                  <c:v>11020.215332031201</c:v>
                </c:pt>
                <c:pt idx="269">
                  <c:v>11004.912109375</c:v>
                </c:pt>
                <c:pt idx="270">
                  <c:v>10990.4140625</c:v>
                </c:pt>
                <c:pt idx="271">
                  <c:v>10975.7021484375</c:v>
                </c:pt>
                <c:pt idx="272">
                  <c:v>10960.034667968799</c:v>
                </c:pt>
                <c:pt idx="273">
                  <c:v>10945.020996093799</c:v>
                </c:pt>
                <c:pt idx="274">
                  <c:v>10930.6484375</c:v>
                </c:pt>
                <c:pt idx="275">
                  <c:v>10915.810546875</c:v>
                </c:pt>
                <c:pt idx="276">
                  <c:v>10900.180175781299</c:v>
                </c:pt>
                <c:pt idx="277">
                  <c:v>10885.4052734375</c:v>
                </c:pt>
                <c:pt idx="278">
                  <c:v>10871.033203125</c:v>
                </c:pt>
                <c:pt idx="279">
                  <c:v>10855.830566406201</c:v>
                </c:pt>
                <c:pt idx="280">
                  <c:v>10840.678222656201</c:v>
                </c:pt>
                <c:pt idx="281">
                  <c:v>10825.71484375</c:v>
                </c:pt>
                <c:pt idx="282">
                  <c:v>10810.5</c:v>
                </c:pt>
                <c:pt idx="283">
                  <c:v>10794.2919921875</c:v>
                </c:pt>
                <c:pt idx="284">
                  <c:v>10779.466796875</c:v>
                </c:pt>
                <c:pt idx="285">
                  <c:v>10765.37109375</c:v>
                </c:pt>
                <c:pt idx="286">
                  <c:v>10750.15625</c:v>
                </c:pt>
                <c:pt idx="287">
                  <c:v>10735.4814453125</c:v>
                </c:pt>
                <c:pt idx="288">
                  <c:v>10721.0458984375</c:v>
                </c:pt>
                <c:pt idx="289">
                  <c:v>10706.0322265625</c:v>
                </c:pt>
                <c:pt idx="290">
                  <c:v>10690.716796875</c:v>
                </c:pt>
                <c:pt idx="291">
                  <c:v>10675.552246093799</c:v>
                </c:pt>
                <c:pt idx="292">
                  <c:v>10660.613769531201</c:v>
                </c:pt>
                <c:pt idx="293">
                  <c:v>10646.002441406201</c:v>
                </c:pt>
                <c:pt idx="294">
                  <c:v>10630.951171875</c:v>
                </c:pt>
                <c:pt idx="295">
                  <c:v>10615.8994140625</c:v>
                </c:pt>
                <c:pt idx="296">
                  <c:v>10601.036621093799</c:v>
                </c:pt>
                <c:pt idx="297">
                  <c:v>10586.0107421875</c:v>
                </c:pt>
                <c:pt idx="298">
                  <c:v>10571.235839843799</c:v>
                </c:pt>
                <c:pt idx="299">
                  <c:v>10555.630859375</c:v>
                </c:pt>
                <c:pt idx="300">
                  <c:v>10540.27734375</c:v>
                </c:pt>
                <c:pt idx="301">
                  <c:v>10525.791503906201</c:v>
                </c:pt>
                <c:pt idx="302">
                  <c:v>10510.803222656201</c:v>
                </c:pt>
                <c:pt idx="303">
                  <c:v>10495.312011718701</c:v>
                </c:pt>
                <c:pt idx="304">
                  <c:v>10480.185058593799</c:v>
                </c:pt>
                <c:pt idx="305">
                  <c:v>10464.982421875</c:v>
                </c:pt>
                <c:pt idx="306">
                  <c:v>10450.383300781299</c:v>
                </c:pt>
                <c:pt idx="307">
                  <c:v>10436.1240234375</c:v>
                </c:pt>
                <c:pt idx="308">
                  <c:v>10421.2734375</c:v>
                </c:pt>
                <c:pt idx="309">
                  <c:v>10406.271972656201</c:v>
                </c:pt>
                <c:pt idx="310">
                  <c:v>10391.145019531201</c:v>
                </c:pt>
                <c:pt idx="311">
                  <c:v>10376.15625</c:v>
                </c:pt>
                <c:pt idx="312">
                  <c:v>10359.960449218701</c:v>
                </c:pt>
                <c:pt idx="313">
                  <c:v>10343.9033203125</c:v>
                </c:pt>
                <c:pt idx="314">
                  <c:v>10329.782714843799</c:v>
                </c:pt>
                <c:pt idx="315">
                  <c:v>10315.070800781299</c:v>
                </c:pt>
                <c:pt idx="316">
                  <c:v>10300.031738281299</c:v>
                </c:pt>
                <c:pt idx="317">
                  <c:v>10285.935546875</c:v>
                </c:pt>
                <c:pt idx="318">
                  <c:v>10270.896972656201</c:v>
                </c:pt>
                <c:pt idx="319">
                  <c:v>10255.669921875</c:v>
                </c:pt>
                <c:pt idx="320">
                  <c:v>10240.957519531201</c:v>
                </c:pt>
                <c:pt idx="321">
                  <c:v>10226.1826171875</c:v>
                </c:pt>
                <c:pt idx="322">
                  <c:v>10211.2314453125</c:v>
                </c:pt>
                <c:pt idx="323">
                  <c:v>10196.142089843799</c:v>
                </c:pt>
                <c:pt idx="324">
                  <c:v>10181.19140625</c:v>
                </c:pt>
                <c:pt idx="325">
                  <c:v>10166.353515625</c:v>
                </c:pt>
                <c:pt idx="326">
                  <c:v>10151.503417968799</c:v>
                </c:pt>
                <c:pt idx="327">
                  <c:v>10136.313964843799</c:v>
                </c:pt>
                <c:pt idx="328">
                  <c:v>10120.684082031201</c:v>
                </c:pt>
                <c:pt idx="329">
                  <c:v>10105.6572265625</c:v>
                </c:pt>
                <c:pt idx="330">
                  <c:v>10091.171386718701</c:v>
                </c:pt>
                <c:pt idx="331">
                  <c:v>10075.742675781299</c:v>
                </c:pt>
                <c:pt idx="332">
                  <c:v>10060.9423828125</c:v>
                </c:pt>
                <c:pt idx="333">
                  <c:v>10045.966308593799</c:v>
                </c:pt>
                <c:pt idx="334">
                  <c:v>10029.670410156201</c:v>
                </c:pt>
                <c:pt idx="335">
                  <c:v>10015.260253906201</c:v>
                </c:pt>
                <c:pt idx="336">
                  <c:v>10001.629394531201</c:v>
                </c:pt>
                <c:pt idx="337">
                  <c:v>9986.42724609375</c:v>
                </c:pt>
                <c:pt idx="338">
                  <c:v>9971.21240234375</c:v>
                </c:pt>
                <c:pt idx="339">
                  <c:v>9956.4375</c:v>
                </c:pt>
                <c:pt idx="340">
                  <c:v>9941.03369140625</c:v>
                </c:pt>
                <c:pt idx="341">
                  <c:v>9925.59228515625</c:v>
                </c:pt>
                <c:pt idx="342">
                  <c:v>9911.19482421875</c:v>
                </c:pt>
                <c:pt idx="343">
                  <c:v>9896.79736328125</c:v>
                </c:pt>
                <c:pt idx="344">
                  <c:v>9881.45654296875</c:v>
                </c:pt>
                <c:pt idx="345">
                  <c:v>9866.19140625</c:v>
                </c:pt>
                <c:pt idx="346">
                  <c:v>9850.93896484375</c:v>
                </c:pt>
                <c:pt idx="347">
                  <c:v>9836.07568359375</c:v>
                </c:pt>
                <c:pt idx="348">
                  <c:v>9821.57763671875</c:v>
                </c:pt>
                <c:pt idx="349">
                  <c:v>9806.7021484375</c:v>
                </c:pt>
                <c:pt idx="350">
                  <c:v>9791.67529296875</c:v>
                </c:pt>
                <c:pt idx="351">
                  <c:v>9776.67431640625</c:v>
                </c:pt>
                <c:pt idx="352">
                  <c:v>9762.03759765625</c:v>
                </c:pt>
                <c:pt idx="353">
                  <c:v>9746.822265625</c:v>
                </c:pt>
                <c:pt idx="354">
                  <c:v>9731.35595703125</c:v>
                </c:pt>
                <c:pt idx="355">
                  <c:v>9716.5185546875</c:v>
                </c:pt>
                <c:pt idx="356">
                  <c:v>9701.806640625</c:v>
                </c:pt>
                <c:pt idx="357">
                  <c:v>9686.6796875</c:v>
                </c:pt>
                <c:pt idx="358">
                  <c:v>9670.94921875</c:v>
                </c:pt>
                <c:pt idx="359">
                  <c:v>9655.77197265625</c:v>
                </c:pt>
                <c:pt idx="360">
                  <c:v>9641.5126953125</c:v>
                </c:pt>
                <c:pt idx="361">
                  <c:v>9626.9765625</c:v>
                </c:pt>
                <c:pt idx="362">
                  <c:v>9611.4599609375</c:v>
                </c:pt>
                <c:pt idx="363">
                  <c:v>9596.47119140625</c:v>
                </c:pt>
                <c:pt idx="364">
                  <c:v>9581.34423828125</c:v>
                </c:pt>
                <c:pt idx="365">
                  <c:v>9565.92822265625</c:v>
                </c:pt>
                <c:pt idx="366">
                  <c:v>9551.25390625</c:v>
                </c:pt>
                <c:pt idx="367">
                  <c:v>9536.68017578125</c:v>
                </c:pt>
                <c:pt idx="368">
                  <c:v>9521.93017578125</c:v>
                </c:pt>
                <c:pt idx="369">
                  <c:v>9506.21240234375</c:v>
                </c:pt>
                <c:pt idx="370">
                  <c:v>9491.26171875</c:v>
                </c:pt>
                <c:pt idx="371">
                  <c:v>9476.96484375</c:v>
                </c:pt>
                <c:pt idx="372">
                  <c:v>9461.8505859375</c:v>
                </c:pt>
                <c:pt idx="373">
                  <c:v>9446.58544921875</c:v>
                </c:pt>
                <c:pt idx="374">
                  <c:v>9431.53369140625</c:v>
                </c:pt>
                <c:pt idx="375">
                  <c:v>9416.544921875</c:v>
                </c:pt>
                <c:pt idx="376">
                  <c:v>9401.68212890625</c:v>
                </c:pt>
                <c:pt idx="377">
                  <c:v>9386.22802734375</c:v>
                </c:pt>
                <c:pt idx="378">
                  <c:v>9369.95654296875</c:v>
                </c:pt>
                <c:pt idx="379">
                  <c:v>9355.15673828125</c:v>
                </c:pt>
                <c:pt idx="380">
                  <c:v>9341.30029296875</c:v>
                </c:pt>
                <c:pt idx="381">
                  <c:v>9326.3994140625</c:v>
                </c:pt>
                <c:pt idx="382">
                  <c:v>9311.73779296875</c:v>
                </c:pt>
                <c:pt idx="383">
                  <c:v>9296.8623046875</c:v>
                </c:pt>
                <c:pt idx="384">
                  <c:v>9281.67236328125</c:v>
                </c:pt>
                <c:pt idx="385">
                  <c:v>9266.998046875</c:v>
                </c:pt>
                <c:pt idx="386">
                  <c:v>9251.88330078125</c:v>
                </c:pt>
                <c:pt idx="387">
                  <c:v>9236.84423828125</c:v>
                </c:pt>
                <c:pt idx="388">
                  <c:v>9221.96875</c:v>
                </c:pt>
                <c:pt idx="389">
                  <c:v>9206.69091796875</c:v>
                </c:pt>
                <c:pt idx="390">
                  <c:v>9190.77197265625</c:v>
                </c:pt>
                <c:pt idx="391">
                  <c:v>9175.45654296875</c:v>
                </c:pt>
                <c:pt idx="392">
                  <c:v>9161.1845703125</c:v>
                </c:pt>
                <c:pt idx="393">
                  <c:v>9146.12060546875</c:v>
                </c:pt>
                <c:pt idx="394">
                  <c:v>9131.40869140625</c:v>
                </c:pt>
                <c:pt idx="395">
                  <c:v>9117.26220703125</c:v>
                </c:pt>
                <c:pt idx="396">
                  <c:v>9101.54443359375</c:v>
                </c:pt>
                <c:pt idx="397">
                  <c:v>9085.43701171875</c:v>
                </c:pt>
                <c:pt idx="398">
                  <c:v>9071.39111328125</c:v>
                </c:pt>
                <c:pt idx="399">
                  <c:v>9057.39599609375</c:v>
                </c:pt>
                <c:pt idx="400">
                  <c:v>9042.20654296875</c:v>
                </c:pt>
                <c:pt idx="401">
                  <c:v>9027.28076171875</c:v>
                </c:pt>
                <c:pt idx="402">
                  <c:v>9011.876953125</c:v>
                </c:pt>
                <c:pt idx="403">
                  <c:v>8996.3349609375</c:v>
                </c:pt>
                <c:pt idx="404">
                  <c:v>8981.8994140625</c:v>
                </c:pt>
                <c:pt idx="405">
                  <c:v>8966.98583984375</c:v>
                </c:pt>
                <c:pt idx="406">
                  <c:v>8952.060546875</c:v>
                </c:pt>
                <c:pt idx="407">
                  <c:v>8936.845703125</c:v>
                </c:pt>
                <c:pt idx="408">
                  <c:v>8920.86328125</c:v>
                </c:pt>
                <c:pt idx="409">
                  <c:v>8905.38427734375</c:v>
                </c:pt>
                <c:pt idx="410">
                  <c:v>8889.79248046875</c:v>
                </c:pt>
                <c:pt idx="411">
                  <c:v>8875.97314453125</c:v>
                </c:pt>
                <c:pt idx="412">
                  <c:v>8862.16650390625</c:v>
                </c:pt>
                <c:pt idx="413">
                  <c:v>8846.86376953125</c:v>
                </c:pt>
                <c:pt idx="414">
                  <c:v>8832.05078125</c:v>
                </c:pt>
                <c:pt idx="415">
                  <c:v>8817.5146484375</c:v>
                </c:pt>
                <c:pt idx="416">
                  <c:v>8802.6015625</c:v>
                </c:pt>
                <c:pt idx="417">
                  <c:v>8787.26123046875</c:v>
                </c:pt>
                <c:pt idx="418">
                  <c:v>8771.95849609375</c:v>
                </c:pt>
                <c:pt idx="419">
                  <c:v>8757.1708984375</c:v>
                </c:pt>
                <c:pt idx="420">
                  <c:v>8742.0810546875</c:v>
                </c:pt>
                <c:pt idx="421">
                  <c:v>8726.94140625</c:v>
                </c:pt>
                <c:pt idx="422">
                  <c:v>8712.10400390625</c:v>
                </c:pt>
                <c:pt idx="423">
                  <c:v>8697.29150390625</c:v>
                </c:pt>
                <c:pt idx="424">
                  <c:v>8682.6044921875</c:v>
                </c:pt>
                <c:pt idx="425">
                  <c:v>8666.74853515625</c:v>
                </c:pt>
                <c:pt idx="426">
                  <c:v>8651.55908203125</c:v>
                </c:pt>
                <c:pt idx="427">
                  <c:v>8637.48828125</c:v>
                </c:pt>
                <c:pt idx="428">
                  <c:v>8622.8515625</c:v>
                </c:pt>
                <c:pt idx="429">
                  <c:v>8607.724609375</c:v>
                </c:pt>
                <c:pt idx="430">
                  <c:v>8592.15771484375</c:v>
                </c:pt>
                <c:pt idx="431">
                  <c:v>8577.15625</c:v>
                </c:pt>
                <c:pt idx="432">
                  <c:v>8562.35595703125</c:v>
                </c:pt>
                <c:pt idx="433">
                  <c:v>8547.35498046875</c:v>
                </c:pt>
                <c:pt idx="434">
                  <c:v>8532.10205078125</c:v>
                </c:pt>
                <c:pt idx="435">
                  <c:v>8516.0068359375</c:v>
                </c:pt>
                <c:pt idx="436">
                  <c:v>8501.19482421875</c:v>
                </c:pt>
                <c:pt idx="437">
                  <c:v>8486.84716796875</c:v>
                </c:pt>
                <c:pt idx="438">
                  <c:v>8471.984375</c:v>
                </c:pt>
                <c:pt idx="439">
                  <c:v>8457.53662109375</c:v>
                </c:pt>
                <c:pt idx="440">
                  <c:v>8442.86181640625</c:v>
                </c:pt>
                <c:pt idx="441">
                  <c:v>8427.357421875</c:v>
                </c:pt>
                <c:pt idx="442">
                  <c:v>8411.7783203125</c:v>
                </c:pt>
                <c:pt idx="443">
                  <c:v>8396.70166015625</c:v>
                </c:pt>
                <c:pt idx="444">
                  <c:v>8381.9140625</c:v>
                </c:pt>
                <c:pt idx="445">
                  <c:v>8367.17724609375</c:v>
                </c:pt>
                <c:pt idx="446">
                  <c:v>8352.46484375</c:v>
                </c:pt>
                <c:pt idx="447">
                  <c:v>8337.5390625</c:v>
                </c:pt>
                <c:pt idx="448">
                  <c:v>8321.35595703125</c:v>
                </c:pt>
                <c:pt idx="449">
                  <c:v>8306.0400390625</c:v>
                </c:pt>
                <c:pt idx="450">
                  <c:v>8291.40380859375</c:v>
                </c:pt>
                <c:pt idx="451">
                  <c:v>8276.57861328125</c:v>
                </c:pt>
                <c:pt idx="452">
                  <c:v>8261.58984375</c:v>
                </c:pt>
                <c:pt idx="453">
                  <c:v>8246.2998046875</c:v>
                </c:pt>
                <c:pt idx="454">
                  <c:v>8231.85205078125</c:v>
                </c:pt>
                <c:pt idx="455">
                  <c:v>8217.51708984375</c:v>
                </c:pt>
                <c:pt idx="456">
                  <c:v>8202.4404296875</c:v>
                </c:pt>
                <c:pt idx="457">
                  <c:v>8187.1376953125</c:v>
                </c:pt>
                <c:pt idx="458">
                  <c:v>8172.7145996093705</c:v>
                </c:pt>
                <c:pt idx="459">
                  <c:v>8158.2160644531295</c:v>
                </c:pt>
                <c:pt idx="460">
                  <c:v>8142.5234375</c:v>
                </c:pt>
                <c:pt idx="461">
                  <c:v>8127.53515625</c:v>
                </c:pt>
                <c:pt idx="462">
                  <c:v>8112.9113769531295</c:v>
                </c:pt>
                <c:pt idx="463">
                  <c:v>8097.68359375</c:v>
                </c:pt>
                <c:pt idx="464">
                  <c:v>8082.58154296875</c:v>
                </c:pt>
                <c:pt idx="465">
                  <c:v>8067.4421386718705</c:v>
                </c:pt>
                <c:pt idx="466">
                  <c:v>8052.2648925781205</c:v>
                </c:pt>
                <c:pt idx="467">
                  <c:v>8037.41455078125</c:v>
                </c:pt>
                <c:pt idx="468">
                  <c:v>8022.8410644531295</c:v>
                </c:pt>
                <c:pt idx="469">
                  <c:v>8007.5759277343705</c:v>
                </c:pt>
                <c:pt idx="470">
                  <c:v>7992.5241699218795</c:v>
                </c:pt>
                <c:pt idx="471">
                  <c:v>7977.49755859375</c:v>
                </c:pt>
                <c:pt idx="472">
                  <c:v>7962.5341796875</c:v>
                </c:pt>
                <c:pt idx="473">
                  <c:v>7947.6086425781205</c:v>
                </c:pt>
                <c:pt idx="474">
                  <c:v>7932.6828613281295</c:v>
                </c:pt>
                <c:pt idx="475">
                  <c:v>7918.0715332031205</c:v>
                </c:pt>
                <c:pt idx="476">
                  <c:v>7903.0705566406205</c:v>
                </c:pt>
                <c:pt idx="477">
                  <c:v>7887.8049316406205</c:v>
                </c:pt>
                <c:pt idx="478">
                  <c:v>7872.71533203125</c:v>
                </c:pt>
                <c:pt idx="479">
                  <c:v>7857.91552734375</c:v>
                </c:pt>
                <c:pt idx="480">
                  <c:v>7843.0275878906295</c:v>
                </c:pt>
                <c:pt idx="481">
                  <c:v>7827.6491699218795</c:v>
                </c:pt>
                <c:pt idx="482">
                  <c:v>7812.6857910156205</c:v>
                </c:pt>
                <c:pt idx="483">
                  <c:v>7798.01171875</c:v>
                </c:pt>
                <c:pt idx="484">
                  <c:v>7782.884765625</c:v>
                </c:pt>
                <c:pt idx="485">
                  <c:v>7767.9084472656295</c:v>
                </c:pt>
                <c:pt idx="486">
                  <c:v>7752.982421875</c:v>
                </c:pt>
                <c:pt idx="487">
                  <c:v>7737.8176269531295</c:v>
                </c:pt>
                <c:pt idx="488">
                  <c:v>7722.7663574218795</c:v>
                </c:pt>
                <c:pt idx="489">
                  <c:v>7708.0546875</c:v>
                </c:pt>
                <c:pt idx="490">
                  <c:v>7692.6887207031205</c:v>
                </c:pt>
                <c:pt idx="491">
                  <c:v>7677.6999511718705</c:v>
                </c:pt>
                <c:pt idx="492">
                  <c:v>7663.3400878906295</c:v>
                </c:pt>
                <c:pt idx="493">
                  <c:v>7648.17529296875</c:v>
                </c:pt>
                <c:pt idx="494">
                  <c:v>7633.111328125</c:v>
                </c:pt>
                <c:pt idx="495">
                  <c:v>7618.1103515625</c:v>
                </c:pt>
                <c:pt idx="496">
                  <c:v>7603.32275390625</c:v>
                </c:pt>
                <c:pt idx="497">
                  <c:v>7588.6481933593795</c:v>
                </c:pt>
                <c:pt idx="498">
                  <c:v>7573.3955078125</c:v>
                </c:pt>
                <c:pt idx="499">
                  <c:v>7557.6904296875</c:v>
                </c:pt>
                <c:pt idx="500">
                  <c:v>7542.12353515625</c:v>
                </c:pt>
                <c:pt idx="501">
                  <c:v>7526.7451171875</c:v>
                </c:pt>
                <c:pt idx="502">
                  <c:v>7512.41015625</c:v>
                </c:pt>
                <c:pt idx="503">
                  <c:v>7498.3142089843795</c:v>
                </c:pt>
                <c:pt idx="504">
                  <c:v>7483.23779296875</c:v>
                </c:pt>
                <c:pt idx="505">
                  <c:v>7467.7585449218795</c:v>
                </c:pt>
                <c:pt idx="506">
                  <c:v>7452.3547363281295</c:v>
                </c:pt>
                <c:pt idx="507">
                  <c:v>7437.2531738281295</c:v>
                </c:pt>
                <c:pt idx="508">
                  <c:v>7422.5412597656295</c:v>
                </c:pt>
                <c:pt idx="509">
                  <c:v>7408.4453125</c:v>
                </c:pt>
                <c:pt idx="510">
                  <c:v>7393.7331542968795</c:v>
                </c:pt>
                <c:pt idx="511">
                  <c:v>7377.68798828125</c:v>
                </c:pt>
                <c:pt idx="512">
                  <c:v>7361.7939453125</c:v>
                </c:pt>
                <c:pt idx="513">
                  <c:v>7346.9816894531295</c:v>
                </c:pt>
                <c:pt idx="514">
                  <c:v>7332.6218261718705</c:v>
                </c:pt>
                <c:pt idx="515">
                  <c:v>7318.4504394531295</c:v>
                </c:pt>
                <c:pt idx="516">
                  <c:v>7303.2734375</c:v>
                </c:pt>
                <c:pt idx="517">
                  <c:v>7287.7314453125</c:v>
                </c:pt>
                <c:pt idx="518">
                  <c:v>7272.8308105468705</c:v>
                </c:pt>
                <c:pt idx="519">
                  <c:v>7257.8420410156205</c:v>
                </c:pt>
                <c:pt idx="520">
                  <c:v>7242.3000488281295</c:v>
                </c:pt>
                <c:pt idx="521">
                  <c:v>7227.83984375</c:v>
                </c:pt>
                <c:pt idx="522">
                  <c:v>7213.7189941406205</c:v>
                </c:pt>
                <c:pt idx="523">
                  <c:v>7198.7805175781205</c:v>
                </c:pt>
                <c:pt idx="524">
                  <c:v>7183.1252441406205</c:v>
                </c:pt>
                <c:pt idx="525">
                  <c:v>7167.9228515625</c:v>
                </c:pt>
                <c:pt idx="526">
                  <c:v>7152.80859375</c:v>
                </c:pt>
                <c:pt idx="527">
                  <c:v>7137.84521484375</c:v>
                </c:pt>
                <c:pt idx="528">
                  <c:v>7123.447265625</c:v>
                </c:pt>
                <c:pt idx="529">
                  <c:v>7108.5593261718705</c:v>
                </c:pt>
                <c:pt idx="530">
                  <c:v>7093.2438964843795</c:v>
                </c:pt>
                <c:pt idx="531">
                  <c:v>7077.9406738281295</c:v>
                </c:pt>
                <c:pt idx="532">
                  <c:v>7063.00244140625</c:v>
                </c:pt>
                <c:pt idx="533">
                  <c:v>7047.87548828125</c:v>
                </c:pt>
                <c:pt idx="534">
                  <c:v>7032.74853515625</c:v>
                </c:pt>
                <c:pt idx="535">
                  <c:v>7017.43310546875</c:v>
                </c:pt>
                <c:pt idx="536">
                  <c:v>7003.1486816406205</c:v>
                </c:pt>
                <c:pt idx="537">
                  <c:v>6988.7634277343705</c:v>
                </c:pt>
                <c:pt idx="538">
                  <c:v>6973.6364746093705</c:v>
                </c:pt>
                <c:pt idx="539">
                  <c:v>6958.84912109375</c:v>
                </c:pt>
                <c:pt idx="540">
                  <c:v>6943.6721191406205</c:v>
                </c:pt>
                <c:pt idx="541">
                  <c:v>6928.4572753906295</c:v>
                </c:pt>
                <c:pt idx="542">
                  <c:v>6913.4934082031205</c:v>
                </c:pt>
                <c:pt idx="543">
                  <c:v>6898.5300292968795</c:v>
                </c:pt>
                <c:pt idx="544">
                  <c:v>6883.4912109375</c:v>
                </c:pt>
                <c:pt idx="545">
                  <c:v>6868.439453125</c:v>
                </c:pt>
                <c:pt idx="546">
                  <c:v>6853.35009765625</c:v>
                </c:pt>
                <c:pt idx="547">
                  <c:v>6838.7009277343705</c:v>
                </c:pt>
                <c:pt idx="548">
                  <c:v>6823.5866699218795</c:v>
                </c:pt>
                <c:pt idx="549">
                  <c:v>6808.5729980468705</c:v>
                </c:pt>
                <c:pt idx="550">
                  <c:v>6793.77294921875</c:v>
                </c:pt>
                <c:pt idx="551">
                  <c:v>6778.7966308593795</c:v>
                </c:pt>
                <c:pt idx="552">
                  <c:v>6763.69482421875</c:v>
                </c:pt>
                <c:pt idx="553">
                  <c:v>6748.3542480468705</c:v>
                </c:pt>
                <c:pt idx="554">
                  <c:v>6733.6298828125</c:v>
                </c:pt>
                <c:pt idx="555">
                  <c:v>6719.1442871093705</c:v>
                </c:pt>
                <c:pt idx="556">
                  <c:v>6704.14306640625</c:v>
                </c:pt>
                <c:pt idx="557">
                  <c:v>6688.2365722656295</c:v>
                </c:pt>
                <c:pt idx="558">
                  <c:v>6672.732421875</c:v>
                </c:pt>
                <c:pt idx="559">
                  <c:v>6657.44189453125</c:v>
                </c:pt>
                <c:pt idx="560">
                  <c:v>6642.17626953125</c:v>
                </c:pt>
                <c:pt idx="561">
                  <c:v>6628.2062988281295</c:v>
                </c:pt>
                <c:pt idx="562">
                  <c:v>6613.5446777343705</c:v>
                </c:pt>
                <c:pt idx="563">
                  <c:v>6598.3798828125</c:v>
                </c:pt>
                <c:pt idx="564">
                  <c:v>6583.90673828125</c:v>
                </c:pt>
                <c:pt idx="565">
                  <c:v>6568.7673339843795</c:v>
                </c:pt>
                <c:pt idx="566">
                  <c:v>6553.6533203125</c:v>
                </c:pt>
                <c:pt idx="567">
                  <c:v>6538.9665527343705</c:v>
                </c:pt>
                <c:pt idx="568">
                  <c:v>6524.3173828125</c:v>
                </c:pt>
                <c:pt idx="569">
                  <c:v>6509.0771484375</c:v>
                </c:pt>
                <c:pt idx="570">
                  <c:v>6493.15771484375</c:v>
                </c:pt>
                <c:pt idx="571">
                  <c:v>6478.1062011718705</c:v>
                </c:pt>
                <c:pt idx="572">
                  <c:v>6463.0927734375</c:v>
                </c:pt>
                <c:pt idx="573">
                  <c:v>6447.4250488281295</c:v>
                </c:pt>
                <c:pt idx="574">
                  <c:v>6432.7883300781205</c:v>
                </c:pt>
                <c:pt idx="575">
                  <c:v>6418.88134765625</c:v>
                </c:pt>
                <c:pt idx="576">
                  <c:v>6404.2951660156205</c:v>
                </c:pt>
                <c:pt idx="577">
                  <c:v>6389.2937011718705</c:v>
                </c:pt>
                <c:pt idx="578">
                  <c:v>6373.9904785156205</c:v>
                </c:pt>
                <c:pt idx="579">
                  <c:v>6358.28515625</c:v>
                </c:pt>
                <c:pt idx="580">
                  <c:v>6343.4226074218795</c:v>
                </c:pt>
                <c:pt idx="581">
                  <c:v>6328.73583984375</c:v>
                </c:pt>
                <c:pt idx="582">
                  <c:v>6313.8728027343705</c:v>
                </c:pt>
                <c:pt idx="583">
                  <c:v>6298.921875</c:v>
                </c:pt>
                <c:pt idx="584">
                  <c:v>6283.5056152343705</c:v>
                </c:pt>
                <c:pt idx="585">
                  <c:v>6267.37255859375</c:v>
                </c:pt>
                <c:pt idx="586">
                  <c:v>6252.8366699218795</c:v>
                </c:pt>
                <c:pt idx="587">
                  <c:v>6239.0803222656295</c:v>
                </c:pt>
                <c:pt idx="588">
                  <c:v>6223.4250488281295</c:v>
                </c:pt>
                <c:pt idx="589">
                  <c:v>6208.2353515625</c:v>
                </c:pt>
                <c:pt idx="590">
                  <c:v>6194.00146484375</c:v>
                </c:pt>
                <c:pt idx="591">
                  <c:v>6179.17626953125</c:v>
                </c:pt>
                <c:pt idx="592">
                  <c:v>6164.23779296875</c:v>
                </c:pt>
                <c:pt idx="593">
                  <c:v>6149.5007324218795</c:v>
                </c:pt>
                <c:pt idx="594">
                  <c:v>6134.38623046875</c:v>
                </c:pt>
                <c:pt idx="595">
                  <c:v>6118.9699707031205</c:v>
                </c:pt>
                <c:pt idx="596">
                  <c:v>6103.72998046875</c:v>
                </c:pt>
                <c:pt idx="597">
                  <c:v>6088.6787109375</c:v>
                </c:pt>
                <c:pt idx="598">
                  <c:v>6073.51416015625</c:v>
                </c:pt>
                <c:pt idx="599">
                  <c:v>6058.9150390625</c:v>
                </c:pt>
                <c:pt idx="600">
                  <c:v>6044.2155761718705</c:v>
                </c:pt>
                <c:pt idx="601">
                  <c:v>6029.1140136718705</c:v>
                </c:pt>
                <c:pt idx="602">
                  <c:v>6014.60302734375</c:v>
                </c:pt>
                <c:pt idx="603">
                  <c:v>5999.8908691406205</c:v>
                </c:pt>
                <c:pt idx="604">
                  <c:v>5984.5451660156205</c:v>
                </c:pt>
                <c:pt idx="605">
                  <c:v>5968.86474609375</c:v>
                </c:pt>
                <c:pt idx="606">
                  <c:v>5954.0822753906295</c:v>
                </c:pt>
                <c:pt idx="607">
                  <c:v>5939.7978515625</c:v>
                </c:pt>
                <c:pt idx="608">
                  <c:v>5924.771484375</c:v>
                </c:pt>
                <c:pt idx="609">
                  <c:v>5909.6320800781205</c:v>
                </c:pt>
                <c:pt idx="610">
                  <c:v>5894.47998046875</c:v>
                </c:pt>
                <c:pt idx="611">
                  <c:v>5879.44091796875</c:v>
                </c:pt>
                <c:pt idx="612">
                  <c:v>5864.1882324218795</c:v>
                </c:pt>
                <c:pt idx="613">
                  <c:v>5849.3630371093705</c:v>
                </c:pt>
                <c:pt idx="614">
                  <c:v>5834.76416015625</c:v>
                </c:pt>
                <c:pt idx="615">
                  <c:v>5819.44873046875</c:v>
                </c:pt>
                <c:pt idx="616">
                  <c:v>5804.47265625</c:v>
                </c:pt>
                <c:pt idx="617">
                  <c:v>5789.8486328125</c:v>
                </c:pt>
                <c:pt idx="618">
                  <c:v>5774.419921875</c:v>
                </c:pt>
                <c:pt idx="619">
                  <c:v>5759.0539550781205</c:v>
                </c:pt>
                <c:pt idx="620">
                  <c:v>5744.6689453125</c:v>
                </c:pt>
                <c:pt idx="621">
                  <c:v>5729.89404296875</c:v>
                </c:pt>
                <c:pt idx="622">
                  <c:v>5714.8425292968705</c:v>
                </c:pt>
                <c:pt idx="623">
                  <c:v>5699.53955078125</c:v>
                </c:pt>
                <c:pt idx="624">
                  <c:v>5684.3874511718795</c:v>
                </c:pt>
                <c:pt idx="625">
                  <c:v>5669.7634277343795</c:v>
                </c:pt>
                <c:pt idx="626">
                  <c:v>5655.1015625</c:v>
                </c:pt>
                <c:pt idx="627">
                  <c:v>5639.8615722656205</c:v>
                </c:pt>
                <c:pt idx="628">
                  <c:v>5624.3952636718795</c:v>
                </c:pt>
                <c:pt idx="629">
                  <c:v>5609.7839355468705</c:v>
                </c:pt>
                <c:pt idx="630">
                  <c:v>5595.0593261718795</c:v>
                </c:pt>
                <c:pt idx="631">
                  <c:v>5579.94482421875</c:v>
                </c:pt>
                <c:pt idx="632">
                  <c:v>5564.7800292968705</c:v>
                </c:pt>
                <c:pt idx="633">
                  <c:v>5550.08056640625</c:v>
                </c:pt>
                <c:pt idx="634">
                  <c:v>5534.96630859375</c:v>
                </c:pt>
                <c:pt idx="635">
                  <c:v>5519.8896484375</c:v>
                </c:pt>
                <c:pt idx="636">
                  <c:v>5504.7502441406295</c:v>
                </c:pt>
                <c:pt idx="637">
                  <c:v>5489.5856933593705</c:v>
                </c:pt>
                <c:pt idx="638">
                  <c:v>5474.55908203125</c:v>
                </c:pt>
                <c:pt idx="639">
                  <c:v>5459.5705566406295</c:v>
                </c:pt>
                <c:pt idx="640">
                  <c:v>5444.84619140625</c:v>
                </c:pt>
                <c:pt idx="641">
                  <c:v>5429.4299316406295</c:v>
                </c:pt>
                <c:pt idx="642">
                  <c:v>5414.4287109375</c:v>
                </c:pt>
                <c:pt idx="643">
                  <c:v>5399.6413574218795</c:v>
                </c:pt>
                <c:pt idx="644">
                  <c:v>5384.2629394531295</c:v>
                </c:pt>
                <c:pt idx="645">
                  <c:v>5369.55078125</c:v>
                </c:pt>
                <c:pt idx="646">
                  <c:v>5354.7001953125</c:v>
                </c:pt>
                <c:pt idx="647">
                  <c:v>5338.78125</c:v>
                </c:pt>
                <c:pt idx="648">
                  <c:v>5324.1826171875</c:v>
                </c:pt>
                <c:pt idx="649">
                  <c:v>5310.09912109375</c:v>
                </c:pt>
                <c:pt idx="650">
                  <c:v>5294.9343261718795</c:v>
                </c:pt>
                <c:pt idx="651">
                  <c:v>5279.279296875</c:v>
                </c:pt>
                <c:pt idx="652">
                  <c:v>5263.59912109375</c:v>
                </c:pt>
                <c:pt idx="653">
                  <c:v>5248.7990722656205</c:v>
                </c:pt>
                <c:pt idx="654">
                  <c:v>5234.4140625</c:v>
                </c:pt>
                <c:pt idx="655">
                  <c:v>5219.85302734375</c:v>
                </c:pt>
                <c:pt idx="656">
                  <c:v>5205.14111328125</c:v>
                </c:pt>
                <c:pt idx="657">
                  <c:v>5190.1901855468705</c:v>
                </c:pt>
                <c:pt idx="658">
                  <c:v>5175.07568359375</c:v>
                </c:pt>
                <c:pt idx="659">
                  <c:v>5160.2253417968705</c:v>
                </c:pt>
                <c:pt idx="660">
                  <c:v>5145.2744140625</c:v>
                </c:pt>
                <c:pt idx="661">
                  <c:v>5130.0090332031295</c:v>
                </c:pt>
                <c:pt idx="662">
                  <c:v>5114.1025390625</c:v>
                </c:pt>
                <c:pt idx="663">
                  <c:v>5099.2272949218795</c:v>
                </c:pt>
                <c:pt idx="664">
                  <c:v>5085.1691894531295</c:v>
                </c:pt>
                <c:pt idx="665">
                  <c:v>5069.4133300781205</c:v>
                </c:pt>
                <c:pt idx="666">
                  <c:v>5054.6005859375</c:v>
                </c:pt>
                <c:pt idx="667">
                  <c:v>5040.1904296875</c:v>
                </c:pt>
                <c:pt idx="668">
                  <c:v>5024.72412109375</c:v>
                </c:pt>
                <c:pt idx="669">
                  <c:v>5009.5595703125</c:v>
                </c:pt>
                <c:pt idx="670">
                  <c:v>4994.8349609375</c:v>
                </c:pt>
                <c:pt idx="671">
                  <c:v>4980.3115234375</c:v>
                </c:pt>
                <c:pt idx="672">
                  <c:v>4965.6750488281205</c:v>
                </c:pt>
                <c:pt idx="673">
                  <c:v>4950.82470703125</c:v>
                </c:pt>
                <c:pt idx="674">
                  <c:v>4935.1569824218795</c:v>
                </c:pt>
                <c:pt idx="675">
                  <c:v>4919.3635253906295</c:v>
                </c:pt>
                <c:pt idx="676">
                  <c:v>4904.2365722656205</c:v>
                </c:pt>
                <c:pt idx="677">
                  <c:v>4889.90185546875</c:v>
                </c:pt>
                <c:pt idx="678">
                  <c:v>4875.6174316406295</c:v>
                </c:pt>
                <c:pt idx="679">
                  <c:v>4859.9372558593705</c:v>
                </c:pt>
                <c:pt idx="680">
                  <c:v>4844.4958496093705</c:v>
                </c:pt>
                <c:pt idx="681">
                  <c:v>4829.5324707031295</c:v>
                </c:pt>
                <c:pt idx="682">
                  <c:v>4814.5563964843795</c:v>
                </c:pt>
                <c:pt idx="683">
                  <c:v>4799.8566894531295</c:v>
                </c:pt>
                <c:pt idx="684">
                  <c:v>4784.71728515625</c:v>
                </c:pt>
                <c:pt idx="685">
                  <c:v>4770.1689453125</c:v>
                </c:pt>
                <c:pt idx="686">
                  <c:v>4755.5070800781205</c:v>
                </c:pt>
                <c:pt idx="687">
                  <c:v>4740.5310058593705</c:v>
                </c:pt>
                <c:pt idx="688">
                  <c:v>4725.806640625</c:v>
                </c:pt>
                <c:pt idx="689">
                  <c:v>4710.3400878906295</c:v>
                </c:pt>
                <c:pt idx="690">
                  <c:v>4695.17529296875</c:v>
                </c:pt>
                <c:pt idx="691">
                  <c:v>4680.3249511718795</c:v>
                </c:pt>
                <c:pt idx="692">
                  <c:v>4665.02197265625</c:v>
                </c:pt>
                <c:pt idx="693">
                  <c:v>4650.3479003906295</c:v>
                </c:pt>
                <c:pt idx="694">
                  <c:v>4635.91259765625</c:v>
                </c:pt>
                <c:pt idx="695">
                  <c:v>4620.67236328125</c:v>
                </c:pt>
                <c:pt idx="696">
                  <c:v>4605.73388671875</c:v>
                </c:pt>
                <c:pt idx="697">
                  <c:v>4591.00927734375</c:v>
                </c:pt>
                <c:pt idx="698">
                  <c:v>4575.99560546875</c:v>
                </c:pt>
                <c:pt idx="699">
                  <c:v>4560.6171875</c:v>
                </c:pt>
                <c:pt idx="700">
                  <c:v>4544.59765625</c:v>
                </c:pt>
                <c:pt idx="701">
                  <c:v>4529.63427734375</c:v>
                </c:pt>
                <c:pt idx="702">
                  <c:v>4515.3369140625</c:v>
                </c:pt>
                <c:pt idx="703">
                  <c:v>4500.7883300781205</c:v>
                </c:pt>
                <c:pt idx="704">
                  <c:v>4485.44775390625</c:v>
                </c:pt>
                <c:pt idx="705">
                  <c:v>4470.13232421875</c:v>
                </c:pt>
                <c:pt idx="706">
                  <c:v>4455.00537109375</c:v>
                </c:pt>
                <c:pt idx="707">
                  <c:v>4440.3435058593705</c:v>
                </c:pt>
                <c:pt idx="708">
                  <c:v>4425.55615234375</c:v>
                </c:pt>
                <c:pt idx="709">
                  <c:v>4409.5993652343795</c:v>
                </c:pt>
                <c:pt idx="710">
                  <c:v>4394.8620605468705</c:v>
                </c:pt>
                <c:pt idx="711">
                  <c:v>4380.46435546875</c:v>
                </c:pt>
                <c:pt idx="712">
                  <c:v>4364.3063964843795</c:v>
                </c:pt>
                <c:pt idx="713">
                  <c:v>4348.4123535156205</c:v>
                </c:pt>
                <c:pt idx="714">
                  <c:v>4334.4169921875</c:v>
                </c:pt>
                <c:pt idx="715">
                  <c:v>4320.3464355468705</c:v>
                </c:pt>
                <c:pt idx="716">
                  <c:v>4304.1130371093705</c:v>
                </c:pt>
                <c:pt idx="717">
                  <c:v>4289.30029296875</c:v>
                </c:pt>
                <c:pt idx="718">
                  <c:v>4275.732421875</c:v>
                </c:pt>
                <c:pt idx="719">
                  <c:v>4260.517578125</c:v>
                </c:pt>
                <c:pt idx="720">
                  <c:v>4245.5166015625</c:v>
                </c:pt>
                <c:pt idx="721">
                  <c:v>4230.69140625</c:v>
                </c:pt>
                <c:pt idx="722">
                  <c:v>4215.50146484375</c:v>
                </c:pt>
                <c:pt idx="723">
                  <c:v>4200.5126953125</c:v>
                </c:pt>
                <c:pt idx="724">
                  <c:v>4185.8132324218795</c:v>
                </c:pt>
                <c:pt idx="725">
                  <c:v>4170.6989746093705</c:v>
                </c:pt>
                <c:pt idx="726">
                  <c:v>4155.39599609375</c:v>
                </c:pt>
                <c:pt idx="727">
                  <c:v>4140.7971191406295</c:v>
                </c:pt>
                <c:pt idx="728">
                  <c:v>4126.06005859375</c:v>
                </c:pt>
                <c:pt idx="729">
                  <c:v>4110.76953125</c:v>
                </c:pt>
                <c:pt idx="730">
                  <c:v>4096.1456298828098</c:v>
                </c:pt>
                <c:pt idx="731">
                  <c:v>4081.4462890625</c:v>
                </c:pt>
                <c:pt idx="732">
                  <c:v>4065.9923095703102</c:v>
                </c:pt>
                <c:pt idx="733">
                  <c:v>4050.5133056640602</c:v>
                </c:pt>
                <c:pt idx="734">
                  <c:v>4035.90185546875</c:v>
                </c:pt>
                <c:pt idx="735">
                  <c:v>4021.1019287109398</c:v>
                </c:pt>
                <c:pt idx="736">
                  <c:v>4005.96240234375</c:v>
                </c:pt>
                <c:pt idx="737">
                  <c:v>3991.2376708984398</c:v>
                </c:pt>
                <c:pt idx="738">
                  <c:v>3976.1234130859398</c:v>
                </c:pt>
                <c:pt idx="739">
                  <c:v>3960.4307861328102</c:v>
                </c:pt>
                <c:pt idx="740">
                  <c:v>3945.69360351562</c:v>
                </c:pt>
                <c:pt idx="741">
                  <c:v>3931.2330322265602</c:v>
                </c:pt>
                <c:pt idx="742">
                  <c:v>3915.8294677734398</c:v>
                </c:pt>
                <c:pt idx="743">
                  <c:v>3901.142578125</c:v>
                </c:pt>
                <c:pt idx="744">
                  <c:v>3885.8143310546898</c:v>
                </c:pt>
                <c:pt idx="745">
                  <c:v>3870.51147460937</c:v>
                </c:pt>
                <c:pt idx="746">
                  <c:v>3856.27734375</c:v>
                </c:pt>
                <c:pt idx="747">
                  <c:v>3841.42700195313</c:v>
                </c:pt>
                <c:pt idx="748">
                  <c:v>3825.9857177734398</c:v>
                </c:pt>
                <c:pt idx="749">
                  <c:v>3810.2677001953102</c:v>
                </c:pt>
                <c:pt idx="750">
                  <c:v>3795.7569580078102</c:v>
                </c:pt>
                <c:pt idx="751">
                  <c:v>3781.4473876953102</c:v>
                </c:pt>
                <c:pt idx="752">
                  <c:v>3766.54663085937</c:v>
                </c:pt>
                <c:pt idx="753">
                  <c:v>3751.14306640625</c:v>
                </c:pt>
                <c:pt idx="754">
                  <c:v>3735.7017822265602</c:v>
                </c:pt>
                <c:pt idx="755">
                  <c:v>3721.140625</c:v>
                </c:pt>
                <c:pt idx="756">
                  <c:v>3706.59204101562</c:v>
                </c:pt>
                <c:pt idx="757">
                  <c:v>3691.5279541015602</c:v>
                </c:pt>
                <c:pt idx="758">
                  <c:v>3676.69018554687</c:v>
                </c:pt>
                <c:pt idx="759">
                  <c:v>3661.75170898438</c:v>
                </c:pt>
                <c:pt idx="760">
                  <c:v>3645.56860351562</c:v>
                </c:pt>
                <c:pt idx="761">
                  <c:v>3630.5423583984398</c:v>
                </c:pt>
                <c:pt idx="762">
                  <c:v>3615.7801513671898</c:v>
                </c:pt>
                <c:pt idx="763">
                  <c:v>3600.8419189453102</c:v>
                </c:pt>
                <c:pt idx="764">
                  <c:v>3586.5196533203102</c:v>
                </c:pt>
                <c:pt idx="765">
                  <c:v>3571.19140625</c:v>
                </c:pt>
                <c:pt idx="766">
                  <c:v>3555.71240234375</c:v>
                </c:pt>
                <c:pt idx="767">
                  <c:v>3541.0003662109398</c:v>
                </c:pt>
                <c:pt idx="768">
                  <c:v>3526.60278320313</c:v>
                </c:pt>
                <c:pt idx="769">
                  <c:v>3511.2872314453102</c:v>
                </c:pt>
                <c:pt idx="770">
                  <c:v>3495.2421875</c:v>
                </c:pt>
                <c:pt idx="771">
                  <c:v>3480.70629882812</c:v>
                </c:pt>
                <c:pt idx="772">
                  <c:v>3466.29614257812</c:v>
                </c:pt>
                <c:pt idx="773">
                  <c:v>3451.01831054687</c:v>
                </c:pt>
                <c:pt idx="774">
                  <c:v>3436.50756835937</c:v>
                </c:pt>
                <c:pt idx="775">
                  <c:v>3421.33032226562</c:v>
                </c:pt>
                <c:pt idx="776">
                  <c:v>3406.45483398438</c:v>
                </c:pt>
                <c:pt idx="777">
                  <c:v>3391.9189453125</c:v>
                </c:pt>
                <c:pt idx="778">
                  <c:v>3376.61596679687</c:v>
                </c:pt>
                <c:pt idx="779">
                  <c:v>3361.18701171875</c:v>
                </c:pt>
                <c:pt idx="780">
                  <c:v>3346.1732177734398</c:v>
                </c:pt>
                <c:pt idx="781">
                  <c:v>3330.26684570313</c:v>
                </c:pt>
                <c:pt idx="782">
                  <c:v>3314.2344970703102</c:v>
                </c:pt>
                <c:pt idx="783">
                  <c:v>3300.67919921875</c:v>
                </c:pt>
                <c:pt idx="784">
                  <c:v>3286.54565429687</c:v>
                </c:pt>
                <c:pt idx="785">
                  <c:v>3271.14208984375</c:v>
                </c:pt>
                <c:pt idx="786">
                  <c:v>3256.0025634765602</c:v>
                </c:pt>
                <c:pt idx="787">
                  <c:v>3240.86303710937</c:v>
                </c:pt>
                <c:pt idx="788">
                  <c:v>3226.05053710937</c:v>
                </c:pt>
                <c:pt idx="789">
                  <c:v>3211.33862304687</c:v>
                </c:pt>
                <c:pt idx="790">
                  <c:v>3196.4630126953102</c:v>
                </c:pt>
                <c:pt idx="791">
                  <c:v>3181.62524414063</c:v>
                </c:pt>
                <c:pt idx="792">
                  <c:v>3166.837890625</c:v>
                </c:pt>
                <c:pt idx="793">
                  <c:v>3152.0126953125</c:v>
                </c:pt>
                <c:pt idx="794">
                  <c:v>3136.8101806640602</c:v>
                </c:pt>
                <c:pt idx="795">
                  <c:v>3121.7586669921898</c:v>
                </c:pt>
                <c:pt idx="796">
                  <c:v>3106.6318359375</c:v>
                </c:pt>
                <c:pt idx="797">
                  <c:v>3091.2158203125</c:v>
                </c:pt>
                <c:pt idx="798">
                  <c:v>3076.64208984375</c:v>
                </c:pt>
                <c:pt idx="799">
                  <c:v>3062.2568359375</c:v>
                </c:pt>
                <c:pt idx="800">
                  <c:v>3046.9664306640602</c:v>
                </c:pt>
                <c:pt idx="801">
                  <c:v>3031.06005859375</c:v>
                </c:pt>
                <c:pt idx="802">
                  <c:v>3016.23486328125</c:v>
                </c:pt>
                <c:pt idx="803">
                  <c:v>3001.4976806640602</c:v>
                </c:pt>
                <c:pt idx="804">
                  <c:v>2985.88037109375</c:v>
                </c:pt>
                <c:pt idx="805">
                  <c:v>2971.5203857421898</c:v>
                </c:pt>
                <c:pt idx="806">
                  <c:v>2957.2611083984398</c:v>
                </c:pt>
                <c:pt idx="807">
                  <c:v>2941.970703125</c:v>
                </c:pt>
                <c:pt idx="808">
                  <c:v>2927.0072021484398</c:v>
                </c:pt>
                <c:pt idx="809">
                  <c:v>2912.14428710937</c:v>
                </c:pt>
                <c:pt idx="810">
                  <c:v>2896.9796142578102</c:v>
                </c:pt>
                <c:pt idx="811">
                  <c:v>2882.1292724609398</c:v>
                </c:pt>
                <c:pt idx="812">
                  <c:v>2866.8011474609398</c:v>
                </c:pt>
                <c:pt idx="813">
                  <c:v>2851.6490478515602</c:v>
                </c:pt>
                <c:pt idx="814">
                  <c:v>2837.1507568359398</c:v>
                </c:pt>
                <c:pt idx="815">
                  <c:v>2822.1243896484398</c:v>
                </c:pt>
                <c:pt idx="816">
                  <c:v>2807.0728759765602</c:v>
                </c:pt>
                <c:pt idx="817">
                  <c:v>2792.109375</c:v>
                </c:pt>
                <c:pt idx="818">
                  <c:v>2776.80639648438</c:v>
                </c:pt>
                <c:pt idx="819">
                  <c:v>2761.94360351562</c:v>
                </c:pt>
                <c:pt idx="820">
                  <c:v>2747.30712890625</c:v>
                </c:pt>
                <c:pt idx="821">
                  <c:v>2732.28076171875</c:v>
                </c:pt>
                <c:pt idx="822">
                  <c:v>2717.0782470703102</c:v>
                </c:pt>
                <c:pt idx="823">
                  <c:v>2701.9261474609398</c:v>
                </c:pt>
                <c:pt idx="824">
                  <c:v>2687.0506591796898</c:v>
                </c:pt>
                <c:pt idx="825">
                  <c:v>2672.06201171875</c:v>
                </c:pt>
                <c:pt idx="826">
                  <c:v>2657.24951171875</c:v>
                </c:pt>
                <c:pt idx="827">
                  <c:v>2642.0848388671898</c:v>
                </c:pt>
                <c:pt idx="828">
                  <c:v>2626.9327392578102</c:v>
                </c:pt>
                <c:pt idx="829">
                  <c:v>2612.39672851562</c:v>
                </c:pt>
                <c:pt idx="830">
                  <c:v>2596.95532226562</c:v>
                </c:pt>
                <c:pt idx="831">
                  <c:v>2581.6776123046898</c:v>
                </c:pt>
                <c:pt idx="832">
                  <c:v>2567.43090820313</c:v>
                </c:pt>
                <c:pt idx="833">
                  <c:v>2552.2786865234398</c:v>
                </c:pt>
                <c:pt idx="834">
                  <c:v>2537.1265869140602</c:v>
                </c:pt>
                <c:pt idx="835">
                  <c:v>2522.1002197265602</c:v>
                </c:pt>
                <c:pt idx="836">
                  <c:v>2506.50805664062</c:v>
                </c:pt>
                <c:pt idx="837">
                  <c:v>2491.6829833984398</c:v>
                </c:pt>
                <c:pt idx="838">
                  <c:v>2477.4110107421898</c:v>
                </c:pt>
                <c:pt idx="839">
                  <c:v>2462.42236328125</c:v>
                </c:pt>
                <c:pt idx="840">
                  <c:v>2446.99365234375</c:v>
                </c:pt>
                <c:pt idx="841">
                  <c:v>2431.9798583984398</c:v>
                </c:pt>
                <c:pt idx="842">
                  <c:v>2417.3056640625</c:v>
                </c:pt>
                <c:pt idx="843">
                  <c:v>2402.02783203125</c:v>
                </c:pt>
                <c:pt idx="844">
                  <c:v>2387.0140380859398</c:v>
                </c:pt>
                <c:pt idx="845">
                  <c:v>2372.4654541015602</c:v>
                </c:pt>
                <c:pt idx="846">
                  <c:v>2357.01147460938</c:v>
                </c:pt>
                <c:pt idx="847">
                  <c:v>2341.4193115234398</c:v>
                </c:pt>
                <c:pt idx="848">
                  <c:v>2326.8582763671898</c:v>
                </c:pt>
                <c:pt idx="849">
                  <c:v>2312.1336669921898</c:v>
                </c:pt>
                <c:pt idx="850">
                  <c:v>2297.11987304687</c:v>
                </c:pt>
                <c:pt idx="851">
                  <c:v>2282.45825195313</c:v>
                </c:pt>
                <c:pt idx="852">
                  <c:v>2266.4259033203102</c:v>
                </c:pt>
                <c:pt idx="853">
                  <c:v>2250.6575927734398</c:v>
                </c:pt>
                <c:pt idx="854">
                  <c:v>2236.87622070313</c:v>
                </c:pt>
                <c:pt idx="855">
                  <c:v>2222.6043701171898</c:v>
                </c:pt>
                <c:pt idx="856">
                  <c:v>2207.4647216796898</c:v>
                </c:pt>
                <c:pt idx="857">
                  <c:v>2192.5892333984398</c:v>
                </c:pt>
                <c:pt idx="858">
                  <c:v>2177.6007080078102</c:v>
                </c:pt>
                <c:pt idx="859">
                  <c:v>2162.6497802734398</c:v>
                </c:pt>
                <c:pt idx="860">
                  <c:v>2147.91259765625</c:v>
                </c:pt>
                <c:pt idx="861">
                  <c:v>2132.7730712890602</c:v>
                </c:pt>
                <c:pt idx="862">
                  <c:v>2117.4825439453102</c:v>
                </c:pt>
                <c:pt idx="863">
                  <c:v>2102.49389648438</c:v>
                </c:pt>
                <c:pt idx="864">
                  <c:v>2039.6473999023401</c:v>
                </c:pt>
                <c:pt idx="865">
                  <c:v>1986.6591186523401</c:v>
                </c:pt>
                <c:pt idx="866">
                  <c:v>1978.8755493164099</c:v>
                </c:pt>
                <c:pt idx="867">
                  <c:v>1965.6975708007801</c:v>
                </c:pt>
                <c:pt idx="868">
                  <c:v>1952.2178344726599</c:v>
                </c:pt>
                <c:pt idx="869">
                  <c:v>1937.7951049804699</c:v>
                </c:pt>
                <c:pt idx="870">
                  <c:v>1922.4669799804699</c:v>
                </c:pt>
                <c:pt idx="871">
                  <c:v>1907.8052368164099</c:v>
                </c:pt>
                <c:pt idx="872">
                  <c:v>1892.91723632813</c:v>
                </c:pt>
                <c:pt idx="873">
                  <c:v>1877.8532104492199</c:v>
                </c:pt>
                <c:pt idx="874">
                  <c:v>1862.57531738281</c:v>
                </c:pt>
                <c:pt idx="875">
                  <c:v>1847.5866088867199</c:v>
                </c:pt>
                <c:pt idx="876">
                  <c:v>1833.0380859375</c:v>
                </c:pt>
                <c:pt idx="877">
                  <c:v>1818.0620727539099</c:v>
                </c:pt>
                <c:pt idx="878">
                  <c:v>1802.77160644531</c:v>
                </c:pt>
                <c:pt idx="879">
                  <c:v>1787.6195678710901</c:v>
                </c:pt>
                <c:pt idx="880">
                  <c:v>1773.08361816406</c:v>
                </c:pt>
                <c:pt idx="881">
                  <c:v>1758.1074829101599</c:v>
                </c:pt>
                <c:pt idx="882">
                  <c:v>1742.20092773438</c:v>
                </c:pt>
                <c:pt idx="883">
                  <c:v>1727.0614624023401</c:v>
                </c:pt>
                <c:pt idx="884">
                  <c:v>1712.8524780273401</c:v>
                </c:pt>
                <c:pt idx="885">
                  <c:v>1698.15307617187</c:v>
                </c:pt>
                <c:pt idx="886">
                  <c:v>1683.13928222656</c:v>
                </c:pt>
                <c:pt idx="887">
                  <c:v>1667.9871215820301</c:v>
                </c:pt>
                <c:pt idx="888">
                  <c:v>1652.62121582031</c:v>
                </c:pt>
                <c:pt idx="889">
                  <c:v>1637.9218139648401</c:v>
                </c:pt>
                <c:pt idx="890">
                  <c:v>1623.00866699219</c:v>
                </c:pt>
                <c:pt idx="891">
                  <c:v>1607.10205078125</c:v>
                </c:pt>
                <c:pt idx="892">
                  <c:v>1592.5032348632801</c:v>
                </c:pt>
                <c:pt idx="893">
                  <c:v>1577.96728515625</c:v>
                </c:pt>
                <c:pt idx="894">
                  <c:v>1562.5007934570301</c:v>
                </c:pt>
                <c:pt idx="895">
                  <c:v>1547.78881835938</c:v>
                </c:pt>
                <c:pt idx="896">
                  <c:v>1532.9636840820301</c:v>
                </c:pt>
                <c:pt idx="897">
                  <c:v>1517.8115844726599</c:v>
                </c:pt>
                <c:pt idx="898">
                  <c:v>1502.97387695313</c:v>
                </c:pt>
                <c:pt idx="899">
                  <c:v>1487.53259277344</c:v>
                </c:pt>
                <c:pt idx="900">
                  <c:v>1471.9026489257801</c:v>
                </c:pt>
                <c:pt idx="901">
                  <c:v>1457.50500488281</c:v>
                </c:pt>
                <c:pt idx="902">
                  <c:v>1443.1073608398401</c:v>
                </c:pt>
                <c:pt idx="903">
                  <c:v>1427.9301147460901</c:v>
                </c:pt>
                <c:pt idx="904">
                  <c:v>1412.9288940429699</c:v>
                </c:pt>
                <c:pt idx="905">
                  <c:v>1397.9528198242199</c:v>
                </c:pt>
                <c:pt idx="906">
                  <c:v>1382.2097778320301</c:v>
                </c:pt>
                <c:pt idx="907">
                  <c:v>1366.60498046875</c:v>
                </c:pt>
                <c:pt idx="908">
                  <c:v>1352.6599731445301</c:v>
                </c:pt>
                <c:pt idx="909">
                  <c:v>1338.4258422851599</c:v>
                </c:pt>
                <c:pt idx="910">
                  <c:v>1323.3114624023401</c:v>
                </c:pt>
                <c:pt idx="911">
                  <c:v>1307.9581909179699</c:v>
                </c:pt>
                <c:pt idx="912">
                  <c:v>1292.94445800781</c:v>
                </c:pt>
                <c:pt idx="913">
                  <c:v>1277.830078125</c:v>
                </c:pt>
                <c:pt idx="914">
                  <c:v>1262.8162231445301</c:v>
                </c:pt>
                <c:pt idx="915">
                  <c:v>1248.4185180664099</c:v>
                </c:pt>
                <c:pt idx="916">
                  <c:v>1233.1533203125</c:v>
                </c:pt>
                <c:pt idx="917">
                  <c:v>1217.58630371094</c:v>
                </c:pt>
                <c:pt idx="918">
                  <c:v>1202.84912109375</c:v>
                </c:pt>
                <c:pt idx="919">
                  <c:v>1187.671875</c:v>
                </c:pt>
                <c:pt idx="920">
                  <c:v>1172.39404296875</c:v>
                </c:pt>
                <c:pt idx="921">
                  <c:v>1158.1598510742199</c:v>
                </c:pt>
                <c:pt idx="922">
                  <c:v>1142.42932128906</c:v>
                </c:pt>
                <c:pt idx="923">
                  <c:v>1127.10119628906</c:v>
                </c:pt>
                <c:pt idx="924">
                  <c:v>1113.11853027344</c:v>
                </c:pt>
                <c:pt idx="925">
                  <c:v>1098.4317016601599</c:v>
                </c:pt>
                <c:pt idx="926">
                  <c:v>1083.5813598632801</c:v>
                </c:pt>
                <c:pt idx="927">
                  <c:v>1068.7310180664099</c:v>
                </c:pt>
                <c:pt idx="928">
                  <c:v>1052.86218261719</c:v>
                </c:pt>
                <c:pt idx="929">
                  <c:v>1037.40832519531</c:v>
                </c:pt>
                <c:pt idx="930">
                  <c:v>1023.45080566406</c:v>
                </c:pt>
                <c:pt idx="931">
                  <c:v>1008.7010803222699</c:v>
                </c:pt>
                <c:pt idx="932">
                  <c:v>993.536376953125</c:v>
                </c:pt>
                <c:pt idx="933">
                  <c:v>978.58544921875</c:v>
                </c:pt>
                <c:pt idx="934">
                  <c:v>963.3076171875</c:v>
                </c:pt>
                <c:pt idx="935">
                  <c:v>948.45730590820301</c:v>
                </c:pt>
                <c:pt idx="936">
                  <c:v>933.58184814453102</c:v>
                </c:pt>
                <c:pt idx="937">
                  <c:v>918.58065795898403</c:v>
                </c:pt>
                <c:pt idx="938">
                  <c:v>903.7177734375</c:v>
                </c:pt>
                <c:pt idx="939">
                  <c:v>888.43991088867199</c:v>
                </c:pt>
                <c:pt idx="940">
                  <c:v>873.28778076171898</c:v>
                </c:pt>
                <c:pt idx="941">
                  <c:v>858.75183105468705</c:v>
                </c:pt>
                <c:pt idx="942">
                  <c:v>844.05245971679699</c:v>
                </c:pt>
                <c:pt idx="943">
                  <c:v>828.87521362304699</c:v>
                </c:pt>
                <c:pt idx="944">
                  <c:v>813.82366943359398</c:v>
                </c:pt>
                <c:pt idx="945">
                  <c:v>798.83502197265602</c:v>
                </c:pt>
                <c:pt idx="946">
                  <c:v>783.90927124023403</c:v>
                </c:pt>
                <c:pt idx="947">
                  <c:v>768.90808105468705</c:v>
                </c:pt>
                <c:pt idx="948">
                  <c:v>753.91946411132801</c:v>
                </c:pt>
                <c:pt idx="949">
                  <c:v>739.05657958984398</c:v>
                </c:pt>
                <c:pt idx="950">
                  <c:v>723.85418701171898</c:v>
                </c:pt>
                <c:pt idx="951">
                  <c:v>708.89068603515602</c:v>
                </c:pt>
                <c:pt idx="952">
                  <c:v>693.92718505859398</c:v>
                </c:pt>
                <c:pt idx="953">
                  <c:v>678.90084838867199</c:v>
                </c:pt>
                <c:pt idx="954">
                  <c:v>663.57272338867199</c:v>
                </c:pt>
                <c:pt idx="955">
                  <c:v>648.06854248046898</c:v>
                </c:pt>
                <c:pt idx="956">
                  <c:v>633.19308471679699</c:v>
                </c:pt>
                <c:pt idx="957">
                  <c:v>618.5439453125</c:v>
                </c:pt>
                <c:pt idx="958">
                  <c:v>603.56787109375</c:v>
                </c:pt>
                <c:pt idx="959">
                  <c:v>588.40319824218795</c:v>
                </c:pt>
                <c:pt idx="960">
                  <c:v>573.70376586914097</c:v>
                </c:pt>
                <c:pt idx="961">
                  <c:v>558.82830810546898</c:v>
                </c:pt>
                <c:pt idx="962">
                  <c:v>543.48760986328102</c:v>
                </c:pt>
                <c:pt idx="963">
                  <c:v>528.66244506835903</c:v>
                </c:pt>
                <c:pt idx="964">
                  <c:v>514.13905334472702</c:v>
                </c:pt>
                <c:pt idx="965">
                  <c:v>498.823486328125</c:v>
                </c:pt>
                <c:pt idx="966">
                  <c:v>483.39476013183599</c:v>
                </c:pt>
                <c:pt idx="967">
                  <c:v>468.87138366699202</c:v>
                </c:pt>
                <c:pt idx="968">
                  <c:v>453.89530944824202</c:v>
                </c:pt>
                <c:pt idx="969">
                  <c:v>438.265380859375</c:v>
                </c:pt>
                <c:pt idx="970">
                  <c:v>423.22645568847702</c:v>
                </c:pt>
                <c:pt idx="971">
                  <c:v>407.64682006835898</c:v>
                </c:pt>
                <c:pt idx="972">
                  <c:v>392.82167053222702</c:v>
                </c:pt>
                <c:pt idx="973">
                  <c:v>379.00245666503901</c:v>
                </c:pt>
                <c:pt idx="974">
                  <c:v>363.96351623535202</c:v>
                </c:pt>
                <c:pt idx="975">
                  <c:v>348.6982421875</c:v>
                </c:pt>
                <c:pt idx="976">
                  <c:v>334.01139831542997</c:v>
                </c:pt>
                <c:pt idx="977">
                  <c:v>317.92880249023398</c:v>
                </c:pt>
                <c:pt idx="978">
                  <c:v>301.25520324707003</c:v>
                </c:pt>
                <c:pt idx="979">
                  <c:v>286.81985473632801</c:v>
                </c:pt>
                <c:pt idx="980">
                  <c:v>272.58567810058599</c:v>
                </c:pt>
                <c:pt idx="981">
                  <c:v>257.18208312988298</c:v>
                </c:pt>
                <c:pt idx="982">
                  <c:v>243.09880065918</c:v>
                </c:pt>
                <c:pt idx="983">
                  <c:v>228.826904296875</c:v>
                </c:pt>
                <c:pt idx="984">
                  <c:v>213.52391815185501</c:v>
                </c:pt>
                <c:pt idx="985">
                  <c:v>198.98796081543</c:v>
                </c:pt>
                <c:pt idx="986">
                  <c:v>184.137886047363</c:v>
                </c:pt>
                <c:pt idx="987">
                  <c:v>168.83513641357399</c:v>
                </c:pt>
                <c:pt idx="988">
                  <c:v>153.519569396973</c:v>
                </c:pt>
                <c:pt idx="989">
                  <c:v>138.757270812988</c:v>
                </c:pt>
                <c:pt idx="990">
                  <c:v>124.221313476563</c:v>
                </c:pt>
                <c:pt idx="991">
                  <c:v>109.006343841553</c:v>
                </c:pt>
                <c:pt idx="992">
                  <c:v>94.005252838134794</c:v>
                </c:pt>
                <c:pt idx="993">
                  <c:v>78.677230834960895</c:v>
                </c:pt>
                <c:pt idx="994">
                  <c:v>63.097721099853501</c:v>
                </c:pt>
                <c:pt idx="995">
                  <c:v>48.712715148925803</c:v>
                </c:pt>
                <c:pt idx="996">
                  <c:v>33.698874473571799</c:v>
                </c:pt>
                <c:pt idx="997">
                  <c:v>18.270168304443398</c:v>
                </c:pt>
                <c:pt idx="998">
                  <c:v>3.72166800498962</c:v>
                </c:pt>
                <c:pt idx="999">
                  <c:v>-11.128617525100699</c:v>
                </c:pt>
                <c:pt idx="1000">
                  <c:v>-26.268114089965799</c:v>
                </c:pt>
                <c:pt idx="1001">
                  <c:v>-40.917238235473597</c:v>
                </c:pt>
                <c:pt idx="1002">
                  <c:v>-55.503492355346701</c:v>
                </c:pt>
                <c:pt idx="1003">
                  <c:v>-70.567571640014606</c:v>
                </c:pt>
                <c:pt idx="1004">
                  <c:v>-85.883140563964801</c:v>
                </c:pt>
                <c:pt idx="1005">
                  <c:v>-100.733455657959</c:v>
                </c:pt>
                <c:pt idx="1006">
                  <c:v>-115.395153045654</c:v>
                </c:pt>
                <c:pt idx="1007">
                  <c:v>-130.66041946411099</c:v>
                </c:pt>
                <c:pt idx="1008">
                  <c:v>-146.25262451171901</c:v>
                </c:pt>
                <c:pt idx="1009">
                  <c:v>-160.68798828125</c:v>
                </c:pt>
                <c:pt idx="1010">
                  <c:v>-216.995964050293</c:v>
                </c:pt>
                <c:pt idx="1011">
                  <c:v>-271.09083557128901</c:v>
                </c:pt>
                <c:pt idx="1012">
                  <c:v>-280.08149719238298</c:v>
                </c:pt>
                <c:pt idx="1013">
                  <c:v>-296.13894653320301</c:v>
                </c:pt>
                <c:pt idx="1014">
                  <c:v>-310.92639160156199</c:v>
                </c:pt>
                <c:pt idx="1015">
                  <c:v>-325.60067749023398</c:v>
                </c:pt>
                <c:pt idx="1016">
                  <c:v>-340.58930969238298</c:v>
                </c:pt>
                <c:pt idx="1017">
                  <c:v>-355.12477111816401</c:v>
                </c:pt>
                <c:pt idx="1018">
                  <c:v>-370.30155944824202</c:v>
                </c:pt>
                <c:pt idx="1019">
                  <c:v>-385.46626281738298</c:v>
                </c:pt>
                <c:pt idx="1020">
                  <c:v>-400.17826843261702</c:v>
                </c:pt>
                <c:pt idx="1021">
                  <c:v>-415.30520629882801</c:v>
                </c:pt>
                <c:pt idx="1022">
                  <c:v>-431.04829406738298</c:v>
                </c:pt>
                <c:pt idx="1023">
                  <c:v>-445.76029968261702</c:v>
                </c:pt>
                <c:pt idx="1024">
                  <c:v>-460.77409362792997</c:v>
                </c:pt>
                <c:pt idx="1025">
                  <c:v>-476.26570129394503</c:v>
                </c:pt>
                <c:pt idx="1026">
                  <c:v>-490.663330078125</c:v>
                </c:pt>
                <c:pt idx="1027">
                  <c:v>-505.31245422363298</c:v>
                </c:pt>
                <c:pt idx="1028">
                  <c:v>-520.17532348632801</c:v>
                </c:pt>
                <c:pt idx="1029">
                  <c:v>-535.50347900390602</c:v>
                </c:pt>
                <c:pt idx="1030">
                  <c:v>-550.66815185546898</c:v>
                </c:pt>
                <c:pt idx="1031">
                  <c:v>-565.229248046875</c:v>
                </c:pt>
                <c:pt idx="1032">
                  <c:v>-580.21789550781205</c:v>
                </c:pt>
                <c:pt idx="1033">
                  <c:v>-595.64660644531295</c:v>
                </c:pt>
                <c:pt idx="1034">
                  <c:v>-612.14416503906295</c:v>
                </c:pt>
                <c:pt idx="1035">
                  <c:v>-627.42202758789097</c:v>
                </c:pt>
                <c:pt idx="1036">
                  <c:v>-641.37954711914097</c:v>
                </c:pt>
                <c:pt idx="1037">
                  <c:v>-655.92807006835903</c:v>
                </c:pt>
                <c:pt idx="1038">
                  <c:v>-670.31314086914097</c:v>
                </c:pt>
                <c:pt idx="1039">
                  <c:v>-684.924560546875</c:v>
                </c:pt>
                <c:pt idx="1040">
                  <c:v>-700.35330200195301</c:v>
                </c:pt>
                <c:pt idx="1041">
                  <c:v>-716.09637451171898</c:v>
                </c:pt>
                <c:pt idx="1042">
                  <c:v>-731.53765869140602</c:v>
                </c:pt>
                <c:pt idx="1043">
                  <c:v>-746.29904174804699</c:v>
                </c:pt>
                <c:pt idx="1044">
                  <c:v>-760.51971435546898</c:v>
                </c:pt>
                <c:pt idx="1045">
                  <c:v>-775.181396484375</c:v>
                </c:pt>
                <c:pt idx="1046">
                  <c:v>-790.10714721679699</c:v>
                </c:pt>
                <c:pt idx="1047">
                  <c:v>-805.27182006835903</c:v>
                </c:pt>
                <c:pt idx="1048">
                  <c:v>-820.24792480468705</c:v>
                </c:pt>
                <c:pt idx="1049">
                  <c:v>-835.37487792968795</c:v>
                </c:pt>
                <c:pt idx="1050">
                  <c:v>-850.50180053710903</c:v>
                </c:pt>
                <c:pt idx="1051">
                  <c:v>-865.30181884765602</c:v>
                </c:pt>
                <c:pt idx="1052">
                  <c:v>-880.17727661132801</c:v>
                </c:pt>
                <c:pt idx="1053">
                  <c:v>-895.29162597656295</c:v>
                </c:pt>
                <c:pt idx="1054">
                  <c:v>-910.16708374023403</c:v>
                </c:pt>
                <c:pt idx="1055">
                  <c:v>-925.09286499023403</c:v>
                </c:pt>
                <c:pt idx="1056">
                  <c:v>-940.64733886718705</c:v>
                </c:pt>
                <c:pt idx="1057">
                  <c:v>-955.76174926757801</c:v>
                </c:pt>
                <c:pt idx="1058">
                  <c:v>-970.22229003906295</c:v>
                </c:pt>
                <c:pt idx="1059">
                  <c:v>-984.75823974609398</c:v>
                </c:pt>
                <c:pt idx="1060">
                  <c:v>-999.58340454101597</c:v>
                </c:pt>
                <c:pt idx="1061">
                  <c:v>-1014.7983703613299</c:v>
                </c:pt>
                <c:pt idx="1062">
                  <c:v>-1030.1390991210901</c:v>
                </c:pt>
                <c:pt idx="1063">
                  <c:v>-1044.97680664062</c:v>
                </c:pt>
                <c:pt idx="1064">
                  <c:v>-1059.7642211914099</c:v>
                </c:pt>
                <c:pt idx="1065">
                  <c:v>-1075.0546264648401</c:v>
                </c:pt>
                <c:pt idx="1066">
                  <c:v>-1089.93005371094</c:v>
                </c:pt>
                <c:pt idx="1067">
                  <c:v>-1105.2330932617199</c:v>
                </c:pt>
                <c:pt idx="1068">
                  <c:v>-1120.85046386719</c:v>
                </c:pt>
                <c:pt idx="1069">
                  <c:v>-1135.22290039062</c:v>
                </c:pt>
                <c:pt idx="1070">
                  <c:v>-1150.22412109375</c:v>
                </c:pt>
                <c:pt idx="1071">
                  <c:v>-1165.7031860351599</c:v>
                </c:pt>
                <c:pt idx="1072">
                  <c:v>-1180.1259765625</c:v>
                </c:pt>
                <c:pt idx="1073">
                  <c:v>-1195.26550292969</c:v>
                </c:pt>
                <c:pt idx="1074">
                  <c:v>-1210.81994628906</c:v>
                </c:pt>
                <c:pt idx="1075">
                  <c:v>-1225.1044311523401</c:v>
                </c:pt>
                <c:pt idx="1076">
                  <c:v>-1239.7158813476599</c:v>
                </c:pt>
                <c:pt idx="1077">
                  <c:v>-1254.7045288085901</c:v>
                </c:pt>
                <c:pt idx="1078">
                  <c:v>-1269.6680297851599</c:v>
                </c:pt>
                <c:pt idx="1079">
                  <c:v>-1284.6943359375</c:v>
                </c:pt>
                <c:pt idx="1080">
                  <c:v>-1300.7894897460901</c:v>
                </c:pt>
                <c:pt idx="1081">
                  <c:v>-1316.38171386719</c:v>
                </c:pt>
                <c:pt idx="1082">
                  <c:v>-1330.45239257812</c:v>
                </c:pt>
                <c:pt idx="1083">
                  <c:v>-1345.0386352539099</c:v>
                </c:pt>
                <c:pt idx="1084">
                  <c:v>-1360.3291015625</c:v>
                </c:pt>
                <c:pt idx="1085">
                  <c:v>-1375.7578735351599</c:v>
                </c:pt>
                <c:pt idx="1086">
                  <c:v>-1390.77160644531</c:v>
                </c:pt>
                <c:pt idx="1087">
                  <c:v>-1405.2698364257801</c:v>
                </c:pt>
                <c:pt idx="1088">
                  <c:v>-1419.9692993164099</c:v>
                </c:pt>
                <c:pt idx="1089">
                  <c:v>-1435.5111694335901</c:v>
                </c:pt>
                <c:pt idx="1090">
                  <c:v>-1450.8015747070301</c:v>
                </c:pt>
                <c:pt idx="1091">
                  <c:v>-1465.03576660156</c:v>
                </c:pt>
                <c:pt idx="1092">
                  <c:v>-1479.6220092773401</c:v>
                </c:pt>
                <c:pt idx="1093">
                  <c:v>-1494.7470703125</c:v>
                </c:pt>
                <c:pt idx="1094">
                  <c:v>-1509.5829467773401</c:v>
                </c:pt>
                <c:pt idx="1095">
                  <c:v>-1525.77868652344</c:v>
                </c:pt>
                <c:pt idx="1096">
                  <c:v>-1542.8798217773401</c:v>
                </c:pt>
                <c:pt idx="1097">
                  <c:v>-1557.27746582031</c:v>
                </c:pt>
                <c:pt idx="1098">
                  <c:v>-1570.8325805664099</c:v>
                </c:pt>
                <c:pt idx="1099">
                  <c:v>-1586.16076660156</c:v>
                </c:pt>
                <c:pt idx="1100">
                  <c:v>-1601.13684082031</c:v>
                </c:pt>
                <c:pt idx="1101">
                  <c:v>-1616.4397583007801</c:v>
                </c:pt>
                <c:pt idx="1102">
                  <c:v>-1631.7301635742199</c:v>
                </c:pt>
                <c:pt idx="1103">
                  <c:v>-1645.4110717773401</c:v>
                </c:pt>
                <c:pt idx="1104">
                  <c:v>-1659.6327514648401</c:v>
                </c:pt>
                <c:pt idx="1105">
                  <c:v>-1674.62145996094</c:v>
                </c:pt>
                <c:pt idx="1106">
                  <c:v>-1689.5220336914099</c:v>
                </c:pt>
                <c:pt idx="1107">
                  <c:v>-1704.7118530273401</c:v>
                </c:pt>
                <c:pt idx="1108">
                  <c:v>-1719.7382202148401</c:v>
                </c:pt>
                <c:pt idx="1109">
                  <c:v>-1734.57592773438</c:v>
                </c:pt>
                <c:pt idx="1110">
                  <c:v>-1749.7153930664099</c:v>
                </c:pt>
                <c:pt idx="1111">
                  <c:v>-1765.9237670898401</c:v>
                </c:pt>
                <c:pt idx="1112">
                  <c:v>-1780.78674316406</c:v>
                </c:pt>
                <c:pt idx="1113">
                  <c:v>-1794.6687622070301</c:v>
                </c:pt>
                <c:pt idx="1114">
                  <c:v>-1809.669921875</c:v>
                </c:pt>
                <c:pt idx="1115">
                  <c:v>-1825.3375854492199</c:v>
                </c:pt>
                <c:pt idx="1116">
                  <c:v>-1840.16271972656</c:v>
                </c:pt>
                <c:pt idx="1117">
                  <c:v>-1854.73645019531</c:v>
                </c:pt>
                <c:pt idx="1118">
                  <c:v>-1869.82568359375</c:v>
                </c:pt>
                <c:pt idx="1119">
                  <c:v>-1884.8771362304699</c:v>
                </c:pt>
                <c:pt idx="1120">
                  <c:v>-1899.7400512695301</c:v>
                </c:pt>
                <c:pt idx="1121">
                  <c:v>-1914.4017944335901</c:v>
                </c:pt>
                <c:pt idx="1122">
                  <c:v>-1929.5413208007801</c:v>
                </c:pt>
                <c:pt idx="1123">
                  <c:v>-1944.5551147460901</c:v>
                </c:pt>
                <c:pt idx="1124">
                  <c:v>-1959.5437622070301</c:v>
                </c:pt>
                <c:pt idx="1125">
                  <c:v>-1974.5198364257801</c:v>
                </c:pt>
                <c:pt idx="1126">
                  <c:v>-1989.8479614257801</c:v>
                </c:pt>
                <c:pt idx="1127">
                  <c:v>-2005.03771972656</c:v>
                </c:pt>
                <c:pt idx="1128">
                  <c:v>-2020.47900390625</c:v>
                </c:pt>
                <c:pt idx="1129">
                  <c:v>-2035.7568969726599</c:v>
                </c:pt>
                <c:pt idx="1130">
                  <c:v>-2049.90307617187</c:v>
                </c:pt>
                <c:pt idx="1131">
                  <c:v>-2064.3509521484398</c:v>
                </c:pt>
                <c:pt idx="1132">
                  <c:v>-2079.59106445313</c:v>
                </c:pt>
                <c:pt idx="1133">
                  <c:v>-2094.81860351562</c:v>
                </c:pt>
                <c:pt idx="1134">
                  <c:v>-2157.36352539062</c:v>
                </c:pt>
                <c:pt idx="1135">
                  <c:v>-2208.8302001953102</c:v>
                </c:pt>
                <c:pt idx="1136">
                  <c:v>-2217.7454833984398</c:v>
                </c:pt>
                <c:pt idx="1137">
                  <c:v>-2234.3939208984398</c:v>
                </c:pt>
                <c:pt idx="1138">
                  <c:v>-2249.0682373046898</c:v>
                </c:pt>
                <c:pt idx="1139">
                  <c:v>-2262.48510742187</c:v>
                </c:pt>
                <c:pt idx="1140">
                  <c:v>-2277.66235351562</c:v>
                </c:pt>
                <c:pt idx="1141">
                  <c:v>-2292.0977783203102</c:v>
                </c:pt>
                <c:pt idx="1142">
                  <c:v>-2306.6336669921898</c:v>
                </c:pt>
                <c:pt idx="1143">
                  <c:v>-2321.2198486328102</c:v>
                </c:pt>
                <c:pt idx="1144">
                  <c:v>-2334.9761962890602</c:v>
                </c:pt>
                <c:pt idx="1145">
                  <c:v>-2349.361328125</c:v>
                </c:pt>
                <c:pt idx="1146">
                  <c:v>-2364.5889892578102</c:v>
                </c:pt>
                <c:pt idx="1147">
                  <c:v>-2379.80395507813</c:v>
                </c:pt>
                <c:pt idx="1148">
                  <c:v>-2394.943359375</c:v>
                </c:pt>
                <c:pt idx="1149">
                  <c:v>-2409.88159179687</c:v>
                </c:pt>
                <c:pt idx="1150">
                  <c:v>-2424.4427490234398</c:v>
                </c:pt>
                <c:pt idx="1151">
                  <c:v>-2439.607421875</c:v>
                </c:pt>
                <c:pt idx="1152">
                  <c:v>-2500.29125976562</c:v>
                </c:pt>
                <c:pt idx="1153">
                  <c:v>-2554.3736572265602</c:v>
                </c:pt>
                <c:pt idx="1154">
                  <c:v>-2563.21337890625</c:v>
                </c:pt>
                <c:pt idx="1155">
                  <c:v>-2577.1583251953102</c:v>
                </c:pt>
                <c:pt idx="1156">
                  <c:v>-2592.1343994140602</c:v>
                </c:pt>
                <c:pt idx="1157">
                  <c:v>-2607.89013671875</c:v>
                </c:pt>
                <c:pt idx="1158">
                  <c:v>-2621.2315673828102</c:v>
                </c:pt>
                <c:pt idx="1159">
                  <c:v>-2634.71118164062</c:v>
                </c:pt>
                <c:pt idx="1160">
                  <c:v>-2649.5992431640602</c:v>
                </c:pt>
                <c:pt idx="1161">
                  <c:v>-2664.7764892578102</c:v>
                </c:pt>
                <c:pt idx="1162">
                  <c:v>-2680.04174804687</c:v>
                </c:pt>
                <c:pt idx="1163">
                  <c:v>-2695.3448486328102</c:v>
                </c:pt>
                <c:pt idx="1164">
                  <c:v>-2710.5472412109398</c:v>
                </c:pt>
                <c:pt idx="1165">
                  <c:v>-2725.1082763671898</c:v>
                </c:pt>
                <c:pt idx="1166">
                  <c:v>-2739.84545898438</c:v>
                </c:pt>
                <c:pt idx="1167">
                  <c:v>-2755.1358642578102</c:v>
                </c:pt>
                <c:pt idx="1168">
                  <c:v>-2769.7974853515602</c:v>
                </c:pt>
                <c:pt idx="1169">
                  <c:v>-2784.33349609375</c:v>
                </c:pt>
                <c:pt idx="1170">
                  <c:v>-2799.38500976562</c:v>
                </c:pt>
                <c:pt idx="1171">
                  <c:v>-2814.58740234375</c:v>
                </c:pt>
                <c:pt idx="1172">
                  <c:v>-2829.5634765625</c:v>
                </c:pt>
                <c:pt idx="1173">
                  <c:v>-2844.4263916015602</c:v>
                </c:pt>
                <c:pt idx="1174">
                  <c:v>-2859.54077148438</c:v>
                </c:pt>
                <c:pt idx="1175">
                  <c:v>-2874.529296875</c:v>
                </c:pt>
                <c:pt idx="1176">
                  <c:v>-2889.3040771484398</c:v>
                </c:pt>
                <c:pt idx="1177">
                  <c:v>-2904.4561767578102</c:v>
                </c:pt>
                <c:pt idx="1178">
                  <c:v>-2919.53295898438</c:v>
                </c:pt>
                <c:pt idx="1179">
                  <c:v>-2934.3958740234398</c:v>
                </c:pt>
                <c:pt idx="1180">
                  <c:v>-2949.6611328125</c:v>
                </c:pt>
                <c:pt idx="1181">
                  <c:v>-2964.5240478515602</c:v>
                </c:pt>
                <c:pt idx="1182">
                  <c:v>-2979.2196044921898</c:v>
                </c:pt>
                <c:pt idx="1183">
                  <c:v>-2994.50634765625</c:v>
                </c:pt>
                <c:pt idx="1184">
                  <c:v>-3009.6082763671898</c:v>
                </c:pt>
                <c:pt idx="1185">
                  <c:v>-3024.35791015625</c:v>
                </c:pt>
                <c:pt idx="1186">
                  <c:v>-3039.8746337890602</c:v>
                </c:pt>
                <c:pt idx="1187">
                  <c:v>-3055.03930664063</c:v>
                </c:pt>
                <c:pt idx="1188">
                  <c:v>-3069.5626220703102</c:v>
                </c:pt>
                <c:pt idx="1189">
                  <c:v>-3084.24951171875</c:v>
                </c:pt>
                <c:pt idx="1190">
                  <c:v>-3099.52734375</c:v>
                </c:pt>
                <c:pt idx="1191">
                  <c:v>-3114.8177490234398</c:v>
                </c:pt>
                <c:pt idx="1192">
                  <c:v>-3130.02026367188</c:v>
                </c:pt>
                <c:pt idx="1193">
                  <c:v>-3145.5242919921898</c:v>
                </c:pt>
                <c:pt idx="1194">
                  <c:v>-3159.97216796875</c:v>
                </c:pt>
                <c:pt idx="1195">
                  <c:v>-3174.3951416015602</c:v>
                </c:pt>
                <c:pt idx="1196">
                  <c:v>-3189.67309570313</c:v>
                </c:pt>
                <c:pt idx="1197">
                  <c:v>-3205.3155517578102</c:v>
                </c:pt>
                <c:pt idx="1198">
                  <c:v>-3220.78198242188</c:v>
                </c:pt>
                <c:pt idx="1199">
                  <c:v>-3235.7957763671898</c:v>
                </c:pt>
                <c:pt idx="1200">
                  <c:v>-3250.04248046875</c:v>
                </c:pt>
                <c:pt idx="1201">
                  <c:v>-3264.40234375</c:v>
                </c:pt>
                <c:pt idx="1202">
                  <c:v>-3279.7808837890602</c:v>
                </c:pt>
                <c:pt idx="1203">
                  <c:v>-3294.7066650390602</c:v>
                </c:pt>
                <c:pt idx="1204">
                  <c:v>-3309.8837890625</c:v>
                </c:pt>
                <c:pt idx="1205">
                  <c:v>-3325.7022705078102</c:v>
                </c:pt>
                <c:pt idx="1206">
                  <c:v>-3340.57763671875</c:v>
                </c:pt>
                <c:pt idx="1207">
                  <c:v>-3354.77416992188</c:v>
                </c:pt>
                <c:pt idx="1208">
                  <c:v>-3369.73779296875</c:v>
                </c:pt>
                <c:pt idx="1209">
                  <c:v>-3385.6695556640602</c:v>
                </c:pt>
                <c:pt idx="1210">
                  <c:v>-3401.23657226562</c:v>
                </c:pt>
                <c:pt idx="1211">
                  <c:v>-3416.4892578125</c:v>
                </c:pt>
                <c:pt idx="1212">
                  <c:v>-3431.5533447265602</c:v>
                </c:pt>
                <c:pt idx="1213">
                  <c:v>-3446.3406982421898</c:v>
                </c:pt>
                <c:pt idx="1214">
                  <c:v>-3461.4676513671898</c:v>
                </c:pt>
                <c:pt idx="1215">
                  <c:v>-3475.8653564453102</c:v>
                </c:pt>
                <c:pt idx="1216">
                  <c:v>-3489.8731689453102</c:v>
                </c:pt>
                <c:pt idx="1217">
                  <c:v>-3505.16357421875</c:v>
                </c:pt>
                <c:pt idx="1218">
                  <c:v>-3520.0516357421898</c:v>
                </c:pt>
                <c:pt idx="1219">
                  <c:v>-3534.60009765625</c:v>
                </c:pt>
                <c:pt idx="1220">
                  <c:v>-3549.8779296875</c:v>
                </c:pt>
                <c:pt idx="1221">
                  <c:v>-3564.9671630859398</c:v>
                </c:pt>
                <c:pt idx="1222">
                  <c:v>-3580.0438232421898</c:v>
                </c:pt>
                <c:pt idx="1223">
                  <c:v>-3595.47265625</c:v>
                </c:pt>
                <c:pt idx="1224">
                  <c:v>-3611.05224609375</c:v>
                </c:pt>
                <c:pt idx="1225">
                  <c:v>-3625.3492431640602</c:v>
                </c:pt>
                <c:pt idx="1226">
                  <c:v>-3639.44506835937</c:v>
                </c:pt>
                <c:pt idx="1227">
                  <c:v>-3654.8988037109398</c:v>
                </c:pt>
                <c:pt idx="1228">
                  <c:v>-3669.92529296875</c:v>
                </c:pt>
                <c:pt idx="1229">
                  <c:v>-3685.2662353515602</c:v>
                </c:pt>
                <c:pt idx="1230">
                  <c:v>-3700.7451171875</c:v>
                </c:pt>
                <c:pt idx="1231">
                  <c:v>-3715.1427001953102</c:v>
                </c:pt>
                <c:pt idx="1232">
                  <c:v>-3729.71630859375</c:v>
                </c:pt>
                <c:pt idx="1233">
                  <c:v>-3744.7677001953102</c:v>
                </c:pt>
                <c:pt idx="1234">
                  <c:v>-3759.7816162109398</c:v>
                </c:pt>
                <c:pt idx="1235">
                  <c:v>-3774.5943603515602</c:v>
                </c:pt>
                <c:pt idx="1236">
                  <c:v>-3790.46313476562</c:v>
                </c:pt>
                <c:pt idx="1237">
                  <c:v>-3806.2564697265602</c:v>
                </c:pt>
                <c:pt idx="1238">
                  <c:v>-3820.25170898438</c:v>
                </c:pt>
                <c:pt idx="1239">
                  <c:v>-3834.8128662109398</c:v>
                </c:pt>
                <c:pt idx="1240">
                  <c:v>-3850.3421630859398</c:v>
                </c:pt>
                <c:pt idx="1241">
                  <c:v>-3865.0289306640602</c:v>
                </c:pt>
                <c:pt idx="1242">
                  <c:v>-3879.8416748046898</c:v>
                </c:pt>
                <c:pt idx="1243">
                  <c:v>-3894.8931884765602</c:v>
                </c:pt>
                <c:pt idx="1244">
                  <c:v>-3909.78125</c:v>
                </c:pt>
                <c:pt idx="1245">
                  <c:v>-3924.908203125</c:v>
                </c:pt>
                <c:pt idx="1246">
                  <c:v>-3939.9093017578102</c:v>
                </c:pt>
                <c:pt idx="1247">
                  <c:v>-3954.79736328125</c:v>
                </c:pt>
                <c:pt idx="1248">
                  <c:v>-3969.64770507812</c:v>
                </c:pt>
                <c:pt idx="1249">
                  <c:v>-3984.6488037109398</c:v>
                </c:pt>
                <c:pt idx="1250">
                  <c:v>-4000.55541992188</c:v>
                </c:pt>
                <c:pt idx="1251">
                  <c:v>-4016.2105712890602</c:v>
                </c:pt>
                <c:pt idx="1252">
                  <c:v>-4030.53271484375</c:v>
                </c:pt>
                <c:pt idx="1253">
                  <c:v>-4045.0687255859398</c:v>
                </c:pt>
                <c:pt idx="1254">
                  <c:v>-4060.3466796875</c:v>
                </c:pt>
                <c:pt idx="1255">
                  <c:v>-4075.19702148438</c:v>
                </c:pt>
                <c:pt idx="1256">
                  <c:v>-4089.8084716796898</c:v>
                </c:pt>
                <c:pt idx="1257">
                  <c:v>-4106.0920410156205</c:v>
                </c:pt>
                <c:pt idx="1258">
                  <c:v>-4121.38232421875</c:v>
                </c:pt>
                <c:pt idx="1259">
                  <c:v>-4135.2646484375</c:v>
                </c:pt>
                <c:pt idx="1260">
                  <c:v>-4194.037109375</c:v>
                </c:pt>
                <c:pt idx="1261">
                  <c:v>-4249.5026855468705</c:v>
                </c:pt>
                <c:pt idx="1262">
                  <c:v>-4258.6945800781205</c:v>
                </c:pt>
                <c:pt idx="1263">
                  <c:v>-4273.1171875</c:v>
                </c:pt>
                <c:pt idx="1264">
                  <c:v>-4286.9111328125</c:v>
                </c:pt>
                <c:pt idx="1265">
                  <c:v>-4348.6765136718795</c:v>
                </c:pt>
                <c:pt idx="1266">
                  <c:v>-4402.4318847656205</c:v>
                </c:pt>
                <c:pt idx="1267">
                  <c:v>-4410.4543457031295</c:v>
                </c:pt>
                <c:pt idx="1268">
                  <c:v>-4424.33642578125</c:v>
                </c:pt>
                <c:pt idx="1269">
                  <c:v>-4436.9736328125</c:v>
                </c:pt>
                <c:pt idx="1270">
                  <c:v>-4450.32763671875</c:v>
                </c:pt>
                <c:pt idx="1271">
                  <c:v>-4465.5300292968705</c:v>
                </c:pt>
                <c:pt idx="1272">
                  <c:v>-4480.5061035156205</c:v>
                </c:pt>
                <c:pt idx="1273">
                  <c:v>-4495.3564453125</c:v>
                </c:pt>
                <c:pt idx="1274">
                  <c:v>-4510.3828125</c:v>
                </c:pt>
                <c:pt idx="1275">
                  <c:v>-4522.755859375</c:v>
                </c:pt>
                <c:pt idx="1276">
                  <c:v>-4587.828125</c:v>
                </c:pt>
                <c:pt idx="1277">
                  <c:v>-4641.7346191406295</c:v>
                </c:pt>
                <c:pt idx="1278">
                  <c:v>-4649.8701171875</c:v>
                </c:pt>
                <c:pt idx="1279">
                  <c:v>-4664.6953125</c:v>
                </c:pt>
                <c:pt idx="1280">
                  <c:v>-4678.5900878906295</c:v>
                </c:pt>
                <c:pt idx="1281">
                  <c:v>-4691.9816894531295</c:v>
                </c:pt>
                <c:pt idx="1282">
                  <c:v>-4706.88232421875</c:v>
                </c:pt>
                <c:pt idx="1283">
                  <c:v>-4721.2673339843795</c:v>
                </c:pt>
                <c:pt idx="1284">
                  <c:v>-4735.6774902343795</c:v>
                </c:pt>
                <c:pt idx="1285">
                  <c:v>-4750.3894042968705</c:v>
                </c:pt>
                <c:pt idx="1286">
                  <c:v>-4765.3151855468705</c:v>
                </c:pt>
                <c:pt idx="1287">
                  <c:v>-4780.115234375</c:v>
                </c:pt>
                <c:pt idx="1288">
                  <c:v>-4794.90283203125</c:v>
                </c:pt>
                <c:pt idx="1289">
                  <c:v>-4809.82861328125</c:v>
                </c:pt>
                <c:pt idx="1290">
                  <c:v>-4825.34521484375</c:v>
                </c:pt>
                <c:pt idx="1291">
                  <c:v>-4840.3967285156205</c:v>
                </c:pt>
                <c:pt idx="1292">
                  <c:v>-4854.7692871093705</c:v>
                </c:pt>
                <c:pt idx="1293">
                  <c:v>-4870.0471191406295</c:v>
                </c:pt>
                <c:pt idx="1294">
                  <c:v>-4885.3876953125</c:v>
                </c:pt>
                <c:pt idx="1295">
                  <c:v>-4900.7912597656205</c:v>
                </c:pt>
                <c:pt idx="1296">
                  <c:v>-4916.1696777343795</c:v>
                </c:pt>
                <c:pt idx="1297">
                  <c:v>-4930.50439453125</c:v>
                </c:pt>
                <c:pt idx="1298">
                  <c:v>-4944.82666015625</c:v>
                </c:pt>
                <c:pt idx="1299">
                  <c:v>-4960.36865234375</c:v>
                </c:pt>
                <c:pt idx="1300">
                  <c:v>-4975.5710449218795</c:v>
                </c:pt>
                <c:pt idx="1301">
                  <c:v>-5038.02783203125</c:v>
                </c:pt>
                <c:pt idx="1302">
                  <c:v>-5091.33056640625</c:v>
                </c:pt>
                <c:pt idx="1303">
                  <c:v>-5097.9951171875</c:v>
                </c:pt>
                <c:pt idx="1304">
                  <c:v>-5111.9777832031295</c:v>
                </c:pt>
                <c:pt idx="1305">
                  <c:v>-5127.56982421875</c:v>
                </c:pt>
                <c:pt idx="1306">
                  <c:v>-5141.38916015625</c:v>
                </c:pt>
                <c:pt idx="1307">
                  <c:v>-5155.3845214843795</c:v>
                </c:pt>
                <c:pt idx="1308">
                  <c:v>-5170.71240234375</c:v>
                </c:pt>
                <c:pt idx="1309">
                  <c:v>-5185.72607421875</c:v>
                </c:pt>
                <c:pt idx="1310">
                  <c:v>-5200.4382324218795</c:v>
                </c:pt>
                <c:pt idx="1311">
                  <c:v>-5216.2316894531295</c:v>
                </c:pt>
                <c:pt idx="1312">
                  <c:v>-5230.9060058593705</c:v>
                </c:pt>
                <c:pt idx="1313">
                  <c:v>-5246.095703125</c:v>
                </c:pt>
                <c:pt idx="1314">
                  <c:v>-5262.17822265625</c:v>
                </c:pt>
                <c:pt idx="1315">
                  <c:v>-5276.41259765625</c:v>
                </c:pt>
                <c:pt idx="1316">
                  <c:v>-5290.8103027343795</c:v>
                </c:pt>
                <c:pt idx="1317">
                  <c:v>-5306.5910644531295</c:v>
                </c:pt>
                <c:pt idx="1318">
                  <c:v>-5321.642578125</c:v>
                </c:pt>
                <c:pt idx="1319">
                  <c:v>-5335.7761230468705</c:v>
                </c:pt>
                <c:pt idx="1320">
                  <c:v>-5350.5007324218795</c:v>
                </c:pt>
                <c:pt idx="1321">
                  <c:v>-5365.2126464843795</c:v>
                </c:pt>
                <c:pt idx="1322">
                  <c:v>-5380.0754394531295</c:v>
                </c:pt>
                <c:pt idx="1323">
                  <c:v>-5395.4162597656205</c:v>
                </c:pt>
                <c:pt idx="1324">
                  <c:v>-5410.7946777343795</c:v>
                </c:pt>
                <c:pt idx="1325">
                  <c:v>-5425.607421875</c:v>
                </c:pt>
                <c:pt idx="1326">
                  <c:v>-5441.0234375</c:v>
                </c:pt>
                <c:pt idx="1327">
                  <c:v>-5456.23828125</c:v>
                </c:pt>
                <c:pt idx="1328">
                  <c:v>-5470.875</c:v>
                </c:pt>
                <c:pt idx="1329">
                  <c:v>-5485.85107421875</c:v>
                </c:pt>
                <c:pt idx="1330">
                  <c:v>-5500.9528808593705</c:v>
                </c:pt>
                <c:pt idx="1331">
                  <c:v>-5515.97900390625</c:v>
                </c:pt>
                <c:pt idx="1332">
                  <c:v>-5530.9299316406295</c:v>
                </c:pt>
                <c:pt idx="1333">
                  <c:v>-5545.74267578125</c:v>
                </c:pt>
                <c:pt idx="1334">
                  <c:v>-5560.31640625</c:v>
                </c:pt>
                <c:pt idx="1335">
                  <c:v>-5575.8708496093705</c:v>
                </c:pt>
                <c:pt idx="1336">
                  <c:v>-5590.9475097656205</c:v>
                </c:pt>
                <c:pt idx="1337">
                  <c:v>-5605.5715332031295</c:v>
                </c:pt>
                <c:pt idx="1338">
                  <c:v>-5620.57275390625</c:v>
                </c:pt>
                <c:pt idx="1339">
                  <c:v>-5635.19677734375</c:v>
                </c:pt>
                <c:pt idx="1340">
                  <c:v>-5650.51220703125</c:v>
                </c:pt>
                <c:pt idx="1341">
                  <c:v>-5665.63916015625</c:v>
                </c:pt>
                <c:pt idx="1342">
                  <c:v>-5680.2507324218795</c:v>
                </c:pt>
                <c:pt idx="1343">
                  <c:v>-5695.4658203125</c:v>
                </c:pt>
                <c:pt idx="1344">
                  <c:v>-5711.1711425781205</c:v>
                </c:pt>
                <c:pt idx="1345">
                  <c:v>-5726.0212402343795</c:v>
                </c:pt>
                <c:pt idx="1346">
                  <c:v>-5740.6452636718795</c:v>
                </c:pt>
                <c:pt idx="1347">
                  <c:v>-5755.5207519531295</c:v>
                </c:pt>
                <c:pt idx="1348">
                  <c:v>-5770.3583984375</c:v>
                </c:pt>
                <c:pt idx="1349">
                  <c:v>-5785.5607910156205</c:v>
                </c:pt>
                <c:pt idx="1350">
                  <c:v>-5800.7380371093705</c:v>
                </c:pt>
                <c:pt idx="1351">
                  <c:v>-5815.9279785156205</c:v>
                </c:pt>
                <c:pt idx="1352">
                  <c:v>-5830.9167480468705</c:v>
                </c:pt>
                <c:pt idx="1353">
                  <c:v>-5845.7292480468705</c:v>
                </c:pt>
                <c:pt idx="1354">
                  <c:v>-5860.4660644531295</c:v>
                </c:pt>
                <c:pt idx="1355">
                  <c:v>-5875.75634765625</c:v>
                </c:pt>
                <c:pt idx="1356">
                  <c:v>-5891.19775390625</c:v>
                </c:pt>
                <c:pt idx="1357">
                  <c:v>-5906.32470703125</c:v>
                </c:pt>
                <c:pt idx="1358">
                  <c:v>-5921.4013671875</c:v>
                </c:pt>
                <c:pt idx="1359">
                  <c:v>-5936.0380859375</c:v>
                </c:pt>
                <c:pt idx="1360">
                  <c:v>-5951.42919921875</c:v>
                </c:pt>
                <c:pt idx="1361">
                  <c:v>-5966.7119140625</c:v>
                </c:pt>
                <c:pt idx="1362">
                  <c:v>-5981.1520996093705</c:v>
                </c:pt>
                <c:pt idx="1363">
                  <c:v>-5995.939453125</c:v>
                </c:pt>
                <c:pt idx="1364">
                  <c:v>-6010.71435546875</c:v>
                </c:pt>
                <c:pt idx="1365">
                  <c:v>-6025.9167480468705</c:v>
                </c:pt>
                <c:pt idx="1366">
                  <c:v>-6040.892578125</c:v>
                </c:pt>
                <c:pt idx="1367">
                  <c:v>-6055.7556152343705</c:v>
                </c:pt>
                <c:pt idx="1368">
                  <c:v>-6071.00830078125</c:v>
                </c:pt>
                <c:pt idx="1369">
                  <c:v>-6085.9089355468705</c:v>
                </c:pt>
                <c:pt idx="1370">
                  <c:v>-6100.8977050781205</c:v>
                </c:pt>
                <c:pt idx="1371">
                  <c:v>-6116.2258300781205</c:v>
                </c:pt>
                <c:pt idx="1372">
                  <c:v>-6131.31494140625</c:v>
                </c:pt>
                <c:pt idx="1373">
                  <c:v>-6146.2658691406205</c:v>
                </c:pt>
                <c:pt idx="1374">
                  <c:v>-6161.3176269531295</c:v>
                </c:pt>
                <c:pt idx="1375">
                  <c:v>-6176.11767578125</c:v>
                </c:pt>
                <c:pt idx="1376">
                  <c:v>-6190.892578125</c:v>
                </c:pt>
                <c:pt idx="1377">
                  <c:v>-6248.2189941406205</c:v>
                </c:pt>
                <c:pt idx="1378">
                  <c:v>-6306.3251953125</c:v>
                </c:pt>
                <c:pt idx="1379">
                  <c:v>-6313.7814941406205</c:v>
                </c:pt>
                <c:pt idx="1380">
                  <c:v>-6327.2360839843795</c:v>
                </c:pt>
                <c:pt idx="1381">
                  <c:v>-6341.4831542968795</c:v>
                </c:pt>
                <c:pt idx="1382">
                  <c:v>-6356.7233886718705</c:v>
                </c:pt>
                <c:pt idx="1383">
                  <c:v>-6371.3850097656295</c:v>
                </c:pt>
                <c:pt idx="1384">
                  <c:v>-6386.7255859375</c:v>
                </c:pt>
                <c:pt idx="1385">
                  <c:v>-6402.7829589843795</c:v>
                </c:pt>
                <c:pt idx="1386">
                  <c:v>-6417.1428222656295</c:v>
                </c:pt>
                <c:pt idx="1387">
                  <c:v>-6431.6286621093705</c:v>
                </c:pt>
                <c:pt idx="1388">
                  <c:v>-6446.7810058593795</c:v>
                </c:pt>
                <c:pt idx="1389">
                  <c:v>-6461.5305175781205</c:v>
                </c:pt>
                <c:pt idx="1390">
                  <c:v>-6476.4182128906295</c:v>
                </c:pt>
                <c:pt idx="1391">
                  <c:v>-6491.2685546875</c:v>
                </c:pt>
                <c:pt idx="1392">
                  <c:v>-6506.9990234375</c:v>
                </c:pt>
                <c:pt idx="1393">
                  <c:v>-6522.4904785156205</c:v>
                </c:pt>
                <c:pt idx="1394">
                  <c:v>-6536.951171875</c:v>
                </c:pt>
                <c:pt idx="1395">
                  <c:v>-6551.5500488281295</c:v>
                </c:pt>
                <c:pt idx="1396">
                  <c:v>-6566.4001464843795</c:v>
                </c:pt>
                <c:pt idx="1397">
                  <c:v>-6581.53955078125</c:v>
                </c:pt>
                <c:pt idx="1398">
                  <c:v>-6596.71728515625</c:v>
                </c:pt>
                <c:pt idx="1399">
                  <c:v>-6611.46728515625</c:v>
                </c:pt>
                <c:pt idx="1400">
                  <c:v>-6626.4931640625</c:v>
                </c:pt>
                <c:pt idx="1401">
                  <c:v>-6641.94677734375</c:v>
                </c:pt>
                <c:pt idx="1402">
                  <c:v>-6656.8601074218795</c:v>
                </c:pt>
                <c:pt idx="1403">
                  <c:v>-6671.83642578125</c:v>
                </c:pt>
                <c:pt idx="1404">
                  <c:v>-6686.8752441406205</c:v>
                </c:pt>
                <c:pt idx="1405">
                  <c:v>-6701.6374511718705</c:v>
                </c:pt>
                <c:pt idx="1406">
                  <c:v>-6716.953125</c:v>
                </c:pt>
                <c:pt idx="1407">
                  <c:v>-6732.306640625</c:v>
                </c:pt>
                <c:pt idx="1408">
                  <c:v>-6747.3708496093705</c:v>
                </c:pt>
                <c:pt idx="1409">
                  <c:v>-6762.3967285156205</c:v>
                </c:pt>
                <c:pt idx="1410">
                  <c:v>-6777.5485839843795</c:v>
                </c:pt>
                <c:pt idx="1411">
                  <c:v>-6792.2609863281295</c:v>
                </c:pt>
                <c:pt idx="1412">
                  <c:v>-6807.1240234375</c:v>
                </c:pt>
                <c:pt idx="1413">
                  <c:v>-6822.6784667968795</c:v>
                </c:pt>
                <c:pt idx="1414">
                  <c:v>-6837.44091796875</c:v>
                </c:pt>
                <c:pt idx="1415">
                  <c:v>-6852.1525878906295</c:v>
                </c:pt>
                <c:pt idx="1416">
                  <c:v>-6867.45556640625</c:v>
                </c:pt>
                <c:pt idx="1417">
                  <c:v>-6882.74609375</c:v>
                </c:pt>
                <c:pt idx="1418">
                  <c:v>-6897.5334472656295</c:v>
                </c:pt>
                <c:pt idx="1419">
                  <c:v>-6912.1950683593795</c:v>
                </c:pt>
                <c:pt idx="1420">
                  <c:v>-6927.0078125</c:v>
                </c:pt>
                <c:pt idx="1421">
                  <c:v>-6942.5498046875</c:v>
                </c:pt>
                <c:pt idx="1422">
                  <c:v>-6958.4436035156205</c:v>
                </c:pt>
                <c:pt idx="1423">
                  <c:v>-6973.2060546875</c:v>
                </c:pt>
                <c:pt idx="1424">
                  <c:v>-6987.716796875</c:v>
                </c:pt>
                <c:pt idx="1425">
                  <c:v>-7002.6047363281295</c:v>
                </c:pt>
                <c:pt idx="1426">
                  <c:v>-7017.71923828125</c:v>
                </c:pt>
                <c:pt idx="1427">
                  <c:v>-7032.63232421875</c:v>
                </c:pt>
                <c:pt idx="1428">
                  <c:v>-7047.57080078125</c:v>
                </c:pt>
                <c:pt idx="1429">
                  <c:v>-7062.6728515625</c:v>
                </c:pt>
                <c:pt idx="1430">
                  <c:v>-7078.2272949218795</c:v>
                </c:pt>
                <c:pt idx="1431">
                  <c:v>-7093.341796875</c:v>
                </c:pt>
                <c:pt idx="1432">
                  <c:v>-7108.0534667968795</c:v>
                </c:pt>
                <c:pt idx="1433">
                  <c:v>-7122.7902832031205</c:v>
                </c:pt>
                <c:pt idx="1434">
                  <c:v>-7137.30126953125</c:v>
                </c:pt>
                <c:pt idx="1435">
                  <c:v>-7152.54150390625</c:v>
                </c:pt>
                <c:pt idx="1436">
                  <c:v>-7167.7687988281295</c:v>
                </c:pt>
                <c:pt idx="1437">
                  <c:v>-7182.66943359375</c:v>
                </c:pt>
                <c:pt idx="1438">
                  <c:v>-7197.8720703125</c:v>
                </c:pt>
                <c:pt idx="1439">
                  <c:v>-7212.7097167968795</c:v>
                </c:pt>
                <c:pt idx="1440">
                  <c:v>-7227.5224609375</c:v>
                </c:pt>
                <c:pt idx="1441">
                  <c:v>-7242.8884277343705</c:v>
                </c:pt>
                <c:pt idx="1442">
                  <c:v>-7258.41748046875</c:v>
                </c:pt>
                <c:pt idx="1443">
                  <c:v>-7273.7580566406205</c:v>
                </c:pt>
                <c:pt idx="1444">
                  <c:v>-7288.6716308593795</c:v>
                </c:pt>
                <c:pt idx="1445">
                  <c:v>-7303.2204589843795</c:v>
                </c:pt>
                <c:pt idx="1446">
                  <c:v>-7317.5673828125</c:v>
                </c:pt>
                <c:pt idx="1447">
                  <c:v>-7332.7443847656295</c:v>
                </c:pt>
                <c:pt idx="1448">
                  <c:v>-7348.525390625</c:v>
                </c:pt>
                <c:pt idx="1449">
                  <c:v>-7363.2502441406205</c:v>
                </c:pt>
                <c:pt idx="1450">
                  <c:v>-7378.2390136718705</c:v>
                </c:pt>
                <c:pt idx="1451">
                  <c:v>-7393.328125</c:v>
                </c:pt>
                <c:pt idx="1452">
                  <c:v>-7407.712890625</c:v>
                </c:pt>
                <c:pt idx="1453">
                  <c:v>-7422.76416015625</c:v>
                </c:pt>
                <c:pt idx="1454">
                  <c:v>-7437.9289550781205</c:v>
                </c:pt>
                <c:pt idx="1455">
                  <c:v>-7452.8173828125</c:v>
                </c:pt>
                <c:pt idx="1456">
                  <c:v>-7468.7744140625</c:v>
                </c:pt>
                <c:pt idx="1457">
                  <c:v>-7483.8884277343705</c:v>
                </c:pt>
                <c:pt idx="1458">
                  <c:v>-7498.2985839843795</c:v>
                </c:pt>
                <c:pt idx="1459">
                  <c:v>-7513.1364746093705</c:v>
                </c:pt>
                <c:pt idx="1460">
                  <c:v>-7528.0495605468705</c:v>
                </c:pt>
                <c:pt idx="1461">
                  <c:v>-7543.30224609375</c:v>
                </c:pt>
                <c:pt idx="1462">
                  <c:v>-7558.1525878906295</c:v>
                </c:pt>
                <c:pt idx="1463">
                  <c:v>-7573.2165527343705</c:v>
                </c:pt>
                <c:pt idx="1464">
                  <c:v>-7588.3056640625</c:v>
                </c:pt>
                <c:pt idx="1465">
                  <c:v>-7603.47021484375</c:v>
                </c:pt>
                <c:pt idx="1466">
                  <c:v>-7618.345703125</c:v>
                </c:pt>
                <c:pt idx="1467">
                  <c:v>-7633.2341308593795</c:v>
                </c:pt>
                <c:pt idx="1468">
                  <c:v>-7648.4489746093705</c:v>
                </c:pt>
                <c:pt idx="1469">
                  <c:v>-7663.5126953125</c:v>
                </c:pt>
                <c:pt idx="1470">
                  <c:v>-7678.5393066406205</c:v>
                </c:pt>
                <c:pt idx="1471">
                  <c:v>-7693.3898925781205</c:v>
                </c:pt>
                <c:pt idx="1472">
                  <c:v>-7708.15234375</c:v>
                </c:pt>
                <c:pt idx="1473">
                  <c:v>-7723.71923828125</c:v>
                </c:pt>
                <c:pt idx="1474">
                  <c:v>-7739.03466796875</c:v>
                </c:pt>
                <c:pt idx="1475">
                  <c:v>-7753.6335449218795</c:v>
                </c:pt>
                <c:pt idx="1476">
                  <c:v>-7768.39599609375</c:v>
                </c:pt>
                <c:pt idx="1477">
                  <c:v>-7783.7365722656295</c:v>
                </c:pt>
                <c:pt idx="1478">
                  <c:v>-7798.662109375</c:v>
                </c:pt>
                <c:pt idx="1479">
                  <c:v>-7813.185546875</c:v>
                </c:pt>
                <c:pt idx="1480">
                  <c:v>-7828.8278808593795</c:v>
                </c:pt>
                <c:pt idx="1481">
                  <c:v>-7844.0051269531295</c:v>
                </c:pt>
                <c:pt idx="1482">
                  <c:v>-7858.654296875</c:v>
                </c:pt>
                <c:pt idx="1483">
                  <c:v>-7873.5549316406205</c:v>
                </c:pt>
                <c:pt idx="1484">
                  <c:v>-7888.908203125</c:v>
                </c:pt>
                <c:pt idx="1485">
                  <c:v>-7904.0476074218795</c:v>
                </c:pt>
                <c:pt idx="1486">
                  <c:v>-7918.759765625</c:v>
                </c:pt>
                <c:pt idx="1487">
                  <c:v>-7934</c:v>
                </c:pt>
                <c:pt idx="1488">
                  <c:v>-7948.8251953125</c:v>
                </c:pt>
                <c:pt idx="1489">
                  <c:v>-7963.96484375</c:v>
                </c:pt>
                <c:pt idx="1490">
                  <c:v>-7979.80859375</c:v>
                </c:pt>
                <c:pt idx="1491">
                  <c:v>-7994.33203125</c:v>
                </c:pt>
                <c:pt idx="1492">
                  <c:v>-8008.5158691406205</c:v>
                </c:pt>
                <c:pt idx="1493">
                  <c:v>-8024.33447265625</c:v>
                </c:pt>
                <c:pt idx="1494">
                  <c:v>-8040.2409667968795</c:v>
                </c:pt>
                <c:pt idx="1495">
                  <c:v>-8054.5251464843795</c:v>
                </c:pt>
                <c:pt idx="1496">
                  <c:v>-8069.2497558593795</c:v>
                </c:pt>
                <c:pt idx="1497">
                  <c:v>-8084.4775390625</c:v>
                </c:pt>
                <c:pt idx="1498">
                  <c:v>-8099.62939453125</c:v>
                </c:pt>
                <c:pt idx="1499">
                  <c:v>-8114.7941894531295</c:v>
                </c:pt>
                <c:pt idx="1500">
                  <c:v>-8129.5314941406205</c:v>
                </c:pt>
                <c:pt idx="1501">
                  <c:v>-8144.2810058593795</c:v>
                </c:pt>
                <c:pt idx="1502">
                  <c:v>-8159.09375</c:v>
                </c:pt>
                <c:pt idx="1503">
                  <c:v>-8174.4091796875</c:v>
                </c:pt>
                <c:pt idx="1504">
                  <c:v>-8189.5612792968795</c:v>
                </c:pt>
                <c:pt idx="1505">
                  <c:v>-8204.60009765625</c:v>
                </c:pt>
                <c:pt idx="1506">
                  <c:v>-8219.90283203125</c:v>
                </c:pt>
                <c:pt idx="1507">
                  <c:v>-8234.4638671875</c:v>
                </c:pt>
                <c:pt idx="1508">
                  <c:v>-8249.05029296875</c:v>
                </c:pt>
                <c:pt idx="1509">
                  <c:v>-8264.70556640625</c:v>
                </c:pt>
                <c:pt idx="1510">
                  <c:v>-8280.28515625</c:v>
                </c:pt>
                <c:pt idx="1511">
                  <c:v>-8295.46240234375</c:v>
                </c:pt>
                <c:pt idx="1512">
                  <c:v>-8310.16162109375</c:v>
                </c:pt>
                <c:pt idx="1513">
                  <c:v>-8324.48388671875</c:v>
                </c:pt>
                <c:pt idx="1514">
                  <c:v>-8339.64892578125</c:v>
                </c:pt>
                <c:pt idx="1515">
                  <c:v>-8354.80126953125</c:v>
                </c:pt>
                <c:pt idx="1516">
                  <c:v>-8369.462890625</c:v>
                </c:pt>
                <c:pt idx="1517">
                  <c:v>-8384.32568359375</c:v>
                </c:pt>
                <c:pt idx="1518">
                  <c:v>-8399.69140625</c:v>
                </c:pt>
                <c:pt idx="1519">
                  <c:v>-8415.43408203125</c:v>
                </c:pt>
                <c:pt idx="1520">
                  <c:v>-8430.498046875</c:v>
                </c:pt>
                <c:pt idx="1521">
                  <c:v>-8446.078125</c:v>
                </c:pt>
                <c:pt idx="1522">
                  <c:v>-8461.88427734375</c:v>
                </c:pt>
                <c:pt idx="1523">
                  <c:v>-8476.4580078125</c:v>
                </c:pt>
                <c:pt idx="1524">
                  <c:v>-8491.59765625</c:v>
                </c:pt>
                <c:pt idx="1525">
                  <c:v>-8506.82470703125</c:v>
                </c:pt>
                <c:pt idx="1526">
                  <c:v>-8520.43017578125</c:v>
                </c:pt>
                <c:pt idx="1527">
                  <c:v>-8535.15478515625</c:v>
                </c:pt>
                <c:pt idx="1528">
                  <c:v>-8550.48291015625</c:v>
                </c:pt>
                <c:pt idx="1529">
                  <c:v>-8565.10693359375</c:v>
                </c:pt>
                <c:pt idx="1530">
                  <c:v>-8579.9697265625</c:v>
                </c:pt>
                <c:pt idx="1531">
                  <c:v>-8594.59375</c:v>
                </c:pt>
                <c:pt idx="1532">
                  <c:v>-8609.74609375</c:v>
                </c:pt>
                <c:pt idx="1533">
                  <c:v>-8625.25048828125</c:v>
                </c:pt>
                <c:pt idx="1534">
                  <c:v>-8640.2138671875</c:v>
                </c:pt>
                <c:pt idx="1535">
                  <c:v>-8654.9384765625</c:v>
                </c:pt>
                <c:pt idx="1536">
                  <c:v>-8670.19091796875</c:v>
                </c:pt>
                <c:pt idx="1537">
                  <c:v>-8685.0791015625</c:v>
                </c:pt>
                <c:pt idx="1538">
                  <c:v>-8699.615234375</c:v>
                </c:pt>
                <c:pt idx="1539">
                  <c:v>-8714.8046875</c:v>
                </c:pt>
                <c:pt idx="1540">
                  <c:v>-8730.1953125</c:v>
                </c:pt>
                <c:pt idx="1541">
                  <c:v>-8745.09619140625</c:v>
                </c:pt>
                <c:pt idx="1542">
                  <c:v>-8760.0224609375</c:v>
                </c:pt>
                <c:pt idx="1543">
                  <c:v>-8775.18701171875</c:v>
                </c:pt>
                <c:pt idx="1544">
                  <c:v>-8789.9990234375</c:v>
                </c:pt>
                <c:pt idx="1545">
                  <c:v>-8805.17626953125</c:v>
                </c:pt>
                <c:pt idx="1546">
                  <c:v>-8820.466796875</c:v>
                </c:pt>
                <c:pt idx="1547">
                  <c:v>-8835.31689453125</c:v>
                </c:pt>
                <c:pt idx="1548">
                  <c:v>-8850.45654296875</c:v>
                </c:pt>
                <c:pt idx="1549">
                  <c:v>-8865.306640625</c:v>
                </c:pt>
                <c:pt idx="1550">
                  <c:v>-8880.08154296875</c:v>
                </c:pt>
                <c:pt idx="1551">
                  <c:v>-8895.69921875</c:v>
                </c:pt>
                <c:pt idx="1552">
                  <c:v>-8911.29150390625</c:v>
                </c:pt>
                <c:pt idx="1553">
                  <c:v>-8926.1923828125</c:v>
                </c:pt>
                <c:pt idx="1554">
                  <c:v>-8941.1806640625</c:v>
                </c:pt>
                <c:pt idx="1555">
                  <c:v>-8955.90478515625</c:v>
                </c:pt>
                <c:pt idx="1556">
                  <c:v>-8970.47900390625</c:v>
                </c:pt>
                <c:pt idx="1557">
                  <c:v>-8986.64990234375</c:v>
                </c:pt>
                <c:pt idx="1558">
                  <c:v>-9001.7138671875</c:v>
                </c:pt>
                <c:pt idx="1559">
                  <c:v>-9015.58349609375</c:v>
                </c:pt>
                <c:pt idx="1560">
                  <c:v>-9030.89892578125</c:v>
                </c:pt>
                <c:pt idx="1561">
                  <c:v>-9046.189453125</c:v>
                </c:pt>
                <c:pt idx="1562">
                  <c:v>-9061.19091796875</c:v>
                </c:pt>
                <c:pt idx="1563">
                  <c:v>-9076.041015625</c:v>
                </c:pt>
                <c:pt idx="1564">
                  <c:v>-9091.142578125</c:v>
                </c:pt>
                <c:pt idx="1565">
                  <c:v>-9106.10595703125</c:v>
                </c:pt>
                <c:pt idx="1566">
                  <c:v>-9121.056640625</c:v>
                </c:pt>
                <c:pt idx="1567">
                  <c:v>-9136.560546875</c:v>
                </c:pt>
                <c:pt idx="1568">
                  <c:v>-9151.109375</c:v>
                </c:pt>
                <c:pt idx="1569">
                  <c:v>-9166.09814453125</c:v>
                </c:pt>
                <c:pt idx="1570">
                  <c:v>-9181.84130859375</c:v>
                </c:pt>
                <c:pt idx="1571">
                  <c:v>-9196.28955078125</c:v>
                </c:pt>
                <c:pt idx="1572">
                  <c:v>-9210.91357421875</c:v>
                </c:pt>
                <c:pt idx="1573">
                  <c:v>-9226.078125</c:v>
                </c:pt>
                <c:pt idx="1574">
                  <c:v>-9241.05419921875</c:v>
                </c:pt>
                <c:pt idx="1575">
                  <c:v>-9255.96728515625</c:v>
                </c:pt>
                <c:pt idx="1576">
                  <c:v>-9271.5341796875</c:v>
                </c:pt>
                <c:pt idx="1577">
                  <c:v>-9286.73681640625</c:v>
                </c:pt>
                <c:pt idx="1578">
                  <c:v>-9300.908203125</c:v>
                </c:pt>
                <c:pt idx="1579">
                  <c:v>-9316.0224609375</c:v>
                </c:pt>
                <c:pt idx="1580">
                  <c:v>-9331.42626953125</c:v>
                </c:pt>
                <c:pt idx="1581">
                  <c:v>-9346.23876953125</c:v>
                </c:pt>
                <c:pt idx="1582">
                  <c:v>-9361.390625</c:v>
                </c:pt>
                <c:pt idx="1583">
                  <c:v>-9376.46728515625</c:v>
                </c:pt>
                <c:pt idx="1584">
                  <c:v>-9391.0537109375</c:v>
                </c:pt>
                <c:pt idx="1585">
                  <c:v>-9406.080078125</c:v>
                </c:pt>
                <c:pt idx="1586">
                  <c:v>-9422.17529296875</c:v>
                </c:pt>
                <c:pt idx="1587">
                  <c:v>-9437.13916015625</c:v>
                </c:pt>
                <c:pt idx="1588">
                  <c:v>-9451.1591796875</c:v>
                </c:pt>
                <c:pt idx="1589">
                  <c:v>-9466.3486328125</c:v>
                </c:pt>
                <c:pt idx="1590">
                  <c:v>-9481.35009765625</c:v>
                </c:pt>
                <c:pt idx="1591">
                  <c:v>-9496.1376953125</c:v>
                </c:pt>
                <c:pt idx="1592">
                  <c:v>-9511.2265625</c:v>
                </c:pt>
                <c:pt idx="1593">
                  <c:v>-9526.328125</c:v>
                </c:pt>
                <c:pt idx="1594">
                  <c:v>-9541.7822265625</c:v>
                </c:pt>
                <c:pt idx="1595">
                  <c:v>-9557.06005859375</c:v>
                </c:pt>
                <c:pt idx="1596">
                  <c:v>-9571.67138671875</c:v>
                </c:pt>
                <c:pt idx="1597">
                  <c:v>-9586.50927734375</c:v>
                </c:pt>
                <c:pt idx="1598">
                  <c:v>-9601.76220703125</c:v>
                </c:pt>
                <c:pt idx="1599">
                  <c:v>-9616.60009765625</c:v>
                </c:pt>
                <c:pt idx="1600">
                  <c:v>-9631.462890625</c:v>
                </c:pt>
                <c:pt idx="1601">
                  <c:v>-9646.853515625</c:v>
                </c:pt>
                <c:pt idx="1602">
                  <c:v>-9661.6533203125</c:v>
                </c:pt>
                <c:pt idx="1603">
                  <c:v>-9676.7177734375</c:v>
                </c:pt>
                <c:pt idx="1604">
                  <c:v>-9692.083984375</c:v>
                </c:pt>
                <c:pt idx="1605">
                  <c:v>-9706.896484375</c:v>
                </c:pt>
                <c:pt idx="1606">
                  <c:v>-9721.8974609375</c:v>
                </c:pt>
                <c:pt idx="1607">
                  <c:v>-9736.7978515625</c:v>
                </c:pt>
                <c:pt idx="1608">
                  <c:v>-9752.00048828125</c:v>
                </c:pt>
                <c:pt idx="1609">
                  <c:v>-9767.6181640625</c:v>
                </c:pt>
                <c:pt idx="1610">
                  <c:v>-9782.09130859375</c:v>
                </c:pt>
                <c:pt idx="1611">
                  <c:v>-9796.8408203125</c:v>
                </c:pt>
                <c:pt idx="1612">
                  <c:v>-9812.13134765625</c:v>
                </c:pt>
                <c:pt idx="1613">
                  <c:v>-9826.705078125</c:v>
                </c:pt>
                <c:pt idx="1614">
                  <c:v>-9841.51708984375</c:v>
                </c:pt>
                <c:pt idx="1615">
                  <c:v>-9857.486328125</c:v>
                </c:pt>
                <c:pt idx="1616">
                  <c:v>-9872.8779296875</c:v>
                </c:pt>
                <c:pt idx="1617">
                  <c:v>-9887.58984375</c:v>
                </c:pt>
                <c:pt idx="1618">
                  <c:v>-9903.3955078125</c:v>
                </c:pt>
                <c:pt idx="1619">
                  <c:v>-9918.1328125</c:v>
                </c:pt>
                <c:pt idx="1620">
                  <c:v>-9932.0400390625</c:v>
                </c:pt>
                <c:pt idx="1621">
                  <c:v>-9947.154296875</c:v>
                </c:pt>
                <c:pt idx="1622">
                  <c:v>-9962.1552734375</c:v>
                </c:pt>
                <c:pt idx="1623">
                  <c:v>-9977.09375</c:v>
                </c:pt>
                <c:pt idx="1624">
                  <c:v>-9992.28369140625</c:v>
                </c:pt>
                <c:pt idx="1625">
                  <c:v>-10007.523925781299</c:v>
                </c:pt>
                <c:pt idx="1626">
                  <c:v>-10022.638671875</c:v>
                </c:pt>
                <c:pt idx="1627">
                  <c:v>-10037.65234375</c:v>
                </c:pt>
                <c:pt idx="1628">
                  <c:v>-10053.332519531201</c:v>
                </c:pt>
                <c:pt idx="1629">
                  <c:v>-10068.396972656201</c:v>
                </c:pt>
                <c:pt idx="1630">
                  <c:v>-10082.970703125</c:v>
                </c:pt>
                <c:pt idx="1631">
                  <c:v>-10097.7451171875</c:v>
                </c:pt>
                <c:pt idx="1632">
                  <c:v>-10112.557128906201</c:v>
                </c:pt>
                <c:pt idx="1633">
                  <c:v>-10127.495605468799</c:v>
                </c:pt>
                <c:pt idx="1634">
                  <c:v>-10142.560058593799</c:v>
                </c:pt>
                <c:pt idx="1635">
                  <c:v>-10157.3974609375</c:v>
                </c:pt>
                <c:pt idx="1636">
                  <c:v>-10172.348144531201</c:v>
                </c:pt>
                <c:pt idx="1637">
                  <c:v>-10187.2744140625</c:v>
                </c:pt>
                <c:pt idx="1638">
                  <c:v>-10201.8984375</c:v>
                </c:pt>
                <c:pt idx="1639">
                  <c:v>-10217.2392578125</c:v>
                </c:pt>
                <c:pt idx="1640">
                  <c:v>-10232.604980468799</c:v>
                </c:pt>
                <c:pt idx="1641">
                  <c:v>-10248.108886718701</c:v>
                </c:pt>
                <c:pt idx="1642">
                  <c:v>-10263.072265625</c:v>
                </c:pt>
                <c:pt idx="1643">
                  <c:v>-10277.633300781299</c:v>
                </c:pt>
                <c:pt idx="1644">
                  <c:v>-10293.100097656201</c:v>
                </c:pt>
                <c:pt idx="1645">
                  <c:v>-10308.4033203125</c:v>
                </c:pt>
                <c:pt idx="1646">
                  <c:v>-10323.7060546875</c:v>
                </c:pt>
                <c:pt idx="1647">
                  <c:v>-10338.64453125</c:v>
                </c:pt>
                <c:pt idx="1648">
                  <c:v>-10353.0048828125</c:v>
                </c:pt>
                <c:pt idx="1649">
                  <c:v>-10367.754394531201</c:v>
                </c:pt>
                <c:pt idx="1650">
                  <c:v>-10382.667480468799</c:v>
                </c:pt>
                <c:pt idx="1651">
                  <c:v>-10397.794433593799</c:v>
                </c:pt>
                <c:pt idx="1652">
                  <c:v>-10412.6318359375</c:v>
                </c:pt>
                <c:pt idx="1653">
                  <c:v>-10427.469238281299</c:v>
                </c:pt>
                <c:pt idx="1654">
                  <c:v>-10443.1748046875</c:v>
                </c:pt>
                <c:pt idx="1655">
                  <c:v>-10458.289550781299</c:v>
                </c:pt>
                <c:pt idx="1656">
                  <c:v>-10472.712402343799</c:v>
                </c:pt>
                <c:pt idx="1657">
                  <c:v>-10487.7763671875</c:v>
                </c:pt>
                <c:pt idx="1658">
                  <c:v>-10503.268066406201</c:v>
                </c:pt>
                <c:pt idx="1659">
                  <c:v>-10518.168457031201</c:v>
                </c:pt>
                <c:pt idx="1660">
                  <c:v>-10532.7294921875</c:v>
                </c:pt>
                <c:pt idx="1661">
                  <c:v>-10547.9697265625</c:v>
                </c:pt>
                <c:pt idx="1662">
                  <c:v>-10563.310546875</c:v>
                </c:pt>
                <c:pt idx="1663">
                  <c:v>-10579.016113281299</c:v>
                </c:pt>
                <c:pt idx="1664">
                  <c:v>-10594.331542968799</c:v>
                </c:pt>
                <c:pt idx="1665">
                  <c:v>-10608.767089843799</c:v>
                </c:pt>
                <c:pt idx="1666">
                  <c:v>-10623.0888671875</c:v>
                </c:pt>
                <c:pt idx="1667">
                  <c:v>-10637.812988281299</c:v>
                </c:pt>
                <c:pt idx="1668">
                  <c:v>-10653.12890625</c:v>
                </c:pt>
                <c:pt idx="1669">
                  <c:v>-10668.507324218701</c:v>
                </c:pt>
                <c:pt idx="1670">
                  <c:v>-10683.722167968799</c:v>
                </c:pt>
                <c:pt idx="1671">
                  <c:v>-10699.150878906201</c:v>
                </c:pt>
                <c:pt idx="1672">
                  <c:v>-10714.177246093799</c:v>
                </c:pt>
                <c:pt idx="1673">
                  <c:v>-10728.550292968799</c:v>
                </c:pt>
                <c:pt idx="1674">
                  <c:v>-10743.563964843799</c:v>
                </c:pt>
                <c:pt idx="1675">
                  <c:v>-10759.2939453125</c:v>
                </c:pt>
                <c:pt idx="1676">
                  <c:v>-10774.5595703125</c:v>
                </c:pt>
                <c:pt idx="1677">
                  <c:v>-10788.9697265625</c:v>
                </c:pt>
                <c:pt idx="1678">
                  <c:v>-10804.423339843799</c:v>
                </c:pt>
                <c:pt idx="1679">
                  <c:v>-10819.61328125</c:v>
                </c:pt>
                <c:pt idx="1680">
                  <c:v>-10833.9482421875</c:v>
                </c:pt>
                <c:pt idx="1681">
                  <c:v>-10848.66015625</c:v>
                </c:pt>
                <c:pt idx="1682">
                  <c:v>-10863.76171875</c:v>
                </c:pt>
                <c:pt idx="1683">
                  <c:v>-10879.077636718701</c:v>
                </c:pt>
                <c:pt idx="1684">
                  <c:v>-10894.00390625</c:v>
                </c:pt>
                <c:pt idx="1685">
                  <c:v>-10908.954589843799</c:v>
                </c:pt>
                <c:pt idx="1686">
                  <c:v>-10924.03125</c:v>
                </c:pt>
                <c:pt idx="1687">
                  <c:v>-10939.510253906201</c:v>
                </c:pt>
                <c:pt idx="1688">
                  <c:v>-10955.064453125</c:v>
                </c:pt>
                <c:pt idx="1689">
                  <c:v>-10969.7763671875</c:v>
                </c:pt>
                <c:pt idx="1690">
                  <c:v>-10985.431152343799</c:v>
                </c:pt>
                <c:pt idx="1691">
                  <c:v>-11000.419921875</c:v>
                </c:pt>
                <c:pt idx="1692">
                  <c:v>-11014.302246093799</c:v>
                </c:pt>
                <c:pt idx="1693">
                  <c:v>-11028.913574218701</c:v>
                </c:pt>
                <c:pt idx="1694">
                  <c:v>-11044.48046875</c:v>
                </c:pt>
                <c:pt idx="1695">
                  <c:v>-11059.8212890625</c:v>
                </c:pt>
                <c:pt idx="1696">
                  <c:v>-11073.778808593799</c:v>
                </c:pt>
                <c:pt idx="1697">
                  <c:v>-11088.591308593799</c:v>
                </c:pt>
                <c:pt idx="1698">
                  <c:v>-11104.18359375</c:v>
                </c:pt>
                <c:pt idx="1699">
                  <c:v>-11118.9833984375</c:v>
                </c:pt>
                <c:pt idx="1700">
                  <c:v>-11133.833984375</c:v>
                </c:pt>
                <c:pt idx="1701">
                  <c:v>-11150.0302734375</c:v>
                </c:pt>
                <c:pt idx="1702">
                  <c:v>-11165.005859375</c:v>
                </c:pt>
                <c:pt idx="1703">
                  <c:v>-11179.491699218701</c:v>
                </c:pt>
                <c:pt idx="1704">
                  <c:v>-11194.945800781299</c:v>
                </c:pt>
                <c:pt idx="1705">
                  <c:v>-11457.296875</c:v>
                </c:pt>
                <c:pt idx="1706">
                  <c:v>-11654.1103515625</c:v>
                </c:pt>
                <c:pt idx="1707">
                  <c:v>-11661.6298828125</c:v>
                </c:pt>
                <c:pt idx="1708">
                  <c:v>-11675.964355468701</c:v>
                </c:pt>
                <c:pt idx="1709">
                  <c:v>-11691.443847656299</c:v>
                </c:pt>
                <c:pt idx="1710">
                  <c:v>-11706.21875</c:v>
                </c:pt>
                <c:pt idx="1711">
                  <c:v>-11720.7421875</c:v>
                </c:pt>
                <c:pt idx="1712">
                  <c:v>-11735.4169921875</c:v>
                </c:pt>
                <c:pt idx="1713">
                  <c:v>-11749.9150390625</c:v>
                </c:pt>
                <c:pt idx="1714">
                  <c:v>-11765.142089843799</c:v>
                </c:pt>
                <c:pt idx="1715">
                  <c:v>-11780.3193359375</c:v>
                </c:pt>
                <c:pt idx="1716">
                  <c:v>-11794.931152343701</c:v>
                </c:pt>
                <c:pt idx="1717">
                  <c:v>-11809.869628906201</c:v>
                </c:pt>
                <c:pt idx="1718">
                  <c:v>-11825.109375</c:v>
                </c:pt>
                <c:pt idx="1719">
                  <c:v>-11840.387207031201</c:v>
                </c:pt>
                <c:pt idx="1720">
                  <c:v>-11855.640136718799</c:v>
                </c:pt>
                <c:pt idx="1721">
                  <c:v>-11871.20703125</c:v>
                </c:pt>
                <c:pt idx="1722">
                  <c:v>-11886.9375</c:v>
                </c:pt>
                <c:pt idx="1723">
                  <c:v>-11901.385253906201</c:v>
                </c:pt>
                <c:pt idx="1724">
                  <c:v>-11915.116699218701</c:v>
                </c:pt>
                <c:pt idx="1725">
                  <c:v>-11929.728027343701</c:v>
                </c:pt>
                <c:pt idx="1726">
                  <c:v>-11945.056152343701</c:v>
                </c:pt>
                <c:pt idx="1727">
                  <c:v>-11960.473144531299</c:v>
                </c:pt>
                <c:pt idx="1728">
                  <c:v>-11975.8017578125</c:v>
                </c:pt>
                <c:pt idx="1729">
                  <c:v>-11991.066894531299</c:v>
                </c:pt>
                <c:pt idx="1730">
                  <c:v>-12005.892089843799</c:v>
                </c:pt>
                <c:pt idx="1731">
                  <c:v>-12020.956542968799</c:v>
                </c:pt>
                <c:pt idx="1732">
                  <c:v>-12035.693359375</c:v>
                </c:pt>
                <c:pt idx="1733">
                  <c:v>-12050.530761718799</c:v>
                </c:pt>
                <c:pt idx="1734">
                  <c:v>-12065.645019531299</c:v>
                </c:pt>
                <c:pt idx="1735">
                  <c:v>-12080.7841796875</c:v>
                </c:pt>
                <c:pt idx="1736">
                  <c:v>-12095.848144531299</c:v>
                </c:pt>
                <c:pt idx="1737">
                  <c:v>-12110.4345703125</c:v>
                </c:pt>
                <c:pt idx="1738">
                  <c:v>-12125.335449218701</c:v>
                </c:pt>
                <c:pt idx="1739">
                  <c:v>-12141.4052734375</c:v>
                </c:pt>
                <c:pt idx="1740">
                  <c:v>-12157.890625</c:v>
                </c:pt>
                <c:pt idx="1741">
                  <c:v>-12171.785644531299</c:v>
                </c:pt>
                <c:pt idx="1742">
                  <c:v>-12185.3154296875</c:v>
                </c:pt>
                <c:pt idx="1743">
                  <c:v>-12200.354003906201</c:v>
                </c:pt>
                <c:pt idx="1744">
                  <c:v>-12215.568847656299</c:v>
                </c:pt>
                <c:pt idx="1745">
                  <c:v>-12230.8095703125</c:v>
                </c:pt>
                <c:pt idx="1746">
                  <c:v>-12245.948730468701</c:v>
                </c:pt>
                <c:pt idx="1747">
                  <c:v>-12261.603027343701</c:v>
                </c:pt>
                <c:pt idx="1748">
                  <c:v>-12276.365722656299</c:v>
                </c:pt>
                <c:pt idx="1749">
                  <c:v>-12290.587402343701</c:v>
                </c:pt>
                <c:pt idx="1750">
                  <c:v>-12305.575683593799</c:v>
                </c:pt>
                <c:pt idx="1751">
                  <c:v>-12321.0302734375</c:v>
                </c:pt>
                <c:pt idx="1752">
                  <c:v>-12336.0693359375</c:v>
                </c:pt>
                <c:pt idx="1753">
                  <c:v>-12351.032714843799</c:v>
                </c:pt>
                <c:pt idx="1754">
                  <c:v>-12366.247558593799</c:v>
                </c:pt>
                <c:pt idx="1755">
                  <c:v>-12381.1103515625</c:v>
                </c:pt>
                <c:pt idx="1756">
                  <c:v>-12396.6650390625</c:v>
                </c:pt>
                <c:pt idx="1757">
                  <c:v>-12411.829589843799</c:v>
                </c:pt>
                <c:pt idx="1758">
                  <c:v>-12426.5791015625</c:v>
                </c:pt>
                <c:pt idx="1759">
                  <c:v>-12442.045410156201</c:v>
                </c:pt>
                <c:pt idx="1760">
                  <c:v>-12458.052734375</c:v>
                </c:pt>
                <c:pt idx="1761">
                  <c:v>-12472.752441406201</c:v>
                </c:pt>
                <c:pt idx="1762">
                  <c:v>-12486.609375</c:v>
                </c:pt>
                <c:pt idx="1763">
                  <c:v>-12501.1201171875</c:v>
                </c:pt>
                <c:pt idx="1764">
                  <c:v>-12516.3349609375</c:v>
                </c:pt>
                <c:pt idx="1765">
                  <c:v>-12531.5244140625</c:v>
                </c:pt>
                <c:pt idx="1766">
                  <c:v>-12546.990722656299</c:v>
                </c:pt>
                <c:pt idx="1767">
                  <c:v>-12562.307128906201</c:v>
                </c:pt>
                <c:pt idx="1768">
                  <c:v>-12576.9814453125</c:v>
                </c:pt>
                <c:pt idx="1769">
                  <c:v>-12592.786621093799</c:v>
                </c:pt>
                <c:pt idx="1770">
                  <c:v>-12607.537109375</c:v>
                </c:pt>
                <c:pt idx="1771">
                  <c:v>-12621.3564453125</c:v>
                </c:pt>
                <c:pt idx="1772">
                  <c:v>-12637.0615234375</c:v>
                </c:pt>
                <c:pt idx="1773">
                  <c:v>-12652.5537109375</c:v>
                </c:pt>
                <c:pt idx="1774">
                  <c:v>-12666.611328125</c:v>
                </c:pt>
                <c:pt idx="1775">
                  <c:v>-12682.08984375</c:v>
                </c:pt>
                <c:pt idx="1776">
                  <c:v>-12697.5693359375</c:v>
                </c:pt>
                <c:pt idx="1777">
                  <c:v>-12711.841308593799</c:v>
                </c:pt>
                <c:pt idx="1778">
                  <c:v>-12726.7041015625</c:v>
                </c:pt>
                <c:pt idx="1779">
                  <c:v>-12741.830566406201</c:v>
                </c:pt>
                <c:pt idx="1780">
                  <c:v>-12756.718261718799</c:v>
                </c:pt>
                <c:pt idx="1781">
                  <c:v>-12772.260253906201</c:v>
                </c:pt>
                <c:pt idx="1782">
                  <c:v>-12788.242675781299</c:v>
                </c:pt>
                <c:pt idx="1783">
                  <c:v>-12803.168457031201</c:v>
                </c:pt>
                <c:pt idx="1784">
                  <c:v>-12818.043457031201</c:v>
                </c:pt>
                <c:pt idx="1785">
                  <c:v>-12833.484863281201</c:v>
                </c:pt>
                <c:pt idx="1786">
                  <c:v>-12847.59375</c:v>
                </c:pt>
                <c:pt idx="1787">
                  <c:v>-12862.029296875</c:v>
                </c:pt>
                <c:pt idx="1788">
                  <c:v>-12877.646484375</c:v>
                </c:pt>
                <c:pt idx="1789">
                  <c:v>-12892.6357421875</c:v>
                </c:pt>
                <c:pt idx="1790">
                  <c:v>-12907.5361328125</c:v>
                </c:pt>
                <c:pt idx="1791">
                  <c:v>-12922.763183593799</c:v>
                </c:pt>
                <c:pt idx="1792">
                  <c:v>-12937.7265625</c:v>
                </c:pt>
                <c:pt idx="1793">
                  <c:v>-12953.0673828125</c:v>
                </c:pt>
                <c:pt idx="1794">
                  <c:v>-12968.509277343701</c:v>
                </c:pt>
                <c:pt idx="1795">
                  <c:v>-12982.9189453125</c:v>
                </c:pt>
                <c:pt idx="1796">
                  <c:v>-12997.354003906201</c:v>
                </c:pt>
                <c:pt idx="1797">
                  <c:v>-13012.6572265625</c:v>
                </c:pt>
                <c:pt idx="1798">
                  <c:v>-13027.6962890625</c:v>
                </c:pt>
                <c:pt idx="1799">
                  <c:v>-13042.659667968799</c:v>
                </c:pt>
                <c:pt idx="1800">
                  <c:v>-13057.823730468701</c:v>
                </c:pt>
                <c:pt idx="1801">
                  <c:v>-13072.2841796875</c:v>
                </c:pt>
                <c:pt idx="1802">
                  <c:v>-13086.732421875</c:v>
                </c:pt>
                <c:pt idx="1803">
                  <c:v>-13101.973144531299</c:v>
                </c:pt>
                <c:pt idx="1804">
                  <c:v>-13117.401855468701</c:v>
                </c:pt>
                <c:pt idx="1805">
                  <c:v>-13132.1513671875</c:v>
                </c:pt>
                <c:pt idx="1806">
                  <c:v>-13147.165527343701</c:v>
                </c:pt>
                <c:pt idx="1807">
                  <c:v>-13162.493652343701</c:v>
                </c:pt>
                <c:pt idx="1808">
                  <c:v>-13177.4697265625</c:v>
                </c:pt>
                <c:pt idx="1809">
                  <c:v>-13192.533691406201</c:v>
                </c:pt>
                <c:pt idx="1810">
                  <c:v>-13207.346191406201</c:v>
                </c:pt>
                <c:pt idx="1811">
                  <c:v>-13222.083496093799</c:v>
                </c:pt>
                <c:pt idx="1812">
                  <c:v>-13237.3740234375</c:v>
                </c:pt>
                <c:pt idx="1813">
                  <c:v>-13252.576171875</c:v>
                </c:pt>
                <c:pt idx="1814">
                  <c:v>-13267.225097656299</c:v>
                </c:pt>
                <c:pt idx="1815">
                  <c:v>-13282.037597656299</c:v>
                </c:pt>
                <c:pt idx="1816">
                  <c:v>-13297.843261718799</c:v>
                </c:pt>
                <c:pt idx="1817">
                  <c:v>-13312.945800781299</c:v>
                </c:pt>
                <c:pt idx="1818">
                  <c:v>-13327.394042968799</c:v>
                </c:pt>
                <c:pt idx="1819">
                  <c:v>-13342.595703125</c:v>
                </c:pt>
                <c:pt idx="1820">
                  <c:v>-13357.697265625</c:v>
                </c:pt>
                <c:pt idx="1821">
                  <c:v>-13372.560546875</c:v>
                </c:pt>
                <c:pt idx="1822">
                  <c:v>-13387.348144531299</c:v>
                </c:pt>
                <c:pt idx="1823">
                  <c:v>-13402.512207031201</c:v>
                </c:pt>
                <c:pt idx="1824">
                  <c:v>-13417.677246093799</c:v>
                </c:pt>
                <c:pt idx="1825">
                  <c:v>-13432.401855468701</c:v>
                </c:pt>
                <c:pt idx="1826">
                  <c:v>-13447.5283203125</c:v>
                </c:pt>
                <c:pt idx="1827">
                  <c:v>-13463.2216796875</c:v>
                </c:pt>
                <c:pt idx="1828">
                  <c:v>-13478.248535156201</c:v>
                </c:pt>
                <c:pt idx="1829">
                  <c:v>-13492.759277343701</c:v>
                </c:pt>
                <c:pt idx="1830">
                  <c:v>-13507.923828125</c:v>
                </c:pt>
                <c:pt idx="1831">
                  <c:v>-13522.6865234375</c:v>
                </c:pt>
                <c:pt idx="1832">
                  <c:v>-13537.989746093799</c:v>
                </c:pt>
                <c:pt idx="1833">
                  <c:v>-13554.876953125</c:v>
                </c:pt>
                <c:pt idx="1834">
                  <c:v>-13569.4501953125</c:v>
                </c:pt>
                <c:pt idx="1835">
                  <c:v>-13582.992675781299</c:v>
                </c:pt>
                <c:pt idx="1836">
                  <c:v>-13611.9384765625</c:v>
                </c:pt>
                <c:pt idx="1837">
                  <c:v>-13619.3701171875</c:v>
                </c:pt>
                <c:pt idx="1838">
                  <c:v>-13632.246582031201</c:v>
                </c:pt>
                <c:pt idx="1839">
                  <c:v>-13645.738769531299</c:v>
                </c:pt>
                <c:pt idx="1840">
                  <c:v>-13659.079589843799</c:v>
                </c:pt>
                <c:pt idx="1841">
                  <c:v>-13673.3515625</c:v>
                </c:pt>
                <c:pt idx="1842">
                  <c:v>-13689.572753906201</c:v>
                </c:pt>
                <c:pt idx="1843">
                  <c:v>-13704.397949218701</c:v>
                </c:pt>
                <c:pt idx="1844">
                  <c:v>-13718.669921875</c:v>
                </c:pt>
                <c:pt idx="1845">
                  <c:v>-13733.646484375</c:v>
                </c:pt>
                <c:pt idx="1846">
                  <c:v>-13748.408203125</c:v>
                </c:pt>
                <c:pt idx="1847">
                  <c:v>-13763.207519531299</c:v>
                </c:pt>
                <c:pt idx="1848">
                  <c:v>-13778.246582031201</c:v>
                </c:pt>
                <c:pt idx="1849">
                  <c:v>-13793.285644531299</c:v>
                </c:pt>
                <c:pt idx="1850">
                  <c:v>-13808.664550781299</c:v>
                </c:pt>
                <c:pt idx="1851">
                  <c:v>-13824.0810546875</c:v>
                </c:pt>
                <c:pt idx="1852">
                  <c:v>-13838.6298828125</c:v>
                </c:pt>
                <c:pt idx="1853">
                  <c:v>-13853.517578125</c:v>
                </c:pt>
                <c:pt idx="1854">
                  <c:v>-13868.819824218701</c:v>
                </c:pt>
                <c:pt idx="1855">
                  <c:v>-13883.657714843799</c:v>
                </c:pt>
                <c:pt idx="1856">
                  <c:v>-13898.55859375</c:v>
                </c:pt>
                <c:pt idx="1857">
                  <c:v>-13914.603027343701</c:v>
                </c:pt>
                <c:pt idx="1858">
                  <c:v>-13930.6103515625</c:v>
                </c:pt>
                <c:pt idx="1859">
                  <c:v>-13944.266113281201</c:v>
                </c:pt>
                <c:pt idx="1860">
                  <c:v>-13958.324707031201</c:v>
                </c:pt>
                <c:pt idx="1861">
                  <c:v>-13973.816894531299</c:v>
                </c:pt>
                <c:pt idx="1862">
                  <c:v>-13988.490722656299</c:v>
                </c:pt>
                <c:pt idx="1863">
                  <c:v>-14003.202636718799</c:v>
                </c:pt>
                <c:pt idx="1864">
                  <c:v>-14018.744628906201</c:v>
                </c:pt>
                <c:pt idx="1865">
                  <c:v>-14034.0224609375</c:v>
                </c:pt>
                <c:pt idx="1866">
                  <c:v>-14048.9482421875</c:v>
                </c:pt>
                <c:pt idx="1867">
                  <c:v>-14063.483886718799</c:v>
                </c:pt>
                <c:pt idx="1868">
                  <c:v>-14079.025878906201</c:v>
                </c:pt>
                <c:pt idx="1869">
                  <c:v>-14094.404785156201</c:v>
                </c:pt>
                <c:pt idx="1870">
                  <c:v>-14108.776855468701</c:v>
                </c:pt>
                <c:pt idx="1871">
                  <c:v>-14123.602050781299</c:v>
                </c:pt>
                <c:pt idx="1872">
                  <c:v>-14138.930175781299</c:v>
                </c:pt>
                <c:pt idx="1873">
                  <c:v>-14155.024902343701</c:v>
                </c:pt>
                <c:pt idx="1874">
                  <c:v>-14170.189941406201</c:v>
                </c:pt>
                <c:pt idx="1875">
                  <c:v>-14184.0595703125</c:v>
                </c:pt>
                <c:pt idx="1876">
                  <c:v>-14198.9599609375</c:v>
                </c:pt>
                <c:pt idx="1877">
                  <c:v>-14214.124511718799</c:v>
                </c:pt>
                <c:pt idx="1878">
                  <c:v>-14228.673339843799</c:v>
                </c:pt>
                <c:pt idx="1879">
                  <c:v>-14243.8759765625</c:v>
                </c:pt>
                <c:pt idx="1880">
                  <c:v>-14259.053222656299</c:v>
                </c:pt>
                <c:pt idx="1881">
                  <c:v>-14274.0546875</c:v>
                </c:pt>
                <c:pt idx="1882">
                  <c:v>-14289.395019531299</c:v>
                </c:pt>
                <c:pt idx="1883">
                  <c:v>-14304.395996093799</c:v>
                </c:pt>
                <c:pt idx="1884">
                  <c:v>-14318.9697265625</c:v>
                </c:pt>
                <c:pt idx="1885">
                  <c:v>-14334.108886718799</c:v>
                </c:pt>
                <c:pt idx="1886">
                  <c:v>-14349.437011718799</c:v>
                </c:pt>
                <c:pt idx="1887">
                  <c:v>-14364.262207031201</c:v>
                </c:pt>
                <c:pt idx="1888">
                  <c:v>-14379.930175781299</c:v>
                </c:pt>
                <c:pt idx="1889">
                  <c:v>-14394.981933593799</c:v>
                </c:pt>
                <c:pt idx="1890">
                  <c:v>-14408.939453125</c:v>
                </c:pt>
                <c:pt idx="1891">
                  <c:v>-14424.380371093799</c:v>
                </c:pt>
                <c:pt idx="1892">
                  <c:v>-14440.55078125</c:v>
                </c:pt>
                <c:pt idx="1893">
                  <c:v>-14455.6650390625</c:v>
                </c:pt>
                <c:pt idx="1894">
                  <c:v>-14469.986816406201</c:v>
                </c:pt>
                <c:pt idx="1895">
                  <c:v>-14484.3974609375</c:v>
                </c:pt>
                <c:pt idx="1896">
                  <c:v>-14499.185058593799</c:v>
                </c:pt>
                <c:pt idx="1897">
                  <c:v>-14514.626464843799</c:v>
                </c:pt>
                <c:pt idx="1898">
                  <c:v>-14530.055175781299</c:v>
                </c:pt>
                <c:pt idx="1899">
                  <c:v>-14544.704589843799</c:v>
                </c:pt>
                <c:pt idx="1900">
                  <c:v>-14559.555175781299</c:v>
                </c:pt>
                <c:pt idx="1901">
                  <c:v>-14574.556152343799</c:v>
                </c:pt>
                <c:pt idx="1902">
                  <c:v>-14590.2109375</c:v>
                </c:pt>
                <c:pt idx="1903">
                  <c:v>-14606.419433593799</c:v>
                </c:pt>
                <c:pt idx="1904">
                  <c:v>-14621.760253906201</c:v>
                </c:pt>
                <c:pt idx="1905">
                  <c:v>-14636.08203125</c:v>
                </c:pt>
                <c:pt idx="1906">
                  <c:v>-14650.71875</c:v>
                </c:pt>
                <c:pt idx="1907">
                  <c:v>-14665.619628906201</c:v>
                </c:pt>
                <c:pt idx="1908">
                  <c:v>-14679.740722656201</c:v>
                </c:pt>
                <c:pt idx="1909">
                  <c:v>-14694.98046875</c:v>
                </c:pt>
                <c:pt idx="1910">
                  <c:v>-14710.572265625</c:v>
                </c:pt>
                <c:pt idx="1911">
                  <c:v>-14725.096191406201</c:v>
                </c:pt>
                <c:pt idx="1912">
                  <c:v>-14739.5693359375</c:v>
                </c:pt>
                <c:pt idx="1913">
                  <c:v>-14754.708496093799</c:v>
                </c:pt>
                <c:pt idx="1914">
                  <c:v>-14770.0625</c:v>
                </c:pt>
                <c:pt idx="1915">
                  <c:v>-14785.05078125</c:v>
                </c:pt>
                <c:pt idx="1916">
                  <c:v>-14800.1142578125</c:v>
                </c:pt>
                <c:pt idx="1917">
                  <c:v>-14815.241699218701</c:v>
                </c:pt>
                <c:pt idx="1918">
                  <c:v>-14829.840332031299</c:v>
                </c:pt>
                <c:pt idx="1919">
                  <c:v>-14845.155761718799</c:v>
                </c:pt>
                <c:pt idx="1920">
                  <c:v>-14860.408691406201</c:v>
                </c:pt>
                <c:pt idx="1921">
                  <c:v>-14874.8310546875</c:v>
                </c:pt>
                <c:pt idx="1922">
                  <c:v>-14889.857910156201</c:v>
                </c:pt>
                <c:pt idx="1923">
                  <c:v>-14905.350097656201</c:v>
                </c:pt>
                <c:pt idx="1924">
                  <c:v>-14920.552246093799</c:v>
                </c:pt>
                <c:pt idx="1925">
                  <c:v>-14936.546875</c:v>
                </c:pt>
                <c:pt idx="1926">
                  <c:v>-14951.422363281201</c:v>
                </c:pt>
                <c:pt idx="1927">
                  <c:v>-14965.203613281201</c:v>
                </c:pt>
                <c:pt idx="1928">
                  <c:v>-14980.250488281201</c:v>
                </c:pt>
              </c:numCache>
            </c:numRef>
          </c:xVal>
          <c:yVal>
            <c:numRef>
              <c:f>data_Loop!$CC$13:$CC$1941</c:f>
              <c:numCache>
                <c:formatCode>General</c:formatCode>
                <c:ptCount val="1929"/>
                <c:pt idx="0">
                  <c:v>-1.2650436170022099E-3</c:v>
                </c:pt>
                <c:pt idx="1">
                  <c:v>-1.3904437818041001E-3</c:v>
                </c:pt>
                <c:pt idx="2">
                  <c:v>-1.322704078054E-3</c:v>
                </c:pt>
                <c:pt idx="3">
                  <c:v>-1.3116882961348899E-3</c:v>
                </c:pt>
                <c:pt idx="4">
                  <c:v>-1.2894973060682601E-3</c:v>
                </c:pt>
                <c:pt idx="5">
                  <c:v>-1.33225134259084E-3</c:v>
                </c:pt>
                <c:pt idx="6">
                  <c:v>-1.29322173570386E-3</c:v>
                </c:pt>
                <c:pt idx="7">
                  <c:v>-1.2420700115411301E-3</c:v>
                </c:pt>
                <c:pt idx="8">
                  <c:v>-1.25840999912972E-3</c:v>
                </c:pt>
                <c:pt idx="9">
                  <c:v>-1.2242021438269E-3</c:v>
                </c:pt>
                <c:pt idx="10">
                  <c:v>-1.22460786706717E-3</c:v>
                </c:pt>
                <c:pt idx="11">
                  <c:v>-1.1446477715646301E-3</c:v>
                </c:pt>
                <c:pt idx="12">
                  <c:v>-1.20242871333208E-3</c:v>
                </c:pt>
                <c:pt idx="13">
                  <c:v>-1.15095787228861E-3</c:v>
                </c:pt>
                <c:pt idx="14">
                  <c:v>-1.1242712402137799E-3</c:v>
                </c:pt>
                <c:pt idx="15">
                  <c:v>-1.13795547563693E-3</c:v>
                </c:pt>
                <c:pt idx="16">
                  <c:v>-1.08906594465884E-3</c:v>
                </c:pt>
                <c:pt idx="17">
                  <c:v>-1.08612246631012E-3</c:v>
                </c:pt>
                <c:pt idx="18">
                  <c:v>-1.06400173968819E-3</c:v>
                </c:pt>
                <c:pt idx="19">
                  <c:v>-1.0487764981486399E-3</c:v>
                </c:pt>
                <c:pt idx="20">
                  <c:v>-1.0279057805517801E-3</c:v>
                </c:pt>
                <c:pt idx="21">
                  <c:v>-1.00718180930235E-3</c:v>
                </c:pt>
                <c:pt idx="22">
                  <c:v>-9.8693378845642206E-4</c:v>
                </c:pt>
                <c:pt idx="23">
                  <c:v>-9.8089261664233499E-4</c:v>
                </c:pt>
                <c:pt idx="24">
                  <c:v>-9.7732319813412108E-4</c:v>
                </c:pt>
                <c:pt idx="25">
                  <c:v>-9.9703048567137691E-4</c:v>
                </c:pt>
                <c:pt idx="26">
                  <c:v>-9.1190910006653397E-4</c:v>
                </c:pt>
                <c:pt idx="27">
                  <c:v>-9.2211308164308E-4</c:v>
                </c:pt>
                <c:pt idx="28">
                  <c:v>-9.1604836860268899E-4</c:v>
                </c:pt>
                <c:pt idx="29">
                  <c:v>-8.8866350967497902E-4</c:v>
                </c:pt>
                <c:pt idx="30">
                  <c:v>-8.4900150955757197E-4</c:v>
                </c:pt>
                <c:pt idx="31">
                  <c:v>-7.8094329881455901E-4</c:v>
                </c:pt>
                <c:pt idx="32">
                  <c:v>-8.3557332780476602E-4</c:v>
                </c:pt>
                <c:pt idx="33">
                  <c:v>-8.0323492833556803E-4</c:v>
                </c:pt>
                <c:pt idx="34">
                  <c:v>-7.7985725149287905E-4</c:v>
                </c:pt>
                <c:pt idx="35">
                  <c:v>-7.6669047004600602E-4</c:v>
                </c:pt>
                <c:pt idx="36">
                  <c:v>-6.5397837127534905E-4</c:v>
                </c:pt>
                <c:pt idx="37">
                  <c:v>-6.5078464516728901E-4</c:v>
                </c:pt>
                <c:pt idx="38">
                  <c:v>-7.1379581853643897E-4</c:v>
                </c:pt>
                <c:pt idx="39">
                  <c:v>-7.28834630341498E-4</c:v>
                </c:pt>
                <c:pt idx="40">
                  <c:v>-6.8655461010861405E-4</c:v>
                </c:pt>
                <c:pt idx="41">
                  <c:v>-6.5969651695971601E-4</c:v>
                </c:pt>
                <c:pt idx="42">
                  <c:v>-6.3219551105896305E-4</c:v>
                </c:pt>
                <c:pt idx="43">
                  <c:v>-5.5667635683771799E-4</c:v>
                </c:pt>
                <c:pt idx="44">
                  <c:v>-6.0373002231234004E-4</c:v>
                </c:pt>
                <c:pt idx="45">
                  <c:v>-6.4544745571318404E-4</c:v>
                </c:pt>
                <c:pt idx="46">
                  <c:v>-5.9672334335006904E-4</c:v>
                </c:pt>
                <c:pt idx="47">
                  <c:v>-6.1642185903569601E-4</c:v>
                </c:pt>
                <c:pt idx="48">
                  <c:v>-5.6944311060456705E-4</c:v>
                </c:pt>
                <c:pt idx="49">
                  <c:v>-5.5792143327112196E-4</c:v>
                </c:pt>
                <c:pt idx="50">
                  <c:v>-5.0733657723749299E-4</c:v>
                </c:pt>
                <c:pt idx="51">
                  <c:v>-5.2771087553882701E-4</c:v>
                </c:pt>
                <c:pt idx="52">
                  <c:v>-4.8827221277357598E-4</c:v>
                </c:pt>
                <c:pt idx="53">
                  <c:v>-5.2421159107272604E-4</c:v>
                </c:pt>
                <c:pt idx="54">
                  <c:v>-4.4471614846436803E-4</c:v>
                </c:pt>
                <c:pt idx="55">
                  <c:v>-4.49387821061201E-4</c:v>
                </c:pt>
                <c:pt idx="56">
                  <c:v>-4.3862390012884003E-4</c:v>
                </c:pt>
                <c:pt idx="57">
                  <c:v>-4.3128183423952999E-4</c:v>
                </c:pt>
                <c:pt idx="58">
                  <c:v>-4.10362784568836E-4</c:v>
                </c:pt>
                <c:pt idx="59">
                  <c:v>-3.8741078418335202E-4</c:v>
                </c:pt>
                <c:pt idx="60">
                  <c:v>-3.7084162676170602E-4</c:v>
                </c:pt>
                <c:pt idx="61">
                  <c:v>-3.9035995739818298E-4</c:v>
                </c:pt>
                <c:pt idx="62">
                  <c:v>-3.9857406300631502E-4</c:v>
                </c:pt>
                <c:pt idx="63">
                  <c:v>-3.5759612923214398E-4</c:v>
                </c:pt>
                <c:pt idx="64">
                  <c:v>-3.3053275876522499E-4</c:v>
                </c:pt>
                <c:pt idx="65">
                  <c:v>-3.49849184169615E-4</c:v>
                </c:pt>
                <c:pt idx="66">
                  <c:v>-3.6430163575226201E-4</c:v>
                </c:pt>
                <c:pt idx="67">
                  <c:v>-3.2709363253259399E-4</c:v>
                </c:pt>
                <c:pt idx="68">
                  <c:v>-3.3369447412651002E-4</c:v>
                </c:pt>
                <c:pt idx="69">
                  <c:v>-3.0755148908702097E-4</c:v>
                </c:pt>
                <c:pt idx="70">
                  <c:v>-2.7680549790237003E-4</c:v>
                </c:pt>
                <c:pt idx="71">
                  <c:v>-3.0169630391480099E-4</c:v>
                </c:pt>
                <c:pt idx="72">
                  <c:v>-2.6071947808407799E-4</c:v>
                </c:pt>
                <c:pt idx="73">
                  <c:v>-2.4294296682007401E-4</c:v>
                </c:pt>
                <c:pt idx="74">
                  <c:v>-2.6298421779219499E-4</c:v>
                </c:pt>
                <c:pt idx="75">
                  <c:v>-1.70691876048851E-4</c:v>
                </c:pt>
                <c:pt idx="76" formatCode="0.00E+00">
                  <c:v>-8.8967213936898799E-5</c:v>
                </c:pt>
                <c:pt idx="77">
                  <c:v>-1.8651879794957099E-4</c:v>
                </c:pt>
                <c:pt idx="78">
                  <c:v>-1.5958648294548601E-4</c:v>
                </c:pt>
                <c:pt idx="79">
                  <c:v>-1.48660310565022E-4</c:v>
                </c:pt>
                <c:pt idx="80">
                  <c:v>-1.21432637895558E-4</c:v>
                </c:pt>
                <c:pt idx="81">
                  <c:v>-1.31240249171191E-4</c:v>
                </c:pt>
                <c:pt idx="82">
                  <c:v>-1.5361771004001099E-4</c:v>
                </c:pt>
                <c:pt idx="83">
                  <c:v>-1.47785404937988E-4</c:v>
                </c:pt>
                <c:pt idx="84">
                  <c:v>-1.3137296187709299E-4</c:v>
                </c:pt>
                <c:pt idx="85" formatCode="0.00E+00">
                  <c:v>-9.76139833365525E-5</c:v>
                </c:pt>
                <c:pt idx="86" formatCode="0.00E+00">
                  <c:v>-7.7212758794240798E-5</c:v>
                </c:pt>
                <c:pt idx="87" formatCode="0.00E+00">
                  <c:v>-3.8944487078852402E-5</c:v>
                </c:pt>
                <c:pt idx="88" formatCode="0.00E+00">
                  <c:v>-5.01938421758031E-5</c:v>
                </c:pt>
                <c:pt idx="89" formatCode="0.00E+00">
                  <c:v>-5.1324699918209103E-5</c:v>
                </c:pt>
                <c:pt idx="90" formatCode="0.00E+00">
                  <c:v>-5.8433495109786903E-5</c:v>
                </c:pt>
                <c:pt idx="91" formatCode="0.00E+00">
                  <c:v>-3.24515308172449E-5</c:v>
                </c:pt>
                <c:pt idx="92" formatCode="0.00E+00">
                  <c:v>-2.0922198807375799E-5</c:v>
                </c:pt>
                <c:pt idx="93" formatCode="0.00E+00">
                  <c:v>-3.2930595876277098E-5</c:v>
                </c:pt>
                <c:pt idx="94" formatCode="0.00E+00">
                  <c:v>-2.73293349431836E-5</c:v>
                </c:pt>
                <c:pt idx="95" formatCode="0.00E+00">
                  <c:v>2.0671961060263699E-5</c:v>
                </c:pt>
                <c:pt idx="96" formatCode="0.00E+00">
                  <c:v>-1.2099696086066E-6</c:v>
                </c:pt>
                <c:pt idx="97" formatCode="0.00E+00">
                  <c:v>2.2431453469177599E-5</c:v>
                </c:pt>
                <c:pt idx="98" formatCode="0.00E+00">
                  <c:v>1.5451738827454801E-5</c:v>
                </c:pt>
                <c:pt idx="99" formatCode="0.00E+00">
                  <c:v>2.7283328667983999E-5</c:v>
                </c:pt>
                <c:pt idx="100" formatCode="0.00E+00">
                  <c:v>7.1785614416704802E-5</c:v>
                </c:pt>
                <c:pt idx="101" formatCode="0.00E+00">
                  <c:v>6.3862306312319794E-5</c:v>
                </c:pt>
                <c:pt idx="102" formatCode="0.00E+00">
                  <c:v>1.2685185705428801E-5</c:v>
                </c:pt>
                <c:pt idx="103" formatCode="0.00E+00">
                  <c:v>4.6472732191636401E-5</c:v>
                </c:pt>
                <c:pt idx="104" formatCode="0.00E+00">
                  <c:v>7.8361031941577195E-5</c:v>
                </c:pt>
                <c:pt idx="105" formatCode="0.00E+00">
                  <c:v>7.7181870708273797E-5</c:v>
                </c:pt>
                <c:pt idx="106">
                  <c:v>1.06976654796243E-4</c:v>
                </c:pt>
                <c:pt idx="107" formatCode="0.00E+00">
                  <c:v>6.1019655312346603E-5</c:v>
                </c:pt>
                <c:pt idx="108" formatCode="0.00E+00">
                  <c:v>9.5309831601913001E-5</c:v>
                </c:pt>
                <c:pt idx="109" formatCode="0.00E+00">
                  <c:v>8.4075357010226798E-5</c:v>
                </c:pt>
                <c:pt idx="110">
                  <c:v>1.0331678019954899E-4</c:v>
                </c:pt>
                <c:pt idx="111" formatCode="0.00E+00">
                  <c:v>8.4601867572397697E-5</c:v>
                </c:pt>
                <c:pt idx="112" formatCode="0.00E+00">
                  <c:v>7.7428978295956497E-5</c:v>
                </c:pt>
                <c:pt idx="113">
                  <c:v>1.02139129700629E-4</c:v>
                </c:pt>
                <c:pt idx="114">
                  <c:v>1.21937403182238E-4</c:v>
                </c:pt>
                <c:pt idx="115">
                  <c:v>1.04937519328291E-4</c:v>
                </c:pt>
                <c:pt idx="116">
                  <c:v>1.00338715093131E-4</c:v>
                </c:pt>
                <c:pt idx="117">
                  <c:v>1.42000036997944E-4</c:v>
                </c:pt>
                <c:pt idx="118">
                  <c:v>1.1643295407855899E-4</c:v>
                </c:pt>
                <c:pt idx="119">
                  <c:v>1.2390855472475899E-4</c:v>
                </c:pt>
                <c:pt idx="120">
                  <c:v>1.4344366125243599E-4</c:v>
                </c:pt>
                <c:pt idx="121">
                  <c:v>1.4706347339211301E-4</c:v>
                </c:pt>
                <c:pt idx="122">
                  <c:v>1.7453055779702799E-4</c:v>
                </c:pt>
                <c:pt idx="123">
                  <c:v>1.6439147928094401E-4</c:v>
                </c:pt>
                <c:pt idx="124">
                  <c:v>1.5394659653486501E-4</c:v>
                </c:pt>
                <c:pt idx="125">
                  <c:v>1.42710471065868E-4</c:v>
                </c:pt>
                <c:pt idx="126">
                  <c:v>1.87793312843039E-4</c:v>
                </c:pt>
                <c:pt idx="127">
                  <c:v>1.64675866398271E-4</c:v>
                </c:pt>
                <c:pt idx="128">
                  <c:v>1.54604350571997E-4</c:v>
                </c:pt>
                <c:pt idx="129">
                  <c:v>1.82643990467742E-4</c:v>
                </c:pt>
                <c:pt idx="130">
                  <c:v>1.8345478700567899E-4</c:v>
                </c:pt>
                <c:pt idx="131">
                  <c:v>1.61063140987191E-4</c:v>
                </c:pt>
                <c:pt idx="132">
                  <c:v>1.7913795477464501E-4</c:v>
                </c:pt>
                <c:pt idx="133">
                  <c:v>1.83536498997615E-4</c:v>
                </c:pt>
                <c:pt idx="134">
                  <c:v>1.96710804939843E-4</c:v>
                </c:pt>
                <c:pt idx="135">
                  <c:v>1.91743882601662E-4</c:v>
                </c:pt>
                <c:pt idx="136">
                  <c:v>2.2255331421787699E-4</c:v>
                </c:pt>
                <c:pt idx="137">
                  <c:v>1.8448103766165999E-4</c:v>
                </c:pt>
                <c:pt idx="138">
                  <c:v>1.9799586038671301E-4</c:v>
                </c:pt>
                <c:pt idx="139">
                  <c:v>2.1167161876462599E-4</c:v>
                </c:pt>
                <c:pt idx="140">
                  <c:v>1.98993011528657E-4</c:v>
                </c:pt>
                <c:pt idx="141">
                  <c:v>1.9080135240062999E-4</c:v>
                </c:pt>
                <c:pt idx="142">
                  <c:v>2.06170060269391E-4</c:v>
                </c:pt>
                <c:pt idx="143">
                  <c:v>2.10660234796144E-4</c:v>
                </c:pt>
                <c:pt idx="144">
                  <c:v>2.1680901392738899E-4</c:v>
                </c:pt>
                <c:pt idx="145">
                  <c:v>2.1333160506601599E-4</c:v>
                </c:pt>
                <c:pt idx="146">
                  <c:v>2.2540200525644999E-4</c:v>
                </c:pt>
                <c:pt idx="147">
                  <c:v>2.5441847288947E-4</c:v>
                </c:pt>
                <c:pt idx="148">
                  <c:v>2.6255628073928799E-4</c:v>
                </c:pt>
                <c:pt idx="149">
                  <c:v>2.4848854642358698E-4</c:v>
                </c:pt>
                <c:pt idx="150">
                  <c:v>2.4185818783746801E-4</c:v>
                </c:pt>
                <c:pt idx="151">
                  <c:v>2.2162067469797201E-4</c:v>
                </c:pt>
                <c:pt idx="152">
                  <c:v>2.3071500379370701E-4</c:v>
                </c:pt>
                <c:pt idx="153">
                  <c:v>2.4567104185291299E-4</c:v>
                </c:pt>
                <c:pt idx="154">
                  <c:v>2.3331595287361901E-4</c:v>
                </c:pt>
                <c:pt idx="155">
                  <c:v>2.53516266882265E-4</c:v>
                </c:pt>
                <c:pt idx="156">
                  <c:v>2.4592304733480101E-4</c:v>
                </c:pt>
                <c:pt idx="157">
                  <c:v>2.3155438657958201E-4</c:v>
                </c:pt>
                <c:pt idx="158">
                  <c:v>2.5719388632187799E-4</c:v>
                </c:pt>
                <c:pt idx="159">
                  <c:v>2.64031758355455E-4</c:v>
                </c:pt>
                <c:pt idx="160">
                  <c:v>2.8840864351479699E-4</c:v>
                </c:pt>
                <c:pt idx="161">
                  <c:v>2.89543913582347E-4</c:v>
                </c:pt>
                <c:pt idx="162">
                  <c:v>2.8812989704798199E-4</c:v>
                </c:pt>
                <c:pt idx="163">
                  <c:v>2.93505465026498E-4</c:v>
                </c:pt>
                <c:pt idx="164">
                  <c:v>2.9549076582209398E-4</c:v>
                </c:pt>
                <c:pt idx="165">
                  <c:v>3.32547101512408E-4</c:v>
                </c:pt>
                <c:pt idx="166">
                  <c:v>3.4957497804172401E-4</c:v>
                </c:pt>
                <c:pt idx="167">
                  <c:v>3.15457699411026E-4</c:v>
                </c:pt>
                <c:pt idx="168">
                  <c:v>3.1769072470328098E-4</c:v>
                </c:pt>
                <c:pt idx="169">
                  <c:v>3.1438112775717102E-4</c:v>
                </c:pt>
                <c:pt idx="170">
                  <c:v>2.9417958471191402E-4</c:v>
                </c:pt>
                <c:pt idx="171">
                  <c:v>2.62300098424884E-4</c:v>
                </c:pt>
                <c:pt idx="172">
                  <c:v>3.03494341164128E-4</c:v>
                </c:pt>
                <c:pt idx="173">
                  <c:v>2.7397540796604E-4</c:v>
                </c:pt>
                <c:pt idx="174">
                  <c:v>3.2283710178902201E-4</c:v>
                </c:pt>
                <c:pt idx="175">
                  <c:v>3.4313891072505998E-4</c:v>
                </c:pt>
                <c:pt idx="176">
                  <c:v>3.4517510218744901E-4</c:v>
                </c:pt>
                <c:pt idx="177">
                  <c:v>2.9133962550341501E-4</c:v>
                </c:pt>
                <c:pt idx="178">
                  <c:v>3.17769342562363E-4</c:v>
                </c:pt>
                <c:pt idx="179">
                  <c:v>2.7419906441492102E-4</c:v>
                </c:pt>
                <c:pt idx="180">
                  <c:v>3.0255908189753502E-4</c:v>
                </c:pt>
                <c:pt idx="181">
                  <c:v>2.9170930280797902E-4</c:v>
                </c:pt>
                <c:pt idx="182">
                  <c:v>3.0260837492958602E-4</c:v>
                </c:pt>
                <c:pt idx="183">
                  <c:v>3.1455069633877698E-4</c:v>
                </c:pt>
                <c:pt idx="184">
                  <c:v>2.9027070274309697E-4</c:v>
                </c:pt>
                <c:pt idx="185">
                  <c:v>3.0702954651533798E-4</c:v>
                </c:pt>
                <c:pt idx="186">
                  <c:v>3.14338305570359E-4</c:v>
                </c:pt>
                <c:pt idx="187">
                  <c:v>3.0651329015757002E-4</c:v>
                </c:pt>
                <c:pt idx="188">
                  <c:v>3.1114462584101097E-4</c:v>
                </c:pt>
                <c:pt idx="189">
                  <c:v>3.70676241706616E-4</c:v>
                </c:pt>
                <c:pt idx="190">
                  <c:v>3.1551011260585001E-4</c:v>
                </c:pt>
                <c:pt idx="191">
                  <c:v>3.2371366718524699E-4</c:v>
                </c:pt>
                <c:pt idx="192">
                  <c:v>2.9871592319111401E-4</c:v>
                </c:pt>
                <c:pt idx="193">
                  <c:v>3.1317416323776298E-4</c:v>
                </c:pt>
                <c:pt idx="194">
                  <c:v>3.0947965544441498E-4</c:v>
                </c:pt>
                <c:pt idx="195">
                  <c:v>3.1210441449342998E-4</c:v>
                </c:pt>
                <c:pt idx="196">
                  <c:v>3.2403965298296602E-4</c:v>
                </c:pt>
                <c:pt idx="197">
                  <c:v>3.7990747791053398E-4</c:v>
                </c:pt>
                <c:pt idx="198">
                  <c:v>3.3555432157382899E-4</c:v>
                </c:pt>
                <c:pt idx="199">
                  <c:v>3.4680688175934697E-4</c:v>
                </c:pt>
                <c:pt idx="200">
                  <c:v>3.7570873845835099E-4</c:v>
                </c:pt>
                <c:pt idx="201">
                  <c:v>3.6753791457867899E-4</c:v>
                </c:pt>
                <c:pt idx="202">
                  <c:v>3.55634379673794E-4</c:v>
                </c:pt>
                <c:pt idx="203">
                  <c:v>3.5591685740767601E-4</c:v>
                </c:pt>
                <c:pt idx="204">
                  <c:v>3.9436215760948399E-4</c:v>
                </c:pt>
                <c:pt idx="205">
                  <c:v>3.93207209551884E-4</c:v>
                </c:pt>
                <c:pt idx="206">
                  <c:v>3.53206887463034E-4</c:v>
                </c:pt>
                <c:pt idx="207">
                  <c:v>3.3593099943652802E-4</c:v>
                </c:pt>
                <c:pt idx="208">
                  <c:v>3.9887992395719497E-4</c:v>
                </c:pt>
                <c:pt idx="209">
                  <c:v>3.6582048474563398E-4</c:v>
                </c:pt>
                <c:pt idx="210">
                  <c:v>3.82121811826188E-4</c:v>
                </c:pt>
                <c:pt idx="211">
                  <c:v>3.4017513413267297E-4</c:v>
                </c:pt>
                <c:pt idx="212">
                  <c:v>3.6499071932280497E-4</c:v>
                </c:pt>
                <c:pt idx="213">
                  <c:v>3.4024217256919899E-4</c:v>
                </c:pt>
                <c:pt idx="214">
                  <c:v>3.6906603129026197E-4</c:v>
                </c:pt>
                <c:pt idx="215">
                  <c:v>3.6104829012277302E-4</c:v>
                </c:pt>
                <c:pt idx="216">
                  <c:v>3.4873145042160899E-4</c:v>
                </c:pt>
                <c:pt idx="217">
                  <c:v>3.3227090905933802E-4</c:v>
                </c:pt>
                <c:pt idx="218">
                  <c:v>3.5847956280119501E-4</c:v>
                </c:pt>
                <c:pt idx="219">
                  <c:v>3.7807923328298399E-4</c:v>
                </c:pt>
                <c:pt idx="220">
                  <c:v>3.5365389706952901E-4</c:v>
                </c:pt>
                <c:pt idx="221">
                  <c:v>3.6779079954770002E-4</c:v>
                </c:pt>
                <c:pt idx="222">
                  <c:v>3.73397020194033E-4</c:v>
                </c:pt>
                <c:pt idx="223">
                  <c:v>3.50341659776797E-4</c:v>
                </c:pt>
                <c:pt idx="224">
                  <c:v>3.7442055117582301E-4</c:v>
                </c:pt>
                <c:pt idx="225">
                  <c:v>3.7594325097194299E-4</c:v>
                </c:pt>
                <c:pt idx="226">
                  <c:v>3.6175587368762199E-4</c:v>
                </c:pt>
                <c:pt idx="227">
                  <c:v>3.4872354515478899E-4</c:v>
                </c:pt>
                <c:pt idx="228">
                  <c:v>3.7336201233555702E-4</c:v>
                </c:pt>
                <c:pt idx="229">
                  <c:v>3.6777762199954298E-4</c:v>
                </c:pt>
                <c:pt idx="230">
                  <c:v>3.7352244977632197E-4</c:v>
                </c:pt>
                <c:pt idx="231">
                  <c:v>3.7458197033869099E-4</c:v>
                </c:pt>
                <c:pt idx="232">
                  <c:v>3.7515699602376197E-4</c:v>
                </c:pt>
                <c:pt idx="233">
                  <c:v>4.2119357719930901E-4</c:v>
                </c:pt>
                <c:pt idx="234">
                  <c:v>3.9663563776563701E-4</c:v>
                </c:pt>
                <c:pt idx="235">
                  <c:v>3.8829268752877099E-4</c:v>
                </c:pt>
                <c:pt idx="236">
                  <c:v>4.3288166629474798E-4</c:v>
                </c:pt>
                <c:pt idx="237">
                  <c:v>3.9107537696856601E-4</c:v>
                </c:pt>
                <c:pt idx="238">
                  <c:v>4.2953371814067102E-4</c:v>
                </c:pt>
                <c:pt idx="239">
                  <c:v>4.1652266519118301E-4</c:v>
                </c:pt>
                <c:pt idx="240">
                  <c:v>4.054393666004E-4</c:v>
                </c:pt>
                <c:pt idx="241">
                  <c:v>3.9198064605972698E-4</c:v>
                </c:pt>
                <c:pt idx="242">
                  <c:v>3.5985988386204901E-4</c:v>
                </c:pt>
                <c:pt idx="243">
                  <c:v>3.9499250881953998E-4</c:v>
                </c:pt>
                <c:pt idx="244">
                  <c:v>3.8845756617576701E-4</c:v>
                </c:pt>
                <c:pt idx="245">
                  <c:v>3.8977752179463002E-4</c:v>
                </c:pt>
                <c:pt idx="246">
                  <c:v>4.3862995974931898E-4</c:v>
                </c:pt>
                <c:pt idx="247">
                  <c:v>4.1998904538299798E-4</c:v>
                </c:pt>
                <c:pt idx="248">
                  <c:v>3.9675731607132099E-4</c:v>
                </c:pt>
                <c:pt idx="249">
                  <c:v>4.1709006734259901E-4</c:v>
                </c:pt>
                <c:pt idx="250">
                  <c:v>3.7036756734529902E-4</c:v>
                </c:pt>
                <c:pt idx="251">
                  <c:v>4.4300363096742298E-4</c:v>
                </c:pt>
                <c:pt idx="252">
                  <c:v>4.1318711910601501E-4</c:v>
                </c:pt>
                <c:pt idx="253">
                  <c:v>3.9571391431568898E-4</c:v>
                </c:pt>
                <c:pt idx="254">
                  <c:v>4.16812139541093E-4</c:v>
                </c:pt>
                <c:pt idx="255">
                  <c:v>4.1390312127695302E-4</c:v>
                </c:pt>
                <c:pt idx="256">
                  <c:v>4.2327767956850098E-4</c:v>
                </c:pt>
                <c:pt idx="257">
                  <c:v>4.1362923341383301E-4</c:v>
                </c:pt>
                <c:pt idx="258">
                  <c:v>3.9779531468948399E-4</c:v>
                </c:pt>
                <c:pt idx="259">
                  <c:v>4.4144808467508502E-4</c:v>
                </c:pt>
                <c:pt idx="260">
                  <c:v>4.1380274646143298E-4</c:v>
                </c:pt>
                <c:pt idx="261">
                  <c:v>4.21183834766046E-4</c:v>
                </c:pt>
                <c:pt idx="262">
                  <c:v>4.2136393143434199E-4</c:v>
                </c:pt>
                <c:pt idx="263">
                  <c:v>4.2281657867374798E-4</c:v>
                </c:pt>
                <c:pt idx="264">
                  <c:v>4.2769861193140302E-4</c:v>
                </c:pt>
                <c:pt idx="265">
                  <c:v>4.3047041829065002E-4</c:v>
                </c:pt>
                <c:pt idx="266">
                  <c:v>4.1789395327412399E-4</c:v>
                </c:pt>
                <c:pt idx="267">
                  <c:v>4.5842674877070202E-4</c:v>
                </c:pt>
                <c:pt idx="268">
                  <c:v>4.2496337478151701E-4</c:v>
                </c:pt>
                <c:pt idx="269">
                  <c:v>4.7300003146080998E-4</c:v>
                </c:pt>
                <c:pt idx="270">
                  <c:v>4.5921822210977399E-4</c:v>
                </c:pt>
                <c:pt idx="271">
                  <c:v>4.4219295650645401E-4</c:v>
                </c:pt>
                <c:pt idx="272">
                  <c:v>4.2360167519959801E-4</c:v>
                </c:pt>
                <c:pt idx="273">
                  <c:v>4.822098211682E-4</c:v>
                </c:pt>
                <c:pt idx="274">
                  <c:v>4.6997084157073102E-4</c:v>
                </c:pt>
                <c:pt idx="275">
                  <c:v>4.6494887966843198E-4</c:v>
                </c:pt>
                <c:pt idx="276">
                  <c:v>4.5689389498472798E-4</c:v>
                </c:pt>
                <c:pt idx="277">
                  <c:v>4.7301421889181798E-4</c:v>
                </c:pt>
                <c:pt idx="278">
                  <c:v>4.7984832199932098E-4</c:v>
                </c:pt>
                <c:pt idx="279">
                  <c:v>4.8903082508569703E-4</c:v>
                </c:pt>
                <c:pt idx="280">
                  <c:v>4.72904481350587E-4</c:v>
                </c:pt>
                <c:pt idx="281">
                  <c:v>4.5345874372996E-4</c:v>
                </c:pt>
                <c:pt idx="282">
                  <c:v>4.5676372405785301E-4</c:v>
                </c:pt>
                <c:pt idx="283">
                  <c:v>4.7020265838652203E-4</c:v>
                </c:pt>
                <c:pt idx="284">
                  <c:v>4.6019105314562802E-4</c:v>
                </c:pt>
                <c:pt idx="285">
                  <c:v>4.4638984432489998E-4</c:v>
                </c:pt>
                <c:pt idx="286">
                  <c:v>4.5148728824393299E-4</c:v>
                </c:pt>
                <c:pt idx="287">
                  <c:v>4.6831425988276001E-4</c:v>
                </c:pt>
                <c:pt idx="288">
                  <c:v>4.6246464795041299E-4</c:v>
                </c:pt>
                <c:pt idx="289">
                  <c:v>4.49544940129401E-4</c:v>
                </c:pt>
                <c:pt idx="290">
                  <c:v>4.3700761133547101E-4</c:v>
                </c:pt>
                <c:pt idx="291">
                  <c:v>4.5873888496557699E-4</c:v>
                </c:pt>
                <c:pt idx="292">
                  <c:v>4.3391656579269699E-4</c:v>
                </c:pt>
                <c:pt idx="293">
                  <c:v>4.5205505358793599E-4</c:v>
                </c:pt>
                <c:pt idx="294">
                  <c:v>4.4982064215338101E-4</c:v>
                </c:pt>
                <c:pt idx="295">
                  <c:v>4.2977571094089201E-4</c:v>
                </c:pt>
                <c:pt idx="296">
                  <c:v>4.5043949997985397E-4</c:v>
                </c:pt>
                <c:pt idx="297">
                  <c:v>4.5149370160212202E-4</c:v>
                </c:pt>
                <c:pt idx="298">
                  <c:v>4.4115471165045002E-4</c:v>
                </c:pt>
                <c:pt idx="299">
                  <c:v>4.6451110401514098E-4</c:v>
                </c:pt>
                <c:pt idx="300">
                  <c:v>4.8199760602906299E-4</c:v>
                </c:pt>
                <c:pt idx="301">
                  <c:v>4.4441626706148002E-4</c:v>
                </c:pt>
                <c:pt idx="302">
                  <c:v>4.6667467950080202E-4</c:v>
                </c:pt>
                <c:pt idx="303">
                  <c:v>4.4985834848534998E-4</c:v>
                </c:pt>
                <c:pt idx="304">
                  <c:v>4.9912632124875103E-4</c:v>
                </c:pt>
                <c:pt idx="305">
                  <c:v>4.8090759257188098E-4</c:v>
                </c:pt>
                <c:pt idx="306">
                  <c:v>4.5865515424648302E-4</c:v>
                </c:pt>
                <c:pt idx="307">
                  <c:v>4.5521293774509298E-4</c:v>
                </c:pt>
                <c:pt idx="308">
                  <c:v>4.5072123662322699E-4</c:v>
                </c:pt>
                <c:pt idx="309">
                  <c:v>4.5535541151705801E-4</c:v>
                </c:pt>
                <c:pt idx="310">
                  <c:v>4.9601438341903201E-4</c:v>
                </c:pt>
                <c:pt idx="311">
                  <c:v>5.0813391309961504E-4</c:v>
                </c:pt>
                <c:pt idx="312">
                  <c:v>4.8452027402155903E-4</c:v>
                </c:pt>
                <c:pt idx="313">
                  <c:v>4.7957883422642701E-4</c:v>
                </c:pt>
                <c:pt idx="314">
                  <c:v>4.9588413492425995E-4</c:v>
                </c:pt>
                <c:pt idx="315">
                  <c:v>4.8915719170605798E-4</c:v>
                </c:pt>
                <c:pt idx="316">
                  <c:v>4.8285438374265902E-4</c:v>
                </c:pt>
                <c:pt idx="317">
                  <c:v>4.7473790262985501E-4</c:v>
                </c:pt>
                <c:pt idx="318">
                  <c:v>4.9602136374314002E-4</c:v>
                </c:pt>
                <c:pt idx="319">
                  <c:v>4.7537738171405698E-4</c:v>
                </c:pt>
                <c:pt idx="320">
                  <c:v>5.0031240463874595E-4</c:v>
                </c:pt>
                <c:pt idx="321">
                  <c:v>4.7619895898867297E-4</c:v>
                </c:pt>
                <c:pt idx="322">
                  <c:v>4.8547919185040902E-4</c:v>
                </c:pt>
                <c:pt idx="323">
                  <c:v>5.2305874560722903E-4</c:v>
                </c:pt>
                <c:pt idx="324">
                  <c:v>4.8171960798745398E-4</c:v>
                </c:pt>
                <c:pt idx="325">
                  <c:v>5.00438139185572E-4</c:v>
                </c:pt>
                <c:pt idx="326">
                  <c:v>5.2708849306631401E-4</c:v>
                </c:pt>
                <c:pt idx="327">
                  <c:v>4.8079031837396698E-4</c:v>
                </c:pt>
                <c:pt idx="328">
                  <c:v>5.15029684468342E-4</c:v>
                </c:pt>
                <c:pt idx="329">
                  <c:v>4.9331927144855405E-4</c:v>
                </c:pt>
                <c:pt idx="330">
                  <c:v>4.9279865321196002E-4</c:v>
                </c:pt>
                <c:pt idx="331">
                  <c:v>5.0742690161109899E-4</c:v>
                </c:pt>
                <c:pt idx="332">
                  <c:v>4.8718178700120601E-4</c:v>
                </c:pt>
                <c:pt idx="333">
                  <c:v>5.2814660185081198E-4</c:v>
                </c:pt>
                <c:pt idx="334">
                  <c:v>5.0307111623321002E-4</c:v>
                </c:pt>
                <c:pt idx="335">
                  <c:v>4.9604483279452796E-4</c:v>
                </c:pt>
                <c:pt idx="336">
                  <c:v>5.0816518786018995E-4</c:v>
                </c:pt>
                <c:pt idx="337">
                  <c:v>4.7680771363999897E-4</c:v>
                </c:pt>
                <c:pt idx="338">
                  <c:v>4.72211696846036E-4</c:v>
                </c:pt>
                <c:pt idx="339">
                  <c:v>4.9071428843383503E-4</c:v>
                </c:pt>
                <c:pt idx="340">
                  <c:v>4.9549829349950501E-4</c:v>
                </c:pt>
                <c:pt idx="341">
                  <c:v>4.9081886540020903E-4</c:v>
                </c:pt>
                <c:pt idx="342">
                  <c:v>4.97395252096138E-4</c:v>
                </c:pt>
                <c:pt idx="343">
                  <c:v>4.8311539637558101E-4</c:v>
                </c:pt>
                <c:pt idx="344">
                  <c:v>5.1142134357076599E-4</c:v>
                </c:pt>
                <c:pt idx="345">
                  <c:v>5.1398433572172699E-4</c:v>
                </c:pt>
                <c:pt idx="346">
                  <c:v>5.3006166269134502E-4</c:v>
                </c:pt>
                <c:pt idx="347">
                  <c:v>4.9049730426359902E-4</c:v>
                </c:pt>
                <c:pt idx="348">
                  <c:v>4.9114661270817904E-4</c:v>
                </c:pt>
                <c:pt idx="349">
                  <c:v>4.9224947289253605E-4</c:v>
                </c:pt>
                <c:pt idx="350">
                  <c:v>5.1750185328645003E-4</c:v>
                </c:pt>
                <c:pt idx="351">
                  <c:v>4.8502446317683502E-4</c:v>
                </c:pt>
                <c:pt idx="352">
                  <c:v>5.25572440644488E-4</c:v>
                </c:pt>
                <c:pt idx="353">
                  <c:v>5.2475680997080096E-4</c:v>
                </c:pt>
                <c:pt idx="354">
                  <c:v>5.3106126968463605E-4</c:v>
                </c:pt>
                <c:pt idx="355">
                  <c:v>5.3709158742831103E-4</c:v>
                </c:pt>
                <c:pt idx="356">
                  <c:v>5.0320752801085702E-4</c:v>
                </c:pt>
                <c:pt idx="357">
                  <c:v>5.2439273403085502E-4</c:v>
                </c:pt>
                <c:pt idx="358">
                  <c:v>5.1705477736084602E-4</c:v>
                </c:pt>
                <c:pt idx="359">
                  <c:v>5.3596457103279504E-4</c:v>
                </c:pt>
                <c:pt idx="360">
                  <c:v>5.1365943973602404E-4</c:v>
                </c:pt>
                <c:pt idx="361">
                  <c:v>5.1352731479073705E-4</c:v>
                </c:pt>
                <c:pt idx="362">
                  <c:v>5.1374893353168204E-4</c:v>
                </c:pt>
                <c:pt idx="363">
                  <c:v>5.2026549004664802E-4</c:v>
                </c:pt>
                <c:pt idx="364">
                  <c:v>5.05569807921808E-4</c:v>
                </c:pt>
                <c:pt idx="365">
                  <c:v>5.17100509153142E-4</c:v>
                </c:pt>
                <c:pt idx="366">
                  <c:v>5.2317985586106401E-4</c:v>
                </c:pt>
                <c:pt idx="367">
                  <c:v>4.9376196343521995E-4</c:v>
                </c:pt>
                <c:pt idx="368">
                  <c:v>5.1111784504728796E-4</c:v>
                </c:pt>
                <c:pt idx="369">
                  <c:v>5.2137357150104397E-4</c:v>
                </c:pt>
                <c:pt idx="370">
                  <c:v>5.3397797128338395E-4</c:v>
                </c:pt>
                <c:pt idx="371">
                  <c:v>5.3306169939794303E-4</c:v>
                </c:pt>
                <c:pt idx="372">
                  <c:v>5.0773737436055305E-4</c:v>
                </c:pt>
                <c:pt idx="373">
                  <c:v>5.0937118987387498E-4</c:v>
                </c:pt>
                <c:pt idx="374">
                  <c:v>5.1841133648024697E-4</c:v>
                </c:pt>
                <c:pt idx="375">
                  <c:v>5.3427234451856095E-4</c:v>
                </c:pt>
                <c:pt idx="376">
                  <c:v>5.2793102799291499E-4</c:v>
                </c:pt>
                <c:pt idx="377">
                  <c:v>5.2783637113116796E-4</c:v>
                </c:pt>
                <c:pt idx="378">
                  <c:v>5.2919158897541795E-4</c:v>
                </c:pt>
                <c:pt idx="379">
                  <c:v>5.3590738928927005E-4</c:v>
                </c:pt>
                <c:pt idx="380">
                  <c:v>5.76301822253172E-4</c:v>
                </c:pt>
                <c:pt idx="381">
                  <c:v>5.9984219405039398E-4</c:v>
                </c:pt>
                <c:pt idx="382">
                  <c:v>5.7852232797694404E-4</c:v>
                </c:pt>
                <c:pt idx="383">
                  <c:v>5.6057617330933804E-4</c:v>
                </c:pt>
                <c:pt idx="384">
                  <c:v>5.5537225034624303E-4</c:v>
                </c:pt>
                <c:pt idx="385">
                  <c:v>5.9832363040534804E-4</c:v>
                </c:pt>
                <c:pt idx="386">
                  <c:v>5.8511330368589095E-4</c:v>
                </c:pt>
                <c:pt idx="387">
                  <c:v>5.98314336041094E-4</c:v>
                </c:pt>
                <c:pt idx="388">
                  <c:v>6.0819781947351497E-4</c:v>
                </c:pt>
                <c:pt idx="389">
                  <c:v>5.8296888019455895E-4</c:v>
                </c:pt>
                <c:pt idx="390">
                  <c:v>6.0318850059432798E-4</c:v>
                </c:pt>
                <c:pt idx="391">
                  <c:v>6.0446462179851901E-4</c:v>
                </c:pt>
                <c:pt idx="392">
                  <c:v>5.7335250083090502E-4</c:v>
                </c:pt>
                <c:pt idx="393">
                  <c:v>5.9712297346963504E-4</c:v>
                </c:pt>
                <c:pt idx="394">
                  <c:v>5.8757474701003195E-4</c:v>
                </c:pt>
                <c:pt idx="395">
                  <c:v>5.6184352859289398E-4</c:v>
                </c:pt>
                <c:pt idx="396">
                  <c:v>5.9432280596927005E-4</c:v>
                </c:pt>
                <c:pt idx="397">
                  <c:v>5.74515384004926E-4</c:v>
                </c:pt>
                <c:pt idx="398">
                  <c:v>5.7570261628041395E-4</c:v>
                </c:pt>
                <c:pt idx="399">
                  <c:v>5.6632249559507297E-4</c:v>
                </c:pt>
                <c:pt idx="400">
                  <c:v>5.6902146380496499E-4</c:v>
                </c:pt>
                <c:pt idx="401">
                  <c:v>5.5000322428345398E-4</c:v>
                </c:pt>
                <c:pt idx="402">
                  <c:v>5.5256873532671296E-4</c:v>
                </c:pt>
                <c:pt idx="403">
                  <c:v>5.7202237487464103E-4</c:v>
                </c:pt>
                <c:pt idx="404">
                  <c:v>5.6579913429862395E-4</c:v>
                </c:pt>
                <c:pt idx="405">
                  <c:v>5.9614960813910095E-4</c:v>
                </c:pt>
                <c:pt idx="406">
                  <c:v>5.9846192146123999E-4</c:v>
                </c:pt>
                <c:pt idx="407">
                  <c:v>6.0038767853438804E-4</c:v>
                </c:pt>
                <c:pt idx="408">
                  <c:v>5.9608226187368198E-4</c:v>
                </c:pt>
                <c:pt idx="409">
                  <c:v>5.8841954495904498E-4</c:v>
                </c:pt>
                <c:pt idx="410">
                  <c:v>5.9579514735634196E-4</c:v>
                </c:pt>
                <c:pt idx="411">
                  <c:v>6.0499223899210404E-4</c:v>
                </c:pt>
                <c:pt idx="412">
                  <c:v>5.70045298381334E-4</c:v>
                </c:pt>
                <c:pt idx="413">
                  <c:v>5.8503560705843599E-4</c:v>
                </c:pt>
                <c:pt idx="414">
                  <c:v>5.8229744958969204E-4</c:v>
                </c:pt>
                <c:pt idx="415">
                  <c:v>5.8982289426854804E-4</c:v>
                </c:pt>
                <c:pt idx="416">
                  <c:v>5.8461392820120404E-4</c:v>
                </c:pt>
                <c:pt idx="417">
                  <c:v>5.7659755127920304E-4</c:v>
                </c:pt>
                <c:pt idx="418">
                  <c:v>5.8574389215897095E-4</c:v>
                </c:pt>
                <c:pt idx="419">
                  <c:v>5.8402439139512903E-4</c:v>
                </c:pt>
                <c:pt idx="420">
                  <c:v>5.8033593164488599E-4</c:v>
                </c:pt>
                <c:pt idx="421">
                  <c:v>5.7619876354565898E-4</c:v>
                </c:pt>
                <c:pt idx="422">
                  <c:v>5.9877892534003702E-4</c:v>
                </c:pt>
                <c:pt idx="423">
                  <c:v>5.8883529045400298E-4</c:v>
                </c:pt>
                <c:pt idx="424">
                  <c:v>6.0162869033933105E-4</c:v>
                </c:pt>
                <c:pt idx="425">
                  <c:v>5.9804273150453004E-4</c:v>
                </c:pt>
                <c:pt idx="426">
                  <c:v>5.8482687107266104E-4</c:v>
                </c:pt>
                <c:pt idx="427">
                  <c:v>5.8939179258772503E-4</c:v>
                </c:pt>
                <c:pt idx="428">
                  <c:v>6.0560735146953303E-4</c:v>
                </c:pt>
                <c:pt idx="429">
                  <c:v>6.0362471133556595E-4</c:v>
                </c:pt>
                <c:pt idx="430">
                  <c:v>6.0616530844070004E-4</c:v>
                </c:pt>
                <c:pt idx="431">
                  <c:v>6.0944933063069803E-4</c:v>
                </c:pt>
                <c:pt idx="432">
                  <c:v>6.1289057280687197E-4</c:v>
                </c:pt>
                <c:pt idx="433">
                  <c:v>6.0936383200354898E-4</c:v>
                </c:pt>
                <c:pt idx="434">
                  <c:v>5.9785920463220599E-4</c:v>
                </c:pt>
                <c:pt idx="435">
                  <c:v>6.0034416149864404E-4</c:v>
                </c:pt>
                <c:pt idx="436">
                  <c:v>6.14209919028554E-4</c:v>
                </c:pt>
                <c:pt idx="437">
                  <c:v>6.0921053110190595E-4</c:v>
                </c:pt>
                <c:pt idx="438">
                  <c:v>6.0506040159349699E-4</c:v>
                </c:pt>
                <c:pt idx="439">
                  <c:v>5.9651856421166999E-4</c:v>
                </c:pt>
                <c:pt idx="440">
                  <c:v>6.0279520705533896E-4</c:v>
                </c:pt>
                <c:pt idx="441">
                  <c:v>6.1760124534906004E-4</c:v>
                </c:pt>
                <c:pt idx="442">
                  <c:v>6.11843824046877E-4</c:v>
                </c:pt>
                <c:pt idx="443">
                  <c:v>6.0427627577713295E-4</c:v>
                </c:pt>
                <c:pt idx="444">
                  <c:v>6.1265360643763698E-4</c:v>
                </c:pt>
                <c:pt idx="445">
                  <c:v>6.1701587317170405E-4</c:v>
                </c:pt>
                <c:pt idx="446">
                  <c:v>6.0942634588075301E-4</c:v>
                </c:pt>
                <c:pt idx="447">
                  <c:v>6.3564564901996104E-4</c:v>
                </c:pt>
                <c:pt idx="448">
                  <c:v>6.1516178328863602E-4</c:v>
                </c:pt>
                <c:pt idx="449">
                  <c:v>6.4375725335287395E-4</c:v>
                </c:pt>
                <c:pt idx="450">
                  <c:v>6.2248694240598799E-4</c:v>
                </c:pt>
                <c:pt idx="451">
                  <c:v>6.3110712161399199E-4</c:v>
                </c:pt>
                <c:pt idx="452">
                  <c:v>6.2797773930677405E-4</c:v>
                </c:pt>
                <c:pt idx="453">
                  <c:v>6.3015218829357499E-4</c:v>
                </c:pt>
                <c:pt idx="454">
                  <c:v>6.29772271500681E-4</c:v>
                </c:pt>
                <c:pt idx="455">
                  <c:v>6.2193714998319397E-4</c:v>
                </c:pt>
                <c:pt idx="456">
                  <c:v>6.2811721134139803E-4</c:v>
                </c:pt>
                <c:pt idx="457">
                  <c:v>6.3067548089924905E-4</c:v>
                </c:pt>
                <c:pt idx="458">
                  <c:v>6.2410877789103203E-4</c:v>
                </c:pt>
                <c:pt idx="459">
                  <c:v>6.6202869888997004E-4</c:v>
                </c:pt>
                <c:pt idx="460">
                  <c:v>6.4124161090313295E-4</c:v>
                </c:pt>
                <c:pt idx="461">
                  <c:v>6.4265142677817004E-4</c:v>
                </c:pt>
                <c:pt idx="462">
                  <c:v>6.4214126947772295E-4</c:v>
                </c:pt>
                <c:pt idx="463">
                  <c:v>6.5108955852687599E-4</c:v>
                </c:pt>
                <c:pt idx="464">
                  <c:v>6.4040662821926301E-4</c:v>
                </c:pt>
                <c:pt idx="465">
                  <c:v>6.5117687409103702E-4</c:v>
                </c:pt>
                <c:pt idx="466">
                  <c:v>6.3574308346396504E-4</c:v>
                </c:pt>
                <c:pt idx="467">
                  <c:v>6.3848421330361602E-4</c:v>
                </c:pt>
                <c:pt idx="468">
                  <c:v>6.4197938296832295E-4</c:v>
                </c:pt>
                <c:pt idx="469">
                  <c:v>6.5680746284363595E-4</c:v>
                </c:pt>
                <c:pt idx="470">
                  <c:v>6.5926720954154303E-4</c:v>
                </c:pt>
                <c:pt idx="471">
                  <c:v>6.3727614734540095E-4</c:v>
                </c:pt>
                <c:pt idx="472">
                  <c:v>6.4242322647097298E-4</c:v>
                </c:pt>
                <c:pt idx="473">
                  <c:v>6.3643368013706998E-4</c:v>
                </c:pt>
                <c:pt idx="474">
                  <c:v>6.6505697299152396E-4</c:v>
                </c:pt>
                <c:pt idx="475">
                  <c:v>6.5103503072714902E-4</c:v>
                </c:pt>
                <c:pt idx="476">
                  <c:v>6.4103827736689304E-4</c:v>
                </c:pt>
                <c:pt idx="477">
                  <c:v>6.6888312382758696E-4</c:v>
                </c:pt>
                <c:pt idx="478">
                  <c:v>6.6938226673490797E-4</c:v>
                </c:pt>
                <c:pt idx="479">
                  <c:v>6.4975097095319105E-4</c:v>
                </c:pt>
                <c:pt idx="480">
                  <c:v>6.6757077460874296E-4</c:v>
                </c:pt>
                <c:pt idx="481">
                  <c:v>6.4081234680558798E-4</c:v>
                </c:pt>
                <c:pt idx="482">
                  <c:v>6.4185249256626495E-4</c:v>
                </c:pt>
                <c:pt idx="483">
                  <c:v>6.5951405442741704E-4</c:v>
                </c:pt>
                <c:pt idx="484">
                  <c:v>6.5463373287524905E-4</c:v>
                </c:pt>
                <c:pt idx="485">
                  <c:v>6.6117678290439602E-4</c:v>
                </c:pt>
                <c:pt idx="486">
                  <c:v>6.5043113380626103E-4</c:v>
                </c:pt>
                <c:pt idx="487">
                  <c:v>6.7252120136077097E-4</c:v>
                </c:pt>
                <c:pt idx="488">
                  <c:v>6.6679194758107103E-4</c:v>
                </c:pt>
                <c:pt idx="489">
                  <c:v>6.65996683725174E-4</c:v>
                </c:pt>
                <c:pt idx="490">
                  <c:v>6.4690870222473796E-4</c:v>
                </c:pt>
                <c:pt idx="491">
                  <c:v>6.6387235580769996E-4</c:v>
                </c:pt>
                <c:pt idx="492">
                  <c:v>6.7235437623933201E-4</c:v>
                </c:pt>
                <c:pt idx="493">
                  <c:v>6.7788991534884001E-4</c:v>
                </c:pt>
                <c:pt idx="494">
                  <c:v>6.5970617625511904E-4</c:v>
                </c:pt>
                <c:pt idx="495">
                  <c:v>6.6486224554335399E-4</c:v>
                </c:pt>
                <c:pt idx="496">
                  <c:v>6.7381223178739904E-4</c:v>
                </c:pt>
                <c:pt idx="497">
                  <c:v>6.7142034222503395E-4</c:v>
                </c:pt>
                <c:pt idx="498">
                  <c:v>6.7512754049743205E-4</c:v>
                </c:pt>
                <c:pt idx="499">
                  <c:v>6.8184390075072901E-4</c:v>
                </c:pt>
                <c:pt idx="500">
                  <c:v>6.79855399761289E-4</c:v>
                </c:pt>
                <c:pt idx="501">
                  <c:v>6.7921355889234399E-4</c:v>
                </c:pt>
                <c:pt idx="502">
                  <c:v>6.8436885483220196E-4</c:v>
                </c:pt>
                <c:pt idx="503">
                  <c:v>6.8598976875635102E-4</c:v>
                </c:pt>
                <c:pt idx="504">
                  <c:v>6.7685153277967304E-4</c:v>
                </c:pt>
                <c:pt idx="505">
                  <c:v>7.1379953030182403E-4</c:v>
                </c:pt>
                <c:pt idx="506">
                  <c:v>6.8863432000671398E-4</c:v>
                </c:pt>
                <c:pt idx="507">
                  <c:v>6.8096173891107003E-4</c:v>
                </c:pt>
                <c:pt idx="508">
                  <c:v>6.9406349913431501E-4</c:v>
                </c:pt>
                <c:pt idx="509">
                  <c:v>6.9140413701889803E-4</c:v>
                </c:pt>
                <c:pt idx="510">
                  <c:v>6.79886508785757E-4</c:v>
                </c:pt>
                <c:pt idx="511">
                  <c:v>6.8670533423881297E-4</c:v>
                </c:pt>
                <c:pt idx="512">
                  <c:v>6.8862849648891698E-4</c:v>
                </c:pt>
                <c:pt idx="513">
                  <c:v>7.1217175828735602E-4</c:v>
                </c:pt>
                <c:pt idx="514">
                  <c:v>6.9718050185706701E-4</c:v>
                </c:pt>
                <c:pt idx="515">
                  <c:v>7.0454532044527199E-4</c:v>
                </c:pt>
                <c:pt idx="516">
                  <c:v>6.9545697042177896E-4</c:v>
                </c:pt>
                <c:pt idx="517">
                  <c:v>6.9292988812574103E-4</c:v>
                </c:pt>
                <c:pt idx="518">
                  <c:v>7.1297669729348601E-4</c:v>
                </c:pt>
                <c:pt idx="519">
                  <c:v>7.21203645390677E-4</c:v>
                </c:pt>
                <c:pt idx="520">
                  <c:v>6.8850708002429599E-4</c:v>
                </c:pt>
                <c:pt idx="521">
                  <c:v>7.1457247042570502E-4</c:v>
                </c:pt>
                <c:pt idx="522">
                  <c:v>7.0759638150486601E-4</c:v>
                </c:pt>
                <c:pt idx="523">
                  <c:v>7.2927438441700997E-4</c:v>
                </c:pt>
                <c:pt idx="524">
                  <c:v>7.2356734317812203E-4</c:v>
                </c:pt>
                <c:pt idx="525">
                  <c:v>7.32369316793815E-4</c:v>
                </c:pt>
                <c:pt idx="526">
                  <c:v>7.5413326063479102E-4</c:v>
                </c:pt>
                <c:pt idx="527">
                  <c:v>7.5254791102880199E-4</c:v>
                </c:pt>
                <c:pt idx="528">
                  <c:v>7.4032052734978205E-4</c:v>
                </c:pt>
                <c:pt idx="529">
                  <c:v>7.32490885553322E-4</c:v>
                </c:pt>
                <c:pt idx="530">
                  <c:v>7.17907317538858E-4</c:v>
                </c:pt>
                <c:pt idx="531">
                  <c:v>7.4927318126748405E-4</c:v>
                </c:pt>
                <c:pt idx="532">
                  <c:v>7.24779821834971E-4</c:v>
                </c:pt>
                <c:pt idx="533">
                  <c:v>7.4853831703304802E-4</c:v>
                </c:pt>
                <c:pt idx="534">
                  <c:v>7.8038514817727197E-4</c:v>
                </c:pt>
                <c:pt idx="535">
                  <c:v>7.3263786655810203E-4</c:v>
                </c:pt>
                <c:pt idx="536">
                  <c:v>7.4933065184428003E-4</c:v>
                </c:pt>
                <c:pt idx="537">
                  <c:v>7.5751010002755902E-4</c:v>
                </c:pt>
                <c:pt idx="538">
                  <c:v>7.5413835797523703E-4</c:v>
                </c:pt>
                <c:pt idx="539">
                  <c:v>7.4247872251576497E-4</c:v>
                </c:pt>
                <c:pt idx="540">
                  <c:v>7.5781975245008799E-4</c:v>
                </c:pt>
                <c:pt idx="541">
                  <c:v>7.15691671057751E-4</c:v>
                </c:pt>
                <c:pt idx="542">
                  <c:v>7.4364062086727204E-4</c:v>
                </c:pt>
                <c:pt idx="543">
                  <c:v>7.6641261229426299E-4</c:v>
                </c:pt>
                <c:pt idx="544">
                  <c:v>7.4760512871341496E-4</c:v>
                </c:pt>
                <c:pt idx="545">
                  <c:v>7.5658700119505303E-4</c:v>
                </c:pt>
                <c:pt idx="546">
                  <c:v>7.5010552962924296E-4</c:v>
                </c:pt>
                <c:pt idx="547">
                  <c:v>7.6504920916777204E-4</c:v>
                </c:pt>
                <c:pt idx="548">
                  <c:v>7.6073945188441603E-4</c:v>
                </c:pt>
                <c:pt idx="549">
                  <c:v>7.5685512361768203E-4</c:v>
                </c:pt>
                <c:pt idx="550">
                  <c:v>7.5688069931396202E-4</c:v>
                </c:pt>
                <c:pt idx="551">
                  <c:v>7.6115681772067798E-4</c:v>
                </c:pt>
                <c:pt idx="552">
                  <c:v>7.6448183569254003E-4</c:v>
                </c:pt>
                <c:pt idx="553">
                  <c:v>7.6195361991532404E-4</c:v>
                </c:pt>
                <c:pt idx="554">
                  <c:v>7.5387440603523297E-4</c:v>
                </c:pt>
                <c:pt idx="555">
                  <c:v>7.6486795150865195E-4</c:v>
                </c:pt>
                <c:pt idx="556">
                  <c:v>7.6644551582698002E-4</c:v>
                </c:pt>
                <c:pt idx="557">
                  <c:v>7.6636394156053196E-4</c:v>
                </c:pt>
                <c:pt idx="558">
                  <c:v>7.9265942979945604E-4</c:v>
                </c:pt>
                <c:pt idx="559">
                  <c:v>7.8159469102952704E-4</c:v>
                </c:pt>
                <c:pt idx="560">
                  <c:v>7.7319506355449995E-4</c:v>
                </c:pt>
                <c:pt idx="561">
                  <c:v>7.7641207890749196E-4</c:v>
                </c:pt>
                <c:pt idx="562">
                  <c:v>7.9107613219060301E-4</c:v>
                </c:pt>
                <c:pt idx="563">
                  <c:v>7.6739646916434404E-4</c:v>
                </c:pt>
                <c:pt idx="564">
                  <c:v>7.7967914596982599E-4</c:v>
                </c:pt>
                <c:pt idx="565">
                  <c:v>7.9863356634953995E-4</c:v>
                </c:pt>
                <c:pt idx="566">
                  <c:v>8.0250468678534301E-4</c:v>
                </c:pt>
                <c:pt idx="567">
                  <c:v>7.6985335080777002E-4</c:v>
                </c:pt>
                <c:pt idx="568">
                  <c:v>7.9011227143609304E-4</c:v>
                </c:pt>
                <c:pt idx="569">
                  <c:v>7.8991010950211203E-4</c:v>
                </c:pt>
                <c:pt idx="570">
                  <c:v>7.8272853207730301E-4</c:v>
                </c:pt>
                <c:pt idx="571">
                  <c:v>7.9467588448806699E-4</c:v>
                </c:pt>
                <c:pt idx="572">
                  <c:v>7.8100961772466205E-4</c:v>
                </c:pt>
                <c:pt idx="573">
                  <c:v>8.03477917430459E-4</c:v>
                </c:pt>
                <c:pt idx="574">
                  <c:v>7.9882443476882799E-4</c:v>
                </c:pt>
                <c:pt idx="575">
                  <c:v>8.0235276550897901E-4</c:v>
                </c:pt>
                <c:pt idx="576">
                  <c:v>8.2309316843177699E-4</c:v>
                </c:pt>
                <c:pt idx="577">
                  <c:v>8.1664228643960404E-4</c:v>
                </c:pt>
                <c:pt idx="578">
                  <c:v>8.0506158127934002E-4</c:v>
                </c:pt>
                <c:pt idx="579">
                  <c:v>8.0650822318831098E-4</c:v>
                </c:pt>
                <c:pt idx="580">
                  <c:v>8.2299088391209901E-4</c:v>
                </c:pt>
                <c:pt idx="581">
                  <c:v>7.9876482096811704E-4</c:v>
                </c:pt>
                <c:pt idx="582">
                  <c:v>8.1388499724115799E-4</c:v>
                </c:pt>
                <c:pt idx="583">
                  <c:v>8.0872167675484301E-4</c:v>
                </c:pt>
                <c:pt idx="584">
                  <c:v>8.2332006894388001E-4</c:v>
                </c:pt>
                <c:pt idx="585">
                  <c:v>8.2314094164102198E-4</c:v>
                </c:pt>
                <c:pt idx="586">
                  <c:v>8.0931770495846198E-4</c:v>
                </c:pt>
                <c:pt idx="587">
                  <c:v>8.3961126421675805E-4</c:v>
                </c:pt>
                <c:pt idx="588">
                  <c:v>8.1772014025268595E-4</c:v>
                </c:pt>
                <c:pt idx="589">
                  <c:v>8.4577778974495501E-4</c:v>
                </c:pt>
                <c:pt idx="590">
                  <c:v>8.30304296082317E-4</c:v>
                </c:pt>
                <c:pt idx="591">
                  <c:v>8.3143900345027295E-4</c:v>
                </c:pt>
                <c:pt idx="592">
                  <c:v>8.4389751746274401E-4</c:v>
                </c:pt>
                <c:pt idx="593">
                  <c:v>8.4707229171651502E-4</c:v>
                </c:pt>
                <c:pt idx="594">
                  <c:v>8.57440533373719E-4</c:v>
                </c:pt>
                <c:pt idx="595">
                  <c:v>8.5180970944634805E-4</c:v>
                </c:pt>
                <c:pt idx="596">
                  <c:v>8.4113383085834099E-4</c:v>
                </c:pt>
                <c:pt idx="597">
                  <c:v>8.6347683620981305E-4</c:v>
                </c:pt>
                <c:pt idx="598">
                  <c:v>8.5833241407659501E-4</c:v>
                </c:pt>
                <c:pt idx="599">
                  <c:v>8.6562445427943704E-4</c:v>
                </c:pt>
                <c:pt idx="600">
                  <c:v>8.7516365176247503E-4</c:v>
                </c:pt>
                <c:pt idx="601">
                  <c:v>8.6253191818304396E-4</c:v>
                </c:pt>
                <c:pt idx="602">
                  <c:v>8.6543919190816402E-4</c:v>
                </c:pt>
                <c:pt idx="603">
                  <c:v>8.4669087932962603E-4</c:v>
                </c:pt>
                <c:pt idx="604">
                  <c:v>8.6244220506545501E-4</c:v>
                </c:pt>
                <c:pt idx="605">
                  <c:v>8.5033788836768004E-4</c:v>
                </c:pt>
                <c:pt idx="606">
                  <c:v>8.4795540829270299E-4</c:v>
                </c:pt>
                <c:pt idx="607">
                  <c:v>8.4940215431842303E-4</c:v>
                </c:pt>
                <c:pt idx="608">
                  <c:v>8.9405669706791701E-4</c:v>
                </c:pt>
                <c:pt idx="609">
                  <c:v>8.5877901651406903E-4</c:v>
                </c:pt>
                <c:pt idx="610">
                  <c:v>8.67085578211828E-4</c:v>
                </c:pt>
                <c:pt idx="611">
                  <c:v>8.6685959628898899E-4</c:v>
                </c:pt>
                <c:pt idx="612">
                  <c:v>8.5911960883759296E-4</c:v>
                </c:pt>
                <c:pt idx="613">
                  <c:v>8.6408265471965302E-4</c:v>
                </c:pt>
                <c:pt idx="614">
                  <c:v>8.7445950610366599E-4</c:v>
                </c:pt>
                <c:pt idx="615">
                  <c:v>8.71885242001741E-4</c:v>
                </c:pt>
                <c:pt idx="616">
                  <c:v>8.8132602585305297E-4</c:v>
                </c:pt>
                <c:pt idx="617">
                  <c:v>8.7356415305478896E-4</c:v>
                </c:pt>
                <c:pt idx="618">
                  <c:v>8.6632085797115697E-4</c:v>
                </c:pt>
                <c:pt idx="619">
                  <c:v>8.71054501099308E-4</c:v>
                </c:pt>
                <c:pt idx="620">
                  <c:v>8.76925553229229E-4</c:v>
                </c:pt>
                <c:pt idx="621">
                  <c:v>8.8303693431100695E-4</c:v>
                </c:pt>
                <c:pt idx="622">
                  <c:v>8.7822193958294703E-4</c:v>
                </c:pt>
                <c:pt idx="623">
                  <c:v>8.7161714106317805E-4</c:v>
                </c:pt>
                <c:pt idx="624">
                  <c:v>8.6924144160954405E-4</c:v>
                </c:pt>
                <c:pt idx="625">
                  <c:v>8.7031522438750497E-4</c:v>
                </c:pt>
                <c:pt idx="626">
                  <c:v>8.8270509266574401E-4</c:v>
                </c:pt>
                <c:pt idx="627">
                  <c:v>8.7390809567002904E-4</c:v>
                </c:pt>
                <c:pt idx="628">
                  <c:v>8.80841607230911E-4</c:v>
                </c:pt>
                <c:pt idx="629">
                  <c:v>8.8218202386844001E-4</c:v>
                </c:pt>
                <c:pt idx="630">
                  <c:v>8.8937522921065705E-4</c:v>
                </c:pt>
                <c:pt idx="631">
                  <c:v>8.9144143622960504E-4</c:v>
                </c:pt>
                <c:pt idx="632">
                  <c:v>9.0310515991040997E-4</c:v>
                </c:pt>
                <c:pt idx="633">
                  <c:v>8.8938876994517203E-4</c:v>
                </c:pt>
                <c:pt idx="634">
                  <c:v>8.91696022553655E-4</c:v>
                </c:pt>
                <c:pt idx="635">
                  <c:v>8.9424886872920505E-4</c:v>
                </c:pt>
                <c:pt idx="636">
                  <c:v>8.8849588636354495E-4</c:v>
                </c:pt>
                <c:pt idx="637">
                  <c:v>9.0164396692623595E-4</c:v>
                </c:pt>
                <c:pt idx="638">
                  <c:v>8.8050040684146795E-4</c:v>
                </c:pt>
                <c:pt idx="639">
                  <c:v>8.9124477440292104E-4</c:v>
                </c:pt>
                <c:pt idx="640">
                  <c:v>9.0203443655065296E-4</c:v>
                </c:pt>
                <c:pt idx="641">
                  <c:v>9.0959137126972098E-4</c:v>
                </c:pt>
                <c:pt idx="642">
                  <c:v>8.95413964633795E-4</c:v>
                </c:pt>
                <c:pt idx="643">
                  <c:v>9.1918741336511202E-4</c:v>
                </c:pt>
                <c:pt idx="644">
                  <c:v>9.1338457289345495E-4</c:v>
                </c:pt>
                <c:pt idx="645">
                  <c:v>9.0421251644126903E-4</c:v>
                </c:pt>
                <c:pt idx="646">
                  <c:v>9.0560338829705298E-4</c:v>
                </c:pt>
                <c:pt idx="647">
                  <c:v>9.1216380429404403E-4</c:v>
                </c:pt>
                <c:pt idx="648">
                  <c:v>9.0928742710969705E-4</c:v>
                </c:pt>
                <c:pt idx="649">
                  <c:v>9.2426809450469097E-4</c:v>
                </c:pt>
                <c:pt idx="650">
                  <c:v>9.31838973597696E-4</c:v>
                </c:pt>
                <c:pt idx="651">
                  <c:v>9.317374047019E-4</c:v>
                </c:pt>
                <c:pt idx="652">
                  <c:v>9.1490834263072704E-4</c:v>
                </c:pt>
                <c:pt idx="653">
                  <c:v>9.41793689769052E-4</c:v>
                </c:pt>
                <c:pt idx="654">
                  <c:v>9.4307266781391505E-4</c:v>
                </c:pt>
                <c:pt idx="655">
                  <c:v>9.3911071740181704E-4</c:v>
                </c:pt>
                <c:pt idx="656">
                  <c:v>9.6923895840945605E-4</c:v>
                </c:pt>
                <c:pt idx="657">
                  <c:v>9.30806792612643E-4</c:v>
                </c:pt>
                <c:pt idx="658">
                  <c:v>9.3378227534121497E-4</c:v>
                </c:pt>
                <c:pt idx="659">
                  <c:v>9.5018728304170099E-4</c:v>
                </c:pt>
                <c:pt idx="660">
                  <c:v>9.3712500609681297E-4</c:v>
                </c:pt>
                <c:pt idx="661">
                  <c:v>9.4049454795692598E-4</c:v>
                </c:pt>
                <c:pt idx="662">
                  <c:v>9.4977642838212095E-4</c:v>
                </c:pt>
                <c:pt idx="663">
                  <c:v>9.5207714031833699E-4</c:v>
                </c:pt>
                <c:pt idx="664">
                  <c:v>9.3417916923575599E-4</c:v>
                </c:pt>
                <c:pt idx="665">
                  <c:v>9.3727252194732895E-4</c:v>
                </c:pt>
                <c:pt idx="666">
                  <c:v>9.46036441707063E-4</c:v>
                </c:pt>
                <c:pt idx="667">
                  <c:v>9.4290250546211001E-4</c:v>
                </c:pt>
                <c:pt idx="668">
                  <c:v>9.5286461817818604E-4</c:v>
                </c:pt>
                <c:pt idx="669">
                  <c:v>9.5570585911573705E-4</c:v>
                </c:pt>
                <c:pt idx="670">
                  <c:v>9.5943668026291797E-4</c:v>
                </c:pt>
                <c:pt idx="671">
                  <c:v>9.6553476573868404E-4</c:v>
                </c:pt>
                <c:pt idx="672">
                  <c:v>9.61423639985286E-4</c:v>
                </c:pt>
                <c:pt idx="673">
                  <c:v>9.5283943424791598E-4</c:v>
                </c:pt>
                <c:pt idx="674">
                  <c:v>9.6068247297214499E-4</c:v>
                </c:pt>
                <c:pt idx="675">
                  <c:v>9.6317280277976398E-4</c:v>
                </c:pt>
                <c:pt idx="676">
                  <c:v>9.7205515165468403E-4</c:v>
                </c:pt>
                <c:pt idx="677">
                  <c:v>9.6594566654160897E-4</c:v>
                </c:pt>
                <c:pt idx="678">
                  <c:v>9.8126014106167695E-4</c:v>
                </c:pt>
                <c:pt idx="679">
                  <c:v>9.6831578219713603E-4</c:v>
                </c:pt>
                <c:pt idx="680">
                  <c:v>9.7738941196296304E-4</c:v>
                </c:pt>
                <c:pt idx="681">
                  <c:v>9.61715548114585E-4</c:v>
                </c:pt>
                <c:pt idx="682">
                  <c:v>9.7454674996271396E-4</c:v>
                </c:pt>
                <c:pt idx="683">
                  <c:v>9.7131519824800595E-4</c:v>
                </c:pt>
                <c:pt idx="684">
                  <c:v>9.8263720468527997E-4</c:v>
                </c:pt>
                <c:pt idx="685">
                  <c:v>9.7654677975806195E-4</c:v>
                </c:pt>
                <c:pt idx="686">
                  <c:v>9.8584662662565205E-4</c:v>
                </c:pt>
                <c:pt idx="687">
                  <c:v>9.9265747266780602E-4</c:v>
                </c:pt>
                <c:pt idx="688">
                  <c:v>9.79151884381036E-4</c:v>
                </c:pt>
                <c:pt idx="689">
                  <c:v>9.9330271771985506E-4</c:v>
                </c:pt>
                <c:pt idx="690">
                  <c:v>9.9306918874482301E-4</c:v>
                </c:pt>
                <c:pt idx="691">
                  <c:v>9.96345117205326E-4</c:v>
                </c:pt>
                <c:pt idx="692">
                  <c:v>9.9974956555603589E-4</c:v>
                </c:pt>
                <c:pt idx="693">
                  <c:v>9.9145811659412104E-4</c:v>
                </c:pt>
                <c:pt idx="694">
                  <c:v>9.9816614608122804E-4</c:v>
                </c:pt>
                <c:pt idx="695">
                  <c:v>1.0172809995353199E-3</c:v>
                </c:pt>
                <c:pt idx="696">
                  <c:v>9.9604115561278592E-4</c:v>
                </c:pt>
                <c:pt idx="697">
                  <c:v>1.00325390548779E-3</c:v>
                </c:pt>
                <c:pt idx="698">
                  <c:v>1.00301944271322E-3</c:v>
                </c:pt>
                <c:pt idx="699">
                  <c:v>1.0038362035543699E-3</c:v>
                </c:pt>
                <c:pt idx="700">
                  <c:v>1.01514943020416E-3</c:v>
                </c:pt>
                <c:pt idx="701">
                  <c:v>1.0271907268885501E-3</c:v>
                </c:pt>
                <c:pt idx="702">
                  <c:v>1.0143365156120201E-3</c:v>
                </c:pt>
                <c:pt idx="703">
                  <c:v>1.01658571170458E-3</c:v>
                </c:pt>
                <c:pt idx="704">
                  <c:v>1.0271655768440901E-3</c:v>
                </c:pt>
                <c:pt idx="705">
                  <c:v>1.02344413561071E-3</c:v>
                </c:pt>
                <c:pt idx="706">
                  <c:v>1.0296733673139499E-3</c:v>
                </c:pt>
                <c:pt idx="707">
                  <c:v>1.0257035590639501E-3</c:v>
                </c:pt>
                <c:pt idx="708">
                  <c:v>1.01896843259015E-3</c:v>
                </c:pt>
                <c:pt idx="709">
                  <c:v>1.0171217341149901E-3</c:v>
                </c:pt>
                <c:pt idx="710">
                  <c:v>1.02093362098452E-3</c:v>
                </c:pt>
                <c:pt idx="711">
                  <c:v>1.04259519459688E-3</c:v>
                </c:pt>
                <c:pt idx="712">
                  <c:v>1.0308733735233399E-3</c:v>
                </c:pt>
                <c:pt idx="713">
                  <c:v>1.0353024182908799E-3</c:v>
                </c:pt>
                <c:pt idx="714">
                  <c:v>1.03174750862162E-3</c:v>
                </c:pt>
                <c:pt idx="715">
                  <c:v>1.0399457802146501E-3</c:v>
                </c:pt>
                <c:pt idx="716">
                  <c:v>1.0375260866132699E-3</c:v>
                </c:pt>
                <c:pt idx="717">
                  <c:v>1.0450310742255999E-3</c:v>
                </c:pt>
                <c:pt idx="718">
                  <c:v>1.05035159022787E-3</c:v>
                </c:pt>
                <c:pt idx="719">
                  <c:v>1.0523279348336201E-3</c:v>
                </c:pt>
                <c:pt idx="720">
                  <c:v>1.0528874866741599E-3</c:v>
                </c:pt>
                <c:pt idx="721">
                  <c:v>1.0522879495289E-3</c:v>
                </c:pt>
                <c:pt idx="722">
                  <c:v>1.05261016288363E-3</c:v>
                </c:pt>
                <c:pt idx="723">
                  <c:v>1.0565785914484599E-3</c:v>
                </c:pt>
                <c:pt idx="724">
                  <c:v>1.0601783356591001E-3</c:v>
                </c:pt>
                <c:pt idx="725">
                  <c:v>1.06462560890682E-3</c:v>
                </c:pt>
                <c:pt idx="726">
                  <c:v>1.06024123451252E-3</c:v>
                </c:pt>
                <c:pt idx="727">
                  <c:v>1.0608827708408299E-3</c:v>
                </c:pt>
                <c:pt idx="728">
                  <c:v>1.06173390721053E-3</c:v>
                </c:pt>
                <c:pt idx="729">
                  <c:v>1.0693243437198601E-3</c:v>
                </c:pt>
                <c:pt idx="730">
                  <c:v>1.06067381512932E-3</c:v>
                </c:pt>
                <c:pt idx="731">
                  <c:v>1.06175002322671E-3</c:v>
                </c:pt>
                <c:pt idx="732">
                  <c:v>1.0692932466977499E-3</c:v>
                </c:pt>
                <c:pt idx="733">
                  <c:v>1.0784646800065399E-3</c:v>
                </c:pt>
                <c:pt idx="734">
                  <c:v>1.0855551210461501E-3</c:v>
                </c:pt>
                <c:pt idx="735">
                  <c:v>1.06545057607608E-3</c:v>
                </c:pt>
                <c:pt idx="736">
                  <c:v>1.0780874165705601E-3</c:v>
                </c:pt>
                <c:pt idx="737">
                  <c:v>1.0774218708771699E-3</c:v>
                </c:pt>
                <c:pt idx="738">
                  <c:v>1.0878676741169801E-3</c:v>
                </c:pt>
                <c:pt idx="739">
                  <c:v>1.0829811644945001E-3</c:v>
                </c:pt>
                <c:pt idx="740">
                  <c:v>1.0982209642560201E-3</c:v>
                </c:pt>
                <c:pt idx="741">
                  <c:v>1.0961885176949801E-3</c:v>
                </c:pt>
                <c:pt idx="742">
                  <c:v>1.1028586112013801E-3</c:v>
                </c:pt>
                <c:pt idx="743">
                  <c:v>1.0943853559958201E-3</c:v>
                </c:pt>
                <c:pt idx="744">
                  <c:v>1.0992071899573201E-3</c:v>
                </c:pt>
                <c:pt idx="745">
                  <c:v>1.1048892470121099E-3</c:v>
                </c:pt>
                <c:pt idx="746">
                  <c:v>1.10302850431069E-3</c:v>
                </c:pt>
                <c:pt idx="747">
                  <c:v>1.1035446605212301E-3</c:v>
                </c:pt>
                <c:pt idx="748">
                  <c:v>1.10471609933381E-3</c:v>
                </c:pt>
                <c:pt idx="749">
                  <c:v>1.1120206303931401E-3</c:v>
                </c:pt>
                <c:pt idx="750">
                  <c:v>1.1115851997757799E-3</c:v>
                </c:pt>
                <c:pt idx="751">
                  <c:v>1.11235216529628E-3</c:v>
                </c:pt>
                <c:pt idx="752">
                  <c:v>1.11510265935338E-3</c:v>
                </c:pt>
                <c:pt idx="753">
                  <c:v>1.12225165196127E-3</c:v>
                </c:pt>
                <c:pt idx="754">
                  <c:v>1.1177668659758499E-3</c:v>
                </c:pt>
                <c:pt idx="755">
                  <c:v>1.12663820926312E-3</c:v>
                </c:pt>
                <c:pt idx="756">
                  <c:v>1.1278172011977099E-3</c:v>
                </c:pt>
                <c:pt idx="757">
                  <c:v>1.12788460962656E-3</c:v>
                </c:pt>
                <c:pt idx="758">
                  <c:v>1.1414982045984401E-3</c:v>
                </c:pt>
                <c:pt idx="759">
                  <c:v>1.1377407979220201E-3</c:v>
                </c:pt>
                <c:pt idx="760">
                  <c:v>1.1365953201304901E-3</c:v>
                </c:pt>
                <c:pt idx="761">
                  <c:v>1.1546010861454199E-3</c:v>
                </c:pt>
                <c:pt idx="762">
                  <c:v>1.1478461564972599E-3</c:v>
                </c:pt>
                <c:pt idx="763">
                  <c:v>1.1483711468662299E-3</c:v>
                </c:pt>
                <c:pt idx="764">
                  <c:v>1.1614720722618701E-3</c:v>
                </c:pt>
                <c:pt idx="765">
                  <c:v>1.15922648881857E-3</c:v>
                </c:pt>
                <c:pt idx="766">
                  <c:v>1.1600932109740801E-3</c:v>
                </c:pt>
                <c:pt idx="767">
                  <c:v>1.1756845755821199E-3</c:v>
                </c:pt>
                <c:pt idx="768">
                  <c:v>1.1541157199058899E-3</c:v>
                </c:pt>
                <c:pt idx="769">
                  <c:v>1.17392376313481E-3</c:v>
                </c:pt>
                <c:pt idx="770">
                  <c:v>1.1738128872365401E-3</c:v>
                </c:pt>
                <c:pt idx="771">
                  <c:v>1.1730895400350199E-3</c:v>
                </c:pt>
                <c:pt idx="772">
                  <c:v>1.1740270162491199E-3</c:v>
                </c:pt>
                <c:pt idx="773">
                  <c:v>1.17399057436721E-3</c:v>
                </c:pt>
                <c:pt idx="774">
                  <c:v>1.1798110099675899E-3</c:v>
                </c:pt>
                <c:pt idx="775">
                  <c:v>1.1845337112419299E-3</c:v>
                </c:pt>
                <c:pt idx="776">
                  <c:v>1.19113176561775E-3</c:v>
                </c:pt>
                <c:pt idx="777">
                  <c:v>1.18457305664324E-3</c:v>
                </c:pt>
                <c:pt idx="778">
                  <c:v>1.1866450348805399E-3</c:v>
                </c:pt>
                <c:pt idx="779">
                  <c:v>1.2004815710268399E-3</c:v>
                </c:pt>
                <c:pt idx="780">
                  <c:v>1.1967940449873599E-3</c:v>
                </c:pt>
                <c:pt idx="781">
                  <c:v>1.1874889954421599E-3</c:v>
                </c:pt>
                <c:pt idx="782">
                  <c:v>1.2007102670496101E-3</c:v>
                </c:pt>
                <c:pt idx="783">
                  <c:v>1.20520890310929E-3</c:v>
                </c:pt>
                <c:pt idx="784">
                  <c:v>1.20656874738752E-3</c:v>
                </c:pt>
                <c:pt idx="785">
                  <c:v>1.2153859595551201E-3</c:v>
                </c:pt>
                <c:pt idx="786">
                  <c:v>1.2206796881292701E-3</c:v>
                </c:pt>
                <c:pt idx="787">
                  <c:v>1.2136528269968601E-3</c:v>
                </c:pt>
                <c:pt idx="788">
                  <c:v>1.21698193066541E-3</c:v>
                </c:pt>
                <c:pt idx="789">
                  <c:v>1.2207804769265101E-3</c:v>
                </c:pt>
                <c:pt idx="790">
                  <c:v>1.22192002000442E-3</c:v>
                </c:pt>
                <c:pt idx="791">
                  <c:v>1.2272938412678199E-3</c:v>
                </c:pt>
                <c:pt idx="792">
                  <c:v>1.2315336769623E-3</c:v>
                </c:pt>
                <c:pt idx="793">
                  <c:v>1.22993376391344E-3</c:v>
                </c:pt>
                <c:pt idx="794">
                  <c:v>1.2339960336853501E-3</c:v>
                </c:pt>
                <c:pt idx="795">
                  <c:v>1.2446050179987999E-3</c:v>
                </c:pt>
                <c:pt idx="796">
                  <c:v>1.24062880024079E-3</c:v>
                </c:pt>
                <c:pt idx="797">
                  <c:v>1.23822640565966E-3</c:v>
                </c:pt>
                <c:pt idx="798">
                  <c:v>1.2496854577093599E-3</c:v>
                </c:pt>
                <c:pt idx="799">
                  <c:v>1.24864403619356E-3</c:v>
                </c:pt>
                <c:pt idx="800">
                  <c:v>1.2474087359521299E-3</c:v>
                </c:pt>
                <c:pt idx="801">
                  <c:v>1.25579405566581E-3</c:v>
                </c:pt>
                <c:pt idx="802">
                  <c:v>1.25308386282463E-3</c:v>
                </c:pt>
                <c:pt idx="803">
                  <c:v>1.2518753003176401E-3</c:v>
                </c:pt>
                <c:pt idx="804">
                  <c:v>1.2605249218114001E-3</c:v>
                </c:pt>
                <c:pt idx="805">
                  <c:v>1.26448914966342E-3</c:v>
                </c:pt>
                <c:pt idx="806">
                  <c:v>1.26054776581861E-3</c:v>
                </c:pt>
                <c:pt idx="807">
                  <c:v>1.2740927541446899E-3</c:v>
                </c:pt>
                <c:pt idx="808">
                  <c:v>1.27584693658879E-3</c:v>
                </c:pt>
                <c:pt idx="809">
                  <c:v>1.2804851402881E-3</c:v>
                </c:pt>
                <c:pt idx="810">
                  <c:v>1.2805167503290599E-3</c:v>
                </c:pt>
                <c:pt idx="811">
                  <c:v>1.28131452112691E-3</c:v>
                </c:pt>
                <c:pt idx="812">
                  <c:v>1.2803140838485E-3</c:v>
                </c:pt>
                <c:pt idx="813">
                  <c:v>1.29547821963131E-3</c:v>
                </c:pt>
                <c:pt idx="814">
                  <c:v>1.28950436210627E-3</c:v>
                </c:pt>
                <c:pt idx="815">
                  <c:v>1.2898464719682499E-3</c:v>
                </c:pt>
                <c:pt idx="816">
                  <c:v>1.29745874968402E-3</c:v>
                </c:pt>
                <c:pt idx="817">
                  <c:v>1.3008789450458401E-3</c:v>
                </c:pt>
                <c:pt idx="818">
                  <c:v>1.2982990691245901E-3</c:v>
                </c:pt>
                <c:pt idx="819">
                  <c:v>1.2994601833023599E-3</c:v>
                </c:pt>
                <c:pt idx="820">
                  <c:v>1.3072889858827799E-3</c:v>
                </c:pt>
                <c:pt idx="821">
                  <c:v>1.31270034799722E-3</c:v>
                </c:pt>
                <c:pt idx="822">
                  <c:v>1.56183157607894E-3</c:v>
                </c:pt>
                <c:pt idx="823">
                  <c:v>1.3079486508959001E-3</c:v>
                </c:pt>
                <c:pt idx="824">
                  <c:v>1.31409098410268E-3</c:v>
                </c:pt>
                <c:pt idx="825">
                  <c:v>1.3236228595899799E-3</c:v>
                </c:pt>
                <c:pt idx="826">
                  <c:v>1.3262325217162599E-3</c:v>
                </c:pt>
                <c:pt idx="827">
                  <c:v>1.33302241013154E-3</c:v>
                </c:pt>
                <c:pt idx="828">
                  <c:v>1.325178748203E-3</c:v>
                </c:pt>
                <c:pt idx="829">
                  <c:v>1.3315571997379199E-3</c:v>
                </c:pt>
                <c:pt idx="830">
                  <c:v>1.33598297704223E-3</c:v>
                </c:pt>
                <c:pt idx="831">
                  <c:v>1.33890025633413E-3</c:v>
                </c:pt>
                <c:pt idx="832">
                  <c:v>1.3476416002185499E-3</c:v>
                </c:pt>
                <c:pt idx="833">
                  <c:v>1.34617387334337E-3</c:v>
                </c:pt>
                <c:pt idx="834">
                  <c:v>1.34898757097748E-3</c:v>
                </c:pt>
                <c:pt idx="835">
                  <c:v>1.3515428057940199E-3</c:v>
                </c:pt>
                <c:pt idx="836">
                  <c:v>1.3520217807291501E-3</c:v>
                </c:pt>
                <c:pt idx="837">
                  <c:v>1.3535574626089501E-3</c:v>
                </c:pt>
                <c:pt idx="838">
                  <c:v>1.35719299241546E-3</c:v>
                </c:pt>
                <c:pt idx="839">
                  <c:v>1.3652046257094199E-3</c:v>
                </c:pt>
                <c:pt idx="840">
                  <c:v>1.3644623567306701E-3</c:v>
                </c:pt>
                <c:pt idx="841">
                  <c:v>1.36831037361902E-3</c:v>
                </c:pt>
                <c:pt idx="842">
                  <c:v>1.3774368353365999E-3</c:v>
                </c:pt>
                <c:pt idx="843">
                  <c:v>1.3752855171622401E-3</c:v>
                </c:pt>
                <c:pt idx="844">
                  <c:v>1.3833642152725101E-3</c:v>
                </c:pt>
                <c:pt idx="845">
                  <c:v>1.3862812258267801E-3</c:v>
                </c:pt>
                <c:pt idx="846">
                  <c:v>1.3923642910445299E-3</c:v>
                </c:pt>
                <c:pt idx="847">
                  <c:v>1.3942853196572699E-3</c:v>
                </c:pt>
                <c:pt idx="848">
                  <c:v>1.3950543214617699E-3</c:v>
                </c:pt>
                <c:pt idx="849">
                  <c:v>1.39806911376895E-3</c:v>
                </c:pt>
                <c:pt idx="850">
                  <c:v>1.4031076473021301E-3</c:v>
                </c:pt>
                <c:pt idx="851">
                  <c:v>1.4042225380663099E-3</c:v>
                </c:pt>
                <c:pt idx="852">
                  <c:v>1.4114737754546301E-3</c:v>
                </c:pt>
                <c:pt idx="853">
                  <c:v>1.4137983842966999E-3</c:v>
                </c:pt>
                <c:pt idx="854">
                  <c:v>1.41379512448229E-3</c:v>
                </c:pt>
                <c:pt idx="855">
                  <c:v>1.4232263149843601E-3</c:v>
                </c:pt>
                <c:pt idx="856">
                  <c:v>1.42804932571703E-3</c:v>
                </c:pt>
                <c:pt idx="857">
                  <c:v>1.42783310545257E-3</c:v>
                </c:pt>
                <c:pt idx="858">
                  <c:v>1.43533730418927E-3</c:v>
                </c:pt>
                <c:pt idx="859">
                  <c:v>1.4382172160202101E-3</c:v>
                </c:pt>
                <c:pt idx="860">
                  <c:v>1.4396105053738799E-3</c:v>
                </c:pt>
                <c:pt idx="861">
                  <c:v>1.44190035029515E-3</c:v>
                </c:pt>
                <c:pt idx="862">
                  <c:v>1.45216464575738E-3</c:v>
                </c:pt>
                <c:pt idx="863">
                  <c:v>8.8582316528650301E-4</c:v>
                </c:pt>
                <c:pt idx="864">
                  <c:v>1.4604780335839901E-3</c:v>
                </c:pt>
                <c:pt idx="865">
                  <c:v>1.47494209651481E-3</c:v>
                </c:pt>
                <c:pt idx="866">
                  <c:v>1.4813433954460301E-3</c:v>
                </c:pt>
                <c:pt idx="867">
                  <c:v>1.4855104422852601E-3</c:v>
                </c:pt>
                <c:pt idx="868">
                  <c:v>1.48656725300563E-3</c:v>
                </c:pt>
                <c:pt idx="869">
                  <c:v>1.4948509916084499E-3</c:v>
                </c:pt>
                <c:pt idx="870">
                  <c:v>1.49728484986132E-3</c:v>
                </c:pt>
                <c:pt idx="871">
                  <c:v>1.5041568227562999E-3</c:v>
                </c:pt>
                <c:pt idx="872">
                  <c:v>1.5070549922169599E-3</c:v>
                </c:pt>
                <c:pt idx="873">
                  <c:v>1.5085311109335399E-3</c:v>
                </c:pt>
                <c:pt idx="874">
                  <c:v>1.51283466394914E-3</c:v>
                </c:pt>
                <c:pt idx="875">
                  <c:v>1.51765487528178E-3</c:v>
                </c:pt>
                <c:pt idx="876">
                  <c:v>1.52351779319799E-3</c:v>
                </c:pt>
                <c:pt idx="877">
                  <c:v>1.52604866365327E-3</c:v>
                </c:pt>
                <c:pt idx="878">
                  <c:v>1.5320506177160199E-3</c:v>
                </c:pt>
                <c:pt idx="879">
                  <c:v>1.53589208513665E-3</c:v>
                </c:pt>
                <c:pt idx="880">
                  <c:v>1.5380777143128601E-3</c:v>
                </c:pt>
                <c:pt idx="881">
                  <c:v>1.54183242037343E-3</c:v>
                </c:pt>
                <c:pt idx="882">
                  <c:v>1.5493263451887001E-3</c:v>
                </c:pt>
                <c:pt idx="883">
                  <c:v>1.55314517990366E-3</c:v>
                </c:pt>
                <c:pt idx="884">
                  <c:v>1.55855005633891E-3</c:v>
                </c:pt>
                <c:pt idx="885">
                  <c:v>1.56426505472789E-3</c:v>
                </c:pt>
                <c:pt idx="886">
                  <c:v>1.57396938589138E-3</c:v>
                </c:pt>
                <c:pt idx="887">
                  <c:v>1.5709381616500701E-3</c:v>
                </c:pt>
                <c:pt idx="888">
                  <c:v>1.5743393418523599E-3</c:v>
                </c:pt>
                <c:pt idx="889">
                  <c:v>1.58144886401502E-3</c:v>
                </c:pt>
                <c:pt idx="890">
                  <c:v>1.5842034704470101E-3</c:v>
                </c:pt>
                <c:pt idx="891">
                  <c:v>1.5923288620100201E-3</c:v>
                </c:pt>
                <c:pt idx="892">
                  <c:v>1.5955763134330801E-3</c:v>
                </c:pt>
                <c:pt idx="893">
                  <c:v>1.59823966250315E-3</c:v>
                </c:pt>
                <c:pt idx="894">
                  <c:v>1.6075984516218101E-3</c:v>
                </c:pt>
                <c:pt idx="895">
                  <c:v>1.6089523953011799E-3</c:v>
                </c:pt>
                <c:pt idx="896">
                  <c:v>1.6166116557323701E-3</c:v>
                </c:pt>
                <c:pt idx="897">
                  <c:v>1.6194437567315001E-3</c:v>
                </c:pt>
                <c:pt idx="898">
                  <c:v>1.62390281426106E-3</c:v>
                </c:pt>
                <c:pt idx="899">
                  <c:v>1.6270019337470301E-3</c:v>
                </c:pt>
                <c:pt idx="900">
                  <c:v>1.63229569909249E-3</c:v>
                </c:pt>
                <c:pt idx="901">
                  <c:v>1.64056928856824E-3</c:v>
                </c:pt>
                <c:pt idx="902">
                  <c:v>1.64730495714508E-3</c:v>
                </c:pt>
                <c:pt idx="903">
                  <c:v>1.6504991231924299E-3</c:v>
                </c:pt>
                <c:pt idx="904">
                  <c:v>1.65625472773605E-3</c:v>
                </c:pt>
                <c:pt idx="905">
                  <c:v>1.6607308641490601E-3</c:v>
                </c:pt>
                <c:pt idx="906">
                  <c:v>1.6644423548668301E-3</c:v>
                </c:pt>
                <c:pt idx="907">
                  <c:v>1.67043403544601E-3</c:v>
                </c:pt>
                <c:pt idx="908">
                  <c:v>1.6787514281478299E-3</c:v>
                </c:pt>
                <c:pt idx="909">
                  <c:v>1.6810765315577101E-3</c:v>
                </c:pt>
                <c:pt idx="910">
                  <c:v>1.6868778104332299E-3</c:v>
                </c:pt>
                <c:pt idx="911">
                  <c:v>1.6953887625455E-3</c:v>
                </c:pt>
                <c:pt idx="912">
                  <c:v>1.70141859622715E-3</c:v>
                </c:pt>
                <c:pt idx="913">
                  <c:v>1.70490449551124E-3</c:v>
                </c:pt>
                <c:pt idx="914">
                  <c:v>1.7099159166656999E-3</c:v>
                </c:pt>
                <c:pt idx="915">
                  <c:v>1.7145109709261999E-3</c:v>
                </c:pt>
                <c:pt idx="916">
                  <c:v>1.72376981052739E-3</c:v>
                </c:pt>
                <c:pt idx="917">
                  <c:v>1.72776133988292E-3</c:v>
                </c:pt>
                <c:pt idx="918">
                  <c:v>1.7330252930038801E-3</c:v>
                </c:pt>
                <c:pt idx="919">
                  <c:v>1.73924447433127E-3</c:v>
                </c:pt>
                <c:pt idx="920">
                  <c:v>1.74383377546616E-3</c:v>
                </c:pt>
                <c:pt idx="921">
                  <c:v>1.7502406482611901E-3</c:v>
                </c:pt>
                <c:pt idx="922">
                  <c:v>1.7591019548504E-3</c:v>
                </c:pt>
                <c:pt idx="923">
                  <c:v>1.76328242061293E-3</c:v>
                </c:pt>
                <c:pt idx="924">
                  <c:v>1.7697299210499399E-3</c:v>
                </c:pt>
                <c:pt idx="925">
                  <c:v>1.7726652793283999E-3</c:v>
                </c:pt>
                <c:pt idx="926">
                  <c:v>1.7797977127114301E-3</c:v>
                </c:pt>
                <c:pt idx="927">
                  <c:v>1.7874269666062199E-3</c:v>
                </c:pt>
                <c:pt idx="928">
                  <c:v>1.7929058714492799E-3</c:v>
                </c:pt>
                <c:pt idx="929">
                  <c:v>1.79930427632637E-3</c:v>
                </c:pt>
                <c:pt idx="930">
                  <c:v>1.8068724408293699E-3</c:v>
                </c:pt>
                <c:pt idx="931">
                  <c:v>1.81378267702917E-3</c:v>
                </c:pt>
                <c:pt idx="932">
                  <c:v>1.8197825247594801E-3</c:v>
                </c:pt>
                <c:pt idx="933">
                  <c:v>1.8269721600167601E-3</c:v>
                </c:pt>
                <c:pt idx="934">
                  <c:v>1.8331441932693401E-3</c:v>
                </c:pt>
                <c:pt idx="935">
                  <c:v>1.8388480540131799E-3</c:v>
                </c:pt>
                <c:pt idx="936">
                  <c:v>1.84625410877574E-3</c:v>
                </c:pt>
                <c:pt idx="937">
                  <c:v>1.85288866929453E-3</c:v>
                </c:pt>
                <c:pt idx="938">
                  <c:v>1.8596515475008599E-3</c:v>
                </c:pt>
                <c:pt idx="939">
                  <c:v>1.8667353795328199E-3</c:v>
                </c:pt>
                <c:pt idx="940">
                  <c:v>1.87497829892969E-3</c:v>
                </c:pt>
                <c:pt idx="941">
                  <c:v>1.88073324601478E-3</c:v>
                </c:pt>
                <c:pt idx="942">
                  <c:v>1.8877303157804799E-3</c:v>
                </c:pt>
                <c:pt idx="943">
                  <c:v>1.8943509563285701E-3</c:v>
                </c:pt>
                <c:pt idx="944">
                  <c:v>1.9019594536641899E-3</c:v>
                </c:pt>
                <c:pt idx="945">
                  <c:v>1.9093537276101201E-3</c:v>
                </c:pt>
                <c:pt idx="946">
                  <c:v>1.9166179488570799E-3</c:v>
                </c:pt>
                <c:pt idx="947">
                  <c:v>1.9242893988030601E-3</c:v>
                </c:pt>
                <c:pt idx="948">
                  <c:v>1.93208105318603E-3</c:v>
                </c:pt>
                <c:pt idx="949">
                  <c:v>1.93984077650056E-3</c:v>
                </c:pt>
                <c:pt idx="950">
                  <c:v>1.9471559789962E-3</c:v>
                </c:pt>
                <c:pt idx="951">
                  <c:v>1.9559449629113499E-3</c:v>
                </c:pt>
                <c:pt idx="952">
                  <c:v>1.9636206020898299E-3</c:v>
                </c:pt>
                <c:pt idx="953">
                  <c:v>1.9720076322779201E-3</c:v>
                </c:pt>
                <c:pt idx="954">
                  <c:v>1.9794911724185398E-3</c:v>
                </c:pt>
                <c:pt idx="955">
                  <c:v>1.9878069962111001E-3</c:v>
                </c:pt>
                <c:pt idx="956">
                  <c:v>1.9958788061928902E-3</c:v>
                </c:pt>
                <c:pt idx="957">
                  <c:v>2.0043670231108999E-3</c:v>
                </c:pt>
                <c:pt idx="958">
                  <c:v>2.0129367662466199E-3</c:v>
                </c:pt>
                <c:pt idx="959">
                  <c:v>2.0218981198049102E-3</c:v>
                </c:pt>
                <c:pt idx="960">
                  <c:v>2.0304615840068701E-3</c:v>
                </c:pt>
                <c:pt idx="961">
                  <c:v>2.0388305468103298E-3</c:v>
                </c:pt>
                <c:pt idx="962">
                  <c:v>2.04816671369157E-3</c:v>
                </c:pt>
                <c:pt idx="963">
                  <c:v>2.0567567074584402E-3</c:v>
                </c:pt>
                <c:pt idx="964">
                  <c:v>2.0657119268143701E-3</c:v>
                </c:pt>
                <c:pt idx="965">
                  <c:v>2.0751069330619798E-3</c:v>
                </c:pt>
                <c:pt idx="966">
                  <c:v>2.0844929424904098E-3</c:v>
                </c:pt>
                <c:pt idx="967">
                  <c:v>2.0939287608303199E-3</c:v>
                </c:pt>
                <c:pt idx="968">
                  <c:v>2.1031749007283502E-3</c:v>
                </c:pt>
                <c:pt idx="969">
                  <c:v>2.1131727951950101E-3</c:v>
                </c:pt>
                <c:pt idx="970">
                  <c:v>2.1225602953417102E-3</c:v>
                </c:pt>
                <c:pt idx="971">
                  <c:v>2.1332148918963602E-3</c:v>
                </c:pt>
                <c:pt idx="972">
                  <c:v>2.1434626394201302E-3</c:v>
                </c:pt>
                <c:pt idx="973">
                  <c:v>2.15313924619371E-3</c:v>
                </c:pt>
                <c:pt idx="974">
                  <c:v>2.1625597614949501E-3</c:v>
                </c:pt>
                <c:pt idx="975">
                  <c:v>2.1737283962515301E-3</c:v>
                </c:pt>
                <c:pt idx="976">
                  <c:v>2.18385408503555E-3</c:v>
                </c:pt>
                <c:pt idx="977">
                  <c:v>2.1954056875204799E-3</c:v>
                </c:pt>
                <c:pt idx="978">
                  <c:v>2.2052924857442701E-3</c:v>
                </c:pt>
                <c:pt idx="979">
                  <c:v>2.21699675086589E-3</c:v>
                </c:pt>
                <c:pt idx="980">
                  <c:v>2.22859944678842E-3</c:v>
                </c:pt>
                <c:pt idx="981">
                  <c:v>2.23989423785297E-3</c:v>
                </c:pt>
                <c:pt idx="982">
                  <c:v>2.25088629557172E-3</c:v>
                </c:pt>
                <c:pt idx="983">
                  <c:v>2.2619613702865599E-3</c:v>
                </c:pt>
                <c:pt idx="984">
                  <c:v>2.2743990369599801E-3</c:v>
                </c:pt>
                <c:pt idx="985">
                  <c:v>2.2860364205575402E-3</c:v>
                </c:pt>
                <c:pt idx="986">
                  <c:v>2.2966849873778598E-3</c:v>
                </c:pt>
                <c:pt idx="987">
                  <c:v>2.30943642924022E-3</c:v>
                </c:pt>
                <c:pt idx="988">
                  <c:v>2.3204852615768398E-3</c:v>
                </c:pt>
                <c:pt idx="989">
                  <c:v>2.3342428639678298E-3</c:v>
                </c:pt>
                <c:pt idx="990">
                  <c:v>2.3454387642975398E-3</c:v>
                </c:pt>
                <c:pt idx="991">
                  <c:v>2.3584292101988501E-3</c:v>
                </c:pt>
                <c:pt idx="992">
                  <c:v>2.3705103221913202E-3</c:v>
                </c:pt>
                <c:pt idx="993">
                  <c:v>2.3818867748117002E-3</c:v>
                </c:pt>
                <c:pt idx="994">
                  <c:v>2.39624747074606E-3</c:v>
                </c:pt>
                <c:pt idx="995">
                  <c:v>2.4092208144452102E-3</c:v>
                </c:pt>
                <c:pt idx="996">
                  <c:v>2.4207118302288898E-3</c:v>
                </c:pt>
                <c:pt idx="997">
                  <c:v>2.4350530718138899E-3</c:v>
                </c:pt>
                <c:pt idx="998">
                  <c:v>2.4462226747722798E-3</c:v>
                </c:pt>
                <c:pt idx="999">
                  <c:v>2.4610825549052999E-3</c:v>
                </c:pt>
                <c:pt idx="1000">
                  <c:v>2.47424592852136E-3</c:v>
                </c:pt>
                <c:pt idx="1001">
                  <c:v>2.48672302802586E-3</c:v>
                </c:pt>
                <c:pt idx="1002">
                  <c:v>2.5023932587869601E-3</c:v>
                </c:pt>
                <c:pt idx="1003">
                  <c:v>2.5156794641187502E-3</c:v>
                </c:pt>
                <c:pt idx="1004">
                  <c:v>2.5273281776361299E-3</c:v>
                </c:pt>
                <c:pt idx="1005">
                  <c:v>2.5421450035637699E-3</c:v>
                </c:pt>
                <c:pt idx="1006">
                  <c:v>2.5559529939705099E-3</c:v>
                </c:pt>
                <c:pt idx="1007">
                  <c:v>2.5695461431362301E-3</c:v>
                </c:pt>
                <c:pt idx="1008">
                  <c:v>2.58190403720646E-3</c:v>
                </c:pt>
                <c:pt idx="1009">
                  <c:v>2.9224894433135498E-3</c:v>
                </c:pt>
                <c:pt idx="1010">
                  <c:v>2.6283033350764299E-3</c:v>
                </c:pt>
                <c:pt idx="1011">
                  <c:v>2.6963243737903502E-3</c:v>
                </c:pt>
                <c:pt idx="1012">
                  <c:v>2.7074531633082401E-3</c:v>
                </c:pt>
                <c:pt idx="1013">
                  <c:v>2.7235456594344098E-3</c:v>
                </c:pt>
                <c:pt idx="1014">
                  <c:v>2.7378978676993399E-3</c:v>
                </c:pt>
                <c:pt idx="1015">
                  <c:v>2.7515975951038401E-3</c:v>
                </c:pt>
                <c:pt idx="1016">
                  <c:v>2.7658544908703499E-3</c:v>
                </c:pt>
                <c:pt idx="1017">
                  <c:v>2.7798541129261099E-3</c:v>
                </c:pt>
                <c:pt idx="1018">
                  <c:v>2.7933872894024101E-3</c:v>
                </c:pt>
                <c:pt idx="1019">
                  <c:v>2.80808888852704E-3</c:v>
                </c:pt>
                <c:pt idx="1020">
                  <c:v>2.82438911492642E-3</c:v>
                </c:pt>
                <c:pt idx="1021">
                  <c:v>2.8382976401474698E-3</c:v>
                </c:pt>
                <c:pt idx="1022">
                  <c:v>2.8491201741765401E-3</c:v>
                </c:pt>
                <c:pt idx="1023">
                  <c:v>2.8666985632220402E-3</c:v>
                </c:pt>
                <c:pt idx="1024">
                  <c:v>2.8801139391963801E-3</c:v>
                </c:pt>
                <c:pt idx="1025">
                  <c:v>2.8913856483747799E-3</c:v>
                </c:pt>
                <c:pt idx="1026">
                  <c:v>2.90797431109836E-3</c:v>
                </c:pt>
                <c:pt idx="1027">
                  <c:v>2.92050902806396E-3</c:v>
                </c:pt>
                <c:pt idx="1028">
                  <c:v>2.9357294079740501E-3</c:v>
                </c:pt>
                <c:pt idx="1029">
                  <c:v>2.9476857827002698E-3</c:v>
                </c:pt>
                <c:pt idx="1030">
                  <c:v>2.96340771399062E-3</c:v>
                </c:pt>
                <c:pt idx="1031">
                  <c:v>2.9799988404449998E-3</c:v>
                </c:pt>
                <c:pt idx="1032">
                  <c:v>2.9938532548294899E-3</c:v>
                </c:pt>
                <c:pt idx="1033">
                  <c:v>3.0080892532184499E-3</c:v>
                </c:pt>
                <c:pt idx="1034">
                  <c:v>3.0207493680592299E-3</c:v>
                </c:pt>
                <c:pt idx="1035">
                  <c:v>3.0318177408600201E-3</c:v>
                </c:pt>
                <c:pt idx="1036">
                  <c:v>3.0453742761279599E-3</c:v>
                </c:pt>
                <c:pt idx="1037">
                  <c:v>3.0600004581223298E-3</c:v>
                </c:pt>
                <c:pt idx="1038">
                  <c:v>3.0679273047935001E-3</c:v>
                </c:pt>
                <c:pt idx="1039">
                  <c:v>3.0765889970722701E-3</c:v>
                </c:pt>
                <c:pt idx="1040">
                  <c:v>3.6776174014707401E-3</c:v>
                </c:pt>
                <c:pt idx="1041">
                  <c:v>3.0847622066571901E-3</c:v>
                </c:pt>
                <c:pt idx="1042">
                  <c:v>3.109058053302E-3</c:v>
                </c:pt>
                <c:pt idx="1043">
                  <c:v>3.1269039228224902E-3</c:v>
                </c:pt>
                <c:pt idx="1044">
                  <c:v>3.14011260295677E-3</c:v>
                </c:pt>
                <c:pt idx="1045">
                  <c:v>3.1512228027288599E-3</c:v>
                </c:pt>
                <c:pt idx="1046">
                  <c:v>3.1598665438443002E-3</c:v>
                </c:pt>
                <c:pt idx="1047">
                  <c:v>3.1653288344618401E-3</c:v>
                </c:pt>
                <c:pt idx="1048">
                  <c:v>3.1806545500035E-3</c:v>
                </c:pt>
                <c:pt idx="1049">
                  <c:v>3.1876943695933902E-3</c:v>
                </c:pt>
                <c:pt idx="1050">
                  <c:v>3.19295686842592E-3</c:v>
                </c:pt>
                <c:pt idx="1051">
                  <c:v>3.1979897209348401E-3</c:v>
                </c:pt>
                <c:pt idx="1052">
                  <c:v>3.2037714122142699E-3</c:v>
                </c:pt>
                <c:pt idx="1053">
                  <c:v>3.2076925191575401E-3</c:v>
                </c:pt>
                <c:pt idx="1054">
                  <c:v>3.2149329687454599E-3</c:v>
                </c:pt>
                <c:pt idx="1055">
                  <c:v>3.22232640923645E-3</c:v>
                </c:pt>
                <c:pt idx="1056">
                  <c:v>3.2209754377554899E-3</c:v>
                </c:pt>
                <c:pt idx="1057">
                  <c:v>3.2250765613290001E-3</c:v>
                </c:pt>
                <c:pt idx="1058">
                  <c:v>3.23700993504933E-3</c:v>
                </c:pt>
                <c:pt idx="1059">
                  <c:v>3.2406528163551702E-3</c:v>
                </c:pt>
                <c:pt idx="1060">
                  <c:v>3.2378681085167599E-3</c:v>
                </c:pt>
                <c:pt idx="1061">
                  <c:v>3.2472239563606201E-3</c:v>
                </c:pt>
                <c:pt idx="1062">
                  <c:v>3.24650471345512E-3</c:v>
                </c:pt>
                <c:pt idx="1063">
                  <c:v>3.2394018885376899E-3</c:v>
                </c:pt>
                <c:pt idx="1064">
                  <c:v>3.2465046845114899E-3</c:v>
                </c:pt>
                <c:pt idx="1065">
                  <c:v>3.2487146211484901E-3</c:v>
                </c:pt>
                <c:pt idx="1066">
                  <c:v>3.2461268018269501E-3</c:v>
                </c:pt>
                <c:pt idx="1067">
                  <c:v>3.2429489421491099E-3</c:v>
                </c:pt>
                <c:pt idx="1068">
                  <c:v>3.2444754368797001E-3</c:v>
                </c:pt>
                <c:pt idx="1069">
                  <c:v>3.2368974037188E-3</c:v>
                </c:pt>
                <c:pt idx="1070">
                  <c:v>3.2340907151520702E-3</c:v>
                </c:pt>
                <c:pt idx="1071">
                  <c:v>3.2287711390532798E-3</c:v>
                </c:pt>
                <c:pt idx="1072">
                  <c:v>3.2246858625630502E-3</c:v>
                </c:pt>
                <c:pt idx="1073">
                  <c:v>3.2129884574272501E-3</c:v>
                </c:pt>
                <c:pt idx="1074">
                  <c:v>3.2012429374726802E-3</c:v>
                </c:pt>
                <c:pt idx="1075">
                  <c:v>3.1908868735144201E-3</c:v>
                </c:pt>
                <c:pt idx="1076">
                  <c:v>3.1841962976692098E-3</c:v>
                </c:pt>
                <c:pt idx="1077">
                  <c:v>3.1635663964844599E-3</c:v>
                </c:pt>
                <c:pt idx="1078">
                  <c:v>3.1532570187169698E-3</c:v>
                </c:pt>
                <c:pt idx="1079">
                  <c:v>3.1345549743638399E-3</c:v>
                </c:pt>
                <c:pt idx="1080">
                  <c:v>3.1161632082863798E-3</c:v>
                </c:pt>
                <c:pt idx="1081">
                  <c:v>3.09278282400455E-3</c:v>
                </c:pt>
                <c:pt idx="1082">
                  <c:v>3.0714831776794799E-3</c:v>
                </c:pt>
                <c:pt idx="1083">
                  <c:v>3.04552769171571E-3</c:v>
                </c:pt>
                <c:pt idx="1084">
                  <c:v>3.0235050908279698E-3</c:v>
                </c:pt>
                <c:pt idx="1085">
                  <c:v>2.9998167520423002E-3</c:v>
                </c:pt>
                <c:pt idx="1086">
                  <c:v>2.9769619226872801E-3</c:v>
                </c:pt>
                <c:pt idx="1087">
                  <c:v>2.9553642653934501E-3</c:v>
                </c:pt>
                <c:pt idx="1088">
                  <c:v>2.9231758786489098E-3</c:v>
                </c:pt>
                <c:pt idx="1089">
                  <c:v>2.9008776439719999E-3</c:v>
                </c:pt>
                <c:pt idx="1090">
                  <c:v>2.88149044343573E-3</c:v>
                </c:pt>
                <c:pt idx="1091">
                  <c:v>2.8512709186458299E-3</c:v>
                </c:pt>
                <c:pt idx="1092">
                  <c:v>2.83763352550575E-3</c:v>
                </c:pt>
                <c:pt idx="1093">
                  <c:v>2.8141275844868001E-3</c:v>
                </c:pt>
                <c:pt idx="1094">
                  <c:v>2.7893655018529999E-3</c:v>
                </c:pt>
                <c:pt idx="1095">
                  <c:v>2.7733673441245501E-3</c:v>
                </c:pt>
                <c:pt idx="1096">
                  <c:v>2.7491340723159599E-3</c:v>
                </c:pt>
                <c:pt idx="1097">
                  <c:v>2.7282043373119298E-3</c:v>
                </c:pt>
                <c:pt idx="1098">
                  <c:v>2.71091732250477E-3</c:v>
                </c:pt>
                <c:pt idx="1099">
                  <c:v>2.6851259374391901E-3</c:v>
                </c:pt>
                <c:pt idx="1100">
                  <c:v>2.66754904789345E-3</c:v>
                </c:pt>
                <c:pt idx="1101">
                  <c:v>2.6508465827828698E-3</c:v>
                </c:pt>
                <c:pt idx="1102">
                  <c:v>2.6354154880780601E-3</c:v>
                </c:pt>
                <c:pt idx="1103">
                  <c:v>2.6172228068263598E-3</c:v>
                </c:pt>
                <c:pt idx="1104">
                  <c:v>2.60389625428905E-3</c:v>
                </c:pt>
                <c:pt idx="1105">
                  <c:v>2.5861955055952101E-3</c:v>
                </c:pt>
                <c:pt idx="1106">
                  <c:v>2.5692140038105602E-3</c:v>
                </c:pt>
                <c:pt idx="1107">
                  <c:v>2.55730965231843E-3</c:v>
                </c:pt>
                <c:pt idx="1108">
                  <c:v>2.5396902522047899E-3</c:v>
                </c:pt>
                <c:pt idx="1109">
                  <c:v>2.5258570464060199E-3</c:v>
                </c:pt>
                <c:pt idx="1110">
                  <c:v>2.5085385629920499E-3</c:v>
                </c:pt>
                <c:pt idx="1111">
                  <c:v>2.4957628962867101E-3</c:v>
                </c:pt>
                <c:pt idx="1112">
                  <c:v>2.4871334938842099E-3</c:v>
                </c:pt>
                <c:pt idx="1113">
                  <c:v>2.47017357574493E-3</c:v>
                </c:pt>
                <c:pt idx="1114">
                  <c:v>2.4659900372758499E-3</c:v>
                </c:pt>
                <c:pt idx="1115">
                  <c:v>2.4591379843907201E-3</c:v>
                </c:pt>
                <c:pt idx="1116">
                  <c:v>2.4359365400774698E-3</c:v>
                </c:pt>
                <c:pt idx="1117">
                  <c:v>2.4279933396948099E-3</c:v>
                </c:pt>
                <c:pt idx="1118">
                  <c:v>2.4172215556359901E-3</c:v>
                </c:pt>
                <c:pt idx="1119">
                  <c:v>2.4100212577846301E-3</c:v>
                </c:pt>
                <c:pt idx="1120">
                  <c:v>2.3933209425887102E-3</c:v>
                </c:pt>
                <c:pt idx="1121">
                  <c:v>2.3843755404675399E-3</c:v>
                </c:pt>
                <c:pt idx="1122">
                  <c:v>2.3722506708796602E-3</c:v>
                </c:pt>
                <c:pt idx="1123">
                  <c:v>2.3730774871280301E-3</c:v>
                </c:pt>
                <c:pt idx="1124">
                  <c:v>2.35419740866364E-3</c:v>
                </c:pt>
                <c:pt idx="1125">
                  <c:v>2.3578642585170301E-3</c:v>
                </c:pt>
                <c:pt idx="1126">
                  <c:v>2.3378160563354202E-3</c:v>
                </c:pt>
                <c:pt idx="1127">
                  <c:v>2.3333543786065699E-3</c:v>
                </c:pt>
                <c:pt idx="1128">
                  <c:v>2.3206885904681401E-3</c:v>
                </c:pt>
                <c:pt idx="1129">
                  <c:v>2.3093842756797601E-3</c:v>
                </c:pt>
                <c:pt idx="1130">
                  <c:v>2.3096117847597099E-3</c:v>
                </c:pt>
                <c:pt idx="1131">
                  <c:v>2.3036708137841901E-3</c:v>
                </c:pt>
                <c:pt idx="1132">
                  <c:v>2.2904168429197401E-3</c:v>
                </c:pt>
                <c:pt idx="1133">
                  <c:v>2.5303553995501701E-3</c:v>
                </c:pt>
                <c:pt idx="1134">
                  <c:v>2.26652714694754E-3</c:v>
                </c:pt>
                <c:pt idx="1135">
                  <c:v>2.2361149275298602E-3</c:v>
                </c:pt>
                <c:pt idx="1136">
                  <c:v>2.2317047253951699E-3</c:v>
                </c:pt>
                <c:pt idx="1137">
                  <c:v>2.2249237918760502E-3</c:v>
                </c:pt>
                <c:pt idx="1138">
                  <c:v>2.2198020588298601E-3</c:v>
                </c:pt>
                <c:pt idx="1139">
                  <c:v>2.2154231120834799E-3</c:v>
                </c:pt>
                <c:pt idx="1140">
                  <c:v>2.2088406709536101E-3</c:v>
                </c:pt>
                <c:pt idx="1141">
                  <c:v>2.20787097390169E-3</c:v>
                </c:pt>
                <c:pt idx="1142">
                  <c:v>2.18796900426633E-3</c:v>
                </c:pt>
                <c:pt idx="1143">
                  <c:v>2.18912802610581E-3</c:v>
                </c:pt>
                <c:pt idx="1144">
                  <c:v>2.1888196176232701E-3</c:v>
                </c:pt>
                <c:pt idx="1145">
                  <c:v>2.1890912791314799E-3</c:v>
                </c:pt>
                <c:pt idx="1146">
                  <c:v>2.17387181144076E-3</c:v>
                </c:pt>
                <c:pt idx="1147">
                  <c:v>2.1816816609146901E-3</c:v>
                </c:pt>
                <c:pt idx="1148">
                  <c:v>2.17830957229834E-3</c:v>
                </c:pt>
                <c:pt idx="1149">
                  <c:v>2.1671528807516399E-3</c:v>
                </c:pt>
                <c:pt idx="1150">
                  <c:v>2.1731138695066099E-3</c:v>
                </c:pt>
                <c:pt idx="1151">
                  <c:v>2.3898644861985799E-3</c:v>
                </c:pt>
                <c:pt idx="1152">
                  <c:v>2.1421719331127299E-3</c:v>
                </c:pt>
                <c:pt idx="1153">
                  <c:v>2.1440289836409001E-3</c:v>
                </c:pt>
                <c:pt idx="1154">
                  <c:v>2.13368566299749E-3</c:v>
                </c:pt>
                <c:pt idx="1155">
                  <c:v>2.12081279970084E-3</c:v>
                </c:pt>
                <c:pt idx="1156">
                  <c:v>2.1183195933106298E-3</c:v>
                </c:pt>
                <c:pt idx="1157">
                  <c:v>2.1290155007199201E-3</c:v>
                </c:pt>
                <c:pt idx="1158">
                  <c:v>2.1241413047223901E-3</c:v>
                </c:pt>
                <c:pt idx="1159">
                  <c:v>2.1195254605815999E-3</c:v>
                </c:pt>
                <c:pt idx="1160">
                  <c:v>2.1137358948148301E-3</c:v>
                </c:pt>
                <c:pt idx="1161">
                  <c:v>2.1114618594474301E-3</c:v>
                </c:pt>
                <c:pt idx="1162">
                  <c:v>2.11593895553913E-3</c:v>
                </c:pt>
                <c:pt idx="1163">
                  <c:v>2.0801822676513198E-3</c:v>
                </c:pt>
                <c:pt idx="1164">
                  <c:v>2.0885572514957999E-3</c:v>
                </c:pt>
                <c:pt idx="1165">
                  <c:v>2.09426442938859E-3</c:v>
                </c:pt>
                <c:pt idx="1166">
                  <c:v>2.0998957132815901E-3</c:v>
                </c:pt>
                <c:pt idx="1167">
                  <c:v>2.09516386041063E-3</c:v>
                </c:pt>
                <c:pt idx="1168">
                  <c:v>2.0946142427877802E-3</c:v>
                </c:pt>
                <c:pt idx="1169">
                  <c:v>2.0803292655242E-3</c:v>
                </c:pt>
                <c:pt idx="1170">
                  <c:v>2.0847024180937999E-3</c:v>
                </c:pt>
                <c:pt idx="1171">
                  <c:v>2.09065718547604E-3</c:v>
                </c:pt>
                <c:pt idx="1172">
                  <c:v>2.0748990279504899E-3</c:v>
                </c:pt>
                <c:pt idx="1173">
                  <c:v>2.07791811895352E-3</c:v>
                </c:pt>
                <c:pt idx="1174">
                  <c:v>2.0765894853439501E-3</c:v>
                </c:pt>
                <c:pt idx="1175">
                  <c:v>2.0731321720156002E-3</c:v>
                </c:pt>
                <c:pt idx="1176">
                  <c:v>2.07376553553604E-3</c:v>
                </c:pt>
                <c:pt idx="1177">
                  <c:v>2.07147015659626E-3</c:v>
                </c:pt>
                <c:pt idx="1178">
                  <c:v>2.0644937615002098E-3</c:v>
                </c:pt>
                <c:pt idx="1179">
                  <c:v>2.0727778899002798E-3</c:v>
                </c:pt>
                <c:pt idx="1180">
                  <c:v>2.06781036257713E-3</c:v>
                </c:pt>
                <c:pt idx="1181">
                  <c:v>2.0590512383392898E-3</c:v>
                </c:pt>
                <c:pt idx="1182">
                  <c:v>2.0615863086497202E-3</c:v>
                </c:pt>
                <c:pt idx="1183">
                  <c:v>2.0599798720803198E-3</c:v>
                </c:pt>
                <c:pt idx="1184">
                  <c:v>2.0553375750001898E-3</c:v>
                </c:pt>
                <c:pt idx="1185">
                  <c:v>2.04371910032136E-3</c:v>
                </c:pt>
                <c:pt idx="1186">
                  <c:v>2.0454907162208999E-3</c:v>
                </c:pt>
                <c:pt idx="1187">
                  <c:v>2.04334393051931E-3</c:v>
                </c:pt>
                <c:pt idx="1188">
                  <c:v>2.0403981798351599E-3</c:v>
                </c:pt>
                <c:pt idx="1189">
                  <c:v>2.0395730698832101E-3</c:v>
                </c:pt>
                <c:pt idx="1190">
                  <c:v>2.03715618771511E-3</c:v>
                </c:pt>
                <c:pt idx="1191">
                  <c:v>2.0367074113880599E-3</c:v>
                </c:pt>
                <c:pt idx="1192">
                  <c:v>2.0264952499067001E-3</c:v>
                </c:pt>
                <c:pt idx="1193">
                  <c:v>2.0302575820297501E-3</c:v>
                </c:pt>
                <c:pt idx="1194">
                  <c:v>2.0305992660633698E-3</c:v>
                </c:pt>
                <c:pt idx="1195">
                  <c:v>2.0201134355934298E-3</c:v>
                </c:pt>
                <c:pt idx="1196">
                  <c:v>2.0246741974859401E-3</c:v>
                </c:pt>
                <c:pt idx="1197">
                  <c:v>2.0221382697504101E-3</c:v>
                </c:pt>
                <c:pt idx="1198">
                  <c:v>2.0209221875322498E-3</c:v>
                </c:pt>
                <c:pt idx="1199">
                  <c:v>2.0102538692453099E-3</c:v>
                </c:pt>
                <c:pt idx="1200">
                  <c:v>2.0193286216141702E-3</c:v>
                </c:pt>
                <c:pt idx="1201">
                  <c:v>2.0150773933920898E-3</c:v>
                </c:pt>
                <c:pt idx="1202">
                  <c:v>2.01368175923575E-3</c:v>
                </c:pt>
                <c:pt idx="1203">
                  <c:v>2.0063404878122499E-3</c:v>
                </c:pt>
                <c:pt idx="1204">
                  <c:v>2.0005116535430998E-3</c:v>
                </c:pt>
                <c:pt idx="1205">
                  <c:v>2.0045528905972099E-3</c:v>
                </c:pt>
                <c:pt idx="1206">
                  <c:v>2.0117247192097199E-3</c:v>
                </c:pt>
                <c:pt idx="1207">
                  <c:v>1.9989912482371599E-3</c:v>
                </c:pt>
                <c:pt idx="1208">
                  <c:v>2.00268113611671E-3</c:v>
                </c:pt>
                <c:pt idx="1209">
                  <c:v>1.9838584890537899E-3</c:v>
                </c:pt>
                <c:pt idx="1210">
                  <c:v>1.99478263864562E-3</c:v>
                </c:pt>
                <c:pt idx="1211">
                  <c:v>1.9935872215660201E-3</c:v>
                </c:pt>
                <c:pt idx="1212">
                  <c:v>1.9809167283114E-3</c:v>
                </c:pt>
                <c:pt idx="1213">
                  <c:v>1.9853270869094799E-3</c:v>
                </c:pt>
                <c:pt idx="1214">
                  <c:v>1.99215115742665E-3</c:v>
                </c:pt>
                <c:pt idx="1215">
                  <c:v>1.9828560594549998E-3</c:v>
                </c:pt>
                <c:pt idx="1216">
                  <c:v>1.9849310924499302E-3</c:v>
                </c:pt>
                <c:pt idx="1217">
                  <c:v>1.9737508166641098E-3</c:v>
                </c:pt>
                <c:pt idx="1218">
                  <c:v>1.97932464510516E-3</c:v>
                </c:pt>
                <c:pt idx="1219">
                  <c:v>1.9748193690682699E-3</c:v>
                </c:pt>
                <c:pt idx="1220">
                  <c:v>1.97032478048031E-3</c:v>
                </c:pt>
                <c:pt idx="1221">
                  <c:v>1.9623307530918601E-3</c:v>
                </c:pt>
                <c:pt idx="1222">
                  <c:v>1.9696065112627002E-3</c:v>
                </c:pt>
                <c:pt idx="1223">
                  <c:v>1.95879639563965E-3</c:v>
                </c:pt>
                <c:pt idx="1224">
                  <c:v>1.9667479405185099E-3</c:v>
                </c:pt>
                <c:pt idx="1225">
                  <c:v>1.9472340080367301E-3</c:v>
                </c:pt>
                <c:pt idx="1226">
                  <c:v>1.9566325160258599E-3</c:v>
                </c:pt>
                <c:pt idx="1227">
                  <c:v>1.9565598217682E-3</c:v>
                </c:pt>
                <c:pt idx="1228">
                  <c:v>1.94623251451888E-3</c:v>
                </c:pt>
                <c:pt idx="1229">
                  <c:v>1.9552117017686802E-3</c:v>
                </c:pt>
                <c:pt idx="1230">
                  <c:v>1.9526567948505999E-3</c:v>
                </c:pt>
                <c:pt idx="1231">
                  <c:v>1.94819390683904E-3</c:v>
                </c:pt>
                <c:pt idx="1232">
                  <c:v>1.9464278399113201E-3</c:v>
                </c:pt>
                <c:pt idx="1233">
                  <c:v>1.9399895911572701E-3</c:v>
                </c:pt>
                <c:pt idx="1234">
                  <c:v>1.94446984171503E-3</c:v>
                </c:pt>
                <c:pt idx="1235">
                  <c:v>1.9444652584789299E-3</c:v>
                </c:pt>
                <c:pt idx="1236">
                  <c:v>1.93452558224479E-3</c:v>
                </c:pt>
                <c:pt idx="1237">
                  <c:v>1.9418665385248599E-3</c:v>
                </c:pt>
                <c:pt idx="1238">
                  <c:v>1.9324317780256501E-3</c:v>
                </c:pt>
                <c:pt idx="1239">
                  <c:v>1.9352867948187801E-3</c:v>
                </c:pt>
                <c:pt idx="1240">
                  <c:v>1.92598682748321E-3</c:v>
                </c:pt>
                <c:pt idx="1241">
                  <c:v>1.9078284577812199E-3</c:v>
                </c:pt>
                <c:pt idx="1242">
                  <c:v>1.92836936425499E-3</c:v>
                </c:pt>
                <c:pt idx="1243">
                  <c:v>1.9265950268353E-3</c:v>
                </c:pt>
                <c:pt idx="1244">
                  <c:v>1.92806554990966E-3</c:v>
                </c:pt>
                <c:pt idx="1245">
                  <c:v>1.9211378371690501E-3</c:v>
                </c:pt>
                <c:pt idx="1246">
                  <c:v>1.9171782535194E-3</c:v>
                </c:pt>
                <c:pt idx="1247">
                  <c:v>1.91526632371792E-3</c:v>
                </c:pt>
                <c:pt idx="1248">
                  <c:v>1.91667637709934E-3</c:v>
                </c:pt>
                <c:pt idx="1249">
                  <c:v>1.9068233333206599E-3</c:v>
                </c:pt>
                <c:pt idx="1250">
                  <c:v>1.9048782400354501E-3</c:v>
                </c:pt>
                <c:pt idx="1251">
                  <c:v>1.9107257792411101E-3</c:v>
                </c:pt>
                <c:pt idx="1252">
                  <c:v>1.9151646865503101E-3</c:v>
                </c:pt>
                <c:pt idx="1253">
                  <c:v>1.90732656605823E-3</c:v>
                </c:pt>
                <c:pt idx="1254">
                  <c:v>1.89919820149908E-3</c:v>
                </c:pt>
                <c:pt idx="1255">
                  <c:v>1.9066826185841501E-3</c:v>
                </c:pt>
                <c:pt idx="1256">
                  <c:v>1.90746184889259E-3</c:v>
                </c:pt>
                <c:pt idx="1257">
                  <c:v>1.9047443267635399E-3</c:v>
                </c:pt>
                <c:pt idx="1258">
                  <c:v>1.9021857094767001E-3</c:v>
                </c:pt>
                <c:pt idx="1259">
                  <c:v>1.68795385748362E-3</c:v>
                </c:pt>
                <c:pt idx="1260">
                  <c:v>1.89693604510453E-3</c:v>
                </c:pt>
                <c:pt idx="1261">
                  <c:v>1.88729337627552E-3</c:v>
                </c:pt>
                <c:pt idx="1262">
                  <c:v>1.88402339873773E-3</c:v>
                </c:pt>
                <c:pt idx="1263">
                  <c:v>1.8772153015432799E-3</c:v>
                </c:pt>
                <c:pt idx="1264">
                  <c:v>1.73000004701962E-3</c:v>
                </c:pt>
                <c:pt idx="1265">
                  <c:v>1.8663698839007201E-3</c:v>
                </c:pt>
                <c:pt idx="1266">
                  <c:v>1.8677336638376501E-3</c:v>
                </c:pt>
                <c:pt idx="1267">
                  <c:v>1.85727853733064E-3</c:v>
                </c:pt>
                <c:pt idx="1268">
                  <c:v>1.87359609071572E-3</c:v>
                </c:pt>
                <c:pt idx="1269">
                  <c:v>1.8682162257307299E-3</c:v>
                </c:pt>
                <c:pt idx="1270">
                  <c:v>1.8572564362670601E-3</c:v>
                </c:pt>
                <c:pt idx="1271">
                  <c:v>1.8689791979734499E-3</c:v>
                </c:pt>
                <c:pt idx="1272">
                  <c:v>1.8572724636456801E-3</c:v>
                </c:pt>
                <c:pt idx="1273">
                  <c:v>1.8677236034305199E-3</c:v>
                </c:pt>
                <c:pt idx="1274">
                  <c:v>1.86761048406394E-3</c:v>
                </c:pt>
                <c:pt idx="1275">
                  <c:v>1.8589353630105701E-3</c:v>
                </c:pt>
                <c:pt idx="1276">
                  <c:v>1.84335872854174E-3</c:v>
                </c:pt>
                <c:pt idx="1277">
                  <c:v>1.8286945078181799E-3</c:v>
                </c:pt>
                <c:pt idx="1278">
                  <c:v>1.8288577861443E-3</c:v>
                </c:pt>
                <c:pt idx="1279">
                  <c:v>1.82969166187377E-3</c:v>
                </c:pt>
                <c:pt idx="1280">
                  <c:v>1.81022901087103E-3</c:v>
                </c:pt>
                <c:pt idx="1281">
                  <c:v>1.82954795405504E-3</c:v>
                </c:pt>
                <c:pt idx="1282">
                  <c:v>1.83100336477981E-3</c:v>
                </c:pt>
                <c:pt idx="1283">
                  <c:v>1.81861237783358E-3</c:v>
                </c:pt>
                <c:pt idx="1284">
                  <c:v>1.8315016385518901E-3</c:v>
                </c:pt>
                <c:pt idx="1285">
                  <c:v>1.80964995446708E-3</c:v>
                </c:pt>
                <c:pt idx="1286">
                  <c:v>1.8237753600955299E-3</c:v>
                </c:pt>
                <c:pt idx="1287">
                  <c:v>1.8305195594421799E-3</c:v>
                </c:pt>
                <c:pt idx="1288">
                  <c:v>1.82341656105801E-3</c:v>
                </c:pt>
                <c:pt idx="1289">
                  <c:v>1.81360360105468E-3</c:v>
                </c:pt>
                <c:pt idx="1290">
                  <c:v>1.81461922166112E-3</c:v>
                </c:pt>
                <c:pt idx="1291">
                  <c:v>1.8034835362352099E-3</c:v>
                </c:pt>
                <c:pt idx="1292">
                  <c:v>1.8245875602335101E-3</c:v>
                </c:pt>
                <c:pt idx="1293">
                  <c:v>1.81836991246963E-3</c:v>
                </c:pt>
                <c:pt idx="1294">
                  <c:v>1.80634360440029E-3</c:v>
                </c:pt>
                <c:pt idx="1295">
                  <c:v>1.8138002788353699E-3</c:v>
                </c:pt>
                <c:pt idx="1296">
                  <c:v>1.8068903433492199E-3</c:v>
                </c:pt>
                <c:pt idx="1297">
                  <c:v>1.7982832569766001E-3</c:v>
                </c:pt>
                <c:pt idx="1298">
                  <c:v>1.80268875255494E-3</c:v>
                </c:pt>
                <c:pt idx="1299">
                  <c:v>1.8074274105957899E-3</c:v>
                </c:pt>
                <c:pt idx="1300">
                  <c:v>1.5646588680313599E-3</c:v>
                </c:pt>
                <c:pt idx="1301">
                  <c:v>1.81639631238822E-3</c:v>
                </c:pt>
                <c:pt idx="1302">
                  <c:v>1.8000124543096801E-3</c:v>
                </c:pt>
                <c:pt idx="1303">
                  <c:v>1.79857056066025E-3</c:v>
                </c:pt>
                <c:pt idx="1304">
                  <c:v>1.7853545298157801E-3</c:v>
                </c:pt>
                <c:pt idx="1305">
                  <c:v>1.7767548907093901E-3</c:v>
                </c:pt>
                <c:pt idx="1306">
                  <c:v>1.79099062339647E-3</c:v>
                </c:pt>
                <c:pt idx="1307">
                  <c:v>1.79282102452194E-3</c:v>
                </c:pt>
                <c:pt idx="1308">
                  <c:v>1.79302579884553E-3</c:v>
                </c:pt>
                <c:pt idx="1309">
                  <c:v>1.78811459736306E-3</c:v>
                </c:pt>
                <c:pt idx="1310">
                  <c:v>1.78164047276031E-3</c:v>
                </c:pt>
                <c:pt idx="1311">
                  <c:v>1.78839125426405E-3</c:v>
                </c:pt>
                <c:pt idx="1312">
                  <c:v>1.78916003559455E-3</c:v>
                </c:pt>
                <c:pt idx="1313">
                  <c:v>1.7763599580185199E-3</c:v>
                </c:pt>
                <c:pt idx="1314">
                  <c:v>1.7769887888241999E-3</c:v>
                </c:pt>
                <c:pt idx="1315">
                  <c:v>1.78934807233365E-3</c:v>
                </c:pt>
                <c:pt idx="1316">
                  <c:v>1.7862047360911199E-3</c:v>
                </c:pt>
                <c:pt idx="1317">
                  <c:v>1.7643495514267399E-3</c:v>
                </c:pt>
                <c:pt idx="1318">
                  <c:v>1.7786492095083701E-3</c:v>
                </c:pt>
                <c:pt idx="1319">
                  <c:v>1.76315516339886E-3</c:v>
                </c:pt>
                <c:pt idx="1320">
                  <c:v>1.7543594509378099E-3</c:v>
                </c:pt>
                <c:pt idx="1321">
                  <c:v>1.75728625615023E-3</c:v>
                </c:pt>
                <c:pt idx="1322">
                  <c:v>1.74603269476805E-3</c:v>
                </c:pt>
                <c:pt idx="1323">
                  <c:v>1.77075830794358E-3</c:v>
                </c:pt>
                <c:pt idx="1324">
                  <c:v>1.77325045969511E-3</c:v>
                </c:pt>
                <c:pt idx="1325">
                  <c:v>1.76290650782789E-3</c:v>
                </c:pt>
                <c:pt idx="1326">
                  <c:v>1.75320630852759E-3</c:v>
                </c:pt>
                <c:pt idx="1327">
                  <c:v>1.74581343668034E-3</c:v>
                </c:pt>
                <c:pt idx="1328">
                  <c:v>1.7569001730220299E-3</c:v>
                </c:pt>
                <c:pt idx="1329">
                  <c:v>1.73614426105257E-3</c:v>
                </c:pt>
                <c:pt idx="1330">
                  <c:v>1.7495668787547501E-3</c:v>
                </c:pt>
                <c:pt idx="1331">
                  <c:v>1.7521200458976299E-3</c:v>
                </c:pt>
                <c:pt idx="1332">
                  <c:v>1.7385513727813801E-3</c:v>
                </c:pt>
                <c:pt idx="1333">
                  <c:v>1.74209184936074E-3</c:v>
                </c:pt>
                <c:pt idx="1334">
                  <c:v>1.7434217158833101E-3</c:v>
                </c:pt>
                <c:pt idx="1335">
                  <c:v>1.7196353778482301E-3</c:v>
                </c:pt>
                <c:pt idx="1336">
                  <c:v>1.7535223040553501E-3</c:v>
                </c:pt>
                <c:pt idx="1337">
                  <c:v>1.7432780080292301E-3</c:v>
                </c:pt>
                <c:pt idx="1338">
                  <c:v>1.7540518534238101E-3</c:v>
                </c:pt>
                <c:pt idx="1339">
                  <c:v>1.73440497720645E-3</c:v>
                </c:pt>
                <c:pt idx="1340">
                  <c:v>1.7542676498730301E-3</c:v>
                </c:pt>
                <c:pt idx="1341">
                  <c:v>1.75631136962596E-3</c:v>
                </c:pt>
                <c:pt idx="1342">
                  <c:v>1.73295497068644E-3</c:v>
                </c:pt>
                <c:pt idx="1343">
                  <c:v>1.7469133785544899E-3</c:v>
                </c:pt>
                <c:pt idx="1344">
                  <c:v>1.7451211409038601E-3</c:v>
                </c:pt>
                <c:pt idx="1345">
                  <c:v>1.7243906198395401E-3</c:v>
                </c:pt>
                <c:pt idx="1346">
                  <c:v>1.72581127728864E-3</c:v>
                </c:pt>
                <c:pt idx="1347">
                  <c:v>1.72758683638672E-3</c:v>
                </c:pt>
                <c:pt idx="1348">
                  <c:v>1.7154917031525501E-3</c:v>
                </c:pt>
                <c:pt idx="1349">
                  <c:v>1.7371764952059301E-3</c:v>
                </c:pt>
                <c:pt idx="1350">
                  <c:v>1.7361804673940899E-3</c:v>
                </c:pt>
                <c:pt idx="1351">
                  <c:v>1.7079831962370699E-3</c:v>
                </c:pt>
                <c:pt idx="1352">
                  <c:v>1.7246616362758E-3</c:v>
                </c:pt>
                <c:pt idx="1353">
                  <c:v>1.7359459127039699E-3</c:v>
                </c:pt>
                <c:pt idx="1354">
                  <c:v>1.7108466400147201E-3</c:v>
                </c:pt>
                <c:pt idx="1355">
                  <c:v>1.7098297443642399E-3</c:v>
                </c:pt>
                <c:pt idx="1356">
                  <c:v>1.7238682491084701E-3</c:v>
                </c:pt>
                <c:pt idx="1357">
                  <c:v>1.7306781762526501E-3</c:v>
                </c:pt>
                <c:pt idx="1358">
                  <c:v>1.7133654303783401E-3</c:v>
                </c:pt>
                <c:pt idx="1359">
                  <c:v>1.7187579882548701E-3</c:v>
                </c:pt>
                <c:pt idx="1360">
                  <c:v>1.7328318444466599E-3</c:v>
                </c:pt>
                <c:pt idx="1361">
                  <c:v>1.7209816902524499E-3</c:v>
                </c:pt>
                <c:pt idx="1362">
                  <c:v>1.6830307216597199E-3</c:v>
                </c:pt>
                <c:pt idx="1363">
                  <c:v>1.7316290635552699E-3</c:v>
                </c:pt>
                <c:pt idx="1364">
                  <c:v>1.7097503478034799E-3</c:v>
                </c:pt>
                <c:pt idx="1365">
                  <c:v>1.70503507190917E-3</c:v>
                </c:pt>
                <c:pt idx="1366">
                  <c:v>1.7257327226467001E-3</c:v>
                </c:pt>
                <c:pt idx="1367">
                  <c:v>1.7201156346636399E-3</c:v>
                </c:pt>
                <c:pt idx="1368">
                  <c:v>1.72573745261222E-3</c:v>
                </c:pt>
                <c:pt idx="1369">
                  <c:v>1.7072769969784501E-3</c:v>
                </c:pt>
                <c:pt idx="1370">
                  <c:v>1.7128539615681999E-3</c:v>
                </c:pt>
                <c:pt idx="1371">
                  <c:v>1.7181713740222701E-3</c:v>
                </c:pt>
                <c:pt idx="1372">
                  <c:v>1.69886328606874E-3</c:v>
                </c:pt>
                <c:pt idx="1373">
                  <c:v>1.6960992969427199E-3</c:v>
                </c:pt>
                <c:pt idx="1374">
                  <c:v>1.7106664918669699E-3</c:v>
                </c:pt>
                <c:pt idx="1375">
                  <c:v>1.69934689675744E-3</c:v>
                </c:pt>
                <c:pt idx="1376">
                  <c:v>1.8553835368509001E-3</c:v>
                </c:pt>
                <c:pt idx="1377">
                  <c:v>1.70156572747357E-3</c:v>
                </c:pt>
                <c:pt idx="1378">
                  <c:v>1.70287378139972E-3</c:v>
                </c:pt>
                <c:pt idx="1379">
                  <c:v>1.70322343531646E-3</c:v>
                </c:pt>
                <c:pt idx="1380">
                  <c:v>1.6873815484315499E-3</c:v>
                </c:pt>
                <c:pt idx="1381">
                  <c:v>1.6926422237560799E-3</c:v>
                </c:pt>
                <c:pt idx="1382">
                  <c:v>1.7046730799119799E-3</c:v>
                </c:pt>
                <c:pt idx="1383">
                  <c:v>1.66967726110582E-3</c:v>
                </c:pt>
                <c:pt idx="1384">
                  <c:v>1.7030974908741E-3</c:v>
                </c:pt>
                <c:pt idx="1385">
                  <c:v>1.6729664442963301E-3</c:v>
                </c:pt>
                <c:pt idx="1386">
                  <c:v>1.6795769986429E-3</c:v>
                </c:pt>
                <c:pt idx="1387">
                  <c:v>1.6829791819447601E-3</c:v>
                </c:pt>
                <c:pt idx="1388">
                  <c:v>1.6940747869768099E-3</c:v>
                </c:pt>
                <c:pt idx="1389">
                  <c:v>1.6891845892073401E-3</c:v>
                </c:pt>
                <c:pt idx="1390">
                  <c:v>1.6756675270593201E-3</c:v>
                </c:pt>
                <c:pt idx="1391">
                  <c:v>1.6630650292429601E-3</c:v>
                </c:pt>
                <c:pt idx="1392">
                  <c:v>1.6556633958688101E-3</c:v>
                </c:pt>
                <c:pt idx="1393">
                  <c:v>1.6676847893298901E-3</c:v>
                </c:pt>
                <c:pt idx="1394">
                  <c:v>1.67201676762677E-3</c:v>
                </c:pt>
                <c:pt idx="1395">
                  <c:v>1.6768530482205301E-3</c:v>
                </c:pt>
                <c:pt idx="1396">
                  <c:v>1.68253697954883E-3</c:v>
                </c:pt>
                <c:pt idx="1397">
                  <c:v>1.6731069498356101E-3</c:v>
                </c:pt>
                <c:pt idx="1398">
                  <c:v>1.66486356514371E-3</c:v>
                </c:pt>
                <c:pt idx="1399">
                  <c:v>1.6473540074362801E-3</c:v>
                </c:pt>
                <c:pt idx="1400">
                  <c:v>1.6540203895533099E-3</c:v>
                </c:pt>
                <c:pt idx="1401">
                  <c:v>1.6605009077435499E-3</c:v>
                </c:pt>
                <c:pt idx="1402">
                  <c:v>1.6677127095264201E-3</c:v>
                </c:pt>
                <c:pt idx="1403">
                  <c:v>1.6603010800451999E-3</c:v>
                </c:pt>
                <c:pt idx="1404">
                  <c:v>1.65261755146835E-3</c:v>
                </c:pt>
                <c:pt idx="1405">
                  <c:v>1.67503587572858E-3</c:v>
                </c:pt>
                <c:pt idx="1406">
                  <c:v>1.6570376890682199E-3</c:v>
                </c:pt>
                <c:pt idx="1407">
                  <c:v>1.6617952260323901E-3</c:v>
                </c:pt>
                <c:pt idx="1408">
                  <c:v>1.6508283115772399E-3</c:v>
                </c:pt>
                <c:pt idx="1409">
                  <c:v>1.6494276947035199E-3</c:v>
                </c:pt>
                <c:pt idx="1410">
                  <c:v>1.65212338912934E-3</c:v>
                </c:pt>
                <c:pt idx="1411">
                  <c:v>1.65487723016945E-3</c:v>
                </c:pt>
                <c:pt idx="1412">
                  <c:v>1.66160238219281E-3</c:v>
                </c:pt>
                <c:pt idx="1413">
                  <c:v>1.64493478745932E-3</c:v>
                </c:pt>
                <c:pt idx="1414">
                  <c:v>1.64762907409693E-3</c:v>
                </c:pt>
                <c:pt idx="1415">
                  <c:v>1.6513540622067799E-3</c:v>
                </c:pt>
                <c:pt idx="1416">
                  <c:v>1.6598211060521199E-3</c:v>
                </c:pt>
                <c:pt idx="1417">
                  <c:v>1.6224562008005201E-3</c:v>
                </c:pt>
                <c:pt idx="1418">
                  <c:v>1.64717841529972E-3</c:v>
                </c:pt>
                <c:pt idx="1419">
                  <c:v>1.64412178997911E-3</c:v>
                </c:pt>
                <c:pt idx="1420">
                  <c:v>1.95224838774601E-3</c:v>
                </c:pt>
                <c:pt idx="1421">
                  <c:v>1.6492487392727E-3</c:v>
                </c:pt>
                <c:pt idx="1422">
                  <c:v>1.6619102520575399E-3</c:v>
                </c:pt>
                <c:pt idx="1423">
                  <c:v>1.6417619124328999E-3</c:v>
                </c:pt>
                <c:pt idx="1424">
                  <c:v>1.65780654797163E-3</c:v>
                </c:pt>
                <c:pt idx="1425">
                  <c:v>1.649573090517E-3</c:v>
                </c:pt>
                <c:pt idx="1426">
                  <c:v>1.63186240957883E-3</c:v>
                </c:pt>
                <c:pt idx="1427">
                  <c:v>1.6564825548212401E-3</c:v>
                </c:pt>
                <c:pt idx="1428">
                  <c:v>1.64143255416916E-3</c:v>
                </c:pt>
                <c:pt idx="1429">
                  <c:v>1.64624863512613E-3</c:v>
                </c:pt>
                <c:pt idx="1430">
                  <c:v>1.6557291151940801E-3</c:v>
                </c:pt>
                <c:pt idx="1431">
                  <c:v>1.6461731618402501E-3</c:v>
                </c:pt>
                <c:pt idx="1432">
                  <c:v>1.64359899161005E-3</c:v>
                </c:pt>
                <c:pt idx="1433">
                  <c:v>1.65724930510663E-3</c:v>
                </c:pt>
                <c:pt idx="1434">
                  <c:v>1.6409746828344499E-3</c:v>
                </c:pt>
                <c:pt idx="1435">
                  <c:v>1.6547141347558799E-3</c:v>
                </c:pt>
                <c:pt idx="1436">
                  <c:v>1.64783341244502E-3</c:v>
                </c:pt>
                <c:pt idx="1437">
                  <c:v>1.6551553137765099E-3</c:v>
                </c:pt>
                <c:pt idx="1438">
                  <c:v>1.6603397423839801E-3</c:v>
                </c:pt>
                <c:pt idx="1439">
                  <c:v>1.6318035868190799E-3</c:v>
                </c:pt>
                <c:pt idx="1440">
                  <c:v>1.63534772125281E-3</c:v>
                </c:pt>
                <c:pt idx="1441">
                  <c:v>1.63975069557479E-3</c:v>
                </c:pt>
                <c:pt idx="1442">
                  <c:v>1.6469815112152601E-3</c:v>
                </c:pt>
                <c:pt idx="1443">
                  <c:v>1.6233973485680899E-3</c:v>
                </c:pt>
                <c:pt idx="1444">
                  <c:v>1.6506610583511901E-3</c:v>
                </c:pt>
                <c:pt idx="1445">
                  <c:v>1.6319587456827499E-3</c:v>
                </c:pt>
                <c:pt idx="1446">
                  <c:v>1.6280844545903199E-3</c:v>
                </c:pt>
                <c:pt idx="1447">
                  <c:v>1.62328441491436E-3</c:v>
                </c:pt>
                <c:pt idx="1448">
                  <c:v>1.60094123696045E-3</c:v>
                </c:pt>
                <c:pt idx="1449">
                  <c:v>1.56678172973425E-3</c:v>
                </c:pt>
                <c:pt idx="1450">
                  <c:v>1.59608294849637E-3</c:v>
                </c:pt>
                <c:pt idx="1451">
                  <c:v>1.5995066188746101E-3</c:v>
                </c:pt>
                <c:pt idx="1452">
                  <c:v>1.6239482736721701E-3</c:v>
                </c:pt>
                <c:pt idx="1453">
                  <c:v>1.5949442335072301E-3</c:v>
                </c:pt>
                <c:pt idx="1454">
                  <c:v>1.61929817414566E-3</c:v>
                </c:pt>
                <c:pt idx="1455">
                  <c:v>1.5947378323989099E-3</c:v>
                </c:pt>
                <c:pt idx="1456">
                  <c:v>1.5903950862974599E-3</c:v>
                </c:pt>
                <c:pt idx="1457">
                  <c:v>1.5949712544253E-3</c:v>
                </c:pt>
                <c:pt idx="1458">
                  <c:v>1.61963745602064E-3</c:v>
                </c:pt>
                <c:pt idx="1459">
                  <c:v>1.58993845636106E-3</c:v>
                </c:pt>
                <c:pt idx="1460">
                  <c:v>1.5949560714350001E-3</c:v>
                </c:pt>
                <c:pt idx="1461">
                  <c:v>1.5979892859825701E-3</c:v>
                </c:pt>
                <c:pt idx="1462">
                  <c:v>1.5916243328084E-3</c:v>
                </c:pt>
                <c:pt idx="1463">
                  <c:v>1.5991756040689301E-3</c:v>
                </c:pt>
                <c:pt idx="1464">
                  <c:v>1.59855563813829E-3</c:v>
                </c:pt>
                <c:pt idx="1465">
                  <c:v>1.60324579333953E-3</c:v>
                </c:pt>
                <c:pt idx="1466">
                  <c:v>1.6057535950694799E-3</c:v>
                </c:pt>
                <c:pt idx="1467">
                  <c:v>1.5744299023882401E-3</c:v>
                </c:pt>
                <c:pt idx="1468">
                  <c:v>1.58994916984543E-3</c:v>
                </c:pt>
                <c:pt idx="1469">
                  <c:v>1.5885703130163499E-3</c:v>
                </c:pt>
                <c:pt idx="1470">
                  <c:v>1.5818430150718299E-3</c:v>
                </c:pt>
                <c:pt idx="1471">
                  <c:v>1.5818192786087901E-3</c:v>
                </c:pt>
                <c:pt idx="1472">
                  <c:v>1.5717208383938201E-3</c:v>
                </c:pt>
                <c:pt idx="1473">
                  <c:v>1.5961259834898899E-3</c:v>
                </c:pt>
                <c:pt idx="1474">
                  <c:v>1.59494594920496E-3</c:v>
                </c:pt>
                <c:pt idx="1475">
                  <c:v>1.5959575346928801E-3</c:v>
                </c:pt>
                <c:pt idx="1476">
                  <c:v>1.6013079035095601E-3</c:v>
                </c:pt>
                <c:pt idx="1477">
                  <c:v>1.59338336963261E-3</c:v>
                </c:pt>
                <c:pt idx="1478">
                  <c:v>1.58898007749982E-3</c:v>
                </c:pt>
                <c:pt idx="1479">
                  <c:v>1.5882073254489201E-3</c:v>
                </c:pt>
                <c:pt idx="1480">
                  <c:v>1.6106875230875201E-3</c:v>
                </c:pt>
                <c:pt idx="1481">
                  <c:v>1.58261823924294E-3</c:v>
                </c:pt>
                <c:pt idx="1482">
                  <c:v>1.5931079438363601E-3</c:v>
                </c:pt>
                <c:pt idx="1483">
                  <c:v>1.6017103480900901E-3</c:v>
                </c:pt>
                <c:pt idx="1484">
                  <c:v>1.60299207524021E-3</c:v>
                </c:pt>
                <c:pt idx="1485">
                  <c:v>1.57301477461019E-3</c:v>
                </c:pt>
                <c:pt idx="1486">
                  <c:v>1.6267119299598501E-3</c:v>
                </c:pt>
                <c:pt idx="1487">
                  <c:v>1.61914719571724E-3</c:v>
                </c:pt>
                <c:pt idx="1488">
                  <c:v>1.60192158636118E-3</c:v>
                </c:pt>
                <c:pt idx="1489">
                  <c:v>1.60632189053702E-3</c:v>
                </c:pt>
                <c:pt idx="1490">
                  <c:v>1.6064941924731999E-3</c:v>
                </c:pt>
                <c:pt idx="1491">
                  <c:v>1.59753007491756E-3</c:v>
                </c:pt>
                <c:pt idx="1492">
                  <c:v>1.59416021259167E-3</c:v>
                </c:pt>
                <c:pt idx="1493">
                  <c:v>1.5943010140408399E-3</c:v>
                </c:pt>
                <c:pt idx="1494">
                  <c:v>1.5907043716238E-3</c:v>
                </c:pt>
                <c:pt idx="1495">
                  <c:v>1.6017557140103401E-3</c:v>
                </c:pt>
                <c:pt idx="1496">
                  <c:v>1.5990562057017E-3</c:v>
                </c:pt>
                <c:pt idx="1497">
                  <c:v>1.60964603975014E-3</c:v>
                </c:pt>
                <c:pt idx="1498">
                  <c:v>1.5867816452572799E-3</c:v>
                </c:pt>
                <c:pt idx="1499">
                  <c:v>1.5783815149420001E-3</c:v>
                </c:pt>
                <c:pt idx="1500">
                  <c:v>1.5753482968677299E-3</c:v>
                </c:pt>
                <c:pt idx="1501">
                  <c:v>1.57456205898017E-3</c:v>
                </c:pt>
                <c:pt idx="1502">
                  <c:v>1.5927624033830899E-3</c:v>
                </c:pt>
                <c:pt idx="1503">
                  <c:v>1.5954691769499399E-3</c:v>
                </c:pt>
                <c:pt idx="1504">
                  <c:v>1.57685603503134E-3</c:v>
                </c:pt>
                <c:pt idx="1505">
                  <c:v>1.58881037253105E-3</c:v>
                </c:pt>
                <c:pt idx="1506">
                  <c:v>1.5638654277259499E-3</c:v>
                </c:pt>
                <c:pt idx="1507">
                  <c:v>1.57331690002732E-3</c:v>
                </c:pt>
                <c:pt idx="1508">
                  <c:v>1.5768591369817401E-3</c:v>
                </c:pt>
                <c:pt idx="1509">
                  <c:v>1.57592162209842E-3</c:v>
                </c:pt>
                <c:pt idx="1510">
                  <c:v>1.5861830276230301E-3</c:v>
                </c:pt>
                <c:pt idx="1511">
                  <c:v>1.57603212966108E-3</c:v>
                </c:pt>
                <c:pt idx="1512">
                  <c:v>1.5749326441804E-3</c:v>
                </c:pt>
                <c:pt idx="1513">
                  <c:v>1.58801388079627E-3</c:v>
                </c:pt>
                <c:pt idx="1514">
                  <c:v>1.5728492978320601E-3</c:v>
                </c:pt>
                <c:pt idx="1515">
                  <c:v>1.59525693714911E-3</c:v>
                </c:pt>
                <c:pt idx="1516">
                  <c:v>1.5733875756159101E-3</c:v>
                </c:pt>
                <c:pt idx="1517">
                  <c:v>1.58052622587874E-3</c:v>
                </c:pt>
                <c:pt idx="1518">
                  <c:v>1.57508300305951E-3</c:v>
                </c:pt>
                <c:pt idx="1519">
                  <c:v>1.60469644523583E-3</c:v>
                </c:pt>
                <c:pt idx="1520">
                  <c:v>1.5742445435309399E-3</c:v>
                </c:pt>
                <c:pt idx="1521">
                  <c:v>1.5939160146230999E-3</c:v>
                </c:pt>
                <c:pt idx="1522">
                  <c:v>1.5987791988143201E-3</c:v>
                </c:pt>
                <c:pt idx="1523">
                  <c:v>1.57610973604643E-3</c:v>
                </c:pt>
                <c:pt idx="1524">
                  <c:v>1.5711640119995399E-3</c:v>
                </c:pt>
                <c:pt idx="1525">
                  <c:v>1.6001966018581099E-3</c:v>
                </c:pt>
                <c:pt idx="1526">
                  <c:v>1.5552975178400601E-3</c:v>
                </c:pt>
                <c:pt idx="1527">
                  <c:v>1.5480037444727201E-3</c:v>
                </c:pt>
                <c:pt idx="1528">
                  <c:v>1.5652516476031401E-3</c:v>
                </c:pt>
                <c:pt idx="1529">
                  <c:v>1.5494787272414101E-3</c:v>
                </c:pt>
                <c:pt idx="1530">
                  <c:v>1.5439053079955101E-3</c:v>
                </c:pt>
                <c:pt idx="1531">
                  <c:v>1.52346017594708E-3</c:v>
                </c:pt>
                <c:pt idx="1532">
                  <c:v>1.56709790391879E-3</c:v>
                </c:pt>
                <c:pt idx="1533">
                  <c:v>1.5632139800955101E-3</c:v>
                </c:pt>
                <c:pt idx="1534">
                  <c:v>1.5758402016801201E-3</c:v>
                </c:pt>
                <c:pt idx="1535">
                  <c:v>1.5658152158426299E-3</c:v>
                </c:pt>
                <c:pt idx="1536">
                  <c:v>1.5480835165432799E-3</c:v>
                </c:pt>
                <c:pt idx="1537">
                  <c:v>1.5745478107013499E-3</c:v>
                </c:pt>
                <c:pt idx="1538">
                  <c:v>1.5311657546835001E-3</c:v>
                </c:pt>
                <c:pt idx="1539">
                  <c:v>1.56160171174897E-3</c:v>
                </c:pt>
                <c:pt idx="1540">
                  <c:v>1.5634767925886001E-3</c:v>
                </c:pt>
                <c:pt idx="1541">
                  <c:v>1.57044125158274E-3</c:v>
                </c:pt>
                <c:pt idx="1542">
                  <c:v>1.5431931987539701E-3</c:v>
                </c:pt>
                <c:pt idx="1543">
                  <c:v>1.5818478107309799E-3</c:v>
                </c:pt>
                <c:pt idx="1544">
                  <c:v>1.55696257274925E-3</c:v>
                </c:pt>
                <c:pt idx="1545">
                  <c:v>1.5437442815813599E-3</c:v>
                </c:pt>
                <c:pt idx="1546">
                  <c:v>1.5157212252039701E-3</c:v>
                </c:pt>
                <c:pt idx="1547">
                  <c:v>1.56018931096821E-3</c:v>
                </c:pt>
                <c:pt idx="1548">
                  <c:v>1.5628435478571899E-3</c:v>
                </c:pt>
                <c:pt idx="1549">
                  <c:v>1.54827108797503E-3</c:v>
                </c:pt>
                <c:pt idx="1550">
                  <c:v>1.5382097678813501E-3</c:v>
                </c:pt>
                <c:pt idx="1551">
                  <c:v>1.5662429467895699E-3</c:v>
                </c:pt>
                <c:pt idx="1552">
                  <c:v>1.5401777140185799E-3</c:v>
                </c:pt>
                <c:pt idx="1553">
                  <c:v>1.5350042791067199E-3</c:v>
                </c:pt>
                <c:pt idx="1554">
                  <c:v>1.5634796259814099E-3</c:v>
                </c:pt>
                <c:pt idx="1555">
                  <c:v>1.57001584091907E-3</c:v>
                </c:pt>
                <c:pt idx="1556">
                  <c:v>1.52270445728294E-3</c:v>
                </c:pt>
                <c:pt idx="1557">
                  <c:v>1.5505453822642001E-3</c:v>
                </c:pt>
                <c:pt idx="1558">
                  <c:v>1.5447393980050699E-3</c:v>
                </c:pt>
                <c:pt idx="1559">
                  <c:v>1.8663010358052599E-3</c:v>
                </c:pt>
                <c:pt idx="1560">
                  <c:v>1.53940878674049E-3</c:v>
                </c:pt>
                <c:pt idx="1561">
                  <c:v>1.5503384110057601E-3</c:v>
                </c:pt>
                <c:pt idx="1562">
                  <c:v>1.52707689838152E-3</c:v>
                </c:pt>
                <c:pt idx="1563">
                  <c:v>1.53470309403104E-3</c:v>
                </c:pt>
                <c:pt idx="1564">
                  <c:v>1.5341573752215901E-3</c:v>
                </c:pt>
                <c:pt idx="1565">
                  <c:v>1.5144920110693801E-3</c:v>
                </c:pt>
                <c:pt idx="1566">
                  <c:v>1.5200665111818499E-3</c:v>
                </c:pt>
                <c:pt idx="1567">
                  <c:v>1.5393140156245301E-3</c:v>
                </c:pt>
                <c:pt idx="1568">
                  <c:v>1.51900543826086E-3</c:v>
                </c:pt>
                <c:pt idx="1569">
                  <c:v>1.5134233871355301E-3</c:v>
                </c:pt>
                <c:pt idx="1570">
                  <c:v>1.53907686408367E-3</c:v>
                </c:pt>
                <c:pt idx="1571">
                  <c:v>1.5442631065107301E-3</c:v>
                </c:pt>
                <c:pt idx="1572">
                  <c:v>1.52613021626908E-3</c:v>
                </c:pt>
                <c:pt idx="1573">
                  <c:v>1.52158577831711E-3</c:v>
                </c:pt>
                <c:pt idx="1574">
                  <c:v>1.5191721106823199E-3</c:v>
                </c:pt>
                <c:pt idx="1575">
                  <c:v>1.53054425959587E-3</c:v>
                </c:pt>
                <c:pt idx="1576">
                  <c:v>1.5488017499414E-3</c:v>
                </c:pt>
                <c:pt idx="1577">
                  <c:v>1.51981178200304E-3</c:v>
                </c:pt>
                <c:pt idx="1578">
                  <c:v>1.54379228049153E-3</c:v>
                </c:pt>
                <c:pt idx="1579">
                  <c:v>1.54152318308039E-3</c:v>
                </c:pt>
                <c:pt idx="1580">
                  <c:v>1.5319020201405101E-3</c:v>
                </c:pt>
                <c:pt idx="1581">
                  <c:v>1.51263126423123E-3</c:v>
                </c:pt>
                <c:pt idx="1582">
                  <c:v>1.50815815857305E-3</c:v>
                </c:pt>
                <c:pt idx="1583">
                  <c:v>1.51598959864645E-3</c:v>
                </c:pt>
                <c:pt idx="1584">
                  <c:v>1.5197217683700799E-3</c:v>
                </c:pt>
                <c:pt idx="1585">
                  <c:v>1.5130459332079701E-3</c:v>
                </c:pt>
                <c:pt idx="1586">
                  <c:v>1.51393820048208E-3</c:v>
                </c:pt>
                <c:pt idx="1587">
                  <c:v>1.49929566788442E-3</c:v>
                </c:pt>
                <c:pt idx="1588">
                  <c:v>1.51800959107765E-3</c:v>
                </c:pt>
                <c:pt idx="1589">
                  <c:v>1.50713483824453E-3</c:v>
                </c:pt>
                <c:pt idx="1590">
                  <c:v>1.48875643323701E-3</c:v>
                </c:pt>
                <c:pt idx="1591">
                  <c:v>1.5237092213850299E-3</c:v>
                </c:pt>
                <c:pt idx="1592">
                  <c:v>1.5251970480147101E-3</c:v>
                </c:pt>
                <c:pt idx="1593">
                  <c:v>1.5390628892083299E-3</c:v>
                </c:pt>
                <c:pt idx="1594">
                  <c:v>1.5107947000457199E-3</c:v>
                </c:pt>
                <c:pt idx="1595">
                  <c:v>1.5173747984703601E-3</c:v>
                </c:pt>
                <c:pt idx="1596">
                  <c:v>1.5128136460758699E-3</c:v>
                </c:pt>
                <c:pt idx="1597">
                  <c:v>1.55376837675352E-3</c:v>
                </c:pt>
                <c:pt idx="1598">
                  <c:v>1.5434405821148499E-3</c:v>
                </c:pt>
                <c:pt idx="1599">
                  <c:v>1.54068547905921E-3</c:v>
                </c:pt>
                <c:pt idx="1600">
                  <c:v>1.5146572878284601E-3</c:v>
                </c:pt>
                <c:pt idx="1601">
                  <c:v>1.5382763043608101E-3</c:v>
                </c:pt>
                <c:pt idx="1602">
                  <c:v>1.53864511529852E-3</c:v>
                </c:pt>
                <c:pt idx="1603">
                  <c:v>1.5370043234234801E-3</c:v>
                </c:pt>
                <c:pt idx="1604">
                  <c:v>1.4930133141249401E-3</c:v>
                </c:pt>
                <c:pt idx="1605">
                  <c:v>1.5182409926530499E-3</c:v>
                </c:pt>
                <c:pt idx="1606">
                  <c:v>1.5106389608807E-3</c:v>
                </c:pt>
                <c:pt idx="1607">
                  <c:v>1.50142523373515E-3</c:v>
                </c:pt>
                <c:pt idx="1608">
                  <c:v>1.4871486976822999E-3</c:v>
                </c:pt>
                <c:pt idx="1609">
                  <c:v>1.5275789869085201E-3</c:v>
                </c:pt>
                <c:pt idx="1610">
                  <c:v>1.51973641690702E-3</c:v>
                </c:pt>
                <c:pt idx="1611">
                  <c:v>1.50430194965945E-3</c:v>
                </c:pt>
                <c:pt idx="1612">
                  <c:v>1.5132660832975701E-3</c:v>
                </c:pt>
                <c:pt idx="1613">
                  <c:v>1.47814410266844E-3</c:v>
                </c:pt>
                <c:pt idx="1614">
                  <c:v>1.5039543769338299E-3</c:v>
                </c:pt>
                <c:pt idx="1615">
                  <c:v>1.52129977740209E-3</c:v>
                </c:pt>
                <c:pt idx="1616">
                  <c:v>1.5175753047654301E-3</c:v>
                </c:pt>
                <c:pt idx="1617">
                  <c:v>1.5008258523073899E-3</c:v>
                </c:pt>
                <c:pt idx="1618">
                  <c:v>1.5060740461698701E-3</c:v>
                </c:pt>
                <c:pt idx="1619">
                  <c:v>1.5246341406215101E-3</c:v>
                </c:pt>
                <c:pt idx="1620">
                  <c:v>1.5201538510145501E-3</c:v>
                </c:pt>
                <c:pt idx="1621">
                  <c:v>1.51927510767726E-3</c:v>
                </c:pt>
                <c:pt idx="1622">
                  <c:v>1.52393937414864E-3</c:v>
                </c:pt>
                <c:pt idx="1623">
                  <c:v>1.5253370953103799E-3</c:v>
                </c:pt>
                <c:pt idx="1624">
                  <c:v>1.5020586790803999E-3</c:v>
                </c:pt>
                <c:pt idx="1625">
                  <c:v>1.50694268992516E-3</c:v>
                </c:pt>
                <c:pt idx="1626">
                  <c:v>1.5232132961976201E-3</c:v>
                </c:pt>
                <c:pt idx="1627">
                  <c:v>1.5224242966040101E-3</c:v>
                </c:pt>
                <c:pt idx="1628">
                  <c:v>1.5362799864693101E-3</c:v>
                </c:pt>
                <c:pt idx="1629">
                  <c:v>1.52248272816662E-3</c:v>
                </c:pt>
                <c:pt idx="1630">
                  <c:v>1.5200140589316099E-3</c:v>
                </c:pt>
                <c:pt idx="1631">
                  <c:v>1.51699421420794E-3</c:v>
                </c:pt>
                <c:pt idx="1632">
                  <c:v>1.49539613199507E-3</c:v>
                </c:pt>
                <c:pt idx="1633">
                  <c:v>1.5098384914202199E-3</c:v>
                </c:pt>
                <c:pt idx="1634">
                  <c:v>1.5248469382101099E-3</c:v>
                </c:pt>
                <c:pt idx="1635">
                  <c:v>1.5447830187084301E-3</c:v>
                </c:pt>
                <c:pt idx="1636">
                  <c:v>1.52083525625755E-3</c:v>
                </c:pt>
                <c:pt idx="1637">
                  <c:v>1.5247875083742599E-3</c:v>
                </c:pt>
                <c:pt idx="1638">
                  <c:v>1.50908704932019E-3</c:v>
                </c:pt>
                <c:pt idx="1639">
                  <c:v>1.4948585016710701E-3</c:v>
                </c:pt>
                <c:pt idx="1640">
                  <c:v>1.49080425897104E-3</c:v>
                </c:pt>
                <c:pt idx="1641">
                  <c:v>1.5238092344622299E-3</c:v>
                </c:pt>
                <c:pt idx="1642">
                  <c:v>1.52665417809528E-3</c:v>
                </c:pt>
                <c:pt idx="1643">
                  <c:v>1.5317477650402601E-3</c:v>
                </c:pt>
                <c:pt idx="1644">
                  <c:v>1.5090777883499701E-3</c:v>
                </c:pt>
                <c:pt idx="1645">
                  <c:v>1.4964244641243801E-3</c:v>
                </c:pt>
                <c:pt idx="1646">
                  <c:v>1.49178806944579E-3</c:v>
                </c:pt>
                <c:pt idx="1647">
                  <c:v>1.5215261566998001E-3</c:v>
                </c:pt>
                <c:pt idx="1648">
                  <c:v>1.5312755674988601E-3</c:v>
                </c:pt>
                <c:pt idx="1649">
                  <c:v>1.52150605112638E-3</c:v>
                </c:pt>
                <c:pt idx="1650">
                  <c:v>1.52145436991332E-3</c:v>
                </c:pt>
                <c:pt idx="1651">
                  <c:v>1.5021687371559399E-3</c:v>
                </c:pt>
                <c:pt idx="1652">
                  <c:v>1.5203799458234201E-3</c:v>
                </c:pt>
                <c:pt idx="1653">
                  <c:v>1.51886739541949E-3</c:v>
                </c:pt>
                <c:pt idx="1654">
                  <c:v>1.51873587848449E-3</c:v>
                </c:pt>
                <c:pt idx="1655">
                  <c:v>1.53276239204508E-3</c:v>
                </c:pt>
                <c:pt idx="1656">
                  <c:v>1.54472715030682E-3</c:v>
                </c:pt>
                <c:pt idx="1657">
                  <c:v>1.5416254903879399E-3</c:v>
                </c:pt>
                <c:pt idx="1658">
                  <c:v>1.5177763107401001E-3</c:v>
                </c:pt>
                <c:pt idx="1659">
                  <c:v>1.5167452326419601E-3</c:v>
                </c:pt>
                <c:pt idx="1660">
                  <c:v>1.5113276016766701E-3</c:v>
                </c:pt>
                <c:pt idx="1661">
                  <c:v>1.52572015010056E-3</c:v>
                </c:pt>
                <c:pt idx="1662">
                  <c:v>1.5236192294198799E-3</c:v>
                </c:pt>
                <c:pt idx="1663">
                  <c:v>1.5278882824072599E-3</c:v>
                </c:pt>
                <c:pt idx="1664">
                  <c:v>1.5333301913367E-3</c:v>
                </c:pt>
                <c:pt idx="1665">
                  <c:v>1.5102687946572501E-3</c:v>
                </c:pt>
                <c:pt idx="1666">
                  <c:v>1.5002186394876499E-3</c:v>
                </c:pt>
                <c:pt idx="1667">
                  <c:v>1.5282939172532801E-3</c:v>
                </c:pt>
                <c:pt idx="1668">
                  <c:v>1.46752363090816E-3</c:v>
                </c:pt>
                <c:pt idx="1669">
                  <c:v>1.4583560475530299E-3</c:v>
                </c:pt>
                <c:pt idx="1670">
                  <c:v>1.49120178721907E-3</c:v>
                </c:pt>
                <c:pt idx="1671">
                  <c:v>1.4817456514849699E-3</c:v>
                </c:pt>
                <c:pt idx="1672">
                  <c:v>1.5163129118259001E-3</c:v>
                </c:pt>
                <c:pt idx="1673">
                  <c:v>1.4588345887231299E-3</c:v>
                </c:pt>
                <c:pt idx="1674">
                  <c:v>1.43269348539631E-3</c:v>
                </c:pt>
                <c:pt idx="1675">
                  <c:v>1.4306039760887E-3</c:v>
                </c:pt>
                <c:pt idx="1676">
                  <c:v>1.42536329788333E-3</c:v>
                </c:pt>
                <c:pt idx="1677">
                  <c:v>1.44339355980223E-3</c:v>
                </c:pt>
                <c:pt idx="1678">
                  <c:v>1.4516256407101399E-3</c:v>
                </c:pt>
                <c:pt idx="1679">
                  <c:v>1.4518807365757199E-3</c:v>
                </c:pt>
                <c:pt idx="1680">
                  <c:v>1.47498729941996E-3</c:v>
                </c:pt>
                <c:pt idx="1681">
                  <c:v>1.46946937689953E-3</c:v>
                </c:pt>
                <c:pt idx="1682">
                  <c:v>1.4793888842027901E-3</c:v>
                </c:pt>
                <c:pt idx="1683">
                  <c:v>1.48454673695956E-3</c:v>
                </c:pt>
                <c:pt idx="1684">
                  <c:v>1.4960483394250901E-3</c:v>
                </c:pt>
                <c:pt idx="1685">
                  <c:v>1.50278498069203E-3</c:v>
                </c:pt>
                <c:pt idx="1686">
                  <c:v>1.48201188298871E-3</c:v>
                </c:pt>
                <c:pt idx="1687">
                  <c:v>1.4607477884703501E-3</c:v>
                </c:pt>
                <c:pt idx="1688">
                  <c:v>1.4402685595033501E-3</c:v>
                </c:pt>
                <c:pt idx="1689">
                  <c:v>1.48475476158052E-3</c:v>
                </c:pt>
                <c:pt idx="1690">
                  <c:v>1.4803711615620401E-3</c:v>
                </c:pt>
                <c:pt idx="1691">
                  <c:v>1.4922316956384699E-3</c:v>
                </c:pt>
                <c:pt idx="1692">
                  <c:v>1.4917811750583001E-3</c:v>
                </c:pt>
                <c:pt idx="1693">
                  <c:v>1.5051596556508199E-3</c:v>
                </c:pt>
                <c:pt idx="1694">
                  <c:v>1.47700485093281E-3</c:v>
                </c:pt>
                <c:pt idx="1695">
                  <c:v>1.46016643828157E-3</c:v>
                </c:pt>
                <c:pt idx="1696">
                  <c:v>1.47238800872482E-3</c:v>
                </c:pt>
                <c:pt idx="1697">
                  <c:v>1.46969123975086E-3</c:v>
                </c:pt>
                <c:pt idx="1698">
                  <c:v>1.4831569409235899E-3</c:v>
                </c:pt>
                <c:pt idx="1699">
                  <c:v>1.51715421613466E-3</c:v>
                </c:pt>
                <c:pt idx="1700">
                  <c:v>1.4568817329558899E-3</c:v>
                </c:pt>
                <c:pt idx="1701">
                  <c:v>1.49813520286177E-3</c:v>
                </c:pt>
                <c:pt idx="1702">
                  <c:v>1.47367449747094E-3</c:v>
                </c:pt>
                <c:pt idx="1703">
                  <c:v>1.4812250439744999E-3</c:v>
                </c:pt>
                <c:pt idx="1704">
                  <c:v>1.4737254953609399E-3</c:v>
                </c:pt>
                <c:pt idx="1706">
                  <c:v>1.4462654318720301E-3</c:v>
                </c:pt>
                <c:pt idx="1707">
                  <c:v>1.4331818795437299E-3</c:v>
                </c:pt>
                <c:pt idx="1708">
                  <c:v>1.45180686778708E-3</c:v>
                </c:pt>
                <c:pt idx="1709">
                  <c:v>1.44799540492898E-3</c:v>
                </c:pt>
                <c:pt idx="1710">
                  <c:v>1.44222547322042E-3</c:v>
                </c:pt>
                <c:pt idx="1711">
                  <c:v>1.43225362932104E-3</c:v>
                </c:pt>
                <c:pt idx="1712">
                  <c:v>1.4052110127610799E-3</c:v>
                </c:pt>
                <c:pt idx="1713">
                  <c:v>1.44120392142248E-3</c:v>
                </c:pt>
                <c:pt idx="1714">
                  <c:v>1.40577818716377E-3</c:v>
                </c:pt>
                <c:pt idx="1715">
                  <c:v>1.4358738311640699E-3</c:v>
                </c:pt>
                <c:pt idx="1716">
                  <c:v>1.4231912715749299E-3</c:v>
                </c:pt>
                <c:pt idx="1717">
                  <c:v>1.39807791065462E-3</c:v>
                </c:pt>
                <c:pt idx="1718">
                  <c:v>1.4197729106665399E-3</c:v>
                </c:pt>
                <c:pt idx="1719">
                  <c:v>1.42734988237635E-3</c:v>
                </c:pt>
                <c:pt idx="1720">
                  <c:v>1.42420929257642E-3</c:v>
                </c:pt>
                <c:pt idx="1721">
                  <c:v>1.45396261860995E-3</c:v>
                </c:pt>
                <c:pt idx="1722">
                  <c:v>1.4168725364073001E-3</c:v>
                </c:pt>
                <c:pt idx="1723">
                  <c:v>1.42618278245205E-3</c:v>
                </c:pt>
                <c:pt idx="1724">
                  <c:v>1.4248655648181399E-3</c:v>
                </c:pt>
                <c:pt idx="1725">
                  <c:v>1.43244709886527E-3</c:v>
                </c:pt>
                <c:pt idx="1726">
                  <c:v>1.4174097257956E-3</c:v>
                </c:pt>
                <c:pt idx="1727">
                  <c:v>1.4402526839039E-3</c:v>
                </c:pt>
                <c:pt idx="1728">
                  <c:v>1.4294527480738701E-3</c:v>
                </c:pt>
                <c:pt idx="1729">
                  <c:v>1.4265213176484399E-3</c:v>
                </c:pt>
                <c:pt idx="1730">
                  <c:v>1.4347319353334399E-3</c:v>
                </c:pt>
                <c:pt idx="1731">
                  <c:v>1.42574696727732E-3</c:v>
                </c:pt>
                <c:pt idx="1732">
                  <c:v>1.41097506007378E-3</c:v>
                </c:pt>
                <c:pt idx="1733">
                  <c:v>1.42825350493766E-3</c:v>
                </c:pt>
                <c:pt idx="1734">
                  <c:v>1.41994131693357E-3</c:v>
                </c:pt>
                <c:pt idx="1735">
                  <c:v>1.4090549703992901E-3</c:v>
                </c:pt>
                <c:pt idx="1736">
                  <c:v>1.4073828135633701E-3</c:v>
                </c:pt>
                <c:pt idx="1737">
                  <c:v>1.44224173490185E-3</c:v>
                </c:pt>
                <c:pt idx="1738">
                  <c:v>1.45137252452368E-3</c:v>
                </c:pt>
                <c:pt idx="1739">
                  <c:v>1.4178913227536E-3</c:v>
                </c:pt>
                <c:pt idx="1740">
                  <c:v>1.4283121959436599E-3</c:v>
                </c:pt>
                <c:pt idx="1741">
                  <c:v>1.4063093707486699E-3</c:v>
                </c:pt>
                <c:pt idx="1742">
                  <c:v>1.4226060996357301E-3</c:v>
                </c:pt>
                <c:pt idx="1743">
                  <c:v>1.4072255864092001E-3</c:v>
                </c:pt>
                <c:pt idx="1744">
                  <c:v>1.42804971826048E-3</c:v>
                </c:pt>
                <c:pt idx="1745">
                  <c:v>1.42394012895676E-3</c:v>
                </c:pt>
                <c:pt idx="1746">
                  <c:v>1.38823581736661E-3</c:v>
                </c:pt>
                <c:pt idx="1747">
                  <c:v>1.4244266799343899E-3</c:v>
                </c:pt>
                <c:pt idx="1748">
                  <c:v>1.3858982684693899E-3</c:v>
                </c:pt>
                <c:pt idx="1749">
                  <c:v>1.40942608620578E-3</c:v>
                </c:pt>
                <c:pt idx="1750">
                  <c:v>1.44531812747777E-3</c:v>
                </c:pt>
                <c:pt idx="1751">
                  <c:v>1.4168728542132501E-3</c:v>
                </c:pt>
                <c:pt idx="1752">
                  <c:v>1.4359954948433701E-3</c:v>
                </c:pt>
                <c:pt idx="1753">
                  <c:v>1.40931495754395E-3</c:v>
                </c:pt>
                <c:pt idx="1754">
                  <c:v>1.4285046984187199E-3</c:v>
                </c:pt>
                <c:pt idx="1755">
                  <c:v>1.4215461539951999E-3</c:v>
                </c:pt>
                <c:pt idx="1756">
                  <c:v>1.4073956678099301E-3</c:v>
                </c:pt>
                <c:pt idx="1757">
                  <c:v>1.4073242745026901E-3</c:v>
                </c:pt>
                <c:pt idx="1758">
                  <c:v>1.3976110651297601E-3</c:v>
                </c:pt>
                <c:pt idx="1759">
                  <c:v>1.38795778820037E-3</c:v>
                </c:pt>
                <c:pt idx="1760">
                  <c:v>1.4068302031791399E-3</c:v>
                </c:pt>
                <c:pt idx="1761">
                  <c:v>1.43056706184597E-3</c:v>
                </c:pt>
                <c:pt idx="1762">
                  <c:v>1.3976616585471601E-3</c:v>
                </c:pt>
                <c:pt idx="1763">
                  <c:v>1.41457917915469E-3</c:v>
                </c:pt>
                <c:pt idx="1764">
                  <c:v>1.4183957285706799E-3</c:v>
                </c:pt>
                <c:pt idx="1765">
                  <c:v>1.3889479018815399E-3</c:v>
                </c:pt>
                <c:pt idx="1766">
                  <c:v>1.37401431559288E-3</c:v>
                </c:pt>
                <c:pt idx="1767">
                  <c:v>1.3925070008682901E-3</c:v>
                </c:pt>
                <c:pt idx="1768">
                  <c:v>1.39399936706467E-3</c:v>
                </c:pt>
                <c:pt idx="1769">
                  <c:v>1.3578984527414101E-3</c:v>
                </c:pt>
                <c:pt idx="1770">
                  <c:v>1.40831755339151E-3</c:v>
                </c:pt>
                <c:pt idx="1771">
                  <c:v>1.37537889758161E-3</c:v>
                </c:pt>
                <c:pt idx="1772">
                  <c:v>1.3877325622770401E-3</c:v>
                </c:pt>
                <c:pt idx="1773">
                  <c:v>1.43061536585518E-3</c:v>
                </c:pt>
                <c:pt idx="1774">
                  <c:v>1.4150804380647099E-3</c:v>
                </c:pt>
                <c:pt idx="1775">
                  <c:v>1.41800505699184E-3</c:v>
                </c:pt>
                <c:pt idx="1776">
                  <c:v>1.39978061197577E-3</c:v>
                </c:pt>
                <c:pt idx="1777">
                  <c:v>1.39919506174275E-3</c:v>
                </c:pt>
                <c:pt idx="1778">
                  <c:v>1.38872947401533E-3</c:v>
                </c:pt>
                <c:pt idx="1779">
                  <c:v>1.3959001338459699E-3</c:v>
                </c:pt>
                <c:pt idx="1780">
                  <c:v>1.41165609829135E-3</c:v>
                </c:pt>
                <c:pt idx="1781">
                  <c:v>1.4004766402624599E-3</c:v>
                </c:pt>
                <c:pt idx="1782">
                  <c:v>1.40115039718709E-3</c:v>
                </c:pt>
                <c:pt idx="1783">
                  <c:v>1.4210198925143E-3</c:v>
                </c:pt>
                <c:pt idx="1784">
                  <c:v>1.3946202723398901E-3</c:v>
                </c:pt>
                <c:pt idx="1785">
                  <c:v>1.4088980767099899E-3</c:v>
                </c:pt>
                <c:pt idx="1786">
                  <c:v>1.37675072406841E-3</c:v>
                </c:pt>
                <c:pt idx="1787">
                  <c:v>1.43937561565198E-3</c:v>
                </c:pt>
                <c:pt idx="1788">
                  <c:v>1.4350686548108499E-3</c:v>
                </c:pt>
                <c:pt idx="1789">
                  <c:v>1.4088961369294801E-3</c:v>
                </c:pt>
                <c:pt idx="1790">
                  <c:v>1.4073176675367799E-3</c:v>
                </c:pt>
                <c:pt idx="1791">
                  <c:v>1.4279546393870201E-3</c:v>
                </c:pt>
                <c:pt idx="1792">
                  <c:v>1.43584138377007E-3</c:v>
                </c:pt>
                <c:pt idx="1793">
                  <c:v>1.4161826891765201E-3</c:v>
                </c:pt>
                <c:pt idx="1794">
                  <c:v>1.39091175539224E-3</c:v>
                </c:pt>
                <c:pt idx="1795">
                  <c:v>1.4014897794204901E-3</c:v>
                </c:pt>
                <c:pt idx="1796">
                  <c:v>1.4169487901698301E-3</c:v>
                </c:pt>
                <c:pt idx="1797">
                  <c:v>1.4118495651325E-3</c:v>
                </c:pt>
                <c:pt idx="1798">
                  <c:v>1.40530322624742E-3</c:v>
                </c:pt>
                <c:pt idx="1799">
                  <c:v>1.3941098115647099E-3</c:v>
                </c:pt>
                <c:pt idx="1800">
                  <c:v>1.3586586271990199E-3</c:v>
                </c:pt>
                <c:pt idx="1801">
                  <c:v>1.42725018290822E-3</c:v>
                </c:pt>
                <c:pt idx="1802">
                  <c:v>1.4273131370368299E-3</c:v>
                </c:pt>
                <c:pt idx="1803">
                  <c:v>1.43353994490675E-3</c:v>
                </c:pt>
                <c:pt idx="1804">
                  <c:v>1.40177456415868E-3</c:v>
                </c:pt>
                <c:pt idx="1805">
                  <c:v>1.4249048184431701E-3</c:v>
                </c:pt>
                <c:pt idx="1806">
                  <c:v>1.4416660000154599E-3</c:v>
                </c:pt>
                <c:pt idx="1807">
                  <c:v>1.4088564901211099E-3</c:v>
                </c:pt>
                <c:pt idx="1808">
                  <c:v>1.4258125291175599E-3</c:v>
                </c:pt>
                <c:pt idx="1809">
                  <c:v>1.39968699473632E-3</c:v>
                </c:pt>
                <c:pt idx="1810">
                  <c:v>1.36814077317424E-3</c:v>
                </c:pt>
                <c:pt idx="1811">
                  <c:v>1.3596847128550501E-3</c:v>
                </c:pt>
                <c:pt idx="1812">
                  <c:v>1.38250684057145E-3</c:v>
                </c:pt>
                <c:pt idx="1813">
                  <c:v>1.3920492186388E-3</c:v>
                </c:pt>
                <c:pt idx="1814">
                  <c:v>1.3880735043499701E-3</c:v>
                </c:pt>
                <c:pt idx="1815">
                  <c:v>1.4356525781330899E-3</c:v>
                </c:pt>
                <c:pt idx="1816">
                  <c:v>1.3994134890862901E-3</c:v>
                </c:pt>
                <c:pt idx="1817">
                  <c:v>1.4105003105718301E-3</c:v>
                </c:pt>
                <c:pt idx="1818">
                  <c:v>1.39832968260862E-3</c:v>
                </c:pt>
                <c:pt idx="1819">
                  <c:v>1.4115295068392699E-3</c:v>
                </c:pt>
                <c:pt idx="1820">
                  <c:v>1.3886452879298601E-3</c:v>
                </c:pt>
                <c:pt idx="1821">
                  <c:v>1.4211321593758099E-3</c:v>
                </c:pt>
                <c:pt idx="1822">
                  <c:v>1.3889208326256901E-3</c:v>
                </c:pt>
                <c:pt idx="1823">
                  <c:v>1.3811031746471701E-3</c:v>
                </c:pt>
                <c:pt idx="1824">
                  <c:v>1.3875624188232499E-3</c:v>
                </c:pt>
                <c:pt idx="1825">
                  <c:v>1.41085568949288E-3</c:v>
                </c:pt>
                <c:pt idx="1826">
                  <c:v>1.3889447255595101E-3</c:v>
                </c:pt>
                <c:pt idx="1827">
                  <c:v>1.37540718358294E-3</c:v>
                </c:pt>
                <c:pt idx="1828">
                  <c:v>1.38596338300156E-3</c:v>
                </c:pt>
                <c:pt idx="1829">
                  <c:v>1.42387268762286E-3</c:v>
                </c:pt>
                <c:pt idx="1830">
                  <c:v>1.36728966624858E-3</c:v>
                </c:pt>
                <c:pt idx="1831">
                  <c:v>1.36704729902399E-3</c:v>
                </c:pt>
                <c:pt idx="1832">
                  <c:v>1.3843452633646601E-3</c:v>
                </c:pt>
                <c:pt idx="1833">
                  <c:v>1.40088494002788E-3</c:v>
                </c:pt>
                <c:pt idx="1834">
                  <c:v>1.3618369101445001E-3</c:v>
                </c:pt>
                <c:pt idx="1835">
                  <c:v>1.3933592372511799E-3</c:v>
                </c:pt>
                <c:pt idx="1836">
                  <c:v>1.37859015966621E-3</c:v>
                </c:pt>
                <c:pt idx="1837">
                  <c:v>1.38096206812897E-3</c:v>
                </c:pt>
                <c:pt idx="1838">
                  <c:v>1.38087513955546E-3</c:v>
                </c:pt>
                <c:pt idx="1839">
                  <c:v>1.37143801323503E-3</c:v>
                </c:pt>
                <c:pt idx="1840">
                  <c:v>1.39204802716968E-3</c:v>
                </c:pt>
                <c:pt idx="1841">
                  <c:v>1.38641667014882E-3</c:v>
                </c:pt>
                <c:pt idx="1842">
                  <c:v>1.42292657945326E-3</c:v>
                </c:pt>
                <c:pt idx="1843">
                  <c:v>1.39746669070866E-3</c:v>
                </c:pt>
                <c:pt idx="1844">
                  <c:v>1.39763735512215E-3</c:v>
                </c:pt>
                <c:pt idx="1845">
                  <c:v>1.40001963619826E-3</c:v>
                </c:pt>
                <c:pt idx="1846">
                  <c:v>1.4155868385981899E-3</c:v>
                </c:pt>
                <c:pt idx="1847">
                  <c:v>1.41219212766053E-3</c:v>
                </c:pt>
                <c:pt idx="1848">
                  <c:v>1.39665837254855E-3</c:v>
                </c:pt>
                <c:pt idx="1849">
                  <c:v>1.4189176829188801E-3</c:v>
                </c:pt>
                <c:pt idx="1850">
                  <c:v>1.4035135718757699E-3</c:v>
                </c:pt>
                <c:pt idx="1851">
                  <c:v>1.4276517331328899E-3</c:v>
                </c:pt>
                <c:pt idx="1852">
                  <c:v>1.38520968417402E-3</c:v>
                </c:pt>
                <c:pt idx="1853">
                  <c:v>1.36871623108782E-3</c:v>
                </c:pt>
                <c:pt idx="1854">
                  <c:v>1.36433001428791E-3</c:v>
                </c:pt>
                <c:pt idx="1855">
                  <c:v>1.3931040295123501E-3</c:v>
                </c:pt>
                <c:pt idx="1856">
                  <c:v>1.3909603287443201E-3</c:v>
                </c:pt>
                <c:pt idx="1857">
                  <c:v>1.4124873708411599E-3</c:v>
                </c:pt>
                <c:pt idx="1858">
                  <c:v>1.3986516299352399E-3</c:v>
                </c:pt>
                <c:pt idx="1859">
                  <c:v>1.3713303890659E-3</c:v>
                </c:pt>
                <c:pt idx="1860">
                  <c:v>1.38453034387321E-3</c:v>
                </c:pt>
                <c:pt idx="1861">
                  <c:v>1.42410521808622E-3</c:v>
                </c:pt>
                <c:pt idx="1862">
                  <c:v>1.4216796358216301E-3</c:v>
                </c:pt>
                <c:pt idx="1863">
                  <c:v>1.39304420000799E-3</c:v>
                </c:pt>
                <c:pt idx="1864">
                  <c:v>1.4469167068907199E-3</c:v>
                </c:pt>
                <c:pt idx="1865">
                  <c:v>1.4128123173401299E-3</c:v>
                </c:pt>
                <c:pt idx="1866">
                  <c:v>1.4063278200756701E-3</c:v>
                </c:pt>
                <c:pt idx="1867">
                  <c:v>1.42341010951856E-3</c:v>
                </c:pt>
                <c:pt idx="1868">
                  <c:v>1.38541187793178E-3</c:v>
                </c:pt>
                <c:pt idx="1869">
                  <c:v>1.4240546461142701E-3</c:v>
                </c:pt>
                <c:pt idx="1870">
                  <c:v>1.41419136408123E-3</c:v>
                </c:pt>
                <c:pt idx="1871">
                  <c:v>1.39452320469047E-3</c:v>
                </c:pt>
                <c:pt idx="1872">
                  <c:v>1.41015626877164E-3</c:v>
                </c:pt>
                <c:pt idx="1873">
                  <c:v>1.38689528227926E-3</c:v>
                </c:pt>
                <c:pt idx="1874">
                  <c:v>1.3843026786778301E-3</c:v>
                </c:pt>
                <c:pt idx="1875">
                  <c:v>1.39456050858007E-3</c:v>
                </c:pt>
                <c:pt idx="1876">
                  <c:v>1.4185248052963301E-3</c:v>
                </c:pt>
                <c:pt idx="1877">
                  <c:v>1.4222757367108299E-3</c:v>
                </c:pt>
                <c:pt idx="1878">
                  <c:v>1.4387401050556001E-3</c:v>
                </c:pt>
                <c:pt idx="1879">
                  <c:v>1.3971100647526E-3</c:v>
                </c:pt>
                <c:pt idx="1880">
                  <c:v>1.4038741868439E-3</c:v>
                </c:pt>
                <c:pt idx="1881">
                  <c:v>1.42047740407144E-3</c:v>
                </c:pt>
                <c:pt idx="1882">
                  <c:v>1.39813707431428E-3</c:v>
                </c:pt>
                <c:pt idx="1883">
                  <c:v>1.43031924495496E-3</c:v>
                </c:pt>
                <c:pt idx="1884">
                  <c:v>1.4367970697464799E-3</c:v>
                </c:pt>
                <c:pt idx="1885">
                  <c:v>1.4203473888691101E-3</c:v>
                </c:pt>
                <c:pt idx="1886">
                  <c:v>1.41099957362525E-3</c:v>
                </c:pt>
                <c:pt idx="1887">
                  <c:v>1.4247824141686101E-3</c:v>
                </c:pt>
                <c:pt idx="1888">
                  <c:v>1.41225560727838E-3</c:v>
                </c:pt>
                <c:pt idx="1889">
                  <c:v>1.4021294125861701E-3</c:v>
                </c:pt>
                <c:pt idx="1890">
                  <c:v>1.4021304579044499E-3</c:v>
                </c:pt>
                <c:pt idx="1891">
                  <c:v>1.4289084295064001E-3</c:v>
                </c:pt>
                <c:pt idx="1892">
                  <c:v>1.4317930949476899E-3</c:v>
                </c:pt>
                <c:pt idx="1893">
                  <c:v>1.4093706741508099E-3</c:v>
                </c:pt>
                <c:pt idx="1894">
                  <c:v>1.42361320976912E-3</c:v>
                </c:pt>
                <c:pt idx="1895">
                  <c:v>1.41369898548191E-3</c:v>
                </c:pt>
                <c:pt idx="1896">
                  <c:v>1.4532878067765899E-3</c:v>
                </c:pt>
                <c:pt idx="1897">
                  <c:v>1.41844246575514E-3</c:v>
                </c:pt>
                <c:pt idx="1898">
                  <c:v>1.43145999251098E-3</c:v>
                </c:pt>
                <c:pt idx="1899">
                  <c:v>1.4232896387037701E-3</c:v>
                </c:pt>
                <c:pt idx="1900">
                  <c:v>1.4095412746434901E-3</c:v>
                </c:pt>
                <c:pt idx="1901">
                  <c:v>1.41052144057934E-3</c:v>
                </c:pt>
                <c:pt idx="1902">
                  <c:v>1.3929541313816699E-3</c:v>
                </c:pt>
                <c:pt idx="1903">
                  <c:v>1.4531653960868E-3</c:v>
                </c:pt>
                <c:pt idx="1904">
                  <c:v>1.37475448781695E-3</c:v>
                </c:pt>
                <c:pt idx="1905">
                  <c:v>1.42463990679606E-3</c:v>
                </c:pt>
                <c:pt idx="1906">
                  <c:v>1.3968940714035401E-3</c:v>
                </c:pt>
                <c:pt idx="1907">
                  <c:v>1.4080671662590799E-3</c:v>
                </c:pt>
                <c:pt idx="1908">
                  <c:v>1.4057082937659301E-3</c:v>
                </c:pt>
                <c:pt idx="1909">
                  <c:v>1.42655674550567E-3</c:v>
                </c:pt>
                <c:pt idx="1910">
                  <c:v>1.4477178802377499E-3</c:v>
                </c:pt>
                <c:pt idx="1911">
                  <c:v>1.44671494827138E-3</c:v>
                </c:pt>
                <c:pt idx="1912">
                  <c:v>1.4307577284653099E-3</c:v>
                </c:pt>
                <c:pt idx="1913">
                  <c:v>1.42394125879813E-3</c:v>
                </c:pt>
                <c:pt idx="1914">
                  <c:v>1.42269024099436E-3</c:v>
                </c:pt>
                <c:pt idx="1915">
                  <c:v>1.4249239610571499E-3</c:v>
                </c:pt>
                <c:pt idx="1916">
                  <c:v>1.42500442141098E-3</c:v>
                </c:pt>
                <c:pt idx="1917">
                  <c:v>1.44883009977312E-3</c:v>
                </c:pt>
                <c:pt idx="1918">
                  <c:v>1.4316703636054701E-3</c:v>
                </c:pt>
                <c:pt idx="1919">
                  <c:v>1.3984017782153199E-3</c:v>
                </c:pt>
                <c:pt idx="1920">
                  <c:v>1.41213919947015E-3</c:v>
                </c:pt>
                <c:pt idx="1921">
                  <c:v>1.4227646425537101E-3</c:v>
                </c:pt>
                <c:pt idx="1922">
                  <c:v>1.4032884111393001E-3</c:v>
                </c:pt>
                <c:pt idx="1923">
                  <c:v>1.4158193443103101E-3</c:v>
                </c:pt>
                <c:pt idx="1924">
                  <c:v>1.41224786786366E-3</c:v>
                </c:pt>
                <c:pt idx="1925">
                  <c:v>1.4278646201793201E-3</c:v>
                </c:pt>
                <c:pt idx="1926">
                  <c:v>1.41613772495564E-3</c:v>
                </c:pt>
                <c:pt idx="1927">
                  <c:v>1.42586269674029E-3</c:v>
                </c:pt>
                <c:pt idx="1928">
                  <c:v>1.3828741884103601E-3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835-4473-8E61-1337B4DEA5B0}"/>
            </c:ext>
          </c:extLst>
        </c:ser>
        <c:ser>
          <c:idx val="1"/>
          <c:order val="5"/>
          <c:tx>
            <c:v>up(Sapp)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data_Loop!$CH$12:$CH$1946</c:f>
              <c:numCache>
                <c:formatCode>General</c:formatCode>
                <c:ptCount val="1935"/>
                <c:pt idx="0">
                  <c:v>-15000.317871093799</c:v>
                </c:pt>
                <c:pt idx="1">
                  <c:v>-14996.2197265625</c:v>
                </c:pt>
                <c:pt idx="2">
                  <c:v>-14988.07421875</c:v>
                </c:pt>
                <c:pt idx="3">
                  <c:v>-14977.943359375</c:v>
                </c:pt>
                <c:pt idx="4">
                  <c:v>-14964.829589843799</c:v>
                </c:pt>
                <c:pt idx="5">
                  <c:v>-14950.316894531299</c:v>
                </c:pt>
                <c:pt idx="6">
                  <c:v>-14935.23046875</c:v>
                </c:pt>
                <c:pt idx="7">
                  <c:v>-14920.372558593799</c:v>
                </c:pt>
                <c:pt idx="8">
                  <c:v>-14905.949707031299</c:v>
                </c:pt>
                <c:pt idx="9">
                  <c:v>-14891.07421875</c:v>
                </c:pt>
                <c:pt idx="10">
                  <c:v>-14875.708496093799</c:v>
                </c:pt>
                <c:pt idx="11">
                  <c:v>-14860.35546875</c:v>
                </c:pt>
                <c:pt idx="12">
                  <c:v>-14845.882324218701</c:v>
                </c:pt>
                <c:pt idx="13">
                  <c:v>-14830.6669921875</c:v>
                </c:pt>
                <c:pt idx="14">
                  <c:v>-14815.389160156201</c:v>
                </c:pt>
                <c:pt idx="15">
                  <c:v>-14799.595703125</c:v>
                </c:pt>
                <c:pt idx="16">
                  <c:v>-14782.871582031299</c:v>
                </c:pt>
                <c:pt idx="17">
                  <c:v>-14767.380371093799</c:v>
                </c:pt>
                <c:pt idx="18">
                  <c:v>-14753.3349609375</c:v>
                </c:pt>
                <c:pt idx="19">
                  <c:v>-14738.547363281201</c:v>
                </c:pt>
                <c:pt idx="20">
                  <c:v>-14723.5458984375</c:v>
                </c:pt>
                <c:pt idx="21">
                  <c:v>-14709.337402343799</c:v>
                </c:pt>
                <c:pt idx="22">
                  <c:v>-14695.35546875</c:v>
                </c:pt>
                <c:pt idx="23">
                  <c:v>-14680.844238281201</c:v>
                </c:pt>
                <c:pt idx="24">
                  <c:v>-14665.805175781299</c:v>
                </c:pt>
                <c:pt idx="25">
                  <c:v>-14651.131347656201</c:v>
                </c:pt>
                <c:pt idx="26">
                  <c:v>-14636.017089843799</c:v>
                </c:pt>
                <c:pt idx="27">
                  <c:v>-14621.405761718799</c:v>
                </c:pt>
                <c:pt idx="28">
                  <c:v>-14606.4921875</c:v>
                </c:pt>
                <c:pt idx="29">
                  <c:v>-14591.3271484375</c:v>
                </c:pt>
                <c:pt idx="30">
                  <c:v>-14576.6025390625</c:v>
                </c:pt>
                <c:pt idx="31">
                  <c:v>-14561.462890625</c:v>
                </c:pt>
                <c:pt idx="32">
                  <c:v>-14546.524902343799</c:v>
                </c:pt>
                <c:pt idx="33">
                  <c:v>-14531.851074218701</c:v>
                </c:pt>
                <c:pt idx="34">
                  <c:v>-14516.98828125</c:v>
                </c:pt>
                <c:pt idx="35">
                  <c:v>-14501.7353515625</c:v>
                </c:pt>
                <c:pt idx="36">
                  <c:v>-14486.4072265625</c:v>
                </c:pt>
                <c:pt idx="37">
                  <c:v>-14471.5693359375</c:v>
                </c:pt>
                <c:pt idx="38">
                  <c:v>-14456.730957031299</c:v>
                </c:pt>
                <c:pt idx="39">
                  <c:v>-14441.956542968701</c:v>
                </c:pt>
                <c:pt idx="40">
                  <c:v>-14427.583984375</c:v>
                </c:pt>
                <c:pt idx="41">
                  <c:v>-14411.71484375</c:v>
                </c:pt>
                <c:pt idx="42">
                  <c:v>-14395.934082031201</c:v>
                </c:pt>
                <c:pt idx="43">
                  <c:v>-14382.064453125</c:v>
                </c:pt>
                <c:pt idx="44">
                  <c:v>-14367.591308593799</c:v>
                </c:pt>
                <c:pt idx="45">
                  <c:v>-14352.52734375</c:v>
                </c:pt>
                <c:pt idx="46">
                  <c:v>-14337.350097656299</c:v>
                </c:pt>
                <c:pt idx="47">
                  <c:v>-14321.028808593799</c:v>
                </c:pt>
                <c:pt idx="48">
                  <c:v>-14305.700683593799</c:v>
                </c:pt>
                <c:pt idx="49">
                  <c:v>-14292.169921875</c:v>
                </c:pt>
                <c:pt idx="50">
                  <c:v>-14278.036621093799</c:v>
                </c:pt>
                <c:pt idx="51">
                  <c:v>-14263.035644531299</c:v>
                </c:pt>
                <c:pt idx="52">
                  <c:v>-14247.720214843799</c:v>
                </c:pt>
                <c:pt idx="53">
                  <c:v>-14232.618652343701</c:v>
                </c:pt>
                <c:pt idx="54">
                  <c:v>-14217.642578125</c:v>
                </c:pt>
                <c:pt idx="55">
                  <c:v>-14202.9931640625</c:v>
                </c:pt>
                <c:pt idx="56">
                  <c:v>-14187.803222656299</c:v>
                </c:pt>
                <c:pt idx="57">
                  <c:v>-14172.487792968799</c:v>
                </c:pt>
                <c:pt idx="58">
                  <c:v>-14157.7509765625</c:v>
                </c:pt>
                <c:pt idx="59">
                  <c:v>-14142.9130859375</c:v>
                </c:pt>
                <c:pt idx="60">
                  <c:v>-14128.226074218701</c:v>
                </c:pt>
                <c:pt idx="61">
                  <c:v>-14113.501464843799</c:v>
                </c:pt>
                <c:pt idx="62">
                  <c:v>-14098.449707031201</c:v>
                </c:pt>
                <c:pt idx="63">
                  <c:v>-14083.0966796875</c:v>
                </c:pt>
                <c:pt idx="64">
                  <c:v>-14068.396972656299</c:v>
                </c:pt>
                <c:pt idx="65">
                  <c:v>-14053.458496093799</c:v>
                </c:pt>
                <c:pt idx="66">
                  <c:v>-14038.155761718799</c:v>
                </c:pt>
                <c:pt idx="67">
                  <c:v>-14023.041015625</c:v>
                </c:pt>
                <c:pt idx="68">
                  <c:v>-14008.1279296875</c:v>
                </c:pt>
                <c:pt idx="69">
                  <c:v>-13992.397949218701</c:v>
                </c:pt>
                <c:pt idx="70">
                  <c:v>-13976.0888671875</c:v>
                </c:pt>
                <c:pt idx="71">
                  <c:v>-13961.603027343701</c:v>
                </c:pt>
                <c:pt idx="72">
                  <c:v>-13947.833984375</c:v>
                </c:pt>
                <c:pt idx="73">
                  <c:v>-13933.5244140625</c:v>
                </c:pt>
                <c:pt idx="74">
                  <c:v>-13918.63671875</c:v>
                </c:pt>
                <c:pt idx="75">
                  <c:v>-13903.736328125</c:v>
                </c:pt>
                <c:pt idx="76">
                  <c:v>-13889.0869140625</c:v>
                </c:pt>
                <c:pt idx="77">
                  <c:v>-13872.865722656299</c:v>
                </c:pt>
                <c:pt idx="78">
                  <c:v>-13857.261230468701</c:v>
                </c:pt>
                <c:pt idx="79">
                  <c:v>-13842.876464843799</c:v>
                </c:pt>
                <c:pt idx="80">
                  <c:v>-13828.113769531299</c:v>
                </c:pt>
                <c:pt idx="81">
                  <c:v>-13813.841308593799</c:v>
                </c:pt>
                <c:pt idx="82">
                  <c:v>-13799.3564453125</c:v>
                </c:pt>
                <c:pt idx="83">
                  <c:v>-13784.418457031201</c:v>
                </c:pt>
                <c:pt idx="84">
                  <c:v>-13769.441894531299</c:v>
                </c:pt>
                <c:pt idx="85">
                  <c:v>-13754.139160156201</c:v>
                </c:pt>
                <c:pt idx="86">
                  <c:v>-13738.88671875</c:v>
                </c:pt>
                <c:pt idx="87">
                  <c:v>-13724.187011718799</c:v>
                </c:pt>
                <c:pt idx="88">
                  <c:v>-13709.5</c:v>
                </c:pt>
                <c:pt idx="89">
                  <c:v>-13694.725097656299</c:v>
                </c:pt>
                <c:pt idx="90">
                  <c:v>-13679.472167968799</c:v>
                </c:pt>
                <c:pt idx="91">
                  <c:v>-13663.854980468701</c:v>
                </c:pt>
                <c:pt idx="92">
                  <c:v>-13648.577636718799</c:v>
                </c:pt>
                <c:pt idx="93">
                  <c:v>-13634.1796875</c:v>
                </c:pt>
                <c:pt idx="94">
                  <c:v>-13619.8955078125</c:v>
                </c:pt>
                <c:pt idx="95">
                  <c:v>-13604.932128906201</c:v>
                </c:pt>
                <c:pt idx="96">
                  <c:v>-13589.8046875</c:v>
                </c:pt>
                <c:pt idx="97">
                  <c:v>-13574.6396484375</c:v>
                </c:pt>
                <c:pt idx="98">
                  <c:v>-13559.2607421875</c:v>
                </c:pt>
                <c:pt idx="99">
                  <c:v>-13544.423828125</c:v>
                </c:pt>
                <c:pt idx="100">
                  <c:v>-13529.86328125</c:v>
                </c:pt>
                <c:pt idx="101">
                  <c:v>-13515.075683593799</c:v>
                </c:pt>
                <c:pt idx="102">
                  <c:v>-13499.84765625</c:v>
                </c:pt>
                <c:pt idx="103">
                  <c:v>-13484.858886718799</c:v>
                </c:pt>
                <c:pt idx="104">
                  <c:v>-13469.794921875</c:v>
                </c:pt>
                <c:pt idx="105">
                  <c:v>-13454.354003906201</c:v>
                </c:pt>
                <c:pt idx="106">
                  <c:v>-13439.994140625</c:v>
                </c:pt>
                <c:pt idx="107">
                  <c:v>-13425.6591796875</c:v>
                </c:pt>
                <c:pt idx="108">
                  <c:v>-13410.569824218701</c:v>
                </c:pt>
                <c:pt idx="109">
                  <c:v>-13395.341796875</c:v>
                </c:pt>
                <c:pt idx="110">
                  <c:v>-13380.7939453125</c:v>
                </c:pt>
                <c:pt idx="111">
                  <c:v>-13365.7421875</c:v>
                </c:pt>
                <c:pt idx="112">
                  <c:v>-13350.124511718799</c:v>
                </c:pt>
                <c:pt idx="113">
                  <c:v>-13335.287597656299</c:v>
                </c:pt>
                <c:pt idx="114">
                  <c:v>-13320.4375</c:v>
                </c:pt>
                <c:pt idx="115">
                  <c:v>-13305.536621093799</c:v>
                </c:pt>
                <c:pt idx="116">
                  <c:v>-13290.9375</c:v>
                </c:pt>
                <c:pt idx="117">
                  <c:v>-13276.250488281201</c:v>
                </c:pt>
                <c:pt idx="118">
                  <c:v>-13260.9853515625</c:v>
                </c:pt>
                <c:pt idx="119">
                  <c:v>-13245.7705078125</c:v>
                </c:pt>
                <c:pt idx="120">
                  <c:v>-13231.2470703125</c:v>
                </c:pt>
                <c:pt idx="121">
                  <c:v>-13216.359375</c:v>
                </c:pt>
                <c:pt idx="122">
                  <c:v>-13201.182128906201</c:v>
                </c:pt>
                <c:pt idx="123">
                  <c:v>-13185.9921875</c:v>
                </c:pt>
                <c:pt idx="124">
                  <c:v>-13171.041015625</c:v>
                </c:pt>
                <c:pt idx="125">
                  <c:v>-13156.291015625</c:v>
                </c:pt>
                <c:pt idx="126">
                  <c:v>-13141.2646484375</c:v>
                </c:pt>
                <c:pt idx="127">
                  <c:v>-13125.961425781299</c:v>
                </c:pt>
                <c:pt idx="128">
                  <c:v>-13110.9853515625</c:v>
                </c:pt>
                <c:pt idx="129">
                  <c:v>-13096.1103515625</c:v>
                </c:pt>
                <c:pt idx="130">
                  <c:v>-13081.084472656299</c:v>
                </c:pt>
                <c:pt idx="131">
                  <c:v>-13066.322265625</c:v>
                </c:pt>
                <c:pt idx="132">
                  <c:v>-13051.145019531299</c:v>
                </c:pt>
                <c:pt idx="133">
                  <c:v>-13036.357421875</c:v>
                </c:pt>
                <c:pt idx="134">
                  <c:v>-13021.87109375</c:v>
                </c:pt>
                <c:pt idx="135">
                  <c:v>-13006.8701171875</c:v>
                </c:pt>
                <c:pt idx="136">
                  <c:v>-12991.906738281201</c:v>
                </c:pt>
                <c:pt idx="137">
                  <c:v>-12976.98046875</c:v>
                </c:pt>
                <c:pt idx="138">
                  <c:v>-12961.351074218701</c:v>
                </c:pt>
                <c:pt idx="139">
                  <c:v>-12946.362792968799</c:v>
                </c:pt>
                <c:pt idx="140">
                  <c:v>-12932.0654296875</c:v>
                </c:pt>
                <c:pt idx="141">
                  <c:v>-12917.126953125</c:v>
                </c:pt>
                <c:pt idx="142">
                  <c:v>-12902.1259765625</c:v>
                </c:pt>
                <c:pt idx="143">
                  <c:v>-12886.848144531299</c:v>
                </c:pt>
                <c:pt idx="144">
                  <c:v>-12871.419433593799</c:v>
                </c:pt>
                <c:pt idx="145">
                  <c:v>-12856.845703125</c:v>
                </c:pt>
                <c:pt idx="146">
                  <c:v>-12842.246582031201</c:v>
                </c:pt>
                <c:pt idx="147">
                  <c:v>-12826.9560546875</c:v>
                </c:pt>
                <c:pt idx="148">
                  <c:v>-12812.04296875</c:v>
                </c:pt>
                <c:pt idx="149">
                  <c:v>-12797.318359375</c:v>
                </c:pt>
                <c:pt idx="150">
                  <c:v>-12782.5810546875</c:v>
                </c:pt>
                <c:pt idx="151">
                  <c:v>-12767.341308593799</c:v>
                </c:pt>
                <c:pt idx="152">
                  <c:v>-12752.0634765625</c:v>
                </c:pt>
                <c:pt idx="153">
                  <c:v>-12737.4140625</c:v>
                </c:pt>
                <c:pt idx="154">
                  <c:v>-12722.613769531299</c:v>
                </c:pt>
                <c:pt idx="155">
                  <c:v>-12707.80078125</c:v>
                </c:pt>
                <c:pt idx="156">
                  <c:v>-12691.944824218701</c:v>
                </c:pt>
                <c:pt idx="157">
                  <c:v>-12675.4853515625</c:v>
                </c:pt>
                <c:pt idx="158">
                  <c:v>-12661.11328125</c:v>
                </c:pt>
                <c:pt idx="159">
                  <c:v>-12646.7412109375</c:v>
                </c:pt>
                <c:pt idx="160">
                  <c:v>-12631.2490234375</c:v>
                </c:pt>
                <c:pt idx="161">
                  <c:v>-12616.8515625</c:v>
                </c:pt>
                <c:pt idx="162">
                  <c:v>-12602.517578125</c:v>
                </c:pt>
                <c:pt idx="163">
                  <c:v>-12587.251953125</c:v>
                </c:pt>
                <c:pt idx="164">
                  <c:v>-12572.5771484375</c:v>
                </c:pt>
                <c:pt idx="165">
                  <c:v>-12558.279785156201</c:v>
                </c:pt>
                <c:pt idx="166">
                  <c:v>-12543.54296875</c:v>
                </c:pt>
                <c:pt idx="167">
                  <c:v>-12528.416015625</c:v>
                </c:pt>
                <c:pt idx="168">
                  <c:v>-12512.72265625</c:v>
                </c:pt>
                <c:pt idx="169">
                  <c:v>-12496.665527343701</c:v>
                </c:pt>
                <c:pt idx="170">
                  <c:v>-12482.2431640625</c:v>
                </c:pt>
                <c:pt idx="171">
                  <c:v>-12468.537109375</c:v>
                </c:pt>
                <c:pt idx="172">
                  <c:v>-12453.69921875</c:v>
                </c:pt>
                <c:pt idx="173">
                  <c:v>-12438.6982421875</c:v>
                </c:pt>
                <c:pt idx="174">
                  <c:v>-12423.294433593799</c:v>
                </c:pt>
                <c:pt idx="175">
                  <c:v>-12407.714355468701</c:v>
                </c:pt>
                <c:pt idx="176">
                  <c:v>-12393.053222656299</c:v>
                </c:pt>
                <c:pt idx="177">
                  <c:v>-12378.743652343701</c:v>
                </c:pt>
                <c:pt idx="178">
                  <c:v>-12364.0185546875</c:v>
                </c:pt>
                <c:pt idx="179">
                  <c:v>-12348.086425781299</c:v>
                </c:pt>
                <c:pt idx="180">
                  <c:v>-12333.060546875</c:v>
                </c:pt>
                <c:pt idx="181">
                  <c:v>-12318.8388671875</c:v>
                </c:pt>
                <c:pt idx="182">
                  <c:v>-12303.447265625</c:v>
                </c:pt>
                <c:pt idx="183">
                  <c:v>-12288.849121093799</c:v>
                </c:pt>
                <c:pt idx="184">
                  <c:v>-12273.873535156201</c:v>
                </c:pt>
                <c:pt idx="185">
                  <c:v>-12258.68359375</c:v>
                </c:pt>
                <c:pt idx="186">
                  <c:v>-12244.22265625</c:v>
                </c:pt>
                <c:pt idx="187">
                  <c:v>-12229.447753906201</c:v>
                </c:pt>
                <c:pt idx="188">
                  <c:v>-12214.296386718799</c:v>
                </c:pt>
                <c:pt idx="189">
                  <c:v>-12199.282714843799</c:v>
                </c:pt>
                <c:pt idx="190">
                  <c:v>-12184.4951171875</c:v>
                </c:pt>
                <c:pt idx="191">
                  <c:v>-12169.3427734375</c:v>
                </c:pt>
                <c:pt idx="192">
                  <c:v>-12154.643066406201</c:v>
                </c:pt>
                <c:pt idx="193">
                  <c:v>-12139.931152343701</c:v>
                </c:pt>
                <c:pt idx="194">
                  <c:v>-12124.23828125</c:v>
                </c:pt>
                <c:pt idx="195">
                  <c:v>-12108.998535156201</c:v>
                </c:pt>
                <c:pt idx="196">
                  <c:v>-12094.4248046875</c:v>
                </c:pt>
                <c:pt idx="197">
                  <c:v>-12079.573730468701</c:v>
                </c:pt>
                <c:pt idx="198">
                  <c:v>-12064.258300781299</c:v>
                </c:pt>
                <c:pt idx="199">
                  <c:v>-12048.553222656299</c:v>
                </c:pt>
                <c:pt idx="200">
                  <c:v>-12032.7099609375</c:v>
                </c:pt>
                <c:pt idx="201">
                  <c:v>-12018.48828125</c:v>
                </c:pt>
                <c:pt idx="202">
                  <c:v>-12004.7060546875</c:v>
                </c:pt>
                <c:pt idx="203">
                  <c:v>-11989.642089843799</c:v>
                </c:pt>
                <c:pt idx="204">
                  <c:v>-11973.874511718799</c:v>
                </c:pt>
                <c:pt idx="205">
                  <c:v>-11959.08984375</c:v>
                </c:pt>
                <c:pt idx="206">
                  <c:v>-11944.8330078125</c:v>
                </c:pt>
                <c:pt idx="207">
                  <c:v>-11929.932128906201</c:v>
                </c:pt>
                <c:pt idx="208">
                  <c:v>-11915.2197265625</c:v>
                </c:pt>
                <c:pt idx="209">
                  <c:v>-11900.407714843799</c:v>
                </c:pt>
                <c:pt idx="210">
                  <c:v>-11884.9794921875</c:v>
                </c:pt>
                <c:pt idx="211">
                  <c:v>-11869.663574218701</c:v>
                </c:pt>
                <c:pt idx="212">
                  <c:v>-11855.140136718799</c:v>
                </c:pt>
                <c:pt idx="213">
                  <c:v>-11840.1142578125</c:v>
                </c:pt>
                <c:pt idx="214">
                  <c:v>-11824.572265625</c:v>
                </c:pt>
                <c:pt idx="215">
                  <c:v>-11810.0234375</c:v>
                </c:pt>
                <c:pt idx="216">
                  <c:v>-11795.3994140625</c:v>
                </c:pt>
                <c:pt idx="217">
                  <c:v>-11780.033203125</c:v>
                </c:pt>
                <c:pt idx="218">
                  <c:v>-11765.30859375</c:v>
                </c:pt>
                <c:pt idx="219">
                  <c:v>-11749.942871093799</c:v>
                </c:pt>
                <c:pt idx="220">
                  <c:v>-11734.287597656299</c:v>
                </c:pt>
                <c:pt idx="221">
                  <c:v>-11719.877441406201</c:v>
                </c:pt>
                <c:pt idx="222">
                  <c:v>-11705.341796875</c:v>
                </c:pt>
                <c:pt idx="223">
                  <c:v>-11689.674316406201</c:v>
                </c:pt>
                <c:pt idx="224">
                  <c:v>-11674.8115234375</c:v>
                </c:pt>
                <c:pt idx="225">
                  <c:v>-11660.338378906201</c:v>
                </c:pt>
                <c:pt idx="226">
                  <c:v>-11645.3369140625</c:v>
                </c:pt>
                <c:pt idx="227">
                  <c:v>-11629.958496093799</c:v>
                </c:pt>
                <c:pt idx="228">
                  <c:v>-11614.517089843799</c:v>
                </c:pt>
                <c:pt idx="229">
                  <c:v>-11599.880371093799</c:v>
                </c:pt>
                <c:pt idx="230">
                  <c:v>-11585.356933593799</c:v>
                </c:pt>
                <c:pt idx="231">
                  <c:v>-11570.4189453125</c:v>
                </c:pt>
                <c:pt idx="232">
                  <c:v>-11555.267089843799</c:v>
                </c:pt>
                <c:pt idx="233">
                  <c:v>-11540.064453125</c:v>
                </c:pt>
                <c:pt idx="234">
                  <c:v>-11525.113769531201</c:v>
                </c:pt>
                <c:pt idx="235">
                  <c:v>-11510.515136718701</c:v>
                </c:pt>
                <c:pt idx="236">
                  <c:v>-11495.5888671875</c:v>
                </c:pt>
                <c:pt idx="237">
                  <c:v>-11480.73828125</c:v>
                </c:pt>
                <c:pt idx="238">
                  <c:v>-11465.963378906201</c:v>
                </c:pt>
                <c:pt idx="239">
                  <c:v>-11450.635253906201</c:v>
                </c:pt>
                <c:pt idx="240">
                  <c:v>-11435.319824218701</c:v>
                </c:pt>
                <c:pt idx="241">
                  <c:v>-11420.406738281299</c:v>
                </c:pt>
                <c:pt idx="242">
                  <c:v>-11405.5439453125</c:v>
                </c:pt>
                <c:pt idx="243">
                  <c:v>-11390.781738281299</c:v>
                </c:pt>
                <c:pt idx="244">
                  <c:v>-11375.340332031201</c:v>
                </c:pt>
                <c:pt idx="245">
                  <c:v>-11359.986816406201</c:v>
                </c:pt>
                <c:pt idx="246">
                  <c:v>-11345.664550781299</c:v>
                </c:pt>
                <c:pt idx="247">
                  <c:v>-11330.8017578125</c:v>
                </c:pt>
                <c:pt idx="248">
                  <c:v>-11315.7880859375</c:v>
                </c:pt>
                <c:pt idx="249">
                  <c:v>-11301.0634765625</c:v>
                </c:pt>
                <c:pt idx="250">
                  <c:v>-11285.772949218701</c:v>
                </c:pt>
                <c:pt idx="251">
                  <c:v>-11270.457519531201</c:v>
                </c:pt>
                <c:pt idx="252">
                  <c:v>-11255.758300781299</c:v>
                </c:pt>
                <c:pt idx="253">
                  <c:v>-11240.7822265625</c:v>
                </c:pt>
                <c:pt idx="254">
                  <c:v>-11225.84375</c:v>
                </c:pt>
                <c:pt idx="255">
                  <c:v>-11210.8046875</c:v>
                </c:pt>
                <c:pt idx="256">
                  <c:v>-11195.552246093799</c:v>
                </c:pt>
                <c:pt idx="257">
                  <c:v>-11180.6513671875</c:v>
                </c:pt>
                <c:pt idx="258">
                  <c:v>-11165.4111328125</c:v>
                </c:pt>
                <c:pt idx="259">
                  <c:v>-11150.334472656201</c:v>
                </c:pt>
                <c:pt idx="260">
                  <c:v>-11135.14453125</c:v>
                </c:pt>
                <c:pt idx="261">
                  <c:v>-11120.193847656201</c:v>
                </c:pt>
                <c:pt idx="262">
                  <c:v>-11105.481933593799</c:v>
                </c:pt>
                <c:pt idx="263">
                  <c:v>-11090.4306640625</c:v>
                </c:pt>
                <c:pt idx="264">
                  <c:v>-11075.039550781299</c:v>
                </c:pt>
                <c:pt idx="265">
                  <c:v>-11060.2265625</c:v>
                </c:pt>
                <c:pt idx="266">
                  <c:v>-11045.866699218701</c:v>
                </c:pt>
                <c:pt idx="267">
                  <c:v>-11030.979003906201</c:v>
                </c:pt>
                <c:pt idx="268">
                  <c:v>-11015.927734375</c:v>
                </c:pt>
                <c:pt idx="269">
                  <c:v>-11000.611816406201</c:v>
                </c:pt>
                <c:pt idx="270">
                  <c:v>-10985.157714843799</c:v>
                </c:pt>
                <c:pt idx="271">
                  <c:v>-10970.2822265625</c:v>
                </c:pt>
                <c:pt idx="272">
                  <c:v>-10955.809082031201</c:v>
                </c:pt>
                <c:pt idx="273">
                  <c:v>-10940.8837890625</c:v>
                </c:pt>
                <c:pt idx="274">
                  <c:v>-10925.455078125</c:v>
                </c:pt>
                <c:pt idx="275">
                  <c:v>-10910.353027343799</c:v>
                </c:pt>
                <c:pt idx="276">
                  <c:v>-10895.037597656201</c:v>
                </c:pt>
                <c:pt idx="277">
                  <c:v>-10879.936035156201</c:v>
                </c:pt>
                <c:pt idx="278">
                  <c:v>-10865.752441406201</c:v>
                </c:pt>
                <c:pt idx="279">
                  <c:v>-10850.67578125</c:v>
                </c:pt>
                <c:pt idx="280">
                  <c:v>-10835.0703125</c:v>
                </c:pt>
                <c:pt idx="281">
                  <c:v>-10819.7421875</c:v>
                </c:pt>
                <c:pt idx="282">
                  <c:v>-10804.603027343799</c:v>
                </c:pt>
                <c:pt idx="283">
                  <c:v>-10789.9033203125</c:v>
                </c:pt>
                <c:pt idx="284">
                  <c:v>-10775.857910156201</c:v>
                </c:pt>
                <c:pt idx="285">
                  <c:v>-10760.9072265625</c:v>
                </c:pt>
                <c:pt idx="286">
                  <c:v>-10745.7421875</c:v>
                </c:pt>
                <c:pt idx="287">
                  <c:v>-10730.2880859375</c:v>
                </c:pt>
                <c:pt idx="288">
                  <c:v>-10713.9794921875</c:v>
                </c:pt>
                <c:pt idx="289">
                  <c:v>-10699.405761718701</c:v>
                </c:pt>
                <c:pt idx="290">
                  <c:v>-10685.674316406201</c:v>
                </c:pt>
                <c:pt idx="291">
                  <c:v>-10671.025390625</c:v>
                </c:pt>
                <c:pt idx="292">
                  <c:v>-10656.01171875</c:v>
                </c:pt>
                <c:pt idx="293">
                  <c:v>-10641.0732421875</c:v>
                </c:pt>
                <c:pt idx="294">
                  <c:v>-10625.6318359375</c:v>
                </c:pt>
                <c:pt idx="295">
                  <c:v>-10610.479980468799</c:v>
                </c:pt>
                <c:pt idx="296">
                  <c:v>-10596.2958984375</c:v>
                </c:pt>
                <c:pt idx="297">
                  <c:v>-10581.621582031201</c:v>
                </c:pt>
                <c:pt idx="298">
                  <c:v>-10566.104980468799</c:v>
                </c:pt>
                <c:pt idx="299">
                  <c:v>-10551.12890625</c:v>
                </c:pt>
                <c:pt idx="300">
                  <c:v>-10536.266113281299</c:v>
                </c:pt>
                <c:pt idx="301">
                  <c:v>-10520.636230468799</c:v>
                </c:pt>
                <c:pt idx="302">
                  <c:v>-10505.483886718701</c:v>
                </c:pt>
                <c:pt idx="303">
                  <c:v>-10491.224121093799</c:v>
                </c:pt>
                <c:pt idx="304">
                  <c:v>-10476.248535156201</c:v>
                </c:pt>
                <c:pt idx="305">
                  <c:v>-10461.272949218701</c:v>
                </c:pt>
                <c:pt idx="306">
                  <c:v>-10446.409667968799</c:v>
                </c:pt>
                <c:pt idx="307">
                  <c:v>-10431.068847656201</c:v>
                </c:pt>
                <c:pt idx="308">
                  <c:v>-10416.21875</c:v>
                </c:pt>
                <c:pt idx="309">
                  <c:v>-10401.054199218701</c:v>
                </c:pt>
                <c:pt idx="310">
                  <c:v>-10385.764160156201</c:v>
                </c:pt>
                <c:pt idx="311">
                  <c:v>-10371.265625</c:v>
                </c:pt>
                <c:pt idx="312">
                  <c:v>-10356.5029296875</c:v>
                </c:pt>
                <c:pt idx="313">
                  <c:v>-10340.8857421875</c:v>
                </c:pt>
                <c:pt idx="314">
                  <c:v>-10325.9599609375</c:v>
                </c:pt>
                <c:pt idx="315">
                  <c:v>-10311.4365234375</c:v>
                </c:pt>
                <c:pt idx="316">
                  <c:v>-10296.63671875</c:v>
                </c:pt>
                <c:pt idx="317">
                  <c:v>-10281.560058593799</c:v>
                </c:pt>
                <c:pt idx="318">
                  <c:v>-10266.2822265625</c:v>
                </c:pt>
                <c:pt idx="319">
                  <c:v>-10251.2685546875</c:v>
                </c:pt>
                <c:pt idx="320">
                  <c:v>-10236.443359375</c:v>
                </c:pt>
                <c:pt idx="321">
                  <c:v>-10221.567871093799</c:v>
                </c:pt>
                <c:pt idx="322">
                  <c:v>-10205.8623046875</c:v>
                </c:pt>
                <c:pt idx="323">
                  <c:v>-10190.09375</c:v>
                </c:pt>
                <c:pt idx="324">
                  <c:v>-10175.7216796875</c:v>
                </c:pt>
                <c:pt idx="325">
                  <c:v>-10161.399902343799</c:v>
                </c:pt>
                <c:pt idx="326">
                  <c:v>-10146.360839843799</c:v>
                </c:pt>
                <c:pt idx="327">
                  <c:v>-10131.535644531201</c:v>
                </c:pt>
                <c:pt idx="328">
                  <c:v>-10116.421386718701</c:v>
                </c:pt>
                <c:pt idx="329">
                  <c:v>-10101.369628906201</c:v>
                </c:pt>
                <c:pt idx="330">
                  <c:v>-10085.764160156201</c:v>
                </c:pt>
                <c:pt idx="331">
                  <c:v>-10070.951660156201</c:v>
                </c:pt>
                <c:pt idx="332">
                  <c:v>-10056.705078125</c:v>
                </c:pt>
                <c:pt idx="333">
                  <c:v>-10041.540527343799</c:v>
                </c:pt>
                <c:pt idx="334">
                  <c:v>-10026.3505859375</c:v>
                </c:pt>
                <c:pt idx="335">
                  <c:v>-10011.32421875</c:v>
                </c:pt>
                <c:pt idx="336">
                  <c:v>-9996.38623046875</c:v>
                </c:pt>
                <c:pt idx="337">
                  <c:v>-9981.12109375</c:v>
                </c:pt>
                <c:pt idx="338">
                  <c:v>-9966.10693359375</c:v>
                </c:pt>
                <c:pt idx="339">
                  <c:v>-9951.4951171875</c:v>
                </c:pt>
                <c:pt idx="340">
                  <c:v>-9936.40625</c:v>
                </c:pt>
                <c:pt idx="341">
                  <c:v>-9921.19140625</c:v>
                </c:pt>
                <c:pt idx="342">
                  <c:v>-9906.66796875</c:v>
                </c:pt>
                <c:pt idx="343">
                  <c:v>-9891.93115234375</c:v>
                </c:pt>
                <c:pt idx="344">
                  <c:v>-9876.5654296875</c:v>
                </c:pt>
                <c:pt idx="345">
                  <c:v>-9861.5888671875</c:v>
                </c:pt>
                <c:pt idx="346">
                  <c:v>-9846.361328125</c:v>
                </c:pt>
                <c:pt idx="347">
                  <c:v>-9831.18408203125</c:v>
                </c:pt>
                <c:pt idx="348">
                  <c:v>-9816.59765625</c:v>
                </c:pt>
                <c:pt idx="349">
                  <c:v>-9801.28271484375</c:v>
                </c:pt>
                <c:pt idx="350">
                  <c:v>-9785.7158203125</c:v>
                </c:pt>
                <c:pt idx="351">
                  <c:v>-9771.11669921875</c:v>
                </c:pt>
                <c:pt idx="352">
                  <c:v>-9756.228515625</c:v>
                </c:pt>
                <c:pt idx="353">
                  <c:v>-9741.03857421875</c:v>
                </c:pt>
                <c:pt idx="354">
                  <c:v>-9726.3896484375</c:v>
                </c:pt>
                <c:pt idx="355">
                  <c:v>-9711.60205078125</c:v>
                </c:pt>
                <c:pt idx="356">
                  <c:v>-9696.3115234375</c:v>
                </c:pt>
                <c:pt idx="357">
                  <c:v>-9681.1845703125</c:v>
                </c:pt>
                <c:pt idx="358">
                  <c:v>-9666.787109375</c:v>
                </c:pt>
                <c:pt idx="359">
                  <c:v>-9651.71044921875</c:v>
                </c:pt>
                <c:pt idx="360">
                  <c:v>-9636.73388671875</c:v>
                </c:pt>
                <c:pt idx="361">
                  <c:v>-9622.13525390625</c:v>
                </c:pt>
                <c:pt idx="362">
                  <c:v>-9606.9833984375</c:v>
                </c:pt>
                <c:pt idx="363">
                  <c:v>-9591.16455078125</c:v>
                </c:pt>
                <c:pt idx="364">
                  <c:v>-9576.4150390625</c:v>
                </c:pt>
                <c:pt idx="365">
                  <c:v>-9562.26904296875</c:v>
                </c:pt>
                <c:pt idx="366">
                  <c:v>-9547.0791015625</c:v>
                </c:pt>
                <c:pt idx="367">
                  <c:v>-9531.8896484375</c:v>
                </c:pt>
                <c:pt idx="368">
                  <c:v>-9517.0390625</c:v>
                </c:pt>
                <c:pt idx="369">
                  <c:v>-9502.02490234375</c:v>
                </c:pt>
                <c:pt idx="370">
                  <c:v>-9486.6591796875</c:v>
                </c:pt>
                <c:pt idx="371">
                  <c:v>-9471.6328125</c:v>
                </c:pt>
                <c:pt idx="372">
                  <c:v>-9457.1474609375</c:v>
                </c:pt>
                <c:pt idx="373">
                  <c:v>-9441.806640625</c:v>
                </c:pt>
                <c:pt idx="374">
                  <c:v>-9426.4404296875</c:v>
                </c:pt>
                <c:pt idx="375">
                  <c:v>-9412.15625</c:v>
                </c:pt>
                <c:pt idx="376">
                  <c:v>-9397.30615234375</c:v>
                </c:pt>
                <c:pt idx="377">
                  <c:v>-9381.90234375</c:v>
                </c:pt>
                <c:pt idx="378">
                  <c:v>-9366.7880859375</c:v>
                </c:pt>
                <c:pt idx="379">
                  <c:v>-9352.06396484375</c:v>
                </c:pt>
                <c:pt idx="380">
                  <c:v>-9336.8486328125</c:v>
                </c:pt>
                <c:pt idx="381">
                  <c:v>-9321.92236328125</c:v>
                </c:pt>
                <c:pt idx="382">
                  <c:v>-9307.2861328125</c:v>
                </c:pt>
                <c:pt idx="383">
                  <c:v>-9291.94580078125</c:v>
                </c:pt>
                <c:pt idx="384">
                  <c:v>-9276.25244140625</c:v>
                </c:pt>
                <c:pt idx="385">
                  <c:v>-9261.41455078125</c:v>
                </c:pt>
                <c:pt idx="386">
                  <c:v>-9247.2060546875</c:v>
                </c:pt>
                <c:pt idx="387">
                  <c:v>-9232.380859375</c:v>
                </c:pt>
                <c:pt idx="388">
                  <c:v>-9217.4296875</c:v>
                </c:pt>
                <c:pt idx="389">
                  <c:v>-9202.46630859375</c:v>
                </c:pt>
                <c:pt idx="390">
                  <c:v>-9186.81103515625</c:v>
                </c:pt>
                <c:pt idx="391">
                  <c:v>-9171.734375</c:v>
                </c:pt>
                <c:pt idx="392">
                  <c:v>-9157.0478515625</c:v>
                </c:pt>
                <c:pt idx="393">
                  <c:v>-9141.64404296875</c:v>
                </c:pt>
                <c:pt idx="394">
                  <c:v>-9127.12060546875</c:v>
                </c:pt>
                <c:pt idx="395">
                  <c:v>-9112.72314453125</c:v>
                </c:pt>
                <c:pt idx="396">
                  <c:v>-9097.130859375</c:v>
                </c:pt>
                <c:pt idx="397">
                  <c:v>-9082.091796875</c:v>
                </c:pt>
                <c:pt idx="398">
                  <c:v>-9067.61865234375</c:v>
                </c:pt>
                <c:pt idx="399">
                  <c:v>-9051.8505859375</c:v>
                </c:pt>
                <c:pt idx="400">
                  <c:v>-9036.736328125</c:v>
                </c:pt>
                <c:pt idx="401">
                  <c:v>-9022.59033203125</c:v>
                </c:pt>
                <c:pt idx="402">
                  <c:v>-9006.91015625</c:v>
                </c:pt>
                <c:pt idx="403">
                  <c:v>-8991.556640625</c:v>
                </c:pt>
                <c:pt idx="404">
                  <c:v>-8977.63671875</c:v>
                </c:pt>
                <c:pt idx="405">
                  <c:v>-8962.76123046875</c:v>
                </c:pt>
                <c:pt idx="406">
                  <c:v>-8947.609375</c:v>
                </c:pt>
                <c:pt idx="407">
                  <c:v>-8932.73388671875</c:v>
                </c:pt>
                <c:pt idx="408">
                  <c:v>-8917.09130859375</c:v>
                </c:pt>
                <c:pt idx="409">
                  <c:v>-8901.197265625</c:v>
                </c:pt>
                <c:pt idx="410">
                  <c:v>-8886.8876953125</c:v>
                </c:pt>
                <c:pt idx="411">
                  <c:v>-8872.666015625</c:v>
                </c:pt>
                <c:pt idx="412">
                  <c:v>-8857.4384765625</c:v>
                </c:pt>
                <c:pt idx="413">
                  <c:v>-8842.39990234375</c:v>
                </c:pt>
                <c:pt idx="414">
                  <c:v>-8827.197265625</c:v>
                </c:pt>
                <c:pt idx="415">
                  <c:v>-8812.3720703125</c:v>
                </c:pt>
                <c:pt idx="416">
                  <c:v>-8797.6982421875</c:v>
                </c:pt>
                <c:pt idx="417">
                  <c:v>-8782.60888671875</c:v>
                </c:pt>
                <c:pt idx="418">
                  <c:v>-8767.33056640625</c:v>
                </c:pt>
                <c:pt idx="419">
                  <c:v>-8752.0654296875</c:v>
                </c:pt>
                <c:pt idx="420">
                  <c:v>-8737.20263671875</c:v>
                </c:pt>
                <c:pt idx="421">
                  <c:v>-8722.2138671875</c:v>
                </c:pt>
                <c:pt idx="422">
                  <c:v>-8707.4140625</c:v>
                </c:pt>
                <c:pt idx="423">
                  <c:v>-8692.61376953125</c:v>
                </c:pt>
                <c:pt idx="424">
                  <c:v>-8676.77001953125</c:v>
                </c:pt>
                <c:pt idx="425">
                  <c:v>-8661.19091796875</c:v>
                </c:pt>
                <c:pt idx="426">
                  <c:v>-8646.69287109375</c:v>
                </c:pt>
                <c:pt idx="427">
                  <c:v>-8632.15673828125</c:v>
                </c:pt>
                <c:pt idx="428">
                  <c:v>-8616.58935546875</c:v>
                </c:pt>
                <c:pt idx="429">
                  <c:v>-8601.73876953125</c:v>
                </c:pt>
                <c:pt idx="430">
                  <c:v>-8586.775390625</c:v>
                </c:pt>
                <c:pt idx="431">
                  <c:v>-8571.7744140625</c:v>
                </c:pt>
                <c:pt idx="432">
                  <c:v>-8557.74169921875</c:v>
                </c:pt>
                <c:pt idx="433">
                  <c:v>-8543.14306640625</c:v>
                </c:pt>
                <c:pt idx="434">
                  <c:v>-8528.1416015625</c:v>
                </c:pt>
                <c:pt idx="435">
                  <c:v>-8513.03955078125</c:v>
                </c:pt>
                <c:pt idx="436">
                  <c:v>-8497.79931640625</c:v>
                </c:pt>
                <c:pt idx="437">
                  <c:v>-8482.59716796875</c:v>
                </c:pt>
                <c:pt idx="438">
                  <c:v>-8467.49560546875</c:v>
                </c:pt>
                <c:pt idx="439">
                  <c:v>-8452.5322265625</c:v>
                </c:pt>
                <c:pt idx="440">
                  <c:v>-8438.05859375</c:v>
                </c:pt>
                <c:pt idx="441">
                  <c:v>-8422.93115234375</c:v>
                </c:pt>
                <c:pt idx="442">
                  <c:v>-8407.6162109375</c:v>
                </c:pt>
                <c:pt idx="443">
                  <c:v>-8392.89208984375</c:v>
                </c:pt>
                <c:pt idx="444">
                  <c:v>-8377.7900390625</c:v>
                </c:pt>
                <c:pt idx="445">
                  <c:v>-8361.70703125</c:v>
                </c:pt>
                <c:pt idx="446">
                  <c:v>-8346.81884765625</c:v>
                </c:pt>
                <c:pt idx="447">
                  <c:v>-8332.88671875</c:v>
                </c:pt>
                <c:pt idx="448">
                  <c:v>-8317.49609375</c:v>
                </c:pt>
                <c:pt idx="449">
                  <c:v>-8302.20556640625</c:v>
                </c:pt>
                <c:pt idx="450">
                  <c:v>-8287.8828125</c:v>
                </c:pt>
                <c:pt idx="451">
                  <c:v>-8272.755859375</c:v>
                </c:pt>
                <c:pt idx="452">
                  <c:v>-8257.41552734375</c:v>
                </c:pt>
                <c:pt idx="453">
                  <c:v>-8242.89208984375</c:v>
                </c:pt>
                <c:pt idx="454">
                  <c:v>-8228.23046875</c:v>
                </c:pt>
                <c:pt idx="455">
                  <c:v>-8213.2041015625</c:v>
                </c:pt>
                <c:pt idx="456">
                  <c:v>-8198.1525878906305</c:v>
                </c:pt>
                <c:pt idx="457">
                  <c:v>-8182.9880371093705</c:v>
                </c:pt>
                <c:pt idx="458">
                  <c:v>-8166.77978515625</c:v>
                </c:pt>
                <c:pt idx="459">
                  <c:v>-8151.388671875</c:v>
                </c:pt>
                <c:pt idx="460">
                  <c:v>-8137.35546875</c:v>
                </c:pt>
                <c:pt idx="461">
                  <c:v>-8122.6181640625</c:v>
                </c:pt>
                <c:pt idx="462">
                  <c:v>-8107.74267578125</c:v>
                </c:pt>
                <c:pt idx="463">
                  <c:v>-8093.2067871093705</c:v>
                </c:pt>
                <c:pt idx="464">
                  <c:v>-8078.10498046875</c:v>
                </c:pt>
                <c:pt idx="465">
                  <c:v>-8062.6008300781205</c:v>
                </c:pt>
                <c:pt idx="466">
                  <c:v>-8047.6123046875</c:v>
                </c:pt>
                <c:pt idx="467">
                  <c:v>-8032.95068359375</c:v>
                </c:pt>
                <c:pt idx="468">
                  <c:v>-8017.91162109375</c:v>
                </c:pt>
                <c:pt idx="469">
                  <c:v>-8003.0988769531295</c:v>
                </c:pt>
                <c:pt idx="470">
                  <c:v>-7988.4372558593795</c:v>
                </c:pt>
                <c:pt idx="471">
                  <c:v>-7973.109375</c:v>
                </c:pt>
                <c:pt idx="472">
                  <c:v>-7957.7814941406205</c:v>
                </c:pt>
                <c:pt idx="473">
                  <c:v>-7943.11962890625</c:v>
                </c:pt>
                <c:pt idx="474">
                  <c:v>-7927.7033691406205</c:v>
                </c:pt>
                <c:pt idx="475">
                  <c:v>-7912.3625488281295</c:v>
                </c:pt>
                <c:pt idx="476">
                  <c:v>-7897.6252441406205</c:v>
                </c:pt>
                <c:pt idx="477">
                  <c:v>-7881.8322753906295</c:v>
                </c:pt>
                <c:pt idx="478">
                  <c:v>-7867.0322265625</c:v>
                </c:pt>
                <c:pt idx="479">
                  <c:v>-7853.04931640625</c:v>
                </c:pt>
                <c:pt idx="480">
                  <c:v>-7838.173828125</c:v>
                </c:pt>
                <c:pt idx="481">
                  <c:v>-7822.69482421875</c:v>
                </c:pt>
                <c:pt idx="482">
                  <c:v>-7807.5051269531295</c:v>
                </c:pt>
                <c:pt idx="483">
                  <c:v>-7792.994140625</c:v>
                </c:pt>
                <c:pt idx="484">
                  <c:v>-7778.4580078125</c:v>
                </c:pt>
                <c:pt idx="485">
                  <c:v>-7763.5324707031205</c:v>
                </c:pt>
                <c:pt idx="486">
                  <c:v>-7748.3552246093705</c:v>
                </c:pt>
                <c:pt idx="487">
                  <c:v>-7733.15283203125</c:v>
                </c:pt>
                <c:pt idx="488">
                  <c:v>-7718.2272949218795</c:v>
                </c:pt>
                <c:pt idx="489">
                  <c:v>-7703.3896484375</c:v>
                </c:pt>
                <c:pt idx="490">
                  <c:v>-7688.0236816406205</c:v>
                </c:pt>
                <c:pt idx="491">
                  <c:v>-7673.2233886718705</c:v>
                </c:pt>
                <c:pt idx="492">
                  <c:v>-7658.10888671875</c:v>
                </c:pt>
                <c:pt idx="493">
                  <c:v>-7643.28369140625</c:v>
                </c:pt>
                <c:pt idx="494">
                  <c:v>-7628.87353515625</c:v>
                </c:pt>
                <c:pt idx="495">
                  <c:v>-7613.8347167968795</c:v>
                </c:pt>
                <c:pt idx="496">
                  <c:v>-7598.9970703125</c:v>
                </c:pt>
                <c:pt idx="497">
                  <c:v>-7583.70654296875</c:v>
                </c:pt>
                <c:pt idx="498">
                  <c:v>-7568.705078125</c:v>
                </c:pt>
                <c:pt idx="499">
                  <c:v>-7553.7919921875</c:v>
                </c:pt>
                <c:pt idx="500">
                  <c:v>-7538.4514160156205</c:v>
                </c:pt>
                <c:pt idx="501">
                  <c:v>-7523.58837890625</c:v>
                </c:pt>
                <c:pt idx="502">
                  <c:v>-7508.826171875</c:v>
                </c:pt>
                <c:pt idx="503">
                  <c:v>-7493.7370605468705</c:v>
                </c:pt>
                <c:pt idx="504">
                  <c:v>-7478.7609863281295</c:v>
                </c:pt>
                <c:pt idx="505">
                  <c:v>-7463.6091308593795</c:v>
                </c:pt>
                <c:pt idx="506">
                  <c:v>-7448.3564453125</c:v>
                </c:pt>
                <c:pt idx="507">
                  <c:v>-7433.5686035156205</c:v>
                </c:pt>
                <c:pt idx="508">
                  <c:v>-7418.3913574218795</c:v>
                </c:pt>
                <c:pt idx="509">
                  <c:v>-7402.76171875</c:v>
                </c:pt>
                <c:pt idx="510">
                  <c:v>-7387.9240722656295</c:v>
                </c:pt>
                <c:pt idx="511">
                  <c:v>-7372.74658203125</c:v>
                </c:pt>
                <c:pt idx="512">
                  <c:v>-7357.9841308593795</c:v>
                </c:pt>
                <c:pt idx="513">
                  <c:v>-7343.6242675781205</c:v>
                </c:pt>
                <c:pt idx="514">
                  <c:v>-7328.53515625</c:v>
                </c:pt>
                <c:pt idx="515">
                  <c:v>-7313.87353515625</c:v>
                </c:pt>
                <c:pt idx="516">
                  <c:v>-7298.9853515625</c:v>
                </c:pt>
                <c:pt idx="517">
                  <c:v>-7283.8583984375</c:v>
                </c:pt>
                <c:pt idx="518">
                  <c:v>-7268.5305175781205</c:v>
                </c:pt>
                <c:pt idx="519">
                  <c:v>-7253.4538574218795</c:v>
                </c:pt>
                <c:pt idx="520">
                  <c:v>-7237.7985839843795</c:v>
                </c:pt>
                <c:pt idx="521">
                  <c:v>-7222.59619140625</c:v>
                </c:pt>
                <c:pt idx="522">
                  <c:v>-7208.57568359375</c:v>
                </c:pt>
                <c:pt idx="523">
                  <c:v>-7193.6123046875</c:v>
                </c:pt>
                <c:pt idx="524">
                  <c:v>-7178.7370605468705</c:v>
                </c:pt>
                <c:pt idx="525">
                  <c:v>-7163.92431640625</c:v>
                </c:pt>
                <c:pt idx="526">
                  <c:v>-7149.0612792968795</c:v>
                </c:pt>
                <c:pt idx="527">
                  <c:v>-7133.921875</c:v>
                </c:pt>
                <c:pt idx="528">
                  <c:v>-7118.7194824218795</c:v>
                </c:pt>
                <c:pt idx="529">
                  <c:v>-7103.7810058593795</c:v>
                </c:pt>
                <c:pt idx="530">
                  <c:v>-7088.99365234375</c:v>
                </c:pt>
                <c:pt idx="531">
                  <c:v>-7073.7409667968795</c:v>
                </c:pt>
                <c:pt idx="532">
                  <c:v>-7057.80908203125</c:v>
                </c:pt>
                <c:pt idx="533">
                  <c:v>-7042.5439453125</c:v>
                </c:pt>
                <c:pt idx="534">
                  <c:v>-7027.99560546875</c:v>
                </c:pt>
                <c:pt idx="535">
                  <c:v>-7013.7487792968795</c:v>
                </c:pt>
                <c:pt idx="536">
                  <c:v>-6998.8605957031205</c:v>
                </c:pt>
                <c:pt idx="537">
                  <c:v>-6983.7966308593795</c:v>
                </c:pt>
                <c:pt idx="538">
                  <c:v>-6968.3679199218795</c:v>
                </c:pt>
                <c:pt idx="539">
                  <c:v>-6952.7880859375</c:v>
                </c:pt>
                <c:pt idx="540">
                  <c:v>-6937.8498535156205</c:v>
                </c:pt>
                <c:pt idx="541">
                  <c:v>-6923.3518066406205</c:v>
                </c:pt>
                <c:pt idx="542">
                  <c:v>-6908.62744140625</c:v>
                </c:pt>
                <c:pt idx="543">
                  <c:v>-6893.4250488281295</c:v>
                </c:pt>
                <c:pt idx="544">
                  <c:v>-6878.53662109375</c:v>
                </c:pt>
                <c:pt idx="545">
                  <c:v>-6864.0256347656295</c:v>
                </c:pt>
                <c:pt idx="546">
                  <c:v>-6848.634765625</c:v>
                </c:pt>
                <c:pt idx="547">
                  <c:v>-6833.4953613281295</c:v>
                </c:pt>
                <c:pt idx="548">
                  <c:v>-6819.1103515625</c:v>
                </c:pt>
                <c:pt idx="549">
                  <c:v>-6802.96484375</c:v>
                </c:pt>
                <c:pt idx="550">
                  <c:v>-6787.0832519531295</c:v>
                </c:pt>
                <c:pt idx="551">
                  <c:v>-6773.3896484375</c:v>
                </c:pt>
                <c:pt idx="552">
                  <c:v>-6759.2058105468705</c:v>
                </c:pt>
                <c:pt idx="553">
                  <c:v>-6744.20458984375</c:v>
                </c:pt>
                <c:pt idx="554">
                  <c:v>-6728.9645996093705</c:v>
                </c:pt>
                <c:pt idx="555">
                  <c:v>-6713.5234375</c:v>
                </c:pt>
                <c:pt idx="556">
                  <c:v>-6698.8366699218795</c:v>
                </c:pt>
                <c:pt idx="557">
                  <c:v>-6684.3759765625</c:v>
                </c:pt>
                <c:pt idx="558">
                  <c:v>-6669.3747558593795</c:v>
                </c:pt>
                <c:pt idx="559">
                  <c:v>-6654.28564453125</c:v>
                </c:pt>
                <c:pt idx="560">
                  <c:v>-6639.44775390625</c:v>
                </c:pt>
                <c:pt idx="561">
                  <c:v>-6623.95654296875</c:v>
                </c:pt>
                <c:pt idx="562">
                  <c:v>-6608.94287109375</c:v>
                </c:pt>
                <c:pt idx="563">
                  <c:v>-6594.58251953125</c:v>
                </c:pt>
                <c:pt idx="564">
                  <c:v>-6579.5812988281295</c:v>
                </c:pt>
                <c:pt idx="565">
                  <c:v>-6564.2155761718705</c:v>
                </c:pt>
                <c:pt idx="566">
                  <c:v>-6549.3779296875</c:v>
                </c:pt>
                <c:pt idx="567">
                  <c:v>-6534.1252441406205</c:v>
                </c:pt>
                <c:pt idx="568">
                  <c:v>-6518.15576171875</c:v>
                </c:pt>
                <c:pt idx="569">
                  <c:v>-6503.783203125</c:v>
                </c:pt>
                <c:pt idx="570">
                  <c:v>-6489.1589355468705</c:v>
                </c:pt>
                <c:pt idx="571">
                  <c:v>-6473.2145996093705</c:v>
                </c:pt>
                <c:pt idx="572">
                  <c:v>-6458.2263183593795</c:v>
                </c:pt>
                <c:pt idx="573">
                  <c:v>-6443.791015625</c:v>
                </c:pt>
                <c:pt idx="574">
                  <c:v>-6429.1921386718705</c:v>
                </c:pt>
                <c:pt idx="575">
                  <c:v>-6414.3544921875</c:v>
                </c:pt>
                <c:pt idx="576">
                  <c:v>-6399.5671386718705</c:v>
                </c:pt>
                <c:pt idx="577">
                  <c:v>-6384.2890625</c:v>
                </c:pt>
                <c:pt idx="578">
                  <c:v>-6368.8977050781205</c:v>
                </c:pt>
                <c:pt idx="579">
                  <c:v>-6354.0224609375</c:v>
                </c:pt>
                <c:pt idx="580">
                  <c:v>-6338.9208984375</c:v>
                </c:pt>
                <c:pt idx="581">
                  <c:v>-6324.0578613281295</c:v>
                </c:pt>
                <c:pt idx="582">
                  <c:v>-6309.634765625</c:v>
                </c:pt>
                <c:pt idx="583">
                  <c:v>-6294.8349609375</c:v>
                </c:pt>
                <c:pt idx="584">
                  <c:v>-6279.0920410156205</c:v>
                </c:pt>
                <c:pt idx="585">
                  <c:v>-6263.39892578125</c:v>
                </c:pt>
                <c:pt idx="586">
                  <c:v>-6248.39794921875</c:v>
                </c:pt>
                <c:pt idx="587">
                  <c:v>-6233.8244628906295</c:v>
                </c:pt>
                <c:pt idx="588">
                  <c:v>-6219.099609375</c:v>
                </c:pt>
                <c:pt idx="589">
                  <c:v>-6203.8972167968795</c:v>
                </c:pt>
                <c:pt idx="590">
                  <c:v>-6189.248046875</c:v>
                </c:pt>
                <c:pt idx="591">
                  <c:v>-6174.7751464843795</c:v>
                </c:pt>
                <c:pt idx="592">
                  <c:v>-6159.78662109375</c:v>
                </c:pt>
                <c:pt idx="593">
                  <c:v>-6144.9108886718705</c:v>
                </c:pt>
                <c:pt idx="594">
                  <c:v>-6129.90966796875</c:v>
                </c:pt>
                <c:pt idx="595">
                  <c:v>-6114.7199707031205</c:v>
                </c:pt>
                <c:pt idx="596">
                  <c:v>-6099.0148925781205</c:v>
                </c:pt>
                <c:pt idx="597">
                  <c:v>-6083.25927734375</c:v>
                </c:pt>
                <c:pt idx="598">
                  <c:v>-6068.9997558593795</c:v>
                </c:pt>
                <c:pt idx="599">
                  <c:v>-6054.740234375</c:v>
                </c:pt>
                <c:pt idx="600">
                  <c:v>-6039.8271484375</c:v>
                </c:pt>
                <c:pt idx="601">
                  <c:v>-6024.7255859375</c:v>
                </c:pt>
                <c:pt idx="602">
                  <c:v>-6009.43505859375</c:v>
                </c:pt>
                <c:pt idx="603">
                  <c:v>-5994.2451171875</c:v>
                </c:pt>
                <c:pt idx="604">
                  <c:v>-5979.3063964843795</c:v>
                </c:pt>
                <c:pt idx="605">
                  <c:v>-5964.4558105468705</c:v>
                </c:pt>
                <c:pt idx="606">
                  <c:v>-5949.2536621093705</c:v>
                </c:pt>
                <c:pt idx="607">
                  <c:v>-5934.47900390625</c:v>
                </c:pt>
                <c:pt idx="608">
                  <c:v>-5919.1884765625</c:v>
                </c:pt>
                <c:pt idx="609">
                  <c:v>-5903.88525390625</c:v>
                </c:pt>
                <c:pt idx="610">
                  <c:v>-5889.5002441406205</c:v>
                </c:pt>
                <c:pt idx="611">
                  <c:v>-5874.7380371093705</c:v>
                </c:pt>
                <c:pt idx="612">
                  <c:v>-5859.7243652343705</c:v>
                </c:pt>
                <c:pt idx="613">
                  <c:v>-5844.5974121093705</c:v>
                </c:pt>
                <c:pt idx="614">
                  <c:v>-5829.8098144531295</c:v>
                </c:pt>
                <c:pt idx="615">
                  <c:v>-5815.1354980468705</c:v>
                </c:pt>
                <c:pt idx="616">
                  <c:v>-5800.28515625</c:v>
                </c:pt>
                <c:pt idx="617">
                  <c:v>-5785.2966308593795</c:v>
                </c:pt>
                <c:pt idx="618">
                  <c:v>-5770.0690917968795</c:v>
                </c:pt>
                <c:pt idx="619">
                  <c:v>-5755.0427246093705</c:v>
                </c:pt>
                <c:pt idx="620">
                  <c:v>-5739.72705078125</c:v>
                </c:pt>
                <c:pt idx="621">
                  <c:v>-5724.7258300781205</c:v>
                </c:pt>
                <c:pt idx="622">
                  <c:v>-5709.7624511718795</c:v>
                </c:pt>
                <c:pt idx="623">
                  <c:v>-5694.9372558593705</c:v>
                </c:pt>
                <c:pt idx="624">
                  <c:v>-5680.0241699218795</c:v>
                </c:pt>
                <c:pt idx="625">
                  <c:v>-5664.9599609375</c:v>
                </c:pt>
                <c:pt idx="626">
                  <c:v>-5649.87060546875</c:v>
                </c:pt>
                <c:pt idx="627">
                  <c:v>-5634.14013671875</c:v>
                </c:pt>
                <c:pt idx="628">
                  <c:v>-5619.72998046875</c:v>
                </c:pt>
                <c:pt idx="629">
                  <c:v>-5605.1437988281205</c:v>
                </c:pt>
                <c:pt idx="630">
                  <c:v>-5589.2624511718795</c:v>
                </c:pt>
                <c:pt idx="631">
                  <c:v>-5574.638671875</c:v>
                </c:pt>
                <c:pt idx="632">
                  <c:v>-5560.26611328125</c:v>
                </c:pt>
                <c:pt idx="633">
                  <c:v>-5544.6359863281205</c:v>
                </c:pt>
                <c:pt idx="634">
                  <c:v>-5529.7229003906295</c:v>
                </c:pt>
                <c:pt idx="635">
                  <c:v>-5515.28759765625</c:v>
                </c:pt>
                <c:pt idx="636">
                  <c:v>-5500.0349121093705</c:v>
                </c:pt>
                <c:pt idx="637">
                  <c:v>-5484.6691894531295</c:v>
                </c:pt>
                <c:pt idx="638">
                  <c:v>-5469.7810058593705</c:v>
                </c:pt>
                <c:pt idx="639">
                  <c:v>-5454.8928222656205</c:v>
                </c:pt>
                <c:pt idx="640">
                  <c:v>-5439.65283203125</c:v>
                </c:pt>
                <c:pt idx="641">
                  <c:v>-5424.978515625</c:v>
                </c:pt>
                <c:pt idx="642">
                  <c:v>-5409.3986816406295</c:v>
                </c:pt>
                <c:pt idx="643">
                  <c:v>-5394.35986328125</c:v>
                </c:pt>
                <c:pt idx="644">
                  <c:v>-5380.3395996093705</c:v>
                </c:pt>
                <c:pt idx="645">
                  <c:v>-5365.23779296875</c:v>
                </c:pt>
                <c:pt idx="646">
                  <c:v>-5350.26171875</c:v>
                </c:pt>
                <c:pt idx="647">
                  <c:v>-5335.22265625</c:v>
                </c:pt>
                <c:pt idx="648">
                  <c:v>-5320.1962890625</c:v>
                </c:pt>
                <c:pt idx="649">
                  <c:v>-5304.1262207031295</c:v>
                </c:pt>
                <c:pt idx="650">
                  <c:v>-5289.1628417968705</c:v>
                </c:pt>
                <c:pt idx="651">
                  <c:v>-5275.4064941406295</c:v>
                </c:pt>
                <c:pt idx="652">
                  <c:v>-5260.53076171875</c:v>
                </c:pt>
                <c:pt idx="653">
                  <c:v>-5245.3662109375</c:v>
                </c:pt>
                <c:pt idx="654">
                  <c:v>-5230.05078125</c:v>
                </c:pt>
                <c:pt idx="655">
                  <c:v>-5214.6472167968705</c:v>
                </c:pt>
                <c:pt idx="656">
                  <c:v>-5199.3693847656205</c:v>
                </c:pt>
                <c:pt idx="657">
                  <c:v>-5185.072265625</c:v>
                </c:pt>
                <c:pt idx="658">
                  <c:v>-5170.51123046875</c:v>
                </c:pt>
                <c:pt idx="659">
                  <c:v>-5155.2082519531295</c:v>
                </c:pt>
                <c:pt idx="660">
                  <c:v>-5140.24462890625</c:v>
                </c:pt>
                <c:pt idx="661">
                  <c:v>-5125.54541015625</c:v>
                </c:pt>
                <c:pt idx="662">
                  <c:v>-5110.53173828125</c:v>
                </c:pt>
                <c:pt idx="663">
                  <c:v>-5094.76318359375</c:v>
                </c:pt>
                <c:pt idx="664">
                  <c:v>-5079.4602050781205</c:v>
                </c:pt>
                <c:pt idx="665">
                  <c:v>-5064.6477050781205</c:v>
                </c:pt>
                <c:pt idx="666">
                  <c:v>-5049.9230957031295</c:v>
                </c:pt>
                <c:pt idx="667">
                  <c:v>-5035.50048828125</c:v>
                </c:pt>
                <c:pt idx="668">
                  <c:v>-5020.3610839843795</c:v>
                </c:pt>
                <c:pt idx="669">
                  <c:v>-5004.93212890625</c:v>
                </c:pt>
                <c:pt idx="670">
                  <c:v>-4989.8303222656205</c:v>
                </c:pt>
                <c:pt idx="671">
                  <c:v>-4974.2255859375</c:v>
                </c:pt>
                <c:pt idx="672">
                  <c:v>-4959.5134277343795</c:v>
                </c:pt>
                <c:pt idx="673">
                  <c:v>-4945.6691894531295</c:v>
                </c:pt>
                <c:pt idx="674">
                  <c:v>-4930.9572753906295</c:v>
                </c:pt>
                <c:pt idx="675">
                  <c:v>-4916.00634765625</c:v>
                </c:pt>
                <c:pt idx="676">
                  <c:v>-4900.67822265625</c:v>
                </c:pt>
                <c:pt idx="677">
                  <c:v>-4885.400390625</c:v>
                </c:pt>
                <c:pt idx="678">
                  <c:v>-4870.5876464843795</c:v>
                </c:pt>
                <c:pt idx="679">
                  <c:v>-4855.7121582031295</c:v>
                </c:pt>
                <c:pt idx="680">
                  <c:v>-4840.08251953125</c:v>
                </c:pt>
                <c:pt idx="681">
                  <c:v>-4825.14404296875</c:v>
                </c:pt>
                <c:pt idx="682">
                  <c:v>-4810.90966796875</c:v>
                </c:pt>
                <c:pt idx="683">
                  <c:v>-4795.7072753906295</c:v>
                </c:pt>
                <c:pt idx="684">
                  <c:v>-4780.5930175781205</c:v>
                </c:pt>
                <c:pt idx="685">
                  <c:v>-4765.8435058593705</c:v>
                </c:pt>
                <c:pt idx="686">
                  <c:v>-4750.8171386718795</c:v>
                </c:pt>
                <c:pt idx="687">
                  <c:v>-4735.7404785156205</c:v>
                </c:pt>
                <c:pt idx="688">
                  <c:v>-4720.0100097656205</c:v>
                </c:pt>
                <c:pt idx="689">
                  <c:v>-4705.14697265625</c:v>
                </c:pt>
                <c:pt idx="690">
                  <c:v>-4691.02587890625</c:v>
                </c:pt>
                <c:pt idx="691">
                  <c:v>-4675.91162109375</c:v>
                </c:pt>
                <c:pt idx="692">
                  <c:v>-4660.62109375</c:v>
                </c:pt>
                <c:pt idx="693">
                  <c:v>-4645.7580566406295</c:v>
                </c:pt>
                <c:pt idx="694">
                  <c:v>-4630.970703125</c:v>
                </c:pt>
                <c:pt idx="695">
                  <c:v>-4615.6552734375</c:v>
                </c:pt>
                <c:pt idx="696">
                  <c:v>-4600.6037597656205</c:v>
                </c:pt>
                <c:pt idx="697">
                  <c:v>-4585.6022949218795</c:v>
                </c:pt>
                <c:pt idx="698">
                  <c:v>-4570.751953125</c:v>
                </c:pt>
                <c:pt idx="699">
                  <c:v>-4555.6252441406295</c:v>
                </c:pt>
                <c:pt idx="700">
                  <c:v>-4540.7751464843795</c:v>
                </c:pt>
                <c:pt idx="701">
                  <c:v>-4525.9123535156205</c:v>
                </c:pt>
                <c:pt idx="702">
                  <c:v>-4510.5966796875</c:v>
                </c:pt>
                <c:pt idx="703">
                  <c:v>-4495.7587890625</c:v>
                </c:pt>
                <c:pt idx="704">
                  <c:v>-4480.619140625</c:v>
                </c:pt>
                <c:pt idx="705">
                  <c:v>-4465.6052246093705</c:v>
                </c:pt>
                <c:pt idx="706">
                  <c:v>-4450.7800292968705</c:v>
                </c:pt>
                <c:pt idx="707">
                  <c:v>-4435.955078125</c:v>
                </c:pt>
                <c:pt idx="708">
                  <c:v>-4420.1994628906295</c:v>
                </c:pt>
                <c:pt idx="709">
                  <c:v>-4405.1604003906295</c:v>
                </c:pt>
                <c:pt idx="710">
                  <c:v>-4390.775390625</c:v>
                </c:pt>
                <c:pt idx="711">
                  <c:v>-4375.6359863281205</c:v>
                </c:pt>
                <c:pt idx="712">
                  <c:v>-4360.9365234375</c:v>
                </c:pt>
                <c:pt idx="713">
                  <c:v>-4346.2873535156205</c:v>
                </c:pt>
                <c:pt idx="714">
                  <c:v>-4331.0849609375</c:v>
                </c:pt>
                <c:pt idx="715">
                  <c:v>-4315.8698730468705</c:v>
                </c:pt>
                <c:pt idx="716">
                  <c:v>-4300.76806640625</c:v>
                </c:pt>
                <c:pt idx="717">
                  <c:v>-4285.45263671875</c:v>
                </c:pt>
                <c:pt idx="718">
                  <c:v>-4270.72802734375</c:v>
                </c:pt>
                <c:pt idx="719">
                  <c:v>-4255.525390625</c:v>
                </c:pt>
                <c:pt idx="720">
                  <c:v>-4239.4931640625</c:v>
                </c:pt>
                <c:pt idx="721">
                  <c:v>-4225.0075683593705</c:v>
                </c:pt>
                <c:pt idx="722">
                  <c:v>-4211.1882324218795</c:v>
                </c:pt>
                <c:pt idx="723">
                  <c:v>-4195.7470703125</c:v>
                </c:pt>
                <c:pt idx="724">
                  <c:v>-4180.7961425781205</c:v>
                </c:pt>
                <c:pt idx="725">
                  <c:v>-4165.94580078125</c:v>
                </c:pt>
                <c:pt idx="726">
                  <c:v>-4150.3034667968705</c:v>
                </c:pt>
                <c:pt idx="727">
                  <c:v>-4135.9309082031295</c:v>
                </c:pt>
                <c:pt idx="728">
                  <c:v>-4121.5458984375</c:v>
                </c:pt>
                <c:pt idx="729">
                  <c:v>-4106.1171875</c:v>
                </c:pt>
                <c:pt idx="730">
                  <c:v>-4090.67578125</c:v>
                </c:pt>
                <c:pt idx="731">
                  <c:v>-4075.5362548828102</c:v>
                </c:pt>
                <c:pt idx="732">
                  <c:v>-4060.37158203125</c:v>
                </c:pt>
                <c:pt idx="733">
                  <c:v>-4045.6470947265602</c:v>
                </c:pt>
                <c:pt idx="734">
                  <c:v>-4031.26196289063</c:v>
                </c:pt>
                <c:pt idx="735">
                  <c:v>-4015.97143554687</c:v>
                </c:pt>
                <c:pt idx="736">
                  <c:v>-4000.6558837890602</c:v>
                </c:pt>
                <c:pt idx="737">
                  <c:v>-3986.24584960937</c:v>
                </c:pt>
                <c:pt idx="738">
                  <c:v>-3971.7099609375</c:v>
                </c:pt>
                <c:pt idx="739">
                  <c:v>-3956.72119140625</c:v>
                </c:pt>
                <c:pt idx="740">
                  <c:v>-3941.7325439453102</c:v>
                </c:pt>
                <c:pt idx="741">
                  <c:v>-3926.4169921875</c:v>
                </c:pt>
                <c:pt idx="742">
                  <c:v>-3911.0762939453102</c:v>
                </c:pt>
                <c:pt idx="743">
                  <c:v>-3896.22607421875</c:v>
                </c:pt>
                <c:pt idx="744">
                  <c:v>-3881.26245117188</c:v>
                </c:pt>
                <c:pt idx="745">
                  <c:v>-3866.2486572265602</c:v>
                </c:pt>
                <c:pt idx="746">
                  <c:v>-3851.37329101562</c:v>
                </c:pt>
                <c:pt idx="747">
                  <c:v>-3836.54809570313</c:v>
                </c:pt>
                <c:pt idx="748">
                  <c:v>-3821.72290039063</c:v>
                </c:pt>
                <c:pt idx="749">
                  <c:v>-3806.8472900390602</c:v>
                </c:pt>
                <c:pt idx="750">
                  <c:v>-3791.84619140625</c:v>
                </c:pt>
                <c:pt idx="751">
                  <c:v>-3776.71923828125</c:v>
                </c:pt>
                <c:pt idx="752">
                  <c:v>-3761.7178955078102</c:v>
                </c:pt>
                <c:pt idx="753">
                  <c:v>-3746.86767578125</c:v>
                </c:pt>
                <c:pt idx="754">
                  <c:v>-3731.6905517578102</c:v>
                </c:pt>
                <c:pt idx="755">
                  <c:v>-3716.50073242188</c:v>
                </c:pt>
                <c:pt idx="756">
                  <c:v>-3701.650390625</c:v>
                </c:pt>
                <c:pt idx="757">
                  <c:v>-3686.09594726562</c:v>
                </c:pt>
                <c:pt idx="758">
                  <c:v>-3671.11987304687</c:v>
                </c:pt>
                <c:pt idx="759">
                  <c:v>-3656.8856201171898</c:v>
                </c:pt>
                <c:pt idx="760">
                  <c:v>-3641.58251953125</c:v>
                </c:pt>
                <c:pt idx="761">
                  <c:v>-3626.43041992188</c:v>
                </c:pt>
                <c:pt idx="762">
                  <c:v>-3611.5550537109398</c:v>
                </c:pt>
                <c:pt idx="763">
                  <c:v>-3595.9000244140602</c:v>
                </c:pt>
                <c:pt idx="764">
                  <c:v>-3581.1251220703102</c:v>
                </c:pt>
                <c:pt idx="765">
                  <c:v>-3566.9034423828102</c:v>
                </c:pt>
                <c:pt idx="766">
                  <c:v>-3551.39916992188</c:v>
                </c:pt>
                <c:pt idx="767">
                  <c:v>-3536.5615234375</c:v>
                </c:pt>
                <c:pt idx="768">
                  <c:v>-3522.1514892578102</c:v>
                </c:pt>
                <c:pt idx="769">
                  <c:v>-3506.7479248046898</c:v>
                </c:pt>
                <c:pt idx="770">
                  <c:v>-3491.4952392578102</c:v>
                </c:pt>
                <c:pt idx="771">
                  <c:v>-3476.7706298828102</c:v>
                </c:pt>
                <c:pt idx="772">
                  <c:v>-3461.86987304687</c:v>
                </c:pt>
                <c:pt idx="773">
                  <c:v>-3446.7177734375</c:v>
                </c:pt>
                <c:pt idx="774">
                  <c:v>-3431.7418212890602</c:v>
                </c:pt>
                <c:pt idx="775">
                  <c:v>-3416.42626953125</c:v>
                </c:pt>
                <c:pt idx="776">
                  <c:v>-3401.4879150390602</c:v>
                </c:pt>
                <c:pt idx="777">
                  <c:v>-3386.9520263671898</c:v>
                </c:pt>
                <c:pt idx="778">
                  <c:v>-3371.8753662109398</c:v>
                </c:pt>
                <c:pt idx="779">
                  <c:v>-3356.11962890625</c:v>
                </c:pt>
                <c:pt idx="780">
                  <c:v>-3341.00512695313</c:v>
                </c:pt>
                <c:pt idx="781">
                  <c:v>-3326.921875</c:v>
                </c:pt>
                <c:pt idx="782">
                  <c:v>-3312.0465087890602</c:v>
                </c:pt>
                <c:pt idx="783">
                  <c:v>-3296.32861328125</c:v>
                </c:pt>
                <c:pt idx="784">
                  <c:v>-3281.05078125</c:v>
                </c:pt>
                <c:pt idx="785">
                  <c:v>-3265.4083251953102</c:v>
                </c:pt>
                <c:pt idx="786">
                  <c:v>-3250.708984375</c:v>
                </c:pt>
                <c:pt idx="787">
                  <c:v>-3236.61303710937</c:v>
                </c:pt>
                <c:pt idx="788">
                  <c:v>-3221.7752685546898</c:v>
                </c:pt>
                <c:pt idx="789">
                  <c:v>-3207.07592773438</c:v>
                </c:pt>
                <c:pt idx="790">
                  <c:v>-3192.25073242188</c:v>
                </c:pt>
                <c:pt idx="791">
                  <c:v>-3177.11108398438</c:v>
                </c:pt>
                <c:pt idx="792">
                  <c:v>-3161.3302001953102</c:v>
                </c:pt>
                <c:pt idx="793">
                  <c:v>-3146.47998046875</c:v>
                </c:pt>
                <c:pt idx="794">
                  <c:v>-3131.3404541015602</c:v>
                </c:pt>
                <c:pt idx="795">
                  <c:v>-3115.38354492188</c:v>
                </c:pt>
                <c:pt idx="796">
                  <c:v>-3100.3446044921898</c:v>
                </c:pt>
                <c:pt idx="797">
                  <c:v>-3086.3116455078102</c:v>
                </c:pt>
                <c:pt idx="798">
                  <c:v>-3072.0902099609398</c:v>
                </c:pt>
                <c:pt idx="799">
                  <c:v>-3056.900390625</c:v>
                </c:pt>
                <c:pt idx="800">
                  <c:v>-3041.91162109375</c:v>
                </c:pt>
                <c:pt idx="801">
                  <c:v>-3027.0865478515602</c:v>
                </c:pt>
                <c:pt idx="802">
                  <c:v>-3011.46923828125</c:v>
                </c:pt>
                <c:pt idx="803">
                  <c:v>-2996.64404296875</c:v>
                </c:pt>
                <c:pt idx="804">
                  <c:v>-2982.5733642578102</c:v>
                </c:pt>
                <c:pt idx="805">
                  <c:v>-2967.5343017578102</c:v>
                </c:pt>
                <c:pt idx="806">
                  <c:v>-2951.9547119140602</c:v>
                </c:pt>
                <c:pt idx="807">
                  <c:v>-2936.9661865234398</c:v>
                </c:pt>
                <c:pt idx="808">
                  <c:v>-2922.3421630859398</c:v>
                </c:pt>
                <c:pt idx="809">
                  <c:v>-2907.17749023438</c:v>
                </c:pt>
                <c:pt idx="810">
                  <c:v>-2892.2139892578102</c:v>
                </c:pt>
                <c:pt idx="811">
                  <c:v>-2877.51440429687</c:v>
                </c:pt>
                <c:pt idx="812">
                  <c:v>-2862.5509033203102</c:v>
                </c:pt>
                <c:pt idx="813">
                  <c:v>-2847.2982177734398</c:v>
                </c:pt>
                <c:pt idx="814">
                  <c:v>-2832.41015625</c:v>
                </c:pt>
                <c:pt idx="815">
                  <c:v>-2817.0694580078102</c:v>
                </c:pt>
                <c:pt idx="816">
                  <c:v>-2802.0557861328102</c:v>
                </c:pt>
                <c:pt idx="817">
                  <c:v>-2787.5450439453102</c:v>
                </c:pt>
                <c:pt idx="818">
                  <c:v>-2772.56884765625</c:v>
                </c:pt>
                <c:pt idx="819">
                  <c:v>-2757.41674804687</c:v>
                </c:pt>
                <c:pt idx="820">
                  <c:v>-2742.4156494140602</c:v>
                </c:pt>
                <c:pt idx="821">
                  <c:v>-2727.4144287109398</c:v>
                </c:pt>
                <c:pt idx="822">
                  <c:v>-2712.24975585938</c:v>
                </c:pt>
                <c:pt idx="823">
                  <c:v>-2697.53784179687</c:v>
                </c:pt>
                <c:pt idx="824">
                  <c:v>-2682.5364990234398</c:v>
                </c:pt>
                <c:pt idx="825">
                  <c:v>-2667.25854492187</c:v>
                </c:pt>
                <c:pt idx="826">
                  <c:v>-2651.99340820313</c:v>
                </c:pt>
                <c:pt idx="827">
                  <c:v>-2636.4892578125</c:v>
                </c:pt>
                <c:pt idx="828">
                  <c:v>-2620.29345703125</c:v>
                </c:pt>
                <c:pt idx="829">
                  <c:v>-2606.0718994140602</c:v>
                </c:pt>
                <c:pt idx="830">
                  <c:v>-2592.2401123046898</c:v>
                </c:pt>
                <c:pt idx="831">
                  <c:v>-2576.9495849609398</c:v>
                </c:pt>
                <c:pt idx="832">
                  <c:v>-2562.38842773438</c:v>
                </c:pt>
                <c:pt idx="833">
                  <c:v>-2547.2615966796898</c:v>
                </c:pt>
                <c:pt idx="834">
                  <c:v>-2531.22924804687</c:v>
                </c:pt>
                <c:pt idx="835">
                  <c:v>-2516.6177978515602</c:v>
                </c:pt>
                <c:pt idx="836">
                  <c:v>-2502.83642578125</c:v>
                </c:pt>
                <c:pt idx="837">
                  <c:v>-2487.8729248046898</c:v>
                </c:pt>
                <c:pt idx="838">
                  <c:v>-2473.5506591796898</c:v>
                </c:pt>
                <c:pt idx="839">
                  <c:v>-2458.28540039062</c:v>
                </c:pt>
                <c:pt idx="840">
                  <c:v>-2441.63696289062</c:v>
                </c:pt>
                <c:pt idx="841">
                  <c:v>-2426.2711181640602</c:v>
                </c:pt>
                <c:pt idx="842">
                  <c:v>-2411.810546875</c:v>
                </c:pt>
                <c:pt idx="843">
                  <c:v>-2396.60815429687</c:v>
                </c:pt>
                <c:pt idx="844">
                  <c:v>-2381.11669921875</c:v>
                </c:pt>
                <c:pt idx="845">
                  <c:v>-2366.76928710938</c:v>
                </c:pt>
                <c:pt idx="846">
                  <c:v>-2351.75537109375</c:v>
                </c:pt>
                <c:pt idx="847">
                  <c:v>-2336.15063476562</c:v>
                </c:pt>
                <c:pt idx="848">
                  <c:v>-2321.81591796875</c:v>
                </c:pt>
                <c:pt idx="849">
                  <c:v>-2307.60693359375</c:v>
                </c:pt>
                <c:pt idx="850">
                  <c:v>-2292.89501953125</c:v>
                </c:pt>
                <c:pt idx="851">
                  <c:v>-2278.01953125</c:v>
                </c:pt>
                <c:pt idx="852">
                  <c:v>-2262.52783203125</c:v>
                </c:pt>
                <c:pt idx="853">
                  <c:v>-2246.6463623046898</c:v>
                </c:pt>
                <c:pt idx="854">
                  <c:v>-2232.14819335938</c:v>
                </c:pt>
                <c:pt idx="855">
                  <c:v>-2217.7757568359398</c:v>
                </c:pt>
                <c:pt idx="856">
                  <c:v>-2203.7049560546898</c:v>
                </c:pt>
                <c:pt idx="857">
                  <c:v>-2139.5003662109398</c:v>
                </c:pt>
                <c:pt idx="858">
                  <c:v>-2086.134765625</c:v>
                </c:pt>
                <c:pt idx="859">
                  <c:v>-2079.8853759765602</c:v>
                </c:pt>
                <c:pt idx="860">
                  <c:v>-2067.38647460938</c:v>
                </c:pt>
                <c:pt idx="861">
                  <c:v>-2053.01391601562</c:v>
                </c:pt>
                <c:pt idx="862">
                  <c:v>-2037.78637695313</c:v>
                </c:pt>
                <c:pt idx="863">
                  <c:v>-2022.91101074219</c:v>
                </c:pt>
                <c:pt idx="864">
                  <c:v>-2008.3750610351599</c:v>
                </c:pt>
                <c:pt idx="865">
                  <c:v>-1993.248046875</c:v>
                </c:pt>
                <c:pt idx="866">
                  <c:v>-1978.0204467773401</c:v>
                </c:pt>
                <c:pt idx="867">
                  <c:v>-1962.95642089844</c:v>
                </c:pt>
                <c:pt idx="868">
                  <c:v>-1948.1689453125</c:v>
                </c:pt>
                <c:pt idx="869">
                  <c:v>-1933.0922241210901</c:v>
                </c:pt>
                <c:pt idx="870">
                  <c:v>-1917.5126953125</c:v>
                </c:pt>
                <c:pt idx="871">
                  <c:v>-1902.4612426757801</c:v>
                </c:pt>
                <c:pt idx="872">
                  <c:v>-1887.84985351562</c:v>
                </c:pt>
                <c:pt idx="873">
                  <c:v>-1873.02465820313</c:v>
                </c:pt>
                <c:pt idx="874">
                  <c:v>-1858.0485229492199</c:v>
                </c:pt>
                <c:pt idx="875">
                  <c:v>-1842.7581176757801</c:v>
                </c:pt>
                <c:pt idx="876">
                  <c:v>-1827.9329223632801</c:v>
                </c:pt>
                <c:pt idx="877">
                  <c:v>-1812.3533325195301</c:v>
                </c:pt>
                <c:pt idx="878">
                  <c:v>-1797.05041503906</c:v>
                </c:pt>
                <c:pt idx="879">
                  <c:v>-1782.92932128906</c:v>
                </c:pt>
                <c:pt idx="880">
                  <c:v>-1768.06640625</c:v>
                </c:pt>
                <c:pt idx="881">
                  <c:v>-1752.0089721679699</c:v>
                </c:pt>
                <c:pt idx="882">
                  <c:v>-1735.6875</c:v>
                </c:pt>
                <c:pt idx="883">
                  <c:v>-1720.54797363281</c:v>
                </c:pt>
                <c:pt idx="884">
                  <c:v>-1705.65991210938</c:v>
                </c:pt>
                <c:pt idx="885">
                  <c:v>-1691.4005737304699</c:v>
                </c:pt>
                <c:pt idx="886">
                  <c:v>-1677.61901855469</c:v>
                </c:pt>
                <c:pt idx="887">
                  <c:v>-1662.9196166992199</c:v>
                </c:pt>
                <c:pt idx="888">
                  <c:v>-1647.5914916992199</c:v>
                </c:pt>
                <c:pt idx="889">
                  <c:v>-1632.47717285156</c:v>
                </c:pt>
                <c:pt idx="890">
                  <c:v>-1617.80285644531</c:v>
                </c:pt>
                <c:pt idx="891">
                  <c:v>-1603.0907592773401</c:v>
                </c:pt>
                <c:pt idx="892">
                  <c:v>-1588.3788452148401</c:v>
                </c:pt>
                <c:pt idx="893">
                  <c:v>-1573.2142944335901</c:v>
                </c:pt>
                <c:pt idx="894">
                  <c:v>-1557.59692382813</c:v>
                </c:pt>
                <c:pt idx="895">
                  <c:v>-1543.07348632813</c:v>
                </c:pt>
                <c:pt idx="896">
                  <c:v>-1528.5752563476599</c:v>
                </c:pt>
                <c:pt idx="897">
                  <c:v>-1513.3980102539099</c:v>
                </c:pt>
                <c:pt idx="898">
                  <c:v>-1497.7681274414099</c:v>
                </c:pt>
                <c:pt idx="899">
                  <c:v>-1482.9303588867199</c:v>
                </c:pt>
                <c:pt idx="900">
                  <c:v>-1468.53271484375</c:v>
                </c:pt>
                <c:pt idx="901">
                  <c:v>-1452.92797851562</c:v>
                </c:pt>
                <c:pt idx="902">
                  <c:v>-1437.93933105469</c:v>
                </c:pt>
                <c:pt idx="903">
                  <c:v>-1423.1016235351599</c:v>
                </c:pt>
                <c:pt idx="904">
                  <c:v>-1407.63513183594</c:v>
                </c:pt>
                <c:pt idx="905">
                  <c:v>-1392.7470703125</c:v>
                </c:pt>
                <c:pt idx="906">
                  <c:v>-1378.4500122070301</c:v>
                </c:pt>
                <c:pt idx="907">
                  <c:v>-1363.33557128906</c:v>
                </c:pt>
                <c:pt idx="908">
                  <c:v>-1348.10803222656</c:v>
                </c:pt>
                <c:pt idx="909">
                  <c:v>-1333.52185058594</c:v>
                </c:pt>
                <c:pt idx="910">
                  <c:v>-1318.6967163085901</c:v>
                </c:pt>
                <c:pt idx="911">
                  <c:v>-1303.5571899414099</c:v>
                </c:pt>
                <c:pt idx="912">
                  <c:v>-1287.6254272460901</c:v>
                </c:pt>
                <c:pt idx="913">
                  <c:v>-1272.5110473632801</c:v>
                </c:pt>
                <c:pt idx="914">
                  <c:v>-1257.77392578125</c:v>
                </c:pt>
                <c:pt idx="915">
                  <c:v>-1242.91101074219</c:v>
                </c:pt>
                <c:pt idx="916">
                  <c:v>-1228.4127807617199</c:v>
                </c:pt>
                <c:pt idx="917">
                  <c:v>-1212.66967773438</c:v>
                </c:pt>
                <c:pt idx="918">
                  <c:v>-1197.32897949219</c:v>
                </c:pt>
                <c:pt idx="919">
                  <c:v>-1183.4091796875</c:v>
                </c:pt>
                <c:pt idx="920">
                  <c:v>-1168.8355102539099</c:v>
                </c:pt>
                <c:pt idx="921">
                  <c:v>-1153.6708374023401</c:v>
                </c:pt>
                <c:pt idx="922">
                  <c:v>-1138.11633300781</c:v>
                </c:pt>
                <c:pt idx="923">
                  <c:v>-1123.12768554688</c:v>
                </c:pt>
                <c:pt idx="924">
                  <c:v>-1108.7048950195301</c:v>
                </c:pt>
                <c:pt idx="925">
                  <c:v>-1093.81689453125</c:v>
                </c:pt>
                <c:pt idx="926">
                  <c:v>-1078.71508789062</c:v>
                </c:pt>
                <c:pt idx="927">
                  <c:v>-1063.72644042969</c:v>
                </c:pt>
                <c:pt idx="928">
                  <c:v>-1048.6875610351599</c:v>
                </c:pt>
                <c:pt idx="929">
                  <c:v>-1033.09533691406</c:v>
                </c:pt>
                <c:pt idx="930">
                  <c:v>-1018.54675292969</c:v>
                </c:pt>
                <c:pt idx="931">
                  <c:v>-1003.4072265625</c:v>
                </c:pt>
                <c:pt idx="932">
                  <c:v>-987.6767578125</c:v>
                </c:pt>
                <c:pt idx="933">
                  <c:v>-973.40490722656295</c:v>
                </c:pt>
                <c:pt idx="934">
                  <c:v>-958.85632324218795</c:v>
                </c:pt>
                <c:pt idx="935">
                  <c:v>-943.38983154296898</c:v>
                </c:pt>
                <c:pt idx="936">
                  <c:v>-928.514404296875</c:v>
                </c:pt>
                <c:pt idx="937">
                  <c:v>-913.81500244140602</c:v>
                </c:pt>
                <c:pt idx="938">
                  <c:v>-898.65032958984398</c:v>
                </c:pt>
                <c:pt idx="939">
                  <c:v>-883.05810546875</c:v>
                </c:pt>
                <c:pt idx="940">
                  <c:v>-868.24548339843795</c:v>
                </c:pt>
                <c:pt idx="941">
                  <c:v>-853.54605102539097</c:v>
                </c:pt>
                <c:pt idx="942">
                  <c:v>-838.41912841796898</c:v>
                </c:pt>
                <c:pt idx="943">
                  <c:v>-823.88317871093705</c:v>
                </c:pt>
                <c:pt idx="944">
                  <c:v>-808.41668701171898</c:v>
                </c:pt>
                <c:pt idx="945">
                  <c:v>-792.371826171875</c:v>
                </c:pt>
                <c:pt idx="946">
                  <c:v>-777.63470458984398</c:v>
                </c:pt>
                <c:pt idx="947">
                  <c:v>-763.35021972656295</c:v>
                </c:pt>
                <c:pt idx="948">
                  <c:v>-748.38671875</c:v>
                </c:pt>
                <c:pt idx="949">
                  <c:v>-733.42324829101597</c:v>
                </c:pt>
                <c:pt idx="950">
                  <c:v>-718.42205810546898</c:v>
                </c:pt>
                <c:pt idx="951">
                  <c:v>-703.69747924804699</c:v>
                </c:pt>
                <c:pt idx="952">
                  <c:v>-689.09866333007801</c:v>
                </c:pt>
                <c:pt idx="953">
                  <c:v>-673.65734863281295</c:v>
                </c:pt>
                <c:pt idx="954">
                  <c:v>-658.22860717773403</c:v>
                </c:pt>
                <c:pt idx="955">
                  <c:v>-643.71780395507801</c:v>
                </c:pt>
                <c:pt idx="956">
                  <c:v>-628.88006591796898</c:v>
                </c:pt>
                <c:pt idx="957">
                  <c:v>-613.55191040039097</c:v>
                </c:pt>
                <c:pt idx="958">
                  <c:v>-598.24890136718705</c:v>
                </c:pt>
                <c:pt idx="959">
                  <c:v>-583.41116333007801</c:v>
                </c:pt>
                <c:pt idx="960">
                  <c:v>-568.59857177734398</c:v>
                </c:pt>
                <c:pt idx="961">
                  <c:v>-553.748291015625</c:v>
                </c:pt>
                <c:pt idx="962">
                  <c:v>-539.31295776367199</c:v>
                </c:pt>
                <c:pt idx="963">
                  <c:v>-524.28659057617199</c:v>
                </c:pt>
                <c:pt idx="964">
                  <c:v>-508.98356628417997</c:v>
                </c:pt>
                <c:pt idx="965">
                  <c:v>-494.14581298828102</c:v>
                </c:pt>
                <c:pt idx="966">
                  <c:v>-478.99372863769503</c:v>
                </c:pt>
                <c:pt idx="967">
                  <c:v>-463.97994995117199</c:v>
                </c:pt>
                <c:pt idx="968">
                  <c:v>-448.68952941894503</c:v>
                </c:pt>
                <c:pt idx="969">
                  <c:v>-433.71345520019503</c:v>
                </c:pt>
                <c:pt idx="970">
                  <c:v>-418.37274169921898</c:v>
                </c:pt>
                <c:pt idx="971">
                  <c:v>-403.50987243652298</c:v>
                </c:pt>
                <c:pt idx="972">
                  <c:v>-389.35113525390602</c:v>
                </c:pt>
                <c:pt idx="973">
                  <c:v>-373.74635314941401</c:v>
                </c:pt>
                <c:pt idx="974">
                  <c:v>-358.80802917480497</c:v>
                </c:pt>
                <c:pt idx="975">
                  <c:v>-344.29722595214798</c:v>
                </c:pt>
                <c:pt idx="976">
                  <c:v>-329.14512634277298</c:v>
                </c:pt>
                <c:pt idx="977">
                  <c:v>-313.77925109863298</c:v>
                </c:pt>
                <c:pt idx="978">
                  <c:v>-298.96665954589798</c:v>
                </c:pt>
                <c:pt idx="979">
                  <c:v>-284.30496215820301</c:v>
                </c:pt>
                <c:pt idx="980">
                  <c:v>-269.14028930664102</c:v>
                </c:pt>
                <c:pt idx="981">
                  <c:v>-253.84987640380899</c:v>
                </c:pt>
                <c:pt idx="982">
                  <c:v>-239.16302490234401</c:v>
                </c:pt>
                <c:pt idx="983">
                  <c:v>-224.58934783935501</c:v>
                </c:pt>
                <c:pt idx="984">
                  <c:v>-209.26121520996099</c:v>
                </c:pt>
                <c:pt idx="985">
                  <c:v>-194.08396148681601</c:v>
                </c:pt>
                <c:pt idx="986">
                  <c:v>-179.09555816650399</c:v>
                </c:pt>
                <c:pt idx="987">
                  <c:v>-163.81795501708999</c:v>
                </c:pt>
                <c:pt idx="988">
                  <c:v>-148.66586303710901</c:v>
                </c:pt>
                <c:pt idx="989">
                  <c:v>-134.11734008789099</c:v>
                </c:pt>
                <c:pt idx="990">
                  <c:v>-119.581382751465</c:v>
                </c:pt>
                <c:pt idx="991">
                  <c:v>-103.951686859131</c:v>
                </c:pt>
                <c:pt idx="992">
                  <c:v>-88.636234283447294</c:v>
                </c:pt>
                <c:pt idx="993">
                  <c:v>-74.112735748291001</c:v>
                </c:pt>
                <c:pt idx="994">
                  <c:v>-59.413431167602504</c:v>
                </c:pt>
                <c:pt idx="995">
                  <c:v>-44.3871364593506</c:v>
                </c:pt>
                <c:pt idx="996">
                  <c:v>-29.235008239746101</c:v>
                </c:pt>
                <c:pt idx="997">
                  <c:v>-14.108071327209499</c:v>
                </c:pt>
                <c:pt idx="998">
                  <c:v>0.76739263534545898</c:v>
                </c:pt>
                <c:pt idx="999">
                  <c:v>15.818851947784401</c:v>
                </c:pt>
                <c:pt idx="1000">
                  <c:v>30.8074550628662</c:v>
                </c:pt>
                <c:pt idx="1001">
                  <c:v>45.896682739257798</c:v>
                </c:pt>
                <c:pt idx="1002">
                  <c:v>61.187099456787102</c:v>
                </c:pt>
                <c:pt idx="1003">
                  <c:v>76.5278129577637</c:v>
                </c:pt>
                <c:pt idx="1004">
                  <c:v>92.233184814453097</c:v>
                </c:pt>
                <c:pt idx="1005">
                  <c:v>107.045776367187</c:v>
                </c:pt>
                <c:pt idx="1006">
                  <c:v>121.342819213867</c:v>
                </c:pt>
                <c:pt idx="1007">
                  <c:v>134.28183746337899</c:v>
                </c:pt>
                <c:pt idx="1008">
                  <c:v>194.56330871582</c:v>
                </c:pt>
                <c:pt idx="1009">
                  <c:v>247.363037109375</c:v>
                </c:pt>
                <c:pt idx="1010">
                  <c:v>256.29083251953102</c:v>
                </c:pt>
                <c:pt idx="1011">
                  <c:v>270.88966369628901</c:v>
                </c:pt>
                <c:pt idx="1012">
                  <c:v>285.55136108398398</c:v>
                </c:pt>
                <c:pt idx="1013">
                  <c:v>301.34475708007801</c:v>
                </c:pt>
                <c:pt idx="1014">
                  <c:v>315.91842651367199</c:v>
                </c:pt>
                <c:pt idx="1015">
                  <c:v>329.95140075683599</c:v>
                </c:pt>
                <c:pt idx="1016">
                  <c:v>345.53103637695301</c:v>
                </c:pt>
                <c:pt idx="1017">
                  <c:v>360.41859436035202</c:v>
                </c:pt>
                <c:pt idx="1018">
                  <c:v>375.30616760253901</c:v>
                </c:pt>
                <c:pt idx="1019">
                  <c:v>390.82292175292997</c:v>
                </c:pt>
                <c:pt idx="1020">
                  <c:v>405.50978088378901</c:v>
                </c:pt>
                <c:pt idx="1021">
                  <c:v>420.410400390625</c:v>
                </c:pt>
                <c:pt idx="1022">
                  <c:v>436.12832641601602</c:v>
                </c:pt>
                <c:pt idx="1023">
                  <c:v>450.85290527343801</c:v>
                </c:pt>
                <c:pt idx="1024">
                  <c:v>465.41403198242199</c:v>
                </c:pt>
                <c:pt idx="1025">
                  <c:v>480.67930603027298</c:v>
                </c:pt>
                <c:pt idx="1026">
                  <c:v>495.41644287109398</c:v>
                </c:pt>
                <c:pt idx="1027">
                  <c:v>510.49308776855497</c:v>
                </c:pt>
                <c:pt idx="1028">
                  <c:v>525.46914672851597</c:v>
                </c:pt>
                <c:pt idx="1029">
                  <c:v>540.80984497070301</c:v>
                </c:pt>
                <c:pt idx="1030">
                  <c:v>556.15054321289097</c:v>
                </c:pt>
                <c:pt idx="1031">
                  <c:v>571.35296630859398</c:v>
                </c:pt>
                <c:pt idx="1032">
                  <c:v>586.31646728515602</c:v>
                </c:pt>
                <c:pt idx="1033">
                  <c:v>600.32427978515602</c:v>
                </c:pt>
                <c:pt idx="1034">
                  <c:v>615.30032348632801</c:v>
                </c:pt>
                <c:pt idx="1035">
                  <c:v>630.37698364257801</c:v>
                </c:pt>
                <c:pt idx="1036">
                  <c:v>644.98840332031205</c:v>
                </c:pt>
                <c:pt idx="1037">
                  <c:v>660.17822265625</c:v>
                </c:pt>
                <c:pt idx="1038">
                  <c:v>675.11654663085903</c:v>
                </c:pt>
                <c:pt idx="1039">
                  <c:v>690.73388671875</c:v>
                </c:pt>
                <c:pt idx="1040">
                  <c:v>705.74768066406205</c:v>
                </c:pt>
                <c:pt idx="1041">
                  <c:v>719.80581665039097</c:v>
                </c:pt>
                <c:pt idx="1042">
                  <c:v>734.81863403320301</c:v>
                </c:pt>
                <c:pt idx="1043">
                  <c:v>750.309326171875</c:v>
                </c:pt>
                <c:pt idx="1044">
                  <c:v>765.44885253906295</c:v>
                </c:pt>
                <c:pt idx="1045">
                  <c:v>780.12310791015602</c:v>
                </c:pt>
                <c:pt idx="1046">
                  <c:v>795.26263427734398</c:v>
                </c:pt>
                <c:pt idx="1047">
                  <c:v>810.59075927734398</c:v>
                </c:pt>
                <c:pt idx="1048">
                  <c:v>825.30276489257801</c:v>
                </c:pt>
                <c:pt idx="1049">
                  <c:v>840.42974853515602</c:v>
                </c:pt>
                <c:pt idx="1050">
                  <c:v>855.75787353515602</c:v>
                </c:pt>
                <c:pt idx="1051">
                  <c:v>870.75906372070301</c:v>
                </c:pt>
                <c:pt idx="1052">
                  <c:v>885.29501342773403</c:v>
                </c:pt>
                <c:pt idx="1053">
                  <c:v>899.68011474609398</c:v>
                </c:pt>
                <c:pt idx="1054">
                  <c:v>914.97058105468705</c:v>
                </c:pt>
                <c:pt idx="1055">
                  <c:v>930.14779663085903</c:v>
                </c:pt>
                <c:pt idx="1056">
                  <c:v>945.75256347656295</c:v>
                </c:pt>
                <c:pt idx="1057">
                  <c:v>961.20648193359398</c:v>
                </c:pt>
                <c:pt idx="1058">
                  <c:v>976.9873046875</c:v>
                </c:pt>
                <c:pt idx="1059">
                  <c:v>992.12683105468705</c:v>
                </c:pt>
                <c:pt idx="1060">
                  <c:v>1006.3735656738299</c:v>
                </c:pt>
                <c:pt idx="1061">
                  <c:v>1021.3872985839801</c:v>
                </c:pt>
                <c:pt idx="1062">
                  <c:v>1035.77233886719</c:v>
                </c:pt>
                <c:pt idx="1063">
                  <c:v>1050.0316772460901</c:v>
                </c:pt>
                <c:pt idx="1064">
                  <c:v>1065.2214965820301</c:v>
                </c:pt>
                <c:pt idx="1065">
                  <c:v>1080.2101440429699</c:v>
                </c:pt>
                <c:pt idx="1066">
                  <c:v>1094.8467407226599</c:v>
                </c:pt>
                <c:pt idx="1067">
                  <c:v>1110.0365600585901</c:v>
                </c:pt>
                <c:pt idx="1068">
                  <c:v>1125.23889160156</c:v>
                </c:pt>
                <c:pt idx="1069">
                  <c:v>1140.0514526367199</c:v>
                </c:pt>
                <c:pt idx="1070">
                  <c:v>1154.5748901367199</c:v>
                </c:pt>
                <c:pt idx="1071">
                  <c:v>1169.5635375976599</c:v>
                </c:pt>
                <c:pt idx="1072">
                  <c:v>1184.9671020507801</c:v>
                </c:pt>
                <c:pt idx="1073">
                  <c:v>1199.6791381835901</c:v>
                </c:pt>
                <c:pt idx="1074">
                  <c:v>1214.89416503906</c:v>
                </c:pt>
                <c:pt idx="1075">
                  <c:v>1230.80065917969</c:v>
                </c:pt>
                <c:pt idx="1076">
                  <c:v>1245.8395385742199</c:v>
                </c:pt>
                <c:pt idx="1077">
                  <c:v>1260.1240234375</c:v>
                </c:pt>
                <c:pt idx="1078">
                  <c:v>1274.4965209960901</c:v>
                </c:pt>
                <c:pt idx="1079">
                  <c:v>1289.32165527344</c:v>
                </c:pt>
                <c:pt idx="1080">
                  <c:v>1305.0647583007801</c:v>
                </c:pt>
                <c:pt idx="1081">
                  <c:v>1320.7953491210901</c:v>
                </c:pt>
                <c:pt idx="1082">
                  <c:v>1335.49475097656</c:v>
                </c:pt>
                <c:pt idx="1083">
                  <c:v>1349.9049682617199</c:v>
                </c:pt>
                <c:pt idx="1084">
                  <c:v>1364.6547241210901</c:v>
                </c:pt>
                <c:pt idx="1085">
                  <c:v>1379.68103027344</c:v>
                </c:pt>
                <c:pt idx="1086">
                  <c:v>1395.10974121094</c:v>
                </c:pt>
                <c:pt idx="1087">
                  <c:v>1410.24926757812</c:v>
                </c:pt>
                <c:pt idx="1088">
                  <c:v>1424.6594848632801</c:v>
                </c:pt>
                <c:pt idx="1089">
                  <c:v>1439.98767089844</c:v>
                </c:pt>
                <c:pt idx="1090">
                  <c:v>1454.9511108398401</c:v>
                </c:pt>
                <c:pt idx="1091">
                  <c:v>1511.88403320313</c:v>
                </c:pt>
                <c:pt idx="1092">
                  <c:v>1565.32507324219</c:v>
                </c:pt>
                <c:pt idx="1093">
                  <c:v>1574.7684936523401</c:v>
                </c:pt>
                <c:pt idx="1094">
                  <c:v>1590.1972045898401</c:v>
                </c:pt>
                <c:pt idx="1095">
                  <c:v>1604.5947875976599</c:v>
                </c:pt>
                <c:pt idx="1096">
                  <c:v>1619.87268066406</c:v>
                </c:pt>
                <c:pt idx="1097">
                  <c:v>1635.04992675781</c:v>
                </c:pt>
                <c:pt idx="1098">
                  <c:v>1649.62353515625</c:v>
                </c:pt>
                <c:pt idx="1099">
                  <c:v>1664.6246948242199</c:v>
                </c:pt>
                <c:pt idx="1100">
                  <c:v>1679.4624633789099</c:v>
                </c:pt>
                <c:pt idx="1101">
                  <c:v>1694.3002319335901</c:v>
                </c:pt>
                <c:pt idx="1102">
                  <c:v>1709.7540893554699</c:v>
                </c:pt>
                <c:pt idx="1103">
                  <c:v>1725.0570678710901</c:v>
                </c:pt>
                <c:pt idx="1104">
                  <c:v>1740.3851928710901</c:v>
                </c:pt>
                <c:pt idx="1105">
                  <c:v>1755.4115600585901</c:v>
                </c:pt>
                <c:pt idx="1106">
                  <c:v>1770.1235961914099</c:v>
                </c:pt>
                <c:pt idx="1107">
                  <c:v>1784.9865112304699</c:v>
                </c:pt>
                <c:pt idx="1108">
                  <c:v>1799.5099487304699</c:v>
                </c:pt>
                <c:pt idx="1109">
                  <c:v>1814.20935058594</c:v>
                </c:pt>
                <c:pt idx="1110">
                  <c:v>1829.2105102539099</c:v>
                </c:pt>
                <c:pt idx="1111">
                  <c:v>1844.8403930664099</c:v>
                </c:pt>
                <c:pt idx="1112">
                  <c:v>1860.935546875</c:v>
                </c:pt>
                <c:pt idx="1113">
                  <c:v>1876.3265991210901</c:v>
                </c:pt>
                <c:pt idx="1114">
                  <c:v>1890.69909667969</c:v>
                </c:pt>
                <c:pt idx="1115">
                  <c:v>1904.80749511719</c:v>
                </c:pt>
                <c:pt idx="1116">
                  <c:v>1919.5823364257801</c:v>
                </c:pt>
                <c:pt idx="1117">
                  <c:v>1935.22485351562</c:v>
                </c:pt>
                <c:pt idx="1118">
                  <c:v>1950.4901733398401</c:v>
                </c:pt>
                <c:pt idx="1119">
                  <c:v>1966.3716430664099</c:v>
                </c:pt>
                <c:pt idx="1120">
                  <c:v>1982.6303100585901</c:v>
                </c:pt>
                <c:pt idx="1121">
                  <c:v>1996.19799804687</c:v>
                </c:pt>
                <c:pt idx="1122">
                  <c:v>2009.3759155273401</c:v>
                </c:pt>
                <c:pt idx="1123">
                  <c:v>2024.05017089844</c:v>
                </c:pt>
                <c:pt idx="1124">
                  <c:v>2039.32800292969</c:v>
                </c:pt>
                <c:pt idx="1125">
                  <c:v>2054.6058959960901</c:v>
                </c:pt>
                <c:pt idx="1126">
                  <c:v>2069.90893554687</c:v>
                </c:pt>
                <c:pt idx="1127">
                  <c:v>2085.1239013671898</c:v>
                </c:pt>
                <c:pt idx="1128">
                  <c:v>2099.8106689453102</c:v>
                </c:pt>
                <c:pt idx="1129">
                  <c:v>2114.9501953125</c:v>
                </c:pt>
                <c:pt idx="1130">
                  <c:v>2129.9891357421898</c:v>
                </c:pt>
                <c:pt idx="1131">
                  <c:v>2144.5753173828102</c:v>
                </c:pt>
                <c:pt idx="1132">
                  <c:v>2159.4508056640602</c:v>
                </c:pt>
                <c:pt idx="1133">
                  <c:v>2174.7413330078102</c:v>
                </c:pt>
                <c:pt idx="1134">
                  <c:v>2190.82397460938</c:v>
                </c:pt>
                <c:pt idx="1135">
                  <c:v>2206.78076171875</c:v>
                </c:pt>
                <c:pt idx="1136">
                  <c:v>2221.0023193359398</c:v>
                </c:pt>
                <c:pt idx="1137">
                  <c:v>2235.462890625</c:v>
                </c:pt>
                <c:pt idx="1138">
                  <c:v>2250.8916015625</c:v>
                </c:pt>
                <c:pt idx="1139">
                  <c:v>2265.35205078125</c:v>
                </c:pt>
                <c:pt idx="1140">
                  <c:v>2279.7747802734398</c:v>
                </c:pt>
                <c:pt idx="1141">
                  <c:v>2295.06518554687</c:v>
                </c:pt>
                <c:pt idx="1142">
                  <c:v>2309.7772216796898</c:v>
                </c:pt>
                <c:pt idx="1143">
                  <c:v>2324.51440429687</c:v>
                </c:pt>
                <c:pt idx="1144">
                  <c:v>2340.43359375</c:v>
                </c:pt>
                <c:pt idx="1145">
                  <c:v>2355.1077880859398</c:v>
                </c:pt>
                <c:pt idx="1146">
                  <c:v>2369.20361328125</c:v>
                </c:pt>
                <c:pt idx="1147">
                  <c:v>2384.94677734375</c:v>
                </c:pt>
                <c:pt idx="1148">
                  <c:v>2400.5640869140602</c:v>
                </c:pt>
                <c:pt idx="1149">
                  <c:v>2415.955078125</c:v>
                </c:pt>
                <c:pt idx="1150">
                  <c:v>2477.43115234375</c:v>
                </c:pt>
                <c:pt idx="1151">
                  <c:v>2526.7227783203102</c:v>
                </c:pt>
                <c:pt idx="1152">
                  <c:v>2534.9588623046898</c:v>
                </c:pt>
                <c:pt idx="1153">
                  <c:v>2549.99780273438</c:v>
                </c:pt>
                <c:pt idx="1154">
                  <c:v>2564.84814453125</c:v>
                </c:pt>
                <c:pt idx="1155">
                  <c:v>2579.30859375</c:v>
                </c:pt>
                <c:pt idx="1156">
                  <c:v>2594.4984130859398</c:v>
                </c:pt>
                <c:pt idx="1157">
                  <c:v>2609.8013916015602</c:v>
                </c:pt>
                <c:pt idx="1158">
                  <c:v>2624.7271728515602</c:v>
                </c:pt>
                <c:pt idx="1159">
                  <c:v>2639.7535400390602</c:v>
                </c:pt>
                <c:pt idx="1160">
                  <c:v>2655.1319580078102</c:v>
                </c:pt>
                <c:pt idx="1161">
                  <c:v>2669.8314208984398</c:v>
                </c:pt>
                <c:pt idx="1162">
                  <c:v>2684.48046875</c:v>
                </c:pt>
                <c:pt idx="1163">
                  <c:v>2699.9720458984398</c:v>
                </c:pt>
                <c:pt idx="1164">
                  <c:v>2714.5960693359398</c:v>
                </c:pt>
                <c:pt idx="1165">
                  <c:v>2729.4464111328102</c:v>
                </c:pt>
                <c:pt idx="1166">
                  <c:v>2744.6739501953102</c:v>
                </c:pt>
                <c:pt idx="1167">
                  <c:v>2759.36083984375</c:v>
                </c:pt>
                <c:pt idx="1168">
                  <c:v>2775.11645507813</c:v>
                </c:pt>
                <c:pt idx="1169">
                  <c:v>2790.8846435546898</c:v>
                </c:pt>
                <c:pt idx="1170">
                  <c:v>2804.9931640625</c:v>
                </c:pt>
                <c:pt idx="1171">
                  <c:v>2819.5543212890602</c:v>
                </c:pt>
                <c:pt idx="1172">
                  <c:v>2834.8824462890602</c:v>
                </c:pt>
                <c:pt idx="1173">
                  <c:v>2849.6195068359398</c:v>
                </c:pt>
                <c:pt idx="1174">
                  <c:v>2864.3189697265602</c:v>
                </c:pt>
                <c:pt idx="1175">
                  <c:v>2880.0872802734398</c:v>
                </c:pt>
                <c:pt idx="1176">
                  <c:v>2894.97534179687</c:v>
                </c:pt>
                <c:pt idx="1177">
                  <c:v>2909.8004150390602</c:v>
                </c:pt>
                <c:pt idx="1178">
                  <c:v>2925.0906982421898</c:v>
                </c:pt>
                <c:pt idx="1179">
                  <c:v>2939.47583007812</c:v>
                </c:pt>
                <c:pt idx="1180">
                  <c:v>2954.3638916015602</c:v>
                </c:pt>
                <c:pt idx="1181">
                  <c:v>2970.1319580078102</c:v>
                </c:pt>
                <c:pt idx="1182">
                  <c:v>2985.55688476562</c:v>
                </c:pt>
                <c:pt idx="1183">
                  <c:v>2999.6993408203102</c:v>
                </c:pt>
                <c:pt idx="1184">
                  <c:v>3014.27319335937</c:v>
                </c:pt>
                <c:pt idx="1185">
                  <c:v>3030.0289306640602</c:v>
                </c:pt>
                <c:pt idx="1186">
                  <c:v>3045.38208007812</c:v>
                </c:pt>
                <c:pt idx="1187">
                  <c:v>3060.1192626953102</c:v>
                </c:pt>
                <c:pt idx="1188">
                  <c:v>3074.9444580078102</c:v>
                </c:pt>
                <c:pt idx="1189">
                  <c:v>3089.4678955078102</c:v>
                </c:pt>
                <c:pt idx="1190">
                  <c:v>3104.5069580078102</c:v>
                </c:pt>
                <c:pt idx="1191">
                  <c:v>3120.61474609375</c:v>
                </c:pt>
                <c:pt idx="1192">
                  <c:v>3136.52124023438</c:v>
                </c:pt>
                <c:pt idx="1193">
                  <c:v>3151.93725585937</c:v>
                </c:pt>
                <c:pt idx="1194">
                  <c:v>3166.9761962890602</c:v>
                </c:pt>
                <c:pt idx="1195">
                  <c:v>3180.51879882812</c:v>
                </c:pt>
                <c:pt idx="1196">
                  <c:v>3194.7530517578102</c:v>
                </c:pt>
                <c:pt idx="1197">
                  <c:v>3210.5087890625</c:v>
                </c:pt>
                <c:pt idx="1198">
                  <c:v>3224.9566650390602</c:v>
                </c:pt>
                <c:pt idx="1199">
                  <c:v>3239.81958007812</c:v>
                </c:pt>
                <c:pt idx="1200">
                  <c:v>3255.1099853515602</c:v>
                </c:pt>
                <c:pt idx="1201">
                  <c:v>3269.5828857421898</c:v>
                </c:pt>
                <c:pt idx="1202">
                  <c:v>3284.4833984375</c:v>
                </c:pt>
                <c:pt idx="1203">
                  <c:v>3299.8619384765602</c:v>
                </c:pt>
                <c:pt idx="1204">
                  <c:v>3314.8004150390602</c:v>
                </c:pt>
                <c:pt idx="1205">
                  <c:v>3329.7010498046898</c:v>
                </c:pt>
                <c:pt idx="1206">
                  <c:v>3344.45068359375</c:v>
                </c:pt>
                <c:pt idx="1207">
                  <c:v>3359.3511962890602</c:v>
                </c:pt>
                <c:pt idx="1208">
                  <c:v>3375.1822509765602</c:v>
                </c:pt>
                <c:pt idx="1209">
                  <c:v>3390.7369384765602</c:v>
                </c:pt>
                <c:pt idx="1210">
                  <c:v>3404.97119140625</c:v>
                </c:pt>
                <c:pt idx="1211">
                  <c:v>3419.14233398438</c:v>
                </c:pt>
                <c:pt idx="1212">
                  <c:v>3434.15625</c:v>
                </c:pt>
                <c:pt idx="1213">
                  <c:v>3449.3460693359398</c:v>
                </c:pt>
                <c:pt idx="1214">
                  <c:v>3464.37231445313</c:v>
                </c:pt>
                <c:pt idx="1215">
                  <c:v>3479.5369873046898</c:v>
                </c:pt>
                <c:pt idx="1216">
                  <c:v>3494.52563476562</c:v>
                </c:pt>
                <c:pt idx="1217">
                  <c:v>3509.21264648438</c:v>
                </c:pt>
                <c:pt idx="1218">
                  <c:v>3524.99340820313</c:v>
                </c:pt>
                <c:pt idx="1219">
                  <c:v>3540.0322265625</c:v>
                </c:pt>
                <c:pt idx="1220">
                  <c:v>3554.2916259765602</c:v>
                </c:pt>
                <c:pt idx="1221">
                  <c:v>3569.55688476562</c:v>
                </c:pt>
                <c:pt idx="1222">
                  <c:v>3583.8035888671898</c:v>
                </c:pt>
                <c:pt idx="1223">
                  <c:v>3599.04370117188</c:v>
                </c:pt>
                <c:pt idx="1224">
                  <c:v>3656.93603515625</c:v>
                </c:pt>
                <c:pt idx="1225">
                  <c:v>3712.60278320313</c:v>
                </c:pt>
                <c:pt idx="1226">
                  <c:v>3720.08447265625</c:v>
                </c:pt>
                <c:pt idx="1227">
                  <c:v>3734.4820556640602</c:v>
                </c:pt>
                <c:pt idx="1228">
                  <c:v>3749.5963134765602</c:v>
                </c:pt>
                <c:pt idx="1229">
                  <c:v>3764.77368164063</c:v>
                </c:pt>
                <c:pt idx="1230">
                  <c:v>3779.68701171875</c:v>
                </c:pt>
                <c:pt idx="1231">
                  <c:v>3795.568359375</c:v>
                </c:pt>
                <c:pt idx="1232">
                  <c:v>3811.3238525390602</c:v>
                </c:pt>
                <c:pt idx="1233">
                  <c:v>3825.28149414063</c:v>
                </c:pt>
                <c:pt idx="1234">
                  <c:v>3840.1444091796898</c:v>
                </c:pt>
                <c:pt idx="1235">
                  <c:v>3855.91259765625</c:v>
                </c:pt>
                <c:pt idx="1236">
                  <c:v>3870.47387695313</c:v>
                </c:pt>
                <c:pt idx="1237">
                  <c:v>3884.9217529296898</c:v>
                </c:pt>
                <c:pt idx="1238">
                  <c:v>3899.822265625</c:v>
                </c:pt>
                <c:pt idx="1239">
                  <c:v>3914.5469970703102</c:v>
                </c:pt>
                <c:pt idx="1240">
                  <c:v>3929.7242431640602</c:v>
                </c:pt>
                <c:pt idx="1241">
                  <c:v>3945.1402587890602</c:v>
                </c:pt>
                <c:pt idx="1242">
                  <c:v>3960.45581054687</c:v>
                </c:pt>
                <c:pt idx="1243">
                  <c:v>3975.07983398438</c:v>
                </c:pt>
                <c:pt idx="1244">
                  <c:v>3989.05004882812</c:v>
                </c:pt>
                <c:pt idx="1245">
                  <c:v>4047.97338867188</c:v>
                </c:pt>
                <c:pt idx="1246">
                  <c:v>4103.81591796875</c:v>
                </c:pt>
                <c:pt idx="1247">
                  <c:v>4111.7756347656205</c:v>
                </c:pt>
                <c:pt idx="1248">
                  <c:v>4125.7585449218795</c:v>
                </c:pt>
                <c:pt idx="1249">
                  <c:v>4140.2189941406295</c:v>
                </c:pt>
                <c:pt idx="1250">
                  <c:v>4154.79248046875</c:v>
                </c:pt>
                <c:pt idx="1251">
                  <c:v>4169.7810058593705</c:v>
                </c:pt>
                <c:pt idx="1252">
                  <c:v>4185.599609375</c:v>
                </c:pt>
                <c:pt idx="1253">
                  <c:v>4200.4501953125</c:v>
                </c:pt>
                <c:pt idx="1254">
                  <c:v>4214.6843261718795</c:v>
                </c:pt>
                <c:pt idx="1255">
                  <c:v>4229.7607421875</c:v>
                </c:pt>
                <c:pt idx="1256">
                  <c:v>4244.95068359375</c:v>
                </c:pt>
                <c:pt idx="1257">
                  <c:v>4260.1154785156205</c:v>
                </c:pt>
                <c:pt idx="1258">
                  <c:v>4274.78955078125</c:v>
                </c:pt>
                <c:pt idx="1259">
                  <c:v>4289.48876953125</c:v>
                </c:pt>
                <c:pt idx="1260">
                  <c:v>4305.1691894531295</c:v>
                </c:pt>
                <c:pt idx="1261">
                  <c:v>4320.7868652343795</c:v>
                </c:pt>
                <c:pt idx="1262">
                  <c:v>4335.13427734375</c:v>
                </c:pt>
                <c:pt idx="1263">
                  <c:v>4349.5192871093705</c:v>
                </c:pt>
                <c:pt idx="1264">
                  <c:v>4365.1237792968705</c:v>
                </c:pt>
                <c:pt idx="1265">
                  <c:v>4380.3386230468705</c:v>
                </c:pt>
                <c:pt idx="1266">
                  <c:v>4395.1135253906295</c:v>
                </c:pt>
                <c:pt idx="1267">
                  <c:v>4410.91943359375</c:v>
                </c:pt>
                <c:pt idx="1268">
                  <c:v>4426.34814453125</c:v>
                </c:pt>
                <c:pt idx="1269">
                  <c:v>4440.2805175781205</c:v>
                </c:pt>
                <c:pt idx="1270">
                  <c:v>4453.15673828125</c:v>
                </c:pt>
                <c:pt idx="1271">
                  <c:v>4515.0729980468705</c:v>
                </c:pt>
                <c:pt idx="1272">
                  <c:v>4570.4001464843795</c:v>
                </c:pt>
                <c:pt idx="1273">
                  <c:v>4578.98828125</c:v>
                </c:pt>
                <c:pt idx="1274">
                  <c:v>4592.04052734375</c:v>
                </c:pt>
                <c:pt idx="1275">
                  <c:v>4604.8037109375</c:v>
                </c:pt>
                <c:pt idx="1276">
                  <c:v>4621.0244140625</c:v>
                </c:pt>
                <c:pt idx="1277">
                  <c:v>4636.50341796875</c:v>
                </c:pt>
                <c:pt idx="1278">
                  <c:v>4651.0646972656205</c:v>
                </c:pt>
                <c:pt idx="1279">
                  <c:v>4665.7138671875</c:v>
                </c:pt>
                <c:pt idx="1280">
                  <c:v>4680.16162109375</c:v>
                </c:pt>
                <c:pt idx="1281">
                  <c:v>4694.9992675781205</c:v>
                </c:pt>
                <c:pt idx="1282">
                  <c:v>4710.7424316406295</c:v>
                </c:pt>
                <c:pt idx="1283">
                  <c:v>4726.37255859375</c:v>
                </c:pt>
                <c:pt idx="1284">
                  <c:v>4741.2355957031295</c:v>
                </c:pt>
                <c:pt idx="1285">
                  <c:v>4755.7839355468705</c:v>
                </c:pt>
                <c:pt idx="1286">
                  <c:v>4769.955078125</c:v>
                </c:pt>
                <c:pt idx="1287">
                  <c:v>4785.14501953125</c:v>
                </c:pt>
                <c:pt idx="1288">
                  <c:v>4800.1965332031295</c:v>
                </c:pt>
                <c:pt idx="1289">
                  <c:v>4814.8708496093705</c:v>
                </c:pt>
                <c:pt idx="1290">
                  <c:v>4829.83447265625</c:v>
                </c:pt>
                <c:pt idx="1291">
                  <c:v>4844.83544921875</c:v>
                </c:pt>
                <c:pt idx="1292">
                  <c:v>4860.1511230468705</c:v>
                </c:pt>
                <c:pt idx="1293">
                  <c:v>4876.13330078125</c:v>
                </c:pt>
                <c:pt idx="1294">
                  <c:v>4891.9895019531295</c:v>
                </c:pt>
                <c:pt idx="1295">
                  <c:v>4906.26123046875</c:v>
                </c:pt>
                <c:pt idx="1296">
                  <c:v>4920.1181640625</c:v>
                </c:pt>
                <c:pt idx="1297">
                  <c:v>4935.1696777343795</c:v>
                </c:pt>
                <c:pt idx="1298">
                  <c:v>4950.5983886718795</c:v>
                </c:pt>
                <c:pt idx="1299">
                  <c:v>4965.86376953125</c:v>
                </c:pt>
                <c:pt idx="1300">
                  <c:v>4980.5881347656205</c:v>
                </c:pt>
                <c:pt idx="1301">
                  <c:v>4995.7780761718795</c:v>
                </c:pt>
                <c:pt idx="1302">
                  <c:v>5010.69140625</c:v>
                </c:pt>
                <c:pt idx="1303">
                  <c:v>5025.0134277343795</c:v>
                </c:pt>
                <c:pt idx="1304">
                  <c:v>5040.5803222656205</c:v>
                </c:pt>
                <c:pt idx="1305">
                  <c:v>5055.6066894531295</c:v>
                </c:pt>
                <c:pt idx="1306">
                  <c:v>5070.2058105468705</c:v>
                </c:pt>
                <c:pt idx="1307">
                  <c:v>5085.27001953125</c:v>
                </c:pt>
                <c:pt idx="1308">
                  <c:v>5100.1452636718795</c:v>
                </c:pt>
                <c:pt idx="1309">
                  <c:v>5115.12109375</c:v>
                </c:pt>
                <c:pt idx="1310">
                  <c:v>5131.5935058593705</c:v>
                </c:pt>
                <c:pt idx="1311">
                  <c:v>5146.8337402343795</c:v>
                </c:pt>
                <c:pt idx="1312">
                  <c:v>5160.4140625</c:v>
                </c:pt>
                <c:pt idx="1313">
                  <c:v>5175.07568359375</c:v>
                </c:pt>
                <c:pt idx="1314">
                  <c:v>5190.0769042968705</c:v>
                </c:pt>
                <c:pt idx="1315">
                  <c:v>5205.9206542968705</c:v>
                </c:pt>
                <c:pt idx="1316">
                  <c:v>5220.7585449218795</c:v>
                </c:pt>
                <c:pt idx="1317">
                  <c:v>5235.2692871093705</c:v>
                </c:pt>
                <c:pt idx="1318">
                  <c:v>5250.6223144531295</c:v>
                </c:pt>
                <c:pt idx="1319">
                  <c:v>5265.2966308593705</c:v>
                </c:pt>
                <c:pt idx="1320">
                  <c:v>5280.1220703125</c:v>
                </c:pt>
                <c:pt idx="1321">
                  <c:v>5295.2111816406295</c:v>
                </c:pt>
                <c:pt idx="1322">
                  <c:v>5310.1872558593705</c:v>
                </c:pt>
                <c:pt idx="1323">
                  <c:v>5325.603515625</c:v>
                </c:pt>
                <c:pt idx="1324">
                  <c:v>5341.7236328125</c:v>
                </c:pt>
                <c:pt idx="1325">
                  <c:v>5358.00732421875</c:v>
                </c:pt>
                <c:pt idx="1326">
                  <c:v>5372.43017578125</c:v>
                </c:pt>
                <c:pt idx="1327">
                  <c:v>5386.03564453125</c:v>
                </c:pt>
                <c:pt idx="1328">
                  <c:v>5401.37646484375</c:v>
                </c:pt>
                <c:pt idx="1329">
                  <c:v>5415.9755859375</c:v>
                </c:pt>
                <c:pt idx="1330">
                  <c:v>5430.0588378906295</c:v>
                </c:pt>
                <c:pt idx="1331">
                  <c:v>5446.05322265625</c:v>
                </c:pt>
                <c:pt idx="1332">
                  <c:v>5460.9538574218795</c:v>
                </c:pt>
                <c:pt idx="1333">
                  <c:v>5475.1376953125</c:v>
                </c:pt>
                <c:pt idx="1334">
                  <c:v>5490.2392578125</c:v>
                </c:pt>
                <c:pt idx="1335">
                  <c:v>5505.0520019531295</c:v>
                </c:pt>
                <c:pt idx="1336">
                  <c:v>5520.2795410156205</c:v>
                </c:pt>
                <c:pt idx="1337">
                  <c:v>5535.5070800781205</c:v>
                </c:pt>
                <c:pt idx="1338">
                  <c:v>5550.6845703125</c:v>
                </c:pt>
                <c:pt idx="1339">
                  <c:v>5565.9875488281205</c:v>
                </c:pt>
                <c:pt idx="1340">
                  <c:v>5581.2526855468705</c:v>
                </c:pt>
                <c:pt idx="1341">
                  <c:v>5595.8640136718795</c:v>
                </c:pt>
                <c:pt idx="1342">
                  <c:v>5610.1735839843795</c:v>
                </c:pt>
                <c:pt idx="1343">
                  <c:v>5625.904296875</c:v>
                </c:pt>
                <c:pt idx="1344">
                  <c:v>5641.09423828125</c:v>
                </c:pt>
                <c:pt idx="1345">
                  <c:v>5655.49169921875</c:v>
                </c:pt>
                <c:pt idx="1346">
                  <c:v>5670.7819824218795</c:v>
                </c:pt>
                <c:pt idx="1347">
                  <c:v>5686.1228027343795</c:v>
                </c:pt>
                <c:pt idx="1348">
                  <c:v>5700.77197265625</c:v>
                </c:pt>
                <c:pt idx="1349">
                  <c:v>5715.47119140625</c:v>
                </c:pt>
                <c:pt idx="1350">
                  <c:v>5730.51025390625</c:v>
                </c:pt>
                <c:pt idx="1351">
                  <c:v>5745.599609375</c:v>
                </c:pt>
                <c:pt idx="1352">
                  <c:v>5760.8395996093705</c:v>
                </c:pt>
                <c:pt idx="1353">
                  <c:v>5775.79052734375</c:v>
                </c:pt>
                <c:pt idx="1354">
                  <c:v>5791.0056152343705</c:v>
                </c:pt>
                <c:pt idx="1355">
                  <c:v>5805.9187011718705</c:v>
                </c:pt>
                <c:pt idx="1356">
                  <c:v>5820.4169921875</c:v>
                </c:pt>
                <c:pt idx="1357">
                  <c:v>5850.2810058593795</c:v>
                </c:pt>
                <c:pt idx="1358">
                  <c:v>5858.7434082031205</c:v>
                </c:pt>
                <c:pt idx="1359">
                  <c:v>5872.95263671875</c:v>
                </c:pt>
                <c:pt idx="1360">
                  <c:v>5887.14892578125</c:v>
                </c:pt>
                <c:pt idx="1361">
                  <c:v>5901.7478027343705</c:v>
                </c:pt>
                <c:pt idx="1362">
                  <c:v>5916.24609375</c:v>
                </c:pt>
                <c:pt idx="1363">
                  <c:v>5930.4802246093705</c:v>
                </c:pt>
                <c:pt idx="1364">
                  <c:v>5987.501953125</c:v>
                </c:pt>
                <c:pt idx="1365">
                  <c:v>6044.451171875</c:v>
                </c:pt>
                <c:pt idx="1366">
                  <c:v>6050.10986328125</c:v>
                </c:pt>
                <c:pt idx="1367">
                  <c:v>6061.20068359375</c:v>
                </c:pt>
                <c:pt idx="1368">
                  <c:v>6075.9755859375</c:v>
                </c:pt>
                <c:pt idx="1369">
                  <c:v>6091.2282714843795</c:v>
                </c:pt>
                <c:pt idx="1370">
                  <c:v>6106.0280761718705</c:v>
                </c:pt>
                <c:pt idx="1371">
                  <c:v>6121.1423339843795</c:v>
                </c:pt>
                <c:pt idx="1372">
                  <c:v>6136.0305175781205</c:v>
                </c:pt>
                <c:pt idx="1373">
                  <c:v>6150.50390625</c:v>
                </c:pt>
                <c:pt idx="1374">
                  <c:v>6165.58056640625</c:v>
                </c:pt>
                <c:pt idx="1375">
                  <c:v>6180.7451171875</c:v>
                </c:pt>
                <c:pt idx="1376">
                  <c:v>6195.70849609375</c:v>
                </c:pt>
                <c:pt idx="1377">
                  <c:v>6210.5710449218795</c:v>
                </c:pt>
                <c:pt idx="1378">
                  <c:v>6225.7985839843795</c:v>
                </c:pt>
                <c:pt idx="1379">
                  <c:v>6241.302734375</c:v>
                </c:pt>
                <c:pt idx="1380">
                  <c:v>6256.2033691406205</c:v>
                </c:pt>
                <c:pt idx="1381">
                  <c:v>6270.9157714843795</c:v>
                </c:pt>
                <c:pt idx="1382">
                  <c:v>6285.9294433593795</c:v>
                </c:pt>
                <c:pt idx="1383">
                  <c:v>6301.15673828125</c:v>
                </c:pt>
                <c:pt idx="1384">
                  <c:v>6316.5480957031205</c:v>
                </c:pt>
                <c:pt idx="1385">
                  <c:v>6331.3229980468705</c:v>
                </c:pt>
                <c:pt idx="1386">
                  <c:v>6346.3742675781205</c:v>
                </c:pt>
                <c:pt idx="1387">
                  <c:v>6361.7780761718705</c:v>
                </c:pt>
                <c:pt idx="1388">
                  <c:v>6376.64111328125</c:v>
                </c:pt>
                <c:pt idx="1389">
                  <c:v>6391.23974609375</c:v>
                </c:pt>
                <c:pt idx="1390">
                  <c:v>6406.0900878906295</c:v>
                </c:pt>
                <c:pt idx="1391">
                  <c:v>6420.9025878906295</c:v>
                </c:pt>
                <c:pt idx="1392">
                  <c:v>6435.740234375</c:v>
                </c:pt>
                <c:pt idx="1393">
                  <c:v>6451.2946777343705</c:v>
                </c:pt>
                <c:pt idx="1394">
                  <c:v>6466.84912109375</c:v>
                </c:pt>
                <c:pt idx="1395">
                  <c:v>6481.69970703125</c:v>
                </c:pt>
                <c:pt idx="1396">
                  <c:v>6496.71337890625</c:v>
                </c:pt>
                <c:pt idx="1397">
                  <c:v>6512.3684082031205</c:v>
                </c:pt>
                <c:pt idx="1398">
                  <c:v>6526.9548339843795</c:v>
                </c:pt>
                <c:pt idx="1399">
                  <c:v>6541.5661621093705</c:v>
                </c:pt>
                <c:pt idx="1400">
                  <c:v>6557.3469238281295</c:v>
                </c:pt>
                <c:pt idx="1401">
                  <c:v>6572.3732910156205</c:v>
                </c:pt>
                <c:pt idx="1402">
                  <c:v>6586.7707519531295</c:v>
                </c:pt>
                <c:pt idx="1403">
                  <c:v>6601.5329589843795</c:v>
                </c:pt>
                <c:pt idx="1404">
                  <c:v>6616.39599609375</c:v>
                </c:pt>
                <c:pt idx="1405">
                  <c:v>6631.3596191406205</c:v>
                </c:pt>
                <c:pt idx="1406">
                  <c:v>6646.8513183593795</c:v>
                </c:pt>
                <c:pt idx="1407">
                  <c:v>6661.9404296875</c:v>
                </c:pt>
                <c:pt idx="1408">
                  <c:v>6676.70263671875</c:v>
                </c:pt>
                <c:pt idx="1409">
                  <c:v>6692.0310058593795</c:v>
                </c:pt>
                <c:pt idx="1410">
                  <c:v>6707.736328125</c:v>
                </c:pt>
                <c:pt idx="1411">
                  <c:v>6722.97607421875</c:v>
                </c:pt>
                <c:pt idx="1412">
                  <c:v>6738.21630859375</c:v>
                </c:pt>
                <c:pt idx="1413">
                  <c:v>6753.29296875</c:v>
                </c:pt>
                <c:pt idx="1414">
                  <c:v>6767.4013671875</c:v>
                </c:pt>
                <c:pt idx="1415">
                  <c:v>6781.87451171875</c:v>
                </c:pt>
                <c:pt idx="1416">
                  <c:v>6796.7121582031205</c:v>
                </c:pt>
                <c:pt idx="1417">
                  <c:v>6811.5751953125</c:v>
                </c:pt>
                <c:pt idx="1418">
                  <c:v>6827.029296875</c:v>
                </c:pt>
                <c:pt idx="1419">
                  <c:v>6842.4201660156205</c:v>
                </c:pt>
                <c:pt idx="1420">
                  <c:v>6857.0563964843795</c:v>
                </c:pt>
                <c:pt idx="1421">
                  <c:v>6871.7685546875</c:v>
                </c:pt>
                <c:pt idx="1422">
                  <c:v>6887.1096191406205</c:v>
                </c:pt>
                <c:pt idx="1423">
                  <c:v>6902.5383300781205</c:v>
                </c:pt>
                <c:pt idx="1424">
                  <c:v>6917.564453125</c:v>
                </c:pt>
                <c:pt idx="1425">
                  <c:v>6932.1257324218795</c:v>
                </c:pt>
                <c:pt idx="1426">
                  <c:v>6946.67431640625</c:v>
                </c:pt>
                <c:pt idx="1427">
                  <c:v>6961.7634277343705</c:v>
                </c:pt>
                <c:pt idx="1428">
                  <c:v>6977.2424316406205</c:v>
                </c:pt>
                <c:pt idx="1429">
                  <c:v>6992.1179199218795</c:v>
                </c:pt>
                <c:pt idx="1430">
                  <c:v>7007.18212890625</c:v>
                </c:pt>
                <c:pt idx="1431">
                  <c:v>7022.48486328125</c:v>
                </c:pt>
                <c:pt idx="1432">
                  <c:v>7037.5109863281295</c:v>
                </c:pt>
                <c:pt idx="1433">
                  <c:v>7052.4118652343705</c:v>
                </c:pt>
                <c:pt idx="1434">
                  <c:v>7067.400390625</c:v>
                </c:pt>
                <c:pt idx="1435">
                  <c:v>7082.4895019531295</c:v>
                </c:pt>
                <c:pt idx="1436">
                  <c:v>7097.40283203125</c:v>
                </c:pt>
                <c:pt idx="1437">
                  <c:v>7112.5673828125</c:v>
                </c:pt>
                <c:pt idx="1438">
                  <c:v>7127.87060546875</c:v>
                </c:pt>
                <c:pt idx="1439">
                  <c:v>7142.7590332031205</c:v>
                </c:pt>
                <c:pt idx="1440">
                  <c:v>7157.49609375</c:v>
                </c:pt>
                <c:pt idx="1441">
                  <c:v>7172.43408203125</c:v>
                </c:pt>
                <c:pt idx="1442">
                  <c:v>7187.6491699218795</c:v>
                </c:pt>
                <c:pt idx="1443">
                  <c:v>7202.876953125</c:v>
                </c:pt>
                <c:pt idx="1444">
                  <c:v>7217.5007324218795</c:v>
                </c:pt>
                <c:pt idx="1445">
                  <c:v>7232.5520019531295</c:v>
                </c:pt>
                <c:pt idx="1446">
                  <c:v>7247.9304199218795</c:v>
                </c:pt>
                <c:pt idx="1447">
                  <c:v>7262.69287109375</c:v>
                </c:pt>
                <c:pt idx="1448">
                  <c:v>7277.1784667968795</c:v>
                </c:pt>
                <c:pt idx="1449">
                  <c:v>7292.3681640625</c:v>
                </c:pt>
                <c:pt idx="1450">
                  <c:v>7307.5583496093705</c:v>
                </c:pt>
                <c:pt idx="1451">
                  <c:v>7322.42138671875</c:v>
                </c:pt>
                <c:pt idx="1452">
                  <c:v>7337.384765625</c:v>
                </c:pt>
                <c:pt idx="1453">
                  <c:v>7352.73779296875</c:v>
                </c:pt>
                <c:pt idx="1454">
                  <c:v>7367.85205078125</c:v>
                </c:pt>
                <c:pt idx="1455">
                  <c:v>7383.0544433593795</c:v>
                </c:pt>
                <c:pt idx="1456">
                  <c:v>7398.357421875</c:v>
                </c:pt>
                <c:pt idx="1457">
                  <c:v>7412.93115234375</c:v>
                </c:pt>
                <c:pt idx="1458">
                  <c:v>7427.806640625</c:v>
                </c:pt>
                <c:pt idx="1459">
                  <c:v>7443.1472167968795</c:v>
                </c:pt>
                <c:pt idx="1460">
                  <c:v>7458.0856933593795</c:v>
                </c:pt>
                <c:pt idx="1461">
                  <c:v>7473.0998535156205</c:v>
                </c:pt>
                <c:pt idx="1462">
                  <c:v>7488.3146972656295</c:v>
                </c:pt>
                <c:pt idx="1463">
                  <c:v>7503.10205078125</c:v>
                </c:pt>
                <c:pt idx="1464">
                  <c:v>7518.1408691406205</c:v>
                </c:pt>
                <c:pt idx="1465">
                  <c:v>7533.720703125</c:v>
                </c:pt>
                <c:pt idx="1466">
                  <c:v>7548.5334472656295</c:v>
                </c:pt>
                <c:pt idx="1467">
                  <c:v>7563.0817871093705</c:v>
                </c:pt>
                <c:pt idx="1468">
                  <c:v>7578.9128417968795</c:v>
                </c:pt>
                <c:pt idx="1469">
                  <c:v>7593.64990234375</c:v>
                </c:pt>
                <c:pt idx="1470">
                  <c:v>7608.0598144531295</c:v>
                </c:pt>
                <c:pt idx="1471">
                  <c:v>7623.42578125</c:v>
                </c:pt>
                <c:pt idx="1472">
                  <c:v>7639.04345703125</c:v>
                </c:pt>
                <c:pt idx="1473">
                  <c:v>7654.3840332031205</c:v>
                </c:pt>
                <c:pt idx="1474">
                  <c:v>7669.0078125</c:v>
                </c:pt>
                <c:pt idx="1475">
                  <c:v>7683.6569824218795</c:v>
                </c:pt>
                <c:pt idx="1476">
                  <c:v>7698.2058105468705</c:v>
                </c:pt>
                <c:pt idx="1477">
                  <c:v>7714.0244140625</c:v>
                </c:pt>
                <c:pt idx="1478">
                  <c:v>7729.1638183593795</c:v>
                </c:pt>
                <c:pt idx="1479">
                  <c:v>7743.78759765625</c:v>
                </c:pt>
                <c:pt idx="1480">
                  <c:v>7758.78857421875</c:v>
                </c:pt>
                <c:pt idx="1481">
                  <c:v>7773.3625488281295</c:v>
                </c:pt>
                <c:pt idx="1482">
                  <c:v>7788.6027832031205</c:v>
                </c:pt>
                <c:pt idx="1483">
                  <c:v>7803.8049316406205</c:v>
                </c:pt>
                <c:pt idx="1484">
                  <c:v>7818.8186035156205</c:v>
                </c:pt>
                <c:pt idx="1485">
                  <c:v>7833.8703613281295</c:v>
                </c:pt>
                <c:pt idx="1486">
                  <c:v>7848.9221191406205</c:v>
                </c:pt>
                <c:pt idx="1487">
                  <c:v>7863.89794921875</c:v>
                </c:pt>
                <c:pt idx="1488">
                  <c:v>7878.4462890625</c:v>
                </c:pt>
                <c:pt idx="1489">
                  <c:v>7893.1960449218795</c:v>
                </c:pt>
                <c:pt idx="1490">
                  <c:v>7909.02734375</c:v>
                </c:pt>
                <c:pt idx="1491">
                  <c:v>7924.33056640625</c:v>
                </c:pt>
                <c:pt idx="1492">
                  <c:v>7939.24365234375</c:v>
                </c:pt>
                <c:pt idx="1493">
                  <c:v>7954.2448730468705</c:v>
                </c:pt>
                <c:pt idx="1494">
                  <c:v>7969.08251953125</c:v>
                </c:pt>
                <c:pt idx="1495">
                  <c:v>7983.744140625</c:v>
                </c:pt>
                <c:pt idx="1496">
                  <c:v>7998.6701660156205</c:v>
                </c:pt>
                <c:pt idx="1497">
                  <c:v>8013.9353027343705</c:v>
                </c:pt>
                <c:pt idx="1498">
                  <c:v>8028.96142578125</c:v>
                </c:pt>
                <c:pt idx="1499">
                  <c:v>8044.2517089843795</c:v>
                </c:pt>
                <c:pt idx="1500">
                  <c:v>8058.9638671875</c:v>
                </c:pt>
                <c:pt idx="1501">
                  <c:v>8073.67626953125</c:v>
                </c:pt>
                <c:pt idx="1502">
                  <c:v>8088.740234375</c:v>
                </c:pt>
                <c:pt idx="1503">
                  <c:v>8103.6154785156205</c:v>
                </c:pt>
                <c:pt idx="1504">
                  <c:v>8118.90576171875</c:v>
                </c:pt>
                <c:pt idx="1505">
                  <c:v>8133.9572753906295</c:v>
                </c:pt>
                <c:pt idx="1506">
                  <c:v>8148.7448730468705</c:v>
                </c:pt>
                <c:pt idx="1507">
                  <c:v>8164.060546875</c:v>
                </c:pt>
                <c:pt idx="1508">
                  <c:v>8422.9033203125</c:v>
                </c:pt>
                <c:pt idx="1509">
                  <c:v>8623.69091796875</c:v>
                </c:pt>
                <c:pt idx="1510">
                  <c:v>8632.74462890625</c:v>
                </c:pt>
                <c:pt idx="1511">
                  <c:v>8648.07275390625</c:v>
                </c:pt>
                <c:pt idx="1512">
                  <c:v>8662.0302734375</c:v>
                </c:pt>
                <c:pt idx="1513">
                  <c:v>8675.39697265625</c:v>
                </c:pt>
                <c:pt idx="1514">
                  <c:v>8690.1337890625</c:v>
                </c:pt>
                <c:pt idx="1515">
                  <c:v>8704.8076171875</c:v>
                </c:pt>
                <c:pt idx="1516">
                  <c:v>8719.9599609375</c:v>
                </c:pt>
                <c:pt idx="1517">
                  <c:v>8735.43896484375</c:v>
                </c:pt>
                <c:pt idx="1518">
                  <c:v>8749.93701171875</c:v>
                </c:pt>
                <c:pt idx="1519">
                  <c:v>8764.98876953125</c:v>
                </c:pt>
                <c:pt idx="1520">
                  <c:v>8781.05859375</c:v>
                </c:pt>
                <c:pt idx="1521">
                  <c:v>8795.92138671875</c:v>
                </c:pt>
                <c:pt idx="1522">
                  <c:v>8811.07373046875</c:v>
                </c:pt>
                <c:pt idx="1523">
                  <c:v>8826.8798828125</c:v>
                </c:pt>
                <c:pt idx="1524">
                  <c:v>8840.87548828125</c:v>
                </c:pt>
                <c:pt idx="1525">
                  <c:v>8855.625</c:v>
                </c:pt>
                <c:pt idx="1526">
                  <c:v>8870.68896484375</c:v>
                </c:pt>
                <c:pt idx="1527">
                  <c:v>8885.2626953125</c:v>
                </c:pt>
                <c:pt idx="1528">
                  <c:v>8900.08740234375</c:v>
                </c:pt>
                <c:pt idx="1529">
                  <c:v>8915.4912109375</c:v>
                </c:pt>
                <c:pt idx="1530">
                  <c:v>8930.8701171875</c:v>
                </c:pt>
                <c:pt idx="1531">
                  <c:v>8945.1669921875</c:v>
                </c:pt>
                <c:pt idx="1532">
                  <c:v>8959.966796875</c:v>
                </c:pt>
                <c:pt idx="1533">
                  <c:v>8975.3076171875</c:v>
                </c:pt>
                <c:pt idx="1534">
                  <c:v>8990.27099609375</c:v>
                </c:pt>
                <c:pt idx="1535">
                  <c:v>9005.28466796875</c:v>
                </c:pt>
                <c:pt idx="1536">
                  <c:v>9020.56298828125</c:v>
                </c:pt>
                <c:pt idx="1537">
                  <c:v>9035.853515625</c:v>
                </c:pt>
                <c:pt idx="1538">
                  <c:v>9050.47705078125</c:v>
                </c:pt>
                <c:pt idx="1539">
                  <c:v>9065.21435546875</c:v>
                </c:pt>
                <c:pt idx="1540">
                  <c:v>9080.404296875</c:v>
                </c:pt>
                <c:pt idx="1541">
                  <c:v>9095.26708984375</c:v>
                </c:pt>
                <c:pt idx="1542">
                  <c:v>9110.4443359375</c:v>
                </c:pt>
                <c:pt idx="1543">
                  <c:v>9125.58349609375</c:v>
                </c:pt>
                <c:pt idx="1544">
                  <c:v>9140.59716796875</c:v>
                </c:pt>
                <c:pt idx="1545">
                  <c:v>9155.5986328125</c:v>
                </c:pt>
                <c:pt idx="1546">
                  <c:v>9170.78857421875</c:v>
                </c:pt>
                <c:pt idx="1547">
                  <c:v>9185.927734375</c:v>
                </c:pt>
                <c:pt idx="1548">
                  <c:v>9200.564453125</c:v>
                </c:pt>
                <c:pt idx="1549">
                  <c:v>9215.57861328125</c:v>
                </c:pt>
                <c:pt idx="1550">
                  <c:v>9231.02001953125</c:v>
                </c:pt>
                <c:pt idx="1551">
                  <c:v>9245.970703125</c:v>
                </c:pt>
                <c:pt idx="1552">
                  <c:v>9260.69482421875</c:v>
                </c:pt>
                <c:pt idx="1553">
                  <c:v>9276.26220703125</c:v>
                </c:pt>
                <c:pt idx="1554">
                  <c:v>9291.3642578125</c:v>
                </c:pt>
                <c:pt idx="1555">
                  <c:v>9306.11376953125</c:v>
                </c:pt>
                <c:pt idx="1556">
                  <c:v>9321.37890625</c:v>
                </c:pt>
                <c:pt idx="1557">
                  <c:v>9336.41748046875</c:v>
                </c:pt>
                <c:pt idx="1558">
                  <c:v>9351.0791015625</c:v>
                </c:pt>
                <c:pt idx="1559">
                  <c:v>9366.1181640625</c:v>
                </c:pt>
                <c:pt idx="1560">
                  <c:v>9381.685546875</c:v>
                </c:pt>
                <c:pt idx="1561">
                  <c:v>9396.49853515625</c:v>
                </c:pt>
                <c:pt idx="1562">
                  <c:v>9411.046875</c:v>
                </c:pt>
                <c:pt idx="1563">
                  <c:v>9426.42529296875</c:v>
                </c:pt>
                <c:pt idx="1564">
                  <c:v>9441.76611328125</c:v>
                </c:pt>
                <c:pt idx="1565">
                  <c:v>9456.26416015625</c:v>
                </c:pt>
                <c:pt idx="1566">
                  <c:v>9472.06982421875</c:v>
                </c:pt>
                <c:pt idx="1567">
                  <c:v>9487.951171875</c:v>
                </c:pt>
                <c:pt idx="1568">
                  <c:v>9501.40576171875</c:v>
                </c:pt>
                <c:pt idx="1569">
                  <c:v>9516.0927734375</c:v>
                </c:pt>
                <c:pt idx="1570">
                  <c:v>9531.9365234375</c:v>
                </c:pt>
                <c:pt idx="1571">
                  <c:v>9546.787109375</c:v>
                </c:pt>
                <c:pt idx="1572">
                  <c:v>9562.40478515625</c:v>
                </c:pt>
                <c:pt idx="1573">
                  <c:v>9578.6630859375</c:v>
                </c:pt>
                <c:pt idx="1574">
                  <c:v>9592.859375</c:v>
                </c:pt>
                <c:pt idx="1575">
                  <c:v>9606.3515625</c:v>
                </c:pt>
                <c:pt idx="1576">
                  <c:v>9621.4658203125</c:v>
                </c:pt>
                <c:pt idx="1577">
                  <c:v>9636.4169921875</c:v>
                </c:pt>
                <c:pt idx="1578">
                  <c:v>9651.35546875</c:v>
                </c:pt>
                <c:pt idx="1579">
                  <c:v>9666.60791015625</c:v>
                </c:pt>
                <c:pt idx="1580">
                  <c:v>9681.4833984375</c:v>
                </c:pt>
                <c:pt idx="1581">
                  <c:v>9696.76171875</c:v>
                </c:pt>
                <c:pt idx="1582">
                  <c:v>9711.9638671875</c:v>
                </c:pt>
                <c:pt idx="1583">
                  <c:v>9726.4619140625</c:v>
                </c:pt>
                <c:pt idx="1584">
                  <c:v>9741.48828125</c:v>
                </c:pt>
                <c:pt idx="1585">
                  <c:v>9757.4453125</c:v>
                </c:pt>
                <c:pt idx="1586">
                  <c:v>9772.84912109375</c:v>
                </c:pt>
                <c:pt idx="1587">
                  <c:v>9786.982421875</c:v>
                </c:pt>
                <c:pt idx="1588">
                  <c:v>9801.64404296875</c:v>
                </c:pt>
                <c:pt idx="1589">
                  <c:v>9817.07275390625</c:v>
                </c:pt>
                <c:pt idx="1590">
                  <c:v>9831.84765625</c:v>
                </c:pt>
                <c:pt idx="1591">
                  <c:v>9846.7734375</c:v>
                </c:pt>
                <c:pt idx="1592">
                  <c:v>9861.67431640625</c:v>
                </c:pt>
                <c:pt idx="1593">
                  <c:v>9876.3486328125</c:v>
                </c:pt>
                <c:pt idx="1594">
                  <c:v>9891.55078125</c:v>
                </c:pt>
                <c:pt idx="1595">
                  <c:v>9906.6025390625</c:v>
                </c:pt>
                <c:pt idx="1596">
                  <c:v>9921.55322265625</c:v>
                </c:pt>
                <c:pt idx="1597">
                  <c:v>9937.01953125</c:v>
                </c:pt>
                <c:pt idx="1598">
                  <c:v>9951.970703125</c:v>
                </c:pt>
                <c:pt idx="1599">
                  <c:v>9966.63232421875</c:v>
                </c:pt>
                <c:pt idx="1600">
                  <c:v>9981.7841796875</c:v>
                </c:pt>
                <c:pt idx="1601">
                  <c:v>9996.9111328125</c:v>
                </c:pt>
                <c:pt idx="1602">
                  <c:v>10011.962890625</c:v>
                </c:pt>
                <c:pt idx="1603">
                  <c:v>10027.265625</c:v>
                </c:pt>
                <c:pt idx="1604">
                  <c:v>10042.140625</c:v>
                </c:pt>
                <c:pt idx="1605">
                  <c:v>10057.041503906201</c:v>
                </c:pt>
                <c:pt idx="1606">
                  <c:v>10072.345214843799</c:v>
                </c:pt>
                <c:pt idx="1607">
                  <c:v>10087.283691406201</c:v>
                </c:pt>
                <c:pt idx="1608">
                  <c:v>10102.2470703125</c:v>
                </c:pt>
                <c:pt idx="1609">
                  <c:v>10117.537109375</c:v>
                </c:pt>
                <c:pt idx="1610">
                  <c:v>10132.7265625</c:v>
                </c:pt>
                <c:pt idx="1611">
                  <c:v>10147.338378906201</c:v>
                </c:pt>
                <c:pt idx="1612">
                  <c:v>10162.377441406201</c:v>
                </c:pt>
                <c:pt idx="1613">
                  <c:v>10177.7177734375</c:v>
                </c:pt>
                <c:pt idx="1614">
                  <c:v>10192.5556640625</c:v>
                </c:pt>
                <c:pt idx="1615">
                  <c:v>10207.657714843799</c:v>
                </c:pt>
                <c:pt idx="1616">
                  <c:v>10222.973144531201</c:v>
                </c:pt>
                <c:pt idx="1617">
                  <c:v>10237.5341796875</c:v>
                </c:pt>
                <c:pt idx="1618">
                  <c:v>10252.2841796875</c:v>
                </c:pt>
                <c:pt idx="1619">
                  <c:v>10267.662597656201</c:v>
                </c:pt>
                <c:pt idx="1620">
                  <c:v>10282.550292968799</c:v>
                </c:pt>
                <c:pt idx="1621">
                  <c:v>10297.2373046875</c:v>
                </c:pt>
                <c:pt idx="1622">
                  <c:v>10312.4521484375</c:v>
                </c:pt>
                <c:pt idx="1623">
                  <c:v>10327.779785156201</c:v>
                </c:pt>
                <c:pt idx="1624">
                  <c:v>10342.454589843799</c:v>
                </c:pt>
                <c:pt idx="1625">
                  <c:v>10357.506347656201</c:v>
                </c:pt>
                <c:pt idx="1626">
                  <c:v>10373.387207031201</c:v>
                </c:pt>
                <c:pt idx="1627">
                  <c:v>10388.338378906201</c:v>
                </c:pt>
                <c:pt idx="1628">
                  <c:v>10402.673339843799</c:v>
                </c:pt>
                <c:pt idx="1629">
                  <c:v>10418.215332031201</c:v>
                </c:pt>
                <c:pt idx="1630">
                  <c:v>10433.731933593799</c:v>
                </c:pt>
                <c:pt idx="1631">
                  <c:v>10447.953125</c:v>
                </c:pt>
                <c:pt idx="1632">
                  <c:v>10462.828613281299</c:v>
                </c:pt>
                <c:pt idx="1633">
                  <c:v>10478.20703125</c:v>
                </c:pt>
                <c:pt idx="1634">
                  <c:v>10493.221191406201</c:v>
                </c:pt>
                <c:pt idx="1635">
                  <c:v>10507.8955078125</c:v>
                </c:pt>
                <c:pt idx="1636">
                  <c:v>10522.896484375</c:v>
                </c:pt>
                <c:pt idx="1637">
                  <c:v>10537.973144531201</c:v>
                </c:pt>
                <c:pt idx="1638">
                  <c:v>10552.798339843799</c:v>
                </c:pt>
                <c:pt idx="1639">
                  <c:v>10567.7744140625</c:v>
                </c:pt>
                <c:pt idx="1640">
                  <c:v>10583.165527343799</c:v>
                </c:pt>
                <c:pt idx="1641">
                  <c:v>10598.908691406201</c:v>
                </c:pt>
                <c:pt idx="1642">
                  <c:v>10613.997558593799</c:v>
                </c:pt>
                <c:pt idx="1643">
                  <c:v>10628.407714843799</c:v>
                </c:pt>
                <c:pt idx="1644">
                  <c:v>10642.818359375</c:v>
                </c:pt>
                <c:pt idx="1645">
                  <c:v>10657.7314453125</c:v>
                </c:pt>
                <c:pt idx="1646">
                  <c:v>10673.5498046875</c:v>
                </c:pt>
                <c:pt idx="1647">
                  <c:v>10688.953613281299</c:v>
                </c:pt>
                <c:pt idx="1648">
                  <c:v>10704.5458984375</c:v>
                </c:pt>
                <c:pt idx="1649">
                  <c:v>10719.496582031201</c:v>
                </c:pt>
                <c:pt idx="1650">
                  <c:v>10733.3662109375</c:v>
                </c:pt>
                <c:pt idx="1651">
                  <c:v>10747.927734375</c:v>
                </c:pt>
                <c:pt idx="1652">
                  <c:v>10763.2177734375</c:v>
                </c:pt>
                <c:pt idx="1653">
                  <c:v>10778.4951171875</c:v>
                </c:pt>
                <c:pt idx="1654">
                  <c:v>10793.1318359375</c:v>
                </c:pt>
                <c:pt idx="1655">
                  <c:v>10808.4599609375</c:v>
                </c:pt>
                <c:pt idx="1656">
                  <c:v>10823.486328125</c:v>
                </c:pt>
                <c:pt idx="1657">
                  <c:v>10838.7646484375</c:v>
                </c:pt>
                <c:pt idx="1658">
                  <c:v>10853.815917968799</c:v>
                </c:pt>
                <c:pt idx="1659">
                  <c:v>10868.23828125</c:v>
                </c:pt>
                <c:pt idx="1660">
                  <c:v>10883.252441406201</c:v>
                </c:pt>
                <c:pt idx="1661">
                  <c:v>10898.568359375</c:v>
                </c:pt>
                <c:pt idx="1662">
                  <c:v>10913.657714843799</c:v>
                </c:pt>
                <c:pt idx="1663">
                  <c:v>10928.344238281299</c:v>
                </c:pt>
                <c:pt idx="1664">
                  <c:v>10943.886230468799</c:v>
                </c:pt>
                <c:pt idx="1665">
                  <c:v>10959.2900390625</c:v>
                </c:pt>
                <c:pt idx="1666">
                  <c:v>10973.611816406201</c:v>
                </c:pt>
                <c:pt idx="1667">
                  <c:v>10988.1728515625</c:v>
                </c:pt>
                <c:pt idx="1668">
                  <c:v>11003.42578125</c:v>
                </c:pt>
                <c:pt idx="1669">
                  <c:v>11018.7666015625</c:v>
                </c:pt>
                <c:pt idx="1670">
                  <c:v>11033.541503906201</c:v>
                </c:pt>
                <c:pt idx="1671">
                  <c:v>11048.5048828125</c:v>
                </c:pt>
                <c:pt idx="1672">
                  <c:v>11063.442871093799</c:v>
                </c:pt>
                <c:pt idx="1673">
                  <c:v>11078.456542968799</c:v>
                </c:pt>
                <c:pt idx="1674">
                  <c:v>11093.936035156201</c:v>
                </c:pt>
                <c:pt idx="1675">
                  <c:v>11108.949707031201</c:v>
                </c:pt>
                <c:pt idx="1676">
                  <c:v>11123.736816406201</c:v>
                </c:pt>
                <c:pt idx="1677">
                  <c:v>11138.8515625</c:v>
                </c:pt>
                <c:pt idx="1678">
                  <c:v>11154.054199218701</c:v>
                </c:pt>
                <c:pt idx="1679">
                  <c:v>11169.243652343799</c:v>
                </c:pt>
                <c:pt idx="1680">
                  <c:v>11183.9052734375</c:v>
                </c:pt>
                <c:pt idx="1681">
                  <c:v>11198.6298828125</c:v>
                </c:pt>
                <c:pt idx="1682">
                  <c:v>11214.008300781299</c:v>
                </c:pt>
                <c:pt idx="1683">
                  <c:v>11229.135253906201</c:v>
                </c:pt>
                <c:pt idx="1684">
                  <c:v>11244.19921875</c:v>
                </c:pt>
                <c:pt idx="1685">
                  <c:v>11259.074707031201</c:v>
                </c:pt>
                <c:pt idx="1686">
                  <c:v>11273.8369140625</c:v>
                </c:pt>
                <c:pt idx="1687">
                  <c:v>11288.9638671875</c:v>
                </c:pt>
                <c:pt idx="1688">
                  <c:v>11303.864746093799</c:v>
                </c:pt>
                <c:pt idx="1689">
                  <c:v>11318.765625</c:v>
                </c:pt>
                <c:pt idx="1690">
                  <c:v>11333.8671875</c:v>
                </c:pt>
                <c:pt idx="1691">
                  <c:v>11348.880859375</c:v>
                </c:pt>
                <c:pt idx="1692">
                  <c:v>11364.083496093799</c:v>
                </c:pt>
                <c:pt idx="1693">
                  <c:v>11379.8388671875</c:v>
                </c:pt>
                <c:pt idx="1694">
                  <c:v>11395.46875</c:v>
                </c:pt>
                <c:pt idx="1695">
                  <c:v>11409.526855468799</c:v>
                </c:pt>
                <c:pt idx="1696">
                  <c:v>11424</c:v>
                </c:pt>
                <c:pt idx="1697">
                  <c:v>11439.315917968799</c:v>
                </c:pt>
                <c:pt idx="1698">
                  <c:v>11454.166015625</c:v>
                </c:pt>
                <c:pt idx="1699">
                  <c:v>11469.129394531201</c:v>
                </c:pt>
                <c:pt idx="1700">
                  <c:v>11484.6083984375</c:v>
                </c:pt>
                <c:pt idx="1701">
                  <c:v>11499.5341796875</c:v>
                </c:pt>
                <c:pt idx="1702">
                  <c:v>11514.321777343799</c:v>
                </c:pt>
                <c:pt idx="1703">
                  <c:v>11529.360839843799</c:v>
                </c:pt>
                <c:pt idx="1704">
                  <c:v>11544.5126953125</c:v>
                </c:pt>
                <c:pt idx="1705">
                  <c:v>11560.620605468701</c:v>
                </c:pt>
                <c:pt idx="1706">
                  <c:v>11575.9990234375</c:v>
                </c:pt>
                <c:pt idx="1707">
                  <c:v>11590.132324218701</c:v>
                </c:pt>
                <c:pt idx="1708">
                  <c:v>11604.404296875</c:v>
                </c:pt>
                <c:pt idx="1709">
                  <c:v>11619.7578125</c:v>
                </c:pt>
                <c:pt idx="1710">
                  <c:v>11635.0234375</c:v>
                </c:pt>
                <c:pt idx="1711">
                  <c:v>11649.873535156201</c:v>
                </c:pt>
                <c:pt idx="1712">
                  <c:v>11665.0380859375</c:v>
                </c:pt>
                <c:pt idx="1713">
                  <c:v>11679.900878906201</c:v>
                </c:pt>
                <c:pt idx="1714">
                  <c:v>11694.474609375</c:v>
                </c:pt>
                <c:pt idx="1715">
                  <c:v>11709.765136718799</c:v>
                </c:pt>
                <c:pt idx="1716">
                  <c:v>11725.080566406201</c:v>
                </c:pt>
                <c:pt idx="1717">
                  <c:v>11739.565917968799</c:v>
                </c:pt>
                <c:pt idx="1718">
                  <c:v>11754.50390625</c:v>
                </c:pt>
                <c:pt idx="1719">
                  <c:v>11770.28515625</c:v>
                </c:pt>
                <c:pt idx="1720">
                  <c:v>11785.789550781299</c:v>
                </c:pt>
                <c:pt idx="1721">
                  <c:v>11801.1552734375</c:v>
                </c:pt>
                <c:pt idx="1722">
                  <c:v>11816.621582031201</c:v>
                </c:pt>
                <c:pt idx="1723">
                  <c:v>11830.642089843799</c:v>
                </c:pt>
                <c:pt idx="1724">
                  <c:v>11844.80078125</c:v>
                </c:pt>
                <c:pt idx="1725">
                  <c:v>11859.990234375</c:v>
                </c:pt>
                <c:pt idx="1726">
                  <c:v>11874.878417968799</c:v>
                </c:pt>
                <c:pt idx="1727">
                  <c:v>11890.408203125</c:v>
                </c:pt>
                <c:pt idx="1728">
                  <c:v>11906.33984375</c:v>
                </c:pt>
                <c:pt idx="1729">
                  <c:v>11920.7119140625</c:v>
                </c:pt>
                <c:pt idx="1730">
                  <c:v>11935.0087890625</c:v>
                </c:pt>
                <c:pt idx="1731">
                  <c:v>11950.187011718799</c:v>
                </c:pt>
                <c:pt idx="1732">
                  <c:v>11965.0126953125</c:v>
                </c:pt>
                <c:pt idx="1733">
                  <c:v>11980.50390625</c:v>
                </c:pt>
                <c:pt idx="1734">
                  <c:v>11996.5615234375</c:v>
                </c:pt>
                <c:pt idx="1735">
                  <c:v>12011.6630859375</c:v>
                </c:pt>
                <c:pt idx="1736">
                  <c:v>12026.337402343701</c:v>
                </c:pt>
                <c:pt idx="1737">
                  <c:v>12040.986816406201</c:v>
                </c:pt>
                <c:pt idx="1738">
                  <c:v>12055.4345703125</c:v>
                </c:pt>
                <c:pt idx="1739">
                  <c:v>12070.348144531299</c:v>
                </c:pt>
                <c:pt idx="1740">
                  <c:v>12085.6513671875</c:v>
                </c:pt>
                <c:pt idx="1741">
                  <c:v>12100.677246093799</c:v>
                </c:pt>
                <c:pt idx="1742">
                  <c:v>12115.515136718799</c:v>
                </c:pt>
                <c:pt idx="1743">
                  <c:v>12130.252441406201</c:v>
                </c:pt>
                <c:pt idx="1744">
                  <c:v>12145.354003906201</c:v>
                </c:pt>
                <c:pt idx="1745">
                  <c:v>12160.656738281201</c:v>
                </c:pt>
                <c:pt idx="1746">
                  <c:v>12175.4443359375</c:v>
                </c:pt>
                <c:pt idx="1747">
                  <c:v>12190.1689453125</c:v>
                </c:pt>
                <c:pt idx="1748">
                  <c:v>12205.132324218701</c:v>
                </c:pt>
                <c:pt idx="1749">
                  <c:v>12220.171386718799</c:v>
                </c:pt>
                <c:pt idx="1750">
                  <c:v>12235.16015625</c:v>
                </c:pt>
                <c:pt idx="1751">
                  <c:v>12250.375</c:v>
                </c:pt>
                <c:pt idx="1752">
                  <c:v>12265.879394531299</c:v>
                </c:pt>
                <c:pt idx="1753">
                  <c:v>12281.107421875</c:v>
                </c:pt>
                <c:pt idx="1754">
                  <c:v>12296.1083984375</c:v>
                </c:pt>
                <c:pt idx="1755">
                  <c:v>12311.22265625</c:v>
                </c:pt>
                <c:pt idx="1756">
                  <c:v>12325.783691406201</c:v>
                </c:pt>
                <c:pt idx="1757">
                  <c:v>12340.784667968799</c:v>
                </c:pt>
                <c:pt idx="1758">
                  <c:v>12356.339355468701</c:v>
                </c:pt>
                <c:pt idx="1759">
                  <c:v>12371.051269531299</c:v>
                </c:pt>
                <c:pt idx="1760">
                  <c:v>12385.611816406201</c:v>
                </c:pt>
                <c:pt idx="1761">
                  <c:v>12401.128417968799</c:v>
                </c:pt>
                <c:pt idx="1762">
                  <c:v>12416.154785156201</c:v>
                </c:pt>
                <c:pt idx="1763">
                  <c:v>12430.5400390625</c:v>
                </c:pt>
                <c:pt idx="1764">
                  <c:v>12446.069824218701</c:v>
                </c:pt>
                <c:pt idx="1765">
                  <c:v>12461.310058593799</c:v>
                </c:pt>
                <c:pt idx="1766">
                  <c:v>12475.8330078125</c:v>
                </c:pt>
                <c:pt idx="1767">
                  <c:v>12491.085449218701</c:v>
                </c:pt>
                <c:pt idx="1768">
                  <c:v>12506.2626953125</c:v>
                </c:pt>
                <c:pt idx="1769">
                  <c:v>12520.7734375</c:v>
                </c:pt>
                <c:pt idx="1770">
                  <c:v>12535.837890625</c:v>
                </c:pt>
                <c:pt idx="1771">
                  <c:v>12551.5810546875</c:v>
                </c:pt>
                <c:pt idx="1772">
                  <c:v>12566.582519531299</c:v>
                </c:pt>
                <c:pt idx="1773">
                  <c:v>12581.1689453125</c:v>
                </c:pt>
                <c:pt idx="1774">
                  <c:v>12596.207519531299</c:v>
                </c:pt>
                <c:pt idx="1775">
                  <c:v>12611.2841796875</c:v>
                </c:pt>
                <c:pt idx="1776">
                  <c:v>12626.448730468701</c:v>
                </c:pt>
                <c:pt idx="1777">
                  <c:v>12641.437011718799</c:v>
                </c:pt>
                <c:pt idx="1778">
                  <c:v>12656.337890625</c:v>
                </c:pt>
                <c:pt idx="1779">
                  <c:v>12671.150878906201</c:v>
                </c:pt>
                <c:pt idx="1780">
                  <c:v>12686.0009765625</c:v>
                </c:pt>
                <c:pt idx="1781">
                  <c:v>12701.31640625</c:v>
                </c:pt>
                <c:pt idx="1782">
                  <c:v>12716.2294921875</c:v>
                </c:pt>
                <c:pt idx="1783">
                  <c:v>12731.620605468701</c:v>
                </c:pt>
                <c:pt idx="1784">
                  <c:v>12747.388671875</c:v>
                </c:pt>
                <c:pt idx="1785">
                  <c:v>12761.849121093799</c:v>
                </c:pt>
                <c:pt idx="1786">
                  <c:v>12776.511230468701</c:v>
                </c:pt>
                <c:pt idx="1787">
                  <c:v>12792.2666015625</c:v>
                </c:pt>
                <c:pt idx="1788">
                  <c:v>12806.77734375</c:v>
                </c:pt>
                <c:pt idx="1789">
                  <c:v>12821.363769531299</c:v>
                </c:pt>
                <c:pt idx="1790">
                  <c:v>12836.779785156201</c:v>
                </c:pt>
                <c:pt idx="1791">
                  <c:v>12851.441894531299</c:v>
                </c:pt>
                <c:pt idx="1792">
                  <c:v>12866.41796875</c:v>
                </c:pt>
                <c:pt idx="1793">
                  <c:v>12881.5576171875</c:v>
                </c:pt>
                <c:pt idx="1794">
                  <c:v>12896.583984375</c:v>
                </c:pt>
                <c:pt idx="1795">
                  <c:v>12911.748046875</c:v>
                </c:pt>
                <c:pt idx="1796">
                  <c:v>12926.962890625</c:v>
                </c:pt>
                <c:pt idx="1797">
                  <c:v>12941.989746093799</c:v>
                </c:pt>
                <c:pt idx="1798">
                  <c:v>12956.840332031201</c:v>
                </c:pt>
                <c:pt idx="1799">
                  <c:v>12971.740234375</c:v>
                </c:pt>
                <c:pt idx="1800">
                  <c:v>12986.628417968799</c:v>
                </c:pt>
                <c:pt idx="1801">
                  <c:v>13001.453613281201</c:v>
                </c:pt>
                <c:pt idx="1802">
                  <c:v>13016.517089843799</c:v>
                </c:pt>
                <c:pt idx="1803">
                  <c:v>13031.6064453125</c:v>
                </c:pt>
                <c:pt idx="1804">
                  <c:v>13046.6455078125</c:v>
                </c:pt>
                <c:pt idx="1805">
                  <c:v>13061.8984375</c:v>
                </c:pt>
                <c:pt idx="1806">
                  <c:v>13076.623046875</c:v>
                </c:pt>
                <c:pt idx="1807">
                  <c:v>13091.435546875</c:v>
                </c:pt>
                <c:pt idx="1808">
                  <c:v>13107.568359375</c:v>
                </c:pt>
                <c:pt idx="1809">
                  <c:v>13122.758300781299</c:v>
                </c:pt>
                <c:pt idx="1810">
                  <c:v>13136.816894531299</c:v>
                </c:pt>
                <c:pt idx="1811">
                  <c:v>13151.642089843799</c:v>
                </c:pt>
                <c:pt idx="1812">
                  <c:v>13167.0576171875</c:v>
                </c:pt>
                <c:pt idx="1813">
                  <c:v>13182.260253906201</c:v>
                </c:pt>
                <c:pt idx="1814">
                  <c:v>13197.148925781299</c:v>
                </c:pt>
                <c:pt idx="1815">
                  <c:v>13211.9990234375</c:v>
                </c:pt>
                <c:pt idx="1816">
                  <c:v>13226.836425781299</c:v>
                </c:pt>
                <c:pt idx="1817">
                  <c:v>13242.391113281201</c:v>
                </c:pt>
                <c:pt idx="1818">
                  <c:v>13257.883300781299</c:v>
                </c:pt>
                <c:pt idx="1819">
                  <c:v>13272.481933593799</c:v>
                </c:pt>
                <c:pt idx="1820">
                  <c:v>13287.369628906201</c:v>
                </c:pt>
                <c:pt idx="1821">
                  <c:v>13302.370605468701</c:v>
                </c:pt>
                <c:pt idx="1822">
                  <c:v>13317.133300781299</c:v>
                </c:pt>
                <c:pt idx="1823">
                  <c:v>13332.4736328125</c:v>
                </c:pt>
                <c:pt idx="1824">
                  <c:v>13347.9140625</c:v>
                </c:pt>
                <c:pt idx="1825">
                  <c:v>13362.488769531299</c:v>
                </c:pt>
                <c:pt idx="1826">
                  <c:v>13377.2138671875</c:v>
                </c:pt>
                <c:pt idx="1827">
                  <c:v>13392.705078125</c:v>
                </c:pt>
                <c:pt idx="1828">
                  <c:v>13408.008300781299</c:v>
                </c:pt>
                <c:pt idx="1829">
                  <c:v>13422.958984375</c:v>
                </c:pt>
                <c:pt idx="1830">
                  <c:v>13437.8466796875</c:v>
                </c:pt>
                <c:pt idx="1831">
                  <c:v>13452.583984375</c:v>
                </c:pt>
                <c:pt idx="1832">
                  <c:v>13467.333496093799</c:v>
                </c:pt>
                <c:pt idx="1833">
                  <c:v>13482.4482421875</c:v>
                </c:pt>
                <c:pt idx="1834">
                  <c:v>13497.449707031201</c:v>
                </c:pt>
                <c:pt idx="1835">
                  <c:v>13512.638671875</c:v>
                </c:pt>
                <c:pt idx="1836">
                  <c:v>13527.7021484375</c:v>
                </c:pt>
                <c:pt idx="1837">
                  <c:v>13542.490234375</c:v>
                </c:pt>
                <c:pt idx="1838">
                  <c:v>13557.9697265625</c:v>
                </c:pt>
                <c:pt idx="1839">
                  <c:v>13572.857910156201</c:v>
                </c:pt>
                <c:pt idx="1840">
                  <c:v>13588.1103515625</c:v>
                </c:pt>
                <c:pt idx="1841">
                  <c:v>13603.802734375</c:v>
                </c:pt>
                <c:pt idx="1842">
                  <c:v>13618.3642578125</c:v>
                </c:pt>
                <c:pt idx="1843">
                  <c:v>13633.453613281201</c:v>
                </c:pt>
                <c:pt idx="1844">
                  <c:v>13648.982910156201</c:v>
                </c:pt>
                <c:pt idx="1845">
                  <c:v>13663.531738281201</c:v>
                </c:pt>
                <c:pt idx="1846">
                  <c:v>13678.482421875</c:v>
                </c:pt>
                <c:pt idx="1847">
                  <c:v>13693.9609375</c:v>
                </c:pt>
                <c:pt idx="1848">
                  <c:v>13708.283203125</c:v>
                </c:pt>
                <c:pt idx="1849">
                  <c:v>13723.310058593799</c:v>
                </c:pt>
                <c:pt idx="1850">
                  <c:v>13738.336425781299</c:v>
                </c:pt>
                <c:pt idx="1851">
                  <c:v>13752.783691406201</c:v>
                </c:pt>
                <c:pt idx="1852">
                  <c:v>13767.6845703125</c:v>
                </c:pt>
                <c:pt idx="1853">
                  <c:v>13783.076171875</c:v>
                </c:pt>
                <c:pt idx="1854">
                  <c:v>13798.177734375</c:v>
                </c:pt>
                <c:pt idx="1855">
                  <c:v>13812.8271484375</c:v>
                </c:pt>
                <c:pt idx="1856">
                  <c:v>13827.8154296875</c:v>
                </c:pt>
                <c:pt idx="1857">
                  <c:v>13843.444824218701</c:v>
                </c:pt>
                <c:pt idx="1858">
                  <c:v>13859.0751953125</c:v>
                </c:pt>
                <c:pt idx="1859">
                  <c:v>13874.2275390625</c:v>
                </c:pt>
                <c:pt idx="1860">
                  <c:v>13889.115722656299</c:v>
                </c:pt>
                <c:pt idx="1861">
                  <c:v>13903.462890625</c:v>
                </c:pt>
                <c:pt idx="1862">
                  <c:v>13918.049316406201</c:v>
                </c:pt>
                <c:pt idx="1863">
                  <c:v>13933.264160156201</c:v>
                </c:pt>
                <c:pt idx="1864">
                  <c:v>13948.806152343701</c:v>
                </c:pt>
                <c:pt idx="1865">
                  <c:v>13963.5556640625</c:v>
                </c:pt>
                <c:pt idx="1866">
                  <c:v>13978.040527343701</c:v>
                </c:pt>
                <c:pt idx="1867">
                  <c:v>13993.16796875</c:v>
                </c:pt>
                <c:pt idx="1868">
                  <c:v>14008.395996093799</c:v>
                </c:pt>
                <c:pt idx="1869">
                  <c:v>14023.3212890625</c:v>
                </c:pt>
                <c:pt idx="1870">
                  <c:v>14038.171386718799</c:v>
                </c:pt>
                <c:pt idx="1871">
                  <c:v>14053.61328125</c:v>
                </c:pt>
                <c:pt idx="1872">
                  <c:v>14068.702636718799</c:v>
                </c:pt>
                <c:pt idx="1873">
                  <c:v>14083.30078125</c:v>
                </c:pt>
                <c:pt idx="1874">
                  <c:v>14098.27734375</c:v>
                </c:pt>
                <c:pt idx="1875">
                  <c:v>14113.5810546875</c:v>
                </c:pt>
                <c:pt idx="1876">
                  <c:v>14128.480957031201</c:v>
                </c:pt>
                <c:pt idx="1877">
                  <c:v>14143.45703125</c:v>
                </c:pt>
                <c:pt idx="1878">
                  <c:v>14158.559082031201</c:v>
                </c:pt>
                <c:pt idx="1879">
                  <c:v>14173.623046875</c:v>
                </c:pt>
                <c:pt idx="1880">
                  <c:v>14188.737792968799</c:v>
                </c:pt>
                <c:pt idx="1881">
                  <c:v>14203.5498046875</c:v>
                </c:pt>
                <c:pt idx="1882">
                  <c:v>14218.865234375</c:v>
                </c:pt>
                <c:pt idx="1883">
                  <c:v>14233.941894531299</c:v>
                </c:pt>
                <c:pt idx="1884">
                  <c:v>14248.5283203125</c:v>
                </c:pt>
                <c:pt idx="1885">
                  <c:v>14263.1904296875</c:v>
                </c:pt>
                <c:pt idx="1886">
                  <c:v>14278.832519531299</c:v>
                </c:pt>
                <c:pt idx="1887">
                  <c:v>14294.097167968799</c:v>
                </c:pt>
                <c:pt idx="1888">
                  <c:v>14308.4443359375</c:v>
                </c:pt>
                <c:pt idx="1889">
                  <c:v>14323.458496093799</c:v>
                </c:pt>
                <c:pt idx="1890">
                  <c:v>14338.623046875</c:v>
                </c:pt>
                <c:pt idx="1891">
                  <c:v>14353.6240234375</c:v>
                </c:pt>
                <c:pt idx="1892">
                  <c:v>14368.927246093799</c:v>
                </c:pt>
                <c:pt idx="1893">
                  <c:v>14383.9541015625</c:v>
                </c:pt>
                <c:pt idx="1894">
                  <c:v>14398.829589843799</c:v>
                </c:pt>
                <c:pt idx="1895">
                  <c:v>14413.943359375</c:v>
                </c:pt>
                <c:pt idx="1896">
                  <c:v>14428.9189453125</c:v>
                </c:pt>
                <c:pt idx="1897">
                  <c:v>14444.4990234375</c:v>
                </c:pt>
                <c:pt idx="1898">
                  <c:v>14459.55078125</c:v>
                </c:pt>
                <c:pt idx="1899">
                  <c:v>14473.974121093799</c:v>
                </c:pt>
                <c:pt idx="1900">
                  <c:v>14489.528808593799</c:v>
                </c:pt>
                <c:pt idx="1901">
                  <c:v>14504.479003906201</c:v>
                </c:pt>
                <c:pt idx="1902">
                  <c:v>14518.9892578125</c:v>
                </c:pt>
                <c:pt idx="1903">
                  <c:v>14534.35546875</c:v>
                </c:pt>
                <c:pt idx="1904">
                  <c:v>14549.269042968701</c:v>
                </c:pt>
                <c:pt idx="1905">
                  <c:v>14564.2197265625</c:v>
                </c:pt>
                <c:pt idx="1906">
                  <c:v>14580.604003906201</c:v>
                </c:pt>
                <c:pt idx="1907">
                  <c:v>14596.120605468701</c:v>
                </c:pt>
                <c:pt idx="1908">
                  <c:v>14609.701171875</c:v>
                </c:pt>
                <c:pt idx="1909">
                  <c:v>14624.111816406201</c:v>
                </c:pt>
                <c:pt idx="1910">
                  <c:v>14639.46484375</c:v>
                </c:pt>
                <c:pt idx="1911">
                  <c:v>14654.704589843799</c:v>
                </c:pt>
                <c:pt idx="1912">
                  <c:v>14670.271972656201</c:v>
                </c:pt>
                <c:pt idx="1913">
                  <c:v>14686.015136718799</c:v>
                </c:pt>
                <c:pt idx="1914">
                  <c:v>14700.337402343799</c:v>
                </c:pt>
                <c:pt idx="1915">
                  <c:v>14714.407714843799</c:v>
                </c:pt>
                <c:pt idx="1916">
                  <c:v>14729.521972656201</c:v>
                </c:pt>
                <c:pt idx="1917">
                  <c:v>14744.448730468701</c:v>
                </c:pt>
                <c:pt idx="1918">
                  <c:v>14760.041015625</c:v>
                </c:pt>
                <c:pt idx="1919">
                  <c:v>14776.2490234375</c:v>
                </c:pt>
                <c:pt idx="1920">
                  <c:v>14790.583984375</c:v>
                </c:pt>
                <c:pt idx="1921">
                  <c:v>14804.654296875</c:v>
                </c:pt>
                <c:pt idx="1922">
                  <c:v>14819.7177734375</c:v>
                </c:pt>
                <c:pt idx="1923">
                  <c:v>14834.845214843799</c:v>
                </c:pt>
                <c:pt idx="1924">
                  <c:v>14850.663574218701</c:v>
                </c:pt>
                <c:pt idx="1925">
                  <c:v>14866.607421875</c:v>
                </c:pt>
                <c:pt idx="1926">
                  <c:v>14880.917480468701</c:v>
                </c:pt>
                <c:pt idx="1927">
                  <c:v>14894.724609375</c:v>
                </c:pt>
                <c:pt idx="1928">
                  <c:v>14909.449707031299</c:v>
                </c:pt>
                <c:pt idx="1929">
                  <c:v>14924.689453125</c:v>
                </c:pt>
                <c:pt idx="1930">
                  <c:v>14939.853515625</c:v>
                </c:pt>
                <c:pt idx="1931">
                  <c:v>14954.9677734375</c:v>
                </c:pt>
                <c:pt idx="1932">
                  <c:v>14969.993652343799</c:v>
                </c:pt>
                <c:pt idx="1933">
                  <c:v>14984.357910156201</c:v>
                </c:pt>
                <c:pt idx="1934">
                  <c:v>15000.0380859375</c:v>
                </c:pt>
              </c:numCache>
            </c:numRef>
          </c:xVal>
          <c:yVal>
            <c:numRef>
              <c:f>data_Loop!$CI$12:$CI$1946</c:f>
              <c:numCache>
                <c:formatCode>General</c:formatCode>
                <c:ptCount val="1935"/>
                <c:pt idx="0">
                  <c:v>1.38278774195831E-3</c:v>
                </c:pt>
                <c:pt idx="1">
                  <c:v>1.3776488858011401E-3</c:v>
                </c:pt>
                <c:pt idx="2">
                  <c:v>1.32772939230947E-3</c:v>
                </c:pt>
                <c:pt idx="3">
                  <c:v>1.33563731813297E-3</c:v>
                </c:pt>
                <c:pt idx="4">
                  <c:v>1.3326051830682101E-3</c:v>
                </c:pt>
                <c:pt idx="5">
                  <c:v>1.2929818808950599E-3</c:v>
                </c:pt>
                <c:pt idx="6">
                  <c:v>1.29914902963151E-3</c:v>
                </c:pt>
                <c:pt idx="7">
                  <c:v>1.26891379937276E-3</c:v>
                </c:pt>
                <c:pt idx="8">
                  <c:v>1.2499613941093001E-3</c:v>
                </c:pt>
                <c:pt idx="9">
                  <c:v>1.2306834025792E-3</c:v>
                </c:pt>
                <c:pt idx="10">
                  <c:v>1.23378003969369E-3</c:v>
                </c:pt>
                <c:pt idx="11">
                  <c:v>1.23985999839078E-3</c:v>
                </c:pt>
                <c:pt idx="12">
                  <c:v>1.1881371393275401E-3</c:v>
                </c:pt>
                <c:pt idx="13">
                  <c:v>1.1767014240829899E-3</c:v>
                </c:pt>
                <c:pt idx="14">
                  <c:v>1.1599357421602399E-3</c:v>
                </c:pt>
                <c:pt idx="15">
                  <c:v>1.1061275218278101E-3</c:v>
                </c:pt>
                <c:pt idx="16">
                  <c:v>1.1142690689127301E-3</c:v>
                </c:pt>
                <c:pt idx="17">
                  <c:v>1.0727149598378199E-3</c:v>
                </c:pt>
                <c:pt idx="18">
                  <c:v>1.0752045089335201E-3</c:v>
                </c:pt>
                <c:pt idx="19">
                  <c:v>1.0612557168869299E-3</c:v>
                </c:pt>
                <c:pt idx="20">
                  <c:v>1.0050962612708199E-3</c:v>
                </c:pt>
                <c:pt idx="21">
                  <c:v>1.0172320488969701E-3</c:v>
                </c:pt>
                <c:pt idx="22">
                  <c:v>9.6313249532352905E-4</c:v>
                </c:pt>
                <c:pt idx="23">
                  <c:v>9.5877616571957299E-4</c:v>
                </c:pt>
                <c:pt idx="24">
                  <c:v>9.5726114850603597E-4</c:v>
                </c:pt>
                <c:pt idx="25">
                  <c:v>9.2992986837264996E-4</c:v>
                </c:pt>
                <c:pt idx="26">
                  <c:v>9.0771250094217703E-4</c:v>
                </c:pt>
                <c:pt idx="27">
                  <c:v>8.57511886676453E-4</c:v>
                </c:pt>
                <c:pt idx="28">
                  <c:v>8.42681458974078E-4</c:v>
                </c:pt>
                <c:pt idx="29">
                  <c:v>8.6072874752483495E-4</c:v>
                </c:pt>
                <c:pt idx="30">
                  <c:v>8.10456097925766E-4</c:v>
                </c:pt>
                <c:pt idx="31">
                  <c:v>7.6582818114351401E-4</c:v>
                </c:pt>
                <c:pt idx="32">
                  <c:v>8.2939788769185595E-4</c:v>
                </c:pt>
                <c:pt idx="33">
                  <c:v>7.8540950827575399E-4</c:v>
                </c:pt>
                <c:pt idx="34">
                  <c:v>7.5269344844743102E-4</c:v>
                </c:pt>
                <c:pt idx="35">
                  <c:v>7.1347010160502204E-4</c:v>
                </c:pt>
                <c:pt idx="36">
                  <c:v>7.3231540570605099E-4</c:v>
                </c:pt>
                <c:pt idx="37">
                  <c:v>7.0874065700932696E-4</c:v>
                </c:pt>
                <c:pt idx="38">
                  <c:v>6.8290928186964296E-4</c:v>
                </c:pt>
                <c:pt idx="39">
                  <c:v>6.8858418179277604E-4</c:v>
                </c:pt>
                <c:pt idx="40">
                  <c:v>6.79976578103937E-4</c:v>
                </c:pt>
                <c:pt idx="41">
                  <c:v>6.32823856038186E-4</c:v>
                </c:pt>
                <c:pt idx="42">
                  <c:v>6.4689458862614497E-4</c:v>
                </c:pt>
                <c:pt idx="43">
                  <c:v>6.0990582303967103E-4</c:v>
                </c:pt>
                <c:pt idx="44">
                  <c:v>5.5702115394542205E-4</c:v>
                </c:pt>
                <c:pt idx="45">
                  <c:v>5.8212391615202895E-4</c:v>
                </c:pt>
                <c:pt idx="46">
                  <c:v>5.6925491306083597E-4</c:v>
                </c:pt>
                <c:pt idx="47">
                  <c:v>5.6713743192057895E-4</c:v>
                </c:pt>
                <c:pt idx="48">
                  <c:v>5.5636766538014898E-4</c:v>
                </c:pt>
                <c:pt idx="49">
                  <c:v>5.1478659639920502E-4</c:v>
                </c:pt>
                <c:pt idx="50">
                  <c:v>5.0561880068811997E-4</c:v>
                </c:pt>
                <c:pt idx="51">
                  <c:v>5.33064127432606E-4</c:v>
                </c:pt>
                <c:pt idx="52">
                  <c:v>4.8100997535268302E-4</c:v>
                </c:pt>
                <c:pt idx="53">
                  <c:v>4.75440950688293E-4</c:v>
                </c:pt>
                <c:pt idx="54">
                  <c:v>4.5719131625543202E-4</c:v>
                </c:pt>
                <c:pt idx="55">
                  <c:v>4.80852949936811E-4</c:v>
                </c:pt>
                <c:pt idx="56">
                  <c:v>4.4053494191374001E-4</c:v>
                </c:pt>
                <c:pt idx="57">
                  <c:v>4.0367864451637E-4</c:v>
                </c:pt>
                <c:pt idx="58">
                  <c:v>3.6377329360534199E-4</c:v>
                </c:pt>
                <c:pt idx="59">
                  <c:v>3.7032755644484999E-4</c:v>
                </c:pt>
                <c:pt idx="60">
                  <c:v>3.9871718567552599E-4</c:v>
                </c:pt>
                <c:pt idx="61">
                  <c:v>3.1436613623342201E-4</c:v>
                </c:pt>
                <c:pt idx="62">
                  <c:v>3.3015222362597798E-4</c:v>
                </c:pt>
                <c:pt idx="63">
                  <c:v>2.8642560998669298E-4</c:v>
                </c:pt>
                <c:pt idx="64">
                  <c:v>3.2236149801722198E-4</c:v>
                </c:pt>
                <c:pt idx="65">
                  <c:v>3.0430668104357202E-4</c:v>
                </c:pt>
                <c:pt idx="66">
                  <c:v>2.9860821880770298E-4</c:v>
                </c:pt>
                <c:pt idx="67">
                  <c:v>2.7966474850935801E-4</c:v>
                </c:pt>
                <c:pt idx="68">
                  <c:v>3.0445125733181001E-4</c:v>
                </c:pt>
                <c:pt idx="69">
                  <c:v>2.3915739033233499E-4</c:v>
                </c:pt>
                <c:pt idx="70">
                  <c:v>2.0499523696654399E-4</c:v>
                </c:pt>
                <c:pt idx="71">
                  <c:v>2.22052829096308E-4</c:v>
                </c:pt>
                <c:pt idx="72">
                  <c:v>2.3783049589423501E-4</c:v>
                </c:pt>
                <c:pt idx="73">
                  <c:v>2.10706484060388E-4</c:v>
                </c:pt>
                <c:pt idx="74">
                  <c:v>2.03855519618031E-4</c:v>
                </c:pt>
                <c:pt idx="75">
                  <c:v>1.8545389507391901E-4</c:v>
                </c:pt>
                <c:pt idx="76">
                  <c:v>1.6126573313061501E-4</c:v>
                </c:pt>
                <c:pt idx="77">
                  <c:v>1.5850278964547399E-4</c:v>
                </c:pt>
                <c:pt idx="78">
                  <c:v>1.13992647371444E-4</c:v>
                </c:pt>
                <c:pt idx="79">
                  <c:v>1.16611438737667E-4</c:v>
                </c:pt>
                <c:pt idx="80">
                  <c:v>1.2641637594158601E-4</c:v>
                </c:pt>
                <c:pt idx="81">
                  <c:v>1.2041473099095799E-4</c:v>
                </c:pt>
                <c:pt idx="82" formatCode="0.00E+00">
                  <c:v>8.3217036093479496E-5</c:v>
                </c:pt>
                <c:pt idx="83" formatCode="0.00E+00">
                  <c:v>7.8612617373109502E-5</c:v>
                </c:pt>
                <c:pt idx="84">
                  <c:v>1.2750062139124999E-4</c:v>
                </c:pt>
                <c:pt idx="85" formatCode="0.00E+00">
                  <c:v>9.2540457828245006E-5</c:v>
                </c:pt>
                <c:pt idx="86" formatCode="0.00E+00">
                  <c:v>8.7027880020407598E-5</c:v>
                </c:pt>
                <c:pt idx="87" formatCode="0.00E+00">
                  <c:v>5.1973164083382602E-5</c:v>
                </c:pt>
                <c:pt idx="88" formatCode="0.00E+00">
                  <c:v>4.5840617605999499E-5</c:v>
                </c:pt>
                <c:pt idx="89" formatCode="0.00E+00">
                  <c:v>3.3325353738427002E-5</c:v>
                </c:pt>
                <c:pt idx="90" formatCode="0.00E+00">
                  <c:v>6.5128723325993698E-6</c:v>
                </c:pt>
                <c:pt idx="91" formatCode="0.00E+00">
                  <c:v>4.17761792857757E-5</c:v>
                </c:pt>
                <c:pt idx="92" formatCode="0.00E+00">
                  <c:v>2.4464448242721401E-5</c:v>
                </c:pt>
                <c:pt idx="93" formatCode="0.00E+00">
                  <c:v>5.1108312142395799E-5</c:v>
                </c:pt>
                <c:pt idx="94" formatCode="0.00E+00">
                  <c:v>2.5554149540239E-5</c:v>
                </c:pt>
                <c:pt idx="95" formatCode="0.00E+00">
                  <c:v>1.9122807837153401E-5</c:v>
                </c:pt>
                <c:pt idx="96" formatCode="0.00E+00">
                  <c:v>-8.5904542786495105E-6</c:v>
                </c:pt>
                <c:pt idx="97" formatCode="0.00E+00">
                  <c:v>-2.73278708314972E-6</c:v>
                </c:pt>
                <c:pt idx="98" formatCode="0.00E+00">
                  <c:v>5.8612101885594102E-6</c:v>
                </c:pt>
                <c:pt idx="99" formatCode="0.00E+00">
                  <c:v>-1.50363588704383E-5</c:v>
                </c:pt>
                <c:pt idx="100" formatCode="0.00E+00">
                  <c:v>-3.8985857224863203E-5</c:v>
                </c:pt>
                <c:pt idx="101" formatCode="0.00E+00">
                  <c:v>-1.20616738139971E-5</c:v>
                </c:pt>
                <c:pt idx="102" formatCode="0.00E+00">
                  <c:v>-3.6685522883123103E-5</c:v>
                </c:pt>
                <c:pt idx="103" formatCode="0.00E+00">
                  <c:v>-3.82685820246995E-5</c:v>
                </c:pt>
                <c:pt idx="104" formatCode="0.00E+00">
                  <c:v>-2.7040139985566801E-5</c:v>
                </c:pt>
                <c:pt idx="105" formatCode="0.00E+00">
                  <c:v>-8.6820681858368296E-5</c:v>
                </c:pt>
                <c:pt idx="106" formatCode="0.00E+00">
                  <c:v>-7.4529804466964497E-5</c:v>
                </c:pt>
                <c:pt idx="107" formatCode="0.00E+00">
                  <c:v>-8.0384763910946105E-5</c:v>
                </c:pt>
                <c:pt idx="108" formatCode="0.00E+00">
                  <c:v>-5.9810181724964298E-5</c:v>
                </c:pt>
                <c:pt idx="109" formatCode="0.00E+00">
                  <c:v>-6.8960206696966201E-5</c:v>
                </c:pt>
                <c:pt idx="110">
                  <c:v>-1.03251324681649E-4</c:v>
                </c:pt>
                <c:pt idx="111">
                  <c:v>-1.01195465909098E-4</c:v>
                </c:pt>
                <c:pt idx="112" formatCode="0.00E+00">
                  <c:v>-9.6376773792908899E-5</c:v>
                </c:pt>
                <c:pt idx="113" formatCode="0.00E+00">
                  <c:v>-9.7813264906109805E-5</c:v>
                </c:pt>
                <c:pt idx="114" formatCode="0.00E+00">
                  <c:v>-8.3123097250515702E-5</c:v>
                </c:pt>
                <c:pt idx="115">
                  <c:v>-1.17368313602209E-4</c:v>
                </c:pt>
                <c:pt idx="116">
                  <c:v>-1.08912775622029E-4</c:v>
                </c:pt>
                <c:pt idx="117">
                  <c:v>-1.1458845131755E-4</c:v>
                </c:pt>
                <c:pt idx="118">
                  <c:v>-1.3585975491263699E-4</c:v>
                </c:pt>
                <c:pt idx="119">
                  <c:v>-1.59495820624352E-4</c:v>
                </c:pt>
                <c:pt idx="120">
                  <c:v>-1.5932219075935299E-4</c:v>
                </c:pt>
                <c:pt idx="121">
                  <c:v>-1.54550833856179E-4</c:v>
                </c:pt>
                <c:pt idx="122">
                  <c:v>-1.54226172544898E-4</c:v>
                </c:pt>
                <c:pt idx="123">
                  <c:v>-1.5527928703536599E-4</c:v>
                </c:pt>
                <c:pt idx="124">
                  <c:v>-1.11866326760264E-4</c:v>
                </c:pt>
                <c:pt idx="125">
                  <c:v>-1.3089455049768999E-4</c:v>
                </c:pt>
                <c:pt idx="126">
                  <c:v>-1.5154096607764901E-4</c:v>
                </c:pt>
                <c:pt idx="127">
                  <c:v>-1.6924621977165201E-4</c:v>
                </c:pt>
                <c:pt idx="128">
                  <c:v>-1.9219053014951301E-4</c:v>
                </c:pt>
                <c:pt idx="129">
                  <c:v>-1.4906219927446901E-4</c:v>
                </c:pt>
                <c:pt idx="130">
                  <c:v>-1.8932650525332699E-4</c:v>
                </c:pt>
                <c:pt idx="131">
                  <c:v>-1.6187512972203099E-4</c:v>
                </c:pt>
                <c:pt idx="132">
                  <c:v>-1.7292677659916001E-4</c:v>
                </c:pt>
                <c:pt idx="133">
                  <c:v>-1.8365198690422699E-4</c:v>
                </c:pt>
                <c:pt idx="134">
                  <c:v>-1.77354917079802E-4</c:v>
                </c:pt>
                <c:pt idx="135">
                  <c:v>-2.36314536032203E-4</c:v>
                </c:pt>
                <c:pt idx="136">
                  <c:v>-1.8255087702553999E-4</c:v>
                </c:pt>
                <c:pt idx="137">
                  <c:v>-2.2636457209558001E-4</c:v>
                </c:pt>
                <c:pt idx="138">
                  <c:v>-1.7444643156546401E-4</c:v>
                </c:pt>
                <c:pt idx="139">
                  <c:v>-2.0226513991316E-4</c:v>
                </c:pt>
                <c:pt idx="140">
                  <c:v>-2.2099203165246899E-4</c:v>
                </c:pt>
                <c:pt idx="141">
                  <c:v>-2.0612881235007401E-4</c:v>
                </c:pt>
                <c:pt idx="142">
                  <c:v>-1.7895032830698499E-4</c:v>
                </c:pt>
                <c:pt idx="143">
                  <c:v>-1.9531139494431799E-4</c:v>
                </c:pt>
                <c:pt idx="144">
                  <c:v>-2.2670456383384999E-4</c:v>
                </c:pt>
                <c:pt idx="145">
                  <c:v>-2.3454481833633901E-4</c:v>
                </c:pt>
                <c:pt idx="146">
                  <c:v>-2.1789641302438401E-4</c:v>
                </c:pt>
                <c:pt idx="147">
                  <c:v>-2.1015552100149201E-4</c:v>
                </c:pt>
                <c:pt idx="148">
                  <c:v>-2.33930586429626E-4</c:v>
                </c:pt>
                <c:pt idx="149">
                  <c:v>-2.4101569804635501E-4</c:v>
                </c:pt>
                <c:pt idx="150">
                  <c:v>-2.2331777737752301E-4</c:v>
                </c:pt>
                <c:pt idx="151">
                  <c:v>-2.3008598868202001E-4</c:v>
                </c:pt>
                <c:pt idx="152">
                  <c:v>-2.4582843887068298E-4</c:v>
                </c:pt>
                <c:pt idx="153">
                  <c:v>-2.7825544486701799E-4</c:v>
                </c:pt>
                <c:pt idx="154">
                  <c:v>-2.2288628237358799E-4</c:v>
                </c:pt>
                <c:pt idx="155">
                  <c:v>-2.6990573927364298E-4</c:v>
                </c:pt>
                <c:pt idx="156">
                  <c:v>-2.2680475236784201E-4</c:v>
                </c:pt>
                <c:pt idx="157">
                  <c:v>-2.5941774220254E-4</c:v>
                </c:pt>
                <c:pt idx="158">
                  <c:v>-2.53886210400702E-4</c:v>
                </c:pt>
                <c:pt idx="159">
                  <c:v>-2.63874355311354E-4</c:v>
                </c:pt>
                <c:pt idx="160">
                  <c:v>-2.4245119995769201E-4</c:v>
                </c:pt>
                <c:pt idx="161">
                  <c:v>-2.6813073750738101E-4</c:v>
                </c:pt>
                <c:pt idx="162">
                  <c:v>-2.4541448618876899E-4</c:v>
                </c:pt>
                <c:pt idx="163">
                  <c:v>-2.6429437288305098E-4</c:v>
                </c:pt>
                <c:pt idx="164">
                  <c:v>-3.1200905675598601E-4</c:v>
                </c:pt>
                <c:pt idx="165">
                  <c:v>-2.6283417366302199E-4</c:v>
                </c:pt>
                <c:pt idx="166">
                  <c:v>-2.6237724663712099E-4</c:v>
                </c:pt>
                <c:pt idx="167">
                  <c:v>-2.4872463010404899E-4</c:v>
                </c:pt>
                <c:pt idx="168">
                  <c:v>-2.9087554136377798E-4</c:v>
                </c:pt>
                <c:pt idx="169">
                  <c:v>-2.96007375383797E-4</c:v>
                </c:pt>
                <c:pt idx="170">
                  <c:v>-3.1294319730055999E-4</c:v>
                </c:pt>
                <c:pt idx="171">
                  <c:v>-3.3896783807003603E-4</c:v>
                </c:pt>
                <c:pt idx="172">
                  <c:v>-2.9648829518874901E-4</c:v>
                </c:pt>
                <c:pt idx="173">
                  <c:v>-2.9834690082700398E-4</c:v>
                </c:pt>
                <c:pt idx="174">
                  <c:v>-3.19910601627048E-4</c:v>
                </c:pt>
                <c:pt idx="175">
                  <c:v>-2.9619608059640399E-4</c:v>
                </c:pt>
                <c:pt idx="176">
                  <c:v>-2.9711575870626798E-4</c:v>
                </c:pt>
                <c:pt idx="177">
                  <c:v>-3.0179142856199501E-4</c:v>
                </c:pt>
                <c:pt idx="178">
                  <c:v>-2.7794237059491998E-4</c:v>
                </c:pt>
                <c:pt idx="179">
                  <c:v>-2.9771943455372899E-4</c:v>
                </c:pt>
                <c:pt idx="180">
                  <c:v>-3.13337912023745E-4</c:v>
                </c:pt>
                <c:pt idx="181">
                  <c:v>-2.9679262835871699E-4</c:v>
                </c:pt>
                <c:pt idx="182">
                  <c:v>-3.2666709667930599E-4</c:v>
                </c:pt>
                <c:pt idx="183">
                  <c:v>-3.2667865683890998E-4</c:v>
                </c:pt>
                <c:pt idx="184">
                  <c:v>-3.3090290813049501E-4</c:v>
                </c:pt>
                <c:pt idx="185">
                  <c:v>-3.9269858419205999E-4</c:v>
                </c:pt>
                <c:pt idx="186">
                  <c:v>-3.6561151750605901E-4</c:v>
                </c:pt>
                <c:pt idx="187">
                  <c:v>-3.7256410487142999E-4</c:v>
                </c:pt>
                <c:pt idx="188">
                  <c:v>-3.3483322547653001E-4</c:v>
                </c:pt>
                <c:pt idx="189">
                  <c:v>-3.4741943339270699E-4</c:v>
                </c:pt>
                <c:pt idx="190">
                  <c:v>-3.4690749800089798E-4</c:v>
                </c:pt>
                <c:pt idx="191">
                  <c:v>-3.4004243774517998E-4</c:v>
                </c:pt>
                <c:pt idx="192">
                  <c:v>-3.5400637674375802E-4</c:v>
                </c:pt>
                <c:pt idx="193">
                  <c:v>-3.4577736674820799E-4</c:v>
                </c:pt>
                <c:pt idx="194">
                  <c:v>-3.2206171985149699E-4</c:v>
                </c:pt>
                <c:pt idx="195">
                  <c:v>-3.1185584737150298E-4</c:v>
                </c:pt>
                <c:pt idx="196">
                  <c:v>-3.0745878780901402E-4</c:v>
                </c:pt>
                <c:pt idx="197">
                  <c:v>-3.9000104550155799E-4</c:v>
                </c:pt>
                <c:pt idx="198">
                  <c:v>-3.5091560499274501E-4</c:v>
                </c:pt>
                <c:pt idx="199">
                  <c:v>-3.7938859603493498E-4</c:v>
                </c:pt>
                <c:pt idx="200">
                  <c:v>-3.7687427594149201E-4</c:v>
                </c:pt>
                <c:pt idx="201">
                  <c:v>-3.2137356736551E-4</c:v>
                </c:pt>
                <c:pt idx="202">
                  <c:v>-3.4222521257086199E-4</c:v>
                </c:pt>
                <c:pt idx="203">
                  <c:v>-3.4791755840994198E-4</c:v>
                </c:pt>
                <c:pt idx="204">
                  <c:v>-3.6575419644950899E-4</c:v>
                </c:pt>
                <c:pt idx="205">
                  <c:v>-3.30536924563888E-4</c:v>
                </c:pt>
                <c:pt idx="206">
                  <c:v>-3.3168403305551298E-4</c:v>
                </c:pt>
                <c:pt idx="207">
                  <c:v>-3.3402765755814599E-4</c:v>
                </c:pt>
                <c:pt idx="208">
                  <c:v>-3.5201512503728598E-4</c:v>
                </c:pt>
                <c:pt idx="209">
                  <c:v>-3.5372711844345499E-4</c:v>
                </c:pt>
                <c:pt idx="210">
                  <c:v>-3.6680442959114101E-4</c:v>
                </c:pt>
                <c:pt idx="211">
                  <c:v>-3.4761066078431701E-4</c:v>
                </c:pt>
                <c:pt idx="212">
                  <c:v>-3.4638209066260601E-4</c:v>
                </c:pt>
                <c:pt idx="213">
                  <c:v>-3.4213662260082999E-4</c:v>
                </c:pt>
                <c:pt idx="214">
                  <c:v>-3.5375490327838001E-4</c:v>
                </c:pt>
                <c:pt idx="215">
                  <c:v>-3.4011091784463501E-4</c:v>
                </c:pt>
                <c:pt idx="216">
                  <c:v>-3.85557508257295E-4</c:v>
                </c:pt>
                <c:pt idx="217">
                  <c:v>-3.6203300562475099E-4</c:v>
                </c:pt>
                <c:pt idx="218">
                  <c:v>-4.14913359440311E-4</c:v>
                </c:pt>
                <c:pt idx="219">
                  <c:v>-3.8835481317599398E-4</c:v>
                </c:pt>
                <c:pt idx="220">
                  <c:v>-3.9102151705329999E-4</c:v>
                </c:pt>
                <c:pt idx="221">
                  <c:v>-4.21762559443587E-4</c:v>
                </c:pt>
                <c:pt idx="222">
                  <c:v>-3.81574453488392E-4</c:v>
                </c:pt>
                <c:pt idx="223">
                  <c:v>-4.0406748477564999E-4</c:v>
                </c:pt>
                <c:pt idx="224">
                  <c:v>-4.1916548637440997E-4</c:v>
                </c:pt>
                <c:pt idx="225">
                  <c:v>-4.1459638404271098E-4</c:v>
                </c:pt>
                <c:pt idx="226">
                  <c:v>-4.2543285299447502E-4</c:v>
                </c:pt>
                <c:pt idx="227">
                  <c:v>-4.00546502932386E-4</c:v>
                </c:pt>
                <c:pt idx="228">
                  <c:v>-3.90405390405771E-4</c:v>
                </c:pt>
                <c:pt idx="229">
                  <c:v>-4.1882143008930699E-4</c:v>
                </c:pt>
                <c:pt idx="230">
                  <c:v>-3.9296527592021002E-4</c:v>
                </c:pt>
                <c:pt idx="231">
                  <c:v>-4.31265280490882E-4</c:v>
                </c:pt>
                <c:pt idx="232">
                  <c:v>-3.9173929490357199E-4</c:v>
                </c:pt>
                <c:pt idx="233">
                  <c:v>-3.9636663778824501E-4</c:v>
                </c:pt>
                <c:pt idx="234">
                  <c:v>-3.6520683655927598E-4</c:v>
                </c:pt>
                <c:pt idx="235">
                  <c:v>-3.9195677368251101E-4</c:v>
                </c:pt>
                <c:pt idx="236">
                  <c:v>-4.1368691840668102E-4</c:v>
                </c:pt>
                <c:pt idx="237">
                  <c:v>-3.9476515356892699E-4</c:v>
                </c:pt>
                <c:pt idx="238">
                  <c:v>-4.3362839292015299E-4</c:v>
                </c:pt>
                <c:pt idx="239">
                  <c:v>-3.8154836529625001E-4</c:v>
                </c:pt>
                <c:pt idx="240">
                  <c:v>-4.5066526474131101E-4</c:v>
                </c:pt>
                <c:pt idx="241">
                  <c:v>-3.7868241616375198E-4</c:v>
                </c:pt>
                <c:pt idx="242">
                  <c:v>-3.8595009261637798E-4</c:v>
                </c:pt>
                <c:pt idx="243">
                  <c:v>-4.5518852827831598E-4</c:v>
                </c:pt>
                <c:pt idx="244">
                  <c:v>-3.9240703550962199E-4</c:v>
                </c:pt>
                <c:pt idx="245">
                  <c:v>-4.2727844644664301E-4</c:v>
                </c:pt>
                <c:pt idx="246">
                  <c:v>-4.18530529067834E-4</c:v>
                </c:pt>
                <c:pt idx="247">
                  <c:v>-4.3298966304980299E-4</c:v>
                </c:pt>
                <c:pt idx="248">
                  <c:v>-4.2009281511057702E-4</c:v>
                </c:pt>
                <c:pt idx="249">
                  <c:v>-4.0700354976792998E-4</c:v>
                </c:pt>
                <c:pt idx="250">
                  <c:v>-4.44155925240227E-4</c:v>
                </c:pt>
                <c:pt idx="251">
                  <c:v>-4.3519440802658699E-4</c:v>
                </c:pt>
                <c:pt idx="252">
                  <c:v>-4.6140848835682602E-4</c:v>
                </c:pt>
                <c:pt idx="253">
                  <c:v>-4.2920515273297302E-4</c:v>
                </c:pt>
                <c:pt idx="254">
                  <c:v>-4.6353059071912799E-4</c:v>
                </c:pt>
                <c:pt idx="255">
                  <c:v>-4.7826602730712198E-4</c:v>
                </c:pt>
                <c:pt idx="256">
                  <c:v>-4.9718522141437103E-4</c:v>
                </c:pt>
                <c:pt idx="257">
                  <c:v>-4.7655603004365501E-4</c:v>
                </c:pt>
                <c:pt idx="258">
                  <c:v>-4.2917665843885999E-4</c:v>
                </c:pt>
                <c:pt idx="259">
                  <c:v>-4.2224032187165601E-4</c:v>
                </c:pt>
                <c:pt idx="260">
                  <c:v>-4.5121730418940399E-4</c:v>
                </c:pt>
                <c:pt idx="261">
                  <c:v>-4.6708705996160099E-4</c:v>
                </c:pt>
                <c:pt idx="262">
                  <c:v>-4.1171177461025402E-4</c:v>
                </c:pt>
                <c:pt idx="263">
                  <c:v>-4.3252533819046902E-4</c:v>
                </c:pt>
                <c:pt idx="264">
                  <c:v>-4.5213863053556803E-4</c:v>
                </c:pt>
                <c:pt idx="265">
                  <c:v>-5.1368283230935295E-4</c:v>
                </c:pt>
                <c:pt idx="266">
                  <c:v>-4.4251168338242398E-4</c:v>
                </c:pt>
                <c:pt idx="267">
                  <c:v>-4.8956278364671103E-4</c:v>
                </c:pt>
                <c:pt idx="268">
                  <c:v>-4.7092831102728099E-4</c:v>
                </c:pt>
                <c:pt idx="269">
                  <c:v>-4.3022160187967398E-4</c:v>
                </c:pt>
                <c:pt idx="270">
                  <c:v>-4.5463085401901499E-4</c:v>
                </c:pt>
                <c:pt idx="271">
                  <c:v>-4.4495156645486399E-4</c:v>
                </c:pt>
                <c:pt idx="272">
                  <c:v>-4.5032070978326698E-4</c:v>
                </c:pt>
                <c:pt idx="273">
                  <c:v>-4.42435582768249E-4</c:v>
                </c:pt>
                <c:pt idx="274">
                  <c:v>-4.4217635708991999E-4</c:v>
                </c:pt>
                <c:pt idx="275">
                  <c:v>-4.3566006815873803E-4</c:v>
                </c:pt>
                <c:pt idx="276">
                  <c:v>-4.1221554733674598E-4</c:v>
                </c:pt>
                <c:pt idx="277">
                  <c:v>-4.2395606941855198E-4</c:v>
                </c:pt>
                <c:pt idx="278">
                  <c:v>-4.4491425547140502E-4</c:v>
                </c:pt>
                <c:pt idx="279">
                  <c:v>-4.1339389378753998E-4</c:v>
                </c:pt>
                <c:pt idx="280">
                  <c:v>-4.5736746852050199E-4</c:v>
                </c:pt>
                <c:pt idx="281">
                  <c:v>-4.1523958090840197E-4</c:v>
                </c:pt>
                <c:pt idx="282">
                  <c:v>-4.4983286585361098E-4</c:v>
                </c:pt>
                <c:pt idx="283">
                  <c:v>-4.4796784567719398E-4</c:v>
                </c:pt>
                <c:pt idx="284">
                  <c:v>-4.7078955252899098E-4</c:v>
                </c:pt>
                <c:pt idx="285">
                  <c:v>-4.5377463411088798E-4</c:v>
                </c:pt>
                <c:pt idx="286">
                  <c:v>-4.4709756223597699E-4</c:v>
                </c:pt>
                <c:pt idx="287">
                  <c:v>-4.5767342881621297E-4</c:v>
                </c:pt>
                <c:pt idx="288">
                  <c:v>-4.22035004881326E-4</c:v>
                </c:pt>
                <c:pt idx="289">
                  <c:v>-4.5111160086784802E-4</c:v>
                </c:pt>
                <c:pt idx="290">
                  <c:v>-4.6644106960053302E-4</c:v>
                </c:pt>
                <c:pt idx="291">
                  <c:v>-4.5229110630339698E-4</c:v>
                </c:pt>
                <c:pt idx="292">
                  <c:v>-4.6909037720502202E-4</c:v>
                </c:pt>
                <c:pt idx="293">
                  <c:v>-4.7136154602642498E-4</c:v>
                </c:pt>
                <c:pt idx="294">
                  <c:v>-4.7959748978200701E-4</c:v>
                </c:pt>
                <c:pt idx="295">
                  <c:v>-4.3652838066691199E-4</c:v>
                </c:pt>
                <c:pt idx="296">
                  <c:v>-5.03717848346998E-4</c:v>
                </c:pt>
                <c:pt idx="297">
                  <c:v>-4.5979356987327E-4</c:v>
                </c:pt>
                <c:pt idx="298">
                  <c:v>-4.6894339839866398E-4</c:v>
                </c:pt>
                <c:pt idx="299">
                  <c:v>-4.76130925428684E-4</c:v>
                </c:pt>
                <c:pt idx="300">
                  <c:v>-4.8425363305730197E-4</c:v>
                </c:pt>
                <c:pt idx="301">
                  <c:v>-4.5370249177842002E-4</c:v>
                </c:pt>
                <c:pt idx="302">
                  <c:v>-4.3745944786625999E-4</c:v>
                </c:pt>
                <c:pt idx="303">
                  <c:v>-4.45525484471407E-4</c:v>
                </c:pt>
                <c:pt idx="304">
                  <c:v>-4.4290418593972302E-4</c:v>
                </c:pt>
                <c:pt idx="305">
                  <c:v>-4.8270018838923501E-4</c:v>
                </c:pt>
                <c:pt idx="306">
                  <c:v>-4.7184571311221103E-4</c:v>
                </c:pt>
                <c:pt idx="307">
                  <c:v>-4.5153260662891901E-4</c:v>
                </c:pt>
                <c:pt idx="308">
                  <c:v>-4.75552141010621E-4</c:v>
                </c:pt>
                <c:pt idx="309">
                  <c:v>-4.7497569983582399E-4</c:v>
                </c:pt>
                <c:pt idx="310">
                  <c:v>-4.4567561269280603E-4</c:v>
                </c:pt>
                <c:pt idx="311">
                  <c:v>-4.8194157147161802E-4</c:v>
                </c:pt>
                <c:pt idx="312">
                  <c:v>-4.9167191586287204E-4</c:v>
                </c:pt>
                <c:pt idx="313">
                  <c:v>-4.5421285047036103E-4</c:v>
                </c:pt>
                <c:pt idx="314">
                  <c:v>-4.79710007451454E-4</c:v>
                </c:pt>
                <c:pt idx="315">
                  <c:v>-4.5168848715788597E-4</c:v>
                </c:pt>
                <c:pt idx="316">
                  <c:v>-4.8189259081158199E-4</c:v>
                </c:pt>
                <c:pt idx="317">
                  <c:v>-4.8006786699519199E-4</c:v>
                </c:pt>
                <c:pt idx="318">
                  <c:v>-4.5017494082136902E-4</c:v>
                </c:pt>
                <c:pt idx="319">
                  <c:v>-4.76678218043905E-4</c:v>
                </c:pt>
                <c:pt idx="320">
                  <c:v>-4.7422309135722898E-4</c:v>
                </c:pt>
                <c:pt idx="321">
                  <c:v>-4.8273188273472101E-4</c:v>
                </c:pt>
                <c:pt idx="322">
                  <c:v>-4.7569526013995698E-4</c:v>
                </c:pt>
                <c:pt idx="323">
                  <c:v>-4.8646805422930702E-4</c:v>
                </c:pt>
                <c:pt idx="324">
                  <c:v>-4.6976279269448501E-4</c:v>
                </c:pt>
                <c:pt idx="325">
                  <c:v>-5.0071322658654701E-4</c:v>
                </c:pt>
                <c:pt idx="326">
                  <c:v>-4.9621049896308295E-4</c:v>
                </c:pt>
                <c:pt idx="327">
                  <c:v>-4.7716130790673698E-4</c:v>
                </c:pt>
                <c:pt idx="328">
                  <c:v>-4.8064189824532298E-4</c:v>
                </c:pt>
                <c:pt idx="329">
                  <c:v>-4.6941634169498601E-4</c:v>
                </c:pt>
                <c:pt idx="330">
                  <c:v>-5.2773074683362502E-4</c:v>
                </c:pt>
                <c:pt idx="331">
                  <c:v>-4.9777310064333098E-4</c:v>
                </c:pt>
                <c:pt idx="332">
                  <c:v>-5.1268361255458897E-4</c:v>
                </c:pt>
                <c:pt idx="333">
                  <c:v>-4.8764632139904502E-4</c:v>
                </c:pt>
                <c:pt idx="334">
                  <c:v>-4.9205034790157198E-4</c:v>
                </c:pt>
                <c:pt idx="335">
                  <c:v>-4.7055737960464402E-4</c:v>
                </c:pt>
                <c:pt idx="336">
                  <c:v>-5.0440021467933703E-4</c:v>
                </c:pt>
                <c:pt idx="337">
                  <c:v>-4.9623682864781697E-4</c:v>
                </c:pt>
                <c:pt idx="338">
                  <c:v>-4.98996335153054E-4</c:v>
                </c:pt>
                <c:pt idx="339">
                  <c:v>-5.1389473448784E-4</c:v>
                </c:pt>
                <c:pt idx="340">
                  <c:v>-4.81648434810972E-4</c:v>
                </c:pt>
                <c:pt idx="341">
                  <c:v>-4.6396229245592401E-4</c:v>
                </c:pt>
                <c:pt idx="342">
                  <c:v>-4.7424186991032398E-4</c:v>
                </c:pt>
                <c:pt idx="343">
                  <c:v>-4.7810471775388798E-4</c:v>
                </c:pt>
                <c:pt idx="344">
                  <c:v>-4.9670412609468997E-4</c:v>
                </c:pt>
                <c:pt idx="345">
                  <c:v>-5.0848108245435104E-4</c:v>
                </c:pt>
                <c:pt idx="346">
                  <c:v>-5.2118687634081402E-4</c:v>
                </c:pt>
                <c:pt idx="347">
                  <c:v>-5.0177613149616303E-4</c:v>
                </c:pt>
                <c:pt idx="348">
                  <c:v>-4.9202573146857798E-4</c:v>
                </c:pt>
                <c:pt idx="349">
                  <c:v>-5.0339401753068697E-4</c:v>
                </c:pt>
                <c:pt idx="350">
                  <c:v>-5.1643766568863997E-4</c:v>
                </c:pt>
                <c:pt idx="351">
                  <c:v>-5.0970779691539498E-4</c:v>
                </c:pt>
                <c:pt idx="352">
                  <c:v>-5.1085170716474895E-4</c:v>
                </c:pt>
                <c:pt idx="353">
                  <c:v>-4.9801870126848396E-4</c:v>
                </c:pt>
                <c:pt idx="354">
                  <c:v>-4.9620776215130997E-4</c:v>
                </c:pt>
                <c:pt idx="355">
                  <c:v>-5.2502021509021198E-4</c:v>
                </c:pt>
                <c:pt idx="356">
                  <c:v>-5.1899725601616995E-4</c:v>
                </c:pt>
                <c:pt idx="357">
                  <c:v>-5.0053474319110801E-4</c:v>
                </c:pt>
                <c:pt idx="358">
                  <c:v>-5.0284006664854601E-4</c:v>
                </c:pt>
                <c:pt idx="359">
                  <c:v>-4.83711089627497E-4</c:v>
                </c:pt>
                <c:pt idx="360">
                  <c:v>-4.8320768735937399E-4</c:v>
                </c:pt>
                <c:pt idx="361">
                  <c:v>-5.11548687204425E-4</c:v>
                </c:pt>
                <c:pt idx="362">
                  <c:v>-5.2265618695222305E-4</c:v>
                </c:pt>
                <c:pt idx="363">
                  <c:v>-5.1102124659870702E-4</c:v>
                </c:pt>
                <c:pt idx="364">
                  <c:v>-4.9779402053945596E-4</c:v>
                </c:pt>
                <c:pt idx="365">
                  <c:v>-5.2867113155809697E-4</c:v>
                </c:pt>
                <c:pt idx="366">
                  <c:v>-5.1253926540396704E-4</c:v>
                </c:pt>
                <c:pt idx="367">
                  <c:v>-5.1201219346714698E-4</c:v>
                </c:pt>
                <c:pt idx="368">
                  <c:v>-5.2270528810211502E-4</c:v>
                </c:pt>
                <c:pt idx="369">
                  <c:v>-5.3189302662444405E-4</c:v>
                </c:pt>
                <c:pt idx="370">
                  <c:v>-5.2542412187380296E-4</c:v>
                </c:pt>
                <c:pt idx="371">
                  <c:v>-5.1978409364140997E-4</c:v>
                </c:pt>
                <c:pt idx="372">
                  <c:v>-5.1731292736941696E-4</c:v>
                </c:pt>
                <c:pt idx="373">
                  <c:v>-5.2140674579950297E-4</c:v>
                </c:pt>
                <c:pt idx="374">
                  <c:v>-5.2191084837323104E-4</c:v>
                </c:pt>
                <c:pt idx="375">
                  <c:v>-5.2956444038710303E-4</c:v>
                </c:pt>
                <c:pt idx="376">
                  <c:v>-5.4222887926348598E-4</c:v>
                </c:pt>
                <c:pt idx="377">
                  <c:v>-5.4928261288352995E-4</c:v>
                </c:pt>
                <c:pt idx="378">
                  <c:v>-5.4707191615596001E-4</c:v>
                </c:pt>
                <c:pt idx="379">
                  <c:v>-5.4517616459698803E-4</c:v>
                </c:pt>
                <c:pt idx="380">
                  <c:v>-5.5532381543907296E-4</c:v>
                </c:pt>
                <c:pt idx="381">
                  <c:v>-5.3063565928813895E-4</c:v>
                </c:pt>
                <c:pt idx="382">
                  <c:v>-5.35620669368781E-4</c:v>
                </c:pt>
                <c:pt idx="383">
                  <c:v>-5.3579584000774797E-4</c:v>
                </c:pt>
                <c:pt idx="384">
                  <c:v>-5.4597657783075296E-4</c:v>
                </c:pt>
                <c:pt idx="385">
                  <c:v>-5.4255500471205899E-4</c:v>
                </c:pt>
                <c:pt idx="386">
                  <c:v>-5.3568197969436696E-4</c:v>
                </c:pt>
                <c:pt idx="387">
                  <c:v>-5.4162209960395005E-4</c:v>
                </c:pt>
                <c:pt idx="388">
                  <c:v>-5.8203915228220195E-4</c:v>
                </c:pt>
                <c:pt idx="389">
                  <c:v>-5.6590678977890398E-4</c:v>
                </c:pt>
                <c:pt idx="390">
                  <c:v>-5.6266983108996097E-4</c:v>
                </c:pt>
                <c:pt idx="391">
                  <c:v>-5.89844728784748E-4</c:v>
                </c:pt>
                <c:pt idx="392">
                  <c:v>-5.5703150462075104E-4</c:v>
                </c:pt>
                <c:pt idx="393">
                  <c:v>-5.6327120862849898E-4</c:v>
                </c:pt>
                <c:pt idx="394">
                  <c:v>-5.4359467488981602E-4</c:v>
                </c:pt>
                <c:pt idx="395">
                  <c:v>-5.5456714045446203E-4</c:v>
                </c:pt>
                <c:pt idx="396">
                  <c:v>-5.5878322079236701E-4</c:v>
                </c:pt>
                <c:pt idx="397">
                  <c:v>-5.7912850516299199E-4</c:v>
                </c:pt>
                <c:pt idx="398">
                  <c:v>-5.4705019207477697E-4</c:v>
                </c:pt>
                <c:pt idx="399">
                  <c:v>-5.7803245167752603E-4</c:v>
                </c:pt>
                <c:pt idx="400">
                  <c:v>-5.7617099274260501E-4</c:v>
                </c:pt>
                <c:pt idx="401">
                  <c:v>-6.0093658929486697E-4</c:v>
                </c:pt>
                <c:pt idx="402">
                  <c:v>-5.9136772094501504E-4</c:v>
                </c:pt>
                <c:pt idx="403">
                  <c:v>-5.7112648691839301E-4</c:v>
                </c:pt>
                <c:pt idx="404">
                  <c:v>-5.5803725602995998E-4</c:v>
                </c:pt>
                <c:pt idx="405">
                  <c:v>-5.8763109620171903E-4</c:v>
                </c:pt>
                <c:pt idx="406">
                  <c:v>-5.8399435717722704E-4</c:v>
                </c:pt>
                <c:pt idx="407">
                  <c:v>-5.8099941344381197E-4</c:v>
                </c:pt>
                <c:pt idx="408">
                  <c:v>-5.8414606018831203E-4</c:v>
                </c:pt>
                <c:pt idx="409">
                  <c:v>-5.7930464290989101E-4</c:v>
                </c:pt>
                <c:pt idx="410">
                  <c:v>-5.5322988009255897E-4</c:v>
                </c:pt>
                <c:pt idx="411">
                  <c:v>-5.6823085931145801E-4</c:v>
                </c:pt>
                <c:pt idx="412">
                  <c:v>-5.5890579136983495E-4</c:v>
                </c:pt>
                <c:pt idx="413">
                  <c:v>-5.6944849869387099E-4</c:v>
                </c:pt>
                <c:pt idx="414">
                  <c:v>-5.9351380492035698E-4</c:v>
                </c:pt>
                <c:pt idx="415">
                  <c:v>-5.5977578993276502E-4</c:v>
                </c:pt>
                <c:pt idx="416">
                  <c:v>-6.0735375748042001E-4</c:v>
                </c:pt>
                <c:pt idx="417">
                  <c:v>-5.78939996382905E-4</c:v>
                </c:pt>
                <c:pt idx="418">
                  <c:v>-5.6590682030476902E-4</c:v>
                </c:pt>
                <c:pt idx="419">
                  <c:v>-5.6407401160805503E-4</c:v>
                </c:pt>
                <c:pt idx="420">
                  <c:v>-5.7434724904223801E-4</c:v>
                </c:pt>
                <c:pt idx="421">
                  <c:v>-5.82333209345939E-4</c:v>
                </c:pt>
                <c:pt idx="422">
                  <c:v>-5.7292035190725896E-4</c:v>
                </c:pt>
                <c:pt idx="423">
                  <c:v>-5.8858629566857295E-4</c:v>
                </c:pt>
                <c:pt idx="424">
                  <c:v>-5.8874009704693595E-4</c:v>
                </c:pt>
                <c:pt idx="425">
                  <c:v>-5.9704070685595101E-4</c:v>
                </c:pt>
                <c:pt idx="426">
                  <c:v>-5.7990858506715495E-4</c:v>
                </c:pt>
                <c:pt idx="427">
                  <c:v>-5.6886877489162302E-4</c:v>
                </c:pt>
                <c:pt idx="428">
                  <c:v>-6.0109463420443001E-4</c:v>
                </c:pt>
                <c:pt idx="429">
                  <c:v>-5.7488673253827595E-4</c:v>
                </c:pt>
                <c:pt idx="430">
                  <c:v>-5.9149297361742702E-4</c:v>
                </c:pt>
                <c:pt idx="431">
                  <c:v>-5.9823606556665403E-4</c:v>
                </c:pt>
                <c:pt idx="432">
                  <c:v>-6.0189390133549001E-4</c:v>
                </c:pt>
                <c:pt idx="433">
                  <c:v>-6.1848026566711995E-4</c:v>
                </c:pt>
                <c:pt idx="434">
                  <c:v>-5.7044886503042499E-4</c:v>
                </c:pt>
                <c:pt idx="435">
                  <c:v>-5.8576767139409099E-4</c:v>
                </c:pt>
                <c:pt idx="436">
                  <c:v>-6.0059378751283301E-4</c:v>
                </c:pt>
                <c:pt idx="437">
                  <c:v>-5.8241534192417905E-4</c:v>
                </c:pt>
                <c:pt idx="438">
                  <c:v>-5.9469719771638703E-4</c:v>
                </c:pt>
                <c:pt idx="439">
                  <c:v>-5.9972382930780302E-4</c:v>
                </c:pt>
                <c:pt idx="440">
                  <c:v>-5.9028832178677302E-4</c:v>
                </c:pt>
                <c:pt idx="441">
                  <c:v>-5.9753826383611398E-4</c:v>
                </c:pt>
                <c:pt idx="442">
                  <c:v>-6.1918140267256901E-4</c:v>
                </c:pt>
                <c:pt idx="443">
                  <c:v>-6.1358667462942302E-4</c:v>
                </c:pt>
                <c:pt idx="444">
                  <c:v>-5.9986173246766999E-4</c:v>
                </c:pt>
                <c:pt idx="445">
                  <c:v>-6.2144540170081398E-4</c:v>
                </c:pt>
                <c:pt idx="446">
                  <c:v>-5.9372491168407297E-4</c:v>
                </c:pt>
                <c:pt idx="447">
                  <c:v>-6.1791823912704603E-4</c:v>
                </c:pt>
                <c:pt idx="448">
                  <c:v>-6.4479663608825097E-4</c:v>
                </c:pt>
                <c:pt idx="449">
                  <c:v>-6.0674865759206798E-4</c:v>
                </c:pt>
                <c:pt idx="450">
                  <c:v>-6.1324945678710896E-4</c:v>
                </c:pt>
                <c:pt idx="451">
                  <c:v>-6.06864277170953E-4</c:v>
                </c:pt>
                <c:pt idx="452">
                  <c:v>-6.0358241163236705E-4</c:v>
                </c:pt>
                <c:pt idx="453">
                  <c:v>-6.32801029188591E-4</c:v>
                </c:pt>
                <c:pt idx="454">
                  <c:v>-6.4302709701225295E-4</c:v>
                </c:pt>
                <c:pt idx="455">
                  <c:v>-6.5384456432184804E-4</c:v>
                </c:pt>
                <c:pt idx="456">
                  <c:v>-6.15054003824882E-4</c:v>
                </c:pt>
                <c:pt idx="457">
                  <c:v>-6.3750854490426197E-4</c:v>
                </c:pt>
                <c:pt idx="458">
                  <c:v>-6.2527113573542902E-4</c:v>
                </c:pt>
                <c:pt idx="459">
                  <c:v>-6.3200008017813005E-4</c:v>
                </c:pt>
                <c:pt idx="460">
                  <c:v>-6.24296173556773E-4</c:v>
                </c:pt>
                <c:pt idx="461">
                  <c:v>-6.6801183631764701E-4</c:v>
                </c:pt>
                <c:pt idx="462">
                  <c:v>-6.5618570033817102E-4</c:v>
                </c:pt>
                <c:pt idx="463">
                  <c:v>-6.6338157677014195E-4</c:v>
                </c:pt>
                <c:pt idx="464">
                  <c:v>-6.3004694055995597E-4</c:v>
                </c:pt>
                <c:pt idx="465">
                  <c:v>-6.5539676903765304E-4</c:v>
                </c:pt>
                <c:pt idx="466">
                  <c:v>-6.5504022277314104E-4</c:v>
                </c:pt>
                <c:pt idx="467">
                  <c:v>-6.4094511934112896E-4</c:v>
                </c:pt>
                <c:pt idx="468">
                  <c:v>-6.7255192155650804E-4</c:v>
                </c:pt>
                <c:pt idx="469">
                  <c:v>-6.6158911587968299E-4</c:v>
                </c:pt>
                <c:pt idx="470">
                  <c:v>-6.5558725261450604E-4</c:v>
                </c:pt>
                <c:pt idx="471">
                  <c:v>-6.3226281092384996E-4</c:v>
                </c:pt>
                <c:pt idx="472">
                  <c:v>-6.5289892877668605E-4</c:v>
                </c:pt>
                <c:pt idx="473">
                  <c:v>-6.6220334515309305E-4</c:v>
                </c:pt>
                <c:pt idx="474">
                  <c:v>-6.5534391600770498E-4</c:v>
                </c:pt>
                <c:pt idx="475">
                  <c:v>-6.5367852980286996E-4</c:v>
                </c:pt>
                <c:pt idx="476">
                  <c:v>-6.6479061954794795E-4</c:v>
                </c:pt>
                <c:pt idx="477">
                  <c:v>-6.7370349159794995E-4</c:v>
                </c:pt>
                <c:pt idx="478">
                  <c:v>-6.6356016069498997E-4</c:v>
                </c:pt>
                <c:pt idx="479">
                  <c:v>-6.6368433798594901E-4</c:v>
                </c:pt>
                <c:pt idx="480">
                  <c:v>-6.6293366934480505E-4</c:v>
                </c:pt>
                <c:pt idx="481">
                  <c:v>-6.6802979168773999E-4</c:v>
                </c:pt>
                <c:pt idx="482">
                  <c:v>-6.4907664516444905E-4</c:v>
                </c:pt>
                <c:pt idx="483">
                  <c:v>-6.6929591563910196E-4</c:v>
                </c:pt>
                <c:pt idx="484">
                  <c:v>-6.7236158880984605E-4</c:v>
                </c:pt>
                <c:pt idx="485">
                  <c:v>-6.8615724361659105E-4</c:v>
                </c:pt>
                <c:pt idx="486">
                  <c:v>-6.7304300503883297E-4</c:v>
                </c:pt>
                <c:pt idx="487">
                  <c:v>-6.82060918838855E-4</c:v>
                </c:pt>
                <c:pt idx="488">
                  <c:v>-6.8664073265893404E-4</c:v>
                </c:pt>
                <c:pt idx="489">
                  <c:v>-6.9926233899845699E-4</c:v>
                </c:pt>
                <c:pt idx="490">
                  <c:v>-6.9658242685403796E-4</c:v>
                </c:pt>
                <c:pt idx="491">
                  <c:v>-6.68234740413684E-4</c:v>
                </c:pt>
                <c:pt idx="492">
                  <c:v>-6.9075433159594701E-4</c:v>
                </c:pt>
                <c:pt idx="493">
                  <c:v>-6.8142228903023204E-4</c:v>
                </c:pt>
                <c:pt idx="494">
                  <c:v>-6.6587340093146596E-4</c:v>
                </c:pt>
                <c:pt idx="495">
                  <c:v>-6.9736090889088601E-4</c:v>
                </c:pt>
                <c:pt idx="496">
                  <c:v>-6.89979421133379E-4</c:v>
                </c:pt>
                <c:pt idx="497">
                  <c:v>-7.0194364074541897E-4</c:v>
                </c:pt>
                <c:pt idx="498">
                  <c:v>-6.8866376284758897E-4</c:v>
                </c:pt>
                <c:pt idx="499">
                  <c:v>-6.9115453760175004E-4</c:v>
                </c:pt>
                <c:pt idx="500">
                  <c:v>-6.8500537850221897E-4</c:v>
                </c:pt>
                <c:pt idx="501">
                  <c:v>-6.9667176165192203E-4</c:v>
                </c:pt>
                <c:pt idx="502">
                  <c:v>-7.1451847700995999E-4</c:v>
                </c:pt>
                <c:pt idx="503">
                  <c:v>-6.8535333094573098E-4</c:v>
                </c:pt>
                <c:pt idx="504">
                  <c:v>-6.9626113838682597E-4</c:v>
                </c:pt>
                <c:pt idx="505">
                  <c:v>-6.9239126986475196E-4</c:v>
                </c:pt>
                <c:pt idx="506">
                  <c:v>-7.0720221431420504E-4</c:v>
                </c:pt>
                <c:pt idx="507">
                  <c:v>-6.90176644742078E-4</c:v>
                </c:pt>
                <c:pt idx="508">
                  <c:v>-7.0059655405161399E-4</c:v>
                </c:pt>
                <c:pt idx="509">
                  <c:v>-6.9692504420109205E-4</c:v>
                </c:pt>
                <c:pt idx="510">
                  <c:v>-7.0948298606024701E-4</c:v>
                </c:pt>
                <c:pt idx="511">
                  <c:v>-6.9509189817230498E-4</c:v>
                </c:pt>
                <c:pt idx="512">
                  <c:v>-6.9038812141185497E-4</c:v>
                </c:pt>
                <c:pt idx="513">
                  <c:v>-7.0951546781321197E-4</c:v>
                </c:pt>
                <c:pt idx="514">
                  <c:v>-7.1670737548432605E-4</c:v>
                </c:pt>
                <c:pt idx="515">
                  <c:v>-7.1449600945577396E-4</c:v>
                </c:pt>
                <c:pt idx="516">
                  <c:v>-7.0186966292258004E-4</c:v>
                </c:pt>
                <c:pt idx="517">
                  <c:v>-6.9667963509311304E-4</c:v>
                </c:pt>
                <c:pt idx="518">
                  <c:v>-7.1841033223976397E-4</c:v>
                </c:pt>
                <c:pt idx="519">
                  <c:v>-7.30882495796409E-4</c:v>
                </c:pt>
                <c:pt idx="520">
                  <c:v>-7.2451007073351295E-4</c:v>
                </c:pt>
                <c:pt idx="521">
                  <c:v>-7.3255719616776595E-4</c:v>
                </c:pt>
                <c:pt idx="522">
                  <c:v>-7.4641268251786298E-4</c:v>
                </c:pt>
                <c:pt idx="523">
                  <c:v>-7.4317277001612698E-4</c:v>
                </c:pt>
                <c:pt idx="524">
                  <c:v>-7.2528118888558505E-4</c:v>
                </c:pt>
                <c:pt idx="525">
                  <c:v>-7.3062680709617598E-4</c:v>
                </c:pt>
                <c:pt idx="526">
                  <c:v>-7.2790361118606596E-4</c:v>
                </c:pt>
                <c:pt idx="527">
                  <c:v>-7.38696549447067E-4</c:v>
                </c:pt>
                <c:pt idx="528">
                  <c:v>-7.42831361598037E-4</c:v>
                </c:pt>
                <c:pt idx="529">
                  <c:v>-7.4350549204270204E-4</c:v>
                </c:pt>
                <c:pt idx="530">
                  <c:v>-7.4566356128473997E-4</c:v>
                </c:pt>
                <c:pt idx="531">
                  <c:v>-7.1421012519158004E-4</c:v>
                </c:pt>
                <c:pt idx="532">
                  <c:v>-7.3847503296347596E-4</c:v>
                </c:pt>
                <c:pt idx="533">
                  <c:v>-7.4022758512202796E-4</c:v>
                </c:pt>
                <c:pt idx="534">
                  <c:v>-7.3194021082730997E-4</c:v>
                </c:pt>
                <c:pt idx="535">
                  <c:v>-7.5743394800474703E-4</c:v>
                </c:pt>
                <c:pt idx="536">
                  <c:v>-7.7083014700154604E-4</c:v>
                </c:pt>
                <c:pt idx="537">
                  <c:v>-7.33929229029721E-4</c:v>
                </c:pt>
                <c:pt idx="538">
                  <c:v>-7.5207756681705702E-4</c:v>
                </c:pt>
                <c:pt idx="539">
                  <c:v>-7.5461082962129903E-4</c:v>
                </c:pt>
                <c:pt idx="540">
                  <c:v>-7.5045855558253599E-4</c:v>
                </c:pt>
                <c:pt idx="541">
                  <c:v>-7.7966233868066097E-4</c:v>
                </c:pt>
                <c:pt idx="542">
                  <c:v>-7.3917111770792202E-4</c:v>
                </c:pt>
                <c:pt idx="543">
                  <c:v>-7.6318254497546195E-4</c:v>
                </c:pt>
                <c:pt idx="544">
                  <c:v>-7.6068183174644898E-4</c:v>
                </c:pt>
                <c:pt idx="545">
                  <c:v>-7.71064424228433E-4</c:v>
                </c:pt>
                <c:pt idx="546">
                  <c:v>-7.6337816140575096E-4</c:v>
                </c:pt>
                <c:pt idx="547">
                  <c:v>-7.4819637930353304E-4</c:v>
                </c:pt>
                <c:pt idx="548">
                  <c:v>-7.5632714719565204E-4</c:v>
                </c:pt>
                <c:pt idx="549">
                  <c:v>-7.4912556778380501E-4</c:v>
                </c:pt>
                <c:pt idx="550">
                  <c:v>-7.6771493954834295E-4</c:v>
                </c:pt>
                <c:pt idx="551">
                  <c:v>-7.6271217341293595E-4</c:v>
                </c:pt>
                <c:pt idx="552">
                  <c:v>-7.5795785841088802E-4</c:v>
                </c:pt>
                <c:pt idx="553">
                  <c:v>-7.6695022200502696E-4</c:v>
                </c:pt>
                <c:pt idx="554">
                  <c:v>-7.6699112724901099E-4</c:v>
                </c:pt>
                <c:pt idx="555">
                  <c:v>-7.6737681591691298E-4</c:v>
                </c:pt>
                <c:pt idx="556">
                  <c:v>-7.7678944760079904E-4</c:v>
                </c:pt>
                <c:pt idx="557">
                  <c:v>-7.6577321814242099E-4</c:v>
                </c:pt>
                <c:pt idx="558">
                  <c:v>-7.5476268872336596E-4</c:v>
                </c:pt>
                <c:pt idx="559">
                  <c:v>-7.8017674250435503E-4</c:v>
                </c:pt>
                <c:pt idx="560">
                  <c:v>-7.7466586130402095E-4</c:v>
                </c:pt>
                <c:pt idx="561">
                  <c:v>-7.5744473751789899E-4</c:v>
                </c:pt>
                <c:pt idx="562">
                  <c:v>-7.7908660138579697E-4</c:v>
                </c:pt>
                <c:pt idx="563">
                  <c:v>-7.8713545416734696E-4</c:v>
                </c:pt>
                <c:pt idx="564">
                  <c:v>-7.78309591768111E-4</c:v>
                </c:pt>
                <c:pt idx="565">
                  <c:v>-7.8566307134967598E-4</c:v>
                </c:pt>
                <c:pt idx="566">
                  <c:v>-8.00561720404067E-4</c:v>
                </c:pt>
                <c:pt idx="567">
                  <c:v>-7.8411265311710099E-4</c:v>
                </c:pt>
                <c:pt idx="568">
                  <c:v>-7.7590158381621397E-4</c:v>
                </c:pt>
                <c:pt idx="569">
                  <c:v>-7.8976431986785105E-4</c:v>
                </c:pt>
                <c:pt idx="570">
                  <c:v>-7.8056281384249302E-4</c:v>
                </c:pt>
                <c:pt idx="571">
                  <c:v>-7.8929939149186999E-4</c:v>
                </c:pt>
                <c:pt idx="572">
                  <c:v>-7.9773335447071603E-4</c:v>
                </c:pt>
                <c:pt idx="573">
                  <c:v>-7.8686284078554399E-4</c:v>
                </c:pt>
                <c:pt idx="574">
                  <c:v>-7.8604978364406905E-4</c:v>
                </c:pt>
                <c:pt idx="575">
                  <c:v>-8.0069363440041501E-4</c:v>
                </c:pt>
                <c:pt idx="576">
                  <c:v>-7.8679709959834996E-4</c:v>
                </c:pt>
                <c:pt idx="577">
                  <c:v>-8.0252875352620297E-4</c:v>
                </c:pt>
                <c:pt idx="578">
                  <c:v>-8.0373399143267895E-4</c:v>
                </c:pt>
                <c:pt idx="579">
                  <c:v>-8.0263909018124698E-4</c:v>
                </c:pt>
                <c:pt idx="580">
                  <c:v>-8.0242671303279499E-4</c:v>
                </c:pt>
                <c:pt idx="581">
                  <c:v>-8.0338179338367097E-4</c:v>
                </c:pt>
                <c:pt idx="582">
                  <c:v>-8.0428501789598999E-4</c:v>
                </c:pt>
                <c:pt idx="583">
                  <c:v>-8.1864956710055604E-4</c:v>
                </c:pt>
                <c:pt idx="584">
                  <c:v>-7.9773215824470499E-4</c:v>
                </c:pt>
                <c:pt idx="585">
                  <c:v>-8.16592362582148E-4</c:v>
                </c:pt>
                <c:pt idx="586">
                  <c:v>-8.0998011783303204E-4</c:v>
                </c:pt>
                <c:pt idx="587">
                  <c:v>-8.0753251890759302E-4</c:v>
                </c:pt>
                <c:pt idx="588">
                  <c:v>-8.0605333490215802E-4</c:v>
                </c:pt>
                <c:pt idx="589">
                  <c:v>-8.08795190762699E-4</c:v>
                </c:pt>
                <c:pt idx="590">
                  <c:v>-8.0835875012857104E-4</c:v>
                </c:pt>
                <c:pt idx="591">
                  <c:v>-8.1232032674993001E-4</c:v>
                </c:pt>
                <c:pt idx="592">
                  <c:v>-8.0032742934229195E-4</c:v>
                </c:pt>
                <c:pt idx="593">
                  <c:v>-8.09811562488926E-4</c:v>
                </c:pt>
                <c:pt idx="594">
                  <c:v>-8.2241869904561002E-4</c:v>
                </c:pt>
                <c:pt idx="595">
                  <c:v>-8.3536795555662097E-4</c:v>
                </c:pt>
                <c:pt idx="596">
                  <c:v>-8.2716888893298905E-4</c:v>
                </c:pt>
                <c:pt idx="597">
                  <c:v>-8.1468992733555595E-4</c:v>
                </c:pt>
                <c:pt idx="598">
                  <c:v>-8.3309631091062404E-4</c:v>
                </c:pt>
                <c:pt idx="599">
                  <c:v>-8.2628958142731104E-4</c:v>
                </c:pt>
                <c:pt idx="600">
                  <c:v>-8.2580894345157699E-4</c:v>
                </c:pt>
                <c:pt idx="601">
                  <c:v>-8.3939942313652897E-4</c:v>
                </c:pt>
                <c:pt idx="602">
                  <c:v>-8.3856771833371296E-4</c:v>
                </c:pt>
                <c:pt idx="603">
                  <c:v>-8.3035498177414597E-4</c:v>
                </c:pt>
                <c:pt idx="604">
                  <c:v>-8.3228885436447298E-4</c:v>
                </c:pt>
                <c:pt idx="605">
                  <c:v>-8.2596338049983995E-4</c:v>
                </c:pt>
                <c:pt idx="606">
                  <c:v>-8.3535821098063901E-4</c:v>
                </c:pt>
                <c:pt idx="607">
                  <c:v>-8.4196922486894999E-4</c:v>
                </c:pt>
                <c:pt idx="608">
                  <c:v>-8.3541184760764096E-4</c:v>
                </c:pt>
                <c:pt idx="609">
                  <c:v>-8.356057009375E-4</c:v>
                </c:pt>
                <c:pt idx="610">
                  <c:v>-8.4690017737307005E-4</c:v>
                </c:pt>
                <c:pt idx="611">
                  <c:v>-8.5712257893751304E-4</c:v>
                </c:pt>
                <c:pt idx="612">
                  <c:v>-8.5026695368132805E-4</c:v>
                </c:pt>
                <c:pt idx="613">
                  <c:v>-8.4504860846135502E-4</c:v>
                </c:pt>
                <c:pt idx="614">
                  <c:v>-8.5102346313681505E-4</c:v>
                </c:pt>
                <c:pt idx="615">
                  <c:v>-8.5420750010914198E-4</c:v>
                </c:pt>
                <c:pt idx="616">
                  <c:v>-8.5788047143265896E-4</c:v>
                </c:pt>
                <c:pt idx="617">
                  <c:v>-8.7467933634765703E-4</c:v>
                </c:pt>
                <c:pt idx="618">
                  <c:v>-8.46414276074963E-4</c:v>
                </c:pt>
                <c:pt idx="619">
                  <c:v>-8.6207714659437102E-4</c:v>
                </c:pt>
                <c:pt idx="620">
                  <c:v>-8.5602778753861601E-4</c:v>
                </c:pt>
                <c:pt idx="621">
                  <c:v>-8.6262622342663496E-4</c:v>
                </c:pt>
                <c:pt idx="622">
                  <c:v>-8.5425235720147999E-4</c:v>
                </c:pt>
                <c:pt idx="623">
                  <c:v>-8.5566163079408002E-4</c:v>
                </c:pt>
                <c:pt idx="624">
                  <c:v>-8.8178957931003496E-4</c:v>
                </c:pt>
                <c:pt idx="625">
                  <c:v>-8.6457603028336299E-4</c:v>
                </c:pt>
                <c:pt idx="626">
                  <c:v>-8.6221019042911505E-4</c:v>
                </c:pt>
                <c:pt idx="627">
                  <c:v>-8.6975642546165697E-4</c:v>
                </c:pt>
                <c:pt idx="628">
                  <c:v>-8.8276343414148899E-4</c:v>
                </c:pt>
                <c:pt idx="629">
                  <c:v>-8.7176748364134102E-4</c:v>
                </c:pt>
                <c:pt idx="630">
                  <c:v>-8.7939414234154505E-4</c:v>
                </c:pt>
                <c:pt idx="631">
                  <c:v>-8.7087203861919602E-4</c:v>
                </c:pt>
                <c:pt idx="632">
                  <c:v>-8.7083347133432704E-4</c:v>
                </c:pt>
                <c:pt idx="633">
                  <c:v>-8.6867907069108701E-4</c:v>
                </c:pt>
                <c:pt idx="634">
                  <c:v>-8.8742394936244503E-4</c:v>
                </c:pt>
                <c:pt idx="635">
                  <c:v>-8.8212354504465097E-4</c:v>
                </c:pt>
                <c:pt idx="636">
                  <c:v>-8.8853870472369696E-4</c:v>
                </c:pt>
                <c:pt idx="637">
                  <c:v>-8.8310172321551402E-4</c:v>
                </c:pt>
                <c:pt idx="638">
                  <c:v>-8.9595387482851801E-4</c:v>
                </c:pt>
                <c:pt idx="639">
                  <c:v>-8.8372653739593801E-4</c:v>
                </c:pt>
                <c:pt idx="640">
                  <c:v>-9.0894172618706699E-4</c:v>
                </c:pt>
                <c:pt idx="641">
                  <c:v>-9.05485163922252E-4</c:v>
                </c:pt>
                <c:pt idx="642">
                  <c:v>-9.0962397508107895E-4</c:v>
                </c:pt>
                <c:pt idx="643">
                  <c:v>-8.9698857723916503E-4</c:v>
                </c:pt>
                <c:pt idx="644">
                  <c:v>-9.0129801930879895E-4</c:v>
                </c:pt>
                <c:pt idx="645">
                  <c:v>-8.9543035321720799E-4</c:v>
                </c:pt>
                <c:pt idx="646">
                  <c:v>-8.9967891051161803E-4</c:v>
                </c:pt>
                <c:pt idx="647">
                  <c:v>-9.20373596561102E-4</c:v>
                </c:pt>
                <c:pt idx="648">
                  <c:v>-9.1874968336533097E-4</c:v>
                </c:pt>
                <c:pt idx="649">
                  <c:v>-9.2994008896739896E-4</c:v>
                </c:pt>
                <c:pt idx="650">
                  <c:v>-9.3425536090699704E-4</c:v>
                </c:pt>
                <c:pt idx="651">
                  <c:v>-9.5681885562705295E-4</c:v>
                </c:pt>
                <c:pt idx="652">
                  <c:v>-9.4457401697005199E-4</c:v>
                </c:pt>
                <c:pt idx="653">
                  <c:v>-9.3468759245523203E-4</c:v>
                </c:pt>
                <c:pt idx="654">
                  <c:v>-9.4417081762530398E-4</c:v>
                </c:pt>
                <c:pt idx="655">
                  <c:v>-9.3953557658327204E-4</c:v>
                </c:pt>
                <c:pt idx="656">
                  <c:v>-9.5716275045744804E-4</c:v>
                </c:pt>
                <c:pt idx="657">
                  <c:v>-9.5044459744024305E-4</c:v>
                </c:pt>
                <c:pt idx="658">
                  <c:v>-9.4172581862748397E-4</c:v>
                </c:pt>
                <c:pt idx="659">
                  <c:v>-9.4745167168567104E-4</c:v>
                </c:pt>
                <c:pt idx="660">
                  <c:v>-9.5035150893035803E-4</c:v>
                </c:pt>
                <c:pt idx="661">
                  <c:v>-9.4787067898305399E-4</c:v>
                </c:pt>
                <c:pt idx="662">
                  <c:v>-9.5147494727475701E-4</c:v>
                </c:pt>
                <c:pt idx="663">
                  <c:v>-9.6852574831506402E-4</c:v>
                </c:pt>
                <c:pt idx="664">
                  <c:v>-9.5817904313297503E-4</c:v>
                </c:pt>
                <c:pt idx="665">
                  <c:v>-9.7001242641488801E-4</c:v>
                </c:pt>
                <c:pt idx="666">
                  <c:v>-9.57480589737803E-4</c:v>
                </c:pt>
                <c:pt idx="667">
                  <c:v>-9.3419327389084299E-4</c:v>
                </c:pt>
                <c:pt idx="668">
                  <c:v>-9.6348140469005401E-4</c:v>
                </c:pt>
                <c:pt idx="669">
                  <c:v>-9.4608498732870298E-4</c:v>
                </c:pt>
                <c:pt idx="670">
                  <c:v>-9.5495072868745097E-4</c:v>
                </c:pt>
                <c:pt idx="671">
                  <c:v>-9.57922983919646E-4</c:v>
                </c:pt>
                <c:pt idx="672">
                  <c:v>-9.5814520604661801E-4</c:v>
                </c:pt>
                <c:pt idx="673">
                  <c:v>-9.6532725521813697E-4</c:v>
                </c:pt>
                <c:pt idx="674">
                  <c:v>-9.6738049188377102E-4</c:v>
                </c:pt>
                <c:pt idx="675">
                  <c:v>-9.6486707647652097E-4</c:v>
                </c:pt>
                <c:pt idx="676">
                  <c:v>-9.6305425830337595E-4</c:v>
                </c:pt>
                <c:pt idx="677">
                  <c:v>-9.6044383161788995E-4</c:v>
                </c:pt>
                <c:pt idx="678">
                  <c:v>-9.5487363381492802E-4</c:v>
                </c:pt>
                <c:pt idx="679">
                  <c:v>-9.7752390168044201E-4</c:v>
                </c:pt>
                <c:pt idx="680">
                  <c:v>-9.6137704946771304E-4</c:v>
                </c:pt>
                <c:pt idx="681">
                  <c:v>-9.7159136173667203E-4</c:v>
                </c:pt>
                <c:pt idx="682">
                  <c:v>-9.6348687637337605E-4</c:v>
                </c:pt>
                <c:pt idx="683">
                  <c:v>-9.6805258991068503E-4</c:v>
                </c:pt>
                <c:pt idx="684">
                  <c:v>-9.7538936321053295E-4</c:v>
                </c:pt>
                <c:pt idx="685">
                  <c:v>-9.6629326011579795E-4</c:v>
                </c:pt>
                <c:pt idx="686">
                  <c:v>-9.8010145604776893E-4</c:v>
                </c:pt>
                <c:pt idx="687">
                  <c:v>-9.8470679110552908E-4</c:v>
                </c:pt>
                <c:pt idx="688">
                  <c:v>-9.7632079498508799E-4</c:v>
                </c:pt>
                <c:pt idx="689">
                  <c:v>-9.7801716896091608E-4</c:v>
                </c:pt>
                <c:pt idx="690">
                  <c:v>-9.8145437929852194E-4</c:v>
                </c:pt>
                <c:pt idx="691">
                  <c:v>-9.8619887869230509E-4</c:v>
                </c:pt>
                <c:pt idx="692">
                  <c:v>-9.8037314038859104E-4</c:v>
                </c:pt>
                <c:pt idx="693">
                  <c:v>-9.8620912159129502E-4</c:v>
                </c:pt>
                <c:pt idx="694">
                  <c:v>-9.8799404528203101E-4</c:v>
                </c:pt>
                <c:pt idx="695">
                  <c:v>-9.9336112861583207E-4</c:v>
                </c:pt>
                <c:pt idx="696">
                  <c:v>-9.8097989231429004E-4</c:v>
                </c:pt>
                <c:pt idx="697">
                  <c:v>-9.8472635949734704E-4</c:v>
                </c:pt>
                <c:pt idx="698">
                  <c:v>-9.8810959153455792E-4</c:v>
                </c:pt>
                <c:pt idx="699">
                  <c:v>-1.00641458231772E-3</c:v>
                </c:pt>
                <c:pt idx="700">
                  <c:v>-1.0108380400263399E-3</c:v>
                </c:pt>
                <c:pt idx="701">
                  <c:v>-1.00922861600716E-3</c:v>
                </c:pt>
                <c:pt idx="702">
                  <c:v>-1.0020354696728699E-3</c:v>
                </c:pt>
                <c:pt idx="703">
                  <c:v>-1.0163426794223499E-3</c:v>
                </c:pt>
                <c:pt idx="704">
                  <c:v>-1.0151778506946999E-3</c:v>
                </c:pt>
                <c:pt idx="705">
                  <c:v>-1.00491432123558E-3</c:v>
                </c:pt>
                <c:pt idx="706">
                  <c:v>-1.03198681897841E-3</c:v>
                </c:pt>
                <c:pt idx="707">
                  <c:v>-1.02380284574096E-3</c:v>
                </c:pt>
                <c:pt idx="708">
                  <c:v>-1.03475873257696E-3</c:v>
                </c:pt>
                <c:pt idx="709">
                  <c:v>-1.0310019494987599E-3</c:v>
                </c:pt>
                <c:pt idx="710">
                  <c:v>-1.0173710739247799E-3</c:v>
                </c:pt>
                <c:pt idx="711">
                  <c:v>-1.0245690960052701E-3</c:v>
                </c:pt>
                <c:pt idx="712">
                  <c:v>-1.0332675459549E-3</c:v>
                </c:pt>
                <c:pt idx="713">
                  <c:v>-1.0335450086398201E-3</c:v>
                </c:pt>
                <c:pt idx="714">
                  <c:v>-1.0324195396763599E-3</c:v>
                </c:pt>
                <c:pt idx="715">
                  <c:v>-1.0498554448337501E-3</c:v>
                </c:pt>
                <c:pt idx="716">
                  <c:v>-1.05407663308335E-3</c:v>
                </c:pt>
                <c:pt idx="717">
                  <c:v>-1.06565245539763E-3</c:v>
                </c:pt>
                <c:pt idx="718">
                  <c:v>-1.05268925430326E-3</c:v>
                </c:pt>
                <c:pt idx="719">
                  <c:v>-1.0481589889717799E-3</c:v>
                </c:pt>
                <c:pt idx="720">
                  <c:v>-1.0523492332507401E-3</c:v>
                </c:pt>
                <c:pt idx="721">
                  <c:v>-1.0549844082748999E-3</c:v>
                </c:pt>
                <c:pt idx="722">
                  <c:v>-1.05934562470848E-3</c:v>
                </c:pt>
                <c:pt idx="723">
                  <c:v>-1.0549302653105701E-3</c:v>
                </c:pt>
                <c:pt idx="724">
                  <c:v>-1.0790299672706199E-3</c:v>
                </c:pt>
                <c:pt idx="725">
                  <c:v>-1.06950375293585E-3</c:v>
                </c:pt>
                <c:pt idx="726">
                  <c:v>-1.0667415423249601E-3</c:v>
                </c:pt>
                <c:pt idx="727">
                  <c:v>-1.06285275549536E-3</c:v>
                </c:pt>
                <c:pt idx="728">
                  <c:v>-1.06211773790283E-3</c:v>
                </c:pt>
                <c:pt idx="729">
                  <c:v>-1.06751528727653E-3</c:v>
                </c:pt>
                <c:pt idx="730">
                  <c:v>-1.0659793322048E-3</c:v>
                </c:pt>
                <c:pt idx="731">
                  <c:v>-1.0708477732881501E-3</c:v>
                </c:pt>
                <c:pt idx="732">
                  <c:v>-1.0813267232504099E-3</c:v>
                </c:pt>
                <c:pt idx="733">
                  <c:v>-1.07144095122199E-3</c:v>
                </c:pt>
                <c:pt idx="734">
                  <c:v>-1.0710048799694801E-3</c:v>
                </c:pt>
                <c:pt idx="735">
                  <c:v>-1.07658584490563E-3</c:v>
                </c:pt>
                <c:pt idx="736">
                  <c:v>-1.07605009014227E-3</c:v>
                </c:pt>
                <c:pt idx="737">
                  <c:v>-1.07830720644635E-3</c:v>
                </c:pt>
                <c:pt idx="738">
                  <c:v>-1.0855847913998999E-3</c:v>
                </c:pt>
                <c:pt idx="739">
                  <c:v>-1.0854410310241699E-3</c:v>
                </c:pt>
                <c:pt idx="740">
                  <c:v>-1.10316560733874E-3</c:v>
                </c:pt>
                <c:pt idx="741">
                  <c:v>-1.1017756334307199E-3</c:v>
                </c:pt>
                <c:pt idx="742">
                  <c:v>-1.1124514851626199E-3</c:v>
                </c:pt>
                <c:pt idx="743">
                  <c:v>-1.1105308102858701E-3</c:v>
                </c:pt>
                <c:pt idx="744">
                  <c:v>-1.11564983039824E-3</c:v>
                </c:pt>
                <c:pt idx="745">
                  <c:v>-1.1114835592339601E-3</c:v>
                </c:pt>
                <c:pt idx="746">
                  <c:v>-1.0999814809494099E-3</c:v>
                </c:pt>
                <c:pt idx="747">
                  <c:v>-1.0975299536358199E-3</c:v>
                </c:pt>
                <c:pt idx="748">
                  <c:v>-1.1120968480073799E-3</c:v>
                </c:pt>
                <c:pt idx="749">
                  <c:v>-1.10271536786534E-3</c:v>
                </c:pt>
                <c:pt idx="750">
                  <c:v>-1.1168439354918699E-3</c:v>
                </c:pt>
                <c:pt idx="751">
                  <c:v>-1.1123699343830199E-3</c:v>
                </c:pt>
                <c:pt idx="752">
                  <c:v>-1.1153632737948701E-3</c:v>
                </c:pt>
                <c:pt idx="753">
                  <c:v>-1.1203157469117399E-3</c:v>
                </c:pt>
                <c:pt idx="754">
                  <c:v>-1.1181552317691499E-3</c:v>
                </c:pt>
                <c:pt idx="755">
                  <c:v>-1.13029073282444E-3</c:v>
                </c:pt>
                <c:pt idx="756">
                  <c:v>-1.1156169548283299E-3</c:v>
                </c:pt>
                <c:pt idx="757">
                  <c:v>-1.1244441680882699E-3</c:v>
                </c:pt>
                <c:pt idx="758">
                  <c:v>-1.1182096421236E-3</c:v>
                </c:pt>
                <c:pt idx="759">
                  <c:v>-1.1202472074260401E-3</c:v>
                </c:pt>
                <c:pt idx="760">
                  <c:v>-1.12810218672134E-3</c:v>
                </c:pt>
                <c:pt idx="761">
                  <c:v>-1.13604778242177E-3</c:v>
                </c:pt>
                <c:pt idx="762">
                  <c:v>-1.12671033733277E-3</c:v>
                </c:pt>
                <c:pt idx="763">
                  <c:v>-1.14138466416891E-3</c:v>
                </c:pt>
                <c:pt idx="764">
                  <c:v>-1.1375284075785801E-3</c:v>
                </c:pt>
                <c:pt idx="765">
                  <c:v>-1.1452867714682399E-3</c:v>
                </c:pt>
                <c:pt idx="766">
                  <c:v>-1.1419707684881199E-3</c:v>
                </c:pt>
                <c:pt idx="767">
                  <c:v>-1.1479424847221501E-3</c:v>
                </c:pt>
                <c:pt idx="768">
                  <c:v>-1.1538421378466E-3</c:v>
                </c:pt>
                <c:pt idx="769">
                  <c:v>-1.1589611995184699E-3</c:v>
                </c:pt>
                <c:pt idx="770">
                  <c:v>-1.1501106912343499E-3</c:v>
                </c:pt>
                <c:pt idx="771">
                  <c:v>-1.1568521028692E-3</c:v>
                </c:pt>
                <c:pt idx="772">
                  <c:v>-1.1581516726268299E-3</c:v>
                </c:pt>
                <c:pt idx="773">
                  <c:v>-1.1617010163183701E-3</c:v>
                </c:pt>
                <c:pt idx="774">
                  <c:v>-1.17329957590275E-3</c:v>
                </c:pt>
                <c:pt idx="775">
                  <c:v>-1.16770598872283E-3</c:v>
                </c:pt>
                <c:pt idx="776">
                  <c:v>-1.1693133936191301E-3</c:v>
                </c:pt>
                <c:pt idx="777">
                  <c:v>-1.1750172026075601E-3</c:v>
                </c:pt>
                <c:pt idx="778">
                  <c:v>-1.1762792828140199E-3</c:v>
                </c:pt>
                <c:pt idx="779">
                  <c:v>-1.17522095536897E-3</c:v>
                </c:pt>
                <c:pt idx="780">
                  <c:v>-1.17728968712497E-3</c:v>
                </c:pt>
                <c:pt idx="781">
                  <c:v>-1.1820612622606701E-3</c:v>
                </c:pt>
                <c:pt idx="782">
                  <c:v>-1.18793467933544E-3</c:v>
                </c:pt>
                <c:pt idx="783">
                  <c:v>-1.18821487137162E-3</c:v>
                </c:pt>
                <c:pt idx="784">
                  <c:v>-1.1885903291578999E-3</c:v>
                </c:pt>
                <c:pt idx="785">
                  <c:v>-1.19544689486918E-3</c:v>
                </c:pt>
                <c:pt idx="786">
                  <c:v>-1.2017553318447801E-3</c:v>
                </c:pt>
                <c:pt idx="787">
                  <c:v>-1.21838821206331E-3</c:v>
                </c:pt>
                <c:pt idx="788">
                  <c:v>-1.2058153401517499E-3</c:v>
                </c:pt>
                <c:pt idx="789">
                  <c:v>-1.21278255334575E-3</c:v>
                </c:pt>
                <c:pt idx="790">
                  <c:v>-1.21020391401387E-3</c:v>
                </c:pt>
                <c:pt idx="791">
                  <c:v>-1.22038834772991E-3</c:v>
                </c:pt>
                <c:pt idx="792">
                  <c:v>-1.21981277024746E-3</c:v>
                </c:pt>
                <c:pt idx="793">
                  <c:v>-1.2165050561302199E-3</c:v>
                </c:pt>
                <c:pt idx="794">
                  <c:v>-1.2258806033453101E-3</c:v>
                </c:pt>
                <c:pt idx="795">
                  <c:v>-1.2334173553762301E-3</c:v>
                </c:pt>
                <c:pt idx="796">
                  <c:v>-1.22282002170247E-3</c:v>
                </c:pt>
                <c:pt idx="797">
                  <c:v>-1.2270770737190201E-3</c:v>
                </c:pt>
                <c:pt idx="798">
                  <c:v>-1.23620064024723E-3</c:v>
                </c:pt>
                <c:pt idx="799">
                  <c:v>-1.2356255716753201E-3</c:v>
                </c:pt>
                <c:pt idx="800">
                  <c:v>-1.2479897494115299E-3</c:v>
                </c:pt>
                <c:pt idx="801">
                  <c:v>-1.2484592688997E-3</c:v>
                </c:pt>
                <c:pt idx="802">
                  <c:v>-1.25505729264576E-3</c:v>
                </c:pt>
                <c:pt idx="803">
                  <c:v>-1.2470215845446001E-3</c:v>
                </c:pt>
                <c:pt idx="804">
                  <c:v>-1.24997283435082E-3</c:v>
                </c:pt>
                <c:pt idx="805">
                  <c:v>-1.26204234163018E-3</c:v>
                </c:pt>
                <c:pt idx="806">
                  <c:v>-1.2515963640034799E-3</c:v>
                </c:pt>
                <c:pt idx="807">
                  <c:v>-1.2611999846822599E-3</c:v>
                </c:pt>
                <c:pt idx="808">
                  <c:v>-1.26253653743279E-3</c:v>
                </c:pt>
                <c:pt idx="809">
                  <c:v>-1.2747870870143099E-3</c:v>
                </c:pt>
                <c:pt idx="810">
                  <c:v>-1.27775647672828E-3</c:v>
                </c:pt>
                <c:pt idx="811">
                  <c:v>-1.2814326178289799E-3</c:v>
                </c:pt>
                <c:pt idx="812">
                  <c:v>-1.28011722299739E-3</c:v>
                </c:pt>
                <c:pt idx="813">
                  <c:v>-1.27718342034696E-3</c:v>
                </c:pt>
                <c:pt idx="814">
                  <c:v>-1.2780144968954101E-3</c:v>
                </c:pt>
                <c:pt idx="815">
                  <c:v>-1.2842133186712901E-3</c:v>
                </c:pt>
                <c:pt idx="816">
                  <c:v>-1.28916928311899E-3</c:v>
                </c:pt>
                <c:pt idx="817">
                  <c:v>-1.28766645997565E-3</c:v>
                </c:pt>
                <c:pt idx="818">
                  <c:v>-1.3123769456228299E-3</c:v>
                </c:pt>
                <c:pt idx="819">
                  <c:v>-1.2941395600424999E-3</c:v>
                </c:pt>
                <c:pt idx="820">
                  <c:v>-1.29652668005955E-3</c:v>
                </c:pt>
                <c:pt idx="821">
                  <c:v>-1.2993273392790401E-3</c:v>
                </c:pt>
                <c:pt idx="822">
                  <c:v>-1.30292974590247E-3</c:v>
                </c:pt>
                <c:pt idx="823">
                  <c:v>-1.30229358259962E-3</c:v>
                </c:pt>
                <c:pt idx="824">
                  <c:v>-1.3051797853285601E-3</c:v>
                </c:pt>
                <c:pt idx="825">
                  <c:v>-1.3101498456955199E-3</c:v>
                </c:pt>
                <c:pt idx="826">
                  <c:v>-1.3265701879812001E-3</c:v>
                </c:pt>
                <c:pt idx="827">
                  <c:v>-1.3195024910424701E-3</c:v>
                </c:pt>
                <c:pt idx="828">
                  <c:v>-1.3144739808090701E-3</c:v>
                </c:pt>
                <c:pt idx="829">
                  <c:v>-1.32297519342094E-3</c:v>
                </c:pt>
                <c:pt idx="830">
                  <c:v>-1.3311532006115301E-3</c:v>
                </c:pt>
                <c:pt idx="831">
                  <c:v>-1.3253561330220901E-3</c:v>
                </c:pt>
                <c:pt idx="832">
                  <c:v>-1.32563343793647E-3</c:v>
                </c:pt>
                <c:pt idx="833">
                  <c:v>-1.33071125063183E-3</c:v>
                </c:pt>
                <c:pt idx="834">
                  <c:v>-1.34457403008374E-3</c:v>
                </c:pt>
                <c:pt idx="835">
                  <c:v>-1.34649442827947E-3</c:v>
                </c:pt>
                <c:pt idx="836">
                  <c:v>-1.35705016903766E-3</c:v>
                </c:pt>
                <c:pt idx="837">
                  <c:v>-1.35253107898804E-3</c:v>
                </c:pt>
                <c:pt idx="838">
                  <c:v>-1.4582471901858E-3</c:v>
                </c:pt>
                <c:pt idx="839">
                  <c:v>-1.3903391583627901E-3</c:v>
                </c:pt>
                <c:pt idx="840">
                  <c:v>-1.35754316850723E-3</c:v>
                </c:pt>
                <c:pt idx="841">
                  <c:v>-1.3610741828388501E-3</c:v>
                </c:pt>
                <c:pt idx="842">
                  <c:v>-1.3666142303529799E-3</c:v>
                </c:pt>
                <c:pt idx="843">
                  <c:v>-1.3721612362367899E-3</c:v>
                </c:pt>
                <c:pt idx="844">
                  <c:v>-1.3712715869654099E-3</c:v>
                </c:pt>
                <c:pt idx="845">
                  <c:v>-1.3703869935832501E-3</c:v>
                </c:pt>
                <c:pt idx="846">
                  <c:v>-1.3706397908133899E-3</c:v>
                </c:pt>
                <c:pt idx="847">
                  <c:v>-1.3799327873228299E-3</c:v>
                </c:pt>
                <c:pt idx="848">
                  <c:v>-1.3882433516625801E-3</c:v>
                </c:pt>
                <c:pt idx="849">
                  <c:v>-1.3976960924787401E-3</c:v>
                </c:pt>
                <c:pt idx="850">
                  <c:v>-1.3984657601504001E-3</c:v>
                </c:pt>
                <c:pt idx="851">
                  <c:v>-1.40428879880829E-3</c:v>
                </c:pt>
                <c:pt idx="852">
                  <c:v>-1.40765501672045E-3</c:v>
                </c:pt>
                <c:pt idx="853">
                  <c:v>-1.40893490887883E-3</c:v>
                </c:pt>
                <c:pt idx="854">
                  <c:v>-1.4100368410204301E-3</c:v>
                </c:pt>
                <c:pt idx="855">
                  <c:v>-1.4151923388801299E-3</c:v>
                </c:pt>
                <c:pt idx="856">
                  <c:v>-1.0481000615754699E-3</c:v>
                </c:pt>
                <c:pt idx="857">
                  <c:v>-1.4212347968174401E-3</c:v>
                </c:pt>
                <c:pt idx="858">
                  <c:v>-1.4429132097885399E-3</c:v>
                </c:pt>
                <c:pt idx="859">
                  <c:v>-1.44845778859786E-3</c:v>
                </c:pt>
                <c:pt idx="860">
                  <c:v>-1.4502513566376799E-3</c:v>
                </c:pt>
                <c:pt idx="861">
                  <c:v>-1.45705236402849E-3</c:v>
                </c:pt>
                <c:pt idx="862">
                  <c:v>-1.4624001159429299E-3</c:v>
                </c:pt>
                <c:pt idx="863">
                  <c:v>-1.4611104335152799E-3</c:v>
                </c:pt>
                <c:pt idx="864">
                  <c:v>-1.4650851171968001E-3</c:v>
                </c:pt>
                <c:pt idx="865">
                  <c:v>-1.46918668447458E-3</c:v>
                </c:pt>
                <c:pt idx="866">
                  <c:v>-1.4737088149275599E-3</c:v>
                </c:pt>
                <c:pt idx="867">
                  <c:v>-1.48063414160321E-3</c:v>
                </c:pt>
                <c:pt idx="868">
                  <c:v>-1.4776358561718801E-3</c:v>
                </c:pt>
                <c:pt idx="869">
                  <c:v>-1.4851039810713799E-3</c:v>
                </c:pt>
                <c:pt idx="870">
                  <c:v>-1.4936152651208799E-3</c:v>
                </c:pt>
                <c:pt idx="871">
                  <c:v>-1.49483666077965E-3</c:v>
                </c:pt>
                <c:pt idx="872">
                  <c:v>-1.5003295349349801E-3</c:v>
                </c:pt>
                <c:pt idx="873">
                  <c:v>-1.5017964972933E-3</c:v>
                </c:pt>
                <c:pt idx="874">
                  <c:v>-1.5091746981359801E-3</c:v>
                </c:pt>
                <c:pt idx="875">
                  <c:v>-1.51581475338745E-3</c:v>
                </c:pt>
                <c:pt idx="876">
                  <c:v>-1.51737418715054E-3</c:v>
                </c:pt>
                <c:pt idx="877">
                  <c:v>-1.5203291058267E-3</c:v>
                </c:pt>
                <c:pt idx="878">
                  <c:v>-1.5233162534220399E-3</c:v>
                </c:pt>
                <c:pt idx="879">
                  <c:v>-1.5214452421308401E-3</c:v>
                </c:pt>
                <c:pt idx="880">
                  <c:v>-1.53401411411817E-3</c:v>
                </c:pt>
                <c:pt idx="881">
                  <c:v>-1.5307457113228301E-3</c:v>
                </c:pt>
                <c:pt idx="882">
                  <c:v>-1.54302440390321E-3</c:v>
                </c:pt>
                <c:pt idx="883">
                  <c:v>-1.5433432480415001E-3</c:v>
                </c:pt>
                <c:pt idx="884">
                  <c:v>-1.5514532239371201E-3</c:v>
                </c:pt>
                <c:pt idx="885">
                  <c:v>-1.55571146248121E-3</c:v>
                </c:pt>
                <c:pt idx="886">
                  <c:v>-1.5633988533998301E-3</c:v>
                </c:pt>
                <c:pt idx="887">
                  <c:v>-1.56556836672747E-3</c:v>
                </c:pt>
                <c:pt idx="888">
                  <c:v>-1.56751023738747E-3</c:v>
                </c:pt>
                <c:pt idx="889">
                  <c:v>-1.5750163043381899E-3</c:v>
                </c:pt>
                <c:pt idx="890">
                  <c:v>-1.57789413151779E-3</c:v>
                </c:pt>
                <c:pt idx="891">
                  <c:v>-1.5817030592355601E-3</c:v>
                </c:pt>
                <c:pt idx="892">
                  <c:v>-1.59047906257105E-3</c:v>
                </c:pt>
                <c:pt idx="893">
                  <c:v>-1.5977899788787999E-3</c:v>
                </c:pt>
                <c:pt idx="894">
                  <c:v>-1.6019669534522399E-3</c:v>
                </c:pt>
                <c:pt idx="895">
                  <c:v>-1.6067202674077601E-3</c:v>
                </c:pt>
                <c:pt idx="896">
                  <c:v>-1.6098610975042399E-3</c:v>
                </c:pt>
                <c:pt idx="897">
                  <c:v>-1.61471048099182E-3</c:v>
                </c:pt>
                <c:pt idx="898">
                  <c:v>-1.6239005729409501E-3</c:v>
                </c:pt>
                <c:pt idx="899">
                  <c:v>-1.6250108407876601E-3</c:v>
                </c:pt>
                <c:pt idx="900">
                  <c:v>-1.62967722055455E-3</c:v>
                </c:pt>
                <c:pt idx="901">
                  <c:v>-1.6358524985147301E-3</c:v>
                </c:pt>
                <c:pt idx="902">
                  <c:v>-1.63976867736636E-3</c:v>
                </c:pt>
                <c:pt idx="903">
                  <c:v>-1.6406794860845801E-3</c:v>
                </c:pt>
                <c:pt idx="904">
                  <c:v>-1.6489039328778301E-3</c:v>
                </c:pt>
                <c:pt idx="905">
                  <c:v>-1.65557973912452E-3</c:v>
                </c:pt>
                <c:pt idx="906">
                  <c:v>-1.6619165399312499E-3</c:v>
                </c:pt>
                <c:pt idx="907">
                  <c:v>-1.66447874599705E-3</c:v>
                </c:pt>
                <c:pt idx="908">
                  <c:v>-1.67271563751868E-3</c:v>
                </c:pt>
                <c:pt idx="909">
                  <c:v>-1.68032435326837E-3</c:v>
                </c:pt>
                <c:pt idx="910">
                  <c:v>-1.68115497308266E-3</c:v>
                </c:pt>
                <c:pt idx="911">
                  <c:v>-1.6880506590938101E-3</c:v>
                </c:pt>
                <c:pt idx="912">
                  <c:v>-1.6936599104247899E-3</c:v>
                </c:pt>
                <c:pt idx="913">
                  <c:v>-1.7010044445494E-3</c:v>
                </c:pt>
                <c:pt idx="914">
                  <c:v>-1.7047344829416501E-3</c:v>
                </c:pt>
                <c:pt idx="915">
                  <c:v>-1.7113672100615501E-3</c:v>
                </c:pt>
                <c:pt idx="916">
                  <c:v>-1.71664797157573E-3</c:v>
                </c:pt>
                <c:pt idx="917">
                  <c:v>-1.7224331409653999E-3</c:v>
                </c:pt>
                <c:pt idx="918">
                  <c:v>-1.7273613388361501E-3</c:v>
                </c:pt>
                <c:pt idx="919">
                  <c:v>-1.72786120216151E-3</c:v>
                </c:pt>
                <c:pt idx="920">
                  <c:v>-1.7374930821861399E-3</c:v>
                </c:pt>
                <c:pt idx="921">
                  <c:v>-1.74452661441523E-3</c:v>
                </c:pt>
                <c:pt idx="922">
                  <c:v>-1.7492696392029301E-3</c:v>
                </c:pt>
                <c:pt idx="923">
                  <c:v>-1.7551134100784399E-3</c:v>
                </c:pt>
                <c:pt idx="924">
                  <c:v>-1.7626973489572001E-3</c:v>
                </c:pt>
                <c:pt idx="925">
                  <c:v>-1.7680744359057901E-3</c:v>
                </c:pt>
                <c:pt idx="926">
                  <c:v>-1.7741638845551501E-3</c:v>
                </c:pt>
                <c:pt idx="927">
                  <c:v>-1.7802716205568901E-3</c:v>
                </c:pt>
                <c:pt idx="928">
                  <c:v>-1.7865564836377699E-3</c:v>
                </c:pt>
                <c:pt idx="929">
                  <c:v>-1.79293920579237E-3</c:v>
                </c:pt>
                <c:pt idx="930">
                  <c:v>-1.7993376182431199E-3</c:v>
                </c:pt>
                <c:pt idx="931">
                  <c:v>-1.8060639519223601E-3</c:v>
                </c:pt>
                <c:pt idx="932">
                  <c:v>-1.81082094611423E-3</c:v>
                </c:pt>
                <c:pt idx="933">
                  <c:v>-1.81731041622333E-3</c:v>
                </c:pt>
                <c:pt idx="934">
                  <c:v>-1.82424593687485E-3</c:v>
                </c:pt>
                <c:pt idx="935">
                  <c:v>-1.8324386516314799E-3</c:v>
                </c:pt>
                <c:pt idx="936">
                  <c:v>-1.8390370279399899E-3</c:v>
                </c:pt>
                <c:pt idx="937">
                  <c:v>-1.8458193562825599E-3</c:v>
                </c:pt>
                <c:pt idx="938">
                  <c:v>-1.8520066741429799E-3</c:v>
                </c:pt>
                <c:pt idx="939">
                  <c:v>-1.85860825425582E-3</c:v>
                </c:pt>
                <c:pt idx="940">
                  <c:v>-1.86585598857299E-3</c:v>
                </c:pt>
                <c:pt idx="941">
                  <c:v>-1.8740670606556299E-3</c:v>
                </c:pt>
                <c:pt idx="942">
                  <c:v>-1.88198336647846E-3</c:v>
                </c:pt>
                <c:pt idx="943">
                  <c:v>-1.89029135681062E-3</c:v>
                </c:pt>
                <c:pt idx="944">
                  <c:v>-1.8966742377662599E-3</c:v>
                </c:pt>
                <c:pt idx="945">
                  <c:v>-1.90388869075975E-3</c:v>
                </c:pt>
                <c:pt idx="946">
                  <c:v>-1.91137248388405E-3</c:v>
                </c:pt>
                <c:pt idx="947">
                  <c:v>-1.91918495436986E-3</c:v>
                </c:pt>
                <c:pt idx="948">
                  <c:v>-1.9267256723718099E-3</c:v>
                </c:pt>
                <c:pt idx="949">
                  <c:v>-1.93310482529537E-3</c:v>
                </c:pt>
                <c:pt idx="950">
                  <c:v>-1.9415206062040201E-3</c:v>
                </c:pt>
                <c:pt idx="951">
                  <c:v>-1.9497337754822001E-3</c:v>
                </c:pt>
                <c:pt idx="952">
                  <c:v>-1.9578888082211299E-3</c:v>
                </c:pt>
                <c:pt idx="953">
                  <c:v>-1.96538357972176E-3</c:v>
                </c:pt>
                <c:pt idx="954">
                  <c:v>-1.9741376717057999E-3</c:v>
                </c:pt>
                <c:pt idx="955">
                  <c:v>-1.9822492891311402E-3</c:v>
                </c:pt>
                <c:pt idx="956">
                  <c:v>-1.9905815608894299E-3</c:v>
                </c:pt>
                <c:pt idx="957">
                  <c:v>-1.9984675023604799E-3</c:v>
                </c:pt>
                <c:pt idx="958">
                  <c:v>-2.0076495163320399E-3</c:v>
                </c:pt>
                <c:pt idx="959">
                  <c:v>-2.0162885747688499E-3</c:v>
                </c:pt>
                <c:pt idx="960">
                  <c:v>-2.02518124713568E-3</c:v>
                </c:pt>
                <c:pt idx="961">
                  <c:v>-2.0337551365801798E-3</c:v>
                </c:pt>
                <c:pt idx="962">
                  <c:v>-2.0419801204178299E-3</c:v>
                </c:pt>
                <c:pt idx="963">
                  <c:v>-2.0520080068205499E-3</c:v>
                </c:pt>
                <c:pt idx="964">
                  <c:v>-2.0614758469843101E-3</c:v>
                </c:pt>
                <c:pt idx="965">
                  <c:v>-2.0700721231649002E-3</c:v>
                </c:pt>
                <c:pt idx="966">
                  <c:v>-2.0788006321957602E-3</c:v>
                </c:pt>
                <c:pt idx="967">
                  <c:v>-2.0883609192127099E-3</c:v>
                </c:pt>
                <c:pt idx="968">
                  <c:v>-2.09798355621353E-3</c:v>
                </c:pt>
                <c:pt idx="969">
                  <c:v>-2.1081650595550002E-3</c:v>
                </c:pt>
                <c:pt idx="970">
                  <c:v>-2.1179224192792198E-3</c:v>
                </c:pt>
                <c:pt idx="971">
                  <c:v>-2.1279808892650499E-3</c:v>
                </c:pt>
                <c:pt idx="972">
                  <c:v>-2.1383490630637902E-3</c:v>
                </c:pt>
                <c:pt idx="973">
                  <c:v>-2.1484053873905701E-3</c:v>
                </c:pt>
                <c:pt idx="974">
                  <c:v>-2.15861608281636E-3</c:v>
                </c:pt>
                <c:pt idx="975">
                  <c:v>-2.1691866088687801E-3</c:v>
                </c:pt>
                <c:pt idx="976">
                  <c:v>-2.1799599636599799E-3</c:v>
                </c:pt>
                <c:pt idx="977">
                  <c:v>-2.19036472267085E-3</c:v>
                </c:pt>
                <c:pt idx="978">
                  <c:v>-2.20127938065027E-3</c:v>
                </c:pt>
                <c:pt idx="979">
                  <c:v>-2.2122579911027702E-3</c:v>
                </c:pt>
                <c:pt idx="980">
                  <c:v>-2.22330013437635E-3</c:v>
                </c:pt>
                <c:pt idx="981">
                  <c:v>-2.2345390000137501E-3</c:v>
                </c:pt>
                <c:pt idx="982">
                  <c:v>-2.2453455499805998E-3</c:v>
                </c:pt>
                <c:pt idx="983">
                  <c:v>-2.2573024019533401E-3</c:v>
                </c:pt>
                <c:pt idx="984">
                  <c:v>-2.2688929856719202E-3</c:v>
                </c:pt>
                <c:pt idx="985">
                  <c:v>-2.2803011014554302E-3</c:v>
                </c:pt>
                <c:pt idx="986">
                  <c:v>-2.2925854752018299E-3</c:v>
                </c:pt>
                <c:pt idx="987">
                  <c:v>-2.3044614073167201E-3</c:v>
                </c:pt>
                <c:pt idx="988">
                  <c:v>-2.3168942104518698E-3</c:v>
                </c:pt>
                <c:pt idx="989">
                  <c:v>-2.3281744061973701E-3</c:v>
                </c:pt>
                <c:pt idx="990">
                  <c:v>-2.3411578404615198E-3</c:v>
                </c:pt>
                <c:pt idx="991">
                  <c:v>-2.3525191656744802E-3</c:v>
                </c:pt>
                <c:pt idx="992">
                  <c:v>-2.36659842856741E-3</c:v>
                </c:pt>
                <c:pt idx="993">
                  <c:v>-2.3786490657608799E-3</c:v>
                </c:pt>
                <c:pt idx="994">
                  <c:v>-2.3920358235262999E-3</c:v>
                </c:pt>
                <c:pt idx="995">
                  <c:v>-2.4042139401858099E-3</c:v>
                </c:pt>
                <c:pt idx="996">
                  <c:v>-2.4173261619735002E-3</c:v>
                </c:pt>
                <c:pt idx="997">
                  <c:v>-2.4303066581472499E-3</c:v>
                </c:pt>
                <c:pt idx="998">
                  <c:v>-2.4430235338262301E-3</c:v>
                </c:pt>
                <c:pt idx="999">
                  <c:v>-2.4557028461897599E-3</c:v>
                </c:pt>
                <c:pt idx="1000">
                  <c:v>-2.4694935282979099E-3</c:v>
                </c:pt>
                <c:pt idx="1001">
                  <c:v>-2.4799247335690802E-3</c:v>
                </c:pt>
                <c:pt idx="1002">
                  <c:v>-2.4945162910939801E-3</c:v>
                </c:pt>
                <c:pt idx="1003">
                  <c:v>-2.50839449865254E-3</c:v>
                </c:pt>
                <c:pt idx="1004">
                  <c:v>-2.5225424689431001E-3</c:v>
                </c:pt>
                <c:pt idx="1005">
                  <c:v>-2.5372879966251002E-3</c:v>
                </c:pt>
                <c:pt idx="1006">
                  <c:v>-2.5501246601210398E-3</c:v>
                </c:pt>
                <c:pt idx="1007">
                  <c:v>-2.42611687888628E-3</c:v>
                </c:pt>
                <c:pt idx="1008">
                  <c:v>-2.58256486725391E-3</c:v>
                </c:pt>
                <c:pt idx="1009">
                  <c:v>-2.6597648206732002E-3</c:v>
                </c:pt>
                <c:pt idx="1010">
                  <c:v>-2.6739956561868099E-3</c:v>
                </c:pt>
                <c:pt idx="1011">
                  <c:v>-2.6887731768566801E-3</c:v>
                </c:pt>
                <c:pt idx="1012">
                  <c:v>-2.70203126464675E-3</c:v>
                </c:pt>
                <c:pt idx="1013">
                  <c:v>-2.7161237394029499E-3</c:v>
                </c:pt>
                <c:pt idx="1014">
                  <c:v>-2.7291783827466999E-3</c:v>
                </c:pt>
                <c:pt idx="1015">
                  <c:v>-2.7432524318744102E-3</c:v>
                </c:pt>
                <c:pt idx="1016">
                  <c:v>-2.7567243918649401E-3</c:v>
                </c:pt>
                <c:pt idx="1017">
                  <c:v>-2.7709521399717002E-3</c:v>
                </c:pt>
                <c:pt idx="1018">
                  <c:v>-2.7880266330897398E-3</c:v>
                </c:pt>
                <c:pt idx="1019">
                  <c:v>-2.7997285836779198E-3</c:v>
                </c:pt>
                <c:pt idx="1020">
                  <c:v>-2.8127825518498599E-3</c:v>
                </c:pt>
                <c:pt idx="1021">
                  <c:v>-2.8268526281424199E-3</c:v>
                </c:pt>
                <c:pt idx="1022">
                  <c:v>-2.8420126185111699E-3</c:v>
                </c:pt>
                <c:pt idx="1023">
                  <c:v>-2.8580213313218398E-3</c:v>
                </c:pt>
                <c:pt idx="1024">
                  <c:v>-2.8698654423177801E-3</c:v>
                </c:pt>
                <c:pt idx="1025">
                  <c:v>-2.8837351121611099E-3</c:v>
                </c:pt>
                <c:pt idx="1026">
                  <c:v>-2.8998003568904301E-3</c:v>
                </c:pt>
                <c:pt idx="1027">
                  <c:v>-2.91126348991909E-3</c:v>
                </c:pt>
                <c:pt idx="1028">
                  <c:v>-2.9269341989029401E-3</c:v>
                </c:pt>
                <c:pt idx="1029">
                  <c:v>-2.9421936825806102E-3</c:v>
                </c:pt>
                <c:pt idx="1030">
                  <c:v>-2.9540581464538502E-3</c:v>
                </c:pt>
                <c:pt idx="1031">
                  <c:v>-2.9670405313298701E-3</c:v>
                </c:pt>
                <c:pt idx="1032">
                  <c:v>-2.9815627410333602E-3</c:v>
                </c:pt>
                <c:pt idx="1033">
                  <c:v>-2.9954934558278998E-3</c:v>
                </c:pt>
                <c:pt idx="1034">
                  <c:v>-3.0103441006495198E-3</c:v>
                </c:pt>
                <c:pt idx="1035">
                  <c:v>-3.0238907816221598E-3</c:v>
                </c:pt>
                <c:pt idx="1036">
                  <c:v>-3.0375770439211801E-3</c:v>
                </c:pt>
                <c:pt idx="1037">
                  <c:v>-3.0488554525149201E-3</c:v>
                </c:pt>
                <c:pt idx="1038">
                  <c:v>-3.0596449057740801E-3</c:v>
                </c:pt>
                <c:pt idx="1039">
                  <c:v>-3.0754781562629401E-3</c:v>
                </c:pt>
                <c:pt idx="1040">
                  <c:v>-3.0883348255800599E-3</c:v>
                </c:pt>
                <c:pt idx="1041">
                  <c:v>-3.10064527843905E-3</c:v>
                </c:pt>
                <c:pt idx="1042">
                  <c:v>-3.11288315954513E-3</c:v>
                </c:pt>
                <c:pt idx="1043">
                  <c:v>-3.11835774297625E-3</c:v>
                </c:pt>
                <c:pt idx="1044">
                  <c:v>-3.1301480455882499E-3</c:v>
                </c:pt>
                <c:pt idx="1045">
                  <c:v>-3.1481141769983301E-3</c:v>
                </c:pt>
                <c:pt idx="1046">
                  <c:v>-3.1561048624109602E-3</c:v>
                </c:pt>
                <c:pt idx="1047">
                  <c:v>-3.1644692234681902E-3</c:v>
                </c:pt>
                <c:pt idx="1048">
                  <c:v>-3.1711731398039798E-3</c:v>
                </c:pt>
                <c:pt idx="1049">
                  <c:v>-3.18023131992706E-3</c:v>
                </c:pt>
                <c:pt idx="1050">
                  <c:v>-3.1850541826824001E-3</c:v>
                </c:pt>
                <c:pt idx="1051">
                  <c:v>-3.1922573172337302E-3</c:v>
                </c:pt>
                <c:pt idx="1052">
                  <c:v>-3.2010997837453202E-3</c:v>
                </c:pt>
                <c:pt idx="1053">
                  <c:v>-3.2074824190985499E-3</c:v>
                </c:pt>
                <c:pt idx="1054">
                  <c:v>-3.2136186925661998E-3</c:v>
                </c:pt>
                <c:pt idx="1055">
                  <c:v>-3.2139707119226801E-3</c:v>
                </c:pt>
                <c:pt idx="1056">
                  <c:v>-3.21965136732647E-3</c:v>
                </c:pt>
                <c:pt idx="1057">
                  <c:v>-3.2255983135300202E-3</c:v>
                </c:pt>
                <c:pt idx="1058">
                  <c:v>-3.2322579918702301E-3</c:v>
                </c:pt>
                <c:pt idx="1059">
                  <c:v>-3.2349273851966899E-3</c:v>
                </c:pt>
                <c:pt idx="1060">
                  <c:v>-3.2326530500060699E-3</c:v>
                </c:pt>
                <c:pt idx="1061">
                  <c:v>-3.2391255948439899E-3</c:v>
                </c:pt>
                <c:pt idx="1062">
                  <c:v>-3.2416633157422198E-3</c:v>
                </c:pt>
                <c:pt idx="1063">
                  <c:v>-3.2377370001520599E-3</c:v>
                </c:pt>
                <c:pt idx="1064">
                  <c:v>-3.2399775050936902E-3</c:v>
                </c:pt>
                <c:pt idx="1065">
                  <c:v>-3.24361572750323E-3</c:v>
                </c:pt>
                <c:pt idx="1066">
                  <c:v>-3.2414548997736201E-3</c:v>
                </c:pt>
                <c:pt idx="1067">
                  <c:v>-3.23931563149036E-3</c:v>
                </c:pt>
                <c:pt idx="1068">
                  <c:v>-3.2382188760789301E-3</c:v>
                </c:pt>
                <c:pt idx="1069">
                  <c:v>-3.2316164140987701E-3</c:v>
                </c:pt>
                <c:pt idx="1070">
                  <c:v>-3.2262429456833201E-3</c:v>
                </c:pt>
                <c:pt idx="1071">
                  <c:v>-3.2228776861388002E-3</c:v>
                </c:pt>
                <c:pt idx="1072">
                  <c:v>-3.2179888680640601E-3</c:v>
                </c:pt>
                <c:pt idx="1073">
                  <c:v>-3.2032230703520699E-3</c:v>
                </c:pt>
                <c:pt idx="1074">
                  <c:v>-3.1987421209748101E-3</c:v>
                </c:pt>
                <c:pt idx="1075">
                  <c:v>-3.1856419864068298E-3</c:v>
                </c:pt>
                <c:pt idx="1076">
                  <c:v>-3.17131318394708E-3</c:v>
                </c:pt>
                <c:pt idx="1077">
                  <c:v>-3.1517965286614099E-3</c:v>
                </c:pt>
                <c:pt idx="1078">
                  <c:v>-3.1362499006196399E-3</c:v>
                </c:pt>
                <c:pt idx="1079">
                  <c:v>-3.1200374157199099E-3</c:v>
                </c:pt>
                <c:pt idx="1080">
                  <c:v>-3.09947833751143E-3</c:v>
                </c:pt>
                <c:pt idx="1081">
                  <c:v>-3.0811830812402402E-3</c:v>
                </c:pt>
                <c:pt idx="1082">
                  <c:v>-3.0589768601098498E-3</c:v>
                </c:pt>
                <c:pt idx="1083">
                  <c:v>-3.02730866639902E-3</c:v>
                </c:pt>
                <c:pt idx="1084">
                  <c:v>-3.0047988907126698E-3</c:v>
                </c:pt>
                <c:pt idx="1085">
                  <c:v>-2.9833891363073798E-3</c:v>
                </c:pt>
                <c:pt idx="1086">
                  <c:v>-2.9619735009782599E-3</c:v>
                </c:pt>
                <c:pt idx="1087">
                  <c:v>-2.9351659148672301E-3</c:v>
                </c:pt>
                <c:pt idx="1088">
                  <c:v>-2.91323303855356E-3</c:v>
                </c:pt>
                <c:pt idx="1089">
                  <c:v>-2.8888932317594701E-3</c:v>
                </c:pt>
                <c:pt idx="1090">
                  <c:v>-2.7577344419303599E-3</c:v>
                </c:pt>
                <c:pt idx="1091">
                  <c:v>-2.8075639524955298E-3</c:v>
                </c:pt>
                <c:pt idx="1092">
                  <c:v>-2.7145267934452501E-3</c:v>
                </c:pt>
                <c:pt idx="1093">
                  <c:v>-2.6903007357774399E-3</c:v>
                </c:pt>
                <c:pt idx="1094">
                  <c:v>-2.6719708908890202E-3</c:v>
                </c:pt>
                <c:pt idx="1095">
                  <c:v>-2.6526895126989499E-3</c:v>
                </c:pt>
                <c:pt idx="1096">
                  <c:v>-2.6332574227413402E-3</c:v>
                </c:pt>
                <c:pt idx="1097">
                  <c:v>-2.6185914859417599E-3</c:v>
                </c:pt>
                <c:pt idx="1098">
                  <c:v>-2.6057453051084299E-3</c:v>
                </c:pt>
                <c:pt idx="1099">
                  <c:v>-2.5807392504398701E-3</c:v>
                </c:pt>
                <c:pt idx="1100">
                  <c:v>-2.5688256874283198E-3</c:v>
                </c:pt>
                <c:pt idx="1101">
                  <c:v>-2.55592093872182E-3</c:v>
                </c:pt>
                <c:pt idx="1102">
                  <c:v>-2.5378728811022901E-3</c:v>
                </c:pt>
                <c:pt idx="1103">
                  <c:v>-2.5303445614105499E-3</c:v>
                </c:pt>
                <c:pt idx="1104">
                  <c:v>-2.5184941062529401E-3</c:v>
                </c:pt>
                <c:pt idx="1105">
                  <c:v>-2.4974598988620699E-3</c:v>
                </c:pt>
                <c:pt idx="1106">
                  <c:v>-2.4873698966845102E-3</c:v>
                </c:pt>
                <c:pt idx="1107">
                  <c:v>-2.4729126208812E-3</c:v>
                </c:pt>
                <c:pt idx="1108">
                  <c:v>-2.4612269607414898E-3</c:v>
                </c:pt>
                <c:pt idx="1109">
                  <c:v>-2.4509749003483999E-3</c:v>
                </c:pt>
                <c:pt idx="1110">
                  <c:v>-2.4377846020394501E-3</c:v>
                </c:pt>
                <c:pt idx="1111">
                  <c:v>-2.4275505738128398E-3</c:v>
                </c:pt>
                <c:pt idx="1112">
                  <c:v>-2.4231669853486998E-3</c:v>
                </c:pt>
                <c:pt idx="1113">
                  <c:v>-2.4035690899529799E-3</c:v>
                </c:pt>
                <c:pt idx="1114">
                  <c:v>-2.3959029125127998E-3</c:v>
                </c:pt>
                <c:pt idx="1115">
                  <c:v>-2.3811197427946302E-3</c:v>
                </c:pt>
                <c:pt idx="1116">
                  <c:v>-2.3806290354912601E-3</c:v>
                </c:pt>
                <c:pt idx="1117">
                  <c:v>-2.3691187455221301E-3</c:v>
                </c:pt>
                <c:pt idx="1118">
                  <c:v>-2.3618839181529798E-3</c:v>
                </c:pt>
                <c:pt idx="1119">
                  <c:v>-2.3479499320717199E-3</c:v>
                </c:pt>
                <c:pt idx="1120">
                  <c:v>-2.3373189500836599E-3</c:v>
                </c:pt>
                <c:pt idx="1121">
                  <c:v>-2.33478396352544E-3</c:v>
                </c:pt>
                <c:pt idx="1122">
                  <c:v>-2.3224447555919001E-3</c:v>
                </c:pt>
                <c:pt idx="1123">
                  <c:v>-2.3239166876810502E-3</c:v>
                </c:pt>
                <c:pt idx="1124">
                  <c:v>-2.3144182983593701E-3</c:v>
                </c:pt>
                <c:pt idx="1125">
                  <c:v>-2.3005215562036298E-3</c:v>
                </c:pt>
                <c:pt idx="1126">
                  <c:v>-2.2945775584213698E-3</c:v>
                </c:pt>
                <c:pt idx="1127">
                  <c:v>-2.2843001188320401E-3</c:v>
                </c:pt>
                <c:pt idx="1128">
                  <c:v>-2.27823641425689E-3</c:v>
                </c:pt>
                <c:pt idx="1129">
                  <c:v>-2.2757027271772001E-3</c:v>
                </c:pt>
                <c:pt idx="1130">
                  <c:v>-2.2646754310754599E-3</c:v>
                </c:pt>
                <c:pt idx="1131">
                  <c:v>-2.2544944056226701E-3</c:v>
                </c:pt>
                <c:pt idx="1132">
                  <c:v>-2.25858834559239E-3</c:v>
                </c:pt>
                <c:pt idx="1133">
                  <c:v>-2.24947825711309E-3</c:v>
                </c:pt>
                <c:pt idx="1134">
                  <c:v>-2.2461550556604698E-3</c:v>
                </c:pt>
                <c:pt idx="1135">
                  <c:v>-2.2335494160781802E-3</c:v>
                </c:pt>
                <c:pt idx="1136">
                  <c:v>-2.2347396844779898E-3</c:v>
                </c:pt>
                <c:pt idx="1137">
                  <c:v>-2.22420928066344E-3</c:v>
                </c:pt>
                <c:pt idx="1138">
                  <c:v>-2.2211306342144101E-3</c:v>
                </c:pt>
                <c:pt idx="1139">
                  <c:v>-2.21580928607641E-3</c:v>
                </c:pt>
                <c:pt idx="1140">
                  <c:v>-2.2088443091988902E-3</c:v>
                </c:pt>
                <c:pt idx="1141">
                  <c:v>-2.2035110639866099E-3</c:v>
                </c:pt>
                <c:pt idx="1142">
                  <c:v>-2.20050719975564E-3</c:v>
                </c:pt>
                <c:pt idx="1143">
                  <c:v>-2.1918930457321502E-3</c:v>
                </c:pt>
                <c:pt idx="1144">
                  <c:v>-2.1843773810543599E-3</c:v>
                </c:pt>
                <c:pt idx="1145">
                  <c:v>-2.1839350042911101E-3</c:v>
                </c:pt>
                <c:pt idx="1146">
                  <c:v>-2.1747556362018599E-3</c:v>
                </c:pt>
                <c:pt idx="1147">
                  <c:v>-2.1760542129101602E-3</c:v>
                </c:pt>
                <c:pt idx="1148">
                  <c:v>-2.1666369842127798E-3</c:v>
                </c:pt>
                <c:pt idx="1149">
                  <c:v>-2.0966342081974198E-3</c:v>
                </c:pt>
                <c:pt idx="1150">
                  <c:v>-2.1668727364376902E-3</c:v>
                </c:pt>
                <c:pt idx="1151">
                  <c:v>-2.1378484565211298E-3</c:v>
                </c:pt>
                <c:pt idx="1152">
                  <c:v>-2.1206179338836102E-3</c:v>
                </c:pt>
                <c:pt idx="1153">
                  <c:v>-2.1236079882235798E-3</c:v>
                </c:pt>
                <c:pt idx="1154">
                  <c:v>-2.1334950309951899E-3</c:v>
                </c:pt>
                <c:pt idx="1155">
                  <c:v>-2.1170863887369201E-3</c:v>
                </c:pt>
                <c:pt idx="1156">
                  <c:v>-2.11173217669193E-3</c:v>
                </c:pt>
                <c:pt idx="1157">
                  <c:v>-2.11776307436799E-3</c:v>
                </c:pt>
                <c:pt idx="1158">
                  <c:v>-2.1034384234289898E-3</c:v>
                </c:pt>
                <c:pt idx="1159">
                  <c:v>-2.1051293323840399E-3</c:v>
                </c:pt>
                <c:pt idx="1160">
                  <c:v>-2.1032508451765001E-3</c:v>
                </c:pt>
                <c:pt idx="1161">
                  <c:v>-2.0949477909945101E-3</c:v>
                </c:pt>
                <c:pt idx="1162">
                  <c:v>-2.0896371749316699E-3</c:v>
                </c:pt>
                <c:pt idx="1163">
                  <c:v>-2.0962231224447301E-3</c:v>
                </c:pt>
                <c:pt idx="1164">
                  <c:v>-2.0904337359144301E-3</c:v>
                </c:pt>
                <c:pt idx="1165">
                  <c:v>-2.0918026507652601E-3</c:v>
                </c:pt>
                <c:pt idx="1166">
                  <c:v>-2.0903983081986899E-3</c:v>
                </c:pt>
                <c:pt idx="1167">
                  <c:v>-2.07597409772479E-3</c:v>
                </c:pt>
                <c:pt idx="1168">
                  <c:v>-2.0735162328007601E-3</c:v>
                </c:pt>
                <c:pt idx="1169">
                  <c:v>-2.0758631193475E-3</c:v>
                </c:pt>
                <c:pt idx="1170">
                  <c:v>-2.07374170562887E-3</c:v>
                </c:pt>
                <c:pt idx="1171">
                  <c:v>-2.0705278435531301E-3</c:v>
                </c:pt>
                <c:pt idx="1172">
                  <c:v>-2.0715041159373102E-3</c:v>
                </c:pt>
                <c:pt idx="1173">
                  <c:v>-2.0617832816865801E-3</c:v>
                </c:pt>
                <c:pt idx="1174">
                  <c:v>-2.0697969392584801E-3</c:v>
                </c:pt>
                <c:pt idx="1175">
                  <c:v>-2.0709983520049999E-3</c:v>
                </c:pt>
                <c:pt idx="1176">
                  <c:v>-2.06487432517731E-3</c:v>
                </c:pt>
                <c:pt idx="1177">
                  <c:v>-2.0539243004869998E-3</c:v>
                </c:pt>
                <c:pt idx="1178">
                  <c:v>-2.0538204787318398E-3</c:v>
                </c:pt>
                <c:pt idx="1179">
                  <c:v>-2.0620455039244701E-3</c:v>
                </c:pt>
                <c:pt idx="1180">
                  <c:v>-2.0517193588976699E-3</c:v>
                </c:pt>
                <c:pt idx="1181">
                  <c:v>-2.0373418457525702E-3</c:v>
                </c:pt>
                <c:pt idx="1182">
                  <c:v>-2.0482394524028698E-3</c:v>
                </c:pt>
                <c:pt idx="1183">
                  <c:v>-2.0375967092656198E-3</c:v>
                </c:pt>
                <c:pt idx="1184">
                  <c:v>-2.0437041460325098E-3</c:v>
                </c:pt>
                <c:pt idx="1185">
                  <c:v>-2.0360939772291302E-3</c:v>
                </c:pt>
                <c:pt idx="1186">
                  <c:v>-2.0285392604878199E-3</c:v>
                </c:pt>
                <c:pt idx="1187">
                  <c:v>-2.0283051222939898E-3</c:v>
                </c:pt>
                <c:pt idx="1188">
                  <c:v>-2.0272935512745602E-3</c:v>
                </c:pt>
                <c:pt idx="1189">
                  <c:v>-2.0332026673955399E-3</c:v>
                </c:pt>
                <c:pt idx="1190">
                  <c:v>-2.03547959576449E-3</c:v>
                </c:pt>
                <c:pt idx="1191">
                  <c:v>-2.0231482537724898E-3</c:v>
                </c:pt>
                <c:pt idx="1192">
                  <c:v>-2.0277739988263299E-3</c:v>
                </c:pt>
                <c:pt idx="1193">
                  <c:v>-2.0271128066626301E-3</c:v>
                </c:pt>
                <c:pt idx="1194">
                  <c:v>-2.0181375479201998E-3</c:v>
                </c:pt>
                <c:pt idx="1195">
                  <c:v>-2.0140056700984599E-3</c:v>
                </c:pt>
                <c:pt idx="1196">
                  <c:v>-2.01619116684761E-3</c:v>
                </c:pt>
                <c:pt idx="1197">
                  <c:v>-2.0186601175056799E-3</c:v>
                </c:pt>
                <c:pt idx="1198">
                  <c:v>-2.0136304073675999E-3</c:v>
                </c:pt>
                <c:pt idx="1199">
                  <c:v>-2.00930727843362E-3</c:v>
                </c:pt>
                <c:pt idx="1200">
                  <c:v>-1.9998940395656701E-3</c:v>
                </c:pt>
                <c:pt idx="1201">
                  <c:v>-1.99578319793879E-3</c:v>
                </c:pt>
                <c:pt idx="1202">
                  <c:v>-2.00323026635965E-3</c:v>
                </c:pt>
                <c:pt idx="1203">
                  <c:v>-1.9921840402428799E-3</c:v>
                </c:pt>
                <c:pt idx="1204">
                  <c:v>-1.9960439808502299E-3</c:v>
                </c:pt>
                <c:pt idx="1205">
                  <c:v>-1.98385833997542E-3</c:v>
                </c:pt>
                <c:pt idx="1206">
                  <c:v>-1.9930923718967301E-3</c:v>
                </c:pt>
                <c:pt idx="1207">
                  <c:v>-1.9875901914717001E-3</c:v>
                </c:pt>
                <c:pt idx="1208">
                  <c:v>-1.9684796953347802E-3</c:v>
                </c:pt>
                <c:pt idx="1209">
                  <c:v>-1.99010615002413E-3</c:v>
                </c:pt>
                <c:pt idx="1210">
                  <c:v>-1.9972607144045701E-3</c:v>
                </c:pt>
                <c:pt idx="1211">
                  <c:v>-1.9818492544561601E-3</c:v>
                </c:pt>
                <c:pt idx="1212">
                  <c:v>-1.9825488080622202E-3</c:v>
                </c:pt>
                <c:pt idx="1213">
                  <c:v>-1.97488742418426E-3</c:v>
                </c:pt>
                <c:pt idx="1214">
                  <c:v>-1.9811673020789199E-3</c:v>
                </c:pt>
                <c:pt idx="1215">
                  <c:v>-1.96857133125572E-3</c:v>
                </c:pt>
                <c:pt idx="1216">
                  <c:v>-1.9605162254380799E-3</c:v>
                </c:pt>
                <c:pt idx="1217">
                  <c:v>-1.9664827001007398E-3</c:v>
                </c:pt>
                <c:pt idx="1218">
                  <c:v>-1.9634881265011201E-3</c:v>
                </c:pt>
                <c:pt idx="1219">
                  <c:v>-1.9683068815759498E-3</c:v>
                </c:pt>
                <c:pt idx="1220">
                  <c:v>-1.9588348622746701E-3</c:v>
                </c:pt>
                <c:pt idx="1221">
                  <c:v>-1.9605948723216298E-3</c:v>
                </c:pt>
                <c:pt idx="1222">
                  <c:v>-1.95370593487719E-3</c:v>
                </c:pt>
                <c:pt idx="1223">
                  <c:v>-1.63890008153348E-3</c:v>
                </c:pt>
                <c:pt idx="1224">
                  <c:v>-1.9533043948336101E-3</c:v>
                </c:pt>
                <c:pt idx="1225">
                  <c:v>-1.9413203275712001E-3</c:v>
                </c:pt>
                <c:pt idx="1226">
                  <c:v>-1.94023252220979E-3</c:v>
                </c:pt>
                <c:pt idx="1227">
                  <c:v>-1.93600430791353E-3</c:v>
                </c:pt>
                <c:pt idx="1228">
                  <c:v>-1.9266122226237999E-3</c:v>
                </c:pt>
                <c:pt idx="1229">
                  <c:v>-1.9204233991802599E-3</c:v>
                </c:pt>
                <c:pt idx="1230">
                  <c:v>-1.92686964949296E-3</c:v>
                </c:pt>
                <c:pt idx="1231">
                  <c:v>-1.9110018978830299E-3</c:v>
                </c:pt>
                <c:pt idx="1232">
                  <c:v>-1.9276558228318E-3</c:v>
                </c:pt>
                <c:pt idx="1233">
                  <c:v>-1.91647204664667E-3</c:v>
                </c:pt>
                <c:pt idx="1234">
                  <c:v>-1.91768406712483E-3</c:v>
                </c:pt>
                <c:pt idx="1235">
                  <c:v>-1.9092151835275501E-3</c:v>
                </c:pt>
                <c:pt idx="1236">
                  <c:v>-1.9109288376200099E-3</c:v>
                </c:pt>
                <c:pt idx="1237">
                  <c:v>-1.9156504355425301E-3</c:v>
                </c:pt>
                <c:pt idx="1238">
                  <c:v>-1.91202599284576E-3</c:v>
                </c:pt>
                <c:pt idx="1239">
                  <c:v>-1.92209085675407E-3</c:v>
                </c:pt>
                <c:pt idx="1240">
                  <c:v>-1.92107292278393E-3</c:v>
                </c:pt>
                <c:pt idx="1241">
                  <c:v>-1.9104536262856801E-3</c:v>
                </c:pt>
                <c:pt idx="1242">
                  <c:v>-1.90764954343383E-3</c:v>
                </c:pt>
                <c:pt idx="1243">
                  <c:v>-1.90665795231184E-3</c:v>
                </c:pt>
                <c:pt idx="1244">
                  <c:v>-1.8372566494341701E-3</c:v>
                </c:pt>
                <c:pt idx="1245">
                  <c:v>-1.9023694506918999E-3</c:v>
                </c:pt>
                <c:pt idx="1246">
                  <c:v>-1.89565736740991E-3</c:v>
                </c:pt>
                <c:pt idx="1247">
                  <c:v>-1.8981490452381099E-3</c:v>
                </c:pt>
                <c:pt idx="1248">
                  <c:v>-1.88669102756072E-3</c:v>
                </c:pt>
                <c:pt idx="1249">
                  <c:v>-1.88283479352131E-3</c:v>
                </c:pt>
                <c:pt idx="1250">
                  <c:v>-1.8871570177594599E-3</c:v>
                </c:pt>
                <c:pt idx="1251">
                  <c:v>-1.8803223557317E-3</c:v>
                </c:pt>
                <c:pt idx="1252">
                  <c:v>-1.8837372431213799E-3</c:v>
                </c:pt>
                <c:pt idx="1253">
                  <c:v>-1.88204327343152E-3</c:v>
                </c:pt>
                <c:pt idx="1254">
                  <c:v>-1.8850716917194401E-3</c:v>
                </c:pt>
                <c:pt idx="1255">
                  <c:v>-1.88599771340599E-3</c:v>
                </c:pt>
                <c:pt idx="1256">
                  <c:v>-1.87231579516846E-3</c:v>
                </c:pt>
                <c:pt idx="1257">
                  <c:v>-1.87081969900511E-3</c:v>
                </c:pt>
                <c:pt idx="1258">
                  <c:v>-1.8733697941696399E-3</c:v>
                </c:pt>
                <c:pt idx="1259">
                  <c:v>-1.8716638552187699E-3</c:v>
                </c:pt>
                <c:pt idx="1260">
                  <c:v>-1.8611962785405999E-3</c:v>
                </c:pt>
                <c:pt idx="1261">
                  <c:v>-1.88285316941967E-3</c:v>
                </c:pt>
                <c:pt idx="1262">
                  <c:v>-1.87109848733778E-3</c:v>
                </c:pt>
                <c:pt idx="1263">
                  <c:v>-1.8693330958386399E-3</c:v>
                </c:pt>
                <c:pt idx="1264">
                  <c:v>-1.8608757031087499E-3</c:v>
                </c:pt>
                <c:pt idx="1265">
                  <c:v>-1.8576846479501901E-3</c:v>
                </c:pt>
                <c:pt idx="1266">
                  <c:v>-1.86086892449627E-3</c:v>
                </c:pt>
                <c:pt idx="1267">
                  <c:v>-1.85916123811893E-3</c:v>
                </c:pt>
                <c:pt idx="1268">
                  <c:v>-1.8626854588174599E-3</c:v>
                </c:pt>
                <c:pt idx="1269">
                  <c:v>-1.8618728418185999E-3</c:v>
                </c:pt>
                <c:pt idx="1270">
                  <c:v>-2.1480220366745001E-3</c:v>
                </c:pt>
                <c:pt idx="1271">
                  <c:v>-1.8494989222843201E-3</c:v>
                </c:pt>
                <c:pt idx="1272">
                  <c:v>-1.8501647943422999E-3</c:v>
                </c:pt>
                <c:pt idx="1273">
                  <c:v>-1.8160445683258199E-3</c:v>
                </c:pt>
                <c:pt idx="1274">
                  <c:v>-1.8147073116848999E-3</c:v>
                </c:pt>
                <c:pt idx="1275">
                  <c:v>-1.83872861280419E-3</c:v>
                </c:pt>
                <c:pt idx="1276">
                  <c:v>-1.84843894932247E-3</c:v>
                </c:pt>
                <c:pt idx="1277">
                  <c:v>-1.8249011632647701E-3</c:v>
                </c:pt>
                <c:pt idx="1278">
                  <c:v>-1.83008678036626E-3</c:v>
                </c:pt>
                <c:pt idx="1279">
                  <c:v>-1.8337124564612301E-3</c:v>
                </c:pt>
                <c:pt idx="1280">
                  <c:v>-1.82780245235393E-3</c:v>
                </c:pt>
                <c:pt idx="1281">
                  <c:v>-1.80553168529027E-3</c:v>
                </c:pt>
                <c:pt idx="1282">
                  <c:v>-1.8096136216888201E-3</c:v>
                </c:pt>
                <c:pt idx="1283">
                  <c:v>-1.8038644207868399E-3</c:v>
                </c:pt>
                <c:pt idx="1284">
                  <c:v>-1.8161497080612899E-3</c:v>
                </c:pt>
                <c:pt idx="1285">
                  <c:v>-1.8208251690203601E-3</c:v>
                </c:pt>
                <c:pt idx="1286">
                  <c:v>-1.8176945343217699E-3</c:v>
                </c:pt>
                <c:pt idx="1287">
                  <c:v>-1.80064393325266E-3</c:v>
                </c:pt>
                <c:pt idx="1288">
                  <c:v>-1.8093162195755299E-3</c:v>
                </c:pt>
                <c:pt idx="1289">
                  <c:v>-1.8134044657096399E-3</c:v>
                </c:pt>
                <c:pt idx="1290">
                  <c:v>-1.8148591631846299E-3</c:v>
                </c:pt>
                <c:pt idx="1291">
                  <c:v>-1.8104082274654799E-3</c:v>
                </c:pt>
                <c:pt idx="1292">
                  <c:v>-1.80753326755692E-3</c:v>
                </c:pt>
                <c:pt idx="1293">
                  <c:v>-1.81016880655958E-3</c:v>
                </c:pt>
                <c:pt idx="1294">
                  <c:v>-1.7957896088857299E-3</c:v>
                </c:pt>
                <c:pt idx="1295">
                  <c:v>-1.8142381498500401E-3</c:v>
                </c:pt>
                <c:pt idx="1296">
                  <c:v>-1.8211324288502501E-3</c:v>
                </c:pt>
                <c:pt idx="1297">
                  <c:v>-1.8050602008524001E-3</c:v>
                </c:pt>
                <c:pt idx="1298">
                  <c:v>-1.8019712336820701E-3</c:v>
                </c:pt>
                <c:pt idx="1299">
                  <c:v>-1.81115568899039E-3</c:v>
                </c:pt>
                <c:pt idx="1300">
                  <c:v>-1.81433122611098E-3</c:v>
                </c:pt>
                <c:pt idx="1301">
                  <c:v>-1.7988429923341299E-3</c:v>
                </c:pt>
                <c:pt idx="1302">
                  <c:v>-1.80667842867147E-3</c:v>
                </c:pt>
                <c:pt idx="1303">
                  <c:v>-1.8047752489268199E-3</c:v>
                </c:pt>
                <c:pt idx="1304">
                  <c:v>-1.7906027593563099E-3</c:v>
                </c:pt>
                <c:pt idx="1305">
                  <c:v>-1.80882974741831E-3</c:v>
                </c:pt>
                <c:pt idx="1306">
                  <c:v>-1.8042927791299601E-3</c:v>
                </c:pt>
                <c:pt idx="1307">
                  <c:v>-1.7930221953016601E-3</c:v>
                </c:pt>
                <c:pt idx="1308">
                  <c:v>-1.7960156476373699E-3</c:v>
                </c:pt>
                <c:pt idx="1309">
                  <c:v>-1.7875515110933799E-3</c:v>
                </c:pt>
                <c:pt idx="1310">
                  <c:v>-1.78423506719855E-3</c:v>
                </c:pt>
                <c:pt idx="1311">
                  <c:v>-1.7910278734820601E-3</c:v>
                </c:pt>
                <c:pt idx="1312">
                  <c:v>-1.78679851142452E-3</c:v>
                </c:pt>
                <c:pt idx="1313">
                  <c:v>-1.7932546467148999E-3</c:v>
                </c:pt>
                <c:pt idx="1314">
                  <c:v>-1.7840319771114299E-3</c:v>
                </c:pt>
                <c:pt idx="1315">
                  <c:v>-1.78293184994815E-3</c:v>
                </c:pt>
                <c:pt idx="1316">
                  <c:v>-1.7607044713717501E-3</c:v>
                </c:pt>
                <c:pt idx="1317">
                  <c:v>-1.7824705128053899E-3</c:v>
                </c:pt>
                <c:pt idx="1318">
                  <c:v>-1.7720357199002099E-3</c:v>
                </c:pt>
                <c:pt idx="1319">
                  <c:v>-1.77869964293066E-3</c:v>
                </c:pt>
                <c:pt idx="1320">
                  <c:v>-1.7628807283582701E-3</c:v>
                </c:pt>
                <c:pt idx="1321">
                  <c:v>-1.7693077272967E-3</c:v>
                </c:pt>
                <c:pt idx="1322">
                  <c:v>-1.7722187282448599E-3</c:v>
                </c:pt>
                <c:pt idx="1323">
                  <c:v>-1.7704570150716E-3</c:v>
                </c:pt>
                <c:pt idx="1324">
                  <c:v>-1.7679020435579899E-3</c:v>
                </c:pt>
                <c:pt idx="1325">
                  <c:v>-1.7474305852768601E-3</c:v>
                </c:pt>
                <c:pt idx="1326">
                  <c:v>-1.7649899290471799E-3</c:v>
                </c:pt>
                <c:pt idx="1327">
                  <c:v>-1.76969334837541E-3</c:v>
                </c:pt>
                <c:pt idx="1328">
                  <c:v>-1.7534588091928001E-3</c:v>
                </c:pt>
                <c:pt idx="1329">
                  <c:v>-1.7628787623574301E-3</c:v>
                </c:pt>
                <c:pt idx="1330">
                  <c:v>-1.7439718040597001E-3</c:v>
                </c:pt>
                <c:pt idx="1331">
                  <c:v>-1.7639467714415701E-3</c:v>
                </c:pt>
                <c:pt idx="1332">
                  <c:v>-1.7598496298782899E-3</c:v>
                </c:pt>
                <c:pt idx="1333">
                  <c:v>-1.7537892991886801E-3</c:v>
                </c:pt>
                <c:pt idx="1334">
                  <c:v>-1.74186166907569E-3</c:v>
                </c:pt>
                <c:pt idx="1335">
                  <c:v>-1.7641935249982301E-3</c:v>
                </c:pt>
                <c:pt idx="1336">
                  <c:v>-1.7681561488639499E-3</c:v>
                </c:pt>
                <c:pt idx="1337">
                  <c:v>-1.7574439479351501E-3</c:v>
                </c:pt>
                <c:pt idx="1338">
                  <c:v>-1.74248780308295E-3</c:v>
                </c:pt>
                <c:pt idx="1339">
                  <c:v>-1.7457843890546401E-3</c:v>
                </c:pt>
                <c:pt idx="1340">
                  <c:v>-1.7648971097518899E-3</c:v>
                </c:pt>
                <c:pt idx="1341">
                  <c:v>-1.75426321685881E-3</c:v>
                </c:pt>
                <c:pt idx="1342">
                  <c:v>-1.7481618550117301E-3</c:v>
                </c:pt>
                <c:pt idx="1343">
                  <c:v>-1.7429782929939801E-3</c:v>
                </c:pt>
                <c:pt idx="1344">
                  <c:v>-1.74981954340744E-3</c:v>
                </c:pt>
                <c:pt idx="1345">
                  <c:v>-1.7327368875125E-3</c:v>
                </c:pt>
                <c:pt idx="1346">
                  <c:v>-1.71817621867966E-3</c:v>
                </c:pt>
                <c:pt idx="1347">
                  <c:v>-1.71198611736938E-3</c:v>
                </c:pt>
                <c:pt idx="1348">
                  <c:v>-1.7274045846261299E-3</c:v>
                </c:pt>
                <c:pt idx="1349">
                  <c:v>-1.72247657856168E-3</c:v>
                </c:pt>
                <c:pt idx="1350">
                  <c:v>-1.7262501859489901E-3</c:v>
                </c:pt>
                <c:pt idx="1351">
                  <c:v>-1.72398997442642E-3</c:v>
                </c:pt>
                <c:pt idx="1352">
                  <c:v>-1.72914348775666E-3</c:v>
                </c:pt>
                <c:pt idx="1353">
                  <c:v>-1.7124249669592201E-3</c:v>
                </c:pt>
                <c:pt idx="1354">
                  <c:v>-1.7225064021000301E-3</c:v>
                </c:pt>
                <c:pt idx="1355">
                  <c:v>-1.7189842521788999E-3</c:v>
                </c:pt>
                <c:pt idx="1356">
                  <c:v>-1.7098449366486699E-3</c:v>
                </c:pt>
                <c:pt idx="1357">
                  <c:v>-1.6911658621989701E-3</c:v>
                </c:pt>
                <c:pt idx="1358">
                  <c:v>-1.70995435785398E-3</c:v>
                </c:pt>
                <c:pt idx="1359">
                  <c:v>-1.68446971044662E-3</c:v>
                </c:pt>
                <c:pt idx="1360">
                  <c:v>-1.70718087101906E-3</c:v>
                </c:pt>
                <c:pt idx="1361">
                  <c:v>-1.6844734838970699E-3</c:v>
                </c:pt>
                <c:pt idx="1362">
                  <c:v>-1.68998057594049E-3</c:v>
                </c:pt>
                <c:pt idx="1363">
                  <c:v>-1.4264506369060499E-3</c:v>
                </c:pt>
                <c:pt idx="1364">
                  <c:v>-1.70215758700026E-3</c:v>
                </c:pt>
                <c:pt idx="1365">
                  <c:v>-1.72233079404565E-3</c:v>
                </c:pt>
                <c:pt idx="1366">
                  <c:v>-1.7052497980258601E-3</c:v>
                </c:pt>
                <c:pt idx="1367">
                  <c:v>-1.6945743273686E-3</c:v>
                </c:pt>
                <c:pt idx="1368">
                  <c:v>-1.70051635221655E-3</c:v>
                </c:pt>
                <c:pt idx="1369">
                  <c:v>-1.7019822270087099E-3</c:v>
                </c:pt>
                <c:pt idx="1370">
                  <c:v>-1.69984216142504E-3</c:v>
                </c:pt>
                <c:pt idx="1371">
                  <c:v>-1.71264256992385E-3</c:v>
                </c:pt>
                <c:pt idx="1372">
                  <c:v>-1.6993106051134E-3</c:v>
                </c:pt>
                <c:pt idx="1373">
                  <c:v>-1.7000047236719999E-3</c:v>
                </c:pt>
                <c:pt idx="1374">
                  <c:v>-1.69606958632575E-3</c:v>
                </c:pt>
                <c:pt idx="1375">
                  <c:v>-1.69639094216446E-3</c:v>
                </c:pt>
                <c:pt idx="1376">
                  <c:v>-1.69902967468758E-3</c:v>
                </c:pt>
                <c:pt idx="1377">
                  <c:v>-1.7059996581298799E-3</c:v>
                </c:pt>
                <c:pt idx="1378">
                  <c:v>-1.6913434517423799E-3</c:v>
                </c:pt>
                <c:pt idx="1379">
                  <c:v>-1.7069282599761E-3</c:v>
                </c:pt>
                <c:pt idx="1380">
                  <c:v>-1.71307070380297E-3</c:v>
                </c:pt>
                <c:pt idx="1381">
                  <c:v>-1.68887387003331E-3</c:v>
                </c:pt>
                <c:pt idx="1382">
                  <c:v>-1.6863672262167201E-3</c:v>
                </c:pt>
                <c:pt idx="1383">
                  <c:v>-1.6943186638565999E-3</c:v>
                </c:pt>
                <c:pt idx="1384">
                  <c:v>-1.67021118550895E-3</c:v>
                </c:pt>
                <c:pt idx="1385">
                  <c:v>-1.6958278814765699E-3</c:v>
                </c:pt>
                <c:pt idx="1386">
                  <c:v>-1.7011583450284901E-3</c:v>
                </c:pt>
                <c:pt idx="1387">
                  <c:v>-1.68339466036734E-3</c:v>
                </c:pt>
                <c:pt idx="1388">
                  <c:v>-1.6786786137982499E-3</c:v>
                </c:pt>
                <c:pt idx="1389">
                  <c:v>-1.66826797145388E-3</c:v>
                </c:pt>
                <c:pt idx="1390">
                  <c:v>-1.6936716872408E-3</c:v>
                </c:pt>
                <c:pt idx="1391">
                  <c:v>-1.73659149540381E-3</c:v>
                </c:pt>
                <c:pt idx="1392">
                  <c:v>-1.6593566664277601E-3</c:v>
                </c:pt>
                <c:pt idx="1393">
                  <c:v>-1.68410800748583E-3</c:v>
                </c:pt>
                <c:pt idx="1394">
                  <c:v>-1.66051399123118E-3</c:v>
                </c:pt>
                <c:pt idx="1395">
                  <c:v>-1.6793534347247601E-3</c:v>
                </c:pt>
                <c:pt idx="1396">
                  <c:v>-1.6741178512578599E-3</c:v>
                </c:pt>
                <c:pt idx="1397">
                  <c:v>-1.68332982293886E-3</c:v>
                </c:pt>
                <c:pt idx="1398">
                  <c:v>-1.67549054160533E-3</c:v>
                </c:pt>
                <c:pt idx="1399">
                  <c:v>-1.64870582020146E-3</c:v>
                </c:pt>
                <c:pt idx="1400">
                  <c:v>-1.65635292303765E-3</c:v>
                </c:pt>
                <c:pt idx="1401">
                  <c:v>-1.6664267650067901E-3</c:v>
                </c:pt>
                <c:pt idx="1402">
                  <c:v>-1.6695873154980801E-3</c:v>
                </c:pt>
                <c:pt idx="1403">
                  <c:v>-1.6585381259706499E-3</c:v>
                </c:pt>
                <c:pt idx="1404">
                  <c:v>-1.67207771125848E-3</c:v>
                </c:pt>
                <c:pt idx="1405">
                  <c:v>-1.67125391177836E-3</c:v>
                </c:pt>
                <c:pt idx="1406">
                  <c:v>-1.6622729027030601E-3</c:v>
                </c:pt>
                <c:pt idx="1407">
                  <c:v>-1.6498552451573E-3</c:v>
                </c:pt>
                <c:pt idx="1408">
                  <c:v>-1.65920711462902E-3</c:v>
                </c:pt>
                <c:pt idx="1409">
                  <c:v>-1.63919693365917E-3</c:v>
                </c:pt>
                <c:pt idx="1410">
                  <c:v>-1.6695255565223801E-3</c:v>
                </c:pt>
                <c:pt idx="1411">
                  <c:v>-1.6602113231813701E-3</c:v>
                </c:pt>
                <c:pt idx="1412">
                  <c:v>-1.6596207159443399E-3</c:v>
                </c:pt>
                <c:pt idx="1413">
                  <c:v>-1.6632543469852401E-3</c:v>
                </c:pt>
                <c:pt idx="1414">
                  <c:v>-1.6625074225794401E-3</c:v>
                </c:pt>
                <c:pt idx="1415">
                  <c:v>-1.6443130616673001E-3</c:v>
                </c:pt>
                <c:pt idx="1416">
                  <c:v>-1.65361713559043E-3</c:v>
                </c:pt>
                <c:pt idx="1417">
                  <c:v>-1.6593742763088199E-3</c:v>
                </c:pt>
                <c:pt idx="1418">
                  <c:v>-1.6494306325881801E-3</c:v>
                </c:pt>
                <c:pt idx="1419">
                  <c:v>-1.6619597636953201E-3</c:v>
                </c:pt>
                <c:pt idx="1420">
                  <c:v>-1.62999443422783E-3</c:v>
                </c:pt>
                <c:pt idx="1421">
                  <c:v>-1.6554607705132E-3</c:v>
                </c:pt>
                <c:pt idx="1422">
                  <c:v>-1.6142392985018801E-3</c:v>
                </c:pt>
                <c:pt idx="1423">
                  <c:v>-1.6409309937504199E-3</c:v>
                </c:pt>
                <c:pt idx="1424">
                  <c:v>-1.63064608848493E-3</c:v>
                </c:pt>
                <c:pt idx="1425">
                  <c:v>-1.6209058144256599E-3</c:v>
                </c:pt>
                <c:pt idx="1426">
                  <c:v>-1.6311377763903599E-3</c:v>
                </c:pt>
                <c:pt idx="1427">
                  <c:v>-1.6291450960584199E-3</c:v>
                </c:pt>
                <c:pt idx="1428">
                  <c:v>-1.6393698246168599E-3</c:v>
                </c:pt>
                <c:pt idx="1429">
                  <c:v>-1.6596402881928799E-3</c:v>
                </c:pt>
                <c:pt idx="1430">
                  <c:v>-1.6480998144944299E-3</c:v>
                </c:pt>
                <c:pt idx="1431">
                  <c:v>-1.6605459143137101E-3</c:v>
                </c:pt>
                <c:pt idx="1432">
                  <c:v>-1.6372698534655901E-3</c:v>
                </c:pt>
                <c:pt idx="1433">
                  <c:v>-1.63291708684027E-3</c:v>
                </c:pt>
                <c:pt idx="1434">
                  <c:v>-1.6374024119595501E-3</c:v>
                </c:pt>
                <c:pt idx="1435">
                  <c:v>-1.61807778692109E-3</c:v>
                </c:pt>
                <c:pt idx="1436">
                  <c:v>-1.6321318133715799E-3</c:v>
                </c:pt>
                <c:pt idx="1437">
                  <c:v>-1.64275136154959E-3</c:v>
                </c:pt>
                <c:pt idx="1438">
                  <c:v>-1.6388060627495699E-3</c:v>
                </c:pt>
                <c:pt idx="1439">
                  <c:v>-1.6102102127632299E-3</c:v>
                </c:pt>
                <c:pt idx="1440">
                  <c:v>-1.6166452987653099E-3</c:v>
                </c:pt>
                <c:pt idx="1441">
                  <c:v>-1.6123004094941501E-3</c:v>
                </c:pt>
                <c:pt idx="1442">
                  <c:v>-1.6300206076832601E-3</c:v>
                </c:pt>
                <c:pt idx="1443">
                  <c:v>-1.5944748210698701E-3</c:v>
                </c:pt>
                <c:pt idx="1444">
                  <c:v>-1.6087325570526101E-3</c:v>
                </c:pt>
                <c:pt idx="1445">
                  <c:v>-1.61868891457055E-3</c:v>
                </c:pt>
                <c:pt idx="1446">
                  <c:v>-1.6191116987927801E-3</c:v>
                </c:pt>
                <c:pt idx="1447">
                  <c:v>-1.59781366756134E-3</c:v>
                </c:pt>
                <c:pt idx="1448">
                  <c:v>-1.6152083273521601E-3</c:v>
                </c:pt>
                <c:pt idx="1449">
                  <c:v>-1.6337681189969001E-3</c:v>
                </c:pt>
                <c:pt idx="1450">
                  <c:v>-1.6200285451249501E-3</c:v>
                </c:pt>
                <c:pt idx="1451">
                  <c:v>-1.61475568616784E-3</c:v>
                </c:pt>
                <c:pt idx="1452">
                  <c:v>-1.6368729025861299E-3</c:v>
                </c:pt>
                <c:pt idx="1453">
                  <c:v>-1.60733298747702E-3</c:v>
                </c:pt>
                <c:pt idx="1454">
                  <c:v>-1.62927971832573E-3</c:v>
                </c:pt>
                <c:pt idx="1455">
                  <c:v>-1.61472575386531E-3</c:v>
                </c:pt>
                <c:pt idx="1456">
                  <c:v>-1.6182420760039199E-3</c:v>
                </c:pt>
                <c:pt idx="1457">
                  <c:v>-1.6120557160374501E-3</c:v>
                </c:pt>
                <c:pt idx="1458">
                  <c:v>-1.6214734922780001E-3</c:v>
                </c:pt>
                <c:pt idx="1459">
                  <c:v>-1.5953259861732801E-3</c:v>
                </c:pt>
                <c:pt idx="1460">
                  <c:v>-1.6190354379449501E-3</c:v>
                </c:pt>
                <c:pt idx="1461">
                  <c:v>-1.6170924706514799E-3</c:v>
                </c:pt>
                <c:pt idx="1462">
                  <c:v>-1.5767260760121699E-3</c:v>
                </c:pt>
                <c:pt idx="1463">
                  <c:v>-1.58396622763929E-3</c:v>
                </c:pt>
                <c:pt idx="1464">
                  <c:v>-1.61767087043738E-3</c:v>
                </c:pt>
                <c:pt idx="1465">
                  <c:v>-1.6183366807127899E-3</c:v>
                </c:pt>
                <c:pt idx="1466">
                  <c:v>-1.5988109314897601E-3</c:v>
                </c:pt>
                <c:pt idx="1467">
                  <c:v>-1.6048362848422801E-3</c:v>
                </c:pt>
                <c:pt idx="1468">
                  <c:v>-1.62638738143273E-3</c:v>
                </c:pt>
                <c:pt idx="1469">
                  <c:v>-1.62727285035623E-3</c:v>
                </c:pt>
                <c:pt idx="1470">
                  <c:v>-1.6227769389254201E-3</c:v>
                </c:pt>
                <c:pt idx="1471">
                  <c:v>-1.61400007381334E-3</c:v>
                </c:pt>
                <c:pt idx="1472">
                  <c:v>-1.60788812012124E-3</c:v>
                </c:pt>
                <c:pt idx="1473">
                  <c:v>-1.6058577360200501E-3</c:v>
                </c:pt>
                <c:pt idx="1474">
                  <c:v>-1.6280589495700601E-3</c:v>
                </c:pt>
                <c:pt idx="1475">
                  <c:v>-1.6144449460600799E-3</c:v>
                </c:pt>
                <c:pt idx="1476">
                  <c:v>-1.60251389649229E-3</c:v>
                </c:pt>
                <c:pt idx="1477">
                  <c:v>-1.59417467510593E-3</c:v>
                </c:pt>
                <c:pt idx="1478">
                  <c:v>-1.60224678599511E-3</c:v>
                </c:pt>
                <c:pt idx="1479">
                  <c:v>-1.58702857954997E-3</c:v>
                </c:pt>
                <c:pt idx="1480">
                  <c:v>-1.5837345782409101E-3</c:v>
                </c:pt>
                <c:pt idx="1481">
                  <c:v>-1.5629975095046501E-3</c:v>
                </c:pt>
                <c:pt idx="1482">
                  <c:v>-1.5496785405879599E-3</c:v>
                </c:pt>
                <c:pt idx="1483">
                  <c:v>-1.5925578175848699E-3</c:v>
                </c:pt>
                <c:pt idx="1484">
                  <c:v>-1.5464003817914299E-3</c:v>
                </c:pt>
                <c:pt idx="1485">
                  <c:v>-1.5525437601867299E-3</c:v>
                </c:pt>
                <c:pt idx="1486">
                  <c:v>-1.58007443840803E-3</c:v>
                </c:pt>
                <c:pt idx="1487">
                  <c:v>-1.58505263719051E-3</c:v>
                </c:pt>
                <c:pt idx="1488">
                  <c:v>-1.5619412052844601E-3</c:v>
                </c:pt>
                <c:pt idx="1489">
                  <c:v>-1.5776613770495599E-3</c:v>
                </c:pt>
                <c:pt idx="1490">
                  <c:v>-1.5444385552411399E-3</c:v>
                </c:pt>
                <c:pt idx="1491">
                  <c:v>-1.5687853080586E-3</c:v>
                </c:pt>
                <c:pt idx="1492">
                  <c:v>-1.53224492186457E-3</c:v>
                </c:pt>
                <c:pt idx="1493">
                  <c:v>-1.5618776124850201E-3</c:v>
                </c:pt>
                <c:pt idx="1494">
                  <c:v>-1.53937176563907E-3</c:v>
                </c:pt>
                <c:pt idx="1495">
                  <c:v>-1.54574483898537E-3</c:v>
                </c:pt>
                <c:pt idx="1496">
                  <c:v>-1.5432912126570201E-3</c:v>
                </c:pt>
                <c:pt idx="1497">
                  <c:v>-1.51841074272028E-3</c:v>
                </c:pt>
                <c:pt idx="1498">
                  <c:v>-1.54214862259218E-3</c:v>
                </c:pt>
                <c:pt idx="1499">
                  <c:v>-1.56992264465673E-3</c:v>
                </c:pt>
                <c:pt idx="1500">
                  <c:v>-1.55398103794589E-3</c:v>
                </c:pt>
                <c:pt idx="1501">
                  <c:v>-1.57972276489788E-3</c:v>
                </c:pt>
                <c:pt idx="1502">
                  <c:v>-1.5707387883763101E-3</c:v>
                </c:pt>
                <c:pt idx="1503">
                  <c:v>-1.56766566726961E-3</c:v>
                </c:pt>
                <c:pt idx="1504">
                  <c:v>-1.5640118548839201E-3</c:v>
                </c:pt>
                <c:pt idx="1505">
                  <c:v>-1.57565659256433E-3</c:v>
                </c:pt>
                <c:pt idx="1506">
                  <c:v>-1.5731963606273099E-3</c:v>
                </c:pt>
                <c:pt idx="1507">
                  <c:v>-1.58789206989081E-3</c:v>
                </c:pt>
                <c:pt idx="1509">
                  <c:v>-1.5581639307540899E-3</c:v>
                </c:pt>
                <c:pt idx="1510">
                  <c:v>-1.54690635453788E-3</c:v>
                </c:pt>
                <c:pt idx="1511">
                  <c:v>-1.53854745234574E-3</c:v>
                </c:pt>
                <c:pt idx="1512">
                  <c:v>-1.5501066606047199E-3</c:v>
                </c:pt>
                <c:pt idx="1513">
                  <c:v>-1.5494079104032899E-3</c:v>
                </c:pt>
                <c:pt idx="1514">
                  <c:v>-1.5605072353831E-3</c:v>
                </c:pt>
                <c:pt idx="1515">
                  <c:v>-1.57683716023217E-3</c:v>
                </c:pt>
                <c:pt idx="1516">
                  <c:v>-1.5351103134699201E-3</c:v>
                </c:pt>
                <c:pt idx="1517">
                  <c:v>-1.55379637741558E-3</c:v>
                </c:pt>
                <c:pt idx="1518">
                  <c:v>-1.5370172737899099E-3</c:v>
                </c:pt>
                <c:pt idx="1519">
                  <c:v>-1.5636474440871E-3</c:v>
                </c:pt>
                <c:pt idx="1520">
                  <c:v>-1.5546854269685799E-3</c:v>
                </c:pt>
                <c:pt idx="1521">
                  <c:v>-1.5353937332965E-3</c:v>
                </c:pt>
                <c:pt idx="1522">
                  <c:v>-1.5765033448952299E-3</c:v>
                </c:pt>
                <c:pt idx="1523">
                  <c:v>-1.53261642169369E-3</c:v>
                </c:pt>
                <c:pt idx="1524">
                  <c:v>-1.5654714887480901E-3</c:v>
                </c:pt>
                <c:pt idx="1525">
                  <c:v>-1.5670005966453499E-3</c:v>
                </c:pt>
                <c:pt idx="1526">
                  <c:v>-1.5331351813721199E-3</c:v>
                </c:pt>
                <c:pt idx="1527">
                  <c:v>-1.5562824449631401E-3</c:v>
                </c:pt>
                <c:pt idx="1528">
                  <c:v>-1.5104515427167499E-3</c:v>
                </c:pt>
                <c:pt idx="1529">
                  <c:v>-1.52420562440312E-3</c:v>
                </c:pt>
                <c:pt idx="1530">
                  <c:v>-1.5457646644255101E-3</c:v>
                </c:pt>
                <c:pt idx="1531">
                  <c:v>-1.49339581152912E-3</c:v>
                </c:pt>
                <c:pt idx="1532">
                  <c:v>-1.49275147448557E-3</c:v>
                </c:pt>
                <c:pt idx="1533">
                  <c:v>-1.48223654213359E-3</c:v>
                </c:pt>
                <c:pt idx="1534">
                  <c:v>-1.5265688003923399E-3</c:v>
                </c:pt>
                <c:pt idx="1535">
                  <c:v>-1.50799651617904E-3</c:v>
                </c:pt>
                <c:pt idx="1536">
                  <c:v>-1.4828707770525101E-3</c:v>
                </c:pt>
                <c:pt idx="1537">
                  <c:v>-1.4641841849629301E-3</c:v>
                </c:pt>
                <c:pt idx="1538">
                  <c:v>-1.4686136749313501E-3</c:v>
                </c:pt>
                <c:pt idx="1539">
                  <c:v>-1.4689368018332E-3</c:v>
                </c:pt>
                <c:pt idx="1540">
                  <c:v>-1.48535150415032E-3</c:v>
                </c:pt>
                <c:pt idx="1541">
                  <c:v>-1.5134175261846E-3</c:v>
                </c:pt>
                <c:pt idx="1542">
                  <c:v>-1.4764153789862699E-3</c:v>
                </c:pt>
                <c:pt idx="1543">
                  <c:v>-1.49966369000474E-3</c:v>
                </c:pt>
                <c:pt idx="1544">
                  <c:v>-1.49996770139445E-3</c:v>
                </c:pt>
                <c:pt idx="1545">
                  <c:v>-1.49975599055038E-3</c:v>
                </c:pt>
                <c:pt idx="1546">
                  <c:v>-1.49463019452787E-3</c:v>
                </c:pt>
                <c:pt idx="1547">
                  <c:v>-1.47850182902878E-3</c:v>
                </c:pt>
                <c:pt idx="1548">
                  <c:v>-1.4841678193474499E-3</c:v>
                </c:pt>
                <c:pt idx="1549">
                  <c:v>-1.50999913747715E-3</c:v>
                </c:pt>
                <c:pt idx="1550">
                  <c:v>-1.51820229681449E-3</c:v>
                </c:pt>
                <c:pt idx="1551">
                  <c:v>-1.50608791905729E-3</c:v>
                </c:pt>
                <c:pt idx="1552">
                  <c:v>-1.50801254537626E-3</c:v>
                </c:pt>
                <c:pt idx="1553">
                  <c:v>-1.5138473878892301E-3</c:v>
                </c:pt>
                <c:pt idx="1554">
                  <c:v>-1.54323166996958E-3</c:v>
                </c:pt>
                <c:pt idx="1555">
                  <c:v>-1.5063408562610099E-3</c:v>
                </c:pt>
                <c:pt idx="1556">
                  <c:v>-1.52828487080572E-3</c:v>
                </c:pt>
                <c:pt idx="1557">
                  <c:v>-1.4839102040591699E-3</c:v>
                </c:pt>
                <c:pt idx="1558">
                  <c:v>-1.50707624376728E-3</c:v>
                </c:pt>
                <c:pt idx="1559">
                  <c:v>-1.5313011252389101E-3</c:v>
                </c:pt>
                <c:pt idx="1560">
                  <c:v>-1.49886665340884E-3</c:v>
                </c:pt>
                <c:pt idx="1561">
                  <c:v>-1.5070999660554501E-3</c:v>
                </c:pt>
                <c:pt idx="1562">
                  <c:v>-1.5049380818654E-3</c:v>
                </c:pt>
                <c:pt idx="1563">
                  <c:v>-1.51690747225198E-3</c:v>
                </c:pt>
                <c:pt idx="1564">
                  <c:v>-1.51518504913412E-3</c:v>
                </c:pt>
                <c:pt idx="1565">
                  <c:v>-1.5142832945442E-3</c:v>
                </c:pt>
                <c:pt idx="1566">
                  <c:v>-1.51628751739609E-3</c:v>
                </c:pt>
                <c:pt idx="1567">
                  <c:v>-1.5312766055742199E-3</c:v>
                </c:pt>
                <c:pt idx="1568">
                  <c:v>-1.9002778949827001E-3</c:v>
                </c:pt>
                <c:pt idx="1569">
                  <c:v>-1.54142901196687E-3</c:v>
                </c:pt>
                <c:pt idx="1570">
                  <c:v>-1.5011209912394899E-3</c:v>
                </c:pt>
                <c:pt idx="1571">
                  <c:v>-1.49557717447684E-3</c:v>
                </c:pt>
                <c:pt idx="1572">
                  <c:v>-1.51392231698001E-3</c:v>
                </c:pt>
                <c:pt idx="1573">
                  <c:v>-1.50313502013246E-3</c:v>
                </c:pt>
                <c:pt idx="1574">
                  <c:v>-1.5119515348377E-3</c:v>
                </c:pt>
                <c:pt idx="1575">
                  <c:v>-1.5409459893596399E-3</c:v>
                </c:pt>
                <c:pt idx="1576">
                  <c:v>-1.5243508209714801E-3</c:v>
                </c:pt>
                <c:pt idx="1577">
                  <c:v>-1.5110594569655599E-3</c:v>
                </c:pt>
                <c:pt idx="1578">
                  <c:v>-1.4950470326563501E-3</c:v>
                </c:pt>
                <c:pt idx="1579">
                  <c:v>-1.48185580976111E-3</c:v>
                </c:pt>
                <c:pt idx="1580">
                  <c:v>-1.51188998304662E-3</c:v>
                </c:pt>
                <c:pt idx="1581">
                  <c:v>-1.49578915669637E-3</c:v>
                </c:pt>
                <c:pt idx="1582">
                  <c:v>-1.46042526592452E-3</c:v>
                </c:pt>
                <c:pt idx="1583">
                  <c:v>-1.51326864986298E-3</c:v>
                </c:pt>
                <c:pt idx="1584">
                  <c:v>-1.4957325398027E-3</c:v>
                </c:pt>
                <c:pt idx="1585">
                  <c:v>-1.5184296767376301E-3</c:v>
                </c:pt>
                <c:pt idx="1586">
                  <c:v>-1.5054952508533901E-3</c:v>
                </c:pt>
                <c:pt idx="1587">
                  <c:v>-1.52608083734388E-3</c:v>
                </c:pt>
                <c:pt idx="1588">
                  <c:v>-1.52126158178023E-3</c:v>
                </c:pt>
                <c:pt idx="1589">
                  <c:v>-1.5382472558952301E-3</c:v>
                </c:pt>
                <c:pt idx="1590">
                  <c:v>-1.5141871215713001E-3</c:v>
                </c:pt>
                <c:pt idx="1591">
                  <c:v>-1.50891886520551E-3</c:v>
                </c:pt>
                <c:pt idx="1592">
                  <c:v>-1.5121945580014199E-3</c:v>
                </c:pt>
                <c:pt idx="1593">
                  <c:v>-1.4930912594477599E-3</c:v>
                </c:pt>
                <c:pt idx="1594">
                  <c:v>-1.5134394581027099E-3</c:v>
                </c:pt>
                <c:pt idx="1595">
                  <c:v>-1.4716966258692E-3</c:v>
                </c:pt>
                <c:pt idx="1596">
                  <c:v>-1.5060957784487101E-3</c:v>
                </c:pt>
                <c:pt idx="1597">
                  <c:v>-1.51237195563549E-3</c:v>
                </c:pt>
                <c:pt idx="1598">
                  <c:v>-1.5038623624470801E-3</c:v>
                </c:pt>
                <c:pt idx="1599">
                  <c:v>-1.4982133181617001E-3</c:v>
                </c:pt>
                <c:pt idx="1600">
                  <c:v>-1.50976238797296E-3</c:v>
                </c:pt>
                <c:pt idx="1601">
                  <c:v>-1.4857413928679999E-3</c:v>
                </c:pt>
                <c:pt idx="1602">
                  <c:v>-1.4798715003415399E-3</c:v>
                </c:pt>
                <c:pt idx="1603">
                  <c:v>-1.5019012034864199E-3</c:v>
                </c:pt>
                <c:pt idx="1604">
                  <c:v>-1.47547438638287E-3</c:v>
                </c:pt>
                <c:pt idx="1605">
                  <c:v>-1.50389783515552E-3</c:v>
                </c:pt>
                <c:pt idx="1606">
                  <c:v>-1.51018105608897E-3</c:v>
                </c:pt>
                <c:pt idx="1607">
                  <c:v>-1.50506608333832E-3</c:v>
                </c:pt>
                <c:pt idx="1608">
                  <c:v>-1.4915444613104499E-3</c:v>
                </c:pt>
                <c:pt idx="1609">
                  <c:v>-1.4841655102746001E-3</c:v>
                </c:pt>
                <c:pt idx="1610">
                  <c:v>-1.50031570600911E-3</c:v>
                </c:pt>
                <c:pt idx="1611">
                  <c:v>-1.50895903307577E-3</c:v>
                </c:pt>
                <c:pt idx="1612">
                  <c:v>-1.5183240422066899E-3</c:v>
                </c:pt>
                <c:pt idx="1613">
                  <c:v>-1.5093358173269499E-3</c:v>
                </c:pt>
                <c:pt idx="1614">
                  <c:v>-1.50609239005643E-3</c:v>
                </c:pt>
                <c:pt idx="1615">
                  <c:v>-1.49793163491329E-3</c:v>
                </c:pt>
                <c:pt idx="1616">
                  <c:v>-1.5099715504081101E-3</c:v>
                </c:pt>
                <c:pt idx="1617">
                  <c:v>-1.4706094551530399E-3</c:v>
                </c:pt>
                <c:pt idx="1618">
                  <c:v>-1.5000033622316401E-3</c:v>
                </c:pt>
                <c:pt idx="1619">
                  <c:v>-1.49678828539566E-3</c:v>
                </c:pt>
                <c:pt idx="1620">
                  <c:v>-1.5180041080883699E-3</c:v>
                </c:pt>
                <c:pt idx="1621">
                  <c:v>-1.4986863778124E-3</c:v>
                </c:pt>
                <c:pt idx="1622">
                  <c:v>-1.5258251018035499E-3</c:v>
                </c:pt>
                <c:pt idx="1623">
                  <c:v>-1.4810091915197299E-3</c:v>
                </c:pt>
                <c:pt idx="1624">
                  <c:v>-1.50506208610142E-3</c:v>
                </c:pt>
                <c:pt idx="1625">
                  <c:v>-1.4873451107156801E-3</c:v>
                </c:pt>
                <c:pt idx="1626">
                  <c:v>-1.4926983153190801E-3</c:v>
                </c:pt>
                <c:pt idx="1627">
                  <c:v>-1.5271267714335899E-3</c:v>
                </c:pt>
                <c:pt idx="1628">
                  <c:v>-1.5076008024571901E-3</c:v>
                </c:pt>
                <c:pt idx="1629">
                  <c:v>-1.51115980667964E-3</c:v>
                </c:pt>
                <c:pt idx="1630">
                  <c:v>-1.50245366770611E-3</c:v>
                </c:pt>
                <c:pt idx="1631">
                  <c:v>-1.49150520428263E-3</c:v>
                </c:pt>
                <c:pt idx="1632">
                  <c:v>-1.4878297684235099E-3</c:v>
                </c:pt>
                <c:pt idx="1633">
                  <c:v>-1.5241737916061801E-3</c:v>
                </c:pt>
                <c:pt idx="1634">
                  <c:v>-1.48737250223722E-3</c:v>
                </c:pt>
                <c:pt idx="1635">
                  <c:v>-1.4895330517051E-3</c:v>
                </c:pt>
                <c:pt idx="1636">
                  <c:v>-1.5044070653903599E-3</c:v>
                </c:pt>
                <c:pt idx="1637">
                  <c:v>-1.4743513526790199E-3</c:v>
                </c:pt>
                <c:pt idx="1638">
                  <c:v>-1.50203084851436E-3</c:v>
                </c:pt>
                <c:pt idx="1639">
                  <c:v>-1.49981760489383E-3</c:v>
                </c:pt>
                <c:pt idx="1640">
                  <c:v>-1.47176202173893E-3</c:v>
                </c:pt>
                <c:pt idx="1641">
                  <c:v>-1.4836565305380201E-3</c:v>
                </c:pt>
                <c:pt idx="1642">
                  <c:v>-1.4945215646292799E-3</c:v>
                </c:pt>
                <c:pt idx="1643">
                  <c:v>-1.47513503693946E-3</c:v>
                </c:pt>
                <c:pt idx="1644">
                  <c:v>-1.4969678465135399E-3</c:v>
                </c:pt>
                <c:pt idx="1645">
                  <c:v>-1.4914322660773E-3</c:v>
                </c:pt>
                <c:pt idx="1646">
                  <c:v>-1.4963367502375E-3</c:v>
                </c:pt>
                <c:pt idx="1647">
                  <c:v>-1.48196113587174E-3</c:v>
                </c:pt>
                <c:pt idx="1648">
                  <c:v>-1.4936146974614899E-3</c:v>
                </c:pt>
                <c:pt idx="1649">
                  <c:v>-1.50914758403655E-3</c:v>
                </c:pt>
                <c:pt idx="1650">
                  <c:v>-1.4701841803299301E-3</c:v>
                </c:pt>
                <c:pt idx="1651">
                  <c:v>-1.4865197041865001E-3</c:v>
                </c:pt>
                <c:pt idx="1652">
                  <c:v>-1.46491124311845E-3</c:v>
                </c:pt>
                <c:pt idx="1653">
                  <c:v>-1.4930067140427701E-3</c:v>
                </c:pt>
                <c:pt idx="1654">
                  <c:v>-1.4798238367728601E-3</c:v>
                </c:pt>
                <c:pt idx="1655">
                  <c:v>-1.4855610238668499E-3</c:v>
                </c:pt>
                <c:pt idx="1656">
                  <c:v>-1.4374234266214801E-3</c:v>
                </c:pt>
                <c:pt idx="1657">
                  <c:v>-1.442050671692E-3</c:v>
                </c:pt>
                <c:pt idx="1658">
                  <c:v>-1.4601824162441301E-3</c:v>
                </c:pt>
                <c:pt idx="1659">
                  <c:v>-1.47405281930925E-3</c:v>
                </c:pt>
                <c:pt idx="1660">
                  <c:v>-1.45653342436124E-3</c:v>
                </c:pt>
                <c:pt idx="1661">
                  <c:v>-1.44726743258083E-3</c:v>
                </c:pt>
                <c:pt idx="1662">
                  <c:v>-1.4542812757580401E-3</c:v>
                </c:pt>
                <c:pt idx="1663">
                  <c:v>-1.4483210853247601E-3</c:v>
                </c:pt>
                <c:pt idx="1664">
                  <c:v>-1.44267440774216E-3</c:v>
                </c:pt>
                <c:pt idx="1665">
                  <c:v>-1.44423952411879E-3</c:v>
                </c:pt>
                <c:pt idx="1666">
                  <c:v>-1.40377183712724E-3</c:v>
                </c:pt>
                <c:pt idx="1667">
                  <c:v>-1.41553693157692E-3</c:v>
                </c:pt>
                <c:pt idx="1668">
                  <c:v>-1.3985170491235099E-3</c:v>
                </c:pt>
                <c:pt idx="1669">
                  <c:v>-1.4102980105834299E-3</c:v>
                </c:pt>
                <c:pt idx="1670">
                  <c:v>-1.3869187873493799E-3</c:v>
                </c:pt>
                <c:pt idx="1671">
                  <c:v>-1.39971815763698E-3</c:v>
                </c:pt>
                <c:pt idx="1672">
                  <c:v>-1.4108652819152601E-3</c:v>
                </c:pt>
                <c:pt idx="1673">
                  <c:v>-1.3632030211360099E-3</c:v>
                </c:pt>
                <c:pt idx="1674">
                  <c:v>-1.3966330555072E-3</c:v>
                </c:pt>
                <c:pt idx="1675">
                  <c:v>-1.39453814113981E-3</c:v>
                </c:pt>
                <c:pt idx="1676">
                  <c:v>-1.40153251145721E-3</c:v>
                </c:pt>
                <c:pt idx="1677">
                  <c:v>-1.39359979135823E-3</c:v>
                </c:pt>
                <c:pt idx="1678">
                  <c:v>-1.41331158201191E-3</c:v>
                </c:pt>
                <c:pt idx="1679">
                  <c:v>-1.4075169988273901E-3</c:v>
                </c:pt>
                <c:pt idx="1680">
                  <c:v>-1.35459845925686E-3</c:v>
                </c:pt>
                <c:pt idx="1681">
                  <c:v>-1.42852083101262E-3</c:v>
                </c:pt>
                <c:pt idx="1682">
                  <c:v>-1.4284232353148499E-3</c:v>
                </c:pt>
                <c:pt idx="1683">
                  <c:v>-1.3653879963956401E-3</c:v>
                </c:pt>
                <c:pt idx="1684">
                  <c:v>-1.4014091415459899E-3</c:v>
                </c:pt>
                <c:pt idx="1685">
                  <c:v>-1.40978996236339E-3</c:v>
                </c:pt>
                <c:pt idx="1686">
                  <c:v>-1.41813508896358E-3</c:v>
                </c:pt>
                <c:pt idx="1687">
                  <c:v>-1.41567182850649E-3</c:v>
                </c:pt>
                <c:pt idx="1688">
                  <c:v>-1.41743893519845E-3</c:v>
                </c:pt>
                <c:pt idx="1689">
                  <c:v>-1.3938412272094399E-3</c:v>
                </c:pt>
                <c:pt idx="1690">
                  <c:v>-1.43039628401634E-3</c:v>
                </c:pt>
                <c:pt idx="1691">
                  <c:v>-1.42094148123429E-3</c:v>
                </c:pt>
                <c:pt idx="1692">
                  <c:v>-1.4062071987392399E-3</c:v>
                </c:pt>
                <c:pt idx="1693">
                  <c:v>-1.4320745646979501E-3</c:v>
                </c:pt>
                <c:pt idx="1694">
                  <c:v>-1.4273656109147501E-3</c:v>
                </c:pt>
                <c:pt idx="1695">
                  <c:v>-1.41470311417704E-3</c:v>
                </c:pt>
                <c:pt idx="1696">
                  <c:v>-1.4483938723313401E-3</c:v>
                </c:pt>
                <c:pt idx="1697">
                  <c:v>-1.42624804801097E-3</c:v>
                </c:pt>
                <c:pt idx="1698">
                  <c:v>-1.42906481717887E-3</c:v>
                </c:pt>
                <c:pt idx="1699">
                  <c:v>-1.4130145597604101E-3</c:v>
                </c:pt>
                <c:pt idx="1700">
                  <c:v>-1.45372268696997E-3</c:v>
                </c:pt>
                <c:pt idx="1701">
                  <c:v>-1.4511252860052099E-3</c:v>
                </c:pt>
                <c:pt idx="1702">
                  <c:v>-1.4262976600561E-3</c:v>
                </c:pt>
                <c:pt idx="1703">
                  <c:v>-1.4546177379575001E-3</c:v>
                </c:pt>
                <c:pt idx="1704">
                  <c:v>-1.45515059153352E-3</c:v>
                </c:pt>
                <c:pt idx="1705">
                  <c:v>-1.4475234417855201E-3</c:v>
                </c:pt>
                <c:pt idx="1706">
                  <c:v>-1.43631759871328E-3</c:v>
                </c:pt>
                <c:pt idx="1707">
                  <c:v>-1.44660632790055E-3</c:v>
                </c:pt>
                <c:pt idx="1708">
                  <c:v>-1.4141142906077199E-3</c:v>
                </c:pt>
                <c:pt idx="1709">
                  <c:v>-1.4420056087287301E-3</c:v>
                </c:pt>
                <c:pt idx="1710">
                  <c:v>-1.4401964596112301E-3</c:v>
                </c:pt>
                <c:pt idx="1711">
                  <c:v>-1.4313563288986799E-3</c:v>
                </c:pt>
                <c:pt idx="1712">
                  <c:v>-1.4749867451679299E-3</c:v>
                </c:pt>
                <c:pt idx="1713">
                  <c:v>-1.4409133832989499E-3</c:v>
                </c:pt>
                <c:pt idx="1714">
                  <c:v>-1.4569755554670501E-3</c:v>
                </c:pt>
                <c:pt idx="1715">
                  <c:v>-1.4630324383861999E-3</c:v>
                </c:pt>
                <c:pt idx="1716">
                  <c:v>-1.4705169819312499E-3</c:v>
                </c:pt>
                <c:pt idx="1717">
                  <c:v>-1.4721090915538601E-3</c:v>
                </c:pt>
                <c:pt idx="1718">
                  <c:v>-1.49161871234455E-3</c:v>
                </c:pt>
                <c:pt idx="1719">
                  <c:v>-1.47296094196221E-3</c:v>
                </c:pt>
                <c:pt idx="1720">
                  <c:v>-1.4715262417464401E-3</c:v>
                </c:pt>
                <c:pt idx="1721">
                  <c:v>-1.4184366647294101E-3</c:v>
                </c:pt>
                <c:pt idx="1722">
                  <c:v>-1.47223083073964E-3</c:v>
                </c:pt>
                <c:pt idx="1723">
                  <c:v>-1.4343042954344601E-3</c:v>
                </c:pt>
                <c:pt idx="1724">
                  <c:v>-1.46649569926192E-3</c:v>
                </c:pt>
                <c:pt idx="1725">
                  <c:v>-1.4625569807718501E-3</c:v>
                </c:pt>
                <c:pt idx="1726">
                  <c:v>-1.48440674366156E-3</c:v>
                </c:pt>
                <c:pt idx="1727">
                  <c:v>-1.4731957230285E-3</c:v>
                </c:pt>
                <c:pt idx="1728">
                  <c:v>-1.4848438583620199E-3</c:v>
                </c:pt>
                <c:pt idx="1729">
                  <c:v>-1.4642355376361701E-3</c:v>
                </c:pt>
                <c:pt idx="1730">
                  <c:v>-1.47084523990468E-3</c:v>
                </c:pt>
                <c:pt idx="1731">
                  <c:v>-1.4579883875444101E-3</c:v>
                </c:pt>
                <c:pt idx="1732">
                  <c:v>-1.45416339715995E-3</c:v>
                </c:pt>
                <c:pt idx="1733">
                  <c:v>-1.45039433312047E-3</c:v>
                </c:pt>
                <c:pt idx="1734">
                  <c:v>-1.4491219566007401E-3</c:v>
                </c:pt>
                <c:pt idx="1735">
                  <c:v>-1.45987208095737E-3</c:v>
                </c:pt>
                <c:pt idx="1736">
                  <c:v>-1.4678206531157599E-3</c:v>
                </c:pt>
                <c:pt idx="1737">
                  <c:v>-1.48859745354553E-3</c:v>
                </c:pt>
                <c:pt idx="1738">
                  <c:v>-1.4957355382377801E-3</c:v>
                </c:pt>
                <c:pt idx="1739">
                  <c:v>-1.48557126283929E-3</c:v>
                </c:pt>
                <c:pt idx="1740">
                  <c:v>-1.4653444034308999E-3</c:v>
                </c:pt>
                <c:pt idx="1741">
                  <c:v>-1.4687923267638499E-3</c:v>
                </c:pt>
                <c:pt idx="1742">
                  <c:v>-1.45577962425449E-3</c:v>
                </c:pt>
                <c:pt idx="1743">
                  <c:v>-1.45777674264475E-3</c:v>
                </c:pt>
                <c:pt idx="1744">
                  <c:v>-1.4727710770802099E-3</c:v>
                </c:pt>
                <c:pt idx="1745">
                  <c:v>-1.4569763849874701E-3</c:v>
                </c:pt>
                <c:pt idx="1746">
                  <c:v>-1.4816313001699E-3</c:v>
                </c:pt>
                <c:pt idx="1747">
                  <c:v>-1.47097071182535E-3</c:v>
                </c:pt>
                <c:pt idx="1748">
                  <c:v>-1.47090275099158E-3</c:v>
                </c:pt>
                <c:pt idx="1749">
                  <c:v>-1.46995398016917E-3</c:v>
                </c:pt>
                <c:pt idx="1750">
                  <c:v>-1.46864168270665E-3</c:v>
                </c:pt>
                <c:pt idx="1751">
                  <c:v>-1.47531964114202E-3</c:v>
                </c:pt>
                <c:pt idx="1752">
                  <c:v>-1.4611896777305599E-3</c:v>
                </c:pt>
                <c:pt idx="1753">
                  <c:v>-1.4770418371063E-3</c:v>
                </c:pt>
                <c:pt idx="1754">
                  <c:v>-1.46095790730362E-3</c:v>
                </c:pt>
                <c:pt idx="1755">
                  <c:v>-1.45402485449418E-3</c:v>
                </c:pt>
                <c:pt idx="1756">
                  <c:v>-1.46725449474483E-3</c:v>
                </c:pt>
                <c:pt idx="1757">
                  <c:v>-1.46721406234636E-3</c:v>
                </c:pt>
                <c:pt idx="1758">
                  <c:v>-1.45286752077806E-3</c:v>
                </c:pt>
                <c:pt idx="1759">
                  <c:v>-1.4783447375428999E-3</c:v>
                </c:pt>
                <c:pt idx="1760">
                  <c:v>-1.43742906735882E-3</c:v>
                </c:pt>
                <c:pt idx="1761">
                  <c:v>-1.47676745032776E-3</c:v>
                </c:pt>
                <c:pt idx="1762">
                  <c:v>-1.4651255686804799E-3</c:v>
                </c:pt>
                <c:pt idx="1763">
                  <c:v>-1.4525832468063301E-3</c:v>
                </c:pt>
                <c:pt idx="1764">
                  <c:v>-1.45431197272021E-3</c:v>
                </c:pt>
                <c:pt idx="1765">
                  <c:v>-1.47057743374355E-3</c:v>
                </c:pt>
                <c:pt idx="1766">
                  <c:v>-1.4555815043577501E-3</c:v>
                </c:pt>
                <c:pt idx="1767">
                  <c:v>-1.4605619497148499E-3</c:v>
                </c:pt>
                <c:pt idx="1768">
                  <c:v>-1.4687764802339999E-3</c:v>
                </c:pt>
                <c:pt idx="1769">
                  <c:v>-1.4380597004161901E-3</c:v>
                </c:pt>
                <c:pt idx="1770">
                  <c:v>-1.44439676851031E-3</c:v>
                </c:pt>
                <c:pt idx="1771">
                  <c:v>-1.46752236216286E-3</c:v>
                </c:pt>
                <c:pt idx="1772">
                  <c:v>-1.4633363403884199E-3</c:v>
                </c:pt>
                <c:pt idx="1773">
                  <c:v>-1.4679066577588701E-3</c:v>
                </c:pt>
                <c:pt idx="1774">
                  <c:v>-1.45085220961926E-3</c:v>
                </c:pt>
                <c:pt idx="1775">
                  <c:v>-1.4368166475049399E-3</c:v>
                </c:pt>
                <c:pt idx="1776">
                  <c:v>-1.4503727645477299E-3</c:v>
                </c:pt>
                <c:pt idx="1777">
                  <c:v>-1.46607637105296E-3</c:v>
                </c:pt>
                <c:pt idx="1778">
                  <c:v>-1.45908190997686E-3</c:v>
                </c:pt>
                <c:pt idx="1779">
                  <c:v>-1.44929891287135E-3</c:v>
                </c:pt>
                <c:pt idx="1780">
                  <c:v>-1.4484202398769501E-3</c:v>
                </c:pt>
                <c:pt idx="1781">
                  <c:v>-1.4216650572857099E-3</c:v>
                </c:pt>
                <c:pt idx="1782">
                  <c:v>-1.4475443353824901E-3</c:v>
                </c:pt>
                <c:pt idx="1783">
                  <c:v>-1.414252127945E-3</c:v>
                </c:pt>
                <c:pt idx="1784">
                  <c:v>-1.42525482357047E-3</c:v>
                </c:pt>
                <c:pt idx="1785">
                  <c:v>-1.45303128410018E-3</c:v>
                </c:pt>
                <c:pt idx="1786">
                  <c:v>-1.4637080186579699E-3</c:v>
                </c:pt>
                <c:pt idx="1787">
                  <c:v>-1.42730893331497E-3</c:v>
                </c:pt>
                <c:pt idx="1788">
                  <c:v>-1.3981924694503199E-3</c:v>
                </c:pt>
                <c:pt idx="1789">
                  <c:v>-1.4192975083687301E-3</c:v>
                </c:pt>
                <c:pt idx="1790">
                  <c:v>-1.3918316491309301E-3</c:v>
                </c:pt>
                <c:pt idx="1791">
                  <c:v>-1.45498284109675E-3</c:v>
                </c:pt>
                <c:pt idx="1792">
                  <c:v>-1.43471719055896E-3</c:v>
                </c:pt>
                <c:pt idx="1793">
                  <c:v>-1.4442997170430699E-3</c:v>
                </c:pt>
                <c:pt idx="1794">
                  <c:v>-1.4066114041649501E-3</c:v>
                </c:pt>
                <c:pt idx="1795">
                  <c:v>-1.45517293526399E-3</c:v>
                </c:pt>
                <c:pt idx="1796">
                  <c:v>-1.43090967349267E-3</c:v>
                </c:pt>
                <c:pt idx="1797">
                  <c:v>-1.44086020913228E-3</c:v>
                </c:pt>
                <c:pt idx="1798">
                  <c:v>-1.4183962574258399E-3</c:v>
                </c:pt>
                <c:pt idx="1799">
                  <c:v>-1.4094318408563399E-3</c:v>
                </c:pt>
                <c:pt idx="1800">
                  <c:v>-1.42102372119107E-3</c:v>
                </c:pt>
                <c:pt idx="1801">
                  <c:v>-1.43107199793003E-3</c:v>
                </c:pt>
                <c:pt idx="1802">
                  <c:v>-1.3988574631610799E-3</c:v>
                </c:pt>
                <c:pt idx="1803">
                  <c:v>-1.4243276893433801E-3</c:v>
                </c:pt>
                <c:pt idx="1804">
                  <c:v>-1.4221707535315999E-3</c:v>
                </c:pt>
                <c:pt idx="1805">
                  <c:v>-1.41193245586027E-3</c:v>
                </c:pt>
                <c:pt idx="1806">
                  <c:v>-1.42002353783281E-3</c:v>
                </c:pt>
                <c:pt idx="1807">
                  <c:v>-1.4299180558659599E-3</c:v>
                </c:pt>
                <c:pt idx="1808">
                  <c:v>-1.3952543371793401E-3</c:v>
                </c:pt>
                <c:pt idx="1809">
                  <c:v>-1.4137331897689099E-3</c:v>
                </c:pt>
                <c:pt idx="1810">
                  <c:v>-1.40198659831413E-3</c:v>
                </c:pt>
                <c:pt idx="1811">
                  <c:v>-1.4061762810879E-3</c:v>
                </c:pt>
                <c:pt idx="1812">
                  <c:v>-1.3815335033543999E-3</c:v>
                </c:pt>
                <c:pt idx="1813">
                  <c:v>-1.35734744512228E-3</c:v>
                </c:pt>
                <c:pt idx="1814">
                  <c:v>-1.3942592137432101E-3</c:v>
                </c:pt>
                <c:pt idx="1815">
                  <c:v>-1.3807011012532599E-3</c:v>
                </c:pt>
                <c:pt idx="1816">
                  <c:v>-1.4034876394411399E-3</c:v>
                </c:pt>
                <c:pt idx="1817">
                  <c:v>-1.3638467987004E-3</c:v>
                </c:pt>
                <c:pt idx="1818">
                  <c:v>-1.4361802234355301E-3</c:v>
                </c:pt>
                <c:pt idx="1819">
                  <c:v>-1.4032334669896499E-3</c:v>
                </c:pt>
                <c:pt idx="1820">
                  <c:v>-1.4314408870322801E-3</c:v>
                </c:pt>
                <c:pt idx="1821">
                  <c:v>-1.4084369930576601E-3</c:v>
                </c:pt>
                <c:pt idx="1822">
                  <c:v>-1.40265574440659E-3</c:v>
                </c:pt>
                <c:pt idx="1823">
                  <c:v>-1.4403794625778401E-3</c:v>
                </c:pt>
                <c:pt idx="1824">
                  <c:v>-1.4172460882002E-3</c:v>
                </c:pt>
                <c:pt idx="1825">
                  <c:v>-1.4098043280859501E-3</c:v>
                </c:pt>
                <c:pt idx="1826">
                  <c:v>-1.3788897125042499E-3</c:v>
                </c:pt>
                <c:pt idx="1827">
                  <c:v>-1.4070706116609999E-3</c:v>
                </c:pt>
                <c:pt idx="1828">
                  <c:v>-1.3693535375989799E-3</c:v>
                </c:pt>
                <c:pt idx="1829">
                  <c:v>-1.3561028898141101E-3</c:v>
                </c:pt>
                <c:pt idx="1830">
                  <c:v>-1.44746217184777E-3</c:v>
                </c:pt>
                <c:pt idx="1831">
                  <c:v>-1.3995924777650899E-3</c:v>
                </c:pt>
                <c:pt idx="1832">
                  <c:v>-1.4265435603719599E-3</c:v>
                </c:pt>
                <c:pt idx="1833">
                  <c:v>-1.4114405778766501E-3</c:v>
                </c:pt>
                <c:pt idx="1834">
                  <c:v>-1.41921332329706E-3</c:v>
                </c:pt>
                <c:pt idx="1835">
                  <c:v>-1.4141761947717899E-3</c:v>
                </c:pt>
                <c:pt idx="1836">
                  <c:v>-1.4206625020530899E-3</c:v>
                </c:pt>
                <c:pt idx="1837">
                  <c:v>-1.4277855663734601E-3</c:v>
                </c:pt>
                <c:pt idx="1838">
                  <c:v>-1.3892744969280001E-3</c:v>
                </c:pt>
                <c:pt idx="1839">
                  <c:v>-1.3744092374527799E-3</c:v>
                </c:pt>
                <c:pt idx="1840">
                  <c:v>-1.40812884796589E-3</c:v>
                </c:pt>
                <c:pt idx="1841">
                  <c:v>-1.38734664995696E-3</c:v>
                </c:pt>
                <c:pt idx="1842">
                  <c:v>-1.36230789691372E-3</c:v>
                </c:pt>
                <c:pt idx="1843">
                  <c:v>-1.3686822435666601E-3</c:v>
                </c:pt>
                <c:pt idx="1844">
                  <c:v>-1.4160326387251999E-3</c:v>
                </c:pt>
                <c:pt idx="1845">
                  <c:v>-1.39346594729502E-3</c:v>
                </c:pt>
                <c:pt idx="1846">
                  <c:v>-1.37572809247458E-3</c:v>
                </c:pt>
                <c:pt idx="1847">
                  <c:v>-1.4109179081559799E-3</c:v>
                </c:pt>
                <c:pt idx="1848">
                  <c:v>-1.4110956579345001E-3</c:v>
                </c:pt>
                <c:pt idx="1849">
                  <c:v>-1.4398046960067501E-3</c:v>
                </c:pt>
                <c:pt idx="1850">
                  <c:v>-1.3610972526401999E-3</c:v>
                </c:pt>
                <c:pt idx="1851">
                  <c:v>-1.3737584696665E-3</c:v>
                </c:pt>
                <c:pt idx="1852">
                  <c:v>-1.3281270232317201E-3</c:v>
                </c:pt>
                <c:pt idx="1853">
                  <c:v>-1.39519694947437E-3</c:v>
                </c:pt>
                <c:pt idx="1854">
                  <c:v>-1.39686275058892E-3</c:v>
                </c:pt>
                <c:pt idx="1855">
                  <c:v>-1.4203309443509E-3</c:v>
                </c:pt>
                <c:pt idx="1856">
                  <c:v>-1.44686839859666E-3</c:v>
                </c:pt>
                <c:pt idx="1857">
                  <c:v>-1.4058510697161201E-3</c:v>
                </c:pt>
                <c:pt idx="1858">
                  <c:v>-1.37872641903058E-3</c:v>
                </c:pt>
                <c:pt idx="1859">
                  <c:v>-1.38525623478589E-3</c:v>
                </c:pt>
                <c:pt idx="1860">
                  <c:v>-1.4089341849280099E-3</c:v>
                </c:pt>
                <c:pt idx="1861">
                  <c:v>-1.3831108128747199E-3</c:v>
                </c:pt>
                <c:pt idx="1862">
                  <c:v>-1.4027732634199E-3</c:v>
                </c:pt>
                <c:pt idx="1863">
                  <c:v>-1.41583180198263E-3</c:v>
                </c:pt>
                <c:pt idx="1864">
                  <c:v>-1.4583608339697499E-3</c:v>
                </c:pt>
                <c:pt idx="1865">
                  <c:v>-1.40843879009303E-3</c:v>
                </c:pt>
                <c:pt idx="1866">
                  <c:v>-1.39448441597661E-3</c:v>
                </c:pt>
                <c:pt idx="1867">
                  <c:v>-1.3821458352662301E-3</c:v>
                </c:pt>
                <c:pt idx="1868">
                  <c:v>-1.3943807147264299E-3</c:v>
                </c:pt>
                <c:pt idx="1869">
                  <c:v>-1.3824353056255899E-3</c:v>
                </c:pt>
                <c:pt idx="1870">
                  <c:v>-1.4104641605410201E-3</c:v>
                </c:pt>
                <c:pt idx="1871">
                  <c:v>-1.40907728613815E-3</c:v>
                </c:pt>
                <c:pt idx="1872">
                  <c:v>-1.36290076102697E-3</c:v>
                </c:pt>
                <c:pt idx="1873">
                  <c:v>-1.3927326186971101E-3</c:v>
                </c:pt>
                <c:pt idx="1874">
                  <c:v>-1.4295807565588201E-3</c:v>
                </c:pt>
                <c:pt idx="1875">
                  <c:v>-1.4125118222963701E-3</c:v>
                </c:pt>
                <c:pt idx="1876">
                  <c:v>-1.3876013603479199E-3</c:v>
                </c:pt>
                <c:pt idx="1877">
                  <c:v>-1.3891687952134601E-3</c:v>
                </c:pt>
                <c:pt idx="1878">
                  <c:v>-1.4133005768828099E-3</c:v>
                </c:pt>
                <c:pt idx="1879">
                  <c:v>-1.40397350556262E-3</c:v>
                </c:pt>
                <c:pt idx="1880">
                  <c:v>-1.4197136279851699E-3</c:v>
                </c:pt>
                <c:pt idx="1881">
                  <c:v>-1.36621906571729E-3</c:v>
                </c:pt>
                <c:pt idx="1882">
                  <c:v>-1.3742620744855701E-3</c:v>
                </c:pt>
                <c:pt idx="1883">
                  <c:v>-1.3572571749940201E-3</c:v>
                </c:pt>
                <c:pt idx="1884">
                  <c:v>-1.39627778475711E-3</c:v>
                </c:pt>
                <c:pt idx="1885">
                  <c:v>-1.3601290533276299E-3</c:v>
                </c:pt>
                <c:pt idx="1886">
                  <c:v>-1.39663584860537E-3</c:v>
                </c:pt>
                <c:pt idx="1887">
                  <c:v>-1.3642036879260399E-3</c:v>
                </c:pt>
                <c:pt idx="1888">
                  <c:v>-1.39311150901589E-3</c:v>
                </c:pt>
                <c:pt idx="1889">
                  <c:v>-1.41411535873232E-3</c:v>
                </c:pt>
                <c:pt idx="1890">
                  <c:v>-1.4203168448820699E-3</c:v>
                </c:pt>
                <c:pt idx="1891">
                  <c:v>-1.4126215047161701E-3</c:v>
                </c:pt>
                <c:pt idx="1892">
                  <c:v>-1.402333317586E-3</c:v>
                </c:pt>
                <c:pt idx="1893">
                  <c:v>-1.3998326747508799E-3</c:v>
                </c:pt>
                <c:pt idx="1894">
                  <c:v>-1.38124948190125E-3</c:v>
                </c:pt>
                <c:pt idx="1895">
                  <c:v>-1.4391434223086301E-3</c:v>
                </c:pt>
                <c:pt idx="1896">
                  <c:v>-1.4194293709915099E-3</c:v>
                </c:pt>
                <c:pt idx="1897">
                  <c:v>-1.4144050149663199E-3</c:v>
                </c:pt>
                <c:pt idx="1898">
                  <c:v>-1.4310648665140601E-3</c:v>
                </c:pt>
                <c:pt idx="1899">
                  <c:v>-1.43106700449367E-3</c:v>
                </c:pt>
                <c:pt idx="1900">
                  <c:v>-1.47953624567711E-3</c:v>
                </c:pt>
                <c:pt idx="1901">
                  <c:v>-1.3746230976368599E-3</c:v>
                </c:pt>
                <c:pt idx="1902">
                  <c:v>-1.4036262419488E-3</c:v>
                </c:pt>
                <c:pt idx="1903">
                  <c:v>-1.4101253009905299E-3</c:v>
                </c:pt>
                <c:pt idx="1904">
                  <c:v>-1.42235664100313E-3</c:v>
                </c:pt>
                <c:pt idx="1905">
                  <c:v>-1.4503581913278499E-3</c:v>
                </c:pt>
                <c:pt idx="1906">
                  <c:v>-1.3871564784145799E-3</c:v>
                </c:pt>
                <c:pt idx="1907">
                  <c:v>-1.3711083064540199E-3</c:v>
                </c:pt>
                <c:pt idx="1908">
                  <c:v>-1.40449829757837E-3</c:v>
                </c:pt>
                <c:pt idx="1909">
                  <c:v>-1.43574109247689E-3</c:v>
                </c:pt>
                <c:pt idx="1910">
                  <c:v>-1.41993377951382E-3</c:v>
                </c:pt>
                <c:pt idx="1911">
                  <c:v>-1.4623501354483399E-3</c:v>
                </c:pt>
                <c:pt idx="1912">
                  <c:v>-1.41756549014683E-3</c:v>
                </c:pt>
                <c:pt idx="1913">
                  <c:v>-1.46562903684214E-3</c:v>
                </c:pt>
                <c:pt idx="1914">
                  <c:v>-1.4190399939039899E-3</c:v>
                </c:pt>
                <c:pt idx="1915">
                  <c:v>-1.4185079334723301E-3</c:v>
                </c:pt>
                <c:pt idx="1916">
                  <c:v>-1.40675002428836E-3</c:v>
                </c:pt>
                <c:pt idx="1917">
                  <c:v>-1.4209608769724001E-3</c:v>
                </c:pt>
                <c:pt idx="1918">
                  <c:v>-1.3766640213009401E-3</c:v>
                </c:pt>
                <c:pt idx="1919">
                  <c:v>-1.41396374065861E-3</c:v>
                </c:pt>
                <c:pt idx="1920">
                  <c:v>-1.4112178503138499E-3</c:v>
                </c:pt>
                <c:pt idx="1921">
                  <c:v>-1.41994083197943E-3</c:v>
                </c:pt>
                <c:pt idx="1922">
                  <c:v>-1.4045739381091801E-3</c:v>
                </c:pt>
                <c:pt idx="1923">
                  <c:v>-1.43671061709662E-3</c:v>
                </c:pt>
                <c:pt idx="1924">
                  <c:v>-1.3799848386338699E-3</c:v>
                </c:pt>
                <c:pt idx="1925">
                  <c:v>-1.4412029467559099E-3</c:v>
                </c:pt>
                <c:pt idx="1926">
                  <c:v>-1.41543709787016E-3</c:v>
                </c:pt>
                <c:pt idx="1927">
                  <c:v>-1.4239359001614301E-3</c:v>
                </c:pt>
                <c:pt idx="1928">
                  <c:v>-1.4512065985475501E-3</c:v>
                </c:pt>
                <c:pt idx="1929">
                  <c:v>-1.40609364321274E-3</c:v>
                </c:pt>
                <c:pt idx="1930">
                  <c:v>-1.3985588767496599E-3</c:v>
                </c:pt>
                <c:pt idx="1931">
                  <c:v>-1.40547965873604E-3</c:v>
                </c:pt>
                <c:pt idx="1932">
                  <c:v>-1.4315267347958501E-3</c:v>
                </c:pt>
                <c:pt idx="1933">
                  <c:v>-1.4333881033311399E-3</c:v>
                </c:pt>
                <c:pt idx="1934">
                  <c:v>-1.4087465632180701E-3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835-4473-8E61-1337B4DEA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603792"/>
        <c:axId val="811810560"/>
        <c:extLst/>
      </c:scatterChart>
      <c:valAx>
        <c:axId val="758603792"/>
        <c:scaling>
          <c:orientation val="minMax"/>
          <c:max val="16000"/>
          <c:min val="-1600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Bdc [Oe]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810560"/>
        <c:crosses val="autoZero"/>
        <c:crossBetween val="midCat"/>
        <c:majorUnit val="4000"/>
      </c:valAx>
      <c:valAx>
        <c:axId val="811810560"/>
        <c:scaling>
          <c:orientation val="minMax"/>
          <c:max val="4.000000000000001E-3"/>
          <c:min val="-4.000000000000001E-3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m [emu]</a:t>
                </a:r>
              </a:p>
            </c:rich>
          </c:tx>
          <c:layout>
            <c:manualLayout>
              <c:xMode val="edge"/>
              <c:yMode val="edge"/>
              <c:x val="1.559225497952467E-3"/>
              <c:y val="0.2387860383139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60379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23508240586475E-2"/>
          <c:y val="2.2969618117356171E-2"/>
          <c:w val="0.94364255804453989"/>
          <c:h val="0.91720496742243895"/>
        </c:manualLayout>
      </c:layout>
      <c:scatterChart>
        <c:scatterStyle val="lineMarker"/>
        <c:varyColors val="0"/>
        <c:ser>
          <c:idx val="1"/>
          <c:order val="3"/>
          <c:tx>
            <c:v>virg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'[manParal_Aries_Nb3Sn_Nb_Cu(SUBU2)DL_11_02_19.xlsx]data_Loop'!$T$13:$T$7519</c:f>
              <c:numCache>
                <c:formatCode>General</c:formatCode>
                <c:ptCount val="7507"/>
                <c:pt idx="0">
                  <c:v>5.61654567718506E-2</c:v>
                </c:pt>
                <c:pt idx="1">
                  <c:v>0.98873491585254702</c:v>
                </c:pt>
                <c:pt idx="2">
                  <c:v>2.6109699606895398</c:v>
                </c:pt>
                <c:pt idx="3">
                  <c:v>4.4775952100753802</c:v>
                </c:pt>
                <c:pt idx="4">
                  <c:v>6.4645676612854004</c:v>
                </c:pt>
                <c:pt idx="5">
                  <c:v>8.4022145271301305</c:v>
                </c:pt>
                <c:pt idx="6">
                  <c:v>10.360368728637701</c:v>
                </c:pt>
                <c:pt idx="7">
                  <c:v>12.4089241027832</c:v>
                </c:pt>
                <c:pt idx="8">
                  <c:v>14.483353137969999</c:v>
                </c:pt>
                <c:pt idx="9">
                  <c:v>16.444834232330301</c:v>
                </c:pt>
                <c:pt idx="10">
                  <c:v>18.356106758117701</c:v>
                </c:pt>
                <c:pt idx="11">
                  <c:v>20.4057264328003</c:v>
                </c:pt>
                <c:pt idx="12">
                  <c:v>22.329602241516099</c:v>
                </c:pt>
                <c:pt idx="13">
                  <c:v>24.366648674011198</c:v>
                </c:pt>
                <c:pt idx="14">
                  <c:v>26.4917154312134</c:v>
                </c:pt>
                <c:pt idx="15">
                  <c:v>28.428167343139599</c:v>
                </c:pt>
                <c:pt idx="16">
                  <c:v>30.352045059204102</c:v>
                </c:pt>
                <c:pt idx="17">
                  <c:v>32.414239883422901</c:v>
                </c:pt>
                <c:pt idx="18">
                  <c:v>34.463859558105497</c:v>
                </c:pt>
                <c:pt idx="19">
                  <c:v>36.362586975097699</c:v>
                </c:pt>
                <c:pt idx="20">
                  <c:v>38.3241863250732</c:v>
                </c:pt>
                <c:pt idx="21">
                  <c:v>40.373805999755902</c:v>
                </c:pt>
                <c:pt idx="22">
                  <c:v>42.373128890991197</c:v>
                </c:pt>
                <c:pt idx="23">
                  <c:v>44.397600173950202</c:v>
                </c:pt>
                <c:pt idx="24">
                  <c:v>46.484884262084996</c:v>
                </c:pt>
                <c:pt idx="25">
                  <c:v>48.4212741851807</c:v>
                </c:pt>
                <c:pt idx="26">
                  <c:v>50.483467102050803</c:v>
                </c:pt>
                <c:pt idx="27">
                  <c:v>52.495365142822301</c:v>
                </c:pt>
                <c:pt idx="28">
                  <c:v>54.318767547607401</c:v>
                </c:pt>
                <c:pt idx="29">
                  <c:v>56.355932235717802</c:v>
                </c:pt>
                <c:pt idx="30">
                  <c:v>58.405431747436502</c:v>
                </c:pt>
                <c:pt idx="31">
                  <c:v>60.442359924316399</c:v>
                </c:pt>
                <c:pt idx="32">
                  <c:v>62.466949462890597</c:v>
                </c:pt>
                <c:pt idx="33">
                  <c:v>64.416093826293903</c:v>
                </c:pt>
                <c:pt idx="34">
                  <c:v>66.365001678466797</c:v>
                </c:pt>
                <c:pt idx="35">
                  <c:v>68.339054107666001</c:v>
                </c:pt>
                <c:pt idx="36">
                  <c:v>70.3887939453125</c:v>
                </c:pt>
                <c:pt idx="37">
                  <c:v>72.425960540771499</c:v>
                </c:pt>
                <c:pt idx="38">
                  <c:v>74.374866485595703</c:v>
                </c:pt>
                <c:pt idx="39">
                  <c:v>76.411792755126996</c:v>
                </c:pt>
                <c:pt idx="40">
                  <c:v>78.386085510253906</c:v>
                </c:pt>
                <c:pt idx="41">
                  <c:v>80.335231781005902</c:v>
                </c:pt>
                <c:pt idx="42">
                  <c:v>82.422454833984403</c:v>
                </c:pt>
                <c:pt idx="43">
                  <c:v>84.434230804443402</c:v>
                </c:pt>
                <c:pt idx="44">
                  <c:v>86.370681762695298</c:v>
                </c:pt>
                <c:pt idx="45">
                  <c:v>88.319705963134794</c:v>
                </c:pt>
                <c:pt idx="46">
                  <c:v>90.394592285156193</c:v>
                </c:pt>
                <c:pt idx="47">
                  <c:v>92.431636810302706</c:v>
                </c:pt>
                <c:pt idx="48">
                  <c:v>94.367977142333999</c:v>
                </c:pt>
                <c:pt idx="49">
                  <c:v>96.379878997802706</c:v>
                </c:pt>
                <c:pt idx="50">
                  <c:v>98.442302703857393</c:v>
                </c:pt>
                <c:pt idx="51">
                  <c:v>100.36617660522499</c:v>
                </c:pt>
                <c:pt idx="52">
                  <c:v>102.327541351318</c:v>
                </c:pt>
                <c:pt idx="53">
                  <c:v>104.427459716797</c:v>
                </c:pt>
                <c:pt idx="54">
                  <c:v>106.40163421630901</c:v>
                </c:pt>
                <c:pt idx="55">
                  <c:v>108.28802490234401</c:v>
                </c:pt>
                <c:pt idx="56">
                  <c:v>110.24962997436501</c:v>
                </c:pt>
                <c:pt idx="57">
                  <c:v>112.362117767334</c:v>
                </c:pt>
                <c:pt idx="58">
                  <c:v>114.411968231201</c:v>
                </c:pt>
                <c:pt idx="59">
                  <c:v>116.335609436035</c:v>
                </c:pt>
                <c:pt idx="60">
                  <c:v>118.347270965576</c:v>
                </c:pt>
                <c:pt idx="61">
                  <c:v>120.296298980713</c:v>
                </c:pt>
                <c:pt idx="62">
                  <c:v>122.37130355834999</c:v>
                </c:pt>
                <c:pt idx="63">
                  <c:v>124.44630432128901</c:v>
                </c:pt>
                <c:pt idx="64">
                  <c:v>126.332225799561</c:v>
                </c:pt>
                <c:pt idx="65">
                  <c:v>128.318744659424</c:v>
                </c:pt>
                <c:pt idx="66">
                  <c:v>130.30548858642601</c:v>
                </c:pt>
                <c:pt idx="67">
                  <c:v>132.355110168457</c:v>
                </c:pt>
                <c:pt idx="68">
                  <c:v>134.442459106445</c:v>
                </c:pt>
                <c:pt idx="69">
                  <c:v>136.37890625</c:v>
                </c:pt>
                <c:pt idx="70">
                  <c:v>138.32792663574199</c:v>
                </c:pt>
                <c:pt idx="71">
                  <c:v>140.33982849121099</c:v>
                </c:pt>
                <c:pt idx="72">
                  <c:v>142.30165863037101</c:v>
                </c:pt>
                <c:pt idx="73">
                  <c:v>144.250679016113</c:v>
                </c:pt>
                <c:pt idx="74">
                  <c:v>146.24977111816401</c:v>
                </c:pt>
                <c:pt idx="75">
                  <c:v>148.32453918457</c:v>
                </c:pt>
                <c:pt idx="76">
                  <c:v>150.34901428222699</c:v>
                </c:pt>
                <c:pt idx="77">
                  <c:v>152.33576202392601</c:v>
                </c:pt>
                <c:pt idx="78">
                  <c:v>154.29736328125</c:v>
                </c:pt>
                <c:pt idx="79">
                  <c:v>156.27154541015599</c:v>
                </c:pt>
                <c:pt idx="80">
                  <c:v>158.30858612060501</c:v>
                </c:pt>
                <c:pt idx="81">
                  <c:v>160.34585571289099</c:v>
                </c:pt>
                <c:pt idx="82">
                  <c:v>162.307693481445</c:v>
                </c:pt>
                <c:pt idx="83">
                  <c:v>164.28163909912101</c:v>
                </c:pt>
                <c:pt idx="84">
                  <c:v>166.30587768554699</c:v>
                </c:pt>
                <c:pt idx="85">
                  <c:v>168.33034515380899</c:v>
                </c:pt>
                <c:pt idx="86">
                  <c:v>170.27936553955101</c:v>
                </c:pt>
                <c:pt idx="87">
                  <c:v>172.291259765625</c:v>
                </c:pt>
                <c:pt idx="88">
                  <c:v>174.37860107421901</c:v>
                </c:pt>
                <c:pt idx="89">
                  <c:v>176.32762908935501</c:v>
                </c:pt>
                <c:pt idx="90">
                  <c:v>178.25151062011699</c:v>
                </c:pt>
                <c:pt idx="91">
                  <c:v>180.22568511962899</c:v>
                </c:pt>
                <c:pt idx="92">
                  <c:v>182.23780822753901</c:v>
                </c:pt>
                <c:pt idx="93">
                  <c:v>184.224555969238</c:v>
                </c:pt>
                <c:pt idx="94">
                  <c:v>186.28628540039099</c:v>
                </c:pt>
                <c:pt idx="95">
                  <c:v>188.29795074462899</c:v>
                </c:pt>
                <c:pt idx="96">
                  <c:v>190.334999084473</c:v>
                </c:pt>
                <c:pt idx="97">
                  <c:v>192.35993194580101</c:v>
                </c:pt>
                <c:pt idx="98">
                  <c:v>194.3466796875</c:v>
                </c:pt>
                <c:pt idx="99">
                  <c:v>196.35858154296901</c:v>
                </c:pt>
                <c:pt idx="100">
                  <c:v>198.28246307373001</c:v>
                </c:pt>
                <c:pt idx="101">
                  <c:v>200.26873779296901</c:v>
                </c:pt>
                <c:pt idx="102">
                  <c:v>202.33139801025399</c:v>
                </c:pt>
                <c:pt idx="103">
                  <c:v>204.39360046386699</c:v>
                </c:pt>
                <c:pt idx="104">
                  <c:v>206.30490112304699</c:v>
                </c:pt>
                <c:pt idx="105">
                  <c:v>208.20409393310501</c:v>
                </c:pt>
                <c:pt idx="106">
                  <c:v>210.20294952392601</c:v>
                </c:pt>
                <c:pt idx="107">
                  <c:v>212.22695922851599</c:v>
                </c:pt>
                <c:pt idx="108">
                  <c:v>214.31476593017601</c:v>
                </c:pt>
                <c:pt idx="109">
                  <c:v>216.37741851806601</c:v>
                </c:pt>
                <c:pt idx="110">
                  <c:v>218.31340789794899</c:v>
                </c:pt>
                <c:pt idx="111">
                  <c:v>220.26197052001999</c:v>
                </c:pt>
                <c:pt idx="112">
                  <c:v>222.362358093262</c:v>
                </c:pt>
                <c:pt idx="113">
                  <c:v>224.349571228027</c:v>
                </c:pt>
                <c:pt idx="114">
                  <c:v>226.22267913818399</c:v>
                </c:pt>
                <c:pt idx="115">
                  <c:v>228.22200775146499</c:v>
                </c:pt>
                <c:pt idx="116">
                  <c:v>230.20922088623001</c:v>
                </c:pt>
                <c:pt idx="117">
                  <c:v>232.34638977050801</c:v>
                </c:pt>
                <c:pt idx="118">
                  <c:v>234.32009887695301</c:v>
                </c:pt>
                <c:pt idx="119">
                  <c:v>236.26959228515599</c:v>
                </c:pt>
                <c:pt idx="120">
                  <c:v>238.31967926025399</c:v>
                </c:pt>
                <c:pt idx="121">
                  <c:v>240.230506896973</c:v>
                </c:pt>
                <c:pt idx="122">
                  <c:v>242.25497436523401</c:v>
                </c:pt>
                <c:pt idx="123">
                  <c:v>244.27992248535199</c:v>
                </c:pt>
                <c:pt idx="124">
                  <c:v>246.21637725830101</c:v>
                </c:pt>
                <c:pt idx="125">
                  <c:v>248.16540527343801</c:v>
                </c:pt>
                <c:pt idx="126">
                  <c:v>250.20245361328099</c:v>
                </c:pt>
                <c:pt idx="127">
                  <c:v>252.23903656005899</c:v>
                </c:pt>
                <c:pt idx="128">
                  <c:v>254.25093078613301</c:v>
                </c:pt>
                <c:pt idx="129">
                  <c:v>256.28842926025402</c:v>
                </c:pt>
                <c:pt idx="130">
                  <c:v>258.28775024414102</c:v>
                </c:pt>
                <c:pt idx="131">
                  <c:v>260.18601989746099</c:v>
                </c:pt>
                <c:pt idx="132">
                  <c:v>262.21002197265602</c:v>
                </c:pt>
                <c:pt idx="133">
                  <c:v>264.28526306152298</c:v>
                </c:pt>
                <c:pt idx="134">
                  <c:v>266.19703674316401</c:v>
                </c:pt>
                <c:pt idx="135">
                  <c:v>268.14559936523398</c:v>
                </c:pt>
                <c:pt idx="136">
                  <c:v>270.27020263671898</c:v>
                </c:pt>
                <c:pt idx="137">
                  <c:v>272.35800170898398</c:v>
                </c:pt>
                <c:pt idx="138">
                  <c:v>274.28233337402298</c:v>
                </c:pt>
                <c:pt idx="139">
                  <c:v>276.21878051757801</c:v>
                </c:pt>
                <c:pt idx="140">
                  <c:v>278.20506286621099</c:v>
                </c:pt>
                <c:pt idx="141">
                  <c:v>280.19181823730497</c:v>
                </c:pt>
                <c:pt idx="142">
                  <c:v>282.16645812988298</c:v>
                </c:pt>
                <c:pt idx="143">
                  <c:v>284.15319824218699</c:v>
                </c:pt>
                <c:pt idx="144">
                  <c:v>286.16510009765602</c:v>
                </c:pt>
                <c:pt idx="145">
                  <c:v>288.23941040039102</c:v>
                </c:pt>
                <c:pt idx="146">
                  <c:v>290.26341247558599</c:v>
                </c:pt>
                <c:pt idx="147">
                  <c:v>292.18728637695301</c:v>
                </c:pt>
                <c:pt idx="148">
                  <c:v>294.17449951171898</c:v>
                </c:pt>
                <c:pt idx="149">
                  <c:v>296.21154785156199</c:v>
                </c:pt>
                <c:pt idx="150">
                  <c:v>298.23602294921898</c:v>
                </c:pt>
                <c:pt idx="151">
                  <c:v>300.29867553710898</c:v>
                </c:pt>
                <c:pt idx="152">
                  <c:v>302.34782409667997</c:v>
                </c:pt>
                <c:pt idx="153">
                  <c:v>304.24656677246099</c:v>
                </c:pt>
                <c:pt idx="154">
                  <c:v>306.23332214355497</c:v>
                </c:pt>
                <c:pt idx="155">
                  <c:v>308.3076171875</c:v>
                </c:pt>
                <c:pt idx="156">
                  <c:v>310.23196411132801</c:v>
                </c:pt>
                <c:pt idx="157">
                  <c:v>312.13069152832003</c:v>
                </c:pt>
                <c:pt idx="158">
                  <c:v>314.19288635253901</c:v>
                </c:pt>
                <c:pt idx="159">
                  <c:v>316.20524597167997</c:v>
                </c:pt>
                <c:pt idx="160">
                  <c:v>318.11653137207003</c:v>
                </c:pt>
                <c:pt idx="161">
                  <c:v>320.20339965820301</c:v>
                </c:pt>
                <c:pt idx="162">
                  <c:v>322.24044799804699</c:v>
                </c:pt>
                <c:pt idx="163">
                  <c:v>324.1396484375</c:v>
                </c:pt>
                <c:pt idx="164">
                  <c:v>326.11335754394503</c:v>
                </c:pt>
                <c:pt idx="165">
                  <c:v>328.33901977539102</c:v>
                </c:pt>
                <c:pt idx="166">
                  <c:v>330.36396789550798</c:v>
                </c:pt>
                <c:pt idx="167">
                  <c:v>332.22450256347702</c:v>
                </c:pt>
                <c:pt idx="168">
                  <c:v>334.21076965332003</c:v>
                </c:pt>
                <c:pt idx="169">
                  <c:v>336.1220703125</c:v>
                </c:pt>
                <c:pt idx="170">
                  <c:v>338.18428039550798</c:v>
                </c:pt>
                <c:pt idx="171">
                  <c:v>340.24694824218801</c:v>
                </c:pt>
                <c:pt idx="172">
                  <c:v>342.20899963378901</c:v>
                </c:pt>
                <c:pt idx="173">
                  <c:v>344.20831298828102</c:v>
                </c:pt>
                <c:pt idx="174">
                  <c:v>346.18202209472702</c:v>
                </c:pt>
                <c:pt idx="175">
                  <c:v>348.21861267089798</c:v>
                </c:pt>
                <c:pt idx="176">
                  <c:v>350.24310302734398</c:v>
                </c:pt>
                <c:pt idx="177">
                  <c:v>352.20469665527298</c:v>
                </c:pt>
                <c:pt idx="178">
                  <c:v>354.217041015625</c:v>
                </c:pt>
                <c:pt idx="179">
                  <c:v>356.24198913574202</c:v>
                </c:pt>
                <c:pt idx="180">
                  <c:v>358.20314025878901</c:v>
                </c:pt>
                <c:pt idx="181">
                  <c:v>360.13911437988298</c:v>
                </c:pt>
                <c:pt idx="182">
                  <c:v>362.17662048339798</c:v>
                </c:pt>
                <c:pt idx="183">
                  <c:v>364.16336059570301</c:v>
                </c:pt>
                <c:pt idx="184">
                  <c:v>366.13705444335898</c:v>
                </c:pt>
                <c:pt idx="185">
                  <c:v>368.16154479980497</c:v>
                </c:pt>
                <c:pt idx="186">
                  <c:v>370.12362670898398</c:v>
                </c:pt>
                <c:pt idx="187">
                  <c:v>372.12341308593699</c:v>
                </c:pt>
                <c:pt idx="188">
                  <c:v>374.16046142578102</c:v>
                </c:pt>
                <c:pt idx="189">
                  <c:v>376.13462829589798</c:v>
                </c:pt>
                <c:pt idx="190">
                  <c:v>378.14651489257801</c:v>
                </c:pt>
                <c:pt idx="191">
                  <c:v>380.15748596191401</c:v>
                </c:pt>
                <c:pt idx="192">
                  <c:v>382.18194580078102</c:v>
                </c:pt>
                <c:pt idx="193">
                  <c:v>384.19383239746099</c:v>
                </c:pt>
                <c:pt idx="194">
                  <c:v>386.11772155761702</c:v>
                </c:pt>
                <c:pt idx="195">
                  <c:v>388.10540771484398</c:v>
                </c:pt>
                <c:pt idx="196">
                  <c:v>390.16665649414102</c:v>
                </c:pt>
                <c:pt idx="197">
                  <c:v>392.16598510742199</c:v>
                </c:pt>
                <c:pt idx="198">
                  <c:v>394.12854003906301</c:v>
                </c:pt>
                <c:pt idx="199">
                  <c:v>396.15299987792997</c:v>
                </c:pt>
                <c:pt idx="200">
                  <c:v>398.17745971679699</c:v>
                </c:pt>
                <c:pt idx="201">
                  <c:v>400.18937683105497</c:v>
                </c:pt>
                <c:pt idx="202">
                  <c:v>402.12489318847702</c:v>
                </c:pt>
                <c:pt idx="203">
                  <c:v>404.04875183105497</c:v>
                </c:pt>
                <c:pt idx="204">
                  <c:v>406.11189270019503</c:v>
                </c:pt>
                <c:pt idx="205">
                  <c:v>408.11122131347702</c:v>
                </c:pt>
                <c:pt idx="206">
                  <c:v>410.13475036621099</c:v>
                </c:pt>
                <c:pt idx="207">
                  <c:v>412.20951843261702</c:v>
                </c:pt>
                <c:pt idx="208">
                  <c:v>414.13432312011702</c:v>
                </c:pt>
                <c:pt idx="209">
                  <c:v>416.04563903808599</c:v>
                </c:pt>
                <c:pt idx="210">
                  <c:v>418.04403686523398</c:v>
                </c:pt>
                <c:pt idx="211">
                  <c:v>420.14393615722702</c:v>
                </c:pt>
                <c:pt idx="212">
                  <c:v>422.14419555664102</c:v>
                </c:pt>
                <c:pt idx="213">
                  <c:v>424.10580444335898</c:v>
                </c:pt>
                <c:pt idx="214">
                  <c:v>426.16798400878901</c:v>
                </c:pt>
                <c:pt idx="215">
                  <c:v>428.17987060546898</c:v>
                </c:pt>
                <c:pt idx="216">
                  <c:v>430.21691894531301</c:v>
                </c:pt>
                <c:pt idx="217">
                  <c:v>432.16500854492199</c:v>
                </c:pt>
                <c:pt idx="218">
                  <c:v>434.16433715820301</c:v>
                </c:pt>
                <c:pt idx="219">
                  <c:v>436.17718505859398</c:v>
                </c:pt>
                <c:pt idx="220">
                  <c:v>438.12527465820301</c:v>
                </c:pt>
                <c:pt idx="221">
                  <c:v>440.09944152832003</c:v>
                </c:pt>
                <c:pt idx="222">
                  <c:v>442.07453918457003</c:v>
                </c:pt>
                <c:pt idx="223">
                  <c:v>444.061279296875</c:v>
                </c:pt>
                <c:pt idx="224">
                  <c:v>446.03547668457003</c:v>
                </c:pt>
                <c:pt idx="225">
                  <c:v>448.05995178222702</c:v>
                </c:pt>
                <c:pt idx="226">
                  <c:v>450.09696960449202</c:v>
                </c:pt>
                <c:pt idx="227">
                  <c:v>452.07115173339798</c:v>
                </c:pt>
                <c:pt idx="228">
                  <c:v>454.03276062011702</c:v>
                </c:pt>
                <c:pt idx="229">
                  <c:v>456.09495544433599</c:v>
                </c:pt>
                <c:pt idx="230">
                  <c:v>458.09428405761702</c:v>
                </c:pt>
                <c:pt idx="231">
                  <c:v>460.09359741210898</c:v>
                </c:pt>
                <c:pt idx="232">
                  <c:v>462.11807250976602</c:v>
                </c:pt>
                <c:pt idx="233">
                  <c:v>464.04194641113298</c:v>
                </c:pt>
                <c:pt idx="234">
                  <c:v>466.06640625</c:v>
                </c:pt>
                <c:pt idx="235">
                  <c:v>468.127685546875</c:v>
                </c:pt>
                <c:pt idx="236">
                  <c:v>470.12701416015602</c:v>
                </c:pt>
                <c:pt idx="237">
                  <c:v>472.07603454589798</c:v>
                </c:pt>
                <c:pt idx="238">
                  <c:v>474.07443237304699</c:v>
                </c:pt>
                <c:pt idx="239">
                  <c:v>476.11239624023398</c:v>
                </c:pt>
                <c:pt idx="240">
                  <c:v>478.02462768554699</c:v>
                </c:pt>
                <c:pt idx="241">
                  <c:v>479.98623657226602</c:v>
                </c:pt>
                <c:pt idx="242">
                  <c:v>481.99812316894503</c:v>
                </c:pt>
                <c:pt idx="243">
                  <c:v>484.15997314453102</c:v>
                </c:pt>
                <c:pt idx="244">
                  <c:v>486.22216796875</c:v>
                </c:pt>
                <c:pt idx="245">
                  <c:v>488.14698791503901</c:v>
                </c:pt>
                <c:pt idx="246">
                  <c:v>490.08251953125</c:v>
                </c:pt>
                <c:pt idx="247">
                  <c:v>492.03155517578102</c:v>
                </c:pt>
                <c:pt idx="248">
                  <c:v>494.04437255859398</c:v>
                </c:pt>
                <c:pt idx="249">
                  <c:v>496.03111267089798</c:v>
                </c:pt>
                <c:pt idx="250">
                  <c:v>498.03044128417997</c:v>
                </c:pt>
                <c:pt idx="251">
                  <c:v>499.99201965332003</c:v>
                </c:pt>
                <c:pt idx="252">
                  <c:v>502.04071044921898</c:v>
                </c:pt>
                <c:pt idx="253">
                  <c:v>504.10292053222702</c:v>
                </c:pt>
                <c:pt idx="254">
                  <c:v>506.07708740234398</c:v>
                </c:pt>
                <c:pt idx="255">
                  <c:v>508.1015625</c:v>
                </c:pt>
                <c:pt idx="256">
                  <c:v>510.08924865722702</c:v>
                </c:pt>
                <c:pt idx="257">
                  <c:v>512.02568054199196</c:v>
                </c:pt>
                <c:pt idx="258">
                  <c:v>514.06271362304699</c:v>
                </c:pt>
                <c:pt idx="259">
                  <c:v>516.11236572265602</c:v>
                </c:pt>
                <c:pt idx="260">
                  <c:v>518.09912109375</c:v>
                </c:pt>
                <c:pt idx="261">
                  <c:v>520.08584594726597</c:v>
                </c:pt>
                <c:pt idx="262">
                  <c:v>522.07260131835903</c:v>
                </c:pt>
                <c:pt idx="263">
                  <c:v>524.07192993164097</c:v>
                </c:pt>
                <c:pt idx="264">
                  <c:v>526.04608154296898</c:v>
                </c:pt>
                <c:pt idx="265">
                  <c:v>528.04446411132801</c:v>
                </c:pt>
                <c:pt idx="266">
                  <c:v>530.106689453125</c:v>
                </c:pt>
                <c:pt idx="267">
                  <c:v>532.10693359375</c:v>
                </c:pt>
                <c:pt idx="268">
                  <c:v>534.03079223632801</c:v>
                </c:pt>
                <c:pt idx="269">
                  <c:v>535.99240112304699</c:v>
                </c:pt>
                <c:pt idx="270">
                  <c:v>538.07974243164097</c:v>
                </c:pt>
                <c:pt idx="271">
                  <c:v>540.10330200195301</c:v>
                </c:pt>
                <c:pt idx="272">
                  <c:v>542.00204467773403</c:v>
                </c:pt>
                <c:pt idx="273">
                  <c:v>544.02743530273403</c:v>
                </c:pt>
                <c:pt idx="274">
                  <c:v>546.03933715820301</c:v>
                </c:pt>
                <c:pt idx="275">
                  <c:v>547.98837280273403</c:v>
                </c:pt>
                <c:pt idx="276">
                  <c:v>550.06314086914097</c:v>
                </c:pt>
                <c:pt idx="277">
                  <c:v>552.06246948242199</c:v>
                </c:pt>
                <c:pt idx="278">
                  <c:v>553.99890136718795</c:v>
                </c:pt>
                <c:pt idx="279">
                  <c:v>556.06015014648403</c:v>
                </c:pt>
                <c:pt idx="280">
                  <c:v>558.18524169921898</c:v>
                </c:pt>
                <c:pt idx="281">
                  <c:v>560.09652709960903</c:v>
                </c:pt>
                <c:pt idx="282">
                  <c:v>561.97009277343795</c:v>
                </c:pt>
                <c:pt idx="283">
                  <c:v>564.00808715820301</c:v>
                </c:pt>
                <c:pt idx="284">
                  <c:v>566.03161621093705</c:v>
                </c:pt>
                <c:pt idx="285">
                  <c:v>567.98065185546898</c:v>
                </c:pt>
                <c:pt idx="286">
                  <c:v>570.01861572265602</c:v>
                </c:pt>
                <c:pt idx="287">
                  <c:v>572.03048706054699</c:v>
                </c:pt>
                <c:pt idx="288">
                  <c:v>573.94180297851597</c:v>
                </c:pt>
                <c:pt idx="289">
                  <c:v>575.97885131835903</c:v>
                </c:pt>
                <c:pt idx="290">
                  <c:v>577.96466064453102</c:v>
                </c:pt>
                <c:pt idx="291">
                  <c:v>579.93884277343705</c:v>
                </c:pt>
                <c:pt idx="292">
                  <c:v>581.97683715820301</c:v>
                </c:pt>
                <c:pt idx="293">
                  <c:v>584.05160522460903</c:v>
                </c:pt>
                <c:pt idx="294">
                  <c:v>586.01321411132801</c:v>
                </c:pt>
                <c:pt idx="295">
                  <c:v>587.98739624023403</c:v>
                </c:pt>
                <c:pt idx="296">
                  <c:v>590.07473754882801</c:v>
                </c:pt>
                <c:pt idx="297">
                  <c:v>591.94833374023403</c:v>
                </c:pt>
                <c:pt idx="298">
                  <c:v>593.93508911132801</c:v>
                </c:pt>
                <c:pt idx="299">
                  <c:v>596.00985717773403</c:v>
                </c:pt>
                <c:pt idx="300">
                  <c:v>597.93276977539097</c:v>
                </c:pt>
                <c:pt idx="301">
                  <c:v>599.96981811523403</c:v>
                </c:pt>
                <c:pt idx="302">
                  <c:v>602.04553222656295</c:v>
                </c:pt>
                <c:pt idx="303">
                  <c:v>604.04483032226597</c:v>
                </c:pt>
                <c:pt idx="304">
                  <c:v>606.00643920898403</c:v>
                </c:pt>
                <c:pt idx="305">
                  <c:v>607.94195556640602</c:v>
                </c:pt>
                <c:pt idx="306">
                  <c:v>609.97900390625</c:v>
                </c:pt>
                <c:pt idx="307">
                  <c:v>611.99182128906295</c:v>
                </c:pt>
                <c:pt idx="308">
                  <c:v>613.90313720703102</c:v>
                </c:pt>
                <c:pt idx="309">
                  <c:v>615.99050903320301</c:v>
                </c:pt>
                <c:pt idx="310">
                  <c:v>618.11557006835903</c:v>
                </c:pt>
                <c:pt idx="311">
                  <c:v>620.02685546875</c:v>
                </c:pt>
                <c:pt idx="312">
                  <c:v>622.00100708007801</c:v>
                </c:pt>
                <c:pt idx="313">
                  <c:v>624.037109375</c:v>
                </c:pt>
                <c:pt idx="314">
                  <c:v>625.93585205078102</c:v>
                </c:pt>
                <c:pt idx="315">
                  <c:v>627.98641967773403</c:v>
                </c:pt>
                <c:pt idx="316">
                  <c:v>630.02346801757801</c:v>
                </c:pt>
                <c:pt idx="317">
                  <c:v>631.92126464843795</c:v>
                </c:pt>
                <c:pt idx="318">
                  <c:v>633.88287353515602</c:v>
                </c:pt>
                <c:pt idx="319">
                  <c:v>635.86959838867199</c:v>
                </c:pt>
                <c:pt idx="320">
                  <c:v>637.94342041015602</c:v>
                </c:pt>
                <c:pt idx="321">
                  <c:v>639.96884155273403</c:v>
                </c:pt>
                <c:pt idx="322">
                  <c:v>641.93136596679699</c:v>
                </c:pt>
                <c:pt idx="323">
                  <c:v>643.93069458007801</c:v>
                </c:pt>
                <c:pt idx="324">
                  <c:v>645.99197387695301</c:v>
                </c:pt>
                <c:pt idx="325">
                  <c:v>647.97869873046898</c:v>
                </c:pt>
                <c:pt idx="326">
                  <c:v>649.90350341796898</c:v>
                </c:pt>
                <c:pt idx="327">
                  <c:v>651.91448974609398</c:v>
                </c:pt>
                <c:pt idx="328">
                  <c:v>653.91378784179699</c:v>
                </c:pt>
                <c:pt idx="329">
                  <c:v>655.95178222656295</c:v>
                </c:pt>
                <c:pt idx="330">
                  <c:v>657.93853759765602</c:v>
                </c:pt>
                <c:pt idx="331">
                  <c:v>659.90011596679699</c:v>
                </c:pt>
                <c:pt idx="332">
                  <c:v>661.93716430664097</c:v>
                </c:pt>
                <c:pt idx="333">
                  <c:v>663.87362670898403</c:v>
                </c:pt>
                <c:pt idx="334">
                  <c:v>665.87295532226597</c:v>
                </c:pt>
                <c:pt idx="335">
                  <c:v>668.02316284179699</c:v>
                </c:pt>
                <c:pt idx="336">
                  <c:v>669.98474121093705</c:v>
                </c:pt>
                <c:pt idx="337">
                  <c:v>671.84573364257801</c:v>
                </c:pt>
                <c:pt idx="338">
                  <c:v>673.89538574218795</c:v>
                </c:pt>
                <c:pt idx="339">
                  <c:v>675.94500732421898</c:v>
                </c:pt>
                <c:pt idx="340">
                  <c:v>677.90661621093705</c:v>
                </c:pt>
                <c:pt idx="341">
                  <c:v>679.91851806640602</c:v>
                </c:pt>
                <c:pt idx="342">
                  <c:v>681.90524291992199</c:v>
                </c:pt>
                <c:pt idx="343">
                  <c:v>683.87942504882801</c:v>
                </c:pt>
                <c:pt idx="344">
                  <c:v>685.94161987304699</c:v>
                </c:pt>
                <c:pt idx="345">
                  <c:v>687.95352172851597</c:v>
                </c:pt>
                <c:pt idx="346">
                  <c:v>689.86389160156205</c:v>
                </c:pt>
                <c:pt idx="347">
                  <c:v>691.84970092773403</c:v>
                </c:pt>
                <c:pt idx="348">
                  <c:v>693.86251831054699</c:v>
                </c:pt>
                <c:pt idx="349">
                  <c:v>695.88699340820301</c:v>
                </c:pt>
                <c:pt idx="350">
                  <c:v>697.99948120117199</c:v>
                </c:pt>
                <c:pt idx="351">
                  <c:v>699.97457885742199</c:v>
                </c:pt>
                <c:pt idx="352">
                  <c:v>701.88494873046898</c:v>
                </c:pt>
                <c:pt idx="353">
                  <c:v>703.94622802734398</c:v>
                </c:pt>
                <c:pt idx="354">
                  <c:v>705.93392944335903</c:v>
                </c:pt>
                <c:pt idx="355">
                  <c:v>707.79586791992199</c:v>
                </c:pt>
                <c:pt idx="356">
                  <c:v>709.80776977539097</c:v>
                </c:pt>
                <c:pt idx="357">
                  <c:v>711.90765380859398</c:v>
                </c:pt>
                <c:pt idx="358">
                  <c:v>713.91952514648403</c:v>
                </c:pt>
                <c:pt idx="359">
                  <c:v>715.95657348632801</c:v>
                </c:pt>
                <c:pt idx="360">
                  <c:v>717.94332885742199</c:v>
                </c:pt>
                <c:pt idx="361">
                  <c:v>719.84112548828102</c:v>
                </c:pt>
                <c:pt idx="362">
                  <c:v>721.91589355468705</c:v>
                </c:pt>
                <c:pt idx="363">
                  <c:v>723.91616821289097</c:v>
                </c:pt>
                <c:pt idx="364">
                  <c:v>725.80233764648403</c:v>
                </c:pt>
                <c:pt idx="365">
                  <c:v>727.86453247070301</c:v>
                </c:pt>
                <c:pt idx="366">
                  <c:v>729.87548828125</c:v>
                </c:pt>
                <c:pt idx="367">
                  <c:v>731.99960327148403</c:v>
                </c:pt>
                <c:pt idx="368">
                  <c:v>734.03756713867199</c:v>
                </c:pt>
                <c:pt idx="369">
                  <c:v>735.88693237304699</c:v>
                </c:pt>
                <c:pt idx="370">
                  <c:v>737.87368774414097</c:v>
                </c:pt>
                <c:pt idx="371">
                  <c:v>739.87301635742199</c:v>
                </c:pt>
                <c:pt idx="372">
                  <c:v>741.83462524414097</c:v>
                </c:pt>
                <c:pt idx="373">
                  <c:v>743.80789184570301</c:v>
                </c:pt>
                <c:pt idx="374">
                  <c:v>745.94552612304699</c:v>
                </c:pt>
                <c:pt idx="375">
                  <c:v>747.95834350585903</c:v>
                </c:pt>
                <c:pt idx="376">
                  <c:v>749.84451293945301</c:v>
                </c:pt>
                <c:pt idx="377">
                  <c:v>751.88156127929699</c:v>
                </c:pt>
                <c:pt idx="378">
                  <c:v>753.85574340820301</c:v>
                </c:pt>
                <c:pt idx="379">
                  <c:v>755.80474853515602</c:v>
                </c:pt>
                <c:pt idx="380">
                  <c:v>757.84182739257801</c:v>
                </c:pt>
                <c:pt idx="381">
                  <c:v>759.82666015625</c:v>
                </c:pt>
                <c:pt idx="382">
                  <c:v>761.81338500976597</c:v>
                </c:pt>
                <c:pt idx="383">
                  <c:v>763.89010620117199</c:v>
                </c:pt>
                <c:pt idx="384">
                  <c:v>765.8642578125</c:v>
                </c:pt>
                <c:pt idx="385">
                  <c:v>767.76300048828102</c:v>
                </c:pt>
                <c:pt idx="386">
                  <c:v>769.81262207031205</c:v>
                </c:pt>
                <c:pt idx="387">
                  <c:v>771.84963989257801</c:v>
                </c:pt>
                <c:pt idx="388">
                  <c:v>773.83639526367199</c:v>
                </c:pt>
                <c:pt idx="389">
                  <c:v>775.83572387695301</c:v>
                </c:pt>
                <c:pt idx="390">
                  <c:v>777.80990600585903</c:v>
                </c:pt>
                <c:pt idx="391">
                  <c:v>779.796630859375</c:v>
                </c:pt>
                <c:pt idx="392">
                  <c:v>781.82110595703102</c:v>
                </c:pt>
                <c:pt idx="393">
                  <c:v>783.82046508789097</c:v>
                </c:pt>
                <c:pt idx="394">
                  <c:v>785.83236694335903</c:v>
                </c:pt>
                <c:pt idx="395">
                  <c:v>787.85684204101597</c:v>
                </c:pt>
                <c:pt idx="396">
                  <c:v>789.86871337890602</c:v>
                </c:pt>
                <c:pt idx="397">
                  <c:v>791.85543823242199</c:v>
                </c:pt>
                <c:pt idx="398">
                  <c:v>793.85479736328102</c:v>
                </c:pt>
                <c:pt idx="399">
                  <c:v>795.82901000976597</c:v>
                </c:pt>
                <c:pt idx="400">
                  <c:v>797.77801513671898</c:v>
                </c:pt>
                <c:pt idx="401">
                  <c:v>799.81503295898403</c:v>
                </c:pt>
                <c:pt idx="402">
                  <c:v>801.83950805664097</c:v>
                </c:pt>
                <c:pt idx="403">
                  <c:v>803.86398315429699</c:v>
                </c:pt>
                <c:pt idx="404">
                  <c:v>805.86328125</c:v>
                </c:pt>
                <c:pt idx="405">
                  <c:v>807.85000610351597</c:v>
                </c:pt>
                <c:pt idx="406">
                  <c:v>809.83676147460903</c:v>
                </c:pt>
                <c:pt idx="407">
                  <c:v>811.81094360351597</c:v>
                </c:pt>
                <c:pt idx="408">
                  <c:v>813.84802246093705</c:v>
                </c:pt>
                <c:pt idx="409">
                  <c:v>815.88507080078102</c:v>
                </c:pt>
                <c:pt idx="410">
                  <c:v>817.80700683593795</c:v>
                </c:pt>
                <c:pt idx="411">
                  <c:v>819.78118896484398</c:v>
                </c:pt>
                <c:pt idx="412">
                  <c:v>821.75729370117199</c:v>
                </c:pt>
                <c:pt idx="413">
                  <c:v>823.71887207031205</c:v>
                </c:pt>
                <c:pt idx="414">
                  <c:v>825.78106689453102</c:v>
                </c:pt>
                <c:pt idx="415">
                  <c:v>827.78042602539097</c:v>
                </c:pt>
                <c:pt idx="416">
                  <c:v>829.72946166992199</c:v>
                </c:pt>
                <c:pt idx="417">
                  <c:v>831.79165649414097</c:v>
                </c:pt>
                <c:pt idx="418">
                  <c:v>833.84127807617199</c:v>
                </c:pt>
                <c:pt idx="419">
                  <c:v>835.790283203125</c:v>
                </c:pt>
                <c:pt idx="420">
                  <c:v>837.76443481445301</c:v>
                </c:pt>
                <c:pt idx="421">
                  <c:v>839.81408691406205</c:v>
                </c:pt>
                <c:pt idx="422">
                  <c:v>841.78826904296898</c:v>
                </c:pt>
                <c:pt idx="423">
                  <c:v>843.76239013671898</c:v>
                </c:pt>
                <c:pt idx="424">
                  <c:v>845.77429199218795</c:v>
                </c:pt>
                <c:pt idx="425">
                  <c:v>847.83654785156205</c:v>
                </c:pt>
                <c:pt idx="426">
                  <c:v>849.84841918945301</c:v>
                </c:pt>
                <c:pt idx="427">
                  <c:v>851.73455810546898</c:v>
                </c:pt>
                <c:pt idx="428">
                  <c:v>853.7841796875</c:v>
                </c:pt>
                <c:pt idx="429">
                  <c:v>855.83380126953102</c:v>
                </c:pt>
                <c:pt idx="430">
                  <c:v>857.80798339843795</c:v>
                </c:pt>
                <c:pt idx="431">
                  <c:v>859.88272094726597</c:v>
                </c:pt>
                <c:pt idx="432">
                  <c:v>861.81915283203102</c:v>
                </c:pt>
                <c:pt idx="433">
                  <c:v>863.74301147460903</c:v>
                </c:pt>
                <c:pt idx="434">
                  <c:v>865.85552978515602</c:v>
                </c:pt>
                <c:pt idx="435">
                  <c:v>867.84228515625</c:v>
                </c:pt>
                <c:pt idx="436">
                  <c:v>869.75357055664097</c:v>
                </c:pt>
                <c:pt idx="437">
                  <c:v>871.70260620117199</c:v>
                </c:pt>
                <c:pt idx="438">
                  <c:v>873.70193481445301</c:v>
                </c:pt>
                <c:pt idx="439">
                  <c:v>875.70129394531295</c:v>
                </c:pt>
                <c:pt idx="440">
                  <c:v>877.72384643554699</c:v>
                </c:pt>
                <c:pt idx="441">
                  <c:v>879.77340698242199</c:v>
                </c:pt>
                <c:pt idx="442">
                  <c:v>881.73693847656295</c:v>
                </c:pt>
                <c:pt idx="443">
                  <c:v>883.69857788085903</c:v>
                </c:pt>
                <c:pt idx="444">
                  <c:v>885.74819946289097</c:v>
                </c:pt>
                <c:pt idx="445">
                  <c:v>887.82293701171898</c:v>
                </c:pt>
                <c:pt idx="446">
                  <c:v>889.75936889648403</c:v>
                </c:pt>
                <c:pt idx="447">
                  <c:v>891.72100830078102</c:v>
                </c:pt>
                <c:pt idx="448">
                  <c:v>893.783203125</c:v>
                </c:pt>
                <c:pt idx="449">
                  <c:v>895.82022094726597</c:v>
                </c:pt>
                <c:pt idx="450">
                  <c:v>897.75668334960903</c:v>
                </c:pt>
                <c:pt idx="451">
                  <c:v>899.70571899414097</c:v>
                </c:pt>
                <c:pt idx="452">
                  <c:v>901.75534057617199</c:v>
                </c:pt>
                <c:pt idx="453">
                  <c:v>903.76724243164097</c:v>
                </c:pt>
                <c:pt idx="454">
                  <c:v>905.72692871093705</c:v>
                </c:pt>
                <c:pt idx="455">
                  <c:v>907.70108032226597</c:v>
                </c:pt>
                <c:pt idx="456">
                  <c:v>909.75262451171898</c:v>
                </c:pt>
                <c:pt idx="457">
                  <c:v>911.77713012695301</c:v>
                </c:pt>
                <c:pt idx="458">
                  <c:v>913.76385498046898</c:v>
                </c:pt>
                <c:pt idx="459">
                  <c:v>915.81344604492199</c:v>
                </c:pt>
                <c:pt idx="460">
                  <c:v>917.80020141601597</c:v>
                </c:pt>
                <c:pt idx="461">
                  <c:v>919.69894409179699</c:v>
                </c:pt>
                <c:pt idx="462">
                  <c:v>921.74856567382801</c:v>
                </c:pt>
                <c:pt idx="463">
                  <c:v>923.82330322265602</c:v>
                </c:pt>
                <c:pt idx="464">
                  <c:v>925.75973510742199</c:v>
                </c:pt>
                <c:pt idx="465">
                  <c:v>927.73202514648403</c:v>
                </c:pt>
                <c:pt idx="466">
                  <c:v>929.75653076171898</c:v>
                </c:pt>
                <c:pt idx="467">
                  <c:v>931.72003173828102</c:v>
                </c:pt>
                <c:pt idx="468">
                  <c:v>933.66903686523403</c:v>
                </c:pt>
                <c:pt idx="469">
                  <c:v>935.71865844726597</c:v>
                </c:pt>
                <c:pt idx="470">
                  <c:v>937.78088378906295</c:v>
                </c:pt>
                <c:pt idx="471">
                  <c:v>939.71734619140602</c:v>
                </c:pt>
                <c:pt idx="472">
                  <c:v>941.69146728515602</c:v>
                </c:pt>
                <c:pt idx="473">
                  <c:v>943.72848510742199</c:v>
                </c:pt>
                <c:pt idx="474">
                  <c:v>945.71524047851597</c:v>
                </c:pt>
                <c:pt idx="475">
                  <c:v>947.73971557617199</c:v>
                </c:pt>
                <c:pt idx="476">
                  <c:v>949.82705688476597</c:v>
                </c:pt>
                <c:pt idx="477">
                  <c:v>951.78869628906295</c:v>
                </c:pt>
                <c:pt idx="478">
                  <c:v>953.75033569335903</c:v>
                </c:pt>
                <c:pt idx="479">
                  <c:v>955.787353515625</c:v>
                </c:pt>
                <c:pt idx="480">
                  <c:v>957.73638916015602</c:v>
                </c:pt>
                <c:pt idx="481">
                  <c:v>959.66024780273403</c:v>
                </c:pt>
                <c:pt idx="482">
                  <c:v>961.63439941406205</c:v>
                </c:pt>
                <c:pt idx="483">
                  <c:v>963.72174072265602</c:v>
                </c:pt>
                <c:pt idx="484">
                  <c:v>965.73171997070301</c:v>
                </c:pt>
                <c:pt idx="485">
                  <c:v>967.63049316406205</c:v>
                </c:pt>
                <c:pt idx="486">
                  <c:v>969.63171386718705</c:v>
                </c:pt>
                <c:pt idx="487">
                  <c:v>971.69387817382801</c:v>
                </c:pt>
                <c:pt idx="488">
                  <c:v>973.68063354492199</c:v>
                </c:pt>
                <c:pt idx="489">
                  <c:v>975.65484619140602</c:v>
                </c:pt>
                <c:pt idx="490">
                  <c:v>977.72772216796898</c:v>
                </c:pt>
                <c:pt idx="491">
                  <c:v>979.71444702148403</c:v>
                </c:pt>
                <c:pt idx="492">
                  <c:v>981.62765502929699</c:v>
                </c:pt>
                <c:pt idx="493">
                  <c:v>983.61441040039097</c:v>
                </c:pt>
                <c:pt idx="494">
                  <c:v>985.67468261718705</c:v>
                </c:pt>
                <c:pt idx="495">
                  <c:v>987.74942016601597</c:v>
                </c:pt>
                <c:pt idx="496">
                  <c:v>989.78836059570301</c:v>
                </c:pt>
                <c:pt idx="497">
                  <c:v>991.73739624023403</c:v>
                </c:pt>
                <c:pt idx="498">
                  <c:v>993.66131591796898</c:v>
                </c:pt>
                <c:pt idx="499">
                  <c:v>995.7109375</c:v>
                </c:pt>
                <c:pt idx="500">
                  <c:v>997.69769287109398</c:v>
                </c:pt>
                <c:pt idx="501">
                  <c:v>999.646728515625</c:v>
                </c:pt>
                <c:pt idx="502">
                  <c:v>1001.6334533691401</c:v>
                </c:pt>
                <c:pt idx="503">
                  <c:v>1003.6453552246099</c:v>
                </c:pt>
                <c:pt idx="504">
                  <c:v>1005.69500732422</c:v>
                </c:pt>
                <c:pt idx="505">
                  <c:v>1007.6565856933599</c:v>
                </c:pt>
                <c:pt idx="506">
                  <c:v>1009.60559082031</c:v>
                </c:pt>
                <c:pt idx="507">
                  <c:v>1011.6175231933599</c:v>
                </c:pt>
                <c:pt idx="508">
                  <c:v>1013.65454101562</c:v>
                </c:pt>
                <c:pt idx="509">
                  <c:v>1015.62872314453</c:v>
                </c:pt>
                <c:pt idx="510">
                  <c:v>1017.59033203125</c:v>
                </c:pt>
                <c:pt idx="511">
                  <c:v>1019.6273498535199</c:v>
                </c:pt>
                <c:pt idx="512">
                  <c:v>1021.65179443359</c:v>
                </c:pt>
                <c:pt idx="513">
                  <c:v>1023.60083007813</c:v>
                </c:pt>
                <c:pt idx="514">
                  <c:v>1025.6611328125</c:v>
                </c:pt>
                <c:pt idx="515">
                  <c:v>1027.6856079101599</c:v>
                </c:pt>
                <c:pt idx="516">
                  <c:v>1029.5610961914099</c:v>
                </c:pt>
                <c:pt idx="517">
                  <c:v>1031.62329101562</c:v>
                </c:pt>
                <c:pt idx="518">
                  <c:v>1033.7357788085901</c:v>
                </c:pt>
                <c:pt idx="519">
                  <c:v>1035.6847534179699</c:v>
                </c:pt>
                <c:pt idx="520">
                  <c:v>1037.65893554688</c:v>
                </c:pt>
                <c:pt idx="521">
                  <c:v>1039.6834106445301</c:v>
                </c:pt>
                <c:pt idx="522">
                  <c:v>1041.61791992188</c:v>
                </c:pt>
                <c:pt idx="523">
                  <c:v>1043.57958984375</c:v>
                </c:pt>
                <c:pt idx="524">
                  <c:v>1045.5808715820301</c:v>
                </c:pt>
                <c:pt idx="525">
                  <c:v>1047.68078613281</c:v>
                </c:pt>
                <c:pt idx="526">
                  <c:v>1049.7429809570301</c:v>
                </c:pt>
                <c:pt idx="527">
                  <c:v>1051.63977050781</c:v>
                </c:pt>
                <c:pt idx="528">
                  <c:v>1053.64978027344</c:v>
                </c:pt>
                <c:pt idx="529">
                  <c:v>1055.6762084960901</c:v>
                </c:pt>
                <c:pt idx="530">
                  <c:v>1057.61450195312</c:v>
                </c:pt>
                <c:pt idx="531">
                  <c:v>1059.6640625</c:v>
                </c:pt>
                <c:pt idx="532">
                  <c:v>1061.6508178710901</c:v>
                </c:pt>
                <c:pt idx="533">
                  <c:v>1063.58728027344</c:v>
                </c:pt>
                <c:pt idx="534">
                  <c:v>1065.6369018554699</c:v>
                </c:pt>
                <c:pt idx="535">
                  <c:v>1067.66137695312</c:v>
                </c:pt>
                <c:pt idx="536">
                  <c:v>1069.63562011719</c:v>
                </c:pt>
                <c:pt idx="537">
                  <c:v>1071.6600952148401</c:v>
                </c:pt>
                <c:pt idx="538">
                  <c:v>1073.67004394531</c:v>
                </c:pt>
                <c:pt idx="539">
                  <c:v>1075.63159179688</c:v>
                </c:pt>
                <c:pt idx="540">
                  <c:v>1077.72082519531</c:v>
                </c:pt>
                <c:pt idx="541">
                  <c:v>1079.78308105469</c:v>
                </c:pt>
                <c:pt idx="542">
                  <c:v>1081.6818237304699</c:v>
                </c:pt>
                <c:pt idx="543">
                  <c:v>1083.6182250976599</c:v>
                </c:pt>
                <c:pt idx="544">
                  <c:v>1085.63012695312</c:v>
                </c:pt>
                <c:pt idx="545">
                  <c:v>1087.62951660156</c:v>
                </c:pt>
                <c:pt idx="546">
                  <c:v>1089.6414184570301</c:v>
                </c:pt>
                <c:pt idx="547">
                  <c:v>1091.66589355469</c:v>
                </c:pt>
                <c:pt idx="548">
                  <c:v>1093.6884155273401</c:v>
                </c:pt>
                <c:pt idx="549">
                  <c:v>1095.6625366210901</c:v>
                </c:pt>
                <c:pt idx="550">
                  <c:v>1097.6511840820301</c:v>
                </c:pt>
                <c:pt idx="551">
                  <c:v>1099.61279296875</c:v>
                </c:pt>
                <c:pt idx="552">
                  <c:v>1101.5618286132801</c:v>
                </c:pt>
                <c:pt idx="553">
                  <c:v>1103.53601074219</c:v>
                </c:pt>
                <c:pt idx="554">
                  <c:v>1105.5227661132801</c:v>
                </c:pt>
                <c:pt idx="555">
                  <c:v>1107.53466796875</c:v>
                </c:pt>
                <c:pt idx="556">
                  <c:v>1109.59692382812</c:v>
                </c:pt>
                <c:pt idx="557">
                  <c:v>1111.6968383789099</c:v>
                </c:pt>
                <c:pt idx="558">
                  <c:v>1113.681640625</c:v>
                </c:pt>
                <c:pt idx="559">
                  <c:v>1115.59289550781</c:v>
                </c:pt>
                <c:pt idx="560">
                  <c:v>1117.55639648438</c:v>
                </c:pt>
                <c:pt idx="561">
                  <c:v>1119.53063964844</c:v>
                </c:pt>
                <c:pt idx="562">
                  <c:v>1121.5425415039099</c:v>
                </c:pt>
                <c:pt idx="563">
                  <c:v>1123.5669555664099</c:v>
                </c:pt>
                <c:pt idx="564">
                  <c:v>1125.5537109375</c:v>
                </c:pt>
                <c:pt idx="565">
                  <c:v>1127.5908203125</c:v>
                </c:pt>
                <c:pt idx="566">
                  <c:v>1129.5901489257801</c:v>
                </c:pt>
                <c:pt idx="567">
                  <c:v>1131.5139770507801</c:v>
                </c:pt>
                <c:pt idx="568">
                  <c:v>1133.60131835938</c:v>
                </c:pt>
                <c:pt idx="569">
                  <c:v>1135.6635131835901</c:v>
                </c:pt>
                <c:pt idx="570">
                  <c:v>1137.57482910156</c:v>
                </c:pt>
                <c:pt idx="571">
                  <c:v>1139.52197265625</c:v>
                </c:pt>
                <c:pt idx="572">
                  <c:v>1141.5841674804699</c:v>
                </c:pt>
                <c:pt idx="573">
                  <c:v>1143.6105346679699</c:v>
                </c:pt>
                <c:pt idx="574">
                  <c:v>1145.50927734375</c:v>
                </c:pt>
                <c:pt idx="575">
                  <c:v>1147.5463256835901</c:v>
                </c:pt>
                <c:pt idx="576">
                  <c:v>1149.5833129882801</c:v>
                </c:pt>
                <c:pt idx="577">
                  <c:v>1151.59521484375</c:v>
                </c:pt>
                <c:pt idx="578">
                  <c:v>1153.59460449219</c:v>
                </c:pt>
                <c:pt idx="579">
                  <c:v>1155.5436401367199</c:v>
                </c:pt>
                <c:pt idx="580">
                  <c:v>1157.5429077148401</c:v>
                </c:pt>
                <c:pt idx="581">
                  <c:v>1159.5673217773401</c:v>
                </c:pt>
                <c:pt idx="582">
                  <c:v>1161.56469726562</c:v>
                </c:pt>
                <c:pt idx="583">
                  <c:v>1163.5891723632801</c:v>
                </c:pt>
                <c:pt idx="584">
                  <c:v>1165.56530761719</c:v>
                </c:pt>
                <c:pt idx="585">
                  <c:v>1167.5394897460901</c:v>
                </c:pt>
                <c:pt idx="586">
                  <c:v>1169.55139160156</c:v>
                </c:pt>
                <c:pt idx="587">
                  <c:v>1171.5507202148401</c:v>
                </c:pt>
                <c:pt idx="588">
                  <c:v>1173.55004882812</c:v>
                </c:pt>
                <c:pt idx="589">
                  <c:v>1175.5493774414099</c:v>
                </c:pt>
                <c:pt idx="590">
                  <c:v>1177.56127929688</c:v>
                </c:pt>
                <c:pt idx="591">
                  <c:v>1179.5480346679699</c:v>
                </c:pt>
                <c:pt idx="592">
                  <c:v>1181.5095825195301</c:v>
                </c:pt>
                <c:pt idx="593">
                  <c:v>1183.521484375</c:v>
                </c:pt>
                <c:pt idx="594">
                  <c:v>1185.5333862304699</c:v>
                </c:pt>
                <c:pt idx="595">
                  <c:v>1187.52014160156</c:v>
                </c:pt>
                <c:pt idx="596">
                  <c:v>1189.5949096679699</c:v>
                </c:pt>
                <c:pt idx="597">
                  <c:v>1191.58166503906</c:v>
                </c:pt>
                <c:pt idx="598">
                  <c:v>1193.4804077148401</c:v>
                </c:pt>
                <c:pt idx="599">
                  <c:v>1195.51745605469</c:v>
                </c:pt>
                <c:pt idx="600">
                  <c:v>1197.63000488281</c:v>
                </c:pt>
                <c:pt idx="601">
                  <c:v>1199.59155273438</c:v>
                </c:pt>
                <c:pt idx="602">
                  <c:v>1201.55310058594</c:v>
                </c:pt>
                <c:pt idx="603">
                  <c:v>1203.5650024414099</c:v>
                </c:pt>
                <c:pt idx="604">
                  <c:v>1205.51403808594</c:v>
                </c:pt>
                <c:pt idx="605">
                  <c:v>1207.5636596679699</c:v>
                </c:pt>
                <c:pt idx="606">
                  <c:v>1209.59875488281</c:v>
                </c:pt>
                <c:pt idx="607">
                  <c:v>1211.57299804688</c:v>
                </c:pt>
                <c:pt idx="608">
                  <c:v>1213.5114135742199</c:v>
                </c:pt>
                <c:pt idx="609">
                  <c:v>1215.5484008789099</c:v>
                </c:pt>
                <c:pt idx="610">
                  <c:v>1217.69860839844</c:v>
                </c:pt>
                <c:pt idx="611">
                  <c:v>1219.59545898438</c:v>
                </c:pt>
                <c:pt idx="612">
                  <c:v>1221.4942016601599</c:v>
                </c:pt>
                <c:pt idx="613">
                  <c:v>1223.5205688476599</c:v>
                </c:pt>
                <c:pt idx="614">
                  <c:v>1225.5198364257801</c:v>
                </c:pt>
                <c:pt idx="615">
                  <c:v>1227.46887207031</c:v>
                </c:pt>
                <c:pt idx="616">
                  <c:v>1229.5059204101599</c:v>
                </c:pt>
                <c:pt idx="617">
                  <c:v>1231.60583496094</c:v>
                </c:pt>
                <c:pt idx="618">
                  <c:v>1233.5171508789099</c:v>
                </c:pt>
                <c:pt idx="619">
                  <c:v>1235.45361328125</c:v>
                </c:pt>
                <c:pt idx="620">
                  <c:v>1237.4780883789099</c:v>
                </c:pt>
                <c:pt idx="621">
                  <c:v>1239.50256347656</c:v>
                </c:pt>
                <c:pt idx="622">
                  <c:v>1241.5144653320301</c:v>
                </c:pt>
                <c:pt idx="623">
                  <c:v>1243.50122070312</c:v>
                </c:pt>
                <c:pt idx="624">
                  <c:v>1245.4879760742199</c:v>
                </c:pt>
                <c:pt idx="625">
                  <c:v>1247.55017089844</c:v>
                </c:pt>
                <c:pt idx="626">
                  <c:v>1249.5852661132801</c:v>
                </c:pt>
                <c:pt idx="627">
                  <c:v>1251.5845336914099</c:v>
                </c:pt>
                <c:pt idx="628">
                  <c:v>1253.53552246094</c:v>
                </c:pt>
                <c:pt idx="629">
                  <c:v>1255.4091186523401</c:v>
                </c:pt>
                <c:pt idx="630">
                  <c:v>1257.44616699219</c:v>
                </c:pt>
                <c:pt idx="631">
                  <c:v>1259.4580688476599</c:v>
                </c:pt>
                <c:pt idx="632">
                  <c:v>1261.53088378906</c:v>
                </c:pt>
                <c:pt idx="633">
                  <c:v>1263.5805053710901</c:v>
                </c:pt>
                <c:pt idx="634">
                  <c:v>1265.4559936523401</c:v>
                </c:pt>
                <c:pt idx="635">
                  <c:v>1267.4408569335901</c:v>
                </c:pt>
                <c:pt idx="636">
                  <c:v>1269.4905395507801</c:v>
                </c:pt>
                <c:pt idx="637">
                  <c:v>1271.4791870117199</c:v>
                </c:pt>
                <c:pt idx="638">
                  <c:v>1273.4407348632801</c:v>
                </c:pt>
                <c:pt idx="639">
                  <c:v>1275.49035644531</c:v>
                </c:pt>
                <c:pt idx="640">
                  <c:v>1277.46264648438</c:v>
                </c:pt>
                <c:pt idx="641">
                  <c:v>1279.3865356445301</c:v>
                </c:pt>
                <c:pt idx="642">
                  <c:v>1281.4380493164099</c:v>
                </c:pt>
                <c:pt idx="643">
                  <c:v>1283.53796386719</c:v>
                </c:pt>
                <c:pt idx="644">
                  <c:v>1285.5121459960901</c:v>
                </c:pt>
                <c:pt idx="645">
                  <c:v>1287.4988403320301</c:v>
                </c:pt>
                <c:pt idx="646">
                  <c:v>1289.56103515625</c:v>
                </c:pt>
                <c:pt idx="647">
                  <c:v>1291.5100708007801</c:v>
                </c:pt>
                <c:pt idx="648">
                  <c:v>1293.4716796875</c:v>
                </c:pt>
                <c:pt idx="649">
                  <c:v>1295.45654296875</c:v>
                </c:pt>
                <c:pt idx="650">
                  <c:v>1297.4181518554699</c:v>
                </c:pt>
                <c:pt idx="651">
                  <c:v>1299.44262695312</c:v>
                </c:pt>
                <c:pt idx="652">
                  <c:v>1301.4545288085901</c:v>
                </c:pt>
                <c:pt idx="653">
                  <c:v>1303.4180297851599</c:v>
                </c:pt>
                <c:pt idx="654">
                  <c:v>1305.4550170898401</c:v>
                </c:pt>
                <c:pt idx="655">
                  <c:v>1307.50463867188</c:v>
                </c:pt>
                <c:pt idx="656">
                  <c:v>1309.50402832031</c:v>
                </c:pt>
                <c:pt idx="657">
                  <c:v>1311.5159301757801</c:v>
                </c:pt>
                <c:pt idx="658">
                  <c:v>1313.4900512695301</c:v>
                </c:pt>
                <c:pt idx="659">
                  <c:v>1315.43713378906</c:v>
                </c:pt>
                <c:pt idx="660">
                  <c:v>1317.40942382812</c:v>
                </c:pt>
                <c:pt idx="661">
                  <c:v>1319.4609985351599</c:v>
                </c:pt>
                <c:pt idx="662">
                  <c:v>1321.5628051757801</c:v>
                </c:pt>
                <c:pt idx="663">
                  <c:v>1323.51184082031</c:v>
                </c:pt>
                <c:pt idx="664">
                  <c:v>1325.4985961914099</c:v>
                </c:pt>
                <c:pt idx="665">
                  <c:v>1327.51049804688</c:v>
                </c:pt>
                <c:pt idx="666">
                  <c:v>1329.4092407226599</c:v>
                </c:pt>
                <c:pt idx="667">
                  <c:v>1331.4588012695301</c:v>
                </c:pt>
                <c:pt idx="668">
                  <c:v>1333.470703125</c:v>
                </c:pt>
                <c:pt idx="669">
                  <c:v>1335.4448852539099</c:v>
                </c:pt>
                <c:pt idx="670">
                  <c:v>1337.4567260742199</c:v>
                </c:pt>
                <c:pt idx="671">
                  <c:v>1339.40576171875</c:v>
                </c:pt>
                <c:pt idx="672">
                  <c:v>1341.44287109375</c:v>
                </c:pt>
                <c:pt idx="673">
                  <c:v>1343.4421997070301</c:v>
                </c:pt>
                <c:pt idx="674">
                  <c:v>1345.40185546875</c:v>
                </c:pt>
                <c:pt idx="675">
                  <c:v>1347.4514770507801</c:v>
                </c:pt>
                <c:pt idx="676">
                  <c:v>1349.4149780273401</c:v>
                </c:pt>
                <c:pt idx="677">
                  <c:v>1351.42687988281</c:v>
                </c:pt>
                <c:pt idx="678">
                  <c:v>1353.4387817382801</c:v>
                </c:pt>
                <c:pt idx="679">
                  <c:v>1355.400390625</c:v>
                </c:pt>
                <c:pt idx="680">
                  <c:v>1357.4375</c:v>
                </c:pt>
                <c:pt idx="681">
                  <c:v>1359.4619140625</c:v>
                </c:pt>
                <c:pt idx="682">
                  <c:v>1361.44860839844</c:v>
                </c:pt>
                <c:pt idx="683">
                  <c:v>1363.4730834960901</c:v>
                </c:pt>
                <c:pt idx="684">
                  <c:v>1365.51013183594</c:v>
                </c:pt>
                <c:pt idx="685">
                  <c:v>1367.4465942382801</c:v>
                </c:pt>
                <c:pt idx="686">
                  <c:v>1369.43334960938</c:v>
                </c:pt>
                <c:pt idx="687">
                  <c:v>1371.4326782226599</c:v>
                </c:pt>
                <c:pt idx="688">
                  <c:v>1373.41943359375</c:v>
                </c:pt>
                <c:pt idx="689">
                  <c:v>1375.3810424804699</c:v>
                </c:pt>
                <c:pt idx="690">
                  <c:v>1377.35522460938</c:v>
                </c:pt>
                <c:pt idx="691">
                  <c:v>1379.40490722656</c:v>
                </c:pt>
                <c:pt idx="692">
                  <c:v>1381.34130859375</c:v>
                </c:pt>
                <c:pt idx="693">
                  <c:v>1383.2632446289099</c:v>
                </c:pt>
                <c:pt idx="694">
                  <c:v>1385.3486938476599</c:v>
                </c:pt>
                <c:pt idx="695">
                  <c:v>1387.43603515625</c:v>
                </c:pt>
                <c:pt idx="696">
                  <c:v>1389.4373168945301</c:v>
                </c:pt>
                <c:pt idx="697">
                  <c:v>1391.4133911132801</c:v>
                </c:pt>
                <c:pt idx="698">
                  <c:v>1393.36242675781</c:v>
                </c:pt>
                <c:pt idx="699">
                  <c:v>1395.3366088867199</c:v>
                </c:pt>
                <c:pt idx="700">
                  <c:v>1397.3484497070301</c:v>
                </c:pt>
                <c:pt idx="701">
                  <c:v>1399.3477172851599</c:v>
                </c:pt>
                <c:pt idx="702">
                  <c:v>1401.35961914062</c:v>
                </c:pt>
                <c:pt idx="703">
                  <c:v>1403.3715209960901</c:v>
                </c:pt>
                <c:pt idx="704">
                  <c:v>1405.3689575195301</c:v>
                </c:pt>
                <c:pt idx="705">
                  <c:v>1407.3432006835901</c:v>
                </c:pt>
                <c:pt idx="706">
                  <c:v>1409.3444213867199</c:v>
                </c:pt>
                <c:pt idx="707">
                  <c:v>1411.4191284179699</c:v>
                </c:pt>
                <c:pt idx="708">
                  <c:v>1413.41845703125</c:v>
                </c:pt>
                <c:pt idx="709">
                  <c:v>1415.3423461914099</c:v>
                </c:pt>
                <c:pt idx="710">
                  <c:v>1417.39196777344</c:v>
                </c:pt>
                <c:pt idx="711">
                  <c:v>1419.4415893554699</c:v>
                </c:pt>
                <c:pt idx="712">
                  <c:v>1421.390625</c:v>
                </c:pt>
                <c:pt idx="713">
                  <c:v>1423.36291503906</c:v>
                </c:pt>
                <c:pt idx="714">
                  <c:v>1425.3622436523401</c:v>
                </c:pt>
                <c:pt idx="715">
                  <c:v>1427.3508911132801</c:v>
                </c:pt>
                <c:pt idx="716">
                  <c:v>1429.37536621094</c:v>
                </c:pt>
                <c:pt idx="717">
                  <c:v>1431.3746948242199</c:v>
                </c:pt>
                <c:pt idx="718">
                  <c:v>1433.3488159179699</c:v>
                </c:pt>
                <c:pt idx="719">
                  <c:v>1435.33557128906</c:v>
                </c:pt>
                <c:pt idx="720">
                  <c:v>1437.3097534179699</c:v>
                </c:pt>
                <c:pt idx="721">
                  <c:v>1439.3593139648401</c:v>
                </c:pt>
                <c:pt idx="722">
                  <c:v>1441.44665527344</c:v>
                </c:pt>
                <c:pt idx="723">
                  <c:v>1443.4208984375</c:v>
                </c:pt>
                <c:pt idx="724">
                  <c:v>1445.3699340820301</c:v>
                </c:pt>
                <c:pt idx="725">
                  <c:v>1447.3566284179699</c:v>
                </c:pt>
                <c:pt idx="726">
                  <c:v>1449.3056640625</c:v>
                </c:pt>
                <c:pt idx="727">
                  <c:v>1451.38049316406</c:v>
                </c:pt>
                <c:pt idx="728">
                  <c:v>1453.3421020507801</c:v>
                </c:pt>
                <c:pt idx="729">
                  <c:v>1455.2030639648401</c:v>
                </c:pt>
                <c:pt idx="730">
                  <c:v>1457.24011230469</c:v>
                </c:pt>
                <c:pt idx="731">
                  <c:v>1459.3526000976599</c:v>
                </c:pt>
                <c:pt idx="732">
                  <c:v>1461.3896484375</c:v>
                </c:pt>
                <c:pt idx="733">
                  <c:v>1463.31164550781</c:v>
                </c:pt>
                <c:pt idx="734">
                  <c:v>1465.31091308594</c:v>
                </c:pt>
                <c:pt idx="735">
                  <c:v>1467.32470703125</c:v>
                </c:pt>
                <c:pt idx="736">
                  <c:v>1469.2988891601599</c:v>
                </c:pt>
                <c:pt idx="737">
                  <c:v>1471.2460327148401</c:v>
                </c:pt>
                <c:pt idx="738">
                  <c:v>1473.2308959960901</c:v>
                </c:pt>
                <c:pt idx="739">
                  <c:v>1475.36853027344</c:v>
                </c:pt>
                <c:pt idx="740">
                  <c:v>1477.38232421875</c:v>
                </c:pt>
                <c:pt idx="741">
                  <c:v>1479.37097167969</c:v>
                </c:pt>
                <c:pt idx="742">
                  <c:v>1481.3935546875</c:v>
                </c:pt>
                <c:pt idx="743">
                  <c:v>1483.3300170898401</c:v>
                </c:pt>
                <c:pt idx="744">
                  <c:v>1485.4047241210901</c:v>
                </c:pt>
                <c:pt idx="745">
                  <c:v>1487.39147949219</c:v>
                </c:pt>
                <c:pt idx="746">
                  <c:v>1489.2544555664099</c:v>
                </c:pt>
                <c:pt idx="747">
                  <c:v>1491.2537231445301</c:v>
                </c:pt>
                <c:pt idx="748">
                  <c:v>1493.3014526367199</c:v>
                </c:pt>
                <c:pt idx="749">
                  <c:v>1495.3114624023401</c:v>
                </c:pt>
                <c:pt idx="750">
                  <c:v>1497.2767944335901</c:v>
                </c:pt>
                <c:pt idx="751">
                  <c:v>1499.30505371094</c:v>
                </c:pt>
                <c:pt idx="752">
                  <c:v>1501.35095214844</c:v>
                </c:pt>
                <c:pt idx="753">
                  <c:v>1503.32141113281</c:v>
                </c:pt>
                <c:pt idx="754">
                  <c:v>1505.2993774414099</c:v>
                </c:pt>
                <c:pt idx="755">
                  <c:v>1507.3401489257801</c:v>
                </c:pt>
                <c:pt idx="756">
                  <c:v>1509.38977050781</c:v>
                </c:pt>
                <c:pt idx="757">
                  <c:v>1511.30993652344</c:v>
                </c:pt>
                <c:pt idx="758">
                  <c:v>1513.25512695313</c:v>
                </c:pt>
                <c:pt idx="759">
                  <c:v>1515.30847167969</c:v>
                </c:pt>
                <c:pt idx="760">
                  <c:v>1517.2952270507801</c:v>
                </c:pt>
                <c:pt idx="761">
                  <c:v>1519.2693481445301</c:v>
                </c:pt>
                <c:pt idx="762">
                  <c:v>1521.2184448242199</c:v>
                </c:pt>
                <c:pt idx="763">
                  <c:v>1523.24291992187</c:v>
                </c:pt>
                <c:pt idx="764">
                  <c:v>1525.2836303710901</c:v>
                </c:pt>
                <c:pt idx="765">
                  <c:v>1527.34582519531</c:v>
                </c:pt>
                <c:pt idx="766">
                  <c:v>1529.3200073242199</c:v>
                </c:pt>
                <c:pt idx="767">
                  <c:v>1531.2150268554699</c:v>
                </c:pt>
                <c:pt idx="768">
                  <c:v>1533.3275756835901</c:v>
                </c:pt>
                <c:pt idx="769">
                  <c:v>1535.4060668945301</c:v>
                </c:pt>
                <c:pt idx="770">
                  <c:v>1537.3639526367199</c:v>
                </c:pt>
                <c:pt idx="771">
                  <c:v>1539.3218383789099</c:v>
                </c:pt>
                <c:pt idx="772">
                  <c:v>1541.2582397460901</c:v>
                </c:pt>
                <c:pt idx="773">
                  <c:v>1543.2612915039099</c:v>
                </c:pt>
                <c:pt idx="774">
                  <c:v>1545.2858276367199</c:v>
                </c:pt>
                <c:pt idx="775">
                  <c:v>1547.24743652344</c:v>
                </c:pt>
                <c:pt idx="776">
                  <c:v>1549.32214355469</c:v>
                </c:pt>
                <c:pt idx="777">
                  <c:v>1551.30517578125</c:v>
                </c:pt>
                <c:pt idx="778">
                  <c:v>1553.22021484375</c:v>
                </c:pt>
                <c:pt idx="779">
                  <c:v>1555.2824096679699</c:v>
                </c:pt>
                <c:pt idx="780">
                  <c:v>1557.3534545898401</c:v>
                </c:pt>
                <c:pt idx="781">
                  <c:v>1559.3024291992199</c:v>
                </c:pt>
                <c:pt idx="782">
                  <c:v>1561.3683471679699</c:v>
                </c:pt>
                <c:pt idx="783">
                  <c:v>1563.4091796875</c:v>
                </c:pt>
                <c:pt idx="784">
                  <c:v>1565.25756835938</c:v>
                </c:pt>
                <c:pt idx="785">
                  <c:v>1567.2946166992199</c:v>
                </c:pt>
                <c:pt idx="786">
                  <c:v>1569.2902221679699</c:v>
                </c:pt>
                <c:pt idx="787">
                  <c:v>1571.2479858398401</c:v>
                </c:pt>
                <c:pt idx="788">
                  <c:v>1573.3013305664099</c:v>
                </c:pt>
                <c:pt idx="789">
                  <c:v>1575.34216308594</c:v>
                </c:pt>
                <c:pt idx="790">
                  <c:v>1577.3163452148401</c:v>
                </c:pt>
                <c:pt idx="791">
                  <c:v>1579.2113647460901</c:v>
                </c:pt>
                <c:pt idx="792">
                  <c:v>1581.21948242187</c:v>
                </c:pt>
                <c:pt idx="793">
                  <c:v>1583.2099609375</c:v>
                </c:pt>
                <c:pt idx="794">
                  <c:v>1585.1967163085901</c:v>
                </c:pt>
                <c:pt idx="795">
                  <c:v>1587.2551879882801</c:v>
                </c:pt>
                <c:pt idx="796">
                  <c:v>1589.27087402344</c:v>
                </c:pt>
                <c:pt idx="797">
                  <c:v>1591.24877929687</c:v>
                </c:pt>
                <c:pt idx="798">
                  <c:v>1593.23181152344</c:v>
                </c:pt>
                <c:pt idx="799">
                  <c:v>1595.2525024414099</c:v>
                </c:pt>
                <c:pt idx="800">
                  <c:v>1597.2769165039099</c:v>
                </c:pt>
                <c:pt idx="801">
                  <c:v>1599.23852539062</c:v>
                </c:pt>
                <c:pt idx="802">
                  <c:v>1601.2793579101599</c:v>
                </c:pt>
                <c:pt idx="803">
                  <c:v>1603.3452758789099</c:v>
                </c:pt>
                <c:pt idx="804">
                  <c:v>1605.3031616210901</c:v>
                </c:pt>
                <c:pt idx="805">
                  <c:v>1607.2233276367199</c:v>
                </c:pt>
                <c:pt idx="806">
                  <c:v>1609.23889160156</c:v>
                </c:pt>
                <c:pt idx="807">
                  <c:v>1611.2759399414099</c:v>
                </c:pt>
                <c:pt idx="808">
                  <c:v>1613.2338256835901</c:v>
                </c:pt>
                <c:pt idx="809">
                  <c:v>1615.15771484375</c:v>
                </c:pt>
                <c:pt idx="810">
                  <c:v>1617.1444702148401</c:v>
                </c:pt>
                <c:pt idx="811">
                  <c:v>1619.2191772460901</c:v>
                </c:pt>
                <c:pt idx="812">
                  <c:v>1621.2096557617199</c:v>
                </c:pt>
                <c:pt idx="813">
                  <c:v>1623.2127075195301</c:v>
                </c:pt>
                <c:pt idx="814">
                  <c:v>1625.2498168945301</c:v>
                </c:pt>
                <c:pt idx="815">
                  <c:v>1627.31213378906</c:v>
                </c:pt>
                <c:pt idx="816">
                  <c:v>1629.24853515625</c:v>
                </c:pt>
                <c:pt idx="817">
                  <c:v>1631.1220703125</c:v>
                </c:pt>
                <c:pt idx="818">
                  <c:v>1633.1301879882801</c:v>
                </c:pt>
                <c:pt idx="819">
                  <c:v>1635.1635131835901</c:v>
                </c:pt>
                <c:pt idx="820">
                  <c:v>1637.1880493164099</c:v>
                </c:pt>
                <c:pt idx="821">
                  <c:v>1639.1998901367199</c:v>
                </c:pt>
                <c:pt idx="822">
                  <c:v>1641.2029418945301</c:v>
                </c:pt>
                <c:pt idx="823">
                  <c:v>1643.23999023438</c:v>
                </c:pt>
                <c:pt idx="824">
                  <c:v>1645.2141723632801</c:v>
                </c:pt>
                <c:pt idx="825">
                  <c:v>1647.19213867187</c:v>
                </c:pt>
                <c:pt idx="826">
                  <c:v>1649.21655273438</c:v>
                </c:pt>
                <c:pt idx="827">
                  <c:v>1651.1906127929699</c:v>
                </c:pt>
                <c:pt idx="828">
                  <c:v>1653.240234375</c:v>
                </c:pt>
                <c:pt idx="829">
                  <c:v>1655.2610473632801</c:v>
                </c:pt>
                <c:pt idx="830">
                  <c:v>1657.19384765625</c:v>
                </c:pt>
                <c:pt idx="831">
                  <c:v>1659.19689941406</c:v>
                </c:pt>
                <c:pt idx="832">
                  <c:v>1661.19616699219</c:v>
                </c:pt>
                <c:pt idx="833">
                  <c:v>1663.21691894531</c:v>
                </c:pt>
                <c:pt idx="834">
                  <c:v>1665.1911010742199</c:v>
                </c:pt>
                <c:pt idx="835">
                  <c:v>1667.1690063476599</c:v>
                </c:pt>
                <c:pt idx="836">
                  <c:v>1669.1972045898401</c:v>
                </c:pt>
                <c:pt idx="837">
                  <c:v>1671.16760253906</c:v>
                </c:pt>
                <c:pt idx="838">
                  <c:v>1673.2046508789099</c:v>
                </c:pt>
                <c:pt idx="839">
                  <c:v>1675.2794799804699</c:v>
                </c:pt>
                <c:pt idx="840">
                  <c:v>1677.2499389648401</c:v>
                </c:pt>
                <c:pt idx="841">
                  <c:v>1679.15234375</c:v>
                </c:pt>
                <c:pt idx="842">
                  <c:v>1681.1265258789099</c:v>
                </c:pt>
                <c:pt idx="843">
                  <c:v>1683.16357421875</c:v>
                </c:pt>
                <c:pt idx="844">
                  <c:v>1685.20056152344</c:v>
                </c:pt>
                <c:pt idx="845">
                  <c:v>1687.17102050781</c:v>
                </c:pt>
                <c:pt idx="846">
                  <c:v>1689.1364135742199</c:v>
                </c:pt>
                <c:pt idx="847">
                  <c:v>1691.11059570313</c:v>
                </c:pt>
                <c:pt idx="848">
                  <c:v>1693.12243652344</c:v>
                </c:pt>
                <c:pt idx="849">
                  <c:v>1695.2260131835901</c:v>
                </c:pt>
                <c:pt idx="850">
                  <c:v>1697.23425292969</c:v>
                </c:pt>
                <c:pt idx="851">
                  <c:v>1699.17077636719</c:v>
                </c:pt>
                <c:pt idx="852">
                  <c:v>1701.17004394531</c:v>
                </c:pt>
                <c:pt idx="853">
                  <c:v>1703.19445800781</c:v>
                </c:pt>
                <c:pt idx="854">
                  <c:v>1705.1686401367199</c:v>
                </c:pt>
                <c:pt idx="855">
                  <c:v>1707.1680297851599</c:v>
                </c:pt>
                <c:pt idx="856">
                  <c:v>1709.23022460938</c:v>
                </c:pt>
                <c:pt idx="857">
                  <c:v>1711.1666870117199</c:v>
                </c:pt>
                <c:pt idx="858">
                  <c:v>1713.1697387695301</c:v>
                </c:pt>
                <c:pt idx="859">
                  <c:v>1715.24072265625</c:v>
                </c:pt>
                <c:pt idx="860">
                  <c:v>1717.3242797851599</c:v>
                </c:pt>
                <c:pt idx="861">
                  <c:v>1719.31103515625</c:v>
                </c:pt>
                <c:pt idx="862">
                  <c:v>1721.2638549804699</c:v>
                </c:pt>
                <c:pt idx="863">
                  <c:v>1723.21667480469</c:v>
                </c:pt>
                <c:pt idx="864">
                  <c:v>1725.1493530273401</c:v>
                </c:pt>
                <c:pt idx="865">
                  <c:v>1727.14489746094</c:v>
                </c:pt>
                <c:pt idx="866">
                  <c:v>1729.1819458007801</c:v>
                </c:pt>
                <c:pt idx="867">
                  <c:v>1731.244140625</c:v>
                </c:pt>
                <c:pt idx="868">
                  <c:v>1733.1969604492199</c:v>
                </c:pt>
                <c:pt idx="869">
                  <c:v>1735.17492675781</c:v>
                </c:pt>
                <c:pt idx="870">
                  <c:v>1737.1830444335901</c:v>
                </c:pt>
                <c:pt idx="871">
                  <c:v>1739.2577514648401</c:v>
                </c:pt>
                <c:pt idx="872">
                  <c:v>1741.3074340820301</c:v>
                </c:pt>
                <c:pt idx="873">
                  <c:v>1743.1395874023401</c:v>
                </c:pt>
                <c:pt idx="874">
                  <c:v>1745.0759887695301</c:v>
                </c:pt>
                <c:pt idx="875">
                  <c:v>1747.1293334960901</c:v>
                </c:pt>
                <c:pt idx="876">
                  <c:v>1749.1072387695301</c:v>
                </c:pt>
                <c:pt idx="877">
                  <c:v>1751.10278320313</c:v>
                </c:pt>
                <c:pt idx="878">
                  <c:v>1753.1146850585901</c:v>
                </c:pt>
                <c:pt idx="879">
                  <c:v>1755.13916015625</c:v>
                </c:pt>
                <c:pt idx="880">
                  <c:v>1757.1849975585901</c:v>
                </c:pt>
                <c:pt idx="881">
                  <c:v>1759.1754760742199</c:v>
                </c:pt>
                <c:pt idx="882">
                  <c:v>1761.1912231445301</c:v>
                </c:pt>
                <c:pt idx="883">
                  <c:v>1763.2119750976599</c:v>
                </c:pt>
                <c:pt idx="884">
                  <c:v>1765.1823120117199</c:v>
                </c:pt>
                <c:pt idx="885">
                  <c:v>1767.15649414062</c:v>
                </c:pt>
                <c:pt idx="886">
                  <c:v>1769.14697265625</c:v>
                </c:pt>
                <c:pt idx="887">
                  <c:v>1771.1337280273401</c:v>
                </c:pt>
                <c:pt idx="888">
                  <c:v>1773.06652832031</c:v>
                </c:pt>
                <c:pt idx="889">
                  <c:v>1775.08215332031</c:v>
                </c:pt>
                <c:pt idx="890">
                  <c:v>1777.16064453125</c:v>
                </c:pt>
                <c:pt idx="891">
                  <c:v>1779.10595703125</c:v>
                </c:pt>
                <c:pt idx="892">
                  <c:v>1781.05114746094</c:v>
                </c:pt>
                <c:pt idx="893">
                  <c:v>1783.1007690429699</c:v>
                </c:pt>
                <c:pt idx="894">
                  <c:v>1785.1127319335901</c:v>
                </c:pt>
                <c:pt idx="895">
                  <c:v>1787.03662109375</c:v>
                </c:pt>
                <c:pt idx="896">
                  <c:v>1789.0485229492199</c:v>
                </c:pt>
                <c:pt idx="897">
                  <c:v>1791.1018676757801</c:v>
                </c:pt>
                <c:pt idx="898">
                  <c:v>1793.0671997070301</c:v>
                </c:pt>
                <c:pt idx="899">
                  <c:v>1795.1041870117199</c:v>
                </c:pt>
                <c:pt idx="900">
                  <c:v>1797.1752319335901</c:v>
                </c:pt>
                <c:pt idx="901">
                  <c:v>1799.2211303710901</c:v>
                </c:pt>
                <c:pt idx="902">
                  <c:v>1801.2116088867199</c:v>
                </c:pt>
                <c:pt idx="903">
                  <c:v>1803.15185546875</c:v>
                </c:pt>
                <c:pt idx="904">
                  <c:v>1805.09716796875</c:v>
                </c:pt>
                <c:pt idx="905">
                  <c:v>1807.1304321289099</c:v>
                </c:pt>
                <c:pt idx="906">
                  <c:v>1809.17114257813</c:v>
                </c:pt>
                <c:pt idx="907">
                  <c:v>1811.12390136719</c:v>
                </c:pt>
                <c:pt idx="908">
                  <c:v>1813.04406738281</c:v>
                </c:pt>
                <c:pt idx="909">
                  <c:v>1815.001953125</c:v>
                </c:pt>
                <c:pt idx="910">
                  <c:v>1817.0176391601599</c:v>
                </c:pt>
                <c:pt idx="911">
                  <c:v>1819.1715698242199</c:v>
                </c:pt>
                <c:pt idx="912">
                  <c:v>1821.21740722656</c:v>
                </c:pt>
                <c:pt idx="913">
                  <c:v>1823.1161499023401</c:v>
                </c:pt>
                <c:pt idx="914">
                  <c:v>1825.10668945313</c:v>
                </c:pt>
                <c:pt idx="915">
                  <c:v>1827.06823730469</c:v>
                </c:pt>
                <c:pt idx="916">
                  <c:v>1829.02600097656</c:v>
                </c:pt>
                <c:pt idx="917">
                  <c:v>1831.06311035156</c:v>
                </c:pt>
                <c:pt idx="918">
                  <c:v>1833.0913696289099</c:v>
                </c:pt>
                <c:pt idx="919">
                  <c:v>1835.12841796875</c:v>
                </c:pt>
                <c:pt idx="920">
                  <c:v>1837.1239624023401</c:v>
                </c:pt>
                <c:pt idx="921">
                  <c:v>1839.06921386719</c:v>
                </c:pt>
                <c:pt idx="922">
                  <c:v>1841.072265625</c:v>
                </c:pt>
                <c:pt idx="923">
                  <c:v>1843.0338745117199</c:v>
                </c:pt>
                <c:pt idx="924">
                  <c:v>1845.0923461914099</c:v>
                </c:pt>
                <c:pt idx="925">
                  <c:v>1847.0791015625</c:v>
                </c:pt>
                <c:pt idx="926">
                  <c:v>1848.994140625</c:v>
                </c:pt>
                <c:pt idx="927">
                  <c:v>1851.04748535156</c:v>
                </c:pt>
                <c:pt idx="928">
                  <c:v>1853.03051757813</c:v>
                </c:pt>
                <c:pt idx="929">
                  <c:v>1854.99206542969</c:v>
                </c:pt>
                <c:pt idx="930">
                  <c:v>1857.0165405273401</c:v>
                </c:pt>
                <c:pt idx="931">
                  <c:v>1858.9995727539099</c:v>
                </c:pt>
                <c:pt idx="932">
                  <c:v>1860.99890136719</c:v>
                </c:pt>
                <c:pt idx="933">
                  <c:v>1863.06115722656</c:v>
                </c:pt>
                <c:pt idx="934">
                  <c:v>1865.11450195313</c:v>
                </c:pt>
                <c:pt idx="935">
                  <c:v>1867.0797729492199</c:v>
                </c:pt>
                <c:pt idx="936">
                  <c:v>1869.06652832031</c:v>
                </c:pt>
                <c:pt idx="937">
                  <c:v>1871.0532836914099</c:v>
                </c:pt>
                <c:pt idx="938">
                  <c:v>1872.98596191406</c:v>
                </c:pt>
                <c:pt idx="939">
                  <c:v>1874.9852905273401</c:v>
                </c:pt>
                <c:pt idx="940">
                  <c:v>1877.02612304687</c:v>
                </c:pt>
                <c:pt idx="941">
                  <c:v>1879.0631713867199</c:v>
                </c:pt>
                <c:pt idx="942">
                  <c:v>1881.04614257813</c:v>
                </c:pt>
                <c:pt idx="943">
                  <c:v>1883.0454711914099</c:v>
                </c:pt>
                <c:pt idx="944">
                  <c:v>1885.01086425781</c:v>
                </c:pt>
                <c:pt idx="945">
                  <c:v>1887.01025390625</c:v>
                </c:pt>
                <c:pt idx="946">
                  <c:v>1888.9970092773401</c:v>
                </c:pt>
                <c:pt idx="947">
                  <c:v>1891.0302734375</c:v>
                </c:pt>
                <c:pt idx="948">
                  <c:v>1893.0798950195301</c:v>
                </c:pt>
                <c:pt idx="949">
                  <c:v>1895.02014160156</c:v>
                </c:pt>
                <c:pt idx="950">
                  <c:v>1896.9779663085901</c:v>
                </c:pt>
                <c:pt idx="951">
                  <c:v>1899.0149536132801</c:v>
                </c:pt>
                <c:pt idx="952">
                  <c:v>1901.0016479492199</c:v>
                </c:pt>
                <c:pt idx="953">
                  <c:v>1902.96325683594</c:v>
                </c:pt>
                <c:pt idx="954">
                  <c:v>1905.1010131835901</c:v>
                </c:pt>
                <c:pt idx="955">
                  <c:v>1907.0840454101599</c:v>
                </c:pt>
                <c:pt idx="956">
                  <c:v>1908.97387695313</c:v>
                </c:pt>
                <c:pt idx="957">
                  <c:v>1911.0737915039099</c:v>
                </c:pt>
                <c:pt idx="958">
                  <c:v>1913.08203125</c:v>
                </c:pt>
                <c:pt idx="959">
                  <c:v>1915.00964355469</c:v>
                </c:pt>
                <c:pt idx="960">
                  <c:v>1917.0591430664099</c:v>
                </c:pt>
                <c:pt idx="961">
                  <c:v>1919.10876464844</c:v>
                </c:pt>
                <c:pt idx="962">
                  <c:v>1921.04528808594</c:v>
                </c:pt>
                <c:pt idx="963">
                  <c:v>1922.9691772460901</c:v>
                </c:pt>
                <c:pt idx="964">
                  <c:v>1925.10681152344</c:v>
                </c:pt>
                <c:pt idx="965">
                  <c:v>1927.068359375</c:v>
                </c:pt>
                <c:pt idx="966">
                  <c:v>1928.9456176757801</c:v>
                </c:pt>
                <c:pt idx="967">
                  <c:v>1930.97009277344</c:v>
                </c:pt>
                <c:pt idx="968">
                  <c:v>1932.9909057617199</c:v>
                </c:pt>
                <c:pt idx="969">
                  <c:v>1935.0154418945301</c:v>
                </c:pt>
                <c:pt idx="970">
                  <c:v>1937.0398559570301</c:v>
                </c:pt>
                <c:pt idx="971">
                  <c:v>1939.0516967773401</c:v>
                </c:pt>
                <c:pt idx="972">
                  <c:v>1940.9882202148401</c:v>
                </c:pt>
                <c:pt idx="973">
                  <c:v>1942.99633789062</c:v>
                </c:pt>
                <c:pt idx="974">
                  <c:v>1945.15905761719</c:v>
                </c:pt>
                <c:pt idx="975">
                  <c:v>1947.09558105469</c:v>
                </c:pt>
                <c:pt idx="976">
                  <c:v>1948.9100952148401</c:v>
                </c:pt>
                <c:pt idx="977">
                  <c:v>1950.9345092773401</c:v>
                </c:pt>
                <c:pt idx="978">
                  <c:v>1952.98034667969</c:v>
                </c:pt>
                <c:pt idx="979">
                  <c:v>1955.0086059570301</c:v>
                </c:pt>
                <c:pt idx="980">
                  <c:v>1956.99914550781</c:v>
                </c:pt>
                <c:pt idx="981">
                  <c:v>1959.0361328125</c:v>
                </c:pt>
                <c:pt idx="982">
                  <c:v>1961.0442504882801</c:v>
                </c:pt>
                <c:pt idx="983">
                  <c:v>1963.01843261719</c:v>
                </c:pt>
                <c:pt idx="984">
                  <c:v>1965.05920410156</c:v>
                </c:pt>
                <c:pt idx="985">
                  <c:v>1967.00451660156</c:v>
                </c:pt>
                <c:pt idx="986">
                  <c:v>1968.9497680664099</c:v>
                </c:pt>
                <c:pt idx="987">
                  <c:v>1970.9994506835901</c:v>
                </c:pt>
                <c:pt idx="988">
                  <c:v>1973.04907226562</c:v>
                </c:pt>
                <c:pt idx="989">
                  <c:v>1975.04833984375</c:v>
                </c:pt>
                <c:pt idx="990">
                  <c:v>1976.9508666992199</c:v>
                </c:pt>
                <c:pt idx="991">
                  <c:v>1978.91613769531</c:v>
                </c:pt>
                <c:pt idx="992">
                  <c:v>1980.8991088867199</c:v>
                </c:pt>
                <c:pt idx="993">
                  <c:v>1982.8607788085901</c:v>
                </c:pt>
                <c:pt idx="994">
                  <c:v>1984.91418457031</c:v>
                </c:pt>
                <c:pt idx="995">
                  <c:v>1987.02294921875</c:v>
                </c:pt>
                <c:pt idx="996">
                  <c:v>1989.0184936523401</c:v>
                </c:pt>
                <c:pt idx="997">
                  <c:v>1991.00524902344</c:v>
                </c:pt>
                <c:pt idx="998">
                  <c:v>1993.0335083007801</c:v>
                </c:pt>
                <c:pt idx="999">
                  <c:v>1994.9824829101599</c:v>
                </c:pt>
                <c:pt idx="1000">
                  <c:v>1997.0156860351599</c:v>
                </c:pt>
                <c:pt idx="1001">
                  <c:v>1998.98986816406</c:v>
                </c:pt>
                <c:pt idx="1002">
                  <c:v>2000.93896484375</c:v>
                </c:pt>
                <c:pt idx="1003">
                  <c:v>2002.95092773438</c:v>
                </c:pt>
                <c:pt idx="1004">
                  <c:v>2004.9161987304699</c:v>
                </c:pt>
                <c:pt idx="1005">
                  <c:v>2006.9154663085901</c:v>
                </c:pt>
                <c:pt idx="1006">
                  <c:v>2008.9525756835901</c:v>
                </c:pt>
                <c:pt idx="1007">
                  <c:v>2010.91784667969</c:v>
                </c:pt>
                <c:pt idx="1008">
                  <c:v>2012.92602539062</c:v>
                </c:pt>
                <c:pt idx="1009">
                  <c:v>2014.9468383789099</c:v>
                </c:pt>
                <c:pt idx="1010">
                  <c:v>2016.92468261719</c:v>
                </c:pt>
                <c:pt idx="1011">
                  <c:v>2018.9402465820301</c:v>
                </c:pt>
                <c:pt idx="1012">
                  <c:v>2020.92700195313</c:v>
                </c:pt>
                <c:pt idx="1013">
                  <c:v>2022.91003417969</c:v>
                </c:pt>
                <c:pt idx="1014">
                  <c:v>2024.943359375</c:v>
                </c:pt>
                <c:pt idx="1015">
                  <c:v>2027.0219116210901</c:v>
                </c:pt>
                <c:pt idx="1016">
                  <c:v>2029.00866699219</c:v>
                </c:pt>
                <c:pt idx="1017">
                  <c:v>2030.9451293945301</c:v>
                </c:pt>
                <c:pt idx="1018">
                  <c:v>2032.90673828125</c:v>
                </c:pt>
                <c:pt idx="1019">
                  <c:v>2034.92749023438</c:v>
                </c:pt>
                <c:pt idx="1020">
                  <c:v>2036.95568847656</c:v>
                </c:pt>
                <c:pt idx="1021">
                  <c:v>2038.91723632813</c:v>
                </c:pt>
                <c:pt idx="1022">
                  <c:v>2040.8914184570301</c:v>
                </c:pt>
                <c:pt idx="1023">
                  <c:v>2042.90710449219</c:v>
                </c:pt>
                <c:pt idx="1024">
                  <c:v>2044.9655151367199</c:v>
                </c:pt>
                <c:pt idx="1025">
                  <c:v>2046.9899291992199</c:v>
                </c:pt>
                <c:pt idx="1026">
                  <c:v>2048.9264526367201</c:v>
                </c:pt>
                <c:pt idx="1027">
                  <c:v>2050.87182617187</c:v>
                </c:pt>
                <c:pt idx="1028">
                  <c:v>2052.89624023438</c:v>
                </c:pt>
                <c:pt idx="1029">
                  <c:v>2054.9583740234398</c:v>
                </c:pt>
                <c:pt idx="1030">
                  <c:v>2056.9488525390602</c:v>
                </c:pt>
                <c:pt idx="1031">
                  <c:v>2058.90161132813</c:v>
                </c:pt>
                <c:pt idx="1032">
                  <c:v>2060.91357421875</c:v>
                </c:pt>
                <c:pt idx="1033">
                  <c:v>2062.95947265625</c:v>
                </c:pt>
                <c:pt idx="1034">
                  <c:v>2065.0430908203102</c:v>
                </c:pt>
                <c:pt idx="1035">
                  <c:v>2067.02978515625</c:v>
                </c:pt>
                <c:pt idx="1036">
                  <c:v>2068.8819580078102</c:v>
                </c:pt>
                <c:pt idx="1037">
                  <c:v>2070.7933349609398</c:v>
                </c:pt>
                <c:pt idx="1038">
                  <c:v>2072.85546875</c:v>
                </c:pt>
                <c:pt idx="1039">
                  <c:v>2074.9339599609398</c:v>
                </c:pt>
                <c:pt idx="1040">
                  <c:v>2076.95849609375</c:v>
                </c:pt>
                <c:pt idx="1041">
                  <c:v>2078.94140625</c:v>
                </c:pt>
                <c:pt idx="1042">
                  <c:v>2080.8778076171898</c:v>
                </c:pt>
                <c:pt idx="1043">
                  <c:v>2082.85205078125</c:v>
                </c:pt>
                <c:pt idx="1044">
                  <c:v>2084.87280273438</c:v>
                </c:pt>
                <c:pt idx="1045">
                  <c:v>2086.86328125</c:v>
                </c:pt>
                <c:pt idx="1046">
                  <c:v>2088.8751220703102</c:v>
                </c:pt>
                <c:pt idx="1047">
                  <c:v>2090.8707275390602</c:v>
                </c:pt>
                <c:pt idx="1048">
                  <c:v>2092.8109130859398</c:v>
                </c:pt>
                <c:pt idx="1049">
                  <c:v>2094.81396484375</c:v>
                </c:pt>
                <c:pt idx="1050">
                  <c:v>2096.8975830078102</c:v>
                </c:pt>
                <c:pt idx="1051">
                  <c:v>2098.93090820313</c:v>
                </c:pt>
                <c:pt idx="1052">
                  <c:v>2100.8585205078102</c:v>
                </c:pt>
                <c:pt idx="1053">
                  <c:v>2102.91186523438</c:v>
                </c:pt>
                <c:pt idx="1054">
                  <c:v>2104.9615478515602</c:v>
                </c:pt>
                <c:pt idx="1055">
                  <c:v>2106.869140625</c:v>
                </c:pt>
                <c:pt idx="1056">
                  <c:v>2108.90234375</c:v>
                </c:pt>
                <c:pt idx="1057">
                  <c:v>2110.9556884765602</c:v>
                </c:pt>
                <c:pt idx="1058">
                  <c:v>2112.8419189453102</c:v>
                </c:pt>
                <c:pt idx="1059">
                  <c:v>2114.75317382813</c:v>
                </c:pt>
                <c:pt idx="1060">
                  <c:v>2116.81909179687</c:v>
                </c:pt>
                <c:pt idx="1061">
                  <c:v>2118.9063720703102</c:v>
                </c:pt>
                <c:pt idx="1062">
                  <c:v>2120.89306640625</c:v>
                </c:pt>
                <c:pt idx="1063">
                  <c:v>2122.8385009765602</c:v>
                </c:pt>
                <c:pt idx="1064">
                  <c:v>2124.8089599609398</c:v>
                </c:pt>
                <c:pt idx="1065">
                  <c:v>2126.87109375</c:v>
                </c:pt>
                <c:pt idx="1066">
                  <c:v>2128.8955078125</c:v>
                </c:pt>
                <c:pt idx="1067">
                  <c:v>2130.86083984375</c:v>
                </c:pt>
                <c:pt idx="1068">
                  <c:v>2132.87280273438</c:v>
                </c:pt>
                <c:pt idx="1069">
                  <c:v>2134.84326171875</c:v>
                </c:pt>
                <c:pt idx="1070">
                  <c:v>2136.830078125</c:v>
                </c:pt>
                <c:pt idx="1071">
                  <c:v>2138.8834228515602</c:v>
                </c:pt>
                <c:pt idx="1072">
                  <c:v>2140.8990478515602</c:v>
                </c:pt>
                <c:pt idx="1073">
                  <c:v>2142.8731689453102</c:v>
                </c:pt>
                <c:pt idx="1074">
                  <c:v>2144.86865234375</c:v>
                </c:pt>
                <c:pt idx="1075">
                  <c:v>2146.876953125</c:v>
                </c:pt>
                <c:pt idx="1076">
                  <c:v>2148.88891601562</c:v>
                </c:pt>
                <c:pt idx="1077">
                  <c:v>2150.9007568359398</c:v>
                </c:pt>
                <c:pt idx="1078">
                  <c:v>2152.90380859375</c:v>
                </c:pt>
                <c:pt idx="1079">
                  <c:v>2154.8150634765602</c:v>
                </c:pt>
                <c:pt idx="1080">
                  <c:v>2156.78930664062</c:v>
                </c:pt>
                <c:pt idx="1081">
                  <c:v>2158.8302001953102</c:v>
                </c:pt>
                <c:pt idx="1082">
                  <c:v>2160.8043212890602</c:v>
                </c:pt>
                <c:pt idx="1083">
                  <c:v>2162.8538818359398</c:v>
                </c:pt>
                <c:pt idx="1084">
                  <c:v>2164.8494873046898</c:v>
                </c:pt>
                <c:pt idx="1085">
                  <c:v>2166.79467773438</c:v>
                </c:pt>
                <c:pt idx="1086">
                  <c:v>2168.8228759765602</c:v>
                </c:pt>
                <c:pt idx="1087">
                  <c:v>2170.86376953125</c:v>
                </c:pt>
                <c:pt idx="1088">
                  <c:v>2172.91333007813</c:v>
                </c:pt>
                <c:pt idx="1089">
                  <c:v>2174.87109375</c:v>
                </c:pt>
                <c:pt idx="1090">
                  <c:v>2176.8289794921898</c:v>
                </c:pt>
                <c:pt idx="1091">
                  <c:v>2178.8409423828102</c:v>
                </c:pt>
                <c:pt idx="1092">
                  <c:v>2180.8277587890602</c:v>
                </c:pt>
                <c:pt idx="1093">
                  <c:v>2182.8270263671898</c:v>
                </c:pt>
                <c:pt idx="1094">
                  <c:v>2184.78857421875</c:v>
                </c:pt>
                <c:pt idx="1095">
                  <c:v>2186.70361328125</c:v>
                </c:pt>
                <c:pt idx="1096">
                  <c:v>2188.8160400390602</c:v>
                </c:pt>
                <c:pt idx="1097">
                  <c:v>2190.94995117187</c:v>
                </c:pt>
                <c:pt idx="1098">
                  <c:v>2192.8236083984398</c:v>
                </c:pt>
                <c:pt idx="1099">
                  <c:v>2194.7637939453102</c:v>
                </c:pt>
                <c:pt idx="1100">
                  <c:v>2196.7919921875</c:v>
                </c:pt>
                <c:pt idx="1101">
                  <c:v>2198.80395507813</c:v>
                </c:pt>
                <c:pt idx="1102">
                  <c:v>2200.92895507813</c:v>
                </c:pt>
                <c:pt idx="1103">
                  <c:v>2202.92822265625</c:v>
                </c:pt>
                <c:pt idx="1104">
                  <c:v>2204.77294921875</c:v>
                </c:pt>
                <c:pt idx="1105">
                  <c:v>2206.74340820313</c:v>
                </c:pt>
                <c:pt idx="1106">
                  <c:v>2208.8974609375</c:v>
                </c:pt>
                <c:pt idx="1107">
                  <c:v>2210.88793945313</c:v>
                </c:pt>
                <c:pt idx="1108">
                  <c:v>2212.8494873046898</c:v>
                </c:pt>
                <c:pt idx="1109">
                  <c:v>2214.90795898438</c:v>
                </c:pt>
                <c:pt idx="1110">
                  <c:v>2216.8154296875</c:v>
                </c:pt>
                <c:pt idx="1111">
                  <c:v>2218.80590820313</c:v>
                </c:pt>
                <c:pt idx="1112">
                  <c:v>2220.767578125</c:v>
                </c:pt>
                <c:pt idx="1113">
                  <c:v>2222.8009033203102</c:v>
                </c:pt>
                <c:pt idx="1114">
                  <c:v>2224.8380126953102</c:v>
                </c:pt>
                <c:pt idx="1115">
                  <c:v>2226.79077148438</c:v>
                </c:pt>
                <c:pt idx="1116">
                  <c:v>2228.7900390625</c:v>
                </c:pt>
                <c:pt idx="1117">
                  <c:v>2230.71020507813</c:v>
                </c:pt>
                <c:pt idx="1118">
                  <c:v>2232.7132568359398</c:v>
                </c:pt>
                <c:pt idx="1119">
                  <c:v>2234.75024414062</c:v>
                </c:pt>
                <c:pt idx="1120">
                  <c:v>2236.7119140625</c:v>
                </c:pt>
                <c:pt idx="1121">
                  <c:v>2238.7528076171898</c:v>
                </c:pt>
                <c:pt idx="1122">
                  <c:v>2240.74829101562</c:v>
                </c:pt>
                <c:pt idx="1123">
                  <c:v>2242.72241210938</c:v>
                </c:pt>
                <c:pt idx="1124">
                  <c:v>2244.78466796875</c:v>
                </c:pt>
                <c:pt idx="1125">
                  <c:v>2246.7802734375</c:v>
                </c:pt>
                <c:pt idx="1126">
                  <c:v>2248.6953125</c:v>
                </c:pt>
                <c:pt idx="1127">
                  <c:v>2250.6983642578102</c:v>
                </c:pt>
                <c:pt idx="1128">
                  <c:v>2252.7568359375</c:v>
                </c:pt>
                <c:pt idx="1129">
                  <c:v>2254.77758789062</c:v>
                </c:pt>
                <c:pt idx="1130">
                  <c:v>2256.7554931640602</c:v>
                </c:pt>
                <c:pt idx="1131">
                  <c:v>2258.71704101562</c:v>
                </c:pt>
                <c:pt idx="1132">
                  <c:v>2260.6875</c:v>
                </c:pt>
                <c:pt idx="1133">
                  <c:v>2262.8037109375</c:v>
                </c:pt>
                <c:pt idx="1134">
                  <c:v>2264.8658447265602</c:v>
                </c:pt>
                <c:pt idx="1135">
                  <c:v>2266.7608642578102</c:v>
                </c:pt>
                <c:pt idx="1136">
                  <c:v>2268.7476806640602</c:v>
                </c:pt>
                <c:pt idx="1137">
                  <c:v>2270.7381591796898</c:v>
                </c:pt>
                <c:pt idx="1138">
                  <c:v>2272.7789306640602</c:v>
                </c:pt>
                <c:pt idx="1139">
                  <c:v>2274.787109375</c:v>
                </c:pt>
                <c:pt idx="1140">
                  <c:v>2276.87060546875</c:v>
                </c:pt>
                <c:pt idx="1141">
                  <c:v>2278.88623046875</c:v>
                </c:pt>
                <c:pt idx="1142">
                  <c:v>2280.7384033203102</c:v>
                </c:pt>
                <c:pt idx="1143">
                  <c:v>2282.7340087890602</c:v>
                </c:pt>
                <c:pt idx="1144">
                  <c:v>2284.76733398438</c:v>
                </c:pt>
                <c:pt idx="1145">
                  <c:v>2286.70751953125</c:v>
                </c:pt>
                <c:pt idx="1146">
                  <c:v>2288.6063232421898</c:v>
                </c:pt>
                <c:pt idx="1147">
                  <c:v>2290.6522216796898</c:v>
                </c:pt>
                <c:pt idx="1148">
                  <c:v>2292.71435546875</c:v>
                </c:pt>
                <c:pt idx="1149">
                  <c:v>2294.6544189453102</c:v>
                </c:pt>
                <c:pt idx="1150">
                  <c:v>2296.62866210938</c:v>
                </c:pt>
                <c:pt idx="1151">
                  <c:v>2298.69091796875</c:v>
                </c:pt>
                <c:pt idx="1152">
                  <c:v>2300.7191162109398</c:v>
                </c:pt>
                <c:pt idx="1153">
                  <c:v>2302.66821289062</c:v>
                </c:pt>
                <c:pt idx="1154">
                  <c:v>2304.74291992187</c:v>
                </c:pt>
                <c:pt idx="1155">
                  <c:v>2306.7547607421898</c:v>
                </c:pt>
                <c:pt idx="1156">
                  <c:v>2308.63720703125</c:v>
                </c:pt>
                <c:pt idx="1157">
                  <c:v>2310.7371826171898</c:v>
                </c:pt>
                <c:pt idx="1158">
                  <c:v>2312.7779541015602</c:v>
                </c:pt>
                <c:pt idx="1159">
                  <c:v>2314.71435546875</c:v>
                </c:pt>
                <c:pt idx="1160">
                  <c:v>2316.7513427734398</c:v>
                </c:pt>
                <c:pt idx="1161">
                  <c:v>2318.7254638671898</c:v>
                </c:pt>
                <c:pt idx="1162">
                  <c:v>2320.6871337890602</c:v>
                </c:pt>
                <c:pt idx="1163">
                  <c:v>2322.77075195313</c:v>
                </c:pt>
                <c:pt idx="1164">
                  <c:v>2324.79150390625</c:v>
                </c:pt>
                <c:pt idx="1165">
                  <c:v>2326.6688232421898</c:v>
                </c:pt>
                <c:pt idx="1166">
                  <c:v>2328.6593017578102</c:v>
                </c:pt>
                <c:pt idx="1167">
                  <c:v>2330.8309326171898</c:v>
                </c:pt>
                <c:pt idx="1168">
                  <c:v>2332.8516845703102</c:v>
                </c:pt>
                <c:pt idx="1169">
                  <c:v>2334.8170166015602</c:v>
                </c:pt>
                <c:pt idx="1170">
                  <c:v>2336.8289794921898</c:v>
                </c:pt>
                <c:pt idx="1171">
                  <c:v>2338.7152099609398</c:v>
                </c:pt>
                <c:pt idx="1172">
                  <c:v>2340.72705078125</c:v>
                </c:pt>
                <c:pt idx="1173">
                  <c:v>2342.6885986328102</c:v>
                </c:pt>
                <c:pt idx="1174">
                  <c:v>2344.67529296875</c:v>
                </c:pt>
                <c:pt idx="1175">
                  <c:v>2346.72485351562</c:v>
                </c:pt>
                <c:pt idx="1176">
                  <c:v>2348.72412109375</c:v>
                </c:pt>
                <c:pt idx="1177">
                  <c:v>2350.6983642578102</c:v>
                </c:pt>
                <c:pt idx="1178">
                  <c:v>2352.69775390625</c:v>
                </c:pt>
                <c:pt idx="1179">
                  <c:v>2354.7724609375</c:v>
                </c:pt>
                <c:pt idx="1180">
                  <c:v>2356.74658203125</c:v>
                </c:pt>
                <c:pt idx="1181">
                  <c:v>2358.7333984375</c:v>
                </c:pt>
                <c:pt idx="1182">
                  <c:v>2360.6988525390602</c:v>
                </c:pt>
                <c:pt idx="1183">
                  <c:v>2362.6190185546898</c:v>
                </c:pt>
                <c:pt idx="1184">
                  <c:v>2364.68115234375</c:v>
                </c:pt>
                <c:pt idx="1185">
                  <c:v>2366.7181396484398</c:v>
                </c:pt>
                <c:pt idx="1186">
                  <c:v>2368.6798095703102</c:v>
                </c:pt>
                <c:pt idx="1187">
                  <c:v>2370.6702880859398</c:v>
                </c:pt>
                <c:pt idx="1188">
                  <c:v>2372.68212890625</c:v>
                </c:pt>
                <c:pt idx="1189">
                  <c:v>2374.64379882813</c:v>
                </c:pt>
                <c:pt idx="1190">
                  <c:v>2376.6268310546898</c:v>
                </c:pt>
                <c:pt idx="1191">
                  <c:v>2378.6727294921898</c:v>
                </c:pt>
                <c:pt idx="1192">
                  <c:v>2380.6845703125</c:v>
                </c:pt>
                <c:pt idx="1193">
                  <c:v>2382.7467041015602</c:v>
                </c:pt>
                <c:pt idx="1194">
                  <c:v>2384.7623291015602</c:v>
                </c:pt>
                <c:pt idx="1195">
                  <c:v>2386.7025146484398</c:v>
                </c:pt>
                <c:pt idx="1196">
                  <c:v>2388.6767578125</c:v>
                </c:pt>
                <c:pt idx="1197">
                  <c:v>2390.67602539062</c:v>
                </c:pt>
                <c:pt idx="1198">
                  <c:v>2392.67163085938</c:v>
                </c:pt>
                <c:pt idx="1199">
                  <c:v>2394.7213134765602</c:v>
                </c:pt>
                <c:pt idx="1200">
                  <c:v>2396.73315429687</c:v>
                </c:pt>
                <c:pt idx="1201">
                  <c:v>2398.70361328125</c:v>
                </c:pt>
                <c:pt idx="1202">
                  <c:v>2400.7318115234398</c:v>
                </c:pt>
                <c:pt idx="1203">
                  <c:v>2402.7437744140602</c:v>
                </c:pt>
                <c:pt idx="1204">
                  <c:v>2404.6927490234398</c:v>
                </c:pt>
                <c:pt idx="1205">
                  <c:v>2406.7421875</c:v>
                </c:pt>
                <c:pt idx="1206">
                  <c:v>2408.73779296875</c:v>
                </c:pt>
                <c:pt idx="1207">
                  <c:v>2410.6114501953102</c:v>
                </c:pt>
                <c:pt idx="1208">
                  <c:v>2412.6234130859398</c:v>
                </c:pt>
                <c:pt idx="1209">
                  <c:v>2414.6138916015602</c:v>
                </c:pt>
                <c:pt idx="1210">
                  <c:v>2416.6005859375</c:v>
                </c:pt>
                <c:pt idx="1211">
                  <c:v>2418.6502685546898</c:v>
                </c:pt>
                <c:pt idx="1212">
                  <c:v>2420.6910400390602</c:v>
                </c:pt>
                <c:pt idx="1213">
                  <c:v>2422.6651611328102</c:v>
                </c:pt>
                <c:pt idx="1214">
                  <c:v>2424.623046875</c:v>
                </c:pt>
                <c:pt idx="1215">
                  <c:v>2426.7354736328102</c:v>
                </c:pt>
                <c:pt idx="1216">
                  <c:v>2428.70971679687</c:v>
                </c:pt>
                <c:pt idx="1217">
                  <c:v>2430.6173095703102</c:v>
                </c:pt>
                <c:pt idx="1218">
                  <c:v>2432.67944335938</c:v>
                </c:pt>
                <c:pt idx="1219">
                  <c:v>2434.669921875</c:v>
                </c:pt>
                <c:pt idx="1220">
                  <c:v>2436.6441650390602</c:v>
                </c:pt>
                <c:pt idx="1221">
                  <c:v>2438.6146240234398</c:v>
                </c:pt>
                <c:pt idx="1222">
                  <c:v>2440.63012695313</c:v>
                </c:pt>
                <c:pt idx="1223">
                  <c:v>2442.6458740234398</c:v>
                </c:pt>
                <c:pt idx="1224">
                  <c:v>2444.6075439453102</c:v>
                </c:pt>
                <c:pt idx="1225">
                  <c:v>2446.6407470703102</c:v>
                </c:pt>
                <c:pt idx="1226">
                  <c:v>2448.6363525390602</c:v>
                </c:pt>
                <c:pt idx="1227">
                  <c:v>2450.623046875</c:v>
                </c:pt>
                <c:pt idx="1228">
                  <c:v>2452.8524169921898</c:v>
                </c:pt>
                <c:pt idx="1229">
                  <c:v>2454.9561767578102</c:v>
                </c:pt>
                <c:pt idx="1230">
                  <c:v>2456.71655273438</c:v>
                </c:pt>
                <c:pt idx="1231">
                  <c:v>2458.6365966796898</c:v>
                </c:pt>
                <c:pt idx="1232">
                  <c:v>2460.61962890625</c:v>
                </c:pt>
                <c:pt idx="1233">
                  <c:v>2462.59765625</c:v>
                </c:pt>
                <c:pt idx="1234">
                  <c:v>2464.60961914062</c:v>
                </c:pt>
                <c:pt idx="1235">
                  <c:v>2466.73095703125</c:v>
                </c:pt>
                <c:pt idx="1236">
                  <c:v>2468.7088623046898</c:v>
                </c:pt>
                <c:pt idx="1237">
                  <c:v>2470.54467773438</c:v>
                </c:pt>
                <c:pt idx="1238">
                  <c:v>2472.5565185546898</c:v>
                </c:pt>
                <c:pt idx="1239">
                  <c:v>2474.60620117187</c:v>
                </c:pt>
                <c:pt idx="1240">
                  <c:v>2476.66845703125</c:v>
                </c:pt>
                <c:pt idx="1241">
                  <c:v>2478.65893554687</c:v>
                </c:pt>
                <c:pt idx="1242">
                  <c:v>2480.5953369140602</c:v>
                </c:pt>
                <c:pt idx="1243">
                  <c:v>2482.5782470703102</c:v>
                </c:pt>
                <c:pt idx="1244">
                  <c:v>2484.5902099609398</c:v>
                </c:pt>
                <c:pt idx="1245">
                  <c:v>2486.6058349609398</c:v>
                </c:pt>
                <c:pt idx="1246">
                  <c:v>2488.5635986328102</c:v>
                </c:pt>
                <c:pt idx="1247">
                  <c:v>2490.57177734375</c:v>
                </c:pt>
                <c:pt idx="1248">
                  <c:v>2492.6339111328102</c:v>
                </c:pt>
                <c:pt idx="1249">
                  <c:v>2494.63696289062</c:v>
                </c:pt>
                <c:pt idx="1250">
                  <c:v>2496.64013671875</c:v>
                </c:pt>
                <c:pt idx="1251">
                  <c:v>2498.65209960938</c:v>
                </c:pt>
                <c:pt idx="1252">
                  <c:v>2500.63891601562</c:v>
                </c:pt>
                <c:pt idx="1253">
                  <c:v>2502.6256103515602</c:v>
                </c:pt>
                <c:pt idx="1254">
                  <c:v>2504.58715820313</c:v>
                </c:pt>
                <c:pt idx="1255">
                  <c:v>2506.50732421875</c:v>
                </c:pt>
                <c:pt idx="1256">
                  <c:v>2508.5531005859398</c:v>
                </c:pt>
                <c:pt idx="1257">
                  <c:v>2510.6693115234398</c:v>
                </c:pt>
                <c:pt idx="1258">
                  <c:v>2512.6976318359398</c:v>
                </c:pt>
                <c:pt idx="1259">
                  <c:v>2514.60522460938</c:v>
                </c:pt>
                <c:pt idx="1260">
                  <c:v>2516.56298828125</c:v>
                </c:pt>
                <c:pt idx="1261">
                  <c:v>2518.6376953125</c:v>
                </c:pt>
                <c:pt idx="1262">
                  <c:v>2520.62817382813</c:v>
                </c:pt>
                <c:pt idx="1263">
                  <c:v>2522.6060791015602</c:v>
                </c:pt>
                <c:pt idx="1264">
                  <c:v>2524.6180419921898</c:v>
                </c:pt>
                <c:pt idx="1265">
                  <c:v>2526.6513671875</c:v>
                </c:pt>
                <c:pt idx="1266">
                  <c:v>2528.64697265625</c:v>
                </c:pt>
                <c:pt idx="1267">
                  <c:v>2530.5330810546898</c:v>
                </c:pt>
                <c:pt idx="1268">
                  <c:v>2532.4984130859398</c:v>
                </c:pt>
                <c:pt idx="1269">
                  <c:v>2534.49780273438</c:v>
                </c:pt>
                <c:pt idx="1270">
                  <c:v>2536.57250976562</c:v>
                </c:pt>
                <c:pt idx="1271">
                  <c:v>2538.66357421875</c:v>
                </c:pt>
                <c:pt idx="1272">
                  <c:v>2540.650390625</c:v>
                </c:pt>
                <c:pt idx="1273">
                  <c:v>2542.53662109375</c:v>
                </c:pt>
                <c:pt idx="1274">
                  <c:v>2544.48559570313</c:v>
                </c:pt>
                <c:pt idx="1275">
                  <c:v>2546.5816650390602</c:v>
                </c:pt>
                <c:pt idx="1276">
                  <c:v>2548.61499023438</c:v>
                </c:pt>
                <c:pt idx="1277">
                  <c:v>2550.7437744140602</c:v>
                </c:pt>
                <c:pt idx="1278">
                  <c:v>2552.7557373046898</c:v>
                </c:pt>
                <c:pt idx="1279">
                  <c:v>2554.52880859375</c:v>
                </c:pt>
                <c:pt idx="1280">
                  <c:v>2556.54443359375</c:v>
                </c:pt>
                <c:pt idx="1281">
                  <c:v>2558.6531982421898</c:v>
                </c:pt>
                <c:pt idx="1282">
                  <c:v>2560.5770263671898</c:v>
                </c:pt>
                <c:pt idx="1283">
                  <c:v>2562.50463867187</c:v>
                </c:pt>
                <c:pt idx="1284">
                  <c:v>2564.50024414062</c:v>
                </c:pt>
                <c:pt idx="1285">
                  <c:v>2566.54614257813</c:v>
                </c:pt>
                <c:pt idx="1286">
                  <c:v>2568.67114257813</c:v>
                </c:pt>
                <c:pt idx="1287">
                  <c:v>2570.7081298828102</c:v>
                </c:pt>
                <c:pt idx="1288">
                  <c:v>2572.58178710938</c:v>
                </c:pt>
                <c:pt idx="1289">
                  <c:v>2574.48046875</c:v>
                </c:pt>
                <c:pt idx="1290">
                  <c:v>2576.54638671875</c:v>
                </c:pt>
                <c:pt idx="1291">
                  <c:v>2578.625</c:v>
                </c:pt>
                <c:pt idx="1292">
                  <c:v>2580.58276367187</c:v>
                </c:pt>
                <c:pt idx="1293">
                  <c:v>2582.4903564453102</c:v>
                </c:pt>
                <c:pt idx="1294">
                  <c:v>2584.5689697265602</c:v>
                </c:pt>
                <c:pt idx="1295">
                  <c:v>2586.6436767578102</c:v>
                </c:pt>
                <c:pt idx="1296">
                  <c:v>2588.5638427734398</c:v>
                </c:pt>
                <c:pt idx="1297">
                  <c:v>2590.5291748046898</c:v>
                </c:pt>
                <c:pt idx="1298">
                  <c:v>2592.4781494140602</c:v>
                </c:pt>
                <c:pt idx="1299">
                  <c:v>2594.5025634765602</c:v>
                </c:pt>
                <c:pt idx="1300">
                  <c:v>2596.56469726562</c:v>
                </c:pt>
                <c:pt idx="1301">
                  <c:v>2598.5137939453102</c:v>
                </c:pt>
                <c:pt idx="1302">
                  <c:v>2600.5257568359398</c:v>
                </c:pt>
                <c:pt idx="1303">
                  <c:v>2602.65087890625</c:v>
                </c:pt>
                <c:pt idx="1304">
                  <c:v>2604.6251220703102</c:v>
                </c:pt>
                <c:pt idx="1305">
                  <c:v>2606.5577392578102</c:v>
                </c:pt>
                <c:pt idx="1306">
                  <c:v>2608.494140625</c:v>
                </c:pt>
                <c:pt idx="1307">
                  <c:v>2610.4935302734398</c:v>
                </c:pt>
                <c:pt idx="1308">
                  <c:v>2612.5594482421898</c:v>
                </c:pt>
                <c:pt idx="1309">
                  <c:v>2614.54614257813</c:v>
                </c:pt>
                <c:pt idx="1310">
                  <c:v>2616.54174804687</c:v>
                </c:pt>
                <c:pt idx="1311">
                  <c:v>2618.50708007813</c:v>
                </c:pt>
                <c:pt idx="1312">
                  <c:v>2620.4937744140602</c:v>
                </c:pt>
                <c:pt idx="1313">
                  <c:v>2622.5181884765602</c:v>
                </c:pt>
                <c:pt idx="1314">
                  <c:v>2624.46728515625</c:v>
                </c:pt>
                <c:pt idx="1315">
                  <c:v>2626.5257568359398</c:v>
                </c:pt>
                <c:pt idx="1316">
                  <c:v>2628.55395507813</c:v>
                </c:pt>
                <c:pt idx="1317">
                  <c:v>2630.48168945313</c:v>
                </c:pt>
                <c:pt idx="1318">
                  <c:v>2632.4898681640602</c:v>
                </c:pt>
                <c:pt idx="1319">
                  <c:v>2634.46020507813</c:v>
                </c:pt>
                <c:pt idx="1320">
                  <c:v>2636.4632568359398</c:v>
                </c:pt>
                <c:pt idx="1321">
                  <c:v>2638.5380859375</c:v>
                </c:pt>
                <c:pt idx="1322">
                  <c:v>2640.58764648438</c:v>
                </c:pt>
                <c:pt idx="1323">
                  <c:v>2642.5994873046898</c:v>
                </c:pt>
                <c:pt idx="1324">
                  <c:v>2644.5322265625</c:v>
                </c:pt>
                <c:pt idx="1325">
                  <c:v>2646.44360351562</c:v>
                </c:pt>
                <c:pt idx="1326">
                  <c:v>2648.484375</c:v>
                </c:pt>
                <c:pt idx="1327">
                  <c:v>2650.55908203125</c:v>
                </c:pt>
                <c:pt idx="1328">
                  <c:v>2652.5584716796898</c:v>
                </c:pt>
                <c:pt idx="1329">
                  <c:v>2654.48608398438</c:v>
                </c:pt>
                <c:pt idx="1330">
                  <c:v>2656.494140625</c:v>
                </c:pt>
                <c:pt idx="1331">
                  <c:v>2658.46459960938</c:v>
                </c:pt>
                <c:pt idx="1332">
                  <c:v>2660.455078125</c:v>
                </c:pt>
                <c:pt idx="1333">
                  <c:v>2662.5926513671898</c:v>
                </c:pt>
                <c:pt idx="1334">
                  <c:v>2664.55053710938</c:v>
                </c:pt>
                <c:pt idx="1335">
                  <c:v>2666.46557617187</c:v>
                </c:pt>
                <c:pt idx="1336">
                  <c:v>2668.4774169921898</c:v>
                </c:pt>
                <c:pt idx="1337">
                  <c:v>2670.46044921875</c:v>
                </c:pt>
                <c:pt idx="1338">
                  <c:v>2672.4635009765602</c:v>
                </c:pt>
                <c:pt idx="1339">
                  <c:v>2674.5509033203102</c:v>
                </c:pt>
                <c:pt idx="1340">
                  <c:v>2676.4962158203102</c:v>
                </c:pt>
                <c:pt idx="1341">
                  <c:v>2678.3861083984398</c:v>
                </c:pt>
                <c:pt idx="1342">
                  <c:v>2680.4144287109398</c:v>
                </c:pt>
                <c:pt idx="1343">
                  <c:v>2682.4263916015602</c:v>
                </c:pt>
                <c:pt idx="1344">
                  <c:v>2684.48852539062</c:v>
                </c:pt>
                <c:pt idx="1345">
                  <c:v>2686.5003662109398</c:v>
                </c:pt>
                <c:pt idx="1346">
                  <c:v>2688.4368896484398</c:v>
                </c:pt>
                <c:pt idx="1347">
                  <c:v>2690.44873046875</c:v>
                </c:pt>
                <c:pt idx="1348">
                  <c:v>2692.4820556640602</c:v>
                </c:pt>
                <c:pt idx="1349">
                  <c:v>2694.46508789062</c:v>
                </c:pt>
                <c:pt idx="1350">
                  <c:v>2696.4805908203102</c:v>
                </c:pt>
                <c:pt idx="1351">
                  <c:v>2698.47998046875</c:v>
                </c:pt>
                <c:pt idx="1352">
                  <c:v>2700.42895507813</c:v>
                </c:pt>
                <c:pt idx="1353">
                  <c:v>2702.5074462890602</c:v>
                </c:pt>
                <c:pt idx="1354">
                  <c:v>2704.6287841796898</c:v>
                </c:pt>
                <c:pt idx="1355">
                  <c:v>2706.548828125</c:v>
                </c:pt>
                <c:pt idx="1356">
                  <c:v>2708.4765625</c:v>
                </c:pt>
                <c:pt idx="1357">
                  <c:v>2710.46337890625</c:v>
                </c:pt>
                <c:pt idx="1358">
                  <c:v>2712.48413085938</c:v>
                </c:pt>
                <c:pt idx="1359">
                  <c:v>2714.4205322265602</c:v>
                </c:pt>
                <c:pt idx="1360">
                  <c:v>2716.4197998046898</c:v>
                </c:pt>
                <c:pt idx="1361">
                  <c:v>2718.48193359375</c:v>
                </c:pt>
                <c:pt idx="1362">
                  <c:v>2720.4346923828102</c:v>
                </c:pt>
                <c:pt idx="1363">
                  <c:v>2722.4251708984398</c:v>
                </c:pt>
                <c:pt idx="1364">
                  <c:v>2724.43701171875</c:v>
                </c:pt>
                <c:pt idx="1365">
                  <c:v>2726.4866943359398</c:v>
                </c:pt>
                <c:pt idx="1366">
                  <c:v>2728.4232177734398</c:v>
                </c:pt>
                <c:pt idx="1367">
                  <c:v>2730.3936767578102</c:v>
                </c:pt>
                <c:pt idx="1368">
                  <c:v>2732.4432373046898</c:v>
                </c:pt>
                <c:pt idx="1369">
                  <c:v>2734.4173583984398</c:v>
                </c:pt>
                <c:pt idx="1370">
                  <c:v>2736.3626708984398</c:v>
                </c:pt>
                <c:pt idx="1371">
                  <c:v>2738.35327148438</c:v>
                </c:pt>
                <c:pt idx="1372">
                  <c:v>2740.36889648438</c:v>
                </c:pt>
                <c:pt idx="1373">
                  <c:v>2742.42724609375</c:v>
                </c:pt>
                <c:pt idx="1374">
                  <c:v>2744.47314453125</c:v>
                </c:pt>
                <c:pt idx="1375">
                  <c:v>2746.451171875</c:v>
                </c:pt>
                <c:pt idx="1376">
                  <c:v>2748.3624267578102</c:v>
                </c:pt>
                <c:pt idx="1377">
                  <c:v>2750.4119873046898</c:v>
                </c:pt>
                <c:pt idx="1378">
                  <c:v>2752.537109375</c:v>
                </c:pt>
                <c:pt idx="1379">
                  <c:v>2754.4949951171898</c:v>
                </c:pt>
                <c:pt idx="1380">
                  <c:v>2756.47290039062</c:v>
                </c:pt>
                <c:pt idx="1381">
                  <c:v>2758.6016845703102</c:v>
                </c:pt>
                <c:pt idx="1382">
                  <c:v>2760.5506591796898</c:v>
                </c:pt>
                <c:pt idx="1383">
                  <c:v>2762.3199462890602</c:v>
                </c:pt>
                <c:pt idx="1384">
                  <c:v>2764.30297851562</c:v>
                </c:pt>
                <c:pt idx="1385">
                  <c:v>2766.40283203125</c:v>
                </c:pt>
                <c:pt idx="1386">
                  <c:v>2768.41479492187</c:v>
                </c:pt>
                <c:pt idx="1387">
                  <c:v>2770.3927001953102</c:v>
                </c:pt>
                <c:pt idx="1388">
                  <c:v>2772.3416748046898</c:v>
                </c:pt>
                <c:pt idx="1389">
                  <c:v>2774.3624267578102</c:v>
                </c:pt>
                <c:pt idx="1390">
                  <c:v>2776.45361328125</c:v>
                </c:pt>
                <c:pt idx="1391">
                  <c:v>2778.3812255859398</c:v>
                </c:pt>
                <c:pt idx="1392">
                  <c:v>2780.3553466796898</c:v>
                </c:pt>
                <c:pt idx="1393">
                  <c:v>2782.4012451171898</c:v>
                </c:pt>
                <c:pt idx="1394">
                  <c:v>2784.43823242187</c:v>
                </c:pt>
                <c:pt idx="1395">
                  <c:v>2786.4287109375</c:v>
                </c:pt>
                <c:pt idx="1396">
                  <c:v>2788.42797851562</c:v>
                </c:pt>
                <c:pt idx="1397">
                  <c:v>2790.41479492187</c:v>
                </c:pt>
                <c:pt idx="1398">
                  <c:v>2792.4105224609398</c:v>
                </c:pt>
                <c:pt idx="1399">
                  <c:v>2794.4940185546898</c:v>
                </c:pt>
                <c:pt idx="1400">
                  <c:v>2796.43041992187</c:v>
                </c:pt>
                <c:pt idx="1401">
                  <c:v>2798.3958740234398</c:v>
                </c:pt>
                <c:pt idx="1402">
                  <c:v>2800.4869384765602</c:v>
                </c:pt>
                <c:pt idx="1403">
                  <c:v>2802.482421875</c:v>
                </c:pt>
                <c:pt idx="1404">
                  <c:v>2804.40258789062</c:v>
                </c:pt>
                <c:pt idx="1405">
                  <c:v>2806.51513671875</c:v>
                </c:pt>
                <c:pt idx="1406">
                  <c:v>2808.53076171875</c:v>
                </c:pt>
                <c:pt idx="1407">
                  <c:v>2810.49609375</c:v>
                </c:pt>
                <c:pt idx="1408">
                  <c:v>2812.51684570313</c:v>
                </c:pt>
                <c:pt idx="1409">
                  <c:v>2814.4532470703102</c:v>
                </c:pt>
                <c:pt idx="1410">
                  <c:v>2816.3682861328102</c:v>
                </c:pt>
                <c:pt idx="1411">
                  <c:v>2818.41796875</c:v>
                </c:pt>
                <c:pt idx="1412">
                  <c:v>2820.43872070313</c:v>
                </c:pt>
                <c:pt idx="1413">
                  <c:v>2822.3336181640602</c:v>
                </c:pt>
                <c:pt idx="1414">
                  <c:v>2824.36181640625</c:v>
                </c:pt>
                <c:pt idx="1415">
                  <c:v>2826.36499023438</c:v>
                </c:pt>
                <c:pt idx="1416">
                  <c:v>2828.4737548828102</c:v>
                </c:pt>
                <c:pt idx="1417">
                  <c:v>2830.4315185546898</c:v>
                </c:pt>
                <c:pt idx="1418">
                  <c:v>2832.29248046875</c:v>
                </c:pt>
                <c:pt idx="1419">
                  <c:v>2834.3583984375</c:v>
                </c:pt>
                <c:pt idx="1420">
                  <c:v>2836.40795898438</c:v>
                </c:pt>
                <c:pt idx="1421">
                  <c:v>2838.419921875</c:v>
                </c:pt>
                <c:pt idx="1422">
                  <c:v>2840.4193115234398</c:v>
                </c:pt>
                <c:pt idx="1423">
                  <c:v>2842.4437255859398</c:v>
                </c:pt>
                <c:pt idx="1424">
                  <c:v>2844.38012695313</c:v>
                </c:pt>
                <c:pt idx="1425">
                  <c:v>2846.26635742187</c:v>
                </c:pt>
                <c:pt idx="1426">
                  <c:v>2848.2318115234398</c:v>
                </c:pt>
                <c:pt idx="1427">
                  <c:v>2850.29028320313</c:v>
                </c:pt>
                <c:pt idx="1428">
                  <c:v>2852.3109130859398</c:v>
                </c:pt>
                <c:pt idx="1429">
                  <c:v>2854.24731445313</c:v>
                </c:pt>
                <c:pt idx="1430">
                  <c:v>2856.33471679687</c:v>
                </c:pt>
                <c:pt idx="1431">
                  <c:v>2858.3880615234398</c:v>
                </c:pt>
                <c:pt idx="1432">
                  <c:v>2860.29052734375</c:v>
                </c:pt>
                <c:pt idx="1433">
                  <c:v>2862.3023681640602</c:v>
                </c:pt>
                <c:pt idx="1434">
                  <c:v>2864.3985595703102</c:v>
                </c:pt>
                <c:pt idx="1435">
                  <c:v>2866.4105224609398</c:v>
                </c:pt>
                <c:pt idx="1436">
                  <c:v>2868.33813476562</c:v>
                </c:pt>
                <c:pt idx="1437">
                  <c:v>2870.3499755859398</c:v>
                </c:pt>
                <c:pt idx="1438">
                  <c:v>2872.36181640625</c:v>
                </c:pt>
                <c:pt idx="1439">
                  <c:v>2874.39892578125</c:v>
                </c:pt>
                <c:pt idx="1440">
                  <c:v>2876.4071044921898</c:v>
                </c:pt>
                <c:pt idx="1441">
                  <c:v>2878.3939208984398</c:v>
                </c:pt>
                <c:pt idx="1442">
                  <c:v>2880.4183349609398</c:v>
                </c:pt>
                <c:pt idx="1443">
                  <c:v>2882.3258056640602</c:v>
                </c:pt>
                <c:pt idx="1444">
                  <c:v>2884.3880615234398</c:v>
                </c:pt>
                <c:pt idx="1445">
                  <c:v>2886.4251708984398</c:v>
                </c:pt>
                <c:pt idx="1446">
                  <c:v>2888.27734375</c:v>
                </c:pt>
                <c:pt idx="1447">
                  <c:v>2890.2049560546898</c:v>
                </c:pt>
                <c:pt idx="1448">
                  <c:v>2892.3011474609398</c:v>
                </c:pt>
                <c:pt idx="1449">
                  <c:v>2894.3470458984398</c:v>
                </c:pt>
                <c:pt idx="1450">
                  <c:v>2896.2708740234398</c:v>
                </c:pt>
                <c:pt idx="1451">
                  <c:v>2898.28271484375</c:v>
                </c:pt>
                <c:pt idx="1452">
                  <c:v>2900.2694091796898</c:v>
                </c:pt>
                <c:pt idx="1453">
                  <c:v>2902.25610351562</c:v>
                </c:pt>
                <c:pt idx="1454">
                  <c:v>2904.2718505859398</c:v>
                </c:pt>
                <c:pt idx="1455">
                  <c:v>2906.4095458984398</c:v>
                </c:pt>
                <c:pt idx="1456">
                  <c:v>2908.4805908203102</c:v>
                </c:pt>
                <c:pt idx="1457">
                  <c:v>2910.3289794921898</c:v>
                </c:pt>
                <c:pt idx="1458">
                  <c:v>2912.3948974609398</c:v>
                </c:pt>
                <c:pt idx="1459">
                  <c:v>2914.369140625</c:v>
                </c:pt>
                <c:pt idx="1460">
                  <c:v>2916.2049560546898</c:v>
                </c:pt>
                <c:pt idx="1461">
                  <c:v>2918.38403320313</c:v>
                </c:pt>
                <c:pt idx="1462">
                  <c:v>2920.4588623046898</c:v>
                </c:pt>
                <c:pt idx="1463">
                  <c:v>2922.3411865234398</c:v>
                </c:pt>
                <c:pt idx="1464">
                  <c:v>2924.32788085937</c:v>
                </c:pt>
                <c:pt idx="1465">
                  <c:v>2926.33984375</c:v>
                </c:pt>
                <c:pt idx="1466">
                  <c:v>2928.35180664063</c:v>
                </c:pt>
                <c:pt idx="1467">
                  <c:v>2930.3511962890602</c:v>
                </c:pt>
                <c:pt idx="1468">
                  <c:v>2932.36303710937</c:v>
                </c:pt>
                <c:pt idx="1469">
                  <c:v>2934.40380859375</c:v>
                </c:pt>
                <c:pt idx="1470">
                  <c:v>2936.37426757812</c:v>
                </c:pt>
                <c:pt idx="1471">
                  <c:v>2938.3446044921898</c:v>
                </c:pt>
                <c:pt idx="1472">
                  <c:v>2940.3690185546898</c:v>
                </c:pt>
                <c:pt idx="1473">
                  <c:v>2942.3055419921898</c:v>
                </c:pt>
                <c:pt idx="1474">
                  <c:v>2944.27978515625</c:v>
                </c:pt>
                <c:pt idx="1475">
                  <c:v>2946.3294677734398</c:v>
                </c:pt>
                <c:pt idx="1476">
                  <c:v>2948.31616210937</c:v>
                </c:pt>
                <c:pt idx="1477">
                  <c:v>2950.34423828125</c:v>
                </c:pt>
                <c:pt idx="1478">
                  <c:v>2952.3724365234398</c:v>
                </c:pt>
                <c:pt idx="1479">
                  <c:v>2954.2335205078102</c:v>
                </c:pt>
                <c:pt idx="1480">
                  <c:v>2956.1788330078102</c:v>
                </c:pt>
                <c:pt idx="1481">
                  <c:v>2958.2158203125</c:v>
                </c:pt>
                <c:pt idx="1482">
                  <c:v>2960.2314453125</c:v>
                </c:pt>
                <c:pt idx="1483">
                  <c:v>2962.2647705078102</c:v>
                </c:pt>
                <c:pt idx="1484">
                  <c:v>2964.27294921875</c:v>
                </c:pt>
                <c:pt idx="1485">
                  <c:v>2966.1591796875</c:v>
                </c:pt>
                <c:pt idx="1486">
                  <c:v>2968.1458740234398</c:v>
                </c:pt>
                <c:pt idx="1487">
                  <c:v>2970.2205810546898</c:v>
                </c:pt>
                <c:pt idx="1488">
                  <c:v>2972.2451171875</c:v>
                </c:pt>
                <c:pt idx="1489">
                  <c:v>2974.31103515625</c:v>
                </c:pt>
                <c:pt idx="1490">
                  <c:v>2976.2763671875</c:v>
                </c:pt>
                <c:pt idx="1491">
                  <c:v>2978.18774414063</c:v>
                </c:pt>
                <c:pt idx="1492">
                  <c:v>2980.1832275390602</c:v>
                </c:pt>
                <c:pt idx="1493">
                  <c:v>2982.2579345703102</c:v>
                </c:pt>
                <c:pt idx="1494">
                  <c:v>2984.2611083984398</c:v>
                </c:pt>
                <c:pt idx="1495">
                  <c:v>2986.3359375</c:v>
                </c:pt>
                <c:pt idx="1496">
                  <c:v>2988.3603515625</c:v>
                </c:pt>
                <c:pt idx="1497">
                  <c:v>2990.2464599609398</c:v>
                </c:pt>
                <c:pt idx="1498">
                  <c:v>2992.27099609375</c:v>
                </c:pt>
                <c:pt idx="1499">
                  <c:v>2994.2703857421898</c:v>
                </c:pt>
                <c:pt idx="1500">
                  <c:v>2996.3450927734398</c:v>
                </c:pt>
                <c:pt idx="1501">
                  <c:v>2998.4072265625</c:v>
                </c:pt>
                <c:pt idx="1502">
                  <c:v>3000.2808837890602</c:v>
                </c:pt>
                <c:pt idx="1503">
                  <c:v>3002.22241210937</c:v>
                </c:pt>
                <c:pt idx="1504">
                  <c:v>3004.2342529296898</c:v>
                </c:pt>
                <c:pt idx="1505">
                  <c:v>3006.2283935546898</c:v>
                </c:pt>
                <c:pt idx="1506">
                  <c:v>3008.2579345703102</c:v>
                </c:pt>
                <c:pt idx="1507">
                  <c:v>3010.2371826171898</c:v>
                </c:pt>
                <c:pt idx="1508">
                  <c:v>3012.15600585937</c:v>
                </c:pt>
                <c:pt idx="1509">
                  <c:v>3014.1629638671898</c:v>
                </c:pt>
                <c:pt idx="1510">
                  <c:v>3016.25024414063</c:v>
                </c:pt>
                <c:pt idx="1511">
                  <c:v>3018.3050537109398</c:v>
                </c:pt>
                <c:pt idx="1512">
                  <c:v>3020.279296875</c:v>
                </c:pt>
                <c:pt idx="1513">
                  <c:v>3022.2911376953102</c:v>
                </c:pt>
                <c:pt idx="1514">
                  <c:v>3024.2703857421898</c:v>
                </c:pt>
                <c:pt idx="1515">
                  <c:v>3026.22680664063</c:v>
                </c:pt>
                <c:pt idx="1516">
                  <c:v>3028.20092773438</c:v>
                </c:pt>
                <c:pt idx="1517">
                  <c:v>3030.2254638671898</c:v>
                </c:pt>
                <c:pt idx="1518">
                  <c:v>3032.24487304687</c:v>
                </c:pt>
                <c:pt idx="1519">
                  <c:v>3034.2744140625</c:v>
                </c:pt>
                <c:pt idx="1520">
                  <c:v>3036.32397460937</c:v>
                </c:pt>
                <c:pt idx="1521">
                  <c:v>3038.2679443359398</c:v>
                </c:pt>
                <c:pt idx="1522">
                  <c:v>3040.19702148438</c:v>
                </c:pt>
                <c:pt idx="1523">
                  <c:v>3042.2340087890602</c:v>
                </c:pt>
                <c:pt idx="1524">
                  <c:v>3044.2532958984398</c:v>
                </c:pt>
                <c:pt idx="1525">
                  <c:v>3046.1572265625</c:v>
                </c:pt>
                <c:pt idx="1526">
                  <c:v>3048.24462890625</c:v>
                </c:pt>
                <c:pt idx="1527">
                  <c:v>3050.2763671875</c:v>
                </c:pt>
                <c:pt idx="1528">
                  <c:v>3052.1624755859398</c:v>
                </c:pt>
                <c:pt idx="1529">
                  <c:v>3054.0989990234398</c:v>
                </c:pt>
                <c:pt idx="1530">
                  <c:v>3056.2115478515602</c:v>
                </c:pt>
                <c:pt idx="1531">
                  <c:v>3058.2738037109398</c:v>
                </c:pt>
                <c:pt idx="1532">
                  <c:v>3060.1976318359398</c:v>
                </c:pt>
                <c:pt idx="1533">
                  <c:v>3062.1844482421898</c:v>
                </c:pt>
                <c:pt idx="1534">
                  <c:v>3064.2845458984398</c:v>
                </c:pt>
                <c:pt idx="1535">
                  <c:v>3066.28369140625</c:v>
                </c:pt>
                <c:pt idx="1536">
                  <c:v>3068.1446533203102</c:v>
                </c:pt>
                <c:pt idx="1537">
                  <c:v>3070.16918945313</c:v>
                </c:pt>
                <c:pt idx="1538">
                  <c:v>3072.21875</c:v>
                </c:pt>
                <c:pt idx="1539">
                  <c:v>3074.16772460937</c:v>
                </c:pt>
                <c:pt idx="1540">
                  <c:v>3076.1796875</c:v>
                </c:pt>
                <c:pt idx="1541">
                  <c:v>3078.2169189453102</c:v>
                </c:pt>
                <c:pt idx="1542">
                  <c:v>3080.1407470703102</c:v>
                </c:pt>
                <c:pt idx="1543">
                  <c:v>3082.1575927734398</c:v>
                </c:pt>
                <c:pt idx="1544">
                  <c:v>3084.2574462890602</c:v>
                </c:pt>
                <c:pt idx="1545">
                  <c:v>3086.21411132812</c:v>
                </c:pt>
                <c:pt idx="1546">
                  <c:v>3088.0750732421898</c:v>
                </c:pt>
                <c:pt idx="1547">
                  <c:v>3090.15478515625</c:v>
                </c:pt>
                <c:pt idx="1548">
                  <c:v>3092.21704101562</c:v>
                </c:pt>
                <c:pt idx="1549">
                  <c:v>3094.1661376953102</c:v>
                </c:pt>
                <c:pt idx="1550">
                  <c:v>3096.1151123046898</c:v>
                </c:pt>
                <c:pt idx="1551">
                  <c:v>3098.0966796875</c:v>
                </c:pt>
                <c:pt idx="1552">
                  <c:v>3100.22192382812</c:v>
                </c:pt>
                <c:pt idx="1553">
                  <c:v>3102.2589111328102</c:v>
                </c:pt>
                <c:pt idx="1554">
                  <c:v>3104.13232421875</c:v>
                </c:pt>
                <c:pt idx="1555">
                  <c:v>3106.09912109375</c:v>
                </c:pt>
                <c:pt idx="1556">
                  <c:v>3108.1790771484398</c:v>
                </c:pt>
                <c:pt idx="1557">
                  <c:v>3110.18579101562</c:v>
                </c:pt>
                <c:pt idx="1558">
                  <c:v>3112.12231445313</c:v>
                </c:pt>
                <c:pt idx="1559">
                  <c:v>3114.1595458984398</c:v>
                </c:pt>
                <c:pt idx="1560">
                  <c:v>3116.1912841796898</c:v>
                </c:pt>
                <c:pt idx="1561">
                  <c:v>3118.06982421875</c:v>
                </c:pt>
                <c:pt idx="1562">
                  <c:v>3120.1195068359398</c:v>
                </c:pt>
                <c:pt idx="1563">
                  <c:v>3122.2017822265602</c:v>
                </c:pt>
                <c:pt idx="1564">
                  <c:v>3124.1810302734398</c:v>
                </c:pt>
                <c:pt idx="1565">
                  <c:v>3126.1300048828102</c:v>
                </c:pt>
                <c:pt idx="1566">
                  <c:v>3128.1116943359398</c:v>
                </c:pt>
                <c:pt idx="1567">
                  <c:v>3130.13623046875</c:v>
                </c:pt>
                <c:pt idx="1568">
                  <c:v>3132.140625</c:v>
                </c:pt>
                <c:pt idx="1569">
                  <c:v>3134.22802734375</c:v>
                </c:pt>
                <c:pt idx="1570">
                  <c:v>3136.2349853515602</c:v>
                </c:pt>
                <c:pt idx="1571">
                  <c:v>3138.16381835937</c:v>
                </c:pt>
                <c:pt idx="1572">
                  <c:v>3140.1756591796898</c:v>
                </c:pt>
                <c:pt idx="1573">
                  <c:v>3142.14477539063</c:v>
                </c:pt>
                <c:pt idx="1574">
                  <c:v>3144.11889648438</c:v>
                </c:pt>
                <c:pt idx="1575">
                  <c:v>3146.1485595703102</c:v>
                </c:pt>
                <c:pt idx="1576">
                  <c:v>3148.13525390625</c:v>
                </c:pt>
                <c:pt idx="1577">
                  <c:v>3150.1295166015602</c:v>
                </c:pt>
                <c:pt idx="1578">
                  <c:v>3152.1087646484398</c:v>
                </c:pt>
                <c:pt idx="1579">
                  <c:v>3154.1256103515602</c:v>
                </c:pt>
                <c:pt idx="1580">
                  <c:v>3156.2508544921898</c:v>
                </c:pt>
                <c:pt idx="1581">
                  <c:v>3158.22509765625</c:v>
                </c:pt>
                <c:pt idx="1582">
                  <c:v>3160.09350585937</c:v>
                </c:pt>
                <c:pt idx="1583">
                  <c:v>3162.0926513671898</c:v>
                </c:pt>
                <c:pt idx="1584">
                  <c:v>3164.12963867188</c:v>
                </c:pt>
                <c:pt idx="1585">
                  <c:v>3166.0987548828102</c:v>
                </c:pt>
                <c:pt idx="1586">
                  <c:v>3168.09814453125</c:v>
                </c:pt>
                <c:pt idx="1587">
                  <c:v>3170.1478271484398</c:v>
                </c:pt>
                <c:pt idx="1588">
                  <c:v>3172.13452148438</c:v>
                </c:pt>
                <c:pt idx="1589">
                  <c:v>3174.1212158203102</c:v>
                </c:pt>
                <c:pt idx="1590">
                  <c:v>3176.1759033203102</c:v>
                </c:pt>
                <c:pt idx="1591">
                  <c:v>3178.1627197265602</c:v>
                </c:pt>
                <c:pt idx="1592">
                  <c:v>3180.09399414063</c:v>
                </c:pt>
                <c:pt idx="1593">
                  <c:v>3182.0933837890602</c:v>
                </c:pt>
                <c:pt idx="1594">
                  <c:v>3184.0677490234398</c:v>
                </c:pt>
                <c:pt idx="1595">
                  <c:v>3186.09228515625</c:v>
                </c:pt>
                <c:pt idx="1596">
                  <c:v>3188.154296875</c:v>
                </c:pt>
                <c:pt idx="1597">
                  <c:v>3190.2667236328102</c:v>
                </c:pt>
                <c:pt idx="1598">
                  <c:v>3192.22094726562</c:v>
                </c:pt>
                <c:pt idx="1599">
                  <c:v>3194.0869140625</c:v>
                </c:pt>
                <c:pt idx="1600">
                  <c:v>3196.11889648438</c:v>
                </c:pt>
                <c:pt idx="1601">
                  <c:v>3198.2388916015602</c:v>
                </c:pt>
                <c:pt idx="1602">
                  <c:v>3200.2005615234398</c:v>
                </c:pt>
                <c:pt idx="1603">
                  <c:v>3202.0540771484398</c:v>
                </c:pt>
                <c:pt idx="1604">
                  <c:v>3204.08349609375</c:v>
                </c:pt>
                <c:pt idx="1605">
                  <c:v>3206.1029052734398</c:v>
                </c:pt>
                <c:pt idx="1606">
                  <c:v>3208.0218505859398</c:v>
                </c:pt>
                <c:pt idx="1607">
                  <c:v>3210.0263671875</c:v>
                </c:pt>
                <c:pt idx="1608">
                  <c:v>3212.07592773438</c:v>
                </c:pt>
                <c:pt idx="1609">
                  <c:v>3214.0574951171898</c:v>
                </c:pt>
                <c:pt idx="1610">
                  <c:v>3216.0618896484398</c:v>
                </c:pt>
                <c:pt idx="1611">
                  <c:v>3218.0411376953102</c:v>
                </c:pt>
                <c:pt idx="1612">
                  <c:v>3220.0279541015602</c:v>
                </c:pt>
                <c:pt idx="1613">
                  <c:v>3222.05249023438</c:v>
                </c:pt>
                <c:pt idx="1614">
                  <c:v>3224.0340576171898</c:v>
                </c:pt>
                <c:pt idx="1615">
                  <c:v>3226.1036376953102</c:v>
                </c:pt>
                <c:pt idx="1616">
                  <c:v>3228.1910400390602</c:v>
                </c:pt>
                <c:pt idx="1617">
                  <c:v>3230.08984375</c:v>
                </c:pt>
                <c:pt idx="1618">
                  <c:v>3232.03881835937</c:v>
                </c:pt>
                <c:pt idx="1619">
                  <c:v>3234.07592773438</c:v>
                </c:pt>
                <c:pt idx="1620">
                  <c:v>3235.94946289063</c:v>
                </c:pt>
                <c:pt idx="1621">
                  <c:v>3237.9361572265602</c:v>
                </c:pt>
                <c:pt idx="1622">
                  <c:v>3240.0611572265602</c:v>
                </c:pt>
                <c:pt idx="1623">
                  <c:v>3242.0479736328102</c:v>
                </c:pt>
                <c:pt idx="1624">
                  <c:v>3244.0347900390602</c:v>
                </c:pt>
                <c:pt idx="1625">
                  <c:v>3246.07690429687</c:v>
                </c:pt>
                <c:pt idx="1626">
                  <c:v>3248.1065673828102</c:v>
                </c:pt>
                <c:pt idx="1627">
                  <c:v>3250.0933837890602</c:v>
                </c:pt>
                <c:pt idx="1628">
                  <c:v>3252.0296630859398</c:v>
                </c:pt>
                <c:pt idx="1629">
                  <c:v>3254.00366210937</c:v>
                </c:pt>
                <c:pt idx="1630">
                  <c:v>3256.06591796875</c:v>
                </c:pt>
                <c:pt idx="1631">
                  <c:v>3258.1533203125</c:v>
                </c:pt>
                <c:pt idx="1632">
                  <c:v>3260.1778564453102</c:v>
                </c:pt>
                <c:pt idx="1633">
                  <c:v>3262.0965576171898</c:v>
                </c:pt>
                <c:pt idx="1634">
                  <c:v>3264.0028076171898</c:v>
                </c:pt>
                <c:pt idx="1635">
                  <c:v>3266.00219726562</c:v>
                </c:pt>
                <c:pt idx="1636">
                  <c:v>3268.0518798828102</c:v>
                </c:pt>
                <c:pt idx="1637">
                  <c:v>3270.0260009765602</c:v>
                </c:pt>
                <c:pt idx="1638">
                  <c:v>3272.0052490234398</c:v>
                </c:pt>
                <c:pt idx="1639">
                  <c:v>3274.05493164063</c:v>
                </c:pt>
                <c:pt idx="1640">
                  <c:v>3276.0616455078102</c:v>
                </c:pt>
                <c:pt idx="1641">
                  <c:v>3278.02319335937</c:v>
                </c:pt>
                <c:pt idx="1642">
                  <c:v>3280.0225830078102</c:v>
                </c:pt>
                <c:pt idx="1643">
                  <c:v>3282.001953125</c:v>
                </c:pt>
                <c:pt idx="1644">
                  <c:v>3283.943359375</c:v>
                </c:pt>
                <c:pt idx="1645">
                  <c:v>3285.8997802734398</c:v>
                </c:pt>
                <c:pt idx="1646">
                  <c:v>3287.93676757812</c:v>
                </c:pt>
                <c:pt idx="1647">
                  <c:v>3289.9990234375</c:v>
                </c:pt>
                <c:pt idx="1648">
                  <c:v>3292.03100585937</c:v>
                </c:pt>
                <c:pt idx="1649">
                  <c:v>3293.9674072265602</c:v>
                </c:pt>
                <c:pt idx="1650">
                  <c:v>3295.9039306640602</c:v>
                </c:pt>
                <c:pt idx="1651">
                  <c:v>3297.9661865234398</c:v>
                </c:pt>
                <c:pt idx="1652">
                  <c:v>3300.0283203125</c:v>
                </c:pt>
                <c:pt idx="1653">
                  <c:v>3302.0653076171898</c:v>
                </c:pt>
                <c:pt idx="1654">
                  <c:v>3304.06469726562</c:v>
                </c:pt>
                <c:pt idx="1655">
                  <c:v>3305.9686279296898</c:v>
                </c:pt>
                <c:pt idx="1656">
                  <c:v>3307.9678955078102</c:v>
                </c:pt>
                <c:pt idx="1657">
                  <c:v>3310.0047607421898</c:v>
                </c:pt>
                <c:pt idx="1658">
                  <c:v>3311.9715576171898</c:v>
                </c:pt>
                <c:pt idx="1659">
                  <c:v>3313.978515625</c:v>
                </c:pt>
                <c:pt idx="1660">
                  <c:v>3316.0155029296898</c:v>
                </c:pt>
                <c:pt idx="1661">
                  <c:v>3318.00219726562</c:v>
                </c:pt>
                <c:pt idx="1662">
                  <c:v>3319.87060546875</c:v>
                </c:pt>
                <c:pt idx="1663">
                  <c:v>3321.9075927734398</c:v>
                </c:pt>
                <c:pt idx="1664">
                  <c:v>3323.9447021484398</c:v>
                </c:pt>
                <c:pt idx="1665">
                  <c:v>3325.99438476562</c:v>
                </c:pt>
                <c:pt idx="1666">
                  <c:v>3328.00634765625</c:v>
                </c:pt>
                <c:pt idx="1667">
                  <c:v>3329.8924560546898</c:v>
                </c:pt>
                <c:pt idx="1668">
                  <c:v>3331.9345703125</c:v>
                </c:pt>
                <c:pt idx="1669">
                  <c:v>3333.94653320313</c:v>
                </c:pt>
                <c:pt idx="1670">
                  <c:v>3335.9407958984398</c:v>
                </c:pt>
                <c:pt idx="1671">
                  <c:v>3337.89477539063</c:v>
                </c:pt>
                <c:pt idx="1672">
                  <c:v>3339.9066162109398</c:v>
                </c:pt>
                <c:pt idx="1673">
                  <c:v>3342.064453125</c:v>
                </c:pt>
                <c:pt idx="1674">
                  <c:v>3344.0889892578102</c:v>
                </c:pt>
                <c:pt idx="1675">
                  <c:v>3345.9876708984398</c:v>
                </c:pt>
                <c:pt idx="1676">
                  <c:v>3347.9366455078102</c:v>
                </c:pt>
                <c:pt idx="1677">
                  <c:v>3349.986328125</c:v>
                </c:pt>
                <c:pt idx="1678">
                  <c:v>3352.09130859375</c:v>
                </c:pt>
                <c:pt idx="1679">
                  <c:v>3354.04028320313</c:v>
                </c:pt>
                <c:pt idx="1680">
                  <c:v>3355.9088134765602</c:v>
                </c:pt>
                <c:pt idx="1681">
                  <c:v>3357.92065429687</c:v>
                </c:pt>
                <c:pt idx="1682">
                  <c:v>3360.00048828125</c:v>
                </c:pt>
                <c:pt idx="1683">
                  <c:v>3362.0050048828102</c:v>
                </c:pt>
                <c:pt idx="1684">
                  <c:v>3363.90380859375</c:v>
                </c:pt>
                <c:pt idx="1685">
                  <c:v>3365.9483642578102</c:v>
                </c:pt>
                <c:pt idx="1686">
                  <c:v>3368.10595703125</c:v>
                </c:pt>
                <c:pt idx="1687">
                  <c:v>3370.00463867188</c:v>
                </c:pt>
                <c:pt idx="1688">
                  <c:v>3371.9661865234398</c:v>
                </c:pt>
                <c:pt idx="1689">
                  <c:v>3374.0408935546898</c:v>
                </c:pt>
                <c:pt idx="1690">
                  <c:v>3375.9774169921898</c:v>
                </c:pt>
                <c:pt idx="1691">
                  <c:v>3377.9139404296898</c:v>
                </c:pt>
                <c:pt idx="1692">
                  <c:v>3379.9434814453102</c:v>
                </c:pt>
                <c:pt idx="1693">
                  <c:v>3381.9931640625</c:v>
                </c:pt>
                <c:pt idx="1694">
                  <c:v>3384.01245117188</c:v>
                </c:pt>
                <c:pt idx="1695">
                  <c:v>3386.0494384765602</c:v>
                </c:pt>
                <c:pt idx="1696">
                  <c:v>3387.9407958984398</c:v>
                </c:pt>
                <c:pt idx="1697">
                  <c:v>3389.9149169921898</c:v>
                </c:pt>
                <c:pt idx="1698">
                  <c:v>3391.98461914063</c:v>
                </c:pt>
                <c:pt idx="1699">
                  <c:v>3393.99658203125</c:v>
                </c:pt>
                <c:pt idx="1700">
                  <c:v>3395.9632568359398</c:v>
                </c:pt>
                <c:pt idx="1701">
                  <c:v>3397.8670654296898</c:v>
                </c:pt>
                <c:pt idx="1702">
                  <c:v>3399.91162109375</c:v>
                </c:pt>
                <c:pt idx="1703">
                  <c:v>3401.97387695313</c:v>
                </c:pt>
                <c:pt idx="1704">
                  <c:v>3404.0108642578102</c:v>
                </c:pt>
                <c:pt idx="1705">
                  <c:v>3406.017578125</c:v>
                </c:pt>
                <c:pt idx="1706">
                  <c:v>3407.8912353515602</c:v>
                </c:pt>
                <c:pt idx="1707">
                  <c:v>3409.85278320313</c:v>
                </c:pt>
                <c:pt idx="1708">
                  <c:v>3411.92749023438</c:v>
                </c:pt>
                <c:pt idx="1709">
                  <c:v>3414.0074462890602</c:v>
                </c:pt>
                <c:pt idx="1710">
                  <c:v>3416.0369873046898</c:v>
                </c:pt>
                <c:pt idx="1711">
                  <c:v>3418.0111083984398</c:v>
                </c:pt>
                <c:pt idx="1712">
                  <c:v>3419.90991210937</c:v>
                </c:pt>
                <c:pt idx="1713">
                  <c:v>3421.94189453125</c:v>
                </c:pt>
                <c:pt idx="1714">
                  <c:v>3423.97387695313</c:v>
                </c:pt>
                <c:pt idx="1715">
                  <c:v>3425.8651123046898</c:v>
                </c:pt>
                <c:pt idx="1716">
                  <c:v>3427.8895263671898</c:v>
                </c:pt>
                <c:pt idx="1717">
                  <c:v>3429.89624023438</c:v>
                </c:pt>
                <c:pt idx="1718">
                  <c:v>3431.8577880859398</c:v>
                </c:pt>
                <c:pt idx="1719">
                  <c:v>3433.9954833984398</c:v>
                </c:pt>
                <c:pt idx="1720">
                  <c:v>3435.98217773438</c:v>
                </c:pt>
                <c:pt idx="1721">
                  <c:v>3437.810546875</c:v>
                </c:pt>
                <c:pt idx="1722">
                  <c:v>3439.88549804687</c:v>
                </c:pt>
                <c:pt idx="1723">
                  <c:v>3441.97290039063</c:v>
                </c:pt>
                <c:pt idx="1724">
                  <c:v>3443.8590087890602</c:v>
                </c:pt>
                <c:pt idx="1725">
                  <c:v>3445.8658447265602</c:v>
                </c:pt>
                <c:pt idx="1726">
                  <c:v>3447.9405517578102</c:v>
                </c:pt>
                <c:pt idx="1727">
                  <c:v>3449.8895263671898</c:v>
                </c:pt>
                <c:pt idx="1728">
                  <c:v>3451.8636474609398</c:v>
                </c:pt>
                <c:pt idx="1729">
                  <c:v>3453.85034179687</c:v>
                </c:pt>
                <c:pt idx="1730">
                  <c:v>3455.8497314453102</c:v>
                </c:pt>
                <c:pt idx="1731">
                  <c:v>3457.79125976562</c:v>
                </c:pt>
                <c:pt idx="1732">
                  <c:v>3459.8031005859398</c:v>
                </c:pt>
                <c:pt idx="1733">
                  <c:v>3461.8729248046898</c:v>
                </c:pt>
                <c:pt idx="1734">
                  <c:v>3463.91015625</c:v>
                </c:pt>
                <c:pt idx="1735">
                  <c:v>3465.8968505859398</c:v>
                </c:pt>
                <c:pt idx="1736">
                  <c:v>3467.9136962890602</c:v>
                </c:pt>
                <c:pt idx="1737">
                  <c:v>3469.96337890625</c:v>
                </c:pt>
                <c:pt idx="1738">
                  <c:v>3471.87475585937</c:v>
                </c:pt>
                <c:pt idx="1739">
                  <c:v>3473.79858398438</c:v>
                </c:pt>
                <c:pt idx="1740">
                  <c:v>3475.8104248046898</c:v>
                </c:pt>
                <c:pt idx="1741">
                  <c:v>3477.8599853515602</c:v>
                </c:pt>
                <c:pt idx="1742">
                  <c:v>3479.9171142578102</c:v>
                </c:pt>
                <c:pt idx="1743">
                  <c:v>3481.99194335937</c:v>
                </c:pt>
                <c:pt idx="1744">
                  <c:v>3483.94091796875</c:v>
                </c:pt>
                <c:pt idx="1745">
                  <c:v>3485.8270263671898</c:v>
                </c:pt>
                <c:pt idx="1746">
                  <c:v>3487.8388671875</c:v>
                </c:pt>
                <c:pt idx="1747">
                  <c:v>3489.91357421875</c:v>
                </c:pt>
                <c:pt idx="1748">
                  <c:v>3491.85009765625</c:v>
                </c:pt>
                <c:pt idx="1749">
                  <c:v>3493.8367919921898</c:v>
                </c:pt>
                <c:pt idx="1750">
                  <c:v>3495.97436523438</c:v>
                </c:pt>
                <c:pt idx="1751">
                  <c:v>3497.9285888671898</c:v>
                </c:pt>
                <c:pt idx="1752">
                  <c:v>3499.7896728515602</c:v>
                </c:pt>
                <c:pt idx="1753">
                  <c:v>3501.8216552734398</c:v>
                </c:pt>
                <c:pt idx="1754">
                  <c:v>3503.97192382812</c:v>
                </c:pt>
                <c:pt idx="1755">
                  <c:v>3505.9586181640602</c:v>
                </c:pt>
                <c:pt idx="1756">
                  <c:v>3507.9075927734398</c:v>
                </c:pt>
                <c:pt idx="1757">
                  <c:v>3509.9068603515602</c:v>
                </c:pt>
                <c:pt idx="1758">
                  <c:v>3511.78540039063</c:v>
                </c:pt>
                <c:pt idx="1759">
                  <c:v>3513.8402099609398</c:v>
                </c:pt>
                <c:pt idx="1760">
                  <c:v>3515.8848876953102</c:v>
                </c:pt>
                <c:pt idx="1761">
                  <c:v>3517.9041748046898</c:v>
                </c:pt>
                <c:pt idx="1762">
                  <c:v>3519.8958740234398</c:v>
                </c:pt>
                <c:pt idx="1763">
                  <c:v>3521.8448486328102</c:v>
                </c:pt>
                <c:pt idx="1764">
                  <c:v>3523.8768310546898</c:v>
                </c:pt>
                <c:pt idx="1765">
                  <c:v>3525.8511962890602</c:v>
                </c:pt>
                <c:pt idx="1766">
                  <c:v>3527.8505859375</c:v>
                </c:pt>
                <c:pt idx="1767">
                  <c:v>3529.8121337890602</c:v>
                </c:pt>
                <c:pt idx="1768">
                  <c:v>3531.89208984375</c:v>
                </c:pt>
                <c:pt idx="1769">
                  <c:v>3533.9542236328102</c:v>
                </c:pt>
                <c:pt idx="1770">
                  <c:v>3535.8729248046898</c:v>
                </c:pt>
                <c:pt idx="1771">
                  <c:v>3537.84716796875</c:v>
                </c:pt>
                <c:pt idx="1772">
                  <c:v>3539.8212890625</c:v>
                </c:pt>
                <c:pt idx="1773">
                  <c:v>3541.7452392578102</c:v>
                </c:pt>
                <c:pt idx="1774">
                  <c:v>3543.8577880859398</c:v>
                </c:pt>
                <c:pt idx="1775">
                  <c:v>3545.9073486328102</c:v>
                </c:pt>
                <c:pt idx="1776">
                  <c:v>3547.8187255859398</c:v>
                </c:pt>
                <c:pt idx="1777">
                  <c:v>3549.8355712890602</c:v>
                </c:pt>
                <c:pt idx="1778">
                  <c:v>3551.9354248046898</c:v>
                </c:pt>
                <c:pt idx="1779">
                  <c:v>3553.8719482421898</c:v>
                </c:pt>
                <c:pt idx="1780">
                  <c:v>3555.8511962890602</c:v>
                </c:pt>
                <c:pt idx="1781">
                  <c:v>3557.95849609375</c:v>
                </c:pt>
                <c:pt idx="1782">
                  <c:v>3559.8773193359398</c:v>
                </c:pt>
                <c:pt idx="1783">
                  <c:v>3561.78881835937</c:v>
                </c:pt>
                <c:pt idx="1784">
                  <c:v>3563.8385009765602</c:v>
                </c:pt>
                <c:pt idx="1785">
                  <c:v>3565.9383544921898</c:v>
                </c:pt>
                <c:pt idx="1786">
                  <c:v>3567.8873291015602</c:v>
                </c:pt>
                <c:pt idx="1787">
                  <c:v>3569.7408447265602</c:v>
                </c:pt>
                <c:pt idx="1788">
                  <c:v>3571.7325439453102</c:v>
                </c:pt>
                <c:pt idx="1789">
                  <c:v>3573.78955078125</c:v>
                </c:pt>
                <c:pt idx="1790">
                  <c:v>3575.83422851562</c:v>
                </c:pt>
                <c:pt idx="1791">
                  <c:v>3577.78344726562</c:v>
                </c:pt>
                <c:pt idx="1792">
                  <c:v>3579.732421875</c:v>
                </c:pt>
                <c:pt idx="1793">
                  <c:v>3581.7694091796898</c:v>
                </c:pt>
                <c:pt idx="1794">
                  <c:v>3583.7939453125</c:v>
                </c:pt>
                <c:pt idx="1795">
                  <c:v>3585.84350585937</c:v>
                </c:pt>
                <c:pt idx="1796">
                  <c:v>3587.8302001953102</c:v>
                </c:pt>
                <c:pt idx="1797">
                  <c:v>3589.7340087890602</c:v>
                </c:pt>
                <c:pt idx="1798">
                  <c:v>3591.74584960937</c:v>
                </c:pt>
                <c:pt idx="1799">
                  <c:v>3593.7452392578102</c:v>
                </c:pt>
                <c:pt idx="1800">
                  <c:v>3595.7371826171898</c:v>
                </c:pt>
                <c:pt idx="1801">
                  <c:v>3597.7440185546898</c:v>
                </c:pt>
                <c:pt idx="1802">
                  <c:v>3599.87646484375</c:v>
                </c:pt>
                <c:pt idx="1803">
                  <c:v>3602.0391845703102</c:v>
                </c:pt>
                <c:pt idx="1804">
                  <c:v>3603.8876953125</c:v>
                </c:pt>
                <c:pt idx="1805">
                  <c:v>3605.76123046875</c:v>
                </c:pt>
                <c:pt idx="1806">
                  <c:v>3607.7227783203102</c:v>
                </c:pt>
                <c:pt idx="1807">
                  <c:v>3609.7347412109398</c:v>
                </c:pt>
                <c:pt idx="1808">
                  <c:v>3611.8145751953102</c:v>
                </c:pt>
                <c:pt idx="1809">
                  <c:v>3613.8515625</c:v>
                </c:pt>
                <c:pt idx="1810">
                  <c:v>3615.7955322265602</c:v>
                </c:pt>
                <c:pt idx="1811">
                  <c:v>3617.8126220703102</c:v>
                </c:pt>
                <c:pt idx="1812">
                  <c:v>3619.7994384765602</c:v>
                </c:pt>
                <c:pt idx="1813">
                  <c:v>3621.8489990234398</c:v>
                </c:pt>
                <c:pt idx="1814">
                  <c:v>3623.86083984375</c:v>
                </c:pt>
                <c:pt idx="1815">
                  <c:v>3625.7545166015602</c:v>
                </c:pt>
                <c:pt idx="1816">
                  <c:v>3627.80419921875</c:v>
                </c:pt>
                <c:pt idx="1817">
                  <c:v>3629.75830078125</c:v>
                </c:pt>
                <c:pt idx="1818">
                  <c:v>3631.70727539063</c:v>
                </c:pt>
                <c:pt idx="1819">
                  <c:v>3633.7694091796898</c:v>
                </c:pt>
                <c:pt idx="1820">
                  <c:v>3635.7938232421898</c:v>
                </c:pt>
                <c:pt idx="1821">
                  <c:v>3637.7755126953102</c:v>
                </c:pt>
                <c:pt idx="1822">
                  <c:v>3639.7623291015602</c:v>
                </c:pt>
                <c:pt idx="1823">
                  <c:v>3641.7364501953102</c:v>
                </c:pt>
                <c:pt idx="1824">
                  <c:v>3643.7105712890602</c:v>
                </c:pt>
                <c:pt idx="1825">
                  <c:v>3645.74780273438</c:v>
                </c:pt>
                <c:pt idx="1826">
                  <c:v>3647.78491210937</c:v>
                </c:pt>
                <c:pt idx="1827">
                  <c:v>3649.7891845703102</c:v>
                </c:pt>
                <c:pt idx="1828">
                  <c:v>3651.7432861328102</c:v>
                </c:pt>
                <c:pt idx="1829">
                  <c:v>3653.71240234375</c:v>
                </c:pt>
                <c:pt idx="1830">
                  <c:v>3655.85009765625</c:v>
                </c:pt>
                <c:pt idx="1831">
                  <c:v>3657.8116455078102</c:v>
                </c:pt>
                <c:pt idx="1832">
                  <c:v>3659.67260742188</c:v>
                </c:pt>
                <c:pt idx="1833">
                  <c:v>3661.7474365234398</c:v>
                </c:pt>
                <c:pt idx="1834">
                  <c:v>3663.8045654296898</c:v>
                </c:pt>
                <c:pt idx="1835">
                  <c:v>3665.7335205078102</c:v>
                </c:pt>
                <c:pt idx="1836">
                  <c:v>3667.7503662109398</c:v>
                </c:pt>
                <c:pt idx="1837">
                  <c:v>3669.8126220703102</c:v>
                </c:pt>
                <c:pt idx="1838">
                  <c:v>3671.76928710937</c:v>
                </c:pt>
                <c:pt idx="1839">
                  <c:v>3673.68798828125</c:v>
                </c:pt>
                <c:pt idx="1840">
                  <c:v>3675.6998291015602</c:v>
                </c:pt>
                <c:pt idx="1841">
                  <c:v>3677.7998046875</c:v>
                </c:pt>
                <c:pt idx="1842">
                  <c:v>3679.7664794921898</c:v>
                </c:pt>
                <c:pt idx="1843">
                  <c:v>3681.7532958984398</c:v>
                </c:pt>
                <c:pt idx="1844">
                  <c:v>3683.7474365234398</c:v>
                </c:pt>
                <c:pt idx="1845">
                  <c:v>3685.7518310546898</c:v>
                </c:pt>
                <c:pt idx="1846">
                  <c:v>3687.7890625</c:v>
                </c:pt>
                <c:pt idx="1847">
                  <c:v>3689.7706298828102</c:v>
                </c:pt>
                <c:pt idx="1848">
                  <c:v>3691.7371826171898</c:v>
                </c:pt>
                <c:pt idx="1849">
                  <c:v>3693.73657226562</c:v>
                </c:pt>
                <c:pt idx="1850">
                  <c:v>3695.7559814453102</c:v>
                </c:pt>
                <c:pt idx="1851">
                  <c:v>3697.64721679687</c:v>
                </c:pt>
                <c:pt idx="1852">
                  <c:v>3699.6641845703102</c:v>
                </c:pt>
                <c:pt idx="1853">
                  <c:v>3701.7891845703102</c:v>
                </c:pt>
                <c:pt idx="1854">
                  <c:v>3703.9091796875</c:v>
                </c:pt>
                <c:pt idx="1855">
                  <c:v>3705.9337158203102</c:v>
                </c:pt>
                <c:pt idx="1856">
                  <c:v>3707.7821044921898</c:v>
                </c:pt>
                <c:pt idx="1857">
                  <c:v>3709.6807861328102</c:v>
                </c:pt>
                <c:pt idx="1858">
                  <c:v>3711.60473632812</c:v>
                </c:pt>
                <c:pt idx="1859">
                  <c:v>3713.6241455078102</c:v>
                </c:pt>
                <c:pt idx="1860">
                  <c:v>3715.6485595703102</c:v>
                </c:pt>
                <c:pt idx="1861">
                  <c:v>3717.63525390625</c:v>
                </c:pt>
                <c:pt idx="1862">
                  <c:v>3719.6597900390602</c:v>
                </c:pt>
                <c:pt idx="1863">
                  <c:v>3721.7344970703102</c:v>
                </c:pt>
                <c:pt idx="1864">
                  <c:v>3723.7137451171898</c:v>
                </c:pt>
                <c:pt idx="1865">
                  <c:v>3725.6754150390602</c:v>
                </c:pt>
                <c:pt idx="1866">
                  <c:v>3727.6947021484398</c:v>
                </c:pt>
                <c:pt idx="1867">
                  <c:v>3729.7117919921898</c:v>
                </c:pt>
                <c:pt idx="1868">
                  <c:v>3731.71118164063</c:v>
                </c:pt>
                <c:pt idx="1869">
                  <c:v>3733.6424560546898</c:v>
                </c:pt>
                <c:pt idx="1870">
                  <c:v>3735.72241210937</c:v>
                </c:pt>
                <c:pt idx="1871">
                  <c:v>3737.751953125</c:v>
                </c:pt>
                <c:pt idx="1872">
                  <c:v>3739.7083740234398</c:v>
                </c:pt>
                <c:pt idx="1873">
                  <c:v>3741.8409423828102</c:v>
                </c:pt>
                <c:pt idx="1874">
                  <c:v>3743.75732421875</c:v>
                </c:pt>
                <c:pt idx="1875">
                  <c:v>3745.5679931640602</c:v>
                </c:pt>
                <c:pt idx="1876">
                  <c:v>3747.58740234375</c:v>
                </c:pt>
                <c:pt idx="1877">
                  <c:v>3749.7626953125</c:v>
                </c:pt>
                <c:pt idx="1878">
                  <c:v>3751.7996826171898</c:v>
                </c:pt>
                <c:pt idx="1879">
                  <c:v>3753.67333984375</c:v>
                </c:pt>
                <c:pt idx="1880">
                  <c:v>3755.6475830078102</c:v>
                </c:pt>
                <c:pt idx="1881">
                  <c:v>3757.6646728515602</c:v>
                </c:pt>
                <c:pt idx="1882">
                  <c:v>3759.7772216796898</c:v>
                </c:pt>
                <c:pt idx="1883">
                  <c:v>3761.75122070313</c:v>
                </c:pt>
                <c:pt idx="1884">
                  <c:v>3763.6424560546898</c:v>
                </c:pt>
                <c:pt idx="1885">
                  <c:v>3765.6796875</c:v>
                </c:pt>
                <c:pt idx="1886">
                  <c:v>3767.69897460937</c:v>
                </c:pt>
                <c:pt idx="1887">
                  <c:v>3769.66040039063</c:v>
                </c:pt>
                <c:pt idx="1888">
                  <c:v>3771.64721679687</c:v>
                </c:pt>
                <c:pt idx="1889">
                  <c:v>3773.70434570313</c:v>
                </c:pt>
                <c:pt idx="1890">
                  <c:v>3775.7161865234398</c:v>
                </c:pt>
                <c:pt idx="1891">
                  <c:v>3777.6275634765602</c:v>
                </c:pt>
                <c:pt idx="1892">
                  <c:v>3779.75268554687</c:v>
                </c:pt>
                <c:pt idx="1893">
                  <c:v>3781.8023681640602</c:v>
                </c:pt>
                <c:pt idx="1894">
                  <c:v>3783.6256103515602</c:v>
                </c:pt>
                <c:pt idx="1895">
                  <c:v>3785.6173095703102</c:v>
                </c:pt>
                <c:pt idx="1896">
                  <c:v>3787.6468505859398</c:v>
                </c:pt>
                <c:pt idx="1897">
                  <c:v>3789.5908203125</c:v>
                </c:pt>
                <c:pt idx="1898">
                  <c:v>3791.59765625</c:v>
                </c:pt>
                <c:pt idx="1899">
                  <c:v>3793.62719726562</c:v>
                </c:pt>
                <c:pt idx="1900">
                  <c:v>3795.72705078125</c:v>
                </c:pt>
                <c:pt idx="1901">
                  <c:v>3797.77661132812</c:v>
                </c:pt>
                <c:pt idx="1902">
                  <c:v>3799.6375732421898</c:v>
                </c:pt>
                <c:pt idx="1903">
                  <c:v>3801.52392578125</c:v>
                </c:pt>
                <c:pt idx="1904">
                  <c:v>3803.611328125</c:v>
                </c:pt>
                <c:pt idx="1905">
                  <c:v>3805.68090820313</c:v>
                </c:pt>
                <c:pt idx="1906">
                  <c:v>3807.5972900390602</c:v>
                </c:pt>
                <c:pt idx="1907">
                  <c:v>3809.6343994140602</c:v>
                </c:pt>
                <c:pt idx="1908">
                  <c:v>3811.6915283203102</c:v>
                </c:pt>
                <c:pt idx="1909">
                  <c:v>3813.6279296875</c:v>
                </c:pt>
                <c:pt idx="1910">
                  <c:v>3815.61474609375</c:v>
                </c:pt>
                <c:pt idx="1911">
                  <c:v>3817.65185546875</c:v>
                </c:pt>
                <c:pt idx="1912">
                  <c:v>3819.70141601562</c:v>
                </c:pt>
                <c:pt idx="1913">
                  <c:v>3821.7384033203102</c:v>
                </c:pt>
                <c:pt idx="1914">
                  <c:v>3823.76293945313</c:v>
                </c:pt>
                <c:pt idx="1915">
                  <c:v>3825.6290283203102</c:v>
                </c:pt>
                <c:pt idx="1916">
                  <c:v>3827.5528564453102</c:v>
                </c:pt>
                <c:pt idx="1917">
                  <c:v>3829.6025390625</c:v>
                </c:pt>
                <c:pt idx="1918">
                  <c:v>3831.6143798828102</c:v>
                </c:pt>
                <c:pt idx="1919">
                  <c:v>3833.6588134765602</c:v>
                </c:pt>
                <c:pt idx="1920">
                  <c:v>3835.61303710937</c:v>
                </c:pt>
                <c:pt idx="1921">
                  <c:v>3837.6124267578102</c:v>
                </c:pt>
                <c:pt idx="1922">
                  <c:v>3839.6494140625</c:v>
                </c:pt>
                <c:pt idx="1923">
                  <c:v>3841.64868164063</c:v>
                </c:pt>
                <c:pt idx="1924">
                  <c:v>3843.65551757812</c:v>
                </c:pt>
                <c:pt idx="1925">
                  <c:v>3845.6297607421898</c:v>
                </c:pt>
                <c:pt idx="1926">
                  <c:v>3847.5914306640602</c:v>
                </c:pt>
                <c:pt idx="1927">
                  <c:v>3849.65356445313</c:v>
                </c:pt>
                <c:pt idx="1928">
                  <c:v>3851.6778564453102</c:v>
                </c:pt>
                <c:pt idx="1929">
                  <c:v>3853.6697998046898</c:v>
                </c:pt>
                <c:pt idx="1930">
                  <c:v>3855.6190185546898</c:v>
                </c:pt>
                <c:pt idx="1931">
                  <c:v>3857.587890625</c:v>
                </c:pt>
                <c:pt idx="1932">
                  <c:v>3859.6248779296898</c:v>
                </c:pt>
                <c:pt idx="1933">
                  <c:v>3861.62426757812</c:v>
                </c:pt>
                <c:pt idx="1934">
                  <c:v>3863.5982666015602</c:v>
                </c:pt>
                <c:pt idx="1935">
                  <c:v>3865.5850830078102</c:v>
                </c:pt>
                <c:pt idx="1936">
                  <c:v>3867.7103271484398</c:v>
                </c:pt>
                <c:pt idx="1937">
                  <c:v>3869.7347412109398</c:v>
                </c:pt>
                <c:pt idx="1938">
                  <c:v>3871.6636962890602</c:v>
                </c:pt>
                <c:pt idx="1939">
                  <c:v>3873.6253662109398</c:v>
                </c:pt>
                <c:pt idx="1940">
                  <c:v>3875.64477539063</c:v>
                </c:pt>
                <c:pt idx="1941">
                  <c:v>3877.59887695313</c:v>
                </c:pt>
                <c:pt idx="1942">
                  <c:v>3879.5404052734398</c:v>
                </c:pt>
                <c:pt idx="1943">
                  <c:v>3881.5899658203102</c:v>
                </c:pt>
                <c:pt idx="1944">
                  <c:v>3883.6343994140602</c:v>
                </c:pt>
                <c:pt idx="1945">
                  <c:v>3885.67895507812</c:v>
                </c:pt>
                <c:pt idx="1946">
                  <c:v>3887.59033203125</c:v>
                </c:pt>
                <c:pt idx="1947">
                  <c:v>3889.5142822265602</c:v>
                </c:pt>
                <c:pt idx="1948">
                  <c:v>3891.5889892578102</c:v>
                </c:pt>
                <c:pt idx="1949">
                  <c:v>3893.59326171875</c:v>
                </c:pt>
                <c:pt idx="1950">
                  <c:v>3895.580078125</c:v>
                </c:pt>
                <c:pt idx="1951">
                  <c:v>3897.59204101562</c:v>
                </c:pt>
                <c:pt idx="1952">
                  <c:v>3899.59643554687</c:v>
                </c:pt>
                <c:pt idx="1953">
                  <c:v>3901.61572265625</c:v>
                </c:pt>
                <c:pt idx="1954">
                  <c:v>3903.60986328125</c:v>
                </c:pt>
                <c:pt idx="1955">
                  <c:v>3905.5841064453102</c:v>
                </c:pt>
                <c:pt idx="1956">
                  <c:v>3907.5584716796898</c:v>
                </c:pt>
                <c:pt idx="1957">
                  <c:v>3909.5577392578102</c:v>
                </c:pt>
                <c:pt idx="1958">
                  <c:v>3911.5745849609398</c:v>
                </c:pt>
                <c:pt idx="1959">
                  <c:v>3913.58666992188</c:v>
                </c:pt>
                <c:pt idx="1960">
                  <c:v>3915.67407226562</c:v>
                </c:pt>
                <c:pt idx="1961">
                  <c:v>3917.6983642578102</c:v>
                </c:pt>
                <c:pt idx="1962">
                  <c:v>3919.5667724609398</c:v>
                </c:pt>
                <c:pt idx="1963">
                  <c:v>3921.5460205078102</c:v>
                </c:pt>
                <c:pt idx="1964">
                  <c:v>3923.55786132812</c:v>
                </c:pt>
                <c:pt idx="1965">
                  <c:v>3925.5521240234398</c:v>
                </c:pt>
                <c:pt idx="1966">
                  <c:v>3927.6522216796898</c:v>
                </c:pt>
                <c:pt idx="1967">
                  <c:v>3929.7017822265602</c:v>
                </c:pt>
                <c:pt idx="1968">
                  <c:v>3931.6004638671898</c:v>
                </c:pt>
                <c:pt idx="1969">
                  <c:v>3933.5244140625</c:v>
                </c:pt>
                <c:pt idx="1970">
                  <c:v>3935.5162353515602</c:v>
                </c:pt>
                <c:pt idx="1971">
                  <c:v>3937.5406494140602</c:v>
                </c:pt>
                <c:pt idx="1972">
                  <c:v>3939.6103515625</c:v>
                </c:pt>
                <c:pt idx="1973">
                  <c:v>3941.59716796875</c:v>
                </c:pt>
                <c:pt idx="1974">
                  <c:v>3943.5008544921898</c:v>
                </c:pt>
                <c:pt idx="1975">
                  <c:v>3945.5126953125</c:v>
                </c:pt>
                <c:pt idx="1976">
                  <c:v>3947.55737304687</c:v>
                </c:pt>
                <c:pt idx="1977">
                  <c:v>3949.5994873046898</c:v>
                </c:pt>
                <c:pt idx="1978">
                  <c:v>3951.5736083984398</c:v>
                </c:pt>
                <c:pt idx="1979">
                  <c:v>3953.54272460937</c:v>
                </c:pt>
                <c:pt idx="1980">
                  <c:v>3955.53466796875</c:v>
                </c:pt>
                <c:pt idx="1981">
                  <c:v>3957.5592041015602</c:v>
                </c:pt>
                <c:pt idx="1982">
                  <c:v>3959.52807617188</c:v>
                </c:pt>
                <c:pt idx="1983">
                  <c:v>3961.4696044921898</c:v>
                </c:pt>
                <c:pt idx="1984">
                  <c:v>3963.5445556640602</c:v>
                </c:pt>
                <c:pt idx="1985">
                  <c:v>3965.5262451171898</c:v>
                </c:pt>
                <c:pt idx="1986">
                  <c:v>3967.4876708984398</c:v>
                </c:pt>
                <c:pt idx="1987">
                  <c:v>3969.53735351562</c:v>
                </c:pt>
                <c:pt idx="1988">
                  <c:v>3971.5745849609398</c:v>
                </c:pt>
                <c:pt idx="1989">
                  <c:v>3973.5738525390602</c:v>
                </c:pt>
                <c:pt idx="1990">
                  <c:v>3975.5101318359398</c:v>
                </c:pt>
                <c:pt idx="1991">
                  <c:v>3977.484375</c:v>
                </c:pt>
                <c:pt idx="1992">
                  <c:v>3979.5340576171898</c:v>
                </c:pt>
                <c:pt idx="1993">
                  <c:v>3981.5006103515602</c:v>
                </c:pt>
                <c:pt idx="1994">
                  <c:v>3983.5501708984398</c:v>
                </c:pt>
                <c:pt idx="1995">
                  <c:v>3985.68286132812</c:v>
                </c:pt>
                <c:pt idx="1996">
                  <c:v>3987.5992431640602</c:v>
                </c:pt>
                <c:pt idx="1997">
                  <c:v>3989.51049804687</c:v>
                </c:pt>
                <c:pt idx="1998">
                  <c:v>3991.4796142578102</c:v>
                </c:pt>
                <c:pt idx="1999">
                  <c:v>3993.47143554687</c:v>
                </c:pt>
                <c:pt idx="2000">
                  <c:v>3995.5638427734398</c:v>
                </c:pt>
                <c:pt idx="2001">
                  <c:v>3997.5455322265602</c:v>
                </c:pt>
                <c:pt idx="2002">
                  <c:v>3999.46435546875</c:v>
                </c:pt>
                <c:pt idx="2003">
                  <c:v>4001.4637451171898</c:v>
                </c:pt>
                <c:pt idx="2004">
                  <c:v>4003.53857421875</c:v>
                </c:pt>
                <c:pt idx="2005">
                  <c:v>4005.5377197265602</c:v>
                </c:pt>
                <c:pt idx="2006">
                  <c:v>4007.54956054687</c:v>
                </c:pt>
                <c:pt idx="2007">
                  <c:v>4009.5792236328102</c:v>
                </c:pt>
                <c:pt idx="2008">
                  <c:v>4011.59106445313</c:v>
                </c:pt>
                <c:pt idx="2009">
                  <c:v>4013.5977783203102</c:v>
                </c:pt>
                <c:pt idx="2010">
                  <c:v>4015.5218505859398</c:v>
                </c:pt>
                <c:pt idx="2011">
                  <c:v>4017.4332275390602</c:v>
                </c:pt>
                <c:pt idx="2012">
                  <c:v>4019.44506835937</c:v>
                </c:pt>
                <c:pt idx="2013">
                  <c:v>4021.5072021484398</c:v>
                </c:pt>
                <c:pt idx="2014">
                  <c:v>4023.4813232421898</c:v>
                </c:pt>
                <c:pt idx="2015">
                  <c:v>4025.5184326171898</c:v>
                </c:pt>
                <c:pt idx="2016">
                  <c:v>4027.5679931640602</c:v>
                </c:pt>
                <c:pt idx="2017">
                  <c:v>4029.49194335937</c:v>
                </c:pt>
                <c:pt idx="2018">
                  <c:v>4031.4461669921898</c:v>
                </c:pt>
                <c:pt idx="2019">
                  <c:v>4033.4202880859398</c:v>
                </c:pt>
                <c:pt idx="2020">
                  <c:v>4035.3642578125</c:v>
                </c:pt>
                <c:pt idx="2021">
                  <c:v>4037.44409179687</c:v>
                </c:pt>
                <c:pt idx="2022">
                  <c:v>4039.51879882812</c:v>
                </c:pt>
                <c:pt idx="2023">
                  <c:v>4041.4879150390602</c:v>
                </c:pt>
                <c:pt idx="2024">
                  <c:v>4043.5047607421898</c:v>
                </c:pt>
                <c:pt idx="2025">
                  <c:v>4045.5166015625</c:v>
                </c:pt>
                <c:pt idx="2026">
                  <c:v>4047.54858398438</c:v>
                </c:pt>
                <c:pt idx="2027">
                  <c:v>4049.5855712890602</c:v>
                </c:pt>
                <c:pt idx="2028">
                  <c:v>4051.48950195313</c:v>
                </c:pt>
                <c:pt idx="2029">
                  <c:v>4053.4134521484398</c:v>
                </c:pt>
                <c:pt idx="2030">
                  <c:v>4055.4705810546898</c:v>
                </c:pt>
                <c:pt idx="2031">
                  <c:v>4057.482421875</c:v>
                </c:pt>
                <c:pt idx="2032">
                  <c:v>4059.4112548828102</c:v>
                </c:pt>
                <c:pt idx="2033">
                  <c:v>4061.39794921875</c:v>
                </c:pt>
                <c:pt idx="2034">
                  <c:v>4063.4049072265602</c:v>
                </c:pt>
                <c:pt idx="2035">
                  <c:v>4065.42944335937</c:v>
                </c:pt>
                <c:pt idx="2036">
                  <c:v>4067.4664306640602</c:v>
                </c:pt>
                <c:pt idx="2037">
                  <c:v>4069.47827148438</c:v>
                </c:pt>
                <c:pt idx="2038">
                  <c:v>4071.45751953125</c:v>
                </c:pt>
                <c:pt idx="2039">
                  <c:v>4073.4569091796898</c:v>
                </c:pt>
                <c:pt idx="2040">
                  <c:v>4075.45629882812</c:v>
                </c:pt>
                <c:pt idx="2041">
                  <c:v>4077.43041992188</c:v>
                </c:pt>
                <c:pt idx="2042">
                  <c:v>4079.3616943359398</c:v>
                </c:pt>
                <c:pt idx="2043">
                  <c:v>4081.37377929687</c:v>
                </c:pt>
                <c:pt idx="2044">
                  <c:v>4083.4736328125</c:v>
                </c:pt>
                <c:pt idx="2045">
                  <c:v>4085.4979248046898</c:v>
                </c:pt>
                <c:pt idx="2046">
                  <c:v>4087.4722900390602</c:v>
                </c:pt>
                <c:pt idx="2047">
                  <c:v>4089.458984375</c:v>
                </c:pt>
                <c:pt idx="2048">
                  <c:v>4091.5714111328102</c:v>
                </c:pt>
                <c:pt idx="2049">
                  <c:v>4093.5457763671898</c:v>
                </c:pt>
                <c:pt idx="2050">
                  <c:v>4095.3941650390602</c:v>
                </c:pt>
                <c:pt idx="2051">
                  <c:v>4097.36083984375</c:v>
                </c:pt>
                <c:pt idx="2052">
                  <c:v>4099.3903808593705</c:v>
                </c:pt>
                <c:pt idx="2053">
                  <c:v>4101.3972167968705</c:v>
                </c:pt>
                <c:pt idx="2054">
                  <c:v>4103.37890625</c:v>
                </c:pt>
                <c:pt idx="2055">
                  <c:v>4105.3330078125</c:v>
                </c:pt>
                <c:pt idx="2056">
                  <c:v>4107.3752441406295</c:v>
                </c:pt>
                <c:pt idx="2057">
                  <c:v>4109.45751953125</c:v>
                </c:pt>
                <c:pt idx="2058">
                  <c:v>4111.4440917968705</c:v>
                </c:pt>
                <c:pt idx="2059">
                  <c:v>4113.443359375</c:v>
                </c:pt>
                <c:pt idx="2060">
                  <c:v>4115.462890625</c:v>
                </c:pt>
                <c:pt idx="2061">
                  <c:v>4117.5</c:v>
                </c:pt>
                <c:pt idx="2062">
                  <c:v>4119.5368652343795</c:v>
                </c:pt>
                <c:pt idx="2063">
                  <c:v>4121.47314453125</c:v>
                </c:pt>
                <c:pt idx="2064">
                  <c:v>4123.4348144531295</c:v>
                </c:pt>
                <c:pt idx="2065">
                  <c:v>4125.4343261718795</c:v>
                </c:pt>
                <c:pt idx="2066">
                  <c:v>4127.39599609375</c:v>
                </c:pt>
                <c:pt idx="2067">
                  <c:v>4129.42041015625</c:v>
                </c:pt>
                <c:pt idx="2068">
                  <c:v>4131.5329589843795</c:v>
                </c:pt>
                <c:pt idx="2069">
                  <c:v>4133.46923828125</c:v>
                </c:pt>
                <c:pt idx="2070">
                  <c:v>4135.3552246093705</c:v>
                </c:pt>
                <c:pt idx="2071">
                  <c:v>4137.43505859375</c:v>
                </c:pt>
                <c:pt idx="2072">
                  <c:v>4139.53515625</c:v>
                </c:pt>
                <c:pt idx="2073">
                  <c:v>4141.50439453125</c:v>
                </c:pt>
                <c:pt idx="2074">
                  <c:v>4143.3779296875</c:v>
                </c:pt>
                <c:pt idx="2075">
                  <c:v>4145.43994140625</c:v>
                </c:pt>
                <c:pt idx="2076">
                  <c:v>4147.4013671875</c:v>
                </c:pt>
                <c:pt idx="2077">
                  <c:v>4149.2878417968705</c:v>
                </c:pt>
                <c:pt idx="2078">
                  <c:v>4151.3249511718795</c:v>
                </c:pt>
                <c:pt idx="2079">
                  <c:v>4153.3869628906295</c:v>
                </c:pt>
                <c:pt idx="2080">
                  <c:v>4155.4365234375</c:v>
                </c:pt>
                <c:pt idx="2081">
                  <c:v>4157.4108886718795</c:v>
                </c:pt>
                <c:pt idx="2082">
                  <c:v>4159.40283203125</c:v>
                </c:pt>
                <c:pt idx="2083">
                  <c:v>4161.3767089843795</c:v>
                </c:pt>
                <c:pt idx="2084">
                  <c:v>4163.2829589843795</c:v>
                </c:pt>
                <c:pt idx="2085">
                  <c:v>4165.3703613281205</c:v>
                </c:pt>
                <c:pt idx="2086">
                  <c:v>4167.4072265625</c:v>
                </c:pt>
                <c:pt idx="2087">
                  <c:v>4169.3688964843795</c:v>
                </c:pt>
                <c:pt idx="2088">
                  <c:v>4171.4187011718795</c:v>
                </c:pt>
                <c:pt idx="2089">
                  <c:v>4173.41796875</c:v>
                </c:pt>
                <c:pt idx="2090">
                  <c:v>4175.4099121093705</c:v>
                </c:pt>
                <c:pt idx="2091">
                  <c:v>4177.4846191406295</c:v>
                </c:pt>
                <c:pt idx="2092">
                  <c:v>4179.55419921875</c:v>
                </c:pt>
                <c:pt idx="2093">
                  <c:v>4181.4582519531295</c:v>
                </c:pt>
                <c:pt idx="2094">
                  <c:v>4183.3317871093705</c:v>
                </c:pt>
                <c:pt idx="2095">
                  <c:v>4185.3386230468705</c:v>
                </c:pt>
                <c:pt idx="2096">
                  <c:v>4187.40087890625</c:v>
                </c:pt>
                <c:pt idx="2097">
                  <c:v>4189.3623046875</c:v>
                </c:pt>
                <c:pt idx="2098">
                  <c:v>4191.3742675781205</c:v>
                </c:pt>
                <c:pt idx="2099">
                  <c:v>4193.4113769531295</c:v>
                </c:pt>
                <c:pt idx="2100">
                  <c:v>4195.3225097656205</c:v>
                </c:pt>
                <c:pt idx="2101">
                  <c:v>4197.2841796875</c:v>
                </c:pt>
                <c:pt idx="2102">
                  <c:v>4199.37158203125</c:v>
                </c:pt>
                <c:pt idx="2103">
                  <c:v>4201.3759765625</c:v>
                </c:pt>
                <c:pt idx="2104">
                  <c:v>4203.36279296875</c:v>
                </c:pt>
                <c:pt idx="2105">
                  <c:v>4205.3317871093705</c:v>
                </c:pt>
                <c:pt idx="2106">
                  <c:v>4207.318359375</c:v>
                </c:pt>
                <c:pt idx="2107">
                  <c:v>4209.3303222656205</c:v>
                </c:pt>
                <c:pt idx="2108">
                  <c:v>4211.35986328125</c:v>
                </c:pt>
                <c:pt idx="2109">
                  <c:v>4213.4345703125</c:v>
                </c:pt>
                <c:pt idx="2110">
                  <c:v>4215.41650390625</c:v>
                </c:pt>
                <c:pt idx="2111">
                  <c:v>4217.3654785156205</c:v>
                </c:pt>
                <c:pt idx="2112">
                  <c:v>4219.2766113281205</c:v>
                </c:pt>
                <c:pt idx="2113">
                  <c:v>4221.2509765625</c:v>
                </c:pt>
                <c:pt idx="2114">
                  <c:v>4223.32568359375</c:v>
                </c:pt>
                <c:pt idx="2115">
                  <c:v>4225.3249511718795</c:v>
                </c:pt>
                <c:pt idx="2116">
                  <c:v>4227.38720703125</c:v>
                </c:pt>
                <c:pt idx="2117">
                  <c:v>4229.41162109375</c:v>
                </c:pt>
                <c:pt idx="2118">
                  <c:v>4231.3857421875</c:v>
                </c:pt>
                <c:pt idx="2119">
                  <c:v>4233.3347167968705</c:v>
                </c:pt>
                <c:pt idx="2120">
                  <c:v>4235.31396484375</c:v>
                </c:pt>
                <c:pt idx="2121">
                  <c:v>4237.388671875</c:v>
                </c:pt>
                <c:pt idx="2122">
                  <c:v>4239.3955078125</c:v>
                </c:pt>
                <c:pt idx="2123">
                  <c:v>4241.39990234375</c:v>
                </c:pt>
                <c:pt idx="2124">
                  <c:v>4243.32373046875</c:v>
                </c:pt>
                <c:pt idx="2125">
                  <c:v>4245.26025390625</c:v>
                </c:pt>
                <c:pt idx="2126">
                  <c:v>4247.27734375</c:v>
                </c:pt>
                <c:pt idx="2127">
                  <c:v>4249.3395996093705</c:v>
                </c:pt>
                <c:pt idx="2128">
                  <c:v>4251.35888671875</c:v>
                </c:pt>
                <c:pt idx="2129">
                  <c:v>4253.36572265625</c:v>
                </c:pt>
                <c:pt idx="2130">
                  <c:v>4255.3525390625</c:v>
                </c:pt>
                <c:pt idx="2131">
                  <c:v>4257.2890625</c:v>
                </c:pt>
                <c:pt idx="2132">
                  <c:v>4259.3010253906295</c:v>
                </c:pt>
                <c:pt idx="2133">
                  <c:v>4261.3127441406295</c:v>
                </c:pt>
                <c:pt idx="2134">
                  <c:v>4263.3244628906295</c:v>
                </c:pt>
                <c:pt idx="2135">
                  <c:v>4265.298828125</c:v>
                </c:pt>
                <c:pt idx="2136">
                  <c:v>4267.2731933593705</c:v>
                </c:pt>
                <c:pt idx="2137">
                  <c:v>4269.2900390625</c:v>
                </c:pt>
                <c:pt idx="2138">
                  <c:v>4271.27685546875</c:v>
                </c:pt>
                <c:pt idx="2139">
                  <c:v>4273.3088378906295</c:v>
                </c:pt>
                <c:pt idx="2140">
                  <c:v>4275.3205566406295</c:v>
                </c:pt>
                <c:pt idx="2141">
                  <c:v>4277.3828125</c:v>
                </c:pt>
                <c:pt idx="2142">
                  <c:v>4279.35693359375</c:v>
                </c:pt>
                <c:pt idx="2143">
                  <c:v>4281.2429199218795</c:v>
                </c:pt>
                <c:pt idx="2144">
                  <c:v>4283.29248046875</c:v>
                </c:pt>
                <c:pt idx="2145">
                  <c:v>4285.3347167968705</c:v>
                </c:pt>
                <c:pt idx="2146">
                  <c:v>4287.3845214843795</c:v>
                </c:pt>
                <c:pt idx="2147">
                  <c:v>4289.3210449218795</c:v>
                </c:pt>
                <c:pt idx="2148">
                  <c:v>4291.2072753906295</c:v>
                </c:pt>
                <c:pt idx="2149">
                  <c:v>4293.2138671875</c:v>
                </c:pt>
                <c:pt idx="2150">
                  <c:v>4295.3010253906295</c:v>
                </c:pt>
                <c:pt idx="2151">
                  <c:v>4297.40087890625</c:v>
                </c:pt>
                <c:pt idx="2152">
                  <c:v>4299.33740234375</c:v>
                </c:pt>
                <c:pt idx="2153">
                  <c:v>4301.28662109375</c:v>
                </c:pt>
                <c:pt idx="2154">
                  <c:v>4303.2861328125</c:v>
                </c:pt>
                <c:pt idx="2155">
                  <c:v>4305.3408203125</c:v>
                </c:pt>
                <c:pt idx="2156">
                  <c:v>4307.4406738281205</c:v>
                </c:pt>
                <c:pt idx="2157">
                  <c:v>4309.47265625</c:v>
                </c:pt>
                <c:pt idx="2158">
                  <c:v>4311.34619140625</c:v>
                </c:pt>
                <c:pt idx="2159">
                  <c:v>4313.25732421875</c:v>
                </c:pt>
                <c:pt idx="2160">
                  <c:v>4315.29443359375</c:v>
                </c:pt>
                <c:pt idx="2161">
                  <c:v>4317.33154296875</c:v>
                </c:pt>
                <c:pt idx="2162">
                  <c:v>4319.3308105468705</c:v>
                </c:pt>
                <c:pt idx="2163">
                  <c:v>4321.2548828125</c:v>
                </c:pt>
                <c:pt idx="2164">
                  <c:v>4323.2668457031295</c:v>
                </c:pt>
                <c:pt idx="2165">
                  <c:v>4325.3037109375</c:v>
                </c:pt>
                <c:pt idx="2166">
                  <c:v>4327.2275390625</c:v>
                </c:pt>
                <c:pt idx="2167">
                  <c:v>4329.2395019531295</c:v>
                </c:pt>
                <c:pt idx="2168">
                  <c:v>4331.36962890625</c:v>
                </c:pt>
                <c:pt idx="2169">
                  <c:v>4333.2810058593705</c:v>
                </c:pt>
                <c:pt idx="2170">
                  <c:v>4335.21240234375</c:v>
                </c:pt>
                <c:pt idx="2171">
                  <c:v>4337.2116699218795</c:v>
                </c:pt>
                <c:pt idx="2172">
                  <c:v>4339.1730957031295</c:v>
                </c:pt>
                <c:pt idx="2173">
                  <c:v>4341.1975097656205</c:v>
                </c:pt>
                <c:pt idx="2174">
                  <c:v>4343.259765625</c:v>
                </c:pt>
                <c:pt idx="2175">
                  <c:v>4345.33447265625</c:v>
                </c:pt>
                <c:pt idx="2176">
                  <c:v>4347.2634277343795</c:v>
                </c:pt>
                <c:pt idx="2177">
                  <c:v>4349.23779296875</c:v>
                </c:pt>
                <c:pt idx="2178">
                  <c:v>4351.2697753906295</c:v>
                </c:pt>
                <c:pt idx="2179">
                  <c:v>4353.2941894531295</c:v>
                </c:pt>
                <c:pt idx="2180">
                  <c:v>4355.2482910156205</c:v>
                </c:pt>
                <c:pt idx="2181">
                  <c:v>4357.197265625</c:v>
                </c:pt>
                <c:pt idx="2182">
                  <c:v>4359.2971191406295</c:v>
                </c:pt>
                <c:pt idx="2183">
                  <c:v>4361.2839355468705</c:v>
                </c:pt>
                <c:pt idx="2184">
                  <c:v>4363.2531738281205</c:v>
                </c:pt>
                <c:pt idx="2185">
                  <c:v>4365.2399902343795</c:v>
                </c:pt>
                <c:pt idx="2186">
                  <c:v>4367.18896484375</c:v>
                </c:pt>
                <c:pt idx="2187">
                  <c:v>4369.263671875</c:v>
                </c:pt>
                <c:pt idx="2188">
                  <c:v>4371.3132324218795</c:v>
                </c:pt>
                <c:pt idx="2189">
                  <c:v>4373.2294921875</c:v>
                </c:pt>
                <c:pt idx="2190">
                  <c:v>4375.1960449218795</c:v>
                </c:pt>
                <c:pt idx="2191">
                  <c:v>4377.2658691406295</c:v>
                </c:pt>
                <c:pt idx="2192">
                  <c:v>4379.22265625</c:v>
                </c:pt>
                <c:pt idx="2193">
                  <c:v>4381.2470703125</c:v>
                </c:pt>
                <c:pt idx="2194">
                  <c:v>4383.3342285156205</c:v>
                </c:pt>
                <c:pt idx="2195">
                  <c:v>4385.283203125</c:v>
                </c:pt>
                <c:pt idx="2196">
                  <c:v>4387.1494140625</c:v>
                </c:pt>
                <c:pt idx="2197">
                  <c:v>4389.0983886718795</c:v>
                </c:pt>
                <c:pt idx="2198">
                  <c:v>4391.1730957031295</c:v>
                </c:pt>
                <c:pt idx="2199">
                  <c:v>4393.20263671875</c:v>
                </c:pt>
                <c:pt idx="2200">
                  <c:v>4395.189453125</c:v>
                </c:pt>
                <c:pt idx="2201">
                  <c:v>4397.15869140625</c:v>
                </c:pt>
                <c:pt idx="2202">
                  <c:v>4399.1403808593705</c:v>
                </c:pt>
                <c:pt idx="2203">
                  <c:v>4401.1574707031295</c:v>
                </c:pt>
                <c:pt idx="2204">
                  <c:v>4403.2824707031295</c:v>
                </c:pt>
                <c:pt idx="2205">
                  <c:v>4405.3193359375</c:v>
                </c:pt>
                <c:pt idx="2206">
                  <c:v>4407.2858886718795</c:v>
                </c:pt>
                <c:pt idx="2207">
                  <c:v>4409.267578125</c:v>
                </c:pt>
                <c:pt idx="2208">
                  <c:v>4411.2116699218795</c:v>
                </c:pt>
                <c:pt idx="2209">
                  <c:v>4413.2487792968705</c:v>
                </c:pt>
                <c:pt idx="2210">
                  <c:v>4415.2604980468705</c:v>
                </c:pt>
                <c:pt idx="2211">
                  <c:v>4417.1716308593705</c:v>
                </c:pt>
                <c:pt idx="2212">
                  <c:v>4419.2517089843795</c:v>
                </c:pt>
                <c:pt idx="2213">
                  <c:v>4421.31396484375</c:v>
                </c:pt>
                <c:pt idx="2214">
                  <c:v>4423.29541015625</c:v>
                </c:pt>
                <c:pt idx="2215">
                  <c:v>4425.2619628906295</c:v>
                </c:pt>
                <c:pt idx="2216">
                  <c:v>4427.1784667968705</c:v>
                </c:pt>
                <c:pt idx="2217">
                  <c:v>4429.1728515625</c:v>
                </c:pt>
                <c:pt idx="2218">
                  <c:v>4431.1796875</c:v>
                </c:pt>
                <c:pt idx="2219">
                  <c:v>4433.3173828125</c:v>
                </c:pt>
                <c:pt idx="2220">
                  <c:v>4435.3542480468705</c:v>
                </c:pt>
                <c:pt idx="2221">
                  <c:v>4437.2277832031295</c:v>
                </c:pt>
                <c:pt idx="2222">
                  <c:v>4439.119140625</c:v>
                </c:pt>
                <c:pt idx="2223">
                  <c:v>4441.0935058593705</c:v>
                </c:pt>
                <c:pt idx="2224">
                  <c:v>4443.15576171875</c:v>
                </c:pt>
                <c:pt idx="2225">
                  <c:v>4445.2102050781205</c:v>
                </c:pt>
                <c:pt idx="2226">
                  <c:v>4447.2170410156205</c:v>
                </c:pt>
                <c:pt idx="2227">
                  <c:v>4449.1232910156205</c:v>
                </c:pt>
                <c:pt idx="2228">
                  <c:v>4451.10986328125</c:v>
                </c:pt>
                <c:pt idx="2229">
                  <c:v>4453.18994140625</c:v>
                </c:pt>
                <c:pt idx="2230">
                  <c:v>4455.2021484375</c:v>
                </c:pt>
                <c:pt idx="2231">
                  <c:v>4457.1711425781205</c:v>
                </c:pt>
                <c:pt idx="2232">
                  <c:v>4459.1252441406295</c:v>
                </c:pt>
                <c:pt idx="2233">
                  <c:v>4461.1872558593705</c:v>
                </c:pt>
                <c:pt idx="2234">
                  <c:v>4463.29443359375</c:v>
                </c:pt>
                <c:pt idx="2235">
                  <c:v>4465.2487792968705</c:v>
                </c:pt>
                <c:pt idx="2236">
                  <c:v>4467.177734375</c:v>
                </c:pt>
                <c:pt idx="2237">
                  <c:v>4469.171875</c:v>
                </c:pt>
                <c:pt idx="2238">
                  <c:v>4471.1787109375</c:v>
                </c:pt>
                <c:pt idx="2239">
                  <c:v>4473.203125</c:v>
                </c:pt>
                <c:pt idx="2240">
                  <c:v>4475.17724609375</c:v>
                </c:pt>
                <c:pt idx="2241">
                  <c:v>4477.0634765625</c:v>
                </c:pt>
                <c:pt idx="2242">
                  <c:v>4479.06298828125</c:v>
                </c:pt>
                <c:pt idx="2243">
                  <c:v>4481.23828125</c:v>
                </c:pt>
                <c:pt idx="2244">
                  <c:v>4483.14208984375</c:v>
                </c:pt>
                <c:pt idx="2245">
                  <c:v>4485.0031738281205</c:v>
                </c:pt>
                <c:pt idx="2246">
                  <c:v>4487.1357421875</c:v>
                </c:pt>
                <c:pt idx="2247">
                  <c:v>4489.2355957031295</c:v>
                </c:pt>
                <c:pt idx="2248">
                  <c:v>4491.2097167968705</c:v>
                </c:pt>
                <c:pt idx="2249">
                  <c:v>4493.1462402343795</c:v>
                </c:pt>
                <c:pt idx="2250">
                  <c:v>4495.20849609375</c:v>
                </c:pt>
                <c:pt idx="2251">
                  <c:v>4497.212890625</c:v>
                </c:pt>
                <c:pt idx="2252">
                  <c:v>4499.1418457031295</c:v>
                </c:pt>
                <c:pt idx="2253">
                  <c:v>4501.1989746093705</c:v>
                </c:pt>
                <c:pt idx="2254">
                  <c:v>4503.1857910156205</c:v>
                </c:pt>
                <c:pt idx="2255">
                  <c:v>4505.07177734375</c:v>
                </c:pt>
                <c:pt idx="2256">
                  <c:v>4507.0029296875</c:v>
                </c:pt>
                <c:pt idx="2257">
                  <c:v>4509.0778808593705</c:v>
                </c:pt>
                <c:pt idx="2258">
                  <c:v>4511.22802734375</c:v>
                </c:pt>
                <c:pt idx="2259">
                  <c:v>4513.2575683593705</c:v>
                </c:pt>
                <c:pt idx="2260">
                  <c:v>4515.2998046875</c:v>
                </c:pt>
                <c:pt idx="2261">
                  <c:v>4517.3063964843795</c:v>
                </c:pt>
                <c:pt idx="2262">
                  <c:v>4519.13720703125</c:v>
                </c:pt>
                <c:pt idx="2263">
                  <c:v>4521.07373046875</c:v>
                </c:pt>
                <c:pt idx="2264">
                  <c:v>4523.1535644531295</c:v>
                </c:pt>
                <c:pt idx="2265">
                  <c:v>4525.1403808593705</c:v>
                </c:pt>
                <c:pt idx="2266">
                  <c:v>4527.1345214843795</c:v>
                </c:pt>
                <c:pt idx="2267">
                  <c:v>4529.18408203125</c:v>
                </c:pt>
                <c:pt idx="2268">
                  <c:v>4531.15087890625</c:v>
                </c:pt>
                <c:pt idx="2269">
                  <c:v>4533.0998535156205</c:v>
                </c:pt>
                <c:pt idx="2270">
                  <c:v>4535.2448730468705</c:v>
                </c:pt>
                <c:pt idx="2271">
                  <c:v>4537.21923828125</c:v>
                </c:pt>
                <c:pt idx="2272">
                  <c:v>4539.0676269531295</c:v>
                </c:pt>
                <c:pt idx="2273">
                  <c:v>4541.1171875</c:v>
                </c:pt>
                <c:pt idx="2274">
                  <c:v>4543.0964355468705</c:v>
                </c:pt>
                <c:pt idx="2275">
                  <c:v>4545.095703125</c:v>
                </c:pt>
                <c:pt idx="2276">
                  <c:v>4547.1403808593705</c:v>
                </c:pt>
                <c:pt idx="2277">
                  <c:v>4549.1647949218795</c:v>
                </c:pt>
                <c:pt idx="2278">
                  <c:v>4551.189453125</c:v>
                </c:pt>
                <c:pt idx="2279">
                  <c:v>4553.1638183593705</c:v>
                </c:pt>
                <c:pt idx="2280">
                  <c:v>4555.080078125</c:v>
                </c:pt>
                <c:pt idx="2281">
                  <c:v>4557.0290527343795</c:v>
                </c:pt>
                <c:pt idx="2282">
                  <c:v>4559.0861816406295</c:v>
                </c:pt>
                <c:pt idx="2283">
                  <c:v>4561.1481933593705</c:v>
                </c:pt>
                <c:pt idx="2284">
                  <c:v>4563.19775390625</c:v>
                </c:pt>
                <c:pt idx="2285">
                  <c:v>4565.1770019531295</c:v>
                </c:pt>
                <c:pt idx="2286">
                  <c:v>4567.10595703125</c:v>
                </c:pt>
                <c:pt idx="2287">
                  <c:v>4569.01220703125</c:v>
                </c:pt>
                <c:pt idx="2288">
                  <c:v>4571.0314941406295</c:v>
                </c:pt>
                <c:pt idx="2289">
                  <c:v>4573.04345703125</c:v>
                </c:pt>
                <c:pt idx="2290">
                  <c:v>4575.04296875</c:v>
                </c:pt>
                <c:pt idx="2291">
                  <c:v>4577.1103515625</c:v>
                </c:pt>
                <c:pt idx="2292">
                  <c:v>4579.0517578125</c:v>
                </c:pt>
                <c:pt idx="2293">
                  <c:v>4581.02587890625</c:v>
                </c:pt>
                <c:pt idx="2294">
                  <c:v>4583.1005859375</c:v>
                </c:pt>
                <c:pt idx="2295">
                  <c:v>4585.1376953125</c:v>
                </c:pt>
                <c:pt idx="2296">
                  <c:v>4587.1496582031295</c:v>
                </c:pt>
                <c:pt idx="2297">
                  <c:v>4589.0935058593705</c:v>
                </c:pt>
                <c:pt idx="2298">
                  <c:v>4591.017578125</c:v>
                </c:pt>
                <c:pt idx="2299">
                  <c:v>4593.0798339843795</c:v>
                </c:pt>
                <c:pt idx="2300">
                  <c:v>4595.0739746093705</c:v>
                </c:pt>
                <c:pt idx="2301">
                  <c:v>4597.0480957031295</c:v>
                </c:pt>
                <c:pt idx="2302">
                  <c:v>4599.06005859375</c:v>
                </c:pt>
                <c:pt idx="2303">
                  <c:v>4601.0847167968705</c:v>
                </c:pt>
                <c:pt idx="2304">
                  <c:v>4603.0964355468705</c:v>
                </c:pt>
                <c:pt idx="2305">
                  <c:v>4605.0954589843795</c:v>
                </c:pt>
                <c:pt idx="2306">
                  <c:v>4607.107421875</c:v>
                </c:pt>
                <c:pt idx="2307">
                  <c:v>4609.0490722656205</c:v>
                </c:pt>
                <c:pt idx="2308">
                  <c:v>4610.998046875</c:v>
                </c:pt>
                <c:pt idx="2309">
                  <c:v>4613.123046875</c:v>
                </c:pt>
                <c:pt idx="2310">
                  <c:v>4615.2155761718795</c:v>
                </c:pt>
                <c:pt idx="2311">
                  <c:v>4617.109375</c:v>
                </c:pt>
                <c:pt idx="2312">
                  <c:v>4619.0407714843795</c:v>
                </c:pt>
                <c:pt idx="2313">
                  <c:v>4620.98974609375</c:v>
                </c:pt>
                <c:pt idx="2314">
                  <c:v>4622.9890136718795</c:v>
                </c:pt>
                <c:pt idx="2315">
                  <c:v>4625.0637207031295</c:v>
                </c:pt>
                <c:pt idx="2316">
                  <c:v>4627.11328125</c:v>
                </c:pt>
                <c:pt idx="2317">
                  <c:v>4629.0373535156205</c:v>
                </c:pt>
                <c:pt idx="2318">
                  <c:v>4630.9865722656205</c:v>
                </c:pt>
                <c:pt idx="2319">
                  <c:v>4633.0537109375</c:v>
                </c:pt>
                <c:pt idx="2320">
                  <c:v>4635.14599609375</c:v>
                </c:pt>
                <c:pt idx="2321">
                  <c:v>4637.1904296875</c:v>
                </c:pt>
                <c:pt idx="2322">
                  <c:v>4639.16455078125</c:v>
                </c:pt>
                <c:pt idx="2323">
                  <c:v>4641.09375</c:v>
                </c:pt>
                <c:pt idx="2324">
                  <c:v>4643.0930175781205</c:v>
                </c:pt>
                <c:pt idx="2325">
                  <c:v>4645.125</c:v>
                </c:pt>
                <c:pt idx="2326">
                  <c:v>4647.09423828125</c:v>
                </c:pt>
                <c:pt idx="2327">
                  <c:v>4649.1437988281205</c:v>
                </c:pt>
                <c:pt idx="2328">
                  <c:v>4651.0549316406295</c:v>
                </c:pt>
                <c:pt idx="2329">
                  <c:v>4653.05419921875</c:v>
                </c:pt>
                <c:pt idx="2330">
                  <c:v>4655.0788574218795</c:v>
                </c:pt>
                <c:pt idx="2331">
                  <c:v>4656.91455078125</c:v>
                </c:pt>
                <c:pt idx="2332">
                  <c:v>4658.94384765625</c:v>
                </c:pt>
                <c:pt idx="2333">
                  <c:v>4661.0061035156205</c:v>
                </c:pt>
                <c:pt idx="2334">
                  <c:v>4663.0380859375</c:v>
                </c:pt>
                <c:pt idx="2335">
                  <c:v>4665.10546875</c:v>
                </c:pt>
                <c:pt idx="2336">
                  <c:v>4667.01708984375</c:v>
                </c:pt>
                <c:pt idx="2337">
                  <c:v>4669.0363769531295</c:v>
                </c:pt>
                <c:pt idx="2338">
                  <c:v>4671.1611328125</c:v>
                </c:pt>
                <c:pt idx="2339">
                  <c:v>4673.04736328125</c:v>
                </c:pt>
                <c:pt idx="2340">
                  <c:v>4674.99658203125</c:v>
                </c:pt>
                <c:pt idx="2341">
                  <c:v>4677.0891113281205</c:v>
                </c:pt>
                <c:pt idx="2342">
                  <c:v>4679.1638183593705</c:v>
                </c:pt>
                <c:pt idx="2343">
                  <c:v>4681.2209472656205</c:v>
                </c:pt>
                <c:pt idx="2344">
                  <c:v>4683.08203125</c:v>
                </c:pt>
                <c:pt idx="2345">
                  <c:v>4684.9606933593705</c:v>
                </c:pt>
                <c:pt idx="2346">
                  <c:v>4687.0153808593705</c:v>
                </c:pt>
                <c:pt idx="2347">
                  <c:v>4688.984375</c:v>
                </c:pt>
                <c:pt idx="2348">
                  <c:v>4690.9709472656205</c:v>
                </c:pt>
                <c:pt idx="2349">
                  <c:v>4693.0759277343795</c:v>
                </c:pt>
                <c:pt idx="2350">
                  <c:v>4695.0830078125</c:v>
                </c:pt>
                <c:pt idx="2351">
                  <c:v>4696.9943847656205</c:v>
                </c:pt>
                <c:pt idx="2352">
                  <c:v>4699.03125</c:v>
                </c:pt>
                <c:pt idx="2353">
                  <c:v>4701.0505371093705</c:v>
                </c:pt>
                <c:pt idx="2354">
                  <c:v>4702.9670410156205</c:v>
                </c:pt>
                <c:pt idx="2355">
                  <c:v>4705.0166015625</c:v>
                </c:pt>
                <c:pt idx="2356">
                  <c:v>4707.1164550781205</c:v>
                </c:pt>
                <c:pt idx="2357">
                  <c:v>4709.1535644531295</c:v>
                </c:pt>
                <c:pt idx="2358">
                  <c:v>4711.0598144531295</c:v>
                </c:pt>
                <c:pt idx="2359">
                  <c:v>4712.9333496093705</c:v>
                </c:pt>
                <c:pt idx="2360">
                  <c:v>4714.9704589843795</c:v>
                </c:pt>
                <c:pt idx="2361">
                  <c:v>4716.9572753906295</c:v>
                </c:pt>
                <c:pt idx="2362">
                  <c:v>4718.9689941406295</c:v>
                </c:pt>
                <c:pt idx="2363">
                  <c:v>4720.9807128906295</c:v>
                </c:pt>
                <c:pt idx="2364">
                  <c:v>4722.9172363281205</c:v>
                </c:pt>
                <c:pt idx="2365">
                  <c:v>4724.95947265625</c:v>
                </c:pt>
                <c:pt idx="2366">
                  <c:v>4727.0593261718795</c:v>
                </c:pt>
                <c:pt idx="2367">
                  <c:v>4728.9782714843795</c:v>
                </c:pt>
                <c:pt idx="2368">
                  <c:v>4730.9523925781205</c:v>
                </c:pt>
                <c:pt idx="2369">
                  <c:v>4733.1025390625</c:v>
                </c:pt>
                <c:pt idx="2370">
                  <c:v>4735.0263671875</c:v>
                </c:pt>
                <c:pt idx="2371">
                  <c:v>4736.89990234375</c:v>
                </c:pt>
                <c:pt idx="2372">
                  <c:v>4738.9245605468705</c:v>
                </c:pt>
                <c:pt idx="2373">
                  <c:v>4740.97412109375</c:v>
                </c:pt>
                <c:pt idx="2374">
                  <c:v>4743.0109863281205</c:v>
                </c:pt>
                <c:pt idx="2375">
                  <c:v>4745.0029296875</c:v>
                </c:pt>
                <c:pt idx="2376">
                  <c:v>4746.9270019531295</c:v>
                </c:pt>
                <c:pt idx="2377">
                  <c:v>4748.9138183593705</c:v>
                </c:pt>
                <c:pt idx="2378">
                  <c:v>4751.0388183593705</c:v>
                </c:pt>
                <c:pt idx="2379">
                  <c:v>4753.04541015625</c:v>
                </c:pt>
                <c:pt idx="2380">
                  <c:v>4754.9567871093705</c:v>
                </c:pt>
                <c:pt idx="2381">
                  <c:v>4756.9436035156205</c:v>
                </c:pt>
                <c:pt idx="2382">
                  <c:v>4758.95556640625</c:v>
                </c:pt>
                <c:pt idx="2383">
                  <c:v>4761.0178222656205</c:v>
                </c:pt>
                <c:pt idx="2384">
                  <c:v>4763.00439453125</c:v>
                </c:pt>
                <c:pt idx="2385">
                  <c:v>4764.9660644531295</c:v>
                </c:pt>
                <c:pt idx="2386">
                  <c:v>4766.97802734375</c:v>
                </c:pt>
                <c:pt idx="2387">
                  <c:v>4768.9772949218795</c:v>
                </c:pt>
                <c:pt idx="2388">
                  <c:v>4770.9765625</c:v>
                </c:pt>
                <c:pt idx="2389">
                  <c:v>4773.0388183593705</c:v>
                </c:pt>
                <c:pt idx="2390">
                  <c:v>4775.00048828125</c:v>
                </c:pt>
                <c:pt idx="2391">
                  <c:v>4776.93701171875</c:v>
                </c:pt>
                <c:pt idx="2392">
                  <c:v>4779.0871582031295</c:v>
                </c:pt>
                <c:pt idx="2393">
                  <c:v>4781.1240234375</c:v>
                </c:pt>
                <c:pt idx="2394">
                  <c:v>4782.9599609375</c:v>
                </c:pt>
                <c:pt idx="2395">
                  <c:v>4784.93408203125</c:v>
                </c:pt>
                <c:pt idx="2396">
                  <c:v>4786.94580078125</c:v>
                </c:pt>
                <c:pt idx="2397">
                  <c:v>4788.8747558593705</c:v>
                </c:pt>
                <c:pt idx="2398">
                  <c:v>4790.9421386718795</c:v>
                </c:pt>
                <c:pt idx="2399">
                  <c:v>4793.08740234375</c:v>
                </c:pt>
                <c:pt idx="2400">
                  <c:v>4795.0314941406295</c:v>
                </c:pt>
                <c:pt idx="2401">
                  <c:v>4796.96044921875</c:v>
                </c:pt>
                <c:pt idx="2402">
                  <c:v>4799.0100097656205</c:v>
                </c:pt>
                <c:pt idx="2403">
                  <c:v>4800.94140625</c:v>
                </c:pt>
                <c:pt idx="2404">
                  <c:v>4802.81494140625</c:v>
                </c:pt>
                <c:pt idx="2405">
                  <c:v>4804.9323730468705</c:v>
                </c:pt>
                <c:pt idx="2406">
                  <c:v>4807.1330566406295</c:v>
                </c:pt>
                <c:pt idx="2407">
                  <c:v>4809.0393066406295</c:v>
                </c:pt>
                <c:pt idx="2408">
                  <c:v>4810.875</c:v>
                </c:pt>
                <c:pt idx="2409">
                  <c:v>4812.8742675781205</c:v>
                </c:pt>
                <c:pt idx="2410">
                  <c:v>4814.88623046875</c:v>
                </c:pt>
                <c:pt idx="2411">
                  <c:v>4816.9108886718795</c:v>
                </c:pt>
                <c:pt idx="2412">
                  <c:v>4818.85986328125</c:v>
                </c:pt>
                <c:pt idx="2413">
                  <c:v>4820.8212890625</c:v>
                </c:pt>
                <c:pt idx="2414">
                  <c:v>4822.9338378906295</c:v>
                </c:pt>
                <c:pt idx="2415">
                  <c:v>4824.9130859375</c:v>
                </c:pt>
                <c:pt idx="2416">
                  <c:v>4826.88720703125</c:v>
                </c:pt>
                <c:pt idx="2417">
                  <c:v>4828.88671875</c:v>
                </c:pt>
                <c:pt idx="2418">
                  <c:v>4830.923828125</c:v>
                </c:pt>
                <c:pt idx="2419">
                  <c:v>4832.88525390625</c:v>
                </c:pt>
                <c:pt idx="2420">
                  <c:v>4834.8015136718795</c:v>
                </c:pt>
                <c:pt idx="2421">
                  <c:v>4836.87109375</c:v>
                </c:pt>
                <c:pt idx="2422">
                  <c:v>4838.8779296875</c:v>
                </c:pt>
                <c:pt idx="2423">
                  <c:v>4840.89013671875</c:v>
                </c:pt>
                <c:pt idx="2424">
                  <c:v>4842.9523925781205</c:v>
                </c:pt>
                <c:pt idx="2425">
                  <c:v>4844.888671875</c:v>
                </c:pt>
                <c:pt idx="2426">
                  <c:v>4846.8249511718795</c:v>
                </c:pt>
                <c:pt idx="2427">
                  <c:v>4848.90478515625</c:v>
                </c:pt>
                <c:pt idx="2428">
                  <c:v>4850.9167480468705</c:v>
                </c:pt>
                <c:pt idx="2429">
                  <c:v>4852.8732910156205</c:v>
                </c:pt>
                <c:pt idx="2430">
                  <c:v>4854.822265625</c:v>
                </c:pt>
                <c:pt idx="2431">
                  <c:v>4856.7839355468705</c:v>
                </c:pt>
                <c:pt idx="2432">
                  <c:v>4858.8010253906295</c:v>
                </c:pt>
                <c:pt idx="2433">
                  <c:v>4860.837890625</c:v>
                </c:pt>
                <c:pt idx="2434">
                  <c:v>4862.89501953125</c:v>
                </c:pt>
                <c:pt idx="2435">
                  <c:v>4864.9072265625</c:v>
                </c:pt>
                <c:pt idx="2436">
                  <c:v>4866.88134765625</c:v>
                </c:pt>
                <c:pt idx="2437">
                  <c:v>4868.89306640625</c:v>
                </c:pt>
                <c:pt idx="2438">
                  <c:v>4871.0107421875</c:v>
                </c:pt>
                <c:pt idx="2439">
                  <c:v>4872.9396972656205</c:v>
                </c:pt>
                <c:pt idx="2440">
                  <c:v>4874.8332519531295</c:v>
                </c:pt>
                <c:pt idx="2441">
                  <c:v>4876.94580078125</c:v>
                </c:pt>
                <c:pt idx="2442">
                  <c:v>4878.9450683593705</c:v>
                </c:pt>
                <c:pt idx="2443">
                  <c:v>4880.9392089843795</c:v>
                </c:pt>
                <c:pt idx="2444">
                  <c:v>4882.98876953125</c:v>
                </c:pt>
                <c:pt idx="2445">
                  <c:v>4884.91259765625</c:v>
                </c:pt>
                <c:pt idx="2446">
                  <c:v>4886.84912109375</c:v>
                </c:pt>
                <c:pt idx="2447">
                  <c:v>4888.9113769531295</c:v>
                </c:pt>
                <c:pt idx="2448">
                  <c:v>4891.0490722656205</c:v>
                </c:pt>
                <c:pt idx="2449">
                  <c:v>4893.0534667968705</c:v>
                </c:pt>
                <c:pt idx="2450">
                  <c:v>4894.9270019531295</c:v>
                </c:pt>
                <c:pt idx="2451">
                  <c:v>4896.87109375</c:v>
                </c:pt>
                <c:pt idx="2452">
                  <c:v>4898.9133300781205</c:v>
                </c:pt>
                <c:pt idx="2453">
                  <c:v>4900.875</c:v>
                </c:pt>
                <c:pt idx="2454">
                  <c:v>4902.83154296875</c:v>
                </c:pt>
                <c:pt idx="2455">
                  <c:v>4904.79296875</c:v>
                </c:pt>
                <c:pt idx="2456">
                  <c:v>4906.7419433593705</c:v>
                </c:pt>
                <c:pt idx="2457">
                  <c:v>4908.87939453125</c:v>
                </c:pt>
                <c:pt idx="2458">
                  <c:v>4910.8837890625</c:v>
                </c:pt>
                <c:pt idx="2459">
                  <c:v>4912.88330078125</c:v>
                </c:pt>
                <c:pt idx="2460">
                  <c:v>4914.927734375</c:v>
                </c:pt>
                <c:pt idx="2461">
                  <c:v>4916.91455078125</c:v>
                </c:pt>
                <c:pt idx="2462">
                  <c:v>4918.8386230468705</c:v>
                </c:pt>
                <c:pt idx="2463">
                  <c:v>4920.8251953125</c:v>
                </c:pt>
                <c:pt idx="2464">
                  <c:v>4922.9050292968705</c:v>
                </c:pt>
                <c:pt idx="2465">
                  <c:v>4924.87939453125</c:v>
                </c:pt>
                <c:pt idx="2466">
                  <c:v>4926.8859863281205</c:v>
                </c:pt>
                <c:pt idx="2467">
                  <c:v>4928.8474121093705</c:v>
                </c:pt>
                <c:pt idx="2468">
                  <c:v>4930.8142089843795</c:v>
                </c:pt>
                <c:pt idx="2469">
                  <c:v>4932.87646484375</c:v>
                </c:pt>
                <c:pt idx="2470">
                  <c:v>4934.8884277343795</c:v>
                </c:pt>
                <c:pt idx="2471">
                  <c:v>4936.787109375</c:v>
                </c:pt>
                <c:pt idx="2472">
                  <c:v>4938.8063964843795</c:v>
                </c:pt>
                <c:pt idx="2473">
                  <c:v>4940.8937988281205</c:v>
                </c:pt>
                <c:pt idx="2474">
                  <c:v>4942.8933105468705</c:v>
                </c:pt>
                <c:pt idx="2475">
                  <c:v>4944.9177246093705</c:v>
                </c:pt>
                <c:pt idx="2476">
                  <c:v>4946.86669921875</c:v>
                </c:pt>
                <c:pt idx="2477">
                  <c:v>4948.8083496093705</c:v>
                </c:pt>
                <c:pt idx="2478">
                  <c:v>4950.8000488281205</c:v>
                </c:pt>
                <c:pt idx="2479">
                  <c:v>4952.79443359375</c:v>
                </c:pt>
                <c:pt idx="2480">
                  <c:v>4954.81884765625</c:v>
                </c:pt>
                <c:pt idx="2481">
                  <c:v>4956.7854003906295</c:v>
                </c:pt>
                <c:pt idx="2482">
                  <c:v>4958.8173828125</c:v>
                </c:pt>
                <c:pt idx="2483">
                  <c:v>4960.97509765625</c:v>
                </c:pt>
                <c:pt idx="2484">
                  <c:v>4963.0498046875</c:v>
                </c:pt>
                <c:pt idx="2485">
                  <c:v>4964.8352050781205</c:v>
                </c:pt>
                <c:pt idx="2486">
                  <c:v>4966.7341308593705</c:v>
                </c:pt>
                <c:pt idx="2487">
                  <c:v>4968.8718261718795</c:v>
                </c:pt>
                <c:pt idx="2488">
                  <c:v>4970.8459472656205</c:v>
                </c:pt>
                <c:pt idx="2489">
                  <c:v>4972.7824707031295</c:v>
                </c:pt>
                <c:pt idx="2490">
                  <c:v>4974.8698730468705</c:v>
                </c:pt>
                <c:pt idx="2491">
                  <c:v>4976.8566894531295</c:v>
                </c:pt>
                <c:pt idx="2492">
                  <c:v>4978.84326171875</c:v>
                </c:pt>
                <c:pt idx="2493">
                  <c:v>4980.8425292968705</c:v>
                </c:pt>
                <c:pt idx="2494">
                  <c:v>4982.7790527343795</c:v>
                </c:pt>
                <c:pt idx="2495">
                  <c:v>4984.791015625</c:v>
                </c:pt>
                <c:pt idx="2496">
                  <c:v>4986.7326660156205</c:v>
                </c:pt>
                <c:pt idx="2497">
                  <c:v>4988.76220703125</c:v>
                </c:pt>
                <c:pt idx="2498">
                  <c:v>4990.8693847656205</c:v>
                </c:pt>
                <c:pt idx="2499">
                  <c:v>4992.931640625</c:v>
                </c:pt>
                <c:pt idx="2500">
                  <c:v>4994.8933105468705</c:v>
                </c:pt>
                <c:pt idx="2501">
                  <c:v>4996.7741699218795</c:v>
                </c:pt>
                <c:pt idx="2502">
                  <c:v>4998.7736816406295</c:v>
                </c:pt>
                <c:pt idx="2503">
                  <c:v>5000.8737792968705</c:v>
                </c:pt>
                <c:pt idx="2504">
                  <c:v>5002.8603515625</c:v>
                </c:pt>
                <c:pt idx="2505">
                  <c:v>5004.73876953125</c:v>
                </c:pt>
                <c:pt idx="2506">
                  <c:v>5006.77587890625</c:v>
                </c:pt>
                <c:pt idx="2507">
                  <c:v>5008.8508300781205</c:v>
                </c:pt>
                <c:pt idx="2508">
                  <c:v>5010.8125</c:v>
                </c:pt>
                <c:pt idx="2509">
                  <c:v>5012.75634765625</c:v>
                </c:pt>
                <c:pt idx="2510">
                  <c:v>5014.7429199218795</c:v>
                </c:pt>
                <c:pt idx="2511">
                  <c:v>5016.7097167968705</c:v>
                </c:pt>
                <c:pt idx="2512">
                  <c:v>5018.6765136718795</c:v>
                </c:pt>
                <c:pt idx="2513">
                  <c:v>5020.7209472656205</c:v>
                </c:pt>
                <c:pt idx="2514">
                  <c:v>5022.7780761718795</c:v>
                </c:pt>
                <c:pt idx="2515">
                  <c:v>5024.7448730468705</c:v>
                </c:pt>
                <c:pt idx="2516">
                  <c:v>5026.79443359375</c:v>
                </c:pt>
                <c:pt idx="2517">
                  <c:v>5028.8640136718795</c:v>
                </c:pt>
                <c:pt idx="2518">
                  <c:v>5030.7626953125</c:v>
                </c:pt>
                <c:pt idx="2519">
                  <c:v>5032.7492675781205</c:v>
                </c:pt>
                <c:pt idx="2520">
                  <c:v>5034.76123046875</c:v>
                </c:pt>
                <c:pt idx="2521">
                  <c:v>5036.7229003906295</c:v>
                </c:pt>
                <c:pt idx="2522">
                  <c:v>5038.7600097656205</c:v>
                </c:pt>
                <c:pt idx="2523">
                  <c:v>5040.7971191406295</c:v>
                </c:pt>
                <c:pt idx="2524">
                  <c:v>5042.8591308593705</c:v>
                </c:pt>
                <c:pt idx="2525">
                  <c:v>5044.8332519531295</c:v>
                </c:pt>
                <c:pt idx="2526">
                  <c:v>5046.7624511718795</c:v>
                </c:pt>
                <c:pt idx="2527">
                  <c:v>5048.8498535156205</c:v>
                </c:pt>
                <c:pt idx="2528">
                  <c:v>5050.7810058593705</c:v>
                </c:pt>
                <c:pt idx="2529">
                  <c:v>5052.6848144531295</c:v>
                </c:pt>
                <c:pt idx="2530">
                  <c:v>5054.7346191406295</c:v>
                </c:pt>
                <c:pt idx="2531">
                  <c:v>5056.6787109375</c:v>
                </c:pt>
                <c:pt idx="2532">
                  <c:v>5058.65283203125</c:v>
                </c:pt>
                <c:pt idx="2533">
                  <c:v>5060.6896972656205</c:v>
                </c:pt>
                <c:pt idx="2534">
                  <c:v>5062.7141113281205</c:v>
                </c:pt>
                <c:pt idx="2535">
                  <c:v>5064.7185058593705</c:v>
                </c:pt>
                <c:pt idx="2536">
                  <c:v>5066.6853027343795</c:v>
                </c:pt>
                <c:pt idx="2537">
                  <c:v>5068.81787109375</c:v>
                </c:pt>
                <c:pt idx="2538">
                  <c:v>5070.779296875</c:v>
                </c:pt>
                <c:pt idx="2539">
                  <c:v>5072.76611328125</c:v>
                </c:pt>
                <c:pt idx="2540">
                  <c:v>5074.8913574218795</c:v>
                </c:pt>
                <c:pt idx="2541">
                  <c:v>5076.7900390625</c:v>
                </c:pt>
                <c:pt idx="2542">
                  <c:v>5078.66357421875</c:v>
                </c:pt>
                <c:pt idx="2543">
                  <c:v>5080.6806640625</c:v>
                </c:pt>
                <c:pt idx="2544">
                  <c:v>5082.6999511718795</c:v>
                </c:pt>
                <c:pt idx="2545">
                  <c:v>5084.681640625</c:v>
                </c:pt>
                <c:pt idx="2546">
                  <c:v>5086.6936035156205</c:v>
                </c:pt>
                <c:pt idx="2547">
                  <c:v>5088.66748046875</c:v>
                </c:pt>
                <c:pt idx="2548">
                  <c:v>5090.7294921875</c:v>
                </c:pt>
                <c:pt idx="2549">
                  <c:v>5092.8095703125</c:v>
                </c:pt>
                <c:pt idx="2550">
                  <c:v>5094.8718261718795</c:v>
                </c:pt>
                <c:pt idx="2551">
                  <c:v>5096.7705078125</c:v>
                </c:pt>
                <c:pt idx="2552">
                  <c:v>5098.6442871093705</c:v>
                </c:pt>
                <c:pt idx="2553">
                  <c:v>5100.7014160156205</c:v>
                </c:pt>
                <c:pt idx="2554">
                  <c:v>5102.7937011718795</c:v>
                </c:pt>
                <c:pt idx="2555">
                  <c:v>5104.8232421875</c:v>
                </c:pt>
                <c:pt idx="2556">
                  <c:v>5106.7294921875</c:v>
                </c:pt>
                <c:pt idx="2557">
                  <c:v>5108.6984863281205</c:v>
                </c:pt>
                <c:pt idx="2558">
                  <c:v>5110.7028808593705</c:v>
                </c:pt>
                <c:pt idx="2559">
                  <c:v>5112.6394042968705</c:v>
                </c:pt>
                <c:pt idx="2560">
                  <c:v>5114.6765136718795</c:v>
                </c:pt>
                <c:pt idx="2561">
                  <c:v>5116.7763671875</c:v>
                </c:pt>
                <c:pt idx="2562">
                  <c:v>5118.72021484375</c:v>
                </c:pt>
                <c:pt idx="2563">
                  <c:v>5120.7197265625</c:v>
                </c:pt>
                <c:pt idx="2564">
                  <c:v>5122.80712890625</c:v>
                </c:pt>
                <c:pt idx="2565">
                  <c:v>5124.78125</c:v>
                </c:pt>
                <c:pt idx="2566">
                  <c:v>5126.6550292968705</c:v>
                </c:pt>
                <c:pt idx="2567">
                  <c:v>5128.6091308593705</c:v>
                </c:pt>
                <c:pt idx="2568">
                  <c:v>5130.66357421875</c:v>
                </c:pt>
                <c:pt idx="2569">
                  <c:v>5132.65771484375</c:v>
                </c:pt>
                <c:pt idx="2570">
                  <c:v>5134.64453125</c:v>
                </c:pt>
                <c:pt idx="2571">
                  <c:v>5136.6564941406295</c:v>
                </c:pt>
                <c:pt idx="2572">
                  <c:v>5138.7263183593705</c:v>
                </c:pt>
                <c:pt idx="2573">
                  <c:v>5140.78857421875</c:v>
                </c:pt>
                <c:pt idx="2574">
                  <c:v>5142.71728515625</c:v>
                </c:pt>
                <c:pt idx="2575">
                  <c:v>5144.6662597656205</c:v>
                </c:pt>
                <c:pt idx="2576">
                  <c:v>5146.79150390625</c:v>
                </c:pt>
                <c:pt idx="2577">
                  <c:v>5148.81591796875</c:v>
                </c:pt>
                <c:pt idx="2578">
                  <c:v>5150.6340332031295</c:v>
                </c:pt>
                <c:pt idx="2579">
                  <c:v>5152.63330078125</c:v>
                </c:pt>
                <c:pt idx="2580">
                  <c:v>5154.6955566406295</c:v>
                </c:pt>
                <c:pt idx="2581">
                  <c:v>5156.6320800781205</c:v>
                </c:pt>
                <c:pt idx="2582">
                  <c:v>5158.6943359375</c:v>
                </c:pt>
                <c:pt idx="2583">
                  <c:v>5160.8068847656205</c:v>
                </c:pt>
                <c:pt idx="2584">
                  <c:v>5162.7307128906295</c:v>
                </c:pt>
                <c:pt idx="2585">
                  <c:v>5164.64697265625</c:v>
                </c:pt>
                <c:pt idx="2586">
                  <c:v>5166.638671875</c:v>
                </c:pt>
                <c:pt idx="2587">
                  <c:v>5168.6457519531295</c:v>
                </c:pt>
                <c:pt idx="2588">
                  <c:v>5170.7155761718795</c:v>
                </c:pt>
                <c:pt idx="2589">
                  <c:v>5172.8078613281205</c:v>
                </c:pt>
                <c:pt idx="2590">
                  <c:v>5174.70654296875</c:v>
                </c:pt>
                <c:pt idx="2591">
                  <c:v>5176.5676269531295</c:v>
                </c:pt>
                <c:pt idx="2592">
                  <c:v>5178.6047363281205</c:v>
                </c:pt>
                <c:pt idx="2593">
                  <c:v>5180.6416015625</c:v>
                </c:pt>
                <c:pt idx="2594">
                  <c:v>5182.60302734375</c:v>
                </c:pt>
                <c:pt idx="2595">
                  <c:v>5184.6979980468705</c:v>
                </c:pt>
                <c:pt idx="2596">
                  <c:v>5186.76025390625</c:v>
                </c:pt>
                <c:pt idx="2597">
                  <c:v>5188.6589355468705</c:v>
                </c:pt>
                <c:pt idx="2598">
                  <c:v>5190.6833496093705</c:v>
                </c:pt>
                <c:pt idx="2599">
                  <c:v>5192.8083496093705</c:v>
                </c:pt>
                <c:pt idx="2600">
                  <c:v>5194.71240234375</c:v>
                </c:pt>
                <c:pt idx="2601">
                  <c:v>5196.6110839843795</c:v>
                </c:pt>
                <c:pt idx="2602">
                  <c:v>5198.5849609375</c:v>
                </c:pt>
                <c:pt idx="2603">
                  <c:v>5200.521484375</c:v>
                </c:pt>
                <c:pt idx="2604">
                  <c:v>5202.6416015625</c:v>
                </c:pt>
                <c:pt idx="2605">
                  <c:v>5204.6535644531295</c:v>
                </c:pt>
                <c:pt idx="2606">
                  <c:v>5206.6579589843795</c:v>
                </c:pt>
                <c:pt idx="2607">
                  <c:v>5208.6320800781205</c:v>
                </c:pt>
                <c:pt idx="2608">
                  <c:v>5210.61376953125</c:v>
                </c:pt>
                <c:pt idx="2609">
                  <c:v>5212.7890625</c:v>
                </c:pt>
                <c:pt idx="2610">
                  <c:v>5214.79345703125</c:v>
                </c:pt>
                <c:pt idx="2611">
                  <c:v>5216.591796875</c:v>
                </c:pt>
                <c:pt idx="2612">
                  <c:v>5218.57861328125</c:v>
                </c:pt>
                <c:pt idx="2613">
                  <c:v>5220.7412109375</c:v>
                </c:pt>
                <c:pt idx="2614">
                  <c:v>5222.7907714843795</c:v>
                </c:pt>
                <c:pt idx="2615">
                  <c:v>5224.66943359375</c:v>
                </c:pt>
                <c:pt idx="2616">
                  <c:v>5226.5681152343795</c:v>
                </c:pt>
                <c:pt idx="2617">
                  <c:v>5228.5498046875</c:v>
                </c:pt>
                <c:pt idx="2618">
                  <c:v>5230.5693359375</c:v>
                </c:pt>
                <c:pt idx="2619">
                  <c:v>5232.67431640625</c:v>
                </c:pt>
                <c:pt idx="2620">
                  <c:v>5234.6408691406295</c:v>
                </c:pt>
                <c:pt idx="2621">
                  <c:v>5236.52197265625</c:v>
                </c:pt>
                <c:pt idx="2622">
                  <c:v>5238.6042480468705</c:v>
                </c:pt>
                <c:pt idx="2623">
                  <c:v>5240.7546386718795</c:v>
                </c:pt>
                <c:pt idx="2624">
                  <c:v>5242.6911621093705</c:v>
                </c:pt>
                <c:pt idx="2625">
                  <c:v>5244.6525878906295</c:v>
                </c:pt>
                <c:pt idx="2626">
                  <c:v>5246.68212890625</c:v>
                </c:pt>
                <c:pt idx="2627">
                  <c:v>5248.6437988281205</c:v>
                </c:pt>
                <c:pt idx="2628">
                  <c:v>5250.7060546875</c:v>
                </c:pt>
                <c:pt idx="2629">
                  <c:v>5252.6047363281205</c:v>
                </c:pt>
                <c:pt idx="2630">
                  <c:v>5254.5234375</c:v>
                </c:pt>
                <c:pt idx="2631">
                  <c:v>5256.5856933593705</c:v>
                </c:pt>
                <c:pt idx="2632">
                  <c:v>5258.572265625</c:v>
                </c:pt>
                <c:pt idx="2633">
                  <c:v>5260.65966796875</c:v>
                </c:pt>
                <c:pt idx="2634">
                  <c:v>5262.8479003906295</c:v>
                </c:pt>
                <c:pt idx="2635">
                  <c:v>5264.8596191406295</c:v>
                </c:pt>
                <c:pt idx="2636">
                  <c:v>5266.6826171875</c:v>
                </c:pt>
                <c:pt idx="2637">
                  <c:v>5268.61181640625</c:v>
                </c:pt>
                <c:pt idx="2638">
                  <c:v>5270.5607910156205</c:v>
                </c:pt>
                <c:pt idx="2639">
                  <c:v>5272.5549316406295</c:v>
                </c:pt>
                <c:pt idx="2640">
                  <c:v>5274.59716796875</c:v>
                </c:pt>
                <c:pt idx="2641">
                  <c:v>5276.55859375</c:v>
                </c:pt>
                <c:pt idx="2642">
                  <c:v>5278.61572265625</c:v>
                </c:pt>
                <c:pt idx="2643">
                  <c:v>5280.615234375</c:v>
                </c:pt>
                <c:pt idx="2644">
                  <c:v>5282.6774902343795</c:v>
                </c:pt>
                <c:pt idx="2645">
                  <c:v>5284.6892089843795</c:v>
                </c:pt>
                <c:pt idx="2646">
                  <c:v>5286.6633300781205</c:v>
                </c:pt>
                <c:pt idx="2647">
                  <c:v>5288.6628417968705</c:v>
                </c:pt>
                <c:pt idx="2648">
                  <c:v>5290.5290527343795</c:v>
                </c:pt>
                <c:pt idx="2649">
                  <c:v>5292.5534667968705</c:v>
                </c:pt>
                <c:pt idx="2650">
                  <c:v>5294.67333984375</c:v>
                </c:pt>
                <c:pt idx="2651">
                  <c:v>5296.5520019531295</c:v>
                </c:pt>
                <c:pt idx="2652">
                  <c:v>5298.4758300781205</c:v>
                </c:pt>
                <c:pt idx="2653">
                  <c:v>5300.5832519531295</c:v>
                </c:pt>
                <c:pt idx="2654">
                  <c:v>5302.6455078125</c:v>
                </c:pt>
                <c:pt idx="2655">
                  <c:v>5304.6071777343795</c:v>
                </c:pt>
                <c:pt idx="2656">
                  <c:v>5306.56884765625</c:v>
                </c:pt>
                <c:pt idx="2657">
                  <c:v>5308.7189941406295</c:v>
                </c:pt>
                <c:pt idx="2658">
                  <c:v>5310.6931152343795</c:v>
                </c:pt>
                <c:pt idx="2659">
                  <c:v>5312.54150390625</c:v>
                </c:pt>
                <c:pt idx="2660">
                  <c:v>5314.49560546875</c:v>
                </c:pt>
                <c:pt idx="2661">
                  <c:v>5316.5451660156205</c:v>
                </c:pt>
                <c:pt idx="2662">
                  <c:v>5318.52685546875</c:v>
                </c:pt>
                <c:pt idx="2663">
                  <c:v>5320.5012207031295</c:v>
                </c:pt>
                <c:pt idx="2664">
                  <c:v>5322.6564941406295</c:v>
                </c:pt>
                <c:pt idx="2665">
                  <c:v>5324.65576171875</c:v>
                </c:pt>
                <c:pt idx="2666">
                  <c:v>5326.5368652343795</c:v>
                </c:pt>
                <c:pt idx="2667">
                  <c:v>5328.4909667968705</c:v>
                </c:pt>
                <c:pt idx="2668">
                  <c:v>5330.5080566406295</c:v>
                </c:pt>
                <c:pt idx="2669">
                  <c:v>5332.5148925781205</c:v>
                </c:pt>
                <c:pt idx="2670">
                  <c:v>5334.58447265625</c:v>
                </c:pt>
                <c:pt idx="2671">
                  <c:v>5336.69677734375</c:v>
                </c:pt>
                <c:pt idx="2672">
                  <c:v>5338.5830078125</c:v>
                </c:pt>
                <c:pt idx="2673">
                  <c:v>5340.5949707031295</c:v>
                </c:pt>
                <c:pt idx="2674">
                  <c:v>5342.7375488281205</c:v>
                </c:pt>
                <c:pt idx="2675">
                  <c:v>5344.5859375</c:v>
                </c:pt>
                <c:pt idx="2676">
                  <c:v>5346.4670410156205</c:v>
                </c:pt>
                <c:pt idx="2677">
                  <c:v>5348.5166015625</c:v>
                </c:pt>
                <c:pt idx="2678">
                  <c:v>5350.5537109375</c:v>
                </c:pt>
                <c:pt idx="2679">
                  <c:v>5352.6286621093705</c:v>
                </c:pt>
                <c:pt idx="2680">
                  <c:v>5354.60791015625</c:v>
                </c:pt>
                <c:pt idx="2681">
                  <c:v>5356.56201171875</c:v>
                </c:pt>
                <c:pt idx="2682">
                  <c:v>5358.56884765625</c:v>
                </c:pt>
                <c:pt idx="2683">
                  <c:v>5360.54296875</c:v>
                </c:pt>
                <c:pt idx="2684">
                  <c:v>5362.52978515625</c:v>
                </c:pt>
                <c:pt idx="2685">
                  <c:v>5364.5290527343795</c:v>
                </c:pt>
                <c:pt idx="2686">
                  <c:v>5366.515625</c:v>
                </c:pt>
                <c:pt idx="2687">
                  <c:v>5368.5476074218795</c:v>
                </c:pt>
                <c:pt idx="2688">
                  <c:v>5370.5595703125</c:v>
                </c:pt>
                <c:pt idx="2689">
                  <c:v>5372.54638671875</c:v>
                </c:pt>
                <c:pt idx="2690">
                  <c:v>5374.5383300781205</c:v>
                </c:pt>
                <c:pt idx="2691">
                  <c:v>5376.4621582031295</c:v>
                </c:pt>
                <c:pt idx="2692">
                  <c:v>5378.43115234375</c:v>
                </c:pt>
                <c:pt idx="2693">
                  <c:v>5380.5185546875</c:v>
                </c:pt>
                <c:pt idx="2694">
                  <c:v>5382.54296875</c:v>
                </c:pt>
                <c:pt idx="2695">
                  <c:v>5384.5549316406295</c:v>
                </c:pt>
                <c:pt idx="2696">
                  <c:v>5386.56689453125</c:v>
                </c:pt>
                <c:pt idx="2697">
                  <c:v>5388.4704589843795</c:v>
                </c:pt>
                <c:pt idx="2698">
                  <c:v>5390.482421875</c:v>
                </c:pt>
                <c:pt idx="2699">
                  <c:v>5392.53955078125</c:v>
                </c:pt>
                <c:pt idx="2700">
                  <c:v>5394.56396484375</c:v>
                </c:pt>
                <c:pt idx="2701">
                  <c:v>5396.5256347656205</c:v>
                </c:pt>
                <c:pt idx="2702">
                  <c:v>5398.4997558593705</c:v>
                </c:pt>
                <c:pt idx="2703">
                  <c:v>5400.5244140625</c:v>
                </c:pt>
                <c:pt idx="2704">
                  <c:v>5402.435546875</c:v>
                </c:pt>
                <c:pt idx="2705">
                  <c:v>5404.5529785156205</c:v>
                </c:pt>
                <c:pt idx="2706">
                  <c:v>5406.67822265625</c:v>
                </c:pt>
                <c:pt idx="2707">
                  <c:v>5408.58447265625</c:v>
                </c:pt>
                <c:pt idx="2708">
                  <c:v>5410.4831542968705</c:v>
                </c:pt>
                <c:pt idx="2709">
                  <c:v>5412.4948730468705</c:v>
                </c:pt>
                <c:pt idx="2710">
                  <c:v>5414.56982421875</c:v>
                </c:pt>
                <c:pt idx="2711">
                  <c:v>5416.5944824218795</c:v>
                </c:pt>
                <c:pt idx="2712">
                  <c:v>5418.5183105468705</c:v>
                </c:pt>
                <c:pt idx="2713">
                  <c:v>5420.46728515625</c:v>
                </c:pt>
                <c:pt idx="2714">
                  <c:v>5422.5168457031295</c:v>
                </c:pt>
                <c:pt idx="2715">
                  <c:v>5424.5842285156205</c:v>
                </c:pt>
                <c:pt idx="2716">
                  <c:v>5426.5583496093705</c:v>
                </c:pt>
                <c:pt idx="2717">
                  <c:v>5428.49462890625</c:v>
                </c:pt>
                <c:pt idx="2718">
                  <c:v>5430.46875</c:v>
                </c:pt>
                <c:pt idx="2719">
                  <c:v>5432.52587890625</c:v>
                </c:pt>
                <c:pt idx="2720">
                  <c:v>5434.59326171875</c:v>
                </c:pt>
                <c:pt idx="2721">
                  <c:v>5436.5676269531295</c:v>
                </c:pt>
                <c:pt idx="2722">
                  <c:v>5438.5417480468705</c:v>
                </c:pt>
                <c:pt idx="2723">
                  <c:v>5440.4528808593705</c:v>
                </c:pt>
                <c:pt idx="2724">
                  <c:v>5442.4020996093705</c:v>
                </c:pt>
                <c:pt idx="2725">
                  <c:v>5444.5146484375</c:v>
                </c:pt>
                <c:pt idx="2726">
                  <c:v>5446.5515136718795</c:v>
                </c:pt>
                <c:pt idx="2727">
                  <c:v>5448.4177246093705</c:v>
                </c:pt>
                <c:pt idx="2728">
                  <c:v>5450.37939453125</c:v>
                </c:pt>
                <c:pt idx="2729">
                  <c:v>5452.4992675781205</c:v>
                </c:pt>
                <c:pt idx="2730">
                  <c:v>5454.53125</c:v>
                </c:pt>
                <c:pt idx="2731">
                  <c:v>5456.4675292968705</c:v>
                </c:pt>
                <c:pt idx="2732">
                  <c:v>5458.54736328125</c:v>
                </c:pt>
                <c:pt idx="2733">
                  <c:v>5460.4714355468705</c:v>
                </c:pt>
                <c:pt idx="2734">
                  <c:v>5462.3776855468705</c:v>
                </c:pt>
                <c:pt idx="2735">
                  <c:v>5464.4775390625</c:v>
                </c:pt>
                <c:pt idx="2736">
                  <c:v>5466.4641113281205</c:v>
                </c:pt>
                <c:pt idx="2737">
                  <c:v>5468.4255371093705</c:v>
                </c:pt>
                <c:pt idx="2738">
                  <c:v>5470.4375</c:v>
                </c:pt>
                <c:pt idx="2739">
                  <c:v>5472.4421386718795</c:v>
                </c:pt>
                <c:pt idx="2740">
                  <c:v>5474.5168457031295</c:v>
                </c:pt>
                <c:pt idx="2741">
                  <c:v>5476.5361328125</c:v>
                </c:pt>
                <c:pt idx="2742">
                  <c:v>5478.5029296875</c:v>
                </c:pt>
                <c:pt idx="2743">
                  <c:v>5480.4645996093705</c:v>
                </c:pt>
                <c:pt idx="2744">
                  <c:v>5482.3708496093705</c:v>
                </c:pt>
                <c:pt idx="2745">
                  <c:v>5484.35009765625</c:v>
                </c:pt>
                <c:pt idx="2746">
                  <c:v>5486.4499511718795</c:v>
                </c:pt>
                <c:pt idx="2747">
                  <c:v>5488.3562011718795</c:v>
                </c:pt>
                <c:pt idx="2748">
                  <c:v>5490.3605957031295</c:v>
                </c:pt>
                <c:pt idx="2749">
                  <c:v>5492.5358886718795</c:v>
                </c:pt>
                <c:pt idx="2750">
                  <c:v>5494.47998046875</c:v>
                </c:pt>
                <c:pt idx="2751">
                  <c:v>5496.41650390625</c:v>
                </c:pt>
                <c:pt idx="2752">
                  <c:v>5498.4660644531295</c:v>
                </c:pt>
                <c:pt idx="2753">
                  <c:v>5500.56591796875</c:v>
                </c:pt>
                <c:pt idx="2754">
                  <c:v>5502.552734375</c:v>
                </c:pt>
                <c:pt idx="2755">
                  <c:v>5504.4011230468705</c:v>
                </c:pt>
                <c:pt idx="2756">
                  <c:v>5506.3625488281205</c:v>
                </c:pt>
                <c:pt idx="2757">
                  <c:v>5508.4172363281205</c:v>
                </c:pt>
                <c:pt idx="2758">
                  <c:v>5510.37890625</c:v>
                </c:pt>
                <c:pt idx="2759">
                  <c:v>5512.3605957031295</c:v>
                </c:pt>
                <c:pt idx="2760">
                  <c:v>5514.4228515625</c:v>
                </c:pt>
                <c:pt idx="2761">
                  <c:v>5516.4978027343795</c:v>
                </c:pt>
                <c:pt idx="2762">
                  <c:v>5518.53466796875</c:v>
                </c:pt>
                <c:pt idx="2763">
                  <c:v>5520.5085449218795</c:v>
                </c:pt>
                <c:pt idx="2764">
                  <c:v>5522.4123535156205</c:v>
                </c:pt>
                <c:pt idx="2765">
                  <c:v>5524.4621582031295</c:v>
                </c:pt>
                <c:pt idx="2766">
                  <c:v>5526.5495605468705</c:v>
                </c:pt>
                <c:pt idx="2767">
                  <c:v>5528.42822265625</c:v>
                </c:pt>
                <c:pt idx="2768">
                  <c:v>5530.384765625</c:v>
                </c:pt>
                <c:pt idx="2769">
                  <c:v>5532.44189453125</c:v>
                </c:pt>
                <c:pt idx="2770">
                  <c:v>5534.4287109375</c:v>
                </c:pt>
                <c:pt idx="2771">
                  <c:v>5536.4079589843795</c:v>
                </c:pt>
                <c:pt idx="2772">
                  <c:v>5538.4323730468705</c:v>
                </c:pt>
                <c:pt idx="2773">
                  <c:v>5540.45166015625</c:v>
                </c:pt>
                <c:pt idx="2774">
                  <c:v>5542.4006347656205</c:v>
                </c:pt>
                <c:pt idx="2775">
                  <c:v>5544.39990234375</c:v>
                </c:pt>
                <c:pt idx="2776">
                  <c:v>5546.4245605468705</c:v>
                </c:pt>
                <c:pt idx="2777">
                  <c:v>5548.44921875</c:v>
                </c:pt>
                <c:pt idx="2778">
                  <c:v>5550.478515625</c:v>
                </c:pt>
                <c:pt idx="2779">
                  <c:v>5552.4150390625</c:v>
                </c:pt>
                <c:pt idx="2780">
                  <c:v>5554.37158203125</c:v>
                </c:pt>
                <c:pt idx="2781">
                  <c:v>5556.3759765625</c:v>
                </c:pt>
                <c:pt idx="2782">
                  <c:v>5558.3879394531295</c:v>
                </c:pt>
                <c:pt idx="2783">
                  <c:v>5560.3493652343795</c:v>
                </c:pt>
                <c:pt idx="2784">
                  <c:v>5562.31103515625</c:v>
                </c:pt>
                <c:pt idx="2785">
                  <c:v>5564.3859863281205</c:v>
                </c:pt>
                <c:pt idx="2786">
                  <c:v>5566.4230957031295</c:v>
                </c:pt>
                <c:pt idx="2787">
                  <c:v>5568.3720703125</c:v>
                </c:pt>
                <c:pt idx="2788">
                  <c:v>5570.3837890625</c:v>
                </c:pt>
                <c:pt idx="2789">
                  <c:v>5572.44091796875</c:v>
                </c:pt>
                <c:pt idx="2790">
                  <c:v>5574.4528808593705</c:v>
                </c:pt>
                <c:pt idx="2791">
                  <c:v>5576.40185546875</c:v>
                </c:pt>
                <c:pt idx="2792">
                  <c:v>5578.3759765625</c:v>
                </c:pt>
                <c:pt idx="2793">
                  <c:v>5580.3752441406295</c:v>
                </c:pt>
                <c:pt idx="2794">
                  <c:v>5582.3493652343795</c:v>
                </c:pt>
                <c:pt idx="2795">
                  <c:v>5584.361328125</c:v>
                </c:pt>
                <c:pt idx="2796">
                  <c:v>5586.4111328125</c:v>
                </c:pt>
                <c:pt idx="2797">
                  <c:v>5588.3977050781205</c:v>
                </c:pt>
                <c:pt idx="2798">
                  <c:v>5590.29638671875</c:v>
                </c:pt>
                <c:pt idx="2799">
                  <c:v>5592.3337402343795</c:v>
                </c:pt>
                <c:pt idx="2800">
                  <c:v>5594.4714355468705</c:v>
                </c:pt>
                <c:pt idx="2801">
                  <c:v>5596.40771484375</c:v>
                </c:pt>
                <c:pt idx="2802">
                  <c:v>5598.33642578125</c:v>
                </c:pt>
                <c:pt idx="2803">
                  <c:v>5600.3356933593705</c:v>
                </c:pt>
                <c:pt idx="2804">
                  <c:v>5602.3049316406295</c:v>
                </c:pt>
                <c:pt idx="2805">
                  <c:v>5604.3796386718795</c:v>
                </c:pt>
                <c:pt idx="2806">
                  <c:v>5606.4091796875</c:v>
                </c:pt>
                <c:pt idx="2807">
                  <c:v>5608.345703125</c:v>
                </c:pt>
                <c:pt idx="2808">
                  <c:v>5610.3828125</c:v>
                </c:pt>
                <c:pt idx="2809">
                  <c:v>5612.3747558593705</c:v>
                </c:pt>
                <c:pt idx="2810">
                  <c:v>5614.4318847656205</c:v>
                </c:pt>
                <c:pt idx="2811">
                  <c:v>5616.4763183593705</c:v>
                </c:pt>
                <c:pt idx="2812">
                  <c:v>5618.3674316406295</c:v>
                </c:pt>
                <c:pt idx="2813">
                  <c:v>5620.3918457031295</c:v>
                </c:pt>
                <c:pt idx="2814">
                  <c:v>5622.3610839843795</c:v>
                </c:pt>
                <c:pt idx="2815">
                  <c:v>5624.3278808593705</c:v>
                </c:pt>
                <c:pt idx="2816">
                  <c:v>5626.37744140625</c:v>
                </c:pt>
                <c:pt idx="2817">
                  <c:v>5628.38427734375</c:v>
                </c:pt>
                <c:pt idx="2818">
                  <c:v>5630.4465332031295</c:v>
                </c:pt>
                <c:pt idx="2819">
                  <c:v>5632.42578125</c:v>
                </c:pt>
                <c:pt idx="2820">
                  <c:v>5634.3620605468705</c:v>
                </c:pt>
                <c:pt idx="2821">
                  <c:v>5636.3562011718795</c:v>
                </c:pt>
                <c:pt idx="2822">
                  <c:v>5638.35546875</c:v>
                </c:pt>
                <c:pt idx="2823">
                  <c:v>5640.3547363281205</c:v>
                </c:pt>
                <c:pt idx="2824">
                  <c:v>5642.3415527343795</c:v>
                </c:pt>
                <c:pt idx="2825">
                  <c:v>5644.2907714843795</c:v>
                </c:pt>
                <c:pt idx="2826">
                  <c:v>5646.2775878906295</c:v>
                </c:pt>
                <c:pt idx="2827">
                  <c:v>5648.3522949218795</c:v>
                </c:pt>
                <c:pt idx="2828">
                  <c:v>5650.3388671875</c:v>
                </c:pt>
                <c:pt idx="2829">
                  <c:v>5652.2878417968705</c:v>
                </c:pt>
                <c:pt idx="2830">
                  <c:v>5654.24951171875</c:v>
                </c:pt>
                <c:pt idx="2831">
                  <c:v>5656.3117675781205</c:v>
                </c:pt>
                <c:pt idx="2832">
                  <c:v>5658.3791503906295</c:v>
                </c:pt>
                <c:pt idx="2833">
                  <c:v>5660.37109375</c:v>
                </c:pt>
                <c:pt idx="2834">
                  <c:v>5662.3779296875</c:v>
                </c:pt>
                <c:pt idx="2835">
                  <c:v>5664.3017578125</c:v>
                </c:pt>
                <c:pt idx="2836">
                  <c:v>5666.439453125</c:v>
                </c:pt>
                <c:pt idx="2837">
                  <c:v>5668.4084472656205</c:v>
                </c:pt>
                <c:pt idx="2838">
                  <c:v>5670.1989746093705</c:v>
                </c:pt>
                <c:pt idx="2839">
                  <c:v>5672.2158203125</c:v>
                </c:pt>
                <c:pt idx="2840">
                  <c:v>5674.2604980468705</c:v>
                </c:pt>
                <c:pt idx="2841">
                  <c:v>5676.3176269531295</c:v>
                </c:pt>
                <c:pt idx="2842">
                  <c:v>5678.4802246093705</c:v>
                </c:pt>
                <c:pt idx="2843">
                  <c:v>5680.4470214843795</c:v>
                </c:pt>
                <c:pt idx="2844">
                  <c:v>5682.3332519531295</c:v>
                </c:pt>
                <c:pt idx="2845">
                  <c:v>5684.3400878906295</c:v>
                </c:pt>
                <c:pt idx="2846">
                  <c:v>5686.2941894531295</c:v>
                </c:pt>
                <c:pt idx="2847">
                  <c:v>5688.3186035156205</c:v>
                </c:pt>
                <c:pt idx="2848">
                  <c:v>5690.2424316406295</c:v>
                </c:pt>
                <c:pt idx="2849">
                  <c:v>5692.3298339843795</c:v>
                </c:pt>
                <c:pt idx="2850">
                  <c:v>5694.4626464843795</c:v>
                </c:pt>
                <c:pt idx="2851">
                  <c:v>5696.361328125</c:v>
                </c:pt>
                <c:pt idx="2852">
                  <c:v>5698.373046875</c:v>
                </c:pt>
                <c:pt idx="2853">
                  <c:v>5700.3850097656205</c:v>
                </c:pt>
                <c:pt idx="2854">
                  <c:v>5702.333984375</c:v>
                </c:pt>
                <c:pt idx="2855">
                  <c:v>5704.2880859375</c:v>
                </c:pt>
                <c:pt idx="2856">
                  <c:v>5706.3000488281205</c:v>
                </c:pt>
                <c:pt idx="2857">
                  <c:v>5708.3444824218795</c:v>
                </c:pt>
                <c:pt idx="2858">
                  <c:v>5710.4191894531295</c:v>
                </c:pt>
                <c:pt idx="2859">
                  <c:v>5712.4938964843795</c:v>
                </c:pt>
                <c:pt idx="2860">
                  <c:v>5714.3098144531295</c:v>
                </c:pt>
                <c:pt idx="2861">
                  <c:v>5716.2138671875</c:v>
                </c:pt>
                <c:pt idx="2862">
                  <c:v>5718.3264160156205</c:v>
                </c:pt>
                <c:pt idx="2863">
                  <c:v>5720.49658203125</c:v>
                </c:pt>
                <c:pt idx="2864">
                  <c:v>5722.4404296875</c:v>
                </c:pt>
                <c:pt idx="2865">
                  <c:v>5724.3015136718795</c:v>
                </c:pt>
                <c:pt idx="2866">
                  <c:v>5726.3259277343795</c:v>
                </c:pt>
                <c:pt idx="2867">
                  <c:v>5728.2548828125</c:v>
                </c:pt>
                <c:pt idx="2868">
                  <c:v>5730.2844238281205</c:v>
                </c:pt>
                <c:pt idx="2869">
                  <c:v>5732.39697265625</c:v>
                </c:pt>
                <c:pt idx="2870">
                  <c:v>5734.3837890625</c:v>
                </c:pt>
                <c:pt idx="2871">
                  <c:v>5736.2646484375</c:v>
                </c:pt>
                <c:pt idx="2872">
                  <c:v>5738.20849609375</c:v>
                </c:pt>
                <c:pt idx="2873">
                  <c:v>5740.2580566406295</c:v>
                </c:pt>
                <c:pt idx="2874">
                  <c:v>5742.3076171875</c:v>
                </c:pt>
                <c:pt idx="2875">
                  <c:v>5744.29443359375</c:v>
                </c:pt>
                <c:pt idx="2876">
                  <c:v>5746.2185058593705</c:v>
                </c:pt>
                <c:pt idx="2877">
                  <c:v>5748.18017578125</c:v>
                </c:pt>
                <c:pt idx="2878">
                  <c:v>5750.1794433593705</c:v>
                </c:pt>
                <c:pt idx="2879">
                  <c:v>5752.2216796875</c:v>
                </c:pt>
                <c:pt idx="2880">
                  <c:v>5754.2209472656205</c:v>
                </c:pt>
                <c:pt idx="2881">
                  <c:v>5756.2150878906295</c:v>
                </c:pt>
                <c:pt idx="2882">
                  <c:v>5758.27734375</c:v>
                </c:pt>
                <c:pt idx="2883">
                  <c:v>5760.2438964843795</c:v>
                </c:pt>
                <c:pt idx="2884">
                  <c:v>5762.22314453125</c:v>
                </c:pt>
                <c:pt idx="2885">
                  <c:v>5764.3308105468705</c:v>
                </c:pt>
                <c:pt idx="2886">
                  <c:v>5766.3376464843795</c:v>
                </c:pt>
                <c:pt idx="2887">
                  <c:v>5768.25390625</c:v>
                </c:pt>
                <c:pt idx="2888">
                  <c:v>5770.1955566406205</c:v>
                </c:pt>
                <c:pt idx="2889">
                  <c:v>5772.2023925781205</c:v>
                </c:pt>
                <c:pt idx="2890">
                  <c:v>5774.2341308593795</c:v>
                </c:pt>
                <c:pt idx="2891">
                  <c:v>5776.220703125</c:v>
                </c:pt>
                <c:pt idx="2892">
                  <c:v>5778.23779296875</c:v>
                </c:pt>
                <c:pt idx="2893">
                  <c:v>5780.2170410156205</c:v>
                </c:pt>
                <c:pt idx="2894">
                  <c:v>5782.3117675781205</c:v>
                </c:pt>
                <c:pt idx="2895">
                  <c:v>5784.44970703125</c:v>
                </c:pt>
                <c:pt idx="2896">
                  <c:v>5786.30322265625</c:v>
                </c:pt>
                <c:pt idx="2897">
                  <c:v>5788.1892089843795</c:v>
                </c:pt>
                <c:pt idx="2898">
                  <c:v>5790.36474609375</c:v>
                </c:pt>
                <c:pt idx="2899">
                  <c:v>5792.41455078125</c:v>
                </c:pt>
                <c:pt idx="2900">
                  <c:v>5794.2702636718705</c:v>
                </c:pt>
                <c:pt idx="2901">
                  <c:v>5796.2644042968795</c:v>
                </c:pt>
                <c:pt idx="2902">
                  <c:v>5798.2763671875</c:v>
                </c:pt>
                <c:pt idx="2903">
                  <c:v>5800.2177734375</c:v>
                </c:pt>
                <c:pt idx="2904">
                  <c:v>5802.2673339843795</c:v>
                </c:pt>
                <c:pt idx="2905">
                  <c:v>5804.2868652343705</c:v>
                </c:pt>
                <c:pt idx="2906">
                  <c:v>5806.2109375</c:v>
                </c:pt>
                <c:pt idx="2907">
                  <c:v>5808.2353515625</c:v>
                </c:pt>
                <c:pt idx="2908">
                  <c:v>5810.22216796875</c:v>
                </c:pt>
                <c:pt idx="2909">
                  <c:v>5812.208984375</c:v>
                </c:pt>
                <c:pt idx="2910">
                  <c:v>5814.23828125</c:v>
                </c:pt>
                <c:pt idx="2911">
                  <c:v>5816.2626953125</c:v>
                </c:pt>
                <c:pt idx="2912">
                  <c:v>5818.3322753906295</c:v>
                </c:pt>
                <c:pt idx="2913">
                  <c:v>5820.3190917968795</c:v>
                </c:pt>
                <c:pt idx="2914">
                  <c:v>5822.19287109375</c:v>
                </c:pt>
                <c:pt idx="2915">
                  <c:v>5824.14697265625</c:v>
                </c:pt>
                <c:pt idx="2916">
                  <c:v>5826.1765136718705</c:v>
                </c:pt>
                <c:pt idx="2917">
                  <c:v>5828.1633300781205</c:v>
                </c:pt>
                <c:pt idx="2918">
                  <c:v>5830.1374511718705</c:v>
                </c:pt>
                <c:pt idx="2919">
                  <c:v>5832.2121582031205</c:v>
                </c:pt>
                <c:pt idx="2920">
                  <c:v>5834.3322753906295</c:v>
                </c:pt>
                <c:pt idx="2921">
                  <c:v>5836.2258300781205</c:v>
                </c:pt>
                <c:pt idx="2922">
                  <c:v>5838.1875</c:v>
                </c:pt>
                <c:pt idx="2923">
                  <c:v>5840.27978515625</c:v>
                </c:pt>
                <c:pt idx="2924">
                  <c:v>5842.1708984375</c:v>
                </c:pt>
                <c:pt idx="2925">
                  <c:v>5844.1652832031205</c:v>
                </c:pt>
                <c:pt idx="2926">
                  <c:v>5846.23486328125</c:v>
                </c:pt>
                <c:pt idx="2927">
                  <c:v>5848.1838378906295</c:v>
                </c:pt>
                <c:pt idx="2928">
                  <c:v>5850.2512207031205</c:v>
                </c:pt>
                <c:pt idx="2929">
                  <c:v>5852.35107421875</c:v>
                </c:pt>
                <c:pt idx="2930">
                  <c:v>5854.3073730468705</c:v>
                </c:pt>
                <c:pt idx="2931">
                  <c:v>5856.2438964843795</c:v>
                </c:pt>
                <c:pt idx="2932">
                  <c:v>5858.1931152343705</c:v>
                </c:pt>
                <c:pt idx="2933">
                  <c:v>5860.1171875</c:v>
                </c:pt>
                <c:pt idx="2934">
                  <c:v>5862.1667480468705</c:v>
                </c:pt>
                <c:pt idx="2935">
                  <c:v>5864.2414550781205</c:v>
                </c:pt>
                <c:pt idx="2936">
                  <c:v>5866.2458496093705</c:v>
                </c:pt>
                <c:pt idx="2937">
                  <c:v>5868.1369628906295</c:v>
                </c:pt>
                <c:pt idx="2938">
                  <c:v>5870.04833984375</c:v>
                </c:pt>
                <c:pt idx="2939">
                  <c:v>5872.14306640625</c:v>
                </c:pt>
                <c:pt idx="2940">
                  <c:v>5874.1926269531295</c:v>
                </c:pt>
                <c:pt idx="2941">
                  <c:v>5876.1669921875</c:v>
                </c:pt>
                <c:pt idx="2942">
                  <c:v>5878.12353515625</c:v>
                </c:pt>
                <c:pt idx="2943">
                  <c:v>5880.14794921875</c:v>
                </c:pt>
                <c:pt idx="2944">
                  <c:v>5882.1975097656295</c:v>
                </c:pt>
                <c:pt idx="2945">
                  <c:v>5884.1843261718705</c:v>
                </c:pt>
                <c:pt idx="2946">
                  <c:v>5886.1335449218795</c:v>
                </c:pt>
                <c:pt idx="2947">
                  <c:v>5888.11279296875</c:v>
                </c:pt>
                <c:pt idx="2948">
                  <c:v>5890.12451171875</c:v>
                </c:pt>
                <c:pt idx="2949">
                  <c:v>5892.1740722656295</c:v>
                </c:pt>
                <c:pt idx="2950">
                  <c:v>5894.1735839843795</c:v>
                </c:pt>
                <c:pt idx="2951">
                  <c:v>5896.0546875</c:v>
                </c:pt>
                <c:pt idx="2952">
                  <c:v>5898.10400390625</c:v>
                </c:pt>
                <c:pt idx="2953">
                  <c:v>5900.1965332031205</c:v>
                </c:pt>
                <c:pt idx="2954">
                  <c:v>5902.0578613281295</c:v>
                </c:pt>
                <c:pt idx="2955">
                  <c:v>5904.0017089843795</c:v>
                </c:pt>
                <c:pt idx="2956">
                  <c:v>5906.1318359375</c:v>
                </c:pt>
                <c:pt idx="2957">
                  <c:v>5908.2316894531295</c:v>
                </c:pt>
                <c:pt idx="2958">
                  <c:v>5910.20068359375</c:v>
                </c:pt>
                <c:pt idx="2959">
                  <c:v>5912.1875</c:v>
                </c:pt>
                <c:pt idx="2960">
                  <c:v>5914.2043457031205</c:v>
                </c:pt>
                <c:pt idx="2961">
                  <c:v>5916.140625</c:v>
                </c:pt>
                <c:pt idx="2962">
                  <c:v>5918.1474609375</c:v>
                </c:pt>
                <c:pt idx="2963">
                  <c:v>5920.2775878906295</c:v>
                </c:pt>
                <c:pt idx="2964">
                  <c:v>5922.2265625</c:v>
                </c:pt>
                <c:pt idx="2965">
                  <c:v>5924.1003417968795</c:v>
                </c:pt>
                <c:pt idx="2966">
                  <c:v>5926.1123046875</c:v>
                </c:pt>
                <c:pt idx="2967">
                  <c:v>5928.1491699218795</c:v>
                </c:pt>
                <c:pt idx="2968">
                  <c:v>5930.2668457031205</c:v>
                </c:pt>
                <c:pt idx="2969">
                  <c:v>5932.2109375</c:v>
                </c:pt>
                <c:pt idx="2970">
                  <c:v>5934.09716796875</c:v>
                </c:pt>
                <c:pt idx="2971">
                  <c:v>5936.0764160156205</c:v>
                </c:pt>
                <c:pt idx="2972">
                  <c:v>5938.1259765625</c:v>
                </c:pt>
                <c:pt idx="2973">
                  <c:v>5940.11279296875</c:v>
                </c:pt>
                <c:pt idx="2974">
                  <c:v>5942.1447753906295</c:v>
                </c:pt>
                <c:pt idx="2975">
                  <c:v>5944.1767578125</c:v>
                </c:pt>
                <c:pt idx="2976">
                  <c:v>5946.1181640625</c:v>
                </c:pt>
                <c:pt idx="2977">
                  <c:v>5948.1047363281295</c:v>
                </c:pt>
                <c:pt idx="2978">
                  <c:v>5950.08642578125</c:v>
                </c:pt>
                <c:pt idx="2979">
                  <c:v>5952.060546875</c:v>
                </c:pt>
                <c:pt idx="2980">
                  <c:v>5954.0397949218795</c:v>
                </c:pt>
                <c:pt idx="2981">
                  <c:v>5956.0393066406205</c:v>
                </c:pt>
                <c:pt idx="2982">
                  <c:v>5957.9958496093705</c:v>
                </c:pt>
                <c:pt idx="2983">
                  <c:v>5960.1208496093705</c:v>
                </c:pt>
                <c:pt idx="2984">
                  <c:v>5962.1630859375</c:v>
                </c:pt>
                <c:pt idx="2985">
                  <c:v>5964.1123046875</c:v>
                </c:pt>
                <c:pt idx="2986">
                  <c:v>5966.1945800781205</c:v>
                </c:pt>
                <c:pt idx="2987">
                  <c:v>5968.1560058593795</c:v>
                </c:pt>
                <c:pt idx="2988">
                  <c:v>5970.0546875</c:v>
                </c:pt>
                <c:pt idx="2989">
                  <c:v>5972.091796875</c:v>
                </c:pt>
                <c:pt idx="2990">
                  <c:v>5974.1916503906295</c:v>
                </c:pt>
                <c:pt idx="2991">
                  <c:v>5976.0778808593795</c:v>
                </c:pt>
                <c:pt idx="2992">
                  <c:v>5977.94921875</c:v>
                </c:pt>
                <c:pt idx="2993">
                  <c:v>5980.1599121093705</c:v>
                </c:pt>
                <c:pt idx="2994">
                  <c:v>5982.1613769531295</c:v>
                </c:pt>
                <c:pt idx="2995">
                  <c:v>5984.1252441406205</c:v>
                </c:pt>
                <c:pt idx="2996">
                  <c:v>5986.22509765625</c:v>
                </c:pt>
                <c:pt idx="2997">
                  <c:v>5988.0986328125</c:v>
                </c:pt>
                <c:pt idx="2998">
                  <c:v>5990.0354003906295</c:v>
                </c:pt>
                <c:pt idx="2999">
                  <c:v>5992.0849609375</c:v>
                </c:pt>
                <c:pt idx="3000">
                  <c:v>5994.14697265625</c:v>
                </c:pt>
                <c:pt idx="3001">
                  <c:v>5996.146484375</c:v>
                </c:pt>
                <c:pt idx="3002">
                  <c:v>5998.0830078125</c:v>
                </c:pt>
                <c:pt idx="3003">
                  <c:v>5999.9814453125</c:v>
                </c:pt>
                <c:pt idx="3004">
                  <c:v>6002.04345703125</c:v>
                </c:pt>
                <c:pt idx="3005">
                  <c:v>6004.1184082031205</c:v>
                </c:pt>
                <c:pt idx="3006">
                  <c:v>6006.1306152343705</c:v>
                </c:pt>
                <c:pt idx="3007">
                  <c:v>6008.1047363281295</c:v>
                </c:pt>
                <c:pt idx="3008">
                  <c:v>6010.0285644531295</c:v>
                </c:pt>
                <c:pt idx="3009">
                  <c:v>6012.0153808593795</c:v>
                </c:pt>
                <c:pt idx="3010">
                  <c:v>6014.11279296875</c:v>
                </c:pt>
                <c:pt idx="3011">
                  <c:v>6016.10986328125</c:v>
                </c:pt>
                <c:pt idx="3012">
                  <c:v>6018.0212402343705</c:v>
                </c:pt>
                <c:pt idx="3013">
                  <c:v>6020.0202636718705</c:v>
                </c:pt>
                <c:pt idx="3014">
                  <c:v>6021.9968261718705</c:v>
                </c:pt>
                <c:pt idx="3015">
                  <c:v>6024.07421875</c:v>
                </c:pt>
                <c:pt idx="3016">
                  <c:v>6026.07373046875</c:v>
                </c:pt>
                <c:pt idx="3017">
                  <c:v>6027.88427734375</c:v>
                </c:pt>
                <c:pt idx="3018">
                  <c:v>6029.9462890625</c:v>
                </c:pt>
                <c:pt idx="3019">
                  <c:v>6032.06884765625</c:v>
                </c:pt>
                <c:pt idx="3020">
                  <c:v>6034.017578125</c:v>
                </c:pt>
                <c:pt idx="3021">
                  <c:v>6036.01953125</c:v>
                </c:pt>
                <c:pt idx="3022">
                  <c:v>6038.056640625</c:v>
                </c:pt>
                <c:pt idx="3023">
                  <c:v>6040.0810546875</c:v>
                </c:pt>
                <c:pt idx="3024">
                  <c:v>6042.0930175781205</c:v>
                </c:pt>
                <c:pt idx="3025">
                  <c:v>6044.1301269531295</c:v>
                </c:pt>
                <c:pt idx="3026">
                  <c:v>6046.0517578125</c:v>
                </c:pt>
                <c:pt idx="3027">
                  <c:v>6047.9504394531295</c:v>
                </c:pt>
                <c:pt idx="3028">
                  <c:v>6050.11572265625</c:v>
                </c:pt>
                <c:pt idx="3029">
                  <c:v>6052.177734375</c:v>
                </c:pt>
                <c:pt idx="3030">
                  <c:v>6054.02587890625</c:v>
                </c:pt>
                <c:pt idx="3031">
                  <c:v>6055.92236328125</c:v>
                </c:pt>
                <c:pt idx="3032">
                  <c:v>6058.0476074218795</c:v>
                </c:pt>
                <c:pt idx="3033">
                  <c:v>6060.0744628906295</c:v>
                </c:pt>
                <c:pt idx="3034">
                  <c:v>6062.0107421875</c:v>
                </c:pt>
                <c:pt idx="3035">
                  <c:v>6064.0354003906295</c:v>
                </c:pt>
                <c:pt idx="3036">
                  <c:v>6065.9970703125</c:v>
                </c:pt>
                <c:pt idx="3037">
                  <c:v>6068.0466308593795</c:v>
                </c:pt>
                <c:pt idx="3038">
                  <c:v>6070.0207519531295</c:v>
                </c:pt>
                <c:pt idx="3039">
                  <c:v>6071.982421875</c:v>
                </c:pt>
                <c:pt idx="3040">
                  <c:v>6073.9943847656295</c:v>
                </c:pt>
                <c:pt idx="3041">
                  <c:v>6076.0061035156205</c:v>
                </c:pt>
                <c:pt idx="3042">
                  <c:v>6078.00537109375</c:v>
                </c:pt>
                <c:pt idx="3043">
                  <c:v>6080.10546875</c:v>
                </c:pt>
                <c:pt idx="3044">
                  <c:v>6082.16748046875</c:v>
                </c:pt>
                <c:pt idx="3045">
                  <c:v>6084.12890625</c:v>
                </c:pt>
                <c:pt idx="3046">
                  <c:v>6086.0153808593795</c:v>
                </c:pt>
                <c:pt idx="3047">
                  <c:v>6087.939453125</c:v>
                </c:pt>
                <c:pt idx="3048">
                  <c:v>6089.8884277343705</c:v>
                </c:pt>
                <c:pt idx="3049">
                  <c:v>6091.9755859375</c:v>
                </c:pt>
                <c:pt idx="3050">
                  <c:v>6093.9851074218795</c:v>
                </c:pt>
                <c:pt idx="3051">
                  <c:v>6095.9216308593795</c:v>
                </c:pt>
                <c:pt idx="3052">
                  <c:v>6098.0236816406205</c:v>
                </c:pt>
                <c:pt idx="3053">
                  <c:v>6100.01025390625</c:v>
                </c:pt>
                <c:pt idx="3054">
                  <c:v>6102.0349121093705</c:v>
                </c:pt>
                <c:pt idx="3055">
                  <c:v>6104.0217285156205</c:v>
                </c:pt>
                <c:pt idx="3056">
                  <c:v>6105.9306640625</c:v>
                </c:pt>
                <c:pt idx="3057">
                  <c:v>6108.01806640625</c:v>
                </c:pt>
                <c:pt idx="3058">
                  <c:v>6110.0927734375</c:v>
                </c:pt>
                <c:pt idx="3059">
                  <c:v>6112.09228515625</c:v>
                </c:pt>
                <c:pt idx="3060">
                  <c:v>6114.0563964843795</c:v>
                </c:pt>
                <c:pt idx="3061">
                  <c:v>6116.0051269531295</c:v>
                </c:pt>
                <c:pt idx="3062">
                  <c:v>6118.00439453125</c:v>
                </c:pt>
                <c:pt idx="3063">
                  <c:v>6120.0036621093705</c:v>
                </c:pt>
                <c:pt idx="3064">
                  <c:v>6122.0407714843795</c:v>
                </c:pt>
                <c:pt idx="3065">
                  <c:v>6124.0402832031205</c:v>
                </c:pt>
                <c:pt idx="3066">
                  <c:v>6125.93896484375</c:v>
                </c:pt>
                <c:pt idx="3067">
                  <c:v>6127.8752441406205</c:v>
                </c:pt>
                <c:pt idx="3068">
                  <c:v>6129.9626464843795</c:v>
                </c:pt>
                <c:pt idx="3069">
                  <c:v>6131.92431640625</c:v>
                </c:pt>
                <c:pt idx="3070">
                  <c:v>6134.01171875</c:v>
                </c:pt>
                <c:pt idx="3071">
                  <c:v>6136.1218261718705</c:v>
                </c:pt>
                <c:pt idx="3072">
                  <c:v>6137.97021484375</c:v>
                </c:pt>
                <c:pt idx="3073">
                  <c:v>6139.93408203125</c:v>
                </c:pt>
                <c:pt idx="3074">
                  <c:v>6142.0090332031205</c:v>
                </c:pt>
                <c:pt idx="3075">
                  <c:v>6144.083984375</c:v>
                </c:pt>
                <c:pt idx="3076">
                  <c:v>6145.99267578125</c:v>
                </c:pt>
                <c:pt idx="3077">
                  <c:v>6147.9040527343705</c:v>
                </c:pt>
                <c:pt idx="3078">
                  <c:v>6150.01904296875</c:v>
                </c:pt>
                <c:pt idx="3079">
                  <c:v>6152.0056152343705</c:v>
                </c:pt>
                <c:pt idx="3080">
                  <c:v>6153.9797363281295</c:v>
                </c:pt>
                <c:pt idx="3081">
                  <c:v>6156.029296875</c:v>
                </c:pt>
                <c:pt idx="3082">
                  <c:v>6157.927734375</c:v>
                </c:pt>
                <c:pt idx="3083">
                  <c:v>6159.9147949218795</c:v>
                </c:pt>
                <c:pt idx="3084">
                  <c:v>6162.0021972656295</c:v>
                </c:pt>
                <c:pt idx="3085">
                  <c:v>6164.0388183593795</c:v>
                </c:pt>
                <c:pt idx="3086">
                  <c:v>6166.0383300781205</c:v>
                </c:pt>
                <c:pt idx="3087">
                  <c:v>6167.96240234375</c:v>
                </c:pt>
                <c:pt idx="3088">
                  <c:v>6169.9365234375</c:v>
                </c:pt>
                <c:pt idx="3089">
                  <c:v>6171.9357910156205</c:v>
                </c:pt>
                <c:pt idx="3090">
                  <c:v>6173.884765625</c:v>
                </c:pt>
                <c:pt idx="3091">
                  <c:v>6175.9094238281295</c:v>
                </c:pt>
                <c:pt idx="3092">
                  <c:v>6177.89599609375</c:v>
                </c:pt>
                <c:pt idx="3093">
                  <c:v>6179.89501953125</c:v>
                </c:pt>
                <c:pt idx="3094">
                  <c:v>6181.919921875</c:v>
                </c:pt>
                <c:pt idx="3095">
                  <c:v>6183.9445800781205</c:v>
                </c:pt>
                <c:pt idx="3096">
                  <c:v>6185.96630859375</c:v>
                </c:pt>
                <c:pt idx="3097">
                  <c:v>6187.9152832031205</c:v>
                </c:pt>
                <c:pt idx="3098">
                  <c:v>6189.90478515625</c:v>
                </c:pt>
                <c:pt idx="3099">
                  <c:v>6191.9169921875</c:v>
                </c:pt>
                <c:pt idx="3100">
                  <c:v>6193.95361328125</c:v>
                </c:pt>
                <c:pt idx="3101">
                  <c:v>6195.85205078125</c:v>
                </c:pt>
                <c:pt idx="3102">
                  <c:v>6197.82666015625</c:v>
                </c:pt>
                <c:pt idx="3103">
                  <c:v>6199.96435546875</c:v>
                </c:pt>
                <c:pt idx="3104">
                  <c:v>6201.96337890625</c:v>
                </c:pt>
                <c:pt idx="3105">
                  <c:v>6203.9375</c:v>
                </c:pt>
                <c:pt idx="3106">
                  <c:v>6205.9621582031205</c:v>
                </c:pt>
                <c:pt idx="3107">
                  <c:v>6207.9362792968795</c:v>
                </c:pt>
                <c:pt idx="3108">
                  <c:v>6209.935546875</c:v>
                </c:pt>
                <c:pt idx="3109">
                  <c:v>6211.9099121093705</c:v>
                </c:pt>
                <c:pt idx="3110">
                  <c:v>6213.85888671875</c:v>
                </c:pt>
                <c:pt idx="3111">
                  <c:v>6215.8957519531295</c:v>
                </c:pt>
                <c:pt idx="3112">
                  <c:v>6217.9328613281295</c:v>
                </c:pt>
                <c:pt idx="3113">
                  <c:v>6219.9699707031205</c:v>
                </c:pt>
                <c:pt idx="3114">
                  <c:v>6222.0573730468705</c:v>
                </c:pt>
                <c:pt idx="3115">
                  <c:v>6224.0166015625</c:v>
                </c:pt>
                <c:pt idx="3116">
                  <c:v>6225.89013671875</c:v>
                </c:pt>
                <c:pt idx="3117">
                  <c:v>6227.8918457031205</c:v>
                </c:pt>
                <c:pt idx="3118">
                  <c:v>6229.8408203125</c:v>
                </c:pt>
                <c:pt idx="3119">
                  <c:v>6231.890625</c:v>
                </c:pt>
                <c:pt idx="3120">
                  <c:v>6233.9655761718705</c:v>
                </c:pt>
                <c:pt idx="3121">
                  <c:v>6235.9521484375</c:v>
                </c:pt>
                <c:pt idx="3122">
                  <c:v>6237.8630371093705</c:v>
                </c:pt>
                <c:pt idx="3123">
                  <c:v>6239.8122558593795</c:v>
                </c:pt>
                <c:pt idx="3124">
                  <c:v>6242.0129394531295</c:v>
                </c:pt>
                <c:pt idx="3125">
                  <c:v>6244.0246582031205</c:v>
                </c:pt>
                <c:pt idx="3126">
                  <c:v>6245.7600097656295</c:v>
                </c:pt>
                <c:pt idx="3127">
                  <c:v>6247.8095703125</c:v>
                </c:pt>
                <c:pt idx="3128">
                  <c:v>6249.91943359375</c:v>
                </c:pt>
                <c:pt idx="3129">
                  <c:v>6251.8056640625</c:v>
                </c:pt>
                <c:pt idx="3130">
                  <c:v>6253.85546875</c:v>
                </c:pt>
                <c:pt idx="3131">
                  <c:v>6255.892578125</c:v>
                </c:pt>
                <c:pt idx="3132">
                  <c:v>6257.8566894531295</c:v>
                </c:pt>
                <c:pt idx="3133">
                  <c:v>6259.8935546875</c:v>
                </c:pt>
                <c:pt idx="3134">
                  <c:v>6262.0185546875</c:v>
                </c:pt>
                <c:pt idx="3135">
                  <c:v>6264.0178222656295</c:v>
                </c:pt>
                <c:pt idx="3136">
                  <c:v>6265.9289550781205</c:v>
                </c:pt>
                <c:pt idx="3137">
                  <c:v>6267.8781738281295</c:v>
                </c:pt>
                <c:pt idx="3138">
                  <c:v>6269.8273925781205</c:v>
                </c:pt>
                <c:pt idx="3139">
                  <c:v>6271.763671875</c:v>
                </c:pt>
                <c:pt idx="3140">
                  <c:v>6273.82568359375</c:v>
                </c:pt>
                <c:pt idx="3141">
                  <c:v>6275.8981933593795</c:v>
                </c:pt>
                <c:pt idx="3142">
                  <c:v>6277.8349609375</c:v>
                </c:pt>
                <c:pt idx="3143">
                  <c:v>6279.89697265625</c:v>
                </c:pt>
                <c:pt idx="3144">
                  <c:v>6281.90869140625</c:v>
                </c:pt>
                <c:pt idx="3145">
                  <c:v>6283.89794921875</c:v>
                </c:pt>
                <c:pt idx="3146">
                  <c:v>6285.8845214843795</c:v>
                </c:pt>
                <c:pt idx="3147">
                  <c:v>6287.8837890625</c:v>
                </c:pt>
                <c:pt idx="3148">
                  <c:v>6289.9060058593795</c:v>
                </c:pt>
                <c:pt idx="3149">
                  <c:v>6291.8903808593795</c:v>
                </c:pt>
                <c:pt idx="3150">
                  <c:v>6293.8544921875</c:v>
                </c:pt>
                <c:pt idx="3151">
                  <c:v>6295.79345703125</c:v>
                </c:pt>
                <c:pt idx="3152">
                  <c:v>6297.81787109375</c:v>
                </c:pt>
                <c:pt idx="3153">
                  <c:v>6299.9052734375</c:v>
                </c:pt>
                <c:pt idx="3154">
                  <c:v>6301.91455078125</c:v>
                </c:pt>
                <c:pt idx="3155">
                  <c:v>6303.888671875</c:v>
                </c:pt>
                <c:pt idx="3156">
                  <c:v>6305.9533691406205</c:v>
                </c:pt>
                <c:pt idx="3157">
                  <c:v>6307.8896484375</c:v>
                </c:pt>
                <c:pt idx="3158">
                  <c:v>6309.8513183593795</c:v>
                </c:pt>
                <c:pt idx="3159">
                  <c:v>6311.8005371093705</c:v>
                </c:pt>
                <c:pt idx="3160">
                  <c:v>6313.79736328125</c:v>
                </c:pt>
                <c:pt idx="3161">
                  <c:v>6315.92236328125</c:v>
                </c:pt>
                <c:pt idx="3162">
                  <c:v>6317.9091796875</c:v>
                </c:pt>
                <c:pt idx="3163">
                  <c:v>6319.88330078125</c:v>
                </c:pt>
                <c:pt idx="3164">
                  <c:v>6321.87255859375</c:v>
                </c:pt>
                <c:pt idx="3165">
                  <c:v>6323.771484375</c:v>
                </c:pt>
                <c:pt idx="3166">
                  <c:v>6325.73291015625</c:v>
                </c:pt>
                <c:pt idx="3167">
                  <c:v>6327.7800292968795</c:v>
                </c:pt>
                <c:pt idx="3168">
                  <c:v>6329.8298339843795</c:v>
                </c:pt>
                <c:pt idx="3169">
                  <c:v>6331.8312988281295</c:v>
                </c:pt>
                <c:pt idx="3170">
                  <c:v>6333.79296875</c:v>
                </c:pt>
                <c:pt idx="3171">
                  <c:v>6335.81787109375</c:v>
                </c:pt>
                <c:pt idx="3172">
                  <c:v>6337.8171386718705</c:v>
                </c:pt>
                <c:pt idx="3173">
                  <c:v>6339.7409667968795</c:v>
                </c:pt>
                <c:pt idx="3174">
                  <c:v>6341.7150878906295</c:v>
                </c:pt>
                <c:pt idx="3175">
                  <c:v>6343.7646484375</c:v>
                </c:pt>
                <c:pt idx="3176">
                  <c:v>6345.8117675781205</c:v>
                </c:pt>
                <c:pt idx="3177">
                  <c:v>6347.82373046875</c:v>
                </c:pt>
                <c:pt idx="3178">
                  <c:v>6349.8127441406205</c:v>
                </c:pt>
                <c:pt idx="3179">
                  <c:v>6351.8095703125</c:v>
                </c:pt>
                <c:pt idx="3180">
                  <c:v>6353.7587890625</c:v>
                </c:pt>
                <c:pt idx="3181">
                  <c:v>6355.7478027343705</c:v>
                </c:pt>
                <c:pt idx="3182">
                  <c:v>6357.85791015625</c:v>
                </c:pt>
                <c:pt idx="3183">
                  <c:v>6359.9074707031205</c:v>
                </c:pt>
                <c:pt idx="3184">
                  <c:v>6361.7961425781205</c:v>
                </c:pt>
                <c:pt idx="3185">
                  <c:v>6363.8459472656295</c:v>
                </c:pt>
                <c:pt idx="3186">
                  <c:v>6365.8955078125</c:v>
                </c:pt>
                <c:pt idx="3187">
                  <c:v>6367.8444824218795</c:v>
                </c:pt>
                <c:pt idx="3188">
                  <c:v>6369.7683105468705</c:v>
                </c:pt>
                <c:pt idx="3189">
                  <c:v>6371.7548828125</c:v>
                </c:pt>
                <c:pt idx="3190">
                  <c:v>6373.8674316406205</c:v>
                </c:pt>
                <c:pt idx="3191">
                  <c:v>6375.8669433593795</c:v>
                </c:pt>
                <c:pt idx="3192">
                  <c:v>6377.7380371093705</c:v>
                </c:pt>
                <c:pt idx="3193">
                  <c:v>6379.7624511718705</c:v>
                </c:pt>
                <c:pt idx="3194">
                  <c:v>6381.814453125</c:v>
                </c:pt>
                <c:pt idx="3195">
                  <c:v>6383.826171875</c:v>
                </c:pt>
                <c:pt idx="3196">
                  <c:v>6385.7751464843795</c:v>
                </c:pt>
                <c:pt idx="3197">
                  <c:v>6387.6865234375</c:v>
                </c:pt>
                <c:pt idx="3198">
                  <c:v>6389.78662109375</c:v>
                </c:pt>
                <c:pt idx="3199">
                  <c:v>6391.8088378906295</c:v>
                </c:pt>
                <c:pt idx="3200">
                  <c:v>6393.8583984375</c:v>
                </c:pt>
                <c:pt idx="3201">
                  <c:v>6395.8349609375</c:v>
                </c:pt>
                <c:pt idx="3202">
                  <c:v>6397.7587890625</c:v>
                </c:pt>
                <c:pt idx="3203">
                  <c:v>6399.783203125</c:v>
                </c:pt>
                <c:pt idx="3204">
                  <c:v>6401.8076171875</c:v>
                </c:pt>
                <c:pt idx="3205">
                  <c:v>6403.78173828125</c:v>
                </c:pt>
                <c:pt idx="3206">
                  <c:v>6405.7687988281295</c:v>
                </c:pt>
                <c:pt idx="3207">
                  <c:v>6407.8059082031205</c:v>
                </c:pt>
                <c:pt idx="3208">
                  <c:v>6409.7421875</c:v>
                </c:pt>
                <c:pt idx="3209">
                  <c:v>6411.7666015625</c:v>
                </c:pt>
                <c:pt idx="3210">
                  <c:v>6413.85400390625</c:v>
                </c:pt>
                <c:pt idx="3211">
                  <c:v>6415.8408203125</c:v>
                </c:pt>
                <c:pt idx="3212">
                  <c:v>6417.90283203125</c:v>
                </c:pt>
                <c:pt idx="3213">
                  <c:v>6419.82666015625</c:v>
                </c:pt>
                <c:pt idx="3214">
                  <c:v>6421.6750488281295</c:v>
                </c:pt>
                <c:pt idx="3215">
                  <c:v>6423.68701171875</c:v>
                </c:pt>
                <c:pt idx="3216">
                  <c:v>6425.7365722656295</c:v>
                </c:pt>
                <c:pt idx="3217">
                  <c:v>6427.7233886718705</c:v>
                </c:pt>
                <c:pt idx="3218">
                  <c:v>6429.7229003906295</c:v>
                </c:pt>
                <c:pt idx="3219">
                  <c:v>6431.759765625</c:v>
                </c:pt>
                <c:pt idx="3220">
                  <c:v>6433.7087402343705</c:v>
                </c:pt>
                <c:pt idx="3221">
                  <c:v>6435.67041015625</c:v>
                </c:pt>
                <c:pt idx="3222">
                  <c:v>6437.72021484375</c:v>
                </c:pt>
                <c:pt idx="3223">
                  <c:v>6439.7822265625</c:v>
                </c:pt>
                <c:pt idx="3224">
                  <c:v>6441.7939453125</c:v>
                </c:pt>
                <c:pt idx="3225">
                  <c:v>6443.7556152343705</c:v>
                </c:pt>
                <c:pt idx="3226">
                  <c:v>6445.654296875</c:v>
                </c:pt>
                <c:pt idx="3227">
                  <c:v>6447.716796875</c:v>
                </c:pt>
                <c:pt idx="3228">
                  <c:v>6449.75390625</c:v>
                </c:pt>
                <c:pt idx="3229">
                  <c:v>6451.70263671875</c:v>
                </c:pt>
                <c:pt idx="3230">
                  <c:v>6453.7770996093705</c:v>
                </c:pt>
                <c:pt idx="3231">
                  <c:v>6455.76416015625</c:v>
                </c:pt>
                <c:pt idx="3232">
                  <c:v>6457.7761230468705</c:v>
                </c:pt>
                <c:pt idx="3233">
                  <c:v>6459.80029296875</c:v>
                </c:pt>
                <c:pt idx="3234">
                  <c:v>6461.7873535156205</c:v>
                </c:pt>
                <c:pt idx="3235">
                  <c:v>6463.7744140625</c:v>
                </c:pt>
                <c:pt idx="3236">
                  <c:v>6465.73583984375</c:v>
                </c:pt>
                <c:pt idx="3237">
                  <c:v>6467.6572265625</c:v>
                </c:pt>
                <c:pt idx="3238">
                  <c:v>6469.76953125</c:v>
                </c:pt>
                <c:pt idx="3239">
                  <c:v>6471.859375</c:v>
                </c:pt>
                <c:pt idx="3240">
                  <c:v>6473.7683105468705</c:v>
                </c:pt>
                <c:pt idx="3241">
                  <c:v>6475.7548828125</c:v>
                </c:pt>
                <c:pt idx="3242">
                  <c:v>6477.78173828125</c:v>
                </c:pt>
                <c:pt idx="3243">
                  <c:v>6479.6931152343705</c:v>
                </c:pt>
                <c:pt idx="3244">
                  <c:v>6481.7053222656295</c:v>
                </c:pt>
                <c:pt idx="3245">
                  <c:v>6483.7548828125</c:v>
                </c:pt>
                <c:pt idx="3246">
                  <c:v>6485.6535644531295</c:v>
                </c:pt>
                <c:pt idx="3247">
                  <c:v>6487.615234375</c:v>
                </c:pt>
                <c:pt idx="3248">
                  <c:v>6489.7529296875</c:v>
                </c:pt>
                <c:pt idx="3249">
                  <c:v>6491.8024902343705</c:v>
                </c:pt>
                <c:pt idx="3250">
                  <c:v>6493.6232910156205</c:v>
                </c:pt>
                <c:pt idx="3251">
                  <c:v>6495.6203613281295</c:v>
                </c:pt>
                <c:pt idx="3252">
                  <c:v>6497.669921875</c:v>
                </c:pt>
                <c:pt idx="3253">
                  <c:v>6499.6589355468705</c:v>
                </c:pt>
                <c:pt idx="3254">
                  <c:v>6501.66064453125</c:v>
                </c:pt>
                <c:pt idx="3255">
                  <c:v>6503.68505859375</c:v>
                </c:pt>
                <c:pt idx="3256">
                  <c:v>6505.7473144531295</c:v>
                </c:pt>
                <c:pt idx="3257">
                  <c:v>6507.6311035156205</c:v>
                </c:pt>
                <c:pt idx="3258">
                  <c:v>6509.5524902343705</c:v>
                </c:pt>
                <c:pt idx="3259">
                  <c:v>6511.6799316406205</c:v>
                </c:pt>
                <c:pt idx="3260">
                  <c:v>6513.7570800781205</c:v>
                </c:pt>
                <c:pt idx="3261">
                  <c:v>6515.7687988281295</c:v>
                </c:pt>
                <c:pt idx="3262">
                  <c:v>6517.7431640625</c:v>
                </c:pt>
                <c:pt idx="3263">
                  <c:v>6519.6799316406205</c:v>
                </c:pt>
                <c:pt idx="3264">
                  <c:v>6521.57861328125</c:v>
                </c:pt>
                <c:pt idx="3265">
                  <c:v>6523.57763671875</c:v>
                </c:pt>
                <c:pt idx="3266">
                  <c:v>6525.7529296875</c:v>
                </c:pt>
                <c:pt idx="3267">
                  <c:v>6527.8024902343705</c:v>
                </c:pt>
                <c:pt idx="3268">
                  <c:v>6529.6633300781205</c:v>
                </c:pt>
                <c:pt idx="3269">
                  <c:v>6531.6125488281295</c:v>
                </c:pt>
                <c:pt idx="3270">
                  <c:v>6533.6875</c:v>
                </c:pt>
                <c:pt idx="3271">
                  <c:v>6535.74951171875</c:v>
                </c:pt>
                <c:pt idx="3272">
                  <c:v>6537.67333984375</c:v>
                </c:pt>
                <c:pt idx="3273">
                  <c:v>6539.5974121093705</c:v>
                </c:pt>
                <c:pt idx="3274">
                  <c:v>6541.6218261718705</c:v>
                </c:pt>
                <c:pt idx="3275">
                  <c:v>6543.7971191406205</c:v>
                </c:pt>
                <c:pt idx="3276">
                  <c:v>6545.79638671875</c:v>
                </c:pt>
                <c:pt idx="3277">
                  <c:v>6547.73046875</c:v>
                </c:pt>
                <c:pt idx="3278">
                  <c:v>6549.7551269531295</c:v>
                </c:pt>
                <c:pt idx="3279">
                  <c:v>6551.8073730468705</c:v>
                </c:pt>
                <c:pt idx="3280">
                  <c:v>6553.76904296875</c:v>
                </c:pt>
                <c:pt idx="3281">
                  <c:v>6555.6423339843795</c:v>
                </c:pt>
                <c:pt idx="3282">
                  <c:v>6557.6037597656295</c:v>
                </c:pt>
                <c:pt idx="3283">
                  <c:v>6559.62841796875</c:v>
                </c:pt>
                <c:pt idx="3284">
                  <c:v>6561.6882324218795</c:v>
                </c:pt>
                <c:pt idx="3285">
                  <c:v>6563.6748046875</c:v>
                </c:pt>
                <c:pt idx="3286">
                  <c:v>6565.72705078125</c:v>
                </c:pt>
                <c:pt idx="3287">
                  <c:v>6567.7138671875</c:v>
                </c:pt>
                <c:pt idx="3288">
                  <c:v>6569.6755371093705</c:v>
                </c:pt>
                <c:pt idx="3289">
                  <c:v>6571.71240234375</c:v>
                </c:pt>
                <c:pt idx="3290">
                  <c:v>6573.7365722656295</c:v>
                </c:pt>
                <c:pt idx="3291">
                  <c:v>6575.8239746093705</c:v>
                </c:pt>
                <c:pt idx="3292">
                  <c:v>6577.81103515625</c:v>
                </c:pt>
                <c:pt idx="3293">
                  <c:v>6579.7478027343705</c:v>
                </c:pt>
                <c:pt idx="3294">
                  <c:v>6581.77197265625</c:v>
                </c:pt>
                <c:pt idx="3295">
                  <c:v>6583.69580078125</c:v>
                </c:pt>
                <c:pt idx="3296">
                  <c:v>6585.6550292968795</c:v>
                </c:pt>
                <c:pt idx="3297">
                  <c:v>6587.59130859375</c:v>
                </c:pt>
                <c:pt idx="3298">
                  <c:v>6589.5803222656295</c:v>
                </c:pt>
                <c:pt idx="3299">
                  <c:v>6591.642578125</c:v>
                </c:pt>
                <c:pt idx="3300">
                  <c:v>6593.75537109375</c:v>
                </c:pt>
                <c:pt idx="3301">
                  <c:v>6595.7546386718705</c:v>
                </c:pt>
                <c:pt idx="3302">
                  <c:v>6597.5651855468705</c:v>
                </c:pt>
                <c:pt idx="3303">
                  <c:v>6599.5771484375</c:v>
                </c:pt>
                <c:pt idx="3304">
                  <c:v>6601.6896972656295</c:v>
                </c:pt>
                <c:pt idx="3305">
                  <c:v>6603.638671875</c:v>
                </c:pt>
                <c:pt idx="3306">
                  <c:v>6605.6630859375</c:v>
                </c:pt>
                <c:pt idx="3307">
                  <c:v>6607.6875</c:v>
                </c:pt>
                <c:pt idx="3308">
                  <c:v>6609.6745605468705</c:v>
                </c:pt>
                <c:pt idx="3309">
                  <c:v>6611.6237792968795</c:v>
                </c:pt>
                <c:pt idx="3310">
                  <c:v>6613.5725097656295</c:v>
                </c:pt>
                <c:pt idx="3311">
                  <c:v>6615.6599121093705</c:v>
                </c:pt>
                <c:pt idx="3312">
                  <c:v>6617.59619140625</c:v>
                </c:pt>
                <c:pt idx="3313">
                  <c:v>6619.5324707031205</c:v>
                </c:pt>
                <c:pt idx="3314">
                  <c:v>6621.58203125</c:v>
                </c:pt>
                <c:pt idx="3315">
                  <c:v>6623.53125</c:v>
                </c:pt>
                <c:pt idx="3316">
                  <c:v>6625.5158691406205</c:v>
                </c:pt>
                <c:pt idx="3317">
                  <c:v>6627.6633300781205</c:v>
                </c:pt>
                <c:pt idx="3318">
                  <c:v>6629.6774902343705</c:v>
                </c:pt>
                <c:pt idx="3319">
                  <c:v>6631.654296875</c:v>
                </c:pt>
                <c:pt idx="3320">
                  <c:v>6633.65380859375</c:v>
                </c:pt>
                <c:pt idx="3321">
                  <c:v>6635.6784667968795</c:v>
                </c:pt>
                <c:pt idx="3322">
                  <c:v>6637.7529296875</c:v>
                </c:pt>
                <c:pt idx="3323">
                  <c:v>6639.70166015625</c:v>
                </c:pt>
                <c:pt idx="3324">
                  <c:v>6641.6130371093705</c:v>
                </c:pt>
                <c:pt idx="3325">
                  <c:v>6643.6125488281295</c:v>
                </c:pt>
                <c:pt idx="3326">
                  <c:v>6645.6623535156205</c:v>
                </c:pt>
                <c:pt idx="3327">
                  <c:v>6647.63623046875</c:v>
                </c:pt>
                <c:pt idx="3328">
                  <c:v>6649.67333984375</c:v>
                </c:pt>
                <c:pt idx="3329">
                  <c:v>6651.6982421875</c:v>
                </c:pt>
                <c:pt idx="3330">
                  <c:v>6653.6220703125</c:v>
                </c:pt>
                <c:pt idx="3331">
                  <c:v>6655.68408203125</c:v>
                </c:pt>
                <c:pt idx="3332">
                  <c:v>6657.74609375</c:v>
                </c:pt>
                <c:pt idx="3333">
                  <c:v>6659.64453125</c:v>
                </c:pt>
                <c:pt idx="3334">
                  <c:v>6661.6062011718705</c:v>
                </c:pt>
                <c:pt idx="3335">
                  <c:v>6663.7060546875</c:v>
                </c:pt>
                <c:pt idx="3336">
                  <c:v>6665.6298828125</c:v>
                </c:pt>
                <c:pt idx="3337">
                  <c:v>6667.6044921875</c:v>
                </c:pt>
                <c:pt idx="3338">
                  <c:v>6669.6794433593795</c:v>
                </c:pt>
                <c:pt idx="3339">
                  <c:v>6671.59033203125</c:v>
                </c:pt>
                <c:pt idx="3340">
                  <c:v>6673.51416015625</c:v>
                </c:pt>
                <c:pt idx="3341">
                  <c:v>6675.5363769531295</c:v>
                </c:pt>
                <c:pt idx="3342">
                  <c:v>6677.6237792968795</c:v>
                </c:pt>
                <c:pt idx="3343">
                  <c:v>6679.63818359375</c:v>
                </c:pt>
                <c:pt idx="3344">
                  <c:v>6681.5871582031205</c:v>
                </c:pt>
                <c:pt idx="3345">
                  <c:v>6683.6494140625</c:v>
                </c:pt>
                <c:pt idx="3346">
                  <c:v>6685.5983886718705</c:v>
                </c:pt>
                <c:pt idx="3347">
                  <c:v>6687.6857910156205</c:v>
                </c:pt>
                <c:pt idx="3348">
                  <c:v>6689.8107910156205</c:v>
                </c:pt>
                <c:pt idx="3349">
                  <c:v>6691.646484375</c:v>
                </c:pt>
                <c:pt idx="3350">
                  <c:v>6693.54541015625</c:v>
                </c:pt>
                <c:pt idx="3351">
                  <c:v>6695.51953125</c:v>
                </c:pt>
                <c:pt idx="3352">
                  <c:v>6697.53125</c:v>
                </c:pt>
                <c:pt idx="3353">
                  <c:v>6699.59326171875</c:v>
                </c:pt>
                <c:pt idx="3354">
                  <c:v>6701.5927734375</c:v>
                </c:pt>
                <c:pt idx="3355">
                  <c:v>6703.5673828125</c:v>
                </c:pt>
                <c:pt idx="3356">
                  <c:v>6705.51611328125</c:v>
                </c:pt>
                <c:pt idx="3357">
                  <c:v>6707.52783203125</c:v>
                </c:pt>
                <c:pt idx="3358">
                  <c:v>6709.640625</c:v>
                </c:pt>
                <c:pt idx="3359">
                  <c:v>6711.61474609375</c:v>
                </c:pt>
                <c:pt idx="3360">
                  <c:v>6713.6389160156205</c:v>
                </c:pt>
                <c:pt idx="3361">
                  <c:v>6715.6105957031205</c:v>
                </c:pt>
                <c:pt idx="3362">
                  <c:v>6717.52197265625</c:v>
                </c:pt>
                <c:pt idx="3363">
                  <c:v>6719.52392578125</c:v>
                </c:pt>
                <c:pt idx="3364">
                  <c:v>6721.5612792968795</c:v>
                </c:pt>
                <c:pt idx="3365">
                  <c:v>6723.5729980468705</c:v>
                </c:pt>
                <c:pt idx="3366">
                  <c:v>6725.546875</c:v>
                </c:pt>
                <c:pt idx="3367">
                  <c:v>6727.4812011718705</c:v>
                </c:pt>
                <c:pt idx="3368">
                  <c:v>6729.6064453125</c:v>
                </c:pt>
                <c:pt idx="3369">
                  <c:v>6731.771484375</c:v>
                </c:pt>
                <c:pt idx="3370">
                  <c:v>6733.6452636718705</c:v>
                </c:pt>
                <c:pt idx="3371">
                  <c:v>6735.5437011718705</c:v>
                </c:pt>
                <c:pt idx="3372">
                  <c:v>6737.56787109375</c:v>
                </c:pt>
                <c:pt idx="3373">
                  <c:v>6739.54248046875</c:v>
                </c:pt>
                <c:pt idx="3374">
                  <c:v>6741.5290527343705</c:v>
                </c:pt>
                <c:pt idx="3375">
                  <c:v>6743.603515625</c:v>
                </c:pt>
                <c:pt idx="3376">
                  <c:v>6745.552734375</c:v>
                </c:pt>
                <c:pt idx="3377">
                  <c:v>6747.52685546875</c:v>
                </c:pt>
                <c:pt idx="3378">
                  <c:v>6749.6142578125</c:v>
                </c:pt>
                <c:pt idx="3379">
                  <c:v>6751.5510253906295</c:v>
                </c:pt>
                <c:pt idx="3380">
                  <c:v>6753.4245605468705</c:v>
                </c:pt>
                <c:pt idx="3381">
                  <c:v>6755.423828125</c:v>
                </c:pt>
                <c:pt idx="3382">
                  <c:v>6757.4606933593795</c:v>
                </c:pt>
                <c:pt idx="3383">
                  <c:v>6759.4348144531295</c:v>
                </c:pt>
                <c:pt idx="3384">
                  <c:v>6761.4719238281295</c:v>
                </c:pt>
                <c:pt idx="3385">
                  <c:v>6763.5217285156205</c:v>
                </c:pt>
                <c:pt idx="3386">
                  <c:v>6765.4182128906295</c:v>
                </c:pt>
                <c:pt idx="3387">
                  <c:v>6767.43994140625</c:v>
                </c:pt>
                <c:pt idx="3388">
                  <c:v>6769.5546875</c:v>
                </c:pt>
                <c:pt idx="3389">
                  <c:v>6771.5441894531295</c:v>
                </c:pt>
                <c:pt idx="3390">
                  <c:v>6773.53076171875</c:v>
                </c:pt>
                <c:pt idx="3391">
                  <c:v>6775.5173339843795</c:v>
                </c:pt>
                <c:pt idx="3392">
                  <c:v>6777.5546875</c:v>
                </c:pt>
                <c:pt idx="3393">
                  <c:v>6779.64208984375</c:v>
                </c:pt>
                <c:pt idx="3394">
                  <c:v>6781.5031738281295</c:v>
                </c:pt>
                <c:pt idx="3395">
                  <c:v>6783.3513183593795</c:v>
                </c:pt>
                <c:pt idx="3396">
                  <c:v>6785.38818359375</c:v>
                </c:pt>
                <c:pt idx="3397">
                  <c:v>6787.4001464843795</c:v>
                </c:pt>
                <c:pt idx="3398">
                  <c:v>6789.4372558593795</c:v>
                </c:pt>
                <c:pt idx="3399">
                  <c:v>6791.5876464843795</c:v>
                </c:pt>
                <c:pt idx="3400">
                  <c:v>6793.5368652343705</c:v>
                </c:pt>
                <c:pt idx="3401">
                  <c:v>6795.49853515625</c:v>
                </c:pt>
                <c:pt idx="3402">
                  <c:v>6797.5480957031205</c:v>
                </c:pt>
                <c:pt idx="3403">
                  <c:v>6799.4719238281295</c:v>
                </c:pt>
                <c:pt idx="3404">
                  <c:v>6801.4963378906295</c:v>
                </c:pt>
                <c:pt idx="3405">
                  <c:v>6803.4934082031205</c:v>
                </c:pt>
                <c:pt idx="3406">
                  <c:v>6805.4548339843795</c:v>
                </c:pt>
                <c:pt idx="3407">
                  <c:v>6807.41845703125</c:v>
                </c:pt>
                <c:pt idx="3408">
                  <c:v>6809.4055175781205</c:v>
                </c:pt>
                <c:pt idx="3409">
                  <c:v>6811.53076171875</c:v>
                </c:pt>
                <c:pt idx="3410">
                  <c:v>6813.4919433593795</c:v>
                </c:pt>
                <c:pt idx="3411">
                  <c:v>6815.3779296875</c:v>
                </c:pt>
                <c:pt idx="3412">
                  <c:v>6817.37744140625</c:v>
                </c:pt>
                <c:pt idx="3413">
                  <c:v>6819.51513671875</c:v>
                </c:pt>
                <c:pt idx="3414">
                  <c:v>6821.5144042968795</c:v>
                </c:pt>
                <c:pt idx="3415">
                  <c:v>6823.3503417968795</c:v>
                </c:pt>
                <c:pt idx="3416">
                  <c:v>6825.42529296875</c:v>
                </c:pt>
                <c:pt idx="3417">
                  <c:v>6827.5126953125</c:v>
                </c:pt>
                <c:pt idx="3418">
                  <c:v>6829.46142578125</c:v>
                </c:pt>
                <c:pt idx="3419">
                  <c:v>6831.3828125</c:v>
                </c:pt>
                <c:pt idx="3420">
                  <c:v>6833.4201660156205</c:v>
                </c:pt>
                <c:pt idx="3421">
                  <c:v>6835.5100097656295</c:v>
                </c:pt>
                <c:pt idx="3422">
                  <c:v>6837.42138671875</c:v>
                </c:pt>
                <c:pt idx="3423">
                  <c:v>6839.3576660156205</c:v>
                </c:pt>
                <c:pt idx="3424">
                  <c:v>6841.40478515625</c:v>
                </c:pt>
                <c:pt idx="3425">
                  <c:v>6843.41455078125</c:v>
                </c:pt>
                <c:pt idx="3426">
                  <c:v>6845.50390625</c:v>
                </c:pt>
                <c:pt idx="3427">
                  <c:v>6847.5432128906295</c:v>
                </c:pt>
                <c:pt idx="3428">
                  <c:v>6849.4924316406205</c:v>
                </c:pt>
                <c:pt idx="3429">
                  <c:v>6851.5041503906295</c:v>
                </c:pt>
                <c:pt idx="3430">
                  <c:v>6853.4658203125</c:v>
                </c:pt>
                <c:pt idx="3431">
                  <c:v>6855.4250488281295</c:v>
                </c:pt>
                <c:pt idx="3432">
                  <c:v>6857.4870605468705</c:v>
                </c:pt>
                <c:pt idx="3433">
                  <c:v>6859.4133300781205</c:v>
                </c:pt>
                <c:pt idx="3434">
                  <c:v>6861.3874511718705</c:v>
                </c:pt>
                <c:pt idx="3435">
                  <c:v>6863.5002441406205</c:v>
                </c:pt>
                <c:pt idx="3436">
                  <c:v>6865.4619140625</c:v>
                </c:pt>
                <c:pt idx="3437">
                  <c:v>6867.3981933593795</c:v>
                </c:pt>
                <c:pt idx="3438">
                  <c:v>6869.39501953125</c:v>
                </c:pt>
                <c:pt idx="3439">
                  <c:v>6871.4699707031205</c:v>
                </c:pt>
                <c:pt idx="3440">
                  <c:v>6873.484375</c:v>
                </c:pt>
                <c:pt idx="3441">
                  <c:v>6875.43310546875</c:v>
                </c:pt>
                <c:pt idx="3442">
                  <c:v>6877.4326171875</c:v>
                </c:pt>
                <c:pt idx="3443">
                  <c:v>6879.3818359375</c:v>
                </c:pt>
                <c:pt idx="3444">
                  <c:v>6881.3662109375</c:v>
                </c:pt>
                <c:pt idx="3445">
                  <c:v>6883.3781738281295</c:v>
                </c:pt>
                <c:pt idx="3446">
                  <c:v>6885.5432128906295</c:v>
                </c:pt>
                <c:pt idx="3447">
                  <c:v>6887.5549316406205</c:v>
                </c:pt>
                <c:pt idx="3448">
                  <c:v>6889.37841796875</c:v>
                </c:pt>
                <c:pt idx="3449">
                  <c:v>6891.42822265625</c:v>
                </c:pt>
                <c:pt idx="3450">
                  <c:v>6893.4777832031205</c:v>
                </c:pt>
                <c:pt idx="3451">
                  <c:v>6895.33837890625</c:v>
                </c:pt>
                <c:pt idx="3452">
                  <c:v>6897.337890625</c:v>
                </c:pt>
                <c:pt idx="3453">
                  <c:v>6899.4631347656295</c:v>
                </c:pt>
                <c:pt idx="3454">
                  <c:v>6901.4873046875</c:v>
                </c:pt>
                <c:pt idx="3455">
                  <c:v>6903.5368652343705</c:v>
                </c:pt>
                <c:pt idx="3456">
                  <c:v>6905.49853515625</c:v>
                </c:pt>
                <c:pt idx="3457">
                  <c:v>6907.3974609375</c:v>
                </c:pt>
                <c:pt idx="3458">
                  <c:v>6909.3337402343705</c:v>
                </c:pt>
                <c:pt idx="3459">
                  <c:v>6911.3581542968795</c:v>
                </c:pt>
                <c:pt idx="3460">
                  <c:v>6913.43310546875</c:v>
                </c:pt>
                <c:pt idx="3461">
                  <c:v>6915.4326171875</c:v>
                </c:pt>
                <c:pt idx="3462">
                  <c:v>6917.4697265625</c:v>
                </c:pt>
                <c:pt idx="3463">
                  <c:v>6919.4162597656295</c:v>
                </c:pt>
                <c:pt idx="3464">
                  <c:v>6921.34033203125</c:v>
                </c:pt>
                <c:pt idx="3465">
                  <c:v>6923.4677734375</c:v>
                </c:pt>
                <c:pt idx="3466">
                  <c:v>6925.4289550781205</c:v>
                </c:pt>
                <c:pt idx="3467">
                  <c:v>6927.3024902343705</c:v>
                </c:pt>
                <c:pt idx="3468">
                  <c:v>6929.3898925781205</c:v>
                </c:pt>
                <c:pt idx="3469">
                  <c:v>6931.4519042968795</c:v>
                </c:pt>
                <c:pt idx="3470">
                  <c:v>6933.4011230468705</c:v>
                </c:pt>
                <c:pt idx="3471">
                  <c:v>6935.4509277343705</c:v>
                </c:pt>
                <c:pt idx="3472">
                  <c:v>6937.4626464843795</c:v>
                </c:pt>
                <c:pt idx="3473">
                  <c:v>6939.41162109375</c:v>
                </c:pt>
                <c:pt idx="3474">
                  <c:v>6941.36083984375</c:v>
                </c:pt>
                <c:pt idx="3475">
                  <c:v>6943.38525390625</c:v>
                </c:pt>
                <c:pt idx="3476">
                  <c:v>6945.4323730468705</c:v>
                </c:pt>
                <c:pt idx="3477">
                  <c:v>6947.4318847656295</c:v>
                </c:pt>
                <c:pt idx="3478">
                  <c:v>6949.4333496093705</c:v>
                </c:pt>
                <c:pt idx="3479">
                  <c:v>6951.29443359375</c:v>
                </c:pt>
                <c:pt idx="3480">
                  <c:v>6953.2939453125</c:v>
                </c:pt>
                <c:pt idx="3481">
                  <c:v>6955.3684082031205</c:v>
                </c:pt>
                <c:pt idx="3482">
                  <c:v>6957.3425292968795</c:v>
                </c:pt>
                <c:pt idx="3483">
                  <c:v>6959.3671875</c:v>
                </c:pt>
                <c:pt idx="3484">
                  <c:v>6961.3664550781205</c:v>
                </c:pt>
                <c:pt idx="3485">
                  <c:v>6963.4162597656295</c:v>
                </c:pt>
                <c:pt idx="3486">
                  <c:v>6965.4033203125</c:v>
                </c:pt>
                <c:pt idx="3487">
                  <c:v>6967.35205078125</c:v>
                </c:pt>
                <c:pt idx="3488">
                  <c:v>6969.3762207031205</c:v>
                </c:pt>
                <c:pt idx="3489">
                  <c:v>6971.38818359375</c:v>
                </c:pt>
                <c:pt idx="3490">
                  <c:v>6973.43798828125</c:v>
                </c:pt>
                <c:pt idx="3491">
                  <c:v>6975.36181640625</c:v>
                </c:pt>
                <c:pt idx="3492">
                  <c:v>6977.2731933593795</c:v>
                </c:pt>
                <c:pt idx="3493">
                  <c:v>6979.3857421875</c:v>
                </c:pt>
                <c:pt idx="3494">
                  <c:v>6981.44775390625</c:v>
                </c:pt>
                <c:pt idx="3495">
                  <c:v>6983.37158203125</c:v>
                </c:pt>
                <c:pt idx="3496">
                  <c:v>6985.3962402343705</c:v>
                </c:pt>
                <c:pt idx="3497">
                  <c:v>6987.3957519531295</c:v>
                </c:pt>
                <c:pt idx="3498">
                  <c:v>6989.2565917968795</c:v>
                </c:pt>
                <c:pt idx="3499">
                  <c:v>6991.2307128906295</c:v>
                </c:pt>
                <c:pt idx="3500">
                  <c:v>6993.3056640625</c:v>
                </c:pt>
                <c:pt idx="3501">
                  <c:v>6995.330078125</c:v>
                </c:pt>
                <c:pt idx="3502">
                  <c:v>6997.3796386718705</c:v>
                </c:pt>
                <c:pt idx="3503">
                  <c:v>6999.353515625</c:v>
                </c:pt>
                <c:pt idx="3504">
                  <c:v>7001.32763671875</c:v>
                </c:pt>
                <c:pt idx="3505">
                  <c:v>7003.3649902343705</c:v>
                </c:pt>
                <c:pt idx="3506">
                  <c:v>7005.30126953125</c:v>
                </c:pt>
                <c:pt idx="3507">
                  <c:v>7007.3005371093705</c:v>
                </c:pt>
                <c:pt idx="3508">
                  <c:v>7009.32275390625</c:v>
                </c:pt>
                <c:pt idx="3509">
                  <c:v>7011.3195800781205</c:v>
                </c:pt>
                <c:pt idx="3510">
                  <c:v>7013.2961425781205</c:v>
                </c:pt>
                <c:pt idx="3511">
                  <c:v>7015.27294921875</c:v>
                </c:pt>
                <c:pt idx="3512">
                  <c:v>7017.29736328125</c:v>
                </c:pt>
                <c:pt idx="3513">
                  <c:v>7019.2966308593795</c:v>
                </c:pt>
                <c:pt idx="3514">
                  <c:v>7021.3312988281295</c:v>
                </c:pt>
                <c:pt idx="3515">
                  <c:v>7023.3681640625</c:v>
                </c:pt>
                <c:pt idx="3516">
                  <c:v>7025.3825683593795</c:v>
                </c:pt>
                <c:pt idx="3517">
                  <c:v>7027.35693359375</c:v>
                </c:pt>
                <c:pt idx="3518">
                  <c:v>7029.28076171875</c:v>
                </c:pt>
                <c:pt idx="3519">
                  <c:v>7031.27978515625</c:v>
                </c:pt>
                <c:pt idx="3520">
                  <c:v>7033.31689453125</c:v>
                </c:pt>
                <c:pt idx="3521">
                  <c:v>7035.36669921875</c:v>
                </c:pt>
                <c:pt idx="3522">
                  <c:v>7037.3762207031205</c:v>
                </c:pt>
                <c:pt idx="3523">
                  <c:v>7039.28759765625</c:v>
                </c:pt>
                <c:pt idx="3524">
                  <c:v>7041.2238769531295</c:v>
                </c:pt>
                <c:pt idx="3525">
                  <c:v>7043.3112792968795</c:v>
                </c:pt>
                <c:pt idx="3526">
                  <c:v>7045.3381347656295</c:v>
                </c:pt>
                <c:pt idx="3527">
                  <c:v>7047.1843261718705</c:v>
                </c:pt>
                <c:pt idx="3528">
                  <c:v>7049.2565917968795</c:v>
                </c:pt>
                <c:pt idx="3529">
                  <c:v>7051.3583984375</c:v>
                </c:pt>
                <c:pt idx="3530">
                  <c:v>7053.3352050781205</c:v>
                </c:pt>
                <c:pt idx="3531">
                  <c:v>7055.37255859375</c:v>
                </c:pt>
                <c:pt idx="3532">
                  <c:v>7057.447265625</c:v>
                </c:pt>
                <c:pt idx="3533">
                  <c:v>7059.3962402343705</c:v>
                </c:pt>
                <c:pt idx="3534">
                  <c:v>7061.2800292968795</c:v>
                </c:pt>
                <c:pt idx="3535">
                  <c:v>7063.3674316406205</c:v>
                </c:pt>
                <c:pt idx="3536">
                  <c:v>7065.3564453125</c:v>
                </c:pt>
                <c:pt idx="3537">
                  <c:v>7067.2551269531295</c:v>
                </c:pt>
                <c:pt idx="3538">
                  <c:v>7069.2673339843795</c:v>
                </c:pt>
                <c:pt idx="3539">
                  <c:v>7071.2666015625</c:v>
                </c:pt>
                <c:pt idx="3540">
                  <c:v>7073.3034667968795</c:v>
                </c:pt>
                <c:pt idx="3541">
                  <c:v>7075.3005371093705</c:v>
                </c:pt>
                <c:pt idx="3542">
                  <c:v>7077.3122558593795</c:v>
                </c:pt>
                <c:pt idx="3543">
                  <c:v>7079.3515625</c:v>
                </c:pt>
                <c:pt idx="3544">
                  <c:v>7081.2883300781205</c:v>
                </c:pt>
                <c:pt idx="3545">
                  <c:v>7083.1872558593795</c:v>
                </c:pt>
                <c:pt idx="3546">
                  <c:v>7085.1862792968795</c:v>
                </c:pt>
                <c:pt idx="3547">
                  <c:v>7087.2080078125</c:v>
                </c:pt>
                <c:pt idx="3548">
                  <c:v>7089.15478515625</c:v>
                </c:pt>
                <c:pt idx="3549">
                  <c:v>7091.2570800781205</c:v>
                </c:pt>
                <c:pt idx="3550">
                  <c:v>7093.40966796875</c:v>
                </c:pt>
                <c:pt idx="3551">
                  <c:v>7095.3210449218795</c:v>
                </c:pt>
                <c:pt idx="3552">
                  <c:v>7097.2448730468705</c:v>
                </c:pt>
                <c:pt idx="3553">
                  <c:v>7099.2568359375</c:v>
                </c:pt>
                <c:pt idx="3554">
                  <c:v>7101.2287597656295</c:v>
                </c:pt>
                <c:pt idx="3555">
                  <c:v>7103.2531738281295</c:v>
                </c:pt>
                <c:pt idx="3556">
                  <c:v>7105.30517578125</c:v>
                </c:pt>
                <c:pt idx="3557">
                  <c:v>7107.36767578125</c:v>
                </c:pt>
                <c:pt idx="3558">
                  <c:v>7109.228515625</c:v>
                </c:pt>
                <c:pt idx="3559">
                  <c:v>7111.2277832031205</c:v>
                </c:pt>
                <c:pt idx="3560">
                  <c:v>7113.3151855468705</c:v>
                </c:pt>
                <c:pt idx="3561">
                  <c:v>7115.29931640625</c:v>
                </c:pt>
                <c:pt idx="3562">
                  <c:v>7117.33642578125</c:v>
                </c:pt>
                <c:pt idx="3563">
                  <c:v>7119.2626953125</c:v>
                </c:pt>
                <c:pt idx="3564">
                  <c:v>7121.2746582031205</c:v>
                </c:pt>
                <c:pt idx="3565">
                  <c:v>7123.26171875</c:v>
                </c:pt>
                <c:pt idx="3566">
                  <c:v>7125.2861328125</c:v>
                </c:pt>
                <c:pt idx="3567">
                  <c:v>7127.3103027343705</c:v>
                </c:pt>
                <c:pt idx="3568">
                  <c:v>7129.25927734375</c:v>
                </c:pt>
                <c:pt idx="3569">
                  <c:v>7131.2333984375</c:v>
                </c:pt>
                <c:pt idx="3570">
                  <c:v>7133.1950683593795</c:v>
                </c:pt>
                <c:pt idx="3571">
                  <c:v>7135.27001953125</c:v>
                </c:pt>
                <c:pt idx="3572">
                  <c:v>7137.31982421875</c:v>
                </c:pt>
                <c:pt idx="3573">
                  <c:v>7139.1784667968795</c:v>
                </c:pt>
                <c:pt idx="3574">
                  <c:v>7141.2131347656295</c:v>
                </c:pt>
                <c:pt idx="3575">
                  <c:v>7143.35302734375</c:v>
                </c:pt>
                <c:pt idx="3576">
                  <c:v>7145.21630859375</c:v>
                </c:pt>
                <c:pt idx="3577">
                  <c:v>7147.0520019531295</c:v>
                </c:pt>
                <c:pt idx="3578">
                  <c:v>7149.076171875</c:v>
                </c:pt>
                <c:pt idx="3579">
                  <c:v>7151.2644042968795</c:v>
                </c:pt>
                <c:pt idx="3580">
                  <c:v>7153.2990722656295</c:v>
                </c:pt>
                <c:pt idx="3581">
                  <c:v>7155.2731933593795</c:v>
                </c:pt>
                <c:pt idx="3582">
                  <c:v>7157.2626953125</c:v>
                </c:pt>
                <c:pt idx="3583">
                  <c:v>7159.1865234375</c:v>
                </c:pt>
                <c:pt idx="3584">
                  <c:v>7161.185546875</c:v>
                </c:pt>
                <c:pt idx="3585">
                  <c:v>7163.1721191406205</c:v>
                </c:pt>
                <c:pt idx="3586">
                  <c:v>7165.19677734375</c:v>
                </c:pt>
                <c:pt idx="3587">
                  <c:v>7167.2216796875</c:v>
                </c:pt>
                <c:pt idx="3588">
                  <c:v>7169.2336425781205</c:v>
                </c:pt>
                <c:pt idx="3589">
                  <c:v>7171.2578125</c:v>
                </c:pt>
                <c:pt idx="3590">
                  <c:v>7173.2443847656295</c:v>
                </c:pt>
                <c:pt idx="3591">
                  <c:v>7175.25634765625</c:v>
                </c:pt>
                <c:pt idx="3592">
                  <c:v>7177.2810058593795</c:v>
                </c:pt>
                <c:pt idx="3593">
                  <c:v>7179.21728515625</c:v>
                </c:pt>
                <c:pt idx="3594">
                  <c:v>7181.19140625</c:v>
                </c:pt>
                <c:pt idx="3595">
                  <c:v>7183.3166503906295</c:v>
                </c:pt>
                <c:pt idx="3596">
                  <c:v>7185.3408203125</c:v>
                </c:pt>
                <c:pt idx="3597">
                  <c:v>7187.2268066406205</c:v>
                </c:pt>
                <c:pt idx="3598">
                  <c:v>7189.2009277343705</c:v>
                </c:pt>
                <c:pt idx="3599">
                  <c:v>7191.2255859375</c:v>
                </c:pt>
                <c:pt idx="3600">
                  <c:v>7193.2626953125</c:v>
                </c:pt>
                <c:pt idx="3601">
                  <c:v>7195.3249511718705</c:v>
                </c:pt>
                <c:pt idx="3602">
                  <c:v>7197.2490234375</c:v>
                </c:pt>
                <c:pt idx="3603">
                  <c:v>7199.1474609375</c:v>
                </c:pt>
                <c:pt idx="3604">
                  <c:v>7201.1591796875</c:v>
                </c:pt>
                <c:pt idx="3605">
                  <c:v>7203.1462402343705</c:v>
                </c:pt>
                <c:pt idx="3606">
                  <c:v>7205.19384765625</c:v>
                </c:pt>
                <c:pt idx="3607">
                  <c:v>7207.23095703125</c:v>
                </c:pt>
                <c:pt idx="3608">
                  <c:v>7209.29541015625</c:v>
                </c:pt>
                <c:pt idx="3609">
                  <c:v>7211.3322753906295</c:v>
                </c:pt>
                <c:pt idx="3610">
                  <c:v>7213.2185058593795</c:v>
                </c:pt>
                <c:pt idx="3611">
                  <c:v>7215.19287109375</c:v>
                </c:pt>
                <c:pt idx="3612">
                  <c:v>7217.2297363281295</c:v>
                </c:pt>
                <c:pt idx="3613">
                  <c:v>7219.1535644531295</c:v>
                </c:pt>
                <c:pt idx="3614">
                  <c:v>7221.1403808593795</c:v>
                </c:pt>
                <c:pt idx="3615">
                  <c:v>7223.1394042968795</c:v>
                </c:pt>
                <c:pt idx="3616">
                  <c:v>7225.10107421875</c:v>
                </c:pt>
                <c:pt idx="3617">
                  <c:v>7227.2014160156205</c:v>
                </c:pt>
                <c:pt idx="3618">
                  <c:v>7229.27587890625</c:v>
                </c:pt>
                <c:pt idx="3619">
                  <c:v>7231.2121582031205</c:v>
                </c:pt>
                <c:pt idx="3620">
                  <c:v>7233.14892578125</c:v>
                </c:pt>
                <c:pt idx="3621">
                  <c:v>7235.16064453125</c:v>
                </c:pt>
                <c:pt idx="3622">
                  <c:v>7237.1975097656295</c:v>
                </c:pt>
                <c:pt idx="3623">
                  <c:v>7239.2219238281295</c:v>
                </c:pt>
                <c:pt idx="3624">
                  <c:v>7241.3093261718705</c:v>
                </c:pt>
                <c:pt idx="3625">
                  <c:v>7243.2561035156205</c:v>
                </c:pt>
                <c:pt idx="3626">
                  <c:v>7245.1901855468705</c:v>
                </c:pt>
                <c:pt idx="3627">
                  <c:v>7247.19189453125</c:v>
                </c:pt>
                <c:pt idx="3628">
                  <c:v>7249.193359375</c:v>
                </c:pt>
                <c:pt idx="3629">
                  <c:v>7251.26806640625</c:v>
                </c:pt>
                <c:pt idx="3630">
                  <c:v>7253.154296875</c:v>
                </c:pt>
                <c:pt idx="3631">
                  <c:v>7255.1008300781205</c:v>
                </c:pt>
                <c:pt idx="3632">
                  <c:v>7257.1882324218795</c:v>
                </c:pt>
                <c:pt idx="3633">
                  <c:v>7259.2380371093705</c:v>
                </c:pt>
                <c:pt idx="3634">
                  <c:v>7261.21240234375</c:v>
                </c:pt>
                <c:pt idx="3635">
                  <c:v>7263.1262207031205</c:v>
                </c:pt>
                <c:pt idx="3636">
                  <c:v>7265.0749511718705</c:v>
                </c:pt>
                <c:pt idx="3637">
                  <c:v>7267.1623535156205</c:v>
                </c:pt>
                <c:pt idx="3638">
                  <c:v>7269.1618652343705</c:v>
                </c:pt>
                <c:pt idx="3639">
                  <c:v>7271.1484375</c:v>
                </c:pt>
                <c:pt idx="3640">
                  <c:v>7273.14794921875</c:v>
                </c:pt>
                <c:pt idx="3641">
                  <c:v>7275.09716796875</c:v>
                </c:pt>
                <c:pt idx="3642">
                  <c:v>7277.1843261718705</c:v>
                </c:pt>
                <c:pt idx="3643">
                  <c:v>7279.1457519531295</c:v>
                </c:pt>
                <c:pt idx="3644">
                  <c:v>7281.0568847656295</c:v>
                </c:pt>
                <c:pt idx="3645">
                  <c:v>7283.1945800781205</c:v>
                </c:pt>
                <c:pt idx="3646">
                  <c:v>7285.244140625</c:v>
                </c:pt>
                <c:pt idx="3647">
                  <c:v>7287.1428222656295</c:v>
                </c:pt>
                <c:pt idx="3648">
                  <c:v>7289.1044921875</c:v>
                </c:pt>
                <c:pt idx="3649">
                  <c:v>7291.1794433593795</c:v>
                </c:pt>
                <c:pt idx="3650">
                  <c:v>7293.1789550781205</c:v>
                </c:pt>
                <c:pt idx="3651">
                  <c:v>7295.1530761718705</c:v>
                </c:pt>
                <c:pt idx="3652">
                  <c:v>7297.2001953125</c:v>
                </c:pt>
                <c:pt idx="3653">
                  <c:v>7299.16162109375</c:v>
                </c:pt>
                <c:pt idx="3654">
                  <c:v>7301.1003417968795</c:v>
                </c:pt>
                <c:pt idx="3655">
                  <c:v>7303.1247558593795</c:v>
                </c:pt>
                <c:pt idx="3656">
                  <c:v>7305.1494140625</c:v>
                </c:pt>
                <c:pt idx="3657">
                  <c:v>7307.09619140625</c:v>
                </c:pt>
                <c:pt idx="3658">
                  <c:v>7309.095703125</c:v>
                </c:pt>
                <c:pt idx="3659">
                  <c:v>7311.0598144531295</c:v>
                </c:pt>
                <c:pt idx="3660">
                  <c:v>7313.0715332031205</c:v>
                </c:pt>
                <c:pt idx="3661">
                  <c:v>7315.208984375</c:v>
                </c:pt>
                <c:pt idx="3662">
                  <c:v>7317.2458496093705</c:v>
                </c:pt>
                <c:pt idx="3663">
                  <c:v>7319.0563964843795</c:v>
                </c:pt>
                <c:pt idx="3664">
                  <c:v>7321.0056152343705</c:v>
                </c:pt>
                <c:pt idx="3665">
                  <c:v>7323.0930175781205</c:v>
                </c:pt>
                <c:pt idx="3666">
                  <c:v>7325.1174316406205</c:v>
                </c:pt>
                <c:pt idx="3667">
                  <c:v>7327.12939453125</c:v>
                </c:pt>
                <c:pt idx="3668">
                  <c:v>7329.05322265625</c:v>
                </c:pt>
                <c:pt idx="3669">
                  <c:v>7331.052734375</c:v>
                </c:pt>
                <c:pt idx="3670">
                  <c:v>7333.125</c:v>
                </c:pt>
                <c:pt idx="3671">
                  <c:v>7335.08642578125</c:v>
                </c:pt>
                <c:pt idx="3672">
                  <c:v>7337.11328125</c:v>
                </c:pt>
                <c:pt idx="3673">
                  <c:v>7339.18798828125</c:v>
                </c:pt>
                <c:pt idx="3674">
                  <c:v>7341.1120605468705</c:v>
                </c:pt>
                <c:pt idx="3675">
                  <c:v>7343.0358886718705</c:v>
                </c:pt>
                <c:pt idx="3676">
                  <c:v>7345.060546875</c:v>
                </c:pt>
                <c:pt idx="3677">
                  <c:v>7347.0827636718705</c:v>
                </c:pt>
                <c:pt idx="3678">
                  <c:v>7349.0568847656295</c:v>
                </c:pt>
                <c:pt idx="3679">
                  <c:v>7351.0837402343705</c:v>
                </c:pt>
                <c:pt idx="3680">
                  <c:v>7353.13330078125</c:v>
                </c:pt>
                <c:pt idx="3681">
                  <c:v>7355.0446777343705</c:v>
                </c:pt>
                <c:pt idx="3682">
                  <c:v>7357.0439453125</c:v>
                </c:pt>
                <c:pt idx="3683">
                  <c:v>7359.2316894531295</c:v>
                </c:pt>
                <c:pt idx="3684">
                  <c:v>7361.21826171875</c:v>
                </c:pt>
                <c:pt idx="3685">
                  <c:v>7363.07958984375</c:v>
                </c:pt>
                <c:pt idx="3686">
                  <c:v>7365.0666503906295</c:v>
                </c:pt>
                <c:pt idx="3687">
                  <c:v>7367.1286621093705</c:v>
                </c:pt>
                <c:pt idx="3688">
                  <c:v>7369.1906738281295</c:v>
                </c:pt>
                <c:pt idx="3689">
                  <c:v>7371.20263671875</c:v>
                </c:pt>
                <c:pt idx="3690">
                  <c:v>7373.15185546875</c:v>
                </c:pt>
                <c:pt idx="3691">
                  <c:v>7375.11083984375</c:v>
                </c:pt>
                <c:pt idx="3692">
                  <c:v>7377.0974121093705</c:v>
                </c:pt>
                <c:pt idx="3693">
                  <c:v>7379.1496582031205</c:v>
                </c:pt>
                <c:pt idx="3694">
                  <c:v>7381.1613769531295</c:v>
                </c:pt>
                <c:pt idx="3695">
                  <c:v>7383.09765625</c:v>
                </c:pt>
                <c:pt idx="3696">
                  <c:v>7384.99658203125</c:v>
                </c:pt>
                <c:pt idx="3697">
                  <c:v>7387.00634765625</c:v>
                </c:pt>
                <c:pt idx="3698">
                  <c:v>7389.13134765625</c:v>
                </c:pt>
                <c:pt idx="3699">
                  <c:v>7391.1203613281295</c:v>
                </c:pt>
                <c:pt idx="3700">
                  <c:v>7393.0568847656295</c:v>
                </c:pt>
                <c:pt idx="3701">
                  <c:v>7394.9931640625</c:v>
                </c:pt>
                <c:pt idx="3702">
                  <c:v>7397.0051269531295</c:v>
                </c:pt>
                <c:pt idx="3703">
                  <c:v>7399.0546875</c:v>
                </c:pt>
                <c:pt idx="3704">
                  <c:v>7400.9909667968795</c:v>
                </c:pt>
                <c:pt idx="3705">
                  <c:v>7402.97802734375</c:v>
                </c:pt>
                <c:pt idx="3706">
                  <c:v>7405.0778808593795</c:v>
                </c:pt>
                <c:pt idx="3707">
                  <c:v>7407.1022949218795</c:v>
                </c:pt>
                <c:pt idx="3708">
                  <c:v>7409.1018066406205</c:v>
                </c:pt>
                <c:pt idx="3709">
                  <c:v>7411.08837890625</c:v>
                </c:pt>
                <c:pt idx="3710">
                  <c:v>7413.03759765625</c:v>
                </c:pt>
                <c:pt idx="3711">
                  <c:v>7415.0622558593795</c:v>
                </c:pt>
                <c:pt idx="3712">
                  <c:v>7417.0739746093705</c:v>
                </c:pt>
                <c:pt idx="3713">
                  <c:v>7419.0856933593795</c:v>
                </c:pt>
                <c:pt idx="3714">
                  <c:v>7421.02197265625</c:v>
                </c:pt>
                <c:pt idx="3715">
                  <c:v>7423.0339355468705</c:v>
                </c:pt>
                <c:pt idx="3716">
                  <c:v>7425.2346191406205</c:v>
                </c:pt>
                <c:pt idx="3717">
                  <c:v>7427.14599609375</c:v>
                </c:pt>
                <c:pt idx="3718">
                  <c:v>7428.9189453125</c:v>
                </c:pt>
                <c:pt idx="3719">
                  <c:v>7430.9558105468705</c:v>
                </c:pt>
                <c:pt idx="3720">
                  <c:v>7433.10595703125</c:v>
                </c:pt>
                <c:pt idx="3721">
                  <c:v>7435.1306152343705</c:v>
                </c:pt>
                <c:pt idx="3722">
                  <c:v>7436.9892578125</c:v>
                </c:pt>
                <c:pt idx="3723">
                  <c:v>7438.9736328125</c:v>
                </c:pt>
                <c:pt idx="3724">
                  <c:v>7441.0380859375</c:v>
                </c:pt>
                <c:pt idx="3725">
                  <c:v>7443.0773925781205</c:v>
                </c:pt>
                <c:pt idx="3726">
                  <c:v>7445.0390625</c:v>
                </c:pt>
                <c:pt idx="3727">
                  <c:v>7446.98828125</c:v>
                </c:pt>
                <c:pt idx="3728">
                  <c:v>7448.9753417968795</c:v>
                </c:pt>
                <c:pt idx="3729">
                  <c:v>7450.9743652343705</c:v>
                </c:pt>
                <c:pt idx="3730">
                  <c:v>7453.07421875</c:v>
                </c:pt>
                <c:pt idx="3731">
                  <c:v>7455.0234375</c:v>
                </c:pt>
                <c:pt idx="3732">
                  <c:v>7457.0729980468705</c:v>
                </c:pt>
                <c:pt idx="3733">
                  <c:v>7459.1101074218795</c:v>
                </c:pt>
                <c:pt idx="3734">
                  <c:v>7461.109375</c:v>
                </c:pt>
                <c:pt idx="3735">
                  <c:v>7463.1335449218795</c:v>
                </c:pt>
                <c:pt idx="3736">
                  <c:v>7465.0197753906295</c:v>
                </c:pt>
                <c:pt idx="3737">
                  <c:v>7467.03173828125</c:v>
                </c:pt>
                <c:pt idx="3738">
                  <c:v>7468.9680175781205</c:v>
                </c:pt>
                <c:pt idx="3739">
                  <c:v>7470.9172363281295</c:v>
                </c:pt>
                <c:pt idx="3740">
                  <c:v>7473.04248046875</c:v>
                </c:pt>
                <c:pt idx="3741">
                  <c:v>7475.0920410156205</c:v>
                </c:pt>
                <c:pt idx="3742">
                  <c:v>7477.0537109375</c:v>
                </c:pt>
                <c:pt idx="3743">
                  <c:v>7479.1032714843795</c:v>
                </c:pt>
                <c:pt idx="3744">
                  <c:v>7481.1149902343705</c:v>
                </c:pt>
                <c:pt idx="3745">
                  <c:v>7483.0390625</c:v>
                </c:pt>
                <c:pt idx="3746">
                  <c:v>7485.076171875</c:v>
                </c:pt>
                <c:pt idx="3747">
                  <c:v>7487.087890625</c:v>
                </c:pt>
                <c:pt idx="3748">
                  <c:v>7489.04931640625</c:v>
                </c:pt>
                <c:pt idx="3749">
                  <c:v>7491.0612792968795</c:v>
                </c:pt>
                <c:pt idx="3750">
                  <c:v>7493.060546875</c:v>
                </c:pt>
                <c:pt idx="3751">
                  <c:v>7495.0095214843795</c:v>
                </c:pt>
                <c:pt idx="3752">
                  <c:v>7496.97119140625</c:v>
                </c:pt>
                <c:pt idx="3753">
                  <c:v>7498.9704589843795</c:v>
                </c:pt>
                <c:pt idx="3754">
                  <c:v>7500.9296875</c:v>
                </c:pt>
                <c:pt idx="3755">
                  <c:v>7502.94189453125</c:v>
                </c:pt>
                <c:pt idx="3756">
                  <c:v>7505.0944824218795</c:v>
                </c:pt>
                <c:pt idx="3757">
                  <c:v>7507.0935058593795</c:v>
                </c:pt>
                <c:pt idx="3758">
                  <c:v>7508.9670410156205</c:v>
                </c:pt>
                <c:pt idx="3759">
                  <c:v>7510.86328125</c:v>
                </c:pt>
                <c:pt idx="3760">
                  <c:v>7512.8352050781205</c:v>
                </c:pt>
                <c:pt idx="3761">
                  <c:v>7514.9123535156205</c:v>
                </c:pt>
                <c:pt idx="3762">
                  <c:v>7516.9138183593795</c:v>
                </c:pt>
                <c:pt idx="3763">
                  <c:v>7518.88818359375</c:v>
                </c:pt>
                <c:pt idx="3764">
                  <c:v>7521.0009765625</c:v>
                </c:pt>
                <c:pt idx="3765">
                  <c:v>7523.0378417968795</c:v>
                </c:pt>
                <c:pt idx="3766">
                  <c:v>7525.0244140625</c:v>
                </c:pt>
                <c:pt idx="3767">
                  <c:v>7527.0466308593795</c:v>
                </c:pt>
                <c:pt idx="3768">
                  <c:v>7528.9833984375</c:v>
                </c:pt>
                <c:pt idx="3769">
                  <c:v>7531.0856933593795</c:v>
                </c:pt>
                <c:pt idx="3770">
                  <c:v>7533.1328125</c:v>
                </c:pt>
                <c:pt idx="3771">
                  <c:v>7535.0568847656295</c:v>
                </c:pt>
                <c:pt idx="3772">
                  <c:v>7537.0583496093705</c:v>
                </c:pt>
                <c:pt idx="3773">
                  <c:v>7538.9921875</c:v>
                </c:pt>
                <c:pt idx="3774">
                  <c:v>7540.9765625</c:v>
                </c:pt>
                <c:pt idx="3775">
                  <c:v>7542.99072265625</c:v>
                </c:pt>
                <c:pt idx="3776">
                  <c:v>7544.9421386718705</c:v>
                </c:pt>
                <c:pt idx="3777">
                  <c:v>7546.9541015625</c:v>
                </c:pt>
                <c:pt idx="3778">
                  <c:v>7549.0036621093705</c:v>
                </c:pt>
                <c:pt idx="3779">
                  <c:v>7551.0283203125</c:v>
                </c:pt>
                <c:pt idx="3780">
                  <c:v>7553.0153808593795</c:v>
                </c:pt>
                <c:pt idx="3781">
                  <c:v>7555.01220703125</c:v>
                </c:pt>
                <c:pt idx="3782">
                  <c:v>7556.9235839843795</c:v>
                </c:pt>
                <c:pt idx="3783">
                  <c:v>7558.9128417968795</c:v>
                </c:pt>
                <c:pt idx="3784">
                  <c:v>7560.9494628906295</c:v>
                </c:pt>
                <c:pt idx="3785">
                  <c:v>7562.9736328125</c:v>
                </c:pt>
                <c:pt idx="3786">
                  <c:v>7565.0212402343705</c:v>
                </c:pt>
                <c:pt idx="3787">
                  <c:v>7566.9450683593795</c:v>
                </c:pt>
                <c:pt idx="3788">
                  <c:v>7568.9465332031205</c:v>
                </c:pt>
                <c:pt idx="3789">
                  <c:v>7571.0568847656295</c:v>
                </c:pt>
                <c:pt idx="3790">
                  <c:v>7573.0939941406205</c:v>
                </c:pt>
                <c:pt idx="3791">
                  <c:v>7575.0830078125</c:v>
                </c:pt>
                <c:pt idx="3792">
                  <c:v>7576.96923828125</c:v>
                </c:pt>
                <c:pt idx="3793">
                  <c:v>7578.9560546875</c:v>
                </c:pt>
                <c:pt idx="3794">
                  <c:v>7581.0310058593795</c:v>
                </c:pt>
                <c:pt idx="3795">
                  <c:v>7582.9296875</c:v>
                </c:pt>
                <c:pt idx="3796">
                  <c:v>7584.8405761718705</c:v>
                </c:pt>
                <c:pt idx="3797">
                  <c:v>7586.8273925781205</c:v>
                </c:pt>
                <c:pt idx="3798">
                  <c:v>7588.86474609375</c:v>
                </c:pt>
                <c:pt idx="3799">
                  <c:v>7591.0402832031205</c:v>
                </c:pt>
                <c:pt idx="3800">
                  <c:v>7593.0773925781205</c:v>
                </c:pt>
                <c:pt idx="3801">
                  <c:v>7594.96337890625</c:v>
                </c:pt>
                <c:pt idx="3802">
                  <c:v>7596.97509765625</c:v>
                </c:pt>
                <c:pt idx="3803">
                  <c:v>7598.9870605468705</c:v>
                </c:pt>
                <c:pt idx="3804">
                  <c:v>7600.9235839843795</c:v>
                </c:pt>
                <c:pt idx="3805">
                  <c:v>7602.9353027343705</c:v>
                </c:pt>
                <c:pt idx="3806">
                  <c:v>7604.9345703125</c:v>
                </c:pt>
                <c:pt idx="3807">
                  <c:v>7606.8962402343705</c:v>
                </c:pt>
                <c:pt idx="3808">
                  <c:v>7608.8703613281295</c:v>
                </c:pt>
                <c:pt idx="3809">
                  <c:v>7610.8444824218795</c:v>
                </c:pt>
                <c:pt idx="3810">
                  <c:v>7612.8688964843795</c:v>
                </c:pt>
                <c:pt idx="3811">
                  <c:v>7614.94384765625</c:v>
                </c:pt>
                <c:pt idx="3812">
                  <c:v>7617.06884765625</c:v>
                </c:pt>
                <c:pt idx="3813">
                  <c:v>7619.05322265625</c:v>
                </c:pt>
                <c:pt idx="3814">
                  <c:v>7620.8642578125</c:v>
                </c:pt>
                <c:pt idx="3815">
                  <c:v>7622.80322265625</c:v>
                </c:pt>
                <c:pt idx="3816">
                  <c:v>7624.9658203125</c:v>
                </c:pt>
                <c:pt idx="3817">
                  <c:v>7626.9372558593795</c:v>
                </c:pt>
                <c:pt idx="3818">
                  <c:v>7628.8107910156205</c:v>
                </c:pt>
                <c:pt idx="3819">
                  <c:v>7630.8879394531295</c:v>
                </c:pt>
                <c:pt idx="3820">
                  <c:v>7632.8620605468705</c:v>
                </c:pt>
                <c:pt idx="3821">
                  <c:v>7634.7734375</c:v>
                </c:pt>
                <c:pt idx="3822">
                  <c:v>7636.8483886718705</c:v>
                </c:pt>
                <c:pt idx="3823">
                  <c:v>7638.91064453125</c:v>
                </c:pt>
                <c:pt idx="3824">
                  <c:v>7640.9851074218795</c:v>
                </c:pt>
                <c:pt idx="3825">
                  <c:v>7642.9216308593795</c:v>
                </c:pt>
                <c:pt idx="3826">
                  <c:v>7644.7705078125</c:v>
                </c:pt>
                <c:pt idx="3827">
                  <c:v>7646.7824707031205</c:v>
                </c:pt>
                <c:pt idx="3828">
                  <c:v>7648.85693359375</c:v>
                </c:pt>
                <c:pt idx="3829">
                  <c:v>7650.9313964843795</c:v>
                </c:pt>
                <c:pt idx="3830">
                  <c:v>7652.943359375</c:v>
                </c:pt>
                <c:pt idx="3831">
                  <c:v>7654.94287109375</c:v>
                </c:pt>
                <c:pt idx="3832">
                  <c:v>7657.0051269531295</c:v>
                </c:pt>
                <c:pt idx="3833">
                  <c:v>7658.9919433593795</c:v>
                </c:pt>
                <c:pt idx="3834">
                  <c:v>7660.9030761718705</c:v>
                </c:pt>
                <c:pt idx="3835">
                  <c:v>7662.8518066406205</c:v>
                </c:pt>
                <c:pt idx="3836">
                  <c:v>7664.8388671875</c:v>
                </c:pt>
                <c:pt idx="3837">
                  <c:v>7666.8259277343705</c:v>
                </c:pt>
                <c:pt idx="3838">
                  <c:v>7668.87548828125</c:v>
                </c:pt>
                <c:pt idx="3839">
                  <c:v>7670.91015625</c:v>
                </c:pt>
                <c:pt idx="3840">
                  <c:v>7672.8967285156205</c:v>
                </c:pt>
                <c:pt idx="3841">
                  <c:v>7674.8732910156205</c:v>
                </c:pt>
                <c:pt idx="3842">
                  <c:v>7676.7971191406205</c:v>
                </c:pt>
                <c:pt idx="3843">
                  <c:v>7678.8845214843795</c:v>
                </c:pt>
                <c:pt idx="3844">
                  <c:v>7680.99462890625</c:v>
                </c:pt>
                <c:pt idx="3845">
                  <c:v>7682.9538574218795</c:v>
                </c:pt>
                <c:pt idx="3846">
                  <c:v>7685.0185546875</c:v>
                </c:pt>
                <c:pt idx="3847">
                  <c:v>7686.9318847656295</c:v>
                </c:pt>
                <c:pt idx="3848">
                  <c:v>7688.8054199218795</c:v>
                </c:pt>
                <c:pt idx="3849">
                  <c:v>7690.8303222656295</c:v>
                </c:pt>
                <c:pt idx="3850">
                  <c:v>7692.74169921875</c:v>
                </c:pt>
                <c:pt idx="3851">
                  <c:v>7694.6779785156205</c:v>
                </c:pt>
                <c:pt idx="3852">
                  <c:v>7696.72509765625</c:v>
                </c:pt>
                <c:pt idx="3853">
                  <c:v>7698.7746582031205</c:v>
                </c:pt>
                <c:pt idx="3854">
                  <c:v>7700.73876953125</c:v>
                </c:pt>
                <c:pt idx="3855">
                  <c:v>7702.7253417968795</c:v>
                </c:pt>
                <c:pt idx="3856">
                  <c:v>7704.7724609375</c:v>
                </c:pt>
                <c:pt idx="3857">
                  <c:v>7706.94775390625</c:v>
                </c:pt>
                <c:pt idx="3858">
                  <c:v>7708.9870605468705</c:v>
                </c:pt>
                <c:pt idx="3859">
                  <c:v>7710.8986816406205</c:v>
                </c:pt>
                <c:pt idx="3860">
                  <c:v>7712.93603515625</c:v>
                </c:pt>
                <c:pt idx="3861">
                  <c:v>7714.8349609375</c:v>
                </c:pt>
                <c:pt idx="3862">
                  <c:v>7716.70849609375</c:v>
                </c:pt>
                <c:pt idx="3863">
                  <c:v>7718.82080078125</c:v>
                </c:pt>
                <c:pt idx="3864">
                  <c:v>7720.9309082031205</c:v>
                </c:pt>
                <c:pt idx="3865">
                  <c:v>7722.8671875</c:v>
                </c:pt>
                <c:pt idx="3866">
                  <c:v>7724.80615234375</c:v>
                </c:pt>
                <c:pt idx="3867">
                  <c:v>7726.9187011718705</c:v>
                </c:pt>
                <c:pt idx="3868">
                  <c:v>7728.8798828125</c:v>
                </c:pt>
                <c:pt idx="3869">
                  <c:v>7730.7512207031205</c:v>
                </c:pt>
                <c:pt idx="3870">
                  <c:v>7732.7634277343705</c:v>
                </c:pt>
                <c:pt idx="3871">
                  <c:v>7734.9411621093705</c:v>
                </c:pt>
                <c:pt idx="3872">
                  <c:v>7736.927734375</c:v>
                </c:pt>
                <c:pt idx="3873">
                  <c:v>7738.8010253906295</c:v>
                </c:pt>
                <c:pt idx="3874">
                  <c:v>7740.8381347656295</c:v>
                </c:pt>
                <c:pt idx="3875">
                  <c:v>7742.8376464843795</c:v>
                </c:pt>
                <c:pt idx="3876">
                  <c:v>7744.9123535156205</c:v>
                </c:pt>
                <c:pt idx="3877">
                  <c:v>7746.9743652343705</c:v>
                </c:pt>
                <c:pt idx="3878">
                  <c:v>7748.9111328125</c:v>
                </c:pt>
                <c:pt idx="3879">
                  <c:v>7750.8479003906295</c:v>
                </c:pt>
                <c:pt idx="3880">
                  <c:v>7752.8469238281295</c:v>
                </c:pt>
                <c:pt idx="3881">
                  <c:v>7754.80859375</c:v>
                </c:pt>
                <c:pt idx="3882">
                  <c:v>7756.7575683593795</c:v>
                </c:pt>
                <c:pt idx="3883">
                  <c:v>7758.7565917968795</c:v>
                </c:pt>
                <c:pt idx="3884">
                  <c:v>7760.90673828125</c:v>
                </c:pt>
                <c:pt idx="3885">
                  <c:v>7762.9189453125</c:v>
                </c:pt>
                <c:pt idx="3886">
                  <c:v>7764.72998046875</c:v>
                </c:pt>
                <c:pt idx="3887">
                  <c:v>7766.7165527343705</c:v>
                </c:pt>
                <c:pt idx="3888">
                  <c:v>7768.8415527343705</c:v>
                </c:pt>
                <c:pt idx="3889">
                  <c:v>7770.8259277343705</c:v>
                </c:pt>
                <c:pt idx="3890">
                  <c:v>7772.7976074218795</c:v>
                </c:pt>
                <c:pt idx="3891">
                  <c:v>7774.8220214843795</c:v>
                </c:pt>
                <c:pt idx="3892">
                  <c:v>7776.8239746093705</c:v>
                </c:pt>
                <c:pt idx="3893">
                  <c:v>7778.7880859375</c:v>
                </c:pt>
                <c:pt idx="3894">
                  <c:v>7780.8125</c:v>
                </c:pt>
                <c:pt idx="3895">
                  <c:v>7782.9248046875</c:v>
                </c:pt>
                <c:pt idx="3896">
                  <c:v>7784.88623046875</c:v>
                </c:pt>
                <c:pt idx="3897">
                  <c:v>7786.78515625</c:v>
                </c:pt>
                <c:pt idx="3898">
                  <c:v>7788.8474121093705</c:v>
                </c:pt>
                <c:pt idx="3899">
                  <c:v>7790.8215332031205</c:v>
                </c:pt>
                <c:pt idx="3900">
                  <c:v>7792.73291015625</c:v>
                </c:pt>
                <c:pt idx="3901">
                  <c:v>7794.8203125</c:v>
                </c:pt>
                <c:pt idx="3902">
                  <c:v>7796.7819824218795</c:v>
                </c:pt>
                <c:pt idx="3903">
                  <c:v>7798.7561035156205</c:v>
                </c:pt>
                <c:pt idx="3904">
                  <c:v>7800.94384765625</c:v>
                </c:pt>
                <c:pt idx="3905">
                  <c:v>7802.9934082031205</c:v>
                </c:pt>
                <c:pt idx="3906">
                  <c:v>7804.8796386718705</c:v>
                </c:pt>
                <c:pt idx="3907">
                  <c:v>7806.765625</c:v>
                </c:pt>
                <c:pt idx="3908">
                  <c:v>7808.7395019531295</c:v>
                </c:pt>
                <c:pt idx="3909">
                  <c:v>7810.76416015625</c:v>
                </c:pt>
                <c:pt idx="3910">
                  <c:v>7812.7487792968795</c:v>
                </c:pt>
                <c:pt idx="3911">
                  <c:v>7814.8486328125</c:v>
                </c:pt>
                <c:pt idx="3912">
                  <c:v>7816.8127441406205</c:v>
                </c:pt>
                <c:pt idx="3913">
                  <c:v>7818.6989746093705</c:v>
                </c:pt>
                <c:pt idx="3914">
                  <c:v>7820.7863769531295</c:v>
                </c:pt>
                <c:pt idx="3915">
                  <c:v>7822.783203125</c:v>
                </c:pt>
                <c:pt idx="3916">
                  <c:v>7824.6691894531295</c:v>
                </c:pt>
                <c:pt idx="3917">
                  <c:v>7826.6706542968795</c:v>
                </c:pt>
                <c:pt idx="3918">
                  <c:v>7828.73291015625</c:v>
                </c:pt>
                <c:pt idx="3919">
                  <c:v>7830.8078613281295</c:v>
                </c:pt>
                <c:pt idx="3920">
                  <c:v>7832.8195800781205</c:v>
                </c:pt>
                <c:pt idx="3921">
                  <c:v>7834.73095703125</c:v>
                </c:pt>
                <c:pt idx="3922">
                  <c:v>7836.705078125</c:v>
                </c:pt>
                <c:pt idx="3923">
                  <c:v>7838.7294921875</c:v>
                </c:pt>
                <c:pt idx="3924">
                  <c:v>7840.72900390625</c:v>
                </c:pt>
                <c:pt idx="3925">
                  <c:v>7842.7890625</c:v>
                </c:pt>
                <c:pt idx="3926">
                  <c:v>7844.7883300781205</c:v>
                </c:pt>
                <c:pt idx="3927">
                  <c:v>7846.7395019531295</c:v>
                </c:pt>
                <c:pt idx="3928">
                  <c:v>7848.8518066406205</c:v>
                </c:pt>
                <c:pt idx="3929">
                  <c:v>7850.8361816406205</c:v>
                </c:pt>
                <c:pt idx="3930">
                  <c:v>7852.7351074218795</c:v>
                </c:pt>
                <c:pt idx="3931">
                  <c:v>7854.7998046875</c:v>
                </c:pt>
                <c:pt idx="3932">
                  <c:v>7856.82421875</c:v>
                </c:pt>
                <c:pt idx="3933">
                  <c:v>7858.7858886718705</c:v>
                </c:pt>
                <c:pt idx="3934">
                  <c:v>7860.810546875</c:v>
                </c:pt>
                <c:pt idx="3935">
                  <c:v>7862.9104003906295</c:v>
                </c:pt>
                <c:pt idx="3936">
                  <c:v>7864.79638671875</c:v>
                </c:pt>
                <c:pt idx="3937">
                  <c:v>7866.63232421875</c:v>
                </c:pt>
                <c:pt idx="3938">
                  <c:v>7868.75732421875</c:v>
                </c:pt>
                <c:pt idx="3939">
                  <c:v>7870.79443359375</c:v>
                </c:pt>
                <c:pt idx="3940">
                  <c:v>7872.6906738281295</c:v>
                </c:pt>
                <c:pt idx="3941">
                  <c:v>7874.73779296875</c:v>
                </c:pt>
                <c:pt idx="3942">
                  <c:v>7876.7775878906295</c:v>
                </c:pt>
                <c:pt idx="3943">
                  <c:v>7878.6787109375</c:v>
                </c:pt>
                <c:pt idx="3944">
                  <c:v>7880.6652832031205</c:v>
                </c:pt>
                <c:pt idx="3945">
                  <c:v>7882.71484375</c:v>
                </c:pt>
                <c:pt idx="3946">
                  <c:v>7884.673828125</c:v>
                </c:pt>
                <c:pt idx="3947">
                  <c:v>7886.7109375</c:v>
                </c:pt>
                <c:pt idx="3948">
                  <c:v>7888.6877441406205</c:v>
                </c:pt>
                <c:pt idx="3949">
                  <c:v>7890.56103515625</c:v>
                </c:pt>
                <c:pt idx="3950">
                  <c:v>7892.7238769531295</c:v>
                </c:pt>
                <c:pt idx="3951">
                  <c:v>7894.82421875</c:v>
                </c:pt>
                <c:pt idx="3952">
                  <c:v>7896.7102050781205</c:v>
                </c:pt>
                <c:pt idx="3953">
                  <c:v>7898.6716308593795</c:v>
                </c:pt>
                <c:pt idx="3954">
                  <c:v>7900.7214355468705</c:v>
                </c:pt>
                <c:pt idx="3955">
                  <c:v>7902.7961425781205</c:v>
                </c:pt>
                <c:pt idx="3956">
                  <c:v>7904.732421875</c:v>
                </c:pt>
                <c:pt idx="3957">
                  <c:v>7906.63134765625</c:v>
                </c:pt>
                <c:pt idx="3958">
                  <c:v>7908.7438964843795</c:v>
                </c:pt>
                <c:pt idx="3959">
                  <c:v>7910.765625</c:v>
                </c:pt>
                <c:pt idx="3960">
                  <c:v>7912.6643066406205</c:v>
                </c:pt>
                <c:pt idx="3961">
                  <c:v>7914.6787109375</c:v>
                </c:pt>
                <c:pt idx="3962">
                  <c:v>7916.6403808593795</c:v>
                </c:pt>
                <c:pt idx="3963">
                  <c:v>7918.6774902343705</c:v>
                </c:pt>
                <c:pt idx="3964">
                  <c:v>7920.7145996093705</c:v>
                </c:pt>
                <c:pt idx="3965">
                  <c:v>7922.7141113281295</c:v>
                </c:pt>
                <c:pt idx="3966">
                  <c:v>7924.7385253906295</c:v>
                </c:pt>
                <c:pt idx="3967">
                  <c:v>7926.6748046875</c:v>
                </c:pt>
                <c:pt idx="3968">
                  <c:v>7928.7998046875</c:v>
                </c:pt>
                <c:pt idx="3969">
                  <c:v>7930.79931640625</c:v>
                </c:pt>
                <c:pt idx="3970">
                  <c:v>7932.60986328125</c:v>
                </c:pt>
                <c:pt idx="3971">
                  <c:v>7934.697265625</c:v>
                </c:pt>
                <c:pt idx="3972">
                  <c:v>7936.8225097656295</c:v>
                </c:pt>
                <c:pt idx="3973">
                  <c:v>7938.79638671875</c:v>
                </c:pt>
                <c:pt idx="3974">
                  <c:v>7940.7077636718705</c:v>
                </c:pt>
                <c:pt idx="3975">
                  <c:v>7942.6318359375</c:v>
                </c:pt>
                <c:pt idx="3976">
                  <c:v>7944.63134765625</c:v>
                </c:pt>
                <c:pt idx="3977">
                  <c:v>7946.66796875</c:v>
                </c:pt>
                <c:pt idx="3978">
                  <c:v>7948.7927246093705</c:v>
                </c:pt>
                <c:pt idx="3979">
                  <c:v>7950.8552246093705</c:v>
                </c:pt>
                <c:pt idx="3980">
                  <c:v>7952.6911621093705</c:v>
                </c:pt>
                <c:pt idx="3981">
                  <c:v>7954.6022949218795</c:v>
                </c:pt>
                <c:pt idx="3982">
                  <c:v>7956.6015625</c:v>
                </c:pt>
                <c:pt idx="3983">
                  <c:v>7958.58837890625</c:v>
                </c:pt>
                <c:pt idx="3984">
                  <c:v>7960.6379394531295</c:v>
                </c:pt>
                <c:pt idx="3985">
                  <c:v>7962.6623535156205</c:v>
                </c:pt>
                <c:pt idx="3986">
                  <c:v>7964.67431640625</c:v>
                </c:pt>
                <c:pt idx="3987">
                  <c:v>7966.68603515625</c:v>
                </c:pt>
                <c:pt idx="3988">
                  <c:v>7968.69580078125</c:v>
                </c:pt>
                <c:pt idx="3989">
                  <c:v>7970.720703125</c:v>
                </c:pt>
                <c:pt idx="3990">
                  <c:v>7972.671875</c:v>
                </c:pt>
                <c:pt idx="3991">
                  <c:v>7974.62060546875</c:v>
                </c:pt>
                <c:pt idx="3992">
                  <c:v>7976.54443359375</c:v>
                </c:pt>
                <c:pt idx="3993">
                  <c:v>7978.556640625</c:v>
                </c:pt>
                <c:pt idx="3994">
                  <c:v>7980.7570800781205</c:v>
                </c:pt>
                <c:pt idx="3995">
                  <c:v>7982.76904296875</c:v>
                </c:pt>
                <c:pt idx="3996">
                  <c:v>7984.6301269531295</c:v>
                </c:pt>
                <c:pt idx="3997">
                  <c:v>7986.61669921875</c:v>
                </c:pt>
                <c:pt idx="3998">
                  <c:v>7988.61376953125</c:v>
                </c:pt>
                <c:pt idx="3999">
                  <c:v>7990.6384277343705</c:v>
                </c:pt>
                <c:pt idx="4000">
                  <c:v>7992.7509765625</c:v>
                </c:pt>
                <c:pt idx="4001">
                  <c:v>7994.7121582031205</c:v>
                </c:pt>
                <c:pt idx="4002">
                  <c:v>7996.7263183593795</c:v>
                </c:pt>
                <c:pt idx="4003">
                  <c:v>7998.77587890625</c:v>
                </c:pt>
                <c:pt idx="4004">
                  <c:v>8000.62451171875</c:v>
                </c:pt>
                <c:pt idx="4005">
                  <c:v>8002.54833984375</c:v>
                </c:pt>
                <c:pt idx="4006">
                  <c:v>8004.56005859375</c:v>
                </c:pt>
                <c:pt idx="4007">
                  <c:v>8006.60986328125</c:v>
                </c:pt>
                <c:pt idx="4008">
                  <c:v>8008.6721191406205</c:v>
                </c:pt>
                <c:pt idx="4009">
                  <c:v>8010.6337890625</c:v>
                </c:pt>
                <c:pt idx="4010">
                  <c:v>8012.5700683593795</c:v>
                </c:pt>
                <c:pt idx="4011">
                  <c:v>8014.5295410156205</c:v>
                </c:pt>
                <c:pt idx="4012">
                  <c:v>8016.54150390625</c:v>
                </c:pt>
                <c:pt idx="4013">
                  <c:v>8018.60595703125</c:v>
                </c:pt>
                <c:pt idx="4014">
                  <c:v>8020.5673828125</c:v>
                </c:pt>
                <c:pt idx="4015">
                  <c:v>8022.54150390625</c:v>
                </c:pt>
                <c:pt idx="4016">
                  <c:v>8024.5031738281295</c:v>
                </c:pt>
                <c:pt idx="4017">
                  <c:v>8026.60302734375</c:v>
                </c:pt>
                <c:pt idx="4018">
                  <c:v>8028.6501464843795</c:v>
                </c:pt>
                <c:pt idx="4019">
                  <c:v>8030.5615234375</c:v>
                </c:pt>
                <c:pt idx="4020">
                  <c:v>8032.6389160156205</c:v>
                </c:pt>
                <c:pt idx="4021">
                  <c:v>8034.62548828125</c:v>
                </c:pt>
                <c:pt idx="4022">
                  <c:v>8036.53662109375</c:v>
                </c:pt>
                <c:pt idx="4023">
                  <c:v>8038.5612792968795</c:v>
                </c:pt>
                <c:pt idx="4024">
                  <c:v>8040.5859375</c:v>
                </c:pt>
                <c:pt idx="4025">
                  <c:v>8042.5979003906295</c:v>
                </c:pt>
                <c:pt idx="4026">
                  <c:v>8044.607421875</c:v>
                </c:pt>
                <c:pt idx="4027">
                  <c:v>8046.5939941406205</c:v>
                </c:pt>
                <c:pt idx="4028">
                  <c:v>8048.6335449218795</c:v>
                </c:pt>
                <c:pt idx="4029">
                  <c:v>8050.59521484375</c:v>
                </c:pt>
                <c:pt idx="4030">
                  <c:v>8052.5693359375</c:v>
                </c:pt>
                <c:pt idx="4031">
                  <c:v>8054.5283203125</c:v>
                </c:pt>
                <c:pt idx="4032">
                  <c:v>8056.5400390625</c:v>
                </c:pt>
                <c:pt idx="4033">
                  <c:v>8058.6550292968795</c:v>
                </c:pt>
                <c:pt idx="4034">
                  <c:v>8060.6669921875</c:v>
                </c:pt>
                <c:pt idx="4035">
                  <c:v>8062.6787109375</c:v>
                </c:pt>
                <c:pt idx="4036">
                  <c:v>8064.7785644531295</c:v>
                </c:pt>
                <c:pt idx="4037">
                  <c:v>8066.62744140625</c:v>
                </c:pt>
                <c:pt idx="4038">
                  <c:v>8068.4384765625</c:v>
                </c:pt>
                <c:pt idx="4039">
                  <c:v>8070.5859375</c:v>
                </c:pt>
                <c:pt idx="4040">
                  <c:v>8072.62255859375</c:v>
                </c:pt>
                <c:pt idx="4041">
                  <c:v>8074.52392578125</c:v>
                </c:pt>
                <c:pt idx="4042">
                  <c:v>8076.58642578125</c:v>
                </c:pt>
                <c:pt idx="4043">
                  <c:v>8078.6357421875</c:v>
                </c:pt>
                <c:pt idx="4044">
                  <c:v>8080.60986328125</c:v>
                </c:pt>
                <c:pt idx="4045">
                  <c:v>8082.61962890625</c:v>
                </c:pt>
                <c:pt idx="4046">
                  <c:v>8084.6062011718705</c:v>
                </c:pt>
                <c:pt idx="4047">
                  <c:v>8086.544921875</c:v>
                </c:pt>
                <c:pt idx="4048">
                  <c:v>8088.57958984375</c:v>
                </c:pt>
                <c:pt idx="4049">
                  <c:v>8090.62939453125</c:v>
                </c:pt>
                <c:pt idx="4050">
                  <c:v>8092.6184082031205</c:v>
                </c:pt>
                <c:pt idx="4051">
                  <c:v>8094.61767578125</c:v>
                </c:pt>
                <c:pt idx="4052">
                  <c:v>8096.5793457031205</c:v>
                </c:pt>
                <c:pt idx="4053">
                  <c:v>8098.6416015625</c:v>
                </c:pt>
                <c:pt idx="4054">
                  <c:v>8100.7165527343705</c:v>
                </c:pt>
                <c:pt idx="4055">
                  <c:v>8102.6779785156205</c:v>
                </c:pt>
                <c:pt idx="4056">
                  <c:v>8104.6247558593795</c:v>
                </c:pt>
                <c:pt idx="4057">
                  <c:v>8106.58642578125</c:v>
                </c:pt>
                <c:pt idx="4058">
                  <c:v>8108.6384277343705</c:v>
                </c:pt>
                <c:pt idx="4059">
                  <c:v>8110.60009765625</c:v>
                </c:pt>
                <c:pt idx="4060">
                  <c:v>8112.4987792968795</c:v>
                </c:pt>
                <c:pt idx="4061">
                  <c:v>8114.6110839843795</c:v>
                </c:pt>
                <c:pt idx="4062">
                  <c:v>8116.5852050781205</c:v>
                </c:pt>
                <c:pt idx="4063">
                  <c:v>8118.5065917968795</c:v>
                </c:pt>
                <c:pt idx="4064">
                  <c:v>8120.6416015625</c:v>
                </c:pt>
                <c:pt idx="4065">
                  <c:v>8122.6311035156205</c:v>
                </c:pt>
                <c:pt idx="4066">
                  <c:v>8124.5927734375</c:v>
                </c:pt>
                <c:pt idx="4067">
                  <c:v>8126.5290527343705</c:v>
                </c:pt>
                <c:pt idx="4068">
                  <c:v>8128.4677734375</c:v>
                </c:pt>
                <c:pt idx="4069">
                  <c:v>8130.47705078125</c:v>
                </c:pt>
                <c:pt idx="4070">
                  <c:v>8132.61474609375</c:v>
                </c:pt>
                <c:pt idx="4071">
                  <c:v>8134.6042480468705</c:v>
                </c:pt>
                <c:pt idx="4072">
                  <c:v>8136.4401855468705</c:v>
                </c:pt>
                <c:pt idx="4073">
                  <c:v>8138.5148925781205</c:v>
                </c:pt>
                <c:pt idx="4074">
                  <c:v>8140.51416015625</c:v>
                </c:pt>
                <c:pt idx="4075">
                  <c:v>8142.5009765625</c:v>
                </c:pt>
                <c:pt idx="4076">
                  <c:v>8144.5256347656295</c:v>
                </c:pt>
                <c:pt idx="4077">
                  <c:v>8146.5500488281295</c:v>
                </c:pt>
                <c:pt idx="4078">
                  <c:v>8148.56201171875</c:v>
                </c:pt>
                <c:pt idx="4079">
                  <c:v>8150.548828125</c:v>
                </c:pt>
                <c:pt idx="4080">
                  <c:v>8152.5983886718705</c:v>
                </c:pt>
                <c:pt idx="4081">
                  <c:v>8154.5471191406205</c:v>
                </c:pt>
                <c:pt idx="4082">
                  <c:v>8156.6218261718705</c:v>
                </c:pt>
                <c:pt idx="4083">
                  <c:v>8158.6716308593795</c:v>
                </c:pt>
                <c:pt idx="4084">
                  <c:v>8160.50732421875</c:v>
                </c:pt>
                <c:pt idx="4085">
                  <c:v>8162.4814453125</c:v>
                </c:pt>
                <c:pt idx="4086">
                  <c:v>8164.5187988281295</c:v>
                </c:pt>
                <c:pt idx="4087">
                  <c:v>8166.4802246093705</c:v>
                </c:pt>
                <c:pt idx="4088">
                  <c:v>8168.4919433593795</c:v>
                </c:pt>
                <c:pt idx="4089">
                  <c:v>8170.5168457031205</c:v>
                </c:pt>
                <c:pt idx="4090">
                  <c:v>8172.64208984375</c:v>
                </c:pt>
                <c:pt idx="4091">
                  <c:v>8174.75439453125</c:v>
                </c:pt>
                <c:pt idx="4092">
                  <c:v>8176.6652832031205</c:v>
                </c:pt>
                <c:pt idx="4093">
                  <c:v>8178.57666015625</c:v>
                </c:pt>
                <c:pt idx="4094">
                  <c:v>8180.6140136718705</c:v>
                </c:pt>
                <c:pt idx="4095">
                  <c:v>8182.47265625</c:v>
                </c:pt>
                <c:pt idx="4096">
                  <c:v>8184.34619140625</c:v>
                </c:pt>
                <c:pt idx="4097">
                  <c:v>8186.4963378906295</c:v>
                </c:pt>
                <c:pt idx="4098">
                  <c:v>8188.5837402343705</c:v>
                </c:pt>
                <c:pt idx="4099">
                  <c:v>8190.5979003906295</c:v>
                </c:pt>
                <c:pt idx="4100">
                  <c:v>8192.4460449218805</c:v>
                </c:pt>
                <c:pt idx="4101">
                  <c:v>8194.40771484375</c:v>
                </c:pt>
                <c:pt idx="4102">
                  <c:v>8196.4326171875</c:v>
                </c:pt>
                <c:pt idx="4103">
                  <c:v>8198.4697265625</c:v>
                </c:pt>
                <c:pt idx="4104">
                  <c:v>8200.494140625</c:v>
                </c:pt>
                <c:pt idx="4105">
                  <c:v>8202.39306640625</c:v>
                </c:pt>
                <c:pt idx="4106">
                  <c:v>8204.4423828125</c:v>
                </c:pt>
                <c:pt idx="4107">
                  <c:v>8206.4541015625</c:v>
                </c:pt>
                <c:pt idx="4108">
                  <c:v>8208.42578125</c:v>
                </c:pt>
                <c:pt idx="4109">
                  <c:v>8210.57568359375</c:v>
                </c:pt>
                <c:pt idx="4110">
                  <c:v>8212.640625</c:v>
                </c:pt>
                <c:pt idx="4111">
                  <c:v>8214.45166015625</c:v>
                </c:pt>
                <c:pt idx="4112">
                  <c:v>8216.37548828125</c:v>
                </c:pt>
                <c:pt idx="4113">
                  <c:v>8218.5380859375</c:v>
                </c:pt>
                <c:pt idx="4114">
                  <c:v>8220.71337890625</c:v>
                </c:pt>
                <c:pt idx="4115">
                  <c:v>8222.546875</c:v>
                </c:pt>
                <c:pt idx="4116">
                  <c:v>8224.3173828125</c:v>
                </c:pt>
                <c:pt idx="4117">
                  <c:v>8226.4326171875</c:v>
                </c:pt>
                <c:pt idx="4118">
                  <c:v>8228.4970703125</c:v>
                </c:pt>
                <c:pt idx="4119">
                  <c:v>8230.44580078125</c:v>
                </c:pt>
                <c:pt idx="4120">
                  <c:v>8232.46826171875</c:v>
                </c:pt>
                <c:pt idx="4121">
                  <c:v>8234.46484375</c:v>
                </c:pt>
                <c:pt idx="4122">
                  <c:v>8236.40380859375</c:v>
                </c:pt>
                <c:pt idx="4123">
                  <c:v>8238.4560546875</c:v>
                </c:pt>
                <c:pt idx="4124">
                  <c:v>8240.47998046875</c:v>
                </c:pt>
                <c:pt idx="4125">
                  <c:v>8242.41650390625</c:v>
                </c:pt>
                <c:pt idx="4126">
                  <c:v>8244.49169921875</c:v>
                </c:pt>
                <c:pt idx="4127">
                  <c:v>8246.52880859375</c:v>
                </c:pt>
                <c:pt idx="4128">
                  <c:v>8248.45263671875</c:v>
                </c:pt>
                <c:pt idx="4129">
                  <c:v>8250.37646484375</c:v>
                </c:pt>
                <c:pt idx="4130">
                  <c:v>8252.4638671875</c:v>
                </c:pt>
                <c:pt idx="4131">
                  <c:v>8254.513671875</c:v>
                </c:pt>
                <c:pt idx="4132">
                  <c:v>8256.4248046875</c:v>
                </c:pt>
                <c:pt idx="4133">
                  <c:v>8258.44921875</c:v>
                </c:pt>
                <c:pt idx="4134">
                  <c:v>8260.51171875</c:v>
                </c:pt>
                <c:pt idx="4135">
                  <c:v>8262.470703125</c:v>
                </c:pt>
                <c:pt idx="4136">
                  <c:v>8264.4697265625</c:v>
                </c:pt>
                <c:pt idx="4137">
                  <c:v>8266.53466796875</c:v>
                </c:pt>
                <c:pt idx="4138">
                  <c:v>8268.48388671875</c:v>
                </c:pt>
                <c:pt idx="4139">
                  <c:v>8270.4453125</c:v>
                </c:pt>
                <c:pt idx="4140">
                  <c:v>8272.45458984375</c:v>
                </c:pt>
                <c:pt idx="4141">
                  <c:v>8274.4287109375</c:v>
                </c:pt>
                <c:pt idx="4142">
                  <c:v>8276.45556640625</c:v>
                </c:pt>
                <c:pt idx="4143">
                  <c:v>8278.47998046875</c:v>
                </c:pt>
                <c:pt idx="4144">
                  <c:v>8280.41650390625</c:v>
                </c:pt>
                <c:pt idx="4145">
                  <c:v>8282.47900390625</c:v>
                </c:pt>
                <c:pt idx="4146">
                  <c:v>8284.50341796875</c:v>
                </c:pt>
                <c:pt idx="4147">
                  <c:v>8286.4521484375</c:v>
                </c:pt>
                <c:pt idx="4148">
                  <c:v>8288.4365234375</c:v>
                </c:pt>
                <c:pt idx="4149">
                  <c:v>8290.34814453125</c:v>
                </c:pt>
                <c:pt idx="4150">
                  <c:v>8292.3349609375</c:v>
                </c:pt>
                <c:pt idx="4151">
                  <c:v>8294.4091796875</c:v>
                </c:pt>
                <c:pt idx="4152">
                  <c:v>8296.3984375</c:v>
                </c:pt>
                <c:pt idx="4153">
                  <c:v>8298.4482421875</c:v>
                </c:pt>
                <c:pt idx="4154">
                  <c:v>8300.52294921875</c:v>
                </c:pt>
                <c:pt idx="4155">
                  <c:v>8302.47216796875</c:v>
                </c:pt>
                <c:pt idx="4156">
                  <c:v>8304.48388671875</c:v>
                </c:pt>
                <c:pt idx="4157">
                  <c:v>8306.40771484375</c:v>
                </c:pt>
                <c:pt idx="4158">
                  <c:v>8308.47021484375</c:v>
                </c:pt>
                <c:pt idx="4159">
                  <c:v>8310.544921875</c:v>
                </c:pt>
                <c:pt idx="4160">
                  <c:v>8312.48095703125</c:v>
                </c:pt>
                <c:pt idx="4161">
                  <c:v>8314.4931640625</c:v>
                </c:pt>
                <c:pt idx="4162">
                  <c:v>8316.4296875</c:v>
                </c:pt>
                <c:pt idx="4163">
                  <c:v>8318.44140625</c:v>
                </c:pt>
                <c:pt idx="4164">
                  <c:v>8320.4912109375</c:v>
                </c:pt>
                <c:pt idx="4165">
                  <c:v>8322.46533203125</c:v>
                </c:pt>
                <c:pt idx="4166">
                  <c:v>8324.33642578125</c:v>
                </c:pt>
                <c:pt idx="4167">
                  <c:v>8326.32080078125</c:v>
                </c:pt>
                <c:pt idx="4168">
                  <c:v>8328.548828125</c:v>
                </c:pt>
                <c:pt idx="4169">
                  <c:v>8330.56298828125</c:v>
                </c:pt>
                <c:pt idx="4170">
                  <c:v>8332.41162109375</c:v>
                </c:pt>
                <c:pt idx="4171">
                  <c:v>8334.43603515625</c:v>
                </c:pt>
                <c:pt idx="4172">
                  <c:v>8336.47265625</c:v>
                </c:pt>
                <c:pt idx="4173">
                  <c:v>8338.38427734375</c:v>
                </c:pt>
                <c:pt idx="4174">
                  <c:v>8340.33349609375</c:v>
                </c:pt>
                <c:pt idx="4175">
                  <c:v>8342.4833984375</c:v>
                </c:pt>
                <c:pt idx="4176">
                  <c:v>8344.58349609375</c:v>
                </c:pt>
                <c:pt idx="4177">
                  <c:v>8346.4697265625</c:v>
                </c:pt>
                <c:pt idx="4178">
                  <c:v>8348.31787109375</c:v>
                </c:pt>
                <c:pt idx="4179">
                  <c:v>8350.3173828125</c:v>
                </c:pt>
                <c:pt idx="4180">
                  <c:v>8352.34228515625</c:v>
                </c:pt>
                <c:pt idx="4181">
                  <c:v>8354.46728515625</c:v>
                </c:pt>
                <c:pt idx="4182">
                  <c:v>8356.50390625</c:v>
                </c:pt>
                <c:pt idx="4183">
                  <c:v>8358.45068359375</c:v>
                </c:pt>
                <c:pt idx="4184">
                  <c:v>8360.51318359375</c:v>
                </c:pt>
                <c:pt idx="4185">
                  <c:v>8362.46435546875</c:v>
                </c:pt>
                <c:pt idx="4186">
                  <c:v>8364.3505859375</c:v>
                </c:pt>
                <c:pt idx="4187">
                  <c:v>8366.35009765625</c:v>
                </c:pt>
                <c:pt idx="4188">
                  <c:v>8368.3994140625</c:v>
                </c:pt>
                <c:pt idx="4189">
                  <c:v>8370.33544921875</c:v>
                </c:pt>
                <c:pt idx="4190">
                  <c:v>8372.35986328125</c:v>
                </c:pt>
                <c:pt idx="4191">
                  <c:v>8374.40966796875</c:v>
                </c:pt>
                <c:pt idx="4192">
                  <c:v>8376.44677734375</c:v>
                </c:pt>
                <c:pt idx="4193">
                  <c:v>8378.345703125</c:v>
                </c:pt>
                <c:pt idx="4194">
                  <c:v>8380.2197265625</c:v>
                </c:pt>
                <c:pt idx="4195">
                  <c:v>8382.31689453125</c:v>
                </c:pt>
                <c:pt idx="4196">
                  <c:v>8384.529296875</c:v>
                </c:pt>
                <c:pt idx="4197">
                  <c:v>8386.5439453125</c:v>
                </c:pt>
                <c:pt idx="4198">
                  <c:v>8388.36767578125</c:v>
                </c:pt>
                <c:pt idx="4199">
                  <c:v>8390.3037109375</c:v>
                </c:pt>
                <c:pt idx="4200">
                  <c:v>8392.3408203125</c:v>
                </c:pt>
                <c:pt idx="4201">
                  <c:v>8394.2900390625</c:v>
                </c:pt>
                <c:pt idx="4202">
                  <c:v>8396.2138671875</c:v>
                </c:pt>
                <c:pt idx="4203">
                  <c:v>8398.28857421875</c:v>
                </c:pt>
                <c:pt idx="4204">
                  <c:v>8400.18701171875</c:v>
                </c:pt>
                <c:pt idx="4205">
                  <c:v>8402.19677734375</c:v>
                </c:pt>
                <c:pt idx="4206">
                  <c:v>8404.25927734375</c:v>
                </c:pt>
                <c:pt idx="4207">
                  <c:v>8406.248046875</c:v>
                </c:pt>
                <c:pt idx="4208">
                  <c:v>8408.2470703125</c:v>
                </c:pt>
                <c:pt idx="4209">
                  <c:v>8410.24658203125</c:v>
                </c:pt>
                <c:pt idx="4210">
                  <c:v>8412.39697265625</c:v>
                </c:pt>
                <c:pt idx="4211">
                  <c:v>8414.3837890625</c:v>
                </c:pt>
                <c:pt idx="4212">
                  <c:v>8416.29296875</c:v>
                </c:pt>
                <c:pt idx="4213">
                  <c:v>8418.36767578125</c:v>
                </c:pt>
                <c:pt idx="4214">
                  <c:v>8420.482421875</c:v>
                </c:pt>
                <c:pt idx="4215">
                  <c:v>8422.39404296875</c:v>
                </c:pt>
                <c:pt idx="4216">
                  <c:v>8424.29248046875</c:v>
                </c:pt>
                <c:pt idx="4217">
                  <c:v>8426.29150390625</c:v>
                </c:pt>
                <c:pt idx="4218">
                  <c:v>8428.23828125</c:v>
                </c:pt>
                <c:pt idx="4219">
                  <c:v>8430.23779296875</c:v>
                </c:pt>
                <c:pt idx="4220">
                  <c:v>8432.251953125</c:v>
                </c:pt>
                <c:pt idx="4221">
                  <c:v>8434.21337890625</c:v>
                </c:pt>
                <c:pt idx="4222">
                  <c:v>8436.2255859375</c:v>
                </c:pt>
                <c:pt idx="4223">
                  <c:v>8438.275390625</c:v>
                </c:pt>
                <c:pt idx="4224">
                  <c:v>8440.29736328125</c:v>
                </c:pt>
                <c:pt idx="4225">
                  <c:v>8442.18310546875</c:v>
                </c:pt>
                <c:pt idx="4226">
                  <c:v>8444.2099609375</c:v>
                </c:pt>
                <c:pt idx="4227">
                  <c:v>8446.44873046875</c:v>
                </c:pt>
                <c:pt idx="4228">
                  <c:v>8448.35986328125</c:v>
                </c:pt>
                <c:pt idx="4229">
                  <c:v>8450.32080078125</c:v>
                </c:pt>
                <c:pt idx="4230">
                  <c:v>8452.43359375</c:v>
                </c:pt>
                <c:pt idx="4231">
                  <c:v>8454.29248046875</c:v>
                </c:pt>
                <c:pt idx="4232">
                  <c:v>8456.27685546875</c:v>
                </c:pt>
                <c:pt idx="4233">
                  <c:v>8458.34130859375</c:v>
                </c:pt>
                <c:pt idx="4234">
                  <c:v>8460.330078125</c:v>
                </c:pt>
                <c:pt idx="4235">
                  <c:v>8462.3046875</c:v>
                </c:pt>
                <c:pt idx="4236">
                  <c:v>8464.228515625</c:v>
                </c:pt>
                <c:pt idx="4237">
                  <c:v>8466.30322265625</c:v>
                </c:pt>
                <c:pt idx="4238">
                  <c:v>8468.416015625</c:v>
                </c:pt>
                <c:pt idx="4239">
                  <c:v>8470.33984375</c:v>
                </c:pt>
                <c:pt idx="4240">
                  <c:v>8472.3115234375</c:v>
                </c:pt>
                <c:pt idx="4241">
                  <c:v>8474.3486328125</c:v>
                </c:pt>
                <c:pt idx="4242">
                  <c:v>8476.3251953125</c:v>
                </c:pt>
                <c:pt idx="4243">
                  <c:v>8478.36181640625</c:v>
                </c:pt>
                <c:pt idx="4244">
                  <c:v>8480.25830078125</c:v>
                </c:pt>
                <c:pt idx="4245">
                  <c:v>8482.169921875</c:v>
                </c:pt>
                <c:pt idx="4246">
                  <c:v>8484.29736328125</c:v>
                </c:pt>
                <c:pt idx="4247">
                  <c:v>8486.271484375</c:v>
                </c:pt>
                <c:pt idx="4248">
                  <c:v>8488.2080078125</c:v>
                </c:pt>
                <c:pt idx="4249">
                  <c:v>8490.3203125</c:v>
                </c:pt>
                <c:pt idx="4250">
                  <c:v>8492.26904296875</c:v>
                </c:pt>
                <c:pt idx="4251">
                  <c:v>8494.2158203125</c:v>
                </c:pt>
                <c:pt idx="4252">
                  <c:v>8496.27783203125</c:v>
                </c:pt>
                <c:pt idx="4253">
                  <c:v>8498.4052734375</c:v>
                </c:pt>
                <c:pt idx="4254">
                  <c:v>8500.43017578125</c:v>
                </c:pt>
                <c:pt idx="4255">
                  <c:v>8502.2783203125</c:v>
                </c:pt>
                <c:pt idx="4256">
                  <c:v>8504.23974609375</c:v>
                </c:pt>
                <c:pt idx="4257">
                  <c:v>8506.3271484375</c:v>
                </c:pt>
                <c:pt idx="4258">
                  <c:v>8508.2890625</c:v>
                </c:pt>
                <c:pt idx="4259">
                  <c:v>8510.212890625</c:v>
                </c:pt>
                <c:pt idx="4260">
                  <c:v>8512.19921875</c:v>
                </c:pt>
                <c:pt idx="4261">
                  <c:v>8514.236328125</c:v>
                </c:pt>
                <c:pt idx="4262">
                  <c:v>8516.23583984375</c:v>
                </c:pt>
                <c:pt idx="4263">
                  <c:v>8518.1953125</c:v>
                </c:pt>
                <c:pt idx="4264">
                  <c:v>8520.232421875</c:v>
                </c:pt>
                <c:pt idx="4265">
                  <c:v>8522.31982421875</c:v>
                </c:pt>
                <c:pt idx="4266">
                  <c:v>8524.31884765625</c:v>
                </c:pt>
                <c:pt idx="4267">
                  <c:v>8526.19482421875</c:v>
                </c:pt>
                <c:pt idx="4268">
                  <c:v>8528.20703125</c:v>
                </c:pt>
                <c:pt idx="4269">
                  <c:v>8530.24365234375</c:v>
                </c:pt>
                <c:pt idx="4270">
                  <c:v>8532.20263671875</c:v>
                </c:pt>
                <c:pt idx="4271">
                  <c:v>8534.240234375</c:v>
                </c:pt>
                <c:pt idx="4272">
                  <c:v>8536.2294921875</c:v>
                </c:pt>
                <c:pt idx="4273">
                  <c:v>8538.25341796875</c:v>
                </c:pt>
                <c:pt idx="4274">
                  <c:v>8540.37841796875</c:v>
                </c:pt>
                <c:pt idx="4275">
                  <c:v>8542.42822265625</c:v>
                </c:pt>
                <c:pt idx="4276">
                  <c:v>8544.26171875</c:v>
                </c:pt>
                <c:pt idx="4277">
                  <c:v>8546.12060546875</c:v>
                </c:pt>
                <c:pt idx="4278">
                  <c:v>8548.21044921875</c:v>
                </c:pt>
                <c:pt idx="4279">
                  <c:v>8550.28759765625</c:v>
                </c:pt>
                <c:pt idx="4280">
                  <c:v>8552.31201171875</c:v>
                </c:pt>
                <c:pt idx="4281">
                  <c:v>8554.24853515625</c:v>
                </c:pt>
                <c:pt idx="4282">
                  <c:v>8556.37353515625</c:v>
                </c:pt>
                <c:pt idx="4283">
                  <c:v>8558.38525390625</c:v>
                </c:pt>
                <c:pt idx="4284">
                  <c:v>8560.25927734375</c:v>
                </c:pt>
                <c:pt idx="4285">
                  <c:v>8562.2333984375</c:v>
                </c:pt>
                <c:pt idx="4286">
                  <c:v>8564.1318359375</c:v>
                </c:pt>
                <c:pt idx="4287">
                  <c:v>8566.09326171875</c:v>
                </c:pt>
                <c:pt idx="4288">
                  <c:v>8568.2431640625</c:v>
                </c:pt>
                <c:pt idx="4289">
                  <c:v>8570.2802734375</c:v>
                </c:pt>
                <c:pt idx="4290">
                  <c:v>8572.1416015625</c:v>
                </c:pt>
                <c:pt idx="4291">
                  <c:v>8574.16357421875</c:v>
                </c:pt>
                <c:pt idx="4292">
                  <c:v>8576.24853515625</c:v>
                </c:pt>
                <c:pt idx="4293">
                  <c:v>8578.26318359375</c:v>
                </c:pt>
                <c:pt idx="4294">
                  <c:v>8580.30224609375</c:v>
                </c:pt>
                <c:pt idx="4295">
                  <c:v>8582.24853515625</c:v>
                </c:pt>
                <c:pt idx="4296">
                  <c:v>8584.220703125</c:v>
                </c:pt>
                <c:pt idx="4297">
                  <c:v>8586.2099609375</c:v>
                </c:pt>
                <c:pt idx="4298">
                  <c:v>8588.12353515625</c:v>
                </c:pt>
                <c:pt idx="4299">
                  <c:v>8590.1484375</c:v>
                </c:pt>
                <c:pt idx="4300">
                  <c:v>8592.22314453125</c:v>
                </c:pt>
                <c:pt idx="4301">
                  <c:v>8594.2578125</c:v>
                </c:pt>
                <c:pt idx="4302">
                  <c:v>8596.2294921875</c:v>
                </c:pt>
                <c:pt idx="4303">
                  <c:v>8598.16796875</c:v>
                </c:pt>
                <c:pt idx="4304">
                  <c:v>8600.14453125</c:v>
                </c:pt>
                <c:pt idx="4305">
                  <c:v>8602.24462890625</c:v>
                </c:pt>
                <c:pt idx="4306">
                  <c:v>8604.244140625</c:v>
                </c:pt>
                <c:pt idx="4307">
                  <c:v>8606.142578125</c:v>
                </c:pt>
                <c:pt idx="4308">
                  <c:v>8608.14208984375</c:v>
                </c:pt>
                <c:pt idx="4309">
                  <c:v>8610.2548828125</c:v>
                </c:pt>
                <c:pt idx="4310">
                  <c:v>8612.31689453125</c:v>
                </c:pt>
                <c:pt idx="4311">
                  <c:v>8614.291015625</c:v>
                </c:pt>
                <c:pt idx="4312">
                  <c:v>8616.18994140625</c:v>
                </c:pt>
                <c:pt idx="4313">
                  <c:v>8618.10107421875</c:v>
                </c:pt>
                <c:pt idx="4314">
                  <c:v>8620.1630859375</c:v>
                </c:pt>
                <c:pt idx="4315">
                  <c:v>8622.16015625</c:v>
                </c:pt>
                <c:pt idx="4316">
                  <c:v>8624.12158203125</c:v>
                </c:pt>
                <c:pt idx="4317">
                  <c:v>8626.15869140625</c:v>
                </c:pt>
                <c:pt idx="4318">
                  <c:v>8628.2333984375</c:v>
                </c:pt>
                <c:pt idx="4319">
                  <c:v>8630.197265625</c:v>
                </c:pt>
                <c:pt idx="4320">
                  <c:v>8632.171875</c:v>
                </c:pt>
                <c:pt idx="4321">
                  <c:v>8634.17138671875</c:v>
                </c:pt>
                <c:pt idx="4322">
                  <c:v>8636.1328125</c:v>
                </c:pt>
                <c:pt idx="4323">
                  <c:v>8638.12939453125</c:v>
                </c:pt>
                <c:pt idx="4324">
                  <c:v>8640.2041015625</c:v>
                </c:pt>
                <c:pt idx="4325">
                  <c:v>8642.13037109375</c:v>
                </c:pt>
                <c:pt idx="4326">
                  <c:v>8644.05419921875</c:v>
                </c:pt>
                <c:pt idx="4327">
                  <c:v>8646.19189453125</c:v>
                </c:pt>
                <c:pt idx="4328">
                  <c:v>8648.166015625</c:v>
                </c:pt>
                <c:pt idx="4329">
                  <c:v>8650.1904296875</c:v>
                </c:pt>
                <c:pt idx="4330">
                  <c:v>8652.21484375</c:v>
                </c:pt>
                <c:pt idx="4331">
                  <c:v>8654.1767578125</c:v>
                </c:pt>
                <c:pt idx="4332">
                  <c:v>8656.17578125</c:v>
                </c:pt>
                <c:pt idx="4333">
                  <c:v>8658.13720703125</c:v>
                </c:pt>
                <c:pt idx="4334">
                  <c:v>8660.15966796875</c:v>
                </c:pt>
                <c:pt idx="4335">
                  <c:v>8662.1318359375</c:v>
                </c:pt>
                <c:pt idx="4336">
                  <c:v>8664.0078125</c:v>
                </c:pt>
                <c:pt idx="4337">
                  <c:v>8666.08447265625</c:v>
                </c:pt>
                <c:pt idx="4338">
                  <c:v>8668.2724609375</c:v>
                </c:pt>
                <c:pt idx="4339">
                  <c:v>8670.208984375</c:v>
                </c:pt>
                <c:pt idx="4340">
                  <c:v>8672.11767578125</c:v>
                </c:pt>
                <c:pt idx="4341">
                  <c:v>8674.16748046875</c:v>
                </c:pt>
                <c:pt idx="4342">
                  <c:v>8676.154296875</c:v>
                </c:pt>
                <c:pt idx="4343">
                  <c:v>8678.12841796875</c:v>
                </c:pt>
                <c:pt idx="4344">
                  <c:v>8680.23095703125</c:v>
                </c:pt>
                <c:pt idx="4345">
                  <c:v>8682.2177734375</c:v>
                </c:pt>
                <c:pt idx="4346">
                  <c:v>8684.103515625</c:v>
                </c:pt>
                <c:pt idx="4347">
                  <c:v>8686.0751953125</c:v>
                </c:pt>
                <c:pt idx="4348">
                  <c:v>8688.185546875</c:v>
                </c:pt>
                <c:pt idx="4349">
                  <c:v>8690.21240234375</c:v>
                </c:pt>
                <c:pt idx="4350">
                  <c:v>8692.08837890625</c:v>
                </c:pt>
                <c:pt idx="4351">
                  <c:v>8694.0498046875</c:v>
                </c:pt>
                <c:pt idx="4352">
                  <c:v>8696.1875</c:v>
                </c:pt>
                <c:pt idx="4353">
                  <c:v>8698.14697265625</c:v>
                </c:pt>
                <c:pt idx="4354">
                  <c:v>8700.17138671875</c:v>
                </c:pt>
                <c:pt idx="4355">
                  <c:v>8702.23583984375</c:v>
                </c:pt>
                <c:pt idx="4356">
                  <c:v>8704.09716796875</c:v>
                </c:pt>
                <c:pt idx="4357">
                  <c:v>8706.083984375</c:v>
                </c:pt>
                <c:pt idx="4358">
                  <c:v>8708.0830078125</c:v>
                </c:pt>
                <c:pt idx="4359">
                  <c:v>8710.107421875</c:v>
                </c:pt>
                <c:pt idx="4360">
                  <c:v>8712.091796875</c:v>
                </c:pt>
                <c:pt idx="4361">
                  <c:v>8714.06591796875</c:v>
                </c:pt>
                <c:pt idx="4362">
                  <c:v>8716.10546875</c:v>
                </c:pt>
                <c:pt idx="4363">
                  <c:v>8718.16796875</c:v>
                </c:pt>
                <c:pt idx="4364">
                  <c:v>8720.24267578125</c:v>
                </c:pt>
                <c:pt idx="4365">
                  <c:v>8722.18896484375</c:v>
                </c:pt>
                <c:pt idx="4366">
                  <c:v>8724.0498046875</c:v>
                </c:pt>
                <c:pt idx="4367">
                  <c:v>8726.0263671875</c:v>
                </c:pt>
                <c:pt idx="4368">
                  <c:v>8728.10107421875</c:v>
                </c:pt>
                <c:pt idx="4369">
                  <c:v>8730.12548828125</c:v>
                </c:pt>
                <c:pt idx="4370">
                  <c:v>8732.16259765625</c:v>
                </c:pt>
                <c:pt idx="4371">
                  <c:v>8734.162109375</c:v>
                </c:pt>
                <c:pt idx="4372">
                  <c:v>8736.14892578125</c:v>
                </c:pt>
                <c:pt idx="4373">
                  <c:v>8738.27392578125</c:v>
                </c:pt>
                <c:pt idx="4374">
                  <c:v>8740.248046875</c:v>
                </c:pt>
                <c:pt idx="4375">
                  <c:v>8742.13427734375</c:v>
                </c:pt>
                <c:pt idx="4376">
                  <c:v>8744.0458984375</c:v>
                </c:pt>
                <c:pt idx="4377">
                  <c:v>8745.982421875</c:v>
                </c:pt>
                <c:pt idx="4378">
                  <c:v>8748.04443359375</c:v>
                </c:pt>
                <c:pt idx="4379">
                  <c:v>8750.05615234375</c:v>
                </c:pt>
                <c:pt idx="4380">
                  <c:v>8752.017578125</c:v>
                </c:pt>
                <c:pt idx="4381">
                  <c:v>8754.13037109375</c:v>
                </c:pt>
                <c:pt idx="4382">
                  <c:v>8756.15478515625</c:v>
                </c:pt>
                <c:pt idx="4383">
                  <c:v>8758.06591796875</c:v>
                </c:pt>
                <c:pt idx="4384">
                  <c:v>8760.0400390625</c:v>
                </c:pt>
                <c:pt idx="4385">
                  <c:v>8762.01416015625</c:v>
                </c:pt>
                <c:pt idx="4386">
                  <c:v>8764.0009765625</c:v>
                </c:pt>
                <c:pt idx="4387">
                  <c:v>8766.01318359375</c:v>
                </c:pt>
                <c:pt idx="4388">
                  <c:v>8768.07568359375</c:v>
                </c:pt>
                <c:pt idx="4389">
                  <c:v>8770.099609375</c:v>
                </c:pt>
                <c:pt idx="4390">
                  <c:v>8772.06103515625</c:v>
                </c:pt>
                <c:pt idx="4391">
                  <c:v>8774.060546875</c:v>
                </c:pt>
                <c:pt idx="4392">
                  <c:v>8776.06005859375</c:v>
                </c:pt>
                <c:pt idx="4393">
                  <c:v>8778.04443359375</c:v>
                </c:pt>
                <c:pt idx="4394">
                  <c:v>8780.05615234375</c:v>
                </c:pt>
                <c:pt idx="4395">
                  <c:v>8782.04541015625</c:v>
                </c:pt>
                <c:pt idx="4396">
                  <c:v>8784.08251953125</c:v>
                </c:pt>
                <c:pt idx="4397">
                  <c:v>8786.10693359375</c:v>
                </c:pt>
                <c:pt idx="4398">
                  <c:v>8788.09130859375</c:v>
                </c:pt>
                <c:pt idx="4399">
                  <c:v>8790.166015625</c:v>
                </c:pt>
                <c:pt idx="4400">
                  <c:v>8792.09228515625</c:v>
                </c:pt>
                <c:pt idx="4401">
                  <c:v>8794.041015625</c:v>
                </c:pt>
                <c:pt idx="4402">
                  <c:v>8796.10302734375</c:v>
                </c:pt>
                <c:pt idx="4403">
                  <c:v>8798.0146484375</c:v>
                </c:pt>
                <c:pt idx="4404">
                  <c:v>8799.9892578125</c:v>
                </c:pt>
                <c:pt idx="4405">
                  <c:v>8802.03857421875</c:v>
                </c:pt>
                <c:pt idx="4406">
                  <c:v>8804.1005859375</c:v>
                </c:pt>
                <c:pt idx="4407">
                  <c:v>8806.0498046875</c:v>
                </c:pt>
                <c:pt idx="4408">
                  <c:v>8808.07421875</c:v>
                </c:pt>
                <c:pt idx="4409">
                  <c:v>8810.111328125</c:v>
                </c:pt>
                <c:pt idx="4410">
                  <c:v>8812.0224609375</c:v>
                </c:pt>
                <c:pt idx="4411">
                  <c:v>8813.958984375</c:v>
                </c:pt>
                <c:pt idx="4412">
                  <c:v>8816.02099609375</c:v>
                </c:pt>
                <c:pt idx="4413">
                  <c:v>8818.05810546875</c:v>
                </c:pt>
                <c:pt idx="4414">
                  <c:v>8820.03271484375</c:v>
                </c:pt>
                <c:pt idx="4415">
                  <c:v>8822.05712890625</c:v>
                </c:pt>
                <c:pt idx="4416">
                  <c:v>8824.09375</c:v>
                </c:pt>
                <c:pt idx="4417">
                  <c:v>8826.10546875</c:v>
                </c:pt>
                <c:pt idx="4418">
                  <c:v>8828.0927734375</c:v>
                </c:pt>
                <c:pt idx="4419">
                  <c:v>8830.0419921875</c:v>
                </c:pt>
                <c:pt idx="4420">
                  <c:v>8831.99072265625</c:v>
                </c:pt>
                <c:pt idx="4421">
                  <c:v>8833.96484375</c:v>
                </c:pt>
                <c:pt idx="4422">
                  <c:v>8835.9892578125</c:v>
                </c:pt>
                <c:pt idx="4423">
                  <c:v>8838.07666015625</c:v>
                </c:pt>
                <c:pt idx="4424">
                  <c:v>8839.98779296875</c:v>
                </c:pt>
                <c:pt idx="4425">
                  <c:v>8841.99951171875</c:v>
                </c:pt>
                <c:pt idx="4426">
                  <c:v>8844.0869140625</c:v>
                </c:pt>
                <c:pt idx="4427">
                  <c:v>8846.048828125</c:v>
                </c:pt>
                <c:pt idx="4428">
                  <c:v>8847.97265625</c:v>
                </c:pt>
                <c:pt idx="4429">
                  <c:v>8849.958984375</c:v>
                </c:pt>
                <c:pt idx="4430">
                  <c:v>8851.94580078125</c:v>
                </c:pt>
                <c:pt idx="4431">
                  <c:v>8853.94287109375</c:v>
                </c:pt>
                <c:pt idx="4432">
                  <c:v>8856.068359375</c:v>
                </c:pt>
                <c:pt idx="4433">
                  <c:v>8858.1455078125</c:v>
                </c:pt>
                <c:pt idx="4434">
                  <c:v>8860.00634765625</c:v>
                </c:pt>
                <c:pt idx="4435">
                  <c:v>8861.94287109375</c:v>
                </c:pt>
                <c:pt idx="4436">
                  <c:v>8864.08056640625</c:v>
                </c:pt>
                <c:pt idx="4437">
                  <c:v>8866.05224609375</c:v>
                </c:pt>
                <c:pt idx="4438">
                  <c:v>8867.92578125</c:v>
                </c:pt>
                <c:pt idx="4439">
                  <c:v>8870.00341796875</c:v>
                </c:pt>
                <c:pt idx="4440">
                  <c:v>8871.990234375</c:v>
                </c:pt>
                <c:pt idx="4441">
                  <c:v>8873.9140625</c:v>
                </c:pt>
                <c:pt idx="4442">
                  <c:v>8876.10205078125</c:v>
                </c:pt>
                <c:pt idx="4443">
                  <c:v>8878.189453125</c:v>
                </c:pt>
                <c:pt idx="4444">
                  <c:v>8880.05029296875</c:v>
                </c:pt>
                <c:pt idx="4445">
                  <c:v>8882.01123046875</c:v>
                </c:pt>
                <c:pt idx="4446">
                  <c:v>8884.04833984375</c:v>
                </c:pt>
                <c:pt idx="4447">
                  <c:v>8886.02294921875</c:v>
                </c:pt>
                <c:pt idx="4448">
                  <c:v>8887.97216796875</c:v>
                </c:pt>
                <c:pt idx="4449">
                  <c:v>8889.880859375</c:v>
                </c:pt>
                <c:pt idx="4450">
                  <c:v>8891.93017578125</c:v>
                </c:pt>
                <c:pt idx="4451">
                  <c:v>8894.03271484375</c:v>
                </c:pt>
                <c:pt idx="4452">
                  <c:v>8895.9814453125</c:v>
                </c:pt>
                <c:pt idx="4453">
                  <c:v>8897.98046875</c:v>
                </c:pt>
                <c:pt idx="4454">
                  <c:v>8900.0302734375</c:v>
                </c:pt>
                <c:pt idx="4455">
                  <c:v>8901.94189453125</c:v>
                </c:pt>
                <c:pt idx="4456">
                  <c:v>8903.828125</c:v>
                </c:pt>
                <c:pt idx="4457">
                  <c:v>8905.9404296875</c:v>
                </c:pt>
                <c:pt idx="4458">
                  <c:v>8908.04052734375</c:v>
                </c:pt>
                <c:pt idx="4459">
                  <c:v>8909.97705078125</c:v>
                </c:pt>
                <c:pt idx="4460">
                  <c:v>8911.88818359375</c:v>
                </c:pt>
                <c:pt idx="4461">
                  <c:v>8913.91259765625</c:v>
                </c:pt>
                <c:pt idx="4462">
                  <c:v>8915.9599609375</c:v>
                </c:pt>
                <c:pt idx="4463">
                  <c:v>8917.9716796875</c:v>
                </c:pt>
                <c:pt idx="4464">
                  <c:v>8919.9228515625</c:v>
                </c:pt>
                <c:pt idx="4465">
                  <c:v>8921.90966796875</c:v>
                </c:pt>
                <c:pt idx="4466">
                  <c:v>8924.03515625</c:v>
                </c:pt>
                <c:pt idx="4467">
                  <c:v>8925.94677734375</c:v>
                </c:pt>
                <c:pt idx="4468">
                  <c:v>8927.8828125</c:v>
                </c:pt>
                <c:pt idx="4469">
                  <c:v>8930.05810546875</c:v>
                </c:pt>
                <c:pt idx="4470">
                  <c:v>8932.09521484375</c:v>
                </c:pt>
                <c:pt idx="4471">
                  <c:v>8934.00634765625</c:v>
                </c:pt>
                <c:pt idx="4472">
                  <c:v>8935.94287109375</c:v>
                </c:pt>
                <c:pt idx="4473">
                  <c:v>8937.95458984375</c:v>
                </c:pt>
                <c:pt idx="4474">
                  <c:v>8939.97900390625</c:v>
                </c:pt>
                <c:pt idx="4475">
                  <c:v>8942.06640625</c:v>
                </c:pt>
                <c:pt idx="4476">
                  <c:v>8944.0380859375</c:v>
                </c:pt>
                <c:pt idx="4477">
                  <c:v>8945.92431640625</c:v>
                </c:pt>
                <c:pt idx="4478">
                  <c:v>8947.93896484375</c:v>
                </c:pt>
                <c:pt idx="4479">
                  <c:v>8949.9384765625</c:v>
                </c:pt>
                <c:pt idx="4480">
                  <c:v>8952.076171875</c:v>
                </c:pt>
                <c:pt idx="4481">
                  <c:v>8954.12548828125</c:v>
                </c:pt>
                <c:pt idx="4482">
                  <c:v>8955.9462890625</c:v>
                </c:pt>
                <c:pt idx="4483">
                  <c:v>8957.8427734375</c:v>
                </c:pt>
                <c:pt idx="4484">
                  <c:v>8959.91748046875</c:v>
                </c:pt>
                <c:pt idx="4485">
                  <c:v>8962.017578125</c:v>
                </c:pt>
                <c:pt idx="4486">
                  <c:v>8964.00634765625</c:v>
                </c:pt>
                <c:pt idx="4487">
                  <c:v>8965.9326171875</c:v>
                </c:pt>
                <c:pt idx="4488">
                  <c:v>8967.91943359375</c:v>
                </c:pt>
                <c:pt idx="4489">
                  <c:v>8969.9189453125</c:v>
                </c:pt>
                <c:pt idx="4490">
                  <c:v>8971.90576171875</c:v>
                </c:pt>
                <c:pt idx="4491">
                  <c:v>8973.9423828125</c:v>
                </c:pt>
                <c:pt idx="4492">
                  <c:v>8975.90380859375</c:v>
                </c:pt>
                <c:pt idx="4493">
                  <c:v>8977.8779296875</c:v>
                </c:pt>
                <c:pt idx="4494">
                  <c:v>8979.927734375</c:v>
                </c:pt>
                <c:pt idx="4495">
                  <c:v>8981.95263671875</c:v>
                </c:pt>
                <c:pt idx="4496">
                  <c:v>8983.88916015625</c:v>
                </c:pt>
                <c:pt idx="4497">
                  <c:v>8985.83544921875</c:v>
                </c:pt>
                <c:pt idx="4498">
                  <c:v>8987.88525390625</c:v>
                </c:pt>
                <c:pt idx="4499">
                  <c:v>8989.88671875</c:v>
                </c:pt>
                <c:pt idx="4500">
                  <c:v>8991.8857421875</c:v>
                </c:pt>
                <c:pt idx="4501">
                  <c:v>8993.935546875</c:v>
                </c:pt>
                <c:pt idx="4502">
                  <c:v>8996.01025390625</c:v>
                </c:pt>
                <c:pt idx="4503">
                  <c:v>8998.03515625</c:v>
                </c:pt>
                <c:pt idx="4504">
                  <c:v>8999.92138671875</c:v>
                </c:pt>
                <c:pt idx="4505">
                  <c:v>9001.84521484375</c:v>
                </c:pt>
                <c:pt idx="4506">
                  <c:v>9003.857421875</c:v>
                </c:pt>
                <c:pt idx="4507">
                  <c:v>9005.90673828125</c:v>
                </c:pt>
                <c:pt idx="4508">
                  <c:v>9007.9287109375</c:v>
                </c:pt>
                <c:pt idx="4509">
                  <c:v>9009.91552734375</c:v>
                </c:pt>
                <c:pt idx="4510">
                  <c:v>9011.9296875</c:v>
                </c:pt>
                <c:pt idx="4511">
                  <c:v>9013.92919921875</c:v>
                </c:pt>
                <c:pt idx="4512">
                  <c:v>9015.9638671875</c:v>
                </c:pt>
                <c:pt idx="4513">
                  <c:v>9017.9755859375</c:v>
                </c:pt>
                <c:pt idx="4514">
                  <c:v>9019.849609375</c:v>
                </c:pt>
                <c:pt idx="4515">
                  <c:v>9021.798828125</c:v>
                </c:pt>
                <c:pt idx="4516">
                  <c:v>9023.900390625</c:v>
                </c:pt>
                <c:pt idx="4517">
                  <c:v>9026.05029296875</c:v>
                </c:pt>
                <c:pt idx="4518">
                  <c:v>9028.01220703125</c:v>
                </c:pt>
                <c:pt idx="4519">
                  <c:v>9029.810546875</c:v>
                </c:pt>
                <c:pt idx="4520">
                  <c:v>9031.8349609375</c:v>
                </c:pt>
                <c:pt idx="4521">
                  <c:v>9033.9345703125</c:v>
                </c:pt>
                <c:pt idx="4522">
                  <c:v>9035.931640625</c:v>
                </c:pt>
                <c:pt idx="4523">
                  <c:v>9037.90576171875</c:v>
                </c:pt>
                <c:pt idx="4524">
                  <c:v>9039.89501953125</c:v>
                </c:pt>
                <c:pt idx="4525">
                  <c:v>9041.95751953125</c:v>
                </c:pt>
                <c:pt idx="4526">
                  <c:v>9043.92919921875</c:v>
                </c:pt>
                <c:pt idx="4527">
                  <c:v>9045.8251953125</c:v>
                </c:pt>
                <c:pt idx="4528">
                  <c:v>9047.85205078125</c:v>
                </c:pt>
                <c:pt idx="4529">
                  <c:v>9049.94189453125</c:v>
                </c:pt>
                <c:pt idx="4530">
                  <c:v>9051.9287109375</c:v>
                </c:pt>
                <c:pt idx="4531">
                  <c:v>9053.978515625</c:v>
                </c:pt>
                <c:pt idx="4532">
                  <c:v>9055.93994140625</c:v>
                </c:pt>
                <c:pt idx="4533">
                  <c:v>9057.87646484375</c:v>
                </c:pt>
                <c:pt idx="4534">
                  <c:v>9059.88818359375</c:v>
                </c:pt>
                <c:pt idx="4535">
                  <c:v>9061.787109375</c:v>
                </c:pt>
                <c:pt idx="4536">
                  <c:v>9063.79931640625</c:v>
                </c:pt>
                <c:pt idx="4537">
                  <c:v>9065.8232421875</c:v>
                </c:pt>
                <c:pt idx="4538">
                  <c:v>9067.79736328125</c:v>
                </c:pt>
                <c:pt idx="4539">
                  <c:v>9069.9228515625</c:v>
                </c:pt>
                <c:pt idx="4540">
                  <c:v>9071.9853515625</c:v>
                </c:pt>
                <c:pt idx="4541">
                  <c:v>9073.9091796875</c:v>
                </c:pt>
                <c:pt idx="4542">
                  <c:v>9075.95849609375</c:v>
                </c:pt>
                <c:pt idx="4543">
                  <c:v>9077.919921875</c:v>
                </c:pt>
                <c:pt idx="4544">
                  <c:v>9079.8818359375</c:v>
                </c:pt>
                <c:pt idx="4545">
                  <c:v>9081.94384765625</c:v>
                </c:pt>
                <c:pt idx="4546">
                  <c:v>9083.93017578125</c:v>
                </c:pt>
                <c:pt idx="4547">
                  <c:v>9085.82666015625</c:v>
                </c:pt>
                <c:pt idx="4548">
                  <c:v>9087.712890625</c:v>
                </c:pt>
                <c:pt idx="4549">
                  <c:v>9089.71240234375</c:v>
                </c:pt>
                <c:pt idx="4550">
                  <c:v>9091.7744140625</c:v>
                </c:pt>
                <c:pt idx="4551">
                  <c:v>9093.8515625</c:v>
                </c:pt>
                <c:pt idx="4552">
                  <c:v>9095.888671875</c:v>
                </c:pt>
                <c:pt idx="4553">
                  <c:v>9097.81005859375</c:v>
                </c:pt>
                <c:pt idx="4554">
                  <c:v>9099.6962890625</c:v>
                </c:pt>
                <c:pt idx="4555">
                  <c:v>9101.72314453125</c:v>
                </c:pt>
                <c:pt idx="4556">
                  <c:v>9103.87353515625</c:v>
                </c:pt>
                <c:pt idx="4557">
                  <c:v>9105.9228515625</c:v>
                </c:pt>
                <c:pt idx="4558">
                  <c:v>9107.8212890625</c:v>
                </c:pt>
                <c:pt idx="4559">
                  <c:v>9109.80615234375</c:v>
                </c:pt>
                <c:pt idx="4560">
                  <c:v>9111.90625</c:v>
                </c:pt>
                <c:pt idx="4561">
                  <c:v>9113.9326171875</c:v>
                </c:pt>
                <c:pt idx="4562">
                  <c:v>9115.83154296875</c:v>
                </c:pt>
                <c:pt idx="4563">
                  <c:v>9117.8310546875</c:v>
                </c:pt>
                <c:pt idx="4564">
                  <c:v>9119.830078125</c:v>
                </c:pt>
                <c:pt idx="4565">
                  <c:v>9121.80419921875</c:v>
                </c:pt>
                <c:pt idx="4566">
                  <c:v>9123.904296875</c:v>
                </c:pt>
                <c:pt idx="4567">
                  <c:v>9125.853515625</c:v>
                </c:pt>
                <c:pt idx="4568">
                  <c:v>9127.73974609375</c:v>
                </c:pt>
                <c:pt idx="4569">
                  <c:v>9129.7138671875</c:v>
                </c:pt>
                <c:pt idx="4570">
                  <c:v>9131.826171875</c:v>
                </c:pt>
                <c:pt idx="4571">
                  <c:v>9133.88818359375</c:v>
                </c:pt>
                <c:pt idx="4572">
                  <c:v>9135.77197265625</c:v>
                </c:pt>
                <c:pt idx="4573">
                  <c:v>9137.708984375</c:v>
                </c:pt>
                <c:pt idx="4574">
                  <c:v>9139.74853515625</c:v>
                </c:pt>
                <c:pt idx="4575">
                  <c:v>9141.8330078125</c:v>
                </c:pt>
                <c:pt idx="4576">
                  <c:v>9143.857421875</c:v>
                </c:pt>
                <c:pt idx="4577">
                  <c:v>9145.7587890625</c:v>
                </c:pt>
                <c:pt idx="4578">
                  <c:v>9147.73046875</c:v>
                </c:pt>
                <c:pt idx="4579">
                  <c:v>9149.830078125</c:v>
                </c:pt>
                <c:pt idx="4580">
                  <c:v>9151.89453125</c:v>
                </c:pt>
                <c:pt idx="4581">
                  <c:v>9153.80615234375</c:v>
                </c:pt>
                <c:pt idx="4582">
                  <c:v>9155.79296875</c:v>
                </c:pt>
                <c:pt idx="4583">
                  <c:v>9157.8173828125</c:v>
                </c:pt>
                <c:pt idx="4584">
                  <c:v>9159.81689453125</c:v>
                </c:pt>
                <c:pt idx="4585">
                  <c:v>9161.85400390625</c:v>
                </c:pt>
                <c:pt idx="4586">
                  <c:v>9163.828125</c:v>
                </c:pt>
                <c:pt idx="4587">
                  <c:v>9165.91552734375</c:v>
                </c:pt>
                <c:pt idx="4588">
                  <c:v>9167.927734375</c:v>
                </c:pt>
                <c:pt idx="4589">
                  <c:v>9169.77587890625</c:v>
                </c:pt>
                <c:pt idx="4590">
                  <c:v>9171.85009765625</c:v>
                </c:pt>
                <c:pt idx="4591">
                  <c:v>9173.912109375</c:v>
                </c:pt>
                <c:pt idx="4592">
                  <c:v>9175.8212890625</c:v>
                </c:pt>
                <c:pt idx="4593">
                  <c:v>9177.7451171875</c:v>
                </c:pt>
                <c:pt idx="4594">
                  <c:v>9179.708984375</c:v>
                </c:pt>
                <c:pt idx="4595">
                  <c:v>9181.72119140625</c:v>
                </c:pt>
                <c:pt idx="4596">
                  <c:v>9183.6953125</c:v>
                </c:pt>
                <c:pt idx="4597">
                  <c:v>9185.74462890625</c:v>
                </c:pt>
                <c:pt idx="4598">
                  <c:v>9187.75390625</c:v>
                </c:pt>
                <c:pt idx="4599">
                  <c:v>9189.7412109375</c:v>
                </c:pt>
                <c:pt idx="4600">
                  <c:v>9191.84375</c:v>
                </c:pt>
                <c:pt idx="4601">
                  <c:v>9193.89306640625</c:v>
                </c:pt>
                <c:pt idx="4602">
                  <c:v>9195.84228515625</c:v>
                </c:pt>
                <c:pt idx="4603">
                  <c:v>9197.77880859375</c:v>
                </c:pt>
                <c:pt idx="4604">
                  <c:v>9199.7275390625</c:v>
                </c:pt>
                <c:pt idx="4605">
                  <c:v>9201.71435546875</c:v>
                </c:pt>
                <c:pt idx="4606">
                  <c:v>9203.71142578125</c:v>
                </c:pt>
                <c:pt idx="4607">
                  <c:v>9205.83642578125</c:v>
                </c:pt>
                <c:pt idx="4608">
                  <c:v>9207.7880859375</c:v>
                </c:pt>
                <c:pt idx="4609">
                  <c:v>9209.7373046875</c:v>
                </c:pt>
                <c:pt idx="4610">
                  <c:v>9211.79931640625</c:v>
                </c:pt>
                <c:pt idx="4611">
                  <c:v>9213.75830078125</c:v>
                </c:pt>
                <c:pt idx="4612">
                  <c:v>9215.78271484375</c:v>
                </c:pt>
                <c:pt idx="4613">
                  <c:v>9217.8095703125</c:v>
                </c:pt>
                <c:pt idx="4614">
                  <c:v>9219.720703125</c:v>
                </c:pt>
                <c:pt idx="4615">
                  <c:v>9221.70751953125</c:v>
                </c:pt>
                <c:pt idx="4616">
                  <c:v>9223.7197265625</c:v>
                </c:pt>
                <c:pt idx="4617">
                  <c:v>9225.78173828125</c:v>
                </c:pt>
                <c:pt idx="4618">
                  <c:v>9227.86669921875</c:v>
                </c:pt>
                <c:pt idx="4619">
                  <c:v>9229.79052734375</c:v>
                </c:pt>
                <c:pt idx="4620">
                  <c:v>9231.66650390625</c:v>
                </c:pt>
                <c:pt idx="4621">
                  <c:v>9233.640625</c:v>
                </c:pt>
                <c:pt idx="4622">
                  <c:v>9235.765625</c:v>
                </c:pt>
                <c:pt idx="4623">
                  <c:v>9237.71484375</c:v>
                </c:pt>
                <c:pt idx="4624">
                  <c:v>9239.6240234375</c:v>
                </c:pt>
                <c:pt idx="4625">
                  <c:v>9241.61083984375</c:v>
                </c:pt>
                <c:pt idx="4626">
                  <c:v>9243.63720703125</c:v>
                </c:pt>
                <c:pt idx="4627">
                  <c:v>9245.6865234375</c:v>
                </c:pt>
                <c:pt idx="4628">
                  <c:v>9247.66064453125</c:v>
                </c:pt>
                <c:pt idx="4629">
                  <c:v>9249.69775390625</c:v>
                </c:pt>
                <c:pt idx="4630">
                  <c:v>9251.6572265625</c:v>
                </c:pt>
                <c:pt idx="4631">
                  <c:v>9253.6064453125</c:v>
                </c:pt>
                <c:pt idx="4632">
                  <c:v>9255.68359375</c:v>
                </c:pt>
                <c:pt idx="4633">
                  <c:v>9257.7080078125</c:v>
                </c:pt>
                <c:pt idx="4634">
                  <c:v>9259.732421875</c:v>
                </c:pt>
                <c:pt idx="4635">
                  <c:v>9261.744140625</c:v>
                </c:pt>
                <c:pt idx="4636">
                  <c:v>9263.7060546875</c:v>
                </c:pt>
                <c:pt idx="4637">
                  <c:v>9265.71826171875</c:v>
                </c:pt>
                <c:pt idx="4638">
                  <c:v>9267.6669921875</c:v>
                </c:pt>
                <c:pt idx="4639">
                  <c:v>9269.578125</c:v>
                </c:pt>
                <c:pt idx="4640">
                  <c:v>9271.728515625</c:v>
                </c:pt>
                <c:pt idx="4641">
                  <c:v>9273.8037109375</c:v>
                </c:pt>
                <c:pt idx="4642">
                  <c:v>9275.66455078125</c:v>
                </c:pt>
                <c:pt idx="4643">
                  <c:v>9277.701171875</c:v>
                </c:pt>
                <c:pt idx="4644">
                  <c:v>9279.76123046875</c:v>
                </c:pt>
                <c:pt idx="4645">
                  <c:v>9281.748046875</c:v>
                </c:pt>
                <c:pt idx="4646">
                  <c:v>9283.82275390625</c:v>
                </c:pt>
                <c:pt idx="4647">
                  <c:v>9285.8349609375</c:v>
                </c:pt>
                <c:pt idx="4648">
                  <c:v>9287.74853515625</c:v>
                </c:pt>
                <c:pt idx="4649">
                  <c:v>9289.73486328125</c:v>
                </c:pt>
                <c:pt idx="4650">
                  <c:v>9291.734375</c:v>
                </c:pt>
                <c:pt idx="4651">
                  <c:v>9293.68359375</c:v>
                </c:pt>
                <c:pt idx="4652">
                  <c:v>9295.73046875</c:v>
                </c:pt>
                <c:pt idx="4653">
                  <c:v>9297.69189453125</c:v>
                </c:pt>
                <c:pt idx="4654">
                  <c:v>9299.60595703125</c:v>
                </c:pt>
                <c:pt idx="4655">
                  <c:v>9301.71826171875</c:v>
                </c:pt>
                <c:pt idx="4656">
                  <c:v>9303.66455078125</c:v>
                </c:pt>
                <c:pt idx="4657">
                  <c:v>9305.6640625</c:v>
                </c:pt>
                <c:pt idx="4658">
                  <c:v>9307.728515625</c:v>
                </c:pt>
                <c:pt idx="4659">
                  <c:v>9309.71533203125</c:v>
                </c:pt>
                <c:pt idx="4660">
                  <c:v>9311.7021484375</c:v>
                </c:pt>
                <c:pt idx="4661">
                  <c:v>9313.70166015625</c:v>
                </c:pt>
                <c:pt idx="4662">
                  <c:v>9315.81396484375</c:v>
                </c:pt>
                <c:pt idx="4663">
                  <c:v>9317.775390625</c:v>
                </c:pt>
                <c:pt idx="4664">
                  <c:v>9319.77490234375</c:v>
                </c:pt>
                <c:pt idx="4665">
                  <c:v>9321.736328125</c:v>
                </c:pt>
                <c:pt idx="4666">
                  <c:v>9323.63525390625</c:v>
                </c:pt>
                <c:pt idx="4667">
                  <c:v>9325.72265625</c:v>
                </c:pt>
                <c:pt idx="4668">
                  <c:v>9327.82275390625</c:v>
                </c:pt>
                <c:pt idx="4669">
                  <c:v>9329.74462890625</c:v>
                </c:pt>
                <c:pt idx="4670">
                  <c:v>9331.74365234375</c:v>
                </c:pt>
                <c:pt idx="4671">
                  <c:v>9333.79541015625</c:v>
                </c:pt>
                <c:pt idx="4672">
                  <c:v>9335.6689453125</c:v>
                </c:pt>
                <c:pt idx="4673">
                  <c:v>9337.6181640625</c:v>
                </c:pt>
                <c:pt idx="4674">
                  <c:v>9339.70556640625</c:v>
                </c:pt>
                <c:pt idx="4675">
                  <c:v>9341.705078125</c:v>
                </c:pt>
                <c:pt idx="4676">
                  <c:v>9343.716796875</c:v>
                </c:pt>
                <c:pt idx="4677">
                  <c:v>9345.84130859375</c:v>
                </c:pt>
                <c:pt idx="4678">
                  <c:v>9347.80322265625</c:v>
                </c:pt>
                <c:pt idx="4679">
                  <c:v>9349.72705078125</c:v>
                </c:pt>
                <c:pt idx="4680">
                  <c:v>9351.7138671875</c:v>
                </c:pt>
                <c:pt idx="4681">
                  <c:v>9353.6376953125</c:v>
                </c:pt>
                <c:pt idx="4682">
                  <c:v>9355.6494140625</c:v>
                </c:pt>
                <c:pt idx="4683">
                  <c:v>9357.64892578125</c:v>
                </c:pt>
                <c:pt idx="4684">
                  <c:v>9359.560546875</c:v>
                </c:pt>
                <c:pt idx="4685">
                  <c:v>9361.6328125</c:v>
                </c:pt>
                <c:pt idx="4686">
                  <c:v>9363.70703125</c:v>
                </c:pt>
                <c:pt idx="4687">
                  <c:v>9365.65869140625</c:v>
                </c:pt>
                <c:pt idx="4688">
                  <c:v>9367.60791015625</c:v>
                </c:pt>
                <c:pt idx="4689">
                  <c:v>9369.57958984375</c:v>
                </c:pt>
                <c:pt idx="4690">
                  <c:v>9371.57666015625</c:v>
                </c:pt>
                <c:pt idx="4691">
                  <c:v>9373.67919921875</c:v>
                </c:pt>
                <c:pt idx="4692">
                  <c:v>9375.65576171875</c:v>
                </c:pt>
                <c:pt idx="4693">
                  <c:v>9377.49169921875</c:v>
                </c:pt>
                <c:pt idx="4694">
                  <c:v>9379.50341796875</c:v>
                </c:pt>
                <c:pt idx="4695">
                  <c:v>9381.61328125</c:v>
                </c:pt>
                <c:pt idx="4696">
                  <c:v>9383.61279296875</c:v>
                </c:pt>
                <c:pt idx="4697">
                  <c:v>9385.5009765625</c:v>
                </c:pt>
                <c:pt idx="4698">
                  <c:v>9387.55078125</c:v>
                </c:pt>
                <c:pt idx="4699">
                  <c:v>9389.63818359375</c:v>
                </c:pt>
                <c:pt idx="4700">
                  <c:v>9391.599609375</c:v>
                </c:pt>
                <c:pt idx="4701">
                  <c:v>9393.53662109375</c:v>
                </c:pt>
                <c:pt idx="4702">
                  <c:v>9395.68701171875</c:v>
                </c:pt>
                <c:pt idx="4703">
                  <c:v>9397.82470703125</c:v>
                </c:pt>
                <c:pt idx="4704">
                  <c:v>9399.7607421875</c:v>
                </c:pt>
                <c:pt idx="4705">
                  <c:v>9401.6591796875</c:v>
                </c:pt>
                <c:pt idx="4706">
                  <c:v>9403.595703125</c:v>
                </c:pt>
                <c:pt idx="4707">
                  <c:v>9405.6201171875</c:v>
                </c:pt>
                <c:pt idx="4708">
                  <c:v>9407.6572265625</c:v>
                </c:pt>
                <c:pt idx="4709">
                  <c:v>9409.70458984375</c:v>
                </c:pt>
                <c:pt idx="4710">
                  <c:v>9411.69140625</c:v>
                </c:pt>
                <c:pt idx="4711">
                  <c:v>9413.60498046875</c:v>
                </c:pt>
                <c:pt idx="4712">
                  <c:v>9415.65478515625</c:v>
                </c:pt>
                <c:pt idx="4713">
                  <c:v>9417.654296875</c:v>
                </c:pt>
                <c:pt idx="4714">
                  <c:v>9419.62841796875</c:v>
                </c:pt>
                <c:pt idx="4715">
                  <c:v>9421.677734375</c:v>
                </c:pt>
                <c:pt idx="4716">
                  <c:v>9423.6767578125</c:v>
                </c:pt>
                <c:pt idx="4717">
                  <c:v>9425.58837890625</c:v>
                </c:pt>
                <c:pt idx="4718">
                  <c:v>9427.51220703125</c:v>
                </c:pt>
                <c:pt idx="4719">
                  <c:v>9429.62451171875</c:v>
                </c:pt>
                <c:pt idx="4720">
                  <c:v>9431.66162109375</c:v>
                </c:pt>
                <c:pt idx="4721">
                  <c:v>9433.49755859375</c:v>
                </c:pt>
                <c:pt idx="4722">
                  <c:v>9435.509765625</c:v>
                </c:pt>
                <c:pt idx="4723">
                  <c:v>9437.62255859375</c:v>
                </c:pt>
                <c:pt idx="4724">
                  <c:v>9439.6845703125</c:v>
                </c:pt>
                <c:pt idx="4725">
                  <c:v>9441.6962890625</c:v>
                </c:pt>
                <c:pt idx="4726">
                  <c:v>9443.6328125</c:v>
                </c:pt>
                <c:pt idx="4727">
                  <c:v>9445.56640625</c:v>
                </c:pt>
                <c:pt idx="4728">
                  <c:v>9447.5908203125</c:v>
                </c:pt>
                <c:pt idx="4729">
                  <c:v>9449.6806640625</c:v>
                </c:pt>
                <c:pt idx="4730">
                  <c:v>9451.57958984375</c:v>
                </c:pt>
                <c:pt idx="4731">
                  <c:v>9453.5537109375</c:v>
                </c:pt>
                <c:pt idx="4732">
                  <c:v>9455.57763671875</c:v>
                </c:pt>
                <c:pt idx="4733">
                  <c:v>9457.5517578125</c:v>
                </c:pt>
                <c:pt idx="4734">
                  <c:v>9459.548828125</c:v>
                </c:pt>
                <c:pt idx="4735">
                  <c:v>9461.64892578125</c:v>
                </c:pt>
                <c:pt idx="4736">
                  <c:v>9463.6630859375</c:v>
                </c:pt>
                <c:pt idx="4737">
                  <c:v>9465.57421875</c:v>
                </c:pt>
                <c:pt idx="4738">
                  <c:v>9467.6240234375</c:v>
                </c:pt>
                <c:pt idx="4739">
                  <c:v>9469.62353515625</c:v>
                </c:pt>
                <c:pt idx="4740">
                  <c:v>9471.6103515625</c:v>
                </c:pt>
                <c:pt idx="4741">
                  <c:v>9473.65771484375</c:v>
                </c:pt>
                <c:pt idx="4742">
                  <c:v>9475.56884765625</c:v>
                </c:pt>
                <c:pt idx="4743">
                  <c:v>9477.45751953125</c:v>
                </c:pt>
                <c:pt idx="4744">
                  <c:v>9479.5576171875</c:v>
                </c:pt>
                <c:pt idx="4745">
                  <c:v>9481.58154296875</c:v>
                </c:pt>
                <c:pt idx="4746">
                  <c:v>9483.49267578125</c:v>
                </c:pt>
                <c:pt idx="4747">
                  <c:v>9485.60546875</c:v>
                </c:pt>
                <c:pt idx="4748">
                  <c:v>9487.72802734375</c:v>
                </c:pt>
                <c:pt idx="4749">
                  <c:v>9489.62646484375</c:v>
                </c:pt>
                <c:pt idx="4750">
                  <c:v>9491.51513671875</c:v>
                </c:pt>
                <c:pt idx="4751">
                  <c:v>9493.46435546875</c:v>
                </c:pt>
                <c:pt idx="4752">
                  <c:v>9495.53955078125</c:v>
                </c:pt>
                <c:pt idx="4753">
                  <c:v>9497.57666015625</c:v>
                </c:pt>
                <c:pt idx="4754">
                  <c:v>9499.5126953125</c:v>
                </c:pt>
                <c:pt idx="4755">
                  <c:v>9501.5498046875</c:v>
                </c:pt>
                <c:pt idx="4756">
                  <c:v>9503.5869140625</c:v>
                </c:pt>
                <c:pt idx="4757">
                  <c:v>9505.5986328125</c:v>
                </c:pt>
                <c:pt idx="4758">
                  <c:v>9507.57275390625</c:v>
                </c:pt>
                <c:pt idx="4759">
                  <c:v>9509.60986328125</c:v>
                </c:pt>
                <c:pt idx="4760">
                  <c:v>9511.60693359375</c:v>
                </c:pt>
                <c:pt idx="4761">
                  <c:v>9513.4306640625</c:v>
                </c:pt>
                <c:pt idx="4762">
                  <c:v>9515.4951171875</c:v>
                </c:pt>
                <c:pt idx="4763">
                  <c:v>9517.6572265625</c:v>
                </c:pt>
                <c:pt idx="4764">
                  <c:v>9519.64404296875</c:v>
                </c:pt>
                <c:pt idx="4765">
                  <c:v>9521.50537109375</c:v>
                </c:pt>
                <c:pt idx="4766">
                  <c:v>9523.44189453125</c:v>
                </c:pt>
                <c:pt idx="4767">
                  <c:v>9525.57958984375</c:v>
                </c:pt>
                <c:pt idx="4768">
                  <c:v>9527.5791015625</c:v>
                </c:pt>
                <c:pt idx="4769">
                  <c:v>9529.5283203125</c:v>
                </c:pt>
                <c:pt idx="4770">
                  <c:v>9531.48974609375</c:v>
                </c:pt>
                <c:pt idx="4771">
                  <c:v>9533.54931640625</c:v>
                </c:pt>
                <c:pt idx="4772">
                  <c:v>9535.611328125</c:v>
                </c:pt>
                <c:pt idx="4773">
                  <c:v>9537.474609375</c:v>
                </c:pt>
                <c:pt idx="4774">
                  <c:v>9539.48681640625</c:v>
                </c:pt>
                <c:pt idx="4775">
                  <c:v>9541.5615234375</c:v>
                </c:pt>
                <c:pt idx="4776">
                  <c:v>9543.5732421875</c:v>
                </c:pt>
                <c:pt idx="4777">
                  <c:v>9545.56005859375</c:v>
                </c:pt>
                <c:pt idx="4778">
                  <c:v>9547.49658203125</c:v>
                </c:pt>
                <c:pt idx="4779">
                  <c:v>9549.4580078125</c:v>
                </c:pt>
                <c:pt idx="4780">
                  <c:v>9551.53271484375</c:v>
                </c:pt>
                <c:pt idx="4781">
                  <c:v>9553.5576171875</c:v>
                </c:pt>
                <c:pt idx="4782">
                  <c:v>9555.5068359375</c:v>
                </c:pt>
                <c:pt idx="4783">
                  <c:v>9557.54345703125</c:v>
                </c:pt>
                <c:pt idx="4784">
                  <c:v>9559.630859375</c:v>
                </c:pt>
                <c:pt idx="4785">
                  <c:v>9561.52978515625</c:v>
                </c:pt>
                <c:pt idx="4786">
                  <c:v>9563.4912109375</c:v>
                </c:pt>
                <c:pt idx="4787">
                  <c:v>9565.59130859375</c:v>
                </c:pt>
                <c:pt idx="4788">
                  <c:v>9567.490234375</c:v>
                </c:pt>
                <c:pt idx="4789">
                  <c:v>9569.46435546875</c:v>
                </c:pt>
                <c:pt idx="4790">
                  <c:v>9571.6396484375</c:v>
                </c:pt>
                <c:pt idx="4791">
                  <c:v>9573.5234375</c:v>
                </c:pt>
                <c:pt idx="4792">
                  <c:v>9575.35693359375</c:v>
                </c:pt>
                <c:pt idx="4793">
                  <c:v>9577.52197265625</c:v>
                </c:pt>
                <c:pt idx="4794">
                  <c:v>9579.49853515625</c:v>
                </c:pt>
                <c:pt idx="4795">
                  <c:v>9581.46044921875</c:v>
                </c:pt>
                <c:pt idx="4796">
                  <c:v>9583.47216796875</c:v>
                </c:pt>
                <c:pt idx="4797">
                  <c:v>9585.4462890625</c:v>
                </c:pt>
                <c:pt idx="4798">
                  <c:v>9587.4306640625</c:v>
                </c:pt>
                <c:pt idx="4799">
                  <c:v>9589.3896484375</c:v>
                </c:pt>
                <c:pt idx="4800">
                  <c:v>9591.47705078125</c:v>
                </c:pt>
                <c:pt idx="4801">
                  <c:v>9593.5771484375</c:v>
                </c:pt>
                <c:pt idx="4802">
                  <c:v>9595.5537109375</c:v>
                </c:pt>
                <c:pt idx="4803">
                  <c:v>9597.517578125</c:v>
                </c:pt>
                <c:pt idx="4804">
                  <c:v>9599.529296875</c:v>
                </c:pt>
                <c:pt idx="4805">
                  <c:v>9601.5537109375</c:v>
                </c:pt>
                <c:pt idx="4806">
                  <c:v>9603.4775390625</c:v>
                </c:pt>
                <c:pt idx="4807">
                  <c:v>9605.40185546875</c:v>
                </c:pt>
                <c:pt idx="4808">
                  <c:v>9607.4140625</c:v>
                </c:pt>
                <c:pt idx="4809">
                  <c:v>9609.37548828125</c:v>
                </c:pt>
                <c:pt idx="4810">
                  <c:v>9611.41259765625</c:v>
                </c:pt>
                <c:pt idx="4811">
                  <c:v>9613.49951171875</c:v>
                </c:pt>
                <c:pt idx="4812">
                  <c:v>9615.48583984375</c:v>
                </c:pt>
                <c:pt idx="4813">
                  <c:v>9617.43505859375</c:v>
                </c:pt>
                <c:pt idx="4814">
                  <c:v>9619.4345703125</c:v>
                </c:pt>
                <c:pt idx="4815">
                  <c:v>9621.509765625</c:v>
                </c:pt>
                <c:pt idx="4816">
                  <c:v>9623.49658203125</c:v>
                </c:pt>
                <c:pt idx="4817">
                  <c:v>9625.48291015625</c:v>
                </c:pt>
                <c:pt idx="4818">
                  <c:v>9627.49462890625</c:v>
                </c:pt>
                <c:pt idx="4819">
                  <c:v>9629.45361328125</c:v>
                </c:pt>
                <c:pt idx="4820">
                  <c:v>9631.47802734375</c:v>
                </c:pt>
                <c:pt idx="4821">
                  <c:v>9633.4423828125</c:v>
                </c:pt>
                <c:pt idx="4822">
                  <c:v>9635.32861328125</c:v>
                </c:pt>
                <c:pt idx="4823">
                  <c:v>9637.42822265625</c:v>
                </c:pt>
                <c:pt idx="4824">
                  <c:v>9639.5009765625</c:v>
                </c:pt>
                <c:pt idx="4825">
                  <c:v>9641.3623046875</c:v>
                </c:pt>
                <c:pt idx="4826">
                  <c:v>9643.3134765625</c:v>
                </c:pt>
                <c:pt idx="4827">
                  <c:v>9645.41064453125</c:v>
                </c:pt>
                <c:pt idx="4828">
                  <c:v>9647.498046875</c:v>
                </c:pt>
                <c:pt idx="4829">
                  <c:v>9649.4248046875</c:v>
                </c:pt>
                <c:pt idx="4830">
                  <c:v>9651.41162109375</c:v>
                </c:pt>
                <c:pt idx="4831">
                  <c:v>9653.41064453125</c:v>
                </c:pt>
                <c:pt idx="4832">
                  <c:v>9655.3974609375</c:v>
                </c:pt>
                <c:pt idx="4833">
                  <c:v>9657.421875</c:v>
                </c:pt>
                <c:pt idx="4834">
                  <c:v>9659.44580078125</c:v>
                </c:pt>
                <c:pt idx="4835">
                  <c:v>9661.4453125</c:v>
                </c:pt>
                <c:pt idx="4836">
                  <c:v>9663.44482421875</c:v>
                </c:pt>
                <c:pt idx="4837">
                  <c:v>9665.42919921875</c:v>
                </c:pt>
                <c:pt idx="4838">
                  <c:v>9667.37841796875</c:v>
                </c:pt>
                <c:pt idx="4839">
                  <c:v>9669.44287109375</c:v>
                </c:pt>
                <c:pt idx="4840">
                  <c:v>9671.404296875</c:v>
                </c:pt>
                <c:pt idx="4841">
                  <c:v>9673.39111328125</c:v>
                </c:pt>
                <c:pt idx="4842">
                  <c:v>9675.4033203125</c:v>
                </c:pt>
                <c:pt idx="4843">
                  <c:v>9677.3876953125</c:v>
                </c:pt>
                <c:pt idx="4844">
                  <c:v>9679.40966796875</c:v>
                </c:pt>
                <c:pt idx="4845">
                  <c:v>9681.4619140625</c:v>
                </c:pt>
                <c:pt idx="4846">
                  <c:v>9683.5263671875</c:v>
                </c:pt>
                <c:pt idx="4847">
                  <c:v>9685.3994140625</c:v>
                </c:pt>
                <c:pt idx="4848">
                  <c:v>9687.35888671875</c:v>
                </c:pt>
                <c:pt idx="4849">
                  <c:v>9689.42138671875</c:v>
                </c:pt>
                <c:pt idx="4850">
                  <c:v>9691.4482421875</c:v>
                </c:pt>
                <c:pt idx="4851">
                  <c:v>9693.4453125</c:v>
                </c:pt>
                <c:pt idx="4852">
                  <c:v>9695.47998046875</c:v>
                </c:pt>
                <c:pt idx="4853">
                  <c:v>9697.46875</c:v>
                </c:pt>
                <c:pt idx="4854">
                  <c:v>9699.4072265625</c:v>
                </c:pt>
                <c:pt idx="4855">
                  <c:v>9701.41943359375</c:v>
                </c:pt>
                <c:pt idx="4856">
                  <c:v>9703.3662109375</c:v>
                </c:pt>
                <c:pt idx="4857">
                  <c:v>9705.3505859375</c:v>
                </c:pt>
                <c:pt idx="4858">
                  <c:v>9707.3271484375</c:v>
                </c:pt>
                <c:pt idx="4859">
                  <c:v>9709.35400390625</c:v>
                </c:pt>
                <c:pt idx="4860">
                  <c:v>9711.44091796875</c:v>
                </c:pt>
                <c:pt idx="4861">
                  <c:v>9713.4150390625</c:v>
                </c:pt>
                <c:pt idx="4862">
                  <c:v>9715.45263671875</c:v>
                </c:pt>
                <c:pt idx="4863">
                  <c:v>9717.39892578125</c:v>
                </c:pt>
                <c:pt idx="4864">
                  <c:v>9719.3349609375</c:v>
                </c:pt>
                <c:pt idx="4865">
                  <c:v>9721.412109375</c:v>
                </c:pt>
                <c:pt idx="4866">
                  <c:v>9723.361328125</c:v>
                </c:pt>
                <c:pt idx="4867">
                  <c:v>9725.38623046875</c:v>
                </c:pt>
                <c:pt idx="4868">
                  <c:v>9727.39794921875</c:v>
                </c:pt>
                <c:pt idx="4869">
                  <c:v>9729.271484375</c:v>
                </c:pt>
                <c:pt idx="4870">
                  <c:v>9731.28369140625</c:v>
                </c:pt>
                <c:pt idx="4871">
                  <c:v>9733.33349609375</c:v>
                </c:pt>
                <c:pt idx="4872">
                  <c:v>9735.39599609375</c:v>
                </c:pt>
                <c:pt idx="4873">
                  <c:v>9737.4453125</c:v>
                </c:pt>
                <c:pt idx="4874">
                  <c:v>9739.35595703125</c:v>
                </c:pt>
                <c:pt idx="4875">
                  <c:v>9741.26708984375</c:v>
                </c:pt>
                <c:pt idx="4876">
                  <c:v>9743.4150390625</c:v>
                </c:pt>
                <c:pt idx="4877">
                  <c:v>9745.50244140625</c:v>
                </c:pt>
                <c:pt idx="4878">
                  <c:v>9747.37646484375</c:v>
                </c:pt>
                <c:pt idx="4879">
                  <c:v>9749.45166015625</c:v>
                </c:pt>
                <c:pt idx="4880">
                  <c:v>9751.478515625</c:v>
                </c:pt>
                <c:pt idx="4881">
                  <c:v>9753.4775390625</c:v>
                </c:pt>
                <c:pt idx="4882">
                  <c:v>9755.45166015625</c:v>
                </c:pt>
                <c:pt idx="4883">
                  <c:v>9757.337890625</c:v>
                </c:pt>
                <c:pt idx="4884">
                  <c:v>9759.3974609375</c:v>
                </c:pt>
                <c:pt idx="4885">
                  <c:v>9761.333984375</c:v>
                </c:pt>
                <c:pt idx="4886">
                  <c:v>9763.2978515625</c:v>
                </c:pt>
                <c:pt idx="4887">
                  <c:v>9765.2822265625</c:v>
                </c:pt>
                <c:pt idx="4888">
                  <c:v>9767.2314453125</c:v>
                </c:pt>
                <c:pt idx="4889">
                  <c:v>9769.3583984375</c:v>
                </c:pt>
                <c:pt idx="4890">
                  <c:v>9771.3447265625</c:v>
                </c:pt>
                <c:pt idx="4891">
                  <c:v>9773.2939453125</c:v>
                </c:pt>
                <c:pt idx="4892">
                  <c:v>9775.369140625</c:v>
                </c:pt>
                <c:pt idx="4893">
                  <c:v>9777.34326171875</c:v>
                </c:pt>
                <c:pt idx="4894">
                  <c:v>9779.4052734375</c:v>
                </c:pt>
                <c:pt idx="4895">
                  <c:v>9781.47802734375</c:v>
                </c:pt>
                <c:pt idx="4896">
                  <c:v>9783.3515625</c:v>
                </c:pt>
                <c:pt idx="4897">
                  <c:v>9785.2021484375</c:v>
                </c:pt>
                <c:pt idx="4898">
                  <c:v>9787.21435546875</c:v>
                </c:pt>
                <c:pt idx="4899">
                  <c:v>9789.3017578125</c:v>
                </c:pt>
                <c:pt idx="4900">
                  <c:v>9791.35107421875</c:v>
                </c:pt>
                <c:pt idx="4901">
                  <c:v>9793.28515625</c:v>
                </c:pt>
                <c:pt idx="4902">
                  <c:v>9795.28466796875</c:v>
                </c:pt>
                <c:pt idx="4903">
                  <c:v>9797.2861328125</c:v>
                </c:pt>
                <c:pt idx="4904">
                  <c:v>9799.28564453125</c:v>
                </c:pt>
                <c:pt idx="4905">
                  <c:v>9801.28515625</c:v>
                </c:pt>
                <c:pt idx="4906">
                  <c:v>9803.271484375</c:v>
                </c:pt>
                <c:pt idx="4907">
                  <c:v>9805.34619140625</c:v>
                </c:pt>
                <c:pt idx="4908">
                  <c:v>9807.318359375</c:v>
                </c:pt>
                <c:pt idx="4909">
                  <c:v>9809.30517578125</c:v>
                </c:pt>
                <c:pt idx="4910">
                  <c:v>9811.3671875</c:v>
                </c:pt>
                <c:pt idx="4911">
                  <c:v>9813.31591796875</c:v>
                </c:pt>
                <c:pt idx="4912">
                  <c:v>9815.26708984375</c:v>
                </c:pt>
                <c:pt idx="4913">
                  <c:v>9817.32958984375</c:v>
                </c:pt>
                <c:pt idx="4914">
                  <c:v>9819.32666015625</c:v>
                </c:pt>
                <c:pt idx="4915">
                  <c:v>9821.28857421875</c:v>
                </c:pt>
                <c:pt idx="4916">
                  <c:v>9823.275390625</c:v>
                </c:pt>
                <c:pt idx="4917">
                  <c:v>9825.31201171875</c:v>
                </c:pt>
                <c:pt idx="4918">
                  <c:v>9827.28857421875</c:v>
                </c:pt>
                <c:pt idx="4919">
                  <c:v>9829.25</c:v>
                </c:pt>
                <c:pt idx="4920">
                  <c:v>9831.2998046875</c:v>
                </c:pt>
                <c:pt idx="4921">
                  <c:v>9833.375</c:v>
                </c:pt>
                <c:pt idx="4922">
                  <c:v>9835.31103515625</c:v>
                </c:pt>
                <c:pt idx="4923">
                  <c:v>9837.31005859375</c:v>
                </c:pt>
                <c:pt idx="4924">
                  <c:v>9839.3095703125</c:v>
                </c:pt>
                <c:pt idx="4925">
                  <c:v>9841.29638671875</c:v>
                </c:pt>
                <c:pt idx="4926">
                  <c:v>9843.34619140625</c:v>
                </c:pt>
                <c:pt idx="4927">
                  <c:v>9845.3330078125</c:v>
                </c:pt>
                <c:pt idx="4928">
                  <c:v>9847.3193359375</c:v>
                </c:pt>
                <c:pt idx="4929">
                  <c:v>9849.29345703125</c:v>
                </c:pt>
                <c:pt idx="4930">
                  <c:v>9851.35595703125</c:v>
                </c:pt>
                <c:pt idx="4931">
                  <c:v>9853.3681640625</c:v>
                </c:pt>
                <c:pt idx="4932">
                  <c:v>9855.2919921875</c:v>
                </c:pt>
                <c:pt idx="4933">
                  <c:v>9857.30126953125</c:v>
                </c:pt>
                <c:pt idx="4934">
                  <c:v>9859.31103515625</c:v>
                </c:pt>
                <c:pt idx="4935">
                  <c:v>9861.28759765625</c:v>
                </c:pt>
                <c:pt idx="4936">
                  <c:v>9863.2236328125</c:v>
                </c:pt>
                <c:pt idx="4937">
                  <c:v>9865.3232421875</c:v>
                </c:pt>
                <c:pt idx="4938">
                  <c:v>9867.3251953125</c:v>
                </c:pt>
                <c:pt idx="4939">
                  <c:v>9869.23681640625</c:v>
                </c:pt>
                <c:pt idx="4940">
                  <c:v>9871.32421875</c:v>
                </c:pt>
                <c:pt idx="4941">
                  <c:v>9873.361328125</c:v>
                </c:pt>
                <c:pt idx="4942">
                  <c:v>9875.32275390625</c:v>
                </c:pt>
                <c:pt idx="4943">
                  <c:v>9877.296875</c:v>
                </c:pt>
                <c:pt idx="4944">
                  <c:v>9879.2333984375</c:v>
                </c:pt>
                <c:pt idx="4945">
                  <c:v>9881.2705078125</c:v>
                </c:pt>
                <c:pt idx="4946">
                  <c:v>9883.35791015625</c:v>
                </c:pt>
                <c:pt idx="4947">
                  <c:v>9885.3447265625</c:v>
                </c:pt>
                <c:pt idx="4948">
                  <c:v>9887.25634765625</c:v>
                </c:pt>
                <c:pt idx="4949">
                  <c:v>9889.2431640625</c:v>
                </c:pt>
                <c:pt idx="4950">
                  <c:v>9891.33056640625</c:v>
                </c:pt>
                <c:pt idx="4951">
                  <c:v>9893.2666015625</c:v>
                </c:pt>
                <c:pt idx="4952">
                  <c:v>9895.31591796875</c:v>
                </c:pt>
                <c:pt idx="4953">
                  <c:v>9897.44140625</c:v>
                </c:pt>
                <c:pt idx="4954">
                  <c:v>9899.32763671875</c:v>
                </c:pt>
                <c:pt idx="4955">
                  <c:v>9901.21337890625</c:v>
                </c:pt>
                <c:pt idx="4956">
                  <c:v>9903.22509765625</c:v>
                </c:pt>
                <c:pt idx="4957">
                  <c:v>9905.224609375</c:v>
                </c:pt>
                <c:pt idx="4958">
                  <c:v>9907.31201171875</c:v>
                </c:pt>
                <c:pt idx="4959">
                  <c:v>9909.36181640625</c:v>
                </c:pt>
                <c:pt idx="4960">
                  <c:v>9911.2353515625</c:v>
                </c:pt>
                <c:pt idx="4961">
                  <c:v>9913.17138671875</c:v>
                </c:pt>
                <c:pt idx="4962">
                  <c:v>9915.24609375</c:v>
                </c:pt>
                <c:pt idx="4963">
                  <c:v>9917.25830078125</c:v>
                </c:pt>
                <c:pt idx="4964">
                  <c:v>9919.2197265625</c:v>
                </c:pt>
                <c:pt idx="4965">
                  <c:v>9921.21923828125</c:v>
                </c:pt>
                <c:pt idx="4966">
                  <c:v>9923.24365234375</c:v>
                </c:pt>
                <c:pt idx="4967">
                  <c:v>9925.1923828125</c:v>
                </c:pt>
                <c:pt idx="4968">
                  <c:v>9927.1416015625</c:v>
                </c:pt>
                <c:pt idx="4969">
                  <c:v>9929.1787109375</c:v>
                </c:pt>
                <c:pt idx="4970">
                  <c:v>9931.24072265625</c:v>
                </c:pt>
                <c:pt idx="4971">
                  <c:v>9933.2275390625</c:v>
                </c:pt>
                <c:pt idx="4972">
                  <c:v>9935.25244140625</c:v>
                </c:pt>
                <c:pt idx="4973">
                  <c:v>9937.26416015625</c:v>
                </c:pt>
                <c:pt idx="4974">
                  <c:v>9939.20068359375</c:v>
                </c:pt>
                <c:pt idx="4975">
                  <c:v>9941.22509765625</c:v>
                </c:pt>
                <c:pt idx="4976">
                  <c:v>9943.14892578125</c:v>
                </c:pt>
                <c:pt idx="4977">
                  <c:v>9945.123046875</c:v>
                </c:pt>
                <c:pt idx="4978">
                  <c:v>9947.29833984375</c:v>
                </c:pt>
                <c:pt idx="4979">
                  <c:v>9949.2578125</c:v>
                </c:pt>
                <c:pt idx="4980">
                  <c:v>9951.1689453125</c:v>
                </c:pt>
                <c:pt idx="4981">
                  <c:v>9953.2333984375</c:v>
                </c:pt>
                <c:pt idx="4982">
                  <c:v>9955.2958984375</c:v>
                </c:pt>
                <c:pt idx="4983">
                  <c:v>9957.232421875</c:v>
                </c:pt>
                <c:pt idx="4984">
                  <c:v>9959.1435546875</c:v>
                </c:pt>
                <c:pt idx="4985">
                  <c:v>9961.1025390625</c:v>
                </c:pt>
                <c:pt idx="4986">
                  <c:v>9963.21484375</c:v>
                </c:pt>
                <c:pt idx="4987">
                  <c:v>9965.39306640625</c:v>
                </c:pt>
                <c:pt idx="4988">
                  <c:v>9967.31689453125</c:v>
                </c:pt>
                <c:pt idx="4989">
                  <c:v>9969.177734375</c:v>
                </c:pt>
                <c:pt idx="4990">
                  <c:v>9971.15185546875</c:v>
                </c:pt>
                <c:pt idx="4991">
                  <c:v>9973.19873046875</c:v>
                </c:pt>
                <c:pt idx="4992">
                  <c:v>9975.3115234375</c:v>
                </c:pt>
                <c:pt idx="4993">
                  <c:v>9977.3740234375</c:v>
                </c:pt>
                <c:pt idx="4994">
                  <c:v>9979.24755859375</c:v>
                </c:pt>
                <c:pt idx="4995">
                  <c:v>9981.17333984375</c:v>
                </c:pt>
                <c:pt idx="4996">
                  <c:v>9983.21044921875</c:v>
                </c:pt>
                <c:pt idx="4997">
                  <c:v>9985.2099609375</c:v>
                </c:pt>
                <c:pt idx="4998">
                  <c:v>9987.208984375</c:v>
                </c:pt>
                <c:pt idx="4999">
                  <c:v>9989.24609375</c:v>
                </c:pt>
                <c:pt idx="5000">
                  <c:v>9991.2080078125</c:v>
                </c:pt>
                <c:pt idx="5001">
                  <c:v>9993.1572265625</c:v>
                </c:pt>
                <c:pt idx="5002">
                  <c:v>9995.1689453125</c:v>
                </c:pt>
                <c:pt idx="5003">
                  <c:v>9997.18115234375</c:v>
                </c:pt>
                <c:pt idx="5004">
                  <c:v>9999.21826171875</c:v>
                </c:pt>
                <c:pt idx="5005">
                  <c:v>10001.317871093799</c:v>
                </c:pt>
                <c:pt idx="5006">
                  <c:v>10003.2666015625</c:v>
                </c:pt>
                <c:pt idx="5007">
                  <c:v>10005.1650390625</c:v>
                </c:pt>
                <c:pt idx="5008">
                  <c:v>10007.21484375</c:v>
                </c:pt>
                <c:pt idx="5009">
                  <c:v>10009.251953125</c:v>
                </c:pt>
                <c:pt idx="5010">
                  <c:v>10011.238769531201</c:v>
                </c:pt>
                <c:pt idx="5011">
                  <c:v>10013.212890625</c:v>
                </c:pt>
                <c:pt idx="5012">
                  <c:v>10015.111328125</c:v>
                </c:pt>
                <c:pt idx="5013">
                  <c:v>10017.123535156201</c:v>
                </c:pt>
                <c:pt idx="5014">
                  <c:v>10019.186035156201</c:v>
                </c:pt>
                <c:pt idx="5015">
                  <c:v>10021.16015625</c:v>
                </c:pt>
                <c:pt idx="5016">
                  <c:v>10023.0966796875</c:v>
                </c:pt>
                <c:pt idx="5017">
                  <c:v>10025.045410156201</c:v>
                </c:pt>
                <c:pt idx="5018">
                  <c:v>10027.10546875</c:v>
                </c:pt>
                <c:pt idx="5019">
                  <c:v>10029.1298828125</c:v>
                </c:pt>
                <c:pt idx="5020">
                  <c:v>10031.181640625</c:v>
                </c:pt>
                <c:pt idx="5021">
                  <c:v>10033.118652343799</c:v>
                </c:pt>
                <c:pt idx="5022">
                  <c:v>10035.130371093799</c:v>
                </c:pt>
                <c:pt idx="5023">
                  <c:v>10037.116699218701</c:v>
                </c:pt>
                <c:pt idx="5024">
                  <c:v>10039.000488281299</c:v>
                </c:pt>
                <c:pt idx="5025">
                  <c:v>10041.1005859375</c:v>
                </c:pt>
                <c:pt idx="5026">
                  <c:v>10043.212890625</c:v>
                </c:pt>
                <c:pt idx="5027">
                  <c:v>10045.187011718701</c:v>
                </c:pt>
                <c:pt idx="5028">
                  <c:v>10047.101074218701</c:v>
                </c:pt>
                <c:pt idx="5029">
                  <c:v>10049.0751953125</c:v>
                </c:pt>
                <c:pt idx="5030">
                  <c:v>10051.149902343799</c:v>
                </c:pt>
                <c:pt idx="5031">
                  <c:v>10053.1494140625</c:v>
                </c:pt>
                <c:pt idx="5032">
                  <c:v>10055.048339843799</c:v>
                </c:pt>
                <c:pt idx="5033">
                  <c:v>10057.060058593799</c:v>
                </c:pt>
                <c:pt idx="5034">
                  <c:v>10059.145019531201</c:v>
                </c:pt>
                <c:pt idx="5035">
                  <c:v>10061.1572265625</c:v>
                </c:pt>
                <c:pt idx="5036">
                  <c:v>10063.030761718701</c:v>
                </c:pt>
                <c:pt idx="5037">
                  <c:v>10065.017089843799</c:v>
                </c:pt>
                <c:pt idx="5038">
                  <c:v>10067.091796875</c:v>
                </c:pt>
                <c:pt idx="5039">
                  <c:v>10069.06640625</c:v>
                </c:pt>
                <c:pt idx="5040">
                  <c:v>10071.105957031201</c:v>
                </c:pt>
                <c:pt idx="5041">
                  <c:v>10073.142578125</c:v>
                </c:pt>
                <c:pt idx="5042">
                  <c:v>10075.1416015625</c:v>
                </c:pt>
                <c:pt idx="5043">
                  <c:v>10077.201660156201</c:v>
                </c:pt>
                <c:pt idx="5044">
                  <c:v>10079.138183593799</c:v>
                </c:pt>
                <c:pt idx="5045">
                  <c:v>10081.102050781299</c:v>
                </c:pt>
                <c:pt idx="5046">
                  <c:v>10083.227050781299</c:v>
                </c:pt>
                <c:pt idx="5047">
                  <c:v>10085.176269531201</c:v>
                </c:pt>
                <c:pt idx="5048">
                  <c:v>10087.112792968799</c:v>
                </c:pt>
                <c:pt idx="5049">
                  <c:v>10089.237792968799</c:v>
                </c:pt>
                <c:pt idx="5050">
                  <c:v>10091.1865234375</c:v>
                </c:pt>
                <c:pt idx="5051">
                  <c:v>10093.147949218701</c:v>
                </c:pt>
                <c:pt idx="5052">
                  <c:v>10095.1728515625</c:v>
                </c:pt>
                <c:pt idx="5053">
                  <c:v>10097.185058593799</c:v>
                </c:pt>
                <c:pt idx="5054">
                  <c:v>10099.146484375</c:v>
                </c:pt>
                <c:pt idx="5055">
                  <c:v>10101.145996093799</c:v>
                </c:pt>
                <c:pt idx="5056">
                  <c:v>10103.117675781299</c:v>
                </c:pt>
                <c:pt idx="5057">
                  <c:v>10105.038574218701</c:v>
                </c:pt>
                <c:pt idx="5058">
                  <c:v>10107.115722656201</c:v>
                </c:pt>
                <c:pt idx="5059">
                  <c:v>10109.117675781299</c:v>
                </c:pt>
                <c:pt idx="5060">
                  <c:v>10111.092285156201</c:v>
                </c:pt>
                <c:pt idx="5061">
                  <c:v>10113.1044921875</c:v>
                </c:pt>
                <c:pt idx="5062">
                  <c:v>10115.141113281299</c:v>
                </c:pt>
                <c:pt idx="5063">
                  <c:v>10117.087402343799</c:v>
                </c:pt>
                <c:pt idx="5064">
                  <c:v>10119.036621093799</c:v>
                </c:pt>
                <c:pt idx="5065">
                  <c:v>10120.975097656201</c:v>
                </c:pt>
                <c:pt idx="5066">
                  <c:v>10123.0244140625</c:v>
                </c:pt>
                <c:pt idx="5067">
                  <c:v>10125.149902343799</c:v>
                </c:pt>
                <c:pt idx="5068">
                  <c:v>10127.174316406201</c:v>
                </c:pt>
                <c:pt idx="5069">
                  <c:v>10129.1484375</c:v>
                </c:pt>
                <c:pt idx="5070">
                  <c:v>10131.0224609375</c:v>
                </c:pt>
                <c:pt idx="5071">
                  <c:v>10133.122558593799</c:v>
                </c:pt>
                <c:pt idx="5072">
                  <c:v>10135.222167968799</c:v>
                </c:pt>
                <c:pt idx="5073">
                  <c:v>10137.1083984375</c:v>
                </c:pt>
                <c:pt idx="5074">
                  <c:v>10139.107910156201</c:v>
                </c:pt>
                <c:pt idx="5075">
                  <c:v>10141.092285156201</c:v>
                </c:pt>
                <c:pt idx="5076">
                  <c:v>10143.1669921875</c:v>
                </c:pt>
                <c:pt idx="5077">
                  <c:v>10145.2060546875</c:v>
                </c:pt>
                <c:pt idx="5078">
                  <c:v>10147.079589843799</c:v>
                </c:pt>
                <c:pt idx="5079">
                  <c:v>10149.0537109375</c:v>
                </c:pt>
                <c:pt idx="5080">
                  <c:v>10151.0029296875</c:v>
                </c:pt>
                <c:pt idx="5081">
                  <c:v>10152.9267578125</c:v>
                </c:pt>
                <c:pt idx="5082">
                  <c:v>10155.0390625</c:v>
                </c:pt>
                <c:pt idx="5083">
                  <c:v>10157.1240234375</c:v>
                </c:pt>
                <c:pt idx="5084">
                  <c:v>10159.060546875</c:v>
                </c:pt>
                <c:pt idx="5085">
                  <c:v>10161.112792968799</c:v>
                </c:pt>
                <c:pt idx="5086">
                  <c:v>10163.1875</c:v>
                </c:pt>
                <c:pt idx="5087">
                  <c:v>10165.13671875</c:v>
                </c:pt>
                <c:pt idx="5088">
                  <c:v>10167.0205078125</c:v>
                </c:pt>
                <c:pt idx="5089">
                  <c:v>10169.057128906201</c:v>
                </c:pt>
                <c:pt idx="5090">
                  <c:v>10171.146972656201</c:v>
                </c:pt>
                <c:pt idx="5091">
                  <c:v>10173.146484375</c:v>
                </c:pt>
                <c:pt idx="5092">
                  <c:v>10175.107910156201</c:v>
                </c:pt>
                <c:pt idx="5093">
                  <c:v>10177.057128906201</c:v>
                </c:pt>
                <c:pt idx="5094">
                  <c:v>10179.14453125</c:v>
                </c:pt>
                <c:pt idx="5095">
                  <c:v>10181.130859375</c:v>
                </c:pt>
                <c:pt idx="5096">
                  <c:v>10182.9794921875</c:v>
                </c:pt>
                <c:pt idx="5097">
                  <c:v>10185.029296875</c:v>
                </c:pt>
                <c:pt idx="5098">
                  <c:v>10187.0791015625</c:v>
                </c:pt>
                <c:pt idx="5099">
                  <c:v>10189.065917968799</c:v>
                </c:pt>
                <c:pt idx="5100">
                  <c:v>10191.026855468799</c:v>
                </c:pt>
                <c:pt idx="5101">
                  <c:v>10193.038574218701</c:v>
                </c:pt>
                <c:pt idx="5102">
                  <c:v>10195.061035156201</c:v>
                </c:pt>
                <c:pt idx="5103">
                  <c:v>10197.022949218701</c:v>
                </c:pt>
                <c:pt idx="5104">
                  <c:v>10199.09765625</c:v>
                </c:pt>
                <c:pt idx="5105">
                  <c:v>10201.172363281299</c:v>
                </c:pt>
                <c:pt idx="5106">
                  <c:v>10203.0986328125</c:v>
                </c:pt>
                <c:pt idx="5107">
                  <c:v>10205.085449218701</c:v>
                </c:pt>
                <c:pt idx="5108">
                  <c:v>10207.021972656201</c:v>
                </c:pt>
                <c:pt idx="5109">
                  <c:v>10209.008300781299</c:v>
                </c:pt>
                <c:pt idx="5110">
                  <c:v>10211.120605468799</c:v>
                </c:pt>
                <c:pt idx="5111">
                  <c:v>10213.107910156201</c:v>
                </c:pt>
                <c:pt idx="5112">
                  <c:v>10215.1953125</c:v>
                </c:pt>
                <c:pt idx="5113">
                  <c:v>10217.156738281299</c:v>
                </c:pt>
                <c:pt idx="5114">
                  <c:v>10218.965332031201</c:v>
                </c:pt>
                <c:pt idx="5115">
                  <c:v>10220.951660156201</c:v>
                </c:pt>
                <c:pt idx="5116">
                  <c:v>10222.978515625</c:v>
                </c:pt>
                <c:pt idx="5117">
                  <c:v>10224.9658203125</c:v>
                </c:pt>
                <c:pt idx="5118">
                  <c:v>10226.989746093799</c:v>
                </c:pt>
                <c:pt idx="5119">
                  <c:v>10229.0517578125</c:v>
                </c:pt>
                <c:pt idx="5120">
                  <c:v>10230.9736328125</c:v>
                </c:pt>
                <c:pt idx="5121">
                  <c:v>10232.9853515625</c:v>
                </c:pt>
                <c:pt idx="5122">
                  <c:v>10235.138183593799</c:v>
                </c:pt>
                <c:pt idx="5123">
                  <c:v>10237.1123046875</c:v>
                </c:pt>
                <c:pt idx="5124">
                  <c:v>10239.05859375</c:v>
                </c:pt>
                <c:pt idx="5125">
                  <c:v>10241.058105468799</c:v>
                </c:pt>
                <c:pt idx="5126">
                  <c:v>10243.109863281299</c:v>
                </c:pt>
                <c:pt idx="5127">
                  <c:v>10245.109375</c:v>
                </c:pt>
                <c:pt idx="5128">
                  <c:v>10246.995605468799</c:v>
                </c:pt>
                <c:pt idx="5129">
                  <c:v>10248.894042968799</c:v>
                </c:pt>
                <c:pt idx="5130">
                  <c:v>10250.956542968799</c:v>
                </c:pt>
                <c:pt idx="5131">
                  <c:v>10253.0439453125</c:v>
                </c:pt>
                <c:pt idx="5132">
                  <c:v>10255.118652343799</c:v>
                </c:pt>
                <c:pt idx="5133">
                  <c:v>10257.1181640625</c:v>
                </c:pt>
                <c:pt idx="5134">
                  <c:v>10259.026855468799</c:v>
                </c:pt>
                <c:pt idx="5135">
                  <c:v>10260.937988281299</c:v>
                </c:pt>
                <c:pt idx="5136">
                  <c:v>10262.990234375</c:v>
                </c:pt>
                <c:pt idx="5137">
                  <c:v>10265.090332031201</c:v>
                </c:pt>
                <c:pt idx="5138">
                  <c:v>10267.014160156201</c:v>
                </c:pt>
                <c:pt idx="5139">
                  <c:v>10268.98828125</c:v>
                </c:pt>
                <c:pt idx="5140">
                  <c:v>10270.9599609375</c:v>
                </c:pt>
                <c:pt idx="5141">
                  <c:v>10272.931640625</c:v>
                </c:pt>
                <c:pt idx="5142">
                  <c:v>10275.071777343799</c:v>
                </c:pt>
                <c:pt idx="5143">
                  <c:v>10277.136230468799</c:v>
                </c:pt>
                <c:pt idx="5144">
                  <c:v>10279.060058593799</c:v>
                </c:pt>
                <c:pt idx="5145">
                  <c:v>10281.097167968799</c:v>
                </c:pt>
                <c:pt idx="5146">
                  <c:v>10283.005859375</c:v>
                </c:pt>
                <c:pt idx="5147">
                  <c:v>10284.9169921875</c:v>
                </c:pt>
                <c:pt idx="5148">
                  <c:v>10286.969238281299</c:v>
                </c:pt>
                <c:pt idx="5149">
                  <c:v>10288.905761718701</c:v>
                </c:pt>
                <c:pt idx="5150">
                  <c:v>10290.8798828125</c:v>
                </c:pt>
                <c:pt idx="5151">
                  <c:v>10293.017578125</c:v>
                </c:pt>
                <c:pt idx="5152">
                  <c:v>10295.130371093799</c:v>
                </c:pt>
                <c:pt idx="5153">
                  <c:v>10296.938964843799</c:v>
                </c:pt>
                <c:pt idx="5154">
                  <c:v>10298.98828125</c:v>
                </c:pt>
                <c:pt idx="5155">
                  <c:v>10301.1533203125</c:v>
                </c:pt>
                <c:pt idx="5156">
                  <c:v>10302.9765625</c:v>
                </c:pt>
                <c:pt idx="5157">
                  <c:v>10304.9130859375</c:v>
                </c:pt>
                <c:pt idx="5158">
                  <c:v>10306.9501953125</c:v>
                </c:pt>
                <c:pt idx="5159">
                  <c:v>10308.924316406201</c:v>
                </c:pt>
                <c:pt idx="5160">
                  <c:v>10310.860839843799</c:v>
                </c:pt>
                <c:pt idx="5161">
                  <c:v>10312.8349609375</c:v>
                </c:pt>
                <c:pt idx="5162">
                  <c:v>10314.8193359375</c:v>
                </c:pt>
                <c:pt idx="5163">
                  <c:v>10316.9189453125</c:v>
                </c:pt>
                <c:pt idx="5164">
                  <c:v>10318.9833984375</c:v>
                </c:pt>
                <c:pt idx="5165">
                  <c:v>10320.9326171875</c:v>
                </c:pt>
                <c:pt idx="5166">
                  <c:v>10322.9296875</c:v>
                </c:pt>
                <c:pt idx="5167">
                  <c:v>10324.9794921875</c:v>
                </c:pt>
                <c:pt idx="5168">
                  <c:v>10327.0439453125</c:v>
                </c:pt>
                <c:pt idx="5169">
                  <c:v>10329.018066406201</c:v>
                </c:pt>
                <c:pt idx="5170">
                  <c:v>10330.979980468799</c:v>
                </c:pt>
                <c:pt idx="5171">
                  <c:v>10332.929199218701</c:v>
                </c:pt>
                <c:pt idx="5172">
                  <c:v>10334.913574218701</c:v>
                </c:pt>
                <c:pt idx="5173">
                  <c:v>10337.025878906201</c:v>
                </c:pt>
                <c:pt idx="5174">
                  <c:v>10339.0400390625</c:v>
                </c:pt>
                <c:pt idx="5175">
                  <c:v>10341.014160156201</c:v>
                </c:pt>
                <c:pt idx="5176">
                  <c:v>10342.962890625</c:v>
                </c:pt>
                <c:pt idx="5177">
                  <c:v>10344.861816406201</c:v>
                </c:pt>
                <c:pt idx="5178">
                  <c:v>10346.924316406201</c:v>
                </c:pt>
                <c:pt idx="5179">
                  <c:v>10348.908691406201</c:v>
                </c:pt>
                <c:pt idx="5180">
                  <c:v>10350.880371093799</c:v>
                </c:pt>
                <c:pt idx="5181">
                  <c:v>10352.89453125</c:v>
                </c:pt>
                <c:pt idx="5182">
                  <c:v>10354.896484375</c:v>
                </c:pt>
                <c:pt idx="5183">
                  <c:v>10356.870605468799</c:v>
                </c:pt>
                <c:pt idx="5184">
                  <c:v>10358.869628906201</c:v>
                </c:pt>
                <c:pt idx="5185">
                  <c:v>10360.868652343799</c:v>
                </c:pt>
                <c:pt idx="5186">
                  <c:v>10362.843261718701</c:v>
                </c:pt>
                <c:pt idx="5187">
                  <c:v>10364.8779296875</c:v>
                </c:pt>
                <c:pt idx="5188">
                  <c:v>10366.927246093799</c:v>
                </c:pt>
                <c:pt idx="5189">
                  <c:v>10368.903808593799</c:v>
                </c:pt>
                <c:pt idx="5190">
                  <c:v>10370.8525390625</c:v>
                </c:pt>
                <c:pt idx="5191">
                  <c:v>10372.849609375</c:v>
                </c:pt>
                <c:pt idx="5192">
                  <c:v>10374.962402343799</c:v>
                </c:pt>
                <c:pt idx="5193">
                  <c:v>10377.064941406201</c:v>
                </c:pt>
                <c:pt idx="5194">
                  <c:v>10378.9384765625</c:v>
                </c:pt>
                <c:pt idx="5195">
                  <c:v>10380.8623046875</c:v>
                </c:pt>
                <c:pt idx="5196">
                  <c:v>10382.924316406201</c:v>
                </c:pt>
                <c:pt idx="5197">
                  <c:v>10384.923339843799</c:v>
                </c:pt>
                <c:pt idx="5198">
                  <c:v>10386.859863281299</c:v>
                </c:pt>
                <c:pt idx="5199">
                  <c:v>10388.947265625</c:v>
                </c:pt>
                <c:pt idx="5200">
                  <c:v>10391.009277343799</c:v>
                </c:pt>
                <c:pt idx="5201">
                  <c:v>10392.8701171875</c:v>
                </c:pt>
                <c:pt idx="5202">
                  <c:v>10394.8447265625</c:v>
                </c:pt>
                <c:pt idx="5203">
                  <c:v>10396.970214843799</c:v>
                </c:pt>
                <c:pt idx="5204">
                  <c:v>10398.994628906201</c:v>
                </c:pt>
                <c:pt idx="5205">
                  <c:v>10400.940917968799</c:v>
                </c:pt>
                <c:pt idx="5206">
                  <c:v>10402.876953125</c:v>
                </c:pt>
                <c:pt idx="5207">
                  <c:v>10404.841308593799</c:v>
                </c:pt>
                <c:pt idx="5208">
                  <c:v>10406.9287109375</c:v>
                </c:pt>
                <c:pt idx="5209">
                  <c:v>10408.928222656201</c:v>
                </c:pt>
                <c:pt idx="5210">
                  <c:v>10410.824707031201</c:v>
                </c:pt>
                <c:pt idx="5211">
                  <c:v>10412.8740234375</c:v>
                </c:pt>
                <c:pt idx="5212">
                  <c:v>10414.86328125</c:v>
                </c:pt>
                <c:pt idx="5213">
                  <c:v>10416.762207031201</c:v>
                </c:pt>
                <c:pt idx="5214">
                  <c:v>10418.799316406201</c:v>
                </c:pt>
                <c:pt idx="5215">
                  <c:v>10420.836425781299</c:v>
                </c:pt>
                <c:pt idx="5216">
                  <c:v>10422.860839843799</c:v>
                </c:pt>
                <c:pt idx="5217">
                  <c:v>10424.847167968799</c:v>
                </c:pt>
                <c:pt idx="5218">
                  <c:v>10426.9091796875</c:v>
                </c:pt>
                <c:pt idx="5219">
                  <c:v>10429.072265625</c:v>
                </c:pt>
                <c:pt idx="5220">
                  <c:v>10431.021484375</c:v>
                </c:pt>
                <c:pt idx="5221">
                  <c:v>10432.919921875</c:v>
                </c:pt>
                <c:pt idx="5222">
                  <c:v>10434.881347656201</c:v>
                </c:pt>
                <c:pt idx="5223">
                  <c:v>10436.8681640625</c:v>
                </c:pt>
                <c:pt idx="5224">
                  <c:v>10438.942871093799</c:v>
                </c:pt>
                <c:pt idx="5225">
                  <c:v>10441.002441406201</c:v>
                </c:pt>
                <c:pt idx="5226">
                  <c:v>10442.9638671875</c:v>
                </c:pt>
                <c:pt idx="5227">
                  <c:v>10444.827636718701</c:v>
                </c:pt>
                <c:pt idx="5228">
                  <c:v>10446.802246093799</c:v>
                </c:pt>
                <c:pt idx="5229">
                  <c:v>10448.90234375</c:v>
                </c:pt>
                <c:pt idx="5230">
                  <c:v>10450.977050781299</c:v>
                </c:pt>
                <c:pt idx="5231">
                  <c:v>10453.0263671875</c:v>
                </c:pt>
                <c:pt idx="5232">
                  <c:v>10454.9755859375</c:v>
                </c:pt>
                <c:pt idx="5233">
                  <c:v>10456.8994140625</c:v>
                </c:pt>
                <c:pt idx="5234">
                  <c:v>10458.986816406201</c:v>
                </c:pt>
                <c:pt idx="5235">
                  <c:v>10460.936035156201</c:v>
                </c:pt>
                <c:pt idx="5236">
                  <c:v>10462.821777343799</c:v>
                </c:pt>
                <c:pt idx="5237">
                  <c:v>10464.818359375</c:v>
                </c:pt>
                <c:pt idx="5238">
                  <c:v>10466.7548828125</c:v>
                </c:pt>
                <c:pt idx="5239">
                  <c:v>10468.754394531201</c:v>
                </c:pt>
                <c:pt idx="5240">
                  <c:v>10470.75390625</c:v>
                </c:pt>
                <c:pt idx="5241">
                  <c:v>10472.755859375</c:v>
                </c:pt>
                <c:pt idx="5242">
                  <c:v>10474.79296875</c:v>
                </c:pt>
                <c:pt idx="5243">
                  <c:v>10476.829589843799</c:v>
                </c:pt>
                <c:pt idx="5244">
                  <c:v>10478.841308593799</c:v>
                </c:pt>
                <c:pt idx="5245">
                  <c:v>10480.828125</c:v>
                </c:pt>
                <c:pt idx="5246">
                  <c:v>10482.865234375</c:v>
                </c:pt>
                <c:pt idx="5247">
                  <c:v>10484.978027343799</c:v>
                </c:pt>
                <c:pt idx="5248">
                  <c:v>10486.901855468799</c:v>
                </c:pt>
                <c:pt idx="5249">
                  <c:v>10488.86328125</c:v>
                </c:pt>
                <c:pt idx="5250">
                  <c:v>10490.8623046875</c:v>
                </c:pt>
                <c:pt idx="5251">
                  <c:v>10492.7109375</c:v>
                </c:pt>
                <c:pt idx="5252">
                  <c:v>10494.748535156201</c:v>
                </c:pt>
                <c:pt idx="5253">
                  <c:v>10496.78515625</c:v>
                </c:pt>
                <c:pt idx="5254">
                  <c:v>10498.834472656201</c:v>
                </c:pt>
                <c:pt idx="5255">
                  <c:v>10500.833984375</c:v>
                </c:pt>
                <c:pt idx="5256">
                  <c:v>10502.845703125</c:v>
                </c:pt>
                <c:pt idx="5257">
                  <c:v>10504.8828125</c:v>
                </c:pt>
                <c:pt idx="5258">
                  <c:v>10506.769042968799</c:v>
                </c:pt>
                <c:pt idx="5259">
                  <c:v>10508.8037109375</c:v>
                </c:pt>
                <c:pt idx="5260">
                  <c:v>10510.702636718701</c:v>
                </c:pt>
                <c:pt idx="5261">
                  <c:v>10512.654296875</c:v>
                </c:pt>
                <c:pt idx="5262">
                  <c:v>10514.751953125</c:v>
                </c:pt>
                <c:pt idx="5263">
                  <c:v>10516.8515625</c:v>
                </c:pt>
                <c:pt idx="5264">
                  <c:v>10518.928222656201</c:v>
                </c:pt>
                <c:pt idx="5265">
                  <c:v>10521.015625</c:v>
                </c:pt>
                <c:pt idx="5266">
                  <c:v>10522.927246093799</c:v>
                </c:pt>
                <c:pt idx="5267">
                  <c:v>10524.775390625</c:v>
                </c:pt>
                <c:pt idx="5268">
                  <c:v>10526.8125</c:v>
                </c:pt>
                <c:pt idx="5269">
                  <c:v>10528.787109375</c:v>
                </c:pt>
                <c:pt idx="5270">
                  <c:v>10530.8369140625</c:v>
                </c:pt>
                <c:pt idx="5271">
                  <c:v>10532.8486328125</c:v>
                </c:pt>
                <c:pt idx="5272">
                  <c:v>10534.784667968799</c:v>
                </c:pt>
                <c:pt idx="5273">
                  <c:v>10536.733886718701</c:v>
                </c:pt>
                <c:pt idx="5274">
                  <c:v>10538.758300781299</c:v>
                </c:pt>
                <c:pt idx="5275">
                  <c:v>10540.742675781299</c:v>
                </c:pt>
                <c:pt idx="5276">
                  <c:v>10542.679199218701</c:v>
                </c:pt>
                <c:pt idx="5277">
                  <c:v>10544.8193359375</c:v>
                </c:pt>
                <c:pt idx="5278">
                  <c:v>10546.932128906201</c:v>
                </c:pt>
                <c:pt idx="5279">
                  <c:v>10548.880859375</c:v>
                </c:pt>
                <c:pt idx="5280">
                  <c:v>10550.867675781299</c:v>
                </c:pt>
                <c:pt idx="5281">
                  <c:v>10552.814453125</c:v>
                </c:pt>
                <c:pt idx="5282">
                  <c:v>10554.80078125</c:v>
                </c:pt>
                <c:pt idx="5283">
                  <c:v>10556.8525390625</c:v>
                </c:pt>
                <c:pt idx="5284">
                  <c:v>10558.7890625</c:v>
                </c:pt>
                <c:pt idx="5285">
                  <c:v>10560.7509765625</c:v>
                </c:pt>
                <c:pt idx="5286">
                  <c:v>10562.7880859375</c:v>
                </c:pt>
                <c:pt idx="5287">
                  <c:v>10564.8251953125</c:v>
                </c:pt>
                <c:pt idx="5288">
                  <c:v>10566.8369140625</c:v>
                </c:pt>
                <c:pt idx="5289">
                  <c:v>10568.748046875</c:v>
                </c:pt>
                <c:pt idx="5290">
                  <c:v>10570.7099609375</c:v>
                </c:pt>
                <c:pt idx="5291">
                  <c:v>10572.8349609375</c:v>
                </c:pt>
                <c:pt idx="5292">
                  <c:v>10574.859375</c:v>
                </c:pt>
                <c:pt idx="5293">
                  <c:v>10576.7705078125</c:v>
                </c:pt>
                <c:pt idx="5294">
                  <c:v>10578.794921875</c:v>
                </c:pt>
                <c:pt idx="5295">
                  <c:v>10580.8193359375</c:v>
                </c:pt>
                <c:pt idx="5296">
                  <c:v>10582.730957031201</c:v>
                </c:pt>
                <c:pt idx="5297">
                  <c:v>10584.768066406201</c:v>
                </c:pt>
                <c:pt idx="5298">
                  <c:v>10586.842285156201</c:v>
                </c:pt>
                <c:pt idx="5299">
                  <c:v>10588.778808593799</c:v>
                </c:pt>
                <c:pt idx="5300">
                  <c:v>10590.7158203125</c:v>
                </c:pt>
                <c:pt idx="5301">
                  <c:v>10592.662597656201</c:v>
                </c:pt>
                <c:pt idx="5302">
                  <c:v>10594.671875</c:v>
                </c:pt>
                <c:pt idx="5303">
                  <c:v>10596.733886718701</c:v>
                </c:pt>
                <c:pt idx="5304">
                  <c:v>10598.8359375</c:v>
                </c:pt>
                <c:pt idx="5305">
                  <c:v>10600.7119140625</c:v>
                </c:pt>
                <c:pt idx="5306">
                  <c:v>10602.673828125</c:v>
                </c:pt>
                <c:pt idx="5307">
                  <c:v>10604.8369140625</c:v>
                </c:pt>
                <c:pt idx="5308">
                  <c:v>10606.720703125</c:v>
                </c:pt>
                <c:pt idx="5309">
                  <c:v>10608.667480468799</c:v>
                </c:pt>
                <c:pt idx="5310">
                  <c:v>10610.757324218701</c:v>
                </c:pt>
                <c:pt idx="5311">
                  <c:v>10612.834472656201</c:v>
                </c:pt>
                <c:pt idx="5312">
                  <c:v>10614.8583984375</c:v>
                </c:pt>
                <c:pt idx="5313">
                  <c:v>10616.7568359375</c:v>
                </c:pt>
                <c:pt idx="5314">
                  <c:v>10618.83203125</c:v>
                </c:pt>
                <c:pt idx="5315">
                  <c:v>10620.831542968799</c:v>
                </c:pt>
                <c:pt idx="5316">
                  <c:v>10622.755371093799</c:v>
                </c:pt>
                <c:pt idx="5317">
                  <c:v>10624.8173828125</c:v>
                </c:pt>
                <c:pt idx="5318">
                  <c:v>10626.778808593799</c:v>
                </c:pt>
                <c:pt idx="5319">
                  <c:v>10628.765625</c:v>
                </c:pt>
                <c:pt idx="5320">
                  <c:v>10630.802734375</c:v>
                </c:pt>
                <c:pt idx="5321">
                  <c:v>10632.776855468799</c:v>
                </c:pt>
                <c:pt idx="5322">
                  <c:v>10634.7509765625</c:v>
                </c:pt>
                <c:pt idx="5323">
                  <c:v>10636.750488281299</c:v>
                </c:pt>
                <c:pt idx="5324">
                  <c:v>10638.699707031201</c:v>
                </c:pt>
                <c:pt idx="5325">
                  <c:v>10640.711425781299</c:v>
                </c:pt>
                <c:pt idx="5326">
                  <c:v>10642.798828125</c:v>
                </c:pt>
                <c:pt idx="5327">
                  <c:v>10644.78515625</c:v>
                </c:pt>
                <c:pt idx="5328">
                  <c:v>10646.706542968799</c:v>
                </c:pt>
                <c:pt idx="5329">
                  <c:v>10648.71875</c:v>
                </c:pt>
                <c:pt idx="5330">
                  <c:v>10650.7080078125</c:v>
                </c:pt>
                <c:pt idx="5331">
                  <c:v>10652.694824218701</c:v>
                </c:pt>
                <c:pt idx="5332">
                  <c:v>10654.706542968799</c:v>
                </c:pt>
                <c:pt idx="5333">
                  <c:v>10656.7060546875</c:v>
                </c:pt>
                <c:pt idx="5334">
                  <c:v>10658.6171875</c:v>
                </c:pt>
                <c:pt idx="5335">
                  <c:v>10660.62890625</c:v>
                </c:pt>
                <c:pt idx="5336">
                  <c:v>10662.75390625</c:v>
                </c:pt>
                <c:pt idx="5337">
                  <c:v>10664.8037109375</c:v>
                </c:pt>
                <c:pt idx="5338">
                  <c:v>10666.7275390625</c:v>
                </c:pt>
                <c:pt idx="5339">
                  <c:v>10668.575683593799</c:v>
                </c:pt>
                <c:pt idx="5340">
                  <c:v>10670.650878906201</c:v>
                </c:pt>
                <c:pt idx="5341">
                  <c:v>10672.726074218701</c:v>
                </c:pt>
                <c:pt idx="5342">
                  <c:v>10674.7626953125</c:v>
                </c:pt>
                <c:pt idx="5343">
                  <c:v>10676.76171875</c:v>
                </c:pt>
                <c:pt idx="5344">
                  <c:v>10678.748535156201</c:v>
                </c:pt>
                <c:pt idx="5345">
                  <c:v>10680.7353515625</c:v>
                </c:pt>
                <c:pt idx="5346">
                  <c:v>10682.84765625</c:v>
                </c:pt>
                <c:pt idx="5347">
                  <c:v>10684.756347656201</c:v>
                </c:pt>
                <c:pt idx="5348">
                  <c:v>10686.617675781299</c:v>
                </c:pt>
                <c:pt idx="5349">
                  <c:v>10688.720214843799</c:v>
                </c:pt>
                <c:pt idx="5350">
                  <c:v>10690.6943359375</c:v>
                </c:pt>
                <c:pt idx="5351">
                  <c:v>10692.6435546875</c:v>
                </c:pt>
                <c:pt idx="5352">
                  <c:v>10694.6552734375</c:v>
                </c:pt>
                <c:pt idx="5353">
                  <c:v>10696.7021484375</c:v>
                </c:pt>
                <c:pt idx="5354">
                  <c:v>10698.689453125</c:v>
                </c:pt>
                <c:pt idx="5355">
                  <c:v>10700.701660156201</c:v>
                </c:pt>
                <c:pt idx="5356">
                  <c:v>10702.700683593799</c:v>
                </c:pt>
                <c:pt idx="5357">
                  <c:v>10704.7275390625</c:v>
                </c:pt>
                <c:pt idx="5358">
                  <c:v>10706.638671875</c:v>
                </c:pt>
                <c:pt idx="5359">
                  <c:v>10708.509765625</c:v>
                </c:pt>
                <c:pt idx="5360">
                  <c:v>10710.544433593799</c:v>
                </c:pt>
                <c:pt idx="5361">
                  <c:v>10712.583496093799</c:v>
                </c:pt>
                <c:pt idx="5362">
                  <c:v>10714.6708984375</c:v>
                </c:pt>
                <c:pt idx="5363">
                  <c:v>10716.683105468799</c:v>
                </c:pt>
                <c:pt idx="5364">
                  <c:v>10718.697753906201</c:v>
                </c:pt>
                <c:pt idx="5365">
                  <c:v>10720.7978515625</c:v>
                </c:pt>
                <c:pt idx="5366">
                  <c:v>10722.8349609375</c:v>
                </c:pt>
                <c:pt idx="5367">
                  <c:v>10724.809082031201</c:v>
                </c:pt>
                <c:pt idx="5368">
                  <c:v>10726.594238281299</c:v>
                </c:pt>
                <c:pt idx="5369">
                  <c:v>10728.5556640625</c:v>
                </c:pt>
                <c:pt idx="5370">
                  <c:v>10730.693359375</c:v>
                </c:pt>
                <c:pt idx="5371">
                  <c:v>10732.692871093799</c:v>
                </c:pt>
                <c:pt idx="5372">
                  <c:v>10734.7802734375</c:v>
                </c:pt>
                <c:pt idx="5373">
                  <c:v>10736.867675781299</c:v>
                </c:pt>
                <c:pt idx="5374">
                  <c:v>10738.7666015625</c:v>
                </c:pt>
                <c:pt idx="5375">
                  <c:v>10740.589355468799</c:v>
                </c:pt>
                <c:pt idx="5376">
                  <c:v>10742.575683593799</c:v>
                </c:pt>
                <c:pt idx="5377">
                  <c:v>10744.638183593799</c:v>
                </c:pt>
                <c:pt idx="5378">
                  <c:v>10746.6103515625</c:v>
                </c:pt>
                <c:pt idx="5379">
                  <c:v>10748.634765625</c:v>
                </c:pt>
                <c:pt idx="5380">
                  <c:v>10750.69921875</c:v>
                </c:pt>
                <c:pt idx="5381">
                  <c:v>10752.585449218701</c:v>
                </c:pt>
                <c:pt idx="5382">
                  <c:v>10754.547363281299</c:v>
                </c:pt>
                <c:pt idx="5383">
                  <c:v>10756.732910156201</c:v>
                </c:pt>
                <c:pt idx="5384">
                  <c:v>10758.7822265625</c:v>
                </c:pt>
                <c:pt idx="5385">
                  <c:v>10760.655761718701</c:v>
                </c:pt>
                <c:pt idx="5386">
                  <c:v>10762.680175781299</c:v>
                </c:pt>
                <c:pt idx="5387">
                  <c:v>10764.6943359375</c:v>
                </c:pt>
                <c:pt idx="5388">
                  <c:v>10766.6181640625</c:v>
                </c:pt>
                <c:pt idx="5389">
                  <c:v>10768.6298828125</c:v>
                </c:pt>
                <c:pt idx="5390">
                  <c:v>10770.6669921875</c:v>
                </c:pt>
                <c:pt idx="5391">
                  <c:v>10772.641113281299</c:v>
                </c:pt>
                <c:pt idx="5392">
                  <c:v>10774.6630859375</c:v>
                </c:pt>
                <c:pt idx="5393">
                  <c:v>10776.763671875</c:v>
                </c:pt>
                <c:pt idx="5394">
                  <c:v>10778.7529296875</c:v>
                </c:pt>
                <c:pt idx="5395">
                  <c:v>10780.7119140625</c:v>
                </c:pt>
                <c:pt idx="5396">
                  <c:v>10782.673828125</c:v>
                </c:pt>
                <c:pt idx="5397">
                  <c:v>10784.6376953125</c:v>
                </c:pt>
                <c:pt idx="5398">
                  <c:v>10786.5361328125</c:v>
                </c:pt>
                <c:pt idx="5399">
                  <c:v>10788.5732421875</c:v>
                </c:pt>
                <c:pt idx="5400">
                  <c:v>10790.723144531201</c:v>
                </c:pt>
                <c:pt idx="5401">
                  <c:v>10792.707519531201</c:v>
                </c:pt>
                <c:pt idx="5402">
                  <c:v>10794.732421875</c:v>
                </c:pt>
                <c:pt idx="5403">
                  <c:v>10796.759277343799</c:v>
                </c:pt>
                <c:pt idx="5404">
                  <c:v>10798.7333984375</c:v>
                </c:pt>
                <c:pt idx="5405">
                  <c:v>10800.6826171875</c:v>
                </c:pt>
                <c:pt idx="5406">
                  <c:v>10802.6064453125</c:v>
                </c:pt>
                <c:pt idx="5407">
                  <c:v>10804.555175781299</c:v>
                </c:pt>
                <c:pt idx="5408">
                  <c:v>10806.491699218701</c:v>
                </c:pt>
                <c:pt idx="5409">
                  <c:v>10808.528808593799</c:v>
                </c:pt>
                <c:pt idx="5410">
                  <c:v>10810.716308593799</c:v>
                </c:pt>
                <c:pt idx="5411">
                  <c:v>10812.766113281299</c:v>
                </c:pt>
                <c:pt idx="5412">
                  <c:v>10814.5771484375</c:v>
                </c:pt>
                <c:pt idx="5413">
                  <c:v>10816.573730468799</c:v>
                </c:pt>
                <c:pt idx="5414">
                  <c:v>10818.7236328125</c:v>
                </c:pt>
                <c:pt idx="5415">
                  <c:v>10820.6123046875</c:v>
                </c:pt>
                <c:pt idx="5416">
                  <c:v>10822.521484375</c:v>
                </c:pt>
                <c:pt idx="5417">
                  <c:v>10824.734863281299</c:v>
                </c:pt>
                <c:pt idx="5418">
                  <c:v>10826.872558593799</c:v>
                </c:pt>
                <c:pt idx="5419">
                  <c:v>10828.645019531201</c:v>
                </c:pt>
                <c:pt idx="5420">
                  <c:v>10830.608886718701</c:v>
                </c:pt>
                <c:pt idx="5421">
                  <c:v>10832.6962890625</c:v>
                </c:pt>
                <c:pt idx="5422">
                  <c:v>10834.582519531201</c:v>
                </c:pt>
                <c:pt idx="5423">
                  <c:v>10836.569824218701</c:v>
                </c:pt>
                <c:pt idx="5424">
                  <c:v>10838.6318359375</c:v>
                </c:pt>
                <c:pt idx="5425">
                  <c:v>10840.668457031201</c:v>
                </c:pt>
                <c:pt idx="5426">
                  <c:v>10842.743652343799</c:v>
                </c:pt>
                <c:pt idx="5427">
                  <c:v>10844.667480468799</c:v>
                </c:pt>
                <c:pt idx="5428">
                  <c:v>10846.666503906201</c:v>
                </c:pt>
                <c:pt idx="5429">
                  <c:v>10848.716308593799</c:v>
                </c:pt>
                <c:pt idx="5430">
                  <c:v>10850.640136718701</c:v>
                </c:pt>
                <c:pt idx="5431">
                  <c:v>10852.664550781299</c:v>
                </c:pt>
                <c:pt idx="5432">
                  <c:v>10854.487792968799</c:v>
                </c:pt>
                <c:pt idx="5433">
                  <c:v>10856.398925781299</c:v>
                </c:pt>
                <c:pt idx="5434">
                  <c:v>10858.4736328125</c:v>
                </c:pt>
                <c:pt idx="5435">
                  <c:v>10860.498535156201</c:v>
                </c:pt>
                <c:pt idx="5436">
                  <c:v>10862.648925781299</c:v>
                </c:pt>
                <c:pt idx="5437">
                  <c:v>10864.6728515625</c:v>
                </c:pt>
                <c:pt idx="5438">
                  <c:v>10866.609375</c:v>
                </c:pt>
                <c:pt idx="5439">
                  <c:v>10868.5712890625</c:v>
                </c:pt>
                <c:pt idx="5440">
                  <c:v>10870.583496093799</c:v>
                </c:pt>
                <c:pt idx="5441">
                  <c:v>10872.5576171875</c:v>
                </c:pt>
                <c:pt idx="5442">
                  <c:v>10874.5439453125</c:v>
                </c:pt>
                <c:pt idx="5443">
                  <c:v>10876.5556640625</c:v>
                </c:pt>
                <c:pt idx="5444">
                  <c:v>10878.4794921875</c:v>
                </c:pt>
                <c:pt idx="5445">
                  <c:v>10880.6044921875</c:v>
                </c:pt>
                <c:pt idx="5446">
                  <c:v>10882.6162109375</c:v>
                </c:pt>
                <c:pt idx="5447">
                  <c:v>10884.46484375</c:v>
                </c:pt>
                <c:pt idx="5448">
                  <c:v>10886.477050781299</c:v>
                </c:pt>
                <c:pt idx="5449">
                  <c:v>10888.5771484375</c:v>
                </c:pt>
                <c:pt idx="5450">
                  <c:v>10890.538574218701</c:v>
                </c:pt>
                <c:pt idx="5451">
                  <c:v>10892.5126953125</c:v>
                </c:pt>
                <c:pt idx="5452">
                  <c:v>10894.6630859375</c:v>
                </c:pt>
                <c:pt idx="5453">
                  <c:v>10896.80078125</c:v>
                </c:pt>
                <c:pt idx="5454">
                  <c:v>10898.724609375</c:v>
                </c:pt>
                <c:pt idx="5455">
                  <c:v>10900.623046875</c:v>
                </c:pt>
                <c:pt idx="5456">
                  <c:v>10902.597167968799</c:v>
                </c:pt>
                <c:pt idx="5457">
                  <c:v>10904.53125</c:v>
                </c:pt>
                <c:pt idx="5458">
                  <c:v>10906.543457031201</c:v>
                </c:pt>
                <c:pt idx="5459">
                  <c:v>10908.6083984375</c:v>
                </c:pt>
                <c:pt idx="5460">
                  <c:v>10910.557128906201</c:v>
                </c:pt>
                <c:pt idx="5461">
                  <c:v>10912.543457031201</c:v>
                </c:pt>
                <c:pt idx="5462">
                  <c:v>10914.515136718701</c:v>
                </c:pt>
                <c:pt idx="5463">
                  <c:v>10916.5146484375</c:v>
                </c:pt>
                <c:pt idx="5464">
                  <c:v>10918.501953125</c:v>
                </c:pt>
                <c:pt idx="5465">
                  <c:v>10920.451171875</c:v>
                </c:pt>
                <c:pt idx="5466">
                  <c:v>10922.565917968799</c:v>
                </c:pt>
                <c:pt idx="5467">
                  <c:v>10924.638183593799</c:v>
                </c:pt>
                <c:pt idx="5468">
                  <c:v>10926.5869140625</c:v>
                </c:pt>
                <c:pt idx="5469">
                  <c:v>10928.475097656201</c:v>
                </c:pt>
                <c:pt idx="5470">
                  <c:v>10930.5751953125</c:v>
                </c:pt>
                <c:pt idx="5471">
                  <c:v>10932.600097656201</c:v>
                </c:pt>
                <c:pt idx="5472">
                  <c:v>10934.523925781299</c:v>
                </c:pt>
                <c:pt idx="5473">
                  <c:v>10936.561035156201</c:v>
                </c:pt>
                <c:pt idx="5474">
                  <c:v>10938.497558593799</c:v>
                </c:pt>
                <c:pt idx="5475">
                  <c:v>10940.5068359375</c:v>
                </c:pt>
                <c:pt idx="5476">
                  <c:v>10942.594238281299</c:v>
                </c:pt>
                <c:pt idx="5477">
                  <c:v>10944.583496093799</c:v>
                </c:pt>
                <c:pt idx="5478">
                  <c:v>10946.494628906201</c:v>
                </c:pt>
                <c:pt idx="5479">
                  <c:v>10948.5439453125</c:v>
                </c:pt>
                <c:pt idx="5480">
                  <c:v>10950.644042968799</c:v>
                </c:pt>
                <c:pt idx="5481">
                  <c:v>10952.553222656201</c:v>
                </c:pt>
                <c:pt idx="5482">
                  <c:v>10954.52734375</c:v>
                </c:pt>
                <c:pt idx="5483">
                  <c:v>10956.566894531201</c:v>
                </c:pt>
                <c:pt idx="5484">
                  <c:v>10958.5283203125</c:v>
                </c:pt>
                <c:pt idx="5485">
                  <c:v>10960.477050781299</c:v>
                </c:pt>
                <c:pt idx="5486">
                  <c:v>10962.501464843799</c:v>
                </c:pt>
                <c:pt idx="5487">
                  <c:v>10964.71484375</c:v>
                </c:pt>
                <c:pt idx="5488">
                  <c:v>10966.6640625</c:v>
                </c:pt>
                <c:pt idx="5489">
                  <c:v>10968.384277343799</c:v>
                </c:pt>
                <c:pt idx="5490">
                  <c:v>10970.345703125</c:v>
                </c:pt>
                <c:pt idx="5491">
                  <c:v>10972.435058593799</c:v>
                </c:pt>
                <c:pt idx="5492">
                  <c:v>10974.4970703125</c:v>
                </c:pt>
                <c:pt idx="5493">
                  <c:v>10976.534667968799</c:v>
                </c:pt>
                <c:pt idx="5494">
                  <c:v>10978.496582031201</c:v>
                </c:pt>
                <c:pt idx="5495">
                  <c:v>10980.4326171875</c:v>
                </c:pt>
                <c:pt idx="5496">
                  <c:v>10982.4443359375</c:v>
                </c:pt>
                <c:pt idx="5497">
                  <c:v>10984.479003906201</c:v>
                </c:pt>
                <c:pt idx="5498">
                  <c:v>10986.503417968799</c:v>
                </c:pt>
                <c:pt idx="5499">
                  <c:v>10988.4296875</c:v>
                </c:pt>
                <c:pt idx="5500">
                  <c:v>10990.328613281299</c:v>
                </c:pt>
                <c:pt idx="5501">
                  <c:v>10992.388183593799</c:v>
                </c:pt>
                <c:pt idx="5502">
                  <c:v>10994.435546875</c:v>
                </c:pt>
                <c:pt idx="5503">
                  <c:v>10996.4228515625</c:v>
                </c:pt>
                <c:pt idx="5504">
                  <c:v>10998.437011718701</c:v>
                </c:pt>
                <c:pt idx="5505">
                  <c:v>11000.400878906201</c:v>
                </c:pt>
                <c:pt idx="5506">
                  <c:v>11002.3623046875</c:v>
                </c:pt>
                <c:pt idx="5507">
                  <c:v>11004.524902343799</c:v>
                </c:pt>
                <c:pt idx="5508">
                  <c:v>11006.537109375</c:v>
                </c:pt>
                <c:pt idx="5509">
                  <c:v>11008.348144531201</c:v>
                </c:pt>
                <c:pt idx="5510">
                  <c:v>11010.3974609375</c:v>
                </c:pt>
                <c:pt idx="5511">
                  <c:v>11012.472167968799</c:v>
                </c:pt>
                <c:pt idx="5512">
                  <c:v>11014.320800781299</c:v>
                </c:pt>
                <c:pt idx="5513">
                  <c:v>11016.332519531201</c:v>
                </c:pt>
                <c:pt idx="5514">
                  <c:v>11018.457519531201</c:v>
                </c:pt>
                <c:pt idx="5515">
                  <c:v>11020.45703125</c:v>
                </c:pt>
                <c:pt idx="5516">
                  <c:v>11022.5068359375</c:v>
                </c:pt>
                <c:pt idx="5517">
                  <c:v>11024.442871093799</c:v>
                </c:pt>
                <c:pt idx="5518">
                  <c:v>11026.31640625</c:v>
                </c:pt>
                <c:pt idx="5519">
                  <c:v>11028.315917968799</c:v>
                </c:pt>
                <c:pt idx="5520">
                  <c:v>11030.375488281299</c:v>
                </c:pt>
                <c:pt idx="5521">
                  <c:v>11032.3623046875</c:v>
                </c:pt>
                <c:pt idx="5522">
                  <c:v>11034.3740234375</c:v>
                </c:pt>
                <c:pt idx="5523">
                  <c:v>11036.486328125</c:v>
                </c:pt>
                <c:pt idx="5524">
                  <c:v>11038.551269531201</c:v>
                </c:pt>
                <c:pt idx="5525">
                  <c:v>11040.4248046875</c:v>
                </c:pt>
                <c:pt idx="5526">
                  <c:v>11042.423828125</c:v>
                </c:pt>
                <c:pt idx="5527">
                  <c:v>11044.3955078125</c:v>
                </c:pt>
                <c:pt idx="5528">
                  <c:v>11046.33203125</c:v>
                </c:pt>
                <c:pt idx="5529">
                  <c:v>11048.409667968799</c:v>
                </c:pt>
                <c:pt idx="5530">
                  <c:v>11050.396484375</c:v>
                </c:pt>
                <c:pt idx="5531">
                  <c:v>11052.433105468799</c:v>
                </c:pt>
                <c:pt idx="5532">
                  <c:v>11054.470214843799</c:v>
                </c:pt>
                <c:pt idx="5533">
                  <c:v>11056.366699218701</c:v>
                </c:pt>
                <c:pt idx="5534">
                  <c:v>11058.391113281299</c:v>
                </c:pt>
                <c:pt idx="5535">
                  <c:v>11060.5439453125</c:v>
                </c:pt>
                <c:pt idx="5536">
                  <c:v>11062.518066406201</c:v>
                </c:pt>
                <c:pt idx="5537">
                  <c:v>11064.4169921875</c:v>
                </c:pt>
                <c:pt idx="5538">
                  <c:v>11066.479003906201</c:v>
                </c:pt>
                <c:pt idx="5539">
                  <c:v>11068.453125</c:v>
                </c:pt>
                <c:pt idx="5540">
                  <c:v>11070.390136718701</c:v>
                </c:pt>
                <c:pt idx="5541">
                  <c:v>11072.4521484375</c:v>
                </c:pt>
                <c:pt idx="5542">
                  <c:v>11074.539550781299</c:v>
                </c:pt>
                <c:pt idx="5543">
                  <c:v>11076.6015625</c:v>
                </c:pt>
                <c:pt idx="5544">
                  <c:v>11078.5</c:v>
                </c:pt>
                <c:pt idx="5545">
                  <c:v>11080.423828125</c:v>
                </c:pt>
                <c:pt idx="5546">
                  <c:v>11082.357910156201</c:v>
                </c:pt>
                <c:pt idx="5547">
                  <c:v>11084.354980468799</c:v>
                </c:pt>
                <c:pt idx="5548">
                  <c:v>11086.366699218701</c:v>
                </c:pt>
                <c:pt idx="5549">
                  <c:v>11088.330566406201</c:v>
                </c:pt>
                <c:pt idx="5550">
                  <c:v>11090.3955078125</c:v>
                </c:pt>
                <c:pt idx="5551">
                  <c:v>11092.4453125</c:v>
                </c:pt>
                <c:pt idx="5552">
                  <c:v>11094.394042968799</c:v>
                </c:pt>
                <c:pt idx="5553">
                  <c:v>11096.21484375</c:v>
                </c:pt>
                <c:pt idx="5554">
                  <c:v>11098.214355468799</c:v>
                </c:pt>
                <c:pt idx="5555">
                  <c:v>11100.316894531201</c:v>
                </c:pt>
                <c:pt idx="5556">
                  <c:v>11102.341308593799</c:v>
                </c:pt>
                <c:pt idx="5557">
                  <c:v>11104.4033203125</c:v>
                </c:pt>
                <c:pt idx="5558">
                  <c:v>11106.3125</c:v>
                </c:pt>
                <c:pt idx="5559">
                  <c:v>11108.349609375</c:v>
                </c:pt>
                <c:pt idx="5560">
                  <c:v>11110.464355468799</c:v>
                </c:pt>
                <c:pt idx="5561">
                  <c:v>11112.450683593799</c:v>
                </c:pt>
                <c:pt idx="5562">
                  <c:v>11114.475097656201</c:v>
                </c:pt>
                <c:pt idx="5563">
                  <c:v>11116.3740234375</c:v>
                </c:pt>
                <c:pt idx="5564">
                  <c:v>11118.259765625</c:v>
                </c:pt>
                <c:pt idx="5565">
                  <c:v>11120.2841796875</c:v>
                </c:pt>
                <c:pt idx="5566">
                  <c:v>11122.318847656201</c:v>
                </c:pt>
                <c:pt idx="5567">
                  <c:v>11124.355957031201</c:v>
                </c:pt>
                <c:pt idx="5568">
                  <c:v>11126.357910156201</c:v>
                </c:pt>
                <c:pt idx="5569">
                  <c:v>11128.382324218701</c:v>
                </c:pt>
                <c:pt idx="5570">
                  <c:v>11130.406738281299</c:v>
                </c:pt>
                <c:pt idx="5571">
                  <c:v>11132.330566406201</c:v>
                </c:pt>
                <c:pt idx="5572">
                  <c:v>11134.340332031201</c:v>
                </c:pt>
                <c:pt idx="5573">
                  <c:v>11136.390136718701</c:v>
                </c:pt>
                <c:pt idx="5574">
                  <c:v>11138.354003906201</c:v>
                </c:pt>
                <c:pt idx="5575">
                  <c:v>11140.353515625</c:v>
                </c:pt>
                <c:pt idx="5576">
                  <c:v>11142.3525390625</c:v>
                </c:pt>
                <c:pt idx="5577">
                  <c:v>11144.401855468799</c:v>
                </c:pt>
                <c:pt idx="5578">
                  <c:v>11146.539550781299</c:v>
                </c:pt>
                <c:pt idx="5579">
                  <c:v>11148.474121093799</c:v>
                </c:pt>
                <c:pt idx="5580">
                  <c:v>11150.310058593799</c:v>
                </c:pt>
                <c:pt idx="5581">
                  <c:v>11152.349121093799</c:v>
                </c:pt>
                <c:pt idx="5582">
                  <c:v>11154.44921875</c:v>
                </c:pt>
                <c:pt idx="5583">
                  <c:v>11156.3984375</c:v>
                </c:pt>
                <c:pt idx="5584">
                  <c:v>11158.332519531201</c:v>
                </c:pt>
                <c:pt idx="5585">
                  <c:v>11160.329589843799</c:v>
                </c:pt>
                <c:pt idx="5586">
                  <c:v>11162.404296875</c:v>
                </c:pt>
                <c:pt idx="5587">
                  <c:v>11164.431152343799</c:v>
                </c:pt>
                <c:pt idx="5588">
                  <c:v>11166.357421875</c:v>
                </c:pt>
                <c:pt idx="5589">
                  <c:v>11168.3310546875</c:v>
                </c:pt>
                <c:pt idx="5590">
                  <c:v>11170.405761718701</c:v>
                </c:pt>
                <c:pt idx="5591">
                  <c:v>11172.367675781299</c:v>
                </c:pt>
                <c:pt idx="5592">
                  <c:v>11174.329589843799</c:v>
                </c:pt>
                <c:pt idx="5593">
                  <c:v>11176.3291015625</c:v>
                </c:pt>
                <c:pt idx="5594">
                  <c:v>11178.151855468799</c:v>
                </c:pt>
                <c:pt idx="5595">
                  <c:v>11180.251464843799</c:v>
                </c:pt>
                <c:pt idx="5596">
                  <c:v>11182.389160156201</c:v>
                </c:pt>
                <c:pt idx="5597">
                  <c:v>11184.426269531201</c:v>
                </c:pt>
                <c:pt idx="5598">
                  <c:v>11186.463378906201</c:v>
                </c:pt>
                <c:pt idx="5599">
                  <c:v>11188.425292968799</c:v>
                </c:pt>
                <c:pt idx="5600">
                  <c:v>11190.384765625</c:v>
                </c:pt>
                <c:pt idx="5601">
                  <c:v>11192.283203125</c:v>
                </c:pt>
                <c:pt idx="5602">
                  <c:v>11194.3955078125</c:v>
                </c:pt>
                <c:pt idx="5603">
                  <c:v>11196.482910156201</c:v>
                </c:pt>
                <c:pt idx="5604">
                  <c:v>11198.2958984375</c:v>
                </c:pt>
                <c:pt idx="5605">
                  <c:v>11200.2822265625</c:v>
                </c:pt>
                <c:pt idx="5606">
                  <c:v>11202.495605468799</c:v>
                </c:pt>
                <c:pt idx="5607">
                  <c:v>11204.5205078125</c:v>
                </c:pt>
                <c:pt idx="5608">
                  <c:v>11206.3310546875</c:v>
                </c:pt>
                <c:pt idx="5609">
                  <c:v>11208.330566406201</c:v>
                </c:pt>
                <c:pt idx="5610">
                  <c:v>11210.455566406201</c:v>
                </c:pt>
                <c:pt idx="5611">
                  <c:v>11212.467285156201</c:v>
                </c:pt>
                <c:pt idx="5612">
                  <c:v>11214.30078125</c:v>
                </c:pt>
                <c:pt idx="5613">
                  <c:v>11216.174316406201</c:v>
                </c:pt>
                <c:pt idx="5614">
                  <c:v>11218.188964843799</c:v>
                </c:pt>
                <c:pt idx="5615">
                  <c:v>11220.213378906201</c:v>
                </c:pt>
                <c:pt idx="5616">
                  <c:v>11222.2373046875</c:v>
                </c:pt>
                <c:pt idx="5617">
                  <c:v>11224.184082031201</c:v>
                </c:pt>
                <c:pt idx="5618">
                  <c:v>11226.171386718701</c:v>
                </c:pt>
                <c:pt idx="5619">
                  <c:v>11228.147949218701</c:v>
                </c:pt>
                <c:pt idx="5620">
                  <c:v>11230.171875</c:v>
                </c:pt>
                <c:pt idx="5621">
                  <c:v>11232.246582031201</c:v>
                </c:pt>
                <c:pt idx="5622">
                  <c:v>11234.233886718701</c:v>
                </c:pt>
                <c:pt idx="5623">
                  <c:v>11236.296386718701</c:v>
                </c:pt>
                <c:pt idx="5624">
                  <c:v>11238.345703125</c:v>
                </c:pt>
                <c:pt idx="5625">
                  <c:v>11240.357421875</c:v>
                </c:pt>
                <c:pt idx="5626">
                  <c:v>11242.3564453125</c:v>
                </c:pt>
                <c:pt idx="5627">
                  <c:v>11244.305175781299</c:v>
                </c:pt>
                <c:pt idx="5628">
                  <c:v>11246.279296875</c:v>
                </c:pt>
                <c:pt idx="5629">
                  <c:v>11248.31640625</c:v>
                </c:pt>
                <c:pt idx="5630">
                  <c:v>11250.353515625</c:v>
                </c:pt>
                <c:pt idx="5631">
                  <c:v>11252.3779296875</c:v>
                </c:pt>
                <c:pt idx="5632">
                  <c:v>11254.314453125</c:v>
                </c:pt>
                <c:pt idx="5633">
                  <c:v>11256.326171875</c:v>
                </c:pt>
                <c:pt idx="5634">
                  <c:v>11258.338378906201</c:v>
                </c:pt>
                <c:pt idx="5635">
                  <c:v>11260.22265625</c:v>
                </c:pt>
                <c:pt idx="5636">
                  <c:v>11262.3095703125</c:v>
                </c:pt>
                <c:pt idx="5637">
                  <c:v>11264.298339843799</c:v>
                </c:pt>
                <c:pt idx="5638">
                  <c:v>11266.197265625</c:v>
                </c:pt>
                <c:pt idx="5639">
                  <c:v>11268.284667968799</c:v>
                </c:pt>
                <c:pt idx="5640">
                  <c:v>11270.321777343799</c:v>
                </c:pt>
                <c:pt idx="5641">
                  <c:v>11272.3837890625</c:v>
                </c:pt>
                <c:pt idx="5642">
                  <c:v>11274.317871093799</c:v>
                </c:pt>
                <c:pt idx="5643">
                  <c:v>11276.166503906201</c:v>
                </c:pt>
                <c:pt idx="5644">
                  <c:v>11278.256347656201</c:v>
                </c:pt>
                <c:pt idx="5645">
                  <c:v>11280.255859375</c:v>
                </c:pt>
                <c:pt idx="5646">
                  <c:v>11282.267578125</c:v>
                </c:pt>
                <c:pt idx="5647">
                  <c:v>11284.2666015625</c:v>
                </c:pt>
                <c:pt idx="5648">
                  <c:v>11286.228515625</c:v>
                </c:pt>
                <c:pt idx="5649">
                  <c:v>11288.2783203125</c:v>
                </c:pt>
                <c:pt idx="5650">
                  <c:v>11290.214355468799</c:v>
                </c:pt>
                <c:pt idx="5651">
                  <c:v>11292.138183593799</c:v>
                </c:pt>
                <c:pt idx="5652">
                  <c:v>11294.263671875</c:v>
                </c:pt>
                <c:pt idx="5653">
                  <c:v>11296.338378906201</c:v>
                </c:pt>
                <c:pt idx="5654">
                  <c:v>11298.236816406201</c:v>
                </c:pt>
                <c:pt idx="5655">
                  <c:v>11300.273925781299</c:v>
                </c:pt>
                <c:pt idx="5656">
                  <c:v>11302.358886718701</c:v>
                </c:pt>
                <c:pt idx="5657">
                  <c:v>11304.3330078125</c:v>
                </c:pt>
                <c:pt idx="5658">
                  <c:v>11306.296875</c:v>
                </c:pt>
                <c:pt idx="5659">
                  <c:v>11308.2080078125</c:v>
                </c:pt>
                <c:pt idx="5660">
                  <c:v>11310.217285156201</c:v>
                </c:pt>
                <c:pt idx="5661">
                  <c:v>11312.392578125</c:v>
                </c:pt>
                <c:pt idx="5662">
                  <c:v>11314.331542968799</c:v>
                </c:pt>
                <c:pt idx="5663">
                  <c:v>11316.205566406201</c:v>
                </c:pt>
                <c:pt idx="5664">
                  <c:v>11318.215332031201</c:v>
                </c:pt>
                <c:pt idx="5665">
                  <c:v>11320.1767578125</c:v>
                </c:pt>
                <c:pt idx="5666">
                  <c:v>11322.2412109375</c:v>
                </c:pt>
                <c:pt idx="5667">
                  <c:v>11324.240722656201</c:v>
                </c:pt>
                <c:pt idx="5668">
                  <c:v>11326.1396484375</c:v>
                </c:pt>
                <c:pt idx="5669">
                  <c:v>11328.1259765625</c:v>
                </c:pt>
                <c:pt idx="5670">
                  <c:v>11330.2763671875</c:v>
                </c:pt>
                <c:pt idx="5671">
                  <c:v>11332.389160156201</c:v>
                </c:pt>
                <c:pt idx="5672">
                  <c:v>11334.287597656201</c:v>
                </c:pt>
                <c:pt idx="5673">
                  <c:v>11336.198730468799</c:v>
                </c:pt>
                <c:pt idx="5674">
                  <c:v>11338.1728515625</c:v>
                </c:pt>
                <c:pt idx="5675">
                  <c:v>11340.272949218701</c:v>
                </c:pt>
                <c:pt idx="5676">
                  <c:v>11342.373046875</c:v>
                </c:pt>
                <c:pt idx="5677">
                  <c:v>11344.321777343799</c:v>
                </c:pt>
                <c:pt idx="5678">
                  <c:v>11346.2958984375</c:v>
                </c:pt>
                <c:pt idx="5679">
                  <c:v>11348.169921875</c:v>
                </c:pt>
                <c:pt idx="5680">
                  <c:v>11350.0185546875</c:v>
                </c:pt>
                <c:pt idx="5681">
                  <c:v>11352.168457031201</c:v>
                </c:pt>
                <c:pt idx="5682">
                  <c:v>11354.23046875</c:v>
                </c:pt>
                <c:pt idx="5683">
                  <c:v>11356.1669921875</c:v>
                </c:pt>
                <c:pt idx="5684">
                  <c:v>11358.2041015625</c:v>
                </c:pt>
                <c:pt idx="5685">
                  <c:v>11360.166015625</c:v>
                </c:pt>
                <c:pt idx="5686">
                  <c:v>11362.165527343799</c:v>
                </c:pt>
                <c:pt idx="5687">
                  <c:v>11364.189941406201</c:v>
                </c:pt>
                <c:pt idx="5688">
                  <c:v>11366.1865234375</c:v>
                </c:pt>
                <c:pt idx="5689">
                  <c:v>11368.261230468799</c:v>
                </c:pt>
                <c:pt idx="5690">
                  <c:v>11370.212890625</c:v>
                </c:pt>
                <c:pt idx="5691">
                  <c:v>11372.2119140625</c:v>
                </c:pt>
                <c:pt idx="5692">
                  <c:v>11374.3115234375</c:v>
                </c:pt>
                <c:pt idx="5693">
                  <c:v>11376.2861328125</c:v>
                </c:pt>
                <c:pt idx="5694">
                  <c:v>11378.311035156201</c:v>
                </c:pt>
                <c:pt idx="5695">
                  <c:v>11380.3076171875</c:v>
                </c:pt>
                <c:pt idx="5696">
                  <c:v>11382.269042968799</c:v>
                </c:pt>
                <c:pt idx="5697">
                  <c:v>11384.1953125</c:v>
                </c:pt>
                <c:pt idx="5698">
                  <c:v>11386.244628906201</c:v>
                </c:pt>
                <c:pt idx="5699">
                  <c:v>11388.4326171875</c:v>
                </c:pt>
                <c:pt idx="5700">
                  <c:v>11390.266113281299</c:v>
                </c:pt>
                <c:pt idx="5701">
                  <c:v>11392.076660156201</c:v>
                </c:pt>
                <c:pt idx="5702">
                  <c:v>11394.091308593799</c:v>
                </c:pt>
                <c:pt idx="5703">
                  <c:v>11396.015136718701</c:v>
                </c:pt>
                <c:pt idx="5704">
                  <c:v>11398.039550781299</c:v>
                </c:pt>
                <c:pt idx="5705">
                  <c:v>11400.177246093799</c:v>
                </c:pt>
                <c:pt idx="5706">
                  <c:v>11402.302246093799</c:v>
                </c:pt>
                <c:pt idx="5707">
                  <c:v>11404.2744140625</c:v>
                </c:pt>
                <c:pt idx="5708">
                  <c:v>11406.158203125</c:v>
                </c:pt>
                <c:pt idx="5709">
                  <c:v>11408.169921875</c:v>
                </c:pt>
                <c:pt idx="5710">
                  <c:v>11410.1689453125</c:v>
                </c:pt>
                <c:pt idx="5711">
                  <c:v>11412.183105468799</c:v>
                </c:pt>
                <c:pt idx="5712">
                  <c:v>11414.185058593799</c:v>
                </c:pt>
                <c:pt idx="5713">
                  <c:v>11416.197265625</c:v>
                </c:pt>
                <c:pt idx="5714">
                  <c:v>11418.231933593799</c:v>
                </c:pt>
                <c:pt idx="5715">
                  <c:v>11420.193359375</c:v>
                </c:pt>
                <c:pt idx="5716">
                  <c:v>11422.194824218701</c:v>
                </c:pt>
                <c:pt idx="5717">
                  <c:v>11424.219238281299</c:v>
                </c:pt>
                <c:pt idx="5718">
                  <c:v>11426.155761718701</c:v>
                </c:pt>
                <c:pt idx="5719">
                  <c:v>11428.054199218701</c:v>
                </c:pt>
                <c:pt idx="5720">
                  <c:v>11430.191894531201</c:v>
                </c:pt>
                <c:pt idx="5721">
                  <c:v>11432.3173828125</c:v>
                </c:pt>
                <c:pt idx="5722">
                  <c:v>11434.190917968799</c:v>
                </c:pt>
                <c:pt idx="5723">
                  <c:v>11436.08984375</c:v>
                </c:pt>
                <c:pt idx="5724">
                  <c:v>11438.137207031201</c:v>
                </c:pt>
                <c:pt idx="5725">
                  <c:v>11440.211425781299</c:v>
                </c:pt>
                <c:pt idx="5726">
                  <c:v>11442.1376953125</c:v>
                </c:pt>
                <c:pt idx="5727">
                  <c:v>11444.07421875</c:v>
                </c:pt>
                <c:pt idx="5728">
                  <c:v>11446.048339843799</c:v>
                </c:pt>
                <c:pt idx="5729">
                  <c:v>11448.1484375</c:v>
                </c:pt>
                <c:pt idx="5730">
                  <c:v>11450.185546875</c:v>
                </c:pt>
                <c:pt idx="5731">
                  <c:v>11452.084472656201</c:v>
                </c:pt>
                <c:pt idx="5732">
                  <c:v>11454.1337890625</c:v>
                </c:pt>
                <c:pt idx="5733">
                  <c:v>11456.221191406201</c:v>
                </c:pt>
                <c:pt idx="5734">
                  <c:v>11458.1455078125</c:v>
                </c:pt>
                <c:pt idx="5735">
                  <c:v>11460.1318359375</c:v>
                </c:pt>
                <c:pt idx="5736">
                  <c:v>11462.2314453125</c:v>
                </c:pt>
                <c:pt idx="5737">
                  <c:v>11464.218261718701</c:v>
                </c:pt>
                <c:pt idx="5738">
                  <c:v>11466.255371093799</c:v>
                </c:pt>
                <c:pt idx="5739">
                  <c:v>11468.217285156201</c:v>
                </c:pt>
                <c:pt idx="5740">
                  <c:v>11470.113769531201</c:v>
                </c:pt>
                <c:pt idx="5741">
                  <c:v>11472.17578125</c:v>
                </c:pt>
                <c:pt idx="5742">
                  <c:v>11474.089355468799</c:v>
                </c:pt>
                <c:pt idx="5743">
                  <c:v>11476.111328125</c:v>
                </c:pt>
                <c:pt idx="5744">
                  <c:v>11478.198730468799</c:v>
                </c:pt>
                <c:pt idx="5745">
                  <c:v>11480.087402343799</c:v>
                </c:pt>
                <c:pt idx="5746">
                  <c:v>11482.0869140625</c:v>
                </c:pt>
                <c:pt idx="5747">
                  <c:v>11484.2119140625</c:v>
                </c:pt>
                <c:pt idx="5748">
                  <c:v>11486.2236328125</c:v>
                </c:pt>
                <c:pt idx="5749">
                  <c:v>11488.109375</c:v>
                </c:pt>
                <c:pt idx="5750">
                  <c:v>11490.171386718701</c:v>
                </c:pt>
                <c:pt idx="5751">
                  <c:v>11492.1708984375</c:v>
                </c:pt>
                <c:pt idx="5752">
                  <c:v>11494.107421875</c:v>
                </c:pt>
                <c:pt idx="5753">
                  <c:v>11496.1298828125</c:v>
                </c:pt>
                <c:pt idx="5754">
                  <c:v>11498.116699218701</c:v>
                </c:pt>
                <c:pt idx="5755">
                  <c:v>11500.168457031201</c:v>
                </c:pt>
                <c:pt idx="5756">
                  <c:v>11502.192871093799</c:v>
                </c:pt>
                <c:pt idx="5757">
                  <c:v>11504.142089843799</c:v>
                </c:pt>
                <c:pt idx="5758">
                  <c:v>11506.0888671875</c:v>
                </c:pt>
                <c:pt idx="5759">
                  <c:v>11508.0732421875</c:v>
                </c:pt>
                <c:pt idx="5760">
                  <c:v>11510.100097656201</c:v>
                </c:pt>
                <c:pt idx="5761">
                  <c:v>11512.1142578125</c:v>
                </c:pt>
                <c:pt idx="5762">
                  <c:v>11514.05078125</c:v>
                </c:pt>
                <c:pt idx="5763">
                  <c:v>11516.050292968799</c:v>
                </c:pt>
                <c:pt idx="5764">
                  <c:v>11518.100097656201</c:v>
                </c:pt>
                <c:pt idx="5765">
                  <c:v>11520.1748046875</c:v>
                </c:pt>
                <c:pt idx="5766">
                  <c:v>11522.224121093799</c:v>
                </c:pt>
                <c:pt idx="5767">
                  <c:v>11524.135253906201</c:v>
                </c:pt>
                <c:pt idx="5768">
                  <c:v>11526.071777343799</c:v>
                </c:pt>
                <c:pt idx="5769">
                  <c:v>11527.970214843799</c:v>
                </c:pt>
                <c:pt idx="5770">
                  <c:v>11530.007324218701</c:v>
                </c:pt>
                <c:pt idx="5771">
                  <c:v>11532.044433593799</c:v>
                </c:pt>
                <c:pt idx="5772">
                  <c:v>11534.056152343701</c:v>
                </c:pt>
                <c:pt idx="5773">
                  <c:v>11536.053222656299</c:v>
                </c:pt>
                <c:pt idx="5774">
                  <c:v>11538.015136718799</c:v>
                </c:pt>
                <c:pt idx="5775">
                  <c:v>11540.117675781299</c:v>
                </c:pt>
                <c:pt idx="5776">
                  <c:v>11542.204589843799</c:v>
                </c:pt>
                <c:pt idx="5777">
                  <c:v>11544.090332031201</c:v>
                </c:pt>
                <c:pt idx="5778">
                  <c:v>11546.1025390625</c:v>
                </c:pt>
                <c:pt idx="5779">
                  <c:v>11548.2783203125</c:v>
                </c:pt>
                <c:pt idx="5780">
                  <c:v>11550.189453125</c:v>
                </c:pt>
                <c:pt idx="5781">
                  <c:v>11552.163574218701</c:v>
                </c:pt>
                <c:pt idx="5782">
                  <c:v>11554.012207031201</c:v>
                </c:pt>
                <c:pt idx="5783">
                  <c:v>11555.897949218701</c:v>
                </c:pt>
                <c:pt idx="5784">
                  <c:v>11558.0224609375</c:v>
                </c:pt>
                <c:pt idx="5785">
                  <c:v>11560.034667968799</c:v>
                </c:pt>
                <c:pt idx="5786">
                  <c:v>11562.072265625</c:v>
                </c:pt>
                <c:pt idx="5787">
                  <c:v>11564.146972656299</c:v>
                </c:pt>
                <c:pt idx="5788">
                  <c:v>11566.234375</c:v>
                </c:pt>
                <c:pt idx="5789">
                  <c:v>11568.145996093799</c:v>
                </c:pt>
                <c:pt idx="5790">
                  <c:v>11570.057128906201</c:v>
                </c:pt>
                <c:pt idx="5791">
                  <c:v>11571.942871093799</c:v>
                </c:pt>
                <c:pt idx="5792">
                  <c:v>11573.889160156201</c:v>
                </c:pt>
                <c:pt idx="5793">
                  <c:v>11576.1025390625</c:v>
                </c:pt>
                <c:pt idx="5794">
                  <c:v>11578.180175781299</c:v>
                </c:pt>
                <c:pt idx="5795">
                  <c:v>11580.078613281201</c:v>
                </c:pt>
                <c:pt idx="5796">
                  <c:v>11582.002441406201</c:v>
                </c:pt>
                <c:pt idx="5797">
                  <c:v>11584.0498046875</c:v>
                </c:pt>
                <c:pt idx="5798">
                  <c:v>11586.0361328125</c:v>
                </c:pt>
                <c:pt idx="5799">
                  <c:v>11587.962402343701</c:v>
                </c:pt>
                <c:pt idx="5800">
                  <c:v>11589.9873046875</c:v>
                </c:pt>
                <c:pt idx="5801">
                  <c:v>11592.074707031201</c:v>
                </c:pt>
                <c:pt idx="5802">
                  <c:v>11594.048828125</c:v>
                </c:pt>
                <c:pt idx="5803">
                  <c:v>11596.035644531299</c:v>
                </c:pt>
                <c:pt idx="5804">
                  <c:v>11598.0849609375</c:v>
                </c:pt>
                <c:pt idx="5805">
                  <c:v>11600.033691406201</c:v>
                </c:pt>
                <c:pt idx="5806">
                  <c:v>11602.033203125</c:v>
                </c:pt>
                <c:pt idx="5807">
                  <c:v>11604.020019531299</c:v>
                </c:pt>
                <c:pt idx="5808">
                  <c:v>11605.994140625</c:v>
                </c:pt>
                <c:pt idx="5809">
                  <c:v>11607.993652343701</c:v>
                </c:pt>
                <c:pt idx="5810">
                  <c:v>11610.0810546875</c:v>
                </c:pt>
                <c:pt idx="5811">
                  <c:v>11612.015136718799</c:v>
                </c:pt>
                <c:pt idx="5812">
                  <c:v>11614.001953125</c:v>
                </c:pt>
                <c:pt idx="5813">
                  <c:v>11616.116699218701</c:v>
                </c:pt>
                <c:pt idx="5814">
                  <c:v>11617.990234375</c:v>
                </c:pt>
                <c:pt idx="5815">
                  <c:v>11619.939453125</c:v>
                </c:pt>
                <c:pt idx="5816">
                  <c:v>11621.9638671875</c:v>
                </c:pt>
                <c:pt idx="5817">
                  <c:v>11624.013183593799</c:v>
                </c:pt>
                <c:pt idx="5818">
                  <c:v>11626.11328125</c:v>
                </c:pt>
                <c:pt idx="5819">
                  <c:v>11628.024902343701</c:v>
                </c:pt>
                <c:pt idx="5820">
                  <c:v>11629.873046875</c:v>
                </c:pt>
                <c:pt idx="5821">
                  <c:v>11631.8974609375</c:v>
                </c:pt>
                <c:pt idx="5822">
                  <c:v>11633.896972656299</c:v>
                </c:pt>
                <c:pt idx="5823">
                  <c:v>11635.8935546875</c:v>
                </c:pt>
                <c:pt idx="5824">
                  <c:v>11638.056152343701</c:v>
                </c:pt>
                <c:pt idx="5825">
                  <c:v>11640.146484375</c:v>
                </c:pt>
                <c:pt idx="5826">
                  <c:v>11641.9072265625</c:v>
                </c:pt>
                <c:pt idx="5827">
                  <c:v>11643.843261718799</c:v>
                </c:pt>
                <c:pt idx="5828">
                  <c:v>11645.980957031201</c:v>
                </c:pt>
                <c:pt idx="5829">
                  <c:v>11647.992675781299</c:v>
                </c:pt>
                <c:pt idx="5830">
                  <c:v>11650.017089843799</c:v>
                </c:pt>
                <c:pt idx="5831">
                  <c:v>11651.966308593799</c:v>
                </c:pt>
                <c:pt idx="5832">
                  <c:v>11653.965332031201</c:v>
                </c:pt>
                <c:pt idx="5833">
                  <c:v>11656.027832031201</c:v>
                </c:pt>
                <c:pt idx="5834">
                  <c:v>11658.0146484375</c:v>
                </c:pt>
                <c:pt idx="5835">
                  <c:v>11659.950683593799</c:v>
                </c:pt>
                <c:pt idx="5836">
                  <c:v>11661.887207031201</c:v>
                </c:pt>
                <c:pt idx="5837">
                  <c:v>11663.88671875</c:v>
                </c:pt>
                <c:pt idx="5838">
                  <c:v>11665.948730468701</c:v>
                </c:pt>
                <c:pt idx="5839">
                  <c:v>11667.998535156201</c:v>
                </c:pt>
                <c:pt idx="5840">
                  <c:v>11670.022949218701</c:v>
                </c:pt>
                <c:pt idx="5841">
                  <c:v>11672.047363281201</c:v>
                </c:pt>
                <c:pt idx="5842">
                  <c:v>11674.009277343701</c:v>
                </c:pt>
                <c:pt idx="5843">
                  <c:v>11676.03125</c:v>
                </c:pt>
                <c:pt idx="5844">
                  <c:v>11678.027832031201</c:v>
                </c:pt>
                <c:pt idx="5845">
                  <c:v>11679.903808593799</c:v>
                </c:pt>
                <c:pt idx="5846">
                  <c:v>11681.8681640625</c:v>
                </c:pt>
                <c:pt idx="5847">
                  <c:v>11683.98046875</c:v>
                </c:pt>
                <c:pt idx="5848">
                  <c:v>11685.9921875</c:v>
                </c:pt>
                <c:pt idx="5849">
                  <c:v>11687.938964843799</c:v>
                </c:pt>
                <c:pt idx="5850">
                  <c:v>11690.051269531299</c:v>
                </c:pt>
                <c:pt idx="5851">
                  <c:v>11692.040527343701</c:v>
                </c:pt>
                <c:pt idx="5852">
                  <c:v>11693.977050781299</c:v>
                </c:pt>
                <c:pt idx="5853">
                  <c:v>11696.0390625</c:v>
                </c:pt>
                <c:pt idx="5854">
                  <c:v>11697.9501953125</c:v>
                </c:pt>
                <c:pt idx="5855">
                  <c:v>11699.924316406201</c:v>
                </c:pt>
                <c:pt idx="5856">
                  <c:v>11702.187988281201</c:v>
                </c:pt>
                <c:pt idx="5857">
                  <c:v>11704.099609375</c:v>
                </c:pt>
                <c:pt idx="5858">
                  <c:v>11705.897949218701</c:v>
                </c:pt>
                <c:pt idx="5859">
                  <c:v>11707.9345703125</c:v>
                </c:pt>
                <c:pt idx="5860">
                  <c:v>11709.994140625</c:v>
                </c:pt>
                <c:pt idx="5861">
                  <c:v>11712.094238281201</c:v>
                </c:pt>
                <c:pt idx="5862">
                  <c:v>11714.083496093799</c:v>
                </c:pt>
                <c:pt idx="5863">
                  <c:v>11716.0703125</c:v>
                </c:pt>
                <c:pt idx="5864">
                  <c:v>11718.031738281201</c:v>
                </c:pt>
                <c:pt idx="5865">
                  <c:v>11719.968261718799</c:v>
                </c:pt>
                <c:pt idx="5866">
                  <c:v>11721.904785156201</c:v>
                </c:pt>
                <c:pt idx="5867">
                  <c:v>11723.815917968799</c:v>
                </c:pt>
                <c:pt idx="5868">
                  <c:v>11725.890625</c:v>
                </c:pt>
                <c:pt idx="5869">
                  <c:v>11727.902832031201</c:v>
                </c:pt>
                <c:pt idx="5870">
                  <c:v>11729.8642578125</c:v>
                </c:pt>
                <c:pt idx="5871">
                  <c:v>11731.913574218701</c:v>
                </c:pt>
                <c:pt idx="5872">
                  <c:v>11733.900878906201</c:v>
                </c:pt>
                <c:pt idx="5873">
                  <c:v>11735.925292968799</c:v>
                </c:pt>
                <c:pt idx="5874">
                  <c:v>11737.937011718799</c:v>
                </c:pt>
                <c:pt idx="5875">
                  <c:v>11739.886230468701</c:v>
                </c:pt>
                <c:pt idx="5876">
                  <c:v>11741.897949218701</c:v>
                </c:pt>
                <c:pt idx="5877">
                  <c:v>11744.0478515625</c:v>
                </c:pt>
                <c:pt idx="5878">
                  <c:v>11745.9716796875</c:v>
                </c:pt>
                <c:pt idx="5879">
                  <c:v>11747.845214843799</c:v>
                </c:pt>
                <c:pt idx="5880">
                  <c:v>11749.919921875</c:v>
                </c:pt>
                <c:pt idx="5881">
                  <c:v>11751.904785156201</c:v>
                </c:pt>
                <c:pt idx="5882">
                  <c:v>11753.8662109375</c:v>
                </c:pt>
                <c:pt idx="5883">
                  <c:v>11755.867675781299</c:v>
                </c:pt>
                <c:pt idx="5884">
                  <c:v>11757.854980468701</c:v>
                </c:pt>
                <c:pt idx="5885">
                  <c:v>11759.9677734375</c:v>
                </c:pt>
                <c:pt idx="5886">
                  <c:v>11761.9921875</c:v>
                </c:pt>
                <c:pt idx="5887">
                  <c:v>11763.978515625</c:v>
                </c:pt>
                <c:pt idx="5888">
                  <c:v>11765.990234375</c:v>
                </c:pt>
                <c:pt idx="5889">
                  <c:v>11767.939453125</c:v>
                </c:pt>
                <c:pt idx="5890">
                  <c:v>11769.913574218701</c:v>
                </c:pt>
                <c:pt idx="5891">
                  <c:v>11771.862792968799</c:v>
                </c:pt>
                <c:pt idx="5892">
                  <c:v>11773.899902343701</c:v>
                </c:pt>
                <c:pt idx="5893">
                  <c:v>11775.886230468701</c:v>
                </c:pt>
                <c:pt idx="5894">
                  <c:v>11777.910644531299</c:v>
                </c:pt>
                <c:pt idx="5895">
                  <c:v>11779.9453125</c:v>
                </c:pt>
                <c:pt idx="5896">
                  <c:v>11781.844238281201</c:v>
                </c:pt>
                <c:pt idx="5897">
                  <c:v>11783.858886718799</c:v>
                </c:pt>
                <c:pt idx="5898">
                  <c:v>11785.971191406201</c:v>
                </c:pt>
                <c:pt idx="5899">
                  <c:v>11787.9072265625</c:v>
                </c:pt>
                <c:pt idx="5900">
                  <c:v>11789.866699218701</c:v>
                </c:pt>
                <c:pt idx="5901">
                  <c:v>11792.002441406201</c:v>
                </c:pt>
                <c:pt idx="5902">
                  <c:v>11794.001464843799</c:v>
                </c:pt>
                <c:pt idx="5903">
                  <c:v>11795.9501953125</c:v>
                </c:pt>
                <c:pt idx="5904">
                  <c:v>11797.8642578125</c:v>
                </c:pt>
                <c:pt idx="5905">
                  <c:v>11799.828125</c:v>
                </c:pt>
                <c:pt idx="5906">
                  <c:v>11801.990234375</c:v>
                </c:pt>
                <c:pt idx="5907">
                  <c:v>11804.077636718799</c:v>
                </c:pt>
                <c:pt idx="5908">
                  <c:v>11806.037109375</c:v>
                </c:pt>
                <c:pt idx="5909">
                  <c:v>11807.936035156201</c:v>
                </c:pt>
                <c:pt idx="5910">
                  <c:v>11809.849609375</c:v>
                </c:pt>
                <c:pt idx="5911">
                  <c:v>11811.911621093799</c:v>
                </c:pt>
                <c:pt idx="5912">
                  <c:v>11813.9111328125</c:v>
                </c:pt>
                <c:pt idx="5913">
                  <c:v>11815.810058593799</c:v>
                </c:pt>
                <c:pt idx="5914">
                  <c:v>11817.859863281201</c:v>
                </c:pt>
                <c:pt idx="5915">
                  <c:v>11819.871582031201</c:v>
                </c:pt>
                <c:pt idx="5916">
                  <c:v>11821.9462890625</c:v>
                </c:pt>
                <c:pt idx="5917">
                  <c:v>11823.920410156201</c:v>
                </c:pt>
                <c:pt idx="5918">
                  <c:v>11825.806640625</c:v>
                </c:pt>
                <c:pt idx="5919">
                  <c:v>11827.894042968799</c:v>
                </c:pt>
                <c:pt idx="5920">
                  <c:v>11829.765136718799</c:v>
                </c:pt>
                <c:pt idx="5921">
                  <c:v>11831.751953125</c:v>
                </c:pt>
                <c:pt idx="5922">
                  <c:v>11833.892089843799</c:v>
                </c:pt>
                <c:pt idx="5923">
                  <c:v>11835.941894531299</c:v>
                </c:pt>
                <c:pt idx="5924">
                  <c:v>11837.9912109375</c:v>
                </c:pt>
                <c:pt idx="5925">
                  <c:v>11839.927734375</c:v>
                </c:pt>
                <c:pt idx="5926">
                  <c:v>11841.861816406201</c:v>
                </c:pt>
                <c:pt idx="5927">
                  <c:v>11843.87109375</c:v>
                </c:pt>
                <c:pt idx="5928">
                  <c:v>11845.8857421875</c:v>
                </c:pt>
                <c:pt idx="5929">
                  <c:v>11847.849609375</c:v>
                </c:pt>
                <c:pt idx="5930">
                  <c:v>11849.88671875</c:v>
                </c:pt>
                <c:pt idx="5931">
                  <c:v>11851.898925781299</c:v>
                </c:pt>
                <c:pt idx="5932">
                  <c:v>11853.784667968799</c:v>
                </c:pt>
                <c:pt idx="5933">
                  <c:v>11855.755859375</c:v>
                </c:pt>
                <c:pt idx="5934">
                  <c:v>11857.8681640625</c:v>
                </c:pt>
                <c:pt idx="5935">
                  <c:v>11859.908203125</c:v>
                </c:pt>
                <c:pt idx="5936">
                  <c:v>11861.882324218701</c:v>
                </c:pt>
                <c:pt idx="5937">
                  <c:v>11863.806152343701</c:v>
                </c:pt>
                <c:pt idx="5938">
                  <c:v>11865.768066406201</c:v>
                </c:pt>
                <c:pt idx="5939">
                  <c:v>11867.77734375</c:v>
                </c:pt>
                <c:pt idx="5940">
                  <c:v>11869.663574218701</c:v>
                </c:pt>
                <c:pt idx="5941">
                  <c:v>11871.766113281201</c:v>
                </c:pt>
                <c:pt idx="5942">
                  <c:v>11873.828125</c:v>
                </c:pt>
                <c:pt idx="5943">
                  <c:v>11875.776855468701</c:v>
                </c:pt>
                <c:pt idx="5944">
                  <c:v>11877.7890625</c:v>
                </c:pt>
                <c:pt idx="5945">
                  <c:v>11879.8515625</c:v>
                </c:pt>
                <c:pt idx="5946">
                  <c:v>11881.888671875</c:v>
                </c:pt>
                <c:pt idx="5947">
                  <c:v>11883.762207031201</c:v>
                </c:pt>
                <c:pt idx="5948">
                  <c:v>11885.798828125</c:v>
                </c:pt>
                <c:pt idx="5949">
                  <c:v>11887.8232421875</c:v>
                </c:pt>
                <c:pt idx="5950">
                  <c:v>11889.7724609375</c:v>
                </c:pt>
                <c:pt idx="5951">
                  <c:v>11891.759277343701</c:v>
                </c:pt>
                <c:pt idx="5952">
                  <c:v>11893.7060546875</c:v>
                </c:pt>
                <c:pt idx="5953">
                  <c:v>11895.7529296875</c:v>
                </c:pt>
                <c:pt idx="5954">
                  <c:v>11897.779785156201</c:v>
                </c:pt>
                <c:pt idx="5955">
                  <c:v>11899.83203125</c:v>
                </c:pt>
                <c:pt idx="5956">
                  <c:v>11901.831542968799</c:v>
                </c:pt>
                <c:pt idx="5957">
                  <c:v>11903.755371093799</c:v>
                </c:pt>
                <c:pt idx="5958">
                  <c:v>11905.8798828125</c:v>
                </c:pt>
                <c:pt idx="5959">
                  <c:v>11907.979980468701</c:v>
                </c:pt>
                <c:pt idx="5960">
                  <c:v>11909.841308593799</c:v>
                </c:pt>
                <c:pt idx="5961">
                  <c:v>11911.7021484375</c:v>
                </c:pt>
                <c:pt idx="5962">
                  <c:v>11913.776855468701</c:v>
                </c:pt>
                <c:pt idx="5963">
                  <c:v>11915.8642578125</c:v>
                </c:pt>
                <c:pt idx="5964">
                  <c:v>11917.825683593799</c:v>
                </c:pt>
                <c:pt idx="5965">
                  <c:v>11919.900390625</c:v>
                </c:pt>
                <c:pt idx="5966">
                  <c:v>11921.861816406201</c:v>
                </c:pt>
                <c:pt idx="5967">
                  <c:v>11923.798339843799</c:v>
                </c:pt>
                <c:pt idx="5968">
                  <c:v>11925.936035156201</c:v>
                </c:pt>
                <c:pt idx="5969">
                  <c:v>11927.8349609375</c:v>
                </c:pt>
                <c:pt idx="5970">
                  <c:v>11929.733886718799</c:v>
                </c:pt>
                <c:pt idx="5971">
                  <c:v>11931.745605468701</c:v>
                </c:pt>
                <c:pt idx="5972">
                  <c:v>11933.845703125</c:v>
                </c:pt>
                <c:pt idx="5973">
                  <c:v>11935.8701171875</c:v>
                </c:pt>
                <c:pt idx="5974">
                  <c:v>11937.78125</c:v>
                </c:pt>
                <c:pt idx="5975">
                  <c:v>11939.818359375</c:v>
                </c:pt>
                <c:pt idx="5976">
                  <c:v>11941.767089843799</c:v>
                </c:pt>
                <c:pt idx="5977">
                  <c:v>11943.7412109375</c:v>
                </c:pt>
                <c:pt idx="5978">
                  <c:v>11945.791015625</c:v>
                </c:pt>
                <c:pt idx="5979">
                  <c:v>11947.71484375</c:v>
                </c:pt>
                <c:pt idx="5980">
                  <c:v>11949.6513671875</c:v>
                </c:pt>
                <c:pt idx="5981">
                  <c:v>11951.650878906201</c:v>
                </c:pt>
                <c:pt idx="5982">
                  <c:v>11953.7763671875</c:v>
                </c:pt>
                <c:pt idx="5983">
                  <c:v>11955.8505859375</c:v>
                </c:pt>
                <c:pt idx="5984">
                  <c:v>11957.7744140625</c:v>
                </c:pt>
                <c:pt idx="5985">
                  <c:v>11959.798828125</c:v>
                </c:pt>
                <c:pt idx="5986">
                  <c:v>11961.78515625</c:v>
                </c:pt>
                <c:pt idx="5987">
                  <c:v>11963.734863281201</c:v>
                </c:pt>
                <c:pt idx="5988">
                  <c:v>11965.734375</c:v>
                </c:pt>
                <c:pt idx="5989">
                  <c:v>11967.683105468701</c:v>
                </c:pt>
                <c:pt idx="5990">
                  <c:v>11969.669921875</c:v>
                </c:pt>
                <c:pt idx="5991">
                  <c:v>11971.7646484375</c:v>
                </c:pt>
                <c:pt idx="5992">
                  <c:v>11973.675292968799</c:v>
                </c:pt>
                <c:pt idx="5993">
                  <c:v>11975.6796875</c:v>
                </c:pt>
                <c:pt idx="5994">
                  <c:v>11977.85546875</c:v>
                </c:pt>
                <c:pt idx="5995">
                  <c:v>11979.892578125</c:v>
                </c:pt>
                <c:pt idx="5996">
                  <c:v>11981.841796875</c:v>
                </c:pt>
                <c:pt idx="5997">
                  <c:v>11983.765625</c:v>
                </c:pt>
                <c:pt idx="5998">
                  <c:v>11985.8525390625</c:v>
                </c:pt>
                <c:pt idx="5999">
                  <c:v>11987.876953125</c:v>
                </c:pt>
                <c:pt idx="6000">
                  <c:v>11989.700683593799</c:v>
                </c:pt>
                <c:pt idx="6001">
                  <c:v>11991.712890625</c:v>
                </c:pt>
                <c:pt idx="6002">
                  <c:v>11993.75</c:v>
                </c:pt>
                <c:pt idx="6003">
                  <c:v>11995.644042968799</c:v>
                </c:pt>
                <c:pt idx="6004">
                  <c:v>11997.693359375</c:v>
                </c:pt>
                <c:pt idx="6005">
                  <c:v>11999.785644531299</c:v>
                </c:pt>
                <c:pt idx="6006">
                  <c:v>12001.822753906201</c:v>
                </c:pt>
                <c:pt idx="6007">
                  <c:v>12003.758300781299</c:v>
                </c:pt>
                <c:pt idx="6008">
                  <c:v>12005.70703125</c:v>
                </c:pt>
                <c:pt idx="6009">
                  <c:v>12007.681640625</c:v>
                </c:pt>
                <c:pt idx="6010">
                  <c:v>12009.744628906201</c:v>
                </c:pt>
                <c:pt idx="6011">
                  <c:v>12011.769042968799</c:v>
                </c:pt>
                <c:pt idx="6012">
                  <c:v>12013.742675781299</c:v>
                </c:pt>
                <c:pt idx="6013">
                  <c:v>12015.830566406201</c:v>
                </c:pt>
                <c:pt idx="6014">
                  <c:v>12017.7919921875</c:v>
                </c:pt>
                <c:pt idx="6015">
                  <c:v>12019.740722656299</c:v>
                </c:pt>
                <c:pt idx="6016">
                  <c:v>12021.777832031201</c:v>
                </c:pt>
                <c:pt idx="6017">
                  <c:v>12023.802246093799</c:v>
                </c:pt>
                <c:pt idx="6018">
                  <c:v>12025.701171875</c:v>
                </c:pt>
                <c:pt idx="6019">
                  <c:v>12027.713378906201</c:v>
                </c:pt>
                <c:pt idx="6020">
                  <c:v>12029.7509765625</c:v>
                </c:pt>
                <c:pt idx="6021">
                  <c:v>12031.662109375</c:v>
                </c:pt>
                <c:pt idx="6022">
                  <c:v>12033.724121093799</c:v>
                </c:pt>
                <c:pt idx="6023">
                  <c:v>12035.823730468701</c:v>
                </c:pt>
                <c:pt idx="6024">
                  <c:v>12037.810058593799</c:v>
                </c:pt>
                <c:pt idx="6025">
                  <c:v>12039.684082031201</c:v>
                </c:pt>
                <c:pt idx="6026">
                  <c:v>12041.62109375</c:v>
                </c:pt>
                <c:pt idx="6027">
                  <c:v>12043.670410156201</c:v>
                </c:pt>
                <c:pt idx="6028">
                  <c:v>12045.706542968799</c:v>
                </c:pt>
                <c:pt idx="6029">
                  <c:v>12047.730957031201</c:v>
                </c:pt>
                <c:pt idx="6030">
                  <c:v>12049.73046875</c:v>
                </c:pt>
                <c:pt idx="6031">
                  <c:v>12051.8427734375</c:v>
                </c:pt>
                <c:pt idx="6032">
                  <c:v>12053.842285156201</c:v>
                </c:pt>
                <c:pt idx="6033">
                  <c:v>12055.711425781299</c:v>
                </c:pt>
                <c:pt idx="6034">
                  <c:v>12057.6728515625</c:v>
                </c:pt>
                <c:pt idx="6035">
                  <c:v>12059.576171875</c:v>
                </c:pt>
                <c:pt idx="6036">
                  <c:v>12061.5078125</c:v>
                </c:pt>
                <c:pt idx="6037">
                  <c:v>12063.5322265625</c:v>
                </c:pt>
                <c:pt idx="6038">
                  <c:v>12065.775390625</c:v>
                </c:pt>
                <c:pt idx="6039">
                  <c:v>12067.8251953125</c:v>
                </c:pt>
                <c:pt idx="6040">
                  <c:v>12069.673339843799</c:v>
                </c:pt>
                <c:pt idx="6041">
                  <c:v>12071.710449218701</c:v>
                </c:pt>
                <c:pt idx="6042">
                  <c:v>12073.672363281201</c:v>
                </c:pt>
                <c:pt idx="6043">
                  <c:v>12075.696777343701</c:v>
                </c:pt>
                <c:pt idx="6044">
                  <c:v>12077.8720703125</c:v>
                </c:pt>
                <c:pt idx="6045">
                  <c:v>12079.770996093799</c:v>
                </c:pt>
                <c:pt idx="6046">
                  <c:v>12081.5693359375</c:v>
                </c:pt>
                <c:pt idx="6047">
                  <c:v>12083.59375</c:v>
                </c:pt>
                <c:pt idx="6048">
                  <c:v>12085.7060546875</c:v>
                </c:pt>
                <c:pt idx="6049">
                  <c:v>12087.780761718799</c:v>
                </c:pt>
                <c:pt idx="6050">
                  <c:v>12089.729980468701</c:v>
                </c:pt>
                <c:pt idx="6051">
                  <c:v>12091.6162109375</c:v>
                </c:pt>
                <c:pt idx="6052">
                  <c:v>12093.564941406201</c:v>
                </c:pt>
                <c:pt idx="6053">
                  <c:v>12095.6142578125</c:v>
                </c:pt>
                <c:pt idx="6054">
                  <c:v>12097.714355468701</c:v>
                </c:pt>
                <c:pt idx="6055">
                  <c:v>12099.7138671875</c:v>
                </c:pt>
                <c:pt idx="6056">
                  <c:v>12101.675292968799</c:v>
                </c:pt>
                <c:pt idx="6057">
                  <c:v>12103.699707031201</c:v>
                </c:pt>
                <c:pt idx="6058">
                  <c:v>12105.648925781299</c:v>
                </c:pt>
                <c:pt idx="6059">
                  <c:v>12107.635253906201</c:v>
                </c:pt>
                <c:pt idx="6060">
                  <c:v>12109.5966796875</c:v>
                </c:pt>
                <c:pt idx="6061">
                  <c:v>12111.5712890625</c:v>
                </c:pt>
                <c:pt idx="6062">
                  <c:v>12113.62109375</c:v>
                </c:pt>
                <c:pt idx="6063">
                  <c:v>12115.6708984375</c:v>
                </c:pt>
                <c:pt idx="6064">
                  <c:v>12117.732910156201</c:v>
                </c:pt>
                <c:pt idx="6065">
                  <c:v>12119.681640625</c:v>
                </c:pt>
                <c:pt idx="6066">
                  <c:v>12121.630859375</c:v>
                </c:pt>
                <c:pt idx="6067">
                  <c:v>12123.5927734375</c:v>
                </c:pt>
                <c:pt idx="6068">
                  <c:v>12125.566894531299</c:v>
                </c:pt>
                <c:pt idx="6069">
                  <c:v>12127.578125</c:v>
                </c:pt>
                <c:pt idx="6070">
                  <c:v>12129.552246093799</c:v>
                </c:pt>
                <c:pt idx="6071">
                  <c:v>12131.65234375</c:v>
                </c:pt>
                <c:pt idx="6072">
                  <c:v>12133.790527343701</c:v>
                </c:pt>
                <c:pt idx="6073">
                  <c:v>12135.777832031201</c:v>
                </c:pt>
                <c:pt idx="6074">
                  <c:v>12137.6640625</c:v>
                </c:pt>
                <c:pt idx="6075">
                  <c:v>12139.6376953125</c:v>
                </c:pt>
                <c:pt idx="6076">
                  <c:v>12141.749511718799</c:v>
                </c:pt>
                <c:pt idx="6077">
                  <c:v>12143.76171875</c:v>
                </c:pt>
                <c:pt idx="6078">
                  <c:v>12145.6357421875</c:v>
                </c:pt>
                <c:pt idx="6079">
                  <c:v>12147.597167968799</c:v>
                </c:pt>
                <c:pt idx="6080">
                  <c:v>12149.6591796875</c:v>
                </c:pt>
                <c:pt idx="6081">
                  <c:v>12151.603027343701</c:v>
                </c:pt>
                <c:pt idx="6082">
                  <c:v>12153.564453125</c:v>
                </c:pt>
                <c:pt idx="6083">
                  <c:v>12155.58203125</c:v>
                </c:pt>
                <c:pt idx="6084">
                  <c:v>12157.694824218701</c:v>
                </c:pt>
                <c:pt idx="6085">
                  <c:v>12159.83203125</c:v>
                </c:pt>
                <c:pt idx="6086">
                  <c:v>12161.7431640625</c:v>
                </c:pt>
                <c:pt idx="6087">
                  <c:v>12163.591796875</c:v>
                </c:pt>
                <c:pt idx="6088">
                  <c:v>12165.578613281201</c:v>
                </c:pt>
                <c:pt idx="6089">
                  <c:v>12167.665527343701</c:v>
                </c:pt>
                <c:pt idx="6090">
                  <c:v>12169.677734375</c:v>
                </c:pt>
                <c:pt idx="6091">
                  <c:v>12171.71484375</c:v>
                </c:pt>
                <c:pt idx="6092">
                  <c:v>12173.763671875</c:v>
                </c:pt>
                <c:pt idx="6093">
                  <c:v>12175.6123046875</c:v>
                </c:pt>
                <c:pt idx="6094">
                  <c:v>12177.63671875</c:v>
                </c:pt>
                <c:pt idx="6095">
                  <c:v>12179.6865234375</c:v>
                </c:pt>
                <c:pt idx="6096">
                  <c:v>12181.560546875</c:v>
                </c:pt>
                <c:pt idx="6097">
                  <c:v>12183.622558593799</c:v>
                </c:pt>
                <c:pt idx="6098">
                  <c:v>12185.6845703125</c:v>
                </c:pt>
                <c:pt idx="6099">
                  <c:v>12187.641113281201</c:v>
                </c:pt>
                <c:pt idx="6100">
                  <c:v>12189.5478515625</c:v>
                </c:pt>
                <c:pt idx="6101">
                  <c:v>12191.552246093799</c:v>
                </c:pt>
                <c:pt idx="6102">
                  <c:v>12193.677246093799</c:v>
                </c:pt>
                <c:pt idx="6103">
                  <c:v>12195.61328125</c:v>
                </c:pt>
                <c:pt idx="6104">
                  <c:v>12197.529296875</c:v>
                </c:pt>
                <c:pt idx="6105">
                  <c:v>12199.579589843799</c:v>
                </c:pt>
                <c:pt idx="6106">
                  <c:v>12201.604003906201</c:v>
                </c:pt>
                <c:pt idx="6107">
                  <c:v>12203.6279296875</c:v>
                </c:pt>
                <c:pt idx="6108">
                  <c:v>12205.6025390625</c:v>
                </c:pt>
                <c:pt idx="6109">
                  <c:v>12207.488769531299</c:v>
                </c:pt>
                <c:pt idx="6110">
                  <c:v>12209.5126953125</c:v>
                </c:pt>
                <c:pt idx="6111">
                  <c:v>12211.5576171875</c:v>
                </c:pt>
                <c:pt idx="6112">
                  <c:v>12213.5322265625</c:v>
                </c:pt>
                <c:pt idx="6113">
                  <c:v>12215.573730468701</c:v>
                </c:pt>
                <c:pt idx="6114">
                  <c:v>12217.543457031201</c:v>
                </c:pt>
                <c:pt idx="6115">
                  <c:v>12219.681152343701</c:v>
                </c:pt>
                <c:pt idx="6116">
                  <c:v>12221.709472656299</c:v>
                </c:pt>
                <c:pt idx="6117">
                  <c:v>12223.6083984375</c:v>
                </c:pt>
                <c:pt idx="6118">
                  <c:v>12225.708984375</c:v>
                </c:pt>
                <c:pt idx="6119">
                  <c:v>12227.721191406201</c:v>
                </c:pt>
                <c:pt idx="6120">
                  <c:v>12229.632324218701</c:v>
                </c:pt>
                <c:pt idx="6121">
                  <c:v>12231.669433593799</c:v>
                </c:pt>
                <c:pt idx="6122">
                  <c:v>12233.756347656299</c:v>
                </c:pt>
                <c:pt idx="6123">
                  <c:v>12235.718261718799</c:v>
                </c:pt>
                <c:pt idx="6124">
                  <c:v>12237.6298828125</c:v>
                </c:pt>
                <c:pt idx="6125">
                  <c:v>12239.578613281201</c:v>
                </c:pt>
                <c:pt idx="6126">
                  <c:v>12241.590332031201</c:v>
                </c:pt>
                <c:pt idx="6127">
                  <c:v>12243.627441406201</c:v>
                </c:pt>
                <c:pt idx="6128">
                  <c:v>12245.563964843799</c:v>
                </c:pt>
                <c:pt idx="6129">
                  <c:v>12247.525390625</c:v>
                </c:pt>
                <c:pt idx="6130">
                  <c:v>12249.638183593799</c:v>
                </c:pt>
                <c:pt idx="6131">
                  <c:v>12251.6376953125</c:v>
                </c:pt>
                <c:pt idx="6132">
                  <c:v>12253.586425781299</c:v>
                </c:pt>
                <c:pt idx="6133">
                  <c:v>12255.555175781299</c:v>
                </c:pt>
                <c:pt idx="6134">
                  <c:v>12257.5546875</c:v>
                </c:pt>
                <c:pt idx="6135">
                  <c:v>12259.5966796875</c:v>
                </c:pt>
                <c:pt idx="6136">
                  <c:v>12261.583496093799</c:v>
                </c:pt>
                <c:pt idx="6137">
                  <c:v>12263.6328125</c:v>
                </c:pt>
                <c:pt idx="6138">
                  <c:v>12265.531738281201</c:v>
                </c:pt>
                <c:pt idx="6139">
                  <c:v>12267.405761718799</c:v>
                </c:pt>
                <c:pt idx="6140">
                  <c:v>12269.54296875</c:v>
                </c:pt>
                <c:pt idx="6141">
                  <c:v>12271.66796875</c:v>
                </c:pt>
                <c:pt idx="6142">
                  <c:v>12273.566894531299</c:v>
                </c:pt>
                <c:pt idx="6143">
                  <c:v>12275.4658203125</c:v>
                </c:pt>
                <c:pt idx="6144">
                  <c:v>12277.502441406201</c:v>
                </c:pt>
                <c:pt idx="6145">
                  <c:v>12279.4765625</c:v>
                </c:pt>
                <c:pt idx="6146">
                  <c:v>12281.501464843799</c:v>
                </c:pt>
                <c:pt idx="6147">
                  <c:v>12283.513183593799</c:v>
                </c:pt>
                <c:pt idx="6148">
                  <c:v>12285.575683593799</c:v>
                </c:pt>
                <c:pt idx="6149">
                  <c:v>12287.6376953125</c:v>
                </c:pt>
                <c:pt idx="6150">
                  <c:v>12289.5234375</c:v>
                </c:pt>
                <c:pt idx="6151">
                  <c:v>12291.5478515625</c:v>
                </c:pt>
                <c:pt idx="6152">
                  <c:v>12293.635253906201</c:v>
                </c:pt>
                <c:pt idx="6153">
                  <c:v>12295.571777343701</c:v>
                </c:pt>
                <c:pt idx="6154">
                  <c:v>12297.583984375</c:v>
                </c:pt>
                <c:pt idx="6155">
                  <c:v>12299.570800781299</c:v>
                </c:pt>
                <c:pt idx="6156">
                  <c:v>12301.494628906201</c:v>
                </c:pt>
                <c:pt idx="6157">
                  <c:v>12303.469238281201</c:v>
                </c:pt>
                <c:pt idx="6158">
                  <c:v>12305.5185546875</c:v>
                </c:pt>
                <c:pt idx="6159">
                  <c:v>12307.487792968799</c:v>
                </c:pt>
                <c:pt idx="6160">
                  <c:v>12309.486816406201</c:v>
                </c:pt>
                <c:pt idx="6161">
                  <c:v>12311.548828125</c:v>
                </c:pt>
                <c:pt idx="6162">
                  <c:v>12313.5859375</c:v>
                </c:pt>
                <c:pt idx="6163">
                  <c:v>12315.640136718799</c:v>
                </c:pt>
                <c:pt idx="6164">
                  <c:v>12317.488769531299</c:v>
                </c:pt>
                <c:pt idx="6165">
                  <c:v>12319.525878906201</c:v>
                </c:pt>
                <c:pt idx="6166">
                  <c:v>12321.625488281201</c:v>
                </c:pt>
                <c:pt idx="6167">
                  <c:v>12323.574707031201</c:v>
                </c:pt>
                <c:pt idx="6168">
                  <c:v>12325.498535156201</c:v>
                </c:pt>
                <c:pt idx="6169">
                  <c:v>12327.4599609375</c:v>
                </c:pt>
                <c:pt idx="6170">
                  <c:v>12329.497558593799</c:v>
                </c:pt>
                <c:pt idx="6171">
                  <c:v>12331.572265625</c:v>
                </c:pt>
                <c:pt idx="6172">
                  <c:v>12333.584472656299</c:v>
                </c:pt>
                <c:pt idx="6173">
                  <c:v>12335.458496093799</c:v>
                </c:pt>
                <c:pt idx="6174">
                  <c:v>12337.482421875</c:v>
                </c:pt>
                <c:pt idx="6175">
                  <c:v>12339.5068359375</c:v>
                </c:pt>
                <c:pt idx="6176">
                  <c:v>12341.3681640625</c:v>
                </c:pt>
                <c:pt idx="6177">
                  <c:v>12343.392578125</c:v>
                </c:pt>
                <c:pt idx="6178">
                  <c:v>12345.517578125</c:v>
                </c:pt>
                <c:pt idx="6179">
                  <c:v>12347.504394531299</c:v>
                </c:pt>
                <c:pt idx="6180">
                  <c:v>12349.4736328125</c:v>
                </c:pt>
                <c:pt idx="6181">
                  <c:v>12351.422363281201</c:v>
                </c:pt>
                <c:pt idx="6182">
                  <c:v>12353.4638671875</c:v>
                </c:pt>
                <c:pt idx="6183">
                  <c:v>12355.5263671875</c:v>
                </c:pt>
                <c:pt idx="6184">
                  <c:v>12357.437988281201</c:v>
                </c:pt>
                <c:pt idx="6185">
                  <c:v>12359.38671875</c:v>
                </c:pt>
                <c:pt idx="6186">
                  <c:v>12361.4619140625</c:v>
                </c:pt>
                <c:pt idx="6187">
                  <c:v>12363.423828125</c:v>
                </c:pt>
                <c:pt idx="6188">
                  <c:v>12365.359863281201</c:v>
                </c:pt>
                <c:pt idx="6189">
                  <c:v>12367.446777343701</c:v>
                </c:pt>
                <c:pt idx="6190">
                  <c:v>12369.445800781299</c:v>
                </c:pt>
                <c:pt idx="6191">
                  <c:v>12371.470703125</c:v>
                </c:pt>
                <c:pt idx="6192">
                  <c:v>12373.457519531299</c:v>
                </c:pt>
                <c:pt idx="6193">
                  <c:v>12375.406738281201</c:v>
                </c:pt>
                <c:pt idx="6194">
                  <c:v>12377.451660156201</c:v>
                </c:pt>
                <c:pt idx="6195">
                  <c:v>12379.387207031201</c:v>
                </c:pt>
                <c:pt idx="6196">
                  <c:v>12381.3408203125</c:v>
                </c:pt>
                <c:pt idx="6197">
                  <c:v>12383.3740234375</c:v>
                </c:pt>
                <c:pt idx="6198">
                  <c:v>12385.4111328125</c:v>
                </c:pt>
                <c:pt idx="6199">
                  <c:v>12387.578613281201</c:v>
                </c:pt>
                <c:pt idx="6200">
                  <c:v>12389.603027343701</c:v>
                </c:pt>
                <c:pt idx="6201">
                  <c:v>12391.476074218701</c:v>
                </c:pt>
                <c:pt idx="6202">
                  <c:v>12393.48828125</c:v>
                </c:pt>
                <c:pt idx="6203">
                  <c:v>12395.601074218701</c:v>
                </c:pt>
                <c:pt idx="6204">
                  <c:v>12397.520019531299</c:v>
                </c:pt>
                <c:pt idx="6205">
                  <c:v>12399.4560546875</c:v>
                </c:pt>
                <c:pt idx="6206">
                  <c:v>12401.3720703125</c:v>
                </c:pt>
                <c:pt idx="6207">
                  <c:v>12403.30859375</c:v>
                </c:pt>
                <c:pt idx="6208">
                  <c:v>12405.396484375</c:v>
                </c:pt>
                <c:pt idx="6209">
                  <c:v>12407.408691406201</c:v>
                </c:pt>
                <c:pt idx="6210">
                  <c:v>12409.3701171875</c:v>
                </c:pt>
                <c:pt idx="6211">
                  <c:v>12411.28125</c:v>
                </c:pt>
                <c:pt idx="6212">
                  <c:v>12413.343261718799</c:v>
                </c:pt>
                <c:pt idx="6213">
                  <c:v>12415.4052734375</c:v>
                </c:pt>
                <c:pt idx="6214">
                  <c:v>12417.4794921875</c:v>
                </c:pt>
                <c:pt idx="6215">
                  <c:v>12419.579589843799</c:v>
                </c:pt>
                <c:pt idx="6216">
                  <c:v>12421.4287109375</c:v>
                </c:pt>
                <c:pt idx="6217">
                  <c:v>12423.378417968799</c:v>
                </c:pt>
                <c:pt idx="6218">
                  <c:v>12425.503417968799</c:v>
                </c:pt>
                <c:pt idx="6219">
                  <c:v>12427.477050781299</c:v>
                </c:pt>
                <c:pt idx="6220">
                  <c:v>12429.4384765625</c:v>
                </c:pt>
                <c:pt idx="6221">
                  <c:v>12431.3623046875</c:v>
                </c:pt>
                <c:pt idx="6222">
                  <c:v>12433.3369140625</c:v>
                </c:pt>
                <c:pt idx="6223">
                  <c:v>12435.3740234375</c:v>
                </c:pt>
                <c:pt idx="6224">
                  <c:v>12437.372558593799</c:v>
                </c:pt>
                <c:pt idx="6225">
                  <c:v>12439.333984375</c:v>
                </c:pt>
                <c:pt idx="6226">
                  <c:v>12441.333496093799</c:v>
                </c:pt>
                <c:pt idx="6227">
                  <c:v>12443.37109375</c:v>
                </c:pt>
                <c:pt idx="6228">
                  <c:v>12445.383300781299</c:v>
                </c:pt>
                <c:pt idx="6229">
                  <c:v>12447.470214843799</c:v>
                </c:pt>
                <c:pt idx="6230">
                  <c:v>12449.401855468701</c:v>
                </c:pt>
                <c:pt idx="6231">
                  <c:v>12451.338378906201</c:v>
                </c:pt>
                <c:pt idx="6232">
                  <c:v>12453.463378906201</c:v>
                </c:pt>
                <c:pt idx="6233">
                  <c:v>12455.475097656299</c:v>
                </c:pt>
                <c:pt idx="6234">
                  <c:v>12457.391113281201</c:v>
                </c:pt>
                <c:pt idx="6235">
                  <c:v>12459.440917968799</c:v>
                </c:pt>
                <c:pt idx="6236">
                  <c:v>12461.515625</c:v>
                </c:pt>
                <c:pt idx="6237">
                  <c:v>12463.4267578125</c:v>
                </c:pt>
                <c:pt idx="6238">
                  <c:v>12465.413574218701</c:v>
                </c:pt>
                <c:pt idx="6239">
                  <c:v>12467.4755859375</c:v>
                </c:pt>
                <c:pt idx="6240">
                  <c:v>12469.412109375</c:v>
                </c:pt>
                <c:pt idx="6241">
                  <c:v>12471.373535156201</c:v>
                </c:pt>
                <c:pt idx="6242">
                  <c:v>12473.310058593799</c:v>
                </c:pt>
                <c:pt idx="6243">
                  <c:v>12475.3603515625</c:v>
                </c:pt>
                <c:pt idx="6244">
                  <c:v>12477.409667968799</c:v>
                </c:pt>
                <c:pt idx="6245">
                  <c:v>12479.395996093799</c:v>
                </c:pt>
                <c:pt idx="6246">
                  <c:v>12481.4462890625</c:v>
                </c:pt>
                <c:pt idx="6247">
                  <c:v>12483.458496093799</c:v>
                </c:pt>
                <c:pt idx="6248">
                  <c:v>12485.482910156201</c:v>
                </c:pt>
                <c:pt idx="6249">
                  <c:v>12487.414550781299</c:v>
                </c:pt>
                <c:pt idx="6250">
                  <c:v>12489.338378906201</c:v>
                </c:pt>
                <c:pt idx="6251">
                  <c:v>12491.3681640625</c:v>
                </c:pt>
                <c:pt idx="6252">
                  <c:v>12493.3671875</c:v>
                </c:pt>
                <c:pt idx="6253">
                  <c:v>12495.365722656299</c:v>
                </c:pt>
                <c:pt idx="6254">
                  <c:v>12497.377441406201</c:v>
                </c:pt>
                <c:pt idx="6255">
                  <c:v>12499.301269531299</c:v>
                </c:pt>
                <c:pt idx="6256">
                  <c:v>12501.220703125</c:v>
                </c:pt>
                <c:pt idx="6257">
                  <c:v>12503.333496093799</c:v>
                </c:pt>
                <c:pt idx="6258">
                  <c:v>12505.5390625</c:v>
                </c:pt>
                <c:pt idx="6259">
                  <c:v>12507.462890625</c:v>
                </c:pt>
                <c:pt idx="6260">
                  <c:v>12509.298339843799</c:v>
                </c:pt>
                <c:pt idx="6261">
                  <c:v>12511.3603515625</c:v>
                </c:pt>
                <c:pt idx="6262">
                  <c:v>12513.384765625</c:v>
                </c:pt>
                <c:pt idx="6263">
                  <c:v>12515.346191406201</c:v>
                </c:pt>
                <c:pt idx="6264">
                  <c:v>12517.370605468701</c:v>
                </c:pt>
                <c:pt idx="6265">
                  <c:v>12519.2568359375</c:v>
                </c:pt>
                <c:pt idx="6266">
                  <c:v>12521.331542968799</c:v>
                </c:pt>
                <c:pt idx="6267">
                  <c:v>12523.481933593799</c:v>
                </c:pt>
                <c:pt idx="6268">
                  <c:v>12525.363769531299</c:v>
                </c:pt>
                <c:pt idx="6269">
                  <c:v>12527.3125</c:v>
                </c:pt>
                <c:pt idx="6270">
                  <c:v>12529.32421875</c:v>
                </c:pt>
                <c:pt idx="6271">
                  <c:v>12531.361328125</c:v>
                </c:pt>
                <c:pt idx="6272">
                  <c:v>12533.327636718799</c:v>
                </c:pt>
                <c:pt idx="6273">
                  <c:v>12535.465332031201</c:v>
                </c:pt>
                <c:pt idx="6274">
                  <c:v>12537.590332031201</c:v>
                </c:pt>
                <c:pt idx="6275">
                  <c:v>12539.346191406201</c:v>
                </c:pt>
                <c:pt idx="6276">
                  <c:v>12541.2578125</c:v>
                </c:pt>
                <c:pt idx="6277">
                  <c:v>12543.337890625</c:v>
                </c:pt>
                <c:pt idx="6278">
                  <c:v>12545.324707031201</c:v>
                </c:pt>
                <c:pt idx="6279">
                  <c:v>12547.185058593799</c:v>
                </c:pt>
                <c:pt idx="6280">
                  <c:v>12549.296875</c:v>
                </c:pt>
                <c:pt idx="6281">
                  <c:v>12551.498046875</c:v>
                </c:pt>
                <c:pt idx="6282">
                  <c:v>12553.3798828125</c:v>
                </c:pt>
                <c:pt idx="6283">
                  <c:v>12555.290527343701</c:v>
                </c:pt>
                <c:pt idx="6284">
                  <c:v>12557.307128906201</c:v>
                </c:pt>
                <c:pt idx="6285">
                  <c:v>12559.3447265625</c:v>
                </c:pt>
                <c:pt idx="6286">
                  <c:v>12561.406738281201</c:v>
                </c:pt>
                <c:pt idx="6287">
                  <c:v>12563.3681640625</c:v>
                </c:pt>
                <c:pt idx="6288">
                  <c:v>12565.267089843799</c:v>
                </c:pt>
                <c:pt idx="6289">
                  <c:v>12567.2158203125</c:v>
                </c:pt>
                <c:pt idx="6290">
                  <c:v>12569.240234375</c:v>
                </c:pt>
                <c:pt idx="6291">
                  <c:v>12571.402832031201</c:v>
                </c:pt>
                <c:pt idx="6292">
                  <c:v>12573.452636718799</c:v>
                </c:pt>
                <c:pt idx="6293">
                  <c:v>12575.3017578125</c:v>
                </c:pt>
                <c:pt idx="6294">
                  <c:v>12577.220703125</c:v>
                </c:pt>
                <c:pt idx="6295">
                  <c:v>12579.231933593799</c:v>
                </c:pt>
                <c:pt idx="6296">
                  <c:v>12581.318847656299</c:v>
                </c:pt>
                <c:pt idx="6297">
                  <c:v>12583.443847656299</c:v>
                </c:pt>
                <c:pt idx="6298">
                  <c:v>12585.4990234375</c:v>
                </c:pt>
                <c:pt idx="6299">
                  <c:v>12587.460449218701</c:v>
                </c:pt>
                <c:pt idx="6300">
                  <c:v>12589.396484375</c:v>
                </c:pt>
                <c:pt idx="6301">
                  <c:v>12591.395996093799</c:v>
                </c:pt>
                <c:pt idx="6302">
                  <c:v>12593.408203125</c:v>
                </c:pt>
                <c:pt idx="6303">
                  <c:v>12595.33984375</c:v>
                </c:pt>
                <c:pt idx="6304">
                  <c:v>12597.439453125</c:v>
                </c:pt>
                <c:pt idx="6305">
                  <c:v>12599.4189453125</c:v>
                </c:pt>
                <c:pt idx="6306">
                  <c:v>12601.292480468701</c:v>
                </c:pt>
                <c:pt idx="6307">
                  <c:v>12603.266113281201</c:v>
                </c:pt>
                <c:pt idx="6308">
                  <c:v>12605.2783203125</c:v>
                </c:pt>
                <c:pt idx="6309">
                  <c:v>12607.3408203125</c:v>
                </c:pt>
                <c:pt idx="6310">
                  <c:v>12609.2646484375</c:v>
                </c:pt>
                <c:pt idx="6311">
                  <c:v>12611.251953125</c:v>
                </c:pt>
                <c:pt idx="6312">
                  <c:v>12613.2509765625</c:v>
                </c:pt>
                <c:pt idx="6313">
                  <c:v>12615.287109375</c:v>
                </c:pt>
                <c:pt idx="6314">
                  <c:v>12617.412109375</c:v>
                </c:pt>
                <c:pt idx="6315">
                  <c:v>12619.3994140625</c:v>
                </c:pt>
                <c:pt idx="6316">
                  <c:v>12621.2607421875</c:v>
                </c:pt>
                <c:pt idx="6317">
                  <c:v>12623.234375</c:v>
                </c:pt>
                <c:pt idx="6318">
                  <c:v>12625.283691406201</c:v>
                </c:pt>
                <c:pt idx="6319">
                  <c:v>12627.245605468701</c:v>
                </c:pt>
                <c:pt idx="6320">
                  <c:v>12629.2197265625</c:v>
                </c:pt>
                <c:pt idx="6321">
                  <c:v>12631.3193359375</c:v>
                </c:pt>
                <c:pt idx="6322">
                  <c:v>12633.432128906201</c:v>
                </c:pt>
                <c:pt idx="6323">
                  <c:v>12635.355957031201</c:v>
                </c:pt>
                <c:pt idx="6324">
                  <c:v>12637.267089843799</c:v>
                </c:pt>
                <c:pt idx="6325">
                  <c:v>12639.279296875</c:v>
                </c:pt>
                <c:pt idx="6326">
                  <c:v>12641.291503906201</c:v>
                </c:pt>
                <c:pt idx="6327">
                  <c:v>12643.185546875</c:v>
                </c:pt>
                <c:pt idx="6328">
                  <c:v>12645.146972656299</c:v>
                </c:pt>
                <c:pt idx="6329">
                  <c:v>12647.289550781299</c:v>
                </c:pt>
                <c:pt idx="6330">
                  <c:v>12649.2890625</c:v>
                </c:pt>
                <c:pt idx="6331">
                  <c:v>12651.162597656299</c:v>
                </c:pt>
                <c:pt idx="6332">
                  <c:v>12653.2119140625</c:v>
                </c:pt>
                <c:pt idx="6333">
                  <c:v>12655.2490234375</c:v>
                </c:pt>
                <c:pt idx="6334">
                  <c:v>12657.122558593799</c:v>
                </c:pt>
                <c:pt idx="6335">
                  <c:v>12659.2470703125</c:v>
                </c:pt>
                <c:pt idx="6336">
                  <c:v>12661.3095703125</c:v>
                </c:pt>
                <c:pt idx="6337">
                  <c:v>12663.2216796875</c:v>
                </c:pt>
                <c:pt idx="6338">
                  <c:v>12665.270996093799</c:v>
                </c:pt>
                <c:pt idx="6339">
                  <c:v>12667.270019531299</c:v>
                </c:pt>
                <c:pt idx="6340">
                  <c:v>12669.193847656299</c:v>
                </c:pt>
                <c:pt idx="6341">
                  <c:v>12671.2431640625</c:v>
                </c:pt>
                <c:pt idx="6342">
                  <c:v>12673.3681640625</c:v>
                </c:pt>
                <c:pt idx="6343">
                  <c:v>12675.2919921875</c:v>
                </c:pt>
                <c:pt idx="6344">
                  <c:v>12677.266113281201</c:v>
                </c:pt>
                <c:pt idx="6345">
                  <c:v>12679.240722656299</c:v>
                </c:pt>
                <c:pt idx="6346">
                  <c:v>12681.210449218701</c:v>
                </c:pt>
                <c:pt idx="6347">
                  <c:v>12683.234863281201</c:v>
                </c:pt>
                <c:pt idx="6348">
                  <c:v>12685.201660156201</c:v>
                </c:pt>
                <c:pt idx="6349">
                  <c:v>12687.3017578125</c:v>
                </c:pt>
                <c:pt idx="6350">
                  <c:v>12689.3505859375</c:v>
                </c:pt>
                <c:pt idx="6351">
                  <c:v>12691.2744140625</c:v>
                </c:pt>
                <c:pt idx="6352">
                  <c:v>12693.286621093799</c:v>
                </c:pt>
                <c:pt idx="6353">
                  <c:v>12695.218261718799</c:v>
                </c:pt>
                <c:pt idx="6354">
                  <c:v>12697.229980468701</c:v>
                </c:pt>
                <c:pt idx="6355">
                  <c:v>12699.321777343701</c:v>
                </c:pt>
                <c:pt idx="6356">
                  <c:v>12701.220703125</c:v>
                </c:pt>
                <c:pt idx="6357">
                  <c:v>12703.157714843799</c:v>
                </c:pt>
                <c:pt idx="6358">
                  <c:v>12705.169433593799</c:v>
                </c:pt>
                <c:pt idx="6359">
                  <c:v>12707.306640625</c:v>
                </c:pt>
                <c:pt idx="6360">
                  <c:v>12709.268066406201</c:v>
                </c:pt>
                <c:pt idx="6361">
                  <c:v>12711.166503906201</c:v>
                </c:pt>
                <c:pt idx="6362">
                  <c:v>12713.2919921875</c:v>
                </c:pt>
                <c:pt idx="6363">
                  <c:v>12715.3798828125</c:v>
                </c:pt>
                <c:pt idx="6364">
                  <c:v>12717.336425781299</c:v>
                </c:pt>
                <c:pt idx="6365">
                  <c:v>12719.2470703125</c:v>
                </c:pt>
                <c:pt idx="6366">
                  <c:v>12721.301269531299</c:v>
                </c:pt>
                <c:pt idx="6367">
                  <c:v>12723.3515625</c:v>
                </c:pt>
                <c:pt idx="6368">
                  <c:v>12725.288574218701</c:v>
                </c:pt>
                <c:pt idx="6369">
                  <c:v>12727.2998046875</c:v>
                </c:pt>
                <c:pt idx="6370">
                  <c:v>12729.261230468701</c:v>
                </c:pt>
                <c:pt idx="6371">
                  <c:v>12731.185058593799</c:v>
                </c:pt>
                <c:pt idx="6372">
                  <c:v>12733.234375</c:v>
                </c:pt>
                <c:pt idx="6373">
                  <c:v>12735.284667968799</c:v>
                </c:pt>
                <c:pt idx="6374">
                  <c:v>12737.221191406201</c:v>
                </c:pt>
                <c:pt idx="6375">
                  <c:v>12739.207519531299</c:v>
                </c:pt>
                <c:pt idx="6376">
                  <c:v>12741.131347656299</c:v>
                </c:pt>
                <c:pt idx="6377">
                  <c:v>12743.055175781299</c:v>
                </c:pt>
                <c:pt idx="6378">
                  <c:v>12745.192871093799</c:v>
                </c:pt>
                <c:pt idx="6379">
                  <c:v>12747.2802734375</c:v>
                </c:pt>
                <c:pt idx="6380">
                  <c:v>12749.3046875</c:v>
                </c:pt>
                <c:pt idx="6381">
                  <c:v>12751.2412109375</c:v>
                </c:pt>
                <c:pt idx="6382">
                  <c:v>12753.1650390625</c:v>
                </c:pt>
                <c:pt idx="6383">
                  <c:v>12755.177246093799</c:v>
                </c:pt>
                <c:pt idx="6384">
                  <c:v>12757.189453125</c:v>
                </c:pt>
                <c:pt idx="6385">
                  <c:v>12759.352050781299</c:v>
                </c:pt>
                <c:pt idx="6386">
                  <c:v>12761.501953125</c:v>
                </c:pt>
                <c:pt idx="6387">
                  <c:v>12763.3125</c:v>
                </c:pt>
                <c:pt idx="6388">
                  <c:v>12765.0859375</c:v>
                </c:pt>
                <c:pt idx="6389">
                  <c:v>12767.098144531299</c:v>
                </c:pt>
                <c:pt idx="6390">
                  <c:v>12769.349121093799</c:v>
                </c:pt>
                <c:pt idx="6391">
                  <c:v>12771.4111328125</c:v>
                </c:pt>
                <c:pt idx="6392">
                  <c:v>12773.246582031201</c:v>
                </c:pt>
                <c:pt idx="6393">
                  <c:v>12775.220214843799</c:v>
                </c:pt>
                <c:pt idx="6394">
                  <c:v>12777.295410156201</c:v>
                </c:pt>
                <c:pt idx="6395">
                  <c:v>12779.257324218701</c:v>
                </c:pt>
                <c:pt idx="6396">
                  <c:v>12781.28125</c:v>
                </c:pt>
                <c:pt idx="6397">
                  <c:v>12783.2685546875</c:v>
                </c:pt>
                <c:pt idx="6398">
                  <c:v>12785.1123046875</c:v>
                </c:pt>
                <c:pt idx="6399">
                  <c:v>12787.0859375</c:v>
                </c:pt>
                <c:pt idx="6400">
                  <c:v>12789.090332031201</c:v>
                </c:pt>
                <c:pt idx="6401">
                  <c:v>12791.1025390625</c:v>
                </c:pt>
                <c:pt idx="6402">
                  <c:v>12793.0888671875</c:v>
                </c:pt>
                <c:pt idx="6403">
                  <c:v>12795.201660156201</c:v>
                </c:pt>
                <c:pt idx="6404">
                  <c:v>12797.188964843799</c:v>
                </c:pt>
                <c:pt idx="6405">
                  <c:v>12799.100097656299</c:v>
                </c:pt>
                <c:pt idx="6406">
                  <c:v>12801.111816406201</c:v>
                </c:pt>
                <c:pt idx="6407">
                  <c:v>12803.2998046875</c:v>
                </c:pt>
                <c:pt idx="6408">
                  <c:v>12805.3369140625</c:v>
                </c:pt>
                <c:pt idx="6409">
                  <c:v>12807.185546875</c:v>
                </c:pt>
                <c:pt idx="6410">
                  <c:v>12809.234863281201</c:v>
                </c:pt>
                <c:pt idx="6411">
                  <c:v>12811.221191406201</c:v>
                </c:pt>
                <c:pt idx="6412">
                  <c:v>12813.114746093799</c:v>
                </c:pt>
                <c:pt idx="6413">
                  <c:v>12815.013671875</c:v>
                </c:pt>
                <c:pt idx="6414">
                  <c:v>12817.04296875</c:v>
                </c:pt>
                <c:pt idx="6415">
                  <c:v>12819.1298828125</c:v>
                </c:pt>
                <c:pt idx="6416">
                  <c:v>12821.229980468701</c:v>
                </c:pt>
                <c:pt idx="6417">
                  <c:v>12823.2294921875</c:v>
                </c:pt>
                <c:pt idx="6418">
                  <c:v>12825.2041015625</c:v>
                </c:pt>
                <c:pt idx="6419">
                  <c:v>12827.1787109375</c:v>
                </c:pt>
                <c:pt idx="6420">
                  <c:v>12829.253417968799</c:v>
                </c:pt>
                <c:pt idx="6421">
                  <c:v>12831.189453125</c:v>
                </c:pt>
                <c:pt idx="6422">
                  <c:v>12832.932128906201</c:v>
                </c:pt>
                <c:pt idx="6423">
                  <c:v>12835.01953125</c:v>
                </c:pt>
                <c:pt idx="6424">
                  <c:v>12837.062011718799</c:v>
                </c:pt>
                <c:pt idx="6425">
                  <c:v>12839.0615234375</c:v>
                </c:pt>
                <c:pt idx="6426">
                  <c:v>12841.193847656299</c:v>
                </c:pt>
                <c:pt idx="6427">
                  <c:v>12843.34375</c:v>
                </c:pt>
                <c:pt idx="6428">
                  <c:v>12845.335449218701</c:v>
                </c:pt>
                <c:pt idx="6429">
                  <c:v>12847.12890625</c:v>
                </c:pt>
                <c:pt idx="6430">
                  <c:v>12849.0400390625</c:v>
                </c:pt>
                <c:pt idx="6431">
                  <c:v>12851.0693359375</c:v>
                </c:pt>
                <c:pt idx="6432">
                  <c:v>12853.081542968799</c:v>
                </c:pt>
                <c:pt idx="6433">
                  <c:v>12855.0927734375</c:v>
                </c:pt>
                <c:pt idx="6434">
                  <c:v>12857.092285156201</c:v>
                </c:pt>
                <c:pt idx="6435">
                  <c:v>12859.1044921875</c:v>
                </c:pt>
                <c:pt idx="6436">
                  <c:v>12861.1787109375</c:v>
                </c:pt>
                <c:pt idx="6437">
                  <c:v>12863.165527343701</c:v>
                </c:pt>
                <c:pt idx="6438">
                  <c:v>12865.089355468701</c:v>
                </c:pt>
                <c:pt idx="6439">
                  <c:v>12867.05078125</c:v>
                </c:pt>
                <c:pt idx="6440">
                  <c:v>12869.062988281201</c:v>
                </c:pt>
                <c:pt idx="6441">
                  <c:v>12871.125</c:v>
                </c:pt>
                <c:pt idx="6442">
                  <c:v>12873.111328125</c:v>
                </c:pt>
                <c:pt idx="6443">
                  <c:v>12875.0859375</c:v>
                </c:pt>
                <c:pt idx="6444">
                  <c:v>12877.249511718799</c:v>
                </c:pt>
                <c:pt idx="6445">
                  <c:v>12879.3115234375</c:v>
                </c:pt>
                <c:pt idx="6446">
                  <c:v>12881.1845703125</c:v>
                </c:pt>
                <c:pt idx="6447">
                  <c:v>12883.083496093799</c:v>
                </c:pt>
                <c:pt idx="6448">
                  <c:v>12885.1337890625</c:v>
                </c:pt>
                <c:pt idx="6449">
                  <c:v>12887.120605468701</c:v>
                </c:pt>
                <c:pt idx="6450">
                  <c:v>12889.044433593799</c:v>
                </c:pt>
                <c:pt idx="6451">
                  <c:v>12891.1572265625</c:v>
                </c:pt>
                <c:pt idx="6452">
                  <c:v>12893.1435546875</c:v>
                </c:pt>
                <c:pt idx="6453">
                  <c:v>12895.192871093799</c:v>
                </c:pt>
                <c:pt idx="6454">
                  <c:v>12897.29296875</c:v>
                </c:pt>
                <c:pt idx="6455">
                  <c:v>12899.12890625</c:v>
                </c:pt>
                <c:pt idx="6456">
                  <c:v>12901.027832031201</c:v>
                </c:pt>
                <c:pt idx="6457">
                  <c:v>12903.114746093799</c:v>
                </c:pt>
                <c:pt idx="6458">
                  <c:v>12905.188964843799</c:v>
                </c:pt>
                <c:pt idx="6459">
                  <c:v>12907.025390625</c:v>
                </c:pt>
                <c:pt idx="6460">
                  <c:v>12908.94921875</c:v>
                </c:pt>
                <c:pt idx="6461">
                  <c:v>12910.9609375</c:v>
                </c:pt>
                <c:pt idx="6462">
                  <c:v>12913.043457031201</c:v>
                </c:pt>
                <c:pt idx="6463">
                  <c:v>12915.080566406201</c:v>
                </c:pt>
                <c:pt idx="6464">
                  <c:v>12917.034667968799</c:v>
                </c:pt>
                <c:pt idx="6465">
                  <c:v>12918.9833984375</c:v>
                </c:pt>
                <c:pt idx="6466">
                  <c:v>12921.033203125</c:v>
                </c:pt>
                <c:pt idx="6467">
                  <c:v>12923.158691406201</c:v>
                </c:pt>
                <c:pt idx="6468">
                  <c:v>12925.031738281201</c:v>
                </c:pt>
                <c:pt idx="6469">
                  <c:v>12927.018066406201</c:v>
                </c:pt>
                <c:pt idx="6470">
                  <c:v>12929.055175781299</c:v>
                </c:pt>
                <c:pt idx="6471">
                  <c:v>12931.0546875</c:v>
                </c:pt>
                <c:pt idx="6472">
                  <c:v>12933.154785156201</c:v>
                </c:pt>
                <c:pt idx="6473">
                  <c:v>12935.1416015625</c:v>
                </c:pt>
                <c:pt idx="6474">
                  <c:v>12937.027832031201</c:v>
                </c:pt>
                <c:pt idx="6475">
                  <c:v>12939.08984375</c:v>
                </c:pt>
                <c:pt idx="6476">
                  <c:v>12941.1396484375</c:v>
                </c:pt>
                <c:pt idx="6477">
                  <c:v>12943.113769531299</c:v>
                </c:pt>
                <c:pt idx="6478">
                  <c:v>12945</c:v>
                </c:pt>
                <c:pt idx="6479">
                  <c:v>12946.937011718799</c:v>
                </c:pt>
                <c:pt idx="6480">
                  <c:v>12949.036621093799</c:v>
                </c:pt>
                <c:pt idx="6481">
                  <c:v>12951.136230468701</c:v>
                </c:pt>
                <c:pt idx="6482">
                  <c:v>12953.2236328125</c:v>
                </c:pt>
                <c:pt idx="6483">
                  <c:v>12955.1220703125</c:v>
                </c:pt>
                <c:pt idx="6484">
                  <c:v>12956.99609375</c:v>
                </c:pt>
                <c:pt idx="6485">
                  <c:v>12959.033203125</c:v>
                </c:pt>
                <c:pt idx="6486">
                  <c:v>12960.96875</c:v>
                </c:pt>
                <c:pt idx="6487">
                  <c:v>12963.056640625</c:v>
                </c:pt>
                <c:pt idx="6488">
                  <c:v>12965.063964843799</c:v>
                </c:pt>
                <c:pt idx="6489">
                  <c:v>12967.025390625</c:v>
                </c:pt>
                <c:pt idx="6490">
                  <c:v>12969.079589843799</c:v>
                </c:pt>
                <c:pt idx="6491">
                  <c:v>12970.9658203125</c:v>
                </c:pt>
                <c:pt idx="6492">
                  <c:v>12973.091308593799</c:v>
                </c:pt>
                <c:pt idx="6493">
                  <c:v>12975.022949218701</c:v>
                </c:pt>
                <c:pt idx="6494">
                  <c:v>12976.833496093799</c:v>
                </c:pt>
                <c:pt idx="6495">
                  <c:v>12978.912597656299</c:v>
                </c:pt>
                <c:pt idx="6496">
                  <c:v>12981.037597656299</c:v>
                </c:pt>
                <c:pt idx="6497">
                  <c:v>12983.0244140625</c:v>
                </c:pt>
                <c:pt idx="6498">
                  <c:v>12984.9990234375</c:v>
                </c:pt>
                <c:pt idx="6499">
                  <c:v>12986.998046875</c:v>
                </c:pt>
                <c:pt idx="6500">
                  <c:v>12989.0224609375</c:v>
                </c:pt>
                <c:pt idx="6501">
                  <c:v>12991.021972656299</c:v>
                </c:pt>
                <c:pt idx="6502">
                  <c:v>12993.0791015625</c:v>
                </c:pt>
                <c:pt idx="6503">
                  <c:v>12995.141113281201</c:v>
                </c:pt>
                <c:pt idx="6504">
                  <c:v>12997.020019531299</c:v>
                </c:pt>
                <c:pt idx="6505">
                  <c:v>12998.994628906201</c:v>
                </c:pt>
                <c:pt idx="6506">
                  <c:v>13001.030761718799</c:v>
                </c:pt>
                <c:pt idx="6507">
                  <c:v>13003.155761718799</c:v>
                </c:pt>
                <c:pt idx="6508">
                  <c:v>13005.243652343701</c:v>
                </c:pt>
                <c:pt idx="6509">
                  <c:v>13007.079589843799</c:v>
                </c:pt>
                <c:pt idx="6510">
                  <c:v>13008.978515625</c:v>
                </c:pt>
                <c:pt idx="6511">
                  <c:v>13011.091308593799</c:v>
                </c:pt>
                <c:pt idx="6512">
                  <c:v>13013.103027343701</c:v>
                </c:pt>
                <c:pt idx="6513">
                  <c:v>13015.026855468701</c:v>
                </c:pt>
                <c:pt idx="6514">
                  <c:v>13016.950683593799</c:v>
                </c:pt>
                <c:pt idx="6515">
                  <c:v>13019.0126953125</c:v>
                </c:pt>
                <c:pt idx="6516">
                  <c:v>13021.099609375</c:v>
                </c:pt>
                <c:pt idx="6517">
                  <c:v>13022.9482421875</c:v>
                </c:pt>
                <c:pt idx="6518">
                  <c:v>13024.897949218701</c:v>
                </c:pt>
                <c:pt idx="6519">
                  <c:v>13026.947265625</c:v>
                </c:pt>
                <c:pt idx="6520">
                  <c:v>13028.958496093799</c:v>
                </c:pt>
                <c:pt idx="6521">
                  <c:v>13031.0537109375</c:v>
                </c:pt>
                <c:pt idx="6522">
                  <c:v>13033.015625</c:v>
                </c:pt>
                <c:pt idx="6523">
                  <c:v>13034.956542968799</c:v>
                </c:pt>
                <c:pt idx="6524">
                  <c:v>13036.993652343701</c:v>
                </c:pt>
                <c:pt idx="6525">
                  <c:v>13038.9931640625</c:v>
                </c:pt>
                <c:pt idx="6526">
                  <c:v>13041.005371093799</c:v>
                </c:pt>
                <c:pt idx="6527">
                  <c:v>13043.080566406201</c:v>
                </c:pt>
                <c:pt idx="6528">
                  <c:v>13045.004394531299</c:v>
                </c:pt>
                <c:pt idx="6529">
                  <c:v>13046.953125</c:v>
                </c:pt>
                <c:pt idx="6530">
                  <c:v>13048.9853515625</c:v>
                </c:pt>
                <c:pt idx="6531">
                  <c:v>13051.047363281201</c:v>
                </c:pt>
                <c:pt idx="6532">
                  <c:v>13053.126464843799</c:v>
                </c:pt>
                <c:pt idx="6533">
                  <c:v>13055.0751953125</c:v>
                </c:pt>
                <c:pt idx="6534">
                  <c:v>13057.0625</c:v>
                </c:pt>
                <c:pt idx="6535">
                  <c:v>13059.012207031201</c:v>
                </c:pt>
                <c:pt idx="6536">
                  <c:v>13061.048339843799</c:v>
                </c:pt>
                <c:pt idx="6537">
                  <c:v>13063.072753906201</c:v>
                </c:pt>
                <c:pt idx="6538">
                  <c:v>13065.1103515625</c:v>
                </c:pt>
                <c:pt idx="6539">
                  <c:v>13067.122558593799</c:v>
                </c:pt>
                <c:pt idx="6540">
                  <c:v>13069.071777343701</c:v>
                </c:pt>
                <c:pt idx="6541">
                  <c:v>13071.045410156201</c:v>
                </c:pt>
                <c:pt idx="6542">
                  <c:v>13072.9189453125</c:v>
                </c:pt>
                <c:pt idx="6543">
                  <c:v>13074.918457031201</c:v>
                </c:pt>
                <c:pt idx="6544">
                  <c:v>13077.005371093799</c:v>
                </c:pt>
                <c:pt idx="6545">
                  <c:v>13078.991699218701</c:v>
                </c:pt>
                <c:pt idx="6546">
                  <c:v>13080.966308593799</c:v>
                </c:pt>
                <c:pt idx="6547">
                  <c:v>13082.990722656299</c:v>
                </c:pt>
                <c:pt idx="6548">
                  <c:v>13085.0029296875</c:v>
                </c:pt>
                <c:pt idx="6549">
                  <c:v>13087.0654296875</c:v>
                </c:pt>
                <c:pt idx="6550">
                  <c:v>13089.15234375</c:v>
                </c:pt>
                <c:pt idx="6551">
                  <c:v>13091.1015625</c:v>
                </c:pt>
                <c:pt idx="6552">
                  <c:v>13092.974609375</c:v>
                </c:pt>
                <c:pt idx="6553">
                  <c:v>13094.8984375</c:v>
                </c:pt>
                <c:pt idx="6554">
                  <c:v>13096.986328125</c:v>
                </c:pt>
                <c:pt idx="6555">
                  <c:v>13099.0986328125</c:v>
                </c:pt>
                <c:pt idx="6556">
                  <c:v>13101.0224609375</c:v>
                </c:pt>
                <c:pt idx="6557">
                  <c:v>13102.883300781299</c:v>
                </c:pt>
                <c:pt idx="6558">
                  <c:v>13105.008300781299</c:v>
                </c:pt>
                <c:pt idx="6559">
                  <c:v>13107.095703125</c:v>
                </c:pt>
                <c:pt idx="6560">
                  <c:v>13109.01953125</c:v>
                </c:pt>
                <c:pt idx="6561">
                  <c:v>13110.956542968799</c:v>
                </c:pt>
                <c:pt idx="6562">
                  <c:v>13112.91796875</c:v>
                </c:pt>
                <c:pt idx="6563">
                  <c:v>13114.9541015625</c:v>
                </c:pt>
                <c:pt idx="6564">
                  <c:v>13116.966308593799</c:v>
                </c:pt>
                <c:pt idx="6565">
                  <c:v>13118.865234375</c:v>
                </c:pt>
                <c:pt idx="6566">
                  <c:v>13120.821777343701</c:v>
                </c:pt>
                <c:pt idx="6567">
                  <c:v>13122.8720703125</c:v>
                </c:pt>
                <c:pt idx="6568">
                  <c:v>13124.876464843799</c:v>
                </c:pt>
                <c:pt idx="6569">
                  <c:v>13126.862792968799</c:v>
                </c:pt>
                <c:pt idx="6570">
                  <c:v>13128.773925781299</c:v>
                </c:pt>
                <c:pt idx="6571">
                  <c:v>13130.8359375</c:v>
                </c:pt>
                <c:pt idx="6572">
                  <c:v>13132.9228515625</c:v>
                </c:pt>
                <c:pt idx="6573">
                  <c:v>13134.947265625</c:v>
                </c:pt>
                <c:pt idx="6574">
                  <c:v>13137.010253906201</c:v>
                </c:pt>
                <c:pt idx="6575">
                  <c:v>13138.958984375</c:v>
                </c:pt>
                <c:pt idx="6576">
                  <c:v>13140.895019531299</c:v>
                </c:pt>
                <c:pt idx="6577">
                  <c:v>13142.869628906201</c:v>
                </c:pt>
                <c:pt idx="6578">
                  <c:v>13144.8310546875</c:v>
                </c:pt>
                <c:pt idx="6579">
                  <c:v>13146.91796875</c:v>
                </c:pt>
                <c:pt idx="6580">
                  <c:v>13149.005859375</c:v>
                </c:pt>
                <c:pt idx="6581">
                  <c:v>13150.9677734375</c:v>
                </c:pt>
                <c:pt idx="6582">
                  <c:v>13152.8662109375</c:v>
                </c:pt>
                <c:pt idx="6583">
                  <c:v>13154.9287109375</c:v>
                </c:pt>
                <c:pt idx="6584">
                  <c:v>13156.9658203125</c:v>
                </c:pt>
                <c:pt idx="6585">
                  <c:v>13158.8896484375</c:v>
                </c:pt>
                <c:pt idx="6586">
                  <c:v>13160.9267578125</c:v>
                </c:pt>
                <c:pt idx="6587">
                  <c:v>13162.896484375</c:v>
                </c:pt>
                <c:pt idx="6588">
                  <c:v>13164.845214843799</c:v>
                </c:pt>
                <c:pt idx="6589">
                  <c:v>13166.9619140625</c:v>
                </c:pt>
                <c:pt idx="6590">
                  <c:v>13169.125</c:v>
                </c:pt>
                <c:pt idx="6591">
                  <c:v>13171.111816406201</c:v>
                </c:pt>
                <c:pt idx="6592">
                  <c:v>13172.9345703125</c:v>
                </c:pt>
                <c:pt idx="6593">
                  <c:v>13174.846191406201</c:v>
                </c:pt>
                <c:pt idx="6594">
                  <c:v>13176.879394531299</c:v>
                </c:pt>
                <c:pt idx="6595">
                  <c:v>13178.853027343701</c:v>
                </c:pt>
                <c:pt idx="6596">
                  <c:v>13180.844238281201</c:v>
                </c:pt>
                <c:pt idx="6597">
                  <c:v>13182.89453125</c:v>
                </c:pt>
                <c:pt idx="6598">
                  <c:v>13184.931152343701</c:v>
                </c:pt>
                <c:pt idx="6599">
                  <c:v>13186.9306640625</c:v>
                </c:pt>
                <c:pt idx="6600">
                  <c:v>13188.942871093799</c:v>
                </c:pt>
                <c:pt idx="6601">
                  <c:v>13191.042480468701</c:v>
                </c:pt>
                <c:pt idx="6602">
                  <c:v>13193.00390625</c:v>
                </c:pt>
                <c:pt idx="6603">
                  <c:v>13194.90234375</c:v>
                </c:pt>
                <c:pt idx="6604">
                  <c:v>13197.002441406201</c:v>
                </c:pt>
                <c:pt idx="6605">
                  <c:v>13199.064453125</c:v>
                </c:pt>
                <c:pt idx="6606">
                  <c:v>13201.013183593799</c:v>
                </c:pt>
                <c:pt idx="6607">
                  <c:v>13202.962402343701</c:v>
                </c:pt>
                <c:pt idx="6608">
                  <c:v>13204.886230468701</c:v>
                </c:pt>
                <c:pt idx="6609">
                  <c:v>13206.810546875</c:v>
                </c:pt>
                <c:pt idx="6610">
                  <c:v>13208.822753906201</c:v>
                </c:pt>
                <c:pt idx="6611">
                  <c:v>13210.859863281201</c:v>
                </c:pt>
                <c:pt idx="6612">
                  <c:v>13212.9599609375</c:v>
                </c:pt>
                <c:pt idx="6613">
                  <c:v>13215.021972656299</c:v>
                </c:pt>
                <c:pt idx="6614">
                  <c:v>13216.958496093799</c:v>
                </c:pt>
                <c:pt idx="6615">
                  <c:v>13218.869628906201</c:v>
                </c:pt>
                <c:pt idx="6616">
                  <c:v>13220.7255859375</c:v>
                </c:pt>
                <c:pt idx="6617">
                  <c:v>13222.851074218701</c:v>
                </c:pt>
                <c:pt idx="6618">
                  <c:v>13224.968261718799</c:v>
                </c:pt>
                <c:pt idx="6619">
                  <c:v>13226.992675781299</c:v>
                </c:pt>
                <c:pt idx="6620">
                  <c:v>13229.0048828125</c:v>
                </c:pt>
                <c:pt idx="6621">
                  <c:v>13230.840332031201</c:v>
                </c:pt>
                <c:pt idx="6622">
                  <c:v>13232.83984375</c:v>
                </c:pt>
                <c:pt idx="6623">
                  <c:v>13234.809082031201</c:v>
                </c:pt>
                <c:pt idx="6624">
                  <c:v>13236.782714843799</c:v>
                </c:pt>
                <c:pt idx="6625">
                  <c:v>13238.900390625</c:v>
                </c:pt>
                <c:pt idx="6626">
                  <c:v>13240.9375</c:v>
                </c:pt>
                <c:pt idx="6627">
                  <c:v>13242.823730468701</c:v>
                </c:pt>
                <c:pt idx="6628">
                  <c:v>13244.747558593799</c:v>
                </c:pt>
                <c:pt idx="6629">
                  <c:v>13246.7470703125</c:v>
                </c:pt>
                <c:pt idx="6630">
                  <c:v>13248.771484375</c:v>
                </c:pt>
                <c:pt idx="6631">
                  <c:v>13250.845703125</c:v>
                </c:pt>
                <c:pt idx="6632">
                  <c:v>13252.8701171875</c:v>
                </c:pt>
                <c:pt idx="6633">
                  <c:v>13254.844238281201</c:v>
                </c:pt>
                <c:pt idx="6634">
                  <c:v>13256.831542968799</c:v>
                </c:pt>
                <c:pt idx="6635">
                  <c:v>13258.805175781299</c:v>
                </c:pt>
                <c:pt idx="6636">
                  <c:v>13260.729003906201</c:v>
                </c:pt>
                <c:pt idx="6637">
                  <c:v>13262.736328125</c:v>
                </c:pt>
                <c:pt idx="6638">
                  <c:v>13264.860839843799</c:v>
                </c:pt>
                <c:pt idx="6639">
                  <c:v>13266.827636718799</c:v>
                </c:pt>
                <c:pt idx="6640">
                  <c:v>13268.7138671875</c:v>
                </c:pt>
                <c:pt idx="6641">
                  <c:v>13270.763183593799</c:v>
                </c:pt>
                <c:pt idx="6642">
                  <c:v>13272.8251953125</c:v>
                </c:pt>
                <c:pt idx="6643">
                  <c:v>13274.92578125</c:v>
                </c:pt>
                <c:pt idx="6644">
                  <c:v>13276.862792968799</c:v>
                </c:pt>
                <c:pt idx="6645">
                  <c:v>13278.735839843799</c:v>
                </c:pt>
                <c:pt idx="6646">
                  <c:v>13280.760253906201</c:v>
                </c:pt>
                <c:pt idx="6647">
                  <c:v>13282.784667968799</c:v>
                </c:pt>
                <c:pt idx="6648">
                  <c:v>13284.896972656299</c:v>
                </c:pt>
                <c:pt idx="6649">
                  <c:v>13286.9091796875</c:v>
                </c:pt>
                <c:pt idx="6650">
                  <c:v>13288.8330078125</c:v>
                </c:pt>
                <c:pt idx="6651">
                  <c:v>13290.840332031201</c:v>
                </c:pt>
                <c:pt idx="6652">
                  <c:v>13292.927734375</c:v>
                </c:pt>
                <c:pt idx="6653">
                  <c:v>13294.931152343701</c:v>
                </c:pt>
                <c:pt idx="6654">
                  <c:v>13296.816894531299</c:v>
                </c:pt>
                <c:pt idx="6655">
                  <c:v>13298.729003906201</c:v>
                </c:pt>
                <c:pt idx="6656">
                  <c:v>13300.724121093799</c:v>
                </c:pt>
                <c:pt idx="6657">
                  <c:v>13302.861816406201</c:v>
                </c:pt>
                <c:pt idx="6658">
                  <c:v>13304.9111328125</c:v>
                </c:pt>
                <c:pt idx="6659">
                  <c:v>13306.8974609375</c:v>
                </c:pt>
                <c:pt idx="6660">
                  <c:v>13308.775878906201</c:v>
                </c:pt>
                <c:pt idx="6661">
                  <c:v>13310.749511718799</c:v>
                </c:pt>
                <c:pt idx="6662">
                  <c:v>13312.8623046875</c:v>
                </c:pt>
                <c:pt idx="6663">
                  <c:v>13314.698730468701</c:v>
                </c:pt>
                <c:pt idx="6664">
                  <c:v>13316.685058593799</c:v>
                </c:pt>
                <c:pt idx="6665">
                  <c:v>13318.784667968799</c:v>
                </c:pt>
                <c:pt idx="6666">
                  <c:v>13320.796875</c:v>
                </c:pt>
                <c:pt idx="6667">
                  <c:v>13322.884277343701</c:v>
                </c:pt>
                <c:pt idx="6668">
                  <c:v>13324.87890625</c:v>
                </c:pt>
                <c:pt idx="6669">
                  <c:v>13326.7646484375</c:v>
                </c:pt>
                <c:pt idx="6670">
                  <c:v>13328.756347656299</c:v>
                </c:pt>
                <c:pt idx="6671">
                  <c:v>13330.7685546875</c:v>
                </c:pt>
                <c:pt idx="6672">
                  <c:v>13332.843261718799</c:v>
                </c:pt>
                <c:pt idx="6673">
                  <c:v>13334.968261718799</c:v>
                </c:pt>
                <c:pt idx="6674">
                  <c:v>13336.954589843799</c:v>
                </c:pt>
                <c:pt idx="6675">
                  <c:v>13338.8662109375</c:v>
                </c:pt>
                <c:pt idx="6676">
                  <c:v>13340.752441406201</c:v>
                </c:pt>
                <c:pt idx="6677">
                  <c:v>13342.827636718799</c:v>
                </c:pt>
                <c:pt idx="6678">
                  <c:v>13344.864746093799</c:v>
                </c:pt>
                <c:pt idx="6679">
                  <c:v>13346.6875</c:v>
                </c:pt>
                <c:pt idx="6680">
                  <c:v>13348.674316406201</c:v>
                </c:pt>
                <c:pt idx="6681">
                  <c:v>13350.773925781299</c:v>
                </c:pt>
                <c:pt idx="6682">
                  <c:v>13352.756347656299</c:v>
                </c:pt>
                <c:pt idx="6683">
                  <c:v>13354.730957031201</c:v>
                </c:pt>
                <c:pt idx="6684">
                  <c:v>13356.7470703125</c:v>
                </c:pt>
                <c:pt idx="6685">
                  <c:v>13358.746582031201</c:v>
                </c:pt>
                <c:pt idx="6686">
                  <c:v>13360.7333984375</c:v>
                </c:pt>
                <c:pt idx="6687">
                  <c:v>13362.6142578125</c:v>
                </c:pt>
                <c:pt idx="6688">
                  <c:v>13364.6005859375</c:v>
                </c:pt>
                <c:pt idx="6689">
                  <c:v>13366.768066406201</c:v>
                </c:pt>
                <c:pt idx="6690">
                  <c:v>13368.7802734375</c:v>
                </c:pt>
                <c:pt idx="6691">
                  <c:v>13370.7041015625</c:v>
                </c:pt>
                <c:pt idx="6692">
                  <c:v>13372.7412109375</c:v>
                </c:pt>
                <c:pt idx="6693">
                  <c:v>13374.7783203125</c:v>
                </c:pt>
                <c:pt idx="6694">
                  <c:v>13376.634765625</c:v>
                </c:pt>
                <c:pt idx="6695">
                  <c:v>13378.672363281201</c:v>
                </c:pt>
                <c:pt idx="6696">
                  <c:v>13380.864746093799</c:v>
                </c:pt>
                <c:pt idx="6697">
                  <c:v>13382.8134765625</c:v>
                </c:pt>
                <c:pt idx="6698">
                  <c:v>13384.770019531299</c:v>
                </c:pt>
                <c:pt idx="6699">
                  <c:v>13386.655761718799</c:v>
                </c:pt>
                <c:pt idx="6700">
                  <c:v>13388.571777343701</c:v>
                </c:pt>
                <c:pt idx="6701">
                  <c:v>13390.608886718799</c:v>
                </c:pt>
                <c:pt idx="6702">
                  <c:v>13392.645996093799</c:v>
                </c:pt>
                <c:pt idx="6703">
                  <c:v>13394.771972656299</c:v>
                </c:pt>
                <c:pt idx="6704">
                  <c:v>13396.6708984375</c:v>
                </c:pt>
                <c:pt idx="6705">
                  <c:v>13398.64453125</c:v>
                </c:pt>
                <c:pt idx="6706">
                  <c:v>13400.6767578125</c:v>
                </c:pt>
                <c:pt idx="6707">
                  <c:v>13402.701171875</c:v>
                </c:pt>
                <c:pt idx="6708">
                  <c:v>13404.713378906201</c:v>
                </c:pt>
                <c:pt idx="6709">
                  <c:v>13406.73828125</c:v>
                </c:pt>
                <c:pt idx="6710">
                  <c:v>13408.880371093799</c:v>
                </c:pt>
                <c:pt idx="6711">
                  <c:v>13410.854003906201</c:v>
                </c:pt>
                <c:pt idx="6712">
                  <c:v>13412.891113281201</c:v>
                </c:pt>
                <c:pt idx="6713">
                  <c:v>13414.78515625</c:v>
                </c:pt>
                <c:pt idx="6714">
                  <c:v>13416.595703125</c:v>
                </c:pt>
                <c:pt idx="6715">
                  <c:v>13418.5625</c:v>
                </c:pt>
                <c:pt idx="6716">
                  <c:v>13420.599609375</c:v>
                </c:pt>
                <c:pt idx="6717">
                  <c:v>13422.837402343701</c:v>
                </c:pt>
                <c:pt idx="6718">
                  <c:v>13424.812011718799</c:v>
                </c:pt>
                <c:pt idx="6719">
                  <c:v>13426.7490234375</c:v>
                </c:pt>
                <c:pt idx="6720">
                  <c:v>13428.760253906201</c:v>
                </c:pt>
                <c:pt idx="6721">
                  <c:v>13430.62109375</c:v>
                </c:pt>
                <c:pt idx="6722">
                  <c:v>13432.620605468701</c:v>
                </c:pt>
                <c:pt idx="6723">
                  <c:v>13434.582519531299</c:v>
                </c:pt>
                <c:pt idx="6724">
                  <c:v>13436.619628906201</c:v>
                </c:pt>
                <c:pt idx="6725">
                  <c:v>13438.744140625</c:v>
                </c:pt>
                <c:pt idx="6726">
                  <c:v>13440.756347656299</c:v>
                </c:pt>
                <c:pt idx="6727">
                  <c:v>13442.687988281201</c:v>
                </c:pt>
                <c:pt idx="6728">
                  <c:v>13444.712402343701</c:v>
                </c:pt>
                <c:pt idx="6729">
                  <c:v>13446.8046875</c:v>
                </c:pt>
                <c:pt idx="6730">
                  <c:v>13448.841796875</c:v>
                </c:pt>
                <c:pt idx="6731">
                  <c:v>13450.71484375</c:v>
                </c:pt>
                <c:pt idx="6732">
                  <c:v>13452.5634765625</c:v>
                </c:pt>
                <c:pt idx="6733">
                  <c:v>13454.676269531299</c:v>
                </c:pt>
                <c:pt idx="6734">
                  <c:v>13456.73828125</c:v>
                </c:pt>
                <c:pt idx="6735">
                  <c:v>13458.800292968799</c:v>
                </c:pt>
                <c:pt idx="6736">
                  <c:v>13460.774902343701</c:v>
                </c:pt>
                <c:pt idx="6737">
                  <c:v>13462.623535156201</c:v>
                </c:pt>
                <c:pt idx="6738">
                  <c:v>13464.634765625</c:v>
                </c:pt>
                <c:pt idx="6739">
                  <c:v>13466.810058593799</c:v>
                </c:pt>
                <c:pt idx="6740">
                  <c:v>13468.834472656299</c:v>
                </c:pt>
                <c:pt idx="6741">
                  <c:v>13470.6455078125</c:v>
                </c:pt>
                <c:pt idx="6742">
                  <c:v>13472.6953125</c:v>
                </c:pt>
                <c:pt idx="6743">
                  <c:v>13474.795410156201</c:v>
                </c:pt>
                <c:pt idx="6744">
                  <c:v>13476.719238281201</c:v>
                </c:pt>
                <c:pt idx="6745">
                  <c:v>13478.5546875</c:v>
                </c:pt>
                <c:pt idx="6746">
                  <c:v>13480.498535156201</c:v>
                </c:pt>
                <c:pt idx="6747">
                  <c:v>13482.6240234375</c:v>
                </c:pt>
                <c:pt idx="6748">
                  <c:v>13484.679199218701</c:v>
                </c:pt>
                <c:pt idx="6749">
                  <c:v>13486.590332031201</c:v>
                </c:pt>
                <c:pt idx="6750">
                  <c:v>13488.627441406201</c:v>
                </c:pt>
                <c:pt idx="6751">
                  <c:v>13490.659667968799</c:v>
                </c:pt>
                <c:pt idx="6752">
                  <c:v>13492.633300781299</c:v>
                </c:pt>
                <c:pt idx="6753">
                  <c:v>13494.624511718799</c:v>
                </c:pt>
                <c:pt idx="6754">
                  <c:v>13496.6748046875</c:v>
                </c:pt>
                <c:pt idx="6755">
                  <c:v>13498.69921875</c:v>
                </c:pt>
                <c:pt idx="6756">
                  <c:v>13500.634765625</c:v>
                </c:pt>
                <c:pt idx="6757">
                  <c:v>13502.583496093799</c:v>
                </c:pt>
                <c:pt idx="6758">
                  <c:v>13504.607910156201</c:v>
                </c:pt>
                <c:pt idx="6759">
                  <c:v>13506.645019531299</c:v>
                </c:pt>
                <c:pt idx="6760">
                  <c:v>13508.64453125</c:v>
                </c:pt>
                <c:pt idx="6761">
                  <c:v>13510.7197265625</c:v>
                </c:pt>
                <c:pt idx="6762">
                  <c:v>13512.794921875</c:v>
                </c:pt>
                <c:pt idx="6763">
                  <c:v>13514.756347656299</c:v>
                </c:pt>
                <c:pt idx="6764">
                  <c:v>13516.6044921875</c:v>
                </c:pt>
                <c:pt idx="6765">
                  <c:v>13518.5615234375</c:v>
                </c:pt>
                <c:pt idx="6766">
                  <c:v>13520.573730468701</c:v>
                </c:pt>
                <c:pt idx="6767">
                  <c:v>13522.564941406201</c:v>
                </c:pt>
                <c:pt idx="6768">
                  <c:v>13524.664550781299</c:v>
                </c:pt>
                <c:pt idx="6769">
                  <c:v>13526.7646484375</c:v>
                </c:pt>
                <c:pt idx="6770">
                  <c:v>13528.701660156201</c:v>
                </c:pt>
                <c:pt idx="6771">
                  <c:v>13530.638183593799</c:v>
                </c:pt>
                <c:pt idx="6772">
                  <c:v>13532.662597656299</c:v>
                </c:pt>
                <c:pt idx="6773">
                  <c:v>13534.637207031201</c:v>
                </c:pt>
                <c:pt idx="6774">
                  <c:v>13536.610839843799</c:v>
                </c:pt>
                <c:pt idx="6775">
                  <c:v>13538.6220703125</c:v>
                </c:pt>
                <c:pt idx="6776">
                  <c:v>13540.634277343701</c:v>
                </c:pt>
                <c:pt idx="6777">
                  <c:v>13542.671386718799</c:v>
                </c:pt>
                <c:pt idx="6778">
                  <c:v>13544.6328125</c:v>
                </c:pt>
                <c:pt idx="6779">
                  <c:v>13546.557128906201</c:v>
                </c:pt>
                <c:pt idx="6780">
                  <c:v>13548.556640625</c:v>
                </c:pt>
                <c:pt idx="6781">
                  <c:v>13550.59375</c:v>
                </c:pt>
                <c:pt idx="6782">
                  <c:v>13552.643066406201</c:v>
                </c:pt>
                <c:pt idx="6783">
                  <c:v>13554.642089843799</c:v>
                </c:pt>
                <c:pt idx="6784">
                  <c:v>13556.616699218701</c:v>
                </c:pt>
                <c:pt idx="6785">
                  <c:v>13558.603515625</c:v>
                </c:pt>
                <c:pt idx="6786">
                  <c:v>13560.678222656299</c:v>
                </c:pt>
                <c:pt idx="6787">
                  <c:v>13562.652832031201</c:v>
                </c:pt>
                <c:pt idx="6788">
                  <c:v>13564.576660156201</c:v>
                </c:pt>
                <c:pt idx="6789">
                  <c:v>13566.701171875</c:v>
                </c:pt>
                <c:pt idx="6790">
                  <c:v>13568.750488281201</c:v>
                </c:pt>
                <c:pt idx="6791">
                  <c:v>13570.64453125</c:v>
                </c:pt>
                <c:pt idx="6792">
                  <c:v>13572.492675781299</c:v>
                </c:pt>
                <c:pt idx="6793">
                  <c:v>13574.685058593799</c:v>
                </c:pt>
                <c:pt idx="6794">
                  <c:v>13576.697753906201</c:v>
                </c:pt>
                <c:pt idx="6795">
                  <c:v>13578.5966796875</c:v>
                </c:pt>
                <c:pt idx="6796">
                  <c:v>13580.68359375</c:v>
                </c:pt>
                <c:pt idx="6797">
                  <c:v>13582.557128906201</c:v>
                </c:pt>
                <c:pt idx="6798">
                  <c:v>13584.602050781299</c:v>
                </c:pt>
                <c:pt idx="6799">
                  <c:v>13586.7275390625</c:v>
                </c:pt>
                <c:pt idx="6800">
                  <c:v>13588.681152343701</c:v>
                </c:pt>
                <c:pt idx="6801">
                  <c:v>13590.5419921875</c:v>
                </c:pt>
                <c:pt idx="6802">
                  <c:v>13592.5791015625</c:v>
                </c:pt>
                <c:pt idx="6803">
                  <c:v>13594.674316406201</c:v>
                </c:pt>
                <c:pt idx="6804">
                  <c:v>13596.6611328125</c:v>
                </c:pt>
                <c:pt idx="6805">
                  <c:v>13598.5263671875</c:v>
                </c:pt>
                <c:pt idx="6806">
                  <c:v>13600.487792968799</c:v>
                </c:pt>
                <c:pt idx="6807">
                  <c:v>13602.701171875</c:v>
                </c:pt>
                <c:pt idx="6808">
                  <c:v>13604.751464843799</c:v>
                </c:pt>
                <c:pt idx="6809">
                  <c:v>13606.650390625</c:v>
                </c:pt>
                <c:pt idx="6810">
                  <c:v>13608.548339843799</c:v>
                </c:pt>
                <c:pt idx="6811">
                  <c:v>13610.534667968799</c:v>
                </c:pt>
                <c:pt idx="6812">
                  <c:v>13612.571777343701</c:v>
                </c:pt>
                <c:pt idx="6813">
                  <c:v>13614.4833984375</c:v>
                </c:pt>
                <c:pt idx="6814">
                  <c:v>13616.55859375</c:v>
                </c:pt>
                <c:pt idx="6815">
                  <c:v>13618.645996093799</c:v>
                </c:pt>
                <c:pt idx="6816">
                  <c:v>13620.6455078125</c:v>
                </c:pt>
                <c:pt idx="6817">
                  <c:v>13622.6826171875</c:v>
                </c:pt>
                <c:pt idx="6818">
                  <c:v>13624.65625</c:v>
                </c:pt>
                <c:pt idx="6819">
                  <c:v>13626.555175781299</c:v>
                </c:pt>
                <c:pt idx="6820">
                  <c:v>13628.592285156201</c:v>
                </c:pt>
                <c:pt idx="6821">
                  <c:v>13630.691894531299</c:v>
                </c:pt>
                <c:pt idx="6822">
                  <c:v>13632.522949218701</c:v>
                </c:pt>
                <c:pt idx="6823">
                  <c:v>13634.421875</c:v>
                </c:pt>
                <c:pt idx="6824">
                  <c:v>13636.539550781299</c:v>
                </c:pt>
                <c:pt idx="6825">
                  <c:v>13638.6015625</c:v>
                </c:pt>
                <c:pt idx="6826">
                  <c:v>13640.550292968799</c:v>
                </c:pt>
                <c:pt idx="6827">
                  <c:v>13642.5244140625</c:v>
                </c:pt>
                <c:pt idx="6828">
                  <c:v>13644.523925781299</c:v>
                </c:pt>
                <c:pt idx="6829">
                  <c:v>13646.5986328125</c:v>
                </c:pt>
                <c:pt idx="6830">
                  <c:v>13648.623046875</c:v>
                </c:pt>
                <c:pt idx="6831">
                  <c:v>13650.6474609375</c:v>
                </c:pt>
                <c:pt idx="6832">
                  <c:v>13652.596191406201</c:v>
                </c:pt>
                <c:pt idx="6833">
                  <c:v>13654.520019531299</c:v>
                </c:pt>
                <c:pt idx="6834">
                  <c:v>13656.557128906201</c:v>
                </c:pt>
                <c:pt idx="6835">
                  <c:v>13658.556640625</c:v>
                </c:pt>
                <c:pt idx="6836">
                  <c:v>13660.551269531299</c:v>
                </c:pt>
                <c:pt idx="6837">
                  <c:v>13662.537597656299</c:v>
                </c:pt>
                <c:pt idx="6838">
                  <c:v>13664.51171875</c:v>
                </c:pt>
                <c:pt idx="6839">
                  <c:v>13666.511230468701</c:v>
                </c:pt>
                <c:pt idx="6840">
                  <c:v>13668.552734375</c:v>
                </c:pt>
                <c:pt idx="6841">
                  <c:v>13670.58984375</c:v>
                </c:pt>
                <c:pt idx="6842">
                  <c:v>13672.602050781299</c:v>
                </c:pt>
                <c:pt idx="6843">
                  <c:v>13674.65234375</c:v>
                </c:pt>
                <c:pt idx="6844">
                  <c:v>13676.639160156201</c:v>
                </c:pt>
                <c:pt idx="6845">
                  <c:v>13678.562988281201</c:v>
                </c:pt>
                <c:pt idx="6846">
                  <c:v>13680.474609375</c:v>
                </c:pt>
                <c:pt idx="6847">
                  <c:v>13682.4482421875</c:v>
                </c:pt>
                <c:pt idx="6848">
                  <c:v>13684.5224609375</c:v>
                </c:pt>
                <c:pt idx="6849">
                  <c:v>13686.534667968799</c:v>
                </c:pt>
                <c:pt idx="6850">
                  <c:v>13688.484375</c:v>
                </c:pt>
                <c:pt idx="6851">
                  <c:v>13690.483886718799</c:v>
                </c:pt>
                <c:pt idx="6852">
                  <c:v>13692.621582031201</c:v>
                </c:pt>
                <c:pt idx="6853">
                  <c:v>13694.68359375</c:v>
                </c:pt>
                <c:pt idx="6854">
                  <c:v>13696.581542968799</c:v>
                </c:pt>
                <c:pt idx="6855">
                  <c:v>13698.4169921875</c:v>
                </c:pt>
                <c:pt idx="6856">
                  <c:v>13700.542480468701</c:v>
                </c:pt>
                <c:pt idx="6857">
                  <c:v>13702.574707031201</c:v>
                </c:pt>
                <c:pt idx="6858">
                  <c:v>13704.4609375</c:v>
                </c:pt>
                <c:pt idx="6859">
                  <c:v>13706.5029296875</c:v>
                </c:pt>
                <c:pt idx="6860">
                  <c:v>13708.552246093799</c:v>
                </c:pt>
                <c:pt idx="6861">
                  <c:v>13710.526855468701</c:v>
                </c:pt>
                <c:pt idx="6862">
                  <c:v>13712.4384765625</c:v>
                </c:pt>
                <c:pt idx="6863">
                  <c:v>13714.4248046875</c:v>
                </c:pt>
                <c:pt idx="6864">
                  <c:v>13716.4619140625</c:v>
                </c:pt>
                <c:pt idx="6865">
                  <c:v>13718.511230468701</c:v>
                </c:pt>
                <c:pt idx="6866">
                  <c:v>13720.484863281201</c:v>
                </c:pt>
                <c:pt idx="6867">
                  <c:v>13722.421875</c:v>
                </c:pt>
                <c:pt idx="6868">
                  <c:v>13724.408691406201</c:v>
                </c:pt>
                <c:pt idx="6869">
                  <c:v>13726.508300781299</c:v>
                </c:pt>
                <c:pt idx="6870">
                  <c:v>13728.495605468701</c:v>
                </c:pt>
                <c:pt idx="6871">
                  <c:v>13730.39453125</c:v>
                </c:pt>
                <c:pt idx="6872">
                  <c:v>13732.569824218701</c:v>
                </c:pt>
                <c:pt idx="6873">
                  <c:v>13734.505859375</c:v>
                </c:pt>
                <c:pt idx="6874">
                  <c:v>13736.32421875</c:v>
                </c:pt>
                <c:pt idx="6875">
                  <c:v>13738.512207031201</c:v>
                </c:pt>
                <c:pt idx="6876">
                  <c:v>13740.57421875</c:v>
                </c:pt>
                <c:pt idx="6877">
                  <c:v>13742.460449218701</c:v>
                </c:pt>
                <c:pt idx="6878">
                  <c:v>13744.4013671875</c:v>
                </c:pt>
                <c:pt idx="6879">
                  <c:v>13746.337890625</c:v>
                </c:pt>
                <c:pt idx="6880">
                  <c:v>13748.400390625</c:v>
                </c:pt>
                <c:pt idx="6881">
                  <c:v>13750.588378906201</c:v>
                </c:pt>
                <c:pt idx="6882">
                  <c:v>13752.5</c:v>
                </c:pt>
                <c:pt idx="6883">
                  <c:v>13754.373535156201</c:v>
                </c:pt>
                <c:pt idx="6884">
                  <c:v>13756.359863281201</c:v>
                </c:pt>
                <c:pt idx="6885">
                  <c:v>13758.509765625</c:v>
                </c:pt>
                <c:pt idx="6886">
                  <c:v>13760.560058593799</c:v>
                </c:pt>
                <c:pt idx="6887">
                  <c:v>13762.547363281201</c:v>
                </c:pt>
                <c:pt idx="6888">
                  <c:v>13764.583496093799</c:v>
                </c:pt>
                <c:pt idx="6889">
                  <c:v>13766.444824218701</c:v>
                </c:pt>
                <c:pt idx="6890">
                  <c:v>13768.4951171875</c:v>
                </c:pt>
                <c:pt idx="6891">
                  <c:v>13770.53125</c:v>
                </c:pt>
                <c:pt idx="6892">
                  <c:v>13772.379394531299</c:v>
                </c:pt>
                <c:pt idx="6893">
                  <c:v>13774.32421875</c:v>
                </c:pt>
                <c:pt idx="6894">
                  <c:v>13776.3994140625</c:v>
                </c:pt>
                <c:pt idx="6895">
                  <c:v>13778.423828125</c:v>
                </c:pt>
                <c:pt idx="6896">
                  <c:v>13780.4228515625</c:v>
                </c:pt>
                <c:pt idx="6897">
                  <c:v>13782.4013671875</c:v>
                </c:pt>
                <c:pt idx="6898">
                  <c:v>13784.501464843799</c:v>
                </c:pt>
                <c:pt idx="6899">
                  <c:v>13786.451171875</c:v>
                </c:pt>
                <c:pt idx="6900">
                  <c:v>13788.2744140625</c:v>
                </c:pt>
                <c:pt idx="6901">
                  <c:v>13790.285644531299</c:v>
                </c:pt>
                <c:pt idx="6902">
                  <c:v>13792.4609375</c:v>
                </c:pt>
                <c:pt idx="6903">
                  <c:v>13794.636230468701</c:v>
                </c:pt>
                <c:pt idx="6904">
                  <c:v>13796.660644531299</c:v>
                </c:pt>
                <c:pt idx="6905">
                  <c:v>13798.584472656299</c:v>
                </c:pt>
                <c:pt idx="6906">
                  <c:v>13800.508300781299</c:v>
                </c:pt>
                <c:pt idx="6907">
                  <c:v>13802.4453125</c:v>
                </c:pt>
                <c:pt idx="6908">
                  <c:v>13804.45703125</c:v>
                </c:pt>
                <c:pt idx="6909">
                  <c:v>13806.5439453125</c:v>
                </c:pt>
                <c:pt idx="6910">
                  <c:v>13808.4931640625</c:v>
                </c:pt>
                <c:pt idx="6911">
                  <c:v>13810.492675781299</c:v>
                </c:pt>
                <c:pt idx="6912">
                  <c:v>13812.441894531299</c:v>
                </c:pt>
                <c:pt idx="6913">
                  <c:v>13814.416503906201</c:v>
                </c:pt>
                <c:pt idx="6914">
                  <c:v>13816.3779296875</c:v>
                </c:pt>
                <c:pt idx="6915">
                  <c:v>13818.3642578125</c:v>
                </c:pt>
                <c:pt idx="6916">
                  <c:v>13820.438964843799</c:v>
                </c:pt>
                <c:pt idx="6917">
                  <c:v>13822.42578125</c:v>
                </c:pt>
                <c:pt idx="6918">
                  <c:v>13824.361816406201</c:v>
                </c:pt>
                <c:pt idx="6919">
                  <c:v>13826.44921875</c:v>
                </c:pt>
                <c:pt idx="6920">
                  <c:v>13828.486328125</c:v>
                </c:pt>
                <c:pt idx="6921">
                  <c:v>13830.423339843799</c:v>
                </c:pt>
                <c:pt idx="6922">
                  <c:v>13832.511230468701</c:v>
                </c:pt>
                <c:pt idx="6923">
                  <c:v>13834.509765625</c:v>
                </c:pt>
                <c:pt idx="6924">
                  <c:v>13836.4833984375</c:v>
                </c:pt>
                <c:pt idx="6925">
                  <c:v>13838.395019531299</c:v>
                </c:pt>
                <c:pt idx="6926">
                  <c:v>13840.3818359375</c:v>
                </c:pt>
                <c:pt idx="6927">
                  <c:v>13842.494628906201</c:v>
                </c:pt>
                <c:pt idx="6928">
                  <c:v>13844.381347656299</c:v>
                </c:pt>
                <c:pt idx="6929">
                  <c:v>13846.3798828125</c:v>
                </c:pt>
                <c:pt idx="6930">
                  <c:v>13848.529785156201</c:v>
                </c:pt>
                <c:pt idx="6931">
                  <c:v>13850.4794921875</c:v>
                </c:pt>
                <c:pt idx="6932">
                  <c:v>13852.327636718799</c:v>
                </c:pt>
                <c:pt idx="6933">
                  <c:v>13854.3388671875</c:v>
                </c:pt>
                <c:pt idx="6934">
                  <c:v>13856.4892578125</c:v>
                </c:pt>
                <c:pt idx="6935">
                  <c:v>13858.513671875</c:v>
                </c:pt>
                <c:pt idx="6936">
                  <c:v>13860.399902343701</c:v>
                </c:pt>
                <c:pt idx="6937">
                  <c:v>13862.361816406201</c:v>
                </c:pt>
                <c:pt idx="6938">
                  <c:v>13864.3740234375</c:v>
                </c:pt>
                <c:pt idx="6939">
                  <c:v>13866.4111328125</c:v>
                </c:pt>
                <c:pt idx="6940">
                  <c:v>13868.354980468701</c:v>
                </c:pt>
                <c:pt idx="6941">
                  <c:v>13870.291503906201</c:v>
                </c:pt>
                <c:pt idx="6942">
                  <c:v>13872.421386718799</c:v>
                </c:pt>
                <c:pt idx="6943">
                  <c:v>13874.408203125</c:v>
                </c:pt>
                <c:pt idx="6944">
                  <c:v>13876.269042968799</c:v>
                </c:pt>
                <c:pt idx="6945">
                  <c:v>13878.23828125</c:v>
                </c:pt>
                <c:pt idx="6946">
                  <c:v>13880.288574218701</c:v>
                </c:pt>
                <c:pt idx="6947">
                  <c:v>13882.29296875</c:v>
                </c:pt>
                <c:pt idx="6948">
                  <c:v>13884.417480468701</c:v>
                </c:pt>
                <c:pt idx="6949">
                  <c:v>13886.504394531299</c:v>
                </c:pt>
                <c:pt idx="6950">
                  <c:v>13888.466308593799</c:v>
                </c:pt>
                <c:pt idx="6951">
                  <c:v>13890.3525390625</c:v>
                </c:pt>
                <c:pt idx="6952">
                  <c:v>13892.2890625</c:v>
                </c:pt>
                <c:pt idx="6953">
                  <c:v>13894.288574218701</c:v>
                </c:pt>
                <c:pt idx="6954">
                  <c:v>13896.312988281201</c:v>
                </c:pt>
                <c:pt idx="6955">
                  <c:v>13898.3876953125</c:v>
                </c:pt>
                <c:pt idx="6956">
                  <c:v>13900.3740234375</c:v>
                </c:pt>
                <c:pt idx="6957">
                  <c:v>13902.436035156201</c:v>
                </c:pt>
                <c:pt idx="6958">
                  <c:v>13904.410644531299</c:v>
                </c:pt>
                <c:pt idx="6959">
                  <c:v>13906.372558593799</c:v>
                </c:pt>
                <c:pt idx="6960">
                  <c:v>13908.5478515625</c:v>
                </c:pt>
                <c:pt idx="6961">
                  <c:v>13910.521972656299</c:v>
                </c:pt>
                <c:pt idx="6962">
                  <c:v>13912.3447265625</c:v>
                </c:pt>
                <c:pt idx="6963">
                  <c:v>13914.167480468701</c:v>
                </c:pt>
                <c:pt idx="6964">
                  <c:v>13916.1923828125</c:v>
                </c:pt>
                <c:pt idx="6965">
                  <c:v>13918.3681640625</c:v>
                </c:pt>
                <c:pt idx="6966">
                  <c:v>13920.3173828125</c:v>
                </c:pt>
                <c:pt idx="6967">
                  <c:v>13922.291503906201</c:v>
                </c:pt>
                <c:pt idx="6968">
                  <c:v>13924.378417968799</c:v>
                </c:pt>
                <c:pt idx="6969">
                  <c:v>13926.427734375</c:v>
                </c:pt>
                <c:pt idx="6970">
                  <c:v>13928.389160156201</c:v>
                </c:pt>
                <c:pt idx="6971">
                  <c:v>13930.30078125</c:v>
                </c:pt>
                <c:pt idx="6972">
                  <c:v>13932.2626953125</c:v>
                </c:pt>
                <c:pt idx="6973">
                  <c:v>13934.350097656299</c:v>
                </c:pt>
                <c:pt idx="6974">
                  <c:v>13936.4375</c:v>
                </c:pt>
                <c:pt idx="6975">
                  <c:v>13938.423828125</c:v>
                </c:pt>
                <c:pt idx="6976">
                  <c:v>13940.461425781299</c:v>
                </c:pt>
                <c:pt idx="6977">
                  <c:v>13942.3984375</c:v>
                </c:pt>
                <c:pt idx="6978">
                  <c:v>13944.254394531299</c:v>
                </c:pt>
                <c:pt idx="6979">
                  <c:v>13946.4296875</c:v>
                </c:pt>
                <c:pt idx="6980">
                  <c:v>13948.4462890625</c:v>
                </c:pt>
                <c:pt idx="6981">
                  <c:v>13950.294433593799</c:v>
                </c:pt>
                <c:pt idx="6982">
                  <c:v>13952.394042968799</c:v>
                </c:pt>
                <c:pt idx="6983">
                  <c:v>13954.3935546875</c:v>
                </c:pt>
                <c:pt idx="6984">
                  <c:v>13956.292480468701</c:v>
                </c:pt>
                <c:pt idx="6985">
                  <c:v>13958.274902343701</c:v>
                </c:pt>
                <c:pt idx="6986">
                  <c:v>13960.286621093799</c:v>
                </c:pt>
                <c:pt idx="6987">
                  <c:v>13962.277832031201</c:v>
                </c:pt>
                <c:pt idx="6988">
                  <c:v>13964.33984375</c:v>
                </c:pt>
                <c:pt idx="6989">
                  <c:v>13966.401855468701</c:v>
                </c:pt>
                <c:pt idx="6990">
                  <c:v>13968.3515625</c:v>
                </c:pt>
                <c:pt idx="6991">
                  <c:v>13970.400878906201</c:v>
                </c:pt>
                <c:pt idx="6992">
                  <c:v>13972.374511718799</c:v>
                </c:pt>
                <c:pt idx="6993">
                  <c:v>13974.2734375</c:v>
                </c:pt>
                <c:pt idx="6994">
                  <c:v>13976.2978515625</c:v>
                </c:pt>
                <c:pt idx="6995">
                  <c:v>13978.3349609375</c:v>
                </c:pt>
                <c:pt idx="6996">
                  <c:v>13980.309082031201</c:v>
                </c:pt>
                <c:pt idx="6997">
                  <c:v>13982.1953125</c:v>
                </c:pt>
                <c:pt idx="6998">
                  <c:v>13984.207519531299</c:v>
                </c:pt>
                <c:pt idx="6999">
                  <c:v>13986.345214843799</c:v>
                </c:pt>
                <c:pt idx="7000">
                  <c:v>13988.4326171875</c:v>
                </c:pt>
                <c:pt idx="7001">
                  <c:v>13990.381347656299</c:v>
                </c:pt>
                <c:pt idx="7002">
                  <c:v>13992.267089843799</c:v>
                </c:pt>
                <c:pt idx="7003">
                  <c:v>13994.190917968799</c:v>
                </c:pt>
                <c:pt idx="7004">
                  <c:v>13996.2412109375</c:v>
                </c:pt>
                <c:pt idx="7005">
                  <c:v>13998.303222656299</c:v>
                </c:pt>
                <c:pt idx="7006">
                  <c:v>14000.251953125</c:v>
                </c:pt>
                <c:pt idx="7007">
                  <c:v>14002.2392578125</c:v>
                </c:pt>
                <c:pt idx="7008">
                  <c:v>14004.2841796875</c:v>
                </c:pt>
                <c:pt idx="7009">
                  <c:v>14006.341308593799</c:v>
                </c:pt>
                <c:pt idx="7010">
                  <c:v>14008.357910156201</c:v>
                </c:pt>
                <c:pt idx="7011">
                  <c:v>14010.298828125</c:v>
                </c:pt>
                <c:pt idx="7012">
                  <c:v>14012.2734375</c:v>
                </c:pt>
                <c:pt idx="7013">
                  <c:v>14014.386230468701</c:v>
                </c:pt>
                <c:pt idx="7014">
                  <c:v>14016.372558593799</c:v>
                </c:pt>
                <c:pt idx="7015">
                  <c:v>14018.271484375</c:v>
                </c:pt>
                <c:pt idx="7016">
                  <c:v>14020.3583984375</c:v>
                </c:pt>
                <c:pt idx="7017">
                  <c:v>14022.307128906201</c:v>
                </c:pt>
                <c:pt idx="7018">
                  <c:v>14024.219238281201</c:v>
                </c:pt>
                <c:pt idx="7019">
                  <c:v>14026.3193359375</c:v>
                </c:pt>
                <c:pt idx="7020">
                  <c:v>14028.3056640625</c:v>
                </c:pt>
                <c:pt idx="7021">
                  <c:v>14030.267089843799</c:v>
                </c:pt>
                <c:pt idx="7022">
                  <c:v>14032.2666015625</c:v>
                </c:pt>
                <c:pt idx="7023">
                  <c:v>14034.291015625</c:v>
                </c:pt>
                <c:pt idx="7024">
                  <c:v>14036.2646484375</c:v>
                </c:pt>
                <c:pt idx="7025">
                  <c:v>14038.201660156201</c:v>
                </c:pt>
                <c:pt idx="7026">
                  <c:v>14040.1005859375</c:v>
                </c:pt>
                <c:pt idx="7027">
                  <c:v>14042.150390625</c:v>
                </c:pt>
                <c:pt idx="7028">
                  <c:v>14044.2880859375</c:v>
                </c:pt>
                <c:pt idx="7029">
                  <c:v>14046.350097656299</c:v>
                </c:pt>
                <c:pt idx="7030">
                  <c:v>14048.399902343701</c:v>
                </c:pt>
                <c:pt idx="7031">
                  <c:v>14050.2861328125</c:v>
                </c:pt>
                <c:pt idx="7032">
                  <c:v>14052.234863281201</c:v>
                </c:pt>
                <c:pt idx="7033">
                  <c:v>14054.221191406201</c:v>
                </c:pt>
                <c:pt idx="7034">
                  <c:v>14056.3212890625</c:v>
                </c:pt>
                <c:pt idx="7035">
                  <c:v>14058.421386718799</c:v>
                </c:pt>
                <c:pt idx="7036">
                  <c:v>14060.244628906201</c:v>
                </c:pt>
                <c:pt idx="7037">
                  <c:v>14062.281738281201</c:v>
                </c:pt>
                <c:pt idx="7038">
                  <c:v>14064.3310546875</c:v>
                </c:pt>
                <c:pt idx="7039">
                  <c:v>14066.2626953125</c:v>
                </c:pt>
                <c:pt idx="7040">
                  <c:v>14068.262207031201</c:v>
                </c:pt>
                <c:pt idx="7041">
                  <c:v>14070.25390625</c:v>
                </c:pt>
                <c:pt idx="7042">
                  <c:v>14072.215332031201</c:v>
                </c:pt>
                <c:pt idx="7043">
                  <c:v>14074.21484375</c:v>
                </c:pt>
                <c:pt idx="7044">
                  <c:v>14076.197265625</c:v>
                </c:pt>
                <c:pt idx="7045">
                  <c:v>14078.309082031201</c:v>
                </c:pt>
                <c:pt idx="7046">
                  <c:v>14080.388183593799</c:v>
                </c:pt>
                <c:pt idx="7047">
                  <c:v>14082.211425781299</c:v>
                </c:pt>
                <c:pt idx="7048">
                  <c:v>14084.235839843799</c:v>
                </c:pt>
                <c:pt idx="7049">
                  <c:v>14086.318847656299</c:v>
                </c:pt>
                <c:pt idx="7050">
                  <c:v>14088.23046875</c:v>
                </c:pt>
                <c:pt idx="7051">
                  <c:v>14090.121582031201</c:v>
                </c:pt>
                <c:pt idx="7052">
                  <c:v>14092.233886718799</c:v>
                </c:pt>
                <c:pt idx="7053">
                  <c:v>14094.434082031201</c:v>
                </c:pt>
                <c:pt idx="7054">
                  <c:v>14096.302734375</c:v>
                </c:pt>
                <c:pt idx="7055">
                  <c:v>14098.138671875</c:v>
                </c:pt>
                <c:pt idx="7056">
                  <c:v>14100.2685546875</c:v>
                </c:pt>
                <c:pt idx="7057">
                  <c:v>14102.242675781299</c:v>
                </c:pt>
                <c:pt idx="7058">
                  <c:v>14104.2421875</c:v>
                </c:pt>
                <c:pt idx="7059">
                  <c:v>14106.254394531299</c:v>
                </c:pt>
                <c:pt idx="7060">
                  <c:v>14108.2158203125</c:v>
                </c:pt>
                <c:pt idx="7061">
                  <c:v>14110.340332031201</c:v>
                </c:pt>
                <c:pt idx="7062">
                  <c:v>14112.415527343701</c:v>
                </c:pt>
                <c:pt idx="7063">
                  <c:v>14114.339355468701</c:v>
                </c:pt>
                <c:pt idx="7064">
                  <c:v>14116.1748046875</c:v>
                </c:pt>
                <c:pt idx="7065">
                  <c:v>14118.187011718799</c:v>
                </c:pt>
                <c:pt idx="7066">
                  <c:v>14120.236816406201</c:v>
                </c:pt>
                <c:pt idx="7067">
                  <c:v>14122.248535156201</c:v>
                </c:pt>
                <c:pt idx="7068">
                  <c:v>14124.218261718799</c:v>
                </c:pt>
                <c:pt idx="7069">
                  <c:v>14126.16796875</c:v>
                </c:pt>
                <c:pt idx="7070">
                  <c:v>14128.1845703125</c:v>
                </c:pt>
                <c:pt idx="7071">
                  <c:v>14130.1455078125</c:v>
                </c:pt>
                <c:pt idx="7072">
                  <c:v>14132.207519531299</c:v>
                </c:pt>
                <c:pt idx="7073">
                  <c:v>14134.244628906201</c:v>
                </c:pt>
                <c:pt idx="7074">
                  <c:v>14136.168457031201</c:v>
                </c:pt>
                <c:pt idx="7075">
                  <c:v>14138.1806640625</c:v>
                </c:pt>
                <c:pt idx="7076">
                  <c:v>14140.180175781299</c:v>
                </c:pt>
                <c:pt idx="7077">
                  <c:v>14142.1875</c:v>
                </c:pt>
                <c:pt idx="7078">
                  <c:v>14144.249511718799</c:v>
                </c:pt>
                <c:pt idx="7079">
                  <c:v>14146.215332031201</c:v>
                </c:pt>
                <c:pt idx="7080">
                  <c:v>14148.201660156201</c:v>
                </c:pt>
                <c:pt idx="7081">
                  <c:v>14150.138183593799</c:v>
                </c:pt>
                <c:pt idx="7082">
                  <c:v>14152.175292968799</c:v>
                </c:pt>
                <c:pt idx="7083">
                  <c:v>14154.225097656299</c:v>
                </c:pt>
                <c:pt idx="7084">
                  <c:v>14156.086425781299</c:v>
                </c:pt>
                <c:pt idx="7085">
                  <c:v>14158.110839843799</c:v>
                </c:pt>
                <c:pt idx="7086">
                  <c:v>14160.185546875</c:v>
                </c:pt>
                <c:pt idx="7087">
                  <c:v>14162.185058593799</c:v>
                </c:pt>
                <c:pt idx="7088">
                  <c:v>14164.146972656299</c:v>
                </c:pt>
                <c:pt idx="7089">
                  <c:v>14166.171386718799</c:v>
                </c:pt>
                <c:pt idx="7090">
                  <c:v>14168.095214843799</c:v>
                </c:pt>
                <c:pt idx="7091">
                  <c:v>14170.03125</c:v>
                </c:pt>
                <c:pt idx="7092">
                  <c:v>14172.193847656299</c:v>
                </c:pt>
                <c:pt idx="7093">
                  <c:v>14174.306152343701</c:v>
                </c:pt>
                <c:pt idx="7094">
                  <c:v>14176.2626953125</c:v>
                </c:pt>
                <c:pt idx="7095">
                  <c:v>14178.337890625</c:v>
                </c:pt>
                <c:pt idx="7096">
                  <c:v>14180.2666015625</c:v>
                </c:pt>
                <c:pt idx="7097">
                  <c:v>14182.064941406201</c:v>
                </c:pt>
                <c:pt idx="7098">
                  <c:v>14184.16015625</c:v>
                </c:pt>
                <c:pt idx="7099">
                  <c:v>14186.146972656299</c:v>
                </c:pt>
                <c:pt idx="7100">
                  <c:v>14188.11328125</c:v>
                </c:pt>
                <c:pt idx="7101">
                  <c:v>14190.150390625</c:v>
                </c:pt>
                <c:pt idx="7102">
                  <c:v>14192.1748046875</c:v>
                </c:pt>
                <c:pt idx="7103">
                  <c:v>14194.186035156201</c:v>
                </c:pt>
                <c:pt idx="7104">
                  <c:v>14196.109863281201</c:v>
                </c:pt>
                <c:pt idx="7105">
                  <c:v>14198.1220703125</c:v>
                </c:pt>
                <c:pt idx="7106">
                  <c:v>14200.184082031201</c:v>
                </c:pt>
                <c:pt idx="7107">
                  <c:v>14202.18359375</c:v>
                </c:pt>
                <c:pt idx="7108">
                  <c:v>14204.221191406201</c:v>
                </c:pt>
                <c:pt idx="7109">
                  <c:v>14206.1572265625</c:v>
                </c:pt>
                <c:pt idx="7110">
                  <c:v>14208.018066406201</c:v>
                </c:pt>
                <c:pt idx="7111">
                  <c:v>14210.005371093799</c:v>
                </c:pt>
                <c:pt idx="7112">
                  <c:v>14212.1181640625</c:v>
                </c:pt>
                <c:pt idx="7113">
                  <c:v>14214.180175781299</c:v>
                </c:pt>
                <c:pt idx="7114">
                  <c:v>14216.191894531299</c:v>
                </c:pt>
                <c:pt idx="7115">
                  <c:v>14218.1787109375</c:v>
                </c:pt>
                <c:pt idx="7116">
                  <c:v>14220.2158203125</c:v>
                </c:pt>
                <c:pt idx="7117">
                  <c:v>14222.239746093799</c:v>
                </c:pt>
                <c:pt idx="7118">
                  <c:v>14224.062988281201</c:v>
                </c:pt>
                <c:pt idx="7119">
                  <c:v>14225.974121093799</c:v>
                </c:pt>
                <c:pt idx="7120">
                  <c:v>14228.111816406201</c:v>
                </c:pt>
                <c:pt idx="7121">
                  <c:v>14230.162109375</c:v>
                </c:pt>
                <c:pt idx="7122">
                  <c:v>14232.174316406201</c:v>
                </c:pt>
                <c:pt idx="7123">
                  <c:v>14234.173339843799</c:v>
                </c:pt>
                <c:pt idx="7124">
                  <c:v>14236.097167968799</c:v>
                </c:pt>
                <c:pt idx="7125">
                  <c:v>14238.108886718799</c:v>
                </c:pt>
                <c:pt idx="7126">
                  <c:v>14240.158203125</c:v>
                </c:pt>
                <c:pt idx="7127">
                  <c:v>14242.190917968799</c:v>
                </c:pt>
                <c:pt idx="7128">
                  <c:v>14244.15234375</c:v>
                </c:pt>
                <c:pt idx="7129">
                  <c:v>14246.04296875</c:v>
                </c:pt>
                <c:pt idx="7130">
                  <c:v>14248.029785156201</c:v>
                </c:pt>
                <c:pt idx="7131">
                  <c:v>14250.066894531299</c:v>
                </c:pt>
                <c:pt idx="7132">
                  <c:v>14252.0283203125</c:v>
                </c:pt>
                <c:pt idx="7133">
                  <c:v>14253.989746093799</c:v>
                </c:pt>
                <c:pt idx="7134">
                  <c:v>14256.064941406201</c:v>
                </c:pt>
                <c:pt idx="7135">
                  <c:v>14258.215332031201</c:v>
                </c:pt>
                <c:pt idx="7136">
                  <c:v>14260.1767578125</c:v>
                </c:pt>
                <c:pt idx="7137">
                  <c:v>14262.062988281201</c:v>
                </c:pt>
                <c:pt idx="7138">
                  <c:v>14264.037597656299</c:v>
                </c:pt>
                <c:pt idx="7139">
                  <c:v>14266.175292968799</c:v>
                </c:pt>
                <c:pt idx="7140">
                  <c:v>14268.148925781299</c:v>
                </c:pt>
                <c:pt idx="7141">
                  <c:v>14270.085449218701</c:v>
                </c:pt>
                <c:pt idx="7142">
                  <c:v>14272.1982421875</c:v>
                </c:pt>
                <c:pt idx="7143">
                  <c:v>14274.298339843799</c:v>
                </c:pt>
                <c:pt idx="7144">
                  <c:v>14276.335449218701</c:v>
                </c:pt>
                <c:pt idx="7145">
                  <c:v>14278.195800781299</c:v>
                </c:pt>
                <c:pt idx="7146">
                  <c:v>14280.1572265625</c:v>
                </c:pt>
                <c:pt idx="7147">
                  <c:v>14282.09375</c:v>
                </c:pt>
                <c:pt idx="7148">
                  <c:v>14284.017578125</c:v>
                </c:pt>
                <c:pt idx="7149">
                  <c:v>14286.067871093799</c:v>
                </c:pt>
                <c:pt idx="7150">
                  <c:v>14288.1552734375</c:v>
                </c:pt>
                <c:pt idx="7151">
                  <c:v>14290.2421875</c:v>
                </c:pt>
                <c:pt idx="7152">
                  <c:v>14292.254394531299</c:v>
                </c:pt>
                <c:pt idx="7153">
                  <c:v>14294.1025390625</c:v>
                </c:pt>
                <c:pt idx="7154">
                  <c:v>14296.0263671875</c:v>
                </c:pt>
                <c:pt idx="7155">
                  <c:v>14298.188964843799</c:v>
                </c:pt>
                <c:pt idx="7156">
                  <c:v>14300.213378906201</c:v>
                </c:pt>
                <c:pt idx="7157">
                  <c:v>14302.187988281201</c:v>
                </c:pt>
                <c:pt idx="7158">
                  <c:v>14304.019042968799</c:v>
                </c:pt>
                <c:pt idx="7159">
                  <c:v>14305.880371093799</c:v>
                </c:pt>
                <c:pt idx="7160">
                  <c:v>14308.09765625</c:v>
                </c:pt>
                <c:pt idx="7161">
                  <c:v>14310.134765625</c:v>
                </c:pt>
                <c:pt idx="7162">
                  <c:v>14312.020996093799</c:v>
                </c:pt>
                <c:pt idx="7163">
                  <c:v>14314.0703125</c:v>
                </c:pt>
                <c:pt idx="7164">
                  <c:v>14316.044921875</c:v>
                </c:pt>
                <c:pt idx="7165">
                  <c:v>14317.9765625</c:v>
                </c:pt>
                <c:pt idx="7166">
                  <c:v>14320.000488281201</c:v>
                </c:pt>
                <c:pt idx="7167">
                  <c:v>14322.0048828125</c:v>
                </c:pt>
                <c:pt idx="7168">
                  <c:v>14324.0927734375</c:v>
                </c:pt>
                <c:pt idx="7169">
                  <c:v>14326.06640625</c:v>
                </c:pt>
                <c:pt idx="7170">
                  <c:v>14328.015136718799</c:v>
                </c:pt>
                <c:pt idx="7171">
                  <c:v>14330.0400390625</c:v>
                </c:pt>
                <c:pt idx="7172">
                  <c:v>14331.977050781299</c:v>
                </c:pt>
                <c:pt idx="7173">
                  <c:v>14334.051269531299</c:v>
                </c:pt>
                <c:pt idx="7174">
                  <c:v>14336.125488281201</c:v>
                </c:pt>
                <c:pt idx="7175">
                  <c:v>14338.0244140625</c:v>
                </c:pt>
                <c:pt idx="7176">
                  <c:v>14339.998535156201</c:v>
                </c:pt>
                <c:pt idx="7177">
                  <c:v>14341.980957031201</c:v>
                </c:pt>
                <c:pt idx="7178">
                  <c:v>14343.955566406201</c:v>
                </c:pt>
                <c:pt idx="7179">
                  <c:v>14346.034667968799</c:v>
                </c:pt>
                <c:pt idx="7180">
                  <c:v>14347.958496093799</c:v>
                </c:pt>
                <c:pt idx="7181">
                  <c:v>14349.9453125</c:v>
                </c:pt>
                <c:pt idx="7182">
                  <c:v>14352.007324218701</c:v>
                </c:pt>
                <c:pt idx="7183">
                  <c:v>14353.994628906201</c:v>
                </c:pt>
                <c:pt idx="7184">
                  <c:v>14356.132324218701</c:v>
                </c:pt>
                <c:pt idx="7185">
                  <c:v>14358.1943359375</c:v>
                </c:pt>
                <c:pt idx="7186">
                  <c:v>14360.080566406201</c:v>
                </c:pt>
                <c:pt idx="7187">
                  <c:v>14361.978515625</c:v>
                </c:pt>
                <c:pt idx="7188">
                  <c:v>14364.053222656299</c:v>
                </c:pt>
                <c:pt idx="7189">
                  <c:v>14366.027832031201</c:v>
                </c:pt>
                <c:pt idx="7190">
                  <c:v>14367.86328125</c:v>
                </c:pt>
                <c:pt idx="7191">
                  <c:v>14369.900390625</c:v>
                </c:pt>
                <c:pt idx="7192">
                  <c:v>14371.950683593799</c:v>
                </c:pt>
                <c:pt idx="7193">
                  <c:v>14373.9375</c:v>
                </c:pt>
                <c:pt idx="7194">
                  <c:v>14375.9619140625</c:v>
                </c:pt>
                <c:pt idx="7195">
                  <c:v>14378.094238281201</c:v>
                </c:pt>
                <c:pt idx="7196">
                  <c:v>14380.067871093799</c:v>
                </c:pt>
                <c:pt idx="7197">
                  <c:v>14381.983886718799</c:v>
                </c:pt>
                <c:pt idx="7198">
                  <c:v>14384.046386718799</c:v>
                </c:pt>
                <c:pt idx="7199">
                  <c:v>14386.146972656299</c:v>
                </c:pt>
                <c:pt idx="7200">
                  <c:v>14388.0712890625</c:v>
                </c:pt>
                <c:pt idx="7201">
                  <c:v>14389.9697265625</c:v>
                </c:pt>
                <c:pt idx="7202">
                  <c:v>14392.005859375</c:v>
                </c:pt>
                <c:pt idx="7203">
                  <c:v>14394.04296875</c:v>
                </c:pt>
                <c:pt idx="7204">
                  <c:v>14396.105957031201</c:v>
                </c:pt>
                <c:pt idx="7205">
                  <c:v>14398.080566406201</c:v>
                </c:pt>
                <c:pt idx="7206">
                  <c:v>14400.029296875</c:v>
                </c:pt>
                <c:pt idx="7207">
                  <c:v>14402.040527343701</c:v>
                </c:pt>
                <c:pt idx="7208">
                  <c:v>14404.001953125</c:v>
                </c:pt>
                <c:pt idx="7209">
                  <c:v>14406.001464843799</c:v>
                </c:pt>
                <c:pt idx="7210">
                  <c:v>14408.1142578125</c:v>
                </c:pt>
                <c:pt idx="7211">
                  <c:v>14410.05078125</c:v>
                </c:pt>
                <c:pt idx="7212">
                  <c:v>14411.894042968701</c:v>
                </c:pt>
                <c:pt idx="7213">
                  <c:v>14413.943359375</c:v>
                </c:pt>
                <c:pt idx="7214">
                  <c:v>14415.997558593799</c:v>
                </c:pt>
                <c:pt idx="7215">
                  <c:v>14418.022949218701</c:v>
                </c:pt>
                <c:pt idx="7216">
                  <c:v>14420.0732421875</c:v>
                </c:pt>
                <c:pt idx="7217">
                  <c:v>14421.9970703125</c:v>
                </c:pt>
                <c:pt idx="7218">
                  <c:v>14424.008300781299</c:v>
                </c:pt>
                <c:pt idx="7219">
                  <c:v>14426.0703125</c:v>
                </c:pt>
                <c:pt idx="7220">
                  <c:v>14428.020019531299</c:v>
                </c:pt>
                <c:pt idx="7221">
                  <c:v>14429.993652343799</c:v>
                </c:pt>
                <c:pt idx="7222">
                  <c:v>14432.04296875</c:v>
                </c:pt>
                <c:pt idx="7223">
                  <c:v>14434.155761718799</c:v>
                </c:pt>
                <c:pt idx="7224">
                  <c:v>14436.130371093799</c:v>
                </c:pt>
                <c:pt idx="7225">
                  <c:v>14437.940917968701</c:v>
                </c:pt>
                <c:pt idx="7226">
                  <c:v>14439.8466796875</c:v>
                </c:pt>
                <c:pt idx="7227">
                  <c:v>14441.8330078125</c:v>
                </c:pt>
                <c:pt idx="7228">
                  <c:v>14443.8125</c:v>
                </c:pt>
                <c:pt idx="7229">
                  <c:v>14445.787109375</c:v>
                </c:pt>
                <c:pt idx="7230">
                  <c:v>14447.849121093799</c:v>
                </c:pt>
                <c:pt idx="7231">
                  <c:v>14449.924316406201</c:v>
                </c:pt>
                <c:pt idx="7232">
                  <c:v>14451.961425781299</c:v>
                </c:pt>
                <c:pt idx="7233">
                  <c:v>14453.91015625</c:v>
                </c:pt>
                <c:pt idx="7234">
                  <c:v>14455.97265625</c:v>
                </c:pt>
                <c:pt idx="7235">
                  <c:v>14458.072265625</c:v>
                </c:pt>
                <c:pt idx="7236">
                  <c:v>14459.99609375</c:v>
                </c:pt>
                <c:pt idx="7237">
                  <c:v>14461.933105468701</c:v>
                </c:pt>
                <c:pt idx="7238">
                  <c:v>14463.8818359375</c:v>
                </c:pt>
                <c:pt idx="7239">
                  <c:v>14466.019042968701</c:v>
                </c:pt>
                <c:pt idx="7240">
                  <c:v>14468.156738281201</c:v>
                </c:pt>
                <c:pt idx="7241">
                  <c:v>14470.09375</c:v>
                </c:pt>
                <c:pt idx="7242">
                  <c:v>14471.992675781299</c:v>
                </c:pt>
                <c:pt idx="7243">
                  <c:v>14473.8408203125</c:v>
                </c:pt>
                <c:pt idx="7244">
                  <c:v>14475.952636718799</c:v>
                </c:pt>
                <c:pt idx="7245">
                  <c:v>14478.140136718799</c:v>
                </c:pt>
                <c:pt idx="7246">
                  <c:v>14480.1015625</c:v>
                </c:pt>
                <c:pt idx="7247">
                  <c:v>14482.0380859375</c:v>
                </c:pt>
                <c:pt idx="7248">
                  <c:v>14483.9501953125</c:v>
                </c:pt>
                <c:pt idx="7249">
                  <c:v>14486.0126953125</c:v>
                </c:pt>
                <c:pt idx="7250">
                  <c:v>14488.036621093799</c:v>
                </c:pt>
                <c:pt idx="7251">
                  <c:v>14490.035644531299</c:v>
                </c:pt>
                <c:pt idx="7252">
                  <c:v>14492.118652343799</c:v>
                </c:pt>
                <c:pt idx="7253">
                  <c:v>14494.067871093799</c:v>
                </c:pt>
                <c:pt idx="7254">
                  <c:v>14496.033691406201</c:v>
                </c:pt>
                <c:pt idx="7255">
                  <c:v>14498.091308593799</c:v>
                </c:pt>
                <c:pt idx="7256">
                  <c:v>14500.065917968701</c:v>
                </c:pt>
                <c:pt idx="7257">
                  <c:v>14501.855957031299</c:v>
                </c:pt>
                <c:pt idx="7258">
                  <c:v>14503.717285156201</c:v>
                </c:pt>
                <c:pt idx="7259">
                  <c:v>14505.704589843799</c:v>
                </c:pt>
                <c:pt idx="7260">
                  <c:v>14507.779296875</c:v>
                </c:pt>
                <c:pt idx="7261">
                  <c:v>14509.954589843799</c:v>
                </c:pt>
                <c:pt idx="7262">
                  <c:v>14511.94921875</c:v>
                </c:pt>
                <c:pt idx="7263">
                  <c:v>14513.885253906201</c:v>
                </c:pt>
                <c:pt idx="7264">
                  <c:v>14515.851074218701</c:v>
                </c:pt>
                <c:pt idx="7265">
                  <c:v>14517.8505859375</c:v>
                </c:pt>
                <c:pt idx="7266">
                  <c:v>14519.962890625</c:v>
                </c:pt>
                <c:pt idx="7267">
                  <c:v>14521.975097656201</c:v>
                </c:pt>
                <c:pt idx="7268">
                  <c:v>14523.8740234375</c:v>
                </c:pt>
                <c:pt idx="7269">
                  <c:v>14525.835449218701</c:v>
                </c:pt>
                <c:pt idx="7270">
                  <c:v>14527.9228515625</c:v>
                </c:pt>
                <c:pt idx="7271">
                  <c:v>14529.992675781299</c:v>
                </c:pt>
                <c:pt idx="7272">
                  <c:v>14531.966796875</c:v>
                </c:pt>
                <c:pt idx="7273">
                  <c:v>14533.895019531299</c:v>
                </c:pt>
                <c:pt idx="7274">
                  <c:v>14535.927246093799</c:v>
                </c:pt>
                <c:pt idx="7275">
                  <c:v>14537.964355468701</c:v>
                </c:pt>
                <c:pt idx="7276">
                  <c:v>14539.931152343799</c:v>
                </c:pt>
                <c:pt idx="7277">
                  <c:v>14542.081542968701</c:v>
                </c:pt>
                <c:pt idx="7278">
                  <c:v>14544.04296875</c:v>
                </c:pt>
                <c:pt idx="7279">
                  <c:v>14545.853515625</c:v>
                </c:pt>
                <c:pt idx="7280">
                  <c:v>14547.8154296875</c:v>
                </c:pt>
                <c:pt idx="7281">
                  <c:v>14549.936035156201</c:v>
                </c:pt>
                <c:pt idx="7282">
                  <c:v>14551.922363281201</c:v>
                </c:pt>
                <c:pt idx="7283">
                  <c:v>14553.825683593799</c:v>
                </c:pt>
                <c:pt idx="7284">
                  <c:v>14555.8876953125</c:v>
                </c:pt>
                <c:pt idx="7285">
                  <c:v>14557.8740234375</c:v>
                </c:pt>
                <c:pt idx="7286">
                  <c:v>14559.7978515625</c:v>
                </c:pt>
                <c:pt idx="7287">
                  <c:v>14561.7724609375</c:v>
                </c:pt>
                <c:pt idx="7288">
                  <c:v>14563.859863281201</c:v>
                </c:pt>
                <c:pt idx="7289">
                  <c:v>14565.909667968701</c:v>
                </c:pt>
                <c:pt idx="7290">
                  <c:v>14567.833496093799</c:v>
                </c:pt>
                <c:pt idx="7291">
                  <c:v>14569.795410156201</c:v>
                </c:pt>
                <c:pt idx="7292">
                  <c:v>14571.845214843799</c:v>
                </c:pt>
                <c:pt idx="7293">
                  <c:v>14573.8564453125</c:v>
                </c:pt>
                <c:pt idx="7294">
                  <c:v>14575.956542968701</c:v>
                </c:pt>
                <c:pt idx="7295">
                  <c:v>14577.8935546875</c:v>
                </c:pt>
                <c:pt idx="7296">
                  <c:v>14579.867675781299</c:v>
                </c:pt>
                <c:pt idx="7297">
                  <c:v>14581.9296875</c:v>
                </c:pt>
                <c:pt idx="7298">
                  <c:v>14583.903808593799</c:v>
                </c:pt>
                <c:pt idx="7299">
                  <c:v>14585.8525390625</c:v>
                </c:pt>
                <c:pt idx="7300">
                  <c:v>14587.813964843799</c:v>
                </c:pt>
                <c:pt idx="7301">
                  <c:v>14589.788574218701</c:v>
                </c:pt>
                <c:pt idx="7302">
                  <c:v>14591.7373046875</c:v>
                </c:pt>
                <c:pt idx="7303">
                  <c:v>14593.861816406201</c:v>
                </c:pt>
                <c:pt idx="7304">
                  <c:v>14595.912109375</c:v>
                </c:pt>
                <c:pt idx="7305">
                  <c:v>14597.9365234375</c:v>
                </c:pt>
                <c:pt idx="7306">
                  <c:v>14599.9228515625</c:v>
                </c:pt>
                <c:pt idx="7307">
                  <c:v>14601.91015625</c:v>
                </c:pt>
                <c:pt idx="7308">
                  <c:v>14603.884765625</c:v>
                </c:pt>
                <c:pt idx="7309">
                  <c:v>14605.783203125</c:v>
                </c:pt>
                <c:pt idx="7310">
                  <c:v>14607.832519531299</c:v>
                </c:pt>
                <c:pt idx="7311">
                  <c:v>14610.0078125</c:v>
                </c:pt>
                <c:pt idx="7312">
                  <c:v>14611.906738281201</c:v>
                </c:pt>
                <c:pt idx="7313">
                  <c:v>14613.7431640625</c:v>
                </c:pt>
                <c:pt idx="7314">
                  <c:v>14615.931152343799</c:v>
                </c:pt>
                <c:pt idx="7315">
                  <c:v>14617.930175781299</c:v>
                </c:pt>
                <c:pt idx="7316">
                  <c:v>14619.903808593799</c:v>
                </c:pt>
                <c:pt idx="7317">
                  <c:v>14621.978027343799</c:v>
                </c:pt>
                <c:pt idx="7318">
                  <c:v>14623.890136718799</c:v>
                </c:pt>
                <c:pt idx="7319">
                  <c:v>14625.7216796875</c:v>
                </c:pt>
                <c:pt idx="7320">
                  <c:v>14627.670410156201</c:v>
                </c:pt>
                <c:pt idx="7321">
                  <c:v>14629.712402343799</c:v>
                </c:pt>
                <c:pt idx="7322">
                  <c:v>14631.787109375</c:v>
                </c:pt>
                <c:pt idx="7323">
                  <c:v>14633.849121093799</c:v>
                </c:pt>
                <c:pt idx="7324">
                  <c:v>14635.772949218701</c:v>
                </c:pt>
                <c:pt idx="7325">
                  <c:v>14637.810058593799</c:v>
                </c:pt>
                <c:pt idx="7326">
                  <c:v>14639.847167968701</c:v>
                </c:pt>
                <c:pt idx="7327">
                  <c:v>14641.934082031299</c:v>
                </c:pt>
                <c:pt idx="7328">
                  <c:v>14643.9208984375</c:v>
                </c:pt>
                <c:pt idx="7329">
                  <c:v>14645.807128906201</c:v>
                </c:pt>
                <c:pt idx="7330">
                  <c:v>14647.8818359375</c:v>
                </c:pt>
                <c:pt idx="7331">
                  <c:v>14649.869140625</c:v>
                </c:pt>
                <c:pt idx="7332">
                  <c:v>14651.8935546875</c:v>
                </c:pt>
                <c:pt idx="7333">
                  <c:v>14653.888183593799</c:v>
                </c:pt>
                <c:pt idx="7334">
                  <c:v>14655.82421875</c:v>
                </c:pt>
                <c:pt idx="7335">
                  <c:v>14657.853515625</c:v>
                </c:pt>
                <c:pt idx="7336">
                  <c:v>14659.890625</c:v>
                </c:pt>
                <c:pt idx="7337">
                  <c:v>14661.947753906201</c:v>
                </c:pt>
                <c:pt idx="7338">
                  <c:v>14663.796386718799</c:v>
                </c:pt>
                <c:pt idx="7339">
                  <c:v>14665.7373046875</c:v>
                </c:pt>
                <c:pt idx="7340">
                  <c:v>14667.7744140625</c:v>
                </c:pt>
                <c:pt idx="7341">
                  <c:v>14669.76171875</c:v>
                </c:pt>
                <c:pt idx="7342">
                  <c:v>14672.025390625</c:v>
                </c:pt>
                <c:pt idx="7343">
                  <c:v>14674.024902343799</c:v>
                </c:pt>
                <c:pt idx="7344">
                  <c:v>14675.709472656201</c:v>
                </c:pt>
                <c:pt idx="7345">
                  <c:v>14677.8212890625</c:v>
                </c:pt>
                <c:pt idx="7346">
                  <c:v>14679.8837890625</c:v>
                </c:pt>
                <c:pt idx="7347">
                  <c:v>14681.7451171875</c:v>
                </c:pt>
                <c:pt idx="7348">
                  <c:v>14683.744628906201</c:v>
                </c:pt>
                <c:pt idx="7349">
                  <c:v>14685.743652343799</c:v>
                </c:pt>
                <c:pt idx="7350">
                  <c:v>14687.79296875</c:v>
                </c:pt>
                <c:pt idx="7351">
                  <c:v>14689.8681640625</c:v>
                </c:pt>
                <c:pt idx="7352">
                  <c:v>14691.867675781299</c:v>
                </c:pt>
                <c:pt idx="7353">
                  <c:v>14693.8291015625</c:v>
                </c:pt>
                <c:pt idx="7354">
                  <c:v>14695.8359375</c:v>
                </c:pt>
                <c:pt idx="7355">
                  <c:v>14697.885253906201</c:v>
                </c:pt>
                <c:pt idx="7356">
                  <c:v>14699.96484375</c:v>
                </c:pt>
                <c:pt idx="7357">
                  <c:v>14701.9013671875</c:v>
                </c:pt>
                <c:pt idx="7358">
                  <c:v>14703.775390625</c:v>
                </c:pt>
                <c:pt idx="7359">
                  <c:v>14705.749511718799</c:v>
                </c:pt>
                <c:pt idx="7360">
                  <c:v>14707.861328125</c:v>
                </c:pt>
                <c:pt idx="7361">
                  <c:v>14709.873535156201</c:v>
                </c:pt>
                <c:pt idx="7362">
                  <c:v>14711.810058593799</c:v>
                </c:pt>
                <c:pt idx="7363">
                  <c:v>14713.683105468701</c:v>
                </c:pt>
                <c:pt idx="7364">
                  <c:v>14715.5771484375</c:v>
                </c:pt>
                <c:pt idx="7365">
                  <c:v>14717.6142578125</c:v>
                </c:pt>
                <c:pt idx="7366">
                  <c:v>14719.731933593799</c:v>
                </c:pt>
                <c:pt idx="7367">
                  <c:v>14721.706542968701</c:v>
                </c:pt>
                <c:pt idx="7368">
                  <c:v>14723.763671875</c:v>
                </c:pt>
                <c:pt idx="7369">
                  <c:v>14725.9013671875</c:v>
                </c:pt>
                <c:pt idx="7370">
                  <c:v>14727.792480468701</c:v>
                </c:pt>
                <c:pt idx="7371">
                  <c:v>14729.640625</c:v>
                </c:pt>
                <c:pt idx="7372">
                  <c:v>14731.564453125</c:v>
                </c:pt>
                <c:pt idx="7373">
                  <c:v>14733.626464843799</c:v>
                </c:pt>
                <c:pt idx="7374">
                  <c:v>14735.73828125</c:v>
                </c:pt>
                <c:pt idx="7375">
                  <c:v>14737.921875</c:v>
                </c:pt>
                <c:pt idx="7376">
                  <c:v>14739.958984375</c:v>
                </c:pt>
                <c:pt idx="7377">
                  <c:v>14741.875</c:v>
                </c:pt>
                <c:pt idx="7378">
                  <c:v>14743.761230468701</c:v>
                </c:pt>
                <c:pt idx="7379">
                  <c:v>14745.6220703125</c:v>
                </c:pt>
                <c:pt idx="7380">
                  <c:v>14747.609375</c:v>
                </c:pt>
                <c:pt idx="7381">
                  <c:v>14749.709472656201</c:v>
                </c:pt>
                <c:pt idx="7382">
                  <c:v>14751.708984375</c:v>
                </c:pt>
                <c:pt idx="7383">
                  <c:v>14753.683105468701</c:v>
                </c:pt>
                <c:pt idx="7384">
                  <c:v>14755.7451171875</c:v>
                </c:pt>
                <c:pt idx="7385">
                  <c:v>14757.751953125</c:v>
                </c:pt>
                <c:pt idx="7386">
                  <c:v>14759.7255859375</c:v>
                </c:pt>
                <c:pt idx="7387">
                  <c:v>14761.642089843799</c:v>
                </c:pt>
                <c:pt idx="7388">
                  <c:v>14763.629394531299</c:v>
                </c:pt>
                <c:pt idx="7389">
                  <c:v>14765.716796875</c:v>
                </c:pt>
                <c:pt idx="7390">
                  <c:v>14767.753417968701</c:v>
                </c:pt>
                <c:pt idx="7391">
                  <c:v>14769.8154296875</c:v>
                </c:pt>
                <c:pt idx="7392">
                  <c:v>14771.776855468701</c:v>
                </c:pt>
                <c:pt idx="7393">
                  <c:v>14773.7509765625</c:v>
                </c:pt>
                <c:pt idx="7394">
                  <c:v>14775.750488281201</c:v>
                </c:pt>
                <c:pt idx="7395">
                  <c:v>14777.724609375</c:v>
                </c:pt>
                <c:pt idx="7396">
                  <c:v>14779.799316406201</c:v>
                </c:pt>
                <c:pt idx="7397">
                  <c:v>14781.7734375</c:v>
                </c:pt>
                <c:pt idx="7398">
                  <c:v>14783.697753906201</c:v>
                </c:pt>
                <c:pt idx="7399">
                  <c:v>14785.734863281201</c:v>
                </c:pt>
                <c:pt idx="7400">
                  <c:v>14787.771972656201</c:v>
                </c:pt>
                <c:pt idx="7401">
                  <c:v>14789.791503906201</c:v>
                </c:pt>
                <c:pt idx="7402">
                  <c:v>14791.728027343799</c:v>
                </c:pt>
                <c:pt idx="7403">
                  <c:v>14793.7197265625</c:v>
                </c:pt>
                <c:pt idx="7404">
                  <c:v>14795.8447265625</c:v>
                </c:pt>
                <c:pt idx="7405">
                  <c:v>14797.8310546875</c:v>
                </c:pt>
                <c:pt idx="7406">
                  <c:v>14799.779785156201</c:v>
                </c:pt>
                <c:pt idx="7407">
                  <c:v>14801.830078125</c:v>
                </c:pt>
                <c:pt idx="7408">
                  <c:v>14803.7666015625</c:v>
                </c:pt>
                <c:pt idx="7409">
                  <c:v>14805.728027343799</c:v>
                </c:pt>
                <c:pt idx="7410">
                  <c:v>14807.752441406201</c:v>
                </c:pt>
                <c:pt idx="7411">
                  <c:v>14809.764160156201</c:v>
                </c:pt>
                <c:pt idx="7412">
                  <c:v>14811.7255859375</c:v>
                </c:pt>
                <c:pt idx="7413">
                  <c:v>14813.662109375</c:v>
                </c:pt>
                <c:pt idx="7414">
                  <c:v>14815.69921875</c:v>
                </c:pt>
                <c:pt idx="7415">
                  <c:v>14817.560546875</c:v>
                </c:pt>
                <c:pt idx="7416">
                  <c:v>14819.547363281201</c:v>
                </c:pt>
                <c:pt idx="7417">
                  <c:v>14821.72265625</c:v>
                </c:pt>
                <c:pt idx="7418">
                  <c:v>14823.759765625</c:v>
                </c:pt>
                <c:pt idx="7419">
                  <c:v>14825.658691406201</c:v>
                </c:pt>
                <c:pt idx="7420">
                  <c:v>14827.670410156201</c:v>
                </c:pt>
                <c:pt idx="7421">
                  <c:v>14829.757324218701</c:v>
                </c:pt>
                <c:pt idx="7422">
                  <c:v>14831.7822265625</c:v>
                </c:pt>
                <c:pt idx="7423">
                  <c:v>14833.738769531299</c:v>
                </c:pt>
                <c:pt idx="7424">
                  <c:v>14835.5869140625</c:v>
                </c:pt>
                <c:pt idx="7425">
                  <c:v>14837.641113281201</c:v>
                </c:pt>
                <c:pt idx="7426">
                  <c:v>14839.716308593799</c:v>
                </c:pt>
                <c:pt idx="7427">
                  <c:v>14841.753417968701</c:v>
                </c:pt>
                <c:pt idx="7428">
                  <c:v>14843.802734375</c:v>
                </c:pt>
                <c:pt idx="7429">
                  <c:v>14845.739746093799</c:v>
                </c:pt>
                <c:pt idx="7430">
                  <c:v>14847.570800781299</c:v>
                </c:pt>
                <c:pt idx="7431">
                  <c:v>14849.657714843799</c:v>
                </c:pt>
                <c:pt idx="7432">
                  <c:v>14851.86328125</c:v>
                </c:pt>
                <c:pt idx="7433">
                  <c:v>14853.7373046875</c:v>
                </c:pt>
                <c:pt idx="7434">
                  <c:v>14855.6728515625</c:v>
                </c:pt>
                <c:pt idx="7435">
                  <c:v>14857.772949218701</c:v>
                </c:pt>
                <c:pt idx="7436">
                  <c:v>14859.8232421875</c:v>
                </c:pt>
                <c:pt idx="7437">
                  <c:v>14861.708984375</c:v>
                </c:pt>
                <c:pt idx="7438">
                  <c:v>14863.557128906201</c:v>
                </c:pt>
                <c:pt idx="7439">
                  <c:v>14865.505859375</c:v>
                </c:pt>
                <c:pt idx="7440">
                  <c:v>14867.518066406201</c:v>
                </c:pt>
                <c:pt idx="7441">
                  <c:v>14869.5302734375</c:v>
                </c:pt>
                <c:pt idx="7442">
                  <c:v>14871.6044921875</c:v>
                </c:pt>
                <c:pt idx="7443">
                  <c:v>14873.691894531299</c:v>
                </c:pt>
                <c:pt idx="7444">
                  <c:v>14875.679199218701</c:v>
                </c:pt>
                <c:pt idx="7445">
                  <c:v>14877.678222656201</c:v>
                </c:pt>
                <c:pt idx="7446">
                  <c:v>14879.538574218701</c:v>
                </c:pt>
                <c:pt idx="7447">
                  <c:v>14881.5380859375</c:v>
                </c:pt>
                <c:pt idx="7448">
                  <c:v>14883.6884765625</c:v>
                </c:pt>
                <c:pt idx="7449">
                  <c:v>14885.788574218701</c:v>
                </c:pt>
                <c:pt idx="7450">
                  <c:v>14887.763183593799</c:v>
                </c:pt>
                <c:pt idx="7451">
                  <c:v>14889.548828125</c:v>
                </c:pt>
                <c:pt idx="7452">
                  <c:v>14891.610839843799</c:v>
                </c:pt>
                <c:pt idx="7453">
                  <c:v>14893.635253906201</c:v>
                </c:pt>
                <c:pt idx="7454">
                  <c:v>14895.559082031299</c:v>
                </c:pt>
                <c:pt idx="7455">
                  <c:v>14897.658691406201</c:v>
                </c:pt>
                <c:pt idx="7456">
                  <c:v>14899.658203125</c:v>
                </c:pt>
                <c:pt idx="7457">
                  <c:v>14901.5322265625</c:v>
                </c:pt>
                <c:pt idx="7458">
                  <c:v>14903.556640625</c:v>
                </c:pt>
                <c:pt idx="7459">
                  <c:v>14905.630859375</c:v>
                </c:pt>
                <c:pt idx="7460">
                  <c:v>14907.692871093799</c:v>
                </c:pt>
                <c:pt idx="7461">
                  <c:v>14909.642578125</c:v>
                </c:pt>
                <c:pt idx="7462">
                  <c:v>14911.591308593799</c:v>
                </c:pt>
                <c:pt idx="7463">
                  <c:v>14913.640136718799</c:v>
                </c:pt>
                <c:pt idx="7464">
                  <c:v>14915.677246093799</c:v>
                </c:pt>
                <c:pt idx="7465">
                  <c:v>14917.664550781299</c:v>
                </c:pt>
                <c:pt idx="7466">
                  <c:v>14919.5634765625</c:v>
                </c:pt>
                <c:pt idx="7467">
                  <c:v>14921.5751953125</c:v>
                </c:pt>
                <c:pt idx="7468">
                  <c:v>14923.624511718799</c:v>
                </c:pt>
                <c:pt idx="7469">
                  <c:v>14925.599121093799</c:v>
                </c:pt>
                <c:pt idx="7470">
                  <c:v>14927.636230468701</c:v>
                </c:pt>
                <c:pt idx="7471">
                  <c:v>14929.496582031299</c:v>
                </c:pt>
                <c:pt idx="7472">
                  <c:v>14931.471191406201</c:v>
                </c:pt>
                <c:pt idx="7473">
                  <c:v>14933.634277343799</c:v>
                </c:pt>
                <c:pt idx="7474">
                  <c:v>14935.671386718799</c:v>
                </c:pt>
                <c:pt idx="7475">
                  <c:v>14937.690917968701</c:v>
                </c:pt>
                <c:pt idx="7476">
                  <c:v>14939.702636718799</c:v>
                </c:pt>
                <c:pt idx="7477">
                  <c:v>14941.6064453125</c:v>
                </c:pt>
                <c:pt idx="7478">
                  <c:v>14943.59375</c:v>
                </c:pt>
                <c:pt idx="7479">
                  <c:v>14945.71875</c:v>
                </c:pt>
                <c:pt idx="7480">
                  <c:v>14947.717285156201</c:v>
                </c:pt>
                <c:pt idx="7481">
                  <c:v>14949.666015625</c:v>
                </c:pt>
                <c:pt idx="7482">
                  <c:v>14951.6025390625</c:v>
                </c:pt>
                <c:pt idx="7483">
                  <c:v>14953.5771484375</c:v>
                </c:pt>
                <c:pt idx="7484">
                  <c:v>14955.6142578125</c:v>
                </c:pt>
                <c:pt idx="7485">
                  <c:v>14957.6513671875</c:v>
                </c:pt>
                <c:pt idx="7486">
                  <c:v>14959.688964843799</c:v>
                </c:pt>
                <c:pt idx="7487">
                  <c:v>14961.612792968701</c:v>
                </c:pt>
                <c:pt idx="7488">
                  <c:v>14963.548339843799</c:v>
                </c:pt>
                <c:pt idx="7489">
                  <c:v>14965.6103515625</c:v>
                </c:pt>
                <c:pt idx="7490">
                  <c:v>14967.4716796875</c:v>
                </c:pt>
                <c:pt idx="7491">
                  <c:v>14969.49609375</c:v>
                </c:pt>
                <c:pt idx="7492">
                  <c:v>14971.659667968701</c:v>
                </c:pt>
                <c:pt idx="7493">
                  <c:v>14973.684082031299</c:v>
                </c:pt>
                <c:pt idx="7494">
                  <c:v>14975.557128906201</c:v>
                </c:pt>
                <c:pt idx="7495">
                  <c:v>14977.5693359375</c:v>
                </c:pt>
                <c:pt idx="7496">
                  <c:v>14979.6064453125</c:v>
                </c:pt>
                <c:pt idx="7497">
                  <c:v>14981.54296875</c:v>
                </c:pt>
                <c:pt idx="7498">
                  <c:v>14983.592285156201</c:v>
                </c:pt>
                <c:pt idx="7499">
                  <c:v>14985.6416015625</c:v>
                </c:pt>
                <c:pt idx="7500">
                  <c:v>14987.62890625</c:v>
                </c:pt>
                <c:pt idx="7501">
                  <c:v>14989.585449218701</c:v>
                </c:pt>
                <c:pt idx="7502">
                  <c:v>14991.634765625</c:v>
                </c:pt>
                <c:pt idx="7503">
                  <c:v>14993.6015625</c:v>
                </c:pt>
                <c:pt idx="7504">
                  <c:v>14995.576171875</c:v>
                </c:pt>
                <c:pt idx="7505">
                  <c:v>14997.565917968701</c:v>
                </c:pt>
                <c:pt idx="7506">
                  <c:v>14999.939453125</c:v>
                </c:pt>
              </c:numCache>
            </c:numRef>
          </c:xVal>
          <c:yVal>
            <c:numRef>
              <c:f>'[manParal_Aries_Nb3Sn_Nb_Cu(SUBU2)DL_11_02_19.xlsx]data_Loop'!$U$13:$U$7519</c:f>
              <c:numCache>
                <c:formatCode>0.00E+00</c:formatCode>
                <c:ptCount val="7507"/>
                <c:pt idx="0">
                  <c:v>-2.1492173062461599E-5</c:v>
                </c:pt>
                <c:pt idx="1">
                  <c:v>-2.4584998620746198E-5</c:v>
                </c:pt>
                <c:pt idx="2">
                  <c:v>-2.6410118461854698E-5</c:v>
                </c:pt>
                <c:pt idx="3">
                  <c:v>-2.7493647867911499E-5</c:v>
                </c:pt>
                <c:pt idx="4">
                  <c:v>-3.0108865014529298E-5</c:v>
                </c:pt>
                <c:pt idx="5">
                  <c:v>-3.1809838601292398E-5</c:v>
                </c:pt>
                <c:pt idx="6">
                  <c:v>-3.4567916462564301E-5</c:v>
                </c:pt>
                <c:pt idx="7">
                  <c:v>-3.6204722660671397E-5</c:v>
                </c:pt>
                <c:pt idx="8">
                  <c:v>-3.8535627856372798E-5</c:v>
                </c:pt>
                <c:pt idx="9">
                  <c:v>-4.0596939684031503E-5</c:v>
                </c:pt>
                <c:pt idx="10">
                  <c:v>-4.2786807741228999E-5</c:v>
                </c:pt>
                <c:pt idx="11">
                  <c:v>-4.5084012962780003E-5</c:v>
                </c:pt>
                <c:pt idx="12">
                  <c:v>-4.7321026748062901E-5</c:v>
                </c:pt>
                <c:pt idx="13">
                  <c:v>-4.9519550168932897E-5</c:v>
                </c:pt>
                <c:pt idx="14">
                  <c:v>-5.2101029383725198E-5</c:v>
                </c:pt>
                <c:pt idx="15">
                  <c:v>-5.3863347104829799E-5</c:v>
                </c:pt>
                <c:pt idx="16">
                  <c:v>-5.6222588399074999E-5</c:v>
                </c:pt>
                <c:pt idx="17">
                  <c:v>-5.7745779372940903E-5</c:v>
                </c:pt>
                <c:pt idx="18">
                  <c:v>-6.0476094301715303E-5</c:v>
                </c:pt>
                <c:pt idx="19">
                  <c:v>-6.3203486197431895E-5</c:v>
                </c:pt>
                <c:pt idx="20">
                  <c:v>-6.4841025034363794E-5</c:v>
                </c:pt>
                <c:pt idx="21">
                  <c:v>-6.7129004147603594E-5</c:v>
                </c:pt>
                <c:pt idx="22">
                  <c:v>-6.9047239607183898E-5</c:v>
                </c:pt>
                <c:pt idx="23">
                  <c:v>-7.1706103904252695E-5</c:v>
                </c:pt>
                <c:pt idx="24">
                  <c:v>-7.3230858002753794E-5</c:v>
                </c:pt>
                <c:pt idx="25">
                  <c:v>-7.5858074754763406E-5</c:v>
                </c:pt>
                <c:pt idx="26">
                  <c:v>-7.8034441214895801E-5</c:v>
                </c:pt>
                <c:pt idx="27">
                  <c:v>-8.0345801177982902E-5</c:v>
                </c:pt>
                <c:pt idx="28">
                  <c:v>-8.2613565388287E-5</c:v>
                </c:pt>
                <c:pt idx="29">
                  <c:v>-8.4490169272148706E-5</c:v>
                </c:pt>
                <c:pt idx="30">
                  <c:v>-8.6912999728192494E-5</c:v>
                </c:pt>
                <c:pt idx="31">
                  <c:v>-8.8873874716955404E-5</c:v>
                </c:pt>
                <c:pt idx="32">
                  <c:v>-9.1423035363956902E-5</c:v>
                </c:pt>
                <c:pt idx="33">
                  <c:v>-9.3265389528464804E-5</c:v>
                </c:pt>
                <c:pt idx="34">
                  <c:v>-9.5667127079974897E-5</c:v>
                </c:pt>
                <c:pt idx="35">
                  <c:v>-9.8480687033190002E-5</c:v>
                </c:pt>
                <c:pt idx="36" formatCode="General">
                  <c:v>-1.0000337932645899E-4</c:v>
                </c:pt>
                <c:pt idx="37" formatCode="General">
                  <c:v>-1.0252107813734701E-4</c:v>
                </c:pt>
                <c:pt idx="38" formatCode="General">
                  <c:v>-1.04985190966866E-4</c:v>
                </c:pt>
                <c:pt idx="39" formatCode="General">
                  <c:v>-1.07047157791624E-4</c:v>
                </c:pt>
                <c:pt idx="40" formatCode="General">
                  <c:v>-1.0937733600289E-4</c:v>
                </c:pt>
                <c:pt idx="41" formatCode="General">
                  <c:v>-1.11779340780284E-4</c:v>
                </c:pt>
                <c:pt idx="42" formatCode="General">
                  <c:v>-1.14476200874009E-4</c:v>
                </c:pt>
                <c:pt idx="43" formatCode="General">
                  <c:v>-1.16156269749053E-4</c:v>
                </c:pt>
                <c:pt idx="44" formatCode="General">
                  <c:v>-1.18421729201482E-4</c:v>
                </c:pt>
                <c:pt idx="45" formatCode="General">
                  <c:v>-1.20286311372618E-4</c:v>
                </c:pt>
                <c:pt idx="46" formatCode="General">
                  <c:v>-1.2257495557844799E-4</c:v>
                </c:pt>
                <c:pt idx="47" formatCode="General">
                  <c:v>-1.2519786899069699E-4</c:v>
                </c:pt>
                <c:pt idx="48" formatCode="General">
                  <c:v>-1.27393522994864E-4</c:v>
                </c:pt>
                <c:pt idx="49" formatCode="General">
                  <c:v>-1.2973766153777201E-4</c:v>
                </c:pt>
                <c:pt idx="50" formatCode="General">
                  <c:v>-1.3164689505923299E-4</c:v>
                </c:pt>
                <c:pt idx="51" formatCode="General">
                  <c:v>-1.33754167027212E-4</c:v>
                </c:pt>
                <c:pt idx="52" formatCode="General">
                  <c:v>-1.3658782381319201E-4</c:v>
                </c:pt>
                <c:pt idx="53" formatCode="General">
                  <c:v>-1.3892677434702001E-4</c:v>
                </c:pt>
                <c:pt idx="54" formatCode="General">
                  <c:v>-1.4075681446257301E-4</c:v>
                </c:pt>
                <c:pt idx="55" formatCode="General">
                  <c:v>-1.4382188794467301E-4</c:v>
                </c:pt>
                <c:pt idx="56" formatCode="General">
                  <c:v>-1.4555104804259101E-4</c:v>
                </c:pt>
                <c:pt idx="57" formatCode="General">
                  <c:v>-1.4812943001299E-4</c:v>
                </c:pt>
                <c:pt idx="58" formatCode="General">
                  <c:v>-1.49826178507088E-4</c:v>
                </c:pt>
                <c:pt idx="59" formatCode="General">
                  <c:v>-1.52948793170478E-4</c:v>
                </c:pt>
                <c:pt idx="60" formatCode="General">
                  <c:v>-1.54755906052088E-4</c:v>
                </c:pt>
                <c:pt idx="61" formatCode="General">
                  <c:v>-1.5671083749099299E-4</c:v>
                </c:pt>
                <c:pt idx="62" formatCode="General">
                  <c:v>-1.59533619170649E-4</c:v>
                </c:pt>
                <c:pt idx="63" formatCode="General">
                  <c:v>-1.6167269711437701E-4</c:v>
                </c:pt>
                <c:pt idx="64" formatCode="General">
                  <c:v>-1.6421298961257001E-4</c:v>
                </c:pt>
                <c:pt idx="65" formatCode="General">
                  <c:v>-1.6693174847362899E-4</c:v>
                </c:pt>
                <c:pt idx="66" formatCode="General">
                  <c:v>-1.6984137576409801E-4</c:v>
                </c:pt>
                <c:pt idx="67" formatCode="General">
                  <c:v>-1.70936207244108E-4</c:v>
                </c:pt>
                <c:pt idx="68" formatCode="General">
                  <c:v>-1.7342051813605501E-4</c:v>
                </c:pt>
                <c:pt idx="69" formatCode="General">
                  <c:v>-1.7573657986451601E-4</c:v>
                </c:pt>
                <c:pt idx="70" formatCode="General">
                  <c:v>-1.7767809076654799E-4</c:v>
                </c:pt>
                <c:pt idx="71" formatCode="General">
                  <c:v>-1.7985816893707101E-4</c:v>
                </c:pt>
                <c:pt idx="72" formatCode="General">
                  <c:v>-1.8242669506555E-4</c:v>
                </c:pt>
                <c:pt idx="73" formatCode="General">
                  <c:v>-1.8435103511144099E-4</c:v>
                </c:pt>
                <c:pt idx="74" formatCode="General">
                  <c:v>-1.8751331108196899E-4</c:v>
                </c:pt>
                <c:pt idx="75" formatCode="General">
                  <c:v>-1.88505127970969E-4</c:v>
                </c:pt>
                <c:pt idx="76" formatCode="General">
                  <c:v>-1.9008432932345E-4</c:v>
                </c:pt>
                <c:pt idx="77" formatCode="General">
                  <c:v>-1.9340441483065899E-4</c:v>
                </c:pt>
                <c:pt idx="78" formatCode="General">
                  <c:v>-1.9560199037780499E-4</c:v>
                </c:pt>
                <c:pt idx="79" formatCode="General">
                  <c:v>-1.9824573587503099E-4</c:v>
                </c:pt>
                <c:pt idx="80" formatCode="General">
                  <c:v>-2.0024786942900101E-4</c:v>
                </c:pt>
                <c:pt idx="81" formatCode="General">
                  <c:v>-2.0169269221287099E-4</c:v>
                </c:pt>
                <c:pt idx="82" formatCode="General">
                  <c:v>-2.0491368158655299E-4</c:v>
                </c:pt>
                <c:pt idx="83" formatCode="General">
                  <c:v>-2.07029276211904E-4</c:v>
                </c:pt>
                <c:pt idx="84" formatCode="General">
                  <c:v>-2.0844547600190499E-4</c:v>
                </c:pt>
                <c:pt idx="85" formatCode="General">
                  <c:v>-2.11680883474896E-4</c:v>
                </c:pt>
                <c:pt idx="86" formatCode="General">
                  <c:v>-2.14073942161218E-4</c:v>
                </c:pt>
                <c:pt idx="87" formatCode="General">
                  <c:v>-2.1590856735264301E-4</c:v>
                </c:pt>
                <c:pt idx="88" formatCode="General">
                  <c:v>-2.1826220153253E-4</c:v>
                </c:pt>
                <c:pt idx="89" formatCode="General">
                  <c:v>-2.2028784279568299E-4</c:v>
                </c:pt>
                <c:pt idx="90" formatCode="General">
                  <c:v>-2.2255796147109899E-4</c:v>
                </c:pt>
                <c:pt idx="91" formatCode="General">
                  <c:v>-2.24946006663434E-4</c:v>
                </c:pt>
                <c:pt idx="92" formatCode="General">
                  <c:v>-2.2678522675161899E-4</c:v>
                </c:pt>
                <c:pt idx="93" formatCode="General">
                  <c:v>-2.2924019157220899E-4</c:v>
                </c:pt>
                <c:pt idx="94" formatCode="General">
                  <c:v>-2.32098670367046E-4</c:v>
                </c:pt>
                <c:pt idx="95" formatCode="General">
                  <c:v>-2.3403387778669901E-4</c:v>
                </c:pt>
                <c:pt idx="96" formatCode="General">
                  <c:v>-2.35621439674969E-4</c:v>
                </c:pt>
                <c:pt idx="97" formatCode="General">
                  <c:v>-2.38732691119208E-4</c:v>
                </c:pt>
                <c:pt idx="98" formatCode="General">
                  <c:v>-2.4179495294138599E-4</c:v>
                </c:pt>
                <c:pt idx="99" formatCode="General">
                  <c:v>-2.42199784970729E-4</c:v>
                </c:pt>
                <c:pt idx="100" formatCode="General">
                  <c:v>-2.4656804291988901E-4</c:v>
                </c:pt>
                <c:pt idx="101" formatCode="General">
                  <c:v>-2.4646117397881899E-4</c:v>
                </c:pt>
                <c:pt idx="102" formatCode="General">
                  <c:v>-2.4993561528882598E-4</c:v>
                </c:pt>
                <c:pt idx="103" formatCode="General">
                  <c:v>-2.52991184987257E-4</c:v>
                </c:pt>
                <c:pt idx="104" formatCode="General">
                  <c:v>-2.5387985805114098E-4</c:v>
                </c:pt>
                <c:pt idx="105" formatCode="General">
                  <c:v>-2.5806029193749897E-4</c:v>
                </c:pt>
                <c:pt idx="106" formatCode="General">
                  <c:v>-2.5872789991895098E-4</c:v>
                </c:pt>
                <c:pt idx="107" formatCode="General">
                  <c:v>-2.6095006276681499E-4</c:v>
                </c:pt>
                <c:pt idx="108" formatCode="General">
                  <c:v>-2.6295381832235699E-4</c:v>
                </c:pt>
                <c:pt idx="109" formatCode="General">
                  <c:v>-2.6613636237115802E-4</c:v>
                </c:pt>
                <c:pt idx="110" formatCode="General">
                  <c:v>-2.68031305388931E-4</c:v>
                </c:pt>
                <c:pt idx="111" formatCode="General">
                  <c:v>-2.6995293537921398E-4</c:v>
                </c:pt>
                <c:pt idx="112" formatCode="General">
                  <c:v>-2.7268970198686897E-4</c:v>
                </c:pt>
                <c:pt idx="113" formatCode="General">
                  <c:v>-2.7563805766000099E-4</c:v>
                </c:pt>
                <c:pt idx="114" formatCode="General">
                  <c:v>-2.7745208340153901E-4</c:v>
                </c:pt>
                <c:pt idx="115" formatCode="General">
                  <c:v>-2.8028401278195302E-4</c:v>
                </c:pt>
                <c:pt idx="116" formatCode="General">
                  <c:v>-2.8088408677562099E-4</c:v>
                </c:pt>
                <c:pt idx="117" formatCode="General">
                  <c:v>-2.8411896573103998E-4</c:v>
                </c:pt>
                <c:pt idx="118" formatCode="General">
                  <c:v>-2.8738101602790699E-4</c:v>
                </c:pt>
                <c:pt idx="119" formatCode="General">
                  <c:v>-2.8757857582169998E-4</c:v>
                </c:pt>
                <c:pt idx="120" formatCode="General">
                  <c:v>-2.89689332958039E-4</c:v>
                </c:pt>
                <c:pt idx="121" formatCode="General">
                  <c:v>-2.94386018230265E-4</c:v>
                </c:pt>
                <c:pt idx="122" formatCode="General">
                  <c:v>-2.9517242998276398E-4</c:v>
                </c:pt>
                <c:pt idx="123" formatCode="General">
                  <c:v>-2.9784064092538699E-4</c:v>
                </c:pt>
                <c:pt idx="124" formatCode="General">
                  <c:v>-3.0052339777128501E-4</c:v>
                </c:pt>
                <c:pt idx="125" formatCode="General">
                  <c:v>-3.0360263826421501E-4</c:v>
                </c:pt>
                <c:pt idx="126" formatCode="General">
                  <c:v>-3.0526573665067702E-4</c:v>
                </c:pt>
                <c:pt idx="127" formatCode="General">
                  <c:v>-3.06640941256408E-4</c:v>
                </c:pt>
                <c:pt idx="128" formatCode="General">
                  <c:v>-3.0812746444888799E-4</c:v>
                </c:pt>
                <c:pt idx="129" formatCode="General">
                  <c:v>-3.1173142984961802E-4</c:v>
                </c:pt>
                <c:pt idx="130" formatCode="General">
                  <c:v>-3.1446847408401698E-4</c:v>
                </c:pt>
                <c:pt idx="131" formatCode="General">
                  <c:v>-3.16261175259434E-4</c:v>
                </c:pt>
                <c:pt idx="132" formatCode="General">
                  <c:v>-3.1767924486515801E-4</c:v>
                </c:pt>
                <c:pt idx="133" formatCode="General">
                  <c:v>-3.21175414216057E-4</c:v>
                </c:pt>
                <c:pt idx="134" formatCode="General">
                  <c:v>-3.2354598079374202E-4</c:v>
                </c:pt>
                <c:pt idx="135" formatCode="General">
                  <c:v>-3.2425160292389002E-4</c:v>
                </c:pt>
                <c:pt idx="136" formatCode="General">
                  <c:v>-3.2662992127251801E-4</c:v>
                </c:pt>
                <c:pt idx="137" formatCode="General">
                  <c:v>-3.2993255222320798E-4</c:v>
                </c:pt>
                <c:pt idx="138" formatCode="General">
                  <c:v>-3.3255989337949198E-4</c:v>
                </c:pt>
                <c:pt idx="139" formatCode="General">
                  <c:v>-3.3401271234908902E-4</c:v>
                </c:pt>
                <c:pt idx="140" formatCode="General">
                  <c:v>-3.3658119045425699E-4</c:v>
                </c:pt>
                <c:pt idx="141" formatCode="General">
                  <c:v>-3.3797811510394797E-4</c:v>
                </c:pt>
                <c:pt idx="142" formatCode="General">
                  <c:v>-3.4100895686319801E-4</c:v>
                </c:pt>
                <c:pt idx="143" formatCode="General">
                  <c:v>-3.4311247346243399E-4</c:v>
                </c:pt>
                <c:pt idx="144" formatCode="General">
                  <c:v>-3.4697314585677402E-4</c:v>
                </c:pt>
                <c:pt idx="145" formatCode="General">
                  <c:v>-3.49484286637414E-4</c:v>
                </c:pt>
                <c:pt idx="146" formatCode="General">
                  <c:v>-3.5022545237909899E-4</c:v>
                </c:pt>
                <c:pt idx="147" formatCode="General">
                  <c:v>-3.5326407272650201E-4</c:v>
                </c:pt>
                <c:pt idx="148" formatCode="General">
                  <c:v>-3.5561938134018599E-4</c:v>
                </c:pt>
                <c:pt idx="149" formatCode="General">
                  <c:v>-3.5665749787362598E-4</c:v>
                </c:pt>
                <c:pt idx="150" formatCode="General">
                  <c:v>-3.6008089099924599E-4</c:v>
                </c:pt>
                <c:pt idx="151" formatCode="General">
                  <c:v>-3.6085936979015699E-4</c:v>
                </c:pt>
                <c:pt idx="152" formatCode="General">
                  <c:v>-3.6470230099129098E-4</c:v>
                </c:pt>
                <c:pt idx="153" formatCode="General">
                  <c:v>-3.6680134972802501E-4</c:v>
                </c:pt>
                <c:pt idx="154" formatCode="General">
                  <c:v>-3.6688834369689001E-4</c:v>
                </c:pt>
                <c:pt idx="155" formatCode="General">
                  <c:v>-3.7128817973854902E-4</c:v>
                </c:pt>
                <c:pt idx="156" formatCode="General">
                  <c:v>-3.7357139331191202E-4</c:v>
                </c:pt>
                <c:pt idx="157" formatCode="General">
                  <c:v>-3.7585236629642102E-4</c:v>
                </c:pt>
                <c:pt idx="158" formatCode="General">
                  <c:v>-3.7844423877269598E-4</c:v>
                </c:pt>
                <c:pt idx="159" formatCode="General">
                  <c:v>-3.8039423249039699E-4</c:v>
                </c:pt>
                <c:pt idx="160" formatCode="General">
                  <c:v>-3.80919491620183E-4</c:v>
                </c:pt>
                <c:pt idx="161" formatCode="General">
                  <c:v>-3.8509474525835199E-4</c:v>
                </c:pt>
                <c:pt idx="162" formatCode="General">
                  <c:v>-3.8799102467109797E-4</c:v>
                </c:pt>
                <c:pt idx="163" formatCode="General">
                  <c:v>-3.91229422113158E-4</c:v>
                </c:pt>
                <c:pt idx="164" formatCode="General">
                  <c:v>-3.9015323562241098E-4</c:v>
                </c:pt>
                <c:pt idx="165" formatCode="General">
                  <c:v>-3.9456917279535202E-4</c:v>
                </c:pt>
                <c:pt idx="166" formatCode="General">
                  <c:v>-3.9567255853252998E-4</c:v>
                </c:pt>
                <c:pt idx="167" formatCode="General">
                  <c:v>-3.9764744062098701E-4</c:v>
                </c:pt>
                <c:pt idx="168" formatCode="General">
                  <c:v>-3.9993460288970101E-4</c:v>
                </c:pt>
                <c:pt idx="169" formatCode="General">
                  <c:v>-4.0318018534041402E-4</c:v>
                </c:pt>
                <c:pt idx="170" formatCode="General">
                  <c:v>-4.0483046995281799E-4</c:v>
                </c:pt>
                <c:pt idx="171" formatCode="General">
                  <c:v>-4.0832474904143598E-4</c:v>
                </c:pt>
                <c:pt idx="172" formatCode="General">
                  <c:v>-4.0907991724551301E-4</c:v>
                </c:pt>
                <c:pt idx="173" formatCode="General">
                  <c:v>-4.1121700408460198E-4</c:v>
                </c:pt>
                <c:pt idx="174" formatCode="General">
                  <c:v>-4.1366446278587001E-4</c:v>
                </c:pt>
                <c:pt idx="175" formatCode="General">
                  <c:v>-4.1540926078193798E-4</c:v>
                </c:pt>
                <c:pt idx="176" formatCode="General">
                  <c:v>-4.1794980167547799E-4</c:v>
                </c:pt>
                <c:pt idx="177" formatCode="General">
                  <c:v>-4.2083668036623699E-4</c:v>
                </c:pt>
                <c:pt idx="178" formatCode="General">
                  <c:v>-4.22751293768202E-4</c:v>
                </c:pt>
                <c:pt idx="179" formatCode="General">
                  <c:v>-4.2648709716388102E-4</c:v>
                </c:pt>
                <c:pt idx="180" formatCode="General">
                  <c:v>-4.27103966799467E-4</c:v>
                </c:pt>
                <c:pt idx="181" formatCode="General">
                  <c:v>-4.3207654102160402E-4</c:v>
                </c:pt>
                <c:pt idx="182" formatCode="General">
                  <c:v>-4.3203784421540101E-4</c:v>
                </c:pt>
                <c:pt idx="183" formatCode="General">
                  <c:v>-4.3328418809353899E-4</c:v>
                </c:pt>
                <c:pt idx="184" formatCode="General">
                  <c:v>-4.3520693470822498E-4</c:v>
                </c:pt>
                <c:pt idx="185" formatCode="General">
                  <c:v>-4.3828229151055697E-4</c:v>
                </c:pt>
                <c:pt idx="186" formatCode="General">
                  <c:v>-4.40296572380323E-4</c:v>
                </c:pt>
                <c:pt idx="187" formatCode="General">
                  <c:v>-4.4193991002623798E-4</c:v>
                </c:pt>
                <c:pt idx="188" formatCode="General">
                  <c:v>-4.4588500899912803E-4</c:v>
                </c:pt>
                <c:pt idx="189" formatCode="General">
                  <c:v>-4.4854741950406499E-4</c:v>
                </c:pt>
                <c:pt idx="190" formatCode="General">
                  <c:v>-4.5230747603881301E-4</c:v>
                </c:pt>
                <c:pt idx="191" formatCode="General">
                  <c:v>-4.5229694371227503E-4</c:v>
                </c:pt>
                <c:pt idx="192" formatCode="General">
                  <c:v>-4.5587298040598601E-4</c:v>
                </c:pt>
                <c:pt idx="193" formatCode="General">
                  <c:v>-4.5660940211861501E-4</c:v>
                </c:pt>
                <c:pt idx="194" formatCode="General">
                  <c:v>-4.5626556581398401E-4</c:v>
                </c:pt>
                <c:pt idx="195" formatCode="General">
                  <c:v>-4.61150228281941E-4</c:v>
                </c:pt>
                <c:pt idx="196" formatCode="General">
                  <c:v>-4.6500861978890601E-4</c:v>
                </c:pt>
                <c:pt idx="197" formatCode="General">
                  <c:v>-4.6434049345412602E-4</c:v>
                </c:pt>
                <c:pt idx="198" formatCode="General">
                  <c:v>-4.6950448113987901E-4</c:v>
                </c:pt>
                <c:pt idx="199" formatCode="General">
                  <c:v>-4.6935790521012002E-4</c:v>
                </c:pt>
                <c:pt idx="200" formatCode="General">
                  <c:v>-4.7203802919038902E-4</c:v>
                </c:pt>
                <c:pt idx="201" formatCode="General">
                  <c:v>-4.73707497227282E-4</c:v>
                </c:pt>
                <c:pt idx="202" formatCode="General">
                  <c:v>-4.7478335972850799E-4</c:v>
                </c:pt>
                <c:pt idx="203" formatCode="General">
                  <c:v>-4.8013735365387902E-4</c:v>
                </c:pt>
                <c:pt idx="204" formatCode="General">
                  <c:v>-4.81064291080943E-4</c:v>
                </c:pt>
                <c:pt idx="205" formatCode="General">
                  <c:v>-4.82116200823796E-4</c:v>
                </c:pt>
                <c:pt idx="206" formatCode="General">
                  <c:v>-4.85743620181792E-4</c:v>
                </c:pt>
                <c:pt idx="207" formatCode="General">
                  <c:v>-4.8799961635477101E-4</c:v>
                </c:pt>
                <c:pt idx="208" formatCode="General">
                  <c:v>-4.90231878119675E-4</c:v>
                </c:pt>
                <c:pt idx="209" formatCode="General">
                  <c:v>-4.9220318295258904E-4</c:v>
                </c:pt>
                <c:pt idx="210" formatCode="General">
                  <c:v>-4.9454446929812204E-4</c:v>
                </c:pt>
                <c:pt idx="211" formatCode="General">
                  <c:v>-4.9648392769146199E-4</c:v>
                </c:pt>
                <c:pt idx="212" formatCode="General">
                  <c:v>-4.9914773985793698E-4</c:v>
                </c:pt>
                <c:pt idx="213" formatCode="General">
                  <c:v>-5.0081226714884699E-4</c:v>
                </c:pt>
                <c:pt idx="214" formatCode="General">
                  <c:v>-5.0807340416623601E-4</c:v>
                </c:pt>
                <c:pt idx="215" formatCode="General">
                  <c:v>-5.0699686324619199E-4</c:v>
                </c:pt>
                <c:pt idx="216" formatCode="General">
                  <c:v>-5.116306953222E-4</c:v>
                </c:pt>
                <c:pt idx="217" formatCode="General">
                  <c:v>-5.1035169066625697E-4</c:v>
                </c:pt>
                <c:pt idx="218" formatCode="General">
                  <c:v>-5.1233135391047101E-4</c:v>
                </c:pt>
                <c:pt idx="219" formatCode="General">
                  <c:v>-5.1451566246273799E-4</c:v>
                </c:pt>
                <c:pt idx="220" formatCode="General">
                  <c:v>-5.1818337631816399E-4</c:v>
                </c:pt>
                <c:pt idx="221" formatCode="General">
                  <c:v>-5.2053896924359995E-4</c:v>
                </c:pt>
                <c:pt idx="222" formatCode="General">
                  <c:v>-5.2165341360781799E-4</c:v>
                </c:pt>
                <c:pt idx="223" formatCode="General">
                  <c:v>-5.2587674190744205E-4</c:v>
                </c:pt>
                <c:pt idx="224" formatCode="General">
                  <c:v>-5.2490284391541601E-4</c:v>
                </c:pt>
                <c:pt idx="225" formatCode="General">
                  <c:v>-5.2929716745617097E-4</c:v>
                </c:pt>
                <c:pt idx="226" formatCode="General">
                  <c:v>-5.3063483872928903E-4</c:v>
                </c:pt>
                <c:pt idx="227" formatCode="General">
                  <c:v>-5.33033111098142E-4</c:v>
                </c:pt>
                <c:pt idx="228" formatCode="General">
                  <c:v>-5.3728841112810804E-4</c:v>
                </c:pt>
                <c:pt idx="229" formatCode="General">
                  <c:v>-5.4370498794734903E-4</c:v>
                </c:pt>
                <c:pt idx="230" formatCode="General">
                  <c:v>-5.4134466763465397E-4</c:v>
                </c:pt>
                <c:pt idx="231" formatCode="General">
                  <c:v>-5.4457388651361601E-4</c:v>
                </c:pt>
                <c:pt idx="232" formatCode="General">
                  <c:v>-5.4833976607944002E-4</c:v>
                </c:pt>
                <c:pt idx="233" formatCode="General">
                  <c:v>-5.4731929175300998E-4</c:v>
                </c:pt>
                <c:pt idx="234" formatCode="General">
                  <c:v>-5.46666334394122E-4</c:v>
                </c:pt>
                <c:pt idx="235" formatCode="General">
                  <c:v>-5.5168583205160101E-4</c:v>
                </c:pt>
                <c:pt idx="236" formatCode="General">
                  <c:v>-5.5326081996021298E-4</c:v>
                </c:pt>
                <c:pt idx="237" formatCode="General">
                  <c:v>-5.5878541818626005E-4</c:v>
                </c:pt>
                <c:pt idx="238" formatCode="General">
                  <c:v>-5.5872867898141805E-4</c:v>
                </c:pt>
                <c:pt idx="239" formatCode="General">
                  <c:v>-5.6147321908240201E-4</c:v>
                </c:pt>
                <c:pt idx="240" formatCode="General">
                  <c:v>-5.6344173042111804E-4</c:v>
                </c:pt>
                <c:pt idx="241" formatCode="General">
                  <c:v>-5.6478518596905303E-4</c:v>
                </c:pt>
                <c:pt idx="242" formatCode="General">
                  <c:v>-5.6871926564644102E-4</c:v>
                </c:pt>
                <c:pt idx="243" formatCode="General">
                  <c:v>-5.7253646542688801E-4</c:v>
                </c:pt>
                <c:pt idx="244" formatCode="General">
                  <c:v>-5.7260586645268099E-4</c:v>
                </c:pt>
                <c:pt idx="245" formatCode="General">
                  <c:v>-5.7306702913759102E-4</c:v>
                </c:pt>
                <c:pt idx="246" formatCode="General">
                  <c:v>-5.7516795987817696E-4</c:v>
                </c:pt>
                <c:pt idx="247" formatCode="General">
                  <c:v>-5.7918839574154501E-4</c:v>
                </c:pt>
                <c:pt idx="248" formatCode="General">
                  <c:v>-5.8191295739190596E-4</c:v>
                </c:pt>
                <c:pt idx="249" formatCode="General">
                  <c:v>-5.8582992709816501E-4</c:v>
                </c:pt>
                <c:pt idx="250" formatCode="General">
                  <c:v>-5.8745835425973202E-4</c:v>
                </c:pt>
                <c:pt idx="251" formatCode="General">
                  <c:v>-5.8837303573373596E-4</c:v>
                </c:pt>
                <c:pt idx="252" formatCode="General">
                  <c:v>-5.9090306988406798E-4</c:v>
                </c:pt>
                <c:pt idx="253" formatCode="General">
                  <c:v>-5.9379411352226898E-4</c:v>
                </c:pt>
                <c:pt idx="254" formatCode="General">
                  <c:v>-5.9497045824132E-4</c:v>
                </c:pt>
                <c:pt idx="255" formatCode="General">
                  <c:v>-5.94824410865756E-4</c:v>
                </c:pt>
                <c:pt idx="256" formatCode="General">
                  <c:v>-5.9830338090513698E-4</c:v>
                </c:pt>
                <c:pt idx="257" formatCode="General">
                  <c:v>-6.0340210305692905E-4</c:v>
                </c:pt>
                <c:pt idx="258" formatCode="General">
                  <c:v>-6.0360569255583398E-4</c:v>
                </c:pt>
                <c:pt idx="259" formatCode="General">
                  <c:v>-6.08711340160611E-4</c:v>
                </c:pt>
                <c:pt idx="260" formatCode="General">
                  <c:v>-6.1007440911099698E-4</c:v>
                </c:pt>
                <c:pt idx="261" formatCode="General">
                  <c:v>-6.1094253214676205E-4</c:v>
                </c:pt>
                <c:pt idx="262" formatCode="General">
                  <c:v>-6.1264925242997996E-4</c:v>
                </c:pt>
                <c:pt idx="263" formatCode="General">
                  <c:v>-6.1296864032220496E-4</c:v>
                </c:pt>
                <c:pt idx="264" formatCode="General">
                  <c:v>-6.1614035439895196E-4</c:v>
                </c:pt>
                <c:pt idx="265" formatCode="General">
                  <c:v>-6.1649082702124405E-4</c:v>
                </c:pt>
                <c:pt idx="266" formatCode="General">
                  <c:v>-6.20969937599991E-4</c:v>
                </c:pt>
                <c:pt idx="267" formatCode="General">
                  <c:v>-6.2398649361921905E-4</c:v>
                </c:pt>
                <c:pt idx="268" formatCode="General">
                  <c:v>-6.2846961936293105E-4</c:v>
                </c:pt>
                <c:pt idx="269" formatCode="General">
                  <c:v>-6.2875161190325505E-4</c:v>
                </c:pt>
                <c:pt idx="270" formatCode="General">
                  <c:v>-6.3013856707650395E-4</c:v>
                </c:pt>
                <c:pt idx="271" formatCode="General">
                  <c:v>-6.3465651887245199E-4</c:v>
                </c:pt>
                <c:pt idx="272" formatCode="General">
                  <c:v>-6.3847173212956102E-4</c:v>
                </c:pt>
                <c:pt idx="273" formatCode="General">
                  <c:v>-6.3913408719818896E-4</c:v>
                </c:pt>
                <c:pt idx="274" formatCode="General">
                  <c:v>-6.3654049438004699E-4</c:v>
                </c:pt>
                <c:pt idx="275" formatCode="General">
                  <c:v>-6.4126082146731696E-4</c:v>
                </c:pt>
                <c:pt idx="276" formatCode="General">
                  <c:v>-6.4136747241344701E-4</c:v>
                </c:pt>
                <c:pt idx="277" formatCode="General">
                  <c:v>-6.4907334701498002E-4</c:v>
                </c:pt>
                <c:pt idx="278" formatCode="General">
                  <c:v>-6.4983363641601803E-4</c:v>
                </c:pt>
                <c:pt idx="279" formatCode="General">
                  <c:v>-6.5067045830276098E-4</c:v>
                </c:pt>
                <c:pt idx="280" formatCode="General">
                  <c:v>-6.5340552203738405E-4</c:v>
                </c:pt>
                <c:pt idx="281" formatCode="General">
                  <c:v>-6.5956191645848801E-4</c:v>
                </c:pt>
                <c:pt idx="282" formatCode="General">
                  <c:v>-6.5839689974028402E-4</c:v>
                </c:pt>
                <c:pt idx="283" formatCode="General">
                  <c:v>-6.5881764946997305E-4</c:v>
                </c:pt>
                <c:pt idx="284" formatCode="General">
                  <c:v>-6.6270632619074303E-4</c:v>
                </c:pt>
                <c:pt idx="285" formatCode="General">
                  <c:v>-6.6485770636207195E-4</c:v>
                </c:pt>
                <c:pt idx="286" formatCode="General">
                  <c:v>-6.6466251707327298E-4</c:v>
                </c:pt>
                <c:pt idx="287" formatCode="General">
                  <c:v>-6.6643893646820798E-4</c:v>
                </c:pt>
                <c:pt idx="288" formatCode="General">
                  <c:v>-6.6730028314995098E-4</c:v>
                </c:pt>
                <c:pt idx="289" formatCode="General">
                  <c:v>-6.7260581506681195E-4</c:v>
                </c:pt>
                <c:pt idx="290" formatCode="General">
                  <c:v>-6.74611725094596E-4</c:v>
                </c:pt>
                <c:pt idx="291" formatCode="General">
                  <c:v>-6.7562652301181997E-4</c:v>
                </c:pt>
                <c:pt idx="292" formatCode="General">
                  <c:v>-6.7994030740201202E-4</c:v>
                </c:pt>
                <c:pt idx="293" formatCode="General">
                  <c:v>-6.8252218653811001E-4</c:v>
                </c:pt>
                <c:pt idx="294" formatCode="General">
                  <c:v>-6.8638148000723395E-4</c:v>
                </c:pt>
                <c:pt idx="295" formatCode="General">
                  <c:v>-6.8873606802445295E-4</c:v>
                </c:pt>
                <c:pt idx="296" formatCode="General">
                  <c:v>-6.8738402135582095E-4</c:v>
                </c:pt>
                <c:pt idx="297" formatCode="General">
                  <c:v>-6.9145714901085696E-4</c:v>
                </c:pt>
                <c:pt idx="298" formatCode="General">
                  <c:v>-6.9253098412443701E-4</c:v>
                </c:pt>
                <c:pt idx="299" formatCode="General">
                  <c:v>-6.9538344946777197E-4</c:v>
                </c:pt>
                <c:pt idx="300" formatCode="General">
                  <c:v>-6.9915704601408301E-4</c:v>
                </c:pt>
                <c:pt idx="301" formatCode="General">
                  <c:v>-6.9972334300995396E-4</c:v>
                </c:pt>
                <c:pt idx="302" formatCode="General">
                  <c:v>-7.0011536075281202E-4</c:v>
                </c:pt>
                <c:pt idx="303" formatCode="General">
                  <c:v>-7.0559135370267705E-4</c:v>
                </c:pt>
                <c:pt idx="304" formatCode="General">
                  <c:v>-7.0651579036343703E-4</c:v>
                </c:pt>
                <c:pt idx="305" formatCode="General">
                  <c:v>-7.0752777349574305E-4</c:v>
                </c:pt>
                <c:pt idx="306" formatCode="General">
                  <c:v>-7.1223960819985803E-4</c:v>
                </c:pt>
                <c:pt idx="307" formatCode="General">
                  <c:v>-7.1414679624616398E-4</c:v>
                </c:pt>
                <c:pt idx="308" formatCode="General">
                  <c:v>-7.1348861512364698E-4</c:v>
                </c:pt>
                <c:pt idx="309" formatCode="General">
                  <c:v>-7.1614571547010597E-4</c:v>
                </c:pt>
                <c:pt idx="310" formatCode="General">
                  <c:v>-7.1957231646182997E-4</c:v>
                </c:pt>
                <c:pt idx="311" formatCode="General">
                  <c:v>-7.2323780146732605E-4</c:v>
                </c:pt>
                <c:pt idx="312" formatCode="General">
                  <c:v>-7.2472459074426595E-4</c:v>
                </c:pt>
                <c:pt idx="313" formatCode="General">
                  <c:v>-7.2707751676704096E-4</c:v>
                </c:pt>
                <c:pt idx="314" formatCode="General">
                  <c:v>-7.2919417700744295E-4</c:v>
                </c:pt>
                <c:pt idx="315" formatCode="General">
                  <c:v>-7.2924451309945104E-4</c:v>
                </c:pt>
                <c:pt idx="316" formatCode="General">
                  <c:v>-7.3126978737528595E-4</c:v>
                </c:pt>
                <c:pt idx="317" formatCode="General">
                  <c:v>-7.3457133764319395E-4</c:v>
                </c:pt>
                <c:pt idx="318" formatCode="General">
                  <c:v>-7.4171156887845599E-4</c:v>
                </c:pt>
                <c:pt idx="319" formatCode="General">
                  <c:v>-7.4420751238184798E-4</c:v>
                </c:pt>
                <c:pt idx="320" formatCode="General">
                  <c:v>-7.4533735940369202E-4</c:v>
                </c:pt>
                <c:pt idx="321" formatCode="General">
                  <c:v>-7.4272486470405201E-4</c:v>
                </c:pt>
                <c:pt idx="322" formatCode="General">
                  <c:v>-7.4428181601485103E-4</c:v>
                </c:pt>
                <c:pt idx="323" formatCode="General">
                  <c:v>-7.4864987703783796E-4</c:v>
                </c:pt>
                <c:pt idx="324" formatCode="General">
                  <c:v>-7.5025722659712404E-4</c:v>
                </c:pt>
                <c:pt idx="325" formatCode="General">
                  <c:v>-7.5116397355279795E-4</c:v>
                </c:pt>
                <c:pt idx="326" formatCode="General">
                  <c:v>-7.5712493697756105E-4</c:v>
                </c:pt>
                <c:pt idx="327" formatCode="General">
                  <c:v>-7.5992013993524804E-4</c:v>
                </c:pt>
                <c:pt idx="328" formatCode="General">
                  <c:v>-7.5680340419129297E-4</c:v>
                </c:pt>
                <c:pt idx="329" formatCode="General">
                  <c:v>-7.6289513435280902E-4</c:v>
                </c:pt>
                <c:pt idx="330" formatCode="General">
                  <c:v>-7.6659671942174497E-4</c:v>
                </c:pt>
                <c:pt idx="331" formatCode="General">
                  <c:v>-7.6610072387493702E-4</c:v>
                </c:pt>
                <c:pt idx="332" formatCode="General">
                  <c:v>-7.6758899675523796E-4</c:v>
                </c:pt>
                <c:pt idx="333" formatCode="General">
                  <c:v>-7.69905259400481E-4</c:v>
                </c:pt>
                <c:pt idx="334" formatCode="General">
                  <c:v>-7.7439282618280505E-4</c:v>
                </c:pt>
                <c:pt idx="335" formatCode="General">
                  <c:v>-7.7888202793626599E-4</c:v>
                </c:pt>
                <c:pt idx="336" formatCode="General">
                  <c:v>-7.8046766906182099E-4</c:v>
                </c:pt>
                <c:pt idx="337" formatCode="General">
                  <c:v>-7.7948040101284005E-4</c:v>
                </c:pt>
                <c:pt idx="338" formatCode="General">
                  <c:v>-7.8502791977308603E-4</c:v>
                </c:pt>
                <c:pt idx="339" formatCode="General">
                  <c:v>-7.8623688884688102E-4</c:v>
                </c:pt>
                <c:pt idx="340" formatCode="General">
                  <c:v>-7.9168501388673397E-4</c:v>
                </c:pt>
                <c:pt idx="341" formatCode="General">
                  <c:v>-7.8876341190738499E-4</c:v>
                </c:pt>
                <c:pt idx="342" formatCode="General">
                  <c:v>-7.9453127675585696E-4</c:v>
                </c:pt>
                <c:pt idx="343" formatCode="General">
                  <c:v>-7.9718692114681201E-4</c:v>
                </c:pt>
                <c:pt idx="344" formatCode="General">
                  <c:v>-7.95953218983989E-4</c:v>
                </c:pt>
                <c:pt idx="345" formatCode="General">
                  <c:v>-8.0024507940261197E-4</c:v>
                </c:pt>
                <c:pt idx="346" formatCode="General">
                  <c:v>-8.0502414569318397E-4</c:v>
                </c:pt>
                <c:pt idx="347" formatCode="General">
                  <c:v>-8.0221041384664297E-4</c:v>
                </c:pt>
                <c:pt idx="348" formatCode="General">
                  <c:v>-8.0455483490716301E-4</c:v>
                </c:pt>
                <c:pt idx="349" formatCode="General">
                  <c:v>-8.0674196620437305E-4</c:v>
                </c:pt>
                <c:pt idx="350" formatCode="General">
                  <c:v>-8.0901407420629599E-4</c:v>
                </c:pt>
                <c:pt idx="351" formatCode="General">
                  <c:v>-8.1213484550504505E-4</c:v>
                </c:pt>
                <c:pt idx="352" formatCode="General">
                  <c:v>-8.1640481666959801E-4</c:v>
                </c:pt>
                <c:pt idx="353" formatCode="General">
                  <c:v>-8.1811553643899697E-4</c:v>
                </c:pt>
                <c:pt idx="354" formatCode="General">
                  <c:v>-8.1614293370478098E-4</c:v>
                </c:pt>
                <c:pt idx="355" formatCode="General">
                  <c:v>-8.1926902518636901E-4</c:v>
                </c:pt>
                <c:pt idx="356" formatCode="General">
                  <c:v>-8.2529646873405102E-4</c:v>
                </c:pt>
                <c:pt idx="357" formatCode="General">
                  <c:v>-8.2311822590396195E-4</c:v>
                </c:pt>
                <c:pt idx="358" formatCode="General">
                  <c:v>-8.2360832695310205E-4</c:v>
                </c:pt>
                <c:pt idx="359" formatCode="General">
                  <c:v>-8.2749503987766804E-4</c:v>
                </c:pt>
                <c:pt idx="360" formatCode="General">
                  <c:v>-8.3156306836176103E-4</c:v>
                </c:pt>
                <c:pt idx="361" formatCode="General">
                  <c:v>-8.2817724800896605E-4</c:v>
                </c:pt>
                <c:pt idx="362" formatCode="General">
                  <c:v>-8.3401624167210098E-4</c:v>
                </c:pt>
                <c:pt idx="363" formatCode="General">
                  <c:v>-8.3249706744304602E-4</c:v>
                </c:pt>
                <c:pt idx="364" formatCode="General">
                  <c:v>-8.4241293815539198E-4</c:v>
                </c:pt>
                <c:pt idx="365" formatCode="General">
                  <c:v>-8.4214333616267002E-4</c:v>
                </c:pt>
                <c:pt idx="366" formatCode="General">
                  <c:v>-8.4699656793391402E-4</c:v>
                </c:pt>
                <c:pt idx="367" formatCode="General">
                  <c:v>-8.4521060475712198E-4</c:v>
                </c:pt>
                <c:pt idx="368" formatCode="General">
                  <c:v>-8.4969778141181802E-4</c:v>
                </c:pt>
                <c:pt idx="369" formatCode="General">
                  <c:v>-8.5007399173557595E-4</c:v>
                </c:pt>
                <c:pt idx="370" formatCode="General">
                  <c:v>-8.5598627784156203E-4</c:v>
                </c:pt>
                <c:pt idx="371" formatCode="General">
                  <c:v>-8.5494937796163999E-4</c:v>
                </c:pt>
                <c:pt idx="372" formatCode="General">
                  <c:v>-8.5802083001554395E-4</c:v>
                </c:pt>
                <c:pt idx="373" formatCode="General">
                  <c:v>-8.6128824391113899E-4</c:v>
                </c:pt>
                <c:pt idx="374" formatCode="General">
                  <c:v>-8.6374714567389905E-4</c:v>
                </c:pt>
                <c:pt idx="375" formatCode="General">
                  <c:v>-8.6626502624021298E-4</c:v>
                </c:pt>
                <c:pt idx="376" formatCode="General">
                  <c:v>-8.6816432514914095E-4</c:v>
                </c:pt>
                <c:pt idx="377" formatCode="General">
                  <c:v>-8.6782316130045302E-4</c:v>
                </c:pt>
                <c:pt idx="378" formatCode="General">
                  <c:v>-8.7311436450127002E-4</c:v>
                </c:pt>
                <c:pt idx="379" formatCode="General">
                  <c:v>-8.7760697546011401E-4</c:v>
                </c:pt>
                <c:pt idx="380" formatCode="General">
                  <c:v>-8.7401274270482502E-4</c:v>
                </c:pt>
                <c:pt idx="381" formatCode="General">
                  <c:v>-8.7940884627404198E-4</c:v>
                </c:pt>
                <c:pt idx="382" formatCode="General">
                  <c:v>-8.7929342427410604E-4</c:v>
                </c:pt>
                <c:pt idx="383" formatCode="General">
                  <c:v>-8.7761136824266296E-4</c:v>
                </c:pt>
                <c:pt idx="384" formatCode="General">
                  <c:v>-8.8388540938094803E-4</c:v>
                </c:pt>
                <c:pt idx="385" formatCode="General">
                  <c:v>-8.8263547612846402E-4</c:v>
                </c:pt>
                <c:pt idx="386" formatCode="General">
                  <c:v>-8.8915723140955895E-4</c:v>
                </c:pt>
                <c:pt idx="387" formatCode="General">
                  <c:v>-8.9236438829806903E-4</c:v>
                </c:pt>
                <c:pt idx="388" formatCode="General">
                  <c:v>-8.9350336289907605E-4</c:v>
                </c:pt>
                <c:pt idx="389" formatCode="General">
                  <c:v>-8.9775188648614699E-4</c:v>
                </c:pt>
                <c:pt idx="390" formatCode="General">
                  <c:v>-9.0107810384790698E-4</c:v>
                </c:pt>
                <c:pt idx="391" formatCode="General">
                  <c:v>-8.9870781814457802E-4</c:v>
                </c:pt>
                <c:pt idx="392" formatCode="General">
                  <c:v>-9.0003464254474297E-4</c:v>
                </c:pt>
                <c:pt idx="393" formatCode="General">
                  <c:v>-9.0476976931229403E-4</c:v>
                </c:pt>
                <c:pt idx="394" formatCode="General">
                  <c:v>-9.08519333026255E-4</c:v>
                </c:pt>
                <c:pt idx="395" formatCode="General">
                  <c:v>-9.0762619233013199E-4</c:v>
                </c:pt>
                <c:pt idx="396" formatCode="General">
                  <c:v>-9.1048052079276804E-4</c:v>
                </c:pt>
                <c:pt idx="397" formatCode="General">
                  <c:v>-9.1592194734463101E-4</c:v>
                </c:pt>
                <c:pt idx="398" formatCode="General">
                  <c:v>-9.1563630507183504E-4</c:v>
                </c:pt>
                <c:pt idx="399" formatCode="General">
                  <c:v>-9.1601975831890497E-4</c:v>
                </c:pt>
                <c:pt idx="400" formatCode="General">
                  <c:v>-9.1775365687757999E-4</c:v>
                </c:pt>
                <c:pt idx="401" formatCode="General">
                  <c:v>-9.1800514344133103E-4</c:v>
                </c:pt>
                <c:pt idx="402" formatCode="General">
                  <c:v>-9.2513920106110099E-4</c:v>
                </c:pt>
                <c:pt idx="403" formatCode="General">
                  <c:v>-9.26164129746945E-4</c:v>
                </c:pt>
                <c:pt idx="404" formatCode="General">
                  <c:v>-9.2867086592962004E-4</c:v>
                </c:pt>
                <c:pt idx="405" formatCode="General">
                  <c:v>-9.2411684191708596E-4</c:v>
                </c:pt>
                <c:pt idx="406" formatCode="General">
                  <c:v>-9.3282220814179301E-4</c:v>
                </c:pt>
                <c:pt idx="407" formatCode="General">
                  <c:v>-9.3543152099857395E-4</c:v>
                </c:pt>
                <c:pt idx="408" formatCode="General">
                  <c:v>-9.3230694695855198E-4</c:v>
                </c:pt>
                <c:pt idx="409" formatCode="General">
                  <c:v>-9.3755336354893904E-4</c:v>
                </c:pt>
                <c:pt idx="410" formatCode="General">
                  <c:v>-9.4085805040033401E-4</c:v>
                </c:pt>
                <c:pt idx="411" formatCode="General">
                  <c:v>-9.3710975635512305E-4</c:v>
                </c:pt>
                <c:pt idx="412" formatCode="General">
                  <c:v>-9.4399841863561601E-4</c:v>
                </c:pt>
                <c:pt idx="413" formatCode="General">
                  <c:v>-9.4347590724806697E-4</c:v>
                </c:pt>
                <c:pt idx="414" formatCode="General">
                  <c:v>-9.47836072732451E-4</c:v>
                </c:pt>
                <c:pt idx="415" formatCode="General">
                  <c:v>-9.4883565402072297E-4</c:v>
                </c:pt>
                <c:pt idx="416" formatCode="General">
                  <c:v>-9.4851431934884697E-4</c:v>
                </c:pt>
                <c:pt idx="417" formatCode="General">
                  <c:v>-9.5060712118717403E-4</c:v>
                </c:pt>
                <c:pt idx="418" formatCode="General">
                  <c:v>-9.5825613137716001E-4</c:v>
                </c:pt>
                <c:pt idx="419" formatCode="General">
                  <c:v>-9.5830897476423802E-4</c:v>
                </c:pt>
                <c:pt idx="420" formatCode="General">
                  <c:v>-9.59503535587837E-4</c:v>
                </c:pt>
                <c:pt idx="421" formatCode="General">
                  <c:v>-9.6349459807877201E-4</c:v>
                </c:pt>
                <c:pt idx="422" formatCode="General">
                  <c:v>-9.6556395417207101E-4</c:v>
                </c:pt>
                <c:pt idx="423" formatCode="General">
                  <c:v>-9.6368973366243202E-4</c:v>
                </c:pt>
                <c:pt idx="424" formatCode="General">
                  <c:v>-9.6641962466167204E-4</c:v>
                </c:pt>
                <c:pt idx="425" formatCode="General">
                  <c:v>-9.7015023107383197E-4</c:v>
                </c:pt>
                <c:pt idx="426" formatCode="General">
                  <c:v>-9.7305794496759304E-4</c:v>
                </c:pt>
                <c:pt idx="427" formatCode="General">
                  <c:v>-9.7623603365940904E-4</c:v>
                </c:pt>
                <c:pt idx="428" formatCode="General">
                  <c:v>-9.7688364018127605E-4</c:v>
                </c:pt>
                <c:pt idx="429" formatCode="General">
                  <c:v>-9.822149126412741E-4</c:v>
                </c:pt>
                <c:pt idx="430" formatCode="General">
                  <c:v>-9.8750451408256205E-4</c:v>
                </c:pt>
                <c:pt idx="431" formatCode="General">
                  <c:v>-9.8170216623031693E-4</c:v>
                </c:pt>
                <c:pt idx="432" formatCode="General">
                  <c:v>-9.8467943745538097E-4</c:v>
                </c:pt>
                <c:pt idx="433" formatCode="General">
                  <c:v>-9.8906950055951807E-4</c:v>
                </c:pt>
                <c:pt idx="434" formatCode="General">
                  <c:v>-9.8556210570821903E-4</c:v>
                </c:pt>
                <c:pt idx="435" formatCode="General">
                  <c:v>-9.8813410127779593E-4</c:v>
                </c:pt>
                <c:pt idx="436" formatCode="General">
                  <c:v>-9.9400414752324009E-4</c:v>
                </c:pt>
                <c:pt idx="437" formatCode="General">
                  <c:v>-9.89254291520302E-4</c:v>
                </c:pt>
                <c:pt idx="438" formatCode="General">
                  <c:v>-9.9865437417571306E-4</c:v>
                </c:pt>
                <c:pt idx="439" formatCode="General">
                  <c:v>-9.9746337569617694E-4</c:v>
                </c:pt>
                <c:pt idx="440" formatCode="General">
                  <c:v>-1.0046879391926199E-3</c:v>
                </c:pt>
                <c:pt idx="441" formatCode="General">
                  <c:v>-1.0011577451426699E-3</c:v>
                </c:pt>
                <c:pt idx="442" formatCode="General">
                  <c:v>-1.0071889353893001E-3</c:v>
                </c:pt>
                <c:pt idx="443" formatCode="General">
                  <c:v>-1.0089046010917199E-3</c:v>
                </c:pt>
                <c:pt idx="444" formatCode="General">
                  <c:v>-1.0061346976186999E-3</c:v>
                </c:pt>
                <c:pt idx="445" formatCode="General">
                  <c:v>-1.0114481865440301E-3</c:v>
                </c:pt>
                <c:pt idx="446" formatCode="General">
                  <c:v>-1.0184737198841399E-3</c:v>
                </c:pt>
                <c:pt idx="447" formatCode="General">
                  <c:v>-1.0125418134673101E-3</c:v>
                </c:pt>
                <c:pt idx="448" formatCode="General">
                  <c:v>-1.0187968884198999E-3</c:v>
                </c:pt>
                <c:pt idx="449" formatCode="General">
                  <c:v>-1.0253200218178001E-3</c:v>
                </c:pt>
                <c:pt idx="450" formatCode="General">
                  <c:v>-1.0245098096668499E-3</c:v>
                </c:pt>
                <c:pt idx="451" formatCode="General">
                  <c:v>-1.02735104015556E-3</c:v>
                </c:pt>
                <c:pt idx="452" formatCode="General">
                  <c:v>-1.0243566248887401E-3</c:v>
                </c:pt>
                <c:pt idx="453" formatCode="General">
                  <c:v>-1.02955632857616E-3</c:v>
                </c:pt>
                <c:pt idx="454" formatCode="General">
                  <c:v>-1.0322487337002201E-3</c:v>
                </c:pt>
                <c:pt idx="455" formatCode="General">
                  <c:v>-1.03292899238924E-3</c:v>
                </c:pt>
                <c:pt idx="456" formatCode="General">
                  <c:v>-1.0297694286390401E-3</c:v>
                </c:pt>
                <c:pt idx="457" formatCode="General">
                  <c:v>-1.03251098144613E-3</c:v>
                </c:pt>
                <c:pt idx="458" formatCode="General">
                  <c:v>-1.03227604833235E-3</c:v>
                </c:pt>
                <c:pt idx="459" formatCode="General">
                  <c:v>-1.0393717196459499E-3</c:v>
                </c:pt>
                <c:pt idx="460" formatCode="General">
                  <c:v>-1.0390927587369599E-3</c:v>
                </c:pt>
                <c:pt idx="461" formatCode="General">
                  <c:v>-1.0411251767051999E-3</c:v>
                </c:pt>
                <c:pt idx="462" formatCode="General">
                  <c:v>-1.04582060405194E-3</c:v>
                </c:pt>
                <c:pt idx="463" formatCode="General">
                  <c:v>-1.04296059316452E-3</c:v>
                </c:pt>
                <c:pt idx="464" formatCode="General">
                  <c:v>-1.0453924741428899E-3</c:v>
                </c:pt>
                <c:pt idx="465" formatCode="General">
                  <c:v>-1.0532102371025799E-3</c:v>
                </c:pt>
                <c:pt idx="466" formatCode="General">
                  <c:v>-1.0493011486731299E-3</c:v>
                </c:pt>
                <c:pt idx="467" formatCode="General">
                  <c:v>-1.0526124427683199E-3</c:v>
                </c:pt>
                <c:pt idx="468" formatCode="General">
                  <c:v>-1.05409209397021E-3</c:v>
                </c:pt>
                <c:pt idx="469" formatCode="General">
                  <c:v>-1.05439752252712E-3</c:v>
                </c:pt>
                <c:pt idx="470" formatCode="General">
                  <c:v>-1.0576473722925901E-3</c:v>
                </c:pt>
                <c:pt idx="471" formatCode="General">
                  <c:v>-1.0600175010960101E-3</c:v>
                </c:pt>
                <c:pt idx="472" formatCode="General">
                  <c:v>-1.0626377494607599E-3</c:v>
                </c:pt>
                <c:pt idx="473" formatCode="General">
                  <c:v>-1.0647203944084099E-3</c:v>
                </c:pt>
                <c:pt idx="474" formatCode="General">
                  <c:v>-1.06236024470936E-3</c:v>
                </c:pt>
                <c:pt idx="475" formatCode="General">
                  <c:v>-1.0700715801917799E-3</c:v>
                </c:pt>
                <c:pt idx="476" formatCode="General">
                  <c:v>-1.0700247202665601E-3</c:v>
                </c:pt>
                <c:pt idx="477" formatCode="General">
                  <c:v>-1.0708321356741901E-3</c:v>
                </c:pt>
                <c:pt idx="478" formatCode="General">
                  <c:v>-1.0687720920658499E-3</c:v>
                </c:pt>
                <c:pt idx="479" formatCode="General">
                  <c:v>-1.07443868690866E-3</c:v>
                </c:pt>
                <c:pt idx="480" formatCode="General">
                  <c:v>-1.07454126639287E-3</c:v>
                </c:pt>
                <c:pt idx="481" formatCode="General">
                  <c:v>-1.0705020054538701E-3</c:v>
                </c:pt>
                <c:pt idx="482" formatCode="General">
                  <c:v>-1.0774845542578699E-3</c:v>
                </c:pt>
                <c:pt idx="483" formatCode="General">
                  <c:v>-1.07538048363406E-3</c:v>
                </c:pt>
                <c:pt idx="484" formatCode="General">
                  <c:v>-1.0778371574545001E-3</c:v>
                </c:pt>
                <c:pt idx="485" formatCode="General">
                  <c:v>-1.0796506473865501E-3</c:v>
                </c:pt>
                <c:pt idx="486" formatCode="General">
                  <c:v>-1.0855608422142399E-3</c:v>
                </c:pt>
                <c:pt idx="487" formatCode="General">
                  <c:v>-1.0864403166302801E-3</c:v>
                </c:pt>
                <c:pt idx="488" formatCode="General">
                  <c:v>-1.08656068185958E-3</c:v>
                </c:pt>
                <c:pt idx="489" formatCode="General">
                  <c:v>-1.0901180856149599E-3</c:v>
                </c:pt>
                <c:pt idx="490" formatCode="General">
                  <c:v>-1.08973777676582E-3</c:v>
                </c:pt>
                <c:pt idx="491" formatCode="General">
                  <c:v>-1.0878409753003299E-3</c:v>
                </c:pt>
                <c:pt idx="492" formatCode="General">
                  <c:v>-1.0904332777957001E-3</c:v>
                </c:pt>
                <c:pt idx="493" formatCode="General">
                  <c:v>-1.0890224061931499E-3</c:v>
                </c:pt>
                <c:pt idx="494" formatCode="General">
                  <c:v>-1.0892938486372901E-3</c:v>
                </c:pt>
                <c:pt idx="495" formatCode="General">
                  <c:v>-1.0917084675972401E-3</c:v>
                </c:pt>
                <c:pt idx="496" formatCode="General">
                  <c:v>-1.0878767836560001E-3</c:v>
                </c:pt>
                <c:pt idx="497" formatCode="General">
                  <c:v>-1.0973557207818499E-3</c:v>
                </c:pt>
                <c:pt idx="498" formatCode="General">
                  <c:v>-1.09634887814331E-3</c:v>
                </c:pt>
                <c:pt idx="499" formatCode="General">
                  <c:v>-1.09569198605664E-3</c:v>
                </c:pt>
                <c:pt idx="500" formatCode="General">
                  <c:v>-1.0937816246601999E-3</c:v>
                </c:pt>
                <c:pt idx="501" formatCode="General">
                  <c:v>-1.0990062678298399E-3</c:v>
                </c:pt>
                <c:pt idx="502" formatCode="General">
                  <c:v>-1.09548813560757E-3</c:v>
                </c:pt>
                <c:pt idx="503" formatCode="General">
                  <c:v>-1.0984081276543801E-3</c:v>
                </c:pt>
                <c:pt idx="504" formatCode="General">
                  <c:v>-1.10119278434756E-3</c:v>
                </c:pt>
                <c:pt idx="505" formatCode="General">
                  <c:v>-1.1036501943497499E-3</c:v>
                </c:pt>
                <c:pt idx="506" formatCode="General">
                  <c:v>-1.0998190363430099E-3</c:v>
                </c:pt>
                <c:pt idx="507" formatCode="General">
                  <c:v>-1.10014160312688E-3</c:v>
                </c:pt>
                <c:pt idx="508" formatCode="General">
                  <c:v>-1.1062636756375599E-3</c:v>
                </c:pt>
                <c:pt idx="509" formatCode="General">
                  <c:v>-1.10064845539619E-3</c:v>
                </c:pt>
                <c:pt idx="510" formatCode="General">
                  <c:v>-1.1039239780497301E-3</c:v>
                </c:pt>
                <c:pt idx="511" formatCode="General">
                  <c:v>-1.10135780216827E-3</c:v>
                </c:pt>
                <c:pt idx="512" formatCode="General">
                  <c:v>-1.1073853633443199E-3</c:v>
                </c:pt>
                <c:pt idx="513" formatCode="General">
                  <c:v>-1.10167377812835E-3</c:v>
                </c:pt>
                <c:pt idx="514" formatCode="General">
                  <c:v>-1.1079569859457001E-3</c:v>
                </c:pt>
                <c:pt idx="515" formatCode="General">
                  <c:v>-1.1119356872991201E-3</c:v>
                </c:pt>
                <c:pt idx="516" formatCode="General">
                  <c:v>-1.10542863051053E-3</c:v>
                </c:pt>
                <c:pt idx="517" formatCode="General">
                  <c:v>-1.1038932253734401E-3</c:v>
                </c:pt>
                <c:pt idx="518" formatCode="General">
                  <c:v>-1.1036694519565499E-3</c:v>
                </c:pt>
                <c:pt idx="519" formatCode="General">
                  <c:v>-1.10273379308632E-3</c:v>
                </c:pt>
                <c:pt idx="520" formatCode="General">
                  <c:v>-1.10770770175412E-3</c:v>
                </c:pt>
                <c:pt idx="521" formatCode="General">
                  <c:v>-1.10206511716365E-3</c:v>
                </c:pt>
                <c:pt idx="522" formatCode="General">
                  <c:v>-1.1007213820977801E-3</c:v>
                </c:pt>
                <c:pt idx="523" formatCode="General">
                  <c:v>-1.09818668524318E-3</c:v>
                </c:pt>
                <c:pt idx="524" formatCode="General">
                  <c:v>-1.0959115086970901E-3</c:v>
                </c:pt>
                <c:pt idx="525" formatCode="General">
                  <c:v>-1.0950661186979E-3</c:v>
                </c:pt>
                <c:pt idx="526" formatCode="General">
                  <c:v>-1.09623241501377E-3</c:v>
                </c:pt>
                <c:pt idx="527" formatCode="General">
                  <c:v>-1.09439016045524E-3</c:v>
                </c:pt>
                <c:pt idx="528" formatCode="General">
                  <c:v>-1.0907311077868801E-3</c:v>
                </c:pt>
                <c:pt idx="529" formatCode="General">
                  <c:v>-1.0939969884180801E-3</c:v>
                </c:pt>
                <c:pt idx="530" formatCode="General">
                  <c:v>-1.0910050627546001E-3</c:v>
                </c:pt>
                <c:pt idx="531" formatCode="General">
                  <c:v>-1.0859254606402999E-3</c:v>
                </c:pt>
                <c:pt idx="532" formatCode="General">
                  <c:v>-1.09120804080712E-3</c:v>
                </c:pt>
                <c:pt idx="533" formatCode="General">
                  <c:v>-1.08392643211348E-3</c:v>
                </c:pt>
                <c:pt idx="534" formatCode="General">
                  <c:v>-1.08185087200446E-3</c:v>
                </c:pt>
                <c:pt idx="535" formatCode="General">
                  <c:v>-1.08274702358349E-3</c:v>
                </c:pt>
                <c:pt idx="536" formatCode="General">
                  <c:v>-1.0845453688499299E-3</c:v>
                </c:pt>
                <c:pt idx="537" formatCode="General">
                  <c:v>-1.0790635843693399E-3</c:v>
                </c:pt>
                <c:pt idx="538" formatCode="General">
                  <c:v>-1.0806787209964399E-3</c:v>
                </c:pt>
                <c:pt idx="539" formatCode="General">
                  <c:v>-1.07029392768241E-3</c:v>
                </c:pt>
                <c:pt idx="540" formatCode="General">
                  <c:v>-1.07596592039096E-3</c:v>
                </c:pt>
                <c:pt idx="541" formatCode="General">
                  <c:v>-1.06989125084622E-3</c:v>
                </c:pt>
                <c:pt idx="542" formatCode="General">
                  <c:v>-1.0650324086666099E-3</c:v>
                </c:pt>
                <c:pt idx="543" formatCode="General">
                  <c:v>-1.0679908474511301E-3</c:v>
                </c:pt>
                <c:pt idx="544" formatCode="General">
                  <c:v>-1.0632101229485101E-3</c:v>
                </c:pt>
                <c:pt idx="545" formatCode="General">
                  <c:v>-1.0618757795789399E-3</c:v>
                </c:pt>
                <c:pt idx="546" formatCode="General">
                  <c:v>-1.05711514010135E-3</c:v>
                </c:pt>
                <c:pt idx="547" formatCode="General">
                  <c:v>-1.0610526355592099E-3</c:v>
                </c:pt>
                <c:pt idx="548" formatCode="General">
                  <c:v>-1.05252408636696E-3</c:v>
                </c:pt>
                <c:pt idx="549" formatCode="General">
                  <c:v>-1.05467244854489E-3</c:v>
                </c:pt>
                <c:pt idx="550" formatCode="General">
                  <c:v>-1.05017964155341E-3</c:v>
                </c:pt>
                <c:pt idx="551" formatCode="General">
                  <c:v>-1.04841462890799E-3</c:v>
                </c:pt>
                <c:pt idx="552" formatCode="General">
                  <c:v>-1.04130059336831E-3</c:v>
                </c:pt>
                <c:pt idx="553" formatCode="General">
                  <c:v>-1.0407397179789601E-3</c:v>
                </c:pt>
                <c:pt idx="554" formatCode="General">
                  <c:v>-1.0338686793151901E-3</c:v>
                </c:pt>
                <c:pt idx="555" formatCode="General">
                  <c:v>-1.03313895760814E-3</c:v>
                </c:pt>
                <c:pt idx="556" formatCode="General">
                  <c:v>-1.0258501597494899E-3</c:v>
                </c:pt>
                <c:pt idx="557" formatCode="General">
                  <c:v>-1.02842709118707E-3</c:v>
                </c:pt>
                <c:pt idx="558" formatCode="General">
                  <c:v>-1.0233839613495699E-3</c:v>
                </c:pt>
                <c:pt idx="559" formatCode="General">
                  <c:v>-1.0185509964497201E-3</c:v>
                </c:pt>
                <c:pt idx="560" formatCode="General">
                  <c:v>-1.0240857709211001E-3</c:v>
                </c:pt>
                <c:pt idx="561" formatCode="General">
                  <c:v>-1.0231570768521299E-3</c:v>
                </c:pt>
                <c:pt idx="562" formatCode="General">
                  <c:v>-1.0123705093488999E-3</c:v>
                </c:pt>
                <c:pt idx="563" formatCode="General">
                  <c:v>-1.0091036807103901E-3</c:v>
                </c:pt>
                <c:pt idx="564" formatCode="General">
                  <c:v>-1.0109298417945399E-3</c:v>
                </c:pt>
                <c:pt idx="565" formatCode="General">
                  <c:v>-1.00781543099659E-3</c:v>
                </c:pt>
                <c:pt idx="566" formatCode="General">
                  <c:v>-1.0056989591853099E-3</c:v>
                </c:pt>
                <c:pt idx="567" formatCode="General">
                  <c:v>-9.9703714924617606E-4</c:v>
                </c:pt>
                <c:pt idx="568" formatCode="General">
                  <c:v>-9.9673011580787992E-4</c:v>
                </c:pt>
                <c:pt idx="569" formatCode="General">
                  <c:v>-9.88784259448475E-4</c:v>
                </c:pt>
                <c:pt idx="570" formatCode="General">
                  <c:v>-9.9903027587755402E-4</c:v>
                </c:pt>
                <c:pt idx="571" formatCode="General">
                  <c:v>-9.9098215444587195E-4</c:v>
                </c:pt>
                <c:pt idx="572" formatCode="General">
                  <c:v>-9.8984359497146903E-4</c:v>
                </c:pt>
                <c:pt idx="573" formatCode="General">
                  <c:v>-9.8443859959373905E-4</c:v>
                </c:pt>
                <c:pt idx="574" formatCode="General">
                  <c:v>-9.798173617887691E-4</c:v>
                </c:pt>
                <c:pt idx="575" formatCode="General">
                  <c:v>-9.8248863769227301E-4</c:v>
                </c:pt>
                <c:pt idx="576" formatCode="General">
                  <c:v>-9.7667802569362402E-4</c:v>
                </c:pt>
                <c:pt idx="577" formatCode="General">
                  <c:v>-9.7642023793920098E-4</c:v>
                </c:pt>
                <c:pt idx="578" formatCode="General">
                  <c:v>-9.6820838851318801E-4</c:v>
                </c:pt>
                <c:pt idx="579" formatCode="General">
                  <c:v>-9.7461356630315502E-4</c:v>
                </c:pt>
                <c:pt idx="580" formatCode="General">
                  <c:v>-9.6811505938450997E-4</c:v>
                </c:pt>
                <c:pt idx="581" formatCode="General">
                  <c:v>-9.6779411572441802E-4</c:v>
                </c:pt>
                <c:pt idx="582" formatCode="General">
                  <c:v>-9.61390448086992E-4</c:v>
                </c:pt>
                <c:pt idx="583" formatCode="General">
                  <c:v>-9.6380856175157996E-4</c:v>
                </c:pt>
                <c:pt idx="584" formatCode="General">
                  <c:v>-9.63376938772594E-4</c:v>
                </c:pt>
                <c:pt idx="585" formatCode="General">
                  <c:v>-9.6027698913009698E-4</c:v>
                </c:pt>
                <c:pt idx="586" formatCode="General">
                  <c:v>-9.6370632109314301E-4</c:v>
                </c:pt>
                <c:pt idx="587" formatCode="General">
                  <c:v>-9.5299774407377603E-4</c:v>
                </c:pt>
                <c:pt idx="588" formatCode="General">
                  <c:v>-9.5081315221087802E-4</c:v>
                </c:pt>
                <c:pt idx="589" formatCode="General">
                  <c:v>-9.5832378730474805E-4</c:v>
                </c:pt>
                <c:pt idx="590" formatCode="General">
                  <c:v>-9.4674810115834903E-4</c:v>
                </c:pt>
                <c:pt idx="591" formatCode="General">
                  <c:v>-9.5418291573319395E-4</c:v>
                </c:pt>
                <c:pt idx="592" formatCode="General">
                  <c:v>-9.4687913818015295E-4</c:v>
                </c:pt>
                <c:pt idx="593" formatCode="General">
                  <c:v>-9.4819377174090898E-4</c:v>
                </c:pt>
                <c:pt idx="594" formatCode="General">
                  <c:v>-9.4360905881061598E-4</c:v>
                </c:pt>
                <c:pt idx="595" formatCode="General">
                  <c:v>-9.3956208949346398E-4</c:v>
                </c:pt>
                <c:pt idx="596" formatCode="General">
                  <c:v>-9.3919470597887504E-4</c:v>
                </c:pt>
                <c:pt idx="597" formatCode="General">
                  <c:v>-9.3183270295808297E-4</c:v>
                </c:pt>
                <c:pt idx="598" formatCode="General">
                  <c:v>-9.3713084038871597E-4</c:v>
                </c:pt>
                <c:pt idx="599" formatCode="General">
                  <c:v>-9.3677750938704802E-4</c:v>
                </c:pt>
                <c:pt idx="600" formatCode="General">
                  <c:v>-9.3098090793860601E-4</c:v>
                </c:pt>
                <c:pt idx="601" formatCode="General">
                  <c:v>-9.3223672265851899E-4</c:v>
                </c:pt>
                <c:pt idx="602" formatCode="General">
                  <c:v>-9.2641803501211303E-4</c:v>
                </c:pt>
                <c:pt idx="603" formatCode="General">
                  <c:v>-9.2586711410472201E-4</c:v>
                </c:pt>
                <c:pt idx="604" formatCode="General">
                  <c:v>-9.2211268701647496E-4</c:v>
                </c:pt>
                <c:pt idx="605" formatCode="General">
                  <c:v>-9.2568659420464805E-4</c:v>
                </c:pt>
                <c:pt idx="606" formatCode="General">
                  <c:v>-9.2188318715023202E-4</c:v>
                </c:pt>
                <c:pt idx="607" formatCode="General">
                  <c:v>-9.1736897945117598E-4</c:v>
                </c:pt>
                <c:pt idx="608" formatCode="General">
                  <c:v>-9.2434070635973205E-4</c:v>
                </c:pt>
                <c:pt idx="609" formatCode="General">
                  <c:v>-9.1807170446629705E-4</c:v>
                </c:pt>
                <c:pt idx="610" formatCode="General">
                  <c:v>-9.1510745516068396E-4</c:v>
                </c:pt>
                <c:pt idx="611" formatCode="General">
                  <c:v>-9.1510940950254298E-4</c:v>
                </c:pt>
                <c:pt idx="612" formatCode="General">
                  <c:v>-9.1443054256422004E-4</c:v>
                </c:pt>
                <c:pt idx="613" formatCode="General">
                  <c:v>-9.1214636480403699E-4</c:v>
                </c:pt>
                <c:pt idx="614" formatCode="General">
                  <c:v>-9.0912435784374105E-4</c:v>
                </c:pt>
                <c:pt idx="615" formatCode="General">
                  <c:v>-9.05861447510406E-4</c:v>
                </c:pt>
                <c:pt idx="616" formatCode="General">
                  <c:v>-9.0697491151402903E-4</c:v>
                </c:pt>
                <c:pt idx="617" formatCode="General">
                  <c:v>-9.0772114235489101E-4</c:v>
                </c:pt>
                <c:pt idx="618" formatCode="General">
                  <c:v>-9.0638914883047698E-4</c:v>
                </c:pt>
                <c:pt idx="619" formatCode="General">
                  <c:v>-9.0286593106334999E-4</c:v>
                </c:pt>
                <c:pt idx="620" formatCode="General">
                  <c:v>-9.03960922867176E-4</c:v>
                </c:pt>
                <c:pt idx="621" formatCode="General">
                  <c:v>-9.0423078247063398E-4</c:v>
                </c:pt>
                <c:pt idx="622" formatCode="General">
                  <c:v>-9.0502313246390001E-4</c:v>
                </c:pt>
                <c:pt idx="623" formatCode="General">
                  <c:v>-9.0903822344453201E-4</c:v>
                </c:pt>
                <c:pt idx="624" formatCode="General">
                  <c:v>-8.9549105964514602E-4</c:v>
                </c:pt>
                <c:pt idx="625" formatCode="General">
                  <c:v>-8.9853463377190896E-4</c:v>
                </c:pt>
                <c:pt idx="626" formatCode="General">
                  <c:v>-8.9559043521376003E-4</c:v>
                </c:pt>
                <c:pt idx="627" formatCode="General">
                  <c:v>-8.9897548860973697E-4</c:v>
                </c:pt>
                <c:pt idx="628" formatCode="General">
                  <c:v>-8.9024000689604096E-4</c:v>
                </c:pt>
                <c:pt idx="629" formatCode="General">
                  <c:v>-8.9402181572435704E-4</c:v>
                </c:pt>
                <c:pt idx="630" formatCode="General">
                  <c:v>-8.8049432333329905E-4</c:v>
                </c:pt>
                <c:pt idx="631" formatCode="General">
                  <c:v>-8.8368223344296797E-4</c:v>
                </c:pt>
                <c:pt idx="632" formatCode="General">
                  <c:v>-8.7762476285333597E-4</c:v>
                </c:pt>
                <c:pt idx="633" formatCode="General">
                  <c:v>-8.8417988773911303E-4</c:v>
                </c:pt>
                <c:pt idx="634" formatCode="General">
                  <c:v>-8.7779651789539803E-4</c:v>
                </c:pt>
                <c:pt idx="635" formatCode="General">
                  <c:v>-8.78405188364037E-4</c:v>
                </c:pt>
                <c:pt idx="636" formatCode="General">
                  <c:v>-8.8016702849497304E-4</c:v>
                </c:pt>
                <c:pt idx="637" formatCode="General">
                  <c:v>-8.7714357365382099E-4</c:v>
                </c:pt>
                <c:pt idx="638" formatCode="General">
                  <c:v>-8.7217754991732296E-4</c:v>
                </c:pt>
                <c:pt idx="639" formatCode="General">
                  <c:v>-8.7485246099281897E-4</c:v>
                </c:pt>
                <c:pt idx="640" formatCode="General">
                  <c:v>-8.8350503255444702E-4</c:v>
                </c:pt>
                <c:pt idx="641" formatCode="General">
                  <c:v>-8.7234978322616797E-4</c:v>
                </c:pt>
                <c:pt idx="642" formatCode="General">
                  <c:v>-8.6253057344893701E-4</c:v>
                </c:pt>
                <c:pt idx="643" formatCode="General">
                  <c:v>-8.6892772060283795E-4</c:v>
                </c:pt>
                <c:pt idx="644" formatCode="General">
                  <c:v>-8.6934856632852101E-4</c:v>
                </c:pt>
                <c:pt idx="645" formatCode="General">
                  <c:v>-8.6631048410616002E-4</c:v>
                </c:pt>
                <c:pt idx="646" formatCode="General">
                  <c:v>-8.6607936774374796E-4</c:v>
                </c:pt>
                <c:pt idx="647" formatCode="General">
                  <c:v>-8.7270537806947198E-4</c:v>
                </c:pt>
                <c:pt idx="648" formatCode="General">
                  <c:v>-8.66161078241488E-4</c:v>
                </c:pt>
                <c:pt idx="649" formatCode="General">
                  <c:v>-8.5993823101937603E-4</c:v>
                </c:pt>
                <c:pt idx="650" formatCode="General">
                  <c:v>-8.6051954859804201E-4</c:v>
                </c:pt>
                <c:pt idx="651" formatCode="General">
                  <c:v>-8.5767256483190604E-4</c:v>
                </c:pt>
                <c:pt idx="652" formatCode="General">
                  <c:v>-8.65138495942543E-4</c:v>
                </c:pt>
                <c:pt idx="653" formatCode="General">
                  <c:v>-8.5915847542375001E-4</c:v>
                </c:pt>
                <c:pt idx="654" formatCode="General">
                  <c:v>-8.5771350891109097E-4</c:v>
                </c:pt>
                <c:pt idx="655" formatCode="General">
                  <c:v>-8.5846878926631304E-4</c:v>
                </c:pt>
                <c:pt idx="656" formatCode="General">
                  <c:v>-8.5321540242433501E-4</c:v>
                </c:pt>
                <c:pt idx="657" formatCode="General">
                  <c:v>-8.55671792584567E-4</c:v>
                </c:pt>
                <c:pt idx="658" formatCode="General">
                  <c:v>-8.5416917834032005E-4</c:v>
                </c:pt>
                <c:pt idx="659" formatCode="General">
                  <c:v>-8.6292094428306796E-4</c:v>
                </c:pt>
                <c:pt idx="660" formatCode="General">
                  <c:v>-8.5096225540508101E-4</c:v>
                </c:pt>
                <c:pt idx="661" formatCode="General">
                  <c:v>-8.5419779236407703E-4</c:v>
                </c:pt>
                <c:pt idx="662" formatCode="General">
                  <c:v>-8.4957234216339098E-4</c:v>
                </c:pt>
                <c:pt idx="663" formatCode="General">
                  <c:v>-8.5371514833544105E-4</c:v>
                </c:pt>
                <c:pt idx="664" formatCode="General">
                  <c:v>-8.5203743501865103E-4</c:v>
                </c:pt>
                <c:pt idx="665" formatCode="General">
                  <c:v>-8.48483401391403E-4</c:v>
                </c:pt>
                <c:pt idx="666" formatCode="General">
                  <c:v>-8.5130630200489605E-4</c:v>
                </c:pt>
                <c:pt idx="667" formatCode="General">
                  <c:v>-8.3846397223744605E-4</c:v>
                </c:pt>
                <c:pt idx="668" formatCode="General">
                  <c:v>-8.4115296779658502E-4</c:v>
                </c:pt>
                <c:pt idx="669" formatCode="General">
                  <c:v>-8.37928508188451E-4</c:v>
                </c:pt>
                <c:pt idx="670" formatCode="General">
                  <c:v>-8.3801256853355396E-4</c:v>
                </c:pt>
                <c:pt idx="671" formatCode="General">
                  <c:v>-8.4124199699499595E-4</c:v>
                </c:pt>
                <c:pt idx="672" formatCode="General">
                  <c:v>-8.38725093507784E-4</c:v>
                </c:pt>
                <c:pt idx="673" formatCode="General">
                  <c:v>-8.4414745055419395E-4</c:v>
                </c:pt>
                <c:pt idx="674" formatCode="General">
                  <c:v>-8.4255511065310304E-4</c:v>
                </c:pt>
                <c:pt idx="675" formatCode="General">
                  <c:v>-8.3447868477551097E-4</c:v>
                </c:pt>
                <c:pt idx="676" formatCode="General">
                  <c:v>-8.3865779850459505E-4</c:v>
                </c:pt>
                <c:pt idx="677" formatCode="General">
                  <c:v>-8.3235378473372698E-4</c:v>
                </c:pt>
                <c:pt idx="678" formatCode="General">
                  <c:v>-8.3054130321932602E-4</c:v>
                </c:pt>
                <c:pt idx="679" formatCode="General">
                  <c:v>-8.3590619231816701E-4</c:v>
                </c:pt>
                <c:pt idx="680" formatCode="General">
                  <c:v>-8.3766575246755097E-4</c:v>
                </c:pt>
                <c:pt idx="681" formatCode="General">
                  <c:v>-8.3172576958383303E-4</c:v>
                </c:pt>
                <c:pt idx="682" formatCode="General">
                  <c:v>-8.3034730861023204E-4</c:v>
                </c:pt>
                <c:pt idx="683" formatCode="General">
                  <c:v>-8.2660924402285299E-4</c:v>
                </c:pt>
                <c:pt idx="684" formatCode="General">
                  <c:v>-8.3162485109166404E-4</c:v>
                </c:pt>
                <c:pt idx="685" formatCode="General">
                  <c:v>-8.2273239896004996E-4</c:v>
                </c:pt>
                <c:pt idx="686" formatCode="General">
                  <c:v>-8.3036708213333099E-4</c:v>
                </c:pt>
                <c:pt idx="687" formatCode="General">
                  <c:v>-8.28255700809004E-4</c:v>
                </c:pt>
                <c:pt idx="688" formatCode="General">
                  <c:v>-8.2671566384935299E-4</c:v>
                </c:pt>
                <c:pt idx="689" formatCode="General">
                  <c:v>-8.2136090910373699E-4</c:v>
                </c:pt>
                <c:pt idx="690" formatCode="General">
                  <c:v>-8.2633958750383198E-4</c:v>
                </c:pt>
                <c:pt idx="691" formatCode="General">
                  <c:v>-8.2191706529181896E-4</c:v>
                </c:pt>
                <c:pt idx="692" formatCode="General">
                  <c:v>-8.1925181087524901E-4</c:v>
                </c:pt>
                <c:pt idx="693" formatCode="General">
                  <c:v>-8.1765135933546001E-4</c:v>
                </c:pt>
                <c:pt idx="694" formatCode="General">
                  <c:v>-8.1486209952176601E-4</c:v>
                </c:pt>
                <c:pt idx="695" formatCode="General">
                  <c:v>-8.1494075660282E-4</c:v>
                </c:pt>
                <c:pt idx="696" formatCode="General">
                  <c:v>-8.1513752233200801E-4</c:v>
                </c:pt>
                <c:pt idx="697" formatCode="General">
                  <c:v>-8.1144660512478097E-4</c:v>
                </c:pt>
                <c:pt idx="698" formatCode="General">
                  <c:v>-8.1138876137053196E-4</c:v>
                </c:pt>
                <c:pt idx="699" formatCode="General">
                  <c:v>-8.0978852075486499E-4</c:v>
                </c:pt>
                <c:pt idx="700" formatCode="General">
                  <c:v>-8.1299284234354497E-4</c:v>
                </c:pt>
                <c:pt idx="701" formatCode="General">
                  <c:v>-8.1097614888403502E-4</c:v>
                </c:pt>
                <c:pt idx="702" formatCode="General">
                  <c:v>-8.0290000400266501E-4</c:v>
                </c:pt>
                <c:pt idx="703" formatCode="General">
                  <c:v>-8.1094790720093201E-4</c:v>
                </c:pt>
                <c:pt idx="704" formatCode="General">
                  <c:v>-8.1202144374570003E-4</c:v>
                </c:pt>
                <c:pt idx="705" formatCode="General">
                  <c:v>-8.0391211500870096E-4</c:v>
                </c:pt>
                <c:pt idx="706" formatCode="General">
                  <c:v>-8.0849596370190604E-4</c:v>
                </c:pt>
                <c:pt idx="707" formatCode="General">
                  <c:v>-7.9791365449810505E-4</c:v>
                </c:pt>
                <c:pt idx="708" formatCode="General">
                  <c:v>-8.0675957874901799E-4</c:v>
                </c:pt>
                <c:pt idx="709" formatCode="General">
                  <c:v>-8.0522327591124902E-4</c:v>
                </c:pt>
                <c:pt idx="710" formatCode="General">
                  <c:v>-7.9851807846273502E-4</c:v>
                </c:pt>
                <c:pt idx="711" formatCode="General">
                  <c:v>-7.9572333518353395E-4</c:v>
                </c:pt>
                <c:pt idx="712" formatCode="General">
                  <c:v>-7.9826307468670204E-4</c:v>
                </c:pt>
                <c:pt idx="713" formatCode="General">
                  <c:v>-8.0243718988823895E-4</c:v>
                </c:pt>
                <c:pt idx="714" formatCode="General">
                  <c:v>-7.9257723448186799E-4</c:v>
                </c:pt>
                <c:pt idx="715" formatCode="General">
                  <c:v>-7.9632841543442201E-4</c:v>
                </c:pt>
                <c:pt idx="716" formatCode="General">
                  <c:v>-7.9949005814111196E-4</c:v>
                </c:pt>
                <c:pt idx="717" formatCode="General">
                  <c:v>-7.9025529556212199E-4</c:v>
                </c:pt>
                <c:pt idx="718" formatCode="General">
                  <c:v>-7.9081288066469005E-4</c:v>
                </c:pt>
                <c:pt idx="719" formatCode="General">
                  <c:v>-7.9018615913690104E-4</c:v>
                </c:pt>
                <c:pt idx="720" formatCode="General">
                  <c:v>-7.9402921497467405E-4</c:v>
                </c:pt>
                <c:pt idx="721" formatCode="General">
                  <c:v>-7.9135093429986698E-4</c:v>
                </c:pt>
                <c:pt idx="722" formatCode="General">
                  <c:v>-7.86708987596971E-4</c:v>
                </c:pt>
                <c:pt idx="723" formatCode="General">
                  <c:v>-7.89742235033679E-4</c:v>
                </c:pt>
                <c:pt idx="724" formatCode="General">
                  <c:v>-7.8885390768923796E-4</c:v>
                </c:pt>
                <c:pt idx="725" formatCode="General">
                  <c:v>-7.8110264577265897E-4</c:v>
                </c:pt>
                <c:pt idx="726" formatCode="General">
                  <c:v>-7.8051791560094304E-4</c:v>
                </c:pt>
                <c:pt idx="727" formatCode="General">
                  <c:v>-7.8704781148300495E-4</c:v>
                </c:pt>
                <c:pt idx="728" formatCode="General">
                  <c:v>-7.7491895023294797E-4</c:v>
                </c:pt>
                <c:pt idx="729" formatCode="General">
                  <c:v>-7.87586559776847E-4</c:v>
                </c:pt>
                <c:pt idx="730" formatCode="General">
                  <c:v>-7.8540223117770798E-4</c:v>
                </c:pt>
                <c:pt idx="731" formatCode="General">
                  <c:v>-7.8488958080790805E-4</c:v>
                </c:pt>
                <c:pt idx="732" formatCode="General">
                  <c:v>-7.7805766296250702E-4</c:v>
                </c:pt>
                <c:pt idx="733" formatCode="General">
                  <c:v>-7.8082360500881804E-4</c:v>
                </c:pt>
                <c:pt idx="734" formatCode="General">
                  <c:v>-7.7516002279403597E-4</c:v>
                </c:pt>
                <c:pt idx="735" formatCode="General">
                  <c:v>-7.7005865343014301E-4</c:v>
                </c:pt>
                <c:pt idx="736" formatCode="General">
                  <c:v>-7.7483081802226397E-4</c:v>
                </c:pt>
                <c:pt idx="737" formatCode="General">
                  <c:v>-7.7562283842960505E-4</c:v>
                </c:pt>
                <c:pt idx="738" formatCode="General">
                  <c:v>-7.7699463290637296E-4</c:v>
                </c:pt>
                <c:pt idx="739" formatCode="General">
                  <c:v>-7.6853915504677798E-4</c:v>
                </c:pt>
                <c:pt idx="740" formatCode="General">
                  <c:v>-7.8139558561075699E-4</c:v>
                </c:pt>
                <c:pt idx="741" formatCode="General">
                  <c:v>-7.7160521589383999E-4</c:v>
                </c:pt>
                <c:pt idx="742" formatCode="General">
                  <c:v>-7.6513222878742799E-4</c:v>
                </c:pt>
                <c:pt idx="743" formatCode="General">
                  <c:v>-7.6449599944201701E-4</c:v>
                </c:pt>
                <c:pt idx="744" formatCode="General">
                  <c:v>-7.7439897589094404E-4</c:v>
                </c:pt>
                <c:pt idx="745" formatCode="General">
                  <c:v>-7.6500782473609003E-4</c:v>
                </c:pt>
                <c:pt idx="746" formatCode="General">
                  <c:v>-7.6754310961261497E-4</c:v>
                </c:pt>
                <c:pt idx="747" formatCode="General">
                  <c:v>-7.6249417954996101E-4</c:v>
                </c:pt>
                <c:pt idx="748" formatCode="General">
                  <c:v>-7.6060452757357403E-4</c:v>
                </c:pt>
                <c:pt idx="749" formatCode="General">
                  <c:v>-7.6333213208940401E-4</c:v>
                </c:pt>
                <c:pt idx="750" formatCode="General">
                  <c:v>-7.5810378220033997E-4</c:v>
                </c:pt>
                <c:pt idx="751" formatCode="General">
                  <c:v>-7.6663110750239201E-4</c:v>
                </c:pt>
                <c:pt idx="752" formatCode="General">
                  <c:v>-7.5777124729704197E-4</c:v>
                </c:pt>
                <c:pt idx="753" formatCode="General">
                  <c:v>-7.5829313069971402E-4</c:v>
                </c:pt>
                <c:pt idx="754" formatCode="General">
                  <c:v>-7.6299276775866403E-4</c:v>
                </c:pt>
                <c:pt idx="755" formatCode="General">
                  <c:v>-7.6310810880623797E-4</c:v>
                </c:pt>
                <c:pt idx="756" formatCode="General">
                  <c:v>-7.6236356022064901E-4</c:v>
                </c:pt>
                <c:pt idx="757" formatCode="General">
                  <c:v>-7.5606939127202503E-4</c:v>
                </c:pt>
                <c:pt idx="758" formatCode="General">
                  <c:v>-7.5464055697236699E-4</c:v>
                </c:pt>
                <c:pt idx="759" formatCode="General">
                  <c:v>-7.5425466654662095E-4</c:v>
                </c:pt>
                <c:pt idx="760" formatCode="General">
                  <c:v>-7.49521350010537E-4</c:v>
                </c:pt>
                <c:pt idx="761" formatCode="General">
                  <c:v>-7.5398118422301502E-4</c:v>
                </c:pt>
                <c:pt idx="762" formatCode="General">
                  <c:v>-7.5159008891969301E-4</c:v>
                </c:pt>
                <c:pt idx="763" formatCode="General">
                  <c:v>-7.5036879419241101E-4</c:v>
                </c:pt>
                <c:pt idx="764" formatCode="General">
                  <c:v>-7.4499248942082601E-4</c:v>
                </c:pt>
                <c:pt idx="765" formatCode="General">
                  <c:v>-7.5178587735499295E-4</c:v>
                </c:pt>
                <c:pt idx="766" formatCode="General">
                  <c:v>-7.4516047689333301E-4</c:v>
                </c:pt>
                <c:pt idx="767" formatCode="General">
                  <c:v>-7.4772598003071801E-4</c:v>
                </c:pt>
                <c:pt idx="768" formatCode="General">
                  <c:v>-7.5587312189540805E-4</c:v>
                </c:pt>
                <c:pt idx="769" formatCode="General">
                  <c:v>-7.5217672372138405E-4</c:v>
                </c:pt>
                <c:pt idx="770" formatCode="General">
                  <c:v>-7.40914529448857E-4</c:v>
                </c:pt>
                <c:pt idx="771" formatCode="General">
                  <c:v>-7.4746681507682604E-4</c:v>
                </c:pt>
                <c:pt idx="772" formatCode="General">
                  <c:v>-7.4407860434712E-4</c:v>
                </c:pt>
                <c:pt idx="773" formatCode="General">
                  <c:v>-7.4685708806563104E-4</c:v>
                </c:pt>
                <c:pt idx="774" formatCode="General">
                  <c:v>-7.44776237038889E-4</c:v>
                </c:pt>
                <c:pt idx="775" formatCode="General">
                  <c:v>-7.4624505987978297E-4</c:v>
                </c:pt>
                <c:pt idx="776" formatCode="General">
                  <c:v>-7.3985845192890698E-4</c:v>
                </c:pt>
                <c:pt idx="777" formatCode="General">
                  <c:v>-7.3439698033436198E-4</c:v>
                </c:pt>
                <c:pt idx="778" formatCode="General">
                  <c:v>-7.3390979545462603E-4</c:v>
                </c:pt>
                <c:pt idx="779" formatCode="General">
                  <c:v>-7.3653683741895805E-4</c:v>
                </c:pt>
                <c:pt idx="780" formatCode="General">
                  <c:v>-7.4084946869278599E-4</c:v>
                </c:pt>
                <c:pt idx="781" formatCode="General">
                  <c:v>-7.3327429127516101E-4</c:v>
                </c:pt>
                <c:pt idx="782" formatCode="General">
                  <c:v>-7.3366007167792403E-4</c:v>
                </c:pt>
                <c:pt idx="783" formatCode="General">
                  <c:v>-7.3738017090073599E-4</c:v>
                </c:pt>
                <c:pt idx="784" formatCode="General">
                  <c:v>-7.3060461694168203E-4</c:v>
                </c:pt>
                <c:pt idx="785" formatCode="General">
                  <c:v>-7.3307620033077198E-4</c:v>
                </c:pt>
                <c:pt idx="786" formatCode="General">
                  <c:v>-7.3495314469689704E-4</c:v>
                </c:pt>
                <c:pt idx="787" formatCode="General">
                  <c:v>-7.3025948921166405E-4</c:v>
                </c:pt>
                <c:pt idx="788" formatCode="General">
                  <c:v>-7.2817330545053502E-4</c:v>
                </c:pt>
                <c:pt idx="789" formatCode="General">
                  <c:v>-7.3228981262872105E-4</c:v>
                </c:pt>
                <c:pt idx="790" formatCode="General">
                  <c:v>-7.33332191621275E-4</c:v>
                </c:pt>
                <c:pt idx="791" formatCode="General">
                  <c:v>-7.25308847334384E-4</c:v>
                </c:pt>
                <c:pt idx="792" formatCode="General">
                  <c:v>-7.2464871645613405E-4</c:v>
                </c:pt>
                <c:pt idx="793" formatCode="General">
                  <c:v>-7.2680905093310498E-4</c:v>
                </c:pt>
                <c:pt idx="794" formatCode="General">
                  <c:v>-7.3271965403160497E-4</c:v>
                </c:pt>
                <c:pt idx="795" formatCode="General">
                  <c:v>-7.2682970144342604E-4</c:v>
                </c:pt>
                <c:pt idx="796" formatCode="General">
                  <c:v>-7.3081498350125395E-4</c:v>
                </c:pt>
                <c:pt idx="797" formatCode="General">
                  <c:v>-7.2389118024880996E-4</c:v>
                </c:pt>
                <c:pt idx="798" formatCode="General">
                  <c:v>-7.2128883280844097E-4</c:v>
                </c:pt>
                <c:pt idx="799" formatCode="General">
                  <c:v>-7.1974319963440602E-4</c:v>
                </c:pt>
                <c:pt idx="800" formatCode="General">
                  <c:v>-7.2414009684516E-4</c:v>
                </c:pt>
                <c:pt idx="801" formatCode="General">
                  <c:v>-7.2449636141450502E-4</c:v>
                </c:pt>
                <c:pt idx="802" formatCode="General">
                  <c:v>-7.1460468601417405E-4</c:v>
                </c:pt>
                <c:pt idx="803" formatCode="General">
                  <c:v>-7.1766417163411395E-4</c:v>
                </c:pt>
                <c:pt idx="804" formatCode="General">
                  <c:v>-7.1675889777399996E-4</c:v>
                </c:pt>
                <c:pt idx="805" formatCode="General">
                  <c:v>-7.2015698800902096E-4</c:v>
                </c:pt>
                <c:pt idx="806" formatCode="General">
                  <c:v>-7.2052115815153604E-4</c:v>
                </c:pt>
                <c:pt idx="807" formatCode="General">
                  <c:v>-7.1530628545417795E-4</c:v>
                </c:pt>
                <c:pt idx="808" formatCode="General">
                  <c:v>-7.1132929446134996E-4</c:v>
                </c:pt>
                <c:pt idx="809" formatCode="General">
                  <c:v>-7.1884869787107398E-4</c:v>
                </c:pt>
                <c:pt idx="810" formatCode="General">
                  <c:v>-7.1059865520127301E-4</c:v>
                </c:pt>
                <c:pt idx="811" formatCode="General">
                  <c:v>-7.1247347636605297E-4</c:v>
                </c:pt>
                <c:pt idx="812" formatCode="General">
                  <c:v>-7.19148647377728E-4</c:v>
                </c:pt>
                <c:pt idx="813" formatCode="General">
                  <c:v>-7.1231522283540696E-4</c:v>
                </c:pt>
                <c:pt idx="814" formatCode="General">
                  <c:v>-7.0147733563184495E-4</c:v>
                </c:pt>
                <c:pt idx="815" formatCode="General">
                  <c:v>-7.0971214966289496E-4</c:v>
                </c:pt>
                <c:pt idx="816" formatCode="General">
                  <c:v>-7.2017505169934303E-4</c:v>
                </c:pt>
                <c:pt idx="817" formatCode="General">
                  <c:v>-7.0886664312724997E-4</c:v>
                </c:pt>
                <c:pt idx="818" formatCode="General">
                  <c:v>-7.0342426704667104E-4</c:v>
                </c:pt>
                <c:pt idx="819" formatCode="General">
                  <c:v>-7.0628480132279203E-4</c:v>
                </c:pt>
                <c:pt idx="820" formatCode="General">
                  <c:v>-7.0697851586683995E-4</c:v>
                </c:pt>
                <c:pt idx="821" formatCode="General">
                  <c:v>-6.9733585920197703E-4</c:v>
                </c:pt>
                <c:pt idx="822" formatCode="General">
                  <c:v>-6.9976251924190505E-4</c:v>
                </c:pt>
                <c:pt idx="823" formatCode="General">
                  <c:v>-6.9865513100186697E-4</c:v>
                </c:pt>
                <c:pt idx="824" formatCode="General">
                  <c:v>-7.0640144142676802E-4</c:v>
                </c:pt>
                <c:pt idx="825" formatCode="General">
                  <c:v>-7.03244678198212E-4</c:v>
                </c:pt>
                <c:pt idx="826" formatCode="General">
                  <c:v>-6.9981817516662095E-4</c:v>
                </c:pt>
                <c:pt idx="827" formatCode="General">
                  <c:v>-7.0036646022634001E-4</c:v>
                </c:pt>
                <c:pt idx="828" formatCode="General">
                  <c:v>-7.0609596508933203E-4</c:v>
                </c:pt>
                <c:pt idx="829" formatCode="General">
                  <c:v>-6.9857388408839599E-4</c:v>
                </c:pt>
                <c:pt idx="830" formatCode="General">
                  <c:v>-6.9671965236268096E-4</c:v>
                </c:pt>
                <c:pt idx="831" formatCode="General">
                  <c:v>-6.9612991828977102E-4</c:v>
                </c:pt>
                <c:pt idx="832" formatCode="General">
                  <c:v>-7.0063389248170495E-4</c:v>
                </c:pt>
                <c:pt idx="833" formatCode="General">
                  <c:v>-6.9091683214097003E-4</c:v>
                </c:pt>
                <c:pt idx="834" formatCode="General">
                  <c:v>-6.9177865999805696E-4</c:v>
                </c:pt>
                <c:pt idx="835" formatCode="General">
                  <c:v>-6.8995158642592904E-4</c:v>
                </c:pt>
                <c:pt idx="836" formatCode="General">
                  <c:v>-6.9280880926215495E-4</c:v>
                </c:pt>
                <c:pt idx="837" formatCode="General">
                  <c:v>-6.8944773959126295E-4</c:v>
                </c:pt>
                <c:pt idx="838" formatCode="General">
                  <c:v>-6.9726690191942097E-4</c:v>
                </c:pt>
                <c:pt idx="839" formatCode="General">
                  <c:v>-7.0040234163136505E-4</c:v>
                </c:pt>
                <c:pt idx="840" formatCode="General">
                  <c:v>-6.94087576295722E-4</c:v>
                </c:pt>
                <c:pt idx="841" formatCode="General">
                  <c:v>-6.9534362225594205E-4</c:v>
                </c:pt>
                <c:pt idx="842" formatCode="General">
                  <c:v>-6.90314959988794E-4</c:v>
                </c:pt>
                <c:pt idx="843" formatCode="General">
                  <c:v>-6.9608340290041996E-4</c:v>
                </c:pt>
                <c:pt idx="844" formatCode="General">
                  <c:v>-6.8808597176657103E-4</c:v>
                </c:pt>
                <c:pt idx="845" formatCode="General">
                  <c:v>-6.8450143861194896E-4</c:v>
                </c:pt>
                <c:pt idx="846" formatCode="General">
                  <c:v>-6.88176527970311E-4</c:v>
                </c:pt>
                <c:pt idx="847" formatCode="General">
                  <c:v>-6.9869586880596905E-4</c:v>
                </c:pt>
                <c:pt idx="848" formatCode="General">
                  <c:v>-6.8250080253087395E-4</c:v>
                </c:pt>
                <c:pt idx="849" formatCode="General">
                  <c:v>-6.8041944003788702E-4</c:v>
                </c:pt>
                <c:pt idx="850" formatCode="General">
                  <c:v>-6.8737648056509798E-4</c:v>
                </c:pt>
                <c:pt idx="851" formatCode="General">
                  <c:v>-6.7896736249417795E-4</c:v>
                </c:pt>
                <c:pt idx="852" formatCode="General">
                  <c:v>-6.7921314182209705E-4</c:v>
                </c:pt>
                <c:pt idx="853" formatCode="General">
                  <c:v>-6.7725409534630601E-4</c:v>
                </c:pt>
                <c:pt idx="854" formatCode="General">
                  <c:v>-6.8487485347323298E-4</c:v>
                </c:pt>
                <c:pt idx="855" formatCode="General">
                  <c:v>-6.8173062221481404E-4</c:v>
                </c:pt>
                <c:pt idx="856" formatCode="General">
                  <c:v>-6.8144855304069795E-4</c:v>
                </c:pt>
                <c:pt idx="857" formatCode="General">
                  <c:v>-6.7207631891498499E-4</c:v>
                </c:pt>
                <c:pt idx="858" formatCode="General">
                  <c:v>-6.7369837756666004E-4</c:v>
                </c:pt>
                <c:pt idx="859" formatCode="General">
                  <c:v>-6.7427680710022901E-4</c:v>
                </c:pt>
                <c:pt idx="860" formatCode="General">
                  <c:v>-6.7609249790753702E-4</c:v>
                </c:pt>
                <c:pt idx="861" formatCode="General">
                  <c:v>-6.7740810659161705E-4</c:v>
                </c:pt>
                <c:pt idx="862" formatCode="General">
                  <c:v>-6.7837413184332199E-4</c:v>
                </c:pt>
                <c:pt idx="863" formatCode="General">
                  <c:v>-6.7926089295353501E-4</c:v>
                </c:pt>
                <c:pt idx="864" formatCode="General">
                  <c:v>-6.7584236096827205E-4</c:v>
                </c:pt>
                <c:pt idx="865" formatCode="General">
                  <c:v>-6.7375961965181598E-4</c:v>
                </c:pt>
                <c:pt idx="866" formatCode="General">
                  <c:v>-6.7849138297663199E-4</c:v>
                </c:pt>
                <c:pt idx="867" formatCode="General">
                  <c:v>-6.77984193229342E-4</c:v>
                </c:pt>
                <c:pt idx="868" formatCode="General">
                  <c:v>-6.7415298970061499E-4</c:v>
                </c:pt>
                <c:pt idx="869" formatCode="General">
                  <c:v>-6.7639379098647203E-4</c:v>
                </c:pt>
                <c:pt idx="870" formatCode="General">
                  <c:v>-6.8143994074243105E-4</c:v>
                </c:pt>
                <c:pt idx="871" formatCode="General">
                  <c:v>-6.7111426148681896E-4</c:v>
                </c:pt>
                <c:pt idx="872" formatCode="General">
                  <c:v>-6.6340618283105798E-4</c:v>
                </c:pt>
                <c:pt idx="873" formatCode="General">
                  <c:v>-6.6683862238213704E-4</c:v>
                </c:pt>
                <c:pt idx="874" formatCode="General">
                  <c:v>-6.7641261878775003E-4</c:v>
                </c:pt>
                <c:pt idx="875" formatCode="General">
                  <c:v>-6.6310508640958E-4</c:v>
                </c:pt>
                <c:pt idx="876" formatCode="General">
                  <c:v>-6.6535511546016396E-4</c:v>
                </c:pt>
                <c:pt idx="877" formatCode="General">
                  <c:v>-6.7322224492328295E-4</c:v>
                </c:pt>
                <c:pt idx="878" formatCode="General">
                  <c:v>-6.6371230723053995E-4</c:v>
                </c:pt>
                <c:pt idx="879" formatCode="General">
                  <c:v>-6.6299347987167198E-4</c:v>
                </c:pt>
                <c:pt idx="880" formatCode="General">
                  <c:v>-6.7005776028218405E-4</c:v>
                </c:pt>
                <c:pt idx="881" formatCode="General">
                  <c:v>-6.6189968948248605E-4</c:v>
                </c:pt>
                <c:pt idx="882" formatCode="General">
                  <c:v>-6.6876833040380298E-4</c:v>
                </c:pt>
                <c:pt idx="883" formatCode="General">
                  <c:v>-6.71758287123086E-4</c:v>
                </c:pt>
                <c:pt idx="884" formatCode="General">
                  <c:v>-6.6225993812692901E-4</c:v>
                </c:pt>
                <c:pt idx="885" formatCode="General">
                  <c:v>-6.6199687616616001E-4</c:v>
                </c:pt>
                <c:pt idx="886" formatCode="General">
                  <c:v>-6.6259264990212597E-4</c:v>
                </c:pt>
                <c:pt idx="887" formatCode="General">
                  <c:v>-6.6349145817358695E-4</c:v>
                </c:pt>
                <c:pt idx="888" formatCode="General">
                  <c:v>-6.5766519202157701E-4</c:v>
                </c:pt>
                <c:pt idx="889" formatCode="General">
                  <c:v>-6.5925262878912497E-4</c:v>
                </c:pt>
                <c:pt idx="890" formatCode="General">
                  <c:v>-6.5424085164002299E-4</c:v>
                </c:pt>
                <c:pt idx="891" formatCode="General">
                  <c:v>-6.5708270299177798E-4</c:v>
                </c:pt>
                <c:pt idx="892" formatCode="General">
                  <c:v>-6.6397465369873502E-4</c:v>
                </c:pt>
                <c:pt idx="893" formatCode="General">
                  <c:v>-6.6344160919644499E-4</c:v>
                </c:pt>
                <c:pt idx="894" formatCode="General">
                  <c:v>-6.5599242322680103E-4</c:v>
                </c:pt>
                <c:pt idx="895" formatCode="General">
                  <c:v>-6.5846993733742704E-4</c:v>
                </c:pt>
                <c:pt idx="896" formatCode="General">
                  <c:v>-6.5956726463529502E-4</c:v>
                </c:pt>
                <c:pt idx="897" formatCode="General">
                  <c:v>-6.5649191870868295E-4</c:v>
                </c:pt>
                <c:pt idx="898" formatCode="General">
                  <c:v>-6.6026057720505499E-4</c:v>
                </c:pt>
                <c:pt idx="899" formatCode="General">
                  <c:v>-6.4981319701542595E-4</c:v>
                </c:pt>
                <c:pt idx="900" formatCode="General">
                  <c:v>-6.5337493070073195E-4</c:v>
                </c:pt>
                <c:pt idx="901" formatCode="General">
                  <c:v>-6.4732873061622601E-4</c:v>
                </c:pt>
                <c:pt idx="902" formatCode="General">
                  <c:v>-6.50985682843327E-4</c:v>
                </c:pt>
                <c:pt idx="903" formatCode="General">
                  <c:v>-6.4840647900955297E-4</c:v>
                </c:pt>
                <c:pt idx="904" formatCode="General">
                  <c:v>-6.5396088583427603E-4</c:v>
                </c:pt>
                <c:pt idx="905" formatCode="General">
                  <c:v>-6.5314872719626999E-4</c:v>
                </c:pt>
                <c:pt idx="906" formatCode="General">
                  <c:v>-6.4888305227731296E-4</c:v>
                </c:pt>
                <c:pt idx="907" formatCode="General">
                  <c:v>-6.5661323001601005E-4</c:v>
                </c:pt>
                <c:pt idx="908" formatCode="General">
                  <c:v>-6.57148182990142E-4</c:v>
                </c:pt>
                <c:pt idx="909" formatCode="General">
                  <c:v>-6.4811356808717395E-4</c:v>
                </c:pt>
                <c:pt idx="910" formatCode="General">
                  <c:v>-6.5020483020092204E-4</c:v>
                </c:pt>
                <c:pt idx="911" formatCode="General">
                  <c:v>-6.5283702651332503E-4</c:v>
                </c:pt>
                <c:pt idx="912" formatCode="General">
                  <c:v>-6.4272503261094695E-4</c:v>
                </c:pt>
                <c:pt idx="913" formatCode="General">
                  <c:v>-6.4438877463025303E-4</c:v>
                </c:pt>
                <c:pt idx="914" formatCode="General">
                  <c:v>-6.4754407132109996E-4</c:v>
                </c:pt>
                <c:pt idx="915" formatCode="General">
                  <c:v>-6.5088168804569601E-4</c:v>
                </c:pt>
                <c:pt idx="916" formatCode="General">
                  <c:v>-6.4510609367842699E-4</c:v>
                </c:pt>
                <c:pt idx="917" formatCode="General">
                  <c:v>-6.4148599877395201E-4</c:v>
                </c:pt>
                <c:pt idx="918" formatCode="General">
                  <c:v>-6.4670583989036897E-4</c:v>
                </c:pt>
                <c:pt idx="919" formatCode="General">
                  <c:v>-6.4454428522067004E-4</c:v>
                </c:pt>
                <c:pt idx="920" formatCode="General">
                  <c:v>-6.4300918013938295E-4</c:v>
                </c:pt>
                <c:pt idx="921" formatCode="General">
                  <c:v>-6.4141256334637796E-4</c:v>
                </c:pt>
                <c:pt idx="922" formatCode="General">
                  <c:v>-6.3853845885396602E-4</c:v>
                </c:pt>
                <c:pt idx="923" formatCode="General">
                  <c:v>-6.4686642130616103E-4</c:v>
                </c:pt>
                <c:pt idx="924" formatCode="General">
                  <c:v>-6.3504222459907203E-4</c:v>
                </c:pt>
                <c:pt idx="925" formatCode="General">
                  <c:v>-6.3737586830286605E-4</c:v>
                </c:pt>
                <c:pt idx="926" formatCode="General">
                  <c:v>-6.3653012858216201E-4</c:v>
                </c:pt>
                <c:pt idx="927" formatCode="General">
                  <c:v>-6.4471876410671395E-4</c:v>
                </c:pt>
                <c:pt idx="928" formatCode="General">
                  <c:v>-6.3991853638506501E-4</c:v>
                </c:pt>
                <c:pt idx="929" formatCode="General">
                  <c:v>-6.3406760668361002E-4</c:v>
                </c:pt>
                <c:pt idx="930" formatCode="General">
                  <c:v>-6.4552437320312896E-4</c:v>
                </c:pt>
                <c:pt idx="931" formatCode="General">
                  <c:v>-6.4304114034697104E-4</c:v>
                </c:pt>
                <c:pt idx="932" formatCode="General">
                  <c:v>-6.3939722534548998E-4</c:v>
                </c:pt>
                <c:pt idx="933" formatCode="General">
                  <c:v>-6.3740026428309399E-4</c:v>
                </c:pt>
                <c:pt idx="934" formatCode="General">
                  <c:v>-6.2993151191705196E-4</c:v>
                </c:pt>
                <c:pt idx="935" formatCode="General">
                  <c:v>-6.3933082970543003E-4</c:v>
                </c:pt>
                <c:pt idx="936" formatCode="General">
                  <c:v>-6.4372237015499303E-4</c:v>
                </c:pt>
                <c:pt idx="937" formatCode="General">
                  <c:v>-6.3273417204158099E-4</c:v>
                </c:pt>
                <c:pt idx="938" formatCode="General">
                  <c:v>-6.28958607054575E-4</c:v>
                </c:pt>
                <c:pt idx="939" formatCode="General">
                  <c:v>-6.2831515858096201E-4</c:v>
                </c:pt>
                <c:pt idx="940" formatCode="General">
                  <c:v>-6.29769134529792E-4</c:v>
                </c:pt>
                <c:pt idx="941" formatCode="General">
                  <c:v>-6.4383633780220901E-4</c:v>
                </c:pt>
                <c:pt idx="942" formatCode="General">
                  <c:v>-6.2691868366808901E-4</c:v>
                </c:pt>
                <c:pt idx="943" formatCode="General">
                  <c:v>-6.25122506325019E-4</c:v>
                </c:pt>
                <c:pt idx="944" formatCode="General">
                  <c:v>-6.3168904521703905E-4</c:v>
                </c:pt>
                <c:pt idx="945" formatCode="General">
                  <c:v>-6.2506862317544701E-4</c:v>
                </c:pt>
                <c:pt idx="946" formatCode="General">
                  <c:v>-6.21020143204246E-4</c:v>
                </c:pt>
                <c:pt idx="947" formatCode="General">
                  <c:v>-6.2368421596563698E-4</c:v>
                </c:pt>
                <c:pt idx="948" formatCode="General">
                  <c:v>-6.3814977319586299E-4</c:v>
                </c:pt>
                <c:pt idx="949" formatCode="General">
                  <c:v>-6.2098836861109103E-4</c:v>
                </c:pt>
                <c:pt idx="950" formatCode="General">
                  <c:v>-6.3983736793687203E-4</c:v>
                </c:pt>
                <c:pt idx="951" formatCode="General">
                  <c:v>-6.2854925855986997E-4</c:v>
                </c:pt>
                <c:pt idx="952" formatCode="General">
                  <c:v>-6.2366038305389096E-4</c:v>
                </c:pt>
                <c:pt idx="953" formatCode="General">
                  <c:v>-6.3991866001223102E-4</c:v>
                </c:pt>
                <c:pt idx="954" formatCode="General">
                  <c:v>-6.2507657235865701E-4</c:v>
                </c:pt>
                <c:pt idx="955" formatCode="General">
                  <c:v>-6.2917554264547905E-4</c:v>
                </c:pt>
                <c:pt idx="956" formatCode="General">
                  <c:v>-6.2182379178453103E-4</c:v>
                </c:pt>
                <c:pt idx="957" formatCode="General">
                  <c:v>-6.1536855487156204E-4</c:v>
                </c:pt>
                <c:pt idx="958" formatCode="General">
                  <c:v>-6.3167398771317895E-4</c:v>
                </c:pt>
                <c:pt idx="959" formatCode="General">
                  <c:v>-6.2464268714119303E-4</c:v>
                </c:pt>
                <c:pt idx="960" formatCode="General">
                  <c:v>-6.1945665906831197E-4</c:v>
                </c:pt>
                <c:pt idx="961" formatCode="General">
                  <c:v>-6.2671739916680795E-4</c:v>
                </c:pt>
                <c:pt idx="962" formatCode="General">
                  <c:v>-6.2703907740585204E-4</c:v>
                </c:pt>
                <c:pt idx="963" formatCode="General">
                  <c:v>-6.2255651228735102E-4</c:v>
                </c:pt>
                <c:pt idx="964" formatCode="General">
                  <c:v>-6.2386855917281403E-4</c:v>
                </c:pt>
                <c:pt idx="965" formatCode="General">
                  <c:v>-6.1421503525993797E-4</c:v>
                </c:pt>
                <c:pt idx="966" formatCode="General">
                  <c:v>-6.24846195394573E-4</c:v>
                </c:pt>
                <c:pt idx="967" formatCode="General">
                  <c:v>-6.1794317987623004E-4</c:v>
                </c:pt>
                <c:pt idx="968" formatCode="General">
                  <c:v>-6.2528449021754195E-4</c:v>
                </c:pt>
                <c:pt idx="969" formatCode="General">
                  <c:v>-6.1944795860171002E-4</c:v>
                </c:pt>
                <c:pt idx="970" formatCode="General">
                  <c:v>-6.1063002202357396E-4</c:v>
                </c:pt>
                <c:pt idx="971" formatCode="General">
                  <c:v>-6.2172085590728404E-4</c:v>
                </c:pt>
                <c:pt idx="972" formatCode="General">
                  <c:v>-6.2912055884798204E-4</c:v>
                </c:pt>
                <c:pt idx="973" formatCode="General">
                  <c:v>-6.2482582773890495E-4</c:v>
                </c:pt>
                <c:pt idx="974" formatCode="General">
                  <c:v>-6.1437436256414895E-4</c:v>
                </c:pt>
                <c:pt idx="975" formatCode="General">
                  <c:v>-6.1789371999564004E-4</c:v>
                </c:pt>
                <c:pt idx="976" formatCode="General">
                  <c:v>-6.0692747037567401E-4</c:v>
                </c:pt>
                <c:pt idx="977" formatCode="General">
                  <c:v>-6.1616002069404504E-4</c:v>
                </c:pt>
                <c:pt idx="978" formatCode="General">
                  <c:v>-6.10390183865465E-4</c:v>
                </c:pt>
                <c:pt idx="979" formatCode="General">
                  <c:v>-6.1334193945486698E-4</c:v>
                </c:pt>
                <c:pt idx="980" formatCode="General">
                  <c:v>-6.1026520837620195E-4</c:v>
                </c:pt>
                <c:pt idx="981" formatCode="General">
                  <c:v>-6.0285337318037005E-4</c:v>
                </c:pt>
                <c:pt idx="982" formatCode="General">
                  <c:v>-6.0943950333867698E-4</c:v>
                </c:pt>
                <c:pt idx="983" formatCode="General">
                  <c:v>-6.1076291477804297E-4</c:v>
                </c:pt>
                <c:pt idx="984" formatCode="General">
                  <c:v>-6.1966109939506605E-4</c:v>
                </c:pt>
                <c:pt idx="985" formatCode="General">
                  <c:v>-6.0867917417181195E-4</c:v>
                </c:pt>
                <c:pt idx="986" formatCode="General">
                  <c:v>-6.0626692424955303E-4</c:v>
                </c:pt>
                <c:pt idx="987" formatCode="General">
                  <c:v>-6.1114849217952603E-4</c:v>
                </c:pt>
                <c:pt idx="988" formatCode="General">
                  <c:v>-6.1025691816640596E-4</c:v>
                </c:pt>
                <c:pt idx="989" formatCode="General">
                  <c:v>-6.0340436044818496E-4</c:v>
                </c:pt>
                <c:pt idx="990" formatCode="General">
                  <c:v>-6.0749356244747398E-4</c:v>
                </c:pt>
                <c:pt idx="991" formatCode="General">
                  <c:v>-6.10484256902251E-4</c:v>
                </c:pt>
                <c:pt idx="992" formatCode="General">
                  <c:v>-6.0215101340317298E-4</c:v>
                </c:pt>
                <c:pt idx="993" formatCode="General">
                  <c:v>-5.9767579600223297E-4</c:v>
                </c:pt>
                <c:pt idx="994" formatCode="General">
                  <c:v>-6.1436911072079302E-4</c:v>
                </c:pt>
                <c:pt idx="995" formatCode="General">
                  <c:v>-6.1033286688321603E-4</c:v>
                </c:pt>
                <c:pt idx="996" formatCode="General">
                  <c:v>-6.0984105180055404E-4</c:v>
                </c:pt>
                <c:pt idx="997" formatCode="General">
                  <c:v>-6.0271485732843E-4</c:v>
                </c:pt>
                <c:pt idx="998" formatCode="General">
                  <c:v>-6.11081636525734E-4</c:v>
                </c:pt>
                <c:pt idx="999" formatCode="General">
                  <c:v>-5.9922102816679403E-4</c:v>
                </c:pt>
                <c:pt idx="1000" formatCode="General">
                  <c:v>-6.0656289881426905E-4</c:v>
                </c:pt>
                <c:pt idx="1001" formatCode="General">
                  <c:v>-6.1073866741121895E-4</c:v>
                </c:pt>
                <c:pt idx="1002" formatCode="General">
                  <c:v>-5.9445672752375103E-4</c:v>
                </c:pt>
                <c:pt idx="1003" formatCode="General">
                  <c:v>-6.0209078458202305E-4</c:v>
                </c:pt>
                <c:pt idx="1004" formatCode="General">
                  <c:v>-5.9837701242509804E-4</c:v>
                </c:pt>
                <c:pt idx="1005" formatCode="General">
                  <c:v>-6.02659736674975E-4</c:v>
                </c:pt>
                <c:pt idx="1006" formatCode="General">
                  <c:v>-6.0008837553045496E-4</c:v>
                </c:pt>
                <c:pt idx="1007" formatCode="General">
                  <c:v>-5.9100915350158404E-4</c:v>
                </c:pt>
                <c:pt idx="1008" formatCode="General">
                  <c:v>-6.0089847870641001E-4</c:v>
                </c:pt>
                <c:pt idx="1009" formatCode="General">
                  <c:v>-5.9667240214870596E-4</c:v>
                </c:pt>
                <c:pt idx="1010" formatCode="General">
                  <c:v>-6.0089643227713896E-4</c:v>
                </c:pt>
                <c:pt idx="1011" formatCode="General">
                  <c:v>-5.9733622930934003E-4</c:v>
                </c:pt>
                <c:pt idx="1012" formatCode="General">
                  <c:v>-5.9980515404463102E-4</c:v>
                </c:pt>
                <c:pt idx="1013" formatCode="General">
                  <c:v>-5.97827519016492E-4</c:v>
                </c:pt>
                <c:pt idx="1014" formatCode="General">
                  <c:v>-6.0554107488032798E-4</c:v>
                </c:pt>
                <c:pt idx="1015" formatCode="General">
                  <c:v>-5.8801931600146204E-4</c:v>
                </c:pt>
                <c:pt idx="1016" formatCode="General">
                  <c:v>-5.8933596918360996E-4</c:v>
                </c:pt>
                <c:pt idx="1017" formatCode="General">
                  <c:v>-5.9399598079330101E-4</c:v>
                </c:pt>
                <c:pt idx="1018" formatCode="General">
                  <c:v>-5.9304151199394896E-4</c:v>
                </c:pt>
                <c:pt idx="1019" formatCode="General">
                  <c:v>-5.9376242103377497E-4</c:v>
                </c:pt>
                <c:pt idx="1020" formatCode="General">
                  <c:v>-5.9414103194178197E-4</c:v>
                </c:pt>
                <c:pt idx="1021" formatCode="General">
                  <c:v>-5.8368889742908402E-4</c:v>
                </c:pt>
                <c:pt idx="1022" formatCode="General">
                  <c:v>-5.9797703804294301E-4</c:v>
                </c:pt>
                <c:pt idx="1023" formatCode="General">
                  <c:v>-5.9624924377290505E-4</c:v>
                </c:pt>
                <c:pt idx="1024" formatCode="General">
                  <c:v>-5.8994609048506003E-4</c:v>
                </c:pt>
                <c:pt idx="1025" formatCode="General">
                  <c:v>-5.8472498769351401E-4</c:v>
                </c:pt>
                <c:pt idx="1026" formatCode="General">
                  <c:v>-5.9745118196662301E-4</c:v>
                </c:pt>
                <c:pt idx="1027" formatCode="General">
                  <c:v>-5.9487187035020799E-4</c:v>
                </c:pt>
                <c:pt idx="1028" formatCode="General">
                  <c:v>-5.8995039061674598E-4</c:v>
                </c:pt>
                <c:pt idx="1029" formatCode="General">
                  <c:v>-5.9091884575817395E-4</c:v>
                </c:pt>
                <c:pt idx="1030" formatCode="General">
                  <c:v>-5.9424677108884001E-4</c:v>
                </c:pt>
                <c:pt idx="1031" formatCode="General">
                  <c:v>-5.8711135878194401E-4</c:v>
                </c:pt>
                <c:pt idx="1032" formatCode="General">
                  <c:v>-5.8366294632169699E-4</c:v>
                </c:pt>
                <c:pt idx="1033" formatCode="General">
                  <c:v>-5.8477423815763601E-4</c:v>
                </c:pt>
                <c:pt idx="1034" formatCode="General">
                  <c:v>-5.8298562907439897E-4</c:v>
                </c:pt>
                <c:pt idx="1035" formatCode="General">
                  <c:v>-5.8196258576606098E-4</c:v>
                </c:pt>
                <c:pt idx="1036" formatCode="General">
                  <c:v>-5.8711141023939798E-4</c:v>
                </c:pt>
                <c:pt idx="1037" formatCode="General">
                  <c:v>-5.8339689136964099E-4</c:v>
                </c:pt>
                <c:pt idx="1038" formatCode="General">
                  <c:v>-5.8333107719685598E-4</c:v>
                </c:pt>
                <c:pt idx="1039" formatCode="General">
                  <c:v>-5.8297850064522401E-4</c:v>
                </c:pt>
                <c:pt idx="1040" formatCode="General">
                  <c:v>-5.7821249454335097E-4</c:v>
                </c:pt>
                <c:pt idx="1041" formatCode="General">
                  <c:v>-5.8928194045058599E-4</c:v>
                </c:pt>
                <c:pt idx="1042" formatCode="General">
                  <c:v>-5.8379148019867201E-4</c:v>
                </c:pt>
                <c:pt idx="1043" formatCode="General">
                  <c:v>-5.8581301767222298E-4</c:v>
                </c:pt>
                <c:pt idx="1044" formatCode="General">
                  <c:v>-5.9446703241626704E-4</c:v>
                </c:pt>
                <c:pt idx="1045" formatCode="General">
                  <c:v>-5.8235352653509197E-4</c:v>
                </c:pt>
                <c:pt idx="1046" formatCode="General">
                  <c:v>-5.8996965609605799E-4</c:v>
                </c:pt>
                <c:pt idx="1047" formatCode="General">
                  <c:v>-5.8950503959728101E-4</c:v>
                </c:pt>
                <c:pt idx="1048" formatCode="General">
                  <c:v>-5.8306831582405599E-4</c:v>
                </c:pt>
                <c:pt idx="1049" formatCode="General">
                  <c:v>-5.7999635670843801E-4</c:v>
                </c:pt>
                <c:pt idx="1050" formatCode="General">
                  <c:v>-5.7309913142208804E-4</c:v>
                </c:pt>
                <c:pt idx="1051" formatCode="General">
                  <c:v>-5.7652160287497897E-4</c:v>
                </c:pt>
                <c:pt idx="1052" formatCode="General">
                  <c:v>-5.7590164567516901E-4</c:v>
                </c:pt>
                <c:pt idx="1053" formatCode="General">
                  <c:v>-5.7586145054287297E-4</c:v>
                </c:pt>
                <c:pt idx="1054" formatCode="General">
                  <c:v>-5.85012766307602E-4</c:v>
                </c:pt>
                <c:pt idx="1055" formatCode="General">
                  <c:v>-5.81011687812414E-4</c:v>
                </c:pt>
                <c:pt idx="1056" formatCode="General">
                  <c:v>-5.7958497959008197E-4</c:v>
                </c:pt>
                <c:pt idx="1057" formatCode="General">
                  <c:v>-5.7796882045707597E-4</c:v>
                </c:pt>
                <c:pt idx="1058" formatCode="General">
                  <c:v>-5.7625466068636402E-4</c:v>
                </c:pt>
                <c:pt idx="1059" formatCode="General">
                  <c:v>-5.7939855399303305E-4</c:v>
                </c:pt>
                <c:pt idx="1060" formatCode="General">
                  <c:v>-5.7419408970240196E-4</c:v>
                </c:pt>
                <c:pt idx="1061" formatCode="General">
                  <c:v>-5.7877496298114296E-4</c:v>
                </c:pt>
                <c:pt idx="1062" formatCode="General">
                  <c:v>-5.72561426668969E-4</c:v>
                </c:pt>
                <c:pt idx="1063" formatCode="General">
                  <c:v>-5.8185776263709201E-4</c:v>
                </c:pt>
                <c:pt idx="1064" formatCode="General">
                  <c:v>-5.7747462832930603E-4</c:v>
                </c:pt>
                <c:pt idx="1065" formatCode="General">
                  <c:v>-5.7330100361135201E-4</c:v>
                </c:pt>
                <c:pt idx="1066" formatCode="General">
                  <c:v>-5.8256848263923695E-4</c:v>
                </c:pt>
                <c:pt idx="1067" formatCode="General">
                  <c:v>-5.73589565535005E-4</c:v>
                </c:pt>
                <c:pt idx="1068" formatCode="General">
                  <c:v>-5.7355233091358404E-4</c:v>
                </c:pt>
                <c:pt idx="1069" formatCode="General">
                  <c:v>-5.7221877142333199E-4</c:v>
                </c:pt>
                <c:pt idx="1070" formatCode="General">
                  <c:v>-5.6938818895492505E-4</c:v>
                </c:pt>
                <c:pt idx="1071" formatCode="General">
                  <c:v>-5.7469843894768799E-4</c:v>
                </c:pt>
                <c:pt idx="1072" formatCode="General">
                  <c:v>-5.7114559837921001E-4</c:v>
                </c:pt>
                <c:pt idx="1073" formatCode="General">
                  <c:v>-5.7699709715834397E-4</c:v>
                </c:pt>
                <c:pt idx="1074" formatCode="General">
                  <c:v>-5.8936574169377205E-4</c:v>
                </c:pt>
                <c:pt idx="1075" formatCode="General">
                  <c:v>-5.7005064604074695E-4</c:v>
                </c:pt>
                <c:pt idx="1076" formatCode="General">
                  <c:v>-5.8305052784817695E-4</c:v>
                </c:pt>
                <c:pt idx="1077" formatCode="General">
                  <c:v>-5.6972494262467598E-4</c:v>
                </c:pt>
                <c:pt idx="1078" formatCode="General">
                  <c:v>-5.7826612752280397E-4</c:v>
                </c:pt>
                <c:pt idx="1079" formatCode="General">
                  <c:v>-5.7633406758207705E-4</c:v>
                </c:pt>
                <c:pt idx="1080" formatCode="General">
                  <c:v>-5.6881995940899705E-4</c:v>
                </c:pt>
                <c:pt idx="1081" formatCode="General">
                  <c:v>-5.6413651872094296E-4</c:v>
                </c:pt>
                <c:pt idx="1082" formatCode="General">
                  <c:v>-5.6254604311899701E-4</c:v>
                </c:pt>
                <c:pt idx="1083" formatCode="General">
                  <c:v>-5.6119511629651095E-4</c:v>
                </c:pt>
                <c:pt idx="1084" formatCode="General">
                  <c:v>-5.6475215918590205E-4</c:v>
                </c:pt>
                <c:pt idx="1085" formatCode="General">
                  <c:v>-5.6576981682399097E-4</c:v>
                </c:pt>
                <c:pt idx="1086" formatCode="General">
                  <c:v>-5.5795898119069803E-4</c:v>
                </c:pt>
                <c:pt idx="1087" formatCode="General">
                  <c:v>-5.6340422305034402E-4</c:v>
                </c:pt>
                <c:pt idx="1088" formatCode="General">
                  <c:v>-5.58840043894747E-4</c:v>
                </c:pt>
                <c:pt idx="1089" formatCode="General">
                  <c:v>-5.7060332877350195E-4</c:v>
                </c:pt>
                <c:pt idx="1090" formatCode="General">
                  <c:v>-5.6318925299938204E-4</c:v>
                </c:pt>
                <c:pt idx="1091" formatCode="General">
                  <c:v>-5.5910415812339897E-4</c:v>
                </c:pt>
                <c:pt idx="1092" formatCode="General">
                  <c:v>-5.63242533253137E-4</c:v>
                </c:pt>
                <c:pt idx="1093" formatCode="General">
                  <c:v>-5.6868496624911996E-4</c:v>
                </c:pt>
                <c:pt idx="1094" formatCode="General">
                  <c:v>-5.5586052141330103E-4</c:v>
                </c:pt>
                <c:pt idx="1095" formatCode="General">
                  <c:v>-5.5341956480778603E-4</c:v>
                </c:pt>
                <c:pt idx="1096" formatCode="General">
                  <c:v>-5.6197453976012995E-4</c:v>
                </c:pt>
                <c:pt idx="1097" formatCode="General">
                  <c:v>-5.6813491129397201E-4</c:v>
                </c:pt>
                <c:pt idx="1098" formatCode="General">
                  <c:v>-5.6162088749027895E-4</c:v>
                </c:pt>
                <c:pt idx="1099" formatCode="General">
                  <c:v>-5.6055554872531802E-4</c:v>
                </c:pt>
                <c:pt idx="1100" formatCode="General">
                  <c:v>-5.6436091682880002E-4</c:v>
                </c:pt>
                <c:pt idx="1101" formatCode="General">
                  <c:v>-5.5682471271350197E-4</c:v>
                </c:pt>
                <c:pt idx="1102" formatCode="General">
                  <c:v>-5.6401881463124799E-4</c:v>
                </c:pt>
                <c:pt idx="1103" formatCode="General">
                  <c:v>-5.6479643162290398E-4</c:v>
                </c:pt>
                <c:pt idx="1104" formatCode="General">
                  <c:v>-5.6146093944938998E-4</c:v>
                </c:pt>
                <c:pt idx="1105" formatCode="General">
                  <c:v>-5.5521178093355004E-4</c:v>
                </c:pt>
                <c:pt idx="1106" formatCode="General">
                  <c:v>-5.5065355222145304E-4</c:v>
                </c:pt>
                <c:pt idx="1107" formatCode="General">
                  <c:v>-5.60331449424879E-4</c:v>
                </c:pt>
                <c:pt idx="1108" formatCode="General">
                  <c:v>-5.5697477064111105E-4</c:v>
                </c:pt>
                <c:pt idx="1109" formatCode="General">
                  <c:v>-5.5159832882647098E-4</c:v>
                </c:pt>
                <c:pt idx="1110" formatCode="General">
                  <c:v>-5.5477003998008001E-4</c:v>
                </c:pt>
                <c:pt idx="1111" formatCode="General">
                  <c:v>-5.6178407969763604E-4</c:v>
                </c:pt>
                <c:pt idx="1112" formatCode="General">
                  <c:v>-5.6124408261216702E-4</c:v>
                </c:pt>
                <c:pt idx="1113" formatCode="General">
                  <c:v>-5.6602967330493699E-4</c:v>
                </c:pt>
                <c:pt idx="1114" formatCode="General">
                  <c:v>-5.4507599760177702E-4</c:v>
                </c:pt>
                <c:pt idx="1115" formatCode="General">
                  <c:v>-5.53189952598523E-4</c:v>
                </c:pt>
                <c:pt idx="1116" formatCode="General">
                  <c:v>-5.5224549465758598E-4</c:v>
                </c:pt>
                <c:pt idx="1117" formatCode="General">
                  <c:v>-5.5507702343718596E-4</c:v>
                </c:pt>
                <c:pt idx="1118" formatCode="General">
                  <c:v>-5.5235049800296304E-4</c:v>
                </c:pt>
                <c:pt idx="1119" formatCode="General">
                  <c:v>-5.52064712883037E-4</c:v>
                </c:pt>
                <c:pt idx="1120" formatCode="General">
                  <c:v>-5.4877810834002595E-4</c:v>
                </c:pt>
                <c:pt idx="1121" formatCode="General">
                  <c:v>-5.5713432830036599E-4</c:v>
                </c:pt>
                <c:pt idx="1122" formatCode="General">
                  <c:v>-5.5632158847502297E-4</c:v>
                </c:pt>
                <c:pt idx="1123" formatCode="General">
                  <c:v>-5.5271628941302704E-4</c:v>
                </c:pt>
                <c:pt idx="1124" formatCode="General">
                  <c:v>-5.5202729234169303E-4</c:v>
                </c:pt>
                <c:pt idx="1125" formatCode="General">
                  <c:v>-5.5843307330101998E-4</c:v>
                </c:pt>
                <c:pt idx="1126" formatCode="General">
                  <c:v>-5.5252847428158801E-4</c:v>
                </c:pt>
                <c:pt idx="1127" formatCode="General">
                  <c:v>-5.5051376301205597E-4</c:v>
                </c:pt>
                <c:pt idx="1128" formatCode="General">
                  <c:v>-5.4367472747319904E-4</c:v>
                </c:pt>
                <c:pt idx="1129" formatCode="General">
                  <c:v>-5.5685623778117897E-4</c:v>
                </c:pt>
                <c:pt idx="1130" formatCode="General">
                  <c:v>-5.4755712689543801E-4</c:v>
                </c:pt>
                <c:pt idx="1131" formatCode="General">
                  <c:v>-5.5412475915744103E-4</c:v>
                </c:pt>
                <c:pt idx="1132" formatCode="General">
                  <c:v>-5.4917508231718405E-4</c:v>
                </c:pt>
                <c:pt idx="1133" formatCode="General">
                  <c:v>-5.5108015666395103E-4</c:v>
                </c:pt>
                <c:pt idx="1134" formatCode="General">
                  <c:v>-5.4847088460297595E-4</c:v>
                </c:pt>
                <c:pt idx="1135" formatCode="General">
                  <c:v>-5.4173400374884996E-4</c:v>
                </c:pt>
                <c:pt idx="1136" formatCode="General">
                  <c:v>-5.4885258645016497E-4</c:v>
                </c:pt>
                <c:pt idx="1137" formatCode="General">
                  <c:v>-5.4311497781555404E-4</c:v>
                </c:pt>
                <c:pt idx="1138" formatCode="General">
                  <c:v>-5.4613874710906498E-4</c:v>
                </c:pt>
                <c:pt idx="1139" formatCode="General">
                  <c:v>-5.4541338826591401E-4</c:v>
                </c:pt>
                <c:pt idx="1140" formatCode="General">
                  <c:v>-5.5184643637175496E-4</c:v>
                </c:pt>
                <c:pt idx="1141" formatCode="General">
                  <c:v>-5.5316034923758798E-4</c:v>
                </c:pt>
                <c:pt idx="1142" formatCode="General">
                  <c:v>-5.3818659283453804E-4</c:v>
                </c:pt>
                <c:pt idx="1143" formatCode="General">
                  <c:v>-5.5071987707110603E-4</c:v>
                </c:pt>
                <c:pt idx="1144" formatCode="General">
                  <c:v>-5.4854734520988502E-4</c:v>
                </c:pt>
                <c:pt idx="1145" formatCode="General">
                  <c:v>-5.4303339223870501E-4</c:v>
                </c:pt>
                <c:pt idx="1146" formatCode="General">
                  <c:v>-5.35273863744318E-4</c:v>
                </c:pt>
                <c:pt idx="1147" formatCode="General">
                  <c:v>-5.4521615855499504E-4</c:v>
                </c:pt>
                <c:pt idx="1148" formatCode="General">
                  <c:v>-5.3916875684115097E-4</c:v>
                </c:pt>
                <c:pt idx="1149" formatCode="General">
                  <c:v>-5.4770600700883895E-4</c:v>
                </c:pt>
                <c:pt idx="1150" formatCode="General">
                  <c:v>-5.44635959568217E-4</c:v>
                </c:pt>
                <c:pt idx="1151" formatCode="General">
                  <c:v>-5.3550720045867804E-4</c:v>
                </c:pt>
                <c:pt idx="1152" formatCode="General">
                  <c:v>-5.4027654676913498E-4</c:v>
                </c:pt>
                <c:pt idx="1153" formatCode="General">
                  <c:v>-5.4117894420893501E-4</c:v>
                </c:pt>
                <c:pt idx="1154" formatCode="General">
                  <c:v>-5.4607809869494802E-4</c:v>
                </c:pt>
                <c:pt idx="1155" formatCode="General">
                  <c:v>-5.3970960516776701E-4</c:v>
                </c:pt>
                <c:pt idx="1156" formatCode="General">
                  <c:v>-5.4313219280866204E-4</c:v>
                </c:pt>
                <c:pt idx="1157" formatCode="General">
                  <c:v>-5.3856677649101296E-4</c:v>
                </c:pt>
                <c:pt idx="1158" formatCode="General">
                  <c:v>-5.3398593436774003E-4</c:v>
                </c:pt>
                <c:pt idx="1159" formatCode="General">
                  <c:v>-5.4137367053747802E-4</c:v>
                </c:pt>
                <c:pt idx="1160" formatCode="General">
                  <c:v>-5.4451622254780504E-4</c:v>
                </c:pt>
                <c:pt idx="1161" formatCode="General">
                  <c:v>-5.3807086167807403E-4</c:v>
                </c:pt>
                <c:pt idx="1162" formatCode="General">
                  <c:v>-5.4416850823397903E-4</c:v>
                </c:pt>
                <c:pt idx="1163" formatCode="General">
                  <c:v>-5.3391415029410499E-4</c:v>
                </c:pt>
                <c:pt idx="1164" formatCode="General">
                  <c:v>-5.4471109680094803E-4</c:v>
                </c:pt>
                <c:pt idx="1165" formatCode="General">
                  <c:v>-5.47451783187424E-4</c:v>
                </c:pt>
                <c:pt idx="1166" formatCode="General">
                  <c:v>-5.3354921934184896E-4</c:v>
                </c:pt>
                <c:pt idx="1167" formatCode="General">
                  <c:v>-5.4335096210189496E-4</c:v>
                </c:pt>
                <c:pt idx="1168" formatCode="General">
                  <c:v>-5.3737460145454803E-4</c:v>
                </c:pt>
                <c:pt idx="1169" formatCode="General">
                  <c:v>-5.4275916067159698E-4</c:v>
                </c:pt>
                <c:pt idx="1170" formatCode="General">
                  <c:v>-5.3070583896686096E-4</c:v>
                </c:pt>
                <c:pt idx="1171" formatCode="General">
                  <c:v>-5.3142994766375805E-4</c:v>
                </c:pt>
                <c:pt idx="1172" formatCode="General">
                  <c:v>-5.3057472950548902E-4</c:v>
                </c:pt>
                <c:pt idx="1173" formatCode="General">
                  <c:v>-5.3399901869487297E-4</c:v>
                </c:pt>
                <c:pt idx="1174" formatCode="General">
                  <c:v>-5.3560660164568498E-4</c:v>
                </c:pt>
                <c:pt idx="1175" formatCode="General">
                  <c:v>-5.2694636730330098E-4</c:v>
                </c:pt>
                <c:pt idx="1176" formatCode="General">
                  <c:v>-5.3280444646344705E-4</c:v>
                </c:pt>
                <c:pt idx="1177" formatCode="General">
                  <c:v>-5.3746911640119798E-4</c:v>
                </c:pt>
                <c:pt idx="1178" formatCode="General">
                  <c:v>-5.3312386591128401E-4</c:v>
                </c:pt>
                <c:pt idx="1179" formatCode="General">
                  <c:v>-5.3800047814349101E-4</c:v>
                </c:pt>
                <c:pt idx="1180" formatCode="General">
                  <c:v>-5.3962288929474799E-4</c:v>
                </c:pt>
                <c:pt idx="1181" formatCode="General">
                  <c:v>-5.3128340892807805E-4</c:v>
                </c:pt>
                <c:pt idx="1182" formatCode="General">
                  <c:v>-5.2100770583734699E-4</c:v>
                </c:pt>
                <c:pt idx="1183" formatCode="General">
                  <c:v>-5.3348119458688104E-4</c:v>
                </c:pt>
                <c:pt idx="1184" formatCode="General">
                  <c:v>-5.3019317293278505E-4</c:v>
                </c:pt>
                <c:pt idx="1185" formatCode="General">
                  <c:v>-5.2845332159256705E-4</c:v>
                </c:pt>
                <c:pt idx="1186" formatCode="General">
                  <c:v>-5.2249765269317199E-4</c:v>
                </c:pt>
                <c:pt idx="1187" formatCode="General">
                  <c:v>-5.3056054817122598E-4</c:v>
                </c:pt>
                <c:pt idx="1188" formatCode="General">
                  <c:v>-5.36414470375696E-4</c:v>
                </c:pt>
                <c:pt idx="1189" formatCode="General">
                  <c:v>-5.35306775228112E-4</c:v>
                </c:pt>
                <c:pt idx="1190" formatCode="General">
                  <c:v>-5.2886929129542903E-4</c:v>
                </c:pt>
                <c:pt idx="1191" formatCode="General">
                  <c:v>-5.2802647839065697E-4</c:v>
                </c:pt>
                <c:pt idx="1192" formatCode="General">
                  <c:v>-5.32497214245275E-4</c:v>
                </c:pt>
                <c:pt idx="1193" formatCode="General">
                  <c:v>-5.3524231506375602E-4</c:v>
                </c:pt>
                <c:pt idx="1194" formatCode="General">
                  <c:v>-5.32121615405517E-4</c:v>
                </c:pt>
                <c:pt idx="1195" formatCode="General">
                  <c:v>-5.2867414659505698E-4</c:v>
                </c:pt>
                <c:pt idx="1196" formatCode="General">
                  <c:v>-5.3048264707317096E-4</c:v>
                </c:pt>
                <c:pt idx="1197" formatCode="General">
                  <c:v>-5.2993071132470201E-4</c:v>
                </c:pt>
                <c:pt idx="1198" formatCode="General">
                  <c:v>-5.33404620152263E-4</c:v>
                </c:pt>
                <c:pt idx="1199" formatCode="General">
                  <c:v>-5.3100819197914896E-4</c:v>
                </c:pt>
                <c:pt idx="1200" formatCode="General">
                  <c:v>-5.3694195180473603E-4</c:v>
                </c:pt>
                <c:pt idx="1201" formatCode="General">
                  <c:v>-5.37422286943749E-4</c:v>
                </c:pt>
                <c:pt idx="1202" formatCode="General">
                  <c:v>-5.2858618806226102E-4</c:v>
                </c:pt>
                <c:pt idx="1203" formatCode="General">
                  <c:v>-5.2498683182999699E-4</c:v>
                </c:pt>
                <c:pt idx="1204" formatCode="General">
                  <c:v>-5.3188823215114705E-4</c:v>
                </c:pt>
                <c:pt idx="1205" formatCode="General">
                  <c:v>-5.2022793153234698E-4</c:v>
                </c:pt>
                <c:pt idx="1206" formatCode="General">
                  <c:v>-5.2089375644393703E-4</c:v>
                </c:pt>
                <c:pt idx="1207" formatCode="General">
                  <c:v>-5.2596109890556898E-4</c:v>
                </c:pt>
                <c:pt idx="1208" formatCode="General">
                  <c:v>-5.2414280450099003E-4</c:v>
                </c:pt>
                <c:pt idx="1209" formatCode="General">
                  <c:v>-5.3319080105165297E-4</c:v>
                </c:pt>
                <c:pt idx="1210" formatCode="General">
                  <c:v>-5.37511166263585E-4</c:v>
                </c:pt>
                <c:pt idx="1211" formatCode="General">
                  <c:v>-5.2587541953223E-4</c:v>
                </c:pt>
                <c:pt idx="1212" formatCode="General">
                  <c:v>-5.3310754516805697E-4</c:v>
                </c:pt>
                <c:pt idx="1213" formatCode="General">
                  <c:v>-5.3321155358389998E-4</c:v>
                </c:pt>
                <c:pt idx="1214" formatCode="General">
                  <c:v>-5.3127901454102903E-4</c:v>
                </c:pt>
                <c:pt idx="1215" formatCode="General">
                  <c:v>-5.2903557092169996E-4</c:v>
                </c:pt>
                <c:pt idx="1216" formatCode="General">
                  <c:v>-5.2600240925063004E-4</c:v>
                </c:pt>
                <c:pt idx="1217" formatCode="General">
                  <c:v>-5.1866916333495898E-4</c:v>
                </c:pt>
                <c:pt idx="1218" formatCode="General">
                  <c:v>-5.1775680708207703E-4</c:v>
                </c:pt>
                <c:pt idx="1219" formatCode="General">
                  <c:v>-5.2499501350972903E-4</c:v>
                </c:pt>
                <c:pt idx="1220" formatCode="General">
                  <c:v>-5.3311880271101296E-4</c:v>
                </c:pt>
                <c:pt idx="1221" formatCode="General">
                  <c:v>-5.1015095576913095E-4</c:v>
                </c:pt>
                <c:pt idx="1222" formatCode="General">
                  <c:v>-5.3008217087348395E-4</c:v>
                </c:pt>
                <c:pt idx="1223" formatCode="General">
                  <c:v>-5.1890705283270499E-4</c:v>
                </c:pt>
                <c:pt idx="1224" formatCode="General">
                  <c:v>-5.2226559932781898E-4</c:v>
                </c:pt>
                <c:pt idx="1225" formatCode="General">
                  <c:v>-5.1736845434911696E-4</c:v>
                </c:pt>
                <c:pt idx="1226" formatCode="General">
                  <c:v>-5.2468020791622604E-4</c:v>
                </c:pt>
                <c:pt idx="1227" formatCode="General">
                  <c:v>-5.1839494104441301E-4</c:v>
                </c:pt>
                <c:pt idx="1228" formatCode="General">
                  <c:v>-5.1920229604227595E-4</c:v>
                </c:pt>
                <c:pt idx="1229" formatCode="General">
                  <c:v>-5.2595584488270702E-4</c:v>
                </c:pt>
                <c:pt idx="1230" formatCode="General">
                  <c:v>-5.1480917070242797E-4</c:v>
                </c:pt>
                <c:pt idx="1231" formatCode="General">
                  <c:v>-5.2150949541780798E-4</c:v>
                </c:pt>
                <c:pt idx="1232" formatCode="General">
                  <c:v>-5.23209808546106E-4</c:v>
                </c:pt>
                <c:pt idx="1233" formatCode="General">
                  <c:v>-5.1344044000059303E-4</c:v>
                </c:pt>
                <c:pt idx="1234" formatCode="General">
                  <c:v>-5.2314495800287898E-4</c:v>
                </c:pt>
                <c:pt idx="1235" formatCode="General">
                  <c:v>-5.2180264993348195E-4</c:v>
                </c:pt>
                <c:pt idx="1236" formatCode="General">
                  <c:v>-5.2958643751208805E-4</c:v>
                </c:pt>
                <c:pt idx="1237" formatCode="General">
                  <c:v>-5.2153970589099595E-4</c:v>
                </c:pt>
                <c:pt idx="1238" formatCode="General">
                  <c:v>-5.1523795785243603E-4</c:v>
                </c:pt>
                <c:pt idx="1239" formatCode="General">
                  <c:v>-5.1818643787555397E-4</c:v>
                </c:pt>
                <c:pt idx="1240" formatCode="General">
                  <c:v>-5.2318754992171097E-4</c:v>
                </c:pt>
                <c:pt idx="1241" formatCode="General">
                  <c:v>-5.2072967248139299E-4</c:v>
                </c:pt>
                <c:pt idx="1242" formatCode="General">
                  <c:v>-5.2520005557068702E-4</c:v>
                </c:pt>
                <c:pt idx="1243" formatCode="General">
                  <c:v>-5.13316528437398E-4</c:v>
                </c:pt>
                <c:pt idx="1244" formatCode="General">
                  <c:v>-5.2014632254105504E-4</c:v>
                </c:pt>
                <c:pt idx="1245" formatCode="General">
                  <c:v>-5.21116757148191E-4</c:v>
                </c:pt>
                <c:pt idx="1246" formatCode="General">
                  <c:v>-5.0748399711382996E-4</c:v>
                </c:pt>
                <c:pt idx="1247" formatCode="General">
                  <c:v>-5.1021443466977895E-4</c:v>
                </c:pt>
                <c:pt idx="1248" formatCode="General">
                  <c:v>-5.2350316518680795E-4</c:v>
                </c:pt>
                <c:pt idx="1249" formatCode="General">
                  <c:v>-5.2081908992818605E-4</c:v>
                </c:pt>
                <c:pt idx="1250" formatCode="General">
                  <c:v>-5.1443566577495995E-4</c:v>
                </c:pt>
                <c:pt idx="1251" formatCode="General">
                  <c:v>-5.2711674343514699E-4</c:v>
                </c:pt>
                <c:pt idx="1252" formatCode="General">
                  <c:v>-5.1298446036392598E-4</c:v>
                </c:pt>
                <c:pt idx="1253" formatCode="General">
                  <c:v>-5.1329927093958104E-4</c:v>
                </c:pt>
                <c:pt idx="1254" formatCode="General">
                  <c:v>-5.2211779122441596E-4</c:v>
                </c:pt>
                <c:pt idx="1255" formatCode="General">
                  <c:v>-5.2273083504241705E-4</c:v>
                </c:pt>
                <c:pt idx="1256" formatCode="General">
                  <c:v>-5.2994084053838305E-4</c:v>
                </c:pt>
                <c:pt idx="1257" formatCode="General">
                  <c:v>-5.2185090277022102E-4</c:v>
                </c:pt>
                <c:pt idx="1258" formatCode="General">
                  <c:v>-5.1463192670511205E-4</c:v>
                </c:pt>
                <c:pt idx="1259" formatCode="General">
                  <c:v>-5.1988598010034299E-4</c:v>
                </c:pt>
                <c:pt idx="1260" formatCode="General">
                  <c:v>-5.18016348299127E-4</c:v>
                </c:pt>
                <c:pt idx="1261" formatCode="General">
                  <c:v>-5.1667140428923698E-4</c:v>
                </c:pt>
                <c:pt idx="1262" formatCode="General">
                  <c:v>-5.11532221860742E-4</c:v>
                </c:pt>
                <c:pt idx="1263" formatCode="General">
                  <c:v>-5.1309090990026799E-4</c:v>
                </c:pt>
                <c:pt idx="1264" formatCode="General">
                  <c:v>-5.0227677116829303E-4</c:v>
                </c:pt>
                <c:pt idx="1265" formatCode="General">
                  <c:v>-5.1165271920141796E-4</c:v>
                </c:pt>
                <c:pt idx="1266" formatCode="General">
                  <c:v>-5.0703057217930795E-4</c:v>
                </c:pt>
                <c:pt idx="1267" formatCode="General">
                  <c:v>-5.1251401424732797E-4</c:v>
                </c:pt>
                <c:pt idx="1268" formatCode="General">
                  <c:v>-5.0943660995965304E-4</c:v>
                </c:pt>
                <c:pt idx="1269" formatCode="General">
                  <c:v>-5.2898113228966098E-4</c:v>
                </c:pt>
                <c:pt idx="1270" formatCode="General">
                  <c:v>-5.1180204957348898E-4</c:v>
                </c:pt>
                <c:pt idx="1271" formatCode="General">
                  <c:v>-5.1810716035168404E-4</c:v>
                </c:pt>
                <c:pt idx="1272" formatCode="General">
                  <c:v>-5.2998160470467002E-4</c:v>
                </c:pt>
                <c:pt idx="1273" formatCode="General">
                  <c:v>-5.1580504518726803E-4</c:v>
                </c:pt>
                <c:pt idx="1274" formatCode="General">
                  <c:v>-5.0520869006787702E-4</c:v>
                </c:pt>
                <c:pt idx="1275" formatCode="General">
                  <c:v>-5.1229455196837698E-4</c:v>
                </c:pt>
                <c:pt idx="1276" formatCode="General">
                  <c:v>-5.1494939527353797E-4</c:v>
                </c:pt>
                <c:pt idx="1277" formatCode="General">
                  <c:v>-5.1173313875001105E-4</c:v>
                </c:pt>
                <c:pt idx="1278" formatCode="General">
                  <c:v>-5.2757081735109403E-4</c:v>
                </c:pt>
                <c:pt idx="1279" formatCode="General">
                  <c:v>-5.2368579625783405E-4</c:v>
                </c:pt>
                <c:pt idx="1280" formatCode="General">
                  <c:v>-5.1595617739792201E-4</c:v>
                </c:pt>
                <c:pt idx="1281" formatCode="General">
                  <c:v>-5.1041670689531103E-4</c:v>
                </c:pt>
                <c:pt idx="1282" formatCode="General">
                  <c:v>-5.1767754862632701E-4</c:v>
                </c:pt>
                <c:pt idx="1283" formatCode="General">
                  <c:v>-5.1409237917450295E-4</c:v>
                </c:pt>
                <c:pt idx="1284" formatCode="General">
                  <c:v>-5.0227059616479903E-4</c:v>
                </c:pt>
                <c:pt idx="1285" formatCode="General">
                  <c:v>-5.0319710160772997E-4</c:v>
                </c:pt>
                <c:pt idx="1286" formatCode="General">
                  <c:v>-5.1290024382807595E-4</c:v>
                </c:pt>
                <c:pt idx="1287" formatCode="General">
                  <c:v>-5.0059812787628096E-4</c:v>
                </c:pt>
                <c:pt idx="1288" formatCode="General">
                  <c:v>-5.1208236166834097E-4</c:v>
                </c:pt>
                <c:pt idx="1289" formatCode="General">
                  <c:v>-5.06194718356988E-4</c:v>
                </c:pt>
                <c:pt idx="1290" formatCode="General">
                  <c:v>-5.1954477687040995E-4</c:v>
                </c:pt>
                <c:pt idx="1291" formatCode="General">
                  <c:v>-5.1038164907825899E-4</c:v>
                </c:pt>
                <c:pt idx="1292" formatCode="General">
                  <c:v>-5.2056449395190601E-4</c:v>
                </c:pt>
                <c:pt idx="1293" formatCode="General">
                  <c:v>-5.1937970391495295E-4</c:v>
                </c:pt>
                <c:pt idx="1294" formatCode="General">
                  <c:v>-5.0798363677892402E-4</c:v>
                </c:pt>
                <c:pt idx="1295" formatCode="General">
                  <c:v>-5.1156236695929403E-4</c:v>
                </c:pt>
                <c:pt idx="1296" formatCode="General">
                  <c:v>-5.0824690473711797E-4</c:v>
                </c:pt>
                <c:pt idx="1297" formatCode="General">
                  <c:v>-5.13600084711065E-4</c:v>
                </c:pt>
                <c:pt idx="1298" formatCode="General">
                  <c:v>-5.0811731795323697E-4</c:v>
                </c:pt>
                <c:pt idx="1299" formatCode="General">
                  <c:v>-5.0620264285548995E-4</c:v>
                </c:pt>
                <c:pt idx="1300" formatCode="General">
                  <c:v>-5.0396272165221796E-4</c:v>
                </c:pt>
                <c:pt idx="1301" formatCode="General">
                  <c:v>-5.0914649538833098E-4</c:v>
                </c:pt>
                <c:pt idx="1302" formatCode="General">
                  <c:v>-5.0791336294418103E-4</c:v>
                </c:pt>
                <c:pt idx="1303" formatCode="General">
                  <c:v>-5.0689454216322699E-4</c:v>
                </c:pt>
                <c:pt idx="1304" formatCode="General">
                  <c:v>-5.0697927855533696E-4</c:v>
                </c:pt>
                <c:pt idx="1305" formatCode="General">
                  <c:v>-5.0725912136977797E-4</c:v>
                </c:pt>
                <c:pt idx="1306" formatCode="General">
                  <c:v>-4.9342506729482404E-4</c:v>
                </c:pt>
                <c:pt idx="1307" formatCode="General">
                  <c:v>-4.9550862052735896E-4</c:v>
                </c:pt>
                <c:pt idx="1308" formatCode="General">
                  <c:v>-5.1923759370541304E-4</c:v>
                </c:pt>
                <c:pt idx="1309" formatCode="General">
                  <c:v>-4.9915842250984296E-4</c:v>
                </c:pt>
                <c:pt idx="1310" formatCode="General">
                  <c:v>-5.0581443409023299E-4</c:v>
                </c:pt>
                <c:pt idx="1311" formatCode="General">
                  <c:v>-5.0636573044155603E-4</c:v>
                </c:pt>
                <c:pt idx="1312" formatCode="General">
                  <c:v>-5.1300318374663905E-4</c:v>
                </c:pt>
                <c:pt idx="1313" formatCode="General">
                  <c:v>-5.1674439788449995E-4</c:v>
                </c:pt>
                <c:pt idx="1314" formatCode="General">
                  <c:v>-5.00985591759085E-4</c:v>
                </c:pt>
                <c:pt idx="1315" formatCode="General">
                  <c:v>-4.8908030817848395E-4</c:v>
                </c:pt>
                <c:pt idx="1316" formatCode="General">
                  <c:v>-5.0622927636196605E-4</c:v>
                </c:pt>
                <c:pt idx="1317" formatCode="General">
                  <c:v>-5.0145858874163203E-4</c:v>
                </c:pt>
                <c:pt idx="1318" formatCode="General">
                  <c:v>-5.0656403816784696E-4</c:v>
                </c:pt>
                <c:pt idx="1319" formatCode="General">
                  <c:v>-5.1062235655263298E-4</c:v>
                </c:pt>
                <c:pt idx="1320" formatCode="General">
                  <c:v>-5.0887133873069295E-4</c:v>
                </c:pt>
                <c:pt idx="1321" formatCode="General">
                  <c:v>-5.1058019883178595E-4</c:v>
                </c:pt>
                <c:pt idx="1322" formatCode="General">
                  <c:v>-5.0666824767398998E-4</c:v>
                </c:pt>
                <c:pt idx="1323" formatCode="General">
                  <c:v>-4.9645010917163598E-4</c:v>
                </c:pt>
                <c:pt idx="1324" formatCode="General">
                  <c:v>-5.0151330045228402E-4</c:v>
                </c:pt>
                <c:pt idx="1325" formatCode="General">
                  <c:v>-5.0374578941807702E-4</c:v>
                </c:pt>
                <c:pt idx="1326" formatCode="General">
                  <c:v>-5.0577229086917004E-4</c:v>
                </c:pt>
                <c:pt idx="1327" formatCode="General">
                  <c:v>-5.0981744070146705E-4</c:v>
                </c:pt>
                <c:pt idx="1328" formatCode="General">
                  <c:v>-5.1977029680150104E-4</c:v>
                </c:pt>
                <c:pt idx="1329" formatCode="General">
                  <c:v>-5.09547402549835E-4</c:v>
                </c:pt>
                <c:pt idx="1330" formatCode="General">
                  <c:v>-5.0182396178405201E-4</c:v>
                </c:pt>
                <c:pt idx="1331" formatCode="General">
                  <c:v>-5.0307856068035404E-4</c:v>
                </c:pt>
                <c:pt idx="1332" formatCode="General">
                  <c:v>-5.03588861844593E-4</c:v>
                </c:pt>
                <c:pt idx="1333" formatCode="General">
                  <c:v>-4.8794915263515701E-4</c:v>
                </c:pt>
                <c:pt idx="1334" formatCode="General">
                  <c:v>-4.9694219815419498E-4</c:v>
                </c:pt>
                <c:pt idx="1335" formatCode="General">
                  <c:v>-5.0427859927125701E-4</c:v>
                </c:pt>
                <c:pt idx="1336" formatCode="General">
                  <c:v>-5.0341764837419703E-4</c:v>
                </c:pt>
                <c:pt idx="1337" formatCode="General">
                  <c:v>-5.0407987044546901E-4</c:v>
                </c:pt>
                <c:pt idx="1338" formatCode="General">
                  <c:v>-4.9414953209992796E-4</c:v>
                </c:pt>
                <c:pt idx="1339" formatCode="General">
                  <c:v>-4.9262427094169399E-4</c:v>
                </c:pt>
                <c:pt idx="1340" formatCode="General">
                  <c:v>-5.0784737802712899E-4</c:v>
                </c:pt>
                <c:pt idx="1341" formatCode="General">
                  <c:v>-4.9445915904225998E-4</c:v>
                </c:pt>
                <c:pt idx="1342" formatCode="General">
                  <c:v>-4.88386349644085E-4</c:v>
                </c:pt>
                <c:pt idx="1343" formatCode="General">
                  <c:v>-5.0071298276293402E-4</c:v>
                </c:pt>
                <c:pt idx="1344" formatCode="General">
                  <c:v>-5.0357907432253596E-4</c:v>
                </c:pt>
                <c:pt idx="1345" formatCode="General">
                  <c:v>-4.9650262386032496E-4</c:v>
                </c:pt>
                <c:pt idx="1346" formatCode="General">
                  <c:v>-4.9991936004365205E-4</c:v>
                </c:pt>
                <c:pt idx="1347" formatCode="General">
                  <c:v>-4.8840721369944502E-4</c:v>
                </c:pt>
                <c:pt idx="1348" formatCode="General">
                  <c:v>-4.9345216827498197E-4</c:v>
                </c:pt>
                <c:pt idx="1349" formatCode="General">
                  <c:v>-5.0997927841382002E-4</c:v>
                </c:pt>
                <c:pt idx="1350" formatCode="General">
                  <c:v>-4.9948164154517904E-4</c:v>
                </c:pt>
                <c:pt idx="1351" formatCode="General">
                  <c:v>-4.9513111132651799E-4</c:v>
                </c:pt>
                <c:pt idx="1352" formatCode="General">
                  <c:v>-4.9547747107935795E-4</c:v>
                </c:pt>
                <c:pt idx="1353" formatCode="General">
                  <c:v>-4.94445182441943E-4</c:v>
                </c:pt>
                <c:pt idx="1354" formatCode="General">
                  <c:v>-4.9730419872705104E-4</c:v>
                </c:pt>
                <c:pt idx="1355" formatCode="General">
                  <c:v>-4.9271877599399298E-4</c:v>
                </c:pt>
                <c:pt idx="1356" formatCode="General">
                  <c:v>-4.8999505686627798E-4</c:v>
                </c:pt>
                <c:pt idx="1357" formatCode="General">
                  <c:v>-4.9170273176418495E-4</c:v>
                </c:pt>
                <c:pt idx="1358" formatCode="General">
                  <c:v>-4.9199477699225205E-4</c:v>
                </c:pt>
                <c:pt idx="1359" formatCode="General">
                  <c:v>-4.87849113862135E-4</c:v>
                </c:pt>
                <c:pt idx="1360" formatCode="General">
                  <c:v>-4.9465358799098398E-4</c:v>
                </c:pt>
                <c:pt idx="1361" formatCode="General">
                  <c:v>-4.8591257635376199E-4</c:v>
                </c:pt>
                <c:pt idx="1362" formatCode="General">
                  <c:v>-4.9365036513211605E-4</c:v>
                </c:pt>
                <c:pt idx="1363" formatCode="General">
                  <c:v>-4.9059312275066803E-4</c:v>
                </c:pt>
                <c:pt idx="1364" formatCode="General">
                  <c:v>-4.8156031799714301E-4</c:v>
                </c:pt>
                <c:pt idx="1365" formatCode="General">
                  <c:v>-4.9362898612677201E-4</c:v>
                </c:pt>
                <c:pt idx="1366" formatCode="General">
                  <c:v>-4.8376005355420698E-4</c:v>
                </c:pt>
                <c:pt idx="1367" formatCode="General">
                  <c:v>-4.8927863644797505E-4</c:v>
                </c:pt>
                <c:pt idx="1368" formatCode="General">
                  <c:v>-4.8261983196046801E-4</c:v>
                </c:pt>
                <c:pt idx="1369" formatCode="General">
                  <c:v>-4.9451786418006104E-4</c:v>
                </c:pt>
                <c:pt idx="1370" formatCode="General">
                  <c:v>-4.8932043170808997E-4</c:v>
                </c:pt>
                <c:pt idx="1371" formatCode="General">
                  <c:v>-4.8394729052141799E-4</c:v>
                </c:pt>
                <c:pt idx="1372" formatCode="General">
                  <c:v>-4.9603317681928697E-4</c:v>
                </c:pt>
                <c:pt idx="1373" formatCode="General">
                  <c:v>-4.8743055778842001E-4</c:v>
                </c:pt>
                <c:pt idx="1374" formatCode="General">
                  <c:v>-4.8836200321522301E-4</c:v>
                </c:pt>
                <c:pt idx="1375" formatCode="General">
                  <c:v>-4.9421854312310003E-4</c:v>
                </c:pt>
                <c:pt idx="1376" formatCode="General">
                  <c:v>-4.9094116233895505E-4</c:v>
                </c:pt>
                <c:pt idx="1377" formatCode="General">
                  <c:v>-4.8859958960525897E-4</c:v>
                </c:pt>
                <c:pt idx="1378" formatCode="General">
                  <c:v>-4.8882771461015496E-4</c:v>
                </c:pt>
                <c:pt idx="1379" formatCode="General">
                  <c:v>-4.82820835621964E-4</c:v>
                </c:pt>
                <c:pt idx="1380" formatCode="General">
                  <c:v>-4.7443870614959403E-4</c:v>
                </c:pt>
                <c:pt idx="1381" formatCode="General">
                  <c:v>-4.8122590911577902E-4</c:v>
                </c:pt>
                <c:pt idx="1382" formatCode="General">
                  <c:v>-4.9368577635218599E-4</c:v>
                </c:pt>
                <c:pt idx="1383" formatCode="General">
                  <c:v>-4.8867524719729805E-4</c:v>
                </c:pt>
                <c:pt idx="1384" formatCode="General">
                  <c:v>-4.8332485652158303E-4</c:v>
                </c:pt>
                <c:pt idx="1385" formatCode="General">
                  <c:v>-4.8894240589023496E-4</c:v>
                </c:pt>
                <c:pt idx="1386" formatCode="General">
                  <c:v>-4.99984013946427E-4</c:v>
                </c:pt>
                <c:pt idx="1387" formatCode="General">
                  <c:v>-4.9169489144869404E-4</c:v>
                </c:pt>
                <c:pt idx="1388" formatCode="General">
                  <c:v>-5.0913028378334697E-4</c:v>
                </c:pt>
                <c:pt idx="1389" formatCode="General">
                  <c:v>-4.8488093909102801E-4</c:v>
                </c:pt>
                <c:pt idx="1390" formatCode="General">
                  <c:v>-4.9026811206519597E-4</c:v>
                </c:pt>
                <c:pt idx="1391" formatCode="General">
                  <c:v>-4.8109264335084202E-4</c:v>
                </c:pt>
                <c:pt idx="1392" formatCode="General">
                  <c:v>-4.8375156832637401E-4</c:v>
                </c:pt>
                <c:pt idx="1393" formatCode="General">
                  <c:v>-4.8463388988482403E-4</c:v>
                </c:pt>
                <c:pt idx="1394" formatCode="General">
                  <c:v>-4.9016186680381798E-4</c:v>
                </c:pt>
                <c:pt idx="1395" formatCode="General">
                  <c:v>-4.8678744013337899E-4</c:v>
                </c:pt>
                <c:pt idx="1396" formatCode="General">
                  <c:v>-4.8671464954737299E-4</c:v>
                </c:pt>
                <c:pt idx="1397" formatCode="General">
                  <c:v>-4.7878483344477999E-4</c:v>
                </c:pt>
                <c:pt idx="1398" formatCode="General">
                  <c:v>-4.8635402438943702E-4</c:v>
                </c:pt>
                <c:pt idx="1399" formatCode="General">
                  <c:v>-4.9264090526286296E-4</c:v>
                </c:pt>
                <c:pt idx="1400" formatCode="General">
                  <c:v>-4.7896263930129299E-4</c:v>
                </c:pt>
                <c:pt idx="1401" formatCode="General">
                  <c:v>-4.7500453059173999E-4</c:v>
                </c:pt>
                <c:pt idx="1402" formatCode="General">
                  <c:v>-4.7960049785239798E-4</c:v>
                </c:pt>
                <c:pt idx="1403" formatCode="General">
                  <c:v>-4.8000425429293699E-4</c:v>
                </c:pt>
                <c:pt idx="1404" formatCode="General">
                  <c:v>-4.7840173765485901E-4</c:v>
                </c:pt>
                <c:pt idx="1405" formatCode="General">
                  <c:v>-4.7698523791348701E-4</c:v>
                </c:pt>
                <c:pt idx="1406" formatCode="General">
                  <c:v>-4.8049063708426699E-4</c:v>
                </c:pt>
                <c:pt idx="1407" formatCode="General">
                  <c:v>-4.8048438639627499E-4</c:v>
                </c:pt>
                <c:pt idx="1408" formatCode="General">
                  <c:v>-4.6703924153716899E-4</c:v>
                </c:pt>
                <c:pt idx="1409" formatCode="General">
                  <c:v>-4.7944143829961301E-4</c:v>
                </c:pt>
                <c:pt idx="1410" formatCode="General">
                  <c:v>-4.6323288780048298E-4</c:v>
                </c:pt>
                <c:pt idx="1411" formatCode="General">
                  <c:v>-4.7091256247199902E-4</c:v>
                </c:pt>
                <c:pt idx="1412" formatCode="General">
                  <c:v>-4.7183982947978899E-4</c:v>
                </c:pt>
                <c:pt idx="1413" formatCode="General">
                  <c:v>-4.7810229739985198E-4</c:v>
                </c:pt>
                <c:pt idx="1414" formatCode="General">
                  <c:v>-4.6821436680950801E-4</c:v>
                </c:pt>
                <c:pt idx="1415" formatCode="General">
                  <c:v>-4.67430557778191E-4</c:v>
                </c:pt>
                <c:pt idx="1416" formatCode="General">
                  <c:v>-4.7498983131935801E-4</c:v>
                </c:pt>
                <c:pt idx="1417" formatCode="General">
                  <c:v>-4.8315901367561201E-4</c:v>
                </c:pt>
                <c:pt idx="1418" formatCode="General">
                  <c:v>-4.76839216678382E-4</c:v>
                </c:pt>
                <c:pt idx="1419" formatCode="General">
                  <c:v>-4.81183382778548E-4</c:v>
                </c:pt>
                <c:pt idx="1420" formatCode="General">
                  <c:v>-4.78605008581625E-4</c:v>
                </c:pt>
                <c:pt idx="1421" formatCode="General">
                  <c:v>-4.7004171686753699E-4</c:v>
                </c:pt>
                <c:pt idx="1422" formatCode="General">
                  <c:v>-4.8850672223415496E-4</c:v>
                </c:pt>
                <c:pt idx="1423" formatCode="General">
                  <c:v>-4.8643265427785398E-4</c:v>
                </c:pt>
                <c:pt idx="1424" formatCode="General">
                  <c:v>-4.6382596850378798E-4</c:v>
                </c:pt>
                <c:pt idx="1425" formatCode="General">
                  <c:v>-4.8575940724092002E-4</c:v>
                </c:pt>
                <c:pt idx="1426" formatCode="General">
                  <c:v>-4.7912632393203302E-4</c:v>
                </c:pt>
                <c:pt idx="1427" formatCode="General">
                  <c:v>-4.8316039196514199E-4</c:v>
                </c:pt>
                <c:pt idx="1428" formatCode="General">
                  <c:v>-4.8134034485793601E-4</c:v>
                </c:pt>
                <c:pt idx="1429" formatCode="General">
                  <c:v>-4.7902855573876701E-4</c:v>
                </c:pt>
                <c:pt idx="1430" formatCode="General">
                  <c:v>-4.7618839539046202E-4</c:v>
                </c:pt>
                <c:pt idx="1431" formatCode="General">
                  <c:v>-4.7092486050006601E-4</c:v>
                </c:pt>
                <c:pt idx="1432" formatCode="General">
                  <c:v>-4.8362306078510397E-4</c:v>
                </c:pt>
                <c:pt idx="1433" formatCode="General">
                  <c:v>-4.8170193108309898E-4</c:v>
                </c:pt>
                <c:pt idx="1434" formatCode="General">
                  <c:v>-4.7351775422088102E-4</c:v>
                </c:pt>
                <c:pt idx="1435" formatCode="General">
                  <c:v>-4.6303743805956401E-4</c:v>
                </c:pt>
                <c:pt idx="1436" formatCode="General">
                  <c:v>-4.6321181959153298E-4</c:v>
                </c:pt>
                <c:pt idx="1437" formatCode="General">
                  <c:v>-4.8864136961389304E-4</c:v>
                </c:pt>
                <c:pt idx="1438" formatCode="General">
                  <c:v>-4.7231981781850298E-4</c:v>
                </c:pt>
                <c:pt idx="1439" formatCode="General">
                  <c:v>-4.8087992434017301E-4</c:v>
                </c:pt>
                <c:pt idx="1440" formatCode="General">
                  <c:v>-4.6374391357140399E-4</c:v>
                </c:pt>
                <c:pt idx="1441" formatCode="General">
                  <c:v>-4.7771763258182298E-4</c:v>
                </c:pt>
                <c:pt idx="1442" formatCode="General">
                  <c:v>-4.6194896768002601E-4</c:v>
                </c:pt>
                <c:pt idx="1443" formatCode="General">
                  <c:v>-4.73460475942389E-4</c:v>
                </c:pt>
                <c:pt idx="1444" formatCode="General">
                  <c:v>-4.68097527951196E-4</c:v>
                </c:pt>
                <c:pt idx="1445" formatCode="General">
                  <c:v>-4.6927502077294398E-4</c:v>
                </c:pt>
                <c:pt idx="1446" formatCode="General">
                  <c:v>-4.6321300985011202E-4</c:v>
                </c:pt>
                <c:pt idx="1447" formatCode="General">
                  <c:v>-4.7154263625639699E-4</c:v>
                </c:pt>
                <c:pt idx="1448" formatCode="General">
                  <c:v>-4.6407761980587299E-4</c:v>
                </c:pt>
                <c:pt idx="1449" formatCode="General">
                  <c:v>-4.6724508659989601E-4</c:v>
                </c:pt>
                <c:pt idx="1450" formatCode="General">
                  <c:v>-4.7588908349177497E-4</c:v>
                </c:pt>
                <c:pt idx="1451" formatCode="General">
                  <c:v>-4.7700753540527198E-4</c:v>
                </c:pt>
                <c:pt idx="1452" formatCode="General">
                  <c:v>-4.6739322087736E-4</c:v>
                </c:pt>
                <c:pt idx="1453" formatCode="General">
                  <c:v>-4.7007269821035898E-4</c:v>
                </c:pt>
                <c:pt idx="1454" formatCode="General">
                  <c:v>-4.6736374351334501E-4</c:v>
                </c:pt>
                <c:pt idx="1455" formatCode="General">
                  <c:v>-4.6589132249341399E-4</c:v>
                </c:pt>
                <c:pt idx="1456" formatCode="General">
                  <c:v>-4.8663821603385802E-4</c:v>
                </c:pt>
                <c:pt idx="1457" formatCode="General">
                  <c:v>-4.84490395893006E-4</c:v>
                </c:pt>
                <c:pt idx="1458" formatCode="General">
                  <c:v>-4.7487446519095501E-4</c:v>
                </c:pt>
                <c:pt idx="1459" formatCode="General">
                  <c:v>-4.6554033069898297E-4</c:v>
                </c:pt>
                <c:pt idx="1460" formatCode="General">
                  <c:v>-4.7441786583994502E-4</c:v>
                </c:pt>
                <c:pt idx="1461" formatCode="General">
                  <c:v>-4.70978466881425E-4</c:v>
                </c:pt>
                <c:pt idx="1462" formatCode="General">
                  <c:v>-4.6934785927457001E-4</c:v>
                </c:pt>
                <c:pt idx="1463" formatCode="General">
                  <c:v>-4.7448416025662498E-4</c:v>
                </c:pt>
                <c:pt idx="1464" formatCode="General">
                  <c:v>-4.6868446754522798E-4</c:v>
                </c:pt>
                <c:pt idx="1465" formatCode="General">
                  <c:v>-4.5660312178007201E-4</c:v>
                </c:pt>
                <c:pt idx="1466" formatCode="General">
                  <c:v>-4.7236111010448502E-4</c:v>
                </c:pt>
                <c:pt idx="1467" formatCode="General">
                  <c:v>-4.7220090879627899E-4</c:v>
                </c:pt>
                <c:pt idx="1468" formatCode="General">
                  <c:v>-4.7082249078295001E-4</c:v>
                </c:pt>
                <c:pt idx="1469" formatCode="General">
                  <c:v>-4.6967127090149499E-4</c:v>
                </c:pt>
                <c:pt idx="1470" formatCode="General">
                  <c:v>-4.7537822317100201E-4</c:v>
                </c:pt>
                <c:pt idx="1471" formatCode="General">
                  <c:v>-4.6327639460392803E-4</c:v>
                </c:pt>
                <c:pt idx="1472" formatCode="General">
                  <c:v>-4.63384038208751E-4</c:v>
                </c:pt>
                <c:pt idx="1473" formatCode="General">
                  <c:v>-4.7366935129620699E-4</c:v>
                </c:pt>
                <c:pt idx="1474" formatCode="General">
                  <c:v>-4.6415279359699997E-4</c:v>
                </c:pt>
                <c:pt idx="1475" formatCode="General">
                  <c:v>-4.5631319598218699E-4</c:v>
                </c:pt>
                <c:pt idx="1476" formatCode="General">
                  <c:v>-4.73598559789489E-4</c:v>
                </c:pt>
                <c:pt idx="1477" formatCode="General">
                  <c:v>-4.6098398553733202E-4</c:v>
                </c:pt>
                <c:pt idx="1478" formatCode="General">
                  <c:v>-4.6564628011112701E-4</c:v>
                </c:pt>
                <c:pt idx="1479" formatCode="General">
                  <c:v>-4.5829293985611102E-4</c:v>
                </c:pt>
                <c:pt idx="1480" formatCode="General">
                  <c:v>-4.55182630906312E-4</c:v>
                </c:pt>
                <c:pt idx="1481" formatCode="General">
                  <c:v>-4.5960413396230898E-4</c:v>
                </c:pt>
                <c:pt idx="1482" formatCode="General">
                  <c:v>-4.5717888125265102E-4</c:v>
                </c:pt>
                <c:pt idx="1483" formatCode="General">
                  <c:v>-4.6783521205165802E-4</c:v>
                </c:pt>
                <c:pt idx="1484" formatCode="General">
                  <c:v>-4.5394201923536199E-4</c:v>
                </c:pt>
                <c:pt idx="1485" formatCode="General">
                  <c:v>-4.6001671334194302E-4</c:v>
                </c:pt>
                <c:pt idx="1486" formatCode="General">
                  <c:v>-4.5885616928330699E-4</c:v>
                </c:pt>
                <c:pt idx="1487" formatCode="General">
                  <c:v>-4.58271900691375E-4</c:v>
                </c:pt>
                <c:pt idx="1488" formatCode="General">
                  <c:v>-4.5213199083457301E-4</c:v>
                </c:pt>
                <c:pt idx="1489" formatCode="General">
                  <c:v>-4.6532102500777898E-4</c:v>
                </c:pt>
                <c:pt idx="1490" formatCode="General">
                  <c:v>-4.6056740905489802E-4</c:v>
                </c:pt>
                <c:pt idx="1491" formatCode="General">
                  <c:v>-4.5921255093984699E-4</c:v>
                </c:pt>
                <c:pt idx="1492" formatCode="General">
                  <c:v>-4.5816930043316199E-4</c:v>
                </c:pt>
                <c:pt idx="1493" formatCode="General">
                  <c:v>-4.4992066183526902E-4</c:v>
                </c:pt>
                <c:pt idx="1494" formatCode="General">
                  <c:v>-4.5786425659194202E-4</c:v>
                </c:pt>
                <c:pt idx="1495" formatCode="General">
                  <c:v>-4.6235643282484398E-4</c:v>
                </c:pt>
                <c:pt idx="1496" formatCode="General">
                  <c:v>-4.4738414997193098E-4</c:v>
                </c:pt>
                <c:pt idx="1497" formatCode="General">
                  <c:v>-4.5615554885987798E-4</c:v>
                </c:pt>
                <c:pt idx="1498" formatCode="General">
                  <c:v>-4.6363349132544802E-4</c:v>
                </c:pt>
                <c:pt idx="1499" formatCode="General">
                  <c:v>-4.5978466641520901E-4</c:v>
                </c:pt>
                <c:pt idx="1500" formatCode="General">
                  <c:v>-4.4734722648667301E-4</c:v>
                </c:pt>
                <c:pt idx="1501" formatCode="General">
                  <c:v>-4.5782233832532298E-4</c:v>
                </c:pt>
                <c:pt idx="1502" formatCode="General">
                  <c:v>-4.6514385414894802E-4</c:v>
                </c:pt>
                <c:pt idx="1503" formatCode="General">
                  <c:v>-4.59235395467603E-4</c:v>
                </c:pt>
                <c:pt idx="1504" formatCode="General">
                  <c:v>-4.67892415298562E-4</c:v>
                </c:pt>
                <c:pt idx="1505" formatCode="General">
                  <c:v>-4.6217906251992002E-4</c:v>
                </c:pt>
                <c:pt idx="1506" formatCode="General">
                  <c:v>-4.4087069268919501E-4</c:v>
                </c:pt>
                <c:pt idx="1507" formatCode="General">
                  <c:v>-4.5221892951768803E-4</c:v>
                </c:pt>
                <c:pt idx="1508" formatCode="General">
                  <c:v>-4.5142515196361799E-4</c:v>
                </c:pt>
                <c:pt idx="1509" formatCode="General">
                  <c:v>-4.4796205942867302E-4</c:v>
                </c:pt>
                <c:pt idx="1510" formatCode="General">
                  <c:v>-4.5417728744662699E-4</c:v>
                </c:pt>
                <c:pt idx="1511" formatCode="General">
                  <c:v>-4.5833524746644201E-4</c:v>
                </c:pt>
                <c:pt idx="1512" formatCode="General">
                  <c:v>-4.57734814777629E-4</c:v>
                </c:pt>
                <c:pt idx="1513" formatCode="General">
                  <c:v>-4.53628059394255E-4</c:v>
                </c:pt>
                <c:pt idx="1514" formatCode="General">
                  <c:v>-4.47928702742309E-4</c:v>
                </c:pt>
                <c:pt idx="1515" formatCode="General">
                  <c:v>-4.6161231137490597E-4</c:v>
                </c:pt>
                <c:pt idx="1516" formatCode="General">
                  <c:v>-4.4985843681452197E-4</c:v>
                </c:pt>
                <c:pt idx="1517" formatCode="General">
                  <c:v>-4.55228717399196E-4</c:v>
                </c:pt>
                <c:pt idx="1518" formatCode="General">
                  <c:v>-4.5691153216653702E-4</c:v>
                </c:pt>
                <c:pt idx="1519" formatCode="General">
                  <c:v>-4.5803578538010999E-4</c:v>
                </c:pt>
                <c:pt idx="1520" formatCode="General">
                  <c:v>-4.44852501347838E-4</c:v>
                </c:pt>
                <c:pt idx="1521" formatCode="General">
                  <c:v>-4.60325282567508E-4</c:v>
                </c:pt>
                <c:pt idx="1522" formatCode="General">
                  <c:v>-4.5447851004488E-4</c:v>
                </c:pt>
                <c:pt idx="1523" formatCode="General">
                  <c:v>-4.5084837178956599E-4</c:v>
                </c:pt>
                <c:pt idx="1524" formatCode="General">
                  <c:v>-4.5009514992170902E-4</c:v>
                </c:pt>
                <c:pt idx="1525" formatCode="General">
                  <c:v>-4.5623714310026402E-4</c:v>
                </c:pt>
                <c:pt idx="1526" formatCode="General">
                  <c:v>-4.6676276395573799E-4</c:v>
                </c:pt>
                <c:pt idx="1527" formatCode="General">
                  <c:v>-4.5396386243558398E-4</c:v>
                </c:pt>
                <c:pt idx="1528" formatCode="General">
                  <c:v>-4.5787520231160898E-4</c:v>
                </c:pt>
                <c:pt idx="1529" formatCode="General">
                  <c:v>-4.5298110548364101E-4</c:v>
                </c:pt>
                <c:pt idx="1530" formatCode="General">
                  <c:v>-4.5335900200253E-4</c:v>
                </c:pt>
                <c:pt idx="1531" formatCode="General">
                  <c:v>-4.5914328744048799E-4</c:v>
                </c:pt>
                <c:pt idx="1532" formatCode="General">
                  <c:v>-4.56488636272929E-4</c:v>
                </c:pt>
                <c:pt idx="1533" formatCode="General">
                  <c:v>-4.5157304296173799E-4</c:v>
                </c:pt>
                <c:pt idx="1534" formatCode="General">
                  <c:v>-4.5348296995992299E-4</c:v>
                </c:pt>
                <c:pt idx="1535" formatCode="General">
                  <c:v>-4.5295160662168701E-4</c:v>
                </c:pt>
                <c:pt idx="1536" formatCode="General">
                  <c:v>-4.41702208745705E-4</c:v>
                </c:pt>
                <c:pt idx="1537" formatCode="General">
                  <c:v>-4.46578909942132E-4</c:v>
                </c:pt>
                <c:pt idx="1538" formatCode="General">
                  <c:v>-4.4774521556651499E-4</c:v>
                </c:pt>
                <c:pt idx="1539" formatCode="General">
                  <c:v>-4.5800440582007598E-4</c:v>
                </c:pt>
                <c:pt idx="1540" formatCode="General">
                  <c:v>-4.4454003990788098E-4</c:v>
                </c:pt>
                <c:pt idx="1541" formatCode="General">
                  <c:v>-4.4395748186063498E-4</c:v>
                </c:pt>
                <c:pt idx="1542" formatCode="General">
                  <c:v>-4.3758361064189199E-4</c:v>
                </c:pt>
                <c:pt idx="1543" formatCode="General">
                  <c:v>-4.4560478682261899E-4</c:v>
                </c:pt>
                <c:pt idx="1544" formatCode="General">
                  <c:v>-4.4117634342606199E-4</c:v>
                </c:pt>
                <c:pt idx="1545" formatCode="General">
                  <c:v>-4.6036200737686498E-4</c:v>
                </c:pt>
                <c:pt idx="1546" formatCode="General">
                  <c:v>-4.3755211615949398E-4</c:v>
                </c:pt>
                <c:pt idx="1547" formatCode="General">
                  <c:v>-4.4550179500520902E-4</c:v>
                </c:pt>
                <c:pt idx="1548" formatCode="General">
                  <c:v>-4.4922189977195299E-4</c:v>
                </c:pt>
                <c:pt idx="1549" formatCode="General">
                  <c:v>-4.5197602944437699E-4</c:v>
                </c:pt>
                <c:pt idx="1550" formatCode="General">
                  <c:v>-4.4373682632419301E-4</c:v>
                </c:pt>
                <c:pt idx="1551" formatCode="General">
                  <c:v>-4.5234581911724001E-4</c:v>
                </c:pt>
                <c:pt idx="1552" formatCode="General">
                  <c:v>-4.5435706824295698E-4</c:v>
                </c:pt>
                <c:pt idx="1553" formatCode="General">
                  <c:v>-4.4759018729085198E-4</c:v>
                </c:pt>
                <c:pt idx="1554" formatCode="General">
                  <c:v>-4.5069487372576499E-4</c:v>
                </c:pt>
                <c:pt idx="1555" formatCode="General">
                  <c:v>-4.4728489468571201E-4</c:v>
                </c:pt>
                <c:pt idx="1556" formatCode="General">
                  <c:v>-4.5250296313778299E-4</c:v>
                </c:pt>
                <c:pt idx="1557" formatCode="General">
                  <c:v>-4.45539955778642E-4</c:v>
                </c:pt>
                <c:pt idx="1558" formatCode="General">
                  <c:v>-4.6488037749011602E-4</c:v>
                </c:pt>
                <c:pt idx="1559" formatCode="General">
                  <c:v>-4.4039736399663099E-4</c:v>
                </c:pt>
                <c:pt idx="1560" formatCode="General">
                  <c:v>-4.55139334031317E-4</c:v>
                </c:pt>
                <c:pt idx="1561" formatCode="General">
                  <c:v>-4.5454824797592098E-4</c:v>
                </c:pt>
                <c:pt idx="1562" formatCode="General">
                  <c:v>-4.61659771876404E-4</c:v>
                </c:pt>
                <c:pt idx="1563" formatCode="General">
                  <c:v>-4.4813018307038099E-4</c:v>
                </c:pt>
                <c:pt idx="1564" formatCode="General">
                  <c:v>-4.4604404048303699E-4</c:v>
                </c:pt>
                <c:pt idx="1565" formatCode="General">
                  <c:v>-4.4898240611985601E-4</c:v>
                </c:pt>
                <c:pt idx="1566" formatCode="General">
                  <c:v>-4.5755494698943299E-4</c:v>
                </c:pt>
                <c:pt idx="1567" formatCode="General">
                  <c:v>-4.4599194643743398E-4</c:v>
                </c:pt>
                <c:pt idx="1568" formatCode="General">
                  <c:v>-4.4995060834359302E-4</c:v>
                </c:pt>
                <c:pt idx="1569" formatCode="General">
                  <c:v>-4.4338091229040397E-4</c:v>
                </c:pt>
                <c:pt idx="1570" formatCode="General">
                  <c:v>-4.4944178698299502E-4</c:v>
                </c:pt>
                <c:pt idx="1571" formatCode="General">
                  <c:v>-4.5052486160412398E-4</c:v>
                </c:pt>
                <c:pt idx="1572" formatCode="General">
                  <c:v>-4.4588104768237001E-4</c:v>
                </c:pt>
                <c:pt idx="1573" formatCode="General">
                  <c:v>-4.4332863811731398E-4</c:v>
                </c:pt>
                <c:pt idx="1574" formatCode="General">
                  <c:v>-4.4588235507522902E-4</c:v>
                </c:pt>
                <c:pt idx="1575" formatCode="General">
                  <c:v>-4.57578097071201E-4</c:v>
                </c:pt>
                <c:pt idx="1576" formatCode="General">
                  <c:v>-4.38309224965964E-4</c:v>
                </c:pt>
                <c:pt idx="1577" formatCode="General">
                  <c:v>-4.53667744945311E-4</c:v>
                </c:pt>
                <c:pt idx="1578" formatCode="General">
                  <c:v>-4.3379845329192602E-4</c:v>
                </c:pt>
                <c:pt idx="1579" formatCode="General">
                  <c:v>-4.40985189188366E-4</c:v>
                </c:pt>
                <c:pt idx="1580" formatCode="General">
                  <c:v>-4.45152809269029E-4</c:v>
                </c:pt>
                <c:pt idx="1581" formatCode="General">
                  <c:v>-4.4178776984199898E-4</c:v>
                </c:pt>
                <c:pt idx="1582" formatCode="General">
                  <c:v>-4.4657479816050002E-4</c:v>
                </c:pt>
                <c:pt idx="1583" formatCode="General">
                  <c:v>-4.4315033070581002E-4</c:v>
                </c:pt>
                <c:pt idx="1584" formatCode="General">
                  <c:v>-4.5714026526727497E-4</c:v>
                </c:pt>
                <c:pt idx="1585" formatCode="General">
                  <c:v>-4.6036788550895001E-4</c:v>
                </c:pt>
                <c:pt idx="1586" formatCode="General">
                  <c:v>-4.4020661831425798E-4</c:v>
                </c:pt>
                <c:pt idx="1587" formatCode="General">
                  <c:v>-4.3830394621063401E-4</c:v>
                </c:pt>
                <c:pt idx="1588" formatCode="General">
                  <c:v>-4.4442828528082101E-4</c:v>
                </c:pt>
                <c:pt idx="1589" formatCode="General">
                  <c:v>-4.4579765691241601E-4</c:v>
                </c:pt>
                <c:pt idx="1590" formatCode="General">
                  <c:v>-4.4447602492981301E-4</c:v>
                </c:pt>
                <c:pt idx="1591" formatCode="General">
                  <c:v>-4.42367747446436E-4</c:v>
                </c:pt>
                <c:pt idx="1592" formatCode="General">
                  <c:v>-4.4501002184162499E-4</c:v>
                </c:pt>
                <c:pt idx="1593" formatCode="General">
                  <c:v>-4.4082330154544201E-4</c:v>
                </c:pt>
                <c:pt idx="1594" formatCode="General">
                  <c:v>-4.45228679366397E-4</c:v>
                </c:pt>
                <c:pt idx="1595" formatCode="General">
                  <c:v>-4.4995865615109302E-4</c:v>
                </c:pt>
                <c:pt idx="1596" formatCode="General">
                  <c:v>-4.4685708683731798E-4</c:v>
                </c:pt>
                <c:pt idx="1597" formatCode="General">
                  <c:v>-4.3358712093455098E-4</c:v>
                </c:pt>
                <c:pt idx="1598" formatCode="General">
                  <c:v>-4.2984865515248801E-4</c:v>
                </c:pt>
                <c:pt idx="1599" formatCode="General">
                  <c:v>-4.4024092851080503E-4</c:v>
                </c:pt>
                <c:pt idx="1600" formatCode="General">
                  <c:v>-4.3985074991587499E-4</c:v>
                </c:pt>
                <c:pt idx="1601" formatCode="General">
                  <c:v>-4.3291215785127402E-4</c:v>
                </c:pt>
                <c:pt idx="1602" formatCode="General">
                  <c:v>-4.3114488111328097E-4</c:v>
                </c:pt>
                <c:pt idx="1603" formatCode="General">
                  <c:v>-4.37979732204778E-4</c:v>
                </c:pt>
                <c:pt idx="1604" formatCode="General">
                  <c:v>-4.4327980119052601E-4</c:v>
                </c:pt>
                <c:pt idx="1605" formatCode="General">
                  <c:v>-4.3200403701747702E-4</c:v>
                </c:pt>
                <c:pt idx="1606" formatCode="General">
                  <c:v>-4.3795764962207298E-4</c:v>
                </c:pt>
                <c:pt idx="1607" formatCode="General">
                  <c:v>-4.54240054442585E-4</c:v>
                </c:pt>
                <c:pt idx="1608" formatCode="General">
                  <c:v>-4.4285377542398099E-4</c:v>
                </c:pt>
                <c:pt idx="1609" formatCode="General">
                  <c:v>-4.4022815503769202E-4</c:v>
                </c:pt>
                <c:pt idx="1610" formatCode="General">
                  <c:v>-4.4800998651662899E-4</c:v>
                </c:pt>
                <c:pt idx="1611" formatCode="General">
                  <c:v>-4.3642619894328498E-4</c:v>
                </c:pt>
                <c:pt idx="1612" formatCode="General">
                  <c:v>-4.34881477109511E-4</c:v>
                </c:pt>
                <c:pt idx="1613" formatCode="General">
                  <c:v>-4.5321178178848E-4</c:v>
                </c:pt>
                <c:pt idx="1614" formatCode="General">
                  <c:v>-4.4629247340827101E-4</c:v>
                </c:pt>
                <c:pt idx="1615" formatCode="General">
                  <c:v>-4.4671768680006502E-4</c:v>
                </c:pt>
                <c:pt idx="1616" formatCode="General">
                  <c:v>-4.44559284817758E-4</c:v>
                </c:pt>
                <c:pt idx="1617" formatCode="General">
                  <c:v>-4.2938305398876998E-4</c:v>
                </c:pt>
                <c:pt idx="1618" formatCode="General">
                  <c:v>-4.3387392607330901E-4</c:v>
                </c:pt>
                <c:pt idx="1619" formatCode="General">
                  <c:v>-4.4281719808587499E-4</c:v>
                </c:pt>
                <c:pt idx="1620" formatCode="General">
                  <c:v>-4.4012833994281302E-4</c:v>
                </c:pt>
                <c:pt idx="1621" formatCode="General">
                  <c:v>-4.3226637620280301E-4</c:v>
                </c:pt>
                <c:pt idx="1622" formatCode="General">
                  <c:v>-4.4334258672538502E-4</c:v>
                </c:pt>
                <c:pt idx="1623" formatCode="General">
                  <c:v>-4.30589893196269E-4</c:v>
                </c:pt>
                <c:pt idx="1624" formatCode="General">
                  <c:v>-4.3850925095665E-4</c:v>
                </c:pt>
                <c:pt idx="1625" formatCode="General">
                  <c:v>-4.32683638734734E-4</c:v>
                </c:pt>
                <c:pt idx="1626" formatCode="General">
                  <c:v>-4.2947842096805302E-4</c:v>
                </c:pt>
                <c:pt idx="1627" formatCode="General">
                  <c:v>-4.4869570646687798E-4</c:v>
                </c:pt>
                <c:pt idx="1628" formatCode="General">
                  <c:v>-4.2613052402030299E-4</c:v>
                </c:pt>
                <c:pt idx="1629" formatCode="General">
                  <c:v>-4.3475491417411198E-4</c:v>
                </c:pt>
                <c:pt idx="1630" formatCode="General">
                  <c:v>-4.3458637362555101E-4</c:v>
                </c:pt>
                <c:pt idx="1631" formatCode="General">
                  <c:v>-4.3620212547198302E-4</c:v>
                </c:pt>
                <c:pt idx="1632" formatCode="General">
                  <c:v>-4.3578449073734701E-4</c:v>
                </c:pt>
                <c:pt idx="1633" formatCode="General">
                  <c:v>-4.5000128087064901E-4</c:v>
                </c:pt>
                <c:pt idx="1634" formatCode="General">
                  <c:v>-4.4505074345341499E-4</c:v>
                </c:pt>
                <c:pt idx="1635" formatCode="General">
                  <c:v>-4.3654726787664499E-4</c:v>
                </c:pt>
                <c:pt idx="1636" formatCode="General">
                  <c:v>-4.3652982011934701E-4</c:v>
                </c:pt>
                <c:pt idx="1637" formatCode="General">
                  <c:v>-4.3877820965152202E-4</c:v>
                </c:pt>
                <c:pt idx="1638" formatCode="General">
                  <c:v>-4.4048645820286299E-4</c:v>
                </c:pt>
                <c:pt idx="1639" formatCode="General">
                  <c:v>-4.4400173418997397E-4</c:v>
                </c:pt>
                <c:pt idx="1640" formatCode="General">
                  <c:v>-4.4320105662334301E-4</c:v>
                </c:pt>
                <c:pt idx="1641" formatCode="General">
                  <c:v>-4.4883593021312899E-4</c:v>
                </c:pt>
                <c:pt idx="1642" formatCode="General">
                  <c:v>-4.3213921169772202E-4</c:v>
                </c:pt>
                <c:pt idx="1643" formatCode="General">
                  <c:v>-4.3978417011427198E-4</c:v>
                </c:pt>
                <c:pt idx="1644" formatCode="General">
                  <c:v>-4.5293624088477E-4</c:v>
                </c:pt>
                <c:pt idx="1645" formatCode="General">
                  <c:v>-4.4059993606965301E-4</c:v>
                </c:pt>
                <c:pt idx="1646" formatCode="General">
                  <c:v>-4.3495220177934698E-4</c:v>
                </c:pt>
                <c:pt idx="1647" formatCode="General">
                  <c:v>-4.3578696941941097E-4</c:v>
                </c:pt>
                <c:pt idx="1648" formatCode="General">
                  <c:v>-4.4137449728291002E-4</c:v>
                </c:pt>
                <c:pt idx="1649" formatCode="General">
                  <c:v>-4.4619681149992102E-4</c:v>
                </c:pt>
                <c:pt idx="1650" formatCode="General">
                  <c:v>-4.46061587046343E-4</c:v>
                </c:pt>
                <c:pt idx="1651" formatCode="General">
                  <c:v>-4.44986128409727E-4</c:v>
                </c:pt>
                <c:pt idx="1652" formatCode="General">
                  <c:v>-4.2947446034607799E-4</c:v>
                </c:pt>
                <c:pt idx="1653" formatCode="General">
                  <c:v>-4.4102827410903901E-4</c:v>
                </c:pt>
                <c:pt idx="1654" formatCode="General">
                  <c:v>-4.28968830188987E-4</c:v>
                </c:pt>
                <c:pt idx="1655" formatCode="General">
                  <c:v>-4.5106005554085201E-4</c:v>
                </c:pt>
                <c:pt idx="1656" formatCode="General">
                  <c:v>-4.3444481107095099E-4</c:v>
                </c:pt>
                <c:pt idx="1657" formatCode="General">
                  <c:v>-4.4969701678270098E-4</c:v>
                </c:pt>
                <c:pt idx="1658" formatCode="General">
                  <c:v>-4.3528599789942698E-4</c:v>
                </c:pt>
                <c:pt idx="1659" formatCode="General">
                  <c:v>-4.2473430874286002E-4</c:v>
                </c:pt>
                <c:pt idx="1660" formatCode="General">
                  <c:v>-4.2552590513483801E-4</c:v>
                </c:pt>
                <c:pt idx="1661" formatCode="General">
                  <c:v>-4.3459952608729502E-4</c:v>
                </c:pt>
                <c:pt idx="1662" formatCode="General">
                  <c:v>-4.3827748408159002E-4</c:v>
                </c:pt>
                <c:pt idx="1663" formatCode="General">
                  <c:v>-4.4522734662163398E-4</c:v>
                </c:pt>
                <c:pt idx="1664" formatCode="General">
                  <c:v>-4.4352358760095902E-4</c:v>
                </c:pt>
                <c:pt idx="1665" formatCode="General">
                  <c:v>-4.45588628424319E-4</c:v>
                </c:pt>
                <c:pt idx="1666" formatCode="General">
                  <c:v>-4.4249572492682701E-4</c:v>
                </c:pt>
                <c:pt idx="1667" formatCode="General">
                  <c:v>-4.5046372908337702E-4</c:v>
                </c:pt>
                <c:pt idx="1668" formatCode="General">
                  <c:v>-4.2408829714459499E-4</c:v>
                </c:pt>
                <c:pt idx="1669" formatCode="General">
                  <c:v>-4.27508211842826E-4</c:v>
                </c:pt>
                <c:pt idx="1670" formatCode="General">
                  <c:v>-4.3748938648257001E-4</c:v>
                </c:pt>
                <c:pt idx="1671" formatCode="General">
                  <c:v>-4.3138613033105001E-4</c:v>
                </c:pt>
                <c:pt idx="1672" formatCode="General">
                  <c:v>-4.4521578549012802E-4</c:v>
                </c:pt>
                <c:pt idx="1673" formatCode="General">
                  <c:v>-4.33240187812163E-4</c:v>
                </c:pt>
                <c:pt idx="1674" formatCode="General">
                  <c:v>-4.3699712021920298E-4</c:v>
                </c:pt>
                <c:pt idx="1675" formatCode="General">
                  <c:v>-4.2683104141098501E-4</c:v>
                </c:pt>
                <c:pt idx="1676" formatCode="General">
                  <c:v>-4.3683427040522001E-4</c:v>
                </c:pt>
                <c:pt idx="1677" formatCode="General">
                  <c:v>-4.3175075151243898E-4</c:v>
                </c:pt>
                <c:pt idx="1678" formatCode="General">
                  <c:v>-4.2940872552103501E-4</c:v>
                </c:pt>
                <c:pt idx="1679" formatCode="General">
                  <c:v>-4.4016448194753098E-4</c:v>
                </c:pt>
                <c:pt idx="1680" formatCode="General">
                  <c:v>-4.4692066763704901E-4</c:v>
                </c:pt>
                <c:pt idx="1681" formatCode="General">
                  <c:v>-4.4263974068179399E-4</c:v>
                </c:pt>
                <c:pt idx="1682" formatCode="General">
                  <c:v>-4.4471269189762198E-4</c:v>
                </c:pt>
                <c:pt idx="1683" formatCode="General">
                  <c:v>-4.3522337543864002E-4</c:v>
                </c:pt>
                <c:pt idx="1684" formatCode="General">
                  <c:v>-4.3419102152894199E-4</c:v>
                </c:pt>
                <c:pt idx="1685" formatCode="General">
                  <c:v>-4.2906993673173002E-4</c:v>
                </c:pt>
                <c:pt idx="1686" formatCode="General">
                  <c:v>-4.3915655263914902E-4</c:v>
                </c:pt>
                <c:pt idx="1687" formatCode="General">
                  <c:v>-4.3379651036025999E-4</c:v>
                </c:pt>
                <c:pt idx="1688" formatCode="General">
                  <c:v>-4.2963833007149502E-4</c:v>
                </c:pt>
                <c:pt idx="1689" formatCode="General">
                  <c:v>-4.23583933786941E-4</c:v>
                </c:pt>
                <c:pt idx="1690" formatCode="General">
                  <c:v>-4.34391391416953E-4</c:v>
                </c:pt>
                <c:pt idx="1691" formatCode="General">
                  <c:v>-4.3047199263455499E-4</c:v>
                </c:pt>
                <c:pt idx="1692" formatCode="General">
                  <c:v>-4.3007681512653099E-4</c:v>
                </c:pt>
                <c:pt idx="1693" formatCode="General">
                  <c:v>-4.2773822005409001E-4</c:v>
                </c:pt>
                <c:pt idx="1694" formatCode="General">
                  <c:v>-4.3029200796484101E-4</c:v>
                </c:pt>
                <c:pt idx="1695" formatCode="General">
                  <c:v>-4.23703532279741E-4</c:v>
                </c:pt>
                <c:pt idx="1696" formatCode="General">
                  <c:v>-4.2190421757771601E-4</c:v>
                </c:pt>
                <c:pt idx="1697" formatCode="General">
                  <c:v>-4.4582828046625298E-4</c:v>
                </c:pt>
                <c:pt idx="1698" formatCode="General">
                  <c:v>-4.3835813639502198E-4</c:v>
                </c:pt>
                <c:pt idx="1699" formatCode="General">
                  <c:v>-4.2655936755169499E-4</c:v>
                </c:pt>
                <c:pt idx="1700" formatCode="General">
                  <c:v>-4.37228655191691E-4</c:v>
                </c:pt>
                <c:pt idx="1701" formatCode="General">
                  <c:v>-4.3389558006342102E-4</c:v>
                </c:pt>
                <c:pt idx="1702" formatCode="General">
                  <c:v>-4.2470274013378298E-4</c:v>
                </c:pt>
                <c:pt idx="1703" formatCode="General">
                  <c:v>-4.4174375422483198E-4</c:v>
                </c:pt>
                <c:pt idx="1704" formatCode="General">
                  <c:v>-4.3488237637721302E-4</c:v>
                </c:pt>
                <c:pt idx="1705" formatCode="General">
                  <c:v>-4.3116279902677E-4</c:v>
                </c:pt>
                <c:pt idx="1706" formatCode="General">
                  <c:v>-4.2972015610532298E-4</c:v>
                </c:pt>
                <c:pt idx="1707" formatCode="General">
                  <c:v>-4.3044477349729902E-4</c:v>
                </c:pt>
                <c:pt idx="1708" formatCode="General">
                  <c:v>-4.3408394154889602E-4</c:v>
                </c:pt>
                <c:pt idx="1709" formatCode="General">
                  <c:v>-4.2297912216719398E-4</c:v>
                </c:pt>
                <c:pt idx="1710" formatCode="General">
                  <c:v>-4.3145806605022E-4</c:v>
                </c:pt>
                <c:pt idx="1711" formatCode="General">
                  <c:v>-4.2229902844412201E-4</c:v>
                </c:pt>
                <c:pt idx="1712" formatCode="General">
                  <c:v>-4.4070748637446401E-4</c:v>
                </c:pt>
                <c:pt idx="1713" formatCode="General">
                  <c:v>-4.2683520651901302E-4</c:v>
                </c:pt>
                <c:pt idx="1714" formatCode="General">
                  <c:v>-4.2180625386760201E-4</c:v>
                </c:pt>
                <c:pt idx="1715" formatCode="General">
                  <c:v>-4.3663301250476E-4</c:v>
                </c:pt>
                <c:pt idx="1716" formatCode="General">
                  <c:v>-4.3817091915479198E-4</c:v>
                </c:pt>
                <c:pt idx="1717" formatCode="General">
                  <c:v>-4.21955456775651E-4</c:v>
                </c:pt>
                <c:pt idx="1718" formatCode="General">
                  <c:v>-4.27168798738099E-4</c:v>
                </c:pt>
                <c:pt idx="1719" formatCode="General">
                  <c:v>-4.33411475550549E-4</c:v>
                </c:pt>
                <c:pt idx="1720" formatCode="General">
                  <c:v>-4.3396118689263002E-4</c:v>
                </c:pt>
                <c:pt idx="1721" formatCode="General">
                  <c:v>-4.3906034475385298E-4</c:v>
                </c:pt>
                <c:pt idx="1722" formatCode="General">
                  <c:v>-4.35386600738295E-4</c:v>
                </c:pt>
                <c:pt idx="1723" formatCode="General">
                  <c:v>-4.15201870317762E-4</c:v>
                </c:pt>
                <c:pt idx="1724" formatCode="General">
                  <c:v>-4.2022391832170899E-4</c:v>
                </c:pt>
                <c:pt idx="1725" formatCode="General">
                  <c:v>-4.27443999315692E-4</c:v>
                </c:pt>
                <c:pt idx="1726" formatCode="General">
                  <c:v>-4.2196026325921101E-4</c:v>
                </c:pt>
                <c:pt idx="1727" formatCode="General">
                  <c:v>-4.1637951393419298E-4</c:v>
                </c:pt>
                <c:pt idx="1728" formatCode="General">
                  <c:v>-4.1233805938784598E-4</c:v>
                </c:pt>
                <c:pt idx="1729" formatCode="General">
                  <c:v>-4.2913682039598698E-4</c:v>
                </c:pt>
                <c:pt idx="1730" formatCode="General">
                  <c:v>-4.2842362503145301E-4</c:v>
                </c:pt>
                <c:pt idx="1731" formatCode="General">
                  <c:v>-4.3514384783506E-4</c:v>
                </c:pt>
                <c:pt idx="1732" formatCode="General">
                  <c:v>-4.2382700621686198E-4</c:v>
                </c:pt>
                <c:pt idx="1733" formatCode="General">
                  <c:v>-4.2333255971904802E-4</c:v>
                </c:pt>
                <c:pt idx="1734" formatCode="General">
                  <c:v>-4.2461500664419202E-4</c:v>
                </c:pt>
                <c:pt idx="1735" formatCode="General">
                  <c:v>-4.3394853209803401E-4</c:v>
                </c:pt>
                <c:pt idx="1736" formatCode="General">
                  <c:v>-4.1966368360396301E-4</c:v>
                </c:pt>
                <c:pt idx="1737" formatCode="General">
                  <c:v>-4.1955574469292799E-4</c:v>
                </c:pt>
                <c:pt idx="1738" formatCode="General">
                  <c:v>-4.23716829181987E-4</c:v>
                </c:pt>
                <c:pt idx="1739" formatCode="General">
                  <c:v>-4.2111098948734502E-4</c:v>
                </c:pt>
                <c:pt idx="1740" formatCode="General">
                  <c:v>-4.3119649121145498E-4</c:v>
                </c:pt>
                <c:pt idx="1741" formatCode="General">
                  <c:v>-4.2595171603051801E-4</c:v>
                </c:pt>
                <c:pt idx="1742" formatCode="General">
                  <c:v>-4.1679465463268298E-4</c:v>
                </c:pt>
                <c:pt idx="1743" formatCode="General">
                  <c:v>-4.1240779838448401E-4</c:v>
                </c:pt>
                <c:pt idx="1744" formatCode="General">
                  <c:v>-4.1538196669879299E-4</c:v>
                </c:pt>
                <c:pt idx="1745" formatCode="General">
                  <c:v>-4.2517823725095598E-4</c:v>
                </c:pt>
                <c:pt idx="1746" formatCode="General">
                  <c:v>-4.2625165089895799E-4</c:v>
                </c:pt>
                <c:pt idx="1747" formatCode="General">
                  <c:v>-4.18629602204112E-4</c:v>
                </c:pt>
                <c:pt idx="1748" formatCode="General">
                  <c:v>-4.25981656219869E-4</c:v>
                </c:pt>
                <c:pt idx="1749" formatCode="General">
                  <c:v>-4.2427010936324798E-4</c:v>
                </c:pt>
                <c:pt idx="1750" formatCode="General">
                  <c:v>-4.1145443593216001E-4</c:v>
                </c:pt>
                <c:pt idx="1751" formatCode="General">
                  <c:v>-4.2701388437323498E-4</c:v>
                </c:pt>
                <c:pt idx="1752" formatCode="General">
                  <c:v>-4.1408661868467302E-4</c:v>
                </c:pt>
                <c:pt idx="1753" formatCode="General">
                  <c:v>-4.3818840962664098E-4</c:v>
                </c:pt>
                <c:pt idx="1754" formatCode="General">
                  <c:v>-4.3679306080884899E-4</c:v>
                </c:pt>
                <c:pt idx="1755" formatCode="General">
                  <c:v>-4.1743573037332201E-4</c:v>
                </c:pt>
                <c:pt idx="1756" formatCode="General">
                  <c:v>-4.2898444260951603E-4</c:v>
                </c:pt>
                <c:pt idx="1757" formatCode="General">
                  <c:v>-4.1105802040508502E-4</c:v>
                </c:pt>
                <c:pt idx="1758" formatCode="General">
                  <c:v>-4.3190466484606301E-4</c:v>
                </c:pt>
                <c:pt idx="1759" formatCode="General">
                  <c:v>-4.2078992123936498E-4</c:v>
                </c:pt>
                <c:pt idx="1760" formatCode="General">
                  <c:v>-4.2481046580499502E-4</c:v>
                </c:pt>
                <c:pt idx="1761" formatCode="General">
                  <c:v>-4.3255165932460602E-4</c:v>
                </c:pt>
                <c:pt idx="1762" formatCode="General">
                  <c:v>-4.2471800233053798E-4</c:v>
                </c:pt>
                <c:pt idx="1763" formatCode="General">
                  <c:v>-4.2797219535968398E-4</c:v>
                </c:pt>
                <c:pt idx="1764" formatCode="General">
                  <c:v>-4.1950831120782603E-4</c:v>
                </c:pt>
                <c:pt idx="1765" formatCode="General">
                  <c:v>-4.2538328089624099E-4</c:v>
                </c:pt>
                <c:pt idx="1766" formatCode="General">
                  <c:v>-4.1047171934202001E-4</c:v>
                </c:pt>
                <c:pt idx="1767" formatCode="General">
                  <c:v>-4.0716508444348798E-4</c:v>
                </c:pt>
                <c:pt idx="1768" formatCode="General">
                  <c:v>-4.2515931728431399E-4</c:v>
                </c:pt>
                <c:pt idx="1769" formatCode="General">
                  <c:v>-4.1671349440069002E-4</c:v>
                </c:pt>
                <c:pt idx="1770" formatCode="General">
                  <c:v>-4.20618835436857E-4</c:v>
                </c:pt>
                <c:pt idx="1771" formatCode="General">
                  <c:v>-4.3363080731607598E-4</c:v>
                </c:pt>
                <c:pt idx="1772" formatCode="General">
                  <c:v>-4.1031004999703298E-4</c:v>
                </c:pt>
                <c:pt idx="1773" formatCode="General">
                  <c:v>-4.1306962579922701E-4</c:v>
                </c:pt>
                <c:pt idx="1774" formatCode="General">
                  <c:v>-4.19780640941985E-4</c:v>
                </c:pt>
                <c:pt idx="1775" formatCode="General">
                  <c:v>-4.0965933535269498E-4</c:v>
                </c:pt>
                <c:pt idx="1776" formatCode="General">
                  <c:v>-4.1245389641503402E-4</c:v>
                </c:pt>
                <c:pt idx="1777" formatCode="General">
                  <c:v>-4.1901170375764602E-4</c:v>
                </c:pt>
                <c:pt idx="1778" formatCode="General">
                  <c:v>-4.2397181408459703E-4</c:v>
                </c:pt>
                <c:pt idx="1779" formatCode="General">
                  <c:v>-4.2077971643338699E-4</c:v>
                </c:pt>
                <c:pt idx="1780" formatCode="General">
                  <c:v>-4.1813228263130301E-4</c:v>
                </c:pt>
                <c:pt idx="1781" formatCode="General">
                  <c:v>-4.11637738315921E-4</c:v>
                </c:pt>
                <c:pt idx="1782" formatCode="General">
                  <c:v>-4.20118971978596E-4</c:v>
                </c:pt>
                <c:pt idx="1783" formatCode="General">
                  <c:v>-4.3180452632246E-4</c:v>
                </c:pt>
                <c:pt idx="1784" formatCode="General">
                  <c:v>-4.3490845698915698E-4</c:v>
                </c:pt>
                <c:pt idx="1785" formatCode="General">
                  <c:v>-4.12230743582154E-4</c:v>
                </c:pt>
                <c:pt idx="1786" formatCode="General">
                  <c:v>-4.11222758581814E-4</c:v>
                </c:pt>
                <c:pt idx="1787" formatCode="General">
                  <c:v>-4.19160726313593E-4</c:v>
                </c:pt>
                <c:pt idx="1788" formatCode="General">
                  <c:v>-4.0784867431357399E-4</c:v>
                </c:pt>
                <c:pt idx="1789" formatCode="General">
                  <c:v>-4.06442587843613E-4</c:v>
                </c:pt>
                <c:pt idx="1790" formatCode="General">
                  <c:v>-4.2406490029713099E-4</c:v>
                </c:pt>
                <c:pt idx="1791" formatCode="General">
                  <c:v>-4.3249596074532197E-4</c:v>
                </c:pt>
                <c:pt idx="1792" formatCode="General">
                  <c:v>-4.2735026411031799E-4</c:v>
                </c:pt>
                <c:pt idx="1793" formatCode="General">
                  <c:v>-4.1387637634703202E-4</c:v>
                </c:pt>
                <c:pt idx="1794" formatCode="General">
                  <c:v>-4.1042228650149302E-4</c:v>
                </c:pt>
                <c:pt idx="1795" formatCode="General">
                  <c:v>-4.0756109194652502E-4</c:v>
                </c:pt>
                <c:pt idx="1796" formatCode="General">
                  <c:v>-4.22001351795506E-4</c:v>
                </c:pt>
                <c:pt idx="1797" formatCode="General">
                  <c:v>-4.1842707124734399E-4</c:v>
                </c:pt>
                <c:pt idx="1798" formatCode="General">
                  <c:v>-4.1678549469525999E-4</c:v>
                </c:pt>
                <c:pt idx="1799" formatCode="General">
                  <c:v>-4.1252911323554401E-4</c:v>
                </c:pt>
                <c:pt idx="1800" formatCode="General">
                  <c:v>-4.22469437132546E-4</c:v>
                </c:pt>
                <c:pt idx="1801" formatCode="General">
                  <c:v>-4.3700713518648001E-4</c:v>
                </c:pt>
                <c:pt idx="1802" formatCode="General">
                  <c:v>-4.1425024034432697E-4</c:v>
                </c:pt>
                <c:pt idx="1803" formatCode="General">
                  <c:v>-4.2691926829210202E-4</c:v>
                </c:pt>
                <c:pt idx="1804" formatCode="General">
                  <c:v>-4.2027396206600301E-4</c:v>
                </c:pt>
                <c:pt idx="1805" formatCode="General">
                  <c:v>-4.0942238253790299E-4</c:v>
                </c:pt>
                <c:pt idx="1806" formatCode="General">
                  <c:v>-4.1637177191171599E-4</c:v>
                </c:pt>
                <c:pt idx="1807" formatCode="General">
                  <c:v>-4.1138628688046E-4</c:v>
                </c:pt>
                <c:pt idx="1808" formatCode="General">
                  <c:v>-4.2118204307693198E-4</c:v>
                </c:pt>
                <c:pt idx="1809" formatCode="General">
                  <c:v>-4.1390681908052499E-4</c:v>
                </c:pt>
                <c:pt idx="1810" formatCode="General">
                  <c:v>-4.1687756028405598E-4</c:v>
                </c:pt>
                <c:pt idx="1811" formatCode="General">
                  <c:v>-4.3629642639953599E-4</c:v>
                </c:pt>
                <c:pt idx="1812" formatCode="General">
                  <c:v>-4.0882092610112998E-4</c:v>
                </c:pt>
                <c:pt idx="1813" formatCode="General">
                  <c:v>-4.1440659775611298E-4</c:v>
                </c:pt>
                <c:pt idx="1814" formatCode="General">
                  <c:v>-4.15098188671189E-4</c:v>
                </c:pt>
                <c:pt idx="1815" formatCode="General">
                  <c:v>-4.2615755639204602E-4</c:v>
                </c:pt>
                <c:pt idx="1816" formatCode="General">
                  <c:v>-4.1482341051221101E-4</c:v>
                </c:pt>
                <c:pt idx="1817" formatCode="General">
                  <c:v>-4.1156432092692198E-4</c:v>
                </c:pt>
                <c:pt idx="1818" formatCode="General">
                  <c:v>-4.1176198168718799E-4</c:v>
                </c:pt>
                <c:pt idx="1819" formatCode="General">
                  <c:v>-4.22948230392067E-4</c:v>
                </c:pt>
                <c:pt idx="1820" formatCode="General">
                  <c:v>-4.0904822201644301E-4</c:v>
                </c:pt>
                <c:pt idx="1821" formatCode="General">
                  <c:v>-4.2695701601014303E-4</c:v>
                </c:pt>
                <c:pt idx="1822" formatCode="General">
                  <c:v>-4.1435837532701299E-4</c:v>
                </c:pt>
                <c:pt idx="1823" formatCode="General">
                  <c:v>-4.08563607893699E-4</c:v>
                </c:pt>
                <c:pt idx="1824" formatCode="General">
                  <c:v>-4.1604973403120099E-4</c:v>
                </c:pt>
                <c:pt idx="1825" formatCode="General">
                  <c:v>-4.1716729493965199E-4</c:v>
                </c:pt>
                <c:pt idx="1826" formatCode="General">
                  <c:v>-4.2580104551667898E-4</c:v>
                </c:pt>
                <c:pt idx="1827" formatCode="General">
                  <c:v>-4.13788900215823E-4</c:v>
                </c:pt>
                <c:pt idx="1828" formatCode="General">
                  <c:v>-4.2806232704688198E-4</c:v>
                </c:pt>
                <c:pt idx="1829" formatCode="General">
                  <c:v>-4.06553457676678E-4</c:v>
                </c:pt>
                <c:pt idx="1830" formatCode="General">
                  <c:v>-4.2061647909405399E-4</c:v>
                </c:pt>
                <c:pt idx="1831" formatCode="General">
                  <c:v>-4.01128031921865E-4</c:v>
                </c:pt>
                <c:pt idx="1832" formatCode="General">
                  <c:v>-4.1012103967827298E-4</c:v>
                </c:pt>
                <c:pt idx="1833" formatCode="General">
                  <c:v>-4.0043745100428802E-4</c:v>
                </c:pt>
                <c:pt idx="1834" formatCode="General">
                  <c:v>-4.0988537931634003E-4</c:v>
                </c:pt>
                <c:pt idx="1835" formatCode="General">
                  <c:v>-4.1707676636722202E-4</c:v>
                </c:pt>
                <c:pt idx="1836" formatCode="General">
                  <c:v>-4.1514962031975901E-4</c:v>
                </c:pt>
                <c:pt idx="1837" formatCode="General">
                  <c:v>-4.1167660866263102E-4</c:v>
                </c:pt>
                <c:pt idx="1838" formatCode="General">
                  <c:v>-4.2554723061431798E-4</c:v>
                </c:pt>
                <c:pt idx="1839" formatCode="General">
                  <c:v>-4.23057273792454E-4</c:v>
                </c:pt>
                <c:pt idx="1840" formatCode="General">
                  <c:v>-4.1525278910809502E-4</c:v>
                </c:pt>
                <c:pt idx="1841" formatCode="General">
                  <c:v>-4.2702233653243402E-4</c:v>
                </c:pt>
                <c:pt idx="1842" formatCode="General">
                  <c:v>-4.0351610341489902E-4</c:v>
                </c:pt>
                <c:pt idx="1843" formatCode="General">
                  <c:v>-4.0984525179134601E-4</c:v>
                </c:pt>
                <c:pt idx="1844" formatCode="General">
                  <c:v>-4.0662504597769298E-4</c:v>
                </c:pt>
                <c:pt idx="1845" formatCode="General">
                  <c:v>-4.0722905357809498E-4</c:v>
                </c:pt>
                <c:pt idx="1846" formatCode="General">
                  <c:v>-4.0379849129559798E-4</c:v>
                </c:pt>
                <c:pt idx="1847" formatCode="General">
                  <c:v>-4.1311565414271897E-4</c:v>
                </c:pt>
                <c:pt idx="1848" formatCode="General">
                  <c:v>-4.1420678148051401E-4</c:v>
                </c:pt>
                <c:pt idx="1849" formatCode="General">
                  <c:v>-4.08274459530518E-4</c:v>
                </c:pt>
                <c:pt idx="1850" formatCode="General">
                  <c:v>-3.9899001371533703E-4</c:v>
                </c:pt>
                <c:pt idx="1851" formatCode="General">
                  <c:v>-3.87696229872844E-4</c:v>
                </c:pt>
                <c:pt idx="1852" formatCode="General">
                  <c:v>-4.02290030221857E-4</c:v>
                </c:pt>
                <c:pt idx="1853" formatCode="General">
                  <c:v>-4.1812043002341902E-4</c:v>
                </c:pt>
                <c:pt idx="1854" formatCode="General">
                  <c:v>-4.0328814662615102E-4</c:v>
                </c:pt>
                <c:pt idx="1855" formatCode="General">
                  <c:v>-4.1641546708285601E-4</c:v>
                </c:pt>
                <c:pt idx="1856" formatCode="General">
                  <c:v>-4.1083463481172099E-4</c:v>
                </c:pt>
                <c:pt idx="1857" formatCode="General">
                  <c:v>-4.1481247728467801E-4</c:v>
                </c:pt>
                <c:pt idx="1858" formatCode="General">
                  <c:v>-4.0577158220121001E-4</c:v>
                </c:pt>
                <c:pt idx="1859" formatCode="General">
                  <c:v>-4.0840613187242102E-4</c:v>
                </c:pt>
                <c:pt idx="1860" formatCode="General">
                  <c:v>-4.0394178180789398E-4</c:v>
                </c:pt>
                <c:pt idx="1861" formatCode="General">
                  <c:v>-4.0239319606431303E-4</c:v>
                </c:pt>
                <c:pt idx="1862" formatCode="General">
                  <c:v>-3.9913758890465999E-4</c:v>
                </c:pt>
                <c:pt idx="1863" formatCode="General">
                  <c:v>-4.0220178543111298E-4</c:v>
                </c:pt>
                <c:pt idx="1864" formatCode="General">
                  <c:v>-4.0282803776533598E-4</c:v>
                </c:pt>
                <c:pt idx="1865" formatCode="General">
                  <c:v>-4.0349729640838401E-4</c:v>
                </c:pt>
                <c:pt idx="1866" formatCode="General">
                  <c:v>-4.1132873936553801E-4</c:v>
                </c:pt>
                <c:pt idx="1867" formatCode="General">
                  <c:v>-4.0620838210199297E-4</c:v>
                </c:pt>
                <c:pt idx="1868" formatCode="General">
                  <c:v>-4.1369545223106298E-4</c:v>
                </c:pt>
                <c:pt idx="1869" formatCode="General">
                  <c:v>-4.1341336503176399E-4</c:v>
                </c:pt>
                <c:pt idx="1870" formatCode="General">
                  <c:v>-4.0978581833151097E-4</c:v>
                </c:pt>
                <c:pt idx="1871" formatCode="General">
                  <c:v>-4.1397575994458401E-4</c:v>
                </c:pt>
                <c:pt idx="1872" formatCode="General">
                  <c:v>-4.1667621020570098E-4</c:v>
                </c:pt>
                <c:pt idx="1873" formatCode="General">
                  <c:v>-4.0199424110949199E-4</c:v>
                </c:pt>
                <c:pt idx="1874" formatCode="General">
                  <c:v>-4.0372848000008998E-4</c:v>
                </c:pt>
                <c:pt idx="1875" formatCode="General">
                  <c:v>-4.0844523424560101E-4</c:v>
                </c:pt>
                <c:pt idx="1876" formatCode="General">
                  <c:v>-4.0411187062354301E-4</c:v>
                </c:pt>
                <c:pt idx="1877" formatCode="General">
                  <c:v>-4.0370394057919298E-4</c:v>
                </c:pt>
                <c:pt idx="1878" formatCode="General">
                  <c:v>-4.0766439186461001E-4</c:v>
                </c:pt>
                <c:pt idx="1879" formatCode="General">
                  <c:v>-4.0034099502022301E-4</c:v>
                </c:pt>
                <c:pt idx="1880" formatCode="General">
                  <c:v>-4.2241817872552102E-4</c:v>
                </c:pt>
                <c:pt idx="1881" formatCode="General">
                  <c:v>-4.1449392859287403E-4</c:v>
                </c:pt>
                <c:pt idx="1882" formatCode="General">
                  <c:v>-4.0138794049062701E-4</c:v>
                </c:pt>
                <c:pt idx="1883" formatCode="General">
                  <c:v>-4.03443830033881E-4</c:v>
                </c:pt>
                <c:pt idx="1884" formatCode="General">
                  <c:v>-4.07790613285138E-4</c:v>
                </c:pt>
                <c:pt idx="1885" formatCode="General">
                  <c:v>-4.0800717057417701E-4</c:v>
                </c:pt>
                <c:pt idx="1886" formatCode="General">
                  <c:v>-4.1127420344930698E-4</c:v>
                </c:pt>
                <c:pt idx="1887" formatCode="General">
                  <c:v>-4.07380060585616E-4</c:v>
                </c:pt>
                <c:pt idx="1888" formatCode="General">
                  <c:v>-3.9835872755682801E-4</c:v>
                </c:pt>
                <c:pt idx="1889" formatCode="General">
                  <c:v>-3.9866205326183303E-4</c:v>
                </c:pt>
                <c:pt idx="1890" formatCode="General">
                  <c:v>-4.01629929298097E-4</c:v>
                </c:pt>
                <c:pt idx="1891" formatCode="General">
                  <c:v>-4.1973215671741701E-4</c:v>
                </c:pt>
                <c:pt idx="1892" formatCode="General">
                  <c:v>-4.1748894278928201E-4</c:v>
                </c:pt>
                <c:pt idx="1893" formatCode="General">
                  <c:v>-4.1200559718497802E-4</c:v>
                </c:pt>
                <c:pt idx="1894" formatCode="General">
                  <c:v>-4.1424633029823598E-4</c:v>
                </c:pt>
                <c:pt idx="1895" formatCode="General">
                  <c:v>-3.9998635171382399E-4</c:v>
                </c:pt>
                <c:pt idx="1896" formatCode="General">
                  <c:v>-4.0266515060575201E-4</c:v>
                </c:pt>
                <c:pt idx="1897" formatCode="General">
                  <c:v>-4.0753445228494802E-4</c:v>
                </c:pt>
                <c:pt idx="1898" formatCode="General">
                  <c:v>-4.0323251396530299E-4</c:v>
                </c:pt>
                <c:pt idx="1899" formatCode="General">
                  <c:v>-3.9386663331651201E-4</c:v>
                </c:pt>
                <c:pt idx="1900" formatCode="General">
                  <c:v>-4.0339842505737598E-4</c:v>
                </c:pt>
                <c:pt idx="1901" formatCode="General">
                  <c:v>-4.1709400925146799E-4</c:v>
                </c:pt>
                <c:pt idx="1902" formatCode="General">
                  <c:v>-4.0648945914484601E-4</c:v>
                </c:pt>
                <c:pt idx="1903" formatCode="General">
                  <c:v>-4.2797388727416598E-4</c:v>
                </c:pt>
                <c:pt idx="1904" formatCode="General">
                  <c:v>-3.90496894555177E-4</c:v>
                </c:pt>
                <c:pt idx="1905" formatCode="General">
                  <c:v>-4.0839392111901901E-4</c:v>
                </c:pt>
                <c:pt idx="1906" formatCode="General">
                  <c:v>-3.9542668300771499E-4</c:v>
                </c:pt>
                <c:pt idx="1907" formatCode="General">
                  <c:v>-4.0870814494201101E-4</c:v>
                </c:pt>
                <c:pt idx="1908" formatCode="General">
                  <c:v>-3.9309505954153998E-4</c:v>
                </c:pt>
                <c:pt idx="1909" formatCode="General">
                  <c:v>-3.87909678635965E-4</c:v>
                </c:pt>
                <c:pt idx="1910" formatCode="General">
                  <c:v>-4.2581219173526798E-4</c:v>
                </c:pt>
                <c:pt idx="1911" formatCode="General">
                  <c:v>-3.9184815176206199E-4</c:v>
                </c:pt>
                <c:pt idx="1912" formatCode="General">
                  <c:v>-4.0597402226698098E-4</c:v>
                </c:pt>
                <c:pt idx="1913" formatCode="General">
                  <c:v>-4.03173562846235E-4</c:v>
                </c:pt>
                <c:pt idx="1914" formatCode="General">
                  <c:v>-4.03722959400571E-4</c:v>
                </c:pt>
                <c:pt idx="1915" formatCode="General">
                  <c:v>-4.02134297710123E-4</c:v>
                </c:pt>
                <c:pt idx="1916" formatCode="General">
                  <c:v>-4.1075736198053402E-4</c:v>
                </c:pt>
                <c:pt idx="1917" formatCode="General">
                  <c:v>-4.1182419333140701E-4</c:v>
                </c:pt>
                <c:pt idx="1918" formatCode="General">
                  <c:v>-4.03593846301375E-4</c:v>
                </c:pt>
                <c:pt idx="1919" formatCode="General">
                  <c:v>-3.9429466689342498E-4</c:v>
                </c:pt>
                <c:pt idx="1920" formatCode="General">
                  <c:v>-3.9284741928089699E-4</c:v>
                </c:pt>
                <c:pt idx="1921" formatCode="General">
                  <c:v>-4.1480491857182798E-4</c:v>
                </c:pt>
                <c:pt idx="1922" formatCode="General">
                  <c:v>-4.0627786992437703E-4</c:v>
                </c:pt>
                <c:pt idx="1923" formatCode="General">
                  <c:v>-4.1732189841377698E-4</c:v>
                </c:pt>
                <c:pt idx="1924" formatCode="General">
                  <c:v>-4.0607457665838302E-4</c:v>
                </c:pt>
                <c:pt idx="1925" formatCode="General">
                  <c:v>-3.8885770104939301E-4</c:v>
                </c:pt>
                <c:pt idx="1926" formatCode="General">
                  <c:v>-4.2276439958159498E-4</c:v>
                </c:pt>
                <c:pt idx="1927" formatCode="General">
                  <c:v>-4.0226365151324898E-4</c:v>
                </c:pt>
                <c:pt idx="1928" formatCode="General">
                  <c:v>-4.07939480460525E-4</c:v>
                </c:pt>
                <c:pt idx="1929" formatCode="General">
                  <c:v>-4.0481060606747401E-4</c:v>
                </c:pt>
                <c:pt idx="1930" formatCode="General">
                  <c:v>-4.05327806036189E-4</c:v>
                </c:pt>
                <c:pt idx="1931" formatCode="General">
                  <c:v>-4.1009161145278501E-4</c:v>
                </c:pt>
                <c:pt idx="1932" formatCode="General">
                  <c:v>-4.3081003844804201E-4</c:v>
                </c:pt>
                <c:pt idx="1933" formatCode="General">
                  <c:v>-4.2230534766843797E-4</c:v>
                </c:pt>
                <c:pt idx="1934" formatCode="General">
                  <c:v>-3.9255568805011401E-4</c:v>
                </c:pt>
                <c:pt idx="1935" formatCode="General">
                  <c:v>-3.9329546666769602E-4</c:v>
                </c:pt>
                <c:pt idx="1936" formatCode="General">
                  <c:v>-4.0776218793396498E-4</c:v>
                </c:pt>
                <c:pt idx="1937" formatCode="General">
                  <c:v>-3.9533369489512602E-4</c:v>
                </c:pt>
                <c:pt idx="1938" formatCode="General">
                  <c:v>-4.0222513332062898E-4</c:v>
                </c:pt>
                <c:pt idx="1939" formatCode="General">
                  <c:v>-3.9475916231840297E-4</c:v>
                </c:pt>
                <c:pt idx="1940" formatCode="General">
                  <c:v>-4.10913361839797E-4</c:v>
                </c:pt>
                <c:pt idx="1941" formatCode="General">
                  <c:v>-4.2558327644548201E-4</c:v>
                </c:pt>
                <c:pt idx="1942" formatCode="General">
                  <c:v>-3.9850632584874102E-4</c:v>
                </c:pt>
                <c:pt idx="1943" formatCode="General">
                  <c:v>-3.9979846330968699E-4</c:v>
                </c:pt>
                <c:pt idx="1944" formatCode="General">
                  <c:v>-4.0258005285805499E-4</c:v>
                </c:pt>
                <c:pt idx="1945" formatCode="General">
                  <c:v>-4.1139557627844798E-4</c:v>
                </c:pt>
                <c:pt idx="1946" formatCode="General">
                  <c:v>-4.0090024876715199E-4</c:v>
                </c:pt>
                <c:pt idx="1947" formatCode="General">
                  <c:v>-3.9985835341335799E-4</c:v>
                </c:pt>
                <c:pt idx="1948" formatCode="General">
                  <c:v>-3.9671239479077599E-4</c:v>
                </c:pt>
                <c:pt idx="1949" formatCode="General">
                  <c:v>-3.9703982430452299E-4</c:v>
                </c:pt>
                <c:pt idx="1950" formatCode="General">
                  <c:v>-4.0054092798388902E-4</c:v>
                </c:pt>
                <c:pt idx="1951" formatCode="General">
                  <c:v>-4.1396145581240498E-4</c:v>
                </c:pt>
                <c:pt idx="1952" formatCode="General">
                  <c:v>-3.9449600563831901E-4</c:v>
                </c:pt>
                <c:pt idx="1953" formatCode="General">
                  <c:v>-3.9216709407647601E-4</c:v>
                </c:pt>
                <c:pt idx="1954" formatCode="General">
                  <c:v>-4.0294060047318199E-4</c:v>
                </c:pt>
                <c:pt idx="1955" formatCode="General">
                  <c:v>-4.0903271394146501E-4</c:v>
                </c:pt>
                <c:pt idx="1956" formatCode="General">
                  <c:v>-4.0179635803159699E-4</c:v>
                </c:pt>
                <c:pt idx="1957" formatCode="General">
                  <c:v>-3.9114017072055098E-4</c:v>
                </c:pt>
                <c:pt idx="1958" formatCode="General">
                  <c:v>-3.84741265715754E-4</c:v>
                </c:pt>
                <c:pt idx="1959" formatCode="General">
                  <c:v>-3.97320552770838E-4</c:v>
                </c:pt>
                <c:pt idx="1960" formatCode="General">
                  <c:v>-3.9239128801118198E-4</c:v>
                </c:pt>
                <c:pt idx="1961" formatCode="General">
                  <c:v>-3.9457327410486902E-4</c:v>
                </c:pt>
                <c:pt idx="1962" formatCode="General">
                  <c:v>-3.9953941549142498E-4</c:v>
                </c:pt>
                <c:pt idx="1963" formatCode="General">
                  <c:v>-3.9509429765856899E-4</c:v>
                </c:pt>
                <c:pt idx="1964" formatCode="General">
                  <c:v>-3.8771094114247102E-4</c:v>
                </c:pt>
                <c:pt idx="1965" formatCode="General">
                  <c:v>-3.9628979065290803E-4</c:v>
                </c:pt>
                <c:pt idx="1966" formatCode="General">
                  <c:v>-3.9811288100067898E-4</c:v>
                </c:pt>
                <c:pt idx="1967" formatCode="General">
                  <c:v>-3.8431514989649098E-4</c:v>
                </c:pt>
                <c:pt idx="1968" formatCode="General">
                  <c:v>-4.12841363431825E-4</c:v>
                </c:pt>
                <c:pt idx="1969" formatCode="General">
                  <c:v>-3.9820105803978499E-4</c:v>
                </c:pt>
                <c:pt idx="1970" formatCode="General">
                  <c:v>-4.1247951370109798E-4</c:v>
                </c:pt>
                <c:pt idx="1971" formatCode="General">
                  <c:v>-3.9010775170634902E-4</c:v>
                </c:pt>
                <c:pt idx="1972" formatCode="General">
                  <c:v>-3.9926625802473901E-4</c:v>
                </c:pt>
                <c:pt idx="1973" formatCode="General">
                  <c:v>-4.0025547529320401E-4</c:v>
                </c:pt>
                <c:pt idx="1974" formatCode="General">
                  <c:v>-3.9636383933716498E-4</c:v>
                </c:pt>
                <c:pt idx="1975" formatCode="General">
                  <c:v>-3.9891876965653301E-4</c:v>
                </c:pt>
                <c:pt idx="1976" formatCode="General">
                  <c:v>-4.0831602347025502E-4</c:v>
                </c:pt>
                <c:pt idx="1977" formatCode="General">
                  <c:v>-4.2042652595430501E-4</c:v>
                </c:pt>
                <c:pt idx="1978" formatCode="General">
                  <c:v>-3.9211250400273301E-4</c:v>
                </c:pt>
                <c:pt idx="1979" formatCode="General">
                  <c:v>-3.9014572546888099E-4</c:v>
                </c:pt>
                <c:pt idx="1980" formatCode="General">
                  <c:v>-4.0211582023457702E-4</c:v>
                </c:pt>
                <c:pt idx="1981" formatCode="General">
                  <c:v>-3.9861169744829399E-4</c:v>
                </c:pt>
                <c:pt idx="1982" formatCode="General">
                  <c:v>-4.2226746275716802E-4</c:v>
                </c:pt>
                <c:pt idx="1983" formatCode="General">
                  <c:v>-3.9117177945858101E-4</c:v>
                </c:pt>
                <c:pt idx="1984" formatCode="General">
                  <c:v>-3.8215413252315299E-4</c:v>
                </c:pt>
                <c:pt idx="1985" formatCode="General">
                  <c:v>-3.9286215752228998E-4</c:v>
                </c:pt>
                <c:pt idx="1986" formatCode="General">
                  <c:v>-3.8400927469547599E-4</c:v>
                </c:pt>
                <c:pt idx="1987" formatCode="General">
                  <c:v>-3.8920766846925302E-4</c:v>
                </c:pt>
                <c:pt idx="1988" formatCode="General">
                  <c:v>-4.1316006161597402E-4</c:v>
                </c:pt>
                <c:pt idx="1989" formatCode="General">
                  <c:v>-4.1255146734710501E-4</c:v>
                </c:pt>
                <c:pt idx="1990" formatCode="General">
                  <c:v>-4.1963156678036099E-4</c:v>
                </c:pt>
                <c:pt idx="1991" formatCode="General">
                  <c:v>-3.7818138523610702E-4</c:v>
                </c:pt>
                <c:pt idx="1992" formatCode="General">
                  <c:v>-3.89218875628367E-4</c:v>
                </c:pt>
                <c:pt idx="1993" formatCode="General">
                  <c:v>-3.9313854844782E-4</c:v>
                </c:pt>
                <c:pt idx="1994" formatCode="General">
                  <c:v>-3.8953424246659999E-4</c:v>
                </c:pt>
                <c:pt idx="1995" formatCode="General">
                  <c:v>-3.9397852690067399E-4</c:v>
                </c:pt>
                <c:pt idx="1996" formatCode="General">
                  <c:v>-3.9665660653625498E-4</c:v>
                </c:pt>
                <c:pt idx="1997" formatCode="General">
                  <c:v>-4.0281096136089999E-4</c:v>
                </c:pt>
                <c:pt idx="1998" formatCode="General">
                  <c:v>-3.9740629775635603E-4</c:v>
                </c:pt>
                <c:pt idx="1999" formatCode="General">
                  <c:v>-3.8821139797563299E-4</c:v>
                </c:pt>
                <c:pt idx="2000" formatCode="General">
                  <c:v>-3.8873244676254501E-4</c:v>
                </c:pt>
                <c:pt idx="2001" formatCode="General">
                  <c:v>-3.85842635865642E-4</c:v>
                </c:pt>
                <c:pt idx="2002" formatCode="General">
                  <c:v>-3.9272222844144499E-4</c:v>
                </c:pt>
                <c:pt idx="2003" formatCode="General">
                  <c:v>-3.8889513428011101E-4</c:v>
                </c:pt>
                <c:pt idx="2004" formatCode="General">
                  <c:v>-4.0252606142043601E-4</c:v>
                </c:pt>
                <c:pt idx="2005" formatCode="General">
                  <c:v>-3.9304642682819402E-4</c:v>
                </c:pt>
                <c:pt idx="2006" formatCode="General">
                  <c:v>-3.9735064000944099E-4</c:v>
                </c:pt>
                <c:pt idx="2007" formatCode="General">
                  <c:v>-3.9989842364338799E-4</c:v>
                </c:pt>
                <c:pt idx="2008" formatCode="General">
                  <c:v>-3.9528244477993998E-4</c:v>
                </c:pt>
                <c:pt idx="2009" formatCode="General">
                  <c:v>-3.88521813130993E-4</c:v>
                </c:pt>
                <c:pt idx="2010" formatCode="General">
                  <c:v>-3.8300622253418799E-4</c:v>
                </c:pt>
                <c:pt idx="2011" formatCode="General">
                  <c:v>-4.02456458662229E-4</c:v>
                </c:pt>
                <c:pt idx="2012" formatCode="General">
                  <c:v>-3.83079654144809E-4</c:v>
                </c:pt>
                <c:pt idx="2013" formatCode="General">
                  <c:v>-3.9278604166508198E-4</c:v>
                </c:pt>
                <c:pt idx="2014" formatCode="General">
                  <c:v>-3.8893520377499501E-4</c:v>
                </c:pt>
                <c:pt idx="2015" formatCode="General">
                  <c:v>-3.8545002818171902E-4</c:v>
                </c:pt>
                <c:pt idx="2016" formatCode="General">
                  <c:v>-3.7935618729478701E-4</c:v>
                </c:pt>
                <c:pt idx="2017" formatCode="General">
                  <c:v>-3.9196502256690102E-4</c:v>
                </c:pt>
                <c:pt idx="2018" formatCode="General">
                  <c:v>-3.7634748933987799E-4</c:v>
                </c:pt>
                <c:pt idx="2019" formatCode="General">
                  <c:v>-4.1529096160247898E-4</c:v>
                </c:pt>
                <c:pt idx="2020" formatCode="General">
                  <c:v>-4.0950024259789499E-4</c:v>
                </c:pt>
                <c:pt idx="2021" formatCode="General">
                  <c:v>-3.8075551091361701E-4</c:v>
                </c:pt>
                <c:pt idx="2022" formatCode="General">
                  <c:v>-3.9133539466155401E-4</c:v>
                </c:pt>
                <c:pt idx="2023" formatCode="General">
                  <c:v>-3.99195559364648E-4</c:v>
                </c:pt>
                <c:pt idx="2024" formatCode="General">
                  <c:v>-3.86683751760185E-4</c:v>
                </c:pt>
                <c:pt idx="2025" formatCode="General">
                  <c:v>-3.78578477066701E-4</c:v>
                </c:pt>
                <c:pt idx="2026" formatCode="General">
                  <c:v>-3.81384655690908E-4</c:v>
                </c:pt>
                <c:pt idx="2027" formatCode="General">
                  <c:v>-3.9264754716691999E-4</c:v>
                </c:pt>
                <c:pt idx="2028" formatCode="General">
                  <c:v>-3.9350658602531298E-4</c:v>
                </c:pt>
                <c:pt idx="2029" formatCode="General">
                  <c:v>-4.0546911420331601E-4</c:v>
                </c:pt>
                <c:pt idx="2030" formatCode="General">
                  <c:v>-4.0971015476404802E-4</c:v>
                </c:pt>
                <c:pt idx="2031" formatCode="General">
                  <c:v>-4.1604422827732198E-4</c:v>
                </c:pt>
                <c:pt idx="2032" formatCode="General">
                  <c:v>-4.0526983984591198E-4</c:v>
                </c:pt>
                <c:pt idx="2033" formatCode="General">
                  <c:v>-3.9235096456634999E-4</c:v>
                </c:pt>
                <c:pt idx="2034" formatCode="General">
                  <c:v>-3.8208714840455202E-4</c:v>
                </c:pt>
                <c:pt idx="2035" formatCode="General">
                  <c:v>-3.9201859351967102E-4</c:v>
                </c:pt>
                <c:pt idx="2036" formatCode="General">
                  <c:v>-3.8289611637745702E-4</c:v>
                </c:pt>
                <c:pt idx="2037" formatCode="General">
                  <c:v>-3.8518081022172098E-4</c:v>
                </c:pt>
                <c:pt idx="2038" formatCode="General">
                  <c:v>-4.05589972051242E-4</c:v>
                </c:pt>
                <c:pt idx="2039" formatCode="General">
                  <c:v>-3.91835042631645E-4</c:v>
                </c:pt>
                <c:pt idx="2040" formatCode="General">
                  <c:v>-3.9975641373697201E-4</c:v>
                </c:pt>
                <c:pt idx="2041" formatCode="General">
                  <c:v>-3.8987657773275399E-4</c:v>
                </c:pt>
                <c:pt idx="2042" formatCode="General">
                  <c:v>-4.1964191138018102E-4</c:v>
                </c:pt>
                <c:pt idx="2043" formatCode="General">
                  <c:v>-3.7920468131623798E-4</c:v>
                </c:pt>
                <c:pt idx="2044" formatCode="General">
                  <c:v>-3.98841907017276E-4</c:v>
                </c:pt>
                <c:pt idx="2045" formatCode="General">
                  <c:v>-3.8440176139669101E-4</c:v>
                </c:pt>
                <c:pt idx="2046" formatCode="General">
                  <c:v>-3.96013318102168E-4</c:v>
                </c:pt>
                <c:pt idx="2047" formatCode="General">
                  <c:v>-3.8991542770110902E-4</c:v>
                </c:pt>
                <c:pt idx="2048" formatCode="General">
                  <c:v>-4.0853557600543499E-4</c:v>
                </c:pt>
                <c:pt idx="2049" formatCode="General">
                  <c:v>-3.95732891028981E-4</c:v>
                </c:pt>
                <c:pt idx="2050" formatCode="General">
                  <c:v>-3.9568461542147901E-4</c:v>
                </c:pt>
                <c:pt idx="2051" formatCode="General">
                  <c:v>-3.8808088558652502E-4</c:v>
                </c:pt>
                <c:pt idx="2052" formatCode="General">
                  <c:v>-3.9593136297770603E-4</c:v>
                </c:pt>
                <c:pt idx="2053" formatCode="General">
                  <c:v>-3.9293682533021799E-4</c:v>
                </c:pt>
                <c:pt idx="2054" formatCode="General">
                  <c:v>-3.95860710797733E-4</c:v>
                </c:pt>
                <c:pt idx="2055" formatCode="General">
                  <c:v>-4.0416597492227502E-4</c:v>
                </c:pt>
                <c:pt idx="2056" formatCode="General">
                  <c:v>-3.8325332922413099E-4</c:v>
                </c:pt>
                <c:pt idx="2057" formatCode="General">
                  <c:v>-3.8742372577608303E-4</c:v>
                </c:pt>
                <c:pt idx="2058" formatCode="General">
                  <c:v>-3.87961988801425E-4</c:v>
                </c:pt>
                <c:pt idx="2059" formatCode="General">
                  <c:v>-3.8172500285668702E-4</c:v>
                </c:pt>
                <c:pt idx="2060" formatCode="General">
                  <c:v>-3.8335338369828599E-4</c:v>
                </c:pt>
                <c:pt idx="2061" formatCode="General">
                  <c:v>-3.8257896071151198E-4</c:v>
                </c:pt>
                <c:pt idx="2062" formatCode="General">
                  <c:v>-3.8797636847694899E-4</c:v>
                </c:pt>
                <c:pt idx="2063" formatCode="General">
                  <c:v>-3.9357736602389098E-4</c:v>
                </c:pt>
                <c:pt idx="2064" formatCode="General">
                  <c:v>-4.0634039446028398E-4</c:v>
                </c:pt>
                <c:pt idx="2065" formatCode="General">
                  <c:v>-3.7717853136871399E-4</c:v>
                </c:pt>
                <c:pt idx="2066" formatCode="General">
                  <c:v>-3.9605830891386603E-4</c:v>
                </c:pt>
                <c:pt idx="2067" formatCode="General">
                  <c:v>-3.8567585031531901E-4</c:v>
                </c:pt>
                <c:pt idx="2068" formatCode="General">
                  <c:v>-3.92620005657646E-4</c:v>
                </c:pt>
                <c:pt idx="2069" formatCode="General">
                  <c:v>-3.8659922697234999E-4</c:v>
                </c:pt>
                <c:pt idx="2070" formatCode="General">
                  <c:v>-3.9487202489414398E-4</c:v>
                </c:pt>
                <c:pt idx="2071" formatCode="General">
                  <c:v>-3.84828657241895E-4</c:v>
                </c:pt>
                <c:pt idx="2072" formatCode="General">
                  <c:v>-3.8701743355300499E-4</c:v>
                </c:pt>
                <c:pt idx="2073" formatCode="General">
                  <c:v>-3.7714565588349E-4</c:v>
                </c:pt>
                <c:pt idx="2074" formatCode="General">
                  <c:v>-3.8827632902887501E-4</c:v>
                </c:pt>
                <c:pt idx="2075" formatCode="General">
                  <c:v>-3.98234830032254E-4</c:v>
                </c:pt>
                <c:pt idx="2076" formatCode="General">
                  <c:v>-3.78299325351504E-4</c:v>
                </c:pt>
                <c:pt idx="2077" formatCode="General">
                  <c:v>-4.0823747745850002E-4</c:v>
                </c:pt>
                <c:pt idx="2078" formatCode="General">
                  <c:v>-4.0096103129995902E-4</c:v>
                </c:pt>
                <c:pt idx="2079" formatCode="General">
                  <c:v>-3.8013342718779799E-4</c:v>
                </c:pt>
                <c:pt idx="2080" formatCode="General">
                  <c:v>-3.8350583248918601E-4</c:v>
                </c:pt>
                <c:pt idx="2081" formatCode="General">
                  <c:v>-3.8601971581361799E-4</c:v>
                </c:pt>
                <c:pt idx="2082" formatCode="General">
                  <c:v>-3.8670876303623498E-4</c:v>
                </c:pt>
                <c:pt idx="2083" formatCode="General">
                  <c:v>-3.8898521308151202E-4</c:v>
                </c:pt>
                <c:pt idx="2084" formatCode="General">
                  <c:v>-3.9954278045917501E-4</c:v>
                </c:pt>
                <c:pt idx="2085" formatCode="General">
                  <c:v>-3.8582734784982001E-4</c:v>
                </c:pt>
                <c:pt idx="2086" formatCode="General">
                  <c:v>-3.8254576490846798E-4</c:v>
                </c:pt>
                <c:pt idx="2087" formatCode="General">
                  <c:v>-3.9372883917708598E-4</c:v>
                </c:pt>
                <c:pt idx="2088" formatCode="General">
                  <c:v>-3.9273320163840501E-4</c:v>
                </c:pt>
                <c:pt idx="2089" formatCode="General">
                  <c:v>-3.7126604927544498E-4</c:v>
                </c:pt>
                <c:pt idx="2090" formatCode="General">
                  <c:v>-3.9228585670924399E-4</c:v>
                </c:pt>
                <c:pt idx="2091" formatCode="General">
                  <c:v>-3.79219369801802E-4</c:v>
                </c:pt>
                <c:pt idx="2092" formatCode="General">
                  <c:v>-3.93935444374783E-4</c:v>
                </c:pt>
                <c:pt idx="2093" formatCode="General">
                  <c:v>-4.0568013974543501E-4</c:v>
                </c:pt>
                <c:pt idx="2094" formatCode="General">
                  <c:v>-3.8837474903263201E-4</c:v>
                </c:pt>
                <c:pt idx="2095" formatCode="General">
                  <c:v>-3.8122534573338898E-4</c:v>
                </c:pt>
                <c:pt idx="2096" formatCode="General">
                  <c:v>-3.9292610432800699E-4</c:v>
                </c:pt>
                <c:pt idx="2097" formatCode="General">
                  <c:v>-3.7954519923635898E-4</c:v>
                </c:pt>
                <c:pt idx="2098" formatCode="General">
                  <c:v>-3.7103504458328701E-4</c:v>
                </c:pt>
                <c:pt idx="2099" formatCode="General">
                  <c:v>-3.6780358045594502E-4</c:v>
                </c:pt>
                <c:pt idx="2100" formatCode="General">
                  <c:v>-3.84256308534827E-4</c:v>
                </c:pt>
                <c:pt idx="2101" formatCode="General">
                  <c:v>-3.8983062695455199E-4</c:v>
                </c:pt>
                <c:pt idx="2102" formatCode="General">
                  <c:v>-3.86555714345761E-4</c:v>
                </c:pt>
                <c:pt idx="2103" formatCode="General">
                  <c:v>-3.8430491451867598E-4</c:v>
                </c:pt>
                <c:pt idx="2104" formatCode="General">
                  <c:v>-3.9124327017084999E-4</c:v>
                </c:pt>
                <c:pt idx="2105" formatCode="General">
                  <c:v>-3.9925113098507098E-4</c:v>
                </c:pt>
                <c:pt idx="2106" formatCode="General">
                  <c:v>-4.0089880919135098E-4</c:v>
                </c:pt>
                <c:pt idx="2107" formatCode="General">
                  <c:v>-3.9200777208678702E-4</c:v>
                </c:pt>
                <c:pt idx="2108" formatCode="General">
                  <c:v>-3.9359318135184502E-4</c:v>
                </c:pt>
                <c:pt idx="2109" formatCode="General">
                  <c:v>-3.88636645832683E-4</c:v>
                </c:pt>
                <c:pt idx="2110" formatCode="General">
                  <c:v>-3.85214743272778E-4</c:v>
                </c:pt>
                <c:pt idx="2111" formatCode="General">
                  <c:v>-3.8881700549077799E-4</c:v>
                </c:pt>
                <c:pt idx="2112" formatCode="General">
                  <c:v>-3.9940945359517502E-4</c:v>
                </c:pt>
                <c:pt idx="2113" formatCode="General">
                  <c:v>-3.8081504886313999E-4</c:v>
                </c:pt>
                <c:pt idx="2114" formatCode="General">
                  <c:v>-3.6953110789544099E-4</c:v>
                </c:pt>
                <c:pt idx="2115" formatCode="General">
                  <c:v>-3.8403548991928197E-4</c:v>
                </c:pt>
                <c:pt idx="2116" formatCode="General">
                  <c:v>-3.9371765512021499E-4</c:v>
                </c:pt>
                <c:pt idx="2117" formatCode="General">
                  <c:v>-3.8383063561496701E-4</c:v>
                </c:pt>
                <c:pt idx="2118" formatCode="General">
                  <c:v>-3.75743666165983E-4</c:v>
                </c:pt>
                <c:pt idx="2119" formatCode="General">
                  <c:v>-3.6971927321438901E-4</c:v>
                </c:pt>
                <c:pt idx="2120" formatCode="General">
                  <c:v>-3.8814536477916201E-4</c:v>
                </c:pt>
                <c:pt idx="2121" formatCode="General">
                  <c:v>-3.9191119828028802E-4</c:v>
                </c:pt>
                <c:pt idx="2122" formatCode="General">
                  <c:v>-3.87087433971565E-4</c:v>
                </c:pt>
                <c:pt idx="2123" formatCode="General">
                  <c:v>-3.95803985330298E-4</c:v>
                </c:pt>
                <c:pt idx="2124" formatCode="General">
                  <c:v>-3.8535204337011001E-4</c:v>
                </c:pt>
                <c:pt idx="2125" formatCode="General">
                  <c:v>-3.9042441125828199E-4</c:v>
                </c:pt>
                <c:pt idx="2126" formatCode="General">
                  <c:v>-3.79287466495832E-4</c:v>
                </c:pt>
                <c:pt idx="2127" formatCode="General">
                  <c:v>-3.7223699966354901E-4</c:v>
                </c:pt>
                <c:pt idx="2128" formatCode="General">
                  <c:v>-3.7979698120481299E-4</c:v>
                </c:pt>
                <c:pt idx="2129" formatCode="General">
                  <c:v>-3.9985187308454499E-4</c:v>
                </c:pt>
                <c:pt idx="2130" formatCode="General">
                  <c:v>-3.9473814900334601E-4</c:v>
                </c:pt>
                <c:pt idx="2131" formatCode="General">
                  <c:v>-3.9673074823316898E-4</c:v>
                </c:pt>
                <c:pt idx="2132" formatCode="General">
                  <c:v>-3.9369881684485803E-4</c:v>
                </c:pt>
                <c:pt idx="2133" formatCode="General">
                  <c:v>-3.76238384602198E-4</c:v>
                </c:pt>
                <c:pt idx="2134" formatCode="General">
                  <c:v>-3.8242258990493598E-4</c:v>
                </c:pt>
                <c:pt idx="2135" formatCode="General">
                  <c:v>-3.8864207588294801E-4</c:v>
                </c:pt>
                <c:pt idx="2136" formatCode="General">
                  <c:v>-3.8821259371089802E-4</c:v>
                </c:pt>
                <c:pt idx="2137" formatCode="General">
                  <c:v>-3.8694910275584998E-4</c:v>
                </c:pt>
                <c:pt idx="2138" formatCode="General">
                  <c:v>-3.8990984878026701E-4</c:v>
                </c:pt>
                <c:pt idx="2139" formatCode="General">
                  <c:v>-3.7290245888931499E-4</c:v>
                </c:pt>
                <c:pt idx="2140" formatCode="General">
                  <c:v>-3.7912212353692198E-4</c:v>
                </c:pt>
                <c:pt idx="2141" formatCode="General">
                  <c:v>-3.7757029865219101E-4</c:v>
                </c:pt>
                <c:pt idx="2142" formatCode="General">
                  <c:v>-3.7052665095767701E-4</c:v>
                </c:pt>
                <c:pt idx="2143" formatCode="General">
                  <c:v>-4.00879163804227E-4</c:v>
                </c:pt>
                <c:pt idx="2144" formatCode="General">
                  <c:v>-3.9503495983805599E-4</c:v>
                </c:pt>
                <c:pt idx="2145" formatCode="General">
                  <c:v>-3.6318402191706198E-4</c:v>
                </c:pt>
                <c:pt idx="2146" formatCode="General">
                  <c:v>-3.8283053557215598E-4</c:v>
                </c:pt>
                <c:pt idx="2147" formatCode="General">
                  <c:v>-4.1596163641040502E-4</c:v>
                </c:pt>
                <c:pt idx="2148" formatCode="General">
                  <c:v>-3.9412147956869198E-4</c:v>
                </c:pt>
                <c:pt idx="2149" formatCode="General">
                  <c:v>-3.8032032080027802E-4</c:v>
                </c:pt>
                <c:pt idx="2150" formatCode="General">
                  <c:v>-3.70279473287357E-4</c:v>
                </c:pt>
                <c:pt idx="2151" formatCode="General">
                  <c:v>-3.9358466406972401E-4</c:v>
                </c:pt>
                <c:pt idx="2152" formatCode="General">
                  <c:v>-3.7295014646480202E-4</c:v>
                </c:pt>
                <c:pt idx="2153" formatCode="General">
                  <c:v>-3.8574108016668101E-4</c:v>
                </c:pt>
                <c:pt idx="2154" formatCode="General">
                  <c:v>-4.1032726452211303E-4</c:v>
                </c:pt>
                <c:pt idx="2155" formatCode="General">
                  <c:v>-3.8292552913809098E-4</c:v>
                </c:pt>
                <c:pt idx="2156" formatCode="General">
                  <c:v>-3.8764529476421498E-4</c:v>
                </c:pt>
                <c:pt idx="2157" formatCode="General">
                  <c:v>-3.8029279212544001E-4</c:v>
                </c:pt>
                <c:pt idx="2158" formatCode="General">
                  <c:v>-3.6595912294101399E-4</c:v>
                </c:pt>
                <c:pt idx="2159" formatCode="General">
                  <c:v>-3.82557419481211E-4</c:v>
                </c:pt>
                <c:pt idx="2160" formatCode="General">
                  <c:v>-3.9135776284452399E-4</c:v>
                </c:pt>
                <c:pt idx="2161" formatCode="General">
                  <c:v>-3.7485699195850098E-4</c:v>
                </c:pt>
                <c:pt idx="2162" formatCode="General">
                  <c:v>-3.89774372534903E-4</c:v>
                </c:pt>
                <c:pt idx="2163" formatCode="General">
                  <c:v>-3.9729595159591999E-4</c:v>
                </c:pt>
                <c:pt idx="2164" formatCode="General">
                  <c:v>-3.97268170533982E-4</c:v>
                </c:pt>
                <c:pt idx="2165" formatCode="General">
                  <c:v>-3.6491985550892402E-4</c:v>
                </c:pt>
                <c:pt idx="2166" formatCode="General">
                  <c:v>-3.8929451045287598E-4</c:v>
                </c:pt>
                <c:pt idx="2167" formatCode="General">
                  <c:v>-3.8975957907607203E-4</c:v>
                </c:pt>
                <c:pt idx="2168" formatCode="General">
                  <c:v>-3.80273365244887E-4</c:v>
                </c:pt>
                <c:pt idx="2169" formatCode="General">
                  <c:v>-3.7062311602432903E-4</c:v>
                </c:pt>
                <c:pt idx="2170" formatCode="General">
                  <c:v>-3.6814604443243101E-4</c:v>
                </c:pt>
                <c:pt idx="2171" formatCode="General">
                  <c:v>-3.7835944334053002E-4</c:v>
                </c:pt>
                <c:pt idx="2172" formatCode="General">
                  <c:v>-3.7386034012891798E-4</c:v>
                </c:pt>
                <c:pt idx="2173" formatCode="General">
                  <c:v>-3.87206182464176E-4</c:v>
                </c:pt>
                <c:pt idx="2174" formatCode="General">
                  <c:v>-3.8907804732819502E-4</c:v>
                </c:pt>
                <c:pt idx="2175" formatCode="General">
                  <c:v>-3.9118741348499102E-4</c:v>
                </c:pt>
                <c:pt idx="2176" formatCode="General">
                  <c:v>-3.69458779188336E-4</c:v>
                </c:pt>
                <c:pt idx="2177" formatCode="General">
                  <c:v>-3.86542173869428E-4</c:v>
                </c:pt>
                <c:pt idx="2178" formatCode="General">
                  <c:v>-3.8542836553970901E-4</c:v>
                </c:pt>
                <c:pt idx="2179" formatCode="General">
                  <c:v>-3.68269925222718E-4</c:v>
                </c:pt>
                <c:pt idx="2180" formatCode="General">
                  <c:v>-3.8024633135167401E-4</c:v>
                </c:pt>
                <c:pt idx="2181" formatCode="General">
                  <c:v>-3.75154724457218E-4</c:v>
                </c:pt>
                <c:pt idx="2182" formatCode="General">
                  <c:v>-3.8476639922111898E-4</c:v>
                </c:pt>
                <c:pt idx="2183" formatCode="General">
                  <c:v>-4.0017675685016102E-4</c:v>
                </c:pt>
                <c:pt idx="2184" formatCode="General">
                  <c:v>-3.7342341324110302E-4</c:v>
                </c:pt>
                <c:pt idx="2185" formatCode="General">
                  <c:v>-3.67765950098942E-4</c:v>
                </c:pt>
                <c:pt idx="2186" formatCode="General">
                  <c:v>-3.7682472252955701E-4</c:v>
                </c:pt>
                <c:pt idx="2187" formatCode="General">
                  <c:v>-3.9001702436342598E-4</c:v>
                </c:pt>
                <c:pt idx="2188" formatCode="General">
                  <c:v>-3.9347084910089098E-4</c:v>
                </c:pt>
                <c:pt idx="2189" formatCode="General">
                  <c:v>-3.8556545692928698E-4</c:v>
                </c:pt>
                <c:pt idx="2190" formatCode="General">
                  <c:v>-3.7775318925285198E-4</c:v>
                </c:pt>
                <c:pt idx="2191" formatCode="General">
                  <c:v>-3.7961234313680601E-4</c:v>
                </c:pt>
                <c:pt idx="2192" formatCode="General">
                  <c:v>-3.8636064666539401E-4</c:v>
                </c:pt>
                <c:pt idx="2193" formatCode="General">
                  <c:v>-4.0740729015833902E-4</c:v>
                </c:pt>
                <c:pt idx="2194" formatCode="General">
                  <c:v>-3.7341701780929301E-4</c:v>
                </c:pt>
                <c:pt idx="2195" formatCode="General">
                  <c:v>-3.7384517859930899E-4</c:v>
                </c:pt>
                <c:pt idx="2196" formatCode="General">
                  <c:v>-3.7106422115013298E-4</c:v>
                </c:pt>
                <c:pt idx="2197" formatCode="General">
                  <c:v>-3.76051344311778E-4</c:v>
                </c:pt>
                <c:pt idx="2198" formatCode="General">
                  <c:v>-3.9676809285120099E-4</c:v>
                </c:pt>
                <c:pt idx="2199" formatCode="General">
                  <c:v>-3.7483549328943102E-4</c:v>
                </c:pt>
                <c:pt idx="2200" formatCode="General">
                  <c:v>-3.8864879940118501E-4</c:v>
                </c:pt>
                <c:pt idx="2201" formatCode="General">
                  <c:v>-3.8232393795035302E-4</c:v>
                </c:pt>
                <c:pt idx="2202" formatCode="General">
                  <c:v>-3.7998370272897302E-4</c:v>
                </c:pt>
                <c:pt idx="2203" formatCode="General">
                  <c:v>-3.9231070960950602E-4</c:v>
                </c:pt>
                <c:pt idx="2204" formatCode="General">
                  <c:v>-3.7244463508441798E-4</c:v>
                </c:pt>
                <c:pt idx="2205" formatCode="General">
                  <c:v>-3.8651082805026303E-4</c:v>
                </c:pt>
                <c:pt idx="2206" formatCode="General">
                  <c:v>-3.6593844683277901E-4</c:v>
                </c:pt>
                <c:pt idx="2207" formatCode="General">
                  <c:v>-3.6418180514520597E-4</c:v>
                </c:pt>
                <c:pt idx="2208" formatCode="General">
                  <c:v>-3.8376962934243299E-4</c:v>
                </c:pt>
                <c:pt idx="2209" formatCode="General">
                  <c:v>-3.7603706509869203E-4</c:v>
                </c:pt>
                <c:pt idx="2210" formatCode="General">
                  <c:v>-3.7499512940531999E-4</c:v>
                </c:pt>
                <c:pt idx="2211" formatCode="General">
                  <c:v>-3.8078663197273498E-4</c:v>
                </c:pt>
                <c:pt idx="2212" formatCode="General">
                  <c:v>-3.8337997423366498E-4</c:v>
                </c:pt>
                <c:pt idx="2213" formatCode="General">
                  <c:v>-3.71679436129236E-4</c:v>
                </c:pt>
                <c:pt idx="2214" formatCode="General">
                  <c:v>-3.7752857242335098E-4</c:v>
                </c:pt>
                <c:pt idx="2215" formatCode="General">
                  <c:v>-3.7364990503771999E-4</c:v>
                </c:pt>
                <c:pt idx="2216" formatCode="General">
                  <c:v>-3.71966778108945E-4</c:v>
                </c:pt>
                <c:pt idx="2217" formatCode="General">
                  <c:v>-3.7786760621854698E-4</c:v>
                </c:pt>
                <c:pt idx="2218" formatCode="General">
                  <c:v>-3.75371482801256E-4</c:v>
                </c:pt>
                <c:pt idx="2219" formatCode="General">
                  <c:v>-3.8596393254849997E-4</c:v>
                </c:pt>
                <c:pt idx="2220" formatCode="General">
                  <c:v>-3.8336026383938102E-4</c:v>
                </c:pt>
                <c:pt idx="2221" formatCode="General">
                  <c:v>-3.8636411605273599E-4</c:v>
                </c:pt>
                <c:pt idx="2222" formatCode="General">
                  <c:v>-3.9891730009012998E-4</c:v>
                </c:pt>
                <c:pt idx="2223" formatCode="General">
                  <c:v>-3.86682766926156E-4</c:v>
                </c:pt>
                <c:pt idx="2224" formatCode="General">
                  <c:v>-3.7967411228044702E-4</c:v>
                </c:pt>
                <c:pt idx="2225" formatCode="General">
                  <c:v>-3.6905246672905398E-4</c:v>
                </c:pt>
                <c:pt idx="2226" formatCode="General">
                  <c:v>-3.6324449637311902E-4</c:v>
                </c:pt>
                <c:pt idx="2227" formatCode="General">
                  <c:v>-3.7955797722932999E-4</c:v>
                </c:pt>
                <c:pt idx="2228" formatCode="General">
                  <c:v>-3.8540459271408902E-4</c:v>
                </c:pt>
                <c:pt idx="2229" formatCode="General">
                  <c:v>-3.6970428659223399E-4</c:v>
                </c:pt>
                <c:pt idx="2230" formatCode="General">
                  <c:v>-3.8634296649008498E-4</c:v>
                </c:pt>
                <c:pt idx="2231" formatCode="General">
                  <c:v>-3.6119179698047599E-4</c:v>
                </c:pt>
                <c:pt idx="2232" formatCode="General">
                  <c:v>-4.0248612199088801E-4</c:v>
                </c:pt>
                <c:pt idx="2233" formatCode="General">
                  <c:v>-3.8169684516851601E-4</c:v>
                </c:pt>
                <c:pt idx="2234" formatCode="General">
                  <c:v>-3.74497843334905E-4</c:v>
                </c:pt>
                <c:pt idx="2235" formatCode="General">
                  <c:v>-3.7077111227946501E-4</c:v>
                </c:pt>
                <c:pt idx="2236" formatCode="General">
                  <c:v>-3.7121396578099398E-4</c:v>
                </c:pt>
                <c:pt idx="2237" formatCode="General">
                  <c:v>-3.81462236011901E-4</c:v>
                </c:pt>
                <c:pt idx="2238" formatCode="General">
                  <c:v>-3.5778228991586802E-4</c:v>
                </c:pt>
                <c:pt idx="2239" formatCode="General">
                  <c:v>-3.9193706506761799E-4</c:v>
                </c:pt>
                <c:pt idx="2240" formatCode="General">
                  <c:v>-3.8518114970669399E-4</c:v>
                </c:pt>
                <c:pt idx="2241" formatCode="General">
                  <c:v>-3.7683789896263798E-4</c:v>
                </c:pt>
                <c:pt idx="2242" formatCode="General">
                  <c:v>-3.7690734979508499E-4</c:v>
                </c:pt>
                <c:pt idx="2243" formatCode="General">
                  <c:v>-3.7455125445294698E-4</c:v>
                </c:pt>
                <c:pt idx="2244" formatCode="General">
                  <c:v>-3.6382544959470198E-4</c:v>
                </c:pt>
                <c:pt idx="2245" formatCode="General">
                  <c:v>-3.75194666607982E-4</c:v>
                </c:pt>
                <c:pt idx="2246" formatCode="General">
                  <c:v>-3.8039823196263801E-4</c:v>
                </c:pt>
                <c:pt idx="2247" formatCode="General">
                  <c:v>-3.5788215361383E-4</c:v>
                </c:pt>
                <c:pt idx="2248" formatCode="General">
                  <c:v>-3.7196876518306998E-4</c:v>
                </c:pt>
                <c:pt idx="2249" formatCode="General">
                  <c:v>-3.8209283970068599E-4</c:v>
                </c:pt>
                <c:pt idx="2250" formatCode="General">
                  <c:v>-3.64643188504065E-4</c:v>
                </c:pt>
                <c:pt idx="2251" formatCode="General">
                  <c:v>-3.5976355795103398E-4</c:v>
                </c:pt>
                <c:pt idx="2252" formatCode="General">
                  <c:v>-4.1179795552781902E-4</c:v>
                </c:pt>
                <c:pt idx="2253" formatCode="General">
                  <c:v>-4.0758836278710099E-4</c:v>
                </c:pt>
                <c:pt idx="2254" formatCode="General">
                  <c:v>-3.6882115593601798E-4</c:v>
                </c:pt>
                <c:pt idx="2255" formatCode="General">
                  <c:v>-3.7532479836401998E-4</c:v>
                </c:pt>
                <c:pt idx="2256" formatCode="General">
                  <c:v>-3.7758709029608298E-4</c:v>
                </c:pt>
                <c:pt idx="2257" formatCode="General">
                  <c:v>-3.6926240283992697E-4</c:v>
                </c:pt>
                <c:pt idx="2258" formatCode="General">
                  <c:v>-3.7678144881590298E-4</c:v>
                </c:pt>
                <c:pt idx="2259" formatCode="General">
                  <c:v>-3.8205009314584199E-4</c:v>
                </c:pt>
                <c:pt idx="2260" formatCode="General">
                  <c:v>-3.6108722517213198E-4</c:v>
                </c:pt>
                <c:pt idx="2261" formatCode="General">
                  <c:v>-3.6336479098473401E-4</c:v>
                </c:pt>
                <c:pt idx="2262" formatCode="General">
                  <c:v>-3.74977149987103E-4</c:v>
                </c:pt>
                <c:pt idx="2263" formatCode="General">
                  <c:v>-4.0728932098137399E-4</c:v>
                </c:pt>
                <c:pt idx="2264" formatCode="General">
                  <c:v>-3.6654024249985E-4</c:v>
                </c:pt>
                <c:pt idx="2265" formatCode="General">
                  <c:v>-3.6412933378243603E-4</c:v>
                </c:pt>
                <c:pt idx="2266" formatCode="General">
                  <c:v>-3.5044045972447901E-4</c:v>
                </c:pt>
                <c:pt idx="2267" formatCode="General">
                  <c:v>-3.6515099638396298E-4</c:v>
                </c:pt>
                <c:pt idx="2268" formatCode="General">
                  <c:v>-3.8358789019505999E-4</c:v>
                </c:pt>
                <c:pt idx="2269" formatCode="General">
                  <c:v>-3.8176649676964199E-4</c:v>
                </c:pt>
                <c:pt idx="2270" formatCode="General">
                  <c:v>-3.65397136593727E-4</c:v>
                </c:pt>
                <c:pt idx="2271" formatCode="General">
                  <c:v>-3.6711812359057402E-4</c:v>
                </c:pt>
                <c:pt idx="2272" formatCode="General">
                  <c:v>-3.5635174035422002E-4</c:v>
                </c:pt>
                <c:pt idx="2273" formatCode="General">
                  <c:v>-3.6542543376677901E-4</c:v>
                </c:pt>
                <c:pt idx="2274" formatCode="General">
                  <c:v>-3.6140365808032802E-4</c:v>
                </c:pt>
                <c:pt idx="2275" formatCode="General">
                  <c:v>-3.5585841914979302E-4</c:v>
                </c:pt>
                <c:pt idx="2276" formatCode="General">
                  <c:v>-3.6879550891888202E-4</c:v>
                </c:pt>
                <c:pt idx="2277" formatCode="General">
                  <c:v>-3.6354627746270002E-4</c:v>
                </c:pt>
                <c:pt idx="2278" formatCode="General">
                  <c:v>-3.5860858303112198E-4</c:v>
                </c:pt>
                <c:pt idx="2279" formatCode="General">
                  <c:v>-3.8501013378276799E-4</c:v>
                </c:pt>
                <c:pt idx="2280" formatCode="General">
                  <c:v>-3.7167039225135802E-4</c:v>
                </c:pt>
                <c:pt idx="2281" formatCode="General">
                  <c:v>-3.6764637280462897E-4</c:v>
                </c:pt>
                <c:pt idx="2282" formatCode="General">
                  <c:v>-3.7994520169444199E-4</c:v>
                </c:pt>
                <c:pt idx="2283" formatCode="General">
                  <c:v>-3.55936190991814E-4</c:v>
                </c:pt>
                <c:pt idx="2284" formatCode="General">
                  <c:v>-3.5608291114700498E-4</c:v>
                </c:pt>
                <c:pt idx="2285" formatCode="General">
                  <c:v>-3.6069329351189099E-4</c:v>
                </c:pt>
                <c:pt idx="2286" formatCode="General">
                  <c:v>-3.6682628836285101E-4</c:v>
                </c:pt>
                <c:pt idx="2287" formatCode="General">
                  <c:v>-3.6243193665470998E-4</c:v>
                </c:pt>
                <c:pt idx="2288" formatCode="General">
                  <c:v>-3.4951789270858997E-4</c:v>
                </c:pt>
                <c:pt idx="2289" formatCode="General">
                  <c:v>-3.6175751935875098E-4</c:v>
                </c:pt>
                <c:pt idx="2290" formatCode="General">
                  <c:v>-3.63054396654467E-4</c:v>
                </c:pt>
                <c:pt idx="2291" formatCode="General">
                  <c:v>-3.5003257806708098E-4</c:v>
                </c:pt>
                <c:pt idx="2292" formatCode="General">
                  <c:v>-3.6316823748547999E-4</c:v>
                </c:pt>
                <c:pt idx="2293" formatCode="General">
                  <c:v>-3.6981894860927598E-4</c:v>
                </c:pt>
                <c:pt idx="2294" formatCode="General">
                  <c:v>-3.5334923853262701E-4</c:v>
                </c:pt>
                <c:pt idx="2295" formatCode="General">
                  <c:v>-3.60007933299164E-4</c:v>
                </c:pt>
                <c:pt idx="2296" formatCode="General">
                  <c:v>-3.5483271215965999E-4</c:v>
                </c:pt>
                <c:pt idx="2297" formatCode="General">
                  <c:v>-3.6814007303059598E-4</c:v>
                </c:pt>
                <c:pt idx="2298" formatCode="General">
                  <c:v>-3.6585965590447798E-4</c:v>
                </c:pt>
                <c:pt idx="2299" formatCode="General">
                  <c:v>-3.6224513461688901E-4</c:v>
                </c:pt>
                <c:pt idx="2300" formatCode="General">
                  <c:v>-3.5307204237615999E-4</c:v>
                </c:pt>
                <c:pt idx="2301" formatCode="General">
                  <c:v>-3.6348483852757102E-4</c:v>
                </c:pt>
                <c:pt idx="2302" formatCode="General">
                  <c:v>-3.5427067585917099E-4</c:v>
                </c:pt>
                <c:pt idx="2303" formatCode="General">
                  <c:v>-3.6277631733318001E-4</c:v>
                </c:pt>
                <c:pt idx="2304" formatCode="General">
                  <c:v>-3.4207721128144702E-4</c:v>
                </c:pt>
                <c:pt idx="2305" formatCode="General">
                  <c:v>-3.5993267462170001E-4</c:v>
                </c:pt>
                <c:pt idx="2306" formatCode="General">
                  <c:v>-3.5750783386733598E-4</c:v>
                </c:pt>
                <c:pt idx="2307" formatCode="General">
                  <c:v>-3.5235801802591799E-4</c:v>
                </c:pt>
                <c:pt idx="2308" formatCode="General">
                  <c:v>-3.5766375765156099E-4</c:v>
                </c:pt>
                <c:pt idx="2309" formatCode="General">
                  <c:v>-3.5025995523380401E-4</c:v>
                </c:pt>
                <c:pt idx="2310" formatCode="General">
                  <c:v>-3.51788836159706E-4</c:v>
                </c:pt>
                <c:pt idx="2311" formatCode="General">
                  <c:v>-3.4647932122062802E-4</c:v>
                </c:pt>
                <c:pt idx="2312" formatCode="General">
                  <c:v>-3.55827548489983E-4</c:v>
                </c:pt>
                <c:pt idx="2313" formatCode="General">
                  <c:v>-3.4883980702819502E-4</c:v>
                </c:pt>
                <c:pt idx="2314" formatCode="General">
                  <c:v>-3.7568460434146803E-4</c:v>
                </c:pt>
                <c:pt idx="2315" formatCode="General">
                  <c:v>-3.5458726280041198E-4</c:v>
                </c:pt>
                <c:pt idx="2316" formatCode="General">
                  <c:v>-3.6769721087731902E-4</c:v>
                </c:pt>
                <c:pt idx="2317" formatCode="General">
                  <c:v>-3.65193086765372E-4</c:v>
                </c:pt>
                <c:pt idx="2318" formatCode="General">
                  <c:v>-3.5541958640321098E-4</c:v>
                </c:pt>
                <c:pt idx="2319" formatCode="General">
                  <c:v>-3.4624900818911499E-4</c:v>
                </c:pt>
                <c:pt idx="2320" formatCode="General">
                  <c:v>-3.58244346680611E-4</c:v>
                </c:pt>
                <c:pt idx="2321" formatCode="General">
                  <c:v>-3.5090754080432701E-4</c:v>
                </c:pt>
                <c:pt idx="2322" formatCode="General">
                  <c:v>-3.62195607797907E-4</c:v>
                </c:pt>
                <c:pt idx="2323" formatCode="General">
                  <c:v>-3.6873168503763102E-4</c:v>
                </c:pt>
                <c:pt idx="2324" formatCode="General">
                  <c:v>-3.5300605858212499E-4</c:v>
                </c:pt>
                <c:pt idx="2325" formatCode="General">
                  <c:v>-3.4016855287274001E-4</c:v>
                </c:pt>
                <c:pt idx="2326" formatCode="General">
                  <c:v>-3.5752075836738799E-4</c:v>
                </c:pt>
                <c:pt idx="2327" formatCode="General">
                  <c:v>-3.5096462104246501E-4</c:v>
                </c:pt>
                <c:pt idx="2328" formatCode="General">
                  <c:v>-3.6679523768098302E-4</c:v>
                </c:pt>
                <c:pt idx="2329" formatCode="General">
                  <c:v>-3.4971635532787099E-4</c:v>
                </c:pt>
                <c:pt idx="2330" formatCode="General">
                  <c:v>-3.4654868827188899E-4</c:v>
                </c:pt>
                <c:pt idx="2331" formatCode="General">
                  <c:v>-3.6137505414293399E-4</c:v>
                </c:pt>
                <c:pt idx="2332" formatCode="General">
                  <c:v>-3.6068417566150997E-4</c:v>
                </c:pt>
                <c:pt idx="2333" formatCode="General">
                  <c:v>-3.44148040486261E-4</c:v>
                </c:pt>
                <c:pt idx="2334" formatCode="General">
                  <c:v>-3.53096776741469E-4</c:v>
                </c:pt>
                <c:pt idx="2335" formatCode="General">
                  <c:v>-3.5319890447491E-4</c:v>
                </c:pt>
                <c:pt idx="2336" formatCode="General">
                  <c:v>-3.4234460893914202E-4</c:v>
                </c:pt>
                <c:pt idx="2337" formatCode="General">
                  <c:v>-3.6608855642681297E-4</c:v>
                </c:pt>
                <c:pt idx="2338" formatCode="General">
                  <c:v>-3.6761664385960699E-4</c:v>
                </c:pt>
                <c:pt idx="2339" formatCode="General">
                  <c:v>-3.4393964272392099E-4</c:v>
                </c:pt>
                <c:pt idx="2340" formatCode="General">
                  <c:v>-3.5579968480900899E-4</c:v>
                </c:pt>
                <c:pt idx="2341" formatCode="General">
                  <c:v>-3.6062846873967499E-4</c:v>
                </c:pt>
                <c:pt idx="2342" formatCode="General">
                  <c:v>-3.5234433806663099E-4</c:v>
                </c:pt>
                <c:pt idx="2343" formatCode="General">
                  <c:v>-3.5789256745989402E-4</c:v>
                </c:pt>
                <c:pt idx="2344" formatCode="General">
                  <c:v>-3.5702512005566503E-4</c:v>
                </c:pt>
                <c:pt idx="2345" formatCode="General">
                  <c:v>-3.7315488181596302E-4</c:v>
                </c:pt>
                <c:pt idx="2346" formatCode="General">
                  <c:v>-3.6419066773088401E-4</c:v>
                </c:pt>
                <c:pt idx="2347" formatCode="General">
                  <c:v>-3.5400676996228601E-4</c:v>
                </c:pt>
                <c:pt idx="2348" formatCode="General">
                  <c:v>-3.5050911075233101E-4</c:v>
                </c:pt>
                <c:pt idx="2349" formatCode="General">
                  <c:v>-3.53434617960487E-4</c:v>
                </c:pt>
                <c:pt idx="2350" formatCode="General">
                  <c:v>-3.4548653970712702E-4</c:v>
                </c:pt>
                <c:pt idx="2351" formatCode="General">
                  <c:v>-3.48921953053483E-4</c:v>
                </c:pt>
                <c:pt idx="2352" formatCode="General">
                  <c:v>-3.4274075309651501E-4</c:v>
                </c:pt>
                <c:pt idx="2353" formatCode="General">
                  <c:v>-3.4828781485529399E-4</c:v>
                </c:pt>
                <c:pt idx="2354" formatCode="General">
                  <c:v>-3.5325788703115301E-4</c:v>
                </c:pt>
                <c:pt idx="2355" formatCode="General">
                  <c:v>-3.5447142713298602E-4</c:v>
                </c:pt>
                <c:pt idx="2356" formatCode="General">
                  <c:v>-3.5453344372787901E-4</c:v>
                </c:pt>
                <c:pt idx="2357" formatCode="General">
                  <c:v>-3.5758739775625201E-4</c:v>
                </c:pt>
                <c:pt idx="2358" formatCode="General">
                  <c:v>-3.5740037378261598E-4</c:v>
                </c:pt>
                <c:pt idx="2359" formatCode="General">
                  <c:v>-3.5900209461262701E-4</c:v>
                </c:pt>
                <c:pt idx="2360" formatCode="General">
                  <c:v>-3.61426771962591E-4</c:v>
                </c:pt>
                <c:pt idx="2361" formatCode="General">
                  <c:v>-3.6406711995241598E-4</c:v>
                </c:pt>
                <c:pt idx="2362" formatCode="General">
                  <c:v>-3.4562785683615697E-4</c:v>
                </c:pt>
                <c:pt idx="2363" formatCode="General">
                  <c:v>-3.6240345947612497E-4</c:v>
                </c:pt>
                <c:pt idx="2364" formatCode="General">
                  <c:v>-3.5567413765788102E-4</c:v>
                </c:pt>
                <c:pt idx="2365" formatCode="General">
                  <c:v>-3.5264478666481802E-4</c:v>
                </c:pt>
                <c:pt idx="2366" formatCode="General">
                  <c:v>-3.4659258029885498E-4</c:v>
                </c:pt>
                <c:pt idx="2367" formatCode="General">
                  <c:v>-3.5491451524110299E-4</c:v>
                </c:pt>
                <c:pt idx="2368" formatCode="General">
                  <c:v>-3.4571232498042899E-4</c:v>
                </c:pt>
                <c:pt idx="2369" formatCode="General">
                  <c:v>-3.4531006365416097E-4</c:v>
                </c:pt>
                <c:pt idx="2370" formatCode="General">
                  <c:v>-3.5659570799359802E-4</c:v>
                </c:pt>
                <c:pt idx="2371" formatCode="General">
                  <c:v>-3.5411043108153498E-4</c:v>
                </c:pt>
                <c:pt idx="2372" formatCode="General">
                  <c:v>-3.6141025345316199E-4</c:v>
                </c:pt>
                <c:pt idx="2373" formatCode="General">
                  <c:v>-3.6677714378423001E-4</c:v>
                </c:pt>
                <c:pt idx="2374" formatCode="General">
                  <c:v>-3.4598589772852698E-4</c:v>
                </c:pt>
                <c:pt idx="2375" formatCode="General">
                  <c:v>-3.5301531851099398E-4</c:v>
                </c:pt>
                <c:pt idx="2376" formatCode="General">
                  <c:v>-3.4504249536810103E-4</c:v>
                </c:pt>
                <c:pt idx="2377" formatCode="General">
                  <c:v>-3.8924386063973201E-4</c:v>
                </c:pt>
                <c:pt idx="2378" formatCode="General">
                  <c:v>-3.5185745630591001E-4</c:v>
                </c:pt>
                <c:pt idx="2379" formatCode="General">
                  <c:v>-3.42809333651245E-4</c:v>
                </c:pt>
                <c:pt idx="2380" formatCode="General">
                  <c:v>-3.7598718830813302E-4</c:v>
                </c:pt>
                <c:pt idx="2381" formatCode="General">
                  <c:v>-3.5482421076659499E-4</c:v>
                </c:pt>
                <c:pt idx="2382" formatCode="General">
                  <c:v>-3.61104294882119E-4</c:v>
                </c:pt>
                <c:pt idx="2383" formatCode="General">
                  <c:v>-3.50938080656659E-4</c:v>
                </c:pt>
                <c:pt idx="2384" formatCode="General">
                  <c:v>-3.61902733321168E-4</c:v>
                </c:pt>
                <c:pt idx="2385" formatCode="General">
                  <c:v>-3.4942659258147701E-4</c:v>
                </c:pt>
                <c:pt idx="2386" formatCode="General">
                  <c:v>-3.7025471358437099E-4</c:v>
                </c:pt>
                <c:pt idx="2387" formatCode="General">
                  <c:v>-3.5879951281585503E-4</c:v>
                </c:pt>
                <c:pt idx="2388" formatCode="General">
                  <c:v>-3.73453161417062E-4</c:v>
                </c:pt>
                <c:pt idx="2389" formatCode="General">
                  <c:v>-3.4219194636622398E-4</c:v>
                </c:pt>
                <c:pt idx="2390" formatCode="General">
                  <c:v>-3.5021644470399399E-4</c:v>
                </c:pt>
                <c:pt idx="2391" formatCode="General">
                  <c:v>-3.6092130413618401E-4</c:v>
                </c:pt>
                <c:pt idx="2392" formatCode="General">
                  <c:v>-3.4418497909240999E-4</c:v>
                </c:pt>
                <c:pt idx="2393" formatCode="General">
                  <c:v>-3.4879339331527701E-4</c:v>
                </c:pt>
                <c:pt idx="2394" formatCode="General">
                  <c:v>-3.6950080236425098E-4</c:v>
                </c:pt>
                <c:pt idx="2395" formatCode="General">
                  <c:v>-3.4346646520208801E-4</c:v>
                </c:pt>
                <c:pt idx="2396" formatCode="General">
                  <c:v>-3.4926159159716298E-4</c:v>
                </c:pt>
                <c:pt idx="2397" formatCode="General">
                  <c:v>-3.7886903149608303E-4</c:v>
                </c:pt>
                <c:pt idx="2398" formatCode="General">
                  <c:v>-3.5211342121709802E-4</c:v>
                </c:pt>
                <c:pt idx="2399" formatCode="General">
                  <c:v>-3.4919378963513303E-4</c:v>
                </c:pt>
                <c:pt idx="2400" formatCode="General">
                  <c:v>-3.90939983840381E-4</c:v>
                </c:pt>
                <c:pt idx="2401" formatCode="General">
                  <c:v>-3.8198514156737099E-4</c:v>
                </c:pt>
                <c:pt idx="2402" formatCode="General">
                  <c:v>-3.7184568874304701E-4</c:v>
                </c:pt>
                <c:pt idx="2403" formatCode="General">
                  <c:v>-3.64447467107112E-4</c:v>
                </c:pt>
                <c:pt idx="2404" formatCode="General">
                  <c:v>-3.54392715269192E-4</c:v>
                </c:pt>
                <c:pt idx="2405" formatCode="General">
                  <c:v>-3.3796966467598101E-4</c:v>
                </c:pt>
                <c:pt idx="2406" formatCode="General">
                  <c:v>-3.5027819862653399E-4</c:v>
                </c:pt>
                <c:pt idx="2407" formatCode="General">
                  <c:v>-3.4909489120053897E-4</c:v>
                </c:pt>
                <c:pt idx="2408" formatCode="General">
                  <c:v>-3.5198579859239699E-4</c:v>
                </c:pt>
                <c:pt idx="2409" formatCode="General">
                  <c:v>-3.4761902241777702E-4</c:v>
                </c:pt>
                <c:pt idx="2410" formatCode="General">
                  <c:v>-3.48766122387778E-4</c:v>
                </c:pt>
                <c:pt idx="2411" formatCode="General">
                  <c:v>-3.6913179694460701E-4</c:v>
                </c:pt>
                <c:pt idx="2412" formatCode="General">
                  <c:v>-3.5308033540237799E-4</c:v>
                </c:pt>
                <c:pt idx="2413" formatCode="General">
                  <c:v>-3.5154819179159398E-4</c:v>
                </c:pt>
                <c:pt idx="2414" formatCode="General">
                  <c:v>-3.52900420380102E-4</c:v>
                </c:pt>
                <c:pt idx="2415" formatCode="General">
                  <c:v>-3.5330169065185698E-4</c:v>
                </c:pt>
                <c:pt idx="2416" formatCode="General">
                  <c:v>-3.5617542631045203E-4</c:v>
                </c:pt>
                <c:pt idx="2417" formatCode="General">
                  <c:v>-3.4619878013445799E-4</c:v>
                </c:pt>
                <c:pt idx="2418" formatCode="General">
                  <c:v>-3.5609469062005799E-4</c:v>
                </c:pt>
                <c:pt idx="2419" formatCode="General">
                  <c:v>-3.4486980347807399E-4</c:v>
                </c:pt>
                <c:pt idx="2420" formatCode="General">
                  <c:v>-3.6810961781765298E-4</c:v>
                </c:pt>
                <c:pt idx="2421" formatCode="General">
                  <c:v>-3.4642830839201502E-4</c:v>
                </c:pt>
                <c:pt idx="2422" formatCode="General">
                  <c:v>-3.4227600980208701E-4</c:v>
                </c:pt>
                <c:pt idx="2423" formatCode="General">
                  <c:v>-3.5028672956583201E-4</c:v>
                </c:pt>
                <c:pt idx="2424" formatCode="General">
                  <c:v>-3.4715426093828901E-4</c:v>
                </c:pt>
                <c:pt idx="2425" formatCode="General">
                  <c:v>-3.4649414131279901E-4</c:v>
                </c:pt>
                <c:pt idx="2426" formatCode="General">
                  <c:v>-3.3846660918187101E-4</c:v>
                </c:pt>
                <c:pt idx="2427" formatCode="General">
                  <c:v>-3.5593283172142502E-4</c:v>
                </c:pt>
                <c:pt idx="2428" formatCode="General">
                  <c:v>-3.5814732393502199E-4</c:v>
                </c:pt>
                <c:pt idx="2429" formatCode="General">
                  <c:v>-3.3489855426511599E-4</c:v>
                </c:pt>
                <c:pt idx="2430" formatCode="General">
                  <c:v>-3.66901446645327E-4</c:v>
                </c:pt>
                <c:pt idx="2431" formatCode="General">
                  <c:v>-3.4536767548188198E-4</c:v>
                </c:pt>
                <c:pt idx="2432" formatCode="General">
                  <c:v>-3.6159360562368299E-4</c:v>
                </c:pt>
                <c:pt idx="2433" formatCode="General">
                  <c:v>-3.5632097200026497E-4</c:v>
                </c:pt>
                <c:pt idx="2434" formatCode="General">
                  <c:v>-3.4824068962884799E-4</c:v>
                </c:pt>
                <c:pt idx="2435" formatCode="General">
                  <c:v>-3.57678261528369E-4</c:v>
                </c:pt>
                <c:pt idx="2436" formatCode="General">
                  <c:v>-3.5344677285753902E-4</c:v>
                </c:pt>
                <c:pt idx="2437" formatCode="General">
                  <c:v>-3.4516345645561501E-4</c:v>
                </c:pt>
                <c:pt idx="2438" formatCode="General">
                  <c:v>-3.5300415686803698E-4</c:v>
                </c:pt>
                <c:pt idx="2439" formatCode="General">
                  <c:v>-3.4490705427997698E-4</c:v>
                </c:pt>
                <c:pt idx="2440" formatCode="General">
                  <c:v>-3.54324724462682E-4</c:v>
                </c:pt>
                <c:pt idx="2441" formatCode="General">
                  <c:v>-3.4823420583934898E-4</c:v>
                </c:pt>
                <c:pt idx="2442" formatCode="General">
                  <c:v>-3.5060061721602499E-4</c:v>
                </c:pt>
                <c:pt idx="2443" formatCode="General">
                  <c:v>-3.4830538799916999E-4</c:v>
                </c:pt>
                <c:pt idx="2444" formatCode="General">
                  <c:v>-3.39694987894505E-4</c:v>
                </c:pt>
                <c:pt idx="2445" formatCode="General">
                  <c:v>-3.4102295950281901E-4</c:v>
                </c:pt>
                <c:pt idx="2446" formatCode="General">
                  <c:v>-3.5101186090696001E-4</c:v>
                </c:pt>
                <c:pt idx="2447" formatCode="General">
                  <c:v>-3.4489349559411298E-4</c:v>
                </c:pt>
                <c:pt idx="2448" formatCode="General">
                  <c:v>-3.4075707471730002E-4</c:v>
                </c:pt>
                <c:pt idx="2449" formatCode="General">
                  <c:v>-3.5509863033397998E-4</c:v>
                </c:pt>
                <c:pt idx="2450" formatCode="General">
                  <c:v>-3.2852782325752498E-4</c:v>
                </c:pt>
                <c:pt idx="2451" formatCode="General">
                  <c:v>-3.44007924755135E-4</c:v>
                </c:pt>
                <c:pt idx="2452" formatCode="General">
                  <c:v>-3.5109254711811102E-4</c:v>
                </c:pt>
                <c:pt idx="2453" formatCode="General">
                  <c:v>-3.5245804844235402E-4</c:v>
                </c:pt>
                <c:pt idx="2454" formatCode="General">
                  <c:v>-3.4190480054751502E-4</c:v>
                </c:pt>
                <c:pt idx="2455" formatCode="General">
                  <c:v>-3.65154906908479E-4</c:v>
                </c:pt>
                <c:pt idx="2456" formatCode="General">
                  <c:v>-3.41749554703048E-4</c:v>
                </c:pt>
                <c:pt idx="2457" formatCode="General">
                  <c:v>-3.4610053315710501E-4</c:v>
                </c:pt>
                <c:pt idx="2458" formatCode="General">
                  <c:v>-3.46180288626773E-4</c:v>
                </c:pt>
                <c:pt idx="2459" formatCode="General">
                  <c:v>-3.4716936796451003E-4</c:v>
                </c:pt>
                <c:pt idx="2460" formatCode="General">
                  <c:v>-3.5762441170181898E-4</c:v>
                </c:pt>
                <c:pt idx="2461" formatCode="General">
                  <c:v>-3.35995271948727E-4</c:v>
                </c:pt>
                <c:pt idx="2462" formatCode="General">
                  <c:v>-3.3983127584302298E-4</c:v>
                </c:pt>
                <c:pt idx="2463" formatCode="General">
                  <c:v>-3.5896857593927098E-4</c:v>
                </c:pt>
                <c:pt idx="2464" formatCode="General">
                  <c:v>-3.29845844314992E-4</c:v>
                </c:pt>
                <c:pt idx="2465" formatCode="General">
                  <c:v>-3.7415818895279702E-4</c:v>
                </c:pt>
                <c:pt idx="2466" formatCode="General">
                  <c:v>-3.5668119353621702E-4</c:v>
                </c:pt>
                <c:pt idx="2467" formatCode="General">
                  <c:v>-3.5940735994250197E-4</c:v>
                </c:pt>
                <c:pt idx="2468" formatCode="General">
                  <c:v>-3.4732821452035899E-4</c:v>
                </c:pt>
                <c:pt idx="2469" formatCode="General">
                  <c:v>-3.3746253769026098E-4</c:v>
                </c:pt>
                <c:pt idx="2470" formatCode="General">
                  <c:v>-3.4559236429438397E-4</c:v>
                </c:pt>
                <c:pt idx="2471" formatCode="General">
                  <c:v>-3.36780843158742E-4</c:v>
                </c:pt>
                <c:pt idx="2472" formatCode="General">
                  <c:v>-3.4789462462089701E-4</c:v>
                </c:pt>
                <c:pt idx="2473" formatCode="General">
                  <c:v>-3.55478475155597E-4</c:v>
                </c:pt>
                <c:pt idx="2474" formatCode="General">
                  <c:v>-3.6167922296318497E-4</c:v>
                </c:pt>
                <c:pt idx="2475" formatCode="General">
                  <c:v>-3.5132527902837201E-4</c:v>
                </c:pt>
                <c:pt idx="2476" formatCode="General">
                  <c:v>-3.6177228215359102E-4</c:v>
                </c:pt>
                <c:pt idx="2477" formatCode="General">
                  <c:v>-3.5477866786826702E-4</c:v>
                </c:pt>
                <c:pt idx="2478" formatCode="General">
                  <c:v>-3.6085078579099099E-4</c:v>
                </c:pt>
                <c:pt idx="2479" formatCode="General">
                  <c:v>-3.4231166338289298E-4</c:v>
                </c:pt>
                <c:pt idx="2480" formatCode="General">
                  <c:v>-3.6044577984464902E-4</c:v>
                </c:pt>
                <c:pt idx="2481" formatCode="General">
                  <c:v>-3.3603563622308999E-4</c:v>
                </c:pt>
                <c:pt idx="2482" formatCode="General">
                  <c:v>-3.3600488226921498E-4</c:v>
                </c:pt>
                <c:pt idx="2483" formatCode="General">
                  <c:v>-3.4942346625673902E-4</c:v>
                </c:pt>
                <c:pt idx="2484" formatCode="General">
                  <c:v>-3.3304262682869298E-4</c:v>
                </c:pt>
                <c:pt idx="2485" formatCode="General">
                  <c:v>-3.5375450594846901E-4</c:v>
                </c:pt>
                <c:pt idx="2486" formatCode="General">
                  <c:v>-3.4668397190057399E-4</c:v>
                </c:pt>
                <c:pt idx="2487" formatCode="General">
                  <c:v>-3.3345790893047402E-4</c:v>
                </c:pt>
                <c:pt idx="2488" formatCode="General">
                  <c:v>-3.4068248947236398E-4</c:v>
                </c:pt>
                <c:pt idx="2489" formatCode="General">
                  <c:v>-3.3565084053706801E-4</c:v>
                </c:pt>
                <c:pt idx="2490" formatCode="General">
                  <c:v>-3.53539750830499E-4</c:v>
                </c:pt>
                <c:pt idx="2491" formatCode="General">
                  <c:v>-3.4058582169306799E-4</c:v>
                </c:pt>
                <c:pt idx="2492" formatCode="General">
                  <c:v>-3.5927021095569402E-4</c:v>
                </c:pt>
                <c:pt idx="2493" formatCode="General">
                  <c:v>-3.5544734718099001E-4</c:v>
                </c:pt>
                <c:pt idx="2494" formatCode="General">
                  <c:v>-3.3051346791488701E-4</c:v>
                </c:pt>
                <c:pt idx="2495" formatCode="General">
                  <c:v>-3.37828250547327E-4</c:v>
                </c:pt>
                <c:pt idx="2496" formatCode="General">
                  <c:v>-3.46107802956588E-4</c:v>
                </c:pt>
                <c:pt idx="2497" formatCode="General">
                  <c:v>-3.4594302360296299E-4</c:v>
                </c:pt>
                <c:pt idx="2498" formatCode="General">
                  <c:v>-3.5202229284561398E-4</c:v>
                </c:pt>
                <c:pt idx="2499" formatCode="General">
                  <c:v>-3.5781357712805001E-4</c:v>
                </c:pt>
                <c:pt idx="2500" formatCode="General">
                  <c:v>-3.4599936065664798E-4</c:v>
                </c:pt>
                <c:pt idx="2501" formatCode="General">
                  <c:v>-3.4082066146335998E-4</c:v>
                </c:pt>
                <c:pt idx="2502" formatCode="General">
                  <c:v>-3.3587349172443698E-4</c:v>
                </c:pt>
                <c:pt idx="2503" formatCode="General">
                  <c:v>-3.5043060794991501E-4</c:v>
                </c:pt>
                <c:pt idx="2504" formatCode="General">
                  <c:v>-3.3980785940251299E-4</c:v>
                </c:pt>
                <c:pt idx="2505" formatCode="General">
                  <c:v>-3.2943995907412302E-4</c:v>
                </c:pt>
                <c:pt idx="2506" formatCode="General">
                  <c:v>-3.5750372925042601E-4</c:v>
                </c:pt>
                <c:pt idx="2507" formatCode="General">
                  <c:v>-3.5960852492168899E-4</c:v>
                </c:pt>
                <c:pt idx="2508" formatCode="General">
                  <c:v>-3.3306178214076801E-4</c:v>
                </c:pt>
                <c:pt idx="2509" formatCode="General">
                  <c:v>-3.4395645436848898E-4</c:v>
                </c:pt>
                <c:pt idx="2510" formatCode="General">
                  <c:v>-3.61473820053896E-4</c:v>
                </c:pt>
                <c:pt idx="2511" formatCode="General">
                  <c:v>-3.37816400019281E-4</c:v>
                </c:pt>
                <c:pt idx="2512" formatCode="General">
                  <c:v>-3.4069959154188299E-4</c:v>
                </c:pt>
                <c:pt idx="2513" formatCode="General">
                  <c:v>-3.5456702027649898E-4</c:v>
                </c:pt>
                <c:pt idx="2514" formatCode="General">
                  <c:v>-3.5493850495763501E-4</c:v>
                </c:pt>
                <c:pt idx="2515" formatCode="General">
                  <c:v>-3.5324816041971198E-4</c:v>
                </c:pt>
                <c:pt idx="2516" formatCode="General">
                  <c:v>-3.5012719778480599E-4</c:v>
                </c:pt>
                <c:pt idx="2517" formatCode="General">
                  <c:v>-3.7473552735715199E-4</c:v>
                </c:pt>
                <c:pt idx="2518" formatCode="General">
                  <c:v>-3.4342364783858999E-4</c:v>
                </c:pt>
                <c:pt idx="2519" formatCode="General">
                  <c:v>-3.3694675868781198E-4</c:v>
                </c:pt>
                <c:pt idx="2520" formatCode="General">
                  <c:v>-3.7238737312972602E-4</c:v>
                </c:pt>
                <c:pt idx="2521" formatCode="General">
                  <c:v>-3.6156645280677001E-4</c:v>
                </c:pt>
                <c:pt idx="2522" formatCode="General">
                  <c:v>-3.3383293658927001E-4</c:v>
                </c:pt>
                <c:pt idx="2523" formatCode="General">
                  <c:v>-3.5969921087751499E-4</c:v>
                </c:pt>
                <c:pt idx="2524" formatCode="General">
                  <c:v>-3.2937959627461099E-4</c:v>
                </c:pt>
                <c:pt idx="2525" formatCode="General">
                  <c:v>-3.4654537559110203E-4</c:v>
                </c:pt>
                <c:pt idx="2526" formatCode="General">
                  <c:v>-3.4807107668539001E-4</c:v>
                </c:pt>
                <c:pt idx="2527" formatCode="General">
                  <c:v>-3.5319731949560399E-4</c:v>
                </c:pt>
                <c:pt idx="2528" formatCode="General">
                  <c:v>-3.61213555724034E-4</c:v>
                </c:pt>
                <c:pt idx="2529" formatCode="General">
                  <c:v>-3.5534007855273202E-4</c:v>
                </c:pt>
                <c:pt idx="2530" formatCode="General">
                  <c:v>-3.4794619096820801E-4</c:v>
                </c:pt>
                <c:pt idx="2531" formatCode="General">
                  <c:v>-3.4202575034558702E-4</c:v>
                </c:pt>
                <c:pt idx="2532" formatCode="General">
                  <c:v>-3.4796306241648698E-4</c:v>
                </c:pt>
                <c:pt idx="2533" formatCode="General">
                  <c:v>-3.4963680614853899E-4</c:v>
                </c:pt>
                <c:pt idx="2534" formatCode="General">
                  <c:v>-3.3483441855625302E-4</c:v>
                </c:pt>
                <c:pt idx="2535" formatCode="General">
                  <c:v>-3.74215841293947E-4</c:v>
                </c:pt>
                <c:pt idx="2536" formatCode="General">
                  <c:v>-3.2748019947621799E-4</c:v>
                </c:pt>
                <c:pt idx="2537" formatCode="General">
                  <c:v>-3.7991023413171398E-4</c:v>
                </c:pt>
                <c:pt idx="2538" formatCode="General">
                  <c:v>-3.6414026987967199E-4</c:v>
                </c:pt>
                <c:pt idx="2539" formatCode="General">
                  <c:v>-3.6804535046175299E-4</c:v>
                </c:pt>
                <c:pt idx="2540" formatCode="General">
                  <c:v>-3.4723308483467299E-4</c:v>
                </c:pt>
                <c:pt idx="2541" formatCode="General">
                  <c:v>-3.5390845646922098E-4</c:v>
                </c:pt>
                <c:pt idx="2542" formatCode="General">
                  <c:v>-3.4789685183782E-4</c:v>
                </c:pt>
                <c:pt idx="2543" formatCode="General">
                  <c:v>-3.4476694880965702E-4</c:v>
                </c:pt>
                <c:pt idx="2544" formatCode="General">
                  <c:v>-3.5087102250190002E-4</c:v>
                </c:pt>
                <c:pt idx="2545" formatCode="General">
                  <c:v>-3.4836538087839702E-4</c:v>
                </c:pt>
                <c:pt idx="2546" formatCode="General">
                  <c:v>-3.2598824076807798E-4</c:v>
                </c:pt>
                <c:pt idx="2547" formatCode="General">
                  <c:v>-3.5118978717694501E-4</c:v>
                </c:pt>
                <c:pt idx="2548" formatCode="General">
                  <c:v>-3.4217844518212901E-4</c:v>
                </c:pt>
                <c:pt idx="2549" formatCode="General">
                  <c:v>-3.34556628521784E-4</c:v>
                </c:pt>
                <c:pt idx="2550" formatCode="General">
                  <c:v>-3.3612909137009401E-4</c:v>
                </c:pt>
                <c:pt idx="2551" formatCode="General">
                  <c:v>-3.43458367941082E-4</c:v>
                </c:pt>
                <c:pt idx="2552" formatCode="General">
                  <c:v>-3.49892018006051E-4</c:v>
                </c:pt>
                <c:pt idx="2553" formatCode="General">
                  <c:v>-3.2879939674168698E-4</c:v>
                </c:pt>
                <c:pt idx="2554" formatCode="General">
                  <c:v>-3.4101756977218499E-4</c:v>
                </c:pt>
                <c:pt idx="2555" formatCode="General">
                  <c:v>-3.56457538914872E-4</c:v>
                </c:pt>
                <c:pt idx="2556" formatCode="General">
                  <c:v>-3.4635830291803701E-4</c:v>
                </c:pt>
                <c:pt idx="2557" formatCode="General">
                  <c:v>-3.49320602260516E-4</c:v>
                </c:pt>
                <c:pt idx="2558" formatCode="General">
                  <c:v>-3.4164469190530101E-4</c:v>
                </c:pt>
                <c:pt idx="2559" formatCode="General">
                  <c:v>-3.3944975971590598E-4</c:v>
                </c:pt>
                <c:pt idx="2560" formatCode="General">
                  <c:v>-3.4909269358544403E-4</c:v>
                </c:pt>
                <c:pt idx="2561" formatCode="General">
                  <c:v>-3.3991102595396199E-4</c:v>
                </c:pt>
                <c:pt idx="2562" formatCode="General">
                  <c:v>-3.27855213040845E-4</c:v>
                </c:pt>
                <c:pt idx="2563" formatCode="General">
                  <c:v>-3.5224605628354398E-4</c:v>
                </c:pt>
                <c:pt idx="2564" formatCode="General">
                  <c:v>-3.3457622889289498E-4</c:v>
                </c:pt>
                <c:pt idx="2565" formatCode="General">
                  <c:v>-3.5216967482051403E-4</c:v>
                </c:pt>
                <c:pt idx="2566" formatCode="General">
                  <c:v>-3.4644474576560699E-4</c:v>
                </c:pt>
                <c:pt idx="2567" formatCode="General">
                  <c:v>-3.5240355978570498E-4</c:v>
                </c:pt>
                <c:pt idx="2568" formatCode="General">
                  <c:v>-3.4352276276059001E-4</c:v>
                </c:pt>
                <c:pt idx="2569" formatCode="General">
                  <c:v>-3.4133430694292599E-4</c:v>
                </c:pt>
                <c:pt idx="2570" formatCode="General">
                  <c:v>-3.2724466722643098E-4</c:v>
                </c:pt>
                <c:pt idx="2571" formatCode="General">
                  <c:v>-3.5955009328930102E-4</c:v>
                </c:pt>
                <c:pt idx="2572" formatCode="General">
                  <c:v>-3.6435004832139598E-4</c:v>
                </c:pt>
                <c:pt idx="2573" formatCode="General">
                  <c:v>-3.3090960430102198E-4</c:v>
                </c:pt>
                <c:pt idx="2574" formatCode="General">
                  <c:v>-3.4904238738192399E-4</c:v>
                </c:pt>
                <c:pt idx="2575" formatCode="General">
                  <c:v>-3.49725035526166E-4</c:v>
                </c:pt>
                <c:pt idx="2576" formatCode="General">
                  <c:v>-3.5935195313363999E-4</c:v>
                </c:pt>
                <c:pt idx="2577" formatCode="General">
                  <c:v>-3.5054663854911498E-4</c:v>
                </c:pt>
                <c:pt idx="2578" formatCode="General">
                  <c:v>-3.4836531975931901E-4</c:v>
                </c:pt>
                <c:pt idx="2579" formatCode="General">
                  <c:v>-3.4711239669188101E-4</c:v>
                </c:pt>
                <c:pt idx="2580" formatCode="General">
                  <c:v>-3.38251386563889E-4</c:v>
                </c:pt>
                <c:pt idx="2581" formatCode="General">
                  <c:v>-3.53553079531629E-4</c:v>
                </c:pt>
                <c:pt idx="2582" formatCode="General">
                  <c:v>-3.5392366501029902E-4</c:v>
                </c:pt>
                <c:pt idx="2583" formatCode="General">
                  <c:v>-3.3618230731293202E-4</c:v>
                </c:pt>
                <c:pt idx="2584" formatCode="General">
                  <c:v>-3.4979758524918001E-4</c:v>
                </c:pt>
                <c:pt idx="2585" formatCode="General">
                  <c:v>-3.6803881404058603E-4</c:v>
                </c:pt>
                <c:pt idx="2586" formatCode="General">
                  <c:v>-3.41265936260435E-4</c:v>
                </c:pt>
                <c:pt idx="2587" formatCode="General">
                  <c:v>-3.3690704851875201E-4</c:v>
                </c:pt>
                <c:pt idx="2588" formatCode="General">
                  <c:v>-3.67809247107523E-4</c:v>
                </c:pt>
                <c:pt idx="2589" formatCode="General">
                  <c:v>-3.5452829616628399E-4</c:v>
                </c:pt>
                <c:pt idx="2590" formatCode="General">
                  <c:v>-3.5363859714234298E-4</c:v>
                </c:pt>
                <c:pt idx="2591" formatCode="General">
                  <c:v>-3.5244722505724702E-4</c:v>
                </c:pt>
                <c:pt idx="2592" formatCode="General">
                  <c:v>-3.6135620224372401E-4</c:v>
                </c:pt>
                <c:pt idx="2593" formatCode="General">
                  <c:v>-3.4205917983025E-4</c:v>
                </c:pt>
                <c:pt idx="2594" formatCode="General">
                  <c:v>-3.4918551763863103E-4</c:v>
                </c:pt>
                <c:pt idx="2595" formatCode="General">
                  <c:v>-3.4096823586593402E-4</c:v>
                </c:pt>
                <c:pt idx="2596" formatCode="General">
                  <c:v>-3.3069340722197301E-4</c:v>
                </c:pt>
                <c:pt idx="2597" formatCode="General">
                  <c:v>-3.5746448479173702E-4</c:v>
                </c:pt>
                <c:pt idx="2598" formatCode="General">
                  <c:v>-3.33994138724428E-4</c:v>
                </c:pt>
                <c:pt idx="2599" formatCode="General">
                  <c:v>-3.53747410858241E-4</c:v>
                </c:pt>
                <c:pt idx="2600" formatCode="General">
                  <c:v>-3.3905630660659402E-4</c:v>
                </c:pt>
                <c:pt idx="2601" formatCode="General">
                  <c:v>-3.3617252873306301E-4</c:v>
                </c:pt>
                <c:pt idx="2602" formatCode="General">
                  <c:v>-3.6546229803658699E-4</c:v>
                </c:pt>
                <c:pt idx="2603" formatCode="General">
                  <c:v>-3.40374872217943E-4</c:v>
                </c:pt>
                <c:pt idx="2604" formatCode="General">
                  <c:v>-3.5242904138311002E-4</c:v>
                </c:pt>
                <c:pt idx="2605" formatCode="General">
                  <c:v>-3.5416660569617399E-4</c:v>
                </c:pt>
                <c:pt idx="2606" formatCode="General">
                  <c:v>-3.3407433794232399E-4</c:v>
                </c:pt>
                <c:pt idx="2607" formatCode="General">
                  <c:v>-3.5836845158756202E-4</c:v>
                </c:pt>
                <c:pt idx="2608" formatCode="General">
                  <c:v>-3.2977564235489798E-4</c:v>
                </c:pt>
                <c:pt idx="2609" formatCode="General">
                  <c:v>-3.6597376328632202E-4</c:v>
                </c:pt>
                <c:pt idx="2610" formatCode="General">
                  <c:v>-3.2738058815641002E-4</c:v>
                </c:pt>
                <c:pt idx="2611" formatCode="General">
                  <c:v>-3.4173051421907102E-4</c:v>
                </c:pt>
                <c:pt idx="2612" formatCode="General">
                  <c:v>-3.4030241021931398E-4</c:v>
                </c:pt>
                <c:pt idx="2613" formatCode="General">
                  <c:v>-3.6163846019568501E-4</c:v>
                </c:pt>
                <c:pt idx="2614" formatCode="General">
                  <c:v>-3.53921273690511E-4</c:v>
                </c:pt>
                <c:pt idx="2615" formatCode="General">
                  <c:v>-3.2708275405350298E-4</c:v>
                </c:pt>
                <c:pt idx="2616" formatCode="General">
                  <c:v>-3.3266318693507801E-4</c:v>
                </c:pt>
                <c:pt idx="2617" formatCode="General">
                  <c:v>-3.5000006572151601E-4</c:v>
                </c:pt>
                <c:pt idx="2618" formatCode="General">
                  <c:v>-3.36938042354232E-4</c:v>
                </c:pt>
                <c:pt idx="2619" formatCode="General">
                  <c:v>-3.4509634015066E-4</c:v>
                </c:pt>
                <c:pt idx="2620" formatCode="General">
                  <c:v>-3.7324204649354998E-4</c:v>
                </c:pt>
                <c:pt idx="2621" formatCode="General">
                  <c:v>-3.3110223847098E-4</c:v>
                </c:pt>
                <c:pt idx="2622" formatCode="General">
                  <c:v>-3.4989394845755402E-4</c:v>
                </c:pt>
                <c:pt idx="2623" formatCode="General">
                  <c:v>-3.6141760392618299E-4</c:v>
                </c:pt>
                <c:pt idx="2624" formatCode="General">
                  <c:v>-3.4365193045565501E-4</c:v>
                </c:pt>
                <c:pt idx="2625" formatCode="General">
                  <c:v>-3.5528441840874101E-4</c:v>
                </c:pt>
                <c:pt idx="2626" formatCode="General">
                  <c:v>-3.3080703027325598E-4</c:v>
                </c:pt>
                <c:pt idx="2627" formatCode="General">
                  <c:v>-3.51117039544765E-4</c:v>
                </c:pt>
                <c:pt idx="2628" formatCode="General">
                  <c:v>-3.54092185600341E-4</c:v>
                </c:pt>
                <c:pt idx="2629" formatCode="General">
                  <c:v>-3.3772897385491601E-4</c:v>
                </c:pt>
                <c:pt idx="2630" formatCode="General">
                  <c:v>-3.4162060470722402E-4</c:v>
                </c:pt>
                <c:pt idx="2631" formatCode="General">
                  <c:v>-3.52614310595297E-4</c:v>
                </c:pt>
                <c:pt idx="2632" formatCode="General">
                  <c:v>-3.31125757980539E-4</c:v>
                </c:pt>
                <c:pt idx="2633" formatCode="General">
                  <c:v>-3.1826070925247501E-4</c:v>
                </c:pt>
                <c:pt idx="2634" formatCode="General">
                  <c:v>-3.2502223646561001E-4</c:v>
                </c:pt>
                <c:pt idx="2635" formatCode="General">
                  <c:v>-3.6735044392242699E-4</c:v>
                </c:pt>
                <c:pt idx="2636" formatCode="General">
                  <c:v>-3.3419177904497199E-4</c:v>
                </c:pt>
                <c:pt idx="2637" formatCode="General">
                  <c:v>-3.2725163642322898E-4</c:v>
                </c:pt>
                <c:pt idx="2638" formatCode="General">
                  <c:v>-3.32088037041383E-4</c:v>
                </c:pt>
                <c:pt idx="2639" formatCode="General">
                  <c:v>-3.2398283928994901E-4</c:v>
                </c:pt>
                <c:pt idx="2640" formatCode="General">
                  <c:v>-3.6860847625851801E-4</c:v>
                </c:pt>
                <c:pt idx="2641" formatCode="General">
                  <c:v>-3.2927029168801001E-4</c:v>
                </c:pt>
                <c:pt idx="2642" formatCode="General">
                  <c:v>-3.3483572090016201E-4</c:v>
                </c:pt>
                <c:pt idx="2643" formatCode="General">
                  <c:v>-3.4376557163278798E-4</c:v>
                </c:pt>
                <c:pt idx="2644" formatCode="General">
                  <c:v>-3.4919360186260498E-4</c:v>
                </c:pt>
                <c:pt idx="2645" formatCode="General">
                  <c:v>-3.4463598529722302E-4</c:v>
                </c:pt>
                <c:pt idx="2646" formatCode="General">
                  <c:v>-3.3073564153489701E-4</c:v>
                </c:pt>
                <c:pt idx="2647" formatCode="General">
                  <c:v>-3.2346870520128201E-4</c:v>
                </c:pt>
                <c:pt idx="2648" formatCode="General">
                  <c:v>-3.3888005781339899E-4</c:v>
                </c:pt>
                <c:pt idx="2649" formatCode="General">
                  <c:v>-3.4628041931694301E-4</c:v>
                </c:pt>
                <c:pt idx="2650" formatCode="General">
                  <c:v>-3.4040584133104401E-4</c:v>
                </c:pt>
                <c:pt idx="2651" formatCode="General">
                  <c:v>-3.5548974319595E-4</c:v>
                </c:pt>
                <c:pt idx="2652" formatCode="General">
                  <c:v>-3.5018619021322001E-4</c:v>
                </c:pt>
                <c:pt idx="2653" formatCode="General">
                  <c:v>-3.4665658138614001E-4</c:v>
                </c:pt>
                <c:pt idx="2654" formatCode="General">
                  <c:v>-3.4013477050306101E-4</c:v>
                </c:pt>
                <c:pt idx="2655" formatCode="General">
                  <c:v>-3.3336288734788102E-4</c:v>
                </c:pt>
                <c:pt idx="2656" formatCode="General">
                  <c:v>-3.3796309766732002E-4</c:v>
                </c:pt>
                <c:pt idx="2657" formatCode="General">
                  <c:v>-3.4749364514536198E-4</c:v>
                </c:pt>
                <c:pt idx="2658" formatCode="General">
                  <c:v>-3.4249312955678498E-4</c:v>
                </c:pt>
                <c:pt idx="2659" formatCode="General">
                  <c:v>-3.7100084428673999E-4</c:v>
                </c:pt>
                <c:pt idx="2660" formatCode="General">
                  <c:v>-3.32382571740459E-4</c:v>
                </c:pt>
                <c:pt idx="2661" formatCode="General">
                  <c:v>-3.3003465716325501E-4</c:v>
                </c:pt>
                <c:pt idx="2662" formatCode="General">
                  <c:v>-3.50813499225696E-4</c:v>
                </c:pt>
                <c:pt idx="2663" formatCode="General">
                  <c:v>-3.6524533153296101E-4</c:v>
                </c:pt>
                <c:pt idx="2664" formatCode="General">
                  <c:v>-3.5732953180036002E-4</c:v>
                </c:pt>
                <c:pt idx="2665" formatCode="General">
                  <c:v>-3.8691303940234398E-4</c:v>
                </c:pt>
                <c:pt idx="2666" formatCode="General">
                  <c:v>-3.4280323893233098E-4</c:v>
                </c:pt>
                <c:pt idx="2667" formatCode="General">
                  <c:v>-3.6695365068510399E-4</c:v>
                </c:pt>
                <c:pt idx="2668" formatCode="General">
                  <c:v>-3.6751435320784301E-4</c:v>
                </c:pt>
                <c:pt idx="2669" formatCode="General">
                  <c:v>-3.4733897776862202E-4</c:v>
                </c:pt>
                <c:pt idx="2670" formatCode="General">
                  <c:v>-3.5258691582714101E-4</c:v>
                </c:pt>
                <c:pt idx="2671" formatCode="General">
                  <c:v>-3.2672629091754299E-4</c:v>
                </c:pt>
                <c:pt idx="2672" formatCode="General">
                  <c:v>-3.4314808862901801E-4</c:v>
                </c:pt>
                <c:pt idx="2673" formatCode="General">
                  <c:v>-3.4032006295186201E-4</c:v>
                </c:pt>
                <c:pt idx="2674" formatCode="General">
                  <c:v>-3.3481560309750599E-4</c:v>
                </c:pt>
                <c:pt idx="2675" formatCode="General">
                  <c:v>-3.3729664646869699E-4</c:v>
                </c:pt>
                <c:pt idx="2676" formatCode="General">
                  <c:v>-3.3974711360994399E-4</c:v>
                </c:pt>
                <c:pt idx="2677" formatCode="General">
                  <c:v>-3.5242707544333403E-4</c:v>
                </c:pt>
                <c:pt idx="2678" formatCode="General">
                  <c:v>-3.3192467800866699E-4</c:v>
                </c:pt>
                <c:pt idx="2679" formatCode="General">
                  <c:v>-3.3173614393045302E-4</c:v>
                </c:pt>
                <c:pt idx="2680" formatCode="General">
                  <c:v>-3.3275090105724302E-4</c:v>
                </c:pt>
                <c:pt idx="2681" formatCode="General">
                  <c:v>-3.2086227267246798E-4</c:v>
                </c:pt>
                <c:pt idx="2682" formatCode="General">
                  <c:v>-3.2007583972056903E-4</c:v>
                </c:pt>
                <c:pt idx="2683" formatCode="General">
                  <c:v>-3.4111209452769201E-4</c:v>
                </c:pt>
                <c:pt idx="2684" formatCode="General">
                  <c:v>-3.4916174345710698E-4</c:v>
                </c:pt>
                <c:pt idx="2685" formatCode="General">
                  <c:v>-3.42183772142E-4</c:v>
                </c:pt>
                <c:pt idx="2686" formatCode="General">
                  <c:v>-3.39945452876256E-4</c:v>
                </c:pt>
                <c:pt idx="2687" formatCode="General">
                  <c:v>-3.1959933752368701E-4</c:v>
                </c:pt>
                <c:pt idx="2688" formatCode="General">
                  <c:v>-3.38282409267803E-4</c:v>
                </c:pt>
                <c:pt idx="2689" formatCode="General">
                  <c:v>-3.3186313138337602E-4</c:v>
                </c:pt>
                <c:pt idx="2690" formatCode="General">
                  <c:v>-3.5344676125857299E-4</c:v>
                </c:pt>
                <c:pt idx="2691" formatCode="General">
                  <c:v>-3.3547556784467998E-4</c:v>
                </c:pt>
                <c:pt idx="2692" formatCode="General">
                  <c:v>-3.2102398632777697E-4</c:v>
                </c:pt>
                <c:pt idx="2693" formatCode="General">
                  <c:v>-3.4809018220037199E-4</c:v>
                </c:pt>
                <c:pt idx="2694" formatCode="General">
                  <c:v>-3.32677107139466E-4</c:v>
                </c:pt>
                <c:pt idx="2695" formatCode="General">
                  <c:v>-3.3871205406615099E-4</c:v>
                </c:pt>
                <c:pt idx="2696" formatCode="General">
                  <c:v>-3.33481338487259E-4</c:v>
                </c:pt>
                <c:pt idx="2697" formatCode="General">
                  <c:v>-3.3239032458891999E-4</c:v>
                </c:pt>
                <c:pt idx="2698" formatCode="General">
                  <c:v>-3.46514313529924E-4</c:v>
                </c:pt>
                <c:pt idx="2699" formatCode="General">
                  <c:v>-3.3186688549284398E-4</c:v>
                </c:pt>
                <c:pt idx="2700" formatCode="General">
                  <c:v>-3.6285611772625902E-4</c:v>
                </c:pt>
                <c:pt idx="2701" formatCode="General">
                  <c:v>-3.6716426372453002E-4</c:v>
                </c:pt>
                <c:pt idx="2702" formatCode="General">
                  <c:v>-3.4182318499842402E-4</c:v>
                </c:pt>
                <c:pt idx="2703" formatCode="General">
                  <c:v>-3.3395628917609903E-4</c:v>
                </c:pt>
                <c:pt idx="2704" formatCode="General">
                  <c:v>-3.40134897651557E-4</c:v>
                </c:pt>
                <c:pt idx="2705" formatCode="General">
                  <c:v>-3.3763778208237603E-4</c:v>
                </c:pt>
                <c:pt idx="2706" formatCode="General">
                  <c:v>-3.4370373616151998E-4</c:v>
                </c:pt>
                <c:pt idx="2707" formatCode="General">
                  <c:v>-3.6705731513286599E-4</c:v>
                </c:pt>
                <c:pt idx="2708" formatCode="General">
                  <c:v>-3.57136545397967E-4</c:v>
                </c:pt>
                <c:pt idx="2709" formatCode="General">
                  <c:v>-3.4719587963907101E-4</c:v>
                </c:pt>
                <c:pt idx="2710" formatCode="General">
                  <c:v>-3.4144729260459798E-4</c:v>
                </c:pt>
                <c:pt idx="2711" formatCode="General">
                  <c:v>-3.1823905396312E-4</c:v>
                </c:pt>
                <c:pt idx="2712" formatCode="General">
                  <c:v>-3.3179091682850498E-4</c:v>
                </c:pt>
                <c:pt idx="2713" formatCode="General">
                  <c:v>-3.3927534834325799E-4</c:v>
                </c:pt>
                <c:pt idx="2714" formatCode="General">
                  <c:v>-3.4313153089786998E-4</c:v>
                </c:pt>
                <c:pt idx="2715" formatCode="General">
                  <c:v>-3.2873513362857498E-4</c:v>
                </c:pt>
                <c:pt idx="2716" formatCode="General">
                  <c:v>-3.73834952177966E-4</c:v>
                </c:pt>
                <c:pt idx="2717" formatCode="General">
                  <c:v>-3.6510540523649698E-4</c:v>
                </c:pt>
                <c:pt idx="2718" formatCode="General">
                  <c:v>-3.3958615678796001E-4</c:v>
                </c:pt>
                <c:pt idx="2719" formatCode="General">
                  <c:v>-3.39640492664995E-4</c:v>
                </c:pt>
                <c:pt idx="2720" formatCode="General">
                  <c:v>-3.4776314878149901E-4</c:v>
                </c:pt>
                <c:pt idx="2721" formatCode="General">
                  <c:v>-3.59195708787734E-4</c:v>
                </c:pt>
                <c:pt idx="2722" formatCode="General">
                  <c:v>-3.2813662152930901E-4</c:v>
                </c:pt>
                <c:pt idx="2723" formatCode="General">
                  <c:v>-3.2591333934930597E-4</c:v>
                </c:pt>
                <c:pt idx="2724" formatCode="General">
                  <c:v>-3.3919610603605298E-4</c:v>
                </c:pt>
                <c:pt idx="2725" formatCode="General">
                  <c:v>-3.3242482774652399E-4</c:v>
                </c:pt>
                <c:pt idx="2726" formatCode="General">
                  <c:v>-3.5609640578298997E-4</c:v>
                </c:pt>
                <c:pt idx="2727" formatCode="General">
                  <c:v>-3.3894206743497298E-4</c:v>
                </c:pt>
                <c:pt idx="2728" formatCode="General">
                  <c:v>-3.3179736216886401E-4</c:v>
                </c:pt>
                <c:pt idx="2729" formatCode="General">
                  <c:v>-3.4421755587364699E-4</c:v>
                </c:pt>
                <c:pt idx="2730" formatCode="General">
                  <c:v>-3.5469990516306601E-4</c:v>
                </c:pt>
                <c:pt idx="2731" formatCode="General">
                  <c:v>-3.7293625957546999E-4</c:v>
                </c:pt>
                <c:pt idx="2732" formatCode="General">
                  <c:v>-3.41025184578355E-4</c:v>
                </c:pt>
                <c:pt idx="2733" formatCode="General">
                  <c:v>-3.5081412292895002E-4</c:v>
                </c:pt>
                <c:pt idx="2734" formatCode="General">
                  <c:v>-3.2789686886462998E-4</c:v>
                </c:pt>
                <c:pt idx="2735" formatCode="General">
                  <c:v>-3.4106660673835401E-4</c:v>
                </c:pt>
                <c:pt idx="2736" formatCode="General">
                  <c:v>-3.41462584227316E-4</c:v>
                </c:pt>
                <c:pt idx="2737" formatCode="General">
                  <c:v>-3.6105314432832697E-4</c:v>
                </c:pt>
                <c:pt idx="2738" formatCode="General">
                  <c:v>-3.58561388804599E-4</c:v>
                </c:pt>
                <c:pt idx="2739" formatCode="General">
                  <c:v>-3.3821322236235398E-4</c:v>
                </c:pt>
                <c:pt idx="2740" formatCode="General">
                  <c:v>-3.32259165265492E-4</c:v>
                </c:pt>
                <c:pt idx="2741" formatCode="General">
                  <c:v>-3.5379886555873602E-4</c:v>
                </c:pt>
                <c:pt idx="2742" formatCode="General">
                  <c:v>-3.4484392041713699E-4</c:v>
                </c:pt>
                <c:pt idx="2743" formatCode="General">
                  <c:v>-3.3131777159705602E-4</c:v>
                </c:pt>
                <c:pt idx="2744" formatCode="General">
                  <c:v>-3.2817236461470101E-4</c:v>
                </c:pt>
                <c:pt idx="2745" formatCode="General">
                  <c:v>-3.3433319842139197E-4</c:v>
                </c:pt>
                <c:pt idx="2746" formatCode="General">
                  <c:v>-3.35869443187548E-4</c:v>
                </c:pt>
                <c:pt idx="2747" formatCode="General">
                  <c:v>-3.3451136488144598E-4</c:v>
                </c:pt>
                <c:pt idx="2748" formatCode="General">
                  <c:v>-3.3855870446469099E-4</c:v>
                </c:pt>
                <c:pt idx="2749" formatCode="General">
                  <c:v>-3.2978131795522402E-4</c:v>
                </c:pt>
                <c:pt idx="2750" formatCode="General">
                  <c:v>-3.2376914590030698E-4</c:v>
                </c:pt>
                <c:pt idx="2751" formatCode="General">
                  <c:v>-3.3425382585006299E-4</c:v>
                </c:pt>
                <c:pt idx="2752" formatCode="General">
                  <c:v>-3.3970093849797201E-4</c:v>
                </c:pt>
                <c:pt idx="2753" formatCode="General">
                  <c:v>-3.6493843869087701E-4</c:v>
                </c:pt>
                <c:pt idx="2754" formatCode="General">
                  <c:v>-3.3239930101975999E-4</c:v>
                </c:pt>
                <c:pt idx="2755" formatCode="General">
                  <c:v>-3.2364896104353501E-4</c:v>
                </c:pt>
                <c:pt idx="2756" formatCode="General">
                  <c:v>-3.2529395540615701E-4</c:v>
                </c:pt>
                <c:pt idx="2757" formatCode="General">
                  <c:v>-3.3289489359294901E-4</c:v>
                </c:pt>
                <c:pt idx="2758" formatCode="General">
                  <c:v>-3.6585767042826399E-4</c:v>
                </c:pt>
                <c:pt idx="2759" formatCode="General">
                  <c:v>-3.6266364689965802E-4</c:v>
                </c:pt>
                <c:pt idx="2760" formatCode="General">
                  <c:v>-3.4792118767482799E-4</c:v>
                </c:pt>
                <c:pt idx="2761" formatCode="General">
                  <c:v>-3.3417719205873698E-4</c:v>
                </c:pt>
                <c:pt idx="2762" formatCode="General">
                  <c:v>-3.4497224276322503E-4</c:v>
                </c:pt>
                <c:pt idx="2763" formatCode="General">
                  <c:v>-3.24174085419465E-4</c:v>
                </c:pt>
                <c:pt idx="2764" formatCode="General">
                  <c:v>-3.6335831727478298E-4</c:v>
                </c:pt>
                <c:pt idx="2765" formatCode="General">
                  <c:v>-3.2840122377585698E-4</c:v>
                </c:pt>
                <c:pt idx="2766" formatCode="General">
                  <c:v>-3.4627790455072E-4</c:v>
                </c:pt>
                <c:pt idx="2767" formatCode="General">
                  <c:v>-3.3726664540852401E-4</c:v>
                </c:pt>
                <c:pt idx="2768" formatCode="General">
                  <c:v>-3.82694860024469E-4</c:v>
                </c:pt>
                <c:pt idx="2769" formatCode="General">
                  <c:v>-3.3566630836972898E-4</c:v>
                </c:pt>
                <c:pt idx="2770" formatCode="General">
                  <c:v>-3.3631093556049798E-4</c:v>
                </c:pt>
                <c:pt idx="2771" formatCode="General">
                  <c:v>-3.4463073654135602E-4</c:v>
                </c:pt>
                <c:pt idx="2772" formatCode="General">
                  <c:v>-3.52262604473227E-4</c:v>
                </c:pt>
                <c:pt idx="2773" formatCode="General">
                  <c:v>-3.46427764286224E-4</c:v>
                </c:pt>
                <c:pt idx="2774" formatCode="General">
                  <c:v>-3.4175716357594699E-4</c:v>
                </c:pt>
                <c:pt idx="2775" formatCode="General">
                  <c:v>-3.1363673974903601E-4</c:v>
                </c:pt>
                <c:pt idx="2776" formatCode="General">
                  <c:v>-3.3335377859426501E-4</c:v>
                </c:pt>
                <c:pt idx="2777" formatCode="General">
                  <c:v>-3.3523564254379597E-4</c:v>
                </c:pt>
                <c:pt idx="2778" formatCode="General">
                  <c:v>-3.4581893501055901E-4</c:v>
                </c:pt>
                <c:pt idx="2779" formatCode="General">
                  <c:v>-3.4215164698128502E-4</c:v>
                </c:pt>
                <c:pt idx="2780" formatCode="General">
                  <c:v>-3.3708261799761998E-4</c:v>
                </c:pt>
                <c:pt idx="2781" formatCode="General">
                  <c:v>-3.2928858320247498E-4</c:v>
                </c:pt>
                <c:pt idx="2782" formatCode="General">
                  <c:v>-3.6768735801489199E-4</c:v>
                </c:pt>
                <c:pt idx="2783" formatCode="General">
                  <c:v>-3.22415275560246E-4</c:v>
                </c:pt>
                <c:pt idx="2784" formatCode="General">
                  <c:v>-3.4922275268964699E-4</c:v>
                </c:pt>
                <c:pt idx="2785" formatCode="General">
                  <c:v>-3.43935702066527E-4</c:v>
                </c:pt>
                <c:pt idx="2786" formatCode="General">
                  <c:v>-3.3864603030558498E-4</c:v>
                </c:pt>
                <c:pt idx="2787" formatCode="General">
                  <c:v>-3.4653045276399899E-4</c:v>
                </c:pt>
                <c:pt idx="2788" formatCode="General">
                  <c:v>-3.4354847901333198E-4</c:v>
                </c:pt>
                <c:pt idx="2789" formatCode="General">
                  <c:v>-3.2536596160881199E-4</c:v>
                </c:pt>
                <c:pt idx="2790" formatCode="General">
                  <c:v>-3.6864213629963399E-4</c:v>
                </c:pt>
                <c:pt idx="2791" formatCode="General">
                  <c:v>-3.43184053104835E-4</c:v>
                </c:pt>
                <c:pt idx="2792" formatCode="General">
                  <c:v>-3.4909985167001599E-4</c:v>
                </c:pt>
                <c:pt idx="2793" formatCode="General">
                  <c:v>-3.4910395282282701E-4</c:v>
                </c:pt>
                <c:pt idx="2794" formatCode="General">
                  <c:v>-3.34547197970894E-4</c:v>
                </c:pt>
                <c:pt idx="2795" formatCode="General">
                  <c:v>-3.23216129490509E-4</c:v>
                </c:pt>
                <c:pt idx="2796" formatCode="General">
                  <c:v>-3.2125861066161599E-4</c:v>
                </c:pt>
                <c:pt idx="2797" formatCode="General">
                  <c:v>-3.2834317605107398E-4</c:v>
                </c:pt>
                <c:pt idx="2798" formatCode="General">
                  <c:v>-3.3584538806629398E-4</c:v>
                </c:pt>
                <c:pt idx="2799" formatCode="General">
                  <c:v>-3.2552291432263103E-4</c:v>
                </c:pt>
                <c:pt idx="2800" formatCode="General">
                  <c:v>-3.3019169534989802E-4</c:v>
                </c:pt>
                <c:pt idx="2801" formatCode="General">
                  <c:v>-3.3536137014253598E-4</c:v>
                </c:pt>
                <c:pt idx="2802" formatCode="General">
                  <c:v>-3.2821207854272097E-4</c:v>
                </c:pt>
                <c:pt idx="2803" formatCode="General">
                  <c:v>-3.5937702698999398E-4</c:v>
                </c:pt>
                <c:pt idx="2804" formatCode="General">
                  <c:v>-3.31052876592995E-4</c:v>
                </c:pt>
                <c:pt idx="2805" formatCode="General">
                  <c:v>-3.2082106707198501E-4</c:v>
                </c:pt>
                <c:pt idx="2806" formatCode="General">
                  <c:v>-3.4097421703535097E-4</c:v>
                </c:pt>
                <c:pt idx="2807" formatCode="General">
                  <c:v>-3.3618914012162597E-4</c:v>
                </c:pt>
                <c:pt idx="2808" formatCode="General">
                  <c:v>-3.6264145865581398E-4</c:v>
                </c:pt>
                <c:pt idx="2809" formatCode="General">
                  <c:v>-3.4213377436224002E-4</c:v>
                </c:pt>
                <c:pt idx="2810" formatCode="General">
                  <c:v>-3.6108000288809802E-4</c:v>
                </c:pt>
                <c:pt idx="2811" formatCode="General">
                  <c:v>-3.5700786679976402E-4</c:v>
                </c:pt>
                <c:pt idx="2812" formatCode="General">
                  <c:v>-3.2585953609146903E-4</c:v>
                </c:pt>
                <c:pt idx="2813" formatCode="General">
                  <c:v>-3.3023616558668399E-4</c:v>
                </c:pt>
                <c:pt idx="2814" formatCode="General">
                  <c:v>-3.2311649501903903E-4</c:v>
                </c:pt>
                <c:pt idx="2815" formatCode="General">
                  <c:v>-3.33161463411768E-4</c:v>
                </c:pt>
                <c:pt idx="2816" formatCode="General">
                  <c:v>-3.37133308410855E-4</c:v>
                </c:pt>
                <c:pt idx="2817" formatCode="General">
                  <c:v>-3.4361164576036501E-4</c:v>
                </c:pt>
                <c:pt idx="2818" formatCode="General">
                  <c:v>-3.5966930048364699E-4</c:v>
                </c:pt>
                <c:pt idx="2819" formatCode="General">
                  <c:v>-3.15848263239896E-4</c:v>
                </c:pt>
                <c:pt idx="2820" formatCode="General">
                  <c:v>-3.5186896246313997E-4</c:v>
                </c:pt>
                <c:pt idx="2821" formatCode="General">
                  <c:v>-3.5241315641392699E-4</c:v>
                </c:pt>
                <c:pt idx="2822" formatCode="General">
                  <c:v>-3.6502265534671901E-4</c:v>
                </c:pt>
                <c:pt idx="2823" formatCode="General">
                  <c:v>-3.43688478072781E-4</c:v>
                </c:pt>
                <c:pt idx="2824" formatCode="General">
                  <c:v>-3.42713877551906E-4</c:v>
                </c:pt>
                <c:pt idx="2825" formatCode="General">
                  <c:v>-3.2501963327534E-4</c:v>
                </c:pt>
                <c:pt idx="2826" formatCode="General">
                  <c:v>-3.1265553453818998E-4</c:v>
                </c:pt>
                <c:pt idx="2827" formatCode="General">
                  <c:v>-3.2750645296365398E-4</c:v>
                </c:pt>
                <c:pt idx="2828" formatCode="General">
                  <c:v>-3.2498378997806901E-4</c:v>
                </c:pt>
                <c:pt idx="2829" formatCode="General">
                  <c:v>-3.0993453617844902E-4</c:v>
                </c:pt>
                <c:pt idx="2830" formatCode="General">
                  <c:v>-3.15175990523497E-4</c:v>
                </c:pt>
                <c:pt idx="2831" formatCode="General">
                  <c:v>-3.2223410737092998E-4</c:v>
                </c:pt>
                <c:pt idx="2832" formatCode="General">
                  <c:v>-3.1518400464490798E-4</c:v>
                </c:pt>
                <c:pt idx="2833" formatCode="General">
                  <c:v>-3.1705402528277299E-4</c:v>
                </c:pt>
                <c:pt idx="2834" formatCode="General">
                  <c:v>-3.1054162526562298E-4</c:v>
                </c:pt>
                <c:pt idx="2835" formatCode="General">
                  <c:v>-3.1304811708126402E-4</c:v>
                </c:pt>
                <c:pt idx="2836" formatCode="General">
                  <c:v>-3.2287634398487698E-4</c:v>
                </c:pt>
                <c:pt idx="2837" formatCode="General">
                  <c:v>-3.48983074696513E-4</c:v>
                </c:pt>
                <c:pt idx="2838" formatCode="General">
                  <c:v>-3.6996059392866798E-4</c:v>
                </c:pt>
                <c:pt idx="2839" formatCode="General">
                  <c:v>-3.5736261331295501E-4</c:v>
                </c:pt>
                <c:pt idx="2840" formatCode="General">
                  <c:v>-3.45316939050385E-4</c:v>
                </c:pt>
                <c:pt idx="2841" formatCode="General">
                  <c:v>-3.2509144952144698E-4</c:v>
                </c:pt>
                <c:pt idx="2842" formatCode="General">
                  <c:v>-3.23066662994899E-4</c:v>
                </c:pt>
                <c:pt idx="2843" formatCode="General">
                  <c:v>-3.2804509709447499E-4</c:v>
                </c:pt>
                <c:pt idx="2844" formatCode="General">
                  <c:v>-3.5953957598121002E-4</c:v>
                </c:pt>
                <c:pt idx="2845" formatCode="General">
                  <c:v>-3.3655190371432899E-4</c:v>
                </c:pt>
                <c:pt idx="2846" formatCode="General">
                  <c:v>-3.2835181485681598E-4</c:v>
                </c:pt>
                <c:pt idx="2847" formatCode="General">
                  <c:v>-3.21821105959741E-4</c:v>
                </c:pt>
                <c:pt idx="2848" formatCode="General">
                  <c:v>-3.3915936518335698E-4</c:v>
                </c:pt>
                <c:pt idx="2849" formatCode="General">
                  <c:v>-3.5728292073622299E-4</c:v>
                </c:pt>
                <c:pt idx="2850" formatCode="General">
                  <c:v>-3.1512579043778698E-4</c:v>
                </c:pt>
                <c:pt idx="2851" formatCode="General">
                  <c:v>-3.4122580125051099E-4</c:v>
                </c:pt>
                <c:pt idx="2852" formatCode="General">
                  <c:v>-3.16038270772426E-4</c:v>
                </c:pt>
                <c:pt idx="2853" formatCode="General">
                  <c:v>-3.2194624587555899E-4</c:v>
                </c:pt>
                <c:pt idx="2854" formatCode="General">
                  <c:v>-3.2429589721614399E-4</c:v>
                </c:pt>
                <c:pt idx="2855" formatCode="General">
                  <c:v>-3.3074666254298302E-4</c:v>
                </c:pt>
                <c:pt idx="2856" formatCode="General">
                  <c:v>-3.2578873568304501E-4</c:v>
                </c:pt>
                <c:pt idx="2857" formatCode="General">
                  <c:v>-3.3405568585536999E-4</c:v>
                </c:pt>
                <c:pt idx="2858" formatCode="General">
                  <c:v>-3.5295085313600399E-4</c:v>
                </c:pt>
                <c:pt idx="2859" formatCode="General">
                  <c:v>-3.3114886181909598E-4</c:v>
                </c:pt>
                <c:pt idx="2860" formatCode="General">
                  <c:v>-3.33520519884164E-4</c:v>
                </c:pt>
                <c:pt idx="2861" formatCode="General">
                  <c:v>-3.5021491134124499E-4</c:v>
                </c:pt>
                <c:pt idx="2862" formatCode="General">
                  <c:v>-3.2442851253037202E-4</c:v>
                </c:pt>
                <c:pt idx="2863" formatCode="General">
                  <c:v>-3.1896084532117799E-4</c:v>
                </c:pt>
                <c:pt idx="2864" formatCode="General">
                  <c:v>-3.2442717299631098E-4</c:v>
                </c:pt>
                <c:pt idx="2865" formatCode="General">
                  <c:v>-3.4102307394668702E-4</c:v>
                </c:pt>
                <c:pt idx="2866" formatCode="General">
                  <c:v>-3.2553175140236697E-4</c:v>
                </c:pt>
                <c:pt idx="2867" formatCode="General">
                  <c:v>-3.4716136491853502E-4</c:v>
                </c:pt>
                <c:pt idx="2868" formatCode="General">
                  <c:v>-3.37565884286034E-4</c:v>
                </c:pt>
                <c:pt idx="2869" formatCode="General">
                  <c:v>-3.35847287673332E-4</c:v>
                </c:pt>
                <c:pt idx="2870" formatCode="General">
                  <c:v>-3.3387161509158001E-4</c:v>
                </c:pt>
                <c:pt idx="2871" formatCode="General">
                  <c:v>-3.1967794636938898E-4</c:v>
                </c:pt>
                <c:pt idx="2872" formatCode="General">
                  <c:v>-3.5410829460847298E-4</c:v>
                </c:pt>
                <c:pt idx="2873" formatCode="General">
                  <c:v>-3.2763708615652802E-4</c:v>
                </c:pt>
                <c:pt idx="2874" formatCode="General">
                  <c:v>-3.3806644246469101E-4</c:v>
                </c:pt>
                <c:pt idx="2875" formatCode="General">
                  <c:v>-3.2436226101975298E-4</c:v>
                </c:pt>
                <c:pt idx="2876" formatCode="General">
                  <c:v>-3.4620323668992998E-4</c:v>
                </c:pt>
                <c:pt idx="2877" formatCode="General">
                  <c:v>-3.5747155547112102E-4</c:v>
                </c:pt>
                <c:pt idx="2878" formatCode="General">
                  <c:v>-3.4326607684376898E-4</c:v>
                </c:pt>
                <c:pt idx="2879" formatCode="General">
                  <c:v>-3.4316300276669801E-4</c:v>
                </c:pt>
                <c:pt idx="2880" formatCode="General">
                  <c:v>-3.3643412222507998E-4</c:v>
                </c:pt>
                <c:pt idx="2881" formatCode="General">
                  <c:v>-3.5913935592788999E-4</c:v>
                </c:pt>
                <c:pt idx="2882" formatCode="General">
                  <c:v>-3.4880587796958402E-4</c:v>
                </c:pt>
                <c:pt idx="2883" formatCode="General">
                  <c:v>-3.2689349589287502E-4</c:v>
                </c:pt>
                <c:pt idx="2884" formatCode="General">
                  <c:v>-3.1948040870590698E-4</c:v>
                </c:pt>
                <c:pt idx="2885" formatCode="General">
                  <c:v>-3.1707833167459002E-4</c:v>
                </c:pt>
                <c:pt idx="2886" formatCode="General">
                  <c:v>-3.2905074875183202E-4</c:v>
                </c:pt>
                <c:pt idx="2887" formatCode="General">
                  <c:v>-3.4511361521590201E-4</c:v>
                </c:pt>
                <c:pt idx="2888" formatCode="General">
                  <c:v>-3.4179608601396798E-4</c:v>
                </c:pt>
                <c:pt idx="2889" formatCode="General">
                  <c:v>-3.7813861426528803E-4</c:v>
                </c:pt>
                <c:pt idx="2890" formatCode="General">
                  <c:v>-3.4045056632627299E-4</c:v>
                </c:pt>
                <c:pt idx="2891" formatCode="General">
                  <c:v>-3.17649834740758E-4</c:v>
                </c:pt>
                <c:pt idx="2892" formatCode="General">
                  <c:v>-3.2759857612705699E-4</c:v>
                </c:pt>
                <c:pt idx="2893" formatCode="General">
                  <c:v>-3.2275961975218001E-4</c:v>
                </c:pt>
                <c:pt idx="2894" formatCode="General">
                  <c:v>-3.2971678609420901E-4</c:v>
                </c:pt>
                <c:pt idx="2895" formatCode="General">
                  <c:v>-3.4594244121546701E-4</c:v>
                </c:pt>
                <c:pt idx="2896" formatCode="General">
                  <c:v>-3.3607588797113903E-4</c:v>
                </c:pt>
                <c:pt idx="2897" formatCode="General">
                  <c:v>-3.6185753629800502E-4</c:v>
                </c:pt>
                <c:pt idx="2898" formatCode="General">
                  <c:v>-3.3951060732864599E-4</c:v>
                </c:pt>
                <c:pt idx="2899" formatCode="General">
                  <c:v>-3.4820147107450701E-4</c:v>
                </c:pt>
                <c:pt idx="2900" formatCode="General">
                  <c:v>-3.2165324135157401E-4</c:v>
                </c:pt>
                <c:pt idx="2901" formatCode="General">
                  <c:v>-3.5413699157045298E-4</c:v>
                </c:pt>
                <c:pt idx="2902" formatCode="General">
                  <c:v>-3.4833263955526202E-4</c:v>
                </c:pt>
                <c:pt idx="2903" formatCode="General">
                  <c:v>-3.6039507290082498E-4</c:v>
                </c:pt>
                <c:pt idx="2904" formatCode="General">
                  <c:v>-3.5143255726331199E-4</c:v>
                </c:pt>
                <c:pt idx="2905" formatCode="General">
                  <c:v>-3.5717555055599798E-4</c:v>
                </c:pt>
                <c:pt idx="2906" formatCode="General">
                  <c:v>-3.4616428712159699E-4</c:v>
                </c:pt>
                <c:pt idx="2907" formatCode="General">
                  <c:v>-3.4369537065607201E-4</c:v>
                </c:pt>
                <c:pt idx="2908" formatCode="General">
                  <c:v>-3.4483483828991001E-4</c:v>
                </c:pt>
                <c:pt idx="2909" formatCode="General">
                  <c:v>-3.4013495951195803E-4</c:v>
                </c:pt>
                <c:pt idx="2910" formatCode="General">
                  <c:v>-3.3635935597903298E-4</c:v>
                </c:pt>
                <c:pt idx="2911" formatCode="General">
                  <c:v>-3.3769042792619603E-4</c:v>
                </c:pt>
                <c:pt idx="2912" formatCode="General">
                  <c:v>-3.2372487181206899E-4</c:v>
                </c:pt>
                <c:pt idx="2913" formatCode="General">
                  <c:v>-3.4690599288197298E-4</c:v>
                </c:pt>
                <c:pt idx="2914" formatCode="General">
                  <c:v>-3.4826318442254199E-4</c:v>
                </c:pt>
                <c:pt idx="2915" formatCode="General">
                  <c:v>-3.3505358595092898E-4</c:v>
                </c:pt>
                <c:pt idx="2916" formatCode="General">
                  <c:v>-3.47868690279652E-4</c:v>
                </c:pt>
                <c:pt idx="2917" formatCode="General">
                  <c:v>-3.7014812334297298E-4</c:v>
                </c:pt>
                <c:pt idx="2918" formatCode="General">
                  <c:v>-3.3619837433156998E-4</c:v>
                </c:pt>
                <c:pt idx="2919" formatCode="General">
                  <c:v>-3.1550389019544803E-4</c:v>
                </c:pt>
                <c:pt idx="2920" formatCode="General">
                  <c:v>-3.4909537816852899E-4</c:v>
                </c:pt>
                <c:pt idx="2921" formatCode="General">
                  <c:v>-3.3617675220856799E-4</c:v>
                </c:pt>
                <c:pt idx="2922" formatCode="General">
                  <c:v>-3.2612829477447899E-4</c:v>
                </c:pt>
                <c:pt idx="2923" formatCode="General">
                  <c:v>-3.4484129851631901E-4</c:v>
                </c:pt>
                <c:pt idx="2924" formatCode="General">
                  <c:v>-3.5099409449244E-4</c:v>
                </c:pt>
                <c:pt idx="2925" formatCode="General">
                  <c:v>-3.4571950214869402E-4</c:v>
                </c:pt>
                <c:pt idx="2926" formatCode="General">
                  <c:v>-3.37665830717091E-4</c:v>
                </c:pt>
                <c:pt idx="2927" formatCode="General">
                  <c:v>-3.3474359256681498E-4</c:v>
                </c:pt>
                <c:pt idx="2928" formatCode="General">
                  <c:v>-3.2630168890810703E-4</c:v>
                </c:pt>
                <c:pt idx="2929" formatCode="General">
                  <c:v>-3.1630483273995002E-4</c:v>
                </c:pt>
                <c:pt idx="2930" formatCode="General">
                  <c:v>-3.70630534159887E-4</c:v>
                </c:pt>
                <c:pt idx="2931" formatCode="General">
                  <c:v>-3.53193352784007E-4</c:v>
                </c:pt>
                <c:pt idx="2932" formatCode="General">
                  <c:v>-3.6049299853579801E-4</c:v>
                </c:pt>
                <c:pt idx="2933" formatCode="General">
                  <c:v>-3.3810561688725401E-4</c:v>
                </c:pt>
                <c:pt idx="2934" formatCode="General">
                  <c:v>-3.5870677343612502E-4</c:v>
                </c:pt>
                <c:pt idx="2935" formatCode="General">
                  <c:v>-3.71570810893877E-4</c:v>
                </c:pt>
                <c:pt idx="2936" formatCode="General">
                  <c:v>-3.6877528135474598E-4</c:v>
                </c:pt>
                <c:pt idx="2937" formatCode="General">
                  <c:v>-3.4165596684355602E-4</c:v>
                </c:pt>
                <c:pt idx="2938" formatCode="General">
                  <c:v>-3.2694522147035798E-4</c:v>
                </c:pt>
                <c:pt idx="2939" formatCode="General">
                  <c:v>-3.4874299042239099E-4</c:v>
                </c:pt>
                <c:pt idx="2940" formatCode="General">
                  <c:v>-3.6394266871128602E-4</c:v>
                </c:pt>
                <c:pt idx="2941" formatCode="General">
                  <c:v>-3.25426468841278E-4</c:v>
                </c:pt>
                <c:pt idx="2942" formatCode="General">
                  <c:v>-3.31776712606914E-4</c:v>
                </c:pt>
                <c:pt idx="2943" formatCode="General">
                  <c:v>-3.6415075838774002E-4</c:v>
                </c:pt>
                <c:pt idx="2944" formatCode="General">
                  <c:v>-3.4026145788034298E-4</c:v>
                </c:pt>
                <c:pt idx="2945" formatCode="General">
                  <c:v>-3.2590025076453599E-4</c:v>
                </c:pt>
                <c:pt idx="2946" formatCode="General">
                  <c:v>-3.3577471719617398E-4</c:v>
                </c:pt>
                <c:pt idx="2947" formatCode="General">
                  <c:v>-3.5857984707085599E-4</c:v>
                </c:pt>
                <c:pt idx="2948" formatCode="General">
                  <c:v>-3.3279719233399098E-4</c:v>
                </c:pt>
                <c:pt idx="2949" formatCode="General">
                  <c:v>-3.6740802309795698E-4</c:v>
                </c:pt>
                <c:pt idx="2950" formatCode="General">
                  <c:v>-3.3220947446451301E-4</c:v>
                </c:pt>
                <c:pt idx="2951" formatCode="General">
                  <c:v>-3.2876011924586897E-4</c:v>
                </c:pt>
                <c:pt idx="2952" formatCode="General">
                  <c:v>-3.2307511047313003E-4</c:v>
                </c:pt>
                <c:pt idx="2953" formatCode="General">
                  <c:v>-3.5365339867724502E-4</c:v>
                </c:pt>
                <c:pt idx="2954" formatCode="General">
                  <c:v>-3.2080724161483599E-4</c:v>
                </c:pt>
                <c:pt idx="2955" formatCode="General">
                  <c:v>-3.2825593546776001E-4</c:v>
                </c:pt>
                <c:pt idx="2956" formatCode="General">
                  <c:v>-3.4048765297486298E-4</c:v>
                </c:pt>
                <c:pt idx="2957" formatCode="General">
                  <c:v>-3.39056286777676E-4</c:v>
                </c:pt>
                <c:pt idx="2958" formatCode="General">
                  <c:v>-3.3788916270581802E-4</c:v>
                </c:pt>
                <c:pt idx="2959" formatCode="General">
                  <c:v>-3.5593006526878302E-4</c:v>
                </c:pt>
                <c:pt idx="2960" formatCode="General">
                  <c:v>-3.5084847337086102E-4</c:v>
                </c:pt>
                <c:pt idx="2961" formatCode="General">
                  <c:v>-3.47426308799063E-4</c:v>
                </c:pt>
                <c:pt idx="2962" formatCode="General">
                  <c:v>-3.5550852761599401E-4</c:v>
                </c:pt>
                <c:pt idx="2963" formatCode="General">
                  <c:v>-3.2842024220694499E-4</c:v>
                </c:pt>
                <c:pt idx="2964" formatCode="General">
                  <c:v>-3.4137836813499502E-4</c:v>
                </c:pt>
                <c:pt idx="2965" formatCode="General">
                  <c:v>-3.41818652045517E-4</c:v>
                </c:pt>
                <c:pt idx="2966" formatCode="General">
                  <c:v>-3.4484730139831799E-4</c:v>
                </c:pt>
                <c:pt idx="2967" formatCode="General">
                  <c:v>-3.4512674295797202E-4</c:v>
                </c:pt>
                <c:pt idx="2968" formatCode="General">
                  <c:v>-3.3421955478838902E-4</c:v>
                </c:pt>
                <c:pt idx="2969" formatCode="General">
                  <c:v>-3.5293953326880501E-4</c:v>
                </c:pt>
                <c:pt idx="2970" formatCode="General">
                  <c:v>-3.4075147926394302E-4</c:v>
                </c:pt>
                <c:pt idx="2971" formatCode="General">
                  <c:v>-3.34042651457009E-4</c:v>
                </c:pt>
                <c:pt idx="2972" formatCode="General">
                  <c:v>-3.1596484124423498E-4</c:v>
                </c:pt>
                <c:pt idx="2973" formatCode="General">
                  <c:v>-3.5706644189649798E-4</c:v>
                </c:pt>
                <c:pt idx="2974" formatCode="General">
                  <c:v>-3.3348871451680402E-4</c:v>
                </c:pt>
                <c:pt idx="2975" formatCode="General">
                  <c:v>-3.2098320399261799E-4</c:v>
                </c:pt>
                <c:pt idx="2976" formatCode="General">
                  <c:v>-3.2967200446640699E-4</c:v>
                </c:pt>
                <c:pt idx="2977" formatCode="General">
                  <c:v>-3.3826170511473501E-4</c:v>
                </c:pt>
                <c:pt idx="2978" formatCode="General">
                  <c:v>-3.6688257265133202E-4</c:v>
                </c:pt>
                <c:pt idx="2979" formatCode="General">
                  <c:v>-3.4352300794277403E-4</c:v>
                </c:pt>
                <c:pt idx="2980" formatCode="General">
                  <c:v>-3.18632645991981E-4</c:v>
                </c:pt>
                <c:pt idx="2981" formatCode="General">
                  <c:v>-3.3496553081644001E-4</c:v>
                </c:pt>
                <c:pt idx="2982" formatCode="General">
                  <c:v>-3.5724426276281899E-4</c:v>
                </c:pt>
                <c:pt idx="2983" formatCode="General">
                  <c:v>-3.4289029541319401E-4</c:v>
                </c:pt>
                <c:pt idx="2984" formatCode="General">
                  <c:v>-3.5039357365343699E-4</c:v>
                </c:pt>
                <c:pt idx="2985" formatCode="General">
                  <c:v>-3.6380380134206502E-4</c:v>
                </c:pt>
                <c:pt idx="2986" formatCode="General">
                  <c:v>-3.4350559598689902E-4</c:v>
                </c:pt>
                <c:pt idx="2987" formatCode="General">
                  <c:v>-3.73103862733025E-4</c:v>
                </c:pt>
                <c:pt idx="2988" formatCode="General">
                  <c:v>-3.5351115119584001E-4</c:v>
                </c:pt>
                <c:pt idx="2989" formatCode="General">
                  <c:v>-3.6394264845034297E-4</c:v>
                </c:pt>
                <c:pt idx="2990" formatCode="General">
                  <c:v>-3.6640834985158898E-4</c:v>
                </c:pt>
                <c:pt idx="2991" formatCode="General">
                  <c:v>-3.2164842500791201E-4</c:v>
                </c:pt>
                <c:pt idx="2992" formatCode="General">
                  <c:v>-3.3475439248165301E-4</c:v>
                </c:pt>
                <c:pt idx="2993" formatCode="General">
                  <c:v>-3.4152167395069903E-4</c:v>
                </c:pt>
                <c:pt idx="2994" formatCode="General">
                  <c:v>-3.5146359421573997E-4</c:v>
                </c:pt>
                <c:pt idx="2995" formatCode="General">
                  <c:v>-3.12966728629315E-4</c:v>
                </c:pt>
                <c:pt idx="2996" formatCode="General">
                  <c:v>-3.5541932231365498E-4</c:v>
                </c:pt>
                <c:pt idx="2997" formatCode="General">
                  <c:v>-3.8586359582575398E-4</c:v>
                </c:pt>
                <c:pt idx="2998" formatCode="General">
                  <c:v>-3.4531997627854397E-4</c:v>
                </c:pt>
                <c:pt idx="2999" formatCode="General">
                  <c:v>-3.5637145586793901E-4</c:v>
                </c:pt>
                <c:pt idx="3000" formatCode="General">
                  <c:v>-3.4815277719012601E-4</c:v>
                </c:pt>
                <c:pt idx="3001" formatCode="General">
                  <c:v>-3.4265255877797797E-4</c:v>
                </c:pt>
                <c:pt idx="3002" formatCode="General">
                  <c:v>-3.5361300346867101E-4</c:v>
                </c:pt>
                <c:pt idx="3003" formatCode="General">
                  <c:v>-3.6313502267436699E-4</c:v>
                </c:pt>
                <c:pt idx="3004" formatCode="General">
                  <c:v>-3.45542160904843E-4</c:v>
                </c:pt>
                <c:pt idx="3005" formatCode="General">
                  <c:v>-3.3780602854716502E-4</c:v>
                </c:pt>
                <c:pt idx="3006" formatCode="General">
                  <c:v>-3.4661427395555E-4</c:v>
                </c:pt>
                <c:pt idx="3007" formatCode="General">
                  <c:v>-3.4701542355249098E-4</c:v>
                </c:pt>
                <c:pt idx="3008" formatCode="General">
                  <c:v>-3.6351991409100599E-4</c:v>
                </c:pt>
                <c:pt idx="3009" formatCode="General">
                  <c:v>-3.69936279246297E-4</c:v>
                </c:pt>
                <c:pt idx="3010" formatCode="General">
                  <c:v>-3.4601380641991202E-4</c:v>
                </c:pt>
                <c:pt idx="3011" formatCode="General">
                  <c:v>-3.3467823999500801E-4</c:v>
                </c:pt>
                <c:pt idx="3012" formatCode="General">
                  <c:v>-3.3188214088127499E-4</c:v>
                </c:pt>
                <c:pt idx="3013" formatCode="General">
                  <c:v>-3.6201400054020701E-4</c:v>
                </c:pt>
                <c:pt idx="3014" formatCode="General">
                  <c:v>-3.80949810380836E-4</c:v>
                </c:pt>
                <c:pt idx="3015" formatCode="General">
                  <c:v>-3.47552645853212E-4</c:v>
                </c:pt>
                <c:pt idx="3016" formatCode="General">
                  <c:v>-3.4606457702829102E-4</c:v>
                </c:pt>
                <c:pt idx="3017" formatCode="General">
                  <c:v>-3.4156822879305801E-4</c:v>
                </c:pt>
                <c:pt idx="3018" formatCode="General">
                  <c:v>-3.4629664995822001E-4</c:v>
                </c:pt>
                <c:pt idx="3019" formatCode="General">
                  <c:v>-3.3210477673393E-4</c:v>
                </c:pt>
                <c:pt idx="3020" formatCode="General">
                  <c:v>-3.4669376460995502E-4</c:v>
                </c:pt>
                <c:pt idx="3021" formatCode="General">
                  <c:v>-3.42539809363242E-4</c:v>
                </c:pt>
                <c:pt idx="3022" formatCode="General">
                  <c:v>-3.4268458048705399E-4</c:v>
                </c:pt>
                <c:pt idx="3023" formatCode="General">
                  <c:v>-3.4479308007960498E-4</c:v>
                </c:pt>
                <c:pt idx="3024" formatCode="General">
                  <c:v>-3.5754458840768201E-4</c:v>
                </c:pt>
                <c:pt idx="3025" formatCode="General">
                  <c:v>-3.55501054558196E-4</c:v>
                </c:pt>
                <c:pt idx="3026" formatCode="General">
                  <c:v>-3.5069951312523799E-4</c:v>
                </c:pt>
                <c:pt idx="3027" formatCode="General">
                  <c:v>-3.5936595905145202E-4</c:v>
                </c:pt>
                <c:pt idx="3028" formatCode="General">
                  <c:v>-3.4973444491212199E-4</c:v>
                </c:pt>
                <c:pt idx="3029" formatCode="General">
                  <c:v>-3.1924114428912801E-4</c:v>
                </c:pt>
                <c:pt idx="3030" formatCode="General">
                  <c:v>-3.3027299526345298E-4</c:v>
                </c:pt>
                <c:pt idx="3031" formatCode="General">
                  <c:v>-3.5655994908514202E-4</c:v>
                </c:pt>
                <c:pt idx="3032" formatCode="General">
                  <c:v>-3.4280497386515198E-4</c:v>
                </c:pt>
                <c:pt idx="3033" formatCode="General">
                  <c:v>-3.5243652313387002E-4</c:v>
                </c:pt>
                <c:pt idx="3034" formatCode="General">
                  <c:v>-3.4019804696862397E-4</c:v>
                </c:pt>
                <c:pt idx="3035" formatCode="General">
                  <c:v>-3.6158947772394601E-4</c:v>
                </c:pt>
                <c:pt idx="3036" formatCode="General">
                  <c:v>-3.33602998819786E-4</c:v>
                </c:pt>
                <c:pt idx="3037" formatCode="General">
                  <c:v>-3.7217389279858599E-4</c:v>
                </c:pt>
                <c:pt idx="3038" formatCode="General">
                  <c:v>-3.35661998379863E-4</c:v>
                </c:pt>
                <c:pt idx="3039" formatCode="General">
                  <c:v>-3.5575022689287E-4</c:v>
                </c:pt>
                <c:pt idx="3040" formatCode="General">
                  <c:v>-3.4343828596035501E-4</c:v>
                </c:pt>
                <c:pt idx="3041" formatCode="General">
                  <c:v>-3.34113865923421E-4</c:v>
                </c:pt>
                <c:pt idx="3042" formatCode="General">
                  <c:v>-3.44711181036485E-4</c:v>
                </c:pt>
                <c:pt idx="3043" formatCode="General">
                  <c:v>-3.4515251240758603E-4</c:v>
                </c:pt>
                <c:pt idx="3044" formatCode="General">
                  <c:v>-3.3878971283679999E-4</c:v>
                </c:pt>
                <c:pt idx="3045" formatCode="General">
                  <c:v>-3.3683977560775599E-4</c:v>
                </c:pt>
                <c:pt idx="3046" formatCode="General">
                  <c:v>-3.58125904194566E-4</c:v>
                </c:pt>
                <c:pt idx="3047" formatCode="General">
                  <c:v>-3.6595707283774103E-4</c:v>
                </c:pt>
                <c:pt idx="3048" formatCode="General">
                  <c:v>-3.3216138258443801E-4</c:v>
                </c:pt>
                <c:pt idx="3049" formatCode="General">
                  <c:v>-3.5433536350344702E-4</c:v>
                </c:pt>
                <c:pt idx="3050" formatCode="General">
                  <c:v>-3.24075474655268E-4</c:v>
                </c:pt>
                <c:pt idx="3051" formatCode="General">
                  <c:v>-3.4881583076325098E-4</c:v>
                </c:pt>
                <c:pt idx="3052" formatCode="General">
                  <c:v>-3.4417114943211398E-4</c:v>
                </c:pt>
                <c:pt idx="3053" formatCode="General">
                  <c:v>-3.5841140790900301E-4</c:v>
                </c:pt>
                <c:pt idx="3054" formatCode="General">
                  <c:v>-3.8590565214890299E-4</c:v>
                </c:pt>
                <c:pt idx="3055" formatCode="General">
                  <c:v>-3.5820677302961701E-4</c:v>
                </c:pt>
                <c:pt idx="3056" formatCode="General">
                  <c:v>-3.5142490136157699E-4</c:v>
                </c:pt>
                <c:pt idx="3057" formatCode="General">
                  <c:v>-3.3950410361746402E-4</c:v>
                </c:pt>
                <c:pt idx="3058" formatCode="General">
                  <c:v>-3.3996784381982201E-4</c:v>
                </c:pt>
                <c:pt idx="3059" formatCode="General">
                  <c:v>-3.3767894796539401E-4</c:v>
                </c:pt>
                <c:pt idx="3060" formatCode="General">
                  <c:v>-3.3879102869126498E-4</c:v>
                </c:pt>
                <c:pt idx="3061" formatCode="General">
                  <c:v>-3.2353926771190703E-4</c:v>
                </c:pt>
                <c:pt idx="3062" formatCode="General">
                  <c:v>-3.2981926180999601E-4</c:v>
                </c:pt>
                <c:pt idx="3063" formatCode="General">
                  <c:v>-3.3220633014109202E-4</c:v>
                </c:pt>
                <c:pt idx="3064" formatCode="General">
                  <c:v>-3.55470882810385E-4</c:v>
                </c:pt>
                <c:pt idx="3065" formatCode="General">
                  <c:v>-3.2003421807375498E-4</c:v>
                </c:pt>
                <c:pt idx="3066" formatCode="General">
                  <c:v>-3.4290966413028101E-4</c:v>
                </c:pt>
                <c:pt idx="3067" formatCode="General">
                  <c:v>-3.51139722823645E-4</c:v>
                </c:pt>
                <c:pt idx="3068" formatCode="General">
                  <c:v>-3.0003885060351398E-4</c:v>
                </c:pt>
                <c:pt idx="3069" formatCode="General">
                  <c:v>-3.5120965171977402E-4</c:v>
                </c:pt>
                <c:pt idx="3070" formatCode="General">
                  <c:v>-3.6129841732504201E-4</c:v>
                </c:pt>
                <c:pt idx="3071" formatCode="General">
                  <c:v>-3.5237094765774201E-4</c:v>
                </c:pt>
                <c:pt idx="3072" formatCode="General">
                  <c:v>-3.2596909322443897E-4</c:v>
                </c:pt>
                <c:pt idx="3073" formatCode="General">
                  <c:v>-3.7524368308787E-4</c:v>
                </c:pt>
                <c:pt idx="3074" formatCode="General">
                  <c:v>-3.44398331695211E-4</c:v>
                </c:pt>
                <c:pt idx="3075" formatCode="General">
                  <c:v>-3.3732705323485002E-4</c:v>
                </c:pt>
                <c:pt idx="3076" formatCode="General">
                  <c:v>-3.7911191823724498E-4</c:v>
                </c:pt>
                <c:pt idx="3077" formatCode="General">
                  <c:v>-3.4739968639341002E-4</c:v>
                </c:pt>
                <c:pt idx="3078" formatCode="General">
                  <c:v>-3.6147168683400502E-4</c:v>
                </c:pt>
                <c:pt idx="3079" formatCode="General">
                  <c:v>-3.6623330399729499E-4</c:v>
                </c:pt>
                <c:pt idx="3080" formatCode="General">
                  <c:v>-3.3640636969265001E-4</c:v>
                </c:pt>
                <c:pt idx="3081" formatCode="General">
                  <c:v>-3.2609506833118998E-4</c:v>
                </c:pt>
                <c:pt idx="3082" formatCode="General">
                  <c:v>-3.71529843416135E-4</c:v>
                </c:pt>
                <c:pt idx="3083" formatCode="General">
                  <c:v>-3.4019092769896803E-4</c:v>
                </c:pt>
                <c:pt idx="3084" formatCode="General">
                  <c:v>-3.4384288470108699E-4</c:v>
                </c:pt>
                <c:pt idx="3085" formatCode="General">
                  <c:v>-3.45321401623604E-4</c:v>
                </c:pt>
                <c:pt idx="3086" formatCode="General">
                  <c:v>-3.4321474059460203E-4</c:v>
                </c:pt>
                <c:pt idx="3087" formatCode="General">
                  <c:v>-3.4304576412602699E-4</c:v>
                </c:pt>
                <c:pt idx="3088" formatCode="General">
                  <c:v>-3.4107730836147699E-4</c:v>
                </c:pt>
                <c:pt idx="3089" formatCode="General">
                  <c:v>-3.3173915893500302E-4</c:v>
                </c:pt>
                <c:pt idx="3090" formatCode="General">
                  <c:v>-3.2838863648646199E-4</c:v>
                </c:pt>
                <c:pt idx="3091" formatCode="General">
                  <c:v>-3.3334964720099899E-4</c:v>
                </c:pt>
                <c:pt idx="3092" formatCode="General">
                  <c:v>-3.3405488624920702E-4</c:v>
                </c:pt>
                <c:pt idx="3093" formatCode="General">
                  <c:v>-3.4788797155091699E-4</c:v>
                </c:pt>
                <c:pt idx="3094" formatCode="General">
                  <c:v>-3.7778656020293202E-4</c:v>
                </c:pt>
                <c:pt idx="3095" formatCode="General">
                  <c:v>-3.6412000236827398E-4</c:v>
                </c:pt>
                <c:pt idx="3096" formatCode="General">
                  <c:v>-3.5155817657496301E-4</c:v>
                </c:pt>
                <c:pt idx="3097" formatCode="General">
                  <c:v>-3.5616218458811198E-4</c:v>
                </c:pt>
                <c:pt idx="3098" formatCode="General">
                  <c:v>-3.3723778257576498E-4</c:v>
                </c:pt>
                <c:pt idx="3099" formatCode="General">
                  <c:v>-3.2707150009322899E-4</c:v>
                </c:pt>
                <c:pt idx="3100" formatCode="General">
                  <c:v>-3.5916640289862398E-4</c:v>
                </c:pt>
                <c:pt idx="3101" formatCode="General">
                  <c:v>-3.5157938243922501E-4</c:v>
                </c:pt>
                <c:pt idx="3102" formatCode="General">
                  <c:v>-3.0852137234207099E-4</c:v>
                </c:pt>
                <c:pt idx="3103" formatCode="General">
                  <c:v>-3.38782862657905E-4</c:v>
                </c:pt>
                <c:pt idx="3104" formatCode="General">
                  <c:v>-3.2881750716325098E-4</c:v>
                </c:pt>
                <c:pt idx="3105" formatCode="General">
                  <c:v>-3.4377046015796297E-4</c:v>
                </c:pt>
                <c:pt idx="3106" formatCode="General">
                  <c:v>-3.4669889219007398E-4</c:v>
                </c:pt>
                <c:pt idx="3107" formatCode="General">
                  <c:v>-3.6351959302998599E-4</c:v>
                </c:pt>
                <c:pt idx="3108" formatCode="General">
                  <c:v>-3.6335722247756499E-4</c:v>
                </c:pt>
                <c:pt idx="3109" formatCode="General">
                  <c:v>-3.5647566894829002E-4</c:v>
                </c:pt>
                <c:pt idx="3110" formatCode="General">
                  <c:v>-3.4119112394395901E-4</c:v>
                </c:pt>
                <c:pt idx="3111" formatCode="General">
                  <c:v>-3.2583664227123102E-4</c:v>
                </c:pt>
                <c:pt idx="3112" formatCode="General">
                  <c:v>-3.3011878924496199E-4</c:v>
                </c:pt>
                <c:pt idx="3113" formatCode="General">
                  <c:v>-3.2833625390740799E-4</c:v>
                </c:pt>
                <c:pt idx="3114" formatCode="General">
                  <c:v>-3.6336074739165699E-4</c:v>
                </c:pt>
                <c:pt idx="3115" formatCode="General">
                  <c:v>-3.28526809306628E-4</c:v>
                </c:pt>
                <c:pt idx="3116" formatCode="General">
                  <c:v>-3.45493538480562E-4</c:v>
                </c:pt>
                <c:pt idx="3117" formatCode="General">
                  <c:v>-3.5761034523187701E-4</c:v>
                </c:pt>
                <c:pt idx="3118" formatCode="General">
                  <c:v>-3.4212469434747298E-4</c:v>
                </c:pt>
                <c:pt idx="3119" formatCode="General">
                  <c:v>-3.42634915077765E-4</c:v>
                </c:pt>
                <c:pt idx="3120" formatCode="General">
                  <c:v>-3.42789141563361E-4</c:v>
                </c:pt>
                <c:pt idx="3121" formatCode="General">
                  <c:v>-3.4012512057471898E-4</c:v>
                </c:pt>
                <c:pt idx="3122" formatCode="General">
                  <c:v>-3.3618467756588101E-4</c:v>
                </c:pt>
                <c:pt idx="3123" formatCode="General">
                  <c:v>-3.33931861929262E-4</c:v>
                </c:pt>
                <c:pt idx="3124" formatCode="General">
                  <c:v>-3.4630516010577801E-4</c:v>
                </c:pt>
                <c:pt idx="3125" formatCode="General">
                  <c:v>-3.5958545744051602E-4</c:v>
                </c:pt>
                <c:pt idx="3126" formatCode="General">
                  <c:v>-3.6784415289295398E-4</c:v>
                </c:pt>
                <c:pt idx="3127" formatCode="General">
                  <c:v>-3.5700463393839902E-4</c:v>
                </c:pt>
                <c:pt idx="3128" formatCode="General">
                  <c:v>-3.2885730476281503E-4</c:v>
                </c:pt>
                <c:pt idx="3129" formatCode="General">
                  <c:v>-3.4533476260833199E-4</c:v>
                </c:pt>
                <c:pt idx="3130" formatCode="General">
                  <c:v>-3.3806313013411398E-4</c:v>
                </c:pt>
                <c:pt idx="3131" formatCode="General">
                  <c:v>-3.22395559784169E-4</c:v>
                </c:pt>
                <c:pt idx="3132" formatCode="General">
                  <c:v>-3.45492938104732E-4</c:v>
                </c:pt>
                <c:pt idx="3133" formatCode="General">
                  <c:v>-3.5317607060613403E-4</c:v>
                </c:pt>
                <c:pt idx="3134" formatCode="General">
                  <c:v>-3.5796798206218098E-4</c:v>
                </c:pt>
                <c:pt idx="3135" formatCode="General">
                  <c:v>-3.4667118155184198E-4</c:v>
                </c:pt>
                <c:pt idx="3136" formatCode="General">
                  <c:v>-3.1770140926454E-4</c:v>
                </c:pt>
                <c:pt idx="3137" formatCode="General">
                  <c:v>-3.3648126314769398E-4</c:v>
                </c:pt>
                <c:pt idx="3138" formatCode="General">
                  <c:v>-3.7108214688459803E-4</c:v>
                </c:pt>
                <c:pt idx="3139" formatCode="General">
                  <c:v>-3.5016894462111401E-4</c:v>
                </c:pt>
                <c:pt idx="3140" formatCode="General">
                  <c:v>-3.4156435183802999E-4</c:v>
                </c:pt>
                <c:pt idx="3141" formatCode="General">
                  <c:v>-3.42474100090523E-4</c:v>
                </c:pt>
                <c:pt idx="3142" formatCode="General">
                  <c:v>-3.5300688081241601E-4</c:v>
                </c:pt>
                <c:pt idx="3143" formatCode="General">
                  <c:v>-3.4435907933427399E-4</c:v>
                </c:pt>
                <c:pt idx="3144" formatCode="General">
                  <c:v>-3.5484055730950701E-4</c:v>
                </c:pt>
                <c:pt idx="3145" formatCode="General">
                  <c:v>-3.2422558564289999E-4</c:v>
                </c:pt>
                <c:pt idx="3146" formatCode="General">
                  <c:v>-3.25940772834341E-4</c:v>
                </c:pt>
                <c:pt idx="3147" formatCode="General">
                  <c:v>-3.80369977855603E-4</c:v>
                </c:pt>
                <c:pt idx="3148" formatCode="General">
                  <c:v>-3.5845302848827999E-4</c:v>
                </c:pt>
                <c:pt idx="3149" formatCode="General">
                  <c:v>-3.3439348693376701E-4</c:v>
                </c:pt>
                <c:pt idx="3150" formatCode="General">
                  <c:v>-3.8164179040445098E-4</c:v>
                </c:pt>
                <c:pt idx="3151" formatCode="General">
                  <c:v>-3.68228938511501E-4</c:v>
                </c:pt>
                <c:pt idx="3152" formatCode="General">
                  <c:v>-3.27656318651144E-4</c:v>
                </c:pt>
                <c:pt idx="3153" formatCode="General">
                  <c:v>-3.2659845217884899E-4</c:v>
                </c:pt>
                <c:pt idx="3154" formatCode="General">
                  <c:v>-3.4337761690382502E-4</c:v>
                </c:pt>
                <c:pt idx="3155" formatCode="General">
                  <c:v>-3.64889775283277E-4</c:v>
                </c:pt>
                <c:pt idx="3156" formatCode="General">
                  <c:v>-3.8953047330522999E-4</c:v>
                </c:pt>
                <c:pt idx="3157" formatCode="General">
                  <c:v>-3.4817805046472201E-4</c:v>
                </c:pt>
                <c:pt idx="3158" formatCode="General">
                  <c:v>-3.3903394399375098E-4</c:v>
                </c:pt>
                <c:pt idx="3159" formatCode="General">
                  <c:v>-3.7411883267021999E-4</c:v>
                </c:pt>
                <c:pt idx="3160" formatCode="General">
                  <c:v>-3.6830240277201202E-4</c:v>
                </c:pt>
                <c:pt idx="3161" formatCode="General">
                  <c:v>-3.96894378749647E-4</c:v>
                </c:pt>
                <c:pt idx="3162" formatCode="General">
                  <c:v>-3.4864089514961301E-4</c:v>
                </c:pt>
                <c:pt idx="3163" formatCode="General">
                  <c:v>-3.2700071860131998E-4</c:v>
                </c:pt>
                <c:pt idx="3164" formatCode="General">
                  <c:v>-3.53053543118678E-4</c:v>
                </c:pt>
                <c:pt idx="3165" formatCode="General">
                  <c:v>-3.4617555391670498E-4</c:v>
                </c:pt>
                <c:pt idx="3166" formatCode="General">
                  <c:v>-3.3546370587203599E-4</c:v>
                </c:pt>
                <c:pt idx="3167" formatCode="General">
                  <c:v>-3.6396733344162802E-4</c:v>
                </c:pt>
                <c:pt idx="3168" formatCode="General">
                  <c:v>-3.4479699846956199E-4</c:v>
                </c:pt>
                <c:pt idx="3169" formatCode="General">
                  <c:v>-3.4366661848895001E-4</c:v>
                </c:pt>
                <c:pt idx="3170" formatCode="General">
                  <c:v>-3.5655894784381498E-4</c:v>
                </c:pt>
                <c:pt idx="3171" formatCode="General">
                  <c:v>-3.2552776780206199E-4</c:v>
                </c:pt>
                <c:pt idx="3172" formatCode="General">
                  <c:v>-3.3383861820660698E-4</c:v>
                </c:pt>
                <c:pt idx="3173" formatCode="General">
                  <c:v>-3.3593143094860599E-4</c:v>
                </c:pt>
                <c:pt idx="3174" formatCode="General">
                  <c:v>-3.16332978684918E-4</c:v>
                </c:pt>
                <c:pt idx="3175" formatCode="General">
                  <c:v>-3.5173488629698402E-4</c:v>
                </c:pt>
                <c:pt idx="3176" formatCode="General">
                  <c:v>-3.61556712357795E-4</c:v>
                </c:pt>
                <c:pt idx="3177" formatCode="General">
                  <c:v>-3.5517682099015299E-4</c:v>
                </c:pt>
                <c:pt idx="3178" formatCode="General">
                  <c:v>-3.3961339536323299E-4</c:v>
                </c:pt>
                <c:pt idx="3179" formatCode="General">
                  <c:v>-3.36921897640472E-4</c:v>
                </c:pt>
                <c:pt idx="3180" formatCode="General">
                  <c:v>-3.2996756564983998E-4</c:v>
                </c:pt>
                <c:pt idx="3181" formatCode="General">
                  <c:v>-3.1717318293816301E-4</c:v>
                </c:pt>
                <c:pt idx="3182" formatCode="General">
                  <c:v>-3.5456617725141798E-4</c:v>
                </c:pt>
                <c:pt idx="3183" formatCode="General">
                  <c:v>-3.4319474066328998E-4</c:v>
                </c:pt>
                <c:pt idx="3184" formatCode="General">
                  <c:v>-3.4335433320715998E-4</c:v>
                </c:pt>
                <c:pt idx="3185" formatCode="General">
                  <c:v>-3.1581601344836499E-4</c:v>
                </c:pt>
                <c:pt idx="3186" formatCode="General">
                  <c:v>-3.32023110903816E-4</c:v>
                </c:pt>
                <c:pt idx="3187" formatCode="General">
                  <c:v>-3.3132236712003402E-4</c:v>
                </c:pt>
                <c:pt idx="3188" formatCode="General">
                  <c:v>-3.23442273193462E-4</c:v>
                </c:pt>
                <c:pt idx="3189" formatCode="General">
                  <c:v>-3.5784691997343699E-4</c:v>
                </c:pt>
                <c:pt idx="3190" formatCode="General">
                  <c:v>-3.3266739975596897E-4</c:v>
                </c:pt>
                <c:pt idx="3191" formatCode="General">
                  <c:v>-3.43381676095611E-4</c:v>
                </c:pt>
                <c:pt idx="3192" formatCode="General">
                  <c:v>-3.3324364768298699E-4</c:v>
                </c:pt>
                <c:pt idx="3193" formatCode="General">
                  <c:v>-3.35376386222669E-4</c:v>
                </c:pt>
                <c:pt idx="3194" formatCode="General">
                  <c:v>-3.4787494808055799E-4</c:v>
                </c:pt>
                <c:pt idx="3195" formatCode="General">
                  <c:v>-3.4734222089614501E-4</c:v>
                </c:pt>
                <c:pt idx="3196" formatCode="General">
                  <c:v>-3.3878696562206201E-4</c:v>
                </c:pt>
                <c:pt idx="3197" formatCode="General">
                  <c:v>-3.4907591533432598E-4</c:v>
                </c:pt>
                <c:pt idx="3198" formatCode="General">
                  <c:v>-3.3214148571186899E-4</c:v>
                </c:pt>
                <c:pt idx="3199" formatCode="General">
                  <c:v>-3.4507203068704501E-4</c:v>
                </c:pt>
                <c:pt idx="3200" formatCode="General">
                  <c:v>-3.4301072372175802E-4</c:v>
                </c:pt>
                <c:pt idx="3201" formatCode="General">
                  <c:v>-3.3608790216441099E-4</c:v>
                </c:pt>
                <c:pt idx="3202" formatCode="General">
                  <c:v>-3.6208487983873403E-4</c:v>
                </c:pt>
                <c:pt idx="3203" formatCode="General">
                  <c:v>-3.3213657856720702E-4</c:v>
                </c:pt>
                <c:pt idx="3204" formatCode="General">
                  <c:v>-3.1485323298277497E-4</c:v>
                </c:pt>
                <c:pt idx="3205" formatCode="General">
                  <c:v>-3.3460051272408498E-4</c:v>
                </c:pt>
                <c:pt idx="3206" formatCode="General">
                  <c:v>-3.3672496512801797E-4</c:v>
                </c:pt>
                <c:pt idx="3207" formatCode="General">
                  <c:v>-3.6212623496599398E-4</c:v>
                </c:pt>
                <c:pt idx="3208" formatCode="General">
                  <c:v>-3.7296994160790201E-4</c:v>
                </c:pt>
                <c:pt idx="3209" formatCode="General">
                  <c:v>-3.47655736246874E-4</c:v>
                </c:pt>
                <c:pt idx="3210" formatCode="General">
                  <c:v>-3.4910527135043599E-4</c:v>
                </c:pt>
                <c:pt idx="3211" formatCode="General">
                  <c:v>-3.3864920373537699E-4</c:v>
                </c:pt>
                <c:pt idx="3212" formatCode="General">
                  <c:v>-3.5775427209808999E-4</c:v>
                </c:pt>
                <c:pt idx="3213" formatCode="General">
                  <c:v>-3.6401127816464699E-4</c:v>
                </c:pt>
                <c:pt idx="3214" formatCode="General">
                  <c:v>-3.3216995677624601E-4</c:v>
                </c:pt>
                <c:pt idx="3215" formatCode="General">
                  <c:v>-3.2739110528268102E-4</c:v>
                </c:pt>
                <c:pt idx="3216" formatCode="General">
                  <c:v>-3.36734414075073E-4</c:v>
                </c:pt>
                <c:pt idx="3217" formatCode="General">
                  <c:v>-3.4903216083377402E-4</c:v>
                </c:pt>
                <c:pt idx="3218" formatCode="General">
                  <c:v>-3.5016253146081302E-4</c:v>
                </c:pt>
                <c:pt idx="3219" formatCode="General">
                  <c:v>-3.5025016754521298E-4</c:v>
                </c:pt>
                <c:pt idx="3220" formatCode="General">
                  <c:v>-3.4671730241450101E-4</c:v>
                </c:pt>
                <c:pt idx="3221" formatCode="General">
                  <c:v>-3.3067178417030399E-4</c:v>
                </c:pt>
                <c:pt idx="3222" formatCode="General">
                  <c:v>-3.39524059603786E-4</c:v>
                </c:pt>
                <c:pt idx="3223" formatCode="General">
                  <c:v>-3.5164015690967402E-4</c:v>
                </c:pt>
                <c:pt idx="3224" formatCode="General">
                  <c:v>-3.5120404048300397E-4</c:v>
                </c:pt>
                <c:pt idx="3225" formatCode="General">
                  <c:v>-3.9665612833333501E-4</c:v>
                </c:pt>
                <c:pt idx="3226" formatCode="General">
                  <c:v>-3.9770722168016399E-4</c:v>
                </c:pt>
                <c:pt idx="3227" formatCode="General">
                  <c:v>-3.5026061623625199E-4</c:v>
                </c:pt>
                <c:pt idx="3228" formatCode="General">
                  <c:v>-3.3922631718839603E-4</c:v>
                </c:pt>
                <c:pt idx="3229" formatCode="General">
                  <c:v>-3.7012390037511798E-4</c:v>
                </c:pt>
                <c:pt idx="3230" formatCode="General">
                  <c:v>-3.4605956244532801E-4</c:v>
                </c:pt>
                <c:pt idx="3231" formatCode="General">
                  <c:v>-3.5283419533999901E-4</c:v>
                </c:pt>
                <c:pt idx="3232" formatCode="General">
                  <c:v>-3.60674300475308E-4</c:v>
                </c:pt>
                <c:pt idx="3233" formatCode="General">
                  <c:v>-3.2528350701127302E-4</c:v>
                </c:pt>
                <c:pt idx="3234" formatCode="General">
                  <c:v>-3.5303379734722101E-4</c:v>
                </c:pt>
                <c:pt idx="3235" formatCode="General">
                  <c:v>-3.3798749079873801E-4</c:v>
                </c:pt>
                <c:pt idx="3236" formatCode="General">
                  <c:v>-3.54212040553416E-4</c:v>
                </c:pt>
                <c:pt idx="3237" formatCode="General">
                  <c:v>-3.5286090494305997E-4</c:v>
                </c:pt>
                <c:pt idx="3238" formatCode="General">
                  <c:v>-3.2627840920112399E-4</c:v>
                </c:pt>
                <c:pt idx="3239" formatCode="General">
                  <c:v>-3.4905272845308901E-4</c:v>
                </c:pt>
                <c:pt idx="3240" formatCode="General">
                  <c:v>-3.55102799205151E-4</c:v>
                </c:pt>
                <c:pt idx="3241" formatCode="General">
                  <c:v>-3.4737912437225298E-4</c:v>
                </c:pt>
                <c:pt idx="3242" formatCode="General">
                  <c:v>-3.7225988639825601E-4</c:v>
                </c:pt>
                <c:pt idx="3243" formatCode="General">
                  <c:v>-3.4869371290766001E-4</c:v>
                </c:pt>
                <c:pt idx="3244" formatCode="General">
                  <c:v>-3.3881874263336101E-4</c:v>
                </c:pt>
                <c:pt idx="3245" formatCode="General">
                  <c:v>-3.4107033882491302E-4</c:v>
                </c:pt>
                <c:pt idx="3246" formatCode="General">
                  <c:v>-3.6400068259519099E-4</c:v>
                </c:pt>
                <c:pt idx="3247" formatCode="General">
                  <c:v>-3.50166247418302E-4</c:v>
                </c:pt>
                <c:pt idx="3248" formatCode="General">
                  <c:v>-3.8041583825685E-4</c:v>
                </c:pt>
                <c:pt idx="3249" formatCode="General">
                  <c:v>-3.4267427980197202E-4</c:v>
                </c:pt>
                <c:pt idx="3250" formatCode="General">
                  <c:v>-3.28707163050748E-4</c:v>
                </c:pt>
                <c:pt idx="3251" formatCode="General">
                  <c:v>-3.6175436445704499E-4</c:v>
                </c:pt>
                <c:pt idx="3252" formatCode="General">
                  <c:v>-3.5223638599429801E-4</c:v>
                </c:pt>
                <c:pt idx="3253" formatCode="General">
                  <c:v>-3.16410370352984E-4</c:v>
                </c:pt>
                <c:pt idx="3254" formatCode="General">
                  <c:v>-3.73792845153795E-4</c:v>
                </c:pt>
                <c:pt idx="3255" formatCode="General">
                  <c:v>-3.6623360271476703E-4</c:v>
                </c:pt>
                <c:pt idx="3256" formatCode="General">
                  <c:v>-3.3730896756069202E-4</c:v>
                </c:pt>
                <c:pt idx="3257" formatCode="General">
                  <c:v>-3.3765930771607102E-4</c:v>
                </c:pt>
                <c:pt idx="3258" formatCode="General">
                  <c:v>-3.5554013492068698E-4</c:v>
                </c:pt>
                <c:pt idx="3259" formatCode="General">
                  <c:v>-3.4853366681051299E-4</c:v>
                </c:pt>
                <c:pt idx="3260" formatCode="General">
                  <c:v>-3.4897863125823601E-4</c:v>
                </c:pt>
                <c:pt idx="3261" formatCode="General">
                  <c:v>-3.6159987416594302E-4</c:v>
                </c:pt>
                <c:pt idx="3262" formatCode="General">
                  <c:v>-3.5662971389877399E-4</c:v>
                </c:pt>
                <c:pt idx="3263" formatCode="General">
                  <c:v>-3.2209473039854702E-4</c:v>
                </c:pt>
                <c:pt idx="3264" formatCode="General">
                  <c:v>-3.28421395072158E-4</c:v>
                </c:pt>
                <c:pt idx="3265" formatCode="General">
                  <c:v>-3.43565443585452E-4</c:v>
                </c:pt>
                <c:pt idx="3266" formatCode="General">
                  <c:v>-3.5176067394626799E-4</c:v>
                </c:pt>
                <c:pt idx="3267" formatCode="General">
                  <c:v>-3.6232163176301601E-4</c:v>
                </c:pt>
                <c:pt idx="3268" formatCode="General">
                  <c:v>-3.40867185240271E-4</c:v>
                </c:pt>
                <c:pt idx="3269" formatCode="General">
                  <c:v>-3.5213760133434401E-4</c:v>
                </c:pt>
                <c:pt idx="3270" formatCode="General">
                  <c:v>-3.2807287765825E-4</c:v>
                </c:pt>
                <c:pt idx="3271" formatCode="General">
                  <c:v>-3.5530378549297401E-4</c:v>
                </c:pt>
                <c:pt idx="3272" formatCode="General">
                  <c:v>-3.7904950880698202E-4</c:v>
                </c:pt>
                <c:pt idx="3273" formatCode="General">
                  <c:v>-3.3503606146402699E-4</c:v>
                </c:pt>
                <c:pt idx="3274" formatCode="General">
                  <c:v>-3.21000692081071E-4</c:v>
                </c:pt>
                <c:pt idx="3275" formatCode="General">
                  <c:v>-3.6351508294804E-4</c:v>
                </c:pt>
                <c:pt idx="3276" formatCode="General">
                  <c:v>-3.4570336711412501E-4</c:v>
                </c:pt>
                <c:pt idx="3277" formatCode="General">
                  <c:v>-3.6916054297426201E-4</c:v>
                </c:pt>
                <c:pt idx="3278" formatCode="General">
                  <c:v>-3.4134465912011899E-4</c:v>
                </c:pt>
                <c:pt idx="3279" formatCode="General">
                  <c:v>-3.20796790519314E-4</c:v>
                </c:pt>
                <c:pt idx="3280" formatCode="General">
                  <c:v>-3.5175615462062202E-4</c:v>
                </c:pt>
                <c:pt idx="3281" formatCode="General">
                  <c:v>-3.5111181765203297E-4</c:v>
                </c:pt>
                <c:pt idx="3282" formatCode="General">
                  <c:v>-3.6053843521788298E-4</c:v>
                </c:pt>
                <c:pt idx="3283" formatCode="General">
                  <c:v>-3.6826145784749699E-4</c:v>
                </c:pt>
                <c:pt idx="3284" formatCode="General">
                  <c:v>-3.41057117864743E-4</c:v>
                </c:pt>
                <c:pt idx="3285" formatCode="General">
                  <c:v>-3.58331901114883E-4</c:v>
                </c:pt>
                <c:pt idx="3286" formatCode="General">
                  <c:v>-3.7726248340605499E-4</c:v>
                </c:pt>
                <c:pt idx="3287" formatCode="General">
                  <c:v>-3.8104762130291198E-4</c:v>
                </c:pt>
                <c:pt idx="3288" formatCode="General">
                  <c:v>-3.3314040493584202E-4</c:v>
                </c:pt>
                <c:pt idx="3289" formatCode="General">
                  <c:v>-3.4659026928052401E-4</c:v>
                </c:pt>
                <c:pt idx="3290" formatCode="General">
                  <c:v>-3.6252160011067402E-4</c:v>
                </c:pt>
                <c:pt idx="3291" formatCode="General">
                  <c:v>-3.38118195854524E-4</c:v>
                </c:pt>
                <c:pt idx="3292" formatCode="General">
                  <c:v>-3.3011545668846598E-4</c:v>
                </c:pt>
                <c:pt idx="3293" formatCode="General">
                  <c:v>-3.47422440656807E-4</c:v>
                </c:pt>
                <c:pt idx="3294" formatCode="General">
                  <c:v>-3.8208823357961398E-4</c:v>
                </c:pt>
                <c:pt idx="3295" formatCode="General">
                  <c:v>-3.6230831337290303E-4</c:v>
                </c:pt>
                <c:pt idx="3296" formatCode="General">
                  <c:v>-3.67381355540632E-4</c:v>
                </c:pt>
                <c:pt idx="3297" formatCode="General">
                  <c:v>-3.69690122520291E-4</c:v>
                </c:pt>
                <c:pt idx="3298" formatCode="General">
                  <c:v>-3.7325598485047002E-4</c:v>
                </c:pt>
                <c:pt idx="3299" formatCode="General">
                  <c:v>-3.4964679551088102E-4</c:v>
                </c:pt>
                <c:pt idx="3300" formatCode="General">
                  <c:v>-3.6477401972432601E-4</c:v>
                </c:pt>
                <c:pt idx="3301" formatCode="General">
                  <c:v>-3.4859264273502303E-4</c:v>
                </c:pt>
                <c:pt idx="3302" formatCode="General">
                  <c:v>-3.6367938154776002E-4</c:v>
                </c:pt>
                <c:pt idx="3303" formatCode="General">
                  <c:v>-3.4250969632560998E-4</c:v>
                </c:pt>
                <c:pt idx="3304" formatCode="General">
                  <c:v>-3.4868938683966599E-4</c:v>
                </c:pt>
                <c:pt idx="3305" formatCode="General">
                  <c:v>-3.7048133912310902E-4</c:v>
                </c:pt>
                <c:pt idx="3306" formatCode="General">
                  <c:v>-3.7881573186467001E-4</c:v>
                </c:pt>
                <c:pt idx="3307" formatCode="General">
                  <c:v>-3.3342742118254101E-4</c:v>
                </c:pt>
                <c:pt idx="3308" formatCode="General">
                  <c:v>-3.29856971339426E-4</c:v>
                </c:pt>
                <c:pt idx="3309" formatCode="General">
                  <c:v>-3.57574154975855E-4</c:v>
                </c:pt>
                <c:pt idx="3310" formatCode="General">
                  <c:v>-3.3795486051354899E-4</c:v>
                </c:pt>
                <c:pt idx="3311" formatCode="General">
                  <c:v>-3.5999425451020299E-4</c:v>
                </c:pt>
                <c:pt idx="3312" formatCode="General">
                  <c:v>-3.4051664940786398E-4</c:v>
                </c:pt>
                <c:pt idx="3313" formatCode="General">
                  <c:v>-3.3157045418473003E-4</c:v>
                </c:pt>
                <c:pt idx="3314" formatCode="General">
                  <c:v>-3.46835784368345E-4</c:v>
                </c:pt>
                <c:pt idx="3315" formatCode="General">
                  <c:v>-3.5434210531764702E-4</c:v>
                </c:pt>
                <c:pt idx="3316" formatCode="General">
                  <c:v>-3.47058363758691E-4</c:v>
                </c:pt>
                <c:pt idx="3317" formatCode="General">
                  <c:v>-3.3287217723029398E-4</c:v>
                </c:pt>
                <c:pt idx="3318" formatCode="General">
                  <c:v>-3.3428754101789E-4</c:v>
                </c:pt>
                <c:pt idx="3319" formatCode="General">
                  <c:v>-3.4077629951890799E-4</c:v>
                </c:pt>
                <c:pt idx="3320" formatCode="General">
                  <c:v>-3.7356767836119702E-4</c:v>
                </c:pt>
                <c:pt idx="3321" formatCode="General">
                  <c:v>-3.58672596699402E-4</c:v>
                </c:pt>
                <c:pt idx="3322" formatCode="General">
                  <c:v>-3.40629340411088E-4</c:v>
                </c:pt>
                <c:pt idx="3323" formatCode="General">
                  <c:v>-3.4967225993232402E-4</c:v>
                </c:pt>
                <c:pt idx="3324" formatCode="General">
                  <c:v>-3.8139352121391101E-4</c:v>
                </c:pt>
                <c:pt idx="3325" formatCode="General">
                  <c:v>-3.5764771257434399E-4</c:v>
                </c:pt>
                <c:pt idx="3326" formatCode="General">
                  <c:v>-3.45503368845282E-4</c:v>
                </c:pt>
                <c:pt idx="3327" formatCode="General">
                  <c:v>-3.3412279061056802E-4</c:v>
                </c:pt>
                <c:pt idx="3328" formatCode="General">
                  <c:v>-3.2657262098145898E-4</c:v>
                </c:pt>
                <c:pt idx="3329" formatCode="General">
                  <c:v>-3.6241251371871698E-4</c:v>
                </c:pt>
                <c:pt idx="3330" formatCode="General">
                  <c:v>-3.4585136957539198E-4</c:v>
                </c:pt>
                <c:pt idx="3331" formatCode="General">
                  <c:v>-3.5004504322968502E-4</c:v>
                </c:pt>
                <c:pt idx="3332" formatCode="General">
                  <c:v>-3.4966296296388202E-4</c:v>
                </c:pt>
                <c:pt idx="3333" formatCode="General">
                  <c:v>-3.5864221530248098E-4</c:v>
                </c:pt>
                <c:pt idx="3334" formatCode="General">
                  <c:v>-3.4355105436158798E-4</c:v>
                </c:pt>
                <c:pt idx="3335" formatCode="General">
                  <c:v>-3.4718141174877598E-4</c:v>
                </c:pt>
                <c:pt idx="3336" formatCode="General">
                  <c:v>-3.6765109713084301E-4</c:v>
                </c:pt>
                <c:pt idx="3337" formatCode="General">
                  <c:v>-3.3231588399441599E-4</c:v>
                </c:pt>
                <c:pt idx="3338" formatCode="General">
                  <c:v>-3.6261651991716402E-4</c:v>
                </c:pt>
                <c:pt idx="3339" formatCode="General">
                  <c:v>-3.4807756590845602E-4</c:v>
                </c:pt>
                <c:pt idx="3340" formatCode="General">
                  <c:v>-3.4189414185303402E-4</c:v>
                </c:pt>
                <c:pt idx="3341" formatCode="General">
                  <c:v>-3.3457833590459503E-4</c:v>
                </c:pt>
                <c:pt idx="3342" formatCode="General">
                  <c:v>-3.3262003235561298E-4</c:v>
                </c:pt>
                <c:pt idx="3343" formatCode="General">
                  <c:v>-3.4013374020437599E-4</c:v>
                </c:pt>
                <c:pt idx="3344" formatCode="General">
                  <c:v>-3.6272947397738501E-4</c:v>
                </c:pt>
                <c:pt idx="3345" formatCode="General">
                  <c:v>-3.4598670157534199E-4</c:v>
                </c:pt>
                <c:pt idx="3346" formatCode="General">
                  <c:v>-3.5220723700776899E-4</c:v>
                </c:pt>
                <c:pt idx="3347" formatCode="General">
                  <c:v>-3.6609126712065402E-4</c:v>
                </c:pt>
                <c:pt idx="3348" formatCode="General">
                  <c:v>-3.5927542443785302E-4</c:v>
                </c:pt>
                <c:pt idx="3349" formatCode="General">
                  <c:v>-3.4486340699403298E-4</c:v>
                </c:pt>
                <c:pt idx="3350" formatCode="General">
                  <c:v>-3.6081285964395797E-4</c:v>
                </c:pt>
                <c:pt idx="3351" formatCode="General">
                  <c:v>-3.4018567942074401E-4</c:v>
                </c:pt>
                <c:pt idx="3352" formatCode="General">
                  <c:v>-3.4431881221135799E-4</c:v>
                </c:pt>
                <c:pt idx="3353" formatCode="General">
                  <c:v>-3.6214817498688502E-4</c:v>
                </c:pt>
                <c:pt idx="3354" formatCode="General">
                  <c:v>-3.5957486119310401E-4</c:v>
                </c:pt>
                <c:pt idx="3355" formatCode="General">
                  <c:v>-3.4928514880185199E-4</c:v>
                </c:pt>
                <c:pt idx="3356" formatCode="General">
                  <c:v>-3.4721716261599698E-4</c:v>
                </c:pt>
                <c:pt idx="3357" formatCode="General">
                  <c:v>-3.2944235903852899E-4</c:v>
                </c:pt>
                <c:pt idx="3358" formatCode="General">
                  <c:v>-3.4397200055199698E-4</c:v>
                </c:pt>
                <c:pt idx="3359" formatCode="General">
                  <c:v>-3.5396751622663501E-4</c:v>
                </c:pt>
                <c:pt idx="3360" formatCode="General">
                  <c:v>-3.3870296257448201E-4</c:v>
                </c:pt>
                <c:pt idx="3361" formatCode="General">
                  <c:v>-3.3948115491377802E-4</c:v>
                </c:pt>
                <c:pt idx="3362" formatCode="General">
                  <c:v>-3.6543793829879199E-4</c:v>
                </c:pt>
                <c:pt idx="3363" formatCode="General">
                  <c:v>-3.8092028552329899E-4</c:v>
                </c:pt>
                <c:pt idx="3364" formatCode="General">
                  <c:v>-3.3130048017898298E-4</c:v>
                </c:pt>
                <c:pt idx="3365" formatCode="General">
                  <c:v>-3.5039320284775601E-4</c:v>
                </c:pt>
                <c:pt idx="3366" formatCode="General">
                  <c:v>-3.6745435218423102E-4</c:v>
                </c:pt>
                <c:pt idx="3367" formatCode="General">
                  <c:v>-3.8149574796430001E-4</c:v>
                </c:pt>
                <c:pt idx="3368" formatCode="General">
                  <c:v>-3.7042571397354502E-4</c:v>
                </c:pt>
                <c:pt idx="3369" formatCode="General">
                  <c:v>-3.5590753555978302E-4</c:v>
                </c:pt>
                <c:pt idx="3370" formatCode="General">
                  <c:v>-3.6192374322944402E-4</c:v>
                </c:pt>
                <c:pt idx="3371" formatCode="General">
                  <c:v>-3.6453782161401902E-4</c:v>
                </c:pt>
                <c:pt idx="3372" formatCode="General">
                  <c:v>-3.39428932956399E-4</c:v>
                </c:pt>
                <c:pt idx="3373" formatCode="General">
                  <c:v>-3.4129714549827701E-4</c:v>
                </c:pt>
                <c:pt idx="3374" formatCode="General">
                  <c:v>-3.5531729783861099E-4</c:v>
                </c:pt>
                <c:pt idx="3375" formatCode="General">
                  <c:v>-3.35236570711644E-4</c:v>
                </c:pt>
                <c:pt idx="3376" formatCode="General">
                  <c:v>-3.3739058391322698E-4</c:v>
                </c:pt>
                <c:pt idx="3377" formatCode="General">
                  <c:v>-3.6652766454516798E-4</c:v>
                </c:pt>
                <c:pt idx="3378" formatCode="General">
                  <c:v>-3.4939997892750201E-4</c:v>
                </c:pt>
                <c:pt idx="3379" formatCode="General">
                  <c:v>-3.6017936575809999E-4</c:v>
                </c:pt>
                <c:pt idx="3380" formatCode="General">
                  <c:v>-3.68975673827945E-4</c:v>
                </c:pt>
                <c:pt idx="3381" formatCode="General">
                  <c:v>-3.6303558115111301E-4</c:v>
                </c:pt>
                <c:pt idx="3382" formatCode="General">
                  <c:v>-3.6397869275620097E-4</c:v>
                </c:pt>
                <c:pt idx="3383" formatCode="General">
                  <c:v>-3.8449063031291598E-4</c:v>
                </c:pt>
                <c:pt idx="3384" formatCode="General">
                  <c:v>-3.6386615502020898E-4</c:v>
                </c:pt>
                <c:pt idx="3385" formatCode="General">
                  <c:v>-3.2607912287491798E-4</c:v>
                </c:pt>
                <c:pt idx="3386" formatCode="General">
                  <c:v>-3.5823776935542498E-4</c:v>
                </c:pt>
                <c:pt idx="3387" formatCode="General">
                  <c:v>-3.5901252315669399E-4</c:v>
                </c:pt>
                <c:pt idx="3388" formatCode="General">
                  <c:v>-3.7125510632589001E-4</c:v>
                </c:pt>
                <c:pt idx="3389" formatCode="General">
                  <c:v>-3.71027990456575E-4</c:v>
                </c:pt>
                <c:pt idx="3390" formatCode="General">
                  <c:v>-3.5632862086648501E-4</c:v>
                </c:pt>
                <c:pt idx="3391" formatCode="General">
                  <c:v>-4.0394075536554299E-4</c:v>
                </c:pt>
                <c:pt idx="3392" formatCode="General">
                  <c:v>-3.6183025132242798E-4</c:v>
                </c:pt>
                <c:pt idx="3393" formatCode="General">
                  <c:v>-3.5570038822850802E-4</c:v>
                </c:pt>
                <c:pt idx="3394" formatCode="General">
                  <c:v>-3.57007124589335E-4</c:v>
                </c:pt>
                <c:pt idx="3395" formatCode="General">
                  <c:v>-3.5812083119487098E-4</c:v>
                </c:pt>
                <c:pt idx="3396" formatCode="General">
                  <c:v>-3.67285164838747E-4</c:v>
                </c:pt>
                <c:pt idx="3397" formatCode="General">
                  <c:v>-3.7298432641744102E-4</c:v>
                </c:pt>
                <c:pt idx="3398" formatCode="General">
                  <c:v>-3.5874358669649799E-4</c:v>
                </c:pt>
                <c:pt idx="3399" formatCode="General">
                  <c:v>-3.5444500395774E-4</c:v>
                </c:pt>
                <c:pt idx="3400" formatCode="General">
                  <c:v>-3.5770267315277403E-4</c:v>
                </c:pt>
                <c:pt idx="3401" formatCode="General">
                  <c:v>-3.4413991147744802E-4</c:v>
                </c:pt>
                <c:pt idx="3402" formatCode="General">
                  <c:v>-3.4306708504291202E-4</c:v>
                </c:pt>
                <c:pt idx="3403" formatCode="General">
                  <c:v>-3.39193297493162E-4</c:v>
                </c:pt>
                <c:pt idx="3404" formatCode="General">
                  <c:v>-3.6603561232854899E-4</c:v>
                </c:pt>
                <c:pt idx="3405" formatCode="General">
                  <c:v>-3.4446814734944797E-4</c:v>
                </c:pt>
                <c:pt idx="3406" formatCode="General">
                  <c:v>-3.2951832031840602E-4</c:v>
                </c:pt>
                <c:pt idx="3407" formatCode="General">
                  <c:v>-3.8658340716167701E-4</c:v>
                </c:pt>
                <c:pt idx="3408" formatCode="General">
                  <c:v>-3.5222826791890099E-4</c:v>
                </c:pt>
                <c:pt idx="3409" formatCode="General">
                  <c:v>-3.2865838464660798E-4</c:v>
                </c:pt>
                <c:pt idx="3410" formatCode="General">
                  <c:v>-3.4480031466069201E-4</c:v>
                </c:pt>
                <c:pt idx="3411" formatCode="General">
                  <c:v>-3.63352649518342E-4</c:v>
                </c:pt>
                <c:pt idx="3412" formatCode="General">
                  <c:v>-3.6502912974787797E-4</c:v>
                </c:pt>
                <c:pt idx="3413" formatCode="General">
                  <c:v>-3.5237558208463102E-4</c:v>
                </c:pt>
                <c:pt idx="3414" formatCode="General">
                  <c:v>-3.3923522958973802E-4</c:v>
                </c:pt>
                <c:pt idx="3415" formatCode="General">
                  <c:v>-3.5388915921084402E-4</c:v>
                </c:pt>
                <c:pt idx="3416" formatCode="General">
                  <c:v>-3.3867500931387501E-4</c:v>
                </c:pt>
                <c:pt idx="3417" formatCode="General">
                  <c:v>-3.6404116147250199E-4</c:v>
                </c:pt>
                <c:pt idx="3418" formatCode="General">
                  <c:v>-3.57116589172605E-4</c:v>
                </c:pt>
                <c:pt idx="3419" formatCode="General">
                  <c:v>-3.3532639589462198E-4</c:v>
                </c:pt>
                <c:pt idx="3420" formatCode="General">
                  <c:v>-3.4895901798863898E-4</c:v>
                </c:pt>
                <c:pt idx="3421" formatCode="General">
                  <c:v>-3.6199010339499799E-4</c:v>
                </c:pt>
                <c:pt idx="3422" formatCode="General">
                  <c:v>-3.4349955419334598E-4</c:v>
                </c:pt>
                <c:pt idx="3423" formatCode="General">
                  <c:v>-3.5643559637131702E-4</c:v>
                </c:pt>
                <c:pt idx="3424" formatCode="General">
                  <c:v>-3.4140953859799399E-4</c:v>
                </c:pt>
                <c:pt idx="3425" formatCode="General">
                  <c:v>-3.5600775822775601E-4</c:v>
                </c:pt>
                <c:pt idx="3426" formatCode="General">
                  <c:v>-3.5917656621589899E-4</c:v>
                </c:pt>
                <c:pt idx="3427" formatCode="General">
                  <c:v>-3.4574088588878597E-4</c:v>
                </c:pt>
                <c:pt idx="3428" formatCode="General">
                  <c:v>-3.6040976157387001E-4</c:v>
                </c:pt>
                <c:pt idx="3429" formatCode="General">
                  <c:v>-3.70560150904389E-4</c:v>
                </c:pt>
                <c:pt idx="3430" formatCode="General">
                  <c:v>-3.6712972924642101E-4</c:v>
                </c:pt>
                <c:pt idx="3431" formatCode="General">
                  <c:v>-3.8120869194569401E-4</c:v>
                </c:pt>
                <c:pt idx="3432" formatCode="General">
                  <c:v>-3.5373947133200998E-4</c:v>
                </c:pt>
                <c:pt idx="3433" formatCode="General">
                  <c:v>-3.6707603603103702E-4</c:v>
                </c:pt>
                <c:pt idx="3434" formatCode="General">
                  <c:v>-3.6515494856718202E-4</c:v>
                </c:pt>
                <c:pt idx="3435" formatCode="General">
                  <c:v>-3.33744825128059E-4</c:v>
                </c:pt>
                <c:pt idx="3436" formatCode="General">
                  <c:v>-3.54396791305366E-4</c:v>
                </c:pt>
                <c:pt idx="3437" formatCode="General">
                  <c:v>-3.6457850207392698E-4</c:v>
                </c:pt>
                <c:pt idx="3438" formatCode="General">
                  <c:v>-3.3903742507922999E-4</c:v>
                </c:pt>
                <c:pt idx="3439" formatCode="General">
                  <c:v>-3.7708661454429002E-4</c:v>
                </c:pt>
                <c:pt idx="3440" formatCode="General">
                  <c:v>-3.6187943877041801E-4</c:v>
                </c:pt>
                <c:pt idx="3441" formatCode="General">
                  <c:v>-3.55549854601928E-4</c:v>
                </c:pt>
                <c:pt idx="3442" formatCode="General">
                  <c:v>-3.390249782648E-4</c:v>
                </c:pt>
                <c:pt idx="3443" formatCode="General">
                  <c:v>-3.7811002367478199E-4</c:v>
                </c:pt>
                <c:pt idx="3444" formatCode="General">
                  <c:v>-3.5754936432257702E-4</c:v>
                </c:pt>
                <c:pt idx="3445" formatCode="General">
                  <c:v>-3.9074564288619601E-4</c:v>
                </c:pt>
                <c:pt idx="3446" formatCode="General">
                  <c:v>-3.5512263020409099E-4</c:v>
                </c:pt>
                <c:pt idx="3447" formatCode="General">
                  <c:v>-3.3367160653059703E-4</c:v>
                </c:pt>
                <c:pt idx="3448" formatCode="General">
                  <c:v>-3.2775640437740099E-4</c:v>
                </c:pt>
                <c:pt idx="3449" formatCode="General">
                  <c:v>-3.6729582150281902E-4</c:v>
                </c:pt>
                <c:pt idx="3450" formatCode="General">
                  <c:v>-3.7069679991879998E-4</c:v>
                </c:pt>
                <c:pt idx="3451" formatCode="General">
                  <c:v>-3.6132436518132799E-4</c:v>
                </c:pt>
                <c:pt idx="3452" formatCode="General">
                  <c:v>-3.44777564196686E-4</c:v>
                </c:pt>
                <c:pt idx="3453" formatCode="General">
                  <c:v>-3.39855893811723E-4</c:v>
                </c:pt>
                <c:pt idx="3454" formatCode="General">
                  <c:v>-3.4508262713497299E-4</c:v>
                </c:pt>
                <c:pt idx="3455" formatCode="General">
                  <c:v>-3.3684947382644798E-4</c:v>
                </c:pt>
                <c:pt idx="3456" formatCode="General">
                  <c:v>-3.2736579527814399E-4</c:v>
                </c:pt>
                <c:pt idx="3457" formatCode="General">
                  <c:v>-3.6427502080213801E-4</c:v>
                </c:pt>
                <c:pt idx="3458" formatCode="General">
                  <c:v>-3.3097696266273498E-4</c:v>
                </c:pt>
                <c:pt idx="3459" formatCode="General">
                  <c:v>-3.5277558706657899E-4</c:v>
                </c:pt>
                <c:pt idx="3460" formatCode="General">
                  <c:v>-3.53987761094761E-4</c:v>
                </c:pt>
                <c:pt idx="3461" formatCode="General">
                  <c:v>-3.4537182409229503E-4</c:v>
                </c:pt>
                <c:pt idx="3462" formatCode="General">
                  <c:v>-3.6597048577095002E-4</c:v>
                </c:pt>
                <c:pt idx="3463" formatCode="General">
                  <c:v>-3.5720816653852399E-4</c:v>
                </c:pt>
                <c:pt idx="3464" formatCode="General">
                  <c:v>-3.4612667637052002E-4</c:v>
                </c:pt>
                <c:pt idx="3465" formatCode="General">
                  <c:v>-3.4064318594305198E-4</c:v>
                </c:pt>
                <c:pt idx="3466" formatCode="General">
                  <c:v>-3.8245025223287901E-4</c:v>
                </c:pt>
                <c:pt idx="3467" formatCode="General">
                  <c:v>-3.4933520330354402E-4</c:v>
                </c:pt>
                <c:pt idx="3468" formatCode="General">
                  <c:v>-3.37395781601526E-4</c:v>
                </c:pt>
                <c:pt idx="3469" formatCode="General">
                  <c:v>-3.4520537620309999E-4</c:v>
                </c:pt>
                <c:pt idx="3470" formatCode="General">
                  <c:v>-3.5276718840883398E-4</c:v>
                </c:pt>
                <c:pt idx="3471" formatCode="General">
                  <c:v>-3.4463365348846902E-4</c:v>
                </c:pt>
                <c:pt idx="3472" formatCode="General">
                  <c:v>-3.3497186402579301E-4</c:v>
                </c:pt>
                <c:pt idx="3473" formatCode="General">
                  <c:v>-3.4560461102943197E-4</c:v>
                </c:pt>
                <c:pt idx="3474" formatCode="General">
                  <c:v>-3.6075990015107102E-4</c:v>
                </c:pt>
                <c:pt idx="3475" formatCode="General">
                  <c:v>-3.4588994687407599E-4</c:v>
                </c:pt>
                <c:pt idx="3476" formatCode="General">
                  <c:v>-3.3350897987439998E-4</c:v>
                </c:pt>
                <c:pt idx="3477" formatCode="General">
                  <c:v>-3.57061705082492E-4</c:v>
                </c:pt>
                <c:pt idx="3478" formatCode="General">
                  <c:v>-3.3880043355603601E-4</c:v>
                </c:pt>
                <c:pt idx="3479" formatCode="General">
                  <c:v>-3.5457068195600801E-4</c:v>
                </c:pt>
                <c:pt idx="3480" formatCode="General">
                  <c:v>-3.5526865046186899E-4</c:v>
                </c:pt>
                <c:pt idx="3481" formatCode="General">
                  <c:v>-3.4878323369548503E-4</c:v>
                </c:pt>
                <c:pt idx="3482" formatCode="General">
                  <c:v>-3.43831978187772E-4</c:v>
                </c:pt>
                <c:pt idx="3483" formatCode="General">
                  <c:v>-3.4996574649046199E-4</c:v>
                </c:pt>
                <c:pt idx="3484" formatCode="General">
                  <c:v>-3.4596749823455098E-4</c:v>
                </c:pt>
                <c:pt idx="3485" formatCode="General">
                  <c:v>-3.4556155709040298E-4</c:v>
                </c:pt>
                <c:pt idx="3486" formatCode="General">
                  <c:v>-3.4248995048638802E-4</c:v>
                </c:pt>
                <c:pt idx="3487" formatCode="General">
                  <c:v>-3.6389513081985E-4</c:v>
                </c:pt>
                <c:pt idx="3488" formatCode="General">
                  <c:v>-3.28611535270596E-4</c:v>
                </c:pt>
                <c:pt idx="3489" formatCode="General">
                  <c:v>-3.5290056586979098E-4</c:v>
                </c:pt>
                <c:pt idx="3490" formatCode="General">
                  <c:v>-3.3753880249658797E-4</c:v>
                </c:pt>
                <c:pt idx="3491" formatCode="General">
                  <c:v>-3.3206106563464402E-4</c:v>
                </c:pt>
                <c:pt idx="3492" formatCode="General">
                  <c:v>-3.26957329405489E-4</c:v>
                </c:pt>
                <c:pt idx="3493" formatCode="General">
                  <c:v>-3.5698094104402299E-4</c:v>
                </c:pt>
                <c:pt idx="3494" formatCode="General">
                  <c:v>-3.68557327345985E-4</c:v>
                </c:pt>
                <c:pt idx="3495" formatCode="General">
                  <c:v>-3.3247424418012401E-4</c:v>
                </c:pt>
                <c:pt idx="3496" formatCode="General">
                  <c:v>-3.4389592724954802E-4</c:v>
                </c:pt>
                <c:pt idx="3497" formatCode="General">
                  <c:v>-3.5833094729345301E-4</c:v>
                </c:pt>
                <c:pt idx="3498" formatCode="General">
                  <c:v>-3.5575839548565298E-4</c:v>
                </c:pt>
                <c:pt idx="3499" formatCode="General">
                  <c:v>-3.6267762794481198E-4</c:v>
                </c:pt>
                <c:pt idx="3500" formatCode="General">
                  <c:v>-3.4277474121052E-4</c:v>
                </c:pt>
                <c:pt idx="3501" formatCode="General">
                  <c:v>-3.6160487348540398E-4</c:v>
                </c:pt>
                <c:pt idx="3502" formatCode="General">
                  <c:v>-3.5998711034276301E-4</c:v>
                </c:pt>
                <c:pt idx="3503" formatCode="General">
                  <c:v>-3.78790684379722E-4</c:v>
                </c:pt>
                <c:pt idx="3504" formatCode="General">
                  <c:v>-3.4010132906970398E-4</c:v>
                </c:pt>
                <c:pt idx="3505" formatCode="General">
                  <c:v>-3.8763579244923898E-4</c:v>
                </c:pt>
                <c:pt idx="3506" formatCode="General">
                  <c:v>-3.4440724498961602E-4</c:v>
                </c:pt>
                <c:pt idx="3507" formatCode="General">
                  <c:v>-3.7998533095341501E-4</c:v>
                </c:pt>
                <c:pt idx="3508" formatCode="General">
                  <c:v>-3.6556288519198199E-4</c:v>
                </c:pt>
                <c:pt idx="3509" formatCode="General">
                  <c:v>-3.6158624376867398E-4</c:v>
                </c:pt>
                <c:pt idx="3510" formatCode="General">
                  <c:v>-3.8029855770304401E-4</c:v>
                </c:pt>
                <c:pt idx="3511" formatCode="General">
                  <c:v>-3.4479562240691199E-4</c:v>
                </c:pt>
                <c:pt idx="3512" formatCode="General">
                  <c:v>-3.4596691560784102E-4</c:v>
                </c:pt>
                <c:pt idx="3513" formatCode="General">
                  <c:v>-3.4877491287106898E-4</c:v>
                </c:pt>
                <c:pt idx="3514" formatCode="General">
                  <c:v>-3.9228847949138098E-4</c:v>
                </c:pt>
                <c:pt idx="3515" formatCode="General">
                  <c:v>-3.74867727988407E-4</c:v>
                </c:pt>
                <c:pt idx="3516" formatCode="General">
                  <c:v>-3.9584579581107999E-4</c:v>
                </c:pt>
                <c:pt idx="3517" formatCode="General">
                  <c:v>-3.54874817709736E-4</c:v>
                </c:pt>
                <c:pt idx="3518" formatCode="General">
                  <c:v>-3.5979865900285097E-4</c:v>
                </c:pt>
                <c:pt idx="3519" formatCode="General">
                  <c:v>-3.63267618975688E-4</c:v>
                </c:pt>
                <c:pt idx="3520" formatCode="General">
                  <c:v>-3.7009529134179002E-4</c:v>
                </c:pt>
                <c:pt idx="3521" formatCode="General">
                  <c:v>-3.4947182146217401E-4</c:v>
                </c:pt>
                <c:pt idx="3522" formatCode="General">
                  <c:v>-3.5450403694531601E-4</c:v>
                </c:pt>
                <c:pt idx="3523" formatCode="General">
                  <c:v>-3.3979120014245202E-4</c:v>
                </c:pt>
                <c:pt idx="3524" formatCode="General">
                  <c:v>-3.6681037854790002E-4</c:v>
                </c:pt>
                <c:pt idx="3525" formatCode="General">
                  <c:v>-3.7016750872190702E-4</c:v>
                </c:pt>
                <c:pt idx="3526" formatCode="General">
                  <c:v>-3.5953788863378098E-4</c:v>
                </c:pt>
                <c:pt idx="3527" formatCode="General">
                  <c:v>-3.5655830879488998E-4</c:v>
                </c:pt>
                <c:pt idx="3528" formatCode="General">
                  <c:v>-3.5350879752350101E-4</c:v>
                </c:pt>
                <c:pt idx="3529" formatCode="General">
                  <c:v>-3.4023757514241797E-4</c:v>
                </c:pt>
                <c:pt idx="3530" formatCode="General">
                  <c:v>-3.3487088013527198E-4</c:v>
                </c:pt>
                <c:pt idx="3531" formatCode="General">
                  <c:v>-3.5505710407447201E-4</c:v>
                </c:pt>
                <c:pt idx="3532" formatCode="General">
                  <c:v>-3.67081620043858E-4</c:v>
                </c:pt>
                <c:pt idx="3533" formatCode="General">
                  <c:v>-3.4563553403073999E-4</c:v>
                </c:pt>
                <c:pt idx="3534" formatCode="General">
                  <c:v>-3.6756114010923202E-4</c:v>
                </c:pt>
                <c:pt idx="3535" formatCode="General">
                  <c:v>-3.8882738108505599E-4</c:v>
                </c:pt>
                <c:pt idx="3536" formatCode="General">
                  <c:v>-3.4946805019493E-4</c:v>
                </c:pt>
                <c:pt idx="3537" formatCode="General">
                  <c:v>-3.4718235296741801E-4</c:v>
                </c:pt>
                <c:pt idx="3538" formatCode="General">
                  <c:v>-3.6399586444332003E-4</c:v>
                </c:pt>
                <c:pt idx="3539" formatCode="General">
                  <c:v>-3.5534708943503701E-4</c:v>
                </c:pt>
                <c:pt idx="3540" formatCode="General">
                  <c:v>-3.6278227380122602E-4</c:v>
                </c:pt>
                <c:pt idx="3541" formatCode="General">
                  <c:v>-3.41149639404827E-4</c:v>
                </c:pt>
                <c:pt idx="3542" formatCode="General">
                  <c:v>-3.7086428655481502E-4</c:v>
                </c:pt>
                <c:pt idx="3543" formatCode="General">
                  <c:v>-3.55010893374121E-4</c:v>
                </c:pt>
                <c:pt idx="3544" formatCode="General">
                  <c:v>-3.7009924835824498E-4</c:v>
                </c:pt>
                <c:pt idx="3545" formatCode="General">
                  <c:v>-3.6558807077500898E-4</c:v>
                </c:pt>
                <c:pt idx="3546" formatCode="General">
                  <c:v>-3.4368155812354503E-4</c:v>
                </c:pt>
                <c:pt idx="3547" formatCode="General">
                  <c:v>-3.5726881965044202E-4</c:v>
                </c:pt>
                <c:pt idx="3548" formatCode="General">
                  <c:v>-3.52738354902902E-4</c:v>
                </c:pt>
                <c:pt idx="3549" formatCode="General">
                  <c:v>-3.5047003844728802E-4</c:v>
                </c:pt>
                <c:pt idx="3550" formatCode="General">
                  <c:v>-3.40600131364014E-4</c:v>
                </c:pt>
                <c:pt idx="3551" formatCode="General">
                  <c:v>-3.5877453480189799E-4</c:v>
                </c:pt>
                <c:pt idx="3552" formatCode="General">
                  <c:v>-3.5649154843808402E-4</c:v>
                </c:pt>
                <c:pt idx="3553" formatCode="General">
                  <c:v>-3.5938664678477901E-4</c:v>
                </c:pt>
                <c:pt idx="3554" formatCode="General">
                  <c:v>-3.5954284032079198E-4</c:v>
                </c:pt>
                <c:pt idx="3555" formatCode="General">
                  <c:v>-3.7362009272453098E-4</c:v>
                </c:pt>
                <c:pt idx="3556" formatCode="General">
                  <c:v>-3.4131481294761001E-4</c:v>
                </c:pt>
                <c:pt idx="3557" formatCode="General">
                  <c:v>-3.5781830509019501E-4</c:v>
                </c:pt>
                <c:pt idx="3558" formatCode="General">
                  <c:v>-3.4307887949646402E-4</c:v>
                </c:pt>
                <c:pt idx="3559" formatCode="General">
                  <c:v>-3.4524201442507198E-4</c:v>
                </c:pt>
                <c:pt idx="3560" formatCode="General">
                  <c:v>-3.3599217439008502E-4</c:v>
                </c:pt>
                <c:pt idx="3561" formatCode="General">
                  <c:v>-3.2955378476239098E-4</c:v>
                </c:pt>
                <c:pt idx="3562" formatCode="General">
                  <c:v>-3.2867112451479398E-4</c:v>
                </c:pt>
                <c:pt idx="3563" formatCode="General">
                  <c:v>-3.5362081107628401E-4</c:v>
                </c:pt>
                <c:pt idx="3564" formatCode="General">
                  <c:v>-3.5957213614096098E-4</c:v>
                </c:pt>
                <c:pt idx="3565" formatCode="General">
                  <c:v>-3.7225514539416301E-4</c:v>
                </c:pt>
                <c:pt idx="3566" formatCode="General">
                  <c:v>-3.9865375204237001E-4</c:v>
                </c:pt>
                <c:pt idx="3567" formatCode="General">
                  <c:v>-3.6978611656809902E-4</c:v>
                </c:pt>
                <c:pt idx="3568" formatCode="General">
                  <c:v>-3.6128065456343401E-4</c:v>
                </c:pt>
                <c:pt idx="3569" formatCode="General">
                  <c:v>-3.57995716610583E-4</c:v>
                </c:pt>
                <c:pt idx="3570" formatCode="General">
                  <c:v>-3.6194413840389702E-4</c:v>
                </c:pt>
                <c:pt idx="3571" formatCode="General">
                  <c:v>-3.48473985991762E-4</c:v>
                </c:pt>
                <c:pt idx="3572" formatCode="General">
                  <c:v>-3.5310392367498102E-4</c:v>
                </c:pt>
                <c:pt idx="3573" formatCode="General">
                  <c:v>-3.5385190654351801E-4</c:v>
                </c:pt>
                <c:pt idx="3574" formatCode="General">
                  <c:v>-3.7155876604943902E-4</c:v>
                </c:pt>
                <c:pt idx="3575" formatCode="General">
                  <c:v>-3.3227823238054301E-4</c:v>
                </c:pt>
                <c:pt idx="3576" formatCode="General">
                  <c:v>-3.59166735850075E-4</c:v>
                </c:pt>
                <c:pt idx="3577" formatCode="General">
                  <c:v>-3.78104403662124E-4</c:v>
                </c:pt>
                <c:pt idx="3578" formatCode="General">
                  <c:v>-3.4486764894665098E-4</c:v>
                </c:pt>
                <c:pt idx="3579" formatCode="General">
                  <c:v>-3.5665264429374899E-4</c:v>
                </c:pt>
                <c:pt idx="3580" formatCode="General">
                  <c:v>-3.61021687328249E-4</c:v>
                </c:pt>
                <c:pt idx="3581" formatCode="General">
                  <c:v>-3.3884628097916698E-4</c:v>
                </c:pt>
                <c:pt idx="3582" formatCode="General">
                  <c:v>-3.3920954018314299E-4</c:v>
                </c:pt>
                <c:pt idx="3583" formatCode="General">
                  <c:v>-3.4438764834187501E-4</c:v>
                </c:pt>
                <c:pt idx="3584" formatCode="General">
                  <c:v>-3.6359884973667E-4</c:v>
                </c:pt>
                <c:pt idx="3585" formatCode="General">
                  <c:v>-3.9108953933391998E-4</c:v>
                </c:pt>
                <c:pt idx="3586" formatCode="General">
                  <c:v>-3.6192389012877098E-4</c:v>
                </c:pt>
                <c:pt idx="3587" formatCode="General">
                  <c:v>-3.6318595894810899E-4</c:v>
                </c:pt>
                <c:pt idx="3588" formatCode="General">
                  <c:v>-3.3716729835706099E-4</c:v>
                </c:pt>
                <c:pt idx="3589" formatCode="General">
                  <c:v>-3.6724606003543799E-4</c:v>
                </c:pt>
                <c:pt idx="3590" formatCode="General">
                  <c:v>-3.9072442736889202E-4</c:v>
                </c:pt>
                <c:pt idx="3591" formatCode="General">
                  <c:v>-3.7249703245647502E-4</c:v>
                </c:pt>
                <c:pt idx="3592" formatCode="General">
                  <c:v>-3.7221499385159097E-4</c:v>
                </c:pt>
                <c:pt idx="3593" formatCode="General">
                  <c:v>-3.92745957446512E-4</c:v>
                </c:pt>
                <c:pt idx="3594" formatCode="General">
                  <c:v>-3.6135909218045701E-4</c:v>
                </c:pt>
                <c:pt idx="3595" formatCode="General">
                  <c:v>-3.4369227888508298E-4</c:v>
                </c:pt>
                <c:pt idx="3596" formatCode="General">
                  <c:v>-3.64502274955739E-4</c:v>
                </c:pt>
                <c:pt idx="3597" formatCode="General">
                  <c:v>-3.607998192595E-4</c:v>
                </c:pt>
                <c:pt idx="3598" formatCode="General">
                  <c:v>-3.5106104171330599E-4</c:v>
                </c:pt>
                <c:pt idx="3599" formatCode="General">
                  <c:v>-3.4228678046959999E-4</c:v>
                </c:pt>
                <c:pt idx="3600" formatCode="General">
                  <c:v>-3.53710990860129E-4</c:v>
                </c:pt>
                <c:pt idx="3601" formatCode="General">
                  <c:v>-3.78300260674226E-4</c:v>
                </c:pt>
                <c:pt idx="3602" formatCode="General">
                  <c:v>-3.7639432339203998E-4</c:v>
                </c:pt>
                <c:pt idx="3603" formatCode="General">
                  <c:v>-3.6220419412505899E-4</c:v>
                </c:pt>
                <c:pt idx="3604" formatCode="General">
                  <c:v>-3.8730340451755598E-4</c:v>
                </c:pt>
                <c:pt idx="3605" formatCode="General">
                  <c:v>-3.8963430876181899E-4</c:v>
                </c:pt>
                <c:pt idx="3606" formatCode="General">
                  <c:v>-3.7151250203052501E-4</c:v>
                </c:pt>
                <c:pt idx="3607" formatCode="General">
                  <c:v>-3.3864198519037301E-4</c:v>
                </c:pt>
                <c:pt idx="3608" formatCode="General">
                  <c:v>-3.8725259947716998E-4</c:v>
                </c:pt>
                <c:pt idx="3609" formatCode="General">
                  <c:v>-3.5201426109079199E-4</c:v>
                </c:pt>
                <c:pt idx="3610" formatCode="General">
                  <c:v>-3.2816360702665103E-4</c:v>
                </c:pt>
                <c:pt idx="3611" formatCode="General">
                  <c:v>-3.5362959003343801E-4</c:v>
                </c:pt>
                <c:pt idx="3612" formatCode="General">
                  <c:v>-3.6619197165879198E-4</c:v>
                </c:pt>
                <c:pt idx="3613" formatCode="General">
                  <c:v>-3.5766505124657601E-4</c:v>
                </c:pt>
                <c:pt idx="3614" formatCode="General">
                  <c:v>-3.6894515519095001E-4</c:v>
                </c:pt>
                <c:pt idx="3615" formatCode="General">
                  <c:v>-3.7076646935579801E-4</c:v>
                </c:pt>
                <c:pt idx="3616" formatCode="General">
                  <c:v>-3.33143494091156E-4</c:v>
                </c:pt>
                <c:pt idx="3617" formatCode="General">
                  <c:v>-3.57714836885471E-4</c:v>
                </c:pt>
                <c:pt idx="3618" formatCode="General">
                  <c:v>-3.9208220957575999E-4</c:v>
                </c:pt>
                <c:pt idx="3619" formatCode="General">
                  <c:v>-3.29242007000981E-4</c:v>
                </c:pt>
                <c:pt idx="3620" formatCode="General">
                  <c:v>-3.9294079445335601E-4</c:v>
                </c:pt>
                <c:pt idx="3621" formatCode="General">
                  <c:v>-3.6462568363325801E-4</c:v>
                </c:pt>
                <c:pt idx="3622" formatCode="General">
                  <c:v>-3.5243812868389801E-4</c:v>
                </c:pt>
                <c:pt idx="3623" formatCode="General">
                  <c:v>-3.70306029450971E-4</c:v>
                </c:pt>
                <c:pt idx="3624" formatCode="General">
                  <c:v>-3.6094872134865902E-4</c:v>
                </c:pt>
                <c:pt idx="3625" formatCode="General">
                  <c:v>-3.66260977452343E-4</c:v>
                </c:pt>
                <c:pt idx="3626" formatCode="General">
                  <c:v>-3.88641866390213E-4</c:v>
                </c:pt>
                <c:pt idx="3627" formatCode="General">
                  <c:v>-3.3479332543176401E-4</c:v>
                </c:pt>
                <c:pt idx="3628" formatCode="General">
                  <c:v>-3.4512703882536299E-4</c:v>
                </c:pt>
                <c:pt idx="3629" formatCode="General">
                  <c:v>-3.5389338022778202E-4</c:v>
                </c:pt>
                <c:pt idx="3630" formatCode="General">
                  <c:v>-3.43839415428892E-4</c:v>
                </c:pt>
                <c:pt idx="3631" formatCode="General">
                  <c:v>-3.71208925730068E-4</c:v>
                </c:pt>
                <c:pt idx="3632" formatCode="General">
                  <c:v>-3.6644060620082299E-4</c:v>
                </c:pt>
                <c:pt idx="3633" formatCode="General">
                  <c:v>-3.8605606666969501E-4</c:v>
                </c:pt>
                <c:pt idx="3634" formatCode="General">
                  <c:v>-3.9366988460218499E-4</c:v>
                </c:pt>
                <c:pt idx="3635" formatCode="General">
                  <c:v>-3.6532009165839602E-4</c:v>
                </c:pt>
                <c:pt idx="3636" formatCode="General">
                  <c:v>-3.7721509946842902E-4</c:v>
                </c:pt>
                <c:pt idx="3637" formatCode="General">
                  <c:v>-3.9814433145180601E-4</c:v>
                </c:pt>
                <c:pt idx="3638" formatCode="General">
                  <c:v>-3.4762504643993198E-4</c:v>
                </c:pt>
                <c:pt idx="3639" formatCode="General">
                  <c:v>-3.6263571640687402E-4</c:v>
                </c:pt>
                <c:pt idx="3640" formatCode="General">
                  <c:v>-3.21047546122223E-4</c:v>
                </c:pt>
                <c:pt idx="3641" formatCode="General">
                  <c:v>-3.5189710042580601E-4</c:v>
                </c:pt>
                <c:pt idx="3642" formatCode="General">
                  <c:v>-3.6841132880160001E-4</c:v>
                </c:pt>
                <c:pt idx="3643" formatCode="General">
                  <c:v>-3.6197473837106903E-4</c:v>
                </c:pt>
                <c:pt idx="3644" formatCode="General">
                  <c:v>-3.8755681721992102E-4</c:v>
                </c:pt>
                <c:pt idx="3645" formatCode="General">
                  <c:v>-3.3925871453701001E-4</c:v>
                </c:pt>
                <c:pt idx="3646" formatCode="General">
                  <c:v>-3.7779254576043598E-4</c:v>
                </c:pt>
                <c:pt idx="3647" formatCode="General">
                  <c:v>-3.5980944241065401E-4</c:v>
                </c:pt>
                <c:pt idx="3648" formatCode="General">
                  <c:v>-3.4878496580826099E-4</c:v>
                </c:pt>
                <c:pt idx="3649" formatCode="General">
                  <c:v>-3.5865568855549299E-4</c:v>
                </c:pt>
                <c:pt idx="3650" formatCode="General">
                  <c:v>-3.6694197845434399E-4</c:v>
                </c:pt>
                <c:pt idx="3651" formatCode="General">
                  <c:v>-3.46025042157462E-4</c:v>
                </c:pt>
                <c:pt idx="3652" formatCode="General">
                  <c:v>-3.2481553362191299E-4</c:v>
                </c:pt>
                <c:pt idx="3653" formatCode="General">
                  <c:v>-3.5666001893744798E-4</c:v>
                </c:pt>
                <c:pt idx="3654" formatCode="General">
                  <c:v>-3.8523240753423401E-4</c:v>
                </c:pt>
                <c:pt idx="3655" formatCode="General">
                  <c:v>-3.75277799649716E-4</c:v>
                </c:pt>
                <c:pt idx="3656" formatCode="General">
                  <c:v>-3.4973976754698599E-4</c:v>
                </c:pt>
                <c:pt idx="3657" formatCode="General">
                  <c:v>-3.5103321028107602E-4</c:v>
                </c:pt>
                <c:pt idx="3658" formatCode="General">
                  <c:v>-3.50767324933147E-4</c:v>
                </c:pt>
                <c:pt idx="3659" formatCode="General">
                  <c:v>-3.5816132311663302E-4</c:v>
                </c:pt>
                <c:pt idx="3660" formatCode="General">
                  <c:v>-3.5348165320066202E-4</c:v>
                </c:pt>
                <c:pt idx="3661" formatCode="General">
                  <c:v>-3.5031114306224203E-4</c:v>
                </c:pt>
                <c:pt idx="3662" formatCode="General">
                  <c:v>-3.62297742416236E-4</c:v>
                </c:pt>
                <c:pt idx="3663" formatCode="General">
                  <c:v>-3.56426778256384E-4</c:v>
                </c:pt>
                <c:pt idx="3664" formatCode="General">
                  <c:v>-3.2443589451907999E-4</c:v>
                </c:pt>
                <c:pt idx="3665" formatCode="General">
                  <c:v>-3.5409692861312003E-4</c:v>
                </c:pt>
                <c:pt idx="3666" formatCode="General">
                  <c:v>-3.5516911568145602E-4</c:v>
                </c:pt>
                <c:pt idx="3667" formatCode="General">
                  <c:v>-3.3398631200423298E-4</c:v>
                </c:pt>
                <c:pt idx="3668" formatCode="General">
                  <c:v>-3.5073637522518901E-4</c:v>
                </c:pt>
                <c:pt idx="3669" formatCode="General">
                  <c:v>-3.6446082716864601E-4</c:v>
                </c:pt>
                <c:pt idx="3670" formatCode="General">
                  <c:v>-3.5588920435288202E-4</c:v>
                </c:pt>
                <c:pt idx="3671" formatCode="General">
                  <c:v>-3.5567680928769499E-4</c:v>
                </c:pt>
                <c:pt idx="3672" formatCode="General">
                  <c:v>-3.5180453655859703E-4</c:v>
                </c:pt>
                <c:pt idx="3673" formatCode="General">
                  <c:v>-3.5948269175430602E-4</c:v>
                </c:pt>
                <c:pt idx="3674" formatCode="General">
                  <c:v>-3.7325684030850998E-4</c:v>
                </c:pt>
                <c:pt idx="3675" formatCode="General">
                  <c:v>-3.43118931652914E-4</c:v>
                </c:pt>
                <c:pt idx="3676" formatCode="General">
                  <c:v>-3.6094087971427497E-4</c:v>
                </c:pt>
                <c:pt idx="3677" formatCode="General">
                  <c:v>-3.5732829746243898E-4</c:v>
                </c:pt>
                <c:pt idx="3678" formatCode="General">
                  <c:v>-3.4677743957182099E-4</c:v>
                </c:pt>
                <c:pt idx="3679" formatCode="General">
                  <c:v>-3.67828994907114E-4</c:v>
                </c:pt>
                <c:pt idx="3680" formatCode="General">
                  <c:v>-3.6518704225611001E-4</c:v>
                </c:pt>
                <c:pt idx="3681" formatCode="General">
                  <c:v>-3.5778734358922801E-4</c:v>
                </c:pt>
                <c:pt idx="3682" formatCode="General">
                  <c:v>-3.5697162064868401E-4</c:v>
                </c:pt>
                <c:pt idx="3683" formatCode="General">
                  <c:v>-3.62381707364206E-4</c:v>
                </c:pt>
                <c:pt idx="3684" formatCode="General">
                  <c:v>-3.77991602178235E-4</c:v>
                </c:pt>
                <c:pt idx="3685" formatCode="General">
                  <c:v>-3.4514786179258501E-4</c:v>
                </c:pt>
                <c:pt idx="3686" formatCode="General">
                  <c:v>-3.6028072393907903E-4</c:v>
                </c:pt>
                <c:pt idx="3687" formatCode="General">
                  <c:v>-3.7233128025229402E-4</c:v>
                </c:pt>
                <c:pt idx="3688" formatCode="General">
                  <c:v>-3.7896159770876701E-4</c:v>
                </c:pt>
                <c:pt idx="3689" formatCode="General">
                  <c:v>-3.2205696404638198E-4</c:v>
                </c:pt>
                <c:pt idx="3690" formatCode="General">
                  <c:v>-3.45525462875929E-4</c:v>
                </c:pt>
                <c:pt idx="3691" formatCode="General">
                  <c:v>-3.6634882290331798E-4</c:v>
                </c:pt>
                <c:pt idx="3692" formatCode="General">
                  <c:v>-3.70631619642821E-4</c:v>
                </c:pt>
                <c:pt idx="3693" formatCode="General">
                  <c:v>-3.6333952117751202E-4</c:v>
                </c:pt>
                <c:pt idx="3694" formatCode="General">
                  <c:v>-3.4643878094251998E-4</c:v>
                </c:pt>
                <c:pt idx="3695" formatCode="General">
                  <c:v>-3.6319860534502E-4</c:v>
                </c:pt>
                <c:pt idx="3696" formatCode="General">
                  <c:v>-3.7518395192609802E-4</c:v>
                </c:pt>
                <c:pt idx="3697" formatCode="General">
                  <c:v>-3.7562833553668299E-4</c:v>
                </c:pt>
                <c:pt idx="3698" formatCode="General">
                  <c:v>-3.6014512999816602E-4</c:v>
                </c:pt>
                <c:pt idx="3699" formatCode="General">
                  <c:v>-3.5094764965703601E-4</c:v>
                </c:pt>
                <c:pt idx="3700" formatCode="General">
                  <c:v>-3.5355840118151798E-4</c:v>
                </c:pt>
                <c:pt idx="3701" formatCode="General">
                  <c:v>-3.79522649203805E-4</c:v>
                </c:pt>
                <c:pt idx="3702" formatCode="General">
                  <c:v>-3.6673300147886602E-4</c:v>
                </c:pt>
                <c:pt idx="3703" formatCode="General">
                  <c:v>-3.8413302364644899E-4</c:v>
                </c:pt>
                <c:pt idx="3704" formatCode="General">
                  <c:v>-3.4537143102088399E-4</c:v>
                </c:pt>
                <c:pt idx="3705" formatCode="General">
                  <c:v>-3.4329840140799399E-4</c:v>
                </c:pt>
                <c:pt idx="3706" formatCode="General">
                  <c:v>-3.6303661656958701E-4</c:v>
                </c:pt>
                <c:pt idx="3707" formatCode="General">
                  <c:v>-3.3377678667531401E-4</c:v>
                </c:pt>
                <c:pt idx="3708" formatCode="General">
                  <c:v>-3.6659714201535301E-4</c:v>
                </c:pt>
                <c:pt idx="3709" formatCode="General">
                  <c:v>-3.6327927119465402E-4</c:v>
                </c:pt>
                <c:pt idx="3710" formatCode="General">
                  <c:v>-3.4315544721736502E-4</c:v>
                </c:pt>
                <c:pt idx="3711" formatCode="General">
                  <c:v>-3.6553078621576402E-4</c:v>
                </c:pt>
                <c:pt idx="3712" formatCode="General">
                  <c:v>-3.4444179683965201E-4</c:v>
                </c:pt>
                <c:pt idx="3713" formatCode="General">
                  <c:v>-3.6567039324505199E-4</c:v>
                </c:pt>
                <c:pt idx="3714" formatCode="General">
                  <c:v>-3.5239858052388701E-4</c:v>
                </c:pt>
                <c:pt idx="3715" formatCode="General">
                  <c:v>-3.9229943867933101E-4</c:v>
                </c:pt>
                <c:pt idx="3716" formatCode="General">
                  <c:v>-3.6045855487496599E-4</c:v>
                </c:pt>
                <c:pt idx="3717" formatCode="General">
                  <c:v>-3.6604325921233799E-4</c:v>
                </c:pt>
                <c:pt idx="3718" formatCode="General">
                  <c:v>-3.7088236345796197E-4</c:v>
                </c:pt>
                <c:pt idx="3719" formatCode="General">
                  <c:v>-3.5537084794698501E-4</c:v>
                </c:pt>
                <c:pt idx="3720" formatCode="General">
                  <c:v>-3.3039987070478002E-4</c:v>
                </c:pt>
                <c:pt idx="3721" formatCode="General">
                  <c:v>-3.8817561515667602E-4</c:v>
                </c:pt>
                <c:pt idx="3722" formatCode="General">
                  <c:v>-3.5452338842502699E-4</c:v>
                </c:pt>
                <c:pt idx="3723" formatCode="General">
                  <c:v>-3.51746034133046E-4</c:v>
                </c:pt>
                <c:pt idx="3724" formatCode="General">
                  <c:v>-3.4957042535642798E-4</c:v>
                </c:pt>
                <c:pt idx="3725" formatCode="General">
                  <c:v>-3.63539434199484E-4</c:v>
                </c:pt>
                <c:pt idx="3726" formatCode="General">
                  <c:v>-3.5231712601328899E-4</c:v>
                </c:pt>
                <c:pt idx="3727" formatCode="General">
                  <c:v>-3.37681209076405E-4</c:v>
                </c:pt>
                <c:pt idx="3728" formatCode="General">
                  <c:v>-4.08255154868031E-4</c:v>
                </c:pt>
                <c:pt idx="3729" formatCode="General">
                  <c:v>-3.65098610820855E-4</c:v>
                </c:pt>
                <c:pt idx="3730" formatCode="General">
                  <c:v>-3.9646974767982998E-4</c:v>
                </c:pt>
                <c:pt idx="3731" formatCode="General">
                  <c:v>-3.6547103109330802E-4</c:v>
                </c:pt>
                <c:pt idx="3732" formatCode="General">
                  <c:v>-3.7253158519379002E-4</c:v>
                </c:pt>
                <c:pt idx="3733" formatCode="General">
                  <c:v>-4.0011203343064702E-4</c:v>
                </c:pt>
                <c:pt idx="3734" formatCode="General">
                  <c:v>-3.7794396948181698E-4</c:v>
                </c:pt>
                <c:pt idx="3735" formatCode="General">
                  <c:v>-3.3198608765102E-4</c:v>
                </c:pt>
                <c:pt idx="3736" formatCode="General">
                  <c:v>-3.56963657293313E-4</c:v>
                </c:pt>
                <c:pt idx="3737" formatCode="General">
                  <c:v>-3.5312718508927801E-4</c:v>
                </c:pt>
                <c:pt idx="3738" formatCode="General">
                  <c:v>-3.8105918967846998E-4</c:v>
                </c:pt>
                <c:pt idx="3739" formatCode="General">
                  <c:v>-3.6555498419274399E-4</c:v>
                </c:pt>
                <c:pt idx="3740" formatCode="General">
                  <c:v>-3.65976757555088E-4</c:v>
                </c:pt>
                <c:pt idx="3741" formatCode="General">
                  <c:v>-3.5702910317379403E-4</c:v>
                </c:pt>
                <c:pt idx="3742" formatCode="General">
                  <c:v>-3.5218701608753198E-4</c:v>
                </c:pt>
                <c:pt idx="3743" formatCode="General">
                  <c:v>-3.4471738082918001E-4</c:v>
                </c:pt>
                <c:pt idx="3744" formatCode="General">
                  <c:v>-3.5158589511097798E-4</c:v>
                </c:pt>
                <c:pt idx="3745" formatCode="General">
                  <c:v>-3.5166478937117402E-4</c:v>
                </c:pt>
                <c:pt idx="3746" formatCode="General">
                  <c:v>-3.63225236209054E-4</c:v>
                </c:pt>
                <c:pt idx="3747" formatCode="General">
                  <c:v>-3.5399806493594302E-4</c:v>
                </c:pt>
                <c:pt idx="3748" formatCode="General">
                  <c:v>-3.5683144303499698E-4</c:v>
                </c:pt>
                <c:pt idx="3749" formatCode="General">
                  <c:v>-3.6378031910358098E-4</c:v>
                </c:pt>
                <c:pt idx="3750" formatCode="General">
                  <c:v>-3.6508965922793101E-4</c:v>
                </c:pt>
                <c:pt idx="3751" formatCode="General">
                  <c:v>-3.6732508827531203E-4</c:v>
                </c:pt>
                <c:pt idx="3752" formatCode="General">
                  <c:v>-3.5683956323887401E-4</c:v>
                </c:pt>
                <c:pt idx="3753" formatCode="General">
                  <c:v>-3.5178320676073802E-4</c:v>
                </c:pt>
                <c:pt idx="3754" formatCode="General">
                  <c:v>-3.4719439544795498E-4</c:v>
                </c:pt>
                <c:pt idx="3755" formatCode="General">
                  <c:v>-3.8980149176997999E-4</c:v>
                </c:pt>
                <c:pt idx="3756" formatCode="General">
                  <c:v>-4.0073045856481998E-4</c:v>
                </c:pt>
                <c:pt idx="3757" formatCode="General">
                  <c:v>-3.8497460415456698E-4</c:v>
                </c:pt>
                <c:pt idx="3758" formatCode="General">
                  <c:v>-3.7317768820749802E-4</c:v>
                </c:pt>
                <c:pt idx="3759" formatCode="General">
                  <c:v>-3.5082064281675599E-4</c:v>
                </c:pt>
                <c:pt idx="3760" formatCode="General">
                  <c:v>-3.5904398625618401E-4</c:v>
                </c:pt>
                <c:pt idx="3761" formatCode="General">
                  <c:v>-3.4889804149374002E-4</c:v>
                </c:pt>
                <c:pt idx="3762" formatCode="General">
                  <c:v>-3.8470021743653999E-4</c:v>
                </c:pt>
                <c:pt idx="3763" formatCode="General">
                  <c:v>-3.6176341093532898E-4</c:v>
                </c:pt>
                <c:pt idx="3764" formatCode="General">
                  <c:v>-3.4702046967899E-4</c:v>
                </c:pt>
                <c:pt idx="3765" formatCode="General">
                  <c:v>-3.8208243935507002E-4</c:v>
                </c:pt>
                <c:pt idx="3766" formatCode="General">
                  <c:v>-3.6152905884446698E-4</c:v>
                </c:pt>
                <c:pt idx="3767" formatCode="General">
                  <c:v>-3.7552131745421702E-4</c:v>
                </c:pt>
                <c:pt idx="3768" formatCode="General">
                  <c:v>-3.3343536203962499E-4</c:v>
                </c:pt>
                <c:pt idx="3769" formatCode="General">
                  <c:v>-3.5744617321472997E-4</c:v>
                </c:pt>
                <c:pt idx="3770" formatCode="General">
                  <c:v>-3.9019402077480599E-4</c:v>
                </c:pt>
                <c:pt idx="3771" formatCode="General">
                  <c:v>-3.9575619121631501E-4</c:v>
                </c:pt>
                <c:pt idx="3772" formatCode="General">
                  <c:v>-3.6914119316590099E-4</c:v>
                </c:pt>
                <c:pt idx="3773" formatCode="General">
                  <c:v>-3.3981289521312199E-4</c:v>
                </c:pt>
                <c:pt idx="3774" formatCode="General">
                  <c:v>-3.4802153607377397E-4</c:v>
                </c:pt>
                <c:pt idx="3775" formatCode="General">
                  <c:v>-3.5435431458260202E-4</c:v>
                </c:pt>
                <c:pt idx="3776" formatCode="General">
                  <c:v>-3.4464739006953701E-4</c:v>
                </c:pt>
                <c:pt idx="3777" formatCode="General">
                  <c:v>-3.6987344491367101E-4</c:v>
                </c:pt>
                <c:pt idx="3778" formatCode="General">
                  <c:v>-3.7281178883946003E-4</c:v>
                </c:pt>
                <c:pt idx="3779" formatCode="General">
                  <c:v>-3.75009334588138E-4</c:v>
                </c:pt>
                <c:pt idx="3780" formatCode="General">
                  <c:v>-3.94706832707115E-4</c:v>
                </c:pt>
                <c:pt idx="3781" formatCode="General">
                  <c:v>-3.60072835447486E-4</c:v>
                </c:pt>
                <c:pt idx="3782" formatCode="General">
                  <c:v>-3.5505499372321298E-4</c:v>
                </c:pt>
                <c:pt idx="3783" formatCode="General">
                  <c:v>-3.6545285036965501E-4</c:v>
                </c:pt>
                <c:pt idx="3784" formatCode="General">
                  <c:v>-3.64508229452561E-4</c:v>
                </c:pt>
                <c:pt idx="3785" formatCode="General">
                  <c:v>-3.5666558737779098E-4</c:v>
                </c:pt>
                <c:pt idx="3786" formatCode="General">
                  <c:v>-3.4653102928492802E-4</c:v>
                </c:pt>
                <c:pt idx="3787" formatCode="General">
                  <c:v>-3.3414635333396003E-4</c:v>
                </c:pt>
                <c:pt idx="3788" formatCode="General">
                  <c:v>-3.4032033412654698E-4</c:v>
                </c:pt>
                <c:pt idx="3789" formatCode="General">
                  <c:v>-3.5203660771564703E-4</c:v>
                </c:pt>
                <c:pt idx="3790" formatCode="General">
                  <c:v>-3.5537478422303502E-4</c:v>
                </c:pt>
                <c:pt idx="3791" formatCode="General">
                  <c:v>-3.4171089411242202E-4</c:v>
                </c:pt>
                <c:pt idx="3792" formatCode="General">
                  <c:v>-3.4819088195395601E-4</c:v>
                </c:pt>
                <c:pt idx="3793" formatCode="General">
                  <c:v>-3.5355335129616799E-4</c:v>
                </c:pt>
                <c:pt idx="3794" formatCode="General">
                  <c:v>-3.64152878842947E-4</c:v>
                </c:pt>
                <c:pt idx="3795" formatCode="General">
                  <c:v>-3.67017695617992E-4</c:v>
                </c:pt>
                <c:pt idx="3796" formatCode="General">
                  <c:v>-3.4793716251936801E-4</c:v>
                </c:pt>
                <c:pt idx="3797" formatCode="General">
                  <c:v>-3.3231053450901002E-4</c:v>
                </c:pt>
                <c:pt idx="3798" formatCode="General">
                  <c:v>-3.4550044181891901E-4</c:v>
                </c:pt>
                <c:pt idx="3799" formatCode="General">
                  <c:v>-3.71547861957402E-4</c:v>
                </c:pt>
                <c:pt idx="3800" formatCode="General">
                  <c:v>-3.41309996978677E-4</c:v>
                </c:pt>
                <c:pt idx="3801" formatCode="General">
                  <c:v>-3.7211040826062299E-4</c:v>
                </c:pt>
                <c:pt idx="3802" formatCode="General">
                  <c:v>-3.7819083455731999E-4</c:v>
                </c:pt>
                <c:pt idx="3803" formatCode="General">
                  <c:v>-3.7182887713404399E-4</c:v>
                </c:pt>
                <c:pt idx="3804" formatCode="General">
                  <c:v>-3.71107736741474E-4</c:v>
                </c:pt>
                <c:pt idx="3805" formatCode="General">
                  <c:v>-3.4882974984660201E-4</c:v>
                </c:pt>
                <c:pt idx="3806" formatCode="General">
                  <c:v>-3.6975387655417197E-4</c:v>
                </c:pt>
                <c:pt idx="3807" formatCode="General">
                  <c:v>-3.6420678789380998E-4</c:v>
                </c:pt>
                <c:pt idx="3808" formatCode="General">
                  <c:v>-3.7289750110519799E-4</c:v>
                </c:pt>
                <c:pt idx="3809" formatCode="General">
                  <c:v>-3.6857428168411103E-4</c:v>
                </c:pt>
                <c:pt idx="3810" formatCode="General">
                  <c:v>-3.7925896796719798E-4</c:v>
                </c:pt>
                <c:pt idx="3811" formatCode="General">
                  <c:v>-3.4242295487139002E-4</c:v>
                </c:pt>
                <c:pt idx="3812" formatCode="General">
                  <c:v>-3.74832767479039E-4</c:v>
                </c:pt>
                <c:pt idx="3813" formatCode="General">
                  <c:v>-3.7879125279717801E-4</c:v>
                </c:pt>
                <c:pt idx="3814" formatCode="General">
                  <c:v>-3.6000710638332503E-4</c:v>
                </c:pt>
                <c:pt idx="3815" formatCode="General">
                  <c:v>-3.6499895615385401E-4</c:v>
                </c:pt>
                <c:pt idx="3816" formatCode="General">
                  <c:v>-3.8426123037025098E-4</c:v>
                </c:pt>
                <c:pt idx="3817" formatCode="General">
                  <c:v>-3.39851861336803E-4</c:v>
                </c:pt>
                <c:pt idx="3818" formatCode="General">
                  <c:v>-4.21160280471607E-4</c:v>
                </c:pt>
                <c:pt idx="3819" formatCode="General">
                  <c:v>-3.9612938740967699E-4</c:v>
                </c:pt>
                <c:pt idx="3820" formatCode="General">
                  <c:v>-3.7001595695821603E-4</c:v>
                </c:pt>
                <c:pt idx="3821" formatCode="General">
                  <c:v>-3.9641329928349802E-4</c:v>
                </c:pt>
                <c:pt idx="3822" formatCode="General">
                  <c:v>-3.87557770037752E-4</c:v>
                </c:pt>
                <c:pt idx="3823" formatCode="General">
                  <c:v>-3.4885496089370402E-4</c:v>
                </c:pt>
                <c:pt idx="3824" formatCode="General">
                  <c:v>-3.6109206884594802E-4</c:v>
                </c:pt>
                <c:pt idx="3825" formatCode="General">
                  <c:v>-3.7284738691506698E-4</c:v>
                </c:pt>
                <c:pt idx="3826" formatCode="General">
                  <c:v>-3.89750963027383E-4</c:v>
                </c:pt>
                <c:pt idx="3827" formatCode="General">
                  <c:v>-3.7769254765594197E-4</c:v>
                </c:pt>
                <c:pt idx="3828" formatCode="General">
                  <c:v>-3.5645359892367499E-4</c:v>
                </c:pt>
                <c:pt idx="3829" formatCode="General">
                  <c:v>-3.3553751063749801E-4</c:v>
                </c:pt>
                <c:pt idx="3830" formatCode="General">
                  <c:v>-3.5907372664964899E-4</c:v>
                </c:pt>
                <c:pt idx="3831" formatCode="General">
                  <c:v>-3.6822900147955902E-4</c:v>
                </c:pt>
                <c:pt idx="3832" formatCode="General">
                  <c:v>-3.8262271147828102E-4</c:v>
                </c:pt>
                <c:pt idx="3833" formatCode="General">
                  <c:v>-3.6820754277125698E-4</c:v>
                </c:pt>
                <c:pt idx="3834" formatCode="General">
                  <c:v>-3.6482200351910498E-4</c:v>
                </c:pt>
                <c:pt idx="3835" formatCode="General">
                  <c:v>-3.5511967665392401E-4</c:v>
                </c:pt>
                <c:pt idx="3836" formatCode="General">
                  <c:v>-3.79110353095072E-4</c:v>
                </c:pt>
                <c:pt idx="3837" formatCode="General">
                  <c:v>-3.8270940174610102E-4</c:v>
                </c:pt>
                <c:pt idx="3838" formatCode="General">
                  <c:v>-3.7128427597468998E-4</c:v>
                </c:pt>
                <c:pt idx="3839" formatCode="General">
                  <c:v>-3.5372850407323903E-4</c:v>
                </c:pt>
                <c:pt idx="3840" formatCode="General">
                  <c:v>-3.6679218961697301E-4</c:v>
                </c:pt>
                <c:pt idx="3841" formatCode="General">
                  <c:v>-3.4981955128575302E-4</c:v>
                </c:pt>
                <c:pt idx="3842" formatCode="General">
                  <c:v>-3.5054359512239199E-4</c:v>
                </c:pt>
                <c:pt idx="3843" formatCode="General">
                  <c:v>-3.4534157135988799E-4</c:v>
                </c:pt>
                <c:pt idx="3844" formatCode="General">
                  <c:v>-3.76950424019703E-4</c:v>
                </c:pt>
                <c:pt idx="3845" formatCode="General">
                  <c:v>-3.7026211752769401E-4</c:v>
                </c:pt>
                <c:pt idx="3846" formatCode="General">
                  <c:v>-3.6369208366232001E-4</c:v>
                </c:pt>
                <c:pt idx="3847" formatCode="General">
                  <c:v>-3.9153326653345298E-4</c:v>
                </c:pt>
                <c:pt idx="3848" formatCode="General">
                  <c:v>-3.8619722429788399E-4</c:v>
                </c:pt>
                <c:pt idx="3849" formatCode="General">
                  <c:v>-3.8335512910045298E-4</c:v>
                </c:pt>
                <c:pt idx="3850" formatCode="General">
                  <c:v>-3.4645382165125499E-4</c:v>
                </c:pt>
                <c:pt idx="3851" formatCode="General">
                  <c:v>-3.7412156449470499E-4</c:v>
                </c:pt>
                <c:pt idx="3852" formatCode="General">
                  <c:v>-3.8543377922599798E-4</c:v>
                </c:pt>
                <c:pt idx="3853" formatCode="General">
                  <c:v>-3.5220949664641402E-4</c:v>
                </c:pt>
                <c:pt idx="3854" formatCode="General">
                  <c:v>-3.3849713080771801E-4</c:v>
                </c:pt>
                <c:pt idx="3855" formatCode="General">
                  <c:v>-3.82725951231537E-4</c:v>
                </c:pt>
                <c:pt idx="3856" formatCode="General">
                  <c:v>-3.8735682829806799E-4</c:v>
                </c:pt>
                <c:pt idx="3857" formatCode="General">
                  <c:v>-3.4129978777471697E-4</c:v>
                </c:pt>
                <c:pt idx="3858" formatCode="General">
                  <c:v>-3.7973381064846599E-4</c:v>
                </c:pt>
                <c:pt idx="3859" formatCode="General">
                  <c:v>-3.5684383652983501E-4</c:v>
                </c:pt>
                <c:pt idx="3860" formatCode="General">
                  <c:v>-3.7943995783655901E-4</c:v>
                </c:pt>
                <c:pt idx="3861" formatCode="General">
                  <c:v>-3.8162916050445302E-4</c:v>
                </c:pt>
                <c:pt idx="3862" formatCode="General">
                  <c:v>-3.8485169406976099E-4</c:v>
                </c:pt>
                <c:pt idx="3863" formatCode="General">
                  <c:v>-3.8178287000404E-4</c:v>
                </c:pt>
                <c:pt idx="3864" formatCode="General">
                  <c:v>-3.8435338683230998E-4</c:v>
                </c:pt>
                <c:pt idx="3865" formatCode="General">
                  <c:v>-3.7970467842050897E-4</c:v>
                </c:pt>
                <c:pt idx="3866" formatCode="General">
                  <c:v>-3.7657877164672397E-4</c:v>
                </c:pt>
                <c:pt idx="3867" formatCode="General">
                  <c:v>-3.3751348698612998E-4</c:v>
                </c:pt>
                <c:pt idx="3868" formatCode="General">
                  <c:v>-3.28362203288497E-4</c:v>
                </c:pt>
                <c:pt idx="3869" formatCode="General">
                  <c:v>-3.3995169043140602E-4</c:v>
                </c:pt>
                <c:pt idx="3870" formatCode="General">
                  <c:v>-3.55507303967487E-4</c:v>
                </c:pt>
                <c:pt idx="3871" formatCode="General">
                  <c:v>-3.7327501610248198E-4</c:v>
                </c:pt>
                <c:pt idx="3872" formatCode="General">
                  <c:v>-3.6482456269866498E-4</c:v>
                </c:pt>
                <c:pt idx="3873" formatCode="General">
                  <c:v>-3.8130417145408699E-4</c:v>
                </c:pt>
                <c:pt idx="3874" formatCode="General">
                  <c:v>-4.0009320972577903E-4</c:v>
                </c:pt>
                <c:pt idx="3875" formatCode="General">
                  <c:v>-3.8642783069520902E-4</c:v>
                </c:pt>
                <c:pt idx="3876" formatCode="General">
                  <c:v>-3.6311790145170401E-4</c:v>
                </c:pt>
                <c:pt idx="3877" formatCode="General">
                  <c:v>-3.7619370066710299E-4</c:v>
                </c:pt>
                <c:pt idx="3878" formatCode="General">
                  <c:v>-3.7215236114074399E-4</c:v>
                </c:pt>
                <c:pt idx="3879" formatCode="General">
                  <c:v>-3.5003260168581398E-4</c:v>
                </c:pt>
                <c:pt idx="3880" formatCode="General">
                  <c:v>-3.4348771617719401E-4</c:v>
                </c:pt>
                <c:pt idx="3881" formatCode="General">
                  <c:v>-3.5482651991260102E-4</c:v>
                </c:pt>
                <c:pt idx="3882" formatCode="General">
                  <c:v>-3.4940594295021098E-4</c:v>
                </c:pt>
                <c:pt idx="3883" formatCode="General">
                  <c:v>-3.4132442421450402E-4</c:v>
                </c:pt>
                <c:pt idx="3884" formatCode="General">
                  <c:v>-3.5794594566890102E-4</c:v>
                </c:pt>
                <c:pt idx="3885" formatCode="General">
                  <c:v>-3.8409192756339001E-4</c:v>
                </c:pt>
                <c:pt idx="3886" formatCode="General">
                  <c:v>-3.9487686472668799E-4</c:v>
                </c:pt>
                <c:pt idx="3887" formatCode="General">
                  <c:v>-3.5021099870822202E-4</c:v>
                </c:pt>
                <c:pt idx="3888" formatCode="General">
                  <c:v>-3.3942255348257599E-4</c:v>
                </c:pt>
                <c:pt idx="3889" formatCode="General">
                  <c:v>-3.7794886096049698E-4</c:v>
                </c:pt>
                <c:pt idx="3890" formatCode="General">
                  <c:v>-3.8019511818126301E-4</c:v>
                </c:pt>
                <c:pt idx="3891" formatCode="General">
                  <c:v>-3.6944328016490799E-4</c:v>
                </c:pt>
                <c:pt idx="3892" formatCode="General">
                  <c:v>-3.5458936442235399E-4</c:v>
                </c:pt>
                <c:pt idx="3893" formatCode="General">
                  <c:v>-3.7859736032019501E-4</c:v>
                </c:pt>
                <c:pt idx="3894" formatCode="General">
                  <c:v>-3.8516826713954499E-4</c:v>
                </c:pt>
                <c:pt idx="3895" formatCode="General">
                  <c:v>-3.7019495821400598E-4</c:v>
                </c:pt>
                <c:pt idx="3896" formatCode="General">
                  <c:v>-3.5334838407800298E-4</c:v>
                </c:pt>
                <c:pt idx="3897" formatCode="General">
                  <c:v>-3.8659014033620497E-4</c:v>
                </c:pt>
                <c:pt idx="3898" formatCode="General">
                  <c:v>-4.1040329752963E-4</c:v>
                </c:pt>
                <c:pt idx="3899" formatCode="General">
                  <c:v>-3.6208831399983502E-4</c:v>
                </c:pt>
                <c:pt idx="3900" formatCode="General">
                  <c:v>-3.5899412244295E-4</c:v>
                </c:pt>
                <c:pt idx="3901" formatCode="General">
                  <c:v>-3.89310960298638E-4</c:v>
                </c:pt>
                <c:pt idx="3902" formatCode="General">
                  <c:v>-3.5796615876437701E-4</c:v>
                </c:pt>
                <c:pt idx="3903" formatCode="General">
                  <c:v>-3.6269613643932801E-4</c:v>
                </c:pt>
                <c:pt idx="3904" formatCode="General">
                  <c:v>-3.75267867994784E-4</c:v>
                </c:pt>
                <c:pt idx="3905" formatCode="General">
                  <c:v>-3.6597303463008403E-4</c:v>
                </c:pt>
                <c:pt idx="3906" formatCode="General">
                  <c:v>-3.65525324328296E-4</c:v>
                </c:pt>
                <c:pt idx="3907" formatCode="General">
                  <c:v>-3.8065732734566399E-4</c:v>
                </c:pt>
                <c:pt idx="3908" formatCode="General">
                  <c:v>-3.6053170704564998E-4</c:v>
                </c:pt>
                <c:pt idx="3909" formatCode="General">
                  <c:v>-3.58803750639638E-4</c:v>
                </c:pt>
                <c:pt idx="3910" formatCode="General">
                  <c:v>-3.5640760423003801E-4</c:v>
                </c:pt>
                <c:pt idx="3911" formatCode="General">
                  <c:v>-3.6815395124050501E-4</c:v>
                </c:pt>
                <c:pt idx="3912" formatCode="General">
                  <c:v>-3.40860217361129E-4</c:v>
                </c:pt>
                <c:pt idx="3913" formatCode="General">
                  <c:v>-3.6008049554762299E-4</c:v>
                </c:pt>
                <c:pt idx="3914" formatCode="General">
                  <c:v>-4.1055431150876598E-4</c:v>
                </c:pt>
                <c:pt idx="3915" formatCode="General">
                  <c:v>-3.7802373421436998E-4</c:v>
                </c:pt>
                <c:pt idx="3916" formatCode="General">
                  <c:v>-3.7107044080590299E-4</c:v>
                </c:pt>
                <c:pt idx="3917" formatCode="General">
                  <c:v>-3.7457788963473699E-4</c:v>
                </c:pt>
                <c:pt idx="3918" formatCode="General">
                  <c:v>-3.5513525874952302E-4</c:v>
                </c:pt>
                <c:pt idx="3919" formatCode="General">
                  <c:v>-3.9205572134585098E-4</c:v>
                </c:pt>
                <c:pt idx="3920" formatCode="General">
                  <c:v>-3.5169908012686897E-4</c:v>
                </c:pt>
                <c:pt idx="3921" formatCode="General">
                  <c:v>-3.96688673358903E-4</c:v>
                </c:pt>
                <c:pt idx="3922" formatCode="General">
                  <c:v>-3.7064722064661002E-4</c:v>
                </c:pt>
                <c:pt idx="3923" formatCode="General">
                  <c:v>-3.6896801966267699E-4</c:v>
                </c:pt>
                <c:pt idx="3924" formatCode="General">
                  <c:v>-3.9456036049670499E-4</c:v>
                </c:pt>
                <c:pt idx="3925" formatCode="General">
                  <c:v>-3.9634638730821502E-4</c:v>
                </c:pt>
                <c:pt idx="3926" formatCode="General">
                  <c:v>-3.9805439758583199E-4</c:v>
                </c:pt>
                <c:pt idx="3927" formatCode="General">
                  <c:v>-3.5479137985033697E-4</c:v>
                </c:pt>
                <c:pt idx="3928" formatCode="General">
                  <c:v>-3.73010523609986E-4</c:v>
                </c:pt>
                <c:pt idx="3929" formatCode="General">
                  <c:v>-3.99601654887269E-4</c:v>
                </c:pt>
                <c:pt idx="3930" formatCode="General">
                  <c:v>-3.8963620260873199E-4</c:v>
                </c:pt>
                <c:pt idx="3931" formatCode="General">
                  <c:v>-3.7413872223083199E-4</c:v>
                </c:pt>
                <c:pt idx="3932" formatCode="General">
                  <c:v>-3.8728990267512098E-4</c:v>
                </c:pt>
                <c:pt idx="3933" formatCode="General">
                  <c:v>-4.1163886929419802E-4</c:v>
                </c:pt>
                <c:pt idx="3934" formatCode="General">
                  <c:v>-3.9515082465519101E-4</c:v>
                </c:pt>
                <c:pt idx="3935" formatCode="General">
                  <c:v>-3.5799805409245501E-4</c:v>
                </c:pt>
                <c:pt idx="3936" formatCode="General">
                  <c:v>-3.6939778399876103E-4</c:v>
                </c:pt>
                <c:pt idx="3937" formatCode="General">
                  <c:v>-4.0334277310953998E-4</c:v>
                </c:pt>
                <c:pt idx="3938" formatCode="General">
                  <c:v>-4.2766876093036101E-4</c:v>
                </c:pt>
                <c:pt idx="3939" formatCode="General">
                  <c:v>-3.6509933416275099E-4</c:v>
                </c:pt>
                <c:pt idx="3940" formatCode="General">
                  <c:v>-3.5839901014086799E-4</c:v>
                </c:pt>
                <c:pt idx="3941" formatCode="General">
                  <c:v>-3.7100537054778499E-4</c:v>
                </c:pt>
                <c:pt idx="3942" formatCode="General">
                  <c:v>-3.7504459694671802E-4</c:v>
                </c:pt>
                <c:pt idx="3943" formatCode="General">
                  <c:v>-3.42021575179416E-4</c:v>
                </c:pt>
                <c:pt idx="3944" formatCode="General">
                  <c:v>-3.7428024098410702E-4</c:v>
                </c:pt>
                <c:pt idx="3945" formatCode="General">
                  <c:v>-3.7162914815450202E-4</c:v>
                </c:pt>
                <c:pt idx="3946" formatCode="General">
                  <c:v>-3.7843839419816102E-4</c:v>
                </c:pt>
                <c:pt idx="3947" formatCode="General">
                  <c:v>-4.2459749750798899E-4</c:v>
                </c:pt>
                <c:pt idx="3948" formatCode="General">
                  <c:v>-4.1084166575161102E-4</c:v>
                </c:pt>
                <c:pt idx="3949" formatCode="General">
                  <c:v>-4.0052195799923098E-4</c:v>
                </c:pt>
                <c:pt idx="3950" formatCode="General">
                  <c:v>-3.6235077385421102E-4</c:v>
                </c:pt>
                <c:pt idx="3951" formatCode="General">
                  <c:v>-3.9658222436578E-4</c:v>
                </c:pt>
                <c:pt idx="3952" formatCode="General">
                  <c:v>-3.5294171916850899E-4</c:v>
                </c:pt>
                <c:pt idx="3953" formatCode="General">
                  <c:v>-3.9410515721205903E-4</c:v>
                </c:pt>
                <c:pt idx="3954" formatCode="General">
                  <c:v>-3.7229588922089502E-4</c:v>
                </c:pt>
                <c:pt idx="3955" formatCode="General">
                  <c:v>-3.9713649372035201E-4</c:v>
                </c:pt>
                <c:pt idx="3956" formatCode="General">
                  <c:v>-3.8341516016832599E-4</c:v>
                </c:pt>
                <c:pt idx="3957" formatCode="General">
                  <c:v>-3.7830110249998901E-4</c:v>
                </c:pt>
                <c:pt idx="3958" formatCode="General">
                  <c:v>-3.6629658128586401E-4</c:v>
                </c:pt>
                <c:pt idx="3959" formatCode="General">
                  <c:v>-4.1866970596860902E-4</c:v>
                </c:pt>
                <c:pt idx="3960" formatCode="General">
                  <c:v>-3.64881129635347E-4</c:v>
                </c:pt>
                <c:pt idx="3961" formatCode="General">
                  <c:v>-3.5983831522216198E-4</c:v>
                </c:pt>
                <c:pt idx="3962" formatCode="General">
                  <c:v>-3.7053871270570799E-4</c:v>
                </c:pt>
                <c:pt idx="3963" formatCode="General">
                  <c:v>-3.6856572715698302E-4</c:v>
                </c:pt>
                <c:pt idx="3964" formatCode="General">
                  <c:v>-4.0829956907072201E-4</c:v>
                </c:pt>
                <c:pt idx="3965" formatCode="General">
                  <c:v>-3.7746532035251302E-4</c:v>
                </c:pt>
                <c:pt idx="3966" formatCode="General">
                  <c:v>-3.7779651360002E-4</c:v>
                </c:pt>
                <c:pt idx="3967" formatCode="General">
                  <c:v>-3.70553542492731E-4</c:v>
                </c:pt>
                <c:pt idx="3968" formatCode="General">
                  <c:v>-3.5767178657800401E-4</c:v>
                </c:pt>
                <c:pt idx="3969" formatCode="General">
                  <c:v>-3.90541373689136E-4</c:v>
                </c:pt>
                <c:pt idx="3970" formatCode="General">
                  <c:v>-4.1749949763099202E-4</c:v>
                </c:pt>
                <c:pt idx="3971" formatCode="General">
                  <c:v>-3.84630029462717E-4</c:v>
                </c:pt>
                <c:pt idx="3972" formatCode="General">
                  <c:v>-3.81572289372593E-4</c:v>
                </c:pt>
                <c:pt idx="3973" formatCode="General">
                  <c:v>-3.6121226538626599E-4</c:v>
                </c:pt>
                <c:pt idx="3974" formatCode="General">
                  <c:v>-3.7664892917818902E-4</c:v>
                </c:pt>
                <c:pt idx="3975" formatCode="General">
                  <c:v>-3.8221691843487801E-4</c:v>
                </c:pt>
                <c:pt idx="3976" formatCode="General">
                  <c:v>-4.0959121187261201E-4</c:v>
                </c:pt>
                <c:pt idx="3977" formatCode="General">
                  <c:v>-3.7265769261798503E-4</c:v>
                </c:pt>
                <c:pt idx="3978" formatCode="General">
                  <c:v>-3.9238310428090802E-4</c:v>
                </c:pt>
                <c:pt idx="3979" formatCode="General">
                  <c:v>-3.6843481132601299E-4</c:v>
                </c:pt>
                <c:pt idx="3980" formatCode="General">
                  <c:v>-3.6526900935025802E-4</c:v>
                </c:pt>
                <c:pt idx="3981" formatCode="General">
                  <c:v>-3.4645983211245199E-4</c:v>
                </c:pt>
                <c:pt idx="3982" formatCode="General">
                  <c:v>-3.63727815122994E-4</c:v>
                </c:pt>
                <c:pt idx="3983" formatCode="General">
                  <c:v>-3.8051156808750601E-4</c:v>
                </c:pt>
                <c:pt idx="3984" formatCode="General">
                  <c:v>-3.7693313060967897E-4</c:v>
                </c:pt>
                <c:pt idx="3985" formatCode="General">
                  <c:v>-3.60369303095619E-4</c:v>
                </c:pt>
                <c:pt idx="3986" formatCode="General">
                  <c:v>-3.84818354158374E-4</c:v>
                </c:pt>
                <c:pt idx="3987" formatCode="General">
                  <c:v>-3.6328320958817098E-4</c:v>
                </c:pt>
                <c:pt idx="3988" formatCode="General">
                  <c:v>-3.93215464140981E-4</c:v>
                </c:pt>
                <c:pt idx="3989" formatCode="General">
                  <c:v>-3.9019747465633898E-4</c:v>
                </c:pt>
                <c:pt idx="3990" formatCode="General">
                  <c:v>-3.9798559994089498E-4</c:v>
                </c:pt>
                <c:pt idx="3991" formatCode="General">
                  <c:v>-3.7427200879612402E-4</c:v>
                </c:pt>
                <c:pt idx="3992" formatCode="General">
                  <c:v>-3.6954187980425802E-4</c:v>
                </c:pt>
                <c:pt idx="3993" formatCode="General">
                  <c:v>-3.8421657699891099E-4</c:v>
                </c:pt>
                <c:pt idx="3994" formatCode="General">
                  <c:v>-3.5332241371113403E-4</c:v>
                </c:pt>
                <c:pt idx="3995" formatCode="General">
                  <c:v>-3.7224537277858702E-4</c:v>
                </c:pt>
                <c:pt idx="3996" formatCode="General">
                  <c:v>-3.4505595486971502E-4</c:v>
                </c:pt>
                <c:pt idx="3997" formatCode="General">
                  <c:v>-3.9032458063066399E-4</c:v>
                </c:pt>
                <c:pt idx="3998" formatCode="General">
                  <c:v>-3.9350586007706598E-4</c:v>
                </c:pt>
                <c:pt idx="3999" formatCode="General">
                  <c:v>-3.8321505497347099E-4</c:v>
                </c:pt>
                <c:pt idx="4000" formatCode="General">
                  <c:v>-3.8341572329539798E-4</c:v>
                </c:pt>
                <c:pt idx="4001" formatCode="General">
                  <c:v>-3.8798111637336599E-4</c:v>
                </c:pt>
                <c:pt idx="4002" formatCode="General">
                  <c:v>-4.2694451226486698E-4</c:v>
                </c:pt>
                <c:pt idx="4003" formatCode="General">
                  <c:v>-3.8093650336179101E-4</c:v>
                </c:pt>
                <c:pt idx="4004" formatCode="General">
                  <c:v>-3.5505252355303699E-4</c:v>
                </c:pt>
                <c:pt idx="4005" formatCode="General">
                  <c:v>-3.6108697032234699E-4</c:v>
                </c:pt>
                <c:pt idx="4006" formatCode="General">
                  <c:v>-3.8350755257554402E-4</c:v>
                </c:pt>
                <c:pt idx="4007" formatCode="General">
                  <c:v>-3.6893618851902899E-4</c:v>
                </c:pt>
                <c:pt idx="4008" formatCode="General">
                  <c:v>-4.0886138195207202E-4</c:v>
                </c:pt>
                <c:pt idx="4009" formatCode="General">
                  <c:v>-3.8550089505083401E-4</c:v>
                </c:pt>
                <c:pt idx="4010" formatCode="General">
                  <c:v>-3.6962987929505198E-4</c:v>
                </c:pt>
                <c:pt idx="4011" formatCode="General">
                  <c:v>-3.8022790523119601E-4</c:v>
                </c:pt>
                <c:pt idx="4012" formatCode="General">
                  <c:v>-3.8426694391112799E-4</c:v>
                </c:pt>
                <c:pt idx="4013" formatCode="General">
                  <c:v>-3.6589809986703399E-4</c:v>
                </c:pt>
                <c:pt idx="4014" formatCode="General">
                  <c:v>-3.66176273884596E-4</c:v>
                </c:pt>
                <c:pt idx="4015" formatCode="General">
                  <c:v>-3.9277040753421798E-4</c:v>
                </c:pt>
                <c:pt idx="4016" formatCode="General">
                  <c:v>-3.5866846891197699E-4</c:v>
                </c:pt>
                <c:pt idx="4017" formatCode="General">
                  <c:v>-3.4734591561429103E-4</c:v>
                </c:pt>
                <c:pt idx="4018" formatCode="General">
                  <c:v>-4.0690314913836102E-4</c:v>
                </c:pt>
                <c:pt idx="4019" formatCode="General">
                  <c:v>-3.5356344262047103E-4</c:v>
                </c:pt>
                <c:pt idx="4020" formatCode="General">
                  <c:v>-3.7591841593702E-4</c:v>
                </c:pt>
                <c:pt idx="4021" formatCode="General">
                  <c:v>-3.70803153615531E-4</c:v>
                </c:pt>
                <c:pt idx="4022" formatCode="General">
                  <c:v>-3.5732991454746102E-4</c:v>
                </c:pt>
                <c:pt idx="4023" formatCode="General">
                  <c:v>-3.7904147604538399E-4</c:v>
                </c:pt>
                <c:pt idx="4024" formatCode="General">
                  <c:v>-3.6853392026674398E-4</c:v>
                </c:pt>
                <c:pt idx="4025" formatCode="General">
                  <c:v>-3.7954028138246202E-4</c:v>
                </c:pt>
                <c:pt idx="4026" formatCode="General">
                  <c:v>-3.9714748843406499E-4</c:v>
                </c:pt>
                <c:pt idx="4027" formatCode="General">
                  <c:v>-4.0072755291999199E-4</c:v>
                </c:pt>
                <c:pt idx="4028" formatCode="General">
                  <c:v>-3.7345567949648498E-4</c:v>
                </c:pt>
                <c:pt idx="4029" formatCode="General">
                  <c:v>-4.2563484632799102E-4</c:v>
                </c:pt>
                <c:pt idx="4030" formatCode="General">
                  <c:v>-3.7623648057112202E-4</c:v>
                </c:pt>
                <c:pt idx="4031" formatCode="General">
                  <c:v>-3.9000815051511498E-4</c:v>
                </c:pt>
                <c:pt idx="4032" formatCode="General">
                  <c:v>-3.6335436514759503E-4</c:v>
                </c:pt>
                <c:pt idx="4033" formatCode="General">
                  <c:v>-3.5515498071034301E-4</c:v>
                </c:pt>
                <c:pt idx="4034" formatCode="General">
                  <c:v>-3.9216526815640402E-4</c:v>
                </c:pt>
                <c:pt idx="4035" formatCode="General">
                  <c:v>-4.02301268327326E-4</c:v>
                </c:pt>
                <c:pt idx="4036" formatCode="General">
                  <c:v>-3.9075694991780498E-4</c:v>
                </c:pt>
                <c:pt idx="4037" formatCode="General">
                  <c:v>-3.8449064901531699E-4</c:v>
                </c:pt>
                <c:pt idx="4038" formatCode="General">
                  <c:v>-3.67711541331069E-4</c:v>
                </c:pt>
                <c:pt idx="4039" formatCode="General">
                  <c:v>-3.5952974009580699E-4</c:v>
                </c:pt>
                <c:pt idx="4040" formatCode="General">
                  <c:v>-4.0525995784922701E-4</c:v>
                </c:pt>
                <c:pt idx="4041" formatCode="General">
                  <c:v>-3.7890032448936701E-4</c:v>
                </c:pt>
                <c:pt idx="4042" formatCode="General">
                  <c:v>-4.05773759181178E-4</c:v>
                </c:pt>
                <c:pt idx="4043" formatCode="General">
                  <c:v>-4.0643520875407102E-4</c:v>
                </c:pt>
                <c:pt idx="4044" formatCode="General">
                  <c:v>-4.32873961034392E-4</c:v>
                </c:pt>
                <c:pt idx="4045" formatCode="General">
                  <c:v>-3.8343313019183802E-4</c:v>
                </c:pt>
                <c:pt idx="4046" formatCode="General">
                  <c:v>-4.3027314589106101E-4</c:v>
                </c:pt>
                <c:pt idx="4047" formatCode="General">
                  <c:v>-3.9295181710396202E-4</c:v>
                </c:pt>
                <c:pt idx="4048" formatCode="General">
                  <c:v>-4.0675345777888E-4</c:v>
                </c:pt>
                <c:pt idx="4049" formatCode="General">
                  <c:v>-3.81596843844519E-4</c:v>
                </c:pt>
                <c:pt idx="4050" formatCode="General">
                  <c:v>-3.5620944411703201E-4</c:v>
                </c:pt>
                <c:pt idx="4051" formatCode="General">
                  <c:v>-3.76581635349407E-4</c:v>
                </c:pt>
                <c:pt idx="4052" formatCode="General">
                  <c:v>-3.5306820534383298E-4</c:v>
                </c:pt>
                <c:pt idx="4053" formatCode="General">
                  <c:v>-3.3541095439916101E-4</c:v>
                </c:pt>
                <c:pt idx="4054" formatCode="General">
                  <c:v>-3.63713760278808E-4</c:v>
                </c:pt>
                <c:pt idx="4055" formatCode="General">
                  <c:v>-3.9110788382110801E-4</c:v>
                </c:pt>
                <c:pt idx="4056" formatCode="General">
                  <c:v>-3.7649772380214598E-4</c:v>
                </c:pt>
                <c:pt idx="4057" formatCode="General">
                  <c:v>-3.7695902842459699E-4</c:v>
                </c:pt>
                <c:pt idx="4058" formatCode="General">
                  <c:v>-3.8820604820516999E-4</c:v>
                </c:pt>
                <c:pt idx="4059" formatCode="General">
                  <c:v>-3.9892398988905303E-4</c:v>
                </c:pt>
                <c:pt idx="4060" formatCode="General">
                  <c:v>-3.6056592447807599E-4</c:v>
                </c:pt>
                <c:pt idx="4061" formatCode="General">
                  <c:v>-3.95273677783669E-4</c:v>
                </c:pt>
                <c:pt idx="4062" formatCode="General">
                  <c:v>-3.7379227579470903E-4</c:v>
                </c:pt>
                <c:pt idx="4063" formatCode="General">
                  <c:v>-4.2135442167177999E-4</c:v>
                </c:pt>
                <c:pt idx="4064" formatCode="General">
                  <c:v>-3.7476117375211901E-4</c:v>
                </c:pt>
                <c:pt idx="4065" formatCode="General">
                  <c:v>-3.6631147666452602E-4</c:v>
                </c:pt>
                <c:pt idx="4066" formatCode="General">
                  <c:v>-3.69050101052445E-4</c:v>
                </c:pt>
                <c:pt idx="4067" formatCode="General">
                  <c:v>-3.7201407683224E-4</c:v>
                </c:pt>
                <c:pt idx="4068" formatCode="General">
                  <c:v>-3.7256434109274599E-4</c:v>
                </c:pt>
                <c:pt idx="4069" formatCode="General">
                  <c:v>-3.55311191701521E-4</c:v>
                </c:pt>
                <c:pt idx="4070" formatCode="General">
                  <c:v>-4.10260402492655E-4</c:v>
                </c:pt>
                <c:pt idx="4071" formatCode="General">
                  <c:v>-3.7684972280491099E-4</c:v>
                </c:pt>
                <c:pt idx="4072" formatCode="General">
                  <c:v>-3.95346695209002E-4</c:v>
                </c:pt>
                <c:pt idx="4073" formatCode="General">
                  <c:v>-4.10809680928748E-4</c:v>
                </c:pt>
                <c:pt idx="4074" formatCode="General">
                  <c:v>-3.7331413078886598E-4</c:v>
                </c:pt>
                <c:pt idx="4075" formatCode="General">
                  <c:v>-3.9244667493443399E-4</c:v>
                </c:pt>
                <c:pt idx="4076" formatCode="General">
                  <c:v>-4.0412732575025799E-4</c:v>
                </c:pt>
                <c:pt idx="4077" formatCode="General">
                  <c:v>-4.06356520688343E-4</c:v>
                </c:pt>
                <c:pt idx="4078" formatCode="General">
                  <c:v>-3.8391528050764898E-4</c:v>
                </c:pt>
                <c:pt idx="4079" formatCode="General">
                  <c:v>-3.6218203942613001E-4</c:v>
                </c:pt>
                <c:pt idx="4080" formatCode="General">
                  <c:v>-3.7706996452474399E-4</c:v>
                </c:pt>
                <c:pt idx="4081" formatCode="General">
                  <c:v>-3.77721550276364E-4</c:v>
                </c:pt>
                <c:pt idx="4082" formatCode="General">
                  <c:v>-3.6397703292593501E-4</c:v>
                </c:pt>
                <c:pt idx="4083" formatCode="General">
                  <c:v>-3.70942226826343E-4</c:v>
                </c:pt>
                <c:pt idx="4084" formatCode="General">
                  <c:v>-3.6390132655013499E-4</c:v>
                </c:pt>
                <c:pt idx="4085" formatCode="General">
                  <c:v>-3.8498168133489698E-4</c:v>
                </c:pt>
                <c:pt idx="4086" formatCode="General">
                  <c:v>-4.4092572362173198E-4</c:v>
                </c:pt>
                <c:pt idx="4087" formatCode="General">
                  <c:v>-3.6448317953616401E-4</c:v>
                </c:pt>
                <c:pt idx="4088" formatCode="General">
                  <c:v>-3.5807153295246803E-4</c:v>
                </c:pt>
                <c:pt idx="4089" formatCode="General">
                  <c:v>-3.5919984203798501E-4</c:v>
                </c:pt>
                <c:pt idx="4090" formatCode="General">
                  <c:v>-4.1008038139999601E-4</c:v>
                </c:pt>
                <c:pt idx="4091" formatCode="General">
                  <c:v>-4.1004443701019998E-4</c:v>
                </c:pt>
                <c:pt idx="4092" formatCode="General">
                  <c:v>-3.6133975355008899E-4</c:v>
                </c:pt>
                <c:pt idx="4093" formatCode="General">
                  <c:v>-3.97839906557368E-4</c:v>
                </c:pt>
                <c:pt idx="4094" formatCode="General">
                  <c:v>-3.7970859672916497E-4</c:v>
                </c:pt>
                <c:pt idx="4095" formatCode="General">
                  <c:v>-3.7461130161212997E-4</c:v>
                </c:pt>
                <c:pt idx="4096" formatCode="General">
                  <c:v>-3.61887217323307E-4</c:v>
                </c:pt>
                <c:pt idx="4097" formatCode="General">
                  <c:v>-3.8297009116850498E-4</c:v>
                </c:pt>
                <c:pt idx="4098" formatCode="General">
                  <c:v>-3.5353407090633697E-4</c:v>
                </c:pt>
                <c:pt idx="4099" formatCode="General">
                  <c:v>-3.53371410712195E-4</c:v>
                </c:pt>
                <c:pt idx="4100" formatCode="General">
                  <c:v>-3.9701494612964301E-4</c:v>
                </c:pt>
                <c:pt idx="4101" formatCode="General">
                  <c:v>-3.8470933477307098E-4</c:v>
                </c:pt>
                <c:pt idx="4102" formatCode="General">
                  <c:v>-3.6228929682666499E-4</c:v>
                </c:pt>
                <c:pt idx="4103" formatCode="General">
                  <c:v>-3.9596525126433499E-4</c:v>
                </c:pt>
                <c:pt idx="4104" formatCode="General">
                  <c:v>-3.8303374147935802E-4</c:v>
                </c:pt>
                <c:pt idx="4105" formatCode="General">
                  <c:v>-3.9508489128743202E-4</c:v>
                </c:pt>
                <c:pt idx="4106" formatCode="General">
                  <c:v>-3.9825631597511802E-4</c:v>
                </c:pt>
                <c:pt idx="4107" formatCode="General">
                  <c:v>-3.6237873705735499E-4</c:v>
                </c:pt>
                <c:pt idx="4108" formatCode="General">
                  <c:v>-4.0271970569689697E-4</c:v>
                </c:pt>
                <c:pt idx="4109" formatCode="General">
                  <c:v>-3.7542964190525902E-4</c:v>
                </c:pt>
                <c:pt idx="4110" formatCode="General">
                  <c:v>-3.79199818428931E-4</c:v>
                </c:pt>
                <c:pt idx="4111" formatCode="General">
                  <c:v>-3.54974073526181E-4</c:v>
                </c:pt>
                <c:pt idx="4112" formatCode="General">
                  <c:v>-4.03868810444004E-4</c:v>
                </c:pt>
                <c:pt idx="4113" formatCode="General">
                  <c:v>-3.7916645249330499E-4</c:v>
                </c:pt>
                <c:pt idx="4114" formatCode="General">
                  <c:v>-3.4911232115679999E-4</c:v>
                </c:pt>
                <c:pt idx="4115" formatCode="General">
                  <c:v>-3.7360909100598601E-4</c:v>
                </c:pt>
                <c:pt idx="4116" formatCode="General">
                  <c:v>-3.6896355570430498E-4</c:v>
                </c:pt>
                <c:pt idx="4117" formatCode="General">
                  <c:v>-3.7117940957731701E-4</c:v>
                </c:pt>
                <c:pt idx="4118" formatCode="General">
                  <c:v>-3.9433767787111799E-4</c:v>
                </c:pt>
                <c:pt idx="4119" formatCode="General">
                  <c:v>-3.6226829529447101E-4</c:v>
                </c:pt>
                <c:pt idx="4120" formatCode="General">
                  <c:v>-3.8649555208418099E-4</c:v>
                </c:pt>
                <c:pt idx="4121" formatCode="General">
                  <c:v>-3.6919521207242001E-4</c:v>
                </c:pt>
                <c:pt idx="4122" formatCode="General">
                  <c:v>-3.6208626843739098E-4</c:v>
                </c:pt>
                <c:pt idx="4123" formatCode="General">
                  <c:v>-3.8365939289597601E-4</c:v>
                </c:pt>
                <c:pt idx="4124" formatCode="General">
                  <c:v>-3.8123677716824899E-4</c:v>
                </c:pt>
                <c:pt idx="4125" formatCode="General">
                  <c:v>-3.7378907515203203E-4</c:v>
                </c:pt>
                <c:pt idx="4126" formatCode="General">
                  <c:v>-3.8953891000051899E-4</c:v>
                </c:pt>
                <c:pt idx="4127" formatCode="General">
                  <c:v>-3.9886094240406902E-4</c:v>
                </c:pt>
                <c:pt idx="4128" formatCode="General">
                  <c:v>-3.7938295321330602E-4</c:v>
                </c:pt>
                <c:pt idx="4129" formatCode="General">
                  <c:v>-4.0374064358551299E-4</c:v>
                </c:pt>
                <c:pt idx="4130" formatCode="General">
                  <c:v>-3.5728206821954199E-4</c:v>
                </c:pt>
                <c:pt idx="4131" formatCode="General">
                  <c:v>-3.6145002987269999E-4</c:v>
                </c:pt>
                <c:pt idx="4132" formatCode="General">
                  <c:v>-3.7311783687197998E-4</c:v>
                </c:pt>
                <c:pt idx="4133" formatCode="General">
                  <c:v>-4.03582838086544E-4</c:v>
                </c:pt>
                <c:pt idx="4134" formatCode="General">
                  <c:v>-3.7462407044422098E-4</c:v>
                </c:pt>
                <c:pt idx="4135" formatCode="General">
                  <c:v>-3.5459099419499099E-4</c:v>
                </c:pt>
                <c:pt idx="4136" formatCode="General">
                  <c:v>-3.8812888060339398E-4</c:v>
                </c:pt>
                <c:pt idx="4137" formatCode="General">
                  <c:v>-3.9493341924616798E-4</c:v>
                </c:pt>
                <c:pt idx="4138" formatCode="General">
                  <c:v>-3.8445754719983503E-4</c:v>
                </c:pt>
                <c:pt idx="4139" formatCode="General">
                  <c:v>-3.7430839146104198E-4</c:v>
                </c:pt>
                <c:pt idx="4140" formatCode="General">
                  <c:v>-3.8660615226592898E-4</c:v>
                </c:pt>
                <c:pt idx="4141" formatCode="General">
                  <c:v>-4.1557298572262002E-4</c:v>
                </c:pt>
                <c:pt idx="4142" formatCode="General">
                  <c:v>-4.1026497271468899E-4</c:v>
                </c:pt>
                <c:pt idx="4143" formatCode="General">
                  <c:v>-3.7867936080328399E-4</c:v>
                </c:pt>
                <c:pt idx="4144" formatCode="General">
                  <c:v>-3.7351218138139899E-4</c:v>
                </c:pt>
                <c:pt idx="4145" formatCode="General">
                  <c:v>-3.51278598599406E-4</c:v>
                </c:pt>
                <c:pt idx="4146" formatCode="General">
                  <c:v>-3.8479754563710698E-4</c:v>
                </c:pt>
                <c:pt idx="4147" formatCode="General">
                  <c:v>-4.3090771564252599E-4</c:v>
                </c:pt>
                <c:pt idx="4148" formatCode="General">
                  <c:v>-3.5794369295101899E-4</c:v>
                </c:pt>
                <c:pt idx="4149" formatCode="General">
                  <c:v>-3.6825444143903798E-4</c:v>
                </c:pt>
                <c:pt idx="4150" formatCode="General">
                  <c:v>-3.8853984901148002E-4</c:v>
                </c:pt>
                <c:pt idx="4151" formatCode="General">
                  <c:v>-3.8913983561847198E-4</c:v>
                </c:pt>
                <c:pt idx="4152" formatCode="General">
                  <c:v>-3.87399392890381E-4</c:v>
                </c:pt>
                <c:pt idx="4153" formatCode="General">
                  <c:v>-4.0316370085061599E-4</c:v>
                </c:pt>
                <c:pt idx="4154" formatCode="General">
                  <c:v>-4.0149859841860202E-4</c:v>
                </c:pt>
                <c:pt idx="4155" formatCode="General">
                  <c:v>-3.8335641005433099E-4</c:v>
                </c:pt>
                <c:pt idx="4156" formatCode="General">
                  <c:v>-3.3605418747007301E-4</c:v>
                </c:pt>
                <c:pt idx="4157" formatCode="General">
                  <c:v>-3.8488002618420101E-4</c:v>
                </c:pt>
                <c:pt idx="4158" formatCode="General">
                  <c:v>-3.8992007159609102E-4</c:v>
                </c:pt>
                <c:pt idx="4159" formatCode="General">
                  <c:v>-4.4257519253566602E-4</c:v>
                </c:pt>
                <c:pt idx="4160" formatCode="General">
                  <c:v>-3.9239219471819299E-4</c:v>
                </c:pt>
                <c:pt idx="4161" formatCode="General">
                  <c:v>-3.6095191032893401E-4</c:v>
                </c:pt>
                <c:pt idx="4162" formatCode="General">
                  <c:v>-3.7856384478714199E-4</c:v>
                </c:pt>
                <c:pt idx="4163" formatCode="General">
                  <c:v>-3.73538821399524E-4</c:v>
                </c:pt>
                <c:pt idx="4164" formatCode="General">
                  <c:v>-3.5358080959052698E-4</c:v>
                </c:pt>
                <c:pt idx="4165" formatCode="General">
                  <c:v>-3.8810390827975099E-4</c:v>
                </c:pt>
                <c:pt idx="4166" formatCode="General">
                  <c:v>-3.9259541405294198E-4</c:v>
                </c:pt>
                <c:pt idx="4167" formatCode="General">
                  <c:v>-4.1413844276284699E-4</c:v>
                </c:pt>
                <c:pt idx="4168" formatCode="General">
                  <c:v>-3.9501882635853799E-4</c:v>
                </c:pt>
                <c:pt idx="4169" formatCode="General">
                  <c:v>-3.7778460006279398E-4</c:v>
                </c:pt>
                <c:pt idx="4170" formatCode="General">
                  <c:v>-3.6046318555502203E-4</c:v>
                </c:pt>
                <c:pt idx="4171" formatCode="General">
                  <c:v>-3.8996379712514698E-4</c:v>
                </c:pt>
                <c:pt idx="4172" formatCode="General">
                  <c:v>-3.5730717148021697E-4</c:v>
                </c:pt>
                <c:pt idx="4173" formatCode="General">
                  <c:v>-4.04370046786032E-4</c:v>
                </c:pt>
                <c:pt idx="4174" formatCode="General">
                  <c:v>-3.8453594049581201E-4</c:v>
                </c:pt>
                <c:pt idx="4175" formatCode="General">
                  <c:v>-3.8677079549158898E-4</c:v>
                </c:pt>
                <c:pt idx="4176" formatCode="General">
                  <c:v>-3.88241540727811E-4</c:v>
                </c:pt>
                <c:pt idx="4177" formatCode="General">
                  <c:v>-3.9441592896685901E-4</c:v>
                </c:pt>
                <c:pt idx="4178" formatCode="General">
                  <c:v>-3.8022161395790402E-4</c:v>
                </c:pt>
                <c:pt idx="4179" formatCode="General">
                  <c:v>-3.7777504624911501E-4</c:v>
                </c:pt>
                <c:pt idx="4180" formatCode="General">
                  <c:v>-3.6593638554838101E-4</c:v>
                </c:pt>
                <c:pt idx="4181" formatCode="General">
                  <c:v>-3.4292283046313501E-4</c:v>
                </c:pt>
                <c:pt idx="4182" formatCode="General">
                  <c:v>-3.7742615821641901E-4</c:v>
                </c:pt>
                <c:pt idx="4183" formatCode="General">
                  <c:v>-3.8053007669551302E-4</c:v>
                </c:pt>
                <c:pt idx="4184" formatCode="General">
                  <c:v>-3.75108927513872E-4</c:v>
                </c:pt>
                <c:pt idx="4185" formatCode="General">
                  <c:v>-3.8176414824153898E-4</c:v>
                </c:pt>
                <c:pt idx="4186" formatCode="General">
                  <c:v>-3.7999393910052799E-4</c:v>
                </c:pt>
                <c:pt idx="4187" formatCode="General">
                  <c:v>-3.6543928423597298E-4</c:v>
                </c:pt>
                <c:pt idx="4188" formatCode="General">
                  <c:v>-3.7111783866069402E-4</c:v>
                </c:pt>
                <c:pt idx="4189" formatCode="General">
                  <c:v>-4.2210680462654801E-4</c:v>
                </c:pt>
                <c:pt idx="4190" formatCode="General">
                  <c:v>-3.8794824413936898E-4</c:v>
                </c:pt>
                <c:pt idx="4191" formatCode="General">
                  <c:v>-3.83316052041634E-4</c:v>
                </c:pt>
                <c:pt idx="4192" formatCode="General">
                  <c:v>-3.7813414296985597E-4</c:v>
                </c:pt>
                <c:pt idx="4193" formatCode="General">
                  <c:v>-3.8299209520884701E-4</c:v>
                </c:pt>
                <c:pt idx="4194" formatCode="General">
                  <c:v>-3.6800789567018201E-4</c:v>
                </c:pt>
                <c:pt idx="4195" formatCode="General">
                  <c:v>-3.5067941340389001E-4</c:v>
                </c:pt>
                <c:pt idx="4196" formatCode="General">
                  <c:v>-3.8563458504644601E-4</c:v>
                </c:pt>
                <c:pt idx="4197" formatCode="General">
                  <c:v>-3.7557409546154301E-4</c:v>
                </c:pt>
                <c:pt idx="4198" formatCode="General">
                  <c:v>-3.6512960906584703E-4</c:v>
                </c:pt>
                <c:pt idx="4199" formatCode="General">
                  <c:v>-3.73804326532096E-4</c:v>
                </c:pt>
                <c:pt idx="4200" formatCode="General">
                  <c:v>-3.8159369963475199E-4</c:v>
                </c:pt>
                <c:pt idx="4201" formatCode="General">
                  <c:v>-4.0042199241781203E-4</c:v>
                </c:pt>
                <c:pt idx="4202" formatCode="General">
                  <c:v>-3.6498463314762E-4</c:v>
                </c:pt>
                <c:pt idx="4203" formatCode="General">
                  <c:v>-3.7260058524369699E-4</c:v>
                </c:pt>
                <c:pt idx="4204" formatCode="General">
                  <c:v>-3.8804473636480798E-4</c:v>
                </c:pt>
                <c:pt idx="4205" formatCode="General">
                  <c:v>-3.9897171584187701E-4</c:v>
                </c:pt>
                <c:pt idx="4206" formatCode="General">
                  <c:v>-3.9095184880654301E-4</c:v>
                </c:pt>
                <c:pt idx="4207" formatCode="General">
                  <c:v>-3.7271615604861E-4</c:v>
                </c:pt>
                <c:pt idx="4208" formatCode="General">
                  <c:v>-3.90755417590921E-4</c:v>
                </c:pt>
                <c:pt idx="4209" formatCode="General">
                  <c:v>-3.9403939874538502E-4</c:v>
                </c:pt>
                <c:pt idx="4210" formatCode="General">
                  <c:v>-3.3868955026814001E-4</c:v>
                </c:pt>
                <c:pt idx="4211" formatCode="General">
                  <c:v>-3.53153731074324E-4</c:v>
                </c:pt>
                <c:pt idx="4212" formatCode="General">
                  <c:v>-3.6885783562740901E-4</c:v>
                </c:pt>
                <c:pt idx="4213" formatCode="General">
                  <c:v>-3.5511494854152101E-4</c:v>
                </c:pt>
                <c:pt idx="4214" formatCode="General">
                  <c:v>-3.7854719520790498E-4</c:v>
                </c:pt>
                <c:pt idx="4215" formatCode="General">
                  <c:v>-3.7120474716815399E-4</c:v>
                </c:pt>
                <c:pt idx="4216" formatCode="General">
                  <c:v>-3.6592740905767401E-4</c:v>
                </c:pt>
                <c:pt idx="4217" formatCode="General">
                  <c:v>-3.99896271067735E-4</c:v>
                </c:pt>
                <c:pt idx="4218" formatCode="General">
                  <c:v>-3.6969121302859602E-4</c:v>
                </c:pt>
                <c:pt idx="4219" formatCode="General">
                  <c:v>-4.0347744993940801E-4</c:v>
                </c:pt>
                <c:pt idx="4220" formatCode="General">
                  <c:v>-3.7906811723142599E-4</c:v>
                </c:pt>
                <c:pt idx="4221" formatCode="General">
                  <c:v>-3.8047059879181598E-4</c:v>
                </c:pt>
                <c:pt idx="4222" formatCode="General">
                  <c:v>-4.1335213751277501E-4</c:v>
                </c:pt>
                <c:pt idx="4223" formatCode="General">
                  <c:v>-3.86009239422354E-4</c:v>
                </c:pt>
                <c:pt idx="4224" formatCode="General">
                  <c:v>-3.5471843074475103E-4</c:v>
                </c:pt>
                <c:pt idx="4225" formatCode="General">
                  <c:v>-3.6360047723436103E-4</c:v>
                </c:pt>
                <c:pt idx="4226" formatCode="General">
                  <c:v>-3.8190688456424802E-4</c:v>
                </c:pt>
                <c:pt idx="4227" formatCode="General">
                  <c:v>-4.1597371577656702E-4</c:v>
                </c:pt>
                <c:pt idx="4228" formatCode="General">
                  <c:v>-3.6598615071945298E-4</c:v>
                </c:pt>
                <c:pt idx="4229" formatCode="General">
                  <c:v>-3.4741161806294398E-4</c:v>
                </c:pt>
                <c:pt idx="4230" formatCode="General">
                  <c:v>-3.7333338575607302E-4</c:v>
                </c:pt>
                <c:pt idx="4231" formatCode="General">
                  <c:v>-3.5892334620994302E-4</c:v>
                </c:pt>
                <c:pt idx="4232" formatCode="General">
                  <c:v>-3.6912389836336401E-4</c:v>
                </c:pt>
                <c:pt idx="4233" formatCode="General">
                  <c:v>-3.7826708445881099E-4</c:v>
                </c:pt>
                <c:pt idx="4234" formatCode="General">
                  <c:v>-4.12672718514281E-4</c:v>
                </c:pt>
                <c:pt idx="4235" formatCode="General">
                  <c:v>-3.7639430774517901E-4</c:v>
                </c:pt>
                <c:pt idx="4236" formatCode="General">
                  <c:v>-4.2125259027479502E-4</c:v>
                </c:pt>
                <c:pt idx="4237" formatCode="General">
                  <c:v>-3.7597727858975001E-4</c:v>
                </c:pt>
                <c:pt idx="4238" formatCode="General">
                  <c:v>-4.2820187647892401E-4</c:v>
                </c:pt>
                <c:pt idx="4239" formatCode="General">
                  <c:v>-3.9709228581472398E-4</c:v>
                </c:pt>
                <c:pt idx="4240" formatCode="General">
                  <c:v>-4.1255624745945398E-4</c:v>
                </c:pt>
                <c:pt idx="4241" formatCode="General">
                  <c:v>-4.1920369723918202E-4</c:v>
                </c:pt>
                <c:pt idx="4242" formatCode="General">
                  <c:v>-3.79494132884857E-4</c:v>
                </c:pt>
                <c:pt idx="4243" formatCode="General">
                  <c:v>-4.0565522267946899E-4</c:v>
                </c:pt>
                <c:pt idx="4244" formatCode="General">
                  <c:v>-3.6912302720539002E-4</c:v>
                </c:pt>
                <c:pt idx="4245" formatCode="General">
                  <c:v>-3.9619348413045402E-4</c:v>
                </c:pt>
                <c:pt idx="4246" formatCode="General">
                  <c:v>-4.2221072729281702E-4</c:v>
                </c:pt>
                <c:pt idx="4247" formatCode="General">
                  <c:v>-3.6764848428839101E-4</c:v>
                </c:pt>
                <c:pt idx="4248" formatCode="General">
                  <c:v>-4.1307749015862102E-4</c:v>
                </c:pt>
                <c:pt idx="4249" formatCode="General">
                  <c:v>-4.2076630225582501E-4</c:v>
                </c:pt>
                <c:pt idx="4250" formatCode="General">
                  <c:v>-3.72358444933492E-4</c:v>
                </c:pt>
                <c:pt idx="4251" formatCode="General">
                  <c:v>-3.7406977879451698E-4</c:v>
                </c:pt>
                <c:pt idx="4252" formatCode="General">
                  <c:v>-3.5852082610196302E-4</c:v>
                </c:pt>
                <c:pt idx="4253" formatCode="General">
                  <c:v>-3.8382437756296402E-4</c:v>
                </c:pt>
                <c:pt idx="4254" formatCode="General">
                  <c:v>-3.7263471211009197E-4</c:v>
                </c:pt>
                <c:pt idx="4255" formatCode="General">
                  <c:v>-3.97272683006842E-4</c:v>
                </c:pt>
                <c:pt idx="4256" formatCode="General">
                  <c:v>-3.6930660536809898E-4</c:v>
                </c:pt>
                <c:pt idx="4257" formatCode="General">
                  <c:v>-4.2518086625084302E-4</c:v>
                </c:pt>
                <c:pt idx="4258" formatCode="General">
                  <c:v>-3.7593626264035001E-4</c:v>
                </c:pt>
                <c:pt idx="4259" formatCode="General">
                  <c:v>-4.2723011150885501E-4</c:v>
                </c:pt>
                <c:pt idx="4260" formatCode="General">
                  <c:v>-4.2110058911286601E-4</c:v>
                </c:pt>
                <c:pt idx="4261" formatCode="General">
                  <c:v>-3.9924565077119399E-4</c:v>
                </c:pt>
                <c:pt idx="4262" formatCode="General">
                  <c:v>-3.9216158776652997E-4</c:v>
                </c:pt>
                <c:pt idx="4263" formatCode="General">
                  <c:v>-3.6089316732201398E-4</c:v>
                </c:pt>
                <c:pt idx="4264" formatCode="General">
                  <c:v>-3.8598868172472298E-4</c:v>
                </c:pt>
                <c:pt idx="4265" formatCode="General">
                  <c:v>-4.0524447932977002E-4</c:v>
                </c:pt>
                <c:pt idx="4266" formatCode="General">
                  <c:v>-3.9071908059749101E-4</c:v>
                </c:pt>
                <c:pt idx="4267" formatCode="General">
                  <c:v>-3.8997923168849103E-4</c:v>
                </c:pt>
                <c:pt idx="4268" formatCode="General">
                  <c:v>-3.7371028126499401E-4</c:v>
                </c:pt>
                <c:pt idx="4269" formatCode="General">
                  <c:v>-3.6883350274883301E-4</c:v>
                </c:pt>
                <c:pt idx="4270" formatCode="General">
                  <c:v>-3.7643269777531502E-4</c:v>
                </c:pt>
                <c:pt idx="4271" formatCode="General">
                  <c:v>-3.8336773818712603E-4</c:v>
                </c:pt>
                <c:pt idx="4272" formatCode="General">
                  <c:v>-4.1074568903583502E-4</c:v>
                </c:pt>
                <c:pt idx="4273" formatCode="General">
                  <c:v>-3.8995936347157402E-4</c:v>
                </c:pt>
                <c:pt idx="4274" formatCode="General">
                  <c:v>-3.5119000573819001E-4</c:v>
                </c:pt>
                <c:pt idx="4275" formatCode="General">
                  <c:v>-3.7479889236072402E-4</c:v>
                </c:pt>
                <c:pt idx="4276" formatCode="General">
                  <c:v>-3.7471996413704697E-4</c:v>
                </c:pt>
                <c:pt idx="4277" formatCode="General">
                  <c:v>-3.6537591440347701E-4</c:v>
                </c:pt>
                <c:pt idx="4278" formatCode="General">
                  <c:v>-4.0117032781206402E-4</c:v>
                </c:pt>
                <c:pt idx="4279" formatCode="General">
                  <c:v>-4.0053551345666102E-4</c:v>
                </c:pt>
                <c:pt idx="4280" formatCode="General">
                  <c:v>-3.74140894735431E-4</c:v>
                </c:pt>
                <c:pt idx="4281" formatCode="General">
                  <c:v>-3.8649703536902799E-4</c:v>
                </c:pt>
                <c:pt idx="4282" formatCode="General">
                  <c:v>-3.8453638414452602E-4</c:v>
                </c:pt>
                <c:pt idx="4283" formatCode="General">
                  <c:v>-3.69090200901162E-4</c:v>
                </c:pt>
                <c:pt idx="4284" formatCode="General">
                  <c:v>-3.8658344555535099E-4</c:v>
                </c:pt>
                <c:pt idx="4285" formatCode="General">
                  <c:v>-3.9479503648925398E-4</c:v>
                </c:pt>
                <c:pt idx="4286" formatCode="General">
                  <c:v>-3.86854700214334E-4</c:v>
                </c:pt>
                <c:pt idx="4287" formatCode="General">
                  <c:v>-4.1036487585751101E-4</c:v>
                </c:pt>
                <c:pt idx="4288" formatCode="General">
                  <c:v>-3.6475222669527099E-4</c:v>
                </c:pt>
                <c:pt idx="4289" formatCode="General">
                  <c:v>-3.9172521162329701E-4</c:v>
                </c:pt>
                <c:pt idx="4290" formatCode="General">
                  <c:v>-3.9420747648720699E-4</c:v>
                </c:pt>
                <c:pt idx="4291" formatCode="General">
                  <c:v>-3.7728517294739701E-4</c:v>
                </c:pt>
                <c:pt idx="4292" formatCode="General">
                  <c:v>-4.05345400741488E-4</c:v>
                </c:pt>
                <c:pt idx="4293" formatCode="General">
                  <c:v>-3.85521948813307E-4</c:v>
                </c:pt>
                <c:pt idx="4294" formatCode="General">
                  <c:v>-4.3095404211457799E-4</c:v>
                </c:pt>
                <c:pt idx="4295" formatCode="General">
                  <c:v>-4.0188027999087599E-4</c:v>
                </c:pt>
                <c:pt idx="4296" formatCode="General">
                  <c:v>-3.9544059170601301E-4</c:v>
                </c:pt>
                <c:pt idx="4297" formatCode="General">
                  <c:v>-3.7538928001074002E-4</c:v>
                </c:pt>
                <c:pt idx="4298" formatCode="General">
                  <c:v>-3.9437702706000301E-4</c:v>
                </c:pt>
                <c:pt idx="4299" formatCode="General">
                  <c:v>-3.5868551972905799E-4</c:v>
                </c:pt>
                <c:pt idx="4300" formatCode="General">
                  <c:v>-3.9578968278235801E-4</c:v>
                </c:pt>
                <c:pt idx="4301" formatCode="General">
                  <c:v>-3.9844740245232501E-4</c:v>
                </c:pt>
                <c:pt idx="4302" formatCode="General">
                  <c:v>-3.6406235597976402E-4</c:v>
                </c:pt>
                <c:pt idx="4303" formatCode="General">
                  <c:v>-4.0836598695312702E-4</c:v>
                </c:pt>
                <c:pt idx="4304" formatCode="General">
                  <c:v>-3.6801533334052198E-4</c:v>
                </c:pt>
                <c:pt idx="4305" formatCode="General">
                  <c:v>-3.84806625970639E-4</c:v>
                </c:pt>
                <c:pt idx="4306" formatCode="General">
                  <c:v>-4.03278881126297E-4</c:v>
                </c:pt>
                <c:pt idx="4307" formatCode="General">
                  <c:v>-3.80619808223906E-4</c:v>
                </c:pt>
                <c:pt idx="4308" formatCode="General">
                  <c:v>-3.8967429876402899E-4</c:v>
                </c:pt>
                <c:pt idx="4309" formatCode="General">
                  <c:v>-3.6827811677944997E-4</c:v>
                </c:pt>
                <c:pt idx="4310" formatCode="General">
                  <c:v>-4.1086577667856999E-4</c:v>
                </c:pt>
                <c:pt idx="4311" formatCode="General">
                  <c:v>-3.8078937375332801E-4</c:v>
                </c:pt>
                <c:pt idx="4312" formatCode="General">
                  <c:v>-3.6807813783648299E-4</c:v>
                </c:pt>
                <c:pt idx="4313" formatCode="General">
                  <c:v>-3.68000211608327E-4</c:v>
                </c:pt>
                <c:pt idx="4314" formatCode="General">
                  <c:v>-3.8000363903470798E-4</c:v>
                </c:pt>
                <c:pt idx="4315" formatCode="General">
                  <c:v>-3.8741841705503899E-4</c:v>
                </c:pt>
                <c:pt idx="4316" formatCode="General">
                  <c:v>-3.8259775703412699E-4</c:v>
                </c:pt>
                <c:pt idx="4317" formatCode="General">
                  <c:v>-3.5544971452870701E-4</c:v>
                </c:pt>
                <c:pt idx="4318" formatCode="General">
                  <c:v>-3.4290692138602799E-4</c:v>
                </c:pt>
                <c:pt idx="4319" formatCode="General">
                  <c:v>-4.24156465837086E-4</c:v>
                </c:pt>
                <c:pt idx="4320" formatCode="General">
                  <c:v>-4.5569050866095599E-4</c:v>
                </c:pt>
                <c:pt idx="4321" formatCode="General">
                  <c:v>-4.0167658321482502E-4</c:v>
                </c:pt>
                <c:pt idx="4322" formatCode="General">
                  <c:v>-4.0126057915895698E-4</c:v>
                </c:pt>
                <c:pt idx="4323" formatCode="General">
                  <c:v>-4.0265568029484701E-4</c:v>
                </c:pt>
                <c:pt idx="4324" formatCode="General">
                  <c:v>-4.0261589254933901E-4</c:v>
                </c:pt>
                <c:pt idx="4325" formatCode="General">
                  <c:v>-3.6665720521320802E-4</c:v>
                </c:pt>
                <c:pt idx="4326" formatCode="General">
                  <c:v>-3.7157985239763498E-4</c:v>
                </c:pt>
                <c:pt idx="4327" formatCode="General">
                  <c:v>-3.8823887753294199E-4</c:v>
                </c:pt>
                <c:pt idx="4328" formatCode="General">
                  <c:v>-3.7553964805728197E-4</c:v>
                </c:pt>
                <c:pt idx="4329" formatCode="General">
                  <c:v>-4.1036308598211402E-4</c:v>
                </c:pt>
                <c:pt idx="4330" formatCode="General">
                  <c:v>-4.0096443042289E-4</c:v>
                </c:pt>
                <c:pt idx="4331" formatCode="General">
                  <c:v>-3.5050409965300798E-4</c:v>
                </c:pt>
                <c:pt idx="4332" formatCode="General">
                  <c:v>-3.6899414638005102E-4</c:v>
                </c:pt>
                <c:pt idx="4333" formatCode="General">
                  <c:v>-4.06665094505713E-4</c:v>
                </c:pt>
                <c:pt idx="4334" formatCode="General">
                  <c:v>-3.87370601817078E-4</c:v>
                </c:pt>
                <c:pt idx="4335" formatCode="General">
                  <c:v>-4.1527351506986699E-4</c:v>
                </c:pt>
                <c:pt idx="4336" formatCode="General">
                  <c:v>-4.26972229702497E-4</c:v>
                </c:pt>
                <c:pt idx="4337" formatCode="General">
                  <c:v>-4.0803289219457398E-4</c:v>
                </c:pt>
                <c:pt idx="4338" formatCode="General">
                  <c:v>-3.8727844218528097E-4</c:v>
                </c:pt>
                <c:pt idx="4339" formatCode="General">
                  <c:v>-3.8539180318456601E-4</c:v>
                </c:pt>
                <c:pt idx="4340" formatCode="General">
                  <c:v>-4.03409772443622E-4</c:v>
                </c:pt>
                <c:pt idx="4341" formatCode="General">
                  <c:v>-3.9808664575557501E-4</c:v>
                </c:pt>
                <c:pt idx="4342" formatCode="General">
                  <c:v>-3.96540308458414E-4</c:v>
                </c:pt>
                <c:pt idx="4343" formatCode="General">
                  <c:v>-3.8127166968905701E-4</c:v>
                </c:pt>
                <c:pt idx="4344" formatCode="General">
                  <c:v>-3.7902328692162598E-4</c:v>
                </c:pt>
                <c:pt idx="4345" formatCode="General">
                  <c:v>-4.03114122652214E-4</c:v>
                </c:pt>
                <c:pt idx="4346" formatCode="General">
                  <c:v>-3.7485834540565801E-4</c:v>
                </c:pt>
                <c:pt idx="4347" formatCode="General">
                  <c:v>-3.5660463090730302E-4</c:v>
                </c:pt>
                <c:pt idx="4348" formatCode="General">
                  <c:v>-3.71767649354611E-4</c:v>
                </c:pt>
                <c:pt idx="4349" formatCode="General">
                  <c:v>-3.9933353703547499E-4</c:v>
                </c:pt>
                <c:pt idx="4350" formatCode="General">
                  <c:v>-3.55346130155344E-4</c:v>
                </c:pt>
                <c:pt idx="4351" formatCode="General">
                  <c:v>-3.6423442593554802E-4</c:v>
                </c:pt>
                <c:pt idx="4352" formatCode="General">
                  <c:v>-3.9202283121938798E-4</c:v>
                </c:pt>
                <c:pt idx="4353" formatCode="General">
                  <c:v>-4.4051929218424398E-4</c:v>
                </c:pt>
                <c:pt idx="4354" formatCode="General">
                  <c:v>-3.772826672909E-4</c:v>
                </c:pt>
                <c:pt idx="4355" formatCode="General">
                  <c:v>-4.1294997408845803E-4</c:v>
                </c:pt>
                <c:pt idx="4356" formatCode="General">
                  <c:v>-3.8300499310957802E-4</c:v>
                </c:pt>
                <c:pt idx="4357" formatCode="General">
                  <c:v>-3.6289997604387102E-4</c:v>
                </c:pt>
                <c:pt idx="4358" formatCode="General">
                  <c:v>-4.2524995844019E-4</c:v>
                </c:pt>
                <c:pt idx="4359" formatCode="General">
                  <c:v>-3.57528914057205E-4</c:v>
                </c:pt>
                <c:pt idx="4360" formatCode="General">
                  <c:v>-3.9183026092412499E-4</c:v>
                </c:pt>
                <c:pt idx="4361" formatCode="General">
                  <c:v>-3.6456151178954402E-4</c:v>
                </c:pt>
                <c:pt idx="4362" formatCode="General">
                  <c:v>-4.1512235523712398E-4</c:v>
                </c:pt>
                <c:pt idx="4363" formatCode="General">
                  <c:v>-3.8424504669226899E-4</c:v>
                </c:pt>
                <c:pt idx="4364" formatCode="General">
                  <c:v>-4.0154831572459799E-4</c:v>
                </c:pt>
                <c:pt idx="4365" formatCode="General">
                  <c:v>-3.32109071094641E-4</c:v>
                </c:pt>
                <c:pt idx="4366" formatCode="General">
                  <c:v>-3.8490930595382999E-4</c:v>
                </c:pt>
                <c:pt idx="4367" formatCode="General">
                  <c:v>-3.8671452109369101E-4</c:v>
                </c:pt>
                <c:pt idx="4368" formatCode="General">
                  <c:v>-3.7891920541255098E-4</c:v>
                </c:pt>
                <c:pt idx="4369" formatCode="General">
                  <c:v>-3.85094166130913E-4</c:v>
                </c:pt>
                <c:pt idx="4370" formatCode="General">
                  <c:v>-4.04309716119431E-4</c:v>
                </c:pt>
                <c:pt idx="4371" formatCode="General">
                  <c:v>-3.5328471204978501E-4</c:v>
                </c:pt>
                <c:pt idx="4372" formatCode="General">
                  <c:v>-3.6707971877282102E-4</c:v>
                </c:pt>
                <c:pt idx="4373" formatCode="General">
                  <c:v>-3.8785993597238201E-4</c:v>
                </c:pt>
                <c:pt idx="4374" formatCode="General">
                  <c:v>-3.9197271295919503E-4</c:v>
                </c:pt>
                <c:pt idx="4375" formatCode="General">
                  <c:v>-3.7934908936099898E-4</c:v>
                </c:pt>
                <c:pt idx="4376" formatCode="General">
                  <c:v>-3.8200444882702798E-4</c:v>
                </c:pt>
                <c:pt idx="4377" formatCode="General">
                  <c:v>-4.1368353903570402E-4</c:v>
                </c:pt>
                <c:pt idx="4378" formatCode="General">
                  <c:v>-3.8588839955740201E-4</c:v>
                </c:pt>
                <c:pt idx="4379" formatCode="General">
                  <c:v>-3.6795237101557401E-4</c:v>
                </c:pt>
                <c:pt idx="4380" formatCode="General">
                  <c:v>-3.6422540566239699E-4</c:v>
                </c:pt>
                <c:pt idx="4381" formatCode="General">
                  <c:v>-3.68745692436528E-4</c:v>
                </c:pt>
                <c:pt idx="4382" formatCode="General">
                  <c:v>-4.2858383577388002E-4</c:v>
                </c:pt>
                <c:pt idx="4383" formatCode="General">
                  <c:v>-4.7493395473763598E-4</c:v>
                </c:pt>
                <c:pt idx="4384" formatCode="General">
                  <c:v>-4.2298517361219099E-4</c:v>
                </c:pt>
                <c:pt idx="4385" formatCode="General">
                  <c:v>-3.9121033072354899E-4</c:v>
                </c:pt>
                <c:pt idx="4386" formatCode="General">
                  <c:v>-3.8135961630023503E-4</c:v>
                </c:pt>
                <c:pt idx="4387" formatCode="General">
                  <c:v>-3.8911408011682499E-4</c:v>
                </c:pt>
                <c:pt idx="4388" formatCode="General">
                  <c:v>-3.89707209792329E-4</c:v>
                </c:pt>
                <c:pt idx="4389" formatCode="General">
                  <c:v>-4.5295420176258498E-4</c:v>
                </c:pt>
                <c:pt idx="4390" formatCode="General">
                  <c:v>-3.9751181714098701E-4</c:v>
                </c:pt>
                <c:pt idx="4391" formatCode="General">
                  <c:v>-3.7022007166740599E-4</c:v>
                </c:pt>
                <c:pt idx="4392" formatCode="General">
                  <c:v>-3.4379432619199401E-4</c:v>
                </c:pt>
                <c:pt idx="4393" formatCode="General">
                  <c:v>-3.8942853105889801E-4</c:v>
                </c:pt>
                <c:pt idx="4394" formatCode="General">
                  <c:v>-3.95915373655036E-4</c:v>
                </c:pt>
                <c:pt idx="4395" formatCode="General">
                  <c:v>-4.3313750802670702E-4</c:v>
                </c:pt>
                <c:pt idx="4396" formatCode="General">
                  <c:v>-3.7351375402462498E-4</c:v>
                </c:pt>
                <c:pt idx="4397" formatCode="General">
                  <c:v>-3.71630334593675E-4</c:v>
                </c:pt>
                <c:pt idx="4398" formatCode="General">
                  <c:v>-3.93336577379726E-4</c:v>
                </c:pt>
                <c:pt idx="4399" formatCode="General">
                  <c:v>-3.9312911642652801E-4</c:v>
                </c:pt>
                <c:pt idx="4400" formatCode="General">
                  <c:v>-3.9341105745036199E-4</c:v>
                </c:pt>
                <c:pt idx="4401" formatCode="General">
                  <c:v>-4.5750932309789901E-4</c:v>
                </c:pt>
                <c:pt idx="4402" formatCode="General">
                  <c:v>-3.9492779954984701E-4</c:v>
                </c:pt>
                <c:pt idx="4403" formatCode="General">
                  <c:v>-3.91432475975446E-4</c:v>
                </c:pt>
                <c:pt idx="4404" formatCode="General">
                  <c:v>-3.5693373301178E-4</c:v>
                </c:pt>
                <c:pt idx="4405" formatCode="General">
                  <c:v>-3.9308489365771102E-4</c:v>
                </c:pt>
                <c:pt idx="4406" formatCode="General">
                  <c:v>-3.9289615383596198E-4</c:v>
                </c:pt>
                <c:pt idx="4407" formatCode="General">
                  <c:v>-3.4762377157266001E-4</c:v>
                </c:pt>
                <c:pt idx="4408" formatCode="General">
                  <c:v>-3.7015253268369501E-4</c:v>
                </c:pt>
                <c:pt idx="4409" formatCode="General">
                  <c:v>-3.7669711983461597E-4</c:v>
                </c:pt>
                <c:pt idx="4410" formatCode="General">
                  <c:v>-4.0536870304473801E-4</c:v>
                </c:pt>
                <c:pt idx="4411" formatCode="General">
                  <c:v>-3.8116466723456201E-4</c:v>
                </c:pt>
                <c:pt idx="4412" formatCode="General">
                  <c:v>-3.98749967304017E-4</c:v>
                </c:pt>
                <c:pt idx="4413" formatCode="General">
                  <c:v>-3.7417093277538802E-4</c:v>
                </c:pt>
                <c:pt idx="4414" formatCode="General">
                  <c:v>-3.7734934212625302E-4</c:v>
                </c:pt>
                <c:pt idx="4415" formatCode="General">
                  <c:v>-3.8920571951526703E-4</c:v>
                </c:pt>
                <c:pt idx="4416" formatCode="General">
                  <c:v>-4.1008071680335799E-4</c:v>
                </c:pt>
                <c:pt idx="4417" formatCode="General">
                  <c:v>-3.7874963424352001E-4</c:v>
                </c:pt>
                <c:pt idx="4418" formatCode="General">
                  <c:v>-3.8711987503333399E-4</c:v>
                </c:pt>
                <c:pt idx="4419" formatCode="General">
                  <c:v>-4.14205926450289E-4</c:v>
                </c:pt>
                <c:pt idx="4420" formatCode="General">
                  <c:v>-3.7609526400839599E-4</c:v>
                </c:pt>
                <c:pt idx="4421" formatCode="General">
                  <c:v>-4.1939420002991702E-4</c:v>
                </c:pt>
                <c:pt idx="4422" formatCode="General">
                  <c:v>-3.7763236342752498E-4</c:v>
                </c:pt>
                <c:pt idx="4423" formatCode="General">
                  <c:v>-3.7951723379474897E-4</c:v>
                </c:pt>
                <c:pt idx="4424" formatCode="General">
                  <c:v>-4.34656538753484E-4</c:v>
                </c:pt>
                <c:pt idx="4425" formatCode="General">
                  <c:v>-3.8317426622892401E-4</c:v>
                </c:pt>
                <c:pt idx="4426" formatCode="General">
                  <c:v>-3.9359820402675301E-4</c:v>
                </c:pt>
                <c:pt idx="4427" formatCode="General">
                  <c:v>-4.0487217913842298E-4</c:v>
                </c:pt>
                <c:pt idx="4428" formatCode="General">
                  <c:v>-4.2635968391662598E-4</c:v>
                </c:pt>
                <c:pt idx="4429" formatCode="General">
                  <c:v>-4.1990585016470999E-4</c:v>
                </c:pt>
                <c:pt idx="4430" formatCode="General">
                  <c:v>-3.8131437659025697E-4</c:v>
                </c:pt>
                <c:pt idx="4431" formatCode="General">
                  <c:v>-4.0385726603212399E-4</c:v>
                </c:pt>
                <c:pt idx="4432" formatCode="General">
                  <c:v>-3.8482728927720302E-4</c:v>
                </c:pt>
                <c:pt idx="4433" formatCode="General">
                  <c:v>-4.0181035088977601E-4</c:v>
                </c:pt>
                <c:pt idx="4434" formatCode="General">
                  <c:v>-3.8703843580995998E-4</c:v>
                </c:pt>
                <c:pt idx="4435" formatCode="General">
                  <c:v>-4.2257443450764698E-4</c:v>
                </c:pt>
                <c:pt idx="4436" formatCode="General">
                  <c:v>-3.7460171088377601E-4</c:v>
                </c:pt>
                <c:pt idx="4437" formatCode="General">
                  <c:v>-4.0391159409378802E-4</c:v>
                </c:pt>
                <c:pt idx="4438" formatCode="General">
                  <c:v>-3.91244834430765E-4</c:v>
                </c:pt>
                <c:pt idx="4439" formatCode="General">
                  <c:v>-4.2191749462346302E-4</c:v>
                </c:pt>
                <c:pt idx="4440" formatCode="General">
                  <c:v>-3.9953817881033401E-4</c:v>
                </c:pt>
                <c:pt idx="4441" formatCode="General">
                  <c:v>-3.8415911884778298E-4</c:v>
                </c:pt>
                <c:pt idx="4442" formatCode="General">
                  <c:v>-4.1391776706462598E-4</c:v>
                </c:pt>
                <c:pt idx="4443" formatCode="General">
                  <c:v>-3.8559979144652602E-4</c:v>
                </c:pt>
                <c:pt idx="4444" formatCode="General">
                  <c:v>-3.9826164130827701E-4</c:v>
                </c:pt>
                <c:pt idx="4445" formatCode="General">
                  <c:v>-3.8968813585810901E-4</c:v>
                </c:pt>
                <c:pt idx="4446" formatCode="General">
                  <c:v>-3.80738501674999E-4</c:v>
                </c:pt>
                <c:pt idx="4447" formatCode="General">
                  <c:v>-3.6130186247766699E-4</c:v>
                </c:pt>
                <c:pt idx="4448" formatCode="General">
                  <c:v>-3.68947208939242E-4</c:v>
                </c:pt>
                <c:pt idx="4449" formatCode="General">
                  <c:v>-3.7298522552468502E-4</c:v>
                </c:pt>
                <c:pt idx="4450" formatCode="General">
                  <c:v>-3.8750931284110498E-4</c:v>
                </c:pt>
                <c:pt idx="4451" formatCode="General">
                  <c:v>-3.9274485799294898E-4</c:v>
                </c:pt>
                <c:pt idx="4452" formatCode="General">
                  <c:v>-4.0238759650533198E-4</c:v>
                </c:pt>
                <c:pt idx="4453" formatCode="General">
                  <c:v>-3.6429765845651303E-4</c:v>
                </c:pt>
                <c:pt idx="4454" formatCode="General">
                  <c:v>-3.8771363783183897E-4</c:v>
                </c:pt>
                <c:pt idx="4455" formatCode="General">
                  <c:v>-3.8938818531352798E-4</c:v>
                </c:pt>
                <c:pt idx="4456" formatCode="General">
                  <c:v>-3.7818854470638E-4</c:v>
                </c:pt>
                <c:pt idx="4457" formatCode="General">
                  <c:v>-4.1372376503437299E-4</c:v>
                </c:pt>
                <c:pt idx="4458" formatCode="General">
                  <c:v>-4.34670918787817E-4</c:v>
                </c:pt>
                <c:pt idx="4459" formatCode="General">
                  <c:v>-3.99493225037356E-4</c:v>
                </c:pt>
                <c:pt idx="4460" formatCode="General">
                  <c:v>-3.8410630886310002E-4</c:v>
                </c:pt>
                <c:pt idx="4461" formatCode="General">
                  <c:v>-4.0205676764782798E-4</c:v>
                </c:pt>
                <c:pt idx="4462" formatCode="General">
                  <c:v>-3.8650363224032998E-4</c:v>
                </c:pt>
                <c:pt idx="4463" formatCode="General">
                  <c:v>-3.89355150535715E-4</c:v>
                </c:pt>
                <c:pt idx="4464" formatCode="General">
                  <c:v>-3.7380198915026299E-4</c:v>
                </c:pt>
                <c:pt idx="4465" formatCode="General">
                  <c:v>-3.86209495025982E-4</c:v>
                </c:pt>
                <c:pt idx="4466" formatCode="General">
                  <c:v>-3.9746505802260501E-4</c:v>
                </c:pt>
                <c:pt idx="4467" formatCode="General">
                  <c:v>-3.54610531493358E-4</c:v>
                </c:pt>
                <c:pt idx="4468" formatCode="General">
                  <c:v>-4.2184033356153E-4</c:v>
                </c:pt>
                <c:pt idx="4469" formatCode="General">
                  <c:v>-3.9764946211458599E-4</c:v>
                </c:pt>
                <c:pt idx="4470" formatCode="General">
                  <c:v>-3.9199030493815599E-4</c:v>
                </c:pt>
                <c:pt idx="4471" formatCode="General">
                  <c:v>-3.8898051949235401E-4</c:v>
                </c:pt>
                <c:pt idx="4472" formatCode="General">
                  <c:v>-3.7143438232602801E-4</c:v>
                </c:pt>
                <c:pt idx="4473" formatCode="General">
                  <c:v>-4.2970633725645298E-4</c:v>
                </c:pt>
                <c:pt idx="4474" formatCode="General">
                  <c:v>-4.2868032118874403E-4</c:v>
                </c:pt>
                <c:pt idx="4475" formatCode="General">
                  <c:v>-4.1608932711704799E-4</c:v>
                </c:pt>
                <c:pt idx="4476" formatCode="General">
                  <c:v>-3.8540338295570402E-4</c:v>
                </c:pt>
                <c:pt idx="4477" formatCode="General">
                  <c:v>-3.8665904964092399E-4</c:v>
                </c:pt>
                <c:pt idx="4478" formatCode="General">
                  <c:v>-4.07550247211103E-4</c:v>
                </c:pt>
                <c:pt idx="4479" formatCode="General">
                  <c:v>-3.9558320022241598E-4</c:v>
                </c:pt>
                <c:pt idx="4480" formatCode="General">
                  <c:v>-4.0563948329215002E-4</c:v>
                </c:pt>
                <c:pt idx="4481" formatCode="General">
                  <c:v>-3.8585832664346498E-4</c:v>
                </c:pt>
                <c:pt idx="4482" formatCode="General">
                  <c:v>-3.7224589475318398E-4</c:v>
                </c:pt>
                <c:pt idx="4483" formatCode="General">
                  <c:v>-4.0787045237762203E-4</c:v>
                </c:pt>
                <c:pt idx="4484" formatCode="General">
                  <c:v>-4.1217840776036299E-4</c:v>
                </c:pt>
                <c:pt idx="4485" formatCode="General">
                  <c:v>-3.7249909866739499E-4</c:v>
                </c:pt>
                <c:pt idx="4486" formatCode="General">
                  <c:v>-3.8432706276736298E-4</c:v>
                </c:pt>
                <c:pt idx="4487" formatCode="General">
                  <c:v>-4.0455598898483599E-4</c:v>
                </c:pt>
                <c:pt idx="4488" formatCode="General">
                  <c:v>-3.8154833603445102E-4</c:v>
                </c:pt>
                <c:pt idx="4489" formatCode="General">
                  <c:v>-3.8822275894583199E-4</c:v>
                </c:pt>
                <c:pt idx="4490" formatCode="General">
                  <c:v>-4.0368603702252301E-4</c:v>
                </c:pt>
                <c:pt idx="4491" formatCode="General">
                  <c:v>-3.81685068957391E-4</c:v>
                </c:pt>
                <c:pt idx="4492" formatCode="General">
                  <c:v>-3.6612714358894298E-4</c:v>
                </c:pt>
                <c:pt idx="4493" formatCode="General">
                  <c:v>-3.8890314747861099E-4</c:v>
                </c:pt>
                <c:pt idx="4494" formatCode="General">
                  <c:v>-3.6515980702475198E-4</c:v>
                </c:pt>
                <c:pt idx="4495" formatCode="General">
                  <c:v>-3.7120345995811702E-4</c:v>
                </c:pt>
                <c:pt idx="4496" formatCode="General">
                  <c:v>-3.7923404866771899E-4</c:v>
                </c:pt>
                <c:pt idx="4497" formatCode="General">
                  <c:v>-3.9024712346970601E-4</c:v>
                </c:pt>
                <c:pt idx="4498" formatCode="General">
                  <c:v>-3.8593333734119998E-4</c:v>
                </c:pt>
                <c:pt idx="4499" formatCode="General">
                  <c:v>-4.2238068229668002E-4</c:v>
                </c:pt>
                <c:pt idx="4500" formatCode="General">
                  <c:v>-3.8703467401334001E-4</c:v>
                </c:pt>
                <c:pt idx="4501" formatCode="General">
                  <c:v>-3.5598257072108001E-4</c:v>
                </c:pt>
                <c:pt idx="4502" formatCode="General">
                  <c:v>-4.0221172563548099E-4</c:v>
                </c:pt>
                <c:pt idx="4503" formatCode="General">
                  <c:v>-4.0642685491982199E-4</c:v>
                </c:pt>
                <c:pt idx="4504" formatCode="General">
                  <c:v>-3.8358651611101297E-4</c:v>
                </c:pt>
                <c:pt idx="4505" formatCode="General">
                  <c:v>-3.5608692754058999E-4</c:v>
                </c:pt>
                <c:pt idx="4506" formatCode="General">
                  <c:v>-3.8978760519995E-4</c:v>
                </c:pt>
                <c:pt idx="4507" formatCode="General">
                  <c:v>-4.0484248130650001E-4</c:v>
                </c:pt>
                <c:pt idx="4508" formatCode="General">
                  <c:v>-3.8999935930860102E-4</c:v>
                </c:pt>
                <c:pt idx="4509" formatCode="General">
                  <c:v>-3.5961376656796199E-4</c:v>
                </c:pt>
                <c:pt idx="4510" formatCode="General">
                  <c:v>-3.69300789488005E-4</c:v>
                </c:pt>
                <c:pt idx="4511" formatCode="General">
                  <c:v>-3.9087709367325202E-4</c:v>
                </c:pt>
                <c:pt idx="4512" formatCode="General">
                  <c:v>-3.8668216933720399E-4</c:v>
                </c:pt>
                <c:pt idx="4513" formatCode="General">
                  <c:v>-3.7579566053839802E-4</c:v>
                </c:pt>
                <c:pt idx="4514" formatCode="General">
                  <c:v>-3.8224809090438403E-4</c:v>
                </c:pt>
                <c:pt idx="4515" formatCode="General">
                  <c:v>-3.98325507279566E-4</c:v>
                </c:pt>
                <c:pt idx="4516" formatCode="General">
                  <c:v>-3.8277090978755898E-4</c:v>
                </c:pt>
                <c:pt idx="4517" formatCode="General">
                  <c:v>-4.2102058133459898E-4</c:v>
                </c:pt>
                <c:pt idx="4518" formatCode="General">
                  <c:v>-3.9239687185159801E-4</c:v>
                </c:pt>
                <c:pt idx="4519" formatCode="General">
                  <c:v>-4.01342375873566E-4</c:v>
                </c:pt>
                <c:pt idx="4520" formatCode="General">
                  <c:v>-3.87792127965289E-4</c:v>
                </c:pt>
                <c:pt idx="4521" formatCode="General">
                  <c:v>-3.7072366305484599E-4</c:v>
                </c:pt>
                <c:pt idx="4522" formatCode="General">
                  <c:v>-3.9096547624280502E-4</c:v>
                </c:pt>
                <c:pt idx="4523" formatCode="General">
                  <c:v>-3.96076407799072E-4</c:v>
                </c:pt>
                <c:pt idx="4524" formatCode="General">
                  <c:v>-3.94590314240359E-4</c:v>
                </c:pt>
                <c:pt idx="4525" formatCode="General">
                  <c:v>-3.9479834877928299E-4</c:v>
                </c:pt>
                <c:pt idx="4526" formatCode="General">
                  <c:v>-3.8857776533461998E-4</c:v>
                </c:pt>
                <c:pt idx="4527" formatCode="General">
                  <c:v>-3.6051619623828199E-4</c:v>
                </c:pt>
                <c:pt idx="4528" formatCode="General">
                  <c:v>-3.7325162738946401E-4</c:v>
                </c:pt>
                <c:pt idx="4529" formatCode="General">
                  <c:v>-3.9931982011499998E-4</c:v>
                </c:pt>
                <c:pt idx="4530" formatCode="General">
                  <c:v>-3.8537393558527201E-4</c:v>
                </c:pt>
                <c:pt idx="4531" formatCode="General">
                  <c:v>-3.6503645699113E-4</c:v>
                </c:pt>
                <c:pt idx="4532" formatCode="General">
                  <c:v>-3.8036024076655301E-4</c:v>
                </c:pt>
                <c:pt idx="4533" formatCode="General">
                  <c:v>-4.1567706305316901E-4</c:v>
                </c:pt>
                <c:pt idx="4534" formatCode="General">
                  <c:v>-3.8422646131649498E-4</c:v>
                </c:pt>
                <c:pt idx="4535" formatCode="General">
                  <c:v>-4.29972837069534E-4</c:v>
                </c:pt>
                <c:pt idx="4536" formatCode="General">
                  <c:v>-3.8298814541520501E-4</c:v>
                </c:pt>
                <c:pt idx="4537" formatCode="General">
                  <c:v>-3.6975020825128201E-4</c:v>
                </c:pt>
                <c:pt idx="4538" formatCode="General">
                  <c:v>-3.8602604939497903E-4</c:v>
                </c:pt>
                <c:pt idx="4539" formatCode="General">
                  <c:v>-3.7872884074979199E-4</c:v>
                </c:pt>
                <c:pt idx="4540" formatCode="General">
                  <c:v>-3.9401014356155498E-4</c:v>
                </c:pt>
                <c:pt idx="4541" formatCode="General">
                  <c:v>-4.3076173089068098E-4</c:v>
                </c:pt>
                <c:pt idx="4542" formatCode="General">
                  <c:v>-4.1156822548596103E-4</c:v>
                </c:pt>
                <c:pt idx="4543" formatCode="General">
                  <c:v>-4.0310652228395499E-4</c:v>
                </c:pt>
                <c:pt idx="4544" formatCode="General">
                  <c:v>-4.1608865317413902E-4</c:v>
                </c:pt>
                <c:pt idx="4545" formatCode="General">
                  <c:v>-4.1223849718707698E-4</c:v>
                </c:pt>
                <c:pt idx="4546" formatCode="General">
                  <c:v>-3.8335053411803102E-4</c:v>
                </c:pt>
                <c:pt idx="4547" formatCode="General">
                  <c:v>-3.9266607508804701E-4</c:v>
                </c:pt>
                <c:pt idx="4548" formatCode="General">
                  <c:v>-3.7378491727971898E-4</c:v>
                </c:pt>
                <c:pt idx="4549" formatCode="General">
                  <c:v>-4.6500671813127001E-4</c:v>
                </c:pt>
                <c:pt idx="4550" formatCode="General">
                  <c:v>-4.3341608248476901E-4</c:v>
                </c:pt>
                <c:pt idx="4551" formatCode="General">
                  <c:v>-4.4388851595675099E-4</c:v>
                </c:pt>
                <c:pt idx="4552" formatCode="General">
                  <c:v>-3.9019692484031798E-4</c:v>
                </c:pt>
                <c:pt idx="4553" formatCode="General">
                  <c:v>-3.6529134831986699E-4</c:v>
                </c:pt>
                <c:pt idx="4554" formatCode="General">
                  <c:v>-3.86005227163066E-4</c:v>
                </c:pt>
                <c:pt idx="4555" formatCode="General">
                  <c:v>-4.0125572969927799E-4</c:v>
                </c:pt>
                <c:pt idx="4556" formatCode="General">
                  <c:v>-3.7165496366323403E-4</c:v>
                </c:pt>
                <c:pt idx="4557" formatCode="General">
                  <c:v>-3.96793529744352E-4</c:v>
                </c:pt>
                <c:pt idx="4558" formatCode="General">
                  <c:v>-3.9722379207939002E-4</c:v>
                </c:pt>
                <c:pt idx="4559" formatCode="General">
                  <c:v>-4.4023949931940102E-4</c:v>
                </c:pt>
                <c:pt idx="4560" formatCode="General">
                  <c:v>-3.8540912315448902E-4</c:v>
                </c:pt>
                <c:pt idx="4561" formatCode="General">
                  <c:v>-4.4046100229922798E-4</c:v>
                </c:pt>
                <c:pt idx="4562" formatCode="General">
                  <c:v>-4.0702909883024601E-4</c:v>
                </c:pt>
                <c:pt idx="4563" formatCode="General">
                  <c:v>-3.9690523227105999E-4</c:v>
                </c:pt>
                <c:pt idx="4564" formatCode="General">
                  <c:v>-3.8028019057129701E-4</c:v>
                </c:pt>
                <c:pt idx="4565" formatCode="General">
                  <c:v>-3.8434404004489899E-4</c:v>
                </c:pt>
                <c:pt idx="4566" formatCode="General">
                  <c:v>-3.8876181862503202E-4</c:v>
                </c:pt>
                <c:pt idx="4567" formatCode="General">
                  <c:v>-3.7668943130321302E-4</c:v>
                </c:pt>
                <c:pt idx="4568" formatCode="General">
                  <c:v>-3.9855937884472701E-4</c:v>
                </c:pt>
                <c:pt idx="4569" formatCode="General">
                  <c:v>-3.92140542922133E-4</c:v>
                </c:pt>
                <c:pt idx="4570" formatCode="General">
                  <c:v>-3.4654472288773801E-4</c:v>
                </c:pt>
                <c:pt idx="4571" formatCode="General">
                  <c:v>-3.77133019450274E-4</c:v>
                </c:pt>
                <c:pt idx="4572" formatCode="General">
                  <c:v>-4.2038007780938397E-4</c:v>
                </c:pt>
                <c:pt idx="4573" formatCode="General">
                  <c:v>-4.1805066917698899E-4</c:v>
                </c:pt>
                <c:pt idx="4574" formatCode="General">
                  <c:v>-4.3211965978204802E-4</c:v>
                </c:pt>
                <c:pt idx="4575" formatCode="General">
                  <c:v>-4.0770502387836599E-4</c:v>
                </c:pt>
                <c:pt idx="4576" formatCode="General">
                  <c:v>-3.9709907829144601E-4</c:v>
                </c:pt>
                <c:pt idx="4577" formatCode="General">
                  <c:v>-4.21336342263245E-4</c:v>
                </c:pt>
                <c:pt idx="4578" formatCode="General">
                  <c:v>-3.6547774254488198E-4</c:v>
                </c:pt>
                <c:pt idx="4579" formatCode="General">
                  <c:v>-3.9607060590327899E-4</c:v>
                </c:pt>
                <c:pt idx="4580" formatCode="General">
                  <c:v>-3.7545562584358297E-4</c:v>
                </c:pt>
                <c:pt idx="4581" formatCode="General">
                  <c:v>-4.1525344023575001E-4</c:v>
                </c:pt>
                <c:pt idx="4582" formatCode="General">
                  <c:v>-3.6067713600452302E-4</c:v>
                </c:pt>
                <c:pt idx="4583" formatCode="General">
                  <c:v>-3.88827427116247E-4</c:v>
                </c:pt>
                <c:pt idx="4584" formatCode="General">
                  <c:v>-3.6452401820400099E-4</c:v>
                </c:pt>
                <c:pt idx="4585" formatCode="General">
                  <c:v>-3.74331914786467E-4</c:v>
                </c:pt>
                <c:pt idx="4586" formatCode="General">
                  <c:v>-4.52411210432072E-4</c:v>
                </c:pt>
                <c:pt idx="4587" formatCode="General">
                  <c:v>-4.1381728936267501E-4</c:v>
                </c:pt>
                <c:pt idx="4588" formatCode="General">
                  <c:v>-3.96258916872531E-4</c:v>
                </c:pt>
                <c:pt idx="4589" formatCode="General">
                  <c:v>-3.6565582862119601E-4</c:v>
                </c:pt>
                <c:pt idx="4590" formatCode="General">
                  <c:v>-4.2992981816669998E-4</c:v>
                </c:pt>
                <c:pt idx="4591" formatCode="General">
                  <c:v>-3.9693539089200302E-4</c:v>
                </c:pt>
                <c:pt idx="4592" formatCode="General">
                  <c:v>-3.6338963121754599E-4</c:v>
                </c:pt>
                <c:pt idx="4593" formatCode="General">
                  <c:v>-3.7250362188033802E-4</c:v>
                </c:pt>
                <c:pt idx="4594" formatCode="General">
                  <c:v>-4.03184191753221E-4</c:v>
                </c:pt>
                <c:pt idx="4595" formatCode="General">
                  <c:v>-4.17485954590722E-4</c:v>
                </c:pt>
                <c:pt idx="4596" formatCode="General">
                  <c:v>-4.3202652162738599E-4</c:v>
                </c:pt>
                <c:pt idx="4597" formatCode="General">
                  <c:v>-3.7423396564295998E-4</c:v>
                </c:pt>
                <c:pt idx="4598" formatCode="General">
                  <c:v>-3.7023570937369998E-4</c:v>
                </c:pt>
                <c:pt idx="4599" formatCode="General">
                  <c:v>-3.7447901260183097E-4</c:v>
                </c:pt>
                <c:pt idx="4600" formatCode="General">
                  <c:v>-3.7552244457982401E-4</c:v>
                </c:pt>
                <c:pt idx="4601" formatCode="General">
                  <c:v>-3.8737295158369398E-4</c:v>
                </c:pt>
                <c:pt idx="4602" formatCode="General">
                  <c:v>-3.8690811521212602E-4</c:v>
                </c:pt>
                <c:pt idx="4603" formatCode="General">
                  <c:v>-4.1016868562922601E-4</c:v>
                </c:pt>
                <c:pt idx="4604" formatCode="General">
                  <c:v>-4.0934447647419302E-4</c:v>
                </c:pt>
                <c:pt idx="4605" formatCode="General">
                  <c:v>-4.1965070262985603E-4</c:v>
                </c:pt>
                <c:pt idx="4606" formatCode="General">
                  <c:v>-4.0177214569168701E-4</c:v>
                </c:pt>
                <c:pt idx="4607" formatCode="General">
                  <c:v>-4.09502533774846E-4</c:v>
                </c:pt>
                <c:pt idx="4608" formatCode="General">
                  <c:v>-4.3279711556034499E-4</c:v>
                </c:pt>
                <c:pt idx="4609" formatCode="General">
                  <c:v>-3.9410093048179099E-4</c:v>
                </c:pt>
                <c:pt idx="4610" formatCode="General">
                  <c:v>-3.6512288608369601E-4</c:v>
                </c:pt>
                <c:pt idx="4611" formatCode="General">
                  <c:v>-3.7783344684880801E-4</c:v>
                </c:pt>
                <c:pt idx="4612" formatCode="General">
                  <c:v>-3.8474594835045999E-4</c:v>
                </c:pt>
                <c:pt idx="4613" formatCode="General">
                  <c:v>-4.2947542902413698E-4</c:v>
                </c:pt>
                <c:pt idx="4614" formatCode="General">
                  <c:v>-3.6026043116528999E-4</c:v>
                </c:pt>
                <c:pt idx="4615" formatCode="General">
                  <c:v>-3.9499349626834299E-4</c:v>
                </c:pt>
                <c:pt idx="4616" formatCode="General">
                  <c:v>-4.1366207953205902E-4</c:v>
                </c:pt>
                <c:pt idx="4617" formatCode="General">
                  <c:v>-3.8201618742419302E-4</c:v>
                </c:pt>
                <c:pt idx="4618" formatCode="General">
                  <c:v>-3.9048356516186599E-4</c:v>
                </c:pt>
                <c:pt idx="4619" formatCode="General">
                  <c:v>-3.8655658753479499E-4</c:v>
                </c:pt>
                <c:pt idx="4620" formatCode="General">
                  <c:v>-4.1322531825787597E-4</c:v>
                </c:pt>
                <c:pt idx="4621" formatCode="General">
                  <c:v>-4.15938828728418E-4</c:v>
                </c:pt>
                <c:pt idx="4622" formatCode="General">
                  <c:v>-4.1325773612419197E-4</c:v>
                </c:pt>
                <c:pt idx="4623" formatCode="General">
                  <c:v>-4.2861903917915703E-4</c:v>
                </c:pt>
                <c:pt idx="4624" formatCode="General">
                  <c:v>-4.19386456245148E-4</c:v>
                </c:pt>
                <c:pt idx="4625" formatCode="General">
                  <c:v>-3.9504242856453598E-4</c:v>
                </c:pt>
                <c:pt idx="4626" formatCode="General">
                  <c:v>-4.01354479488824E-4</c:v>
                </c:pt>
                <c:pt idx="4627" formatCode="General">
                  <c:v>-3.8557891672692102E-4</c:v>
                </c:pt>
                <c:pt idx="4628" formatCode="General">
                  <c:v>-3.8382932012411399E-4</c:v>
                </c:pt>
                <c:pt idx="4629" formatCode="General">
                  <c:v>-3.7987412793545898E-4</c:v>
                </c:pt>
                <c:pt idx="4630" formatCode="General">
                  <c:v>-3.6715943355743701E-4</c:v>
                </c:pt>
                <c:pt idx="4631" formatCode="General">
                  <c:v>-3.9108783940011802E-4</c:v>
                </c:pt>
                <c:pt idx="4632" formatCode="General">
                  <c:v>-3.94748122027774E-4</c:v>
                </c:pt>
                <c:pt idx="4633" formatCode="General">
                  <c:v>-4.2112445760240599E-4</c:v>
                </c:pt>
                <c:pt idx="4634" formatCode="General">
                  <c:v>-4.2483929948288097E-4</c:v>
                </c:pt>
                <c:pt idx="4635" formatCode="General">
                  <c:v>-3.6803045927930403E-4</c:v>
                </c:pt>
                <c:pt idx="4636" formatCode="General">
                  <c:v>-4.1559623434641902E-4</c:v>
                </c:pt>
                <c:pt idx="4637" formatCode="General">
                  <c:v>-3.9933313834681201E-4</c:v>
                </c:pt>
                <c:pt idx="4638" formatCode="General">
                  <c:v>-3.8681349779205298E-4</c:v>
                </c:pt>
                <c:pt idx="4639" formatCode="General">
                  <c:v>-3.8351362025957898E-4</c:v>
                </c:pt>
                <c:pt idx="4640" formatCode="General">
                  <c:v>-4.0857024463689502E-4</c:v>
                </c:pt>
                <c:pt idx="4641" formatCode="General">
                  <c:v>-3.78252774808641E-4</c:v>
                </c:pt>
                <c:pt idx="4642" formatCode="General">
                  <c:v>-4.30002304793219E-4</c:v>
                </c:pt>
                <c:pt idx="4643" formatCode="General">
                  <c:v>-4.0016945197910998E-4</c:v>
                </c:pt>
                <c:pt idx="4644" formatCode="General">
                  <c:v>-4.0514823061189398E-4</c:v>
                </c:pt>
                <c:pt idx="4645" formatCode="General">
                  <c:v>-3.9289132131664102E-4</c:v>
                </c:pt>
                <c:pt idx="4646" formatCode="General">
                  <c:v>-3.6285019378313999E-4</c:v>
                </c:pt>
                <c:pt idx="4647" formatCode="General">
                  <c:v>-3.6518354411814999E-4</c:v>
                </c:pt>
                <c:pt idx="4648" formatCode="General">
                  <c:v>-4.5424133337923701E-4</c:v>
                </c:pt>
                <c:pt idx="4649" formatCode="General">
                  <c:v>-4.2702793594806999E-4</c:v>
                </c:pt>
                <c:pt idx="4650" formatCode="General">
                  <c:v>-3.9480383412961298E-4</c:v>
                </c:pt>
                <c:pt idx="4651" formatCode="General">
                  <c:v>-4.0492182758931E-4</c:v>
                </c:pt>
                <c:pt idx="4652" formatCode="General">
                  <c:v>-3.8625721140947601E-4</c:v>
                </c:pt>
                <c:pt idx="4653" formatCode="General">
                  <c:v>-4.0794228417248801E-4</c:v>
                </c:pt>
                <c:pt idx="4654" formatCode="General">
                  <c:v>-4.0296704559272302E-4</c:v>
                </c:pt>
                <c:pt idx="4655" formatCode="General">
                  <c:v>-4.0613528282612202E-4</c:v>
                </c:pt>
                <c:pt idx="4656" formatCode="General">
                  <c:v>-4.2231122707106901E-4</c:v>
                </c:pt>
                <c:pt idx="4657" formatCode="General">
                  <c:v>-4.2978975954940501E-4</c:v>
                </c:pt>
                <c:pt idx="4658" formatCode="General">
                  <c:v>-3.8854498876706898E-4</c:v>
                </c:pt>
                <c:pt idx="4659" formatCode="General">
                  <c:v>-4.0628690609210001E-4</c:v>
                </c:pt>
                <c:pt idx="4660" formatCode="General">
                  <c:v>-4.0465930085167103E-4</c:v>
                </c:pt>
                <c:pt idx="4661" formatCode="General">
                  <c:v>-3.6233821324751901E-4</c:v>
                </c:pt>
                <c:pt idx="4662" formatCode="General">
                  <c:v>-4.0297114163943701E-4</c:v>
                </c:pt>
                <c:pt idx="4663" formatCode="General">
                  <c:v>-4.1778362411400502E-4</c:v>
                </c:pt>
                <c:pt idx="4664" formatCode="General">
                  <c:v>-3.89294996779613E-4</c:v>
                </c:pt>
                <c:pt idx="4665" formatCode="General">
                  <c:v>-3.98339144964844E-4</c:v>
                </c:pt>
                <c:pt idx="4666" formatCode="General">
                  <c:v>-4.2772647972432398E-4</c:v>
                </c:pt>
                <c:pt idx="4667" formatCode="General">
                  <c:v>-3.8262837890937901E-4</c:v>
                </c:pt>
                <c:pt idx="4668" formatCode="General">
                  <c:v>-3.6484423650795799E-4</c:v>
                </c:pt>
                <c:pt idx="4669" formatCode="General">
                  <c:v>-4.06611141510485E-4</c:v>
                </c:pt>
                <c:pt idx="4670" formatCode="General">
                  <c:v>-3.8987237022166402E-4</c:v>
                </c:pt>
                <c:pt idx="4671" formatCode="General">
                  <c:v>-4.1248931731750299E-4</c:v>
                </c:pt>
                <c:pt idx="4672" formatCode="General">
                  <c:v>-3.8639897069689503E-4</c:v>
                </c:pt>
                <c:pt idx="4673" formatCode="General">
                  <c:v>-4.1886974956214498E-4</c:v>
                </c:pt>
                <c:pt idx="4674" formatCode="General">
                  <c:v>-4.2343914823740598E-4</c:v>
                </c:pt>
                <c:pt idx="4675" formatCode="General">
                  <c:v>-4.35178337029856E-4</c:v>
                </c:pt>
                <c:pt idx="4676" formatCode="General">
                  <c:v>-3.90534154180418E-4</c:v>
                </c:pt>
                <c:pt idx="4677" formatCode="General">
                  <c:v>-3.8662328603635698E-4</c:v>
                </c:pt>
                <c:pt idx="4678" formatCode="General">
                  <c:v>-4.1388468082077502E-4</c:v>
                </c:pt>
                <c:pt idx="4679" formatCode="General">
                  <c:v>-4.2104630643290499E-4</c:v>
                </c:pt>
                <c:pt idx="4680" formatCode="General">
                  <c:v>-3.7370557568416901E-4</c:v>
                </c:pt>
                <c:pt idx="4681" formatCode="General">
                  <c:v>-4.1751996795611499E-4</c:v>
                </c:pt>
                <c:pt idx="4682" formatCode="General">
                  <c:v>-4.2467571482765601E-4</c:v>
                </c:pt>
                <c:pt idx="4683" formatCode="General">
                  <c:v>-4.0246850038715999E-4</c:v>
                </c:pt>
                <c:pt idx="4684" formatCode="General">
                  <c:v>-4.21896517671805E-4</c:v>
                </c:pt>
                <c:pt idx="4685" formatCode="General">
                  <c:v>-3.6060237734946901E-4</c:v>
                </c:pt>
                <c:pt idx="4686" formatCode="General">
                  <c:v>-3.9259663328076202E-4</c:v>
                </c:pt>
                <c:pt idx="4687" formatCode="General">
                  <c:v>-3.9003400300272902E-4</c:v>
                </c:pt>
                <c:pt idx="4688" formatCode="General">
                  <c:v>-4.5720200625772403E-4</c:v>
                </c:pt>
                <c:pt idx="4689" formatCode="General">
                  <c:v>-3.9526477670004899E-4</c:v>
                </c:pt>
                <c:pt idx="4690" formatCode="General">
                  <c:v>-4.0891599169237599E-4</c:v>
                </c:pt>
                <c:pt idx="4691" formatCode="General">
                  <c:v>-4.0488862771672398E-4</c:v>
                </c:pt>
                <c:pt idx="4692" formatCode="General">
                  <c:v>-4.0673056847858702E-4</c:v>
                </c:pt>
                <c:pt idx="4693" formatCode="General">
                  <c:v>-3.8597379231542698E-4</c:v>
                </c:pt>
                <c:pt idx="4694" formatCode="General">
                  <c:v>-3.7145629941826898E-4</c:v>
                </c:pt>
                <c:pt idx="4695" formatCode="General">
                  <c:v>-3.89176928620727E-4</c:v>
                </c:pt>
                <c:pt idx="4696" formatCode="General">
                  <c:v>-4.1940748766591601E-4</c:v>
                </c:pt>
                <c:pt idx="4697" formatCode="General">
                  <c:v>-3.8292520648117103E-4</c:v>
                </c:pt>
                <c:pt idx="4698" formatCode="General">
                  <c:v>-3.6947635929118202E-4</c:v>
                </c:pt>
                <c:pt idx="4699" formatCode="General">
                  <c:v>-4.011610553426E-4</c:v>
                </c:pt>
                <c:pt idx="4700" formatCode="General">
                  <c:v>-3.9791203705814599E-4</c:v>
                </c:pt>
                <c:pt idx="4701" formatCode="General">
                  <c:v>-3.9289999722391298E-4</c:v>
                </c:pt>
                <c:pt idx="4702" formatCode="General">
                  <c:v>-3.5036135882845999E-4</c:v>
                </c:pt>
                <c:pt idx="4703" formatCode="General">
                  <c:v>-3.8534297057481903E-4</c:v>
                </c:pt>
                <c:pt idx="4704" formatCode="General">
                  <c:v>-3.8615958791222299E-4</c:v>
                </c:pt>
                <c:pt idx="4705" formatCode="General">
                  <c:v>-4.09959249760918E-4</c:v>
                </c:pt>
                <c:pt idx="4706" formatCode="General">
                  <c:v>-4.1360324318508998E-4</c:v>
                </c:pt>
                <c:pt idx="4707" formatCode="General">
                  <c:v>-3.7448087371662401E-4</c:v>
                </c:pt>
                <c:pt idx="4708" formatCode="General">
                  <c:v>-3.8859489390168799E-4</c:v>
                </c:pt>
                <c:pt idx="4709" formatCode="General">
                  <c:v>-3.8693785094578401E-4</c:v>
                </c:pt>
                <c:pt idx="4710" formatCode="General">
                  <c:v>-4.0997393178357998E-4</c:v>
                </c:pt>
                <c:pt idx="4711" formatCode="General">
                  <c:v>-3.9768621679832301E-4</c:v>
                </c:pt>
                <c:pt idx="4712" formatCode="General">
                  <c:v>-4.0905617959403602E-4</c:v>
                </c:pt>
                <c:pt idx="4713" formatCode="General">
                  <c:v>-4.11477014250991E-4</c:v>
                </c:pt>
                <c:pt idx="4714" formatCode="General">
                  <c:v>-3.69995197342415E-4</c:v>
                </c:pt>
                <c:pt idx="4715" formatCode="General">
                  <c:v>-3.8578679560146399E-4</c:v>
                </c:pt>
                <c:pt idx="4716" formatCode="General">
                  <c:v>-3.8939997899913303E-4</c:v>
                </c:pt>
                <c:pt idx="4717" formatCode="General">
                  <c:v>-4.1729450448577902E-4</c:v>
                </c:pt>
                <c:pt idx="4718" formatCode="General">
                  <c:v>-4.2679517886073899E-4</c:v>
                </c:pt>
                <c:pt idx="4719" formatCode="General">
                  <c:v>-4.1300158072590402E-4</c:v>
                </c:pt>
                <c:pt idx="4720" formatCode="General">
                  <c:v>-4.25364912850901E-4</c:v>
                </c:pt>
                <c:pt idx="4721" formatCode="General">
                  <c:v>-3.9665911392626902E-4</c:v>
                </c:pt>
                <c:pt idx="4722" formatCode="General">
                  <c:v>-3.6854910124520002E-4</c:v>
                </c:pt>
                <c:pt idx="4723" formatCode="General">
                  <c:v>-3.86684301483222E-4</c:v>
                </c:pt>
                <c:pt idx="4724" formatCode="General">
                  <c:v>-3.7999446893104399E-4</c:v>
                </c:pt>
                <c:pt idx="4725" formatCode="General">
                  <c:v>-3.8299408491576301E-4</c:v>
                </c:pt>
                <c:pt idx="4726" formatCode="General">
                  <c:v>-3.6282349524366999E-4</c:v>
                </c:pt>
                <c:pt idx="4727" formatCode="General">
                  <c:v>-3.8604095622797401E-4</c:v>
                </c:pt>
                <c:pt idx="4728" formatCode="General">
                  <c:v>-4.35389818474038E-4</c:v>
                </c:pt>
                <c:pt idx="4729" formatCode="General">
                  <c:v>-4.0334548846063999E-4</c:v>
                </c:pt>
                <c:pt idx="4730" formatCode="General">
                  <c:v>-3.8271535917513999E-4</c:v>
                </c:pt>
                <c:pt idx="4731" formatCode="General">
                  <c:v>-4.1256264547117499E-4</c:v>
                </c:pt>
                <c:pt idx="4732" formatCode="General">
                  <c:v>-3.9856132947165902E-4</c:v>
                </c:pt>
                <c:pt idx="4733" formatCode="General">
                  <c:v>-4.2395295676828201E-4</c:v>
                </c:pt>
                <c:pt idx="4734" formatCode="General">
                  <c:v>-3.7881409808640499E-4</c:v>
                </c:pt>
                <c:pt idx="4735" formatCode="General">
                  <c:v>-3.9731280344072203E-4</c:v>
                </c:pt>
                <c:pt idx="4736" formatCode="General">
                  <c:v>-3.9226848526052402E-4</c:v>
                </c:pt>
                <c:pt idx="4737" formatCode="General">
                  <c:v>-3.8507247655935998E-4</c:v>
                </c:pt>
                <c:pt idx="4738" formatCode="General">
                  <c:v>-3.9989910704718497E-4</c:v>
                </c:pt>
                <c:pt idx="4739" formatCode="General">
                  <c:v>-3.7354192133691298E-4</c:v>
                </c:pt>
                <c:pt idx="4740" formatCode="General">
                  <c:v>-3.9640027019099998E-4</c:v>
                </c:pt>
                <c:pt idx="4741" formatCode="General">
                  <c:v>-4.1138683976444702E-4</c:v>
                </c:pt>
                <c:pt idx="4742" formatCode="General">
                  <c:v>-4.0031992514611098E-4</c:v>
                </c:pt>
                <c:pt idx="4743" formatCode="General">
                  <c:v>-3.8487191325783801E-4</c:v>
                </c:pt>
                <c:pt idx="4744" formatCode="General">
                  <c:v>-4.1651075681195602E-4</c:v>
                </c:pt>
                <c:pt idx="4745" formatCode="General">
                  <c:v>-3.7669103893945801E-4</c:v>
                </c:pt>
                <c:pt idx="4746" formatCode="General">
                  <c:v>-3.6214819135492801E-4</c:v>
                </c:pt>
                <c:pt idx="4747" formatCode="General">
                  <c:v>-4.01676682896701E-4</c:v>
                </c:pt>
                <c:pt idx="4748" formatCode="General">
                  <c:v>-4.05714856206729E-4</c:v>
                </c:pt>
                <c:pt idx="4749" formatCode="General">
                  <c:v>-3.8805347648650701E-4</c:v>
                </c:pt>
                <c:pt idx="4750" formatCode="General">
                  <c:v>-4.0410039787402399E-4</c:v>
                </c:pt>
                <c:pt idx="4751" formatCode="General">
                  <c:v>-4.2895748556437603E-4</c:v>
                </c:pt>
                <c:pt idx="4752" formatCode="General">
                  <c:v>-3.8222360152668502E-4</c:v>
                </c:pt>
                <c:pt idx="4753" formatCode="General">
                  <c:v>-3.8725430264815802E-4</c:v>
                </c:pt>
                <c:pt idx="4754" formatCode="General">
                  <c:v>-4.1020911526355399E-4</c:v>
                </c:pt>
                <c:pt idx="4755" formatCode="General">
                  <c:v>-4.0866393628219303E-4</c:v>
                </c:pt>
                <c:pt idx="4756" formatCode="General">
                  <c:v>-3.7210065005354001E-4</c:v>
                </c:pt>
                <c:pt idx="4757" formatCode="General">
                  <c:v>-3.8636548749614301E-4</c:v>
                </c:pt>
                <c:pt idx="4758" formatCode="General">
                  <c:v>-3.8664471113390698E-4</c:v>
                </c:pt>
                <c:pt idx="4759" formatCode="General">
                  <c:v>-4.06718056275942E-4</c:v>
                </c:pt>
                <c:pt idx="4760" formatCode="General">
                  <c:v>-3.9123779362398202E-4</c:v>
                </c:pt>
                <c:pt idx="4761" formatCode="General">
                  <c:v>-3.9333639333872199E-4</c:v>
                </c:pt>
                <c:pt idx="4762" formatCode="General">
                  <c:v>-4.0780635666114499E-4</c:v>
                </c:pt>
                <c:pt idx="4763" formatCode="General">
                  <c:v>-4.1924820409221898E-4</c:v>
                </c:pt>
                <c:pt idx="4764" formatCode="General">
                  <c:v>-3.7399371324745202E-4</c:v>
                </c:pt>
                <c:pt idx="4765" formatCode="General">
                  <c:v>-3.7941070165314601E-4</c:v>
                </c:pt>
                <c:pt idx="4766" formatCode="General">
                  <c:v>-4.0965826732768302E-4</c:v>
                </c:pt>
                <c:pt idx="4767" formatCode="General">
                  <c:v>-4.12928844607395E-4</c:v>
                </c:pt>
                <c:pt idx="4768" formatCode="General">
                  <c:v>-4.0358500197604002E-4</c:v>
                </c:pt>
                <c:pt idx="4769" formatCode="General">
                  <c:v>-4.16794787719692E-4</c:v>
                </c:pt>
                <c:pt idx="4770" formatCode="General">
                  <c:v>-4.1511050023382398E-4</c:v>
                </c:pt>
                <c:pt idx="4771" formatCode="General">
                  <c:v>-3.5628020765680402E-4</c:v>
                </c:pt>
                <c:pt idx="4772" formatCode="General">
                  <c:v>-3.9584387270352598E-4</c:v>
                </c:pt>
                <c:pt idx="4773" formatCode="General">
                  <c:v>-3.8114028688510299E-4</c:v>
                </c:pt>
                <c:pt idx="4774" formatCode="General">
                  <c:v>-4.1461875496897401E-4</c:v>
                </c:pt>
                <c:pt idx="4775" formatCode="General">
                  <c:v>-4.1512188604519399E-4</c:v>
                </c:pt>
                <c:pt idx="4776" formatCode="General">
                  <c:v>-3.8280095616548298E-4</c:v>
                </c:pt>
                <c:pt idx="4777" formatCode="General">
                  <c:v>-3.8313931489429999E-4</c:v>
                </c:pt>
                <c:pt idx="4778" formatCode="General">
                  <c:v>-3.8458140356210002E-4</c:v>
                </c:pt>
                <c:pt idx="4779" formatCode="General">
                  <c:v>-3.9907451940009202E-4</c:v>
                </c:pt>
                <c:pt idx="4780" formatCode="General">
                  <c:v>-4.1012997493338599E-4</c:v>
                </c:pt>
                <c:pt idx="4781" formatCode="General">
                  <c:v>-3.9589600971250599E-4</c:v>
                </c:pt>
                <c:pt idx="4782" formatCode="General">
                  <c:v>-4.24244989100935E-4</c:v>
                </c:pt>
                <c:pt idx="4783" formatCode="General">
                  <c:v>-4.1890806002194402E-4</c:v>
                </c:pt>
                <c:pt idx="4784" formatCode="General">
                  <c:v>-3.8243704696648502E-4</c:v>
                </c:pt>
                <c:pt idx="4785" formatCode="General">
                  <c:v>-3.7778697075284499E-4</c:v>
                </c:pt>
                <c:pt idx="4786" formatCode="General">
                  <c:v>-3.9800779325770499E-4</c:v>
                </c:pt>
                <c:pt idx="4787" formatCode="General">
                  <c:v>-3.8145042186138602E-4</c:v>
                </c:pt>
                <c:pt idx="4788" formatCode="General">
                  <c:v>-4.0360303451167601E-4</c:v>
                </c:pt>
                <c:pt idx="4789" formatCode="General">
                  <c:v>-3.9082047297277602E-4</c:v>
                </c:pt>
                <c:pt idx="4790" formatCode="General">
                  <c:v>-4.03695683731238E-4</c:v>
                </c:pt>
                <c:pt idx="4791" formatCode="General">
                  <c:v>-3.7117544032879102E-4</c:v>
                </c:pt>
                <c:pt idx="4792" formatCode="General">
                  <c:v>-4.3928665061097801E-4</c:v>
                </c:pt>
                <c:pt idx="4793" formatCode="General">
                  <c:v>-3.88663281918512E-4</c:v>
                </c:pt>
                <c:pt idx="4794" formatCode="General">
                  <c:v>-3.7069256088304503E-4</c:v>
                </c:pt>
                <c:pt idx="4795" formatCode="General">
                  <c:v>-4.0197441049647902E-4</c:v>
                </c:pt>
                <c:pt idx="4796" formatCode="General">
                  <c:v>-3.5872193986911499E-4</c:v>
                </c:pt>
                <c:pt idx="4797" formatCode="General">
                  <c:v>-4.0704028408526601E-4</c:v>
                </c:pt>
                <c:pt idx="4798" formatCode="General">
                  <c:v>-3.9053819039605602E-4</c:v>
                </c:pt>
                <c:pt idx="4799" formatCode="General">
                  <c:v>-3.8140843608491998E-4</c:v>
                </c:pt>
                <c:pt idx="4800" formatCode="General">
                  <c:v>-4.37470867111631E-4</c:v>
                </c:pt>
                <c:pt idx="4801" formatCode="General">
                  <c:v>-3.7555098013083402E-4</c:v>
                </c:pt>
                <c:pt idx="4802" formatCode="General">
                  <c:v>-3.6439427900623699E-4</c:v>
                </c:pt>
                <c:pt idx="4803" formatCode="General">
                  <c:v>-3.7461270120990901E-4</c:v>
                </c:pt>
                <c:pt idx="4804" formatCode="General">
                  <c:v>-3.78351739477705E-4</c:v>
                </c:pt>
                <c:pt idx="4805" formatCode="General">
                  <c:v>-4.1986375912599202E-4</c:v>
                </c:pt>
                <c:pt idx="4806" formatCode="General">
                  <c:v>-3.9786914636487098E-4</c:v>
                </c:pt>
                <c:pt idx="4807" formatCode="General">
                  <c:v>-3.9531435591630101E-4</c:v>
                </c:pt>
                <c:pt idx="4808" formatCode="General">
                  <c:v>-3.9734360760430501E-4</c:v>
                </c:pt>
                <c:pt idx="4809" formatCode="General">
                  <c:v>-3.8848892179059702E-4</c:v>
                </c:pt>
                <c:pt idx="4810" formatCode="General">
                  <c:v>-3.9220682548814299E-4</c:v>
                </c:pt>
                <c:pt idx="4811" formatCode="General">
                  <c:v>-4.3105628677761199E-4</c:v>
                </c:pt>
                <c:pt idx="4812" formatCode="General">
                  <c:v>-4.1794742428650399E-4</c:v>
                </c:pt>
                <c:pt idx="4813" formatCode="General">
                  <c:v>-4.1612799627019402E-4</c:v>
                </c:pt>
                <c:pt idx="4814" formatCode="General">
                  <c:v>-4.1141375971348999E-4</c:v>
                </c:pt>
                <c:pt idx="4815" formatCode="General">
                  <c:v>-3.6480531252550998E-4</c:v>
                </c:pt>
                <c:pt idx="4816" formatCode="General">
                  <c:v>-4.1163509200875601E-4</c:v>
                </c:pt>
                <c:pt idx="4817" formatCode="General">
                  <c:v>-3.8021422421418203E-4</c:v>
                </c:pt>
                <c:pt idx="4818" formatCode="General">
                  <c:v>-3.7930937094189199E-4</c:v>
                </c:pt>
                <c:pt idx="4819" formatCode="General">
                  <c:v>-3.8721779843109899E-4</c:v>
                </c:pt>
                <c:pt idx="4820" formatCode="General">
                  <c:v>-3.74386509721877E-4</c:v>
                </c:pt>
                <c:pt idx="4821" formatCode="General">
                  <c:v>-3.6254991998551099E-4</c:v>
                </c:pt>
                <c:pt idx="4822" formatCode="General">
                  <c:v>-4.0795600008548398E-4</c:v>
                </c:pt>
                <c:pt idx="4823" formatCode="General">
                  <c:v>-3.7396255893624498E-4</c:v>
                </c:pt>
                <c:pt idx="4824" formatCode="General">
                  <c:v>-3.8315690180437797E-4</c:v>
                </c:pt>
                <c:pt idx="4825" formatCode="General">
                  <c:v>-3.9073817138706601E-4</c:v>
                </c:pt>
                <c:pt idx="4826" formatCode="General">
                  <c:v>-3.6697314813547701E-4</c:v>
                </c:pt>
                <c:pt idx="4827" formatCode="General">
                  <c:v>-3.97556946193786E-4</c:v>
                </c:pt>
                <c:pt idx="4828" formatCode="General">
                  <c:v>-4.057186291785E-4</c:v>
                </c:pt>
                <c:pt idx="4829" formatCode="General">
                  <c:v>-4.0679659048807002E-4</c:v>
                </c:pt>
                <c:pt idx="4830" formatCode="General">
                  <c:v>-3.97900612390562E-4</c:v>
                </c:pt>
                <c:pt idx="4831" formatCode="General">
                  <c:v>-3.5669061456815001E-4</c:v>
                </c:pt>
                <c:pt idx="4832" formatCode="General">
                  <c:v>-4.1479882313486297E-4</c:v>
                </c:pt>
                <c:pt idx="4833" formatCode="General">
                  <c:v>-3.5834216465220202E-4</c:v>
                </c:pt>
                <c:pt idx="4834" formatCode="General">
                  <c:v>-3.8830568592468899E-4</c:v>
                </c:pt>
                <c:pt idx="4835" formatCode="General">
                  <c:v>-3.6740941829659199E-4</c:v>
                </c:pt>
                <c:pt idx="4836" formatCode="General">
                  <c:v>-3.9867659403977E-4</c:v>
                </c:pt>
                <c:pt idx="4837" formatCode="General">
                  <c:v>-3.72793567731285E-4</c:v>
                </c:pt>
                <c:pt idx="4838" formatCode="General">
                  <c:v>-3.6832999350405E-4</c:v>
                </c:pt>
                <c:pt idx="4839" formatCode="General">
                  <c:v>-3.6803156400449502E-4</c:v>
                </c:pt>
                <c:pt idx="4840" formatCode="General">
                  <c:v>-3.94694669769091E-4</c:v>
                </c:pt>
                <c:pt idx="4841" formatCode="General">
                  <c:v>-3.7396760459093998E-4</c:v>
                </c:pt>
                <c:pt idx="4842" formatCode="General">
                  <c:v>-3.6851652317223399E-4</c:v>
                </c:pt>
                <c:pt idx="4843" formatCode="General">
                  <c:v>-3.8847294646976102E-4</c:v>
                </c:pt>
                <c:pt idx="4844" formatCode="General">
                  <c:v>-3.9071845087462699E-4</c:v>
                </c:pt>
                <c:pt idx="4845" formatCode="General">
                  <c:v>-4.0587430557831701E-4</c:v>
                </c:pt>
                <c:pt idx="4846" formatCode="General">
                  <c:v>-3.6159119388125797E-4</c:v>
                </c:pt>
                <c:pt idx="4847" formatCode="General">
                  <c:v>-4.00443234780912E-4</c:v>
                </c:pt>
                <c:pt idx="4848" formatCode="General">
                  <c:v>-3.9764491516685799E-4</c:v>
                </c:pt>
                <c:pt idx="4849" formatCode="General">
                  <c:v>-3.8836405598185802E-4</c:v>
                </c:pt>
                <c:pt idx="4850" formatCode="General">
                  <c:v>-3.8403731167229501E-4</c:v>
                </c:pt>
                <c:pt idx="4851" formatCode="General">
                  <c:v>-3.7506793272451902E-4</c:v>
                </c:pt>
                <c:pt idx="4852" formatCode="General">
                  <c:v>-4.3759187488003201E-4</c:v>
                </c:pt>
                <c:pt idx="4853" formatCode="General">
                  <c:v>-4.1319356781294202E-4</c:v>
                </c:pt>
                <c:pt idx="4854" formatCode="General">
                  <c:v>-4.2053111979862401E-4</c:v>
                </c:pt>
                <c:pt idx="4855" formatCode="General">
                  <c:v>-4.0504504709694899E-4</c:v>
                </c:pt>
                <c:pt idx="4856" formatCode="General">
                  <c:v>-3.6750959804087102E-4</c:v>
                </c:pt>
                <c:pt idx="4857" formatCode="General">
                  <c:v>-3.6003351543037698E-4</c:v>
                </c:pt>
                <c:pt idx="4858" formatCode="General">
                  <c:v>-3.8898348653038301E-4</c:v>
                </c:pt>
                <c:pt idx="4859" formatCode="General">
                  <c:v>-4.1757787214589199E-4</c:v>
                </c:pt>
                <c:pt idx="4860" formatCode="General">
                  <c:v>-3.7658434766998401E-4</c:v>
                </c:pt>
                <c:pt idx="4861" formatCode="General">
                  <c:v>-3.7085175849794799E-4</c:v>
                </c:pt>
                <c:pt idx="4862" formatCode="General">
                  <c:v>-3.90315079112692E-4</c:v>
                </c:pt>
                <c:pt idx="4863" formatCode="General">
                  <c:v>-3.8154700130367601E-4</c:v>
                </c:pt>
                <c:pt idx="4864" formatCode="General">
                  <c:v>-3.7470856695749302E-4</c:v>
                </c:pt>
                <c:pt idx="4865" formatCode="General">
                  <c:v>-3.8211528981860399E-4</c:v>
                </c:pt>
                <c:pt idx="4866" formatCode="General">
                  <c:v>-3.7476375968181801E-4</c:v>
                </c:pt>
                <c:pt idx="4867" formatCode="General">
                  <c:v>-4.0053514431138602E-4</c:v>
                </c:pt>
                <c:pt idx="4868" formatCode="General">
                  <c:v>-4.0938975144788901E-4</c:v>
                </c:pt>
                <c:pt idx="4869" formatCode="General">
                  <c:v>-4.0990416593669E-4</c:v>
                </c:pt>
                <c:pt idx="4870" formatCode="General">
                  <c:v>-4.1340812215537E-4</c:v>
                </c:pt>
                <c:pt idx="4871" formatCode="General">
                  <c:v>-3.7404889074732099E-4</c:v>
                </c:pt>
                <c:pt idx="4872" formatCode="General">
                  <c:v>-4.0462205582428301E-4</c:v>
                </c:pt>
                <c:pt idx="4873" formatCode="General">
                  <c:v>-4.2697237563889902E-4</c:v>
                </c:pt>
                <c:pt idx="4874" formatCode="General">
                  <c:v>-3.9482643390655102E-4</c:v>
                </c:pt>
                <c:pt idx="4875" formatCode="General">
                  <c:v>-4.0493005018786701E-4</c:v>
                </c:pt>
                <c:pt idx="4876" formatCode="General">
                  <c:v>-4.2073293380909E-4</c:v>
                </c:pt>
                <c:pt idx="4877" formatCode="General">
                  <c:v>-4.22293427359035E-4</c:v>
                </c:pt>
                <c:pt idx="4878" formatCode="General">
                  <c:v>-3.96348106154307E-4</c:v>
                </c:pt>
                <c:pt idx="4879" formatCode="General">
                  <c:v>-4.0884180826086201E-4</c:v>
                </c:pt>
                <c:pt idx="4880" formatCode="General">
                  <c:v>-4.2828806836669602E-4</c:v>
                </c:pt>
                <c:pt idx="4881" formatCode="General">
                  <c:v>-4.0049571544815998E-4</c:v>
                </c:pt>
                <c:pt idx="4882" formatCode="General">
                  <c:v>-4.3184791076770801E-4</c:v>
                </c:pt>
                <c:pt idx="4883" formatCode="General">
                  <c:v>-4.0051601295718498E-4</c:v>
                </c:pt>
                <c:pt idx="4884" formatCode="General">
                  <c:v>-4.00346219870321E-4</c:v>
                </c:pt>
                <c:pt idx="4885" formatCode="General">
                  <c:v>-4.0887125502406398E-4</c:v>
                </c:pt>
                <c:pt idx="4886" formatCode="General">
                  <c:v>-4.4620045544420601E-4</c:v>
                </c:pt>
                <c:pt idx="4887" formatCode="General">
                  <c:v>-3.7325410749366002E-4</c:v>
                </c:pt>
                <c:pt idx="4888" formatCode="General">
                  <c:v>-4.0070022568580201E-4</c:v>
                </c:pt>
                <c:pt idx="4889" formatCode="General">
                  <c:v>-4.0348507369078598E-4</c:v>
                </c:pt>
                <c:pt idx="4890" formatCode="General">
                  <c:v>-3.9197987938006598E-4</c:v>
                </c:pt>
                <c:pt idx="4891" formatCode="General">
                  <c:v>-3.9893256654460898E-4</c:v>
                </c:pt>
                <c:pt idx="4892" formatCode="General">
                  <c:v>-3.68196977580708E-4</c:v>
                </c:pt>
                <c:pt idx="4893" formatCode="General">
                  <c:v>-3.8567853284321403E-4</c:v>
                </c:pt>
                <c:pt idx="4894" formatCode="General">
                  <c:v>-4.49327775431612E-4</c:v>
                </c:pt>
                <c:pt idx="4895" formatCode="General">
                  <c:v>-4.0147972154760302E-4</c:v>
                </c:pt>
                <c:pt idx="4896" formatCode="General">
                  <c:v>-4.0395618635758601E-4</c:v>
                </c:pt>
                <c:pt idx="4897" formatCode="General">
                  <c:v>-3.6475444356558201E-4</c:v>
                </c:pt>
                <c:pt idx="4898" formatCode="General">
                  <c:v>-4.2136418993828301E-4</c:v>
                </c:pt>
                <c:pt idx="4899" formatCode="General">
                  <c:v>-4.0922092167926699E-4</c:v>
                </c:pt>
                <c:pt idx="4900" formatCode="General">
                  <c:v>-3.6218032495746499E-4</c:v>
                </c:pt>
                <c:pt idx="4901" formatCode="General">
                  <c:v>-3.8540885581962898E-4</c:v>
                </c:pt>
                <c:pt idx="4902" formatCode="General">
                  <c:v>-4.0588273836214599E-4</c:v>
                </c:pt>
                <c:pt idx="4903" formatCode="General">
                  <c:v>-3.7227645447146301E-4</c:v>
                </c:pt>
                <c:pt idx="4904" formatCode="General">
                  <c:v>-3.8777626037012801E-4</c:v>
                </c:pt>
                <c:pt idx="4905" formatCode="General">
                  <c:v>-3.8297935340203201E-4</c:v>
                </c:pt>
                <c:pt idx="4906" formatCode="General">
                  <c:v>-4.0628762914998398E-4</c:v>
                </c:pt>
                <c:pt idx="4907" formatCode="General">
                  <c:v>-3.7621032485560398E-4</c:v>
                </c:pt>
                <c:pt idx="4908" formatCode="General">
                  <c:v>-3.7814608921450503E-4</c:v>
                </c:pt>
                <c:pt idx="4909" formatCode="General">
                  <c:v>-3.9799024654068102E-4</c:v>
                </c:pt>
                <c:pt idx="4910" formatCode="General">
                  <c:v>-3.9104609490453598E-4</c:v>
                </c:pt>
                <c:pt idx="4911" formatCode="General">
                  <c:v>-4.04113347604694E-4</c:v>
                </c:pt>
                <c:pt idx="4912" formatCode="General">
                  <c:v>-3.9167222853966498E-4</c:v>
                </c:pt>
                <c:pt idx="4913" formatCode="General">
                  <c:v>-3.86086080646243E-4</c:v>
                </c:pt>
                <c:pt idx="4914" formatCode="General">
                  <c:v>-4.2838810432633103E-4</c:v>
                </c:pt>
                <c:pt idx="4915" formatCode="General">
                  <c:v>-3.80808990396218E-4</c:v>
                </c:pt>
                <c:pt idx="4916" formatCode="General">
                  <c:v>-3.9315976887541301E-4</c:v>
                </c:pt>
                <c:pt idx="4917" formatCode="General">
                  <c:v>-4.0839430910627098E-4</c:v>
                </c:pt>
                <c:pt idx="4918" formatCode="General">
                  <c:v>-3.9514150872785699E-4</c:v>
                </c:pt>
                <c:pt idx="4919" formatCode="General">
                  <c:v>-4.0276451963730699E-4</c:v>
                </c:pt>
                <c:pt idx="4920" formatCode="General">
                  <c:v>-3.7543664186022799E-4</c:v>
                </c:pt>
                <c:pt idx="4921" formatCode="General">
                  <c:v>-3.6694380636769403E-4</c:v>
                </c:pt>
                <c:pt idx="4922" formatCode="General">
                  <c:v>-3.6742801457508999E-4</c:v>
                </c:pt>
                <c:pt idx="4923" formatCode="General">
                  <c:v>-3.7219950925803698E-4</c:v>
                </c:pt>
                <c:pt idx="4924" formatCode="General">
                  <c:v>-4.01404013348408E-4</c:v>
                </c:pt>
                <c:pt idx="4925" formatCode="General">
                  <c:v>-3.9951251666426203E-4</c:v>
                </c:pt>
                <c:pt idx="4926" formatCode="General">
                  <c:v>-4.00587038446249E-4</c:v>
                </c:pt>
                <c:pt idx="4927" formatCode="General">
                  <c:v>-4.1163178170518201E-4</c:v>
                </c:pt>
                <c:pt idx="4928" formatCode="General">
                  <c:v>-3.85342339237205E-4</c:v>
                </c:pt>
                <c:pt idx="4929" formatCode="General">
                  <c:v>-4.1176978632629198E-4</c:v>
                </c:pt>
                <c:pt idx="4930" formatCode="General">
                  <c:v>-3.9480336451258699E-4</c:v>
                </c:pt>
                <c:pt idx="4931" formatCode="General">
                  <c:v>-3.9277390885141699E-4</c:v>
                </c:pt>
                <c:pt idx="4932" formatCode="General">
                  <c:v>-4.1785607583878098E-4</c:v>
                </c:pt>
                <c:pt idx="4933" formatCode="General">
                  <c:v>-4.0687492325099198E-4</c:v>
                </c:pt>
                <c:pt idx="4934" formatCode="General">
                  <c:v>-4.2472673002641302E-4</c:v>
                </c:pt>
                <c:pt idx="4935" formatCode="General">
                  <c:v>-3.8132510287470399E-4</c:v>
                </c:pt>
                <c:pt idx="4936" formatCode="General">
                  <c:v>-4.2174635539833503E-4</c:v>
                </c:pt>
                <c:pt idx="4937" formatCode="General">
                  <c:v>-4.68159993539425E-4</c:v>
                </c:pt>
                <c:pt idx="4938" formatCode="General">
                  <c:v>-4.0425034444600301E-4</c:v>
                </c:pt>
                <c:pt idx="4939" formatCode="General">
                  <c:v>-3.8660267489212498E-4</c:v>
                </c:pt>
                <c:pt idx="4940" formatCode="General">
                  <c:v>-3.7065800051255701E-4</c:v>
                </c:pt>
                <c:pt idx="4941" formatCode="General">
                  <c:v>-4.0994831428798999E-4</c:v>
                </c:pt>
                <c:pt idx="4942" formatCode="General">
                  <c:v>-3.6979758231676398E-4</c:v>
                </c:pt>
                <c:pt idx="4943" formatCode="General">
                  <c:v>-4.04277991246039E-4</c:v>
                </c:pt>
                <c:pt idx="4944" formatCode="General">
                  <c:v>-3.80260246980946E-4</c:v>
                </c:pt>
                <c:pt idx="4945" formatCode="General">
                  <c:v>-3.7973507229258898E-4</c:v>
                </c:pt>
                <c:pt idx="4946" formatCode="General">
                  <c:v>-4.3267901621381598E-4</c:v>
                </c:pt>
                <c:pt idx="4947" formatCode="General">
                  <c:v>-4.2922172154992498E-4</c:v>
                </c:pt>
                <c:pt idx="4948" formatCode="General">
                  <c:v>-4.0960580036366597E-4</c:v>
                </c:pt>
                <c:pt idx="4949" formatCode="General">
                  <c:v>-4.0732571125610099E-4</c:v>
                </c:pt>
                <c:pt idx="4950" formatCode="General">
                  <c:v>-3.7848365837985599E-4</c:v>
                </c:pt>
                <c:pt idx="4951" formatCode="General">
                  <c:v>-3.8645802926985797E-4</c:v>
                </c:pt>
                <c:pt idx="4952" formatCode="General">
                  <c:v>-4.1927207243810802E-4</c:v>
                </c:pt>
                <c:pt idx="4953" formatCode="General">
                  <c:v>-4.3917317347582502E-4</c:v>
                </c:pt>
                <c:pt idx="4954" formatCode="General">
                  <c:v>-4.15376929419703E-4</c:v>
                </c:pt>
                <c:pt idx="4955" formatCode="General">
                  <c:v>-4.0362413329220399E-4</c:v>
                </c:pt>
                <c:pt idx="4956" formatCode="General">
                  <c:v>-4.08799777790922E-4</c:v>
                </c:pt>
                <c:pt idx="4957" formatCode="General">
                  <c:v>-4.31609512097014E-4</c:v>
                </c:pt>
                <c:pt idx="4958" formatCode="General">
                  <c:v>-4.0714862150738101E-4</c:v>
                </c:pt>
                <c:pt idx="4959" formatCode="General">
                  <c:v>-4.1014187199118102E-4</c:v>
                </c:pt>
                <c:pt idx="4960" formatCode="General">
                  <c:v>-4.14948905763901E-4</c:v>
                </c:pt>
                <c:pt idx="4961" formatCode="General">
                  <c:v>-3.8936711328291002E-4</c:v>
                </c:pt>
                <c:pt idx="4962" formatCode="General">
                  <c:v>-4.1910484781160603E-4</c:v>
                </c:pt>
                <c:pt idx="4963" formatCode="General">
                  <c:v>-3.9678718107014001E-4</c:v>
                </c:pt>
                <c:pt idx="4964" formatCode="General">
                  <c:v>-3.8139829554869801E-4</c:v>
                </c:pt>
                <c:pt idx="4965" formatCode="General">
                  <c:v>-4.0963025134757401E-4</c:v>
                </c:pt>
                <c:pt idx="4966" formatCode="General">
                  <c:v>-3.9153781230771102E-4</c:v>
                </c:pt>
                <c:pt idx="4967" formatCode="General">
                  <c:v>-3.8775709148448602E-4</c:v>
                </c:pt>
                <c:pt idx="4968" formatCode="General">
                  <c:v>-3.96066460208448E-4</c:v>
                </c:pt>
                <c:pt idx="4969" formatCode="General">
                  <c:v>-3.8806036612314999E-4</c:v>
                </c:pt>
                <c:pt idx="4970" formatCode="General">
                  <c:v>-3.85962414414093E-4</c:v>
                </c:pt>
                <c:pt idx="4971" formatCode="General">
                  <c:v>-3.6504935537984002E-4</c:v>
                </c:pt>
                <c:pt idx="4972" formatCode="General">
                  <c:v>-3.80166034769228E-4</c:v>
                </c:pt>
                <c:pt idx="4973" formatCode="General">
                  <c:v>-4.3761328744714898E-4</c:v>
                </c:pt>
                <c:pt idx="4974" formatCode="General">
                  <c:v>-4.06743005541808E-4</c:v>
                </c:pt>
                <c:pt idx="4975" formatCode="General">
                  <c:v>-4.1696083339626998E-4</c:v>
                </c:pt>
                <c:pt idx="4976" formatCode="General">
                  <c:v>-4.1380997863122701E-4</c:v>
                </c:pt>
                <c:pt idx="4977" formatCode="General">
                  <c:v>-3.9321403753676099E-4</c:v>
                </c:pt>
                <c:pt idx="4978" formatCode="General">
                  <c:v>-4.2614539812875501E-4</c:v>
                </c:pt>
                <c:pt idx="4979" formatCode="General">
                  <c:v>-4.1226905020413799E-4</c:v>
                </c:pt>
                <c:pt idx="4980" formatCode="General">
                  <c:v>-4.05647388408332E-4</c:v>
                </c:pt>
                <c:pt idx="4981" formatCode="General">
                  <c:v>-4.2641791756863501E-4</c:v>
                </c:pt>
                <c:pt idx="4982" formatCode="General">
                  <c:v>-4.1059566649457099E-4</c:v>
                </c:pt>
                <c:pt idx="4983" formatCode="General">
                  <c:v>-3.92168318259507E-4</c:v>
                </c:pt>
                <c:pt idx="4984" formatCode="General">
                  <c:v>-4.0777475561246601E-4</c:v>
                </c:pt>
                <c:pt idx="4985" formatCode="General">
                  <c:v>-4.3013618909665702E-4</c:v>
                </c:pt>
                <c:pt idx="4986" formatCode="General">
                  <c:v>-4.16092062483764E-4</c:v>
                </c:pt>
                <c:pt idx="4987" formatCode="General">
                  <c:v>-3.9947591841314203E-4</c:v>
                </c:pt>
                <c:pt idx="4988" formatCode="General">
                  <c:v>-3.6511469863725399E-4</c:v>
                </c:pt>
                <c:pt idx="4989" formatCode="General">
                  <c:v>-4.1891496166464499E-4</c:v>
                </c:pt>
                <c:pt idx="4990" formatCode="General">
                  <c:v>-3.8465136818186202E-4</c:v>
                </c:pt>
                <c:pt idx="4991" formatCode="General">
                  <c:v>-3.7625599250458197E-4</c:v>
                </c:pt>
                <c:pt idx="4992" formatCode="General">
                  <c:v>-3.9346455347529999E-4</c:v>
                </c:pt>
                <c:pt idx="4993" formatCode="General">
                  <c:v>-3.8947785355409399E-4</c:v>
                </c:pt>
                <c:pt idx="4994" formatCode="General">
                  <c:v>-3.7646273187162498E-4</c:v>
                </c:pt>
                <c:pt idx="4995" formatCode="General">
                  <c:v>-3.9330799926078801E-4</c:v>
                </c:pt>
                <c:pt idx="4996" formatCode="General">
                  <c:v>-4.43862700589634E-4</c:v>
                </c:pt>
                <c:pt idx="4997" formatCode="General">
                  <c:v>-3.7878249242778901E-4</c:v>
                </c:pt>
                <c:pt idx="4998" formatCode="General">
                  <c:v>-4.0070849450089802E-4</c:v>
                </c:pt>
                <c:pt idx="4999" formatCode="General">
                  <c:v>-4.1713998816015198E-4</c:v>
                </c:pt>
                <c:pt idx="5000" formatCode="General">
                  <c:v>-3.92502335529482E-4</c:v>
                </c:pt>
                <c:pt idx="5001" formatCode="General">
                  <c:v>-3.9432751341194098E-4</c:v>
                </c:pt>
                <c:pt idx="5002" formatCode="General">
                  <c:v>-3.65429627921154E-4</c:v>
                </c:pt>
                <c:pt idx="5003" formatCode="General">
                  <c:v>-4.18497549910728E-4</c:v>
                </c:pt>
                <c:pt idx="5004" formatCode="General">
                  <c:v>-3.97181317543768E-4</c:v>
                </c:pt>
                <c:pt idx="5005" formatCode="General">
                  <c:v>-4.1077809674175099E-4</c:v>
                </c:pt>
                <c:pt idx="5006" formatCode="General">
                  <c:v>-3.8122629126927598E-4</c:v>
                </c:pt>
                <c:pt idx="5007" formatCode="General">
                  <c:v>-4.0370043523285101E-4</c:v>
                </c:pt>
                <c:pt idx="5008" formatCode="General">
                  <c:v>-4.1131880171173702E-4</c:v>
                </c:pt>
                <c:pt idx="5009" formatCode="General">
                  <c:v>-4.3774017783466799E-4</c:v>
                </c:pt>
                <c:pt idx="5010" formatCode="General">
                  <c:v>-4.3349901712850001E-4</c:v>
                </c:pt>
                <c:pt idx="5011" formatCode="General">
                  <c:v>-4.1302573376525301E-4</c:v>
                </c:pt>
                <c:pt idx="5012" formatCode="General">
                  <c:v>-3.8652289249732901E-4</c:v>
                </c:pt>
                <c:pt idx="5013" formatCode="General">
                  <c:v>-4.16376252666646E-4</c:v>
                </c:pt>
                <c:pt idx="5014" formatCode="General">
                  <c:v>-4.1233679638757098E-4</c:v>
                </c:pt>
                <c:pt idx="5015" formatCode="General">
                  <c:v>-4.2361346138190603E-4</c:v>
                </c:pt>
                <c:pt idx="5016" formatCode="General">
                  <c:v>-4.37156806765053E-4</c:v>
                </c:pt>
                <c:pt idx="5017" formatCode="General">
                  <c:v>-3.87301955631703E-4</c:v>
                </c:pt>
                <c:pt idx="5018" formatCode="General">
                  <c:v>-4.0952698584766702E-4</c:v>
                </c:pt>
                <c:pt idx="5019" formatCode="General">
                  <c:v>-3.7630091505231201E-4</c:v>
                </c:pt>
                <c:pt idx="5020" formatCode="General">
                  <c:v>-3.8902647993471599E-4</c:v>
                </c:pt>
                <c:pt idx="5021" formatCode="General">
                  <c:v>-4.0582461273533198E-4</c:v>
                </c:pt>
                <c:pt idx="5022" formatCode="General">
                  <c:v>-3.8404799597315501E-4</c:v>
                </c:pt>
                <c:pt idx="5023" formatCode="General">
                  <c:v>-4.0684440557875001E-4</c:v>
                </c:pt>
                <c:pt idx="5024" formatCode="General">
                  <c:v>-3.9880442986510803E-4</c:v>
                </c:pt>
                <c:pt idx="5025" formatCode="General">
                  <c:v>-3.9493569362652298E-4</c:v>
                </c:pt>
                <c:pt idx="5026" formatCode="General">
                  <c:v>-4.0584693311766399E-4</c:v>
                </c:pt>
                <c:pt idx="5027" formatCode="General">
                  <c:v>-4.3070915698812702E-4</c:v>
                </c:pt>
                <c:pt idx="5028" formatCode="General">
                  <c:v>-3.8607762386173698E-4</c:v>
                </c:pt>
                <c:pt idx="5029" formatCode="General">
                  <c:v>-4.0876574654295301E-4</c:v>
                </c:pt>
                <c:pt idx="5030" formatCode="General">
                  <c:v>-4.2625602314828002E-4</c:v>
                </c:pt>
                <c:pt idx="5031" formatCode="General">
                  <c:v>-4.2578799772829002E-4</c:v>
                </c:pt>
                <c:pt idx="5032" formatCode="General">
                  <c:v>-3.9691273576492498E-4</c:v>
                </c:pt>
                <c:pt idx="5033" formatCode="General">
                  <c:v>-3.8278776773452601E-4</c:v>
                </c:pt>
                <c:pt idx="5034" formatCode="General">
                  <c:v>-4.3837299897076198E-4</c:v>
                </c:pt>
                <c:pt idx="5035" formatCode="General">
                  <c:v>-4.4108114406820101E-4</c:v>
                </c:pt>
                <c:pt idx="5036" formatCode="General">
                  <c:v>-3.9743214624021799E-4</c:v>
                </c:pt>
                <c:pt idx="5037" formatCode="General">
                  <c:v>-4.0065134710779099E-4</c:v>
                </c:pt>
                <c:pt idx="5038" formatCode="General">
                  <c:v>-4.46087711944471E-4</c:v>
                </c:pt>
                <c:pt idx="5039" formatCode="General">
                  <c:v>-4.1459885416316399E-4</c:v>
                </c:pt>
                <c:pt idx="5040" formatCode="General">
                  <c:v>-4.08754000090828E-4</c:v>
                </c:pt>
                <c:pt idx="5041" formatCode="General">
                  <c:v>-4.3841047180510602E-4</c:v>
                </c:pt>
                <c:pt idx="5042" formatCode="General">
                  <c:v>-3.8101235807735701E-4</c:v>
                </c:pt>
                <c:pt idx="5043" formatCode="General">
                  <c:v>-4.1546643072764699E-4</c:v>
                </c:pt>
                <c:pt idx="5044" formatCode="General">
                  <c:v>-4.1120372343723298E-4</c:v>
                </c:pt>
                <c:pt idx="5045" formatCode="General">
                  <c:v>-4.24418527482123E-4</c:v>
                </c:pt>
                <c:pt idx="5046" formatCode="General">
                  <c:v>-4.0065666249182197E-4</c:v>
                </c:pt>
                <c:pt idx="5047" formatCode="General">
                  <c:v>-3.8002586071414702E-4</c:v>
                </c:pt>
                <c:pt idx="5048" formatCode="General">
                  <c:v>-3.9901837611274003E-4</c:v>
                </c:pt>
                <c:pt idx="5049" formatCode="General">
                  <c:v>-4.0241799817261598E-4</c:v>
                </c:pt>
                <c:pt idx="5050" formatCode="General">
                  <c:v>-3.6366887520956898E-4</c:v>
                </c:pt>
                <c:pt idx="5051" formatCode="General">
                  <c:v>-4.1867139225246902E-4</c:v>
                </c:pt>
                <c:pt idx="5052" formatCode="General">
                  <c:v>-4.1224776797357999E-4</c:v>
                </c:pt>
                <c:pt idx="5053" formatCode="General">
                  <c:v>-3.9930485872230503E-4</c:v>
                </c:pt>
                <c:pt idx="5054" formatCode="General">
                  <c:v>-4.1344828195930201E-4</c:v>
                </c:pt>
                <c:pt idx="5055" formatCode="General">
                  <c:v>-4.0124757266468198E-4</c:v>
                </c:pt>
                <c:pt idx="5056" formatCode="General">
                  <c:v>-3.85154816375925E-4</c:v>
                </c:pt>
                <c:pt idx="5057" formatCode="General">
                  <c:v>-3.6752589380900901E-4</c:v>
                </c:pt>
                <c:pt idx="5058" formatCode="General">
                  <c:v>-4.1621848851365698E-4</c:v>
                </c:pt>
                <c:pt idx="5059" formatCode="General">
                  <c:v>-4.2749926386795398E-4</c:v>
                </c:pt>
                <c:pt idx="5060" formatCode="General">
                  <c:v>-3.8755303087679597E-4</c:v>
                </c:pt>
                <c:pt idx="5061" formatCode="General">
                  <c:v>-4.3811728116733699E-4</c:v>
                </c:pt>
                <c:pt idx="5062" formatCode="General">
                  <c:v>-4.2017477390830798E-4</c:v>
                </c:pt>
                <c:pt idx="5063" formatCode="General">
                  <c:v>-4.1887237790143902E-4</c:v>
                </c:pt>
                <c:pt idx="5064" formatCode="General">
                  <c:v>-4.0062646694989402E-4</c:v>
                </c:pt>
                <c:pt idx="5065" formatCode="General">
                  <c:v>-4.1460252441733402E-4</c:v>
                </c:pt>
                <c:pt idx="5066" formatCode="General">
                  <c:v>-3.8285107864291003E-4</c:v>
                </c:pt>
                <c:pt idx="5067" formatCode="General">
                  <c:v>-3.9262986518095999E-4</c:v>
                </c:pt>
                <c:pt idx="5068" formatCode="General">
                  <c:v>-4.1503047278258602E-4</c:v>
                </c:pt>
                <c:pt idx="5069" formatCode="General">
                  <c:v>-4.2110430244722698E-4</c:v>
                </c:pt>
                <c:pt idx="5070" formatCode="General">
                  <c:v>-3.8720644846271799E-4</c:v>
                </c:pt>
                <c:pt idx="5071" formatCode="General">
                  <c:v>-4.2386229924717999E-4</c:v>
                </c:pt>
                <c:pt idx="5072" formatCode="General">
                  <c:v>-4.3759157292422101E-4</c:v>
                </c:pt>
                <c:pt idx="5073" formatCode="General">
                  <c:v>-4.0488468782037899E-4</c:v>
                </c:pt>
                <c:pt idx="5074" formatCode="General">
                  <c:v>-4.0049310715310901E-4</c:v>
                </c:pt>
                <c:pt idx="5075" formatCode="General">
                  <c:v>-3.9132525034989602E-4</c:v>
                </c:pt>
                <c:pt idx="5076" formatCode="General">
                  <c:v>-4.3591748916716399E-4</c:v>
                </c:pt>
                <c:pt idx="5077" formatCode="General">
                  <c:v>-4.0238237652126399E-4</c:v>
                </c:pt>
                <c:pt idx="5078" formatCode="General">
                  <c:v>-4.0146543228358799E-4</c:v>
                </c:pt>
                <c:pt idx="5079" formatCode="General">
                  <c:v>-3.8487739461700698E-4</c:v>
                </c:pt>
                <c:pt idx="5080" formatCode="General">
                  <c:v>-3.9939056172998502E-4</c:v>
                </c:pt>
                <c:pt idx="5081" formatCode="General">
                  <c:v>-4.01824809215337E-4</c:v>
                </c:pt>
                <c:pt idx="5082" formatCode="General">
                  <c:v>-3.97472471587337E-4</c:v>
                </c:pt>
                <c:pt idx="5083" formatCode="General">
                  <c:v>-4.0221951317069999E-4</c:v>
                </c:pt>
                <c:pt idx="5084" formatCode="General">
                  <c:v>-3.7677499307786503E-4</c:v>
                </c:pt>
                <c:pt idx="5085" formatCode="General">
                  <c:v>-4.14973766909039E-4</c:v>
                </c:pt>
                <c:pt idx="5086" formatCode="General">
                  <c:v>-3.8949559145657898E-4</c:v>
                </c:pt>
                <c:pt idx="5087" formatCode="General">
                  <c:v>-3.8031011242312899E-4</c:v>
                </c:pt>
                <c:pt idx="5088" formatCode="General">
                  <c:v>-3.9114703101128198E-4</c:v>
                </c:pt>
                <c:pt idx="5089" formatCode="General">
                  <c:v>-4.3069512882888E-4</c:v>
                </c:pt>
                <c:pt idx="5090" formatCode="General">
                  <c:v>-3.8442226362812599E-4</c:v>
                </c:pt>
                <c:pt idx="5091" formatCode="General">
                  <c:v>-3.6620059921860899E-4</c:v>
                </c:pt>
                <c:pt idx="5092" formatCode="General">
                  <c:v>-4.06920105859556E-4</c:v>
                </c:pt>
                <c:pt idx="5093" formatCode="General">
                  <c:v>-3.8593051576241399E-4</c:v>
                </c:pt>
                <c:pt idx="5094" formatCode="General">
                  <c:v>-4.0738651797450701E-4</c:v>
                </c:pt>
                <c:pt idx="5095" formatCode="General">
                  <c:v>-3.8635283907397899E-4</c:v>
                </c:pt>
                <c:pt idx="5096" formatCode="General">
                  <c:v>-3.8806848196278602E-4</c:v>
                </c:pt>
                <c:pt idx="5097" formatCode="General">
                  <c:v>-3.6356646769874498E-4</c:v>
                </c:pt>
                <c:pt idx="5098" formatCode="General">
                  <c:v>-4.3564183723233198E-4</c:v>
                </c:pt>
                <c:pt idx="5099" formatCode="General">
                  <c:v>-4.0275196424746401E-4</c:v>
                </c:pt>
                <c:pt idx="5100" formatCode="General">
                  <c:v>-4.2282625206338E-4</c:v>
                </c:pt>
                <c:pt idx="5101" formatCode="General">
                  <c:v>-4.04044656199731E-4</c:v>
                </c:pt>
                <c:pt idx="5102" formatCode="General">
                  <c:v>-4.0990109219489598E-4</c:v>
                </c:pt>
                <c:pt idx="5103" formatCode="General">
                  <c:v>-4.5288330817383401E-4</c:v>
                </c:pt>
                <c:pt idx="5104" formatCode="General">
                  <c:v>-4.0092309368576799E-4</c:v>
                </c:pt>
                <c:pt idx="5105" formatCode="General">
                  <c:v>-4.1245848192137898E-4</c:v>
                </c:pt>
                <c:pt idx="5106" formatCode="General">
                  <c:v>-4.1289882621237399E-4</c:v>
                </c:pt>
                <c:pt idx="5107" formatCode="General">
                  <c:v>-4.34710519186739E-4</c:v>
                </c:pt>
                <c:pt idx="5108" formatCode="General">
                  <c:v>-3.7990520101030599E-4</c:v>
                </c:pt>
                <c:pt idx="5109" formatCode="General">
                  <c:v>-3.8508974652587299E-4</c:v>
                </c:pt>
                <c:pt idx="5110" formatCode="General">
                  <c:v>-3.9060953773469199E-4</c:v>
                </c:pt>
                <c:pt idx="5111" formatCode="General">
                  <c:v>-3.6600119812501202E-4</c:v>
                </c:pt>
                <c:pt idx="5112" formatCode="General">
                  <c:v>-4.0866157758612302E-4</c:v>
                </c:pt>
                <c:pt idx="5113" formatCode="General">
                  <c:v>-3.8939209388305299E-4</c:v>
                </c:pt>
                <c:pt idx="5114" formatCode="General">
                  <c:v>-4.0516476769694298E-4</c:v>
                </c:pt>
                <c:pt idx="5115" formatCode="General">
                  <c:v>-4.0943894661357998E-4</c:v>
                </c:pt>
                <c:pt idx="5116" formatCode="General">
                  <c:v>-4.0938382103695699E-4</c:v>
                </c:pt>
                <c:pt idx="5117" formatCode="General">
                  <c:v>-4.16232125650741E-4</c:v>
                </c:pt>
                <c:pt idx="5118" formatCode="General">
                  <c:v>-3.96840148508655E-4</c:v>
                </c:pt>
                <c:pt idx="5119" formatCode="General">
                  <c:v>-4.1458244778764001E-4</c:v>
                </c:pt>
                <c:pt idx="5120" formatCode="General">
                  <c:v>-4.1730658275521799E-4</c:v>
                </c:pt>
                <c:pt idx="5121" formatCode="General">
                  <c:v>-4.3619554173174497E-4</c:v>
                </c:pt>
                <c:pt idx="5122" formatCode="General">
                  <c:v>-3.8919406147435402E-4</c:v>
                </c:pt>
                <c:pt idx="5123" formatCode="General">
                  <c:v>-3.99064759804193E-4</c:v>
                </c:pt>
                <c:pt idx="5124" formatCode="General">
                  <c:v>-3.8545488728343301E-4</c:v>
                </c:pt>
                <c:pt idx="5125" formatCode="General">
                  <c:v>-3.9983137961006101E-4</c:v>
                </c:pt>
                <c:pt idx="5126" formatCode="General">
                  <c:v>-3.8865037472457297E-4</c:v>
                </c:pt>
                <c:pt idx="5127" formatCode="General">
                  <c:v>-4.0592478987354802E-4</c:v>
                </c:pt>
                <c:pt idx="5128" formatCode="General">
                  <c:v>-3.98971798683572E-4</c:v>
                </c:pt>
                <c:pt idx="5129" formatCode="General">
                  <c:v>-3.7813887575191302E-4</c:v>
                </c:pt>
                <c:pt idx="5130" formatCode="General">
                  <c:v>-3.9538209360837399E-4</c:v>
                </c:pt>
                <c:pt idx="5131" formatCode="General">
                  <c:v>-3.93019073124645E-4</c:v>
                </c:pt>
                <c:pt idx="5132" formatCode="General">
                  <c:v>-4.0740196567127601E-4</c:v>
                </c:pt>
                <c:pt idx="5133" formatCode="General">
                  <c:v>-4.2301945490104702E-4</c:v>
                </c:pt>
                <c:pt idx="5134" formatCode="General">
                  <c:v>-4.23059917164251E-4</c:v>
                </c:pt>
                <c:pt idx="5135" formatCode="General">
                  <c:v>-3.9707982214527601E-4</c:v>
                </c:pt>
                <c:pt idx="5136" formatCode="General">
                  <c:v>-4.2948278501473802E-4</c:v>
                </c:pt>
                <c:pt idx="5137" formatCode="General">
                  <c:v>-3.9405605678425801E-4</c:v>
                </c:pt>
                <c:pt idx="5138" formatCode="General">
                  <c:v>-4.6043138998202603E-4</c:v>
                </c:pt>
                <c:pt idx="5139" formatCode="General">
                  <c:v>-4.0319970375657502E-4</c:v>
                </c:pt>
                <c:pt idx="5140" formatCode="General">
                  <c:v>-4.3476111335551099E-4</c:v>
                </c:pt>
                <c:pt idx="5141" formatCode="General">
                  <c:v>-3.94121068796104E-4</c:v>
                </c:pt>
                <c:pt idx="5142" formatCode="General">
                  <c:v>-3.9495061126471498E-4</c:v>
                </c:pt>
                <c:pt idx="5143" formatCode="General">
                  <c:v>-3.9301083884666699E-4</c:v>
                </c:pt>
                <c:pt idx="5144" formatCode="General">
                  <c:v>-3.9201727536389302E-4</c:v>
                </c:pt>
                <c:pt idx="5145" formatCode="General">
                  <c:v>-4.0618528725139302E-4</c:v>
                </c:pt>
                <c:pt idx="5146" formatCode="General">
                  <c:v>-4.1057100049637902E-4</c:v>
                </c:pt>
                <c:pt idx="5147" formatCode="General">
                  <c:v>-4.5457239227234897E-4</c:v>
                </c:pt>
                <c:pt idx="5148" formatCode="General">
                  <c:v>-4.5933755938327601E-4</c:v>
                </c:pt>
                <c:pt idx="5149" formatCode="General">
                  <c:v>-4.0516517764204401E-4</c:v>
                </c:pt>
                <c:pt idx="5150" formatCode="General">
                  <c:v>-4.4687887860379199E-4</c:v>
                </c:pt>
                <c:pt idx="5151" formatCode="General">
                  <c:v>-4.2391893626579202E-4</c:v>
                </c:pt>
                <c:pt idx="5152" formatCode="General">
                  <c:v>-4.1844726468269998E-4</c:v>
                </c:pt>
                <c:pt idx="5153" formatCode="General">
                  <c:v>-4.1669799181488001E-4</c:v>
                </c:pt>
                <c:pt idx="5154" formatCode="General">
                  <c:v>-4.0020186936281501E-4</c:v>
                </c:pt>
                <c:pt idx="5155" formatCode="General">
                  <c:v>-4.22292225426677E-4</c:v>
                </c:pt>
                <c:pt idx="5156" formatCode="General">
                  <c:v>-3.7453199582129001E-4</c:v>
                </c:pt>
                <c:pt idx="5157" formatCode="General">
                  <c:v>-4.4293547231196801E-4</c:v>
                </c:pt>
                <c:pt idx="5158" formatCode="General">
                  <c:v>-4.2810599402885399E-4</c:v>
                </c:pt>
                <c:pt idx="5159" formatCode="General">
                  <c:v>-4.0114608083475898E-4</c:v>
                </c:pt>
                <c:pt idx="5160" formatCode="General">
                  <c:v>-4.1863125824580201E-4</c:v>
                </c:pt>
                <c:pt idx="5161" formatCode="General">
                  <c:v>-4.01213322207604E-4</c:v>
                </c:pt>
                <c:pt idx="5162" formatCode="General">
                  <c:v>-4.2225058780331599E-4</c:v>
                </c:pt>
                <c:pt idx="5163" formatCode="General">
                  <c:v>-3.93178205232466E-4</c:v>
                </c:pt>
                <c:pt idx="5164" formatCode="General">
                  <c:v>-3.6736026817513E-4</c:v>
                </c:pt>
                <c:pt idx="5165" formatCode="General">
                  <c:v>-3.6979431109602698E-4</c:v>
                </c:pt>
                <c:pt idx="5166" formatCode="General">
                  <c:v>-4.1489098425068498E-4</c:v>
                </c:pt>
                <c:pt idx="5167" formatCode="General">
                  <c:v>-3.9042313089991399E-4</c:v>
                </c:pt>
                <c:pt idx="5168" formatCode="General">
                  <c:v>-4.1479310297934998E-4</c:v>
                </c:pt>
                <c:pt idx="5169" formatCode="General">
                  <c:v>-4.0898588791012601E-4</c:v>
                </c:pt>
                <c:pt idx="5170" formatCode="General">
                  <c:v>-3.80447582661762E-4</c:v>
                </c:pt>
                <c:pt idx="5171" formatCode="General">
                  <c:v>-4.33707516795132E-4</c:v>
                </c:pt>
                <c:pt idx="5172" formatCode="General">
                  <c:v>-3.8841539652753197E-4</c:v>
                </c:pt>
                <c:pt idx="5173" formatCode="General">
                  <c:v>-3.9203300486999798E-4</c:v>
                </c:pt>
                <c:pt idx="5174" formatCode="General">
                  <c:v>-4.1776134936060501E-4</c:v>
                </c:pt>
                <c:pt idx="5175" formatCode="General">
                  <c:v>-4.02085278650951E-4</c:v>
                </c:pt>
                <c:pt idx="5176" formatCode="General">
                  <c:v>-4.1144051257015299E-4</c:v>
                </c:pt>
                <c:pt idx="5177" formatCode="General">
                  <c:v>-4.2260997820334602E-4</c:v>
                </c:pt>
                <c:pt idx="5178" formatCode="General">
                  <c:v>-4.01824306120162E-4</c:v>
                </c:pt>
                <c:pt idx="5179" formatCode="General">
                  <c:v>-3.9218301587676702E-4</c:v>
                </c:pt>
                <c:pt idx="5180" formatCode="General">
                  <c:v>-3.8020910825879798E-4</c:v>
                </c:pt>
                <c:pt idx="5181" formatCode="General">
                  <c:v>-4.4623010432252798E-4</c:v>
                </c:pt>
                <c:pt idx="5182" formatCode="General">
                  <c:v>-4.2395953108089401E-4</c:v>
                </c:pt>
                <c:pt idx="5183" formatCode="General">
                  <c:v>-4.0908654573314999E-4</c:v>
                </c:pt>
                <c:pt idx="5184" formatCode="General">
                  <c:v>-4.4291613781221098E-4</c:v>
                </c:pt>
                <c:pt idx="5185" formatCode="General">
                  <c:v>-4.4341822667975201E-4</c:v>
                </c:pt>
                <c:pt idx="5186" formatCode="General">
                  <c:v>-4.29018645454137E-4</c:v>
                </c:pt>
                <c:pt idx="5187" formatCode="General">
                  <c:v>-4.1532595199684998E-4</c:v>
                </c:pt>
                <c:pt idx="5188" formatCode="General">
                  <c:v>-4.1035749527939299E-4</c:v>
                </c:pt>
                <c:pt idx="5189" formatCode="General">
                  <c:v>-4.1835385220946901E-4</c:v>
                </c:pt>
                <c:pt idx="5190" formatCode="General">
                  <c:v>-3.7421517466486201E-4</c:v>
                </c:pt>
                <c:pt idx="5191" formatCode="General">
                  <c:v>-4.2229349495314798E-4</c:v>
                </c:pt>
                <c:pt idx="5192" formatCode="General">
                  <c:v>-4.1619687709810999E-4</c:v>
                </c:pt>
                <c:pt idx="5193" formatCode="General">
                  <c:v>-4.07230213743635E-4</c:v>
                </c:pt>
                <c:pt idx="5194" formatCode="General">
                  <c:v>-4.2746046832062599E-4</c:v>
                </c:pt>
                <c:pt idx="5195" formatCode="General">
                  <c:v>-3.9906127784475603E-4</c:v>
                </c:pt>
                <c:pt idx="5196" formatCode="General">
                  <c:v>-3.9739692619971702E-4</c:v>
                </c:pt>
                <c:pt idx="5197" formatCode="General">
                  <c:v>-4.2424367363405802E-4</c:v>
                </c:pt>
                <c:pt idx="5198" formatCode="General">
                  <c:v>-4.2924758214276401E-4</c:v>
                </c:pt>
                <c:pt idx="5199" formatCode="General">
                  <c:v>-3.9578612621843899E-4</c:v>
                </c:pt>
                <c:pt idx="5200" formatCode="General">
                  <c:v>-3.96336537586733E-4</c:v>
                </c:pt>
                <c:pt idx="5201" formatCode="General">
                  <c:v>-4.13343950674961E-4</c:v>
                </c:pt>
                <c:pt idx="5202" formatCode="General">
                  <c:v>-4.16560188796479E-4</c:v>
                </c:pt>
                <c:pt idx="5203" formatCode="General">
                  <c:v>-4.15597508707667E-4</c:v>
                </c:pt>
                <c:pt idx="5204" formatCode="General">
                  <c:v>-4.3195868367398101E-4</c:v>
                </c:pt>
                <c:pt idx="5205" formatCode="General">
                  <c:v>-4.2070970186191598E-4</c:v>
                </c:pt>
                <c:pt idx="5206" formatCode="General">
                  <c:v>-4.5304739415492998E-4</c:v>
                </c:pt>
                <c:pt idx="5207" formatCode="General">
                  <c:v>-4.4232261139472498E-4</c:v>
                </c:pt>
                <c:pt idx="5208" formatCode="General">
                  <c:v>-4.30106072873727E-4</c:v>
                </c:pt>
                <c:pt idx="5209" formatCode="General">
                  <c:v>-3.7207072292570802E-4</c:v>
                </c:pt>
                <c:pt idx="5210" formatCode="General">
                  <c:v>-4.0544196269291202E-4</c:v>
                </c:pt>
                <c:pt idx="5211" formatCode="General">
                  <c:v>-4.00990273059698E-4</c:v>
                </c:pt>
                <c:pt idx="5212" formatCode="General">
                  <c:v>-3.9789430086850902E-4</c:v>
                </c:pt>
                <c:pt idx="5213" formatCode="General">
                  <c:v>-3.99013379495715E-4</c:v>
                </c:pt>
                <c:pt idx="5214" formatCode="General">
                  <c:v>-3.9839426443852999E-4</c:v>
                </c:pt>
                <c:pt idx="5215" formatCode="General">
                  <c:v>-4.11546237856706E-4</c:v>
                </c:pt>
                <c:pt idx="5216" formatCode="General">
                  <c:v>-4.0130192388506899E-4</c:v>
                </c:pt>
                <c:pt idx="5217" formatCode="General">
                  <c:v>-4.0294003519106899E-4</c:v>
                </c:pt>
                <c:pt idx="5218" formatCode="General">
                  <c:v>-4.3203351762434401E-4</c:v>
                </c:pt>
                <c:pt idx="5219" formatCode="General">
                  <c:v>-4.2714720822357999E-4</c:v>
                </c:pt>
                <c:pt idx="5220" formatCode="General">
                  <c:v>-4.2705779130004898E-4</c:v>
                </c:pt>
                <c:pt idx="5221" formatCode="General">
                  <c:v>-4.1177295662106901E-4</c:v>
                </c:pt>
                <c:pt idx="5222" formatCode="General">
                  <c:v>-4.1901987609327602E-4</c:v>
                </c:pt>
                <c:pt idx="5223" formatCode="General">
                  <c:v>-4.2840635463835101E-4</c:v>
                </c:pt>
                <c:pt idx="5224" formatCode="General">
                  <c:v>-4.2043354936422003E-4</c:v>
                </c:pt>
                <c:pt idx="5225" formatCode="General">
                  <c:v>-4.2106526331107502E-4</c:v>
                </c:pt>
                <c:pt idx="5226" formatCode="General">
                  <c:v>-4.0488533457018602E-4</c:v>
                </c:pt>
                <c:pt idx="5227" formatCode="General">
                  <c:v>-3.9480883951068099E-4</c:v>
                </c:pt>
                <c:pt idx="5228" formatCode="General">
                  <c:v>-4.07900498958603E-4</c:v>
                </c:pt>
                <c:pt idx="5229" formatCode="General">
                  <c:v>-3.8969744096840599E-4</c:v>
                </c:pt>
                <c:pt idx="5230" formatCode="General">
                  <c:v>-3.8616829160662198E-4</c:v>
                </c:pt>
                <c:pt idx="5231" formatCode="General">
                  <c:v>-4.0059143813287899E-4</c:v>
                </c:pt>
                <c:pt idx="5232" formatCode="General">
                  <c:v>-4.78359596081724E-4</c:v>
                </c:pt>
                <c:pt idx="5233" formatCode="General">
                  <c:v>-4.2839490224099E-4</c:v>
                </c:pt>
                <c:pt idx="5234" formatCode="General">
                  <c:v>-4.8516988565222298E-4</c:v>
                </c:pt>
                <c:pt idx="5235" formatCode="General">
                  <c:v>-4.4111293234507101E-4</c:v>
                </c:pt>
                <c:pt idx="5236" formatCode="General">
                  <c:v>-4.2945418959213503E-4</c:v>
                </c:pt>
                <c:pt idx="5237" formatCode="General">
                  <c:v>-4.2955029170388002E-4</c:v>
                </c:pt>
                <c:pt idx="5238" formatCode="General">
                  <c:v>-4.39030418004201E-4</c:v>
                </c:pt>
                <c:pt idx="5239" formatCode="General">
                  <c:v>-3.9385417948735099E-4</c:v>
                </c:pt>
                <c:pt idx="5240" formatCode="General">
                  <c:v>-3.7823642189731797E-4</c:v>
                </c:pt>
                <c:pt idx="5241" formatCode="General">
                  <c:v>-4.0490299782817399E-4</c:v>
                </c:pt>
                <c:pt idx="5242" formatCode="General">
                  <c:v>-4.4866742304812499E-4</c:v>
                </c:pt>
                <c:pt idx="5243" formatCode="General">
                  <c:v>-4.4639779548973503E-4</c:v>
                </c:pt>
                <c:pt idx="5244" formatCode="General">
                  <c:v>-4.1851083044667597E-4</c:v>
                </c:pt>
                <c:pt idx="5245" formatCode="General">
                  <c:v>-4.13474496624593E-4</c:v>
                </c:pt>
                <c:pt idx="5246" formatCode="General">
                  <c:v>-3.8349032799433601E-4</c:v>
                </c:pt>
                <c:pt idx="5247" formatCode="General">
                  <c:v>-4.0012652897225602E-4</c:v>
                </c:pt>
                <c:pt idx="5248" formatCode="General">
                  <c:v>-4.0368779203556399E-4</c:v>
                </c:pt>
                <c:pt idx="5249" formatCode="General">
                  <c:v>-3.8364858433543897E-4</c:v>
                </c:pt>
                <c:pt idx="5250" formatCode="General">
                  <c:v>-4.35877893567495E-4</c:v>
                </c:pt>
                <c:pt idx="5251" formatCode="General">
                  <c:v>-4.5038918772466902E-4</c:v>
                </c:pt>
                <c:pt idx="5252" formatCode="General">
                  <c:v>-3.5573019546908998E-4</c:v>
                </c:pt>
                <c:pt idx="5253" formatCode="General">
                  <c:v>-3.8956989012251003E-4</c:v>
                </c:pt>
                <c:pt idx="5254" formatCode="General">
                  <c:v>-4.0133042393335601E-4</c:v>
                </c:pt>
                <c:pt idx="5255" formatCode="General">
                  <c:v>-4.01287072119106E-4</c:v>
                </c:pt>
                <c:pt idx="5256" formatCode="General">
                  <c:v>-4.3178882927343302E-4</c:v>
                </c:pt>
                <c:pt idx="5257" formatCode="General">
                  <c:v>-4.4452735246322599E-4</c:v>
                </c:pt>
                <c:pt idx="5258" formatCode="General">
                  <c:v>-4.0095539468506299E-4</c:v>
                </c:pt>
                <c:pt idx="5259" formatCode="General">
                  <c:v>-3.9650126925045798E-4</c:v>
                </c:pt>
                <c:pt idx="5260" formatCode="General">
                  <c:v>-3.6793558336046601E-4</c:v>
                </c:pt>
                <c:pt idx="5261" formatCode="General">
                  <c:v>-3.8213979265706703E-4</c:v>
                </c:pt>
                <c:pt idx="5262" formatCode="General">
                  <c:v>-3.80943978949318E-4</c:v>
                </c:pt>
                <c:pt idx="5263" formatCode="General">
                  <c:v>-4.1818589153888998E-4</c:v>
                </c:pt>
                <c:pt idx="5264" formatCode="General">
                  <c:v>-3.9617792618259101E-4</c:v>
                </c:pt>
                <c:pt idx="5265" formatCode="General">
                  <c:v>-4.29900925803721E-4</c:v>
                </c:pt>
                <c:pt idx="5266" formatCode="General">
                  <c:v>-3.9551937324998798E-4</c:v>
                </c:pt>
                <c:pt idx="5267" formatCode="General">
                  <c:v>-4.0348865938435899E-4</c:v>
                </c:pt>
                <c:pt idx="5268" formatCode="General">
                  <c:v>-4.2200420413765499E-4</c:v>
                </c:pt>
                <c:pt idx="5269" formatCode="General">
                  <c:v>-4.28000935828584E-4</c:v>
                </c:pt>
                <c:pt idx="5270" formatCode="General">
                  <c:v>-3.6707053333078703E-4</c:v>
                </c:pt>
                <c:pt idx="5271" formatCode="General">
                  <c:v>-4.0797509275118502E-4</c:v>
                </c:pt>
                <c:pt idx="5272" formatCode="General">
                  <c:v>-4.14124077724961E-4</c:v>
                </c:pt>
                <c:pt idx="5273" formatCode="General">
                  <c:v>-3.9612115668155498E-4</c:v>
                </c:pt>
                <c:pt idx="5274" formatCode="General">
                  <c:v>-4.3023612932973601E-4</c:v>
                </c:pt>
                <c:pt idx="5275" formatCode="General">
                  <c:v>-4.00505440919183E-4</c:v>
                </c:pt>
                <c:pt idx="5276" formatCode="General">
                  <c:v>-4.0983237157014201E-4</c:v>
                </c:pt>
                <c:pt idx="5277" formatCode="General">
                  <c:v>-4.1150942377603602E-4</c:v>
                </c:pt>
                <c:pt idx="5278" formatCode="General">
                  <c:v>-4.2743492092711303E-4</c:v>
                </c:pt>
                <c:pt idx="5279" formatCode="General">
                  <c:v>-4.0928178250782899E-4</c:v>
                </c:pt>
                <c:pt idx="5280" formatCode="General">
                  <c:v>-4.2457674066940398E-4</c:v>
                </c:pt>
                <c:pt idx="5281" formatCode="General">
                  <c:v>-4.0423510990250601E-4</c:v>
                </c:pt>
                <c:pt idx="5282" formatCode="General">
                  <c:v>-3.6907120132959899E-4</c:v>
                </c:pt>
                <c:pt idx="5283" formatCode="General">
                  <c:v>-4.4261292132284099E-4</c:v>
                </c:pt>
                <c:pt idx="5284" formatCode="General">
                  <c:v>-3.6967151766759799E-4</c:v>
                </c:pt>
                <c:pt idx="5285" formatCode="General">
                  <c:v>-3.8716396799471102E-4</c:v>
                </c:pt>
                <c:pt idx="5286" formatCode="General">
                  <c:v>-3.6968821029419603E-4</c:v>
                </c:pt>
                <c:pt idx="5287" formatCode="General">
                  <c:v>-4.21354886565951E-4</c:v>
                </c:pt>
                <c:pt idx="5288" formatCode="General">
                  <c:v>-3.9763314807690799E-4</c:v>
                </c:pt>
                <c:pt idx="5289" formatCode="General">
                  <c:v>-4.03356340909411E-4</c:v>
                </c:pt>
                <c:pt idx="5290" formatCode="General">
                  <c:v>-3.8742746616645199E-4</c:v>
                </c:pt>
                <c:pt idx="5291" formatCode="General">
                  <c:v>-4.0662534076426699E-4</c:v>
                </c:pt>
                <c:pt idx="5292" formatCode="General">
                  <c:v>-3.9478887836178801E-4</c:v>
                </c:pt>
                <c:pt idx="5293" formatCode="General">
                  <c:v>-4.4664824524279602E-4</c:v>
                </c:pt>
                <c:pt idx="5294" formatCode="General">
                  <c:v>-4.28821975642277E-4</c:v>
                </c:pt>
                <c:pt idx="5295" formatCode="General">
                  <c:v>-4.0811893819674199E-4</c:v>
                </c:pt>
                <c:pt idx="5296" formatCode="General">
                  <c:v>-4.2745823701029401E-4</c:v>
                </c:pt>
                <c:pt idx="5297" formatCode="General">
                  <c:v>-4.5434464768772601E-4</c:v>
                </c:pt>
                <c:pt idx="5298" formatCode="General">
                  <c:v>-4.2145182812122501E-4</c:v>
                </c:pt>
                <c:pt idx="5299" formatCode="General">
                  <c:v>-4.23896671128625E-4</c:v>
                </c:pt>
                <c:pt idx="5300" formatCode="General">
                  <c:v>-4.0745725752122002E-4</c:v>
                </c:pt>
                <c:pt idx="5301" formatCode="General">
                  <c:v>-4.2942116661612398E-4</c:v>
                </c:pt>
                <c:pt idx="5302" formatCode="General">
                  <c:v>-4.2714673829175102E-4</c:v>
                </c:pt>
                <c:pt idx="5303" formatCode="General">
                  <c:v>-4.0680931180885603E-4</c:v>
                </c:pt>
                <c:pt idx="5304" formatCode="General">
                  <c:v>-4.1701905948588602E-4</c:v>
                </c:pt>
                <c:pt idx="5305" formatCode="General">
                  <c:v>-3.9338919888957702E-4</c:v>
                </c:pt>
                <c:pt idx="5306" formatCode="General">
                  <c:v>-3.6995311208543399E-4</c:v>
                </c:pt>
                <c:pt idx="5307" formatCode="General">
                  <c:v>-4.0774765215854703E-4</c:v>
                </c:pt>
                <c:pt idx="5308" formatCode="General">
                  <c:v>-3.7760250342234401E-4</c:v>
                </c:pt>
                <c:pt idx="5309" formatCode="General">
                  <c:v>-4.1010743363274998E-4</c:v>
                </c:pt>
                <c:pt idx="5310" formatCode="General">
                  <c:v>-4.0609799963329998E-4</c:v>
                </c:pt>
                <c:pt idx="5311" formatCode="General">
                  <c:v>-4.3128324111518101E-4</c:v>
                </c:pt>
                <c:pt idx="5312" formatCode="General">
                  <c:v>-4.0925582938938402E-4</c:v>
                </c:pt>
                <c:pt idx="5313" formatCode="General">
                  <c:v>-4.04227541295382E-4</c:v>
                </c:pt>
                <c:pt idx="5314" formatCode="General">
                  <c:v>-3.9900091805392102E-4</c:v>
                </c:pt>
                <c:pt idx="5315" formatCode="General">
                  <c:v>-4.1744880943499901E-4</c:v>
                </c:pt>
                <c:pt idx="5316" formatCode="General">
                  <c:v>-3.9339255637807301E-4</c:v>
                </c:pt>
                <c:pt idx="5317" formatCode="General">
                  <c:v>-4.00829301225104E-4</c:v>
                </c:pt>
                <c:pt idx="5318" formatCode="General">
                  <c:v>-4.0600752327177699E-4</c:v>
                </c:pt>
                <c:pt idx="5319" formatCode="General">
                  <c:v>-4.3869385697926097E-4</c:v>
                </c:pt>
                <c:pt idx="5320" formatCode="General">
                  <c:v>-4.3485245566939599E-4</c:v>
                </c:pt>
                <c:pt idx="5321" formatCode="General">
                  <c:v>-4.0617283807840398E-4</c:v>
                </c:pt>
                <c:pt idx="5322" formatCode="General">
                  <c:v>-4.0258988434160598E-4</c:v>
                </c:pt>
                <c:pt idx="5323" formatCode="General">
                  <c:v>-3.6943485242976802E-4</c:v>
                </c:pt>
                <c:pt idx="5324" formatCode="General">
                  <c:v>-3.9363246744290902E-4</c:v>
                </c:pt>
                <c:pt idx="5325" formatCode="General">
                  <c:v>-4.21637947249841E-4</c:v>
                </c:pt>
                <c:pt idx="5326" formatCode="General">
                  <c:v>-4.0691683830687298E-4</c:v>
                </c:pt>
                <c:pt idx="5327" formatCode="General">
                  <c:v>-4.4110330614565498E-4</c:v>
                </c:pt>
                <c:pt idx="5328" formatCode="General">
                  <c:v>-3.9717453952222901E-4</c:v>
                </c:pt>
                <c:pt idx="5329" formatCode="General">
                  <c:v>-4.3952764036192602E-4</c:v>
                </c:pt>
                <c:pt idx="5330" formatCode="General">
                  <c:v>-4.0257511628076498E-4</c:v>
                </c:pt>
                <c:pt idx="5331" formatCode="General">
                  <c:v>-4.0813704269974E-4</c:v>
                </c:pt>
                <c:pt idx="5332" formatCode="General">
                  <c:v>-3.7442676176292002E-4</c:v>
                </c:pt>
                <c:pt idx="5333" formatCode="General">
                  <c:v>-4.0816133139466999E-4</c:v>
                </c:pt>
                <c:pt idx="5334" formatCode="General">
                  <c:v>-3.7192649670909802E-4</c:v>
                </c:pt>
                <c:pt idx="5335" formatCode="General">
                  <c:v>-4.3266951383179498E-4</c:v>
                </c:pt>
                <c:pt idx="5336" formatCode="General">
                  <c:v>-4.2880538820398999E-4</c:v>
                </c:pt>
                <c:pt idx="5337" formatCode="General">
                  <c:v>-3.8452864415104498E-4</c:v>
                </c:pt>
                <c:pt idx="5338" formatCode="General">
                  <c:v>-4.1149862635455302E-4</c:v>
                </c:pt>
                <c:pt idx="5339" formatCode="General">
                  <c:v>-4.1633787284213101E-4</c:v>
                </c:pt>
                <c:pt idx="5340" formatCode="General">
                  <c:v>-3.8945878812337702E-4</c:v>
                </c:pt>
                <c:pt idx="5341" formatCode="General">
                  <c:v>-4.01081206673686E-4</c:v>
                </c:pt>
                <c:pt idx="5342" formatCode="General">
                  <c:v>-3.65961800787352E-4</c:v>
                </c:pt>
                <c:pt idx="5343" formatCode="General">
                  <c:v>-4.1938776361218202E-4</c:v>
                </c:pt>
                <c:pt idx="5344" formatCode="General">
                  <c:v>-4.2809777505102299E-4</c:v>
                </c:pt>
                <c:pt idx="5345" formatCode="General">
                  <c:v>-4.0945685694670499E-4</c:v>
                </c:pt>
                <c:pt idx="5346" formatCode="General">
                  <c:v>-4.5974373186393402E-4</c:v>
                </c:pt>
                <c:pt idx="5347" formatCode="General">
                  <c:v>-4.0524977280644698E-4</c:v>
                </c:pt>
                <c:pt idx="5348" formatCode="General">
                  <c:v>-3.8913473656463401E-4</c:v>
                </c:pt>
                <c:pt idx="5349" formatCode="General">
                  <c:v>-4.16422397550814E-4</c:v>
                </c:pt>
                <c:pt idx="5350" formatCode="General">
                  <c:v>-4.3055995151843502E-4</c:v>
                </c:pt>
                <c:pt idx="5351" formatCode="General">
                  <c:v>-4.5557123216360002E-4</c:v>
                </c:pt>
                <c:pt idx="5352" formatCode="General">
                  <c:v>-4.1659607574689002E-4</c:v>
                </c:pt>
                <c:pt idx="5353" formatCode="General">
                  <c:v>-4.1647018755620597E-4</c:v>
                </c:pt>
                <c:pt idx="5354" formatCode="General">
                  <c:v>-4.1548179466862701E-4</c:v>
                </c:pt>
                <c:pt idx="5355" formatCode="General">
                  <c:v>-4.2464612855601998E-4</c:v>
                </c:pt>
                <c:pt idx="5356" formatCode="General">
                  <c:v>-3.7964205182024999E-4</c:v>
                </c:pt>
                <c:pt idx="5357" formatCode="General">
                  <c:v>-4.0925137424491399E-4</c:v>
                </c:pt>
                <c:pt idx="5358" formatCode="General">
                  <c:v>-3.77031323899144E-4</c:v>
                </c:pt>
                <c:pt idx="5359" formatCode="General">
                  <c:v>-4.1715549833205498E-4</c:v>
                </c:pt>
                <c:pt idx="5360" formatCode="General">
                  <c:v>-3.7734826897155299E-4</c:v>
                </c:pt>
                <c:pt idx="5361" formatCode="General">
                  <c:v>-4.1837352857732399E-4</c:v>
                </c:pt>
                <c:pt idx="5362" formatCode="General">
                  <c:v>-4.0989794196953698E-4</c:v>
                </c:pt>
                <c:pt idx="5363" formatCode="General">
                  <c:v>-4.7644456164341799E-4</c:v>
                </c:pt>
                <c:pt idx="5364" formatCode="General">
                  <c:v>-3.8793357487875498E-4</c:v>
                </c:pt>
                <c:pt idx="5365" formatCode="General">
                  <c:v>-4.4467063342183097E-4</c:v>
                </c:pt>
                <c:pt idx="5366" formatCode="General">
                  <c:v>-4.0532610289391102E-4</c:v>
                </c:pt>
                <c:pt idx="5367" formatCode="General">
                  <c:v>-4.1780270673769202E-4</c:v>
                </c:pt>
                <c:pt idx="5368" formatCode="General">
                  <c:v>-3.9898207925026101E-4</c:v>
                </c:pt>
                <c:pt idx="5369" formatCode="General">
                  <c:v>-4.2481524021161399E-4</c:v>
                </c:pt>
                <c:pt idx="5370" formatCode="General">
                  <c:v>-4.6955787413774998E-4</c:v>
                </c:pt>
                <c:pt idx="5371" formatCode="General">
                  <c:v>-4.2675496823061499E-4</c:v>
                </c:pt>
                <c:pt idx="5372" formatCode="General">
                  <c:v>-3.9997671809759503E-4</c:v>
                </c:pt>
                <c:pt idx="5373" formatCode="General">
                  <c:v>-4.0337677635879902E-4</c:v>
                </c:pt>
                <c:pt idx="5374" formatCode="General">
                  <c:v>-4.0666272828588702E-4</c:v>
                </c:pt>
                <c:pt idx="5375" formatCode="General">
                  <c:v>-4.3124348624337699E-4</c:v>
                </c:pt>
                <c:pt idx="5376" formatCode="General">
                  <c:v>-4.0071034479725198E-4</c:v>
                </c:pt>
                <c:pt idx="5377" formatCode="General">
                  <c:v>-4.2172032783620902E-4</c:v>
                </c:pt>
                <c:pt idx="5378" formatCode="General">
                  <c:v>-4.0669778066389201E-4</c:v>
                </c:pt>
                <c:pt idx="5379" formatCode="General">
                  <c:v>-4.16550594916179E-4</c:v>
                </c:pt>
                <c:pt idx="5380" formatCode="General">
                  <c:v>-4.3657996227718798E-4</c:v>
                </c:pt>
                <c:pt idx="5381" formatCode="General">
                  <c:v>-4.3344984955576398E-4</c:v>
                </c:pt>
                <c:pt idx="5382" formatCode="General">
                  <c:v>-4.1615410212725399E-4</c:v>
                </c:pt>
                <c:pt idx="5383" formatCode="General">
                  <c:v>-4.3437749251278501E-4</c:v>
                </c:pt>
                <c:pt idx="5384" formatCode="General">
                  <c:v>-4.1553451523302E-4</c:v>
                </c:pt>
                <c:pt idx="5385" formatCode="General">
                  <c:v>-4.4105344567250601E-4</c:v>
                </c:pt>
                <c:pt idx="5386" formatCode="General">
                  <c:v>-3.9578439921799399E-4</c:v>
                </c:pt>
                <c:pt idx="5387" formatCode="General">
                  <c:v>-4.3877463855095897E-4</c:v>
                </c:pt>
                <c:pt idx="5388" formatCode="General">
                  <c:v>-4.16513165167665E-4</c:v>
                </c:pt>
                <c:pt idx="5389" formatCode="General">
                  <c:v>-4.07787886911246E-4</c:v>
                </c:pt>
                <c:pt idx="5390" formatCode="General">
                  <c:v>-4.1573153410912099E-4</c:v>
                </c:pt>
                <c:pt idx="5391" formatCode="General">
                  <c:v>-4.2766940750396101E-4</c:v>
                </c:pt>
                <c:pt idx="5392" formatCode="General">
                  <c:v>-4.1510734981562401E-4</c:v>
                </c:pt>
                <c:pt idx="5393" formatCode="General">
                  <c:v>-3.8990391691231797E-4</c:v>
                </c:pt>
                <c:pt idx="5394" formatCode="General">
                  <c:v>-3.8372375021606401E-4</c:v>
                </c:pt>
                <c:pt idx="5395" formatCode="General">
                  <c:v>-4.0186372656952901E-4</c:v>
                </c:pt>
                <c:pt idx="5396" formatCode="General">
                  <c:v>-4.2803401843783301E-4</c:v>
                </c:pt>
                <c:pt idx="5397" formatCode="General">
                  <c:v>-3.9802924955304001E-4</c:v>
                </c:pt>
                <c:pt idx="5398" formatCode="General">
                  <c:v>-4.0217482561168702E-4</c:v>
                </c:pt>
                <c:pt idx="5399" formatCode="General">
                  <c:v>-4.5507545069118602E-4</c:v>
                </c:pt>
                <c:pt idx="5400" formatCode="General">
                  <c:v>-4.0506630930873698E-4</c:v>
                </c:pt>
                <c:pt idx="5401" formatCode="General">
                  <c:v>-4.0087026098264901E-4</c:v>
                </c:pt>
                <c:pt idx="5402" formatCode="General">
                  <c:v>-4.21191157036273E-4</c:v>
                </c:pt>
                <c:pt idx="5403" formatCode="General">
                  <c:v>-3.8258422776799901E-4</c:v>
                </c:pt>
                <c:pt idx="5404" formatCode="General">
                  <c:v>-3.9253034563918799E-4</c:v>
                </c:pt>
                <c:pt idx="5405" formatCode="General">
                  <c:v>-4.0936761497023999E-4</c:v>
                </c:pt>
                <c:pt idx="5406" formatCode="General">
                  <c:v>-4.4611738912780197E-4</c:v>
                </c:pt>
                <c:pt idx="5407" formatCode="General">
                  <c:v>-3.9058069838024401E-4</c:v>
                </c:pt>
                <c:pt idx="5408" formatCode="General">
                  <c:v>-4.1607683703059298E-4</c:v>
                </c:pt>
                <c:pt idx="5409" formatCode="General">
                  <c:v>-4.5012372353919202E-4</c:v>
                </c:pt>
                <c:pt idx="5410" formatCode="General">
                  <c:v>-3.9235032783568202E-4</c:v>
                </c:pt>
                <c:pt idx="5411" formatCode="General">
                  <c:v>-4.0504732195598798E-4</c:v>
                </c:pt>
                <c:pt idx="5412" formatCode="General">
                  <c:v>-3.7239495131841203E-4</c:v>
                </c:pt>
                <c:pt idx="5413" formatCode="General">
                  <c:v>-4.2020821816087601E-4</c:v>
                </c:pt>
                <c:pt idx="5414" formatCode="General">
                  <c:v>-4.07260593730665E-4</c:v>
                </c:pt>
                <c:pt idx="5415" formatCode="General">
                  <c:v>-3.9673513027174999E-4</c:v>
                </c:pt>
                <c:pt idx="5416" formatCode="General">
                  <c:v>-4.5764856693991001E-4</c:v>
                </c:pt>
                <c:pt idx="5417" formatCode="General">
                  <c:v>-4.3687380207575797E-4</c:v>
                </c:pt>
                <c:pt idx="5418" formatCode="General">
                  <c:v>-4.47169864474043E-4</c:v>
                </c:pt>
                <c:pt idx="5419" formatCode="General">
                  <c:v>-4.2640760285761101E-4</c:v>
                </c:pt>
                <c:pt idx="5420" formatCode="General">
                  <c:v>-4.2314465615650698E-4</c:v>
                </c:pt>
                <c:pt idx="5421" formatCode="General">
                  <c:v>-4.1617926953521199E-4</c:v>
                </c:pt>
                <c:pt idx="5422" formatCode="General">
                  <c:v>-4.0453639936375598E-4</c:v>
                </c:pt>
                <c:pt idx="5423" formatCode="General">
                  <c:v>-3.80344105959562E-4</c:v>
                </c:pt>
                <c:pt idx="5424" formatCode="General">
                  <c:v>-4.2306036001046703E-4</c:v>
                </c:pt>
                <c:pt idx="5425" formatCode="General">
                  <c:v>-4.197410083199E-4</c:v>
                </c:pt>
                <c:pt idx="5426" formatCode="General">
                  <c:v>-4.2567400314697201E-4</c:v>
                </c:pt>
                <c:pt idx="5427" formatCode="General">
                  <c:v>-3.9655074968087799E-4</c:v>
                </c:pt>
                <c:pt idx="5428" formatCode="General">
                  <c:v>-4.1665668942518697E-4</c:v>
                </c:pt>
                <c:pt idx="5429" formatCode="General">
                  <c:v>-4.02032896229607E-4</c:v>
                </c:pt>
                <c:pt idx="5430" formatCode="General">
                  <c:v>-3.7376502069581401E-4</c:v>
                </c:pt>
                <c:pt idx="5431" formatCode="General">
                  <c:v>-4.0757650956789601E-4</c:v>
                </c:pt>
                <c:pt idx="5432" formatCode="General">
                  <c:v>-4.2982345486349699E-4</c:v>
                </c:pt>
                <c:pt idx="5433" formatCode="General">
                  <c:v>-4.0355143380160698E-4</c:v>
                </c:pt>
                <c:pt idx="5434" formatCode="General">
                  <c:v>-4.4886083444402298E-4</c:v>
                </c:pt>
                <c:pt idx="5435" formatCode="General">
                  <c:v>-3.9120706091437502E-4</c:v>
                </c:pt>
                <c:pt idx="5436" formatCode="General">
                  <c:v>-4.0801735388673198E-4</c:v>
                </c:pt>
                <c:pt idx="5437" formatCode="General">
                  <c:v>-4.0456323066906402E-4</c:v>
                </c:pt>
                <c:pt idx="5438" formatCode="General">
                  <c:v>-3.91384169192693E-4</c:v>
                </c:pt>
                <c:pt idx="5439" formatCode="General">
                  <c:v>-4.1501303254514799E-4</c:v>
                </c:pt>
                <c:pt idx="5440" formatCode="General">
                  <c:v>-3.7284458599473201E-4</c:v>
                </c:pt>
                <c:pt idx="5441" formatCode="General">
                  <c:v>-4.1863748004331101E-4</c:v>
                </c:pt>
                <c:pt idx="5442" formatCode="General">
                  <c:v>-3.9594788728204098E-4</c:v>
                </c:pt>
                <c:pt idx="5443" formatCode="General">
                  <c:v>-4.1307977283160601E-4</c:v>
                </c:pt>
                <c:pt idx="5444" formatCode="General">
                  <c:v>-4.3000286229125399E-4</c:v>
                </c:pt>
                <c:pt idx="5445" formatCode="General">
                  <c:v>-4.2578653586926801E-4</c:v>
                </c:pt>
                <c:pt idx="5446" formatCode="General">
                  <c:v>-4.2189276185069201E-4</c:v>
                </c:pt>
                <c:pt idx="5447" formatCode="General">
                  <c:v>-4.4269330661370098E-4</c:v>
                </c:pt>
                <c:pt idx="5448" formatCode="General">
                  <c:v>-4.2266215405554699E-4</c:v>
                </c:pt>
                <c:pt idx="5449" formatCode="General">
                  <c:v>-3.8481951753189099E-4</c:v>
                </c:pt>
                <c:pt idx="5450" formatCode="General">
                  <c:v>-3.9176405653609201E-4</c:v>
                </c:pt>
                <c:pt idx="5451" formatCode="General">
                  <c:v>-4.2163364204360099E-4</c:v>
                </c:pt>
                <c:pt idx="5452" formatCode="General">
                  <c:v>-4.1247605097895099E-4</c:v>
                </c:pt>
                <c:pt idx="5453" formatCode="General">
                  <c:v>-3.8914601811168602E-4</c:v>
                </c:pt>
                <c:pt idx="5454" formatCode="General">
                  <c:v>-4.2622721267059402E-4</c:v>
                </c:pt>
                <c:pt idx="5455" formatCode="General">
                  <c:v>-4.1647870150398898E-4</c:v>
                </c:pt>
                <c:pt idx="5456" formatCode="General">
                  <c:v>-4.1732284914278698E-4</c:v>
                </c:pt>
                <c:pt idx="5457" formatCode="General">
                  <c:v>-4.0733087908061501E-4</c:v>
                </c:pt>
                <c:pt idx="5458" formatCode="General">
                  <c:v>-4.05833931111274E-4</c:v>
                </c:pt>
                <c:pt idx="5459" formatCode="General">
                  <c:v>-4.11821897033842E-4</c:v>
                </c:pt>
                <c:pt idx="5460" formatCode="General">
                  <c:v>-4.0785186690414101E-4</c:v>
                </c:pt>
                <c:pt idx="5461" formatCode="General">
                  <c:v>-4.0238250879994099E-4</c:v>
                </c:pt>
                <c:pt idx="5462" formatCode="General">
                  <c:v>-3.7940568382960902E-4</c:v>
                </c:pt>
                <c:pt idx="5463" formatCode="General">
                  <c:v>-4.1303702137503601E-4</c:v>
                </c:pt>
                <c:pt idx="5464" formatCode="General">
                  <c:v>-4.1235857894763098E-4</c:v>
                </c:pt>
                <c:pt idx="5465" formatCode="General">
                  <c:v>-4.50656099855033E-4</c:v>
                </c:pt>
                <c:pt idx="5466" formatCode="General">
                  <c:v>-4.2227472790088398E-4</c:v>
                </c:pt>
                <c:pt idx="5467" formatCode="General">
                  <c:v>-4.2510792480392298E-4</c:v>
                </c:pt>
                <c:pt idx="5468" formatCode="General">
                  <c:v>-4.15635641217559E-4</c:v>
                </c:pt>
                <c:pt idx="5469" formatCode="General">
                  <c:v>-3.72137023760162E-4</c:v>
                </c:pt>
                <c:pt idx="5470" formatCode="General">
                  <c:v>-4.1669676648753299E-4</c:v>
                </c:pt>
                <c:pt idx="5471" formatCode="General">
                  <c:v>-4.1822778984099498E-4</c:v>
                </c:pt>
                <c:pt idx="5472" formatCode="General">
                  <c:v>-4.1634729600204098E-4</c:v>
                </c:pt>
                <c:pt idx="5473" formatCode="General">
                  <c:v>-3.9402858980364699E-4</c:v>
                </c:pt>
                <c:pt idx="5474" formatCode="General">
                  <c:v>-4.2530014640641399E-4</c:v>
                </c:pt>
                <c:pt idx="5475" formatCode="General">
                  <c:v>-3.8414407024808599E-4</c:v>
                </c:pt>
                <c:pt idx="5476" formatCode="General">
                  <c:v>-4.55323963314439E-4</c:v>
                </c:pt>
                <c:pt idx="5477" formatCode="General">
                  <c:v>-4.1989887583349501E-4</c:v>
                </c:pt>
                <c:pt idx="5478" formatCode="General">
                  <c:v>-3.96744950586552E-4</c:v>
                </c:pt>
                <c:pt idx="5479" formatCode="General">
                  <c:v>-3.9487938698885101E-4</c:v>
                </c:pt>
                <c:pt idx="5480" formatCode="General">
                  <c:v>-3.9239645635786501E-4</c:v>
                </c:pt>
                <c:pt idx="5481" formatCode="General">
                  <c:v>-4.1227090406254299E-4</c:v>
                </c:pt>
                <c:pt idx="5482" formatCode="General">
                  <c:v>-4.4106389063164699E-4</c:v>
                </c:pt>
                <c:pt idx="5483" formatCode="General">
                  <c:v>-4.7658123944487399E-4</c:v>
                </c:pt>
                <c:pt idx="5484" formatCode="General">
                  <c:v>-4.3097251687005398E-4</c:v>
                </c:pt>
                <c:pt idx="5485" formatCode="General">
                  <c:v>-4.17306824511987E-4</c:v>
                </c:pt>
                <c:pt idx="5486" formatCode="General">
                  <c:v>-4.20003305928307E-4</c:v>
                </c:pt>
                <c:pt idx="5487" formatCode="General">
                  <c:v>-4.5633778168795999E-4</c:v>
                </c:pt>
                <c:pt idx="5488" formatCode="General">
                  <c:v>-4.7134966746569299E-4</c:v>
                </c:pt>
                <c:pt idx="5489" formatCode="General">
                  <c:v>-4.5386272630064498E-4</c:v>
                </c:pt>
                <c:pt idx="5490" formatCode="General">
                  <c:v>-3.8287545553414098E-4</c:v>
                </c:pt>
                <c:pt idx="5491" formatCode="General">
                  <c:v>-3.8130170873715898E-4</c:v>
                </c:pt>
                <c:pt idx="5492" formatCode="General">
                  <c:v>-4.1936564244456802E-4</c:v>
                </c:pt>
                <c:pt idx="5493" formatCode="General">
                  <c:v>-4.3654073062754698E-4</c:v>
                </c:pt>
                <c:pt idx="5494" formatCode="General">
                  <c:v>-4.8079709638630501E-4</c:v>
                </c:pt>
                <c:pt idx="5495" formatCode="General">
                  <c:v>-4.2092502802331799E-4</c:v>
                </c:pt>
                <c:pt idx="5496" formatCode="General">
                  <c:v>-4.0270789471911599E-4</c:v>
                </c:pt>
                <c:pt idx="5497" formatCode="General">
                  <c:v>-4.4483139120110701E-4</c:v>
                </c:pt>
                <c:pt idx="5498" formatCode="General">
                  <c:v>-4.31328842436985E-4</c:v>
                </c:pt>
                <c:pt idx="5499" formatCode="General">
                  <c:v>-4.3084606404967802E-4</c:v>
                </c:pt>
                <c:pt idx="5500" formatCode="General">
                  <c:v>-4.04170621372029E-4</c:v>
                </c:pt>
                <c:pt idx="5501" formatCode="General">
                  <c:v>-4.09558920313671E-4</c:v>
                </c:pt>
                <c:pt idx="5502" formatCode="General">
                  <c:v>-3.97365636928955E-4</c:v>
                </c:pt>
                <c:pt idx="5503" formatCode="General">
                  <c:v>-4.1532852096505302E-4</c:v>
                </c:pt>
                <c:pt idx="5504" formatCode="General">
                  <c:v>-4.4301065803264598E-4</c:v>
                </c:pt>
                <c:pt idx="5505" formatCode="General">
                  <c:v>-4.3448078135863101E-4</c:v>
                </c:pt>
                <c:pt idx="5506" formatCode="General">
                  <c:v>-4.2738999296952699E-4</c:v>
                </c:pt>
                <c:pt idx="5507" formatCode="General">
                  <c:v>-4.1486957220991801E-4</c:v>
                </c:pt>
                <c:pt idx="5508" formatCode="General">
                  <c:v>-4.4852809330492402E-4</c:v>
                </c:pt>
                <c:pt idx="5509" formatCode="General">
                  <c:v>-3.9940844938929397E-4</c:v>
                </c:pt>
                <c:pt idx="5510" formatCode="General">
                  <c:v>-4.2307215256054799E-4</c:v>
                </c:pt>
                <c:pt idx="5511" formatCode="General">
                  <c:v>-4.14979836427606E-4</c:v>
                </c:pt>
                <c:pt idx="5512" formatCode="General">
                  <c:v>-3.8935470794679598E-4</c:v>
                </c:pt>
                <c:pt idx="5513" formatCode="General">
                  <c:v>-4.1107369936488499E-4</c:v>
                </c:pt>
                <c:pt idx="5514" formatCode="General">
                  <c:v>-4.4940944957800699E-4</c:v>
                </c:pt>
                <c:pt idx="5515" formatCode="General">
                  <c:v>-4.1619541920148999E-4</c:v>
                </c:pt>
                <c:pt idx="5516" formatCode="General">
                  <c:v>-3.9408752568225E-4</c:v>
                </c:pt>
                <c:pt idx="5517" formatCode="General">
                  <c:v>-3.7848817375782498E-4</c:v>
                </c:pt>
                <c:pt idx="5518" formatCode="General">
                  <c:v>-4.11777902055496E-4</c:v>
                </c:pt>
                <c:pt idx="5519" formatCode="General">
                  <c:v>-4.5403633505630399E-4</c:v>
                </c:pt>
                <c:pt idx="5520" formatCode="General">
                  <c:v>-4.4636267346280501E-4</c:v>
                </c:pt>
                <c:pt idx="5521" formatCode="General">
                  <c:v>-3.8857014046104999E-4</c:v>
                </c:pt>
                <c:pt idx="5522" formatCode="General">
                  <c:v>-4.0674099358871201E-4</c:v>
                </c:pt>
                <c:pt idx="5523" formatCode="General">
                  <c:v>-4.24766796730492E-4</c:v>
                </c:pt>
                <c:pt idx="5524" formatCode="General">
                  <c:v>-4.3023384290297E-4</c:v>
                </c:pt>
                <c:pt idx="5525" formatCode="General">
                  <c:v>-4.2800984413517E-4</c:v>
                </c:pt>
                <c:pt idx="5526" formatCode="General">
                  <c:v>-4.11251442968818E-4</c:v>
                </c:pt>
                <c:pt idx="5527" formatCode="General">
                  <c:v>-4.1187416666853201E-4</c:v>
                </c:pt>
                <c:pt idx="5528" formatCode="General">
                  <c:v>-4.1251871163772603E-4</c:v>
                </c:pt>
                <c:pt idx="5529" formatCode="General">
                  <c:v>-4.0969049999855199E-4</c:v>
                </c:pt>
                <c:pt idx="5530" formatCode="General">
                  <c:v>-3.8529538882385703E-4</c:v>
                </c:pt>
                <c:pt idx="5531" formatCode="General">
                  <c:v>-4.2253262304408999E-4</c:v>
                </c:pt>
                <c:pt idx="5532" formatCode="General">
                  <c:v>-4.20190711550904E-4</c:v>
                </c:pt>
                <c:pt idx="5533" formatCode="General">
                  <c:v>-3.9884724349805101E-4</c:v>
                </c:pt>
                <c:pt idx="5534" formatCode="General">
                  <c:v>-4.3383228085035598E-4</c:v>
                </c:pt>
                <c:pt idx="5535" formatCode="General">
                  <c:v>-4.4256452649046299E-4</c:v>
                </c:pt>
                <c:pt idx="5536" formatCode="General">
                  <c:v>-4.3277061846418798E-4</c:v>
                </c:pt>
                <c:pt idx="5537" formatCode="General">
                  <c:v>-4.2744023052213601E-4</c:v>
                </c:pt>
                <c:pt idx="5538" formatCode="General">
                  <c:v>-4.2987031609133898E-4</c:v>
                </c:pt>
                <c:pt idx="5539" formatCode="General">
                  <c:v>-4.34722982715425E-4</c:v>
                </c:pt>
                <c:pt idx="5540" formatCode="General">
                  <c:v>-4.4517348605316E-4</c:v>
                </c:pt>
                <c:pt idx="5541" formatCode="General">
                  <c:v>-4.0980973566179799E-4</c:v>
                </c:pt>
                <c:pt idx="5542" formatCode="General">
                  <c:v>-4.0966930185534198E-4</c:v>
                </c:pt>
                <c:pt idx="5543" formatCode="General">
                  <c:v>-4.37489632684019E-4</c:v>
                </c:pt>
                <c:pt idx="5544" formatCode="General">
                  <c:v>-4.4798640526484901E-4</c:v>
                </c:pt>
                <c:pt idx="5545" formatCode="General">
                  <c:v>-4.3036503566486298E-4</c:v>
                </c:pt>
                <c:pt idx="5546" formatCode="General">
                  <c:v>-4.0273076704634101E-4</c:v>
                </c:pt>
                <c:pt idx="5547" formatCode="General">
                  <c:v>-4.2506523534885501E-4</c:v>
                </c:pt>
                <c:pt idx="5548" formatCode="General">
                  <c:v>-4.14947534559883E-4</c:v>
                </c:pt>
                <c:pt idx="5549" formatCode="General">
                  <c:v>-4.4262958619281097E-4</c:v>
                </c:pt>
                <c:pt idx="5550" formatCode="General">
                  <c:v>-4.6084352764259499E-4</c:v>
                </c:pt>
                <c:pt idx="5551" formatCode="General">
                  <c:v>-4.2531812062361499E-4</c:v>
                </c:pt>
                <c:pt idx="5552" formatCode="General">
                  <c:v>-4.2432374082155302E-4</c:v>
                </c:pt>
                <c:pt idx="5553" formatCode="General">
                  <c:v>-4.3611908613298698E-4</c:v>
                </c:pt>
                <c:pt idx="5554" formatCode="General">
                  <c:v>-4.4475747475541299E-4</c:v>
                </c:pt>
                <c:pt idx="5555" formatCode="General">
                  <c:v>-3.8466564403402199E-4</c:v>
                </c:pt>
                <c:pt idx="5556" formatCode="General">
                  <c:v>-4.1630062328411099E-4</c:v>
                </c:pt>
                <c:pt idx="5557" formatCode="General">
                  <c:v>-4.35754031396222E-4</c:v>
                </c:pt>
                <c:pt idx="5558" formatCode="General">
                  <c:v>-4.3458508341006301E-4</c:v>
                </c:pt>
                <c:pt idx="5559" formatCode="General">
                  <c:v>-4.01990912433441E-4</c:v>
                </c:pt>
                <c:pt idx="5560" formatCode="General">
                  <c:v>-4.1427953054542398E-4</c:v>
                </c:pt>
                <c:pt idx="5561" formatCode="General">
                  <c:v>-4.5535442914819001E-4</c:v>
                </c:pt>
                <c:pt idx="5562" formatCode="General">
                  <c:v>-4.5607984240233801E-4</c:v>
                </c:pt>
                <c:pt idx="5563" formatCode="General">
                  <c:v>-4.75865928085702E-4</c:v>
                </c:pt>
                <c:pt idx="5564" formatCode="General">
                  <c:v>-4.3819701323197002E-4</c:v>
                </c:pt>
                <c:pt idx="5565" formatCode="General">
                  <c:v>-4.0623033561267501E-4</c:v>
                </c:pt>
                <c:pt idx="5566" formatCode="General">
                  <c:v>-4.17117486109929E-4</c:v>
                </c:pt>
                <c:pt idx="5567" formatCode="General">
                  <c:v>-3.8890938879071598E-4</c:v>
                </c:pt>
                <c:pt idx="5568" formatCode="General">
                  <c:v>-4.1044733659630599E-4</c:v>
                </c:pt>
                <c:pt idx="5569" formatCode="General">
                  <c:v>-3.7615704493560001E-4</c:v>
                </c:pt>
                <c:pt idx="5570" formatCode="General">
                  <c:v>-4.3340684154667198E-4</c:v>
                </c:pt>
                <c:pt idx="5571" formatCode="General">
                  <c:v>-4.1698113431114101E-4</c:v>
                </c:pt>
                <c:pt idx="5572" formatCode="General">
                  <c:v>-4.03423498978457E-4</c:v>
                </c:pt>
                <c:pt idx="5573" formatCode="General">
                  <c:v>-4.3632034324084002E-4</c:v>
                </c:pt>
                <c:pt idx="5574" formatCode="General">
                  <c:v>-4.0510272310174402E-4</c:v>
                </c:pt>
                <c:pt idx="5575" formatCode="General">
                  <c:v>-4.1529729676678098E-4</c:v>
                </c:pt>
                <c:pt idx="5576" formatCode="General">
                  <c:v>-4.2836301151337897E-4</c:v>
                </c:pt>
                <c:pt idx="5577" formatCode="General">
                  <c:v>-4.0689841167173001E-4</c:v>
                </c:pt>
                <c:pt idx="5578" formatCode="General">
                  <c:v>-4.2763933591058001E-4</c:v>
                </c:pt>
                <c:pt idx="5579" formatCode="General">
                  <c:v>-4.1432460632074598E-4</c:v>
                </c:pt>
                <c:pt idx="5580" formatCode="General">
                  <c:v>-4.1847870857172599E-4</c:v>
                </c:pt>
                <c:pt idx="5581" formatCode="General">
                  <c:v>-4.1847451473229602E-4</c:v>
                </c:pt>
                <c:pt idx="5582" formatCode="General">
                  <c:v>-4.17073411140436E-4</c:v>
                </c:pt>
                <c:pt idx="5583" formatCode="General">
                  <c:v>-4.5492183860024399E-4</c:v>
                </c:pt>
                <c:pt idx="5584" formatCode="General">
                  <c:v>-4.2741000990160902E-4</c:v>
                </c:pt>
                <c:pt idx="5585" formatCode="General">
                  <c:v>-4.4881160579451299E-4</c:v>
                </c:pt>
                <c:pt idx="5586" formatCode="General">
                  <c:v>-4.5423708428613099E-4</c:v>
                </c:pt>
                <c:pt idx="5587" formatCode="General">
                  <c:v>-4.4851062219925501E-4</c:v>
                </c:pt>
                <c:pt idx="5588" formatCode="General">
                  <c:v>-4.5717247000958599E-4</c:v>
                </c:pt>
                <c:pt idx="5589" formatCode="General">
                  <c:v>-4.0940109745831799E-4</c:v>
                </c:pt>
                <c:pt idx="5590" formatCode="General">
                  <c:v>-4.2508373991108198E-4</c:v>
                </c:pt>
                <c:pt idx="5591" formatCode="General">
                  <c:v>-4.2400918327607399E-4</c:v>
                </c:pt>
                <c:pt idx="5592" formatCode="General">
                  <c:v>-4.3961231181110599E-4</c:v>
                </c:pt>
                <c:pt idx="5593" formatCode="General">
                  <c:v>-3.7824604549116899E-4</c:v>
                </c:pt>
                <c:pt idx="5594" formatCode="General">
                  <c:v>-4.5162028474649398E-4</c:v>
                </c:pt>
                <c:pt idx="5595" formatCode="General">
                  <c:v>-4.0862831776916202E-4</c:v>
                </c:pt>
                <c:pt idx="5596" formatCode="General">
                  <c:v>-4.4386054418581899E-4</c:v>
                </c:pt>
                <c:pt idx="5597" formatCode="General">
                  <c:v>-4.71389946045922E-4</c:v>
                </c:pt>
                <c:pt idx="5598" formatCode="General">
                  <c:v>-4.3549042777571298E-4</c:v>
                </c:pt>
                <c:pt idx="5599" formatCode="General">
                  <c:v>-4.6524854297956097E-4</c:v>
                </c:pt>
                <c:pt idx="5600" formatCode="General">
                  <c:v>-4.5269115611811601E-4</c:v>
                </c:pt>
                <c:pt idx="5601" formatCode="General">
                  <c:v>-4.0934083595803902E-4</c:v>
                </c:pt>
                <c:pt idx="5602" formatCode="General">
                  <c:v>-4.1989187490300902E-4</c:v>
                </c:pt>
                <c:pt idx="5603" formatCode="General">
                  <c:v>-3.9727712190692902E-4</c:v>
                </c:pt>
                <c:pt idx="5604" formatCode="General">
                  <c:v>-4.2348450742588198E-4</c:v>
                </c:pt>
                <c:pt idx="5605" formatCode="General">
                  <c:v>-4.3824890590203603E-4</c:v>
                </c:pt>
                <c:pt idx="5606" formatCode="General">
                  <c:v>-4.3244976720446403E-4</c:v>
                </c:pt>
                <c:pt idx="5607" formatCode="General">
                  <c:v>-4.4886122221173301E-4</c:v>
                </c:pt>
                <c:pt idx="5608" formatCode="General">
                  <c:v>-4.2849693711881798E-4</c:v>
                </c:pt>
                <c:pt idx="5609" formatCode="General">
                  <c:v>-3.9009711681776803E-4</c:v>
                </c:pt>
                <c:pt idx="5610" formatCode="General">
                  <c:v>-4.2063707672742001E-4</c:v>
                </c:pt>
                <c:pt idx="5611" formatCode="General">
                  <c:v>-4.2775889333959802E-4</c:v>
                </c:pt>
                <c:pt idx="5612" formatCode="General">
                  <c:v>-3.8295618296714799E-4</c:v>
                </c:pt>
                <c:pt idx="5613" formatCode="General">
                  <c:v>-4.1386841420210199E-4</c:v>
                </c:pt>
                <c:pt idx="5614" formatCode="General">
                  <c:v>-4.3720383119204899E-4</c:v>
                </c:pt>
                <c:pt idx="5615" formatCode="General">
                  <c:v>-4.6542925344362102E-4</c:v>
                </c:pt>
                <c:pt idx="5616" formatCode="General">
                  <c:v>-4.2045190147322101E-4</c:v>
                </c:pt>
                <c:pt idx="5617" formatCode="General">
                  <c:v>-4.0067644430755698E-4</c:v>
                </c:pt>
                <c:pt idx="5618" formatCode="General">
                  <c:v>-4.35791638815959E-4</c:v>
                </c:pt>
                <c:pt idx="5619" formatCode="General">
                  <c:v>-4.1243071000222897E-4</c:v>
                </c:pt>
                <c:pt idx="5620" formatCode="General">
                  <c:v>-4.4670146437441601E-4</c:v>
                </c:pt>
                <c:pt idx="5621" formatCode="General">
                  <c:v>-3.8170457568521599E-4</c:v>
                </c:pt>
                <c:pt idx="5622" formatCode="General">
                  <c:v>-4.59284533902586E-4</c:v>
                </c:pt>
                <c:pt idx="5623" formatCode="General">
                  <c:v>-4.5630322363574498E-4</c:v>
                </c:pt>
                <c:pt idx="5624" formatCode="General">
                  <c:v>-3.9134740186508001E-4</c:v>
                </c:pt>
                <c:pt idx="5625" formatCode="General">
                  <c:v>-3.9191355586885699E-4</c:v>
                </c:pt>
                <c:pt idx="5626" formatCode="General">
                  <c:v>-3.8524986602623098E-4</c:v>
                </c:pt>
                <c:pt idx="5627" formatCode="General">
                  <c:v>-4.0159881110620301E-4</c:v>
                </c:pt>
                <c:pt idx="5628" formatCode="General">
                  <c:v>-4.2413141237949298E-4</c:v>
                </c:pt>
                <c:pt idx="5629" formatCode="General">
                  <c:v>-4.0399058299111899E-4</c:v>
                </c:pt>
                <c:pt idx="5630" formatCode="General">
                  <c:v>-4.4003991524511102E-4</c:v>
                </c:pt>
                <c:pt idx="5631" formatCode="General">
                  <c:v>-4.3566566591740001E-4</c:v>
                </c:pt>
                <c:pt idx="5632" formatCode="General">
                  <c:v>-3.9621232302279401E-4</c:v>
                </c:pt>
                <c:pt idx="5633" formatCode="General">
                  <c:v>-4.25791252564609E-4</c:v>
                </c:pt>
                <c:pt idx="5634" formatCode="General">
                  <c:v>-4.32638030211772E-4</c:v>
                </c:pt>
                <c:pt idx="5635" formatCode="General">
                  <c:v>-4.4585778735674601E-4</c:v>
                </c:pt>
                <c:pt idx="5636" formatCode="General">
                  <c:v>-4.1164951217569599E-4</c:v>
                </c:pt>
                <c:pt idx="5637" formatCode="General">
                  <c:v>-4.55056588840904E-4</c:v>
                </c:pt>
                <c:pt idx="5638" formatCode="General">
                  <c:v>-4.6007028507105799E-4</c:v>
                </c:pt>
                <c:pt idx="5639" formatCode="General">
                  <c:v>-4.1261215714189501E-4</c:v>
                </c:pt>
                <c:pt idx="5640" formatCode="General">
                  <c:v>-3.9878233779075899E-4</c:v>
                </c:pt>
                <c:pt idx="5641" formatCode="General">
                  <c:v>-4.1476499610257599E-4</c:v>
                </c:pt>
                <c:pt idx="5642" formatCode="General">
                  <c:v>-4.4570415442586798E-4</c:v>
                </c:pt>
                <c:pt idx="5643" formatCode="General">
                  <c:v>-4.0749081557086197E-4</c:v>
                </c:pt>
                <c:pt idx="5644" formatCode="General">
                  <c:v>-4.15473469502294E-4</c:v>
                </c:pt>
                <c:pt idx="5645" formatCode="General">
                  <c:v>-3.7618846349026598E-4</c:v>
                </c:pt>
                <c:pt idx="5646" formatCode="General">
                  <c:v>-3.9173412850032098E-4</c:v>
                </c:pt>
                <c:pt idx="5647" formatCode="General">
                  <c:v>-3.9996559910597101E-4</c:v>
                </c:pt>
                <c:pt idx="5648" formatCode="General">
                  <c:v>-4.4679633024699897E-4</c:v>
                </c:pt>
                <c:pt idx="5649" formatCode="General">
                  <c:v>-4.4365582371156602E-4</c:v>
                </c:pt>
                <c:pt idx="5650" formatCode="General">
                  <c:v>-4.1108149950260301E-4</c:v>
                </c:pt>
                <c:pt idx="5651" formatCode="General">
                  <c:v>-4.2276335416075697E-4</c:v>
                </c:pt>
                <c:pt idx="5652" formatCode="General">
                  <c:v>-4.3208290335203199E-4</c:v>
                </c:pt>
                <c:pt idx="5653" formatCode="General">
                  <c:v>-4.0937061547776201E-4</c:v>
                </c:pt>
                <c:pt idx="5654" formatCode="General">
                  <c:v>-4.0803172157544598E-4</c:v>
                </c:pt>
                <c:pt idx="5655" formatCode="General">
                  <c:v>-4.6379277382193999E-4</c:v>
                </c:pt>
                <c:pt idx="5656" formatCode="General">
                  <c:v>-4.3841625980606101E-4</c:v>
                </c:pt>
                <c:pt idx="5657" formatCode="General">
                  <c:v>-4.1120777875505097E-4</c:v>
                </c:pt>
                <c:pt idx="5658" formatCode="General">
                  <c:v>-4.5703718743942399E-4</c:v>
                </c:pt>
                <c:pt idx="5659" formatCode="General">
                  <c:v>-4.5773149508645302E-4</c:v>
                </c:pt>
                <c:pt idx="5660" formatCode="General">
                  <c:v>-4.51959157574497E-4</c:v>
                </c:pt>
                <c:pt idx="5661" formatCode="General">
                  <c:v>-4.1829249854226998E-4</c:v>
                </c:pt>
                <c:pt idx="5662" formatCode="General">
                  <c:v>-4.4870293956586498E-4</c:v>
                </c:pt>
                <c:pt idx="5663" formatCode="General">
                  <c:v>-4.2718577341381401E-4</c:v>
                </c:pt>
                <c:pt idx="5664" formatCode="General">
                  <c:v>-4.38180455543477E-4</c:v>
                </c:pt>
                <c:pt idx="5665" formatCode="General">
                  <c:v>-4.2686638675910199E-4</c:v>
                </c:pt>
                <c:pt idx="5666" formatCode="General">
                  <c:v>-4.2225943062866502E-4</c:v>
                </c:pt>
                <c:pt idx="5667" formatCode="General">
                  <c:v>-4.3383957024918998E-4</c:v>
                </c:pt>
                <c:pt idx="5668" formatCode="General">
                  <c:v>-4.25507703310312E-4</c:v>
                </c:pt>
                <c:pt idx="5669" formatCode="General">
                  <c:v>-4.81093312535563E-4</c:v>
                </c:pt>
                <c:pt idx="5670" formatCode="General">
                  <c:v>-4.2784813162211402E-4</c:v>
                </c:pt>
                <c:pt idx="5671" formatCode="General">
                  <c:v>-3.9133608260196698E-4</c:v>
                </c:pt>
                <c:pt idx="5672" formatCode="General">
                  <c:v>-4.05196434052067E-4</c:v>
                </c:pt>
                <c:pt idx="5673" formatCode="General">
                  <c:v>-4.1536735386882198E-4</c:v>
                </c:pt>
                <c:pt idx="5674" formatCode="General">
                  <c:v>-4.6163597396126901E-4</c:v>
                </c:pt>
                <c:pt idx="5675" formatCode="General">
                  <c:v>-4.0989085423033598E-4</c:v>
                </c:pt>
                <c:pt idx="5676" formatCode="General">
                  <c:v>-4.0250076765845397E-4</c:v>
                </c:pt>
                <c:pt idx="5677" formatCode="General">
                  <c:v>-4.0484480266042702E-4</c:v>
                </c:pt>
                <c:pt idx="5678" formatCode="General">
                  <c:v>-4.0030522105875301E-4</c:v>
                </c:pt>
                <c:pt idx="5679" formatCode="General">
                  <c:v>-4.10378557316471E-4</c:v>
                </c:pt>
                <c:pt idx="5680" formatCode="General">
                  <c:v>-4.2799722104321498E-4</c:v>
                </c:pt>
                <c:pt idx="5681" formatCode="General">
                  <c:v>-4.24894815507357E-4</c:v>
                </c:pt>
                <c:pt idx="5682" formatCode="General">
                  <c:v>-4.1036211737960598E-4</c:v>
                </c:pt>
                <c:pt idx="5683" formatCode="General">
                  <c:v>-3.8353881854994999E-4</c:v>
                </c:pt>
                <c:pt idx="5684" formatCode="General">
                  <c:v>-4.2080948318052301E-4</c:v>
                </c:pt>
                <c:pt idx="5685" formatCode="General">
                  <c:v>-4.0770975745517001E-4</c:v>
                </c:pt>
                <c:pt idx="5686" formatCode="General">
                  <c:v>-3.8757054192003202E-4</c:v>
                </c:pt>
                <c:pt idx="5687" formatCode="General">
                  <c:v>-3.94733096644641E-4</c:v>
                </c:pt>
                <c:pt idx="5688" formatCode="General">
                  <c:v>-3.8124413119507698E-4</c:v>
                </c:pt>
                <c:pt idx="5689" formatCode="General">
                  <c:v>-4.21435028937313E-4</c:v>
                </c:pt>
                <c:pt idx="5690" formatCode="General">
                  <c:v>-3.8540934220624101E-4</c:v>
                </c:pt>
                <c:pt idx="5691" formatCode="General">
                  <c:v>-4.1022539546462801E-4</c:v>
                </c:pt>
                <c:pt idx="5692" formatCode="General">
                  <c:v>-4.10756816811154E-4</c:v>
                </c:pt>
                <c:pt idx="5693" formatCode="General">
                  <c:v>-3.8980226611937E-4</c:v>
                </c:pt>
                <c:pt idx="5694" formatCode="General">
                  <c:v>-3.6940226957223201E-4</c:v>
                </c:pt>
                <c:pt idx="5695" formatCode="General">
                  <c:v>-3.8337382577174E-4</c:v>
                </c:pt>
                <c:pt idx="5696" formatCode="General">
                  <c:v>-3.8698967756254201E-4</c:v>
                </c:pt>
                <c:pt idx="5697" formatCode="General">
                  <c:v>-4.3857668835645602E-4</c:v>
                </c:pt>
                <c:pt idx="5698" formatCode="General">
                  <c:v>-4.11862642660428E-4</c:v>
                </c:pt>
                <c:pt idx="5699" formatCode="General">
                  <c:v>-4.1662539187111499E-4</c:v>
                </c:pt>
                <c:pt idx="5700" formatCode="General">
                  <c:v>-3.9660506850231202E-4</c:v>
                </c:pt>
                <c:pt idx="5701" formatCode="General">
                  <c:v>-4.0818179402559498E-4</c:v>
                </c:pt>
                <c:pt idx="5702" formatCode="General">
                  <c:v>-4.1664842822876998E-4</c:v>
                </c:pt>
                <c:pt idx="5703" formatCode="General">
                  <c:v>-4.2532303698161001E-4</c:v>
                </c:pt>
                <c:pt idx="5704" formatCode="General">
                  <c:v>-4.1287334926188598E-4</c:v>
                </c:pt>
                <c:pt idx="5705" formatCode="General">
                  <c:v>-4.1031794744217999E-4</c:v>
                </c:pt>
                <c:pt idx="5706" formatCode="General">
                  <c:v>-4.08901358763742E-4</c:v>
                </c:pt>
                <c:pt idx="5707" formatCode="General">
                  <c:v>-4.0945811183386202E-4</c:v>
                </c:pt>
                <c:pt idx="5708" formatCode="General">
                  <c:v>-4.0104748636477102E-4</c:v>
                </c:pt>
                <c:pt idx="5709" formatCode="General">
                  <c:v>-4.5065375683626702E-4</c:v>
                </c:pt>
                <c:pt idx="5710" formatCode="General">
                  <c:v>-4.0926827230374201E-4</c:v>
                </c:pt>
                <c:pt idx="5711" formatCode="General">
                  <c:v>-3.9707051667335798E-4</c:v>
                </c:pt>
                <c:pt idx="5712" formatCode="General">
                  <c:v>-3.9080261280835901E-4</c:v>
                </c:pt>
                <c:pt idx="5713" formatCode="General">
                  <c:v>-3.9723728698944799E-4</c:v>
                </c:pt>
                <c:pt idx="5714" formatCode="General">
                  <c:v>-3.9636977069736502E-4</c:v>
                </c:pt>
                <c:pt idx="5715" formatCode="General">
                  <c:v>-3.9677029244243302E-4</c:v>
                </c:pt>
                <c:pt idx="5716" formatCode="General">
                  <c:v>-4.3491082644867501E-4</c:v>
                </c:pt>
                <c:pt idx="5717" formatCode="General">
                  <c:v>-4.14648129648918E-4</c:v>
                </c:pt>
                <c:pt idx="5718" formatCode="General">
                  <c:v>-3.9534167597869702E-4</c:v>
                </c:pt>
                <c:pt idx="5719" formatCode="General">
                  <c:v>-4.0733347368545199E-4</c:v>
                </c:pt>
                <c:pt idx="5720" formatCode="General">
                  <c:v>-3.9934521932511499E-4</c:v>
                </c:pt>
                <c:pt idx="5721" formatCode="General">
                  <c:v>-4.03763995109622E-4</c:v>
                </c:pt>
                <c:pt idx="5722" formatCode="General">
                  <c:v>-3.97650732657506E-4</c:v>
                </c:pt>
                <c:pt idx="5723" formatCode="General">
                  <c:v>-4.2214988175279602E-4</c:v>
                </c:pt>
                <c:pt idx="5724" formatCode="General">
                  <c:v>-4.0712147847500298E-4</c:v>
                </c:pt>
                <c:pt idx="5725" formatCode="General">
                  <c:v>-3.7442960098686001E-4</c:v>
                </c:pt>
                <c:pt idx="5726" formatCode="General">
                  <c:v>-4.1977821097851303E-4</c:v>
                </c:pt>
                <c:pt idx="5727" formatCode="General">
                  <c:v>-4.08066724087647E-4</c:v>
                </c:pt>
                <c:pt idx="5728" formatCode="General">
                  <c:v>-3.77772045057581E-4</c:v>
                </c:pt>
                <c:pt idx="5729" formatCode="General">
                  <c:v>-3.9209643001118701E-4</c:v>
                </c:pt>
                <c:pt idx="5730" formatCode="General">
                  <c:v>-4.3492979375532798E-4</c:v>
                </c:pt>
                <c:pt idx="5731" formatCode="General">
                  <c:v>-4.12782421852772E-4</c:v>
                </c:pt>
                <c:pt idx="5732" formatCode="General">
                  <c:v>-3.91706675587631E-4</c:v>
                </c:pt>
                <c:pt idx="5733" formatCode="General">
                  <c:v>-4.3637425248244099E-4</c:v>
                </c:pt>
                <c:pt idx="5734" formatCode="General">
                  <c:v>-4.2170517597192798E-4</c:v>
                </c:pt>
                <c:pt idx="5735" formatCode="General">
                  <c:v>-3.8096529923353301E-4</c:v>
                </c:pt>
                <c:pt idx="5736" formatCode="General">
                  <c:v>-4.0226749793932599E-4</c:v>
                </c:pt>
                <c:pt idx="5737" formatCode="General">
                  <c:v>-3.8889294536182799E-4</c:v>
                </c:pt>
                <c:pt idx="5738" formatCode="General">
                  <c:v>-4.1323542875875801E-4</c:v>
                </c:pt>
                <c:pt idx="5739" formatCode="General">
                  <c:v>-4.2514111302858901E-4</c:v>
                </c:pt>
                <c:pt idx="5740" formatCode="General">
                  <c:v>-3.9006338825250199E-4</c:v>
                </c:pt>
                <c:pt idx="5741" formatCode="General">
                  <c:v>-4.2854610162229801E-4</c:v>
                </c:pt>
                <c:pt idx="5742" formatCode="General">
                  <c:v>-4.2712066893511299E-4</c:v>
                </c:pt>
                <c:pt idx="5743" formatCode="General">
                  <c:v>-3.9562844122364299E-4</c:v>
                </c:pt>
                <c:pt idx="5744" formatCode="General">
                  <c:v>-4.5308445132583199E-4</c:v>
                </c:pt>
                <c:pt idx="5745" formatCode="General">
                  <c:v>-4.0280858225833697E-4</c:v>
                </c:pt>
                <c:pt idx="5746" formatCode="General">
                  <c:v>-4.2282346258465798E-4</c:v>
                </c:pt>
                <c:pt idx="5747" formatCode="General">
                  <c:v>-4.3549878531528902E-4</c:v>
                </c:pt>
                <c:pt idx="5748" formatCode="General">
                  <c:v>-4.15718936130163E-4</c:v>
                </c:pt>
                <c:pt idx="5749" formatCode="General">
                  <c:v>-3.86464279679244E-4</c:v>
                </c:pt>
                <c:pt idx="5750" formatCode="General">
                  <c:v>-4.2883835996965702E-4</c:v>
                </c:pt>
                <c:pt idx="5751" formatCode="General">
                  <c:v>-3.9339631064705302E-4</c:v>
                </c:pt>
                <c:pt idx="5752" formatCode="General">
                  <c:v>-4.1633800468160302E-4</c:v>
                </c:pt>
                <c:pt idx="5753" formatCode="General">
                  <c:v>-3.8602804916901799E-4</c:v>
                </c:pt>
                <c:pt idx="5754" formatCode="General">
                  <c:v>-3.9044925502724998E-4</c:v>
                </c:pt>
                <c:pt idx="5755" formatCode="General">
                  <c:v>-3.9800171972545099E-4</c:v>
                </c:pt>
                <c:pt idx="5756" formatCode="General">
                  <c:v>-3.89719956749809E-4</c:v>
                </c:pt>
                <c:pt idx="5757" formatCode="General">
                  <c:v>-3.9505380722980402E-4</c:v>
                </c:pt>
                <c:pt idx="5758" formatCode="General">
                  <c:v>-4.15079300499872E-4</c:v>
                </c:pt>
                <c:pt idx="5759" formatCode="General">
                  <c:v>-4.00843928028488E-4</c:v>
                </c:pt>
                <c:pt idx="5760" formatCode="General">
                  <c:v>-4.1058050138271298E-4</c:v>
                </c:pt>
                <c:pt idx="5761" formatCode="General">
                  <c:v>-4.0223340796614399E-4</c:v>
                </c:pt>
                <c:pt idx="5762" formatCode="General">
                  <c:v>-4.3360102243911002E-4</c:v>
                </c:pt>
                <c:pt idx="5763" formatCode="General">
                  <c:v>-3.7410649086723301E-4</c:v>
                </c:pt>
                <c:pt idx="5764" formatCode="General">
                  <c:v>-3.9592024075604202E-4</c:v>
                </c:pt>
                <c:pt idx="5765" formatCode="General">
                  <c:v>-3.64266841842356E-4</c:v>
                </c:pt>
                <c:pt idx="5766" formatCode="General">
                  <c:v>-4.06329916340544E-4</c:v>
                </c:pt>
                <c:pt idx="5767" formatCode="General">
                  <c:v>-4.07050108007812E-4</c:v>
                </c:pt>
                <c:pt idx="5768" formatCode="General">
                  <c:v>-4.3319101958681398E-4</c:v>
                </c:pt>
                <c:pt idx="5769" formatCode="General">
                  <c:v>-4.1859653076456801E-4</c:v>
                </c:pt>
                <c:pt idx="5770" formatCode="General">
                  <c:v>-4.2736421390040001E-4</c:v>
                </c:pt>
                <c:pt idx="5771" formatCode="General">
                  <c:v>-4.06242914694554E-4</c:v>
                </c:pt>
                <c:pt idx="5772" formatCode="General">
                  <c:v>-3.8945070279043398E-4</c:v>
                </c:pt>
                <c:pt idx="5773" formatCode="General">
                  <c:v>-3.8082304097768801E-4</c:v>
                </c:pt>
                <c:pt idx="5774" formatCode="General">
                  <c:v>-3.8737919806881198E-4</c:v>
                </c:pt>
                <c:pt idx="5775" formatCode="General">
                  <c:v>-4.1419461976042798E-4</c:v>
                </c:pt>
                <c:pt idx="5776" formatCode="General">
                  <c:v>-4.1836438426130199E-4</c:v>
                </c:pt>
                <c:pt idx="5777" formatCode="General">
                  <c:v>-4.0647828701573301E-4</c:v>
                </c:pt>
                <c:pt idx="5778" formatCode="General">
                  <c:v>-3.9367601380978001E-4</c:v>
                </c:pt>
                <c:pt idx="5779" formatCode="General">
                  <c:v>-4.2602350163717102E-4</c:v>
                </c:pt>
                <c:pt idx="5780" formatCode="General">
                  <c:v>-4.0419884923804998E-4</c:v>
                </c:pt>
                <c:pt idx="5781" formatCode="General">
                  <c:v>-4.4386511068336503E-4</c:v>
                </c:pt>
                <c:pt idx="5782" formatCode="General">
                  <c:v>-3.75954977010568E-4</c:v>
                </c:pt>
                <c:pt idx="5783" formatCode="General">
                  <c:v>-4.06858568294879E-4</c:v>
                </c:pt>
                <c:pt idx="5784" formatCode="General">
                  <c:v>-3.8410643688703398E-4</c:v>
                </c:pt>
                <c:pt idx="5785" formatCode="General">
                  <c:v>-4.3591989057054298E-4</c:v>
                </c:pt>
                <c:pt idx="5786" formatCode="General">
                  <c:v>-4.4281158169318601E-4</c:v>
                </c:pt>
                <c:pt idx="5787" formatCode="General">
                  <c:v>-4.4243216253051903E-4</c:v>
                </c:pt>
                <c:pt idx="5788" formatCode="General">
                  <c:v>-3.87344706929184E-4</c:v>
                </c:pt>
                <c:pt idx="5789" formatCode="General">
                  <c:v>-3.97150519052102E-4</c:v>
                </c:pt>
                <c:pt idx="5790" formatCode="General">
                  <c:v>-3.9415674769748699E-4</c:v>
                </c:pt>
                <c:pt idx="5791" formatCode="General">
                  <c:v>-4.0154540051655E-4</c:v>
                </c:pt>
                <c:pt idx="5792" formatCode="General">
                  <c:v>-4.2103931625133703E-4</c:v>
                </c:pt>
                <c:pt idx="5793" formatCode="General">
                  <c:v>-4.2801042723142102E-4</c:v>
                </c:pt>
                <c:pt idx="5794" formatCode="General">
                  <c:v>-4.2716438291912702E-4</c:v>
                </c:pt>
                <c:pt idx="5795" formatCode="General">
                  <c:v>-3.8222542675190598E-4</c:v>
                </c:pt>
                <c:pt idx="5796" formatCode="General">
                  <c:v>-4.0536261316191299E-4</c:v>
                </c:pt>
                <c:pt idx="5797" formatCode="General">
                  <c:v>-4.3970453827849401E-4</c:v>
                </c:pt>
                <c:pt idx="5798" formatCode="General">
                  <c:v>-4.5263852489607501E-4</c:v>
                </c:pt>
                <c:pt idx="5799" formatCode="General">
                  <c:v>-3.8702151467762E-4</c:v>
                </c:pt>
                <c:pt idx="5800" formatCode="General">
                  <c:v>-4.1831285109530898E-4</c:v>
                </c:pt>
                <c:pt idx="5801" formatCode="General">
                  <c:v>-4.2983761245495001E-4</c:v>
                </c:pt>
                <c:pt idx="5802" formatCode="General">
                  <c:v>-3.8099628101478998E-4</c:v>
                </c:pt>
                <c:pt idx="5803" formatCode="General">
                  <c:v>-4.09459612030343E-4</c:v>
                </c:pt>
                <c:pt idx="5804" formatCode="General">
                  <c:v>-4.1160755453904801E-4</c:v>
                </c:pt>
                <c:pt idx="5805" formatCode="General">
                  <c:v>-4.1691812923721903E-4</c:v>
                </c:pt>
                <c:pt idx="5806" formatCode="General">
                  <c:v>-4.1268129044146903E-4</c:v>
                </c:pt>
                <c:pt idx="5807" formatCode="General">
                  <c:v>-4.02414126157941E-4</c:v>
                </c:pt>
                <c:pt idx="5808" formatCode="General">
                  <c:v>-3.9535505676477199E-4</c:v>
                </c:pt>
                <c:pt idx="5809" formatCode="General">
                  <c:v>-4.2869478249784497E-4</c:v>
                </c:pt>
                <c:pt idx="5810" formatCode="General">
                  <c:v>-4.51525048611742E-4</c:v>
                </c:pt>
                <c:pt idx="5811" formatCode="General">
                  <c:v>-4.0982858747333798E-4</c:v>
                </c:pt>
                <c:pt idx="5812" formatCode="General">
                  <c:v>-4.03548764208134E-4</c:v>
                </c:pt>
                <c:pt idx="5813" formatCode="General">
                  <c:v>-4.0838596715036298E-4</c:v>
                </c:pt>
                <c:pt idx="5814" formatCode="General">
                  <c:v>-4.0362137277242502E-4</c:v>
                </c:pt>
                <c:pt idx="5815" formatCode="General">
                  <c:v>-4.4022211814425598E-4</c:v>
                </c:pt>
                <c:pt idx="5816" formatCode="General">
                  <c:v>-3.9178206443204197E-4</c:v>
                </c:pt>
                <c:pt idx="5817" formatCode="General">
                  <c:v>-4.3355350522020301E-4</c:v>
                </c:pt>
                <c:pt idx="5818" formatCode="General">
                  <c:v>-3.8698938241244602E-4</c:v>
                </c:pt>
                <c:pt idx="5819" formatCode="General">
                  <c:v>-4.2038834932262698E-4</c:v>
                </c:pt>
                <c:pt idx="5820" formatCode="General">
                  <c:v>-4.2464995448484699E-4</c:v>
                </c:pt>
                <c:pt idx="5821" formatCode="General">
                  <c:v>-4.2389117595887998E-4</c:v>
                </c:pt>
                <c:pt idx="5822" formatCode="General">
                  <c:v>-4.0545102197092798E-4</c:v>
                </c:pt>
                <c:pt idx="5823" formatCode="General">
                  <c:v>-4.31770984357671E-4</c:v>
                </c:pt>
                <c:pt idx="5824" formatCode="General">
                  <c:v>-4.81257725241185E-4</c:v>
                </c:pt>
                <c:pt idx="5825" formatCode="General">
                  <c:v>-4.2493908097719402E-4</c:v>
                </c:pt>
                <c:pt idx="5826" formatCode="General">
                  <c:v>-4.0492408526895702E-4</c:v>
                </c:pt>
                <c:pt idx="5827" formatCode="General">
                  <c:v>-4.2036512346689699E-4</c:v>
                </c:pt>
                <c:pt idx="5828" formatCode="General">
                  <c:v>-3.98854513585012E-4</c:v>
                </c:pt>
                <c:pt idx="5829" formatCode="General">
                  <c:v>-4.2584255391251103E-4</c:v>
                </c:pt>
                <c:pt idx="5830" formatCode="General">
                  <c:v>-4.0213528314962698E-4</c:v>
                </c:pt>
                <c:pt idx="5831" formatCode="General">
                  <c:v>-4.3492650213179201E-4</c:v>
                </c:pt>
                <c:pt idx="5832" formatCode="General">
                  <c:v>-4.0854113961323E-4</c:v>
                </c:pt>
                <c:pt idx="5833" formatCode="General">
                  <c:v>-4.0867994827083399E-4</c:v>
                </c:pt>
                <c:pt idx="5834" formatCode="General">
                  <c:v>-4.1179057321902101E-4</c:v>
                </c:pt>
                <c:pt idx="5835" formatCode="General">
                  <c:v>-4.6225940305634499E-4</c:v>
                </c:pt>
                <c:pt idx="5836" formatCode="General">
                  <c:v>-3.9015482016541901E-4</c:v>
                </c:pt>
                <c:pt idx="5837" formatCode="General">
                  <c:v>-4.1503399589974601E-4</c:v>
                </c:pt>
                <c:pt idx="5838" formatCode="General">
                  <c:v>-4.15068682149147E-4</c:v>
                </c:pt>
                <c:pt idx="5839" formatCode="General">
                  <c:v>-4.17336205825657E-4</c:v>
                </c:pt>
                <c:pt idx="5840" formatCode="General">
                  <c:v>-3.87994226080902E-4</c:v>
                </c:pt>
                <c:pt idx="5841" formatCode="General">
                  <c:v>-4.25857198650166E-4</c:v>
                </c:pt>
                <c:pt idx="5842" formatCode="General">
                  <c:v>-4.1110105479445303E-4</c:v>
                </c:pt>
                <c:pt idx="5843" formatCode="General">
                  <c:v>-4.1123002949828999E-4</c:v>
                </c:pt>
                <c:pt idx="5844" formatCode="General">
                  <c:v>-3.8315070409722601E-4</c:v>
                </c:pt>
                <c:pt idx="5845" formatCode="General">
                  <c:v>-4.1641313288335002E-4</c:v>
                </c:pt>
                <c:pt idx="5846" formatCode="General">
                  <c:v>-4.4495964146565201E-4</c:v>
                </c:pt>
                <c:pt idx="5847" formatCode="General">
                  <c:v>-4.2074702445834303E-4</c:v>
                </c:pt>
                <c:pt idx="5848" formatCode="General">
                  <c:v>-4.2236723034399902E-4</c:v>
                </c:pt>
                <c:pt idx="5849" formatCode="General">
                  <c:v>-4.0361778721391102E-4</c:v>
                </c:pt>
                <c:pt idx="5850" formatCode="General">
                  <c:v>-3.9867628503668402E-4</c:v>
                </c:pt>
                <c:pt idx="5851" formatCode="General">
                  <c:v>-4.3313413940504101E-4</c:v>
                </c:pt>
                <c:pt idx="5852" formatCode="General">
                  <c:v>-4.1538499826043599E-4</c:v>
                </c:pt>
                <c:pt idx="5853" formatCode="General">
                  <c:v>-4.22309267526049E-4</c:v>
                </c:pt>
                <c:pt idx="5854" formatCode="General">
                  <c:v>-4.14870736522579E-4</c:v>
                </c:pt>
                <c:pt idx="5855" formatCode="General">
                  <c:v>-4.39113547040666E-4</c:v>
                </c:pt>
                <c:pt idx="5856" formatCode="General">
                  <c:v>-4.1477276324289298E-4</c:v>
                </c:pt>
                <c:pt idx="5857" formatCode="General">
                  <c:v>-4.0328329043164102E-4</c:v>
                </c:pt>
                <c:pt idx="5858" formatCode="General">
                  <c:v>-4.68655527518801E-4</c:v>
                </c:pt>
                <c:pt idx="5859" formatCode="General">
                  <c:v>-3.9902030107107799E-4</c:v>
                </c:pt>
                <c:pt idx="5860" formatCode="General">
                  <c:v>-4.1385145693551299E-4</c:v>
                </c:pt>
                <c:pt idx="5861" formatCode="General">
                  <c:v>-4.1506663195397598E-4</c:v>
                </c:pt>
                <c:pt idx="5862" formatCode="General">
                  <c:v>-4.0058504287628999E-4</c:v>
                </c:pt>
                <c:pt idx="5863" formatCode="General">
                  <c:v>-4.1963493467912099E-4</c:v>
                </c:pt>
                <c:pt idx="5864" formatCode="General">
                  <c:v>-4.0120276685522502E-4</c:v>
                </c:pt>
                <c:pt idx="5865" formatCode="General">
                  <c:v>-3.9289469534931602E-4</c:v>
                </c:pt>
                <c:pt idx="5866" formatCode="General">
                  <c:v>-4.1142956064972803E-4</c:v>
                </c:pt>
                <c:pt idx="5867" formatCode="General">
                  <c:v>-3.94469926752945E-4</c:v>
                </c:pt>
                <c:pt idx="5868" formatCode="General">
                  <c:v>-4.13535375213357E-4</c:v>
                </c:pt>
                <c:pt idx="5869" formatCode="General">
                  <c:v>-3.9443816898764001E-4</c:v>
                </c:pt>
                <c:pt idx="5870" formatCode="General">
                  <c:v>-3.8969449609452299E-4</c:v>
                </c:pt>
                <c:pt idx="5871" formatCode="General">
                  <c:v>-4.54050364216796E-4</c:v>
                </c:pt>
                <c:pt idx="5872" formatCode="General">
                  <c:v>-3.7975113365862302E-4</c:v>
                </c:pt>
                <c:pt idx="5873" formatCode="General">
                  <c:v>-4.2833111634588898E-4</c:v>
                </c:pt>
                <c:pt idx="5874" formatCode="General">
                  <c:v>-4.1204382123124301E-4</c:v>
                </c:pt>
                <c:pt idx="5875" formatCode="General">
                  <c:v>-3.9491447539865502E-4</c:v>
                </c:pt>
                <c:pt idx="5876" formatCode="General">
                  <c:v>-4.1359090165610999E-4</c:v>
                </c:pt>
                <c:pt idx="5877" formatCode="General">
                  <c:v>-4.0176564604083303E-4</c:v>
                </c:pt>
                <c:pt idx="5878" formatCode="General">
                  <c:v>-4.66869887552851E-4</c:v>
                </c:pt>
                <c:pt idx="5879" formatCode="General">
                  <c:v>-4.1532537858145701E-4</c:v>
                </c:pt>
                <c:pt idx="5880" formatCode="General">
                  <c:v>-4.2272878061623299E-4</c:v>
                </c:pt>
                <c:pt idx="5881" formatCode="General">
                  <c:v>-3.7876488885721799E-4</c:v>
                </c:pt>
                <c:pt idx="5882" formatCode="General">
                  <c:v>-4.3486475196312803E-4</c:v>
                </c:pt>
                <c:pt idx="5883" formatCode="General">
                  <c:v>-3.9373281899760697E-4</c:v>
                </c:pt>
                <c:pt idx="5884" formatCode="General">
                  <c:v>-4.3099160640129098E-4</c:v>
                </c:pt>
                <c:pt idx="5885" formatCode="General">
                  <c:v>-4.0672005862974798E-4</c:v>
                </c:pt>
                <c:pt idx="5886" formatCode="General">
                  <c:v>-3.7419188223071601E-4</c:v>
                </c:pt>
                <c:pt idx="5887" formatCode="General">
                  <c:v>-4.49213628767533E-4</c:v>
                </c:pt>
                <c:pt idx="5888" formatCode="General">
                  <c:v>-4.12790787299635E-4</c:v>
                </c:pt>
                <c:pt idx="5889" formatCode="General">
                  <c:v>-4.54088947766632E-4</c:v>
                </c:pt>
                <c:pt idx="5890" formatCode="General">
                  <c:v>-3.7844088215685599E-4</c:v>
                </c:pt>
                <c:pt idx="5891" formatCode="General">
                  <c:v>-4.3144369008905398E-4</c:v>
                </c:pt>
                <c:pt idx="5892" formatCode="General">
                  <c:v>-4.48268183413264E-4</c:v>
                </c:pt>
                <c:pt idx="5893" formatCode="General">
                  <c:v>-3.9920777445274803E-4</c:v>
                </c:pt>
                <c:pt idx="5894" formatCode="General">
                  <c:v>-4.3960130687774199E-4</c:v>
                </c:pt>
                <c:pt idx="5895" formatCode="General">
                  <c:v>-4.4182135825529198E-4</c:v>
                </c:pt>
                <c:pt idx="5896" formatCode="General">
                  <c:v>-4.1156451312626203E-4</c:v>
                </c:pt>
                <c:pt idx="5897" formatCode="General">
                  <c:v>-4.0142895702132201E-4</c:v>
                </c:pt>
                <c:pt idx="5898" formatCode="General">
                  <c:v>-4.2254207654267002E-4</c:v>
                </c:pt>
                <c:pt idx="5899" formatCode="General">
                  <c:v>-4.03005278709063E-4</c:v>
                </c:pt>
                <c:pt idx="5900" formatCode="General">
                  <c:v>-4.19050941001238E-4</c:v>
                </c:pt>
                <c:pt idx="5901" formatCode="General">
                  <c:v>-4.0702703698622497E-4</c:v>
                </c:pt>
                <c:pt idx="5902" formatCode="General">
                  <c:v>-3.9968780624646501E-4</c:v>
                </c:pt>
                <c:pt idx="5903" formatCode="General">
                  <c:v>-3.9648589684426701E-4</c:v>
                </c:pt>
                <c:pt idx="5904" formatCode="General">
                  <c:v>-4.1127691258550502E-4</c:v>
                </c:pt>
                <c:pt idx="5905" formatCode="General">
                  <c:v>-4.25295212667999E-4</c:v>
                </c:pt>
                <c:pt idx="5906" formatCode="General">
                  <c:v>-4.1718608730029601E-4</c:v>
                </c:pt>
                <c:pt idx="5907" formatCode="General">
                  <c:v>-3.8358571850279798E-4</c:v>
                </c:pt>
                <c:pt idx="5908" formatCode="General">
                  <c:v>-3.85244173924804E-4</c:v>
                </c:pt>
                <c:pt idx="5909" formatCode="General">
                  <c:v>-4.1438194044970099E-4</c:v>
                </c:pt>
                <c:pt idx="5910" formatCode="General">
                  <c:v>-3.9108173874017601E-4</c:v>
                </c:pt>
                <c:pt idx="5911" formatCode="General">
                  <c:v>-4.23366384580542E-4</c:v>
                </c:pt>
                <c:pt idx="5912" formatCode="General">
                  <c:v>-4.3065905362259103E-4</c:v>
                </c:pt>
                <c:pt idx="5913" formatCode="General">
                  <c:v>-4.2525906979784197E-4</c:v>
                </c:pt>
                <c:pt idx="5914" formatCode="General">
                  <c:v>-4.5576454553456099E-4</c:v>
                </c:pt>
                <c:pt idx="5915" formatCode="General">
                  <c:v>-4.0782849948135601E-4</c:v>
                </c:pt>
                <c:pt idx="5916" formatCode="General">
                  <c:v>-3.9640112211548201E-4</c:v>
                </c:pt>
                <c:pt idx="5917" formatCode="General">
                  <c:v>-4.0190808487766E-4</c:v>
                </c:pt>
                <c:pt idx="5918" formatCode="General">
                  <c:v>-4.4081484174145202E-4</c:v>
                </c:pt>
                <c:pt idx="5919" formatCode="General">
                  <c:v>-4.2768197692615798E-4</c:v>
                </c:pt>
                <c:pt idx="5920" formatCode="General">
                  <c:v>-4.0459925481029299E-4</c:v>
                </c:pt>
                <c:pt idx="5921" formatCode="General">
                  <c:v>-4.1351294003607301E-4</c:v>
                </c:pt>
                <c:pt idx="5922" formatCode="General">
                  <c:v>-4.4122704463795098E-4</c:v>
                </c:pt>
                <c:pt idx="5923" formatCode="General">
                  <c:v>-4.2452900291485698E-4</c:v>
                </c:pt>
                <c:pt idx="5924" formatCode="General">
                  <c:v>-4.2936275238992399E-4</c:v>
                </c:pt>
                <c:pt idx="5925" formatCode="General">
                  <c:v>-4.0473858639122602E-4</c:v>
                </c:pt>
                <c:pt idx="5926" formatCode="General">
                  <c:v>-3.9224470052515598E-4</c:v>
                </c:pt>
                <c:pt idx="5927" formatCode="General">
                  <c:v>-3.98632927190979E-4</c:v>
                </c:pt>
                <c:pt idx="5928" formatCode="General">
                  <c:v>-4.32296977466161E-4</c:v>
                </c:pt>
                <c:pt idx="5929" formatCode="General">
                  <c:v>-3.8845683250565498E-4</c:v>
                </c:pt>
                <c:pt idx="5930" formatCode="General">
                  <c:v>-4.4240624668430499E-4</c:v>
                </c:pt>
                <c:pt idx="5931" formatCode="General">
                  <c:v>-4.3518577608160001E-4</c:v>
                </c:pt>
                <c:pt idx="5932" formatCode="General">
                  <c:v>-4.0367574368020502E-4</c:v>
                </c:pt>
                <c:pt idx="5933" formatCode="General">
                  <c:v>-4.0700058308639701E-4</c:v>
                </c:pt>
                <c:pt idx="5934" formatCode="General">
                  <c:v>-4.2944558123295899E-4</c:v>
                </c:pt>
                <c:pt idx="5935" formatCode="General">
                  <c:v>-4.0598033456333598E-4</c:v>
                </c:pt>
                <c:pt idx="5936" formatCode="General">
                  <c:v>-4.0212791984033097E-4</c:v>
                </c:pt>
                <c:pt idx="5937" formatCode="General">
                  <c:v>-4.2955545991073903E-4</c:v>
                </c:pt>
                <c:pt idx="5938" formatCode="General">
                  <c:v>-4.1802569251530702E-4</c:v>
                </c:pt>
                <c:pt idx="5939" formatCode="General">
                  <c:v>-4.16133356903235E-4</c:v>
                </c:pt>
                <c:pt idx="5940" formatCode="General">
                  <c:v>-3.9798300008853999E-4</c:v>
                </c:pt>
                <c:pt idx="5941" formatCode="General">
                  <c:v>-4.10525346206693E-4</c:v>
                </c:pt>
                <c:pt idx="5942" formatCode="General">
                  <c:v>-4.10636983377064E-4</c:v>
                </c:pt>
                <c:pt idx="5943" formatCode="General">
                  <c:v>-4.2442408781689602E-4</c:v>
                </c:pt>
                <c:pt idx="5944" formatCode="General">
                  <c:v>-4.27379961086852E-4</c:v>
                </c:pt>
                <c:pt idx="5945" formatCode="General">
                  <c:v>-3.93920645286421E-4</c:v>
                </c:pt>
                <c:pt idx="5946" formatCode="General">
                  <c:v>-4.15149558161762E-4</c:v>
                </c:pt>
                <c:pt idx="5947" formatCode="General">
                  <c:v>-4.0644264367255701E-4</c:v>
                </c:pt>
                <c:pt idx="5948" formatCode="General">
                  <c:v>-4.1363765049737001E-4</c:v>
                </c:pt>
                <c:pt idx="5949" formatCode="General">
                  <c:v>-4.2437040420152699E-4</c:v>
                </c:pt>
                <c:pt idx="5950" formatCode="General">
                  <c:v>-4.4521666029026199E-4</c:v>
                </c:pt>
                <c:pt idx="5951" formatCode="General">
                  <c:v>-4.4919662079987398E-4</c:v>
                </c:pt>
                <c:pt idx="5952" formatCode="General">
                  <c:v>-3.9692307709089002E-4</c:v>
                </c:pt>
                <c:pt idx="5953" formatCode="General">
                  <c:v>-4.4126255612204202E-4</c:v>
                </c:pt>
                <c:pt idx="5954" formatCode="General">
                  <c:v>-4.4390628683249302E-4</c:v>
                </c:pt>
                <c:pt idx="5955" formatCode="General">
                  <c:v>-4.1937984906119797E-4</c:v>
                </c:pt>
                <c:pt idx="5956" formatCode="General">
                  <c:v>-4.0837416997970699E-4</c:v>
                </c:pt>
                <c:pt idx="5957" formatCode="General">
                  <c:v>-4.2780760664095301E-4</c:v>
                </c:pt>
                <c:pt idx="5958" formatCode="General">
                  <c:v>-3.9753376374548801E-4</c:v>
                </c:pt>
                <c:pt idx="5959" formatCode="General">
                  <c:v>-4.0539338799459401E-4</c:v>
                </c:pt>
                <c:pt idx="5960" formatCode="General">
                  <c:v>-4.1291814718393401E-4</c:v>
                </c:pt>
                <c:pt idx="5961" formatCode="General">
                  <c:v>-4.2477345369036699E-4</c:v>
                </c:pt>
                <c:pt idx="5962" formatCode="General">
                  <c:v>-3.9986822930164403E-4</c:v>
                </c:pt>
                <c:pt idx="5963" formatCode="General">
                  <c:v>-4.2251065568309199E-4</c:v>
                </c:pt>
                <c:pt idx="5964" formatCode="General">
                  <c:v>-4.0298613114318603E-4</c:v>
                </c:pt>
                <c:pt idx="5965" formatCode="General">
                  <c:v>-3.9078760191637798E-4</c:v>
                </c:pt>
                <c:pt idx="5966" formatCode="General">
                  <c:v>-4.2999933227444101E-4</c:v>
                </c:pt>
                <c:pt idx="5967" formatCode="General">
                  <c:v>-3.9615189246403699E-4</c:v>
                </c:pt>
                <c:pt idx="5968" formatCode="General">
                  <c:v>-3.9018595354555499E-4</c:v>
                </c:pt>
                <c:pt idx="5969" formatCode="General">
                  <c:v>-4.1592809977829601E-4</c:v>
                </c:pt>
                <c:pt idx="5970" formatCode="General">
                  <c:v>-4.1832815130319099E-4</c:v>
                </c:pt>
                <c:pt idx="5971" formatCode="General">
                  <c:v>-4.08858788969394E-4</c:v>
                </c:pt>
                <c:pt idx="5972" formatCode="General">
                  <c:v>-4.8773730156879801E-4</c:v>
                </c:pt>
                <c:pt idx="5973" formatCode="General">
                  <c:v>-4.2795702785003898E-4</c:v>
                </c:pt>
                <c:pt idx="5974" formatCode="General">
                  <c:v>-4.1951691162232801E-4</c:v>
                </c:pt>
                <c:pt idx="5975" formatCode="General">
                  <c:v>-3.90540148656617E-4</c:v>
                </c:pt>
                <c:pt idx="5976" formatCode="General">
                  <c:v>-3.9602771264859299E-4</c:v>
                </c:pt>
                <c:pt idx="5977" formatCode="General">
                  <c:v>-4.3764711537233001E-4</c:v>
                </c:pt>
                <c:pt idx="5978" formatCode="General">
                  <c:v>-4.12710780314183E-4</c:v>
                </c:pt>
                <c:pt idx="5979" formatCode="General">
                  <c:v>-3.7790524343265201E-4</c:v>
                </c:pt>
                <c:pt idx="5980" formatCode="General">
                  <c:v>-4.2398970891733401E-4</c:v>
                </c:pt>
                <c:pt idx="5981" formatCode="General">
                  <c:v>-4.13866075635955E-4</c:v>
                </c:pt>
                <c:pt idx="5982" formatCode="General">
                  <c:v>-4.1380158995858501E-4</c:v>
                </c:pt>
                <c:pt idx="5983" formatCode="General">
                  <c:v>-4.5947012493603397E-4</c:v>
                </c:pt>
                <c:pt idx="5984" formatCode="General">
                  <c:v>-4.3072987560836899E-4</c:v>
                </c:pt>
                <c:pt idx="5985" formatCode="General">
                  <c:v>-4.0999314370276398E-4</c:v>
                </c:pt>
                <c:pt idx="5986" formatCode="General">
                  <c:v>-4.3313473039801302E-4</c:v>
                </c:pt>
                <c:pt idx="5987" formatCode="General">
                  <c:v>-4.25453728161344E-4</c:v>
                </c:pt>
                <c:pt idx="5988" formatCode="General">
                  <c:v>-4.08963622630526E-4</c:v>
                </c:pt>
                <c:pt idx="5989" formatCode="General">
                  <c:v>-4.3155991001774397E-4</c:v>
                </c:pt>
                <c:pt idx="5990" formatCode="General">
                  <c:v>-4.3662405500117699E-4</c:v>
                </c:pt>
                <c:pt idx="5991" formatCode="General">
                  <c:v>-3.9933445472283702E-4</c:v>
                </c:pt>
                <c:pt idx="5992" formatCode="General">
                  <c:v>-4.0841167959317098E-4</c:v>
                </c:pt>
                <c:pt idx="5993" formatCode="General">
                  <c:v>-3.9990049835629798E-4</c:v>
                </c:pt>
                <c:pt idx="5994" formatCode="General">
                  <c:v>-4.0330086484718702E-4</c:v>
                </c:pt>
                <c:pt idx="5995" formatCode="General">
                  <c:v>-4.4147060104806002E-4</c:v>
                </c:pt>
                <c:pt idx="5996" formatCode="General">
                  <c:v>-4.3558088166579303E-4</c:v>
                </c:pt>
                <c:pt idx="5997" formatCode="General">
                  <c:v>-3.98942655127943E-4</c:v>
                </c:pt>
                <c:pt idx="5998" formatCode="General">
                  <c:v>-4.2758319162813002E-4</c:v>
                </c:pt>
                <c:pt idx="5999" formatCode="General">
                  <c:v>-3.9980014854432302E-4</c:v>
                </c:pt>
                <c:pt idx="6000" formatCode="General">
                  <c:v>-3.9582050550064299E-4</c:v>
                </c:pt>
                <c:pt idx="6001" formatCode="General">
                  <c:v>-3.79408234554143E-4</c:v>
                </c:pt>
                <c:pt idx="6002" formatCode="General">
                  <c:v>-4.1960103263045701E-4</c:v>
                </c:pt>
                <c:pt idx="6003" formatCode="General">
                  <c:v>-4.3935777705589102E-4</c:v>
                </c:pt>
                <c:pt idx="6004" formatCode="General">
                  <c:v>-4.0466544389196601E-4</c:v>
                </c:pt>
                <c:pt idx="6005" formatCode="General">
                  <c:v>-4.0781369712896798E-4</c:v>
                </c:pt>
                <c:pt idx="6006" formatCode="General">
                  <c:v>-4.2983517879435502E-4</c:v>
                </c:pt>
                <c:pt idx="6007" formatCode="General">
                  <c:v>-4.0810683960122398E-4</c:v>
                </c:pt>
                <c:pt idx="6008" formatCode="General">
                  <c:v>-4.0653554714483202E-4</c:v>
                </c:pt>
                <c:pt idx="6009" formatCode="General">
                  <c:v>-4.1279536640043802E-4</c:v>
                </c:pt>
                <c:pt idx="6010" formatCode="General">
                  <c:v>-4.8865743528913805E-4</c:v>
                </c:pt>
                <c:pt idx="6011" formatCode="General">
                  <c:v>-4.0798778358793402E-4</c:v>
                </c:pt>
                <c:pt idx="6012" formatCode="General">
                  <c:v>-4.0976464102998399E-4</c:v>
                </c:pt>
                <c:pt idx="6013" formatCode="General">
                  <c:v>-4.1315044763933103E-4</c:v>
                </c:pt>
                <c:pt idx="6014" formatCode="General">
                  <c:v>-4.0306245058559898E-4</c:v>
                </c:pt>
                <c:pt idx="6015" formatCode="General">
                  <c:v>-3.8520724029273199E-4</c:v>
                </c:pt>
                <c:pt idx="6016" formatCode="General">
                  <c:v>-3.92665702850474E-4</c:v>
                </c:pt>
                <c:pt idx="6017" formatCode="General">
                  <c:v>-4.4378920754531399E-4</c:v>
                </c:pt>
                <c:pt idx="6018" formatCode="General">
                  <c:v>-4.0914893698269301E-4</c:v>
                </c:pt>
                <c:pt idx="6019" formatCode="General">
                  <c:v>-4.08241699120213E-4</c:v>
                </c:pt>
                <c:pt idx="6020" formatCode="General">
                  <c:v>-3.9840895377716201E-4</c:v>
                </c:pt>
                <c:pt idx="6021" formatCode="General">
                  <c:v>-4.1771509593399998E-4</c:v>
                </c:pt>
                <c:pt idx="6022" formatCode="General">
                  <c:v>-3.9046924842404002E-4</c:v>
                </c:pt>
                <c:pt idx="6023" formatCode="General">
                  <c:v>-4.4899128826105298E-4</c:v>
                </c:pt>
                <c:pt idx="6024" formatCode="General">
                  <c:v>-4.1293280869141101E-4</c:v>
                </c:pt>
                <c:pt idx="6025" formatCode="General">
                  <c:v>-4.2059746463889099E-4</c:v>
                </c:pt>
                <c:pt idx="6026" formatCode="General">
                  <c:v>-4.5891444713116E-4</c:v>
                </c:pt>
                <c:pt idx="6027" formatCode="General">
                  <c:v>-4.1979916974660002E-4</c:v>
                </c:pt>
                <c:pt idx="6028" formatCode="General">
                  <c:v>-4.3333288515626098E-4</c:v>
                </c:pt>
                <c:pt idx="6029" formatCode="General">
                  <c:v>-4.1012536648769301E-4</c:v>
                </c:pt>
                <c:pt idx="6030" formatCode="General">
                  <c:v>-4.1824003048611998E-4</c:v>
                </c:pt>
                <c:pt idx="6031" formatCode="General">
                  <c:v>-3.90945055804132E-4</c:v>
                </c:pt>
                <c:pt idx="6032" formatCode="General">
                  <c:v>-4.10316184728556E-4</c:v>
                </c:pt>
                <c:pt idx="6033" formatCode="General">
                  <c:v>-4.6722116712866798E-4</c:v>
                </c:pt>
                <c:pt idx="6034" formatCode="General">
                  <c:v>-3.8151046153322998E-4</c:v>
                </c:pt>
                <c:pt idx="6035" formatCode="General">
                  <c:v>-4.1479134569742801E-4</c:v>
                </c:pt>
                <c:pt idx="6036" formatCode="General">
                  <c:v>-4.3817987417646903E-4</c:v>
                </c:pt>
                <c:pt idx="6037" formatCode="General">
                  <c:v>-4.2542612628395998E-4</c:v>
                </c:pt>
                <c:pt idx="6038" formatCode="General">
                  <c:v>-3.8817053961479801E-4</c:v>
                </c:pt>
                <c:pt idx="6039" formatCode="General">
                  <c:v>-3.9064121554205599E-4</c:v>
                </c:pt>
                <c:pt idx="6040" formatCode="General">
                  <c:v>-4.1557431960823998E-4</c:v>
                </c:pt>
                <c:pt idx="6041" formatCode="General">
                  <c:v>-4.3980616503304598E-4</c:v>
                </c:pt>
                <c:pt idx="6042" formatCode="General">
                  <c:v>-4.7141973119987001E-4</c:v>
                </c:pt>
                <c:pt idx="6043" formatCode="General">
                  <c:v>-4.34361351572309E-4</c:v>
                </c:pt>
                <c:pt idx="6044" formatCode="General">
                  <c:v>-3.9980693736839601E-4</c:v>
                </c:pt>
                <c:pt idx="6045" formatCode="General">
                  <c:v>-4.1258391398550301E-4</c:v>
                </c:pt>
                <c:pt idx="6046" formatCode="General">
                  <c:v>-4.40390437544693E-4</c:v>
                </c:pt>
                <c:pt idx="6047" formatCode="General">
                  <c:v>-3.9208067973004401E-4</c:v>
                </c:pt>
                <c:pt idx="6048" formatCode="General">
                  <c:v>-4.1970082364523102E-4</c:v>
                </c:pt>
                <c:pt idx="6049" formatCode="General">
                  <c:v>-4.1074528466283601E-4</c:v>
                </c:pt>
                <c:pt idx="6050" formatCode="General">
                  <c:v>-3.9047214460667201E-4</c:v>
                </c:pt>
                <c:pt idx="6051" formatCode="General">
                  <c:v>-4.2515902948143502E-4</c:v>
                </c:pt>
                <c:pt idx="6052" formatCode="General">
                  <c:v>-4.0576614579772698E-4</c:v>
                </c:pt>
                <c:pt idx="6053" formatCode="General">
                  <c:v>-4.16910768569866E-4</c:v>
                </c:pt>
                <c:pt idx="6054" formatCode="General">
                  <c:v>-4.3521351293047099E-4</c:v>
                </c:pt>
                <c:pt idx="6055" formatCode="General">
                  <c:v>-4.0409498993249603E-4</c:v>
                </c:pt>
                <c:pt idx="6056" formatCode="General">
                  <c:v>-4.5770766544797099E-4</c:v>
                </c:pt>
                <c:pt idx="6057" formatCode="General">
                  <c:v>-4.1759909514738601E-4</c:v>
                </c:pt>
                <c:pt idx="6058" formatCode="General">
                  <c:v>-3.9940988550351203E-4</c:v>
                </c:pt>
                <c:pt idx="6059" formatCode="General">
                  <c:v>-4.1212728445884898E-4</c:v>
                </c:pt>
                <c:pt idx="6060" formatCode="General">
                  <c:v>-3.9307886883880499E-4</c:v>
                </c:pt>
                <c:pt idx="6061" formatCode="General">
                  <c:v>-4.0960808888674302E-4</c:v>
                </c:pt>
                <c:pt idx="6062" formatCode="General">
                  <c:v>-4.66745890826833E-4</c:v>
                </c:pt>
                <c:pt idx="6063" formatCode="General">
                  <c:v>-4.5235239804375301E-4</c:v>
                </c:pt>
                <c:pt idx="6064" formatCode="General">
                  <c:v>-4.3248256283938999E-4</c:v>
                </c:pt>
                <c:pt idx="6065" formatCode="General">
                  <c:v>-4.10041969790046E-4</c:v>
                </c:pt>
                <c:pt idx="6066" formatCode="General">
                  <c:v>-3.9575078031160802E-4</c:v>
                </c:pt>
                <c:pt idx="6067" formatCode="General">
                  <c:v>-3.9855572507914298E-4</c:v>
                </c:pt>
                <c:pt idx="6068" formatCode="General">
                  <c:v>-4.0509914527650699E-4</c:v>
                </c:pt>
                <c:pt idx="6069" formatCode="General">
                  <c:v>-4.2407187389374202E-4</c:v>
                </c:pt>
                <c:pt idx="6070" formatCode="General">
                  <c:v>-4.2332441093143101E-4</c:v>
                </c:pt>
                <c:pt idx="6071" formatCode="General">
                  <c:v>-4.2070464819029299E-4</c:v>
                </c:pt>
                <c:pt idx="6072" formatCode="General">
                  <c:v>-4.0052813771941702E-4</c:v>
                </c:pt>
                <c:pt idx="6073" formatCode="General">
                  <c:v>-3.9999076080393501E-4</c:v>
                </c:pt>
                <c:pt idx="6074" formatCode="General">
                  <c:v>-4.36381360267161E-4</c:v>
                </c:pt>
                <c:pt idx="6075" formatCode="General">
                  <c:v>-4.0764140083487699E-4</c:v>
                </c:pt>
                <c:pt idx="6076" formatCode="General">
                  <c:v>-3.9741377992041801E-4</c:v>
                </c:pt>
                <c:pt idx="6077" formatCode="General">
                  <c:v>-4.0593617965700799E-4</c:v>
                </c:pt>
                <c:pt idx="6078" formatCode="General">
                  <c:v>-4.0378162685272199E-4</c:v>
                </c:pt>
                <c:pt idx="6079" formatCode="General">
                  <c:v>-4.2199006401337399E-4</c:v>
                </c:pt>
                <c:pt idx="6080" formatCode="General">
                  <c:v>-3.8822765700704002E-4</c:v>
                </c:pt>
                <c:pt idx="6081" formatCode="General">
                  <c:v>-4.3665594497290601E-4</c:v>
                </c:pt>
                <c:pt idx="6082" formatCode="General">
                  <c:v>-4.3066667314218301E-4</c:v>
                </c:pt>
                <c:pt idx="6083" formatCode="General">
                  <c:v>-3.8018924928963702E-4</c:v>
                </c:pt>
                <c:pt idx="6084" formatCode="General">
                  <c:v>-4.4013637640599301E-4</c:v>
                </c:pt>
                <c:pt idx="6085" formatCode="General">
                  <c:v>-4.1863131249135E-4</c:v>
                </c:pt>
                <c:pt idx="6086" formatCode="General">
                  <c:v>-4.2084146218027602E-4</c:v>
                </c:pt>
                <c:pt idx="6087" formatCode="General">
                  <c:v>-4.7524740180102598E-4</c:v>
                </c:pt>
                <c:pt idx="6088" formatCode="General">
                  <c:v>-3.9113802286482101E-4</c:v>
                </c:pt>
                <c:pt idx="6089" formatCode="General">
                  <c:v>-4.2367409619265998E-4</c:v>
                </c:pt>
                <c:pt idx="6090" formatCode="General">
                  <c:v>-4.8994811521187404E-4</c:v>
                </c:pt>
                <c:pt idx="6091" formatCode="General">
                  <c:v>-4.0203386545955102E-4</c:v>
                </c:pt>
                <c:pt idx="6092" formatCode="General">
                  <c:v>-4.6521650944683098E-4</c:v>
                </c:pt>
                <c:pt idx="6093" formatCode="General">
                  <c:v>-4.6609982449468399E-4</c:v>
                </c:pt>
                <c:pt idx="6094" formatCode="General">
                  <c:v>-4.2887543402525801E-4</c:v>
                </c:pt>
                <c:pt idx="6095" formatCode="General">
                  <c:v>-4.4484509508318202E-4</c:v>
                </c:pt>
                <c:pt idx="6096" formatCode="General">
                  <c:v>-4.3521701849515702E-4</c:v>
                </c:pt>
                <c:pt idx="6097" formatCode="General">
                  <c:v>-4.4153886933804502E-4</c:v>
                </c:pt>
                <c:pt idx="6098" formatCode="General">
                  <c:v>-4.0572858334038701E-4</c:v>
                </c:pt>
                <c:pt idx="6099" formatCode="General">
                  <c:v>-4.1692066031982799E-4</c:v>
                </c:pt>
                <c:pt idx="6100" formatCode="General">
                  <c:v>-4.0061895058891801E-4</c:v>
                </c:pt>
                <c:pt idx="6101" formatCode="General">
                  <c:v>-4.1787459889828198E-4</c:v>
                </c:pt>
                <c:pt idx="6102" formatCode="General">
                  <c:v>-4.1972855319473998E-4</c:v>
                </c:pt>
                <c:pt idx="6103" formatCode="General">
                  <c:v>-4.6233794457377602E-4</c:v>
                </c:pt>
                <c:pt idx="6104" formatCode="General">
                  <c:v>-4.4676353507137201E-4</c:v>
                </c:pt>
                <c:pt idx="6105" formatCode="General">
                  <c:v>-4.2783187411734198E-4</c:v>
                </c:pt>
                <c:pt idx="6106" formatCode="General">
                  <c:v>-4.4588629615833401E-4</c:v>
                </c:pt>
                <c:pt idx="6107" formatCode="General">
                  <c:v>-4.5314411011106501E-4</c:v>
                </c:pt>
                <c:pt idx="6108" formatCode="General">
                  <c:v>-4.6777734687027198E-4</c:v>
                </c:pt>
                <c:pt idx="6109" formatCode="General">
                  <c:v>-4.1890756774518902E-4</c:v>
                </c:pt>
                <c:pt idx="6110" formatCode="General">
                  <c:v>-4.0836347656453899E-4</c:v>
                </c:pt>
                <c:pt idx="6111" formatCode="General">
                  <c:v>-4.7911315644333201E-4</c:v>
                </c:pt>
                <c:pt idx="6112" formatCode="General">
                  <c:v>-4.17106267311879E-4</c:v>
                </c:pt>
                <c:pt idx="6113" formatCode="General">
                  <c:v>-3.93224741340073E-4</c:v>
                </c:pt>
                <c:pt idx="6114" formatCode="General">
                  <c:v>-3.9516486633087199E-4</c:v>
                </c:pt>
                <c:pt idx="6115" formatCode="General">
                  <c:v>-4.3613695169221299E-4</c:v>
                </c:pt>
                <c:pt idx="6116" formatCode="General">
                  <c:v>-3.81127151060687E-4</c:v>
                </c:pt>
                <c:pt idx="6117" formatCode="General">
                  <c:v>-4.4859540334552097E-4</c:v>
                </c:pt>
                <c:pt idx="6118" formatCode="General">
                  <c:v>-4.2805054378165498E-4</c:v>
                </c:pt>
                <c:pt idx="6119" formatCode="General">
                  <c:v>-4.2463120348249102E-4</c:v>
                </c:pt>
                <c:pt idx="6120" formatCode="General">
                  <c:v>-3.7542231966478698E-4</c:v>
                </c:pt>
                <c:pt idx="6121" formatCode="General">
                  <c:v>-4.5084665126508399E-4</c:v>
                </c:pt>
                <c:pt idx="6122" formatCode="General">
                  <c:v>-3.9007012462124102E-4</c:v>
                </c:pt>
                <c:pt idx="6123" formatCode="General">
                  <c:v>-4.30954252846275E-4</c:v>
                </c:pt>
                <c:pt idx="6124" formatCode="General">
                  <c:v>-4.2619279458460898E-4</c:v>
                </c:pt>
                <c:pt idx="6125" formatCode="General">
                  <c:v>-3.9126123224684199E-4</c:v>
                </c:pt>
                <c:pt idx="6126" formatCode="General">
                  <c:v>-4.1500318154489598E-4</c:v>
                </c:pt>
                <c:pt idx="6127" formatCode="General">
                  <c:v>-4.4549053353096799E-4</c:v>
                </c:pt>
                <c:pt idx="6128" formatCode="General">
                  <c:v>-4.57103852218183E-4</c:v>
                </c:pt>
                <c:pt idx="6129" formatCode="General">
                  <c:v>-4.2670624083629498E-4</c:v>
                </c:pt>
                <c:pt idx="6130" formatCode="General">
                  <c:v>-4.4076320189335001E-4</c:v>
                </c:pt>
                <c:pt idx="6131" formatCode="General">
                  <c:v>-4.3114130917438202E-4</c:v>
                </c:pt>
                <c:pt idx="6132" formatCode="General">
                  <c:v>-4.2615060881932902E-4</c:v>
                </c:pt>
                <c:pt idx="6133" formatCode="General">
                  <c:v>-4.0914617097195701E-4</c:v>
                </c:pt>
                <c:pt idx="6134" formatCode="General">
                  <c:v>-4.4345100589173603E-4</c:v>
                </c:pt>
                <c:pt idx="6135" formatCode="General">
                  <c:v>-4.3727854827368398E-4</c:v>
                </c:pt>
                <c:pt idx="6136" formatCode="General">
                  <c:v>-4.2675437824809599E-4</c:v>
                </c:pt>
                <c:pt idx="6137" formatCode="General">
                  <c:v>-4.1851168404873599E-4</c:v>
                </c:pt>
                <c:pt idx="6138" formatCode="General">
                  <c:v>-4.1186260552830001E-4</c:v>
                </c:pt>
                <c:pt idx="6139" formatCode="General">
                  <c:v>-4.0486876956409898E-4</c:v>
                </c:pt>
                <c:pt idx="6140" formatCode="General">
                  <c:v>-4.3312608369461801E-4</c:v>
                </c:pt>
                <c:pt idx="6141" formatCode="General">
                  <c:v>-3.8557900577655799E-4</c:v>
                </c:pt>
                <c:pt idx="6142" formatCode="General">
                  <c:v>-4.3391472518443402E-4</c:v>
                </c:pt>
                <c:pt idx="6143" formatCode="General">
                  <c:v>-4.2380770446666399E-4</c:v>
                </c:pt>
                <c:pt idx="6144" formatCode="General">
                  <c:v>-4.0360947207261101E-4</c:v>
                </c:pt>
                <c:pt idx="6145" formatCode="General">
                  <c:v>-4.0873383328413803E-4</c:v>
                </c:pt>
                <c:pt idx="6146" formatCode="General">
                  <c:v>-4.7368005359244399E-4</c:v>
                </c:pt>
                <c:pt idx="6147" formatCode="General">
                  <c:v>-4.1309629848868202E-4</c:v>
                </c:pt>
                <c:pt idx="6148" formatCode="General">
                  <c:v>-4.1991605514433002E-4</c:v>
                </c:pt>
                <c:pt idx="6149" formatCode="General">
                  <c:v>-4.0685581765877198E-4</c:v>
                </c:pt>
                <c:pt idx="6150" formatCode="General">
                  <c:v>-4.0461965809025302E-4</c:v>
                </c:pt>
                <c:pt idx="6151" formatCode="General">
                  <c:v>-3.8823623753577E-4</c:v>
                </c:pt>
                <c:pt idx="6152" formatCode="General">
                  <c:v>-4.1144859549726703E-4</c:v>
                </c:pt>
                <c:pt idx="6153" formatCode="General">
                  <c:v>-4.3826091126937202E-4</c:v>
                </c:pt>
                <c:pt idx="6154" formatCode="General">
                  <c:v>-4.0613793456252903E-4</c:v>
                </c:pt>
                <c:pt idx="6155" formatCode="General">
                  <c:v>-4.3879362565738201E-4</c:v>
                </c:pt>
                <c:pt idx="6156" formatCode="General">
                  <c:v>-4.0882594733154099E-4</c:v>
                </c:pt>
                <c:pt idx="6157" formatCode="General">
                  <c:v>-4.6834703779792498E-4</c:v>
                </c:pt>
                <c:pt idx="6158" formatCode="General">
                  <c:v>-4.8246201306501599E-4</c:v>
                </c:pt>
                <c:pt idx="6159" formatCode="General">
                  <c:v>-4.6111289072254998E-4</c:v>
                </c:pt>
                <c:pt idx="6160" formatCode="General">
                  <c:v>-4.3287616087939803E-4</c:v>
                </c:pt>
                <c:pt idx="6161" formatCode="General">
                  <c:v>-4.2520228467295699E-4</c:v>
                </c:pt>
                <c:pt idx="6162" formatCode="General">
                  <c:v>-4.4378028278309898E-4</c:v>
                </c:pt>
                <c:pt idx="6163" formatCode="General">
                  <c:v>-4.1790975020450502E-4</c:v>
                </c:pt>
                <c:pt idx="6164" formatCode="General">
                  <c:v>-4.2232742313524701E-4</c:v>
                </c:pt>
                <c:pt idx="6165" formatCode="General">
                  <c:v>-4.3438399459057103E-4</c:v>
                </c:pt>
                <c:pt idx="6166" formatCode="General">
                  <c:v>-4.1582279261403998E-4</c:v>
                </c:pt>
                <c:pt idx="6167" formatCode="General">
                  <c:v>-4.0137722077796098E-4</c:v>
                </c:pt>
                <c:pt idx="6168" formatCode="General">
                  <c:v>-4.6660151649573E-4</c:v>
                </c:pt>
                <c:pt idx="6169" formatCode="General">
                  <c:v>-4.1150772189817202E-4</c:v>
                </c:pt>
                <c:pt idx="6170" formatCode="General">
                  <c:v>-4.3732551865787101E-4</c:v>
                </c:pt>
                <c:pt idx="6171" formatCode="General">
                  <c:v>-4.5608803149432597E-4</c:v>
                </c:pt>
                <c:pt idx="6172" formatCode="General">
                  <c:v>-4.1194655181677999E-4</c:v>
                </c:pt>
                <c:pt idx="6173" formatCode="General">
                  <c:v>-4.1982728910707102E-4</c:v>
                </c:pt>
                <c:pt idx="6174" formatCode="General">
                  <c:v>-4.1341916015358901E-4</c:v>
                </c:pt>
                <c:pt idx="6175" formatCode="General">
                  <c:v>-4.1780629041433798E-4</c:v>
                </c:pt>
                <c:pt idx="6176" formatCode="General">
                  <c:v>-3.9965690699467801E-4</c:v>
                </c:pt>
                <c:pt idx="6177" formatCode="General">
                  <c:v>-4.3105740059953102E-4</c:v>
                </c:pt>
                <c:pt idx="6178" formatCode="General">
                  <c:v>-4.1103656951674598E-4</c:v>
                </c:pt>
                <c:pt idx="6179" formatCode="General">
                  <c:v>-4.2352111716591998E-4</c:v>
                </c:pt>
                <c:pt idx="6180" formatCode="General">
                  <c:v>-4.0796029496034301E-4</c:v>
                </c:pt>
                <c:pt idx="6181" formatCode="General">
                  <c:v>-4.2378434632977201E-4</c:v>
                </c:pt>
                <c:pt idx="6182" formatCode="General">
                  <c:v>-4.0211629955432898E-4</c:v>
                </c:pt>
                <c:pt idx="6183" formatCode="General">
                  <c:v>-3.98497313517855E-4</c:v>
                </c:pt>
                <c:pt idx="6184" formatCode="General">
                  <c:v>-4.3647575264981798E-4</c:v>
                </c:pt>
                <c:pt idx="6185" formatCode="General">
                  <c:v>-4.6438349519980501E-4</c:v>
                </c:pt>
                <c:pt idx="6186" formatCode="General">
                  <c:v>-4.3554485761405101E-4</c:v>
                </c:pt>
                <c:pt idx="6187" formatCode="General">
                  <c:v>-3.7678645090770499E-4</c:v>
                </c:pt>
                <c:pt idx="6188" formatCode="General">
                  <c:v>-3.9250065616922101E-4</c:v>
                </c:pt>
                <c:pt idx="6189" formatCode="General">
                  <c:v>-3.9702334497893798E-4</c:v>
                </c:pt>
                <c:pt idx="6190" formatCode="General">
                  <c:v>-4.1835163975637398E-4</c:v>
                </c:pt>
                <c:pt idx="6191" formatCode="General">
                  <c:v>-4.8167894871531402E-4</c:v>
                </c:pt>
                <c:pt idx="6192" formatCode="General">
                  <c:v>-4.5553189622769998E-4</c:v>
                </c:pt>
                <c:pt idx="6193" formatCode="General">
                  <c:v>-4.4194387150307899E-4</c:v>
                </c:pt>
                <c:pt idx="6194" formatCode="General">
                  <c:v>-4.2925900335382598E-4</c:v>
                </c:pt>
                <c:pt idx="6195" formatCode="General">
                  <c:v>-4.72436978895576E-4</c:v>
                </c:pt>
                <c:pt idx="6196" formatCode="General">
                  <c:v>-4.5732840298096501E-4</c:v>
                </c:pt>
                <c:pt idx="6197" formatCode="General">
                  <c:v>-4.3764361752524203E-4</c:v>
                </c:pt>
                <c:pt idx="6198" formatCode="General">
                  <c:v>-4.3556375952159002E-4</c:v>
                </c:pt>
                <c:pt idx="6199" formatCode="General">
                  <c:v>-4.3707569218115998E-4</c:v>
                </c:pt>
                <c:pt idx="6200" formatCode="General">
                  <c:v>-4.3813356717667498E-4</c:v>
                </c:pt>
                <c:pt idx="6201" formatCode="General">
                  <c:v>-4.1132436619184298E-4</c:v>
                </c:pt>
                <c:pt idx="6202" formatCode="General">
                  <c:v>-4.1195487991276599E-4</c:v>
                </c:pt>
                <c:pt idx="6203" formatCode="General">
                  <c:v>-4.3636847704060501E-4</c:v>
                </c:pt>
                <c:pt idx="6204" formatCode="General">
                  <c:v>-4.2763201100180402E-4</c:v>
                </c:pt>
                <c:pt idx="6205" formatCode="General">
                  <c:v>-4.0159187051498998E-4</c:v>
                </c:pt>
                <c:pt idx="6206" formatCode="General">
                  <c:v>-4.3204024104466401E-4</c:v>
                </c:pt>
                <c:pt idx="6207" formatCode="General">
                  <c:v>-4.15318009189186E-4</c:v>
                </c:pt>
                <c:pt idx="6208" formatCode="General">
                  <c:v>-4.2833682425177699E-4</c:v>
                </c:pt>
                <c:pt idx="6209" formatCode="General">
                  <c:v>-4.1417783560657601E-4</c:v>
                </c:pt>
                <c:pt idx="6210" formatCode="General">
                  <c:v>-4.4745281553079202E-4</c:v>
                </c:pt>
                <c:pt idx="6211" formatCode="General">
                  <c:v>-4.1135986584481401E-4</c:v>
                </c:pt>
                <c:pt idx="6212" formatCode="General">
                  <c:v>-4.5009247262804502E-4</c:v>
                </c:pt>
                <c:pt idx="6213" formatCode="General">
                  <c:v>-4.47259328883046E-4</c:v>
                </c:pt>
                <c:pt idx="6214" formatCode="General">
                  <c:v>-4.2218118305934301E-4</c:v>
                </c:pt>
                <c:pt idx="6215" formatCode="General">
                  <c:v>-3.9193881021679799E-4</c:v>
                </c:pt>
                <c:pt idx="6216" formatCode="General">
                  <c:v>-4.2635166309580499E-4</c:v>
                </c:pt>
                <c:pt idx="6217" formatCode="General">
                  <c:v>-4.3897866348616301E-4</c:v>
                </c:pt>
                <c:pt idx="6218" formatCode="General">
                  <c:v>-4.3663844600298199E-4</c:v>
                </c:pt>
                <c:pt idx="6219" formatCode="General">
                  <c:v>-4.4574830885553299E-4</c:v>
                </c:pt>
                <c:pt idx="6220" formatCode="General">
                  <c:v>-4.2004667994365702E-4</c:v>
                </c:pt>
                <c:pt idx="6221" formatCode="General">
                  <c:v>-4.2191094926371901E-4</c:v>
                </c:pt>
                <c:pt idx="6222" formatCode="General">
                  <c:v>-4.6163230869731599E-4</c:v>
                </c:pt>
                <c:pt idx="6223" formatCode="General">
                  <c:v>-4.3744967238624799E-4</c:v>
                </c:pt>
                <c:pt idx="6224" formatCode="General">
                  <c:v>-4.3039832404702198E-4</c:v>
                </c:pt>
                <c:pt idx="6225" formatCode="General">
                  <c:v>-4.2572639349743702E-4</c:v>
                </c:pt>
                <c:pt idx="6226" formatCode="General">
                  <c:v>-4.4016550636729598E-4</c:v>
                </c:pt>
                <c:pt idx="6227" formatCode="General">
                  <c:v>-4.2360079088910599E-4</c:v>
                </c:pt>
                <c:pt idx="6228" formatCode="General">
                  <c:v>-4.2712535519114E-4</c:v>
                </c:pt>
                <c:pt idx="6229" formatCode="General">
                  <c:v>-4.1109395859263302E-4</c:v>
                </c:pt>
                <c:pt idx="6230" formatCode="General">
                  <c:v>-4.1918311423692298E-4</c:v>
                </c:pt>
                <c:pt idx="6231" formatCode="General">
                  <c:v>-4.1440733617612301E-4</c:v>
                </c:pt>
                <c:pt idx="6232" formatCode="General">
                  <c:v>-3.68286808130024E-4</c:v>
                </c:pt>
                <c:pt idx="6233" formatCode="General">
                  <c:v>-4.1767263991175901E-4</c:v>
                </c:pt>
                <c:pt idx="6234" formatCode="General">
                  <c:v>-4.69048054898224E-4</c:v>
                </c:pt>
                <c:pt idx="6235" formatCode="General">
                  <c:v>-4.0906216134378102E-4</c:v>
                </c:pt>
                <c:pt idx="6236" formatCode="General">
                  <c:v>-4.3186018668546798E-4</c:v>
                </c:pt>
                <c:pt idx="6237" formatCode="General">
                  <c:v>-4.5788435384277201E-4</c:v>
                </c:pt>
                <c:pt idx="6238" formatCode="General">
                  <c:v>-4.5027487239875102E-4</c:v>
                </c:pt>
                <c:pt idx="6239" formatCode="General">
                  <c:v>-4.3476498582781302E-4</c:v>
                </c:pt>
                <c:pt idx="6240" formatCode="General">
                  <c:v>-4.0090671314010098E-4</c:v>
                </c:pt>
                <c:pt idx="6241" formatCode="General">
                  <c:v>-4.2824032891392001E-4</c:v>
                </c:pt>
                <c:pt idx="6242" formatCode="General">
                  <c:v>-4.3594930475530301E-4</c:v>
                </c:pt>
                <c:pt idx="6243" formatCode="General">
                  <c:v>-4.3605451230548098E-4</c:v>
                </c:pt>
                <c:pt idx="6244" formatCode="General">
                  <c:v>-4.2832331455313499E-4</c:v>
                </c:pt>
                <c:pt idx="6245" formatCode="General">
                  <c:v>-4.4404069182886198E-4</c:v>
                </c:pt>
                <c:pt idx="6246" formatCode="General">
                  <c:v>-4.1457696788796102E-4</c:v>
                </c:pt>
                <c:pt idx="6247" formatCode="General">
                  <c:v>-4.2790451433227903E-4</c:v>
                </c:pt>
                <c:pt idx="6248" formatCode="General">
                  <c:v>-4.04844021941216E-4</c:v>
                </c:pt>
                <c:pt idx="6249" formatCode="General">
                  <c:v>-4.2974262675506299E-4</c:v>
                </c:pt>
                <c:pt idx="6250" formatCode="General">
                  <c:v>-4.46575519319594E-4</c:v>
                </c:pt>
                <c:pt idx="6251" formatCode="General">
                  <c:v>-4.3604994487972702E-4</c:v>
                </c:pt>
                <c:pt idx="6252" formatCode="General">
                  <c:v>-3.7821369429608798E-4</c:v>
                </c:pt>
                <c:pt idx="6253" formatCode="General">
                  <c:v>-4.3957133191892798E-4</c:v>
                </c:pt>
                <c:pt idx="6254" formatCode="General">
                  <c:v>-4.49679338154336E-4</c:v>
                </c:pt>
                <c:pt idx="6255" formatCode="General">
                  <c:v>-4.9220485802899203E-4</c:v>
                </c:pt>
                <c:pt idx="6256" formatCode="General">
                  <c:v>-4.4822108570643902E-4</c:v>
                </c:pt>
                <c:pt idx="6257" formatCode="General">
                  <c:v>-4.0803004677064599E-4</c:v>
                </c:pt>
                <c:pt idx="6258" formatCode="General">
                  <c:v>-4.2666566541178601E-4</c:v>
                </c:pt>
                <c:pt idx="6259" formatCode="General">
                  <c:v>-4.2664362662013202E-4</c:v>
                </c:pt>
                <c:pt idx="6260" formatCode="General">
                  <c:v>-4.6423412771924398E-4</c:v>
                </c:pt>
                <c:pt idx="6261" formatCode="General">
                  <c:v>-4.2344124795850999E-4</c:v>
                </c:pt>
                <c:pt idx="6262" formatCode="General">
                  <c:v>-4.5383930838280501E-4</c:v>
                </c:pt>
                <c:pt idx="6263" formatCode="General">
                  <c:v>-4.38664283657919E-4</c:v>
                </c:pt>
                <c:pt idx="6264" formatCode="General">
                  <c:v>-4.4941398925910401E-4</c:v>
                </c:pt>
                <c:pt idx="6265" formatCode="General">
                  <c:v>-4.56795481437973E-4</c:v>
                </c:pt>
                <c:pt idx="6266" formatCode="General">
                  <c:v>-4.4511508835839601E-4</c:v>
                </c:pt>
                <c:pt idx="6267" formatCode="General">
                  <c:v>-4.1609542117743701E-4</c:v>
                </c:pt>
                <c:pt idx="6268" formatCode="General">
                  <c:v>-4.50252790556477E-4</c:v>
                </c:pt>
                <c:pt idx="6269" formatCode="General">
                  <c:v>-4.5436228286984602E-4</c:v>
                </c:pt>
                <c:pt idx="6270" formatCode="General">
                  <c:v>-4.4585328752534898E-4</c:v>
                </c:pt>
                <c:pt idx="6271" formatCode="General">
                  <c:v>-4.15466418357329E-4</c:v>
                </c:pt>
                <c:pt idx="6272" formatCode="General">
                  <c:v>-4.0633430338996398E-4</c:v>
                </c:pt>
                <c:pt idx="6273" formatCode="General">
                  <c:v>-4.3890051330408803E-4</c:v>
                </c:pt>
                <c:pt idx="6274" formatCode="General">
                  <c:v>-4.3547017258900302E-4</c:v>
                </c:pt>
                <c:pt idx="6275" formatCode="General">
                  <c:v>-4.4445860718835998E-4</c:v>
                </c:pt>
                <c:pt idx="6276" formatCode="General">
                  <c:v>-4.19775240085009E-4</c:v>
                </c:pt>
                <c:pt idx="6277" formatCode="General">
                  <c:v>-4.4181165240734903E-4</c:v>
                </c:pt>
                <c:pt idx="6278" formatCode="General">
                  <c:v>-4.3084523831845998E-4</c:v>
                </c:pt>
                <c:pt idx="6279" formatCode="General">
                  <c:v>-4.1730800544049102E-4</c:v>
                </c:pt>
                <c:pt idx="6280" formatCode="General">
                  <c:v>-4.0452512237384498E-4</c:v>
                </c:pt>
                <c:pt idx="6281" formatCode="General">
                  <c:v>-3.9351282437840701E-4</c:v>
                </c:pt>
                <c:pt idx="6282" formatCode="General">
                  <c:v>-4.60581887475533E-4</c:v>
                </c:pt>
                <c:pt idx="6283" formatCode="General">
                  <c:v>-4.0410076451741098E-4</c:v>
                </c:pt>
                <c:pt idx="6284" formatCode="General">
                  <c:v>-4.3292011796208801E-4</c:v>
                </c:pt>
                <c:pt idx="6285" formatCode="General">
                  <c:v>-4.4846219564140998E-4</c:v>
                </c:pt>
                <c:pt idx="6286" formatCode="General">
                  <c:v>-4.5340150187815598E-4</c:v>
                </c:pt>
                <c:pt idx="6287" formatCode="General">
                  <c:v>-3.9486508249930702E-4</c:v>
                </c:pt>
                <c:pt idx="6288" formatCode="General">
                  <c:v>-4.2134616813214299E-4</c:v>
                </c:pt>
                <c:pt idx="6289" formatCode="General">
                  <c:v>-4.2192076642409899E-4</c:v>
                </c:pt>
                <c:pt idx="6290" formatCode="General">
                  <c:v>-4.49681352985222E-4</c:v>
                </c:pt>
                <c:pt idx="6291" formatCode="General">
                  <c:v>-4.6884836075077502E-4</c:v>
                </c:pt>
                <c:pt idx="6292" formatCode="General">
                  <c:v>-4.4373088503295999E-4</c:v>
                </c:pt>
                <c:pt idx="6293" formatCode="General">
                  <c:v>-4.2581621105335299E-4</c:v>
                </c:pt>
                <c:pt idx="6294" formatCode="General">
                  <c:v>-4.5145567564900503E-4</c:v>
                </c:pt>
                <c:pt idx="6295" formatCode="General">
                  <c:v>-4.5312734173380098E-4</c:v>
                </c:pt>
                <c:pt idx="6296" formatCode="General">
                  <c:v>-4.0949574059678801E-4</c:v>
                </c:pt>
                <c:pt idx="6297" formatCode="General">
                  <c:v>-4.0209534756884701E-4</c:v>
                </c:pt>
                <c:pt idx="6298" formatCode="General">
                  <c:v>-4.4578970159724399E-4</c:v>
                </c:pt>
                <c:pt idx="6299" formatCode="General">
                  <c:v>-4.4046873457946102E-4</c:v>
                </c:pt>
                <c:pt idx="6300" formatCode="General">
                  <c:v>-3.9121853932657502E-4</c:v>
                </c:pt>
                <c:pt idx="6301" formatCode="General">
                  <c:v>-3.9591495053539099E-4</c:v>
                </c:pt>
                <c:pt idx="6302" formatCode="General">
                  <c:v>-4.6748235473873602E-4</c:v>
                </c:pt>
                <c:pt idx="6303" formatCode="General">
                  <c:v>-3.7529150266206202E-4</c:v>
                </c:pt>
                <c:pt idx="6304" formatCode="General">
                  <c:v>-4.0206179279523099E-4</c:v>
                </c:pt>
                <c:pt idx="6305" formatCode="General">
                  <c:v>-4.1037169728234198E-4</c:v>
                </c:pt>
                <c:pt idx="6306" formatCode="General">
                  <c:v>-4.2355106845563502E-4</c:v>
                </c:pt>
                <c:pt idx="6307" formatCode="General">
                  <c:v>-4.50546211722223E-4</c:v>
                </c:pt>
                <c:pt idx="6308" formatCode="General">
                  <c:v>-4.1721526973523802E-4</c:v>
                </c:pt>
                <c:pt idx="6309" formatCode="General">
                  <c:v>-4.87681231523931E-4</c:v>
                </c:pt>
                <c:pt idx="6310" formatCode="General">
                  <c:v>-4.7157310317858003E-4</c:v>
                </c:pt>
                <c:pt idx="6311" formatCode="General">
                  <c:v>-4.7173671923413801E-4</c:v>
                </c:pt>
                <c:pt idx="6312" formatCode="General">
                  <c:v>-4.5743465685086601E-4</c:v>
                </c:pt>
                <c:pt idx="6313" formatCode="General">
                  <c:v>-4.5240915320549302E-4</c:v>
                </c:pt>
                <c:pt idx="6314" formatCode="General">
                  <c:v>-4.16726202911006E-4</c:v>
                </c:pt>
                <c:pt idx="6315" formatCode="General">
                  <c:v>-4.2611395500496399E-4</c:v>
                </c:pt>
                <c:pt idx="6316" formatCode="General">
                  <c:v>-3.89785244417327E-4</c:v>
                </c:pt>
                <c:pt idx="6317" formatCode="General">
                  <c:v>-3.9946234015550099E-4</c:v>
                </c:pt>
                <c:pt idx="6318" formatCode="General">
                  <c:v>-4.4492574771018802E-4</c:v>
                </c:pt>
                <c:pt idx="6319" formatCode="General">
                  <c:v>-4.1925549384897099E-4</c:v>
                </c:pt>
                <c:pt idx="6320" formatCode="General">
                  <c:v>-4.5618260318242498E-4</c:v>
                </c:pt>
                <c:pt idx="6321" formatCode="General">
                  <c:v>-4.2908092299824102E-4</c:v>
                </c:pt>
                <c:pt idx="6322" formatCode="General">
                  <c:v>-4.36645348475201E-4</c:v>
                </c:pt>
                <c:pt idx="6323" formatCode="General">
                  <c:v>-4.12855656063161E-4</c:v>
                </c:pt>
                <c:pt idx="6324" formatCode="General">
                  <c:v>-4.9733848668456705E-4</c:v>
                </c:pt>
                <c:pt idx="6325" formatCode="General">
                  <c:v>-4.5682044293845201E-4</c:v>
                </c:pt>
                <c:pt idx="6326" formatCode="General">
                  <c:v>-4.0606489816268201E-4</c:v>
                </c:pt>
                <c:pt idx="6327" formatCode="General">
                  <c:v>-4.2132413469047399E-4</c:v>
                </c:pt>
                <c:pt idx="6328" formatCode="General">
                  <c:v>-4.0636785649655899E-4</c:v>
                </c:pt>
                <c:pt idx="6329" formatCode="General">
                  <c:v>-4.65365183854366E-4</c:v>
                </c:pt>
                <c:pt idx="6330" formatCode="General">
                  <c:v>-4.32677173235644E-4</c:v>
                </c:pt>
                <c:pt idx="6331" formatCode="General">
                  <c:v>-4.3826093859100699E-4</c:v>
                </c:pt>
                <c:pt idx="6332" formatCode="General">
                  <c:v>-4.1542996630277698E-4</c:v>
                </c:pt>
                <c:pt idx="6333" formatCode="General">
                  <c:v>-4.6087421965395801E-4</c:v>
                </c:pt>
                <c:pt idx="6334" formatCode="General">
                  <c:v>-4.3074040226719599E-4</c:v>
                </c:pt>
                <c:pt idx="6335" formatCode="General">
                  <c:v>-4.2692434630167703E-4</c:v>
                </c:pt>
                <c:pt idx="6336" formatCode="General">
                  <c:v>-4.1406247934584999E-4</c:v>
                </c:pt>
                <c:pt idx="6337" formatCode="General">
                  <c:v>-4.6038121138433597E-4</c:v>
                </c:pt>
                <c:pt idx="6338" formatCode="General">
                  <c:v>-4.2364311921174201E-4</c:v>
                </c:pt>
                <c:pt idx="6339" formatCode="General">
                  <c:v>-4.2952903057484902E-4</c:v>
                </c:pt>
                <c:pt idx="6340" formatCode="General">
                  <c:v>-4.1584706365447601E-4</c:v>
                </c:pt>
                <c:pt idx="6341" formatCode="General">
                  <c:v>-4.1520783214526698E-4</c:v>
                </c:pt>
                <c:pt idx="6342" formatCode="General">
                  <c:v>-4.5268866124519399E-4</c:v>
                </c:pt>
                <c:pt idx="6343" formatCode="General">
                  <c:v>-4.0774656889126998E-4</c:v>
                </c:pt>
                <c:pt idx="6344" formatCode="General">
                  <c:v>-4.0660300603369498E-4</c:v>
                </c:pt>
                <c:pt idx="6345" formatCode="General">
                  <c:v>-4.2625978243926698E-4</c:v>
                </c:pt>
                <c:pt idx="6346" formatCode="General">
                  <c:v>-3.9324037117038099E-4</c:v>
                </c:pt>
                <c:pt idx="6347" formatCode="General">
                  <c:v>-4.01528580765493E-4</c:v>
                </c:pt>
                <c:pt idx="6348" formatCode="General">
                  <c:v>-4.1584764209078202E-4</c:v>
                </c:pt>
                <c:pt idx="6349" formatCode="General">
                  <c:v>-4.4561765172709198E-4</c:v>
                </c:pt>
                <c:pt idx="6350" formatCode="General">
                  <c:v>-3.9557525914552801E-4</c:v>
                </c:pt>
                <c:pt idx="6351" formatCode="General">
                  <c:v>-4.2620383279563697E-4</c:v>
                </c:pt>
                <c:pt idx="6352" formatCode="General">
                  <c:v>-4.0738761427618601E-4</c:v>
                </c:pt>
                <c:pt idx="6353" formatCode="General">
                  <c:v>-4.0155958346887701E-4</c:v>
                </c:pt>
                <c:pt idx="6354" formatCode="General">
                  <c:v>-4.03670592717343E-4</c:v>
                </c:pt>
                <c:pt idx="6355" formatCode="General">
                  <c:v>-3.9962465545286799E-4</c:v>
                </c:pt>
                <c:pt idx="6356" formatCode="General">
                  <c:v>-4.3737782286357402E-4</c:v>
                </c:pt>
                <c:pt idx="6357" formatCode="General">
                  <c:v>-4.2534834638978901E-4</c:v>
                </c:pt>
                <c:pt idx="6358" formatCode="General">
                  <c:v>-4.3220334401060698E-4</c:v>
                </c:pt>
                <c:pt idx="6359" formatCode="General">
                  <c:v>-4.1965985010640998E-4</c:v>
                </c:pt>
                <c:pt idx="6360" formatCode="General">
                  <c:v>-4.6415479405933899E-4</c:v>
                </c:pt>
                <c:pt idx="6361" formatCode="General">
                  <c:v>-4.5451635490951798E-4</c:v>
                </c:pt>
                <c:pt idx="6362" formatCode="General">
                  <c:v>-4.2887688579939701E-4</c:v>
                </c:pt>
                <c:pt idx="6363" formatCode="General">
                  <c:v>-4.03425133904888E-4</c:v>
                </c:pt>
                <c:pt idx="6364" formatCode="General">
                  <c:v>-4.0057253485552399E-4</c:v>
                </c:pt>
                <c:pt idx="6365" formatCode="General">
                  <c:v>-4.2767015831200099E-4</c:v>
                </c:pt>
                <c:pt idx="6366" formatCode="General">
                  <c:v>-4.3428257052321301E-4</c:v>
                </c:pt>
                <c:pt idx="6367" formatCode="General">
                  <c:v>-4.1511271035554699E-4</c:v>
                </c:pt>
                <c:pt idx="6368" formatCode="General">
                  <c:v>-4.0520008171353799E-4</c:v>
                </c:pt>
                <c:pt idx="6369" formatCode="General">
                  <c:v>-4.1808412707779598E-4</c:v>
                </c:pt>
                <c:pt idx="6370" formatCode="General">
                  <c:v>-4.1654080421711702E-4</c:v>
                </c:pt>
                <c:pt idx="6371" formatCode="General">
                  <c:v>-4.1896603501915598E-4</c:v>
                </c:pt>
                <c:pt idx="6372" formatCode="General">
                  <c:v>-4.3089851910759901E-4</c:v>
                </c:pt>
                <c:pt idx="6373" formatCode="General">
                  <c:v>-4.5855875696744302E-4</c:v>
                </c:pt>
                <c:pt idx="6374" formatCode="General">
                  <c:v>-4.4377473728489099E-4</c:v>
                </c:pt>
                <c:pt idx="6375" formatCode="General">
                  <c:v>-3.9727931414842201E-4</c:v>
                </c:pt>
                <c:pt idx="6376" formatCode="General">
                  <c:v>-4.0302077435918899E-4</c:v>
                </c:pt>
                <c:pt idx="6377" formatCode="General">
                  <c:v>-4.29608552622827E-4</c:v>
                </c:pt>
                <c:pt idx="6378" formatCode="General">
                  <c:v>-3.90214536701461E-4</c:v>
                </c:pt>
                <c:pt idx="6379" formatCode="General">
                  <c:v>-4.2778202969102799E-4</c:v>
                </c:pt>
                <c:pt idx="6380" formatCode="General">
                  <c:v>-4.2338517575680801E-4</c:v>
                </c:pt>
                <c:pt idx="6381" formatCode="General">
                  <c:v>-4.1888209415903401E-4</c:v>
                </c:pt>
                <c:pt idx="6382" formatCode="General">
                  <c:v>-4.1726298272119099E-4</c:v>
                </c:pt>
                <c:pt idx="6383" formatCode="General">
                  <c:v>-4.1934007676099901E-4</c:v>
                </c:pt>
                <c:pt idx="6384" formatCode="General">
                  <c:v>-3.7757150591679901E-4</c:v>
                </c:pt>
                <c:pt idx="6385" formatCode="General">
                  <c:v>-4.1982715862884699E-4</c:v>
                </c:pt>
                <c:pt idx="6386" formatCode="General">
                  <c:v>-4.1680565032961798E-4</c:v>
                </c:pt>
                <c:pt idx="6387" formatCode="General">
                  <c:v>-4.2466016535160002E-4</c:v>
                </c:pt>
                <c:pt idx="6388" formatCode="General">
                  <c:v>-4.4408502038961701E-4</c:v>
                </c:pt>
                <c:pt idx="6389" formatCode="General">
                  <c:v>-4.2396376058942198E-4</c:v>
                </c:pt>
                <c:pt idx="6390" formatCode="General">
                  <c:v>-4.1459075668445999E-4</c:v>
                </c:pt>
                <c:pt idx="6391" formatCode="General">
                  <c:v>-4.4983501895139502E-4</c:v>
                </c:pt>
                <c:pt idx="6392" formatCode="General">
                  <c:v>-4.1571939026812402E-4</c:v>
                </c:pt>
                <c:pt idx="6393" formatCode="General">
                  <c:v>-4.0094653165845501E-4</c:v>
                </c:pt>
                <c:pt idx="6394" formatCode="General">
                  <c:v>-4.0769061035084202E-4</c:v>
                </c:pt>
                <c:pt idx="6395" formatCode="General">
                  <c:v>-4.4442970365133298E-4</c:v>
                </c:pt>
                <c:pt idx="6396" formatCode="General">
                  <c:v>-4.4164088427136098E-4</c:v>
                </c:pt>
                <c:pt idx="6397" formatCode="General">
                  <c:v>-3.91357958390052E-4</c:v>
                </c:pt>
                <c:pt idx="6398" formatCode="General">
                  <c:v>-4.2130363488469201E-4</c:v>
                </c:pt>
                <c:pt idx="6399" formatCode="General">
                  <c:v>-4.1091800008094997E-4</c:v>
                </c:pt>
                <c:pt idx="6400" formatCode="General">
                  <c:v>-4.4906742964686202E-4</c:v>
                </c:pt>
                <c:pt idx="6401" formatCode="General">
                  <c:v>-3.8905122493690402E-4</c:v>
                </c:pt>
                <c:pt idx="6402" formatCode="General">
                  <c:v>-4.3928806712313097E-4</c:v>
                </c:pt>
                <c:pt idx="6403" formatCode="General">
                  <c:v>-4.2521758841653401E-4</c:v>
                </c:pt>
                <c:pt idx="6404" formatCode="General">
                  <c:v>-4.2828188841890298E-4</c:v>
                </c:pt>
                <c:pt idx="6405" formatCode="General">
                  <c:v>-4.1956362074707898E-4</c:v>
                </c:pt>
                <c:pt idx="6406" formatCode="General">
                  <c:v>-4.2455262606488702E-4</c:v>
                </c:pt>
                <c:pt idx="6407" formatCode="General">
                  <c:v>-3.9662238348179001E-4</c:v>
                </c:pt>
                <c:pt idx="6408" formatCode="General">
                  <c:v>-4.1062077689720103E-4</c:v>
                </c:pt>
                <c:pt idx="6409" formatCode="General">
                  <c:v>-4.0010210790989499E-4</c:v>
                </c:pt>
                <c:pt idx="6410" formatCode="General">
                  <c:v>-4.5202299411884898E-4</c:v>
                </c:pt>
                <c:pt idx="6411" formatCode="General">
                  <c:v>-4.3430373090234102E-4</c:v>
                </c:pt>
                <c:pt idx="6412" formatCode="General">
                  <c:v>-4.2204043120523102E-4</c:v>
                </c:pt>
                <c:pt idx="6413" formatCode="General">
                  <c:v>-4.0826039295583299E-4</c:v>
                </c:pt>
                <c:pt idx="6414" formatCode="General">
                  <c:v>-4.20235053778248E-4</c:v>
                </c:pt>
                <c:pt idx="6415" formatCode="General">
                  <c:v>-4.5643939056064399E-4</c:v>
                </c:pt>
                <c:pt idx="6416" formatCode="General">
                  <c:v>-4.3086077594425902E-4</c:v>
                </c:pt>
                <c:pt idx="6417" formatCode="General">
                  <c:v>-4.0386279307774801E-4</c:v>
                </c:pt>
                <c:pt idx="6418" formatCode="General">
                  <c:v>-4.1121358135402699E-4</c:v>
                </c:pt>
                <c:pt idx="6419" formatCode="General">
                  <c:v>-4.0309753831012601E-4</c:v>
                </c:pt>
                <c:pt idx="6420" formatCode="General">
                  <c:v>-4.5422442870219498E-4</c:v>
                </c:pt>
                <c:pt idx="6421" formatCode="General">
                  <c:v>-4.2578303323908298E-4</c:v>
                </c:pt>
                <c:pt idx="6422" formatCode="General">
                  <c:v>-4.2790263688895799E-4</c:v>
                </c:pt>
                <c:pt idx="6423" formatCode="General">
                  <c:v>-4.1873898516131102E-4</c:v>
                </c:pt>
                <c:pt idx="6424" formatCode="General">
                  <c:v>-4.0268430768172699E-4</c:v>
                </c:pt>
                <c:pt idx="6425" formatCode="General">
                  <c:v>-4.3286452917895601E-4</c:v>
                </c:pt>
                <c:pt idx="6426" formatCode="General">
                  <c:v>-4.4763634844383602E-4</c:v>
                </c:pt>
                <c:pt idx="6427" formatCode="General">
                  <c:v>-4.0897571969891901E-4</c:v>
                </c:pt>
                <c:pt idx="6428" formatCode="General">
                  <c:v>-4.1374155540486302E-4</c:v>
                </c:pt>
                <c:pt idx="6429" formatCode="General">
                  <c:v>-4.2212221545632198E-4</c:v>
                </c:pt>
                <c:pt idx="6430" formatCode="General">
                  <c:v>-4.06775129086326E-4</c:v>
                </c:pt>
                <c:pt idx="6431" formatCode="General">
                  <c:v>-4.0659190435447801E-4</c:v>
                </c:pt>
                <c:pt idx="6432" formatCode="General">
                  <c:v>-4.2616425435179698E-4</c:v>
                </c:pt>
                <c:pt idx="6433" formatCode="General">
                  <c:v>-4.3541439672798902E-4</c:v>
                </c:pt>
                <c:pt idx="6434" formatCode="General">
                  <c:v>-4.5713571944721101E-4</c:v>
                </c:pt>
                <c:pt idx="6435" formatCode="General">
                  <c:v>-3.9889913363280201E-4</c:v>
                </c:pt>
                <c:pt idx="6436" formatCode="General">
                  <c:v>-4.0649752786337098E-4</c:v>
                </c:pt>
                <c:pt idx="6437" formatCode="General">
                  <c:v>-4.1762018925831697E-4</c:v>
                </c:pt>
                <c:pt idx="6438" formatCode="General">
                  <c:v>-4.4091610672532798E-4</c:v>
                </c:pt>
                <c:pt idx="6439" formatCode="General">
                  <c:v>-4.0360502741323598E-4</c:v>
                </c:pt>
                <c:pt idx="6440" formatCode="General">
                  <c:v>-3.8245539376812799E-4</c:v>
                </c:pt>
                <c:pt idx="6441" formatCode="General">
                  <c:v>-4.1768547756518802E-4</c:v>
                </c:pt>
                <c:pt idx="6442" formatCode="General">
                  <c:v>-3.7447333557946499E-4</c:v>
                </c:pt>
                <c:pt idx="6443" formatCode="General">
                  <c:v>-4.1097263084994E-4</c:v>
                </c:pt>
                <c:pt idx="6444" formatCode="General">
                  <c:v>-3.8245586719394298E-4</c:v>
                </c:pt>
                <c:pt idx="6445" formatCode="General">
                  <c:v>-4.5331460792945202E-4</c:v>
                </c:pt>
                <c:pt idx="6446" formatCode="General">
                  <c:v>-4.54840995473081E-4</c:v>
                </c:pt>
                <c:pt idx="6447" formatCode="General">
                  <c:v>-4.1424087392756499E-4</c:v>
                </c:pt>
                <c:pt idx="6448" formatCode="General">
                  <c:v>-4.4637315592918999E-4</c:v>
                </c:pt>
                <c:pt idx="6449" formatCode="General">
                  <c:v>-4.2039218039468602E-4</c:v>
                </c:pt>
                <c:pt idx="6450" formatCode="General">
                  <c:v>-4.5048824647833798E-4</c:v>
                </c:pt>
                <c:pt idx="6451" formatCode="General">
                  <c:v>-4.1747843995198998E-4</c:v>
                </c:pt>
                <c:pt idx="6452" formatCode="General">
                  <c:v>-4.0846603218891398E-4</c:v>
                </c:pt>
                <c:pt idx="6453" formatCode="General">
                  <c:v>-4.2841742328393302E-4</c:v>
                </c:pt>
                <c:pt idx="6454" formatCode="General">
                  <c:v>-4.4238931454077402E-4</c:v>
                </c:pt>
                <c:pt idx="6455" formatCode="General">
                  <c:v>-4.1318670752598697E-4</c:v>
                </c:pt>
                <c:pt idx="6456" formatCode="General">
                  <c:v>-4.3956120768193701E-4</c:v>
                </c:pt>
                <c:pt idx="6457" formatCode="General">
                  <c:v>-4.3450363266452199E-4</c:v>
                </c:pt>
                <c:pt idx="6458" formatCode="General">
                  <c:v>-4.03217858760562E-4</c:v>
                </c:pt>
                <c:pt idx="6459" formatCode="General">
                  <c:v>-4.3563781867188999E-4</c:v>
                </c:pt>
                <c:pt idx="6460" formatCode="General">
                  <c:v>-4.2636653947706802E-4</c:v>
                </c:pt>
                <c:pt idx="6461" formatCode="General">
                  <c:v>-4.4393338868170599E-4</c:v>
                </c:pt>
                <c:pt idx="6462" formatCode="General">
                  <c:v>-4.41221304559467E-4</c:v>
                </c:pt>
                <c:pt idx="6463" formatCode="General">
                  <c:v>-4.3044282957635098E-4</c:v>
                </c:pt>
                <c:pt idx="6464" formatCode="General">
                  <c:v>-4.2716757385589103E-4</c:v>
                </c:pt>
                <c:pt idx="6465" formatCode="General">
                  <c:v>-4.2539628721033497E-4</c:v>
                </c:pt>
                <c:pt idx="6466" formatCode="General">
                  <c:v>-4.4458885940047298E-4</c:v>
                </c:pt>
                <c:pt idx="6467" formatCode="General">
                  <c:v>-4.0335770005060101E-4</c:v>
                </c:pt>
                <c:pt idx="6468" formatCode="General">
                  <c:v>-3.9309254686835902E-4</c:v>
                </c:pt>
                <c:pt idx="6469" formatCode="General">
                  <c:v>-4.3907627554252401E-4</c:v>
                </c:pt>
                <c:pt idx="6470" formatCode="General">
                  <c:v>-4.0558086853744103E-4</c:v>
                </c:pt>
                <c:pt idx="6471" formatCode="General">
                  <c:v>-4.1687630546557601E-4</c:v>
                </c:pt>
                <c:pt idx="6472" formatCode="General">
                  <c:v>-4.06408974486598E-4</c:v>
                </c:pt>
                <c:pt idx="6473" formatCode="General">
                  <c:v>-4.1235369376403099E-4</c:v>
                </c:pt>
                <c:pt idx="6474" formatCode="General">
                  <c:v>-4.3960879231793898E-4</c:v>
                </c:pt>
                <c:pt idx="6475" formatCode="General">
                  <c:v>-3.9239878834385501E-4</c:v>
                </c:pt>
                <c:pt idx="6476" formatCode="General">
                  <c:v>-3.8906705705427601E-4</c:v>
                </c:pt>
                <c:pt idx="6477" formatCode="General">
                  <c:v>-3.9962961081964002E-4</c:v>
                </c:pt>
                <c:pt idx="6478" formatCode="General">
                  <c:v>-4.1611480659848899E-4</c:v>
                </c:pt>
                <c:pt idx="6479" formatCode="General">
                  <c:v>-4.1811078534178002E-4</c:v>
                </c:pt>
                <c:pt idx="6480" formatCode="General">
                  <c:v>-4.3049390004593101E-4</c:v>
                </c:pt>
                <c:pt idx="6481" formatCode="General">
                  <c:v>-4.2892561609705302E-4</c:v>
                </c:pt>
                <c:pt idx="6482" formatCode="General">
                  <c:v>-4.2911886216889599E-4</c:v>
                </c:pt>
                <c:pt idx="6483" formatCode="General">
                  <c:v>-4.2541938278214199E-4</c:v>
                </c:pt>
                <c:pt idx="6484" formatCode="General">
                  <c:v>-4.1304294408051501E-4</c:v>
                </c:pt>
                <c:pt idx="6485" formatCode="General">
                  <c:v>-4.1047593802933697E-4</c:v>
                </c:pt>
                <c:pt idx="6486" formatCode="General">
                  <c:v>-4.1813931066641901E-4</c:v>
                </c:pt>
                <c:pt idx="6487" formatCode="General">
                  <c:v>-4.1653898125628699E-4</c:v>
                </c:pt>
                <c:pt idx="6488" formatCode="General">
                  <c:v>-4.1881884256631902E-4</c:v>
                </c:pt>
                <c:pt idx="6489" formatCode="General">
                  <c:v>-4.0539898736768399E-4</c:v>
                </c:pt>
                <c:pt idx="6490" formatCode="General">
                  <c:v>-4.1347918824505498E-4</c:v>
                </c:pt>
                <c:pt idx="6491" formatCode="General">
                  <c:v>-4.1070753539076998E-4</c:v>
                </c:pt>
                <c:pt idx="6492" formatCode="General">
                  <c:v>-3.9611258513839803E-4</c:v>
                </c:pt>
                <c:pt idx="6493" formatCode="General">
                  <c:v>-4.3246276241855602E-4</c:v>
                </c:pt>
                <c:pt idx="6494" formatCode="General">
                  <c:v>-4.0116797259755302E-4</c:v>
                </c:pt>
                <c:pt idx="6495" formatCode="General">
                  <c:v>-3.9016485152872403E-4</c:v>
                </c:pt>
                <c:pt idx="6496" formatCode="General">
                  <c:v>-4.24319636670762E-4</c:v>
                </c:pt>
                <c:pt idx="6497" formatCode="General">
                  <c:v>-4.4060742064270099E-4</c:v>
                </c:pt>
                <c:pt idx="6498" formatCode="General">
                  <c:v>-3.96929763886329E-4</c:v>
                </c:pt>
                <c:pt idx="6499" formatCode="General">
                  <c:v>-4.3689572474223999E-4</c:v>
                </c:pt>
                <c:pt idx="6500" formatCode="General">
                  <c:v>-4.0982675016917598E-4</c:v>
                </c:pt>
                <c:pt idx="6501" formatCode="General">
                  <c:v>-4.2758098843618001E-4</c:v>
                </c:pt>
                <c:pt idx="6502" formatCode="General">
                  <c:v>-4.1659371815276099E-4</c:v>
                </c:pt>
                <c:pt idx="6503" formatCode="General">
                  <c:v>-4.24317182248119E-4</c:v>
                </c:pt>
                <c:pt idx="6504" formatCode="General">
                  <c:v>-4.2274380430130801E-4</c:v>
                </c:pt>
                <c:pt idx="6505" formatCode="General">
                  <c:v>-4.04102262203742E-4</c:v>
                </c:pt>
                <c:pt idx="6506" formatCode="General">
                  <c:v>-4.1263924495072698E-4</c:v>
                </c:pt>
                <c:pt idx="6507" formatCode="General">
                  <c:v>-4.0989438568631899E-4</c:v>
                </c:pt>
                <c:pt idx="6508" formatCode="General">
                  <c:v>-3.9092501537408398E-4</c:v>
                </c:pt>
                <c:pt idx="6509" formatCode="General">
                  <c:v>-4.5235348999122501E-4</c:v>
                </c:pt>
                <c:pt idx="6510" formatCode="General">
                  <c:v>-4.6209033218081201E-4</c:v>
                </c:pt>
                <c:pt idx="6511" formatCode="General">
                  <c:v>-4.5940503146064802E-4</c:v>
                </c:pt>
                <c:pt idx="6512" formatCode="General">
                  <c:v>-4.12374821865804E-4</c:v>
                </c:pt>
                <c:pt idx="6513" formatCode="General">
                  <c:v>-4.60972344072449E-4</c:v>
                </c:pt>
                <c:pt idx="6514" formatCode="General">
                  <c:v>-4.2099821593137099E-4</c:v>
                </c:pt>
                <c:pt idx="6515" formatCode="General">
                  <c:v>-4.1673219451706202E-4</c:v>
                </c:pt>
                <c:pt idx="6516" formatCode="General">
                  <c:v>-4.51472946317908E-4</c:v>
                </c:pt>
                <c:pt idx="6517" formatCode="General">
                  <c:v>-4.2366712053578098E-4</c:v>
                </c:pt>
                <c:pt idx="6518" formatCode="General">
                  <c:v>-4.5933231906221899E-4</c:v>
                </c:pt>
                <c:pt idx="6519" formatCode="General">
                  <c:v>-4.3623281256512098E-4</c:v>
                </c:pt>
                <c:pt idx="6520" formatCode="General">
                  <c:v>-4.1290346423981499E-4</c:v>
                </c:pt>
                <c:pt idx="6521" formatCode="General">
                  <c:v>-4.1501432359444801E-4</c:v>
                </c:pt>
                <c:pt idx="6522" formatCode="General">
                  <c:v>-4.5145174139210798E-4</c:v>
                </c:pt>
                <c:pt idx="6523" formatCode="General">
                  <c:v>-4.1875316342135702E-4</c:v>
                </c:pt>
                <c:pt idx="6524" formatCode="General">
                  <c:v>-4.1914809498657399E-4</c:v>
                </c:pt>
                <c:pt idx="6525" formatCode="General">
                  <c:v>-4.5251903213210098E-4</c:v>
                </c:pt>
                <c:pt idx="6526" formatCode="General">
                  <c:v>-4.0378728549323698E-4</c:v>
                </c:pt>
                <c:pt idx="6527" formatCode="General">
                  <c:v>-4.3695381100304799E-4</c:v>
                </c:pt>
                <c:pt idx="6528" formatCode="General">
                  <c:v>-4.3783617750845698E-4</c:v>
                </c:pt>
                <c:pt idx="6529" formatCode="General">
                  <c:v>-4.2925040392632701E-4</c:v>
                </c:pt>
                <c:pt idx="6530" formatCode="General">
                  <c:v>-4.4298956098218E-4</c:v>
                </c:pt>
                <c:pt idx="6531" formatCode="General">
                  <c:v>-4.3060222302155899E-4</c:v>
                </c:pt>
                <c:pt idx="6532" formatCode="General">
                  <c:v>-4.0036781831280797E-4</c:v>
                </c:pt>
                <c:pt idx="6533" formatCode="General">
                  <c:v>-4.32720107034644E-4</c:v>
                </c:pt>
                <c:pt idx="6534" formatCode="General">
                  <c:v>-4.3985293740299801E-4</c:v>
                </c:pt>
                <c:pt idx="6535" formatCode="General">
                  <c:v>-4.01864487001562E-4</c:v>
                </c:pt>
                <c:pt idx="6536" formatCode="General">
                  <c:v>-3.9621116707792901E-4</c:v>
                </c:pt>
                <c:pt idx="6537" formatCode="General">
                  <c:v>-4.3267965367803899E-4</c:v>
                </c:pt>
                <c:pt idx="6538" formatCode="General">
                  <c:v>-4.42301438217501E-4</c:v>
                </c:pt>
                <c:pt idx="6539" formatCode="General">
                  <c:v>-3.9987888771201598E-4</c:v>
                </c:pt>
                <c:pt idx="6540" formatCode="General">
                  <c:v>-4.5210256354998599E-4</c:v>
                </c:pt>
                <c:pt idx="6541" formatCode="General">
                  <c:v>-4.6089703078394098E-4</c:v>
                </c:pt>
                <c:pt idx="6542" formatCode="General">
                  <c:v>-4.1846779960422501E-4</c:v>
                </c:pt>
                <c:pt idx="6543" formatCode="General">
                  <c:v>-4.3016295842998798E-4</c:v>
                </c:pt>
                <c:pt idx="6544" formatCode="General">
                  <c:v>-4.4705730459040899E-4</c:v>
                </c:pt>
                <c:pt idx="6545" formatCode="General">
                  <c:v>-4.0150060883846998E-4</c:v>
                </c:pt>
                <c:pt idx="6546" formatCode="General">
                  <c:v>-4.5149506613275297E-4</c:v>
                </c:pt>
                <c:pt idx="6547" formatCode="General">
                  <c:v>-4.2351665312180997E-4</c:v>
                </c:pt>
                <c:pt idx="6548" formatCode="General">
                  <c:v>-4.5668203405081499E-4</c:v>
                </c:pt>
                <c:pt idx="6549" formatCode="General">
                  <c:v>-4.6696644144729802E-4</c:v>
                </c:pt>
                <c:pt idx="6550" formatCode="General">
                  <c:v>-4.0595157158785001E-4</c:v>
                </c:pt>
                <c:pt idx="6551" formatCode="General">
                  <c:v>-4.2299453984288702E-4</c:v>
                </c:pt>
                <c:pt idx="6552" formatCode="General">
                  <c:v>-3.9150584406896999E-4</c:v>
                </c:pt>
                <c:pt idx="6553" formatCode="General">
                  <c:v>-4.1357607754163698E-4</c:v>
                </c:pt>
                <c:pt idx="6554" formatCode="General">
                  <c:v>-4.2921606314039298E-4</c:v>
                </c:pt>
                <c:pt idx="6555" formatCode="General">
                  <c:v>-4.2322596884688E-4</c:v>
                </c:pt>
                <c:pt idx="6556" formatCode="General">
                  <c:v>-4.0262576254326902E-4</c:v>
                </c:pt>
                <c:pt idx="6557" formatCode="General">
                  <c:v>-3.9851952442322101E-4</c:v>
                </c:pt>
                <c:pt idx="6558" formatCode="General">
                  <c:v>-4.1474362264451599E-4</c:v>
                </c:pt>
                <c:pt idx="6559" formatCode="General">
                  <c:v>-4.32664029573403E-4</c:v>
                </c:pt>
                <c:pt idx="6560" formatCode="General">
                  <c:v>-4.4265731145698E-4</c:v>
                </c:pt>
                <c:pt idx="6561" formatCode="General">
                  <c:v>-4.6317565376762301E-4</c:v>
                </c:pt>
                <c:pt idx="6562" formatCode="General">
                  <c:v>-4.6097282127258101E-4</c:v>
                </c:pt>
                <c:pt idx="6563" formatCode="General">
                  <c:v>-4.3133458322889499E-4</c:v>
                </c:pt>
                <c:pt idx="6564" formatCode="General">
                  <c:v>-4.0493554603667799E-4</c:v>
                </c:pt>
                <c:pt idx="6565" formatCode="General">
                  <c:v>-4.2567009079163903E-4</c:v>
                </c:pt>
                <c:pt idx="6566" formatCode="General">
                  <c:v>-4.0944665859657598E-4</c:v>
                </c:pt>
                <c:pt idx="6567" formatCode="General">
                  <c:v>-4.3065096294856798E-4</c:v>
                </c:pt>
                <c:pt idx="6568" formatCode="General">
                  <c:v>-4.1612352516892599E-4</c:v>
                </c:pt>
                <c:pt idx="6569" formatCode="General">
                  <c:v>-4.0966624581033199E-4</c:v>
                </c:pt>
                <c:pt idx="6570" formatCode="General">
                  <c:v>-4.3146785552868402E-4</c:v>
                </c:pt>
                <c:pt idx="6571" formatCode="General">
                  <c:v>-4.2188985128755802E-4</c:v>
                </c:pt>
                <c:pt idx="6572" formatCode="General">
                  <c:v>-4.2948585988428098E-4</c:v>
                </c:pt>
                <c:pt idx="6573" formatCode="General">
                  <c:v>-4.1148715789495702E-4</c:v>
                </c:pt>
                <c:pt idx="6574" formatCode="General">
                  <c:v>-4.00448627450847E-4</c:v>
                </c:pt>
                <c:pt idx="6575" formatCode="General">
                  <c:v>-4.3959036351309198E-4</c:v>
                </c:pt>
                <c:pt idx="6576" formatCode="General">
                  <c:v>-4.6014084215506801E-4</c:v>
                </c:pt>
                <c:pt idx="6577" formatCode="General">
                  <c:v>-4.0790125786584799E-4</c:v>
                </c:pt>
                <c:pt idx="6578" formatCode="General">
                  <c:v>-4.4477238431172103E-4</c:v>
                </c:pt>
                <c:pt idx="6579" formatCode="General">
                  <c:v>-4.1412042985557998E-4</c:v>
                </c:pt>
                <c:pt idx="6580" formatCode="General">
                  <c:v>-4.8899957197437005E-4</c:v>
                </c:pt>
                <c:pt idx="6581" formatCode="General">
                  <c:v>-4.3399186285413498E-4</c:v>
                </c:pt>
                <c:pt idx="6582" formatCode="General">
                  <c:v>-4.16188691885456E-4</c:v>
                </c:pt>
                <c:pt idx="6583" formatCode="General">
                  <c:v>-4.4263707864411001E-4</c:v>
                </c:pt>
                <c:pt idx="6584" formatCode="General">
                  <c:v>-3.9366516869044201E-4</c:v>
                </c:pt>
                <c:pt idx="6585" formatCode="General">
                  <c:v>-4.0698394458672202E-4</c:v>
                </c:pt>
                <c:pt idx="6586" formatCode="General">
                  <c:v>-4.0411674497995402E-4</c:v>
                </c:pt>
                <c:pt idx="6587" formatCode="General">
                  <c:v>-4.66707954316286E-4</c:v>
                </c:pt>
                <c:pt idx="6588" formatCode="General">
                  <c:v>-4.2295635691072601E-4</c:v>
                </c:pt>
                <c:pt idx="6589" formatCode="General">
                  <c:v>-3.9723853485996302E-4</c:v>
                </c:pt>
                <c:pt idx="6590" formatCode="General">
                  <c:v>-4.2388573350878901E-4</c:v>
                </c:pt>
                <c:pt idx="6591" formatCode="General">
                  <c:v>-4.2215523265550197E-4</c:v>
                </c:pt>
                <c:pt idx="6592" formatCode="General">
                  <c:v>-4.08518737863376E-4</c:v>
                </c:pt>
                <c:pt idx="6593" formatCode="General">
                  <c:v>-3.8078363548052702E-4</c:v>
                </c:pt>
                <c:pt idx="6594" formatCode="General">
                  <c:v>-3.8892073737878602E-4</c:v>
                </c:pt>
                <c:pt idx="6595" formatCode="General">
                  <c:v>-4.1260857176618899E-4</c:v>
                </c:pt>
                <c:pt idx="6596" formatCode="General">
                  <c:v>-4.0368387645588801E-4</c:v>
                </c:pt>
                <c:pt idx="6597" formatCode="General">
                  <c:v>-3.9015975139233198E-4</c:v>
                </c:pt>
                <c:pt idx="6598" formatCode="General">
                  <c:v>-4.1849650389806702E-4</c:v>
                </c:pt>
                <c:pt idx="6599" formatCode="General">
                  <c:v>-4.8474262575309602E-4</c:v>
                </c:pt>
                <c:pt idx="6600" formatCode="General">
                  <c:v>-4.2569982250936799E-4</c:v>
                </c:pt>
                <c:pt idx="6601" formatCode="General">
                  <c:v>-4.3884140404145999E-4</c:v>
                </c:pt>
                <c:pt idx="6602" formatCode="General">
                  <c:v>-4.26720724601205E-4</c:v>
                </c:pt>
                <c:pt idx="6603" formatCode="General">
                  <c:v>-4.1945511240755402E-4</c:v>
                </c:pt>
                <c:pt idx="6604" formatCode="General">
                  <c:v>-3.9540128264975303E-4</c:v>
                </c:pt>
                <c:pt idx="6605" formatCode="General">
                  <c:v>-4.2078303857425603E-4</c:v>
                </c:pt>
                <c:pt idx="6606" formatCode="General">
                  <c:v>-4.2323248120593898E-4</c:v>
                </c:pt>
                <c:pt idx="6607" formatCode="General">
                  <c:v>-4.4438479409135201E-4</c:v>
                </c:pt>
                <c:pt idx="6608" formatCode="General">
                  <c:v>-4.33094868904351E-4</c:v>
                </c:pt>
                <c:pt idx="6609" formatCode="General">
                  <c:v>-4.4513127856142E-4</c:v>
                </c:pt>
                <c:pt idx="6610" formatCode="General">
                  <c:v>-4.4623089054931299E-4</c:v>
                </c:pt>
                <c:pt idx="6611" formatCode="General">
                  <c:v>-4.0519625694800901E-4</c:v>
                </c:pt>
                <c:pt idx="6612" formatCode="General">
                  <c:v>-4.4475378591852198E-4</c:v>
                </c:pt>
                <c:pt idx="6613" formatCode="General">
                  <c:v>-4.3502190793156701E-4</c:v>
                </c:pt>
                <c:pt idx="6614" formatCode="General">
                  <c:v>-4.03284742064116E-4</c:v>
                </c:pt>
                <c:pt idx="6615" formatCode="General">
                  <c:v>-4.52097709103047E-4</c:v>
                </c:pt>
                <c:pt idx="6616" formatCode="General">
                  <c:v>-4.1649741390564001E-4</c:v>
                </c:pt>
                <c:pt idx="6617" formatCode="General">
                  <c:v>-4.5747812154630502E-4</c:v>
                </c:pt>
                <c:pt idx="6618" formatCode="General">
                  <c:v>-4.5185550635865003E-4</c:v>
                </c:pt>
                <c:pt idx="6619" formatCode="General">
                  <c:v>-4.6567084399665003E-4</c:v>
                </c:pt>
                <c:pt idx="6620" formatCode="General">
                  <c:v>-4.8130375070383502E-4</c:v>
                </c:pt>
                <c:pt idx="6621" formatCode="General">
                  <c:v>-4.3300802407979602E-4</c:v>
                </c:pt>
                <c:pt idx="6622" formatCode="General">
                  <c:v>-3.9224805114779898E-4</c:v>
                </c:pt>
                <c:pt idx="6623" formatCode="General">
                  <c:v>-4.9014543280027803E-4</c:v>
                </c:pt>
                <c:pt idx="6624" formatCode="General">
                  <c:v>-4.7195986514874901E-4</c:v>
                </c:pt>
                <c:pt idx="6625" formatCode="General">
                  <c:v>-4.44718768030335E-4</c:v>
                </c:pt>
                <c:pt idx="6626" formatCode="General">
                  <c:v>-4.3847390649761898E-4</c:v>
                </c:pt>
                <c:pt idx="6627" formatCode="General">
                  <c:v>-3.9824984805040799E-4</c:v>
                </c:pt>
                <c:pt idx="6628" formatCode="General">
                  <c:v>-4.3572890755107598E-4</c:v>
                </c:pt>
                <c:pt idx="6629" formatCode="General">
                  <c:v>-4.5858334881013598E-4</c:v>
                </c:pt>
                <c:pt idx="6630" formatCode="General">
                  <c:v>-4.4710100843637799E-4</c:v>
                </c:pt>
                <c:pt idx="6631" formatCode="General">
                  <c:v>-4.43898200957776E-4</c:v>
                </c:pt>
                <c:pt idx="6632" formatCode="General">
                  <c:v>-4.6361868783466401E-4</c:v>
                </c:pt>
                <c:pt idx="6633" formatCode="General">
                  <c:v>-4.5094626820357098E-4</c:v>
                </c:pt>
                <c:pt idx="6634" formatCode="General">
                  <c:v>-4.6146772596578902E-4</c:v>
                </c:pt>
                <c:pt idx="6635" formatCode="General">
                  <c:v>-4.2568371524881498E-4</c:v>
                </c:pt>
                <c:pt idx="6636" formatCode="General">
                  <c:v>-4.1816581811730602E-4</c:v>
                </c:pt>
                <c:pt idx="6637" formatCode="General">
                  <c:v>-4.5264519977083502E-4</c:v>
                </c:pt>
                <c:pt idx="6638" formatCode="General">
                  <c:v>-4.2239758730641197E-4</c:v>
                </c:pt>
                <c:pt idx="6639" formatCode="General">
                  <c:v>-4.26845098514642E-4</c:v>
                </c:pt>
                <c:pt idx="6640" formatCode="General">
                  <c:v>-4.66596859046919E-4</c:v>
                </c:pt>
                <c:pt idx="6641" formatCode="General">
                  <c:v>-4.1539351900118498E-4</c:v>
                </c:pt>
                <c:pt idx="6642" formatCode="General">
                  <c:v>-4.26001387813342E-4</c:v>
                </c:pt>
                <c:pt idx="6643" formatCode="General">
                  <c:v>-4.5564511445344902E-4</c:v>
                </c:pt>
                <c:pt idx="6644" formatCode="General">
                  <c:v>-4.1444138207324401E-4</c:v>
                </c:pt>
                <c:pt idx="6645" formatCode="General">
                  <c:v>-4.3600584172193499E-4</c:v>
                </c:pt>
                <c:pt idx="6646" formatCode="General">
                  <c:v>-4.1639914335098898E-4</c:v>
                </c:pt>
                <c:pt idx="6647" formatCode="General">
                  <c:v>-4.2789169237166902E-4</c:v>
                </c:pt>
                <c:pt idx="6648" formatCode="General">
                  <c:v>-4.43124509634238E-4</c:v>
                </c:pt>
                <c:pt idx="6649" formatCode="General">
                  <c:v>-4.17680974671406E-4</c:v>
                </c:pt>
                <c:pt idx="6650" formatCode="General">
                  <c:v>-4.56751492643067E-4</c:v>
                </c:pt>
                <c:pt idx="6651" formatCode="General">
                  <c:v>-4.4613048543282999E-4</c:v>
                </c:pt>
                <c:pt idx="6652" formatCode="General">
                  <c:v>-4.1968382529906201E-4</c:v>
                </c:pt>
                <c:pt idx="6653" formatCode="General">
                  <c:v>-4.3128267328905998E-4</c:v>
                </c:pt>
                <c:pt idx="6654" formatCode="General">
                  <c:v>-4.5475691907839402E-4</c:v>
                </c:pt>
                <c:pt idx="6655" formatCode="General">
                  <c:v>-4.6543132030662398E-4</c:v>
                </c:pt>
                <c:pt idx="6656" formatCode="General">
                  <c:v>-4.4076931030053801E-4</c:v>
                </c:pt>
                <c:pt idx="6657" formatCode="General">
                  <c:v>-4.2131409792614901E-4</c:v>
                </c:pt>
                <c:pt idx="6658" formatCode="General">
                  <c:v>-4.4390033509044801E-4</c:v>
                </c:pt>
                <c:pt idx="6659" formatCode="General">
                  <c:v>-4.2827508402372698E-4</c:v>
                </c:pt>
                <c:pt idx="6660" formatCode="General">
                  <c:v>-3.8784758705494798E-4</c:v>
                </c:pt>
                <c:pt idx="6661" formatCode="General">
                  <c:v>-3.8998403761760002E-4</c:v>
                </c:pt>
                <c:pt idx="6662" formatCode="General">
                  <c:v>-4.3777424209298302E-4</c:v>
                </c:pt>
                <c:pt idx="6663" formatCode="General">
                  <c:v>-4.1377870941804499E-4</c:v>
                </c:pt>
                <c:pt idx="6664" formatCode="General">
                  <c:v>-4.3660113203083202E-4</c:v>
                </c:pt>
                <c:pt idx="6665" formatCode="General">
                  <c:v>-4.3213173090918901E-4</c:v>
                </c:pt>
                <c:pt idx="6666" formatCode="General">
                  <c:v>-4.1978061913614201E-4</c:v>
                </c:pt>
                <c:pt idx="6667" formatCode="General">
                  <c:v>-4.6088592297728598E-4</c:v>
                </c:pt>
                <c:pt idx="6668" formatCode="General">
                  <c:v>-4.6596397070549299E-4</c:v>
                </c:pt>
                <c:pt idx="6669" formatCode="General">
                  <c:v>-4.1991113988163798E-4</c:v>
                </c:pt>
                <c:pt idx="6670" formatCode="General">
                  <c:v>-4.1230449855131297E-4</c:v>
                </c:pt>
                <c:pt idx="6671" formatCode="General">
                  <c:v>-4.43533870257741E-4</c:v>
                </c:pt>
                <c:pt idx="6672" formatCode="General">
                  <c:v>-4.1354130370065698E-4</c:v>
                </c:pt>
                <c:pt idx="6673" formatCode="General">
                  <c:v>-4.6066638865514202E-4</c:v>
                </c:pt>
                <c:pt idx="6674" formatCode="General">
                  <c:v>-4.1818893072822903E-4</c:v>
                </c:pt>
                <c:pt idx="6675" formatCode="General">
                  <c:v>-4.21792168304737E-4</c:v>
                </c:pt>
                <c:pt idx="6676" formatCode="General">
                  <c:v>-4.4459111300986599E-4</c:v>
                </c:pt>
                <c:pt idx="6677" formatCode="General">
                  <c:v>-3.8853016140816E-4</c:v>
                </c:pt>
                <c:pt idx="6678" formatCode="General">
                  <c:v>-4.1365409218669101E-4</c:v>
                </c:pt>
                <c:pt idx="6679" formatCode="General">
                  <c:v>-4.5343601267216203E-4</c:v>
                </c:pt>
                <c:pt idx="6680" formatCode="General">
                  <c:v>-4.4143775109947801E-4</c:v>
                </c:pt>
                <c:pt idx="6681" formatCode="General">
                  <c:v>-4.1411786421347003E-4</c:v>
                </c:pt>
                <c:pt idx="6682" formatCode="General">
                  <c:v>-3.9195542635046203E-4</c:v>
                </c:pt>
                <c:pt idx="6683" formatCode="General">
                  <c:v>-4.4249587876433501E-4</c:v>
                </c:pt>
                <c:pt idx="6684" formatCode="General">
                  <c:v>-4.4623991513571999E-4</c:v>
                </c:pt>
                <c:pt idx="6685" formatCode="General">
                  <c:v>-4.1866186954760799E-4</c:v>
                </c:pt>
                <c:pt idx="6686" formatCode="General">
                  <c:v>-4.0994776227118901E-4</c:v>
                </c:pt>
                <c:pt idx="6687" formatCode="General">
                  <c:v>-4.2298429526970598E-4</c:v>
                </c:pt>
                <c:pt idx="6688" formatCode="General">
                  <c:v>-4.05329245614466E-4</c:v>
                </c:pt>
                <c:pt idx="6689" formatCode="General">
                  <c:v>-4.4860808567265899E-4</c:v>
                </c:pt>
                <c:pt idx="6690" formatCode="General">
                  <c:v>-4.3565990426893802E-4</c:v>
                </c:pt>
                <c:pt idx="6691" formatCode="General">
                  <c:v>-4.1076410437040499E-4</c:v>
                </c:pt>
                <c:pt idx="6692" formatCode="General">
                  <c:v>-4.2396084884547999E-4</c:v>
                </c:pt>
                <c:pt idx="6693" formatCode="General">
                  <c:v>-4.0704560491248E-4</c:v>
                </c:pt>
                <c:pt idx="6694" formatCode="General">
                  <c:v>-4.2528351560688899E-4</c:v>
                </c:pt>
                <c:pt idx="6695" formatCode="General">
                  <c:v>-4.0310826254575202E-4</c:v>
                </c:pt>
                <c:pt idx="6696" formatCode="General">
                  <c:v>-3.9672806175126702E-4</c:v>
                </c:pt>
                <c:pt idx="6697" formatCode="General">
                  <c:v>-4.3350599929985602E-4</c:v>
                </c:pt>
                <c:pt idx="6698" formatCode="General">
                  <c:v>-4.2412400964880103E-4</c:v>
                </c:pt>
                <c:pt idx="6699" formatCode="General">
                  <c:v>-4.3876186872560498E-4</c:v>
                </c:pt>
                <c:pt idx="6700" formatCode="General">
                  <c:v>-4.3845706033403199E-4</c:v>
                </c:pt>
                <c:pt idx="6701" formatCode="General">
                  <c:v>-4.8613103326752502E-4</c:v>
                </c:pt>
                <c:pt idx="6702" formatCode="General">
                  <c:v>-4.15083999890885E-4</c:v>
                </c:pt>
                <c:pt idx="6703" formatCode="General">
                  <c:v>-4.5441351720707798E-4</c:v>
                </c:pt>
                <c:pt idx="6704" formatCode="General">
                  <c:v>-4.5428657956763703E-4</c:v>
                </c:pt>
                <c:pt idx="6705" formatCode="General">
                  <c:v>-4.4184573259617199E-4</c:v>
                </c:pt>
                <c:pt idx="6706" formatCode="General">
                  <c:v>-4.4118705868876701E-4</c:v>
                </c:pt>
                <c:pt idx="6707" formatCode="General">
                  <c:v>-4.5048409528337599E-4</c:v>
                </c:pt>
                <c:pt idx="6708" formatCode="General">
                  <c:v>-4.6677947960718498E-4</c:v>
                </c:pt>
                <c:pt idx="6709" formatCode="General">
                  <c:v>-4.29292464137121E-4</c:v>
                </c:pt>
                <c:pt idx="6710" formatCode="General">
                  <c:v>-4.3449372246042697E-4</c:v>
                </c:pt>
                <c:pt idx="6711" formatCode="General">
                  <c:v>-4.4581672072077497E-4</c:v>
                </c:pt>
                <c:pt idx="6712" formatCode="General">
                  <c:v>-4.0938845671820601E-4</c:v>
                </c:pt>
                <c:pt idx="6713" formatCode="General">
                  <c:v>-4.4015854546000801E-4</c:v>
                </c:pt>
                <c:pt idx="6714" formatCode="General">
                  <c:v>-4.5706613701982301E-4</c:v>
                </c:pt>
                <c:pt idx="6715" formatCode="General">
                  <c:v>-4.6806629706745999E-4</c:v>
                </c:pt>
                <c:pt idx="6716" formatCode="General">
                  <c:v>-4.2919979514227701E-4</c:v>
                </c:pt>
                <c:pt idx="6717" formatCode="General">
                  <c:v>-4.5192864971507101E-4</c:v>
                </c:pt>
                <c:pt idx="6718" formatCode="General">
                  <c:v>-4.0723268733146501E-4</c:v>
                </c:pt>
                <c:pt idx="6719" formatCode="General">
                  <c:v>-4.3824782008118802E-4</c:v>
                </c:pt>
                <c:pt idx="6720" formatCode="General">
                  <c:v>-4.2480744609029001E-4</c:v>
                </c:pt>
                <c:pt idx="6721" formatCode="General">
                  <c:v>-4.3466834104574501E-4</c:v>
                </c:pt>
                <c:pt idx="6722" formatCode="General">
                  <c:v>-4.3567911752228603E-4</c:v>
                </c:pt>
                <c:pt idx="6723" formatCode="General">
                  <c:v>-4.09024593946136E-4</c:v>
                </c:pt>
                <c:pt idx="6724" formatCode="General">
                  <c:v>-4.4969302836791498E-4</c:v>
                </c:pt>
                <c:pt idx="6725" formatCode="General">
                  <c:v>-4.1132670255663098E-4</c:v>
                </c:pt>
                <c:pt idx="6726" formatCode="General">
                  <c:v>-4.1841947376450197E-4</c:v>
                </c:pt>
                <c:pt idx="6727" formatCode="General">
                  <c:v>-4.6174383770490699E-4</c:v>
                </c:pt>
                <c:pt idx="6728" formatCode="General">
                  <c:v>-4.3099426718018702E-4</c:v>
                </c:pt>
                <c:pt idx="6729" formatCode="General">
                  <c:v>-4.1913974835353302E-4</c:v>
                </c:pt>
                <c:pt idx="6730" formatCode="General">
                  <c:v>-4.2840484622840101E-4</c:v>
                </c:pt>
                <c:pt idx="6731" formatCode="General">
                  <c:v>-4.2898847549946201E-4</c:v>
                </c:pt>
                <c:pt idx="6732" formatCode="General">
                  <c:v>-4.3102528757043402E-4</c:v>
                </c:pt>
                <c:pt idx="6733" formatCode="General">
                  <c:v>-4.70240003953139E-4</c:v>
                </c:pt>
                <c:pt idx="6734" formatCode="General">
                  <c:v>-4.0381346355062702E-4</c:v>
                </c:pt>
                <c:pt idx="6735" formatCode="General">
                  <c:v>-3.90626610482045E-4</c:v>
                </c:pt>
                <c:pt idx="6736" formatCode="General">
                  <c:v>-4.6019907994984601E-4</c:v>
                </c:pt>
                <c:pt idx="6737" formatCode="General">
                  <c:v>-4.3282919750088302E-4</c:v>
                </c:pt>
                <c:pt idx="6738" formatCode="General">
                  <c:v>-4.6879599152171601E-4</c:v>
                </c:pt>
                <c:pt idx="6739" formatCode="General">
                  <c:v>-4.2803467607323899E-4</c:v>
                </c:pt>
                <c:pt idx="6740" formatCode="General">
                  <c:v>-4.3329643909299401E-4</c:v>
                </c:pt>
                <c:pt idx="6741" formatCode="General">
                  <c:v>-4.1083063507171499E-4</c:v>
                </c:pt>
                <c:pt idx="6742" formatCode="General">
                  <c:v>-4.1891207502219198E-4</c:v>
                </c:pt>
                <c:pt idx="6743" formatCode="General">
                  <c:v>-4.1301062936323802E-4</c:v>
                </c:pt>
                <c:pt idx="6744" formatCode="General">
                  <c:v>-3.9343219957037301E-4</c:v>
                </c:pt>
                <c:pt idx="6745" formatCode="General">
                  <c:v>-4.3149150149287998E-4</c:v>
                </c:pt>
                <c:pt idx="6746" formatCode="General">
                  <c:v>-4.00465269762626E-4</c:v>
                </c:pt>
                <c:pt idx="6747" formatCode="General">
                  <c:v>-4.77276143197913E-4</c:v>
                </c:pt>
                <c:pt idx="6748" formatCode="General">
                  <c:v>-4.4595299593450598E-4</c:v>
                </c:pt>
                <c:pt idx="6749" formatCode="General">
                  <c:v>-4.2713021053384401E-4</c:v>
                </c:pt>
                <c:pt idx="6750" formatCode="General">
                  <c:v>-4.5178977806318801E-4</c:v>
                </c:pt>
                <c:pt idx="6751" formatCode="General">
                  <c:v>-4.4807594820925399E-4</c:v>
                </c:pt>
                <c:pt idx="6752" formatCode="General">
                  <c:v>-4.3721989459515103E-4</c:v>
                </c:pt>
                <c:pt idx="6753" formatCode="General">
                  <c:v>-4.5342961300269801E-4</c:v>
                </c:pt>
                <c:pt idx="6754" formatCode="General">
                  <c:v>-4.7778213631669301E-4</c:v>
                </c:pt>
                <c:pt idx="6755" formatCode="General">
                  <c:v>-4.3616438606291298E-4</c:v>
                </c:pt>
                <c:pt idx="6756" formatCode="General">
                  <c:v>-4.55897277737391E-4</c:v>
                </c:pt>
                <c:pt idx="6757" formatCode="General">
                  <c:v>-3.9466385583771701E-4</c:v>
                </c:pt>
                <c:pt idx="6758" formatCode="General">
                  <c:v>-4.4223632595985301E-4</c:v>
                </c:pt>
                <c:pt idx="6759" formatCode="General">
                  <c:v>-4.4478219660724699E-4</c:v>
                </c:pt>
                <c:pt idx="6760" formatCode="General">
                  <c:v>-4.5847426963681602E-4</c:v>
                </c:pt>
                <c:pt idx="6761" formatCode="General">
                  <c:v>-4.43163646638393E-4</c:v>
                </c:pt>
                <c:pt idx="6762" formatCode="General">
                  <c:v>-4.4640024286289701E-4</c:v>
                </c:pt>
                <c:pt idx="6763" formatCode="General">
                  <c:v>-3.9704958205876697E-4</c:v>
                </c:pt>
                <c:pt idx="6764" formatCode="General">
                  <c:v>-4.4308687552684902E-4</c:v>
                </c:pt>
                <c:pt idx="6765" formatCode="General">
                  <c:v>-4.6859023115805598E-4</c:v>
                </c:pt>
                <c:pt idx="6766" formatCode="General">
                  <c:v>-4.57451369398404E-4</c:v>
                </c:pt>
                <c:pt idx="6767" formatCode="General">
                  <c:v>-4.6294378533788397E-4</c:v>
                </c:pt>
                <c:pt idx="6768" formatCode="General">
                  <c:v>-4.2832692894863999E-4</c:v>
                </c:pt>
                <c:pt idx="6769" formatCode="General">
                  <c:v>-4.0686499605834502E-4</c:v>
                </c:pt>
                <c:pt idx="6770" formatCode="General">
                  <c:v>-4.0561175270319101E-4</c:v>
                </c:pt>
                <c:pt idx="6771" formatCode="General">
                  <c:v>-4.1413184245995101E-4</c:v>
                </c:pt>
                <c:pt idx="6772" formatCode="General">
                  <c:v>-4.1192476821048902E-4</c:v>
                </c:pt>
                <c:pt idx="6773" formatCode="General">
                  <c:v>-4.1631802690208402E-4</c:v>
                </c:pt>
                <c:pt idx="6774" formatCode="General">
                  <c:v>-4.0532398792434798E-4</c:v>
                </c:pt>
                <c:pt idx="6775" formatCode="General">
                  <c:v>-4.2504467629154899E-4</c:v>
                </c:pt>
                <c:pt idx="6776" formatCode="General">
                  <c:v>-4.2561985244241501E-4</c:v>
                </c:pt>
                <c:pt idx="6777" formatCode="General">
                  <c:v>-4.2816681927233103E-4</c:v>
                </c:pt>
                <c:pt idx="6778" formatCode="General">
                  <c:v>-4.9165988030964601E-4</c:v>
                </c:pt>
                <c:pt idx="6779" formatCode="General">
                  <c:v>-4.1581179636018502E-4</c:v>
                </c:pt>
                <c:pt idx="6780" formatCode="General">
                  <c:v>-4.6809905849270599E-4</c:v>
                </c:pt>
                <c:pt idx="6781" formatCode="General">
                  <c:v>-4.3001831075019402E-4</c:v>
                </c:pt>
                <c:pt idx="6782" formatCode="General">
                  <c:v>-4.6989049716536399E-4</c:v>
                </c:pt>
                <c:pt idx="6783" formatCode="General">
                  <c:v>-4.75284543432987E-4</c:v>
                </c:pt>
                <c:pt idx="6784" formatCode="General">
                  <c:v>-4.1090220414337E-4</c:v>
                </c:pt>
                <c:pt idx="6785" formatCode="General">
                  <c:v>-4.40105776532944E-4</c:v>
                </c:pt>
                <c:pt idx="6786" formatCode="General">
                  <c:v>-4.0235888682490497E-4</c:v>
                </c:pt>
                <c:pt idx="6787" formatCode="General">
                  <c:v>-4.4232310403979799E-4</c:v>
                </c:pt>
                <c:pt idx="6788" formatCode="General">
                  <c:v>-4.0686894118837502E-4</c:v>
                </c:pt>
                <c:pt idx="6789" formatCode="General">
                  <c:v>-4.1967889623831299E-4</c:v>
                </c:pt>
                <c:pt idx="6790" formatCode="General">
                  <c:v>-4.2954422534844701E-4</c:v>
                </c:pt>
                <c:pt idx="6791" formatCode="General">
                  <c:v>-4.6471015880880201E-4</c:v>
                </c:pt>
                <c:pt idx="6792" formatCode="General">
                  <c:v>-4.2215221683285697E-4</c:v>
                </c:pt>
                <c:pt idx="6793" formatCode="General">
                  <c:v>-4.5701855232644202E-4</c:v>
                </c:pt>
                <c:pt idx="6794" formatCode="General">
                  <c:v>-4.4799211375884802E-4</c:v>
                </c:pt>
                <c:pt idx="6795" formatCode="General">
                  <c:v>-4.3435515602266401E-4</c:v>
                </c:pt>
                <c:pt idx="6796" formatCode="General">
                  <c:v>-4.8558232461387498E-4</c:v>
                </c:pt>
                <c:pt idx="6797" formatCode="General">
                  <c:v>-4.1137205931603799E-4</c:v>
                </c:pt>
                <c:pt idx="6798" formatCode="General">
                  <c:v>-4.5012703772458098E-4</c:v>
                </c:pt>
                <c:pt idx="6799" formatCode="General">
                  <c:v>-4.2796976864992501E-4</c:v>
                </c:pt>
                <c:pt idx="6800" formatCode="General">
                  <c:v>-4.4600698674153802E-4</c:v>
                </c:pt>
                <c:pt idx="6801" formatCode="General">
                  <c:v>-4.5437836983095402E-4</c:v>
                </c:pt>
                <c:pt idx="6802" formatCode="General">
                  <c:v>-4.3409527647761902E-4</c:v>
                </c:pt>
                <c:pt idx="6803" formatCode="General">
                  <c:v>-4.2499766593899398E-4</c:v>
                </c:pt>
                <c:pt idx="6804" formatCode="General">
                  <c:v>-4.1395479069395298E-4</c:v>
                </c:pt>
                <c:pt idx="6805" formatCode="General">
                  <c:v>-3.8572377091697601E-4</c:v>
                </c:pt>
                <c:pt idx="6806" formatCode="General">
                  <c:v>-4.3050062402622398E-4</c:v>
                </c:pt>
                <c:pt idx="6807" formatCode="General">
                  <c:v>-4.2761181423154899E-4</c:v>
                </c:pt>
                <c:pt idx="6808" formatCode="General">
                  <c:v>-4.2076689890033897E-4</c:v>
                </c:pt>
                <c:pt idx="6809" formatCode="General">
                  <c:v>-4.3703219748782802E-4</c:v>
                </c:pt>
                <c:pt idx="6810" formatCode="General">
                  <c:v>-4.46964929586724E-4</c:v>
                </c:pt>
                <c:pt idx="6811" formatCode="General">
                  <c:v>-4.1984437070231498E-4</c:v>
                </c:pt>
                <c:pt idx="6812" formatCode="General">
                  <c:v>-4.3265179750458E-4</c:v>
                </c:pt>
                <c:pt idx="6813" formatCode="General">
                  <c:v>-4.5009508981112102E-4</c:v>
                </c:pt>
                <c:pt idx="6814" formatCode="General">
                  <c:v>-4.7471186676375002E-4</c:v>
                </c:pt>
                <c:pt idx="6815" formatCode="General">
                  <c:v>-4.0735078395565702E-4</c:v>
                </c:pt>
                <c:pt idx="6816" formatCode="General">
                  <c:v>-4.2471252665552398E-4</c:v>
                </c:pt>
                <c:pt idx="6817" formatCode="General">
                  <c:v>-4.2320163789460102E-4</c:v>
                </c:pt>
                <c:pt idx="6818" formatCode="General">
                  <c:v>-4.0677066283381402E-4</c:v>
                </c:pt>
                <c:pt idx="6819" formatCode="General">
                  <c:v>-4.3145291551299102E-4</c:v>
                </c:pt>
                <c:pt idx="6820" formatCode="General">
                  <c:v>-4.5577683456507001E-4</c:v>
                </c:pt>
                <c:pt idx="6821" formatCode="General">
                  <c:v>-5.1474098208804605E-4</c:v>
                </c:pt>
                <c:pt idx="6822" formatCode="General">
                  <c:v>-4.2387939813842397E-4</c:v>
                </c:pt>
                <c:pt idx="6823" formatCode="General">
                  <c:v>-4.92866548551671E-4</c:v>
                </c:pt>
                <c:pt idx="6824" formatCode="General">
                  <c:v>-4.3495711005456201E-4</c:v>
                </c:pt>
                <c:pt idx="6825" formatCode="General">
                  <c:v>-4.4007667694274201E-4</c:v>
                </c:pt>
                <c:pt idx="6826" formatCode="General">
                  <c:v>-4.4559805436367801E-4</c:v>
                </c:pt>
                <c:pt idx="6827" formatCode="General">
                  <c:v>-4.3811697967478601E-4</c:v>
                </c:pt>
                <c:pt idx="6828" formatCode="General">
                  <c:v>-4.4352457157229702E-4</c:v>
                </c:pt>
                <c:pt idx="6829" formatCode="General">
                  <c:v>-4.08231006906675E-4</c:v>
                </c:pt>
                <c:pt idx="6830" formatCode="General">
                  <c:v>-4.0613834467884401E-4</c:v>
                </c:pt>
                <c:pt idx="6831" formatCode="General">
                  <c:v>-4.3730676916859301E-4</c:v>
                </c:pt>
                <c:pt idx="6832" formatCode="General">
                  <c:v>-4.4783330288757501E-4</c:v>
                </c:pt>
                <c:pt idx="6833" formatCode="General">
                  <c:v>-4.45818297157106E-4</c:v>
                </c:pt>
                <c:pt idx="6834" formatCode="General">
                  <c:v>-4.0881836912953399E-4</c:v>
                </c:pt>
                <c:pt idx="6835" formatCode="General">
                  <c:v>-4.4177077255610201E-4</c:v>
                </c:pt>
                <c:pt idx="6836" formatCode="General">
                  <c:v>-4.2556226669210703E-4</c:v>
                </c:pt>
                <c:pt idx="6837" formatCode="General">
                  <c:v>-4.3201568841360201E-4</c:v>
                </c:pt>
                <c:pt idx="6838" formatCode="General">
                  <c:v>-3.9830270714459202E-4</c:v>
                </c:pt>
                <c:pt idx="6839" formatCode="General">
                  <c:v>-4.39550469546579E-4</c:v>
                </c:pt>
                <c:pt idx="6840" formatCode="General">
                  <c:v>-4.18198197525624E-4</c:v>
                </c:pt>
                <c:pt idx="6841" formatCode="General">
                  <c:v>-4.0898801802128899E-4</c:v>
                </c:pt>
                <c:pt idx="6842" formatCode="General">
                  <c:v>-4.1324398214406197E-4</c:v>
                </c:pt>
                <c:pt idx="6843" formatCode="General">
                  <c:v>-4.2772357602531298E-4</c:v>
                </c:pt>
                <c:pt idx="6844" formatCode="General">
                  <c:v>-4.7203622223502298E-4</c:v>
                </c:pt>
                <c:pt idx="6845" formatCode="General">
                  <c:v>-4.8933212804444797E-4</c:v>
                </c:pt>
                <c:pt idx="6846" formatCode="General">
                  <c:v>-4.2724184129035002E-4</c:v>
                </c:pt>
                <c:pt idx="6847" formatCode="General">
                  <c:v>-4.0447859870744099E-4</c:v>
                </c:pt>
                <c:pt idx="6848" formatCode="General">
                  <c:v>-4.0197615462461402E-4</c:v>
                </c:pt>
                <c:pt idx="6849" formatCode="General">
                  <c:v>-4.25389585163759E-4</c:v>
                </c:pt>
                <c:pt idx="6850" formatCode="General">
                  <c:v>-4.1773919690720802E-4</c:v>
                </c:pt>
                <c:pt idx="6851" formatCode="General">
                  <c:v>-4.3540241086959799E-4</c:v>
                </c:pt>
                <c:pt idx="6852" formatCode="General">
                  <c:v>-4.1260034554667997E-4</c:v>
                </c:pt>
                <c:pt idx="6853" formatCode="General">
                  <c:v>-4.4750139237230901E-4</c:v>
                </c:pt>
                <c:pt idx="6854" formatCode="General">
                  <c:v>-4.2061520670374402E-4</c:v>
                </c:pt>
                <c:pt idx="6855" formatCode="General">
                  <c:v>-4.0835003018661301E-4</c:v>
                </c:pt>
                <c:pt idx="6856" formatCode="General">
                  <c:v>-4.3116853604149402E-4</c:v>
                </c:pt>
                <c:pt idx="6857" formatCode="General">
                  <c:v>-4.3904142402541898E-4</c:v>
                </c:pt>
                <c:pt idx="6858" formatCode="General">
                  <c:v>-4.37709596554971E-4</c:v>
                </c:pt>
                <c:pt idx="6859" formatCode="General">
                  <c:v>-4.4717678206585899E-4</c:v>
                </c:pt>
                <c:pt idx="6860" formatCode="General">
                  <c:v>-4.3499806271288097E-4</c:v>
                </c:pt>
                <c:pt idx="6861" formatCode="General">
                  <c:v>-4.02803221786124E-4</c:v>
                </c:pt>
                <c:pt idx="6862" formatCode="General">
                  <c:v>-4.7530613551294201E-4</c:v>
                </c:pt>
                <c:pt idx="6863" formatCode="General">
                  <c:v>-4.7950797371459398E-4</c:v>
                </c:pt>
                <c:pt idx="6864" formatCode="General">
                  <c:v>-4.4900200007934798E-4</c:v>
                </c:pt>
                <c:pt idx="6865" formatCode="General">
                  <c:v>-4.4767744503885999E-4</c:v>
                </c:pt>
                <c:pt idx="6866" formatCode="General">
                  <c:v>-4.2867097830557303E-4</c:v>
                </c:pt>
                <c:pt idx="6867" formatCode="General">
                  <c:v>-4.5216134626445002E-4</c:v>
                </c:pt>
                <c:pt idx="6868" formatCode="General">
                  <c:v>-4.79151845872169E-4</c:v>
                </c:pt>
                <c:pt idx="6869" formatCode="General">
                  <c:v>-4.8635292468509001E-4</c:v>
                </c:pt>
                <c:pt idx="6870" formatCode="General">
                  <c:v>-4.3188475256691401E-4</c:v>
                </c:pt>
                <c:pt idx="6871" formatCode="General">
                  <c:v>-4.3591424448487199E-4</c:v>
                </c:pt>
                <c:pt idx="6872" formatCode="General">
                  <c:v>-4.4521660818811197E-4</c:v>
                </c:pt>
                <c:pt idx="6873" formatCode="General">
                  <c:v>-4.7514613587201201E-4</c:v>
                </c:pt>
                <c:pt idx="6874" formatCode="General">
                  <c:v>-4.3272268563535299E-4</c:v>
                </c:pt>
                <c:pt idx="6875" formatCode="General">
                  <c:v>-4.5201109160885699E-4</c:v>
                </c:pt>
                <c:pt idx="6876" formatCode="General">
                  <c:v>-4.44175646178689E-4</c:v>
                </c:pt>
                <c:pt idx="6877" formatCode="General">
                  <c:v>-4.4640326549175402E-4</c:v>
                </c:pt>
                <c:pt idx="6878" formatCode="General">
                  <c:v>-4.0519416725831998E-4</c:v>
                </c:pt>
                <c:pt idx="6879" formatCode="General">
                  <c:v>-4.4973261177063903E-4</c:v>
                </c:pt>
                <c:pt idx="6880" formatCode="General">
                  <c:v>-4.5394783311625302E-4</c:v>
                </c:pt>
                <c:pt idx="6881" formatCode="General">
                  <c:v>-4.2527441187539702E-4</c:v>
                </c:pt>
                <c:pt idx="6882" formatCode="General">
                  <c:v>-4.5570378113875899E-4</c:v>
                </c:pt>
                <c:pt idx="6883" formatCode="General">
                  <c:v>-4.3302892472538401E-4</c:v>
                </c:pt>
                <c:pt idx="6884" formatCode="General">
                  <c:v>-4.4171171637114699E-4</c:v>
                </c:pt>
                <c:pt idx="6885" formatCode="General">
                  <c:v>-4.2541425581195798E-4</c:v>
                </c:pt>
                <c:pt idx="6886" formatCode="General">
                  <c:v>-4.4251240947519599E-4</c:v>
                </c:pt>
                <c:pt idx="6887" formatCode="General">
                  <c:v>-4.4725482437764401E-4</c:v>
                </c:pt>
                <c:pt idx="6888" formatCode="General">
                  <c:v>-4.09659874177993E-4</c:v>
                </c:pt>
                <c:pt idx="6889" formatCode="General">
                  <c:v>-4.0481538207891798E-4</c:v>
                </c:pt>
                <c:pt idx="6890" formatCode="General">
                  <c:v>-4.4952517417626699E-4</c:v>
                </c:pt>
                <c:pt idx="6891" formatCode="General">
                  <c:v>-4.5247479830705302E-4</c:v>
                </c:pt>
                <c:pt idx="6892" formatCode="General">
                  <c:v>-4.4875192218632801E-4</c:v>
                </c:pt>
                <c:pt idx="6893" formatCode="General">
                  <c:v>-4.5423229911002499E-4</c:v>
                </c:pt>
                <c:pt idx="6894" formatCode="General">
                  <c:v>-4.2332891298393498E-4</c:v>
                </c:pt>
                <c:pt idx="6895" formatCode="General">
                  <c:v>-4.20874886264469E-4</c:v>
                </c:pt>
                <c:pt idx="6896" formatCode="General">
                  <c:v>-4.8852564402051602E-4</c:v>
                </c:pt>
                <c:pt idx="6897" formatCode="General">
                  <c:v>-4.4184732232039502E-4</c:v>
                </c:pt>
                <c:pt idx="6898" formatCode="General">
                  <c:v>-4.3652476587750701E-4</c:v>
                </c:pt>
                <c:pt idx="6899" formatCode="General">
                  <c:v>-4.54790106481934E-4</c:v>
                </c:pt>
                <c:pt idx="6900" formatCode="General">
                  <c:v>-4.1669743802193599E-4</c:v>
                </c:pt>
                <c:pt idx="6901" formatCode="General">
                  <c:v>-4.43387458639443E-4</c:v>
                </c:pt>
                <c:pt idx="6902" formatCode="General">
                  <c:v>-4.8916977221073504E-4</c:v>
                </c:pt>
                <c:pt idx="6903" formatCode="General">
                  <c:v>-4.8784874308991402E-4</c:v>
                </c:pt>
                <c:pt idx="6904" formatCode="General">
                  <c:v>-4.6369566665648303E-4</c:v>
                </c:pt>
                <c:pt idx="6905" formatCode="General">
                  <c:v>-4.3427941365555602E-4</c:v>
                </c:pt>
                <c:pt idx="6906" formatCode="General">
                  <c:v>-4.6295564011291501E-4</c:v>
                </c:pt>
                <c:pt idx="6907" formatCode="General">
                  <c:v>-4.4643600635723302E-4</c:v>
                </c:pt>
                <c:pt idx="6908" formatCode="General">
                  <c:v>-4.4687611646694998E-4</c:v>
                </c:pt>
                <c:pt idx="6909" formatCode="General">
                  <c:v>-4.1075577806722101E-4</c:v>
                </c:pt>
                <c:pt idx="6910" formatCode="General">
                  <c:v>-4.3127788280377099E-4</c:v>
                </c:pt>
                <c:pt idx="6911" formatCode="General">
                  <c:v>-4.49005969796486E-4</c:v>
                </c:pt>
                <c:pt idx="6912" formatCode="General">
                  <c:v>-4.0876871515397201E-4</c:v>
                </c:pt>
                <c:pt idx="6913" formatCode="General">
                  <c:v>-4.78206550792634E-4</c:v>
                </c:pt>
                <c:pt idx="6914" formatCode="General">
                  <c:v>-4.0599336933900898E-4</c:v>
                </c:pt>
                <c:pt idx="6915" formatCode="General">
                  <c:v>-4.17249440500098E-4</c:v>
                </c:pt>
                <c:pt idx="6916" formatCode="General">
                  <c:v>-4.6482043170076602E-4</c:v>
                </c:pt>
                <c:pt idx="6917" formatCode="General">
                  <c:v>-4.8529572773770501E-4</c:v>
                </c:pt>
                <c:pt idx="6918" formatCode="General">
                  <c:v>-4.4088833616181801E-4</c:v>
                </c:pt>
                <c:pt idx="6919" formatCode="General">
                  <c:v>-4.8300619128213202E-4</c:v>
                </c:pt>
                <c:pt idx="6920" formatCode="General">
                  <c:v>-4.7845080891744399E-4</c:v>
                </c:pt>
                <c:pt idx="6921" formatCode="General">
                  <c:v>-4.4523191568878199E-4</c:v>
                </c:pt>
                <c:pt idx="6922" formatCode="General">
                  <c:v>-4.2589715353269698E-4</c:v>
                </c:pt>
                <c:pt idx="6923" formatCode="General">
                  <c:v>-4.8936642474593295E-4</c:v>
                </c:pt>
                <c:pt idx="6924" formatCode="General">
                  <c:v>-4.36563982521949E-4</c:v>
                </c:pt>
                <c:pt idx="6925" formatCode="General">
                  <c:v>-4.5322861596609298E-4</c:v>
                </c:pt>
                <c:pt idx="6926" formatCode="General">
                  <c:v>-4.4986309679759999E-4</c:v>
                </c:pt>
                <c:pt idx="6927" formatCode="General">
                  <c:v>-4.2640327922630902E-4</c:v>
                </c:pt>
                <c:pt idx="6928" formatCode="General">
                  <c:v>-4.0951287925631002E-4</c:v>
                </c:pt>
                <c:pt idx="6929" formatCode="General">
                  <c:v>-4.3929924738850799E-4</c:v>
                </c:pt>
                <c:pt idx="6930" formatCode="General">
                  <c:v>-4.5994129406840299E-4</c:v>
                </c:pt>
                <c:pt idx="6931" formatCode="General">
                  <c:v>-4.5826924985199898E-4</c:v>
                </c:pt>
                <c:pt idx="6932" formatCode="General">
                  <c:v>-4.3464370752200601E-4</c:v>
                </c:pt>
                <c:pt idx="6933" formatCode="General">
                  <c:v>-4.4484890031063298E-4</c:v>
                </c:pt>
                <c:pt idx="6934" formatCode="General">
                  <c:v>-4.6866337522062098E-4</c:v>
                </c:pt>
                <c:pt idx="6935" formatCode="General">
                  <c:v>-4.18895839598169E-4</c:v>
                </c:pt>
                <c:pt idx="6936" formatCode="General">
                  <c:v>-4.7457034243069698E-4</c:v>
                </c:pt>
                <c:pt idx="6937" formatCode="General">
                  <c:v>-4.2694983645476502E-4</c:v>
                </c:pt>
                <c:pt idx="6938" formatCode="General">
                  <c:v>-4.20796663941921E-4</c:v>
                </c:pt>
                <c:pt idx="6939" formatCode="General">
                  <c:v>-4.3032972318524402E-4</c:v>
                </c:pt>
                <c:pt idx="6940" formatCode="General">
                  <c:v>-4.7940463078390298E-4</c:v>
                </c:pt>
                <c:pt idx="6941" formatCode="General">
                  <c:v>-4.3916868418174401E-4</c:v>
                </c:pt>
                <c:pt idx="6942" formatCode="General">
                  <c:v>-4.2451270234121702E-4</c:v>
                </c:pt>
                <c:pt idx="6943" formatCode="General">
                  <c:v>-4.5048758383486003E-4</c:v>
                </c:pt>
                <c:pt idx="6944" formatCode="General">
                  <c:v>-4.5101732401103101E-4</c:v>
                </c:pt>
                <c:pt idx="6945" formatCode="General">
                  <c:v>-4.0309796648137799E-4</c:v>
                </c:pt>
                <c:pt idx="6946" formatCode="General">
                  <c:v>-4.03090914631432E-4</c:v>
                </c:pt>
                <c:pt idx="6947" formatCode="General">
                  <c:v>-4.0247124010141401E-4</c:v>
                </c:pt>
                <c:pt idx="6948" formatCode="General">
                  <c:v>-4.25601411752887E-4</c:v>
                </c:pt>
                <c:pt idx="6949" formatCode="General">
                  <c:v>-4.3597008201662601E-4</c:v>
                </c:pt>
                <c:pt idx="6950" formatCode="General">
                  <c:v>-5.0037056882636002E-4</c:v>
                </c:pt>
                <c:pt idx="6951" formatCode="General">
                  <c:v>-3.96728804131954E-4</c:v>
                </c:pt>
                <c:pt idx="6952" formatCode="General">
                  <c:v>-4.5218684773192501E-4</c:v>
                </c:pt>
                <c:pt idx="6953" formatCode="General">
                  <c:v>-4.3355817090812003E-4</c:v>
                </c:pt>
                <c:pt idx="6954" formatCode="General">
                  <c:v>-4.6934031218977197E-4</c:v>
                </c:pt>
                <c:pt idx="6955" formatCode="General">
                  <c:v>-4.7484162081925298E-4</c:v>
                </c:pt>
                <c:pt idx="6956" formatCode="General">
                  <c:v>-4.5791918611152901E-4</c:v>
                </c:pt>
                <c:pt idx="6957" formatCode="General">
                  <c:v>-4.3260346087550198E-4</c:v>
                </c:pt>
                <c:pt idx="6958" formatCode="General">
                  <c:v>-4.5667029488462502E-4</c:v>
                </c:pt>
                <c:pt idx="6959" formatCode="General">
                  <c:v>-4.55126070959519E-4</c:v>
                </c:pt>
                <c:pt idx="6960" formatCode="General">
                  <c:v>-4.7452172106628198E-4</c:v>
                </c:pt>
                <c:pt idx="6961" formatCode="General">
                  <c:v>-4.31420052098321E-4</c:v>
                </c:pt>
                <c:pt idx="6962" formatCode="General">
                  <c:v>-4.3489347788413802E-4</c:v>
                </c:pt>
                <c:pt idx="6963" formatCode="General">
                  <c:v>-4.2181622320478998E-4</c:v>
                </c:pt>
                <c:pt idx="6964" formatCode="General">
                  <c:v>-4.4223369519817002E-4</c:v>
                </c:pt>
                <c:pt idx="6965" formatCode="General">
                  <c:v>-4.8969945695664604E-4</c:v>
                </c:pt>
                <c:pt idx="6966" formatCode="General">
                  <c:v>-4.46851807171491E-4</c:v>
                </c:pt>
                <c:pt idx="6967" formatCode="General">
                  <c:v>-4.1009342830933097E-4</c:v>
                </c:pt>
                <c:pt idx="6968" formatCode="General">
                  <c:v>-4.7748622142380198E-4</c:v>
                </c:pt>
                <c:pt idx="6969" formatCode="General">
                  <c:v>-4.35225932301353E-4</c:v>
                </c:pt>
                <c:pt idx="6970" formatCode="General">
                  <c:v>-4.4695488419314899E-4</c:v>
                </c:pt>
                <c:pt idx="6971" formatCode="General">
                  <c:v>-4.5638008928918303E-4</c:v>
                </c:pt>
                <c:pt idx="6972" formatCode="General">
                  <c:v>-4.4587843866963201E-4</c:v>
                </c:pt>
                <c:pt idx="6973" formatCode="General">
                  <c:v>-4.3365385573131398E-4</c:v>
                </c:pt>
                <c:pt idx="6974" formatCode="General">
                  <c:v>-4.5040072509163799E-4</c:v>
                </c:pt>
                <c:pt idx="6975" formatCode="General">
                  <c:v>-4.4872488981599802E-4</c:v>
                </c:pt>
                <c:pt idx="6976" formatCode="General">
                  <c:v>-4.8187974579832799E-4</c:v>
                </c:pt>
                <c:pt idx="6977" formatCode="General">
                  <c:v>-4.45840857543567E-4</c:v>
                </c:pt>
                <c:pt idx="6978" formatCode="General">
                  <c:v>-4.4546215971742498E-4</c:v>
                </c:pt>
                <c:pt idx="6979" formatCode="General">
                  <c:v>-4.2380680154943402E-4</c:v>
                </c:pt>
                <c:pt idx="6980" formatCode="General">
                  <c:v>-4.5989361845385601E-4</c:v>
                </c:pt>
                <c:pt idx="6981" formatCode="General">
                  <c:v>-5.0293099873034198E-4</c:v>
                </c:pt>
                <c:pt idx="6982" formatCode="General">
                  <c:v>-4.54059830979676E-4</c:v>
                </c:pt>
                <c:pt idx="6983" formatCode="General">
                  <c:v>-4.1494585972383699E-4</c:v>
                </c:pt>
                <c:pt idx="6984" formatCode="General">
                  <c:v>-4.4674587701685499E-4</c:v>
                </c:pt>
                <c:pt idx="6985" formatCode="General">
                  <c:v>-4.2355994791551198E-4</c:v>
                </c:pt>
                <c:pt idx="6986" formatCode="General">
                  <c:v>-4.1657337455886201E-4</c:v>
                </c:pt>
                <c:pt idx="6987" formatCode="General">
                  <c:v>-4.9670556434484902E-4</c:v>
                </c:pt>
                <c:pt idx="6988" formatCode="General">
                  <c:v>-4.3861036206798999E-4</c:v>
                </c:pt>
                <c:pt idx="6989" formatCode="General">
                  <c:v>-4.0750244887999298E-4</c:v>
                </c:pt>
                <c:pt idx="6990" formatCode="General">
                  <c:v>-4.4925812077060002E-4</c:v>
                </c:pt>
                <c:pt idx="6991" formatCode="General">
                  <c:v>-4.4137433898247801E-4</c:v>
                </c:pt>
                <c:pt idx="6992" formatCode="General">
                  <c:v>-4.8140202090039998E-4</c:v>
                </c:pt>
                <c:pt idx="6993" formatCode="General">
                  <c:v>-4.4817831094498702E-4</c:v>
                </c:pt>
                <c:pt idx="6994" formatCode="General">
                  <c:v>-4.9173869547052896E-4</c:v>
                </c:pt>
                <c:pt idx="6995" formatCode="General">
                  <c:v>-4.59049916385488E-4</c:v>
                </c:pt>
                <c:pt idx="6996" formatCode="General">
                  <c:v>-4.4899428373016201E-4</c:v>
                </c:pt>
                <c:pt idx="6997" formatCode="General">
                  <c:v>-4.7923796073874602E-4</c:v>
                </c:pt>
                <c:pt idx="6998" formatCode="General">
                  <c:v>-4.4634927204364799E-4</c:v>
                </c:pt>
                <c:pt idx="6999" formatCode="General">
                  <c:v>-4.2794592214040602E-4</c:v>
                </c:pt>
                <c:pt idx="7000" formatCode="General">
                  <c:v>-4.56769940576208E-4</c:v>
                </c:pt>
                <c:pt idx="7001" formatCode="General">
                  <c:v>-4.27110220780998E-4</c:v>
                </c:pt>
                <c:pt idx="7002" formatCode="General">
                  <c:v>-4.2985187988922602E-4</c:v>
                </c:pt>
                <c:pt idx="7003" formatCode="General">
                  <c:v>-4.2742873053447399E-4</c:v>
                </c:pt>
                <c:pt idx="7004" formatCode="General">
                  <c:v>-4.3254323504380199E-4</c:v>
                </c:pt>
                <c:pt idx="7005" formatCode="General">
                  <c:v>-4.2160764183890299E-4</c:v>
                </c:pt>
                <c:pt idx="7006" formatCode="General">
                  <c:v>-4.5028907478182102E-4</c:v>
                </c:pt>
                <c:pt idx="7007" formatCode="General">
                  <c:v>-4.6851193677012302E-4</c:v>
                </c:pt>
                <c:pt idx="7008" formatCode="General">
                  <c:v>-4.3631696566248402E-4</c:v>
                </c:pt>
                <c:pt idx="7009" formatCode="General">
                  <c:v>-4.2214585093964998E-4</c:v>
                </c:pt>
                <c:pt idx="7010" formatCode="General">
                  <c:v>-4.8839386639224099E-4</c:v>
                </c:pt>
                <c:pt idx="7011" formatCode="General">
                  <c:v>-4.83039876257195E-4</c:v>
                </c:pt>
                <c:pt idx="7012" formatCode="General">
                  <c:v>-4.7106534899162401E-4</c:v>
                </c:pt>
                <c:pt idx="7013" formatCode="General">
                  <c:v>-4.9187120893834401E-4</c:v>
                </c:pt>
                <c:pt idx="7014" formatCode="General">
                  <c:v>-4.5312827985983199E-4</c:v>
                </c:pt>
                <c:pt idx="7015" formatCode="General">
                  <c:v>-4.8195578336628899E-4</c:v>
                </c:pt>
                <c:pt idx="7016" formatCode="General">
                  <c:v>-4.2143873018656198E-4</c:v>
                </c:pt>
                <c:pt idx="7017" formatCode="General">
                  <c:v>-4.8280633178300402E-4</c:v>
                </c:pt>
                <c:pt idx="7018" formatCode="General">
                  <c:v>-4.7009431413309503E-4</c:v>
                </c:pt>
                <c:pt idx="7019" formatCode="General">
                  <c:v>-5.0440378580496597E-4</c:v>
                </c:pt>
                <c:pt idx="7020" formatCode="General">
                  <c:v>-4.4211353353055101E-4</c:v>
                </c:pt>
                <c:pt idx="7021" formatCode="General">
                  <c:v>-4.4626009420362198E-4</c:v>
                </c:pt>
                <c:pt idx="7022" formatCode="General">
                  <c:v>-4.41123245031359E-4</c:v>
                </c:pt>
                <c:pt idx="7023" formatCode="General">
                  <c:v>-4.42845289291259E-4</c:v>
                </c:pt>
                <c:pt idx="7024" formatCode="General">
                  <c:v>-4.2018238570019803E-4</c:v>
                </c:pt>
                <c:pt idx="7025" formatCode="General">
                  <c:v>-4.2500653245425301E-4</c:v>
                </c:pt>
                <c:pt idx="7026" formatCode="General">
                  <c:v>-4.2529441157984198E-4</c:v>
                </c:pt>
                <c:pt idx="7027" formatCode="General">
                  <c:v>-4.8989483967650904E-4</c:v>
                </c:pt>
                <c:pt idx="7028" formatCode="General">
                  <c:v>-4.1660420054262498E-4</c:v>
                </c:pt>
                <c:pt idx="7029" formatCode="General">
                  <c:v>-4.4750239767138802E-4</c:v>
                </c:pt>
                <c:pt idx="7030" formatCode="General">
                  <c:v>-4.44447571633369E-4</c:v>
                </c:pt>
                <c:pt idx="7031" formatCode="General">
                  <c:v>-4.2597301534908199E-4</c:v>
                </c:pt>
                <c:pt idx="7032" formatCode="General">
                  <c:v>-4.2975483723456701E-4</c:v>
                </c:pt>
                <c:pt idx="7033" formatCode="General">
                  <c:v>-4.5426841991411598E-4</c:v>
                </c:pt>
                <c:pt idx="7034" formatCode="General">
                  <c:v>-4.2363214351829503E-4</c:v>
                </c:pt>
                <c:pt idx="7035" formatCode="General">
                  <c:v>-4.2994982139102502E-4</c:v>
                </c:pt>
                <c:pt idx="7036" formatCode="General">
                  <c:v>-4.2021705229708601E-4</c:v>
                </c:pt>
                <c:pt idx="7037" formatCode="General">
                  <c:v>-4.49363055932135E-4</c:v>
                </c:pt>
                <c:pt idx="7038" formatCode="General">
                  <c:v>-4.1482543958402702E-4</c:v>
                </c:pt>
                <c:pt idx="7039" formatCode="General">
                  <c:v>-4.9384799347271203E-4</c:v>
                </c:pt>
                <c:pt idx="7040" formatCode="General">
                  <c:v>-4.4674136072653801E-4</c:v>
                </c:pt>
                <c:pt idx="7041" formatCode="General">
                  <c:v>-4.20105204872103E-4</c:v>
                </c:pt>
                <c:pt idx="7042" formatCode="General">
                  <c:v>-4.3229190237752103E-4</c:v>
                </c:pt>
                <c:pt idx="7043" formatCode="General">
                  <c:v>-4.6054456438153197E-4</c:v>
                </c:pt>
                <c:pt idx="7044" formatCode="General">
                  <c:v>-5.2534808753152004E-4</c:v>
                </c:pt>
                <c:pt idx="7045" formatCode="General">
                  <c:v>-4.6554209138592497E-4</c:v>
                </c:pt>
                <c:pt idx="7046" formatCode="General">
                  <c:v>-4.6751766133357799E-4</c:v>
                </c:pt>
                <c:pt idx="7047" formatCode="General">
                  <c:v>-4.3883750560142799E-4</c:v>
                </c:pt>
                <c:pt idx="7048" formatCode="General">
                  <c:v>-4.5282743666465999E-4</c:v>
                </c:pt>
                <c:pt idx="7049" formatCode="General">
                  <c:v>-4.34786344372633E-4</c:v>
                </c:pt>
                <c:pt idx="7050" formatCode="General">
                  <c:v>-4.2924470682290702E-4</c:v>
                </c:pt>
                <c:pt idx="7051" formatCode="General">
                  <c:v>-5.1568181122268097E-4</c:v>
                </c:pt>
                <c:pt idx="7052" formatCode="General">
                  <c:v>-4.9939611913396196E-4</c:v>
                </c:pt>
                <c:pt idx="7053" formatCode="General">
                  <c:v>-4.5829513901061297E-4</c:v>
                </c:pt>
                <c:pt idx="7054" formatCode="General">
                  <c:v>-4.4899027456872699E-4</c:v>
                </c:pt>
                <c:pt idx="7055" formatCode="General">
                  <c:v>-4.9237750433936498E-4</c:v>
                </c:pt>
                <c:pt idx="7056" formatCode="General">
                  <c:v>-4.2424103092342398E-4</c:v>
                </c:pt>
                <c:pt idx="7057" formatCode="General">
                  <c:v>-4.6746728753380102E-4</c:v>
                </c:pt>
                <c:pt idx="7058" formatCode="General">
                  <c:v>-4.4895910387647998E-4</c:v>
                </c:pt>
                <c:pt idx="7059" formatCode="General">
                  <c:v>-4.8778985613515699E-4</c:v>
                </c:pt>
                <c:pt idx="7060" formatCode="General">
                  <c:v>-4.50173392047343E-4</c:v>
                </c:pt>
                <c:pt idx="7061" formatCode="General">
                  <c:v>-4.9821619635682197E-4</c:v>
                </c:pt>
                <c:pt idx="7062" formatCode="General">
                  <c:v>-4.3909892856871E-4</c:v>
                </c:pt>
                <c:pt idx="7063" formatCode="General">
                  <c:v>-4.5515697748883599E-4</c:v>
                </c:pt>
                <c:pt idx="7064" formatCode="General">
                  <c:v>-4.75667106579486E-4</c:v>
                </c:pt>
                <c:pt idx="7065" formatCode="General">
                  <c:v>-4.60631156766457E-4</c:v>
                </c:pt>
                <c:pt idx="7066" formatCode="General">
                  <c:v>-4.4950019463692201E-4</c:v>
                </c:pt>
                <c:pt idx="7067" formatCode="General">
                  <c:v>-4.5519135034844402E-4</c:v>
                </c:pt>
                <c:pt idx="7068" formatCode="General">
                  <c:v>-4.5606122470964001E-4</c:v>
                </c:pt>
                <c:pt idx="7069" formatCode="General">
                  <c:v>-4.4050210221726499E-4</c:v>
                </c:pt>
                <c:pt idx="7070" formatCode="General">
                  <c:v>-4.0458909009386299E-4</c:v>
                </c:pt>
                <c:pt idx="7071" formatCode="General">
                  <c:v>-4.2836898702971999E-4</c:v>
                </c:pt>
                <c:pt idx="7072" formatCode="General">
                  <c:v>-4.5547905943497897E-4</c:v>
                </c:pt>
                <c:pt idx="7073" formatCode="General">
                  <c:v>-4.50363157237023E-4</c:v>
                </c:pt>
                <c:pt idx="7074" formatCode="General">
                  <c:v>-4.8568423835231402E-4</c:v>
                </c:pt>
                <c:pt idx="7075" formatCode="General">
                  <c:v>-4.3255474268380799E-4</c:v>
                </c:pt>
                <c:pt idx="7076" formatCode="General">
                  <c:v>-4.40937002690201E-4</c:v>
                </c:pt>
                <c:pt idx="7077" formatCode="General">
                  <c:v>-4.1631033195545399E-4</c:v>
                </c:pt>
                <c:pt idx="7078" formatCode="General">
                  <c:v>-4.60677259662963E-4</c:v>
                </c:pt>
                <c:pt idx="7079" formatCode="General">
                  <c:v>-4.54292191432031E-4</c:v>
                </c:pt>
                <c:pt idx="7080" formatCode="General">
                  <c:v>-4.61088738374798E-4</c:v>
                </c:pt>
                <c:pt idx="7081" formatCode="General">
                  <c:v>-4.38781193115545E-4</c:v>
                </c:pt>
                <c:pt idx="7082" formatCode="General">
                  <c:v>-4.4937843057721202E-4</c:v>
                </c:pt>
                <c:pt idx="7083" formatCode="General">
                  <c:v>-4.7232680039675199E-4</c:v>
                </c:pt>
                <c:pt idx="7084" formatCode="General">
                  <c:v>-4.4736438932758298E-4</c:v>
                </c:pt>
                <c:pt idx="7085" formatCode="General">
                  <c:v>-4.3091310960597501E-4</c:v>
                </c:pt>
                <c:pt idx="7086" formatCode="General">
                  <c:v>-5.0942494383887497E-4</c:v>
                </c:pt>
                <c:pt idx="7087" formatCode="General">
                  <c:v>-4.4803342484839E-4</c:v>
                </c:pt>
                <c:pt idx="7088" formatCode="General">
                  <c:v>-4.9138598150549103E-4</c:v>
                </c:pt>
                <c:pt idx="7089" formatCode="General">
                  <c:v>-4.7276259760681299E-4</c:v>
                </c:pt>
                <c:pt idx="7090" formatCode="General">
                  <c:v>-4.5771265974844602E-4</c:v>
                </c:pt>
                <c:pt idx="7091" formatCode="General">
                  <c:v>-4.3453114608422901E-4</c:v>
                </c:pt>
                <c:pt idx="7092" formatCode="General">
                  <c:v>-4.8366357764940997E-4</c:v>
                </c:pt>
                <c:pt idx="7093" formatCode="General">
                  <c:v>-4.7578298169967002E-4</c:v>
                </c:pt>
                <c:pt idx="7094" formatCode="General">
                  <c:v>-4.5000574912795201E-4</c:v>
                </c:pt>
                <c:pt idx="7095" formatCode="General">
                  <c:v>-4.7678327372092098E-4</c:v>
                </c:pt>
                <c:pt idx="7096" formatCode="General">
                  <c:v>-4.8151301914327099E-4</c:v>
                </c:pt>
                <c:pt idx="7097" formatCode="General">
                  <c:v>-4.5460301771452297E-4</c:v>
                </c:pt>
                <c:pt idx="7098" formatCode="General">
                  <c:v>-4.2489983987529497E-4</c:v>
                </c:pt>
                <c:pt idx="7099" formatCode="General">
                  <c:v>-4.4205189748058399E-4</c:v>
                </c:pt>
                <c:pt idx="7100" formatCode="General">
                  <c:v>-4.9262977558729801E-4</c:v>
                </c:pt>
                <c:pt idx="7101" formatCode="General">
                  <c:v>-4.9289389683550896E-4</c:v>
                </c:pt>
                <c:pt idx="7102" formatCode="General">
                  <c:v>-4.2931326803282203E-4</c:v>
                </c:pt>
                <c:pt idx="7103" formatCode="General">
                  <c:v>-4.7863694811296401E-4</c:v>
                </c:pt>
                <c:pt idx="7104" formatCode="General">
                  <c:v>-4.9236397666536295E-4</c:v>
                </c:pt>
                <c:pt idx="7105" formatCode="General">
                  <c:v>-4.5029399472951799E-4</c:v>
                </c:pt>
                <c:pt idx="7106" formatCode="General">
                  <c:v>-4.3084285991002E-4</c:v>
                </c:pt>
                <c:pt idx="7107" formatCode="General">
                  <c:v>-4.4504385024424101E-4</c:v>
                </c:pt>
                <c:pt idx="7108" formatCode="General">
                  <c:v>-4.0753163993555099E-4</c:v>
                </c:pt>
                <c:pt idx="7109" formatCode="General">
                  <c:v>-5.1502656835192501E-4</c:v>
                </c:pt>
                <c:pt idx="7110" formatCode="General">
                  <c:v>-4.8723606238883601E-4</c:v>
                </c:pt>
                <c:pt idx="7111" formatCode="General">
                  <c:v>-4.0500159691275002E-4</c:v>
                </c:pt>
                <c:pt idx="7112" formatCode="General">
                  <c:v>-4.2970923222942901E-4</c:v>
                </c:pt>
                <c:pt idx="7113" formatCode="General">
                  <c:v>-5.0390130057573201E-4</c:v>
                </c:pt>
                <c:pt idx="7114" formatCode="General">
                  <c:v>-4.8556759766353298E-4</c:v>
                </c:pt>
                <c:pt idx="7115" formatCode="General">
                  <c:v>-4.8865365780076701E-4</c:v>
                </c:pt>
                <c:pt idx="7116" formatCode="General">
                  <c:v>-4.6805161732299701E-4</c:v>
                </c:pt>
                <c:pt idx="7117" formatCode="General">
                  <c:v>-4.3298025103473902E-4</c:v>
                </c:pt>
                <c:pt idx="7118" formatCode="General">
                  <c:v>-4.5597449041640101E-4</c:v>
                </c:pt>
                <c:pt idx="7119" formatCode="General">
                  <c:v>-4.4789299436868302E-4</c:v>
                </c:pt>
                <c:pt idx="7120" formatCode="General">
                  <c:v>-4.8050011924216402E-4</c:v>
                </c:pt>
                <c:pt idx="7121" formatCode="General">
                  <c:v>-4.6532674459805803E-4</c:v>
                </c:pt>
                <c:pt idx="7122" formatCode="General">
                  <c:v>-4.3355009978684398E-4</c:v>
                </c:pt>
                <c:pt idx="7123" formatCode="General">
                  <c:v>-4.6176028853090199E-4</c:v>
                </c:pt>
                <c:pt idx="7124" formatCode="General">
                  <c:v>-4.3826463042247898E-4</c:v>
                </c:pt>
                <c:pt idx="7125" formatCode="General">
                  <c:v>-4.5085228588230699E-4</c:v>
                </c:pt>
                <c:pt idx="7126" formatCode="General">
                  <c:v>-4.9358662561734901E-4</c:v>
                </c:pt>
                <c:pt idx="7127" formatCode="General">
                  <c:v>-4.6475135916136E-4</c:v>
                </c:pt>
                <c:pt idx="7128" formatCode="General">
                  <c:v>-4.9851943590513502E-4</c:v>
                </c:pt>
                <c:pt idx="7129" formatCode="General">
                  <c:v>-4.4826355984190901E-4</c:v>
                </c:pt>
                <c:pt idx="7130" formatCode="General">
                  <c:v>-4.6157737300730101E-4</c:v>
                </c:pt>
                <c:pt idx="7131" formatCode="General">
                  <c:v>-4.6130916035932599E-4</c:v>
                </c:pt>
                <c:pt idx="7132" formatCode="General">
                  <c:v>-4.1696846118193301E-4</c:v>
                </c:pt>
                <c:pt idx="7133" formatCode="General">
                  <c:v>-4.9905282947751504E-4</c:v>
                </c:pt>
                <c:pt idx="7134" formatCode="General">
                  <c:v>-4.53399600013056E-4</c:v>
                </c:pt>
                <c:pt idx="7135" formatCode="General">
                  <c:v>-4.93291064242651E-4</c:v>
                </c:pt>
                <c:pt idx="7136" formatCode="General">
                  <c:v>-4.62696361232036E-4</c:v>
                </c:pt>
                <c:pt idx="7137" formatCode="General">
                  <c:v>-4.4174516812844699E-4</c:v>
                </c:pt>
                <c:pt idx="7138" formatCode="General">
                  <c:v>-4.5577538842253497E-4</c:v>
                </c:pt>
                <c:pt idx="7139" formatCode="General">
                  <c:v>-4.3268595702810101E-4</c:v>
                </c:pt>
                <c:pt idx="7140" formatCode="General">
                  <c:v>-4.3198217882593E-4</c:v>
                </c:pt>
                <c:pt idx="7141" formatCode="General">
                  <c:v>-4.8515470250272099E-4</c:v>
                </c:pt>
                <c:pt idx="7142" formatCode="General">
                  <c:v>-4.4355181819199097E-4</c:v>
                </c:pt>
                <c:pt idx="7143" formatCode="General">
                  <c:v>-4.5145182206920401E-4</c:v>
                </c:pt>
                <c:pt idx="7144" formatCode="General">
                  <c:v>-4.3742482176387001E-4</c:v>
                </c:pt>
                <c:pt idx="7145" formatCode="General">
                  <c:v>-4.5773221051548799E-4</c:v>
                </c:pt>
                <c:pt idx="7146" formatCode="General">
                  <c:v>-4.5475838002221897E-4</c:v>
                </c:pt>
                <c:pt idx="7147" formatCode="General">
                  <c:v>-4.4844748173030602E-4</c:v>
                </c:pt>
                <c:pt idx="7148" formatCode="General">
                  <c:v>-4.6207770893837499E-4</c:v>
                </c:pt>
                <c:pt idx="7149" formatCode="General">
                  <c:v>-4.2849939994421299E-4</c:v>
                </c:pt>
                <c:pt idx="7150" formatCode="General">
                  <c:v>-4.3038633502997598E-4</c:v>
                </c:pt>
                <c:pt idx="7151" formatCode="General">
                  <c:v>-4.3856199329647103E-4</c:v>
                </c:pt>
                <c:pt idx="7152" formatCode="General">
                  <c:v>-4.5136960939428403E-4</c:v>
                </c:pt>
                <c:pt idx="7153" formatCode="General">
                  <c:v>-4.0808543050314602E-4</c:v>
                </c:pt>
                <c:pt idx="7154" formatCode="General">
                  <c:v>-4.3467944688830202E-4</c:v>
                </c:pt>
                <c:pt idx="7155" formatCode="General">
                  <c:v>-4.553889244691E-4</c:v>
                </c:pt>
                <c:pt idx="7156" formatCode="General">
                  <c:v>-4.2718025507528998E-4</c:v>
                </c:pt>
                <c:pt idx="7157" formatCode="General">
                  <c:v>-4.2735956174507102E-4</c:v>
                </c:pt>
                <c:pt idx="7158" formatCode="General">
                  <c:v>-4.7258364232437598E-4</c:v>
                </c:pt>
                <c:pt idx="7159" formatCode="General">
                  <c:v>-4.2282009225616399E-4</c:v>
                </c:pt>
                <c:pt idx="7160" formatCode="General">
                  <c:v>-4.71884876243364E-4</c:v>
                </c:pt>
                <c:pt idx="7161" formatCode="General">
                  <c:v>-4.4573539392146403E-4</c:v>
                </c:pt>
                <c:pt idx="7162" formatCode="General">
                  <c:v>-4.3116103979856299E-4</c:v>
                </c:pt>
                <c:pt idx="7163" formatCode="General">
                  <c:v>-4.8273161404335601E-4</c:v>
                </c:pt>
                <c:pt idx="7164" formatCode="General">
                  <c:v>-4.7257433553630102E-4</c:v>
                </c:pt>
                <c:pt idx="7165" formatCode="General">
                  <c:v>-4.67136031716255E-4</c:v>
                </c:pt>
                <c:pt idx="7166" formatCode="General">
                  <c:v>-4.6750978815324402E-4</c:v>
                </c:pt>
                <c:pt idx="7167" formatCode="General">
                  <c:v>-4.7550759961991097E-4</c:v>
                </c:pt>
                <c:pt idx="7168" formatCode="General">
                  <c:v>-4.7513274517608302E-4</c:v>
                </c:pt>
                <c:pt idx="7169" formatCode="General">
                  <c:v>-4.2955798412659001E-4</c:v>
                </c:pt>
                <c:pt idx="7170" formatCode="General">
                  <c:v>-4.7933715031719801E-4</c:v>
                </c:pt>
                <c:pt idx="7171" formatCode="General">
                  <c:v>-4.5210182830947499E-4</c:v>
                </c:pt>
                <c:pt idx="7172" formatCode="General">
                  <c:v>-4.9864612473524497E-4</c:v>
                </c:pt>
                <c:pt idx="7173" formatCode="General">
                  <c:v>-5.0709402595050198E-4</c:v>
                </c:pt>
                <c:pt idx="7174" formatCode="General">
                  <c:v>-4.5837803048383302E-4</c:v>
                </c:pt>
                <c:pt idx="7175" formatCode="General">
                  <c:v>-4.3182809231693501E-4</c:v>
                </c:pt>
                <c:pt idx="7176" formatCode="General">
                  <c:v>-4.3962439416018898E-4</c:v>
                </c:pt>
                <c:pt idx="7177" formatCode="General">
                  <c:v>-4.7255840381162702E-4</c:v>
                </c:pt>
                <c:pt idx="7178" formatCode="General">
                  <c:v>-4.6361623168555602E-4</c:v>
                </c:pt>
                <c:pt idx="7179" formatCode="General">
                  <c:v>-4.3477805736307E-4</c:v>
                </c:pt>
                <c:pt idx="7180" formatCode="General">
                  <c:v>-5.03865580167653E-4</c:v>
                </c:pt>
                <c:pt idx="7181" formatCode="General">
                  <c:v>-4.3896190351472801E-4</c:v>
                </c:pt>
                <c:pt idx="7182" formatCode="General">
                  <c:v>-4.3704873147997701E-4</c:v>
                </c:pt>
                <c:pt idx="7183" formatCode="General">
                  <c:v>-4.5986204953090901E-4</c:v>
                </c:pt>
                <c:pt idx="7184" formatCode="General">
                  <c:v>-4.5764009322388899E-4</c:v>
                </c:pt>
                <c:pt idx="7185" formatCode="General">
                  <c:v>-4.7382446531815599E-4</c:v>
                </c:pt>
                <c:pt idx="7186" formatCode="General">
                  <c:v>-4.7993345125470303E-4</c:v>
                </c:pt>
                <c:pt idx="7187" formatCode="General">
                  <c:v>-5.1304390544752699E-4</c:v>
                </c:pt>
                <c:pt idx="7188" formatCode="General">
                  <c:v>-4.3464198751718802E-4</c:v>
                </c:pt>
                <c:pt idx="7189" formatCode="General">
                  <c:v>-4.3368248825035401E-4</c:v>
                </c:pt>
                <c:pt idx="7190" formatCode="General">
                  <c:v>-4.5211098401692798E-4</c:v>
                </c:pt>
                <c:pt idx="7191" formatCode="General">
                  <c:v>-4.2834806701567198E-4</c:v>
                </c:pt>
                <c:pt idx="7192" formatCode="General">
                  <c:v>-4.9496451083730103E-4</c:v>
                </c:pt>
                <c:pt idx="7193" formatCode="General">
                  <c:v>-4.25532348173467E-4</c:v>
                </c:pt>
                <c:pt idx="7194" formatCode="General">
                  <c:v>-4.43305975613211E-4</c:v>
                </c:pt>
                <c:pt idx="7195" formatCode="General">
                  <c:v>-4.6505246635023201E-4</c:v>
                </c:pt>
                <c:pt idx="7196" formatCode="General">
                  <c:v>-4.2095676311913402E-4</c:v>
                </c:pt>
                <c:pt idx="7197" formatCode="General">
                  <c:v>-4.67702432948121E-4</c:v>
                </c:pt>
                <c:pt idx="7198" formatCode="General">
                  <c:v>-4.9208967121738096E-4</c:v>
                </c:pt>
                <c:pt idx="7199" formatCode="General">
                  <c:v>-4.74934384653993E-4</c:v>
                </c:pt>
                <c:pt idx="7200" formatCode="General">
                  <c:v>-4.5127371445343801E-4</c:v>
                </c:pt>
                <c:pt idx="7201" formatCode="General">
                  <c:v>-4.6522580383793799E-4</c:v>
                </c:pt>
                <c:pt idx="7202" formatCode="General">
                  <c:v>-4.45510170687526E-4</c:v>
                </c:pt>
                <c:pt idx="7203" formatCode="General">
                  <c:v>-4.5447219449469502E-4</c:v>
                </c:pt>
                <c:pt idx="7204" formatCode="General">
                  <c:v>-4.3450969414126099E-4</c:v>
                </c:pt>
                <c:pt idx="7205" formatCode="General">
                  <c:v>-4.22896383158664E-4</c:v>
                </c:pt>
                <c:pt idx="7206" formatCode="General">
                  <c:v>-4.4563069905374298E-4</c:v>
                </c:pt>
                <c:pt idx="7207" formatCode="General">
                  <c:v>-4.5186612614924902E-4</c:v>
                </c:pt>
                <c:pt idx="7208" formatCode="General">
                  <c:v>-4.0265514008548003E-4</c:v>
                </c:pt>
                <c:pt idx="7209" formatCode="General">
                  <c:v>-4.4733411892408799E-4</c:v>
                </c:pt>
                <c:pt idx="7210" formatCode="General">
                  <c:v>-4.2231061094072597E-4</c:v>
                </c:pt>
                <c:pt idx="7211" formatCode="General">
                  <c:v>-5.0538592294744895E-4</c:v>
                </c:pt>
                <c:pt idx="7212" formatCode="General">
                  <c:v>-4.7840005350905399E-4</c:v>
                </c:pt>
                <c:pt idx="7213" formatCode="General">
                  <c:v>-4.6877682652777798E-4</c:v>
                </c:pt>
                <c:pt idx="7214" formatCode="General">
                  <c:v>-4.6338623698648901E-4</c:v>
                </c:pt>
                <c:pt idx="7215" formatCode="General">
                  <c:v>-4.1678779971507401E-4</c:v>
                </c:pt>
                <c:pt idx="7216" formatCode="General">
                  <c:v>-4.3224588575837202E-4</c:v>
                </c:pt>
                <c:pt idx="7217" formatCode="General">
                  <c:v>-4.4555262757737802E-4</c:v>
                </c:pt>
                <c:pt idx="7218" formatCode="General">
                  <c:v>-4.7418223189858098E-4</c:v>
                </c:pt>
                <c:pt idx="7219" formatCode="General">
                  <c:v>-4.3627563815822003E-4</c:v>
                </c:pt>
                <c:pt idx="7220" formatCode="General">
                  <c:v>-4.5545442697318402E-4</c:v>
                </c:pt>
                <c:pt idx="7221" formatCode="General">
                  <c:v>-4.8319684108522E-4</c:v>
                </c:pt>
                <c:pt idx="7222" formatCode="General">
                  <c:v>-4.67848306735231E-4</c:v>
                </c:pt>
                <c:pt idx="7223" formatCode="General">
                  <c:v>-4.8754909166990798E-4</c:v>
                </c:pt>
                <c:pt idx="7224" formatCode="General">
                  <c:v>-4.6050129912852402E-4</c:v>
                </c:pt>
                <c:pt idx="7225" formatCode="General">
                  <c:v>-4.74851705524586E-4</c:v>
                </c:pt>
                <c:pt idx="7226" formatCode="General">
                  <c:v>-4.8899902821763997E-4</c:v>
                </c:pt>
                <c:pt idx="7227" formatCode="General">
                  <c:v>-4.4636068181473101E-4</c:v>
                </c:pt>
                <c:pt idx="7228" formatCode="General">
                  <c:v>-4.4659020655795799E-4</c:v>
                </c:pt>
                <c:pt idx="7229" formatCode="General">
                  <c:v>-4.8937251977765697E-4</c:v>
                </c:pt>
                <c:pt idx="7230" formatCode="General">
                  <c:v>-4.5202460974828201E-4</c:v>
                </c:pt>
                <c:pt idx="7231" formatCode="General">
                  <c:v>-4.5363309904430298E-4</c:v>
                </c:pt>
                <c:pt idx="7232" formatCode="General">
                  <c:v>-4.70734183608195E-4</c:v>
                </c:pt>
                <c:pt idx="7233" formatCode="General">
                  <c:v>-4.6423973839907498E-4</c:v>
                </c:pt>
                <c:pt idx="7234" formatCode="General">
                  <c:v>-4.8025779784310299E-4</c:v>
                </c:pt>
                <c:pt idx="7235" formatCode="General">
                  <c:v>-4.77451437999878E-4</c:v>
                </c:pt>
                <c:pt idx="7236" formatCode="General">
                  <c:v>-4.0436589073100199E-4</c:v>
                </c:pt>
                <c:pt idx="7237" formatCode="General">
                  <c:v>-4.5854148551563001E-4</c:v>
                </c:pt>
                <c:pt idx="7238" formatCode="General">
                  <c:v>-4.3079341441460502E-4</c:v>
                </c:pt>
                <c:pt idx="7239" formatCode="General">
                  <c:v>-4.39253258706009E-4</c:v>
                </c:pt>
                <c:pt idx="7240" formatCode="General">
                  <c:v>-4.3729307698244099E-4</c:v>
                </c:pt>
                <c:pt idx="7241" formatCode="General">
                  <c:v>-4.3616373496034897E-4</c:v>
                </c:pt>
                <c:pt idx="7242" formatCode="General">
                  <c:v>-4.64432214930125E-4</c:v>
                </c:pt>
                <c:pt idx="7243" formatCode="General">
                  <c:v>-4.6268453411947298E-4</c:v>
                </c:pt>
                <c:pt idx="7244" formatCode="General">
                  <c:v>-4.8203313735488E-4</c:v>
                </c:pt>
                <c:pt idx="7245" formatCode="General">
                  <c:v>-4.1655210003648099E-4</c:v>
                </c:pt>
                <c:pt idx="7246" formatCode="General">
                  <c:v>-4.51124922727679E-4</c:v>
                </c:pt>
                <c:pt idx="7247" formatCode="General">
                  <c:v>-4.8210542929136898E-4</c:v>
                </c:pt>
                <c:pt idx="7248" formatCode="General">
                  <c:v>-4.4263614516306998E-4</c:v>
                </c:pt>
                <c:pt idx="7249" formatCode="General">
                  <c:v>-4.9277890426296803E-4</c:v>
                </c:pt>
                <c:pt idx="7250" formatCode="General">
                  <c:v>-5.0021817537777304E-4</c:v>
                </c:pt>
                <c:pt idx="7251" formatCode="General">
                  <c:v>-4.5968395465456299E-4</c:v>
                </c:pt>
                <c:pt idx="7252" formatCode="General">
                  <c:v>-4.34849470543404E-4</c:v>
                </c:pt>
                <c:pt idx="7253" formatCode="General">
                  <c:v>-4.6759478203214298E-4</c:v>
                </c:pt>
                <c:pt idx="7254" formatCode="General">
                  <c:v>-4.4616597155325998E-4</c:v>
                </c:pt>
                <c:pt idx="7255" formatCode="General">
                  <c:v>-4.8510720635494E-4</c:v>
                </c:pt>
                <c:pt idx="7256" formatCode="General">
                  <c:v>-4.7224301259746302E-4</c:v>
                </c:pt>
                <c:pt idx="7257" formatCode="General">
                  <c:v>-4.7927764198781801E-4</c:v>
                </c:pt>
                <c:pt idx="7258" formatCode="General">
                  <c:v>-4.7317212590005899E-4</c:v>
                </c:pt>
                <c:pt idx="7259" formatCode="General">
                  <c:v>-4.5461522545853998E-4</c:v>
                </c:pt>
                <c:pt idx="7260" formatCode="General">
                  <c:v>-4.84498887353503E-4</c:v>
                </c:pt>
                <c:pt idx="7261" formatCode="General">
                  <c:v>-4.40860401753334E-4</c:v>
                </c:pt>
                <c:pt idx="7262" formatCode="General">
                  <c:v>-4.4959803781505599E-4</c:v>
                </c:pt>
                <c:pt idx="7263" formatCode="General">
                  <c:v>-4.4511490461765399E-4</c:v>
                </c:pt>
                <c:pt idx="7264" formatCode="General">
                  <c:v>-4.34332910327147E-4</c:v>
                </c:pt>
                <c:pt idx="7265" formatCode="General">
                  <c:v>-4.3016630607474801E-4</c:v>
                </c:pt>
                <c:pt idx="7266" formatCode="General">
                  <c:v>-4.56538473537905E-4</c:v>
                </c:pt>
                <c:pt idx="7267" formatCode="General">
                  <c:v>-4.4140490060888597E-4</c:v>
                </c:pt>
                <c:pt idx="7268" formatCode="General">
                  <c:v>-4.6348082727508101E-4</c:v>
                </c:pt>
                <c:pt idx="7269" formatCode="General">
                  <c:v>-4.5018723053480197E-4</c:v>
                </c:pt>
                <c:pt idx="7270" formatCode="General">
                  <c:v>-4.4608159528646202E-4</c:v>
                </c:pt>
                <c:pt idx="7271" formatCode="General">
                  <c:v>-4.47428399304468E-4</c:v>
                </c:pt>
                <c:pt idx="7272" formatCode="General">
                  <c:v>-5.4919157471933699E-4</c:v>
                </c:pt>
                <c:pt idx="7273" formatCode="General">
                  <c:v>-4.4172725023406702E-4</c:v>
                </c:pt>
                <c:pt idx="7274" formatCode="General">
                  <c:v>-4.3080263064304602E-4</c:v>
                </c:pt>
                <c:pt idx="7275" formatCode="General">
                  <c:v>-4.75914891775016E-4</c:v>
                </c:pt>
                <c:pt idx="7276" formatCode="General">
                  <c:v>-4.9954354038298605E-4</c:v>
                </c:pt>
                <c:pt idx="7277" formatCode="General">
                  <c:v>-4.5092580955338898E-4</c:v>
                </c:pt>
                <c:pt idx="7278" formatCode="General">
                  <c:v>-4.4292392266744702E-4</c:v>
                </c:pt>
                <c:pt idx="7279" formatCode="General">
                  <c:v>-4.5946283273528399E-4</c:v>
                </c:pt>
                <c:pt idx="7280" formatCode="General">
                  <c:v>-4.8240430309645502E-4</c:v>
                </c:pt>
                <c:pt idx="7281" formatCode="General">
                  <c:v>-4.2065269181162999E-4</c:v>
                </c:pt>
                <c:pt idx="7282" formatCode="General">
                  <c:v>-4.60402874646432E-4</c:v>
                </c:pt>
                <c:pt idx="7283" formatCode="General">
                  <c:v>-4.5785438455366099E-4</c:v>
                </c:pt>
                <c:pt idx="7284" formatCode="General">
                  <c:v>-4.4782041146006099E-4</c:v>
                </c:pt>
                <c:pt idx="7285" formatCode="General">
                  <c:v>-4.7288381758388699E-4</c:v>
                </c:pt>
                <c:pt idx="7286" formatCode="General">
                  <c:v>-4.4439985284676603E-4</c:v>
                </c:pt>
                <c:pt idx="7287" formatCode="General">
                  <c:v>-4.3229240659701298E-4</c:v>
                </c:pt>
                <c:pt idx="7288" formatCode="General">
                  <c:v>-4.3079785898938799E-4</c:v>
                </c:pt>
                <c:pt idx="7289" formatCode="General">
                  <c:v>-4.6647107812002601E-4</c:v>
                </c:pt>
                <c:pt idx="7290" formatCode="General">
                  <c:v>-4.6732072729437302E-4</c:v>
                </c:pt>
                <c:pt idx="7291" formatCode="General">
                  <c:v>-4.8661424351043899E-4</c:v>
                </c:pt>
                <c:pt idx="7292" formatCode="General">
                  <c:v>-4.3421662691856E-4</c:v>
                </c:pt>
                <c:pt idx="7293" formatCode="General">
                  <c:v>-4.25844015725833E-4</c:v>
                </c:pt>
                <c:pt idx="7294" formatCode="General">
                  <c:v>-4.5965954529222501E-4</c:v>
                </c:pt>
                <c:pt idx="7295" formatCode="General">
                  <c:v>-4.4691495180494603E-4</c:v>
                </c:pt>
                <c:pt idx="7296" formatCode="General">
                  <c:v>-4.4206674128310003E-4</c:v>
                </c:pt>
                <c:pt idx="7297" formatCode="General">
                  <c:v>-4.65712304367342E-4</c:v>
                </c:pt>
                <c:pt idx="7298" formatCode="General">
                  <c:v>-4.7155638887791699E-4</c:v>
                </c:pt>
                <c:pt idx="7299" formatCode="General">
                  <c:v>-5.0740143268169504E-4</c:v>
                </c:pt>
                <c:pt idx="7300" formatCode="General">
                  <c:v>-4.7146374096046598E-4</c:v>
                </c:pt>
                <c:pt idx="7301" formatCode="General">
                  <c:v>-4.6860388163826901E-4</c:v>
                </c:pt>
                <c:pt idx="7302" formatCode="General">
                  <c:v>-4.6664163975966197E-4</c:v>
                </c:pt>
                <c:pt idx="7303" formatCode="General">
                  <c:v>-4.2078144722071002E-4</c:v>
                </c:pt>
                <c:pt idx="7304" formatCode="General">
                  <c:v>-4.5515835874330101E-4</c:v>
                </c:pt>
                <c:pt idx="7305" formatCode="General">
                  <c:v>-4.43260013680999E-4</c:v>
                </c:pt>
                <c:pt idx="7306" formatCode="General">
                  <c:v>-4.2406319307179799E-4</c:v>
                </c:pt>
                <c:pt idx="7307" formatCode="General">
                  <c:v>-4.4151528685465702E-4</c:v>
                </c:pt>
                <c:pt idx="7308" formatCode="General">
                  <c:v>-4.28040362545211E-4</c:v>
                </c:pt>
                <c:pt idx="7309" formatCode="General">
                  <c:v>-4.0147457068371499E-4</c:v>
                </c:pt>
                <c:pt idx="7310" formatCode="General">
                  <c:v>-4.71881672049945E-4</c:v>
                </c:pt>
                <c:pt idx="7311" formatCode="General">
                  <c:v>-4.9277614634025697E-4</c:v>
                </c:pt>
                <c:pt idx="7312" formatCode="General">
                  <c:v>-4.3771253682926701E-4</c:v>
                </c:pt>
                <c:pt idx="7313" formatCode="General">
                  <c:v>-4.5026676473730598E-4</c:v>
                </c:pt>
                <c:pt idx="7314" formatCode="General">
                  <c:v>-4.4982413033995599E-4</c:v>
                </c:pt>
                <c:pt idx="7315" formatCode="General">
                  <c:v>-4.50509968342109E-4</c:v>
                </c:pt>
                <c:pt idx="7316" formatCode="General">
                  <c:v>-4.4250110948331102E-4</c:v>
                </c:pt>
                <c:pt idx="7317" formatCode="General">
                  <c:v>-4.4171936092939399E-4</c:v>
                </c:pt>
                <c:pt idx="7318" formatCode="General">
                  <c:v>-4.28468596191304E-4</c:v>
                </c:pt>
                <c:pt idx="7319" formatCode="General">
                  <c:v>-4.9027849730958698E-4</c:v>
                </c:pt>
                <c:pt idx="7320" formatCode="General">
                  <c:v>-4.4509525771187301E-4</c:v>
                </c:pt>
                <c:pt idx="7321" formatCode="General">
                  <c:v>-4.0875610013900801E-4</c:v>
                </c:pt>
                <c:pt idx="7322" formatCode="General">
                  <c:v>-4.8820601190684902E-4</c:v>
                </c:pt>
                <c:pt idx="7323" formatCode="General">
                  <c:v>-4.8379167759593202E-4</c:v>
                </c:pt>
                <c:pt idx="7324" formatCode="General">
                  <c:v>-4.7189500115375299E-4</c:v>
                </c:pt>
                <c:pt idx="7325" formatCode="General">
                  <c:v>-4.3898805291194698E-4</c:v>
                </c:pt>
                <c:pt idx="7326" formatCode="General">
                  <c:v>-4.5837315236116002E-4</c:v>
                </c:pt>
                <c:pt idx="7327" formatCode="General">
                  <c:v>-4.3972884392773901E-4</c:v>
                </c:pt>
                <c:pt idx="7328" formatCode="General">
                  <c:v>-4.3505093620560401E-4</c:v>
                </c:pt>
                <c:pt idx="7329" formatCode="General">
                  <c:v>-4.4590637611464701E-4</c:v>
                </c:pt>
                <c:pt idx="7330" formatCode="General">
                  <c:v>-4.77856588473766E-4</c:v>
                </c:pt>
                <c:pt idx="7331" formatCode="General">
                  <c:v>-4.8295924302339501E-4</c:v>
                </c:pt>
                <c:pt idx="7332" formatCode="General">
                  <c:v>-4.1720967849854498E-4</c:v>
                </c:pt>
                <c:pt idx="7333" formatCode="General">
                  <c:v>-4.4952405326158799E-4</c:v>
                </c:pt>
                <c:pt idx="7334" formatCode="General">
                  <c:v>-4.3463281387950801E-4</c:v>
                </c:pt>
                <c:pt idx="7335" formatCode="General">
                  <c:v>-4.1581388713101601E-4</c:v>
                </c:pt>
                <c:pt idx="7336" formatCode="General">
                  <c:v>-4.6511022483337601E-4</c:v>
                </c:pt>
                <c:pt idx="7337" formatCode="General">
                  <c:v>-4.5626566300483102E-4</c:v>
                </c:pt>
                <c:pt idx="7338" formatCode="General">
                  <c:v>-4.53951162142633E-4</c:v>
                </c:pt>
                <c:pt idx="7339" formatCode="General">
                  <c:v>-4.43591261071551E-4</c:v>
                </c:pt>
                <c:pt idx="7340" formatCode="General">
                  <c:v>-4.1992479529543098E-4</c:v>
                </c:pt>
                <c:pt idx="7341" formatCode="General">
                  <c:v>-4.7589504380583201E-4</c:v>
                </c:pt>
                <c:pt idx="7342" formatCode="General">
                  <c:v>-4.7075305605288599E-4</c:v>
                </c:pt>
                <c:pt idx="7343" formatCode="General">
                  <c:v>-5.0296445753430098E-4</c:v>
                </c:pt>
                <c:pt idx="7344" formatCode="General">
                  <c:v>-4.5393016181433901E-4</c:v>
                </c:pt>
                <c:pt idx="7345" formatCode="General">
                  <c:v>-4.2905405065783503E-4</c:v>
                </c:pt>
                <c:pt idx="7346" formatCode="General">
                  <c:v>-4.9603592059200695E-4</c:v>
                </c:pt>
                <c:pt idx="7347" formatCode="General">
                  <c:v>-4.2415179465878398E-4</c:v>
                </c:pt>
                <c:pt idx="7348" formatCode="General">
                  <c:v>-4.3504569683444801E-4</c:v>
                </c:pt>
                <c:pt idx="7349" formatCode="General">
                  <c:v>-4.56448397453388E-4</c:v>
                </c:pt>
                <c:pt idx="7350" formatCode="General">
                  <c:v>-4.4982076020360701E-4</c:v>
                </c:pt>
                <c:pt idx="7351" formatCode="General">
                  <c:v>-4.2375204783106198E-4</c:v>
                </c:pt>
                <c:pt idx="7352" formatCode="General">
                  <c:v>-4.7248014416427601E-4</c:v>
                </c:pt>
                <c:pt idx="7353" formatCode="General">
                  <c:v>-4.4838473610443698E-4</c:v>
                </c:pt>
                <c:pt idx="7354" formatCode="General">
                  <c:v>-4.78189622694224E-4</c:v>
                </c:pt>
                <c:pt idx="7355" formatCode="General">
                  <c:v>-4.7075578676221397E-4</c:v>
                </c:pt>
                <c:pt idx="7356" formatCode="General">
                  <c:v>-4.38884518160058E-4</c:v>
                </c:pt>
                <c:pt idx="7357" formatCode="General">
                  <c:v>-4.5588014286750302E-4</c:v>
                </c:pt>
                <c:pt idx="7358" formatCode="General">
                  <c:v>-4.31494426541425E-4</c:v>
                </c:pt>
                <c:pt idx="7359" formatCode="General">
                  <c:v>-4.3612506956231E-4</c:v>
                </c:pt>
                <c:pt idx="7360" formatCode="General">
                  <c:v>-4.5099690653737702E-4</c:v>
                </c:pt>
                <c:pt idx="7361" formatCode="General">
                  <c:v>-4.9272408699841199E-4</c:v>
                </c:pt>
                <c:pt idx="7362" formatCode="General">
                  <c:v>-5.3544799117876101E-4</c:v>
                </c:pt>
                <c:pt idx="7363" formatCode="General">
                  <c:v>-4.5496267057778498E-4</c:v>
                </c:pt>
                <c:pt idx="7364" formatCode="General">
                  <c:v>-4.1904542594533602E-4</c:v>
                </c:pt>
                <c:pt idx="7365" formatCode="General">
                  <c:v>-4.6751173014981999E-4</c:v>
                </c:pt>
                <c:pt idx="7366" formatCode="General">
                  <c:v>-4.3909057346481199E-4</c:v>
                </c:pt>
                <c:pt idx="7367" formatCode="General">
                  <c:v>-4.4195043971912898E-4</c:v>
                </c:pt>
                <c:pt idx="7368" formatCode="General">
                  <c:v>-4.6582806014847702E-4</c:v>
                </c:pt>
                <c:pt idx="7369" formatCode="General">
                  <c:v>-5.0120963546546895E-4</c:v>
                </c:pt>
                <c:pt idx="7370" formatCode="General">
                  <c:v>-4.64283831601944E-4</c:v>
                </c:pt>
                <c:pt idx="7371" formatCode="General">
                  <c:v>-4.5263925197630198E-4</c:v>
                </c:pt>
                <c:pt idx="7372" formatCode="General">
                  <c:v>-4.1249541157879099E-4</c:v>
                </c:pt>
                <c:pt idx="7373" formatCode="General">
                  <c:v>-4.4332043100336102E-4</c:v>
                </c:pt>
                <c:pt idx="7374" formatCode="General">
                  <c:v>-4.3601862149350302E-4</c:v>
                </c:pt>
                <c:pt idx="7375" formatCode="General">
                  <c:v>-4.7030687065993101E-4</c:v>
                </c:pt>
                <c:pt idx="7376" formatCode="General">
                  <c:v>-4.3465386533984098E-4</c:v>
                </c:pt>
                <c:pt idx="7377" formatCode="General">
                  <c:v>-4.6517411439658699E-4</c:v>
                </c:pt>
                <c:pt idx="7378" formatCode="General">
                  <c:v>-4.1578781342428603E-4</c:v>
                </c:pt>
                <c:pt idx="7379" formatCode="General">
                  <c:v>-4.4718785528311997E-4</c:v>
                </c:pt>
                <c:pt idx="7380" formatCode="General">
                  <c:v>-4.8108634911795902E-4</c:v>
                </c:pt>
                <c:pt idx="7381" formatCode="General">
                  <c:v>-4.9408015612566604E-4</c:v>
                </c:pt>
                <c:pt idx="7382" formatCode="General">
                  <c:v>-4.76791042195329E-4</c:v>
                </c:pt>
                <c:pt idx="7383" formatCode="General">
                  <c:v>-4.4978045626427299E-4</c:v>
                </c:pt>
                <c:pt idx="7384" formatCode="General">
                  <c:v>-4.1733040233866498E-4</c:v>
                </c:pt>
                <c:pt idx="7385" formatCode="General">
                  <c:v>-4.5924480662814599E-4</c:v>
                </c:pt>
                <c:pt idx="7386" formatCode="General">
                  <c:v>-4.4726678809055401E-4</c:v>
                </c:pt>
                <c:pt idx="7387" formatCode="General">
                  <c:v>-4.4081564136131302E-4</c:v>
                </c:pt>
                <c:pt idx="7388" formatCode="General">
                  <c:v>-4.4859022090592502E-4</c:v>
                </c:pt>
                <c:pt idx="7389" formatCode="General">
                  <c:v>-4.2726130144008498E-4</c:v>
                </c:pt>
                <c:pt idx="7390" formatCode="General">
                  <c:v>-4.1209977003680198E-4</c:v>
                </c:pt>
                <c:pt idx="7391" formatCode="General">
                  <c:v>-4.18325043811222E-4</c:v>
                </c:pt>
                <c:pt idx="7392" formatCode="General">
                  <c:v>-4.5635083546218902E-4</c:v>
                </c:pt>
                <c:pt idx="7393" formatCode="General">
                  <c:v>-4.8006812445386898E-4</c:v>
                </c:pt>
                <c:pt idx="7394" formatCode="General">
                  <c:v>-4.5015610812233401E-4</c:v>
                </c:pt>
                <c:pt idx="7395" formatCode="General">
                  <c:v>-4.8856628942296103E-4</c:v>
                </c:pt>
                <c:pt idx="7396" formatCode="General">
                  <c:v>-4.5340928206233101E-4</c:v>
                </c:pt>
                <c:pt idx="7397" formatCode="General">
                  <c:v>-4.64876975895653E-4</c:v>
                </c:pt>
                <c:pt idx="7398" formatCode="General">
                  <c:v>-4.3818348969971999E-4</c:v>
                </c:pt>
                <c:pt idx="7399" formatCode="General">
                  <c:v>-4.27424225189679E-4</c:v>
                </c:pt>
                <c:pt idx="7400" formatCode="General">
                  <c:v>-4.3576948773576998E-4</c:v>
                </c:pt>
                <c:pt idx="7401" formatCode="General">
                  <c:v>-4.5875609625593502E-4</c:v>
                </c:pt>
                <c:pt idx="7402" formatCode="General">
                  <c:v>-5.0428023658029601E-4</c:v>
                </c:pt>
                <c:pt idx="7403" formatCode="General">
                  <c:v>-4.5821768620502701E-4</c:v>
                </c:pt>
                <c:pt idx="7404" formatCode="General">
                  <c:v>-4.3737874214150899E-4</c:v>
                </c:pt>
                <c:pt idx="7405" formatCode="General">
                  <c:v>-4.62913145531129E-4</c:v>
                </c:pt>
                <c:pt idx="7406" formatCode="General">
                  <c:v>-4.3379540926228601E-4</c:v>
                </c:pt>
                <c:pt idx="7407" formatCode="General">
                  <c:v>-4.6025316874968403E-4</c:v>
                </c:pt>
                <c:pt idx="7408" formatCode="General">
                  <c:v>-4.3071083631051102E-4</c:v>
                </c:pt>
                <c:pt idx="7409" formatCode="General">
                  <c:v>-4.5664123666395198E-4</c:v>
                </c:pt>
                <c:pt idx="7410" formatCode="General">
                  <c:v>-4.4495207921325101E-4</c:v>
                </c:pt>
                <c:pt idx="7411" formatCode="General">
                  <c:v>-4.4386038853831802E-4</c:v>
                </c:pt>
                <c:pt idx="7412" formatCode="General">
                  <c:v>-4.3063951562331799E-4</c:v>
                </c:pt>
                <c:pt idx="7413" formatCode="General">
                  <c:v>-4.5336530034220999E-4</c:v>
                </c:pt>
                <c:pt idx="7414" formatCode="General">
                  <c:v>-4.5943013092141502E-4</c:v>
                </c:pt>
                <c:pt idx="7415" formatCode="General">
                  <c:v>-4.3720893060693702E-4</c:v>
                </c:pt>
                <c:pt idx="7416" formatCode="General">
                  <c:v>-4.2406004272246801E-4</c:v>
                </c:pt>
                <c:pt idx="7417" formatCode="General">
                  <c:v>-4.13648883655904E-4</c:v>
                </c:pt>
                <c:pt idx="7418" formatCode="General">
                  <c:v>-4.5368881727573699E-4</c:v>
                </c:pt>
                <c:pt idx="7419" formatCode="General">
                  <c:v>-4.44174369527305E-4</c:v>
                </c:pt>
                <c:pt idx="7420" formatCode="General">
                  <c:v>-4.9646707216446603E-4</c:v>
                </c:pt>
                <c:pt idx="7421" formatCode="General">
                  <c:v>-4.8446068176464298E-4</c:v>
                </c:pt>
                <c:pt idx="7422" formatCode="General">
                  <c:v>-4.6116773042149202E-4</c:v>
                </c:pt>
                <c:pt idx="7423" formatCode="General">
                  <c:v>-5.2553302055917796E-4</c:v>
                </c:pt>
                <c:pt idx="7424" formatCode="General">
                  <c:v>-4.8480341720810098E-4</c:v>
                </c:pt>
                <c:pt idx="7425" formatCode="General">
                  <c:v>-4.0524680165263398E-4</c:v>
                </c:pt>
                <c:pt idx="7426" formatCode="General">
                  <c:v>-4.5386064809105299E-4</c:v>
                </c:pt>
                <c:pt idx="7427" formatCode="General">
                  <c:v>-4.5374973213454497E-4</c:v>
                </c:pt>
                <c:pt idx="7428" formatCode="General">
                  <c:v>-4.6820932437221E-4</c:v>
                </c:pt>
                <c:pt idx="7429" formatCode="General">
                  <c:v>-4.5430762592531298E-4</c:v>
                </c:pt>
                <c:pt idx="7430" formatCode="General">
                  <c:v>-4.6118343121970902E-4</c:v>
                </c:pt>
                <c:pt idx="7431" formatCode="General">
                  <c:v>-4.5017230939116198E-4</c:v>
                </c:pt>
                <c:pt idx="7432" formatCode="General">
                  <c:v>-4.3732481380257698E-4</c:v>
                </c:pt>
                <c:pt idx="7433" formatCode="General">
                  <c:v>-4.8568100231987499E-4</c:v>
                </c:pt>
                <c:pt idx="7434" formatCode="General">
                  <c:v>-4.4067045954298401E-4</c:v>
                </c:pt>
                <c:pt idx="7435" formatCode="General">
                  <c:v>-4.21964460556822E-4</c:v>
                </c:pt>
                <c:pt idx="7436" formatCode="General">
                  <c:v>-4.5135903413584403E-4</c:v>
                </c:pt>
                <c:pt idx="7437" formatCode="General">
                  <c:v>-4.7461145518441002E-4</c:v>
                </c:pt>
                <c:pt idx="7438" formatCode="General">
                  <c:v>-4.7776059100549301E-4</c:v>
                </c:pt>
                <c:pt idx="7439" formatCode="General">
                  <c:v>-4.56625010381747E-4</c:v>
                </c:pt>
                <c:pt idx="7440" formatCode="General">
                  <c:v>-4.7619308959522498E-4</c:v>
                </c:pt>
                <c:pt idx="7441" formatCode="General">
                  <c:v>-4.9455593025285699E-4</c:v>
                </c:pt>
                <c:pt idx="7442" formatCode="General">
                  <c:v>-4.7042084841291001E-4</c:v>
                </c:pt>
                <c:pt idx="7443" formatCode="General">
                  <c:v>-4.5905259439813E-4</c:v>
                </c:pt>
                <c:pt idx="7444" formatCode="General">
                  <c:v>-4.3795177581179101E-4</c:v>
                </c:pt>
                <c:pt idx="7445" formatCode="General">
                  <c:v>-4.2847179527558902E-4</c:v>
                </c:pt>
                <c:pt idx="7446" formatCode="General">
                  <c:v>-4.4441691539088402E-4</c:v>
                </c:pt>
                <c:pt idx="7447" formatCode="General">
                  <c:v>-4.7899965687986102E-4</c:v>
                </c:pt>
                <c:pt idx="7448" formatCode="General">
                  <c:v>-5.0960567679948505E-4</c:v>
                </c:pt>
                <c:pt idx="7449" formatCode="General">
                  <c:v>-4.5057867301834698E-4</c:v>
                </c:pt>
                <c:pt idx="7450" formatCode="General">
                  <c:v>-4.5118794185134499E-4</c:v>
                </c:pt>
                <c:pt idx="7451" formatCode="General">
                  <c:v>-4.4539485940720599E-4</c:v>
                </c:pt>
                <c:pt idx="7452" formatCode="General">
                  <c:v>-4.4034982346189501E-4</c:v>
                </c:pt>
                <c:pt idx="7453" formatCode="General">
                  <c:v>-4.1663180319148998E-4</c:v>
                </c:pt>
                <c:pt idx="7454" formatCode="General">
                  <c:v>-4.6471007247864701E-4</c:v>
                </c:pt>
                <c:pt idx="7455" formatCode="General">
                  <c:v>-4.6187720452141702E-4</c:v>
                </c:pt>
                <c:pt idx="7456" formatCode="General">
                  <c:v>-4.8142496921381201E-4</c:v>
                </c:pt>
                <c:pt idx="7457" formatCode="General">
                  <c:v>-4.5775318423715698E-4</c:v>
                </c:pt>
                <c:pt idx="7458" formatCode="General">
                  <c:v>-5.0145026432663097E-4</c:v>
                </c:pt>
                <c:pt idx="7459" formatCode="General">
                  <c:v>-5.1851943514489695E-4</c:v>
                </c:pt>
                <c:pt idx="7460" formatCode="General">
                  <c:v>-4.7155635194980901E-4</c:v>
                </c:pt>
                <c:pt idx="7461" formatCode="General">
                  <c:v>-4.4992659157546002E-4</c:v>
                </c:pt>
                <c:pt idx="7462" formatCode="General">
                  <c:v>-4.5414384580708198E-4</c:v>
                </c:pt>
                <c:pt idx="7463" formatCode="General">
                  <c:v>-4.5880707898448799E-4</c:v>
                </c:pt>
                <c:pt idx="7464" formatCode="General">
                  <c:v>-4.3751650808980497E-4</c:v>
                </c:pt>
                <c:pt idx="7465" formatCode="General">
                  <c:v>-4.4103428247054297E-4</c:v>
                </c:pt>
                <c:pt idx="7466" formatCode="General">
                  <c:v>-4.6746956654506399E-4</c:v>
                </c:pt>
                <c:pt idx="7467" formatCode="General">
                  <c:v>-4.6181533092286699E-4</c:v>
                </c:pt>
                <c:pt idx="7468" formatCode="General">
                  <c:v>-4.6990762763144702E-4</c:v>
                </c:pt>
                <c:pt idx="7469" formatCode="General">
                  <c:v>-4.5336816948760402E-4</c:v>
                </c:pt>
                <c:pt idx="7470" formatCode="General">
                  <c:v>-4.6173204252099998E-4</c:v>
                </c:pt>
                <c:pt idx="7471" formatCode="General">
                  <c:v>-4.2708045291497802E-4</c:v>
                </c:pt>
                <c:pt idx="7472" formatCode="General">
                  <c:v>-5.1220075277155904E-4</c:v>
                </c:pt>
                <c:pt idx="7473" formatCode="General">
                  <c:v>-4.1513511129131299E-4</c:v>
                </c:pt>
                <c:pt idx="7474" formatCode="General">
                  <c:v>-4.42948523175512E-4</c:v>
                </c:pt>
                <c:pt idx="7475" formatCode="General">
                  <c:v>-4.5540886489167198E-4</c:v>
                </c:pt>
                <c:pt idx="7476" formatCode="General">
                  <c:v>-4.9394137275137297E-4</c:v>
                </c:pt>
                <c:pt idx="7477" formatCode="General">
                  <c:v>-4.5473804460321597E-4</c:v>
                </c:pt>
                <c:pt idx="7478" formatCode="General">
                  <c:v>-4.50557198883206E-4</c:v>
                </c:pt>
                <c:pt idx="7479" formatCode="General">
                  <c:v>-4.3170447398431001E-4</c:v>
                </c:pt>
                <c:pt idx="7480" formatCode="General">
                  <c:v>-4.2264668982102099E-4</c:v>
                </c:pt>
                <c:pt idx="7481" formatCode="General">
                  <c:v>-4.3434729763922199E-4</c:v>
                </c:pt>
                <c:pt idx="7482" formatCode="General">
                  <c:v>-4.1890417104722998E-4</c:v>
                </c:pt>
                <c:pt idx="7483" formatCode="General">
                  <c:v>-4.5956137705059001E-4</c:v>
                </c:pt>
                <c:pt idx="7484" formatCode="General">
                  <c:v>-4.8018704753568901E-4</c:v>
                </c:pt>
                <c:pt idx="7485" formatCode="General">
                  <c:v>-4.2274107488760498E-4</c:v>
                </c:pt>
                <c:pt idx="7486" formatCode="General">
                  <c:v>-4.3387495203542901E-4</c:v>
                </c:pt>
                <c:pt idx="7487" formatCode="General">
                  <c:v>-4.8656294389539902E-4</c:v>
                </c:pt>
                <c:pt idx="7488" formatCode="General">
                  <c:v>-4.4652582992181798E-4</c:v>
                </c:pt>
                <c:pt idx="7489" formatCode="General">
                  <c:v>-4.55597164075601E-4</c:v>
                </c:pt>
                <c:pt idx="7490" formatCode="General">
                  <c:v>-4.5638180341971298E-4</c:v>
                </c:pt>
                <c:pt idx="7491" formatCode="General">
                  <c:v>-4.6086905480685299E-4</c:v>
                </c:pt>
                <c:pt idx="7492" formatCode="General">
                  <c:v>-4.6578575022297502E-4</c:v>
                </c:pt>
                <c:pt idx="7493" formatCode="General">
                  <c:v>-4.2176547868731803E-4</c:v>
                </c:pt>
                <c:pt idx="7494" formatCode="General">
                  <c:v>-4.7918326476914698E-4</c:v>
                </c:pt>
                <c:pt idx="7495" formatCode="General">
                  <c:v>-4.4822893835921201E-4</c:v>
                </c:pt>
                <c:pt idx="7496" formatCode="General">
                  <c:v>-4.4097980137856603E-4</c:v>
                </c:pt>
                <c:pt idx="7497" formatCode="General">
                  <c:v>-4.0756361682834703E-4</c:v>
                </c:pt>
                <c:pt idx="7498" formatCode="General">
                  <c:v>-4.7083256629799002E-4</c:v>
                </c:pt>
                <c:pt idx="7499" formatCode="General">
                  <c:v>-4.37718361190395E-4</c:v>
                </c:pt>
                <c:pt idx="7500" formatCode="General">
                  <c:v>-4.5097385188853901E-4</c:v>
                </c:pt>
                <c:pt idx="7501" formatCode="General">
                  <c:v>-4.6669241906329898E-4</c:v>
                </c:pt>
                <c:pt idx="7502" formatCode="General">
                  <c:v>-4.2113585504171099E-4</c:v>
                </c:pt>
                <c:pt idx="7503" formatCode="General">
                  <c:v>-4.1239633952105102E-4</c:v>
                </c:pt>
                <c:pt idx="7504" formatCode="General">
                  <c:v>-4.5970897879662001E-4</c:v>
                </c:pt>
                <c:pt idx="7505" formatCode="General">
                  <c:v>-4.42326019323428E-4</c:v>
                </c:pt>
                <c:pt idx="7506" formatCode="General">
                  <c:v>-4.6971051887913099E-4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5C-45A5-AB0E-2AFC830AC175}"/>
            </c:ext>
          </c:extLst>
        </c:ser>
        <c:ser>
          <c:idx val="4"/>
          <c:order val="4"/>
          <c:tx>
            <c:v>down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'[manParal_Aries_Nb3Sn_Nb_Cu(SUBU2)DL_11_02_19.xlsx]data_Loop'!$Z$13:$Z$1948</c:f>
              <c:numCache>
                <c:formatCode>General</c:formatCode>
                <c:ptCount val="1936"/>
                <c:pt idx="0">
                  <c:v>15000.0498046875</c:v>
                </c:pt>
                <c:pt idx="1">
                  <c:v>14999.909667968701</c:v>
                </c:pt>
                <c:pt idx="2">
                  <c:v>14995.28125</c:v>
                </c:pt>
                <c:pt idx="3">
                  <c:v>14983.568359375</c:v>
                </c:pt>
                <c:pt idx="4">
                  <c:v>14969.4560546875</c:v>
                </c:pt>
                <c:pt idx="5">
                  <c:v>14955.555175781299</c:v>
                </c:pt>
                <c:pt idx="6">
                  <c:v>14940.637207031299</c:v>
                </c:pt>
                <c:pt idx="7">
                  <c:v>14925.4521484375</c:v>
                </c:pt>
                <c:pt idx="8">
                  <c:v>14910.916503906201</c:v>
                </c:pt>
                <c:pt idx="9">
                  <c:v>14895.538574218701</c:v>
                </c:pt>
                <c:pt idx="10">
                  <c:v>14880.4619140625</c:v>
                </c:pt>
                <c:pt idx="11">
                  <c:v>14865.9130859375</c:v>
                </c:pt>
                <c:pt idx="12">
                  <c:v>14850.396484375</c:v>
                </c:pt>
                <c:pt idx="13">
                  <c:v>14835.269042968701</c:v>
                </c:pt>
                <c:pt idx="14">
                  <c:v>14820.80859375</c:v>
                </c:pt>
                <c:pt idx="15">
                  <c:v>14805.606933593799</c:v>
                </c:pt>
                <c:pt idx="16">
                  <c:v>14790.441894531299</c:v>
                </c:pt>
                <c:pt idx="17">
                  <c:v>14775.453125</c:v>
                </c:pt>
                <c:pt idx="18">
                  <c:v>14759.7861328125</c:v>
                </c:pt>
                <c:pt idx="19">
                  <c:v>14744.15625</c:v>
                </c:pt>
                <c:pt idx="20">
                  <c:v>14730.09765625</c:v>
                </c:pt>
                <c:pt idx="21">
                  <c:v>14715.737792968701</c:v>
                </c:pt>
                <c:pt idx="22">
                  <c:v>14700.4599609375</c:v>
                </c:pt>
                <c:pt idx="23">
                  <c:v>14685.961425781299</c:v>
                </c:pt>
                <c:pt idx="24">
                  <c:v>14671.174316406201</c:v>
                </c:pt>
                <c:pt idx="25">
                  <c:v>14656.3623046875</c:v>
                </c:pt>
                <c:pt idx="26">
                  <c:v>14641.1591796875</c:v>
                </c:pt>
                <c:pt idx="27">
                  <c:v>14626.0068359375</c:v>
                </c:pt>
                <c:pt idx="28">
                  <c:v>14611.056640625</c:v>
                </c:pt>
                <c:pt idx="29">
                  <c:v>14595.8291015625</c:v>
                </c:pt>
                <c:pt idx="30">
                  <c:v>14581.40625</c:v>
                </c:pt>
                <c:pt idx="31">
                  <c:v>14566.6943359375</c:v>
                </c:pt>
                <c:pt idx="32">
                  <c:v>14551.504394531299</c:v>
                </c:pt>
                <c:pt idx="33">
                  <c:v>14536.552734375</c:v>
                </c:pt>
                <c:pt idx="34">
                  <c:v>14521.8408203125</c:v>
                </c:pt>
                <c:pt idx="35">
                  <c:v>14507.028808593799</c:v>
                </c:pt>
                <c:pt idx="36">
                  <c:v>14491.649902343799</c:v>
                </c:pt>
                <c:pt idx="37">
                  <c:v>14476.598144531299</c:v>
                </c:pt>
                <c:pt idx="38">
                  <c:v>14461.320800781299</c:v>
                </c:pt>
                <c:pt idx="39">
                  <c:v>14446.559082031299</c:v>
                </c:pt>
                <c:pt idx="40">
                  <c:v>14432.0478515625</c:v>
                </c:pt>
                <c:pt idx="41">
                  <c:v>14417.109375</c:v>
                </c:pt>
                <c:pt idx="42">
                  <c:v>14401.970214843799</c:v>
                </c:pt>
                <c:pt idx="43">
                  <c:v>14386.440917968799</c:v>
                </c:pt>
                <c:pt idx="44">
                  <c:v>14371.955078125</c:v>
                </c:pt>
                <c:pt idx="45">
                  <c:v>14357.317871093799</c:v>
                </c:pt>
                <c:pt idx="46">
                  <c:v>14341.9267578125</c:v>
                </c:pt>
                <c:pt idx="47">
                  <c:v>14326.774902343701</c:v>
                </c:pt>
                <c:pt idx="48">
                  <c:v>14311.7109375</c:v>
                </c:pt>
                <c:pt idx="49">
                  <c:v>14296.72265625</c:v>
                </c:pt>
                <c:pt idx="50">
                  <c:v>14282.2119140625</c:v>
                </c:pt>
                <c:pt idx="51">
                  <c:v>14267.474121093799</c:v>
                </c:pt>
                <c:pt idx="52">
                  <c:v>14252.3466796875</c:v>
                </c:pt>
                <c:pt idx="53">
                  <c:v>14237.2958984375</c:v>
                </c:pt>
                <c:pt idx="54">
                  <c:v>14221.98046875</c:v>
                </c:pt>
                <c:pt idx="55">
                  <c:v>14207.1669921875</c:v>
                </c:pt>
                <c:pt idx="56">
                  <c:v>14192.8203125</c:v>
                </c:pt>
                <c:pt idx="57">
                  <c:v>14177.70703125</c:v>
                </c:pt>
                <c:pt idx="58">
                  <c:v>14161.372558593799</c:v>
                </c:pt>
                <c:pt idx="59">
                  <c:v>14146.006347656299</c:v>
                </c:pt>
                <c:pt idx="60">
                  <c:v>14132.174316406201</c:v>
                </c:pt>
                <c:pt idx="61">
                  <c:v>14117.2607421875</c:v>
                </c:pt>
                <c:pt idx="62">
                  <c:v>14102.2724609375</c:v>
                </c:pt>
                <c:pt idx="63">
                  <c:v>14087.636230468701</c:v>
                </c:pt>
                <c:pt idx="64">
                  <c:v>14072.031738281201</c:v>
                </c:pt>
                <c:pt idx="65">
                  <c:v>14057.181640625</c:v>
                </c:pt>
                <c:pt idx="66">
                  <c:v>14042.821777343701</c:v>
                </c:pt>
                <c:pt idx="67">
                  <c:v>14027.857421875</c:v>
                </c:pt>
                <c:pt idx="68">
                  <c:v>14013.057128906201</c:v>
                </c:pt>
                <c:pt idx="69">
                  <c:v>13998.08203125</c:v>
                </c:pt>
                <c:pt idx="70">
                  <c:v>13982.9296875</c:v>
                </c:pt>
                <c:pt idx="71">
                  <c:v>13967.211425781299</c:v>
                </c:pt>
                <c:pt idx="72">
                  <c:v>13952.5751953125</c:v>
                </c:pt>
                <c:pt idx="73">
                  <c:v>13938.4033203125</c:v>
                </c:pt>
                <c:pt idx="74">
                  <c:v>13923.46484375</c:v>
                </c:pt>
                <c:pt idx="75">
                  <c:v>13908.9169921875</c:v>
                </c:pt>
                <c:pt idx="76">
                  <c:v>13893.77734375</c:v>
                </c:pt>
                <c:pt idx="77">
                  <c:v>13878.411621093799</c:v>
                </c:pt>
                <c:pt idx="78">
                  <c:v>13863.800292968799</c:v>
                </c:pt>
                <c:pt idx="79">
                  <c:v>13849.0625</c:v>
                </c:pt>
                <c:pt idx="80">
                  <c:v>13833.9482421875</c:v>
                </c:pt>
                <c:pt idx="81">
                  <c:v>13818.935058593799</c:v>
                </c:pt>
                <c:pt idx="82">
                  <c:v>13803.6572265625</c:v>
                </c:pt>
                <c:pt idx="83">
                  <c:v>13788.54296875</c:v>
                </c:pt>
                <c:pt idx="84">
                  <c:v>13773.830566406201</c:v>
                </c:pt>
                <c:pt idx="85">
                  <c:v>13758.740722656299</c:v>
                </c:pt>
                <c:pt idx="86">
                  <c:v>13743.765136718799</c:v>
                </c:pt>
                <c:pt idx="87">
                  <c:v>13729.091308593799</c:v>
                </c:pt>
                <c:pt idx="88">
                  <c:v>13713.649902343701</c:v>
                </c:pt>
                <c:pt idx="89">
                  <c:v>13698.673339843799</c:v>
                </c:pt>
                <c:pt idx="90">
                  <c:v>13684.351074218701</c:v>
                </c:pt>
                <c:pt idx="91">
                  <c:v>13669.3876953125</c:v>
                </c:pt>
                <c:pt idx="92">
                  <c:v>13654.474121093799</c:v>
                </c:pt>
                <c:pt idx="93">
                  <c:v>13639.6240234375</c:v>
                </c:pt>
                <c:pt idx="94">
                  <c:v>13624.484863281201</c:v>
                </c:pt>
                <c:pt idx="95">
                  <c:v>13609.433105468701</c:v>
                </c:pt>
                <c:pt idx="96">
                  <c:v>13594.520019531299</c:v>
                </c:pt>
                <c:pt idx="97">
                  <c:v>13579.93359375</c:v>
                </c:pt>
                <c:pt idx="98">
                  <c:v>13564.781738281201</c:v>
                </c:pt>
                <c:pt idx="99">
                  <c:v>13549.44140625</c:v>
                </c:pt>
                <c:pt idx="100">
                  <c:v>13534.6787109375</c:v>
                </c:pt>
                <c:pt idx="101">
                  <c:v>13519.865722656299</c:v>
                </c:pt>
                <c:pt idx="102">
                  <c:v>13505.0537109375</c:v>
                </c:pt>
                <c:pt idx="103">
                  <c:v>13489.6884765625</c:v>
                </c:pt>
                <c:pt idx="104">
                  <c:v>13474.661621093799</c:v>
                </c:pt>
                <c:pt idx="105">
                  <c:v>13460.112792968799</c:v>
                </c:pt>
                <c:pt idx="106">
                  <c:v>13444.910644531299</c:v>
                </c:pt>
                <c:pt idx="107">
                  <c:v>13429.7080078125</c:v>
                </c:pt>
                <c:pt idx="108">
                  <c:v>13415.234863281201</c:v>
                </c:pt>
                <c:pt idx="109">
                  <c:v>13399.529785156201</c:v>
                </c:pt>
                <c:pt idx="110">
                  <c:v>13384.050292968799</c:v>
                </c:pt>
                <c:pt idx="111">
                  <c:v>13370.269042968799</c:v>
                </c:pt>
                <c:pt idx="112">
                  <c:v>13355.29296875</c:v>
                </c:pt>
                <c:pt idx="113">
                  <c:v>13340.278808593799</c:v>
                </c:pt>
                <c:pt idx="114">
                  <c:v>13325.21484375</c:v>
                </c:pt>
                <c:pt idx="115">
                  <c:v>13310.2138671875</c:v>
                </c:pt>
                <c:pt idx="116">
                  <c:v>13295.464355468701</c:v>
                </c:pt>
                <c:pt idx="117">
                  <c:v>13280.538574218701</c:v>
                </c:pt>
                <c:pt idx="118">
                  <c:v>13265.764160156201</c:v>
                </c:pt>
                <c:pt idx="119">
                  <c:v>13250.34765625</c:v>
                </c:pt>
                <c:pt idx="120">
                  <c:v>13234.9306640625</c:v>
                </c:pt>
                <c:pt idx="121">
                  <c:v>13219.678222656299</c:v>
                </c:pt>
                <c:pt idx="122">
                  <c:v>13204.841308593799</c:v>
                </c:pt>
                <c:pt idx="123">
                  <c:v>13190.519042968799</c:v>
                </c:pt>
                <c:pt idx="124">
                  <c:v>13176.233886718799</c:v>
                </c:pt>
                <c:pt idx="125">
                  <c:v>13160.8935546875</c:v>
                </c:pt>
                <c:pt idx="126">
                  <c:v>13145.540527343701</c:v>
                </c:pt>
                <c:pt idx="127">
                  <c:v>13130.791015625</c:v>
                </c:pt>
                <c:pt idx="128">
                  <c:v>13115.776855468701</c:v>
                </c:pt>
                <c:pt idx="129">
                  <c:v>13100.725097656299</c:v>
                </c:pt>
                <c:pt idx="130">
                  <c:v>13086.1640625</c:v>
                </c:pt>
                <c:pt idx="131">
                  <c:v>13070.923828125</c:v>
                </c:pt>
                <c:pt idx="132">
                  <c:v>13055.118652343701</c:v>
                </c:pt>
                <c:pt idx="133">
                  <c:v>13040.1923828125</c:v>
                </c:pt>
                <c:pt idx="134">
                  <c:v>13025.4169921875</c:v>
                </c:pt>
                <c:pt idx="135">
                  <c:v>13011.057128906201</c:v>
                </c:pt>
                <c:pt idx="136">
                  <c:v>12996.26953125</c:v>
                </c:pt>
                <c:pt idx="137">
                  <c:v>12981.029785156201</c:v>
                </c:pt>
                <c:pt idx="138">
                  <c:v>12965.538574218701</c:v>
                </c:pt>
                <c:pt idx="139">
                  <c:v>12950.159667968799</c:v>
                </c:pt>
                <c:pt idx="140">
                  <c:v>12934.869140625</c:v>
                </c:pt>
                <c:pt idx="141">
                  <c:v>12920.6103515625</c:v>
                </c:pt>
                <c:pt idx="142">
                  <c:v>12906.703125</c:v>
                </c:pt>
                <c:pt idx="143">
                  <c:v>12891.638671875</c:v>
                </c:pt>
                <c:pt idx="144">
                  <c:v>12876.7001953125</c:v>
                </c:pt>
                <c:pt idx="145">
                  <c:v>12861.950683593799</c:v>
                </c:pt>
                <c:pt idx="146">
                  <c:v>12846.1572265625</c:v>
                </c:pt>
                <c:pt idx="147">
                  <c:v>12831.093261718799</c:v>
                </c:pt>
                <c:pt idx="148">
                  <c:v>12817.224121093799</c:v>
                </c:pt>
                <c:pt idx="149">
                  <c:v>12801.883300781299</c:v>
                </c:pt>
                <c:pt idx="150">
                  <c:v>12786.265625</c:v>
                </c:pt>
                <c:pt idx="151">
                  <c:v>12771.754394531299</c:v>
                </c:pt>
                <c:pt idx="152">
                  <c:v>12756.3759765625</c:v>
                </c:pt>
                <c:pt idx="153">
                  <c:v>12740.583496093799</c:v>
                </c:pt>
                <c:pt idx="154">
                  <c:v>12726.550292968799</c:v>
                </c:pt>
                <c:pt idx="155">
                  <c:v>12712.4287109375</c:v>
                </c:pt>
                <c:pt idx="156">
                  <c:v>12697.3017578125</c:v>
                </c:pt>
                <c:pt idx="157">
                  <c:v>12682.1875</c:v>
                </c:pt>
                <c:pt idx="158">
                  <c:v>12667.3623046875</c:v>
                </c:pt>
                <c:pt idx="159">
                  <c:v>12652.474609375</c:v>
                </c:pt>
                <c:pt idx="160">
                  <c:v>12637.586425781299</c:v>
                </c:pt>
                <c:pt idx="161">
                  <c:v>12622.421386718799</c:v>
                </c:pt>
                <c:pt idx="162">
                  <c:v>12607.5087890625</c:v>
                </c:pt>
                <c:pt idx="163">
                  <c:v>12592.495605468701</c:v>
                </c:pt>
                <c:pt idx="164">
                  <c:v>12577.217285156201</c:v>
                </c:pt>
                <c:pt idx="165">
                  <c:v>12562.278808593799</c:v>
                </c:pt>
                <c:pt idx="166">
                  <c:v>12547.843261718799</c:v>
                </c:pt>
                <c:pt idx="167">
                  <c:v>12533.018066406201</c:v>
                </c:pt>
                <c:pt idx="168">
                  <c:v>12517.6650390625</c:v>
                </c:pt>
                <c:pt idx="169">
                  <c:v>12502.7763671875</c:v>
                </c:pt>
                <c:pt idx="170">
                  <c:v>12487.423339843799</c:v>
                </c:pt>
                <c:pt idx="171">
                  <c:v>12472.447753906201</c:v>
                </c:pt>
                <c:pt idx="172">
                  <c:v>12457.9365234375</c:v>
                </c:pt>
                <c:pt idx="173">
                  <c:v>12443.060546875</c:v>
                </c:pt>
                <c:pt idx="174">
                  <c:v>12427.896484375</c:v>
                </c:pt>
                <c:pt idx="175">
                  <c:v>12413.247558593799</c:v>
                </c:pt>
                <c:pt idx="176">
                  <c:v>12398.535644531299</c:v>
                </c:pt>
                <c:pt idx="177">
                  <c:v>12383.270019531299</c:v>
                </c:pt>
                <c:pt idx="178">
                  <c:v>12368.055175781299</c:v>
                </c:pt>
                <c:pt idx="179">
                  <c:v>12352.7021484375</c:v>
                </c:pt>
                <c:pt idx="180">
                  <c:v>12336.8955078125</c:v>
                </c:pt>
                <c:pt idx="181">
                  <c:v>12321.78125</c:v>
                </c:pt>
                <c:pt idx="182">
                  <c:v>12308.125488281201</c:v>
                </c:pt>
                <c:pt idx="183">
                  <c:v>12293.689941406201</c:v>
                </c:pt>
                <c:pt idx="184">
                  <c:v>12278.575683593799</c:v>
                </c:pt>
                <c:pt idx="185">
                  <c:v>12263.6376953125</c:v>
                </c:pt>
                <c:pt idx="186">
                  <c:v>12248.4482421875</c:v>
                </c:pt>
                <c:pt idx="187">
                  <c:v>12233.509765625</c:v>
                </c:pt>
                <c:pt idx="188">
                  <c:v>12219.036621093799</c:v>
                </c:pt>
                <c:pt idx="189">
                  <c:v>12204.399902343701</c:v>
                </c:pt>
                <c:pt idx="190">
                  <c:v>12189.3232421875</c:v>
                </c:pt>
                <c:pt idx="191">
                  <c:v>12174.0205078125</c:v>
                </c:pt>
                <c:pt idx="192">
                  <c:v>12158.880859375</c:v>
                </c:pt>
                <c:pt idx="193">
                  <c:v>12144.005371093799</c:v>
                </c:pt>
                <c:pt idx="194">
                  <c:v>12129.029296875</c:v>
                </c:pt>
                <c:pt idx="195">
                  <c:v>12113.9521484375</c:v>
                </c:pt>
                <c:pt idx="196">
                  <c:v>12099.189941406201</c:v>
                </c:pt>
                <c:pt idx="197">
                  <c:v>12083.925292968799</c:v>
                </c:pt>
                <c:pt idx="198">
                  <c:v>12068.999511718799</c:v>
                </c:pt>
                <c:pt idx="199">
                  <c:v>12054.563964843799</c:v>
                </c:pt>
                <c:pt idx="200">
                  <c:v>12038.921386718799</c:v>
                </c:pt>
                <c:pt idx="201">
                  <c:v>12023.907714843799</c:v>
                </c:pt>
                <c:pt idx="202">
                  <c:v>12009.560058593799</c:v>
                </c:pt>
                <c:pt idx="203">
                  <c:v>11994.470703125</c:v>
                </c:pt>
                <c:pt idx="204">
                  <c:v>11979.419921875</c:v>
                </c:pt>
                <c:pt idx="205">
                  <c:v>11964.645019531299</c:v>
                </c:pt>
                <c:pt idx="206">
                  <c:v>11949.2939453125</c:v>
                </c:pt>
                <c:pt idx="207">
                  <c:v>11934.220214843799</c:v>
                </c:pt>
                <c:pt idx="208">
                  <c:v>11919.709472656299</c:v>
                </c:pt>
                <c:pt idx="209">
                  <c:v>11904.142089843799</c:v>
                </c:pt>
                <c:pt idx="210">
                  <c:v>11888.901855468701</c:v>
                </c:pt>
                <c:pt idx="211">
                  <c:v>11874.6298828125</c:v>
                </c:pt>
                <c:pt idx="212">
                  <c:v>11859.478027343701</c:v>
                </c:pt>
                <c:pt idx="213">
                  <c:v>11843.559082031201</c:v>
                </c:pt>
                <c:pt idx="214">
                  <c:v>11829.0986328125</c:v>
                </c:pt>
                <c:pt idx="215">
                  <c:v>11814.323730468701</c:v>
                </c:pt>
                <c:pt idx="216">
                  <c:v>11799.045410156201</c:v>
                </c:pt>
                <c:pt idx="217">
                  <c:v>11784.6728515625</c:v>
                </c:pt>
                <c:pt idx="218">
                  <c:v>11769.9609375</c:v>
                </c:pt>
                <c:pt idx="219">
                  <c:v>11754.595214843799</c:v>
                </c:pt>
                <c:pt idx="220">
                  <c:v>11739.732421875</c:v>
                </c:pt>
                <c:pt idx="221">
                  <c:v>11725.322265625</c:v>
                </c:pt>
                <c:pt idx="222">
                  <c:v>11710.031738281201</c:v>
                </c:pt>
                <c:pt idx="223">
                  <c:v>11695.0810546875</c:v>
                </c:pt>
                <c:pt idx="224">
                  <c:v>11680.432128906201</c:v>
                </c:pt>
                <c:pt idx="225">
                  <c:v>11665.2294921875</c:v>
                </c:pt>
                <c:pt idx="226">
                  <c:v>11650.052246093799</c:v>
                </c:pt>
                <c:pt idx="227">
                  <c:v>11635.251953125</c:v>
                </c:pt>
                <c:pt idx="228">
                  <c:v>11620.326171875</c:v>
                </c:pt>
                <c:pt idx="229">
                  <c:v>11605.174316406201</c:v>
                </c:pt>
                <c:pt idx="230">
                  <c:v>11590.2109375</c:v>
                </c:pt>
                <c:pt idx="231">
                  <c:v>11575.322753906201</c:v>
                </c:pt>
                <c:pt idx="232">
                  <c:v>11560.3720703125</c:v>
                </c:pt>
                <c:pt idx="233">
                  <c:v>11545.3583984375</c:v>
                </c:pt>
                <c:pt idx="234">
                  <c:v>11530.1806640625</c:v>
                </c:pt>
                <c:pt idx="235">
                  <c:v>11515.229980468799</c:v>
                </c:pt>
                <c:pt idx="236">
                  <c:v>11500.329589843799</c:v>
                </c:pt>
                <c:pt idx="237">
                  <c:v>11485.076660156201</c:v>
                </c:pt>
                <c:pt idx="238">
                  <c:v>11470.1630859375</c:v>
                </c:pt>
                <c:pt idx="239">
                  <c:v>11455.011230468799</c:v>
                </c:pt>
                <c:pt idx="240">
                  <c:v>11439.645996093799</c:v>
                </c:pt>
                <c:pt idx="241">
                  <c:v>11424.267578125</c:v>
                </c:pt>
                <c:pt idx="242">
                  <c:v>11408.7001953125</c:v>
                </c:pt>
                <c:pt idx="243">
                  <c:v>11394.013183593799</c:v>
                </c:pt>
                <c:pt idx="244">
                  <c:v>11378.798339843799</c:v>
                </c:pt>
                <c:pt idx="245">
                  <c:v>11363.395019531201</c:v>
                </c:pt>
                <c:pt idx="246">
                  <c:v>11349.349121093799</c:v>
                </c:pt>
                <c:pt idx="247">
                  <c:v>11335.215332031201</c:v>
                </c:pt>
                <c:pt idx="248">
                  <c:v>11320.353027343799</c:v>
                </c:pt>
                <c:pt idx="249">
                  <c:v>11305.3388671875</c:v>
                </c:pt>
                <c:pt idx="250">
                  <c:v>11290.2490234375</c:v>
                </c:pt>
                <c:pt idx="251">
                  <c:v>11274.833496093799</c:v>
                </c:pt>
                <c:pt idx="252">
                  <c:v>11259.6689453125</c:v>
                </c:pt>
                <c:pt idx="253">
                  <c:v>11244.931640625</c:v>
                </c:pt>
                <c:pt idx="254">
                  <c:v>11229.540527343799</c:v>
                </c:pt>
                <c:pt idx="255">
                  <c:v>11214.5263671875</c:v>
                </c:pt>
                <c:pt idx="256">
                  <c:v>11200.191894531201</c:v>
                </c:pt>
                <c:pt idx="257">
                  <c:v>11185.492675781299</c:v>
                </c:pt>
                <c:pt idx="258">
                  <c:v>11170.126953125</c:v>
                </c:pt>
                <c:pt idx="259">
                  <c:v>11154.346191406201</c:v>
                </c:pt>
                <c:pt idx="260">
                  <c:v>11138.3515625</c:v>
                </c:pt>
                <c:pt idx="261">
                  <c:v>11124.0166015625</c:v>
                </c:pt>
                <c:pt idx="262">
                  <c:v>11109.2919921875</c:v>
                </c:pt>
                <c:pt idx="263">
                  <c:v>11093.310058593799</c:v>
                </c:pt>
                <c:pt idx="264">
                  <c:v>11079.075683593799</c:v>
                </c:pt>
                <c:pt idx="265">
                  <c:v>11064.6904296875</c:v>
                </c:pt>
                <c:pt idx="266">
                  <c:v>11050.142089843799</c:v>
                </c:pt>
                <c:pt idx="267">
                  <c:v>11035.254394531201</c:v>
                </c:pt>
                <c:pt idx="268">
                  <c:v>11020.114746093799</c:v>
                </c:pt>
                <c:pt idx="269">
                  <c:v>11005.201660156201</c:v>
                </c:pt>
                <c:pt idx="270">
                  <c:v>10990.3388671875</c:v>
                </c:pt>
                <c:pt idx="271">
                  <c:v>10975.525878906201</c:v>
                </c:pt>
                <c:pt idx="272">
                  <c:v>10959.64453125</c:v>
                </c:pt>
                <c:pt idx="273">
                  <c:v>10944.7568359375</c:v>
                </c:pt>
                <c:pt idx="274">
                  <c:v>10929.906738281299</c:v>
                </c:pt>
                <c:pt idx="275">
                  <c:v>10913.735839843799</c:v>
                </c:pt>
                <c:pt idx="276">
                  <c:v>10899.463378906201</c:v>
                </c:pt>
                <c:pt idx="277">
                  <c:v>10885.015625</c:v>
                </c:pt>
                <c:pt idx="278">
                  <c:v>10869.260253906201</c:v>
                </c:pt>
                <c:pt idx="279">
                  <c:v>10854.460449218701</c:v>
                </c:pt>
                <c:pt idx="280">
                  <c:v>10840.263671875</c:v>
                </c:pt>
                <c:pt idx="281">
                  <c:v>10825.626953125</c:v>
                </c:pt>
                <c:pt idx="282">
                  <c:v>10809.959472656201</c:v>
                </c:pt>
                <c:pt idx="283">
                  <c:v>10795.222167968799</c:v>
                </c:pt>
                <c:pt idx="284">
                  <c:v>10780.8876953125</c:v>
                </c:pt>
                <c:pt idx="285">
                  <c:v>10765.434082031201</c:v>
                </c:pt>
                <c:pt idx="286">
                  <c:v>10750.4072265625</c:v>
                </c:pt>
                <c:pt idx="287">
                  <c:v>10735.720214843799</c:v>
                </c:pt>
                <c:pt idx="288">
                  <c:v>10720.5810546875</c:v>
                </c:pt>
                <c:pt idx="289">
                  <c:v>10705.1396484375</c:v>
                </c:pt>
                <c:pt idx="290">
                  <c:v>10690.364746093799</c:v>
                </c:pt>
                <c:pt idx="291">
                  <c:v>10675.8037109375</c:v>
                </c:pt>
                <c:pt idx="292">
                  <c:v>10660.123535156201</c:v>
                </c:pt>
                <c:pt idx="293">
                  <c:v>10645.248046875</c:v>
                </c:pt>
                <c:pt idx="294">
                  <c:v>10630.837890625</c:v>
                </c:pt>
                <c:pt idx="295">
                  <c:v>10615.773925781299</c:v>
                </c:pt>
                <c:pt idx="296">
                  <c:v>10600.936035156201</c:v>
                </c:pt>
                <c:pt idx="297">
                  <c:v>10585.4443359375</c:v>
                </c:pt>
                <c:pt idx="298">
                  <c:v>10570.367675781299</c:v>
                </c:pt>
                <c:pt idx="299">
                  <c:v>10555.9072265625</c:v>
                </c:pt>
                <c:pt idx="300">
                  <c:v>10540.817871093799</c:v>
                </c:pt>
                <c:pt idx="301">
                  <c:v>10525.46484375</c:v>
                </c:pt>
                <c:pt idx="302">
                  <c:v>10510.225097656201</c:v>
                </c:pt>
                <c:pt idx="303">
                  <c:v>10495.186035156201</c:v>
                </c:pt>
                <c:pt idx="304">
                  <c:v>10479.706542968799</c:v>
                </c:pt>
                <c:pt idx="305">
                  <c:v>10465.044921875</c:v>
                </c:pt>
                <c:pt idx="306">
                  <c:v>10450.723144531201</c:v>
                </c:pt>
                <c:pt idx="307">
                  <c:v>10435.470214843799</c:v>
                </c:pt>
                <c:pt idx="308">
                  <c:v>10420.6826171875</c:v>
                </c:pt>
                <c:pt idx="309">
                  <c:v>10405.530761718701</c:v>
                </c:pt>
                <c:pt idx="310">
                  <c:v>10390.416503906201</c:v>
                </c:pt>
                <c:pt idx="311">
                  <c:v>10375.515625</c:v>
                </c:pt>
                <c:pt idx="312">
                  <c:v>10360.388671875</c:v>
                </c:pt>
                <c:pt idx="313">
                  <c:v>10345.0859375</c:v>
                </c:pt>
                <c:pt idx="314">
                  <c:v>10330.537597656201</c:v>
                </c:pt>
                <c:pt idx="315">
                  <c:v>10316.2275390625</c:v>
                </c:pt>
                <c:pt idx="316">
                  <c:v>10300.9619140625</c:v>
                </c:pt>
                <c:pt idx="317">
                  <c:v>10285.382324218701</c:v>
                </c:pt>
                <c:pt idx="318">
                  <c:v>10269.3623046875</c:v>
                </c:pt>
                <c:pt idx="319">
                  <c:v>10254.763671875</c:v>
                </c:pt>
                <c:pt idx="320">
                  <c:v>10240.982421875</c:v>
                </c:pt>
                <c:pt idx="321">
                  <c:v>10226.106933593799</c:v>
                </c:pt>
                <c:pt idx="322">
                  <c:v>10210.816894531201</c:v>
                </c:pt>
                <c:pt idx="323">
                  <c:v>10196.017089843799</c:v>
                </c:pt>
                <c:pt idx="324">
                  <c:v>10180.550292968799</c:v>
                </c:pt>
                <c:pt idx="325">
                  <c:v>10164.630859375</c:v>
                </c:pt>
                <c:pt idx="326">
                  <c:v>10150.509765625</c:v>
                </c:pt>
                <c:pt idx="327">
                  <c:v>10136.023925781299</c:v>
                </c:pt>
                <c:pt idx="328">
                  <c:v>10120.45703125</c:v>
                </c:pt>
                <c:pt idx="329">
                  <c:v>10105.3935546875</c:v>
                </c:pt>
                <c:pt idx="330">
                  <c:v>10091.046386718701</c:v>
                </c:pt>
                <c:pt idx="331">
                  <c:v>10076.296386718701</c:v>
                </c:pt>
                <c:pt idx="332">
                  <c:v>10061.005859375</c:v>
                </c:pt>
                <c:pt idx="333">
                  <c:v>10046.230957031201</c:v>
                </c:pt>
                <c:pt idx="334">
                  <c:v>10031.292480468799</c:v>
                </c:pt>
                <c:pt idx="335">
                  <c:v>10015.562011718701</c:v>
                </c:pt>
                <c:pt idx="336">
                  <c:v>9999.9951171875</c:v>
                </c:pt>
                <c:pt idx="337">
                  <c:v>9984.91845703125</c:v>
                </c:pt>
                <c:pt idx="338">
                  <c:v>9970.57080078125</c:v>
                </c:pt>
                <c:pt idx="339">
                  <c:v>9956.51220703125</c:v>
                </c:pt>
                <c:pt idx="340">
                  <c:v>9941.3349609375</c:v>
                </c:pt>
                <c:pt idx="341">
                  <c:v>9925.71826171875</c:v>
                </c:pt>
                <c:pt idx="342">
                  <c:v>9910.365234375</c:v>
                </c:pt>
                <c:pt idx="343">
                  <c:v>9895.1123046875</c:v>
                </c:pt>
                <c:pt idx="344">
                  <c:v>9880.5888671875</c:v>
                </c:pt>
                <c:pt idx="345">
                  <c:v>9866.12841796875</c:v>
                </c:pt>
                <c:pt idx="346">
                  <c:v>9850.88818359375</c:v>
                </c:pt>
                <c:pt idx="347">
                  <c:v>9835.4091796875</c:v>
                </c:pt>
                <c:pt idx="348">
                  <c:v>9820.408203125</c:v>
                </c:pt>
                <c:pt idx="349">
                  <c:v>9806.0986328125</c:v>
                </c:pt>
                <c:pt idx="350">
                  <c:v>9791.361328125</c:v>
                </c:pt>
                <c:pt idx="351">
                  <c:v>9776.18408203125</c:v>
                </c:pt>
                <c:pt idx="352">
                  <c:v>9761.17041015625</c:v>
                </c:pt>
                <c:pt idx="353">
                  <c:v>9746.5966796875</c:v>
                </c:pt>
                <c:pt idx="354">
                  <c:v>9731.90966796875</c:v>
                </c:pt>
                <c:pt idx="355">
                  <c:v>9716.65673828125</c:v>
                </c:pt>
                <c:pt idx="356">
                  <c:v>9701.65576171875</c:v>
                </c:pt>
                <c:pt idx="357">
                  <c:v>9686.42822265625</c:v>
                </c:pt>
                <c:pt idx="358">
                  <c:v>9671.3388671875</c:v>
                </c:pt>
                <c:pt idx="359">
                  <c:v>9656.89111328125</c:v>
                </c:pt>
                <c:pt idx="360">
                  <c:v>9641.7138671875</c:v>
                </c:pt>
                <c:pt idx="361">
                  <c:v>9626.23486328125</c:v>
                </c:pt>
                <c:pt idx="362">
                  <c:v>9611.3720703125</c:v>
                </c:pt>
                <c:pt idx="363">
                  <c:v>9596.78564453125</c:v>
                </c:pt>
                <c:pt idx="364">
                  <c:v>9581.595703125</c:v>
                </c:pt>
                <c:pt idx="365">
                  <c:v>9566.65771484375</c:v>
                </c:pt>
                <c:pt idx="366">
                  <c:v>9551.8076171875</c:v>
                </c:pt>
                <c:pt idx="367">
                  <c:v>9536.5927734375</c:v>
                </c:pt>
                <c:pt idx="368">
                  <c:v>9521.08837890625</c:v>
                </c:pt>
                <c:pt idx="369">
                  <c:v>9505.54638671875</c:v>
                </c:pt>
                <c:pt idx="370">
                  <c:v>9490.92236328125</c:v>
                </c:pt>
                <c:pt idx="371">
                  <c:v>9476.46142578125</c:v>
                </c:pt>
                <c:pt idx="372">
                  <c:v>9461.44775390625</c:v>
                </c:pt>
                <c:pt idx="373">
                  <c:v>9446.59765625</c:v>
                </c:pt>
                <c:pt idx="374">
                  <c:v>9431.03076171875</c:v>
                </c:pt>
                <c:pt idx="375">
                  <c:v>9415.4130859375</c:v>
                </c:pt>
                <c:pt idx="376">
                  <c:v>9400.61279296875</c:v>
                </c:pt>
                <c:pt idx="377">
                  <c:v>9386.265625</c:v>
                </c:pt>
                <c:pt idx="378">
                  <c:v>9372.04443359375</c:v>
                </c:pt>
                <c:pt idx="379">
                  <c:v>9356.72900390625</c:v>
                </c:pt>
                <c:pt idx="380">
                  <c:v>9341.63916015625</c:v>
                </c:pt>
                <c:pt idx="381">
                  <c:v>9325.49365234375</c:v>
                </c:pt>
                <c:pt idx="382">
                  <c:v>9310.31640625</c:v>
                </c:pt>
                <c:pt idx="383">
                  <c:v>9296.1953125</c:v>
                </c:pt>
                <c:pt idx="384">
                  <c:v>9281.1064453125</c:v>
                </c:pt>
                <c:pt idx="385">
                  <c:v>9266.595703125</c:v>
                </c:pt>
                <c:pt idx="386">
                  <c:v>9251.84619140625</c:v>
                </c:pt>
                <c:pt idx="387">
                  <c:v>9236.49267578125</c:v>
                </c:pt>
                <c:pt idx="388">
                  <c:v>9221.50390625</c:v>
                </c:pt>
                <c:pt idx="389">
                  <c:v>9206.2890625</c:v>
                </c:pt>
                <c:pt idx="390">
                  <c:v>9190.57080078125</c:v>
                </c:pt>
                <c:pt idx="391">
                  <c:v>9175.74560546875</c:v>
                </c:pt>
                <c:pt idx="392">
                  <c:v>9161.33544921875</c:v>
                </c:pt>
                <c:pt idx="393">
                  <c:v>9146.0703125</c:v>
                </c:pt>
                <c:pt idx="394">
                  <c:v>9131.0439453125</c:v>
                </c:pt>
                <c:pt idx="395">
                  <c:v>9116.9482421875</c:v>
                </c:pt>
                <c:pt idx="396">
                  <c:v>9102.2236328125</c:v>
                </c:pt>
                <c:pt idx="397">
                  <c:v>9086.1787109375</c:v>
                </c:pt>
                <c:pt idx="398">
                  <c:v>9070.9638671875</c:v>
                </c:pt>
                <c:pt idx="399">
                  <c:v>9056.77978515625</c:v>
                </c:pt>
                <c:pt idx="400">
                  <c:v>9041.4140625</c:v>
                </c:pt>
                <c:pt idx="401">
                  <c:v>9026.65185546875</c:v>
                </c:pt>
                <c:pt idx="402">
                  <c:v>9012.20361328125</c:v>
                </c:pt>
                <c:pt idx="403">
                  <c:v>8996.7998046875</c:v>
                </c:pt>
                <c:pt idx="404">
                  <c:v>8981.92431640625</c:v>
                </c:pt>
                <c:pt idx="405">
                  <c:v>8966.8857421875</c:v>
                </c:pt>
                <c:pt idx="406">
                  <c:v>8951.4697265625</c:v>
                </c:pt>
                <c:pt idx="407">
                  <c:v>8936.7578125</c:v>
                </c:pt>
                <c:pt idx="408">
                  <c:v>8921.99560546875</c:v>
                </c:pt>
                <c:pt idx="409">
                  <c:v>8906.591796875</c:v>
                </c:pt>
                <c:pt idx="410">
                  <c:v>8891.578125</c:v>
                </c:pt>
                <c:pt idx="411">
                  <c:v>8876.52685546875</c:v>
                </c:pt>
                <c:pt idx="412">
                  <c:v>8861.19873046875</c:v>
                </c:pt>
                <c:pt idx="413">
                  <c:v>8846.80078125</c:v>
                </c:pt>
                <c:pt idx="414">
                  <c:v>8832.32763671875</c:v>
                </c:pt>
                <c:pt idx="415">
                  <c:v>8817.12548828125</c:v>
                </c:pt>
                <c:pt idx="416">
                  <c:v>8801.79736328125</c:v>
                </c:pt>
                <c:pt idx="417">
                  <c:v>8786.380859375</c:v>
                </c:pt>
                <c:pt idx="418">
                  <c:v>8771.3544921875</c:v>
                </c:pt>
                <c:pt idx="419">
                  <c:v>8757.158203125</c:v>
                </c:pt>
                <c:pt idx="420">
                  <c:v>8742.14453125</c:v>
                </c:pt>
                <c:pt idx="421">
                  <c:v>8726.77880859375</c:v>
                </c:pt>
                <c:pt idx="422">
                  <c:v>8711.94091796875</c:v>
                </c:pt>
                <c:pt idx="423">
                  <c:v>8697.3544921875</c:v>
                </c:pt>
                <c:pt idx="424">
                  <c:v>8682.7177734375</c:v>
                </c:pt>
                <c:pt idx="425">
                  <c:v>8667.54052734375</c:v>
                </c:pt>
                <c:pt idx="426">
                  <c:v>8652.564453125</c:v>
                </c:pt>
                <c:pt idx="427">
                  <c:v>8637.5126953125</c:v>
                </c:pt>
                <c:pt idx="428">
                  <c:v>8622.34814453125</c:v>
                </c:pt>
                <c:pt idx="429">
                  <c:v>8607.234375</c:v>
                </c:pt>
                <c:pt idx="430">
                  <c:v>8592.04443359375</c:v>
                </c:pt>
                <c:pt idx="431">
                  <c:v>8577.06787109375</c:v>
                </c:pt>
                <c:pt idx="432">
                  <c:v>8561.9912109375</c:v>
                </c:pt>
                <c:pt idx="433">
                  <c:v>8547.06591796875</c:v>
                </c:pt>
                <c:pt idx="434">
                  <c:v>8532.12744140625</c:v>
                </c:pt>
                <c:pt idx="435">
                  <c:v>8517.33935546875</c:v>
                </c:pt>
                <c:pt idx="436">
                  <c:v>8502.36376953125</c:v>
                </c:pt>
                <c:pt idx="437">
                  <c:v>8487.48876953125</c:v>
                </c:pt>
                <c:pt idx="438">
                  <c:v>8472.76416015625</c:v>
                </c:pt>
                <c:pt idx="439">
                  <c:v>8457.51123046875</c:v>
                </c:pt>
                <c:pt idx="440">
                  <c:v>8442.57275390625</c:v>
                </c:pt>
                <c:pt idx="441">
                  <c:v>8427.697265625</c:v>
                </c:pt>
                <c:pt idx="442">
                  <c:v>8411.275390625</c:v>
                </c:pt>
                <c:pt idx="443">
                  <c:v>8396.2490234375</c:v>
                </c:pt>
                <c:pt idx="444">
                  <c:v>8382.79443359375</c:v>
                </c:pt>
                <c:pt idx="445">
                  <c:v>8366.95068359375</c:v>
                </c:pt>
                <c:pt idx="446">
                  <c:v>8351.5341796875</c:v>
                </c:pt>
                <c:pt idx="447">
                  <c:v>8337.40087890625</c:v>
                </c:pt>
                <c:pt idx="448">
                  <c:v>8322.48779296875</c:v>
                </c:pt>
                <c:pt idx="449">
                  <c:v>8307.26025390625</c:v>
                </c:pt>
                <c:pt idx="450">
                  <c:v>8292.5986328125</c:v>
                </c:pt>
                <c:pt idx="451">
                  <c:v>8277.7734375</c:v>
                </c:pt>
                <c:pt idx="452">
                  <c:v>8261.85400390625</c:v>
                </c:pt>
                <c:pt idx="453">
                  <c:v>8247.22998046875</c:v>
                </c:pt>
                <c:pt idx="454">
                  <c:v>8232.505859375</c:v>
                </c:pt>
                <c:pt idx="455">
                  <c:v>8216.10888671875</c:v>
                </c:pt>
                <c:pt idx="456">
                  <c:v>8201.7109375</c:v>
                </c:pt>
                <c:pt idx="457">
                  <c:v>8187.6403808593795</c:v>
                </c:pt>
                <c:pt idx="458">
                  <c:v>8171.884765625</c:v>
                </c:pt>
                <c:pt idx="459">
                  <c:v>8157.2102050781205</c:v>
                </c:pt>
                <c:pt idx="460">
                  <c:v>8142.37255859375</c:v>
                </c:pt>
                <c:pt idx="461">
                  <c:v>8126.1520996093705</c:v>
                </c:pt>
                <c:pt idx="462">
                  <c:v>8111.8173828125</c:v>
                </c:pt>
                <c:pt idx="463">
                  <c:v>8097.8342285156205</c:v>
                </c:pt>
                <c:pt idx="464">
                  <c:v>8082.6315917968795</c:v>
                </c:pt>
                <c:pt idx="465">
                  <c:v>8067.6306152343705</c:v>
                </c:pt>
                <c:pt idx="466">
                  <c:v>8052.65478515625</c:v>
                </c:pt>
                <c:pt idx="467">
                  <c:v>8037.72900390625</c:v>
                </c:pt>
                <c:pt idx="468">
                  <c:v>8022.8408203125</c:v>
                </c:pt>
                <c:pt idx="469">
                  <c:v>8007.76416015625</c:v>
                </c:pt>
                <c:pt idx="470">
                  <c:v>7992.7629394531295</c:v>
                </c:pt>
                <c:pt idx="471">
                  <c:v>7977.9755859375</c:v>
                </c:pt>
                <c:pt idx="472">
                  <c:v>7962.4968261718705</c:v>
                </c:pt>
                <c:pt idx="473">
                  <c:v>7945.810546875</c:v>
                </c:pt>
                <c:pt idx="474">
                  <c:v>7929.61474609375</c:v>
                </c:pt>
                <c:pt idx="475">
                  <c:v>7915.8459472656295</c:v>
                </c:pt>
                <c:pt idx="476">
                  <c:v>7902.265625</c:v>
                </c:pt>
                <c:pt idx="477">
                  <c:v>7887.39013671875</c:v>
                </c:pt>
                <c:pt idx="478">
                  <c:v>7872.47705078125</c:v>
                </c:pt>
                <c:pt idx="479">
                  <c:v>7857.9035644531295</c:v>
                </c:pt>
                <c:pt idx="480">
                  <c:v>7842.7890625</c:v>
                </c:pt>
                <c:pt idx="481">
                  <c:v>7827.6491699218795</c:v>
                </c:pt>
                <c:pt idx="482">
                  <c:v>7813.1257324218795</c:v>
                </c:pt>
                <c:pt idx="483">
                  <c:v>7797.9611816406205</c:v>
                </c:pt>
                <c:pt idx="484">
                  <c:v>7782.6203613281295</c:v>
                </c:pt>
                <c:pt idx="485">
                  <c:v>7767.98388671875</c:v>
                </c:pt>
                <c:pt idx="486">
                  <c:v>7753.322265625</c:v>
                </c:pt>
                <c:pt idx="487">
                  <c:v>7738.10693359375</c:v>
                </c:pt>
                <c:pt idx="488">
                  <c:v>7723.0051269531295</c:v>
                </c:pt>
                <c:pt idx="489">
                  <c:v>7708.3564453125</c:v>
                </c:pt>
                <c:pt idx="490">
                  <c:v>7693.17919921875</c:v>
                </c:pt>
                <c:pt idx="491">
                  <c:v>7678.0393066406205</c:v>
                </c:pt>
                <c:pt idx="492">
                  <c:v>7662.8747558593795</c:v>
                </c:pt>
                <c:pt idx="493">
                  <c:v>7648.0119628906295</c:v>
                </c:pt>
                <c:pt idx="494">
                  <c:v>7633.1364746093705</c:v>
                </c:pt>
                <c:pt idx="495">
                  <c:v>7618.2109375</c:v>
                </c:pt>
                <c:pt idx="496">
                  <c:v>7603.3103027343705</c:v>
                </c:pt>
                <c:pt idx="497">
                  <c:v>7587.5798339843795</c:v>
                </c:pt>
                <c:pt idx="498">
                  <c:v>7572.1257324218795</c:v>
                </c:pt>
                <c:pt idx="499">
                  <c:v>7557.4890136718705</c:v>
                </c:pt>
                <c:pt idx="500">
                  <c:v>7542.42529296875</c:v>
                </c:pt>
                <c:pt idx="501">
                  <c:v>7526.66943359375</c:v>
                </c:pt>
                <c:pt idx="502">
                  <c:v>7512.2717285156205</c:v>
                </c:pt>
                <c:pt idx="503">
                  <c:v>7497.9118652343705</c:v>
                </c:pt>
                <c:pt idx="504">
                  <c:v>7482.28173828125</c:v>
                </c:pt>
                <c:pt idx="505">
                  <c:v>7467.8591308593795</c:v>
                </c:pt>
                <c:pt idx="506">
                  <c:v>7453.3359375</c:v>
                </c:pt>
                <c:pt idx="507">
                  <c:v>7437.9953613281295</c:v>
                </c:pt>
                <c:pt idx="508">
                  <c:v>7423.4216308593795</c:v>
                </c:pt>
                <c:pt idx="509">
                  <c:v>7408.4577636718705</c:v>
                </c:pt>
                <c:pt idx="510">
                  <c:v>7393.22998046875</c:v>
                </c:pt>
                <c:pt idx="511">
                  <c:v>7378.11572265625</c:v>
                </c:pt>
                <c:pt idx="512">
                  <c:v>7363.2404785156205</c:v>
                </c:pt>
                <c:pt idx="513">
                  <c:v>7348.3146972656295</c:v>
                </c:pt>
                <c:pt idx="514">
                  <c:v>7332.96142578125</c:v>
                </c:pt>
                <c:pt idx="515">
                  <c:v>7317.85986328125</c:v>
                </c:pt>
                <c:pt idx="516">
                  <c:v>7302.61962890625</c:v>
                </c:pt>
                <c:pt idx="517">
                  <c:v>7287.31640625</c:v>
                </c:pt>
                <c:pt idx="518">
                  <c:v>7272.8811035156205</c:v>
                </c:pt>
                <c:pt idx="519">
                  <c:v>7258.45849609375</c:v>
                </c:pt>
                <c:pt idx="520">
                  <c:v>7243.0422363281295</c:v>
                </c:pt>
                <c:pt idx="521">
                  <c:v>7228.09130859375</c:v>
                </c:pt>
                <c:pt idx="522">
                  <c:v>7213.7060546875</c:v>
                </c:pt>
                <c:pt idx="523">
                  <c:v>7198.05078125</c:v>
                </c:pt>
                <c:pt idx="524">
                  <c:v>7183.0749511718705</c:v>
                </c:pt>
                <c:pt idx="525">
                  <c:v>7168.07373046875</c:v>
                </c:pt>
                <c:pt idx="526">
                  <c:v>7152.3811035156205</c:v>
                </c:pt>
                <c:pt idx="527">
                  <c:v>7138.03369140625</c:v>
                </c:pt>
                <c:pt idx="528">
                  <c:v>7123.6608886718705</c:v>
                </c:pt>
                <c:pt idx="529">
                  <c:v>7108.521484375</c:v>
                </c:pt>
                <c:pt idx="530">
                  <c:v>7092.64013671875</c:v>
                </c:pt>
                <c:pt idx="531">
                  <c:v>7077.12353515625</c:v>
                </c:pt>
                <c:pt idx="532">
                  <c:v>7062.8645019531295</c:v>
                </c:pt>
                <c:pt idx="533">
                  <c:v>7048.5046386718705</c:v>
                </c:pt>
                <c:pt idx="534">
                  <c:v>7033.47802734375</c:v>
                </c:pt>
                <c:pt idx="535">
                  <c:v>7017.6467285156205</c:v>
                </c:pt>
                <c:pt idx="536">
                  <c:v>7002.19287109375</c:v>
                </c:pt>
                <c:pt idx="537">
                  <c:v>6988.1726074218795</c:v>
                </c:pt>
                <c:pt idx="538">
                  <c:v>6974.0263671875</c:v>
                </c:pt>
                <c:pt idx="539">
                  <c:v>6958.84912109375</c:v>
                </c:pt>
                <c:pt idx="540">
                  <c:v>6943.7849121093705</c:v>
                </c:pt>
                <c:pt idx="541">
                  <c:v>6928.6828613281295</c:v>
                </c:pt>
                <c:pt idx="542">
                  <c:v>6913.505859375</c:v>
                </c:pt>
                <c:pt idx="543">
                  <c:v>6898.806640625</c:v>
                </c:pt>
                <c:pt idx="544">
                  <c:v>6883.95654296875</c:v>
                </c:pt>
                <c:pt idx="545">
                  <c:v>6868.7668457031205</c:v>
                </c:pt>
                <c:pt idx="546">
                  <c:v>6853.60205078125</c:v>
                </c:pt>
                <c:pt idx="547">
                  <c:v>6838.8146972656295</c:v>
                </c:pt>
                <c:pt idx="548">
                  <c:v>6823.9140625</c:v>
                </c:pt>
                <c:pt idx="549">
                  <c:v>6808.8747558593795</c:v>
                </c:pt>
                <c:pt idx="550">
                  <c:v>6793.6599121093705</c:v>
                </c:pt>
                <c:pt idx="551">
                  <c:v>6778.6462402343705</c:v>
                </c:pt>
                <c:pt idx="552">
                  <c:v>6763.783203125</c:v>
                </c:pt>
                <c:pt idx="553">
                  <c:v>6748.5305175781205</c:v>
                </c:pt>
                <c:pt idx="554">
                  <c:v>6733.25244140625</c:v>
                </c:pt>
                <c:pt idx="555">
                  <c:v>6717.82373046875</c:v>
                </c:pt>
                <c:pt idx="556">
                  <c:v>6702.5964355468705</c:v>
                </c:pt>
                <c:pt idx="557">
                  <c:v>6688.2236328125</c:v>
                </c:pt>
                <c:pt idx="558">
                  <c:v>6673.6623535156205</c:v>
                </c:pt>
                <c:pt idx="559">
                  <c:v>6658.4226074218795</c:v>
                </c:pt>
                <c:pt idx="560">
                  <c:v>6643.4216308593795</c:v>
                </c:pt>
                <c:pt idx="561">
                  <c:v>6627.6657714843795</c:v>
                </c:pt>
                <c:pt idx="562">
                  <c:v>6612.4631347656295</c:v>
                </c:pt>
                <c:pt idx="563">
                  <c:v>6598.54345703125</c:v>
                </c:pt>
                <c:pt idx="564">
                  <c:v>6584.1335449218795</c:v>
                </c:pt>
                <c:pt idx="565">
                  <c:v>6569.2958984375</c:v>
                </c:pt>
                <c:pt idx="566">
                  <c:v>6553.9924316406205</c:v>
                </c:pt>
                <c:pt idx="567">
                  <c:v>6537.90966796875</c:v>
                </c:pt>
                <c:pt idx="568">
                  <c:v>6521.7517089843795</c:v>
                </c:pt>
                <c:pt idx="569">
                  <c:v>6507.8193359375</c:v>
                </c:pt>
                <c:pt idx="570">
                  <c:v>6493.9875488281295</c:v>
                </c:pt>
                <c:pt idx="571">
                  <c:v>6479.0241699218795</c:v>
                </c:pt>
                <c:pt idx="572">
                  <c:v>6464.23681640625</c:v>
                </c:pt>
                <c:pt idx="573">
                  <c:v>6448.7702636718705</c:v>
                </c:pt>
                <c:pt idx="574">
                  <c:v>6433.27880859375</c:v>
                </c:pt>
                <c:pt idx="575">
                  <c:v>6418.4033203125</c:v>
                </c:pt>
                <c:pt idx="576">
                  <c:v>6403.7919921875</c:v>
                </c:pt>
                <c:pt idx="577">
                  <c:v>6388.9167480468705</c:v>
                </c:pt>
                <c:pt idx="578">
                  <c:v>6373.6765136718705</c:v>
                </c:pt>
                <c:pt idx="579">
                  <c:v>6358.7380371093705</c:v>
                </c:pt>
                <c:pt idx="580">
                  <c:v>6343.4729003906295</c:v>
                </c:pt>
                <c:pt idx="581">
                  <c:v>6327.0634765625</c:v>
                </c:pt>
                <c:pt idx="582">
                  <c:v>6312.3513183593795</c:v>
                </c:pt>
                <c:pt idx="583">
                  <c:v>6298.58251953125</c:v>
                </c:pt>
                <c:pt idx="584">
                  <c:v>6284.1345214843795</c:v>
                </c:pt>
                <c:pt idx="585">
                  <c:v>6269.5478515625</c:v>
                </c:pt>
                <c:pt idx="586">
                  <c:v>6254.4333496093705</c:v>
                </c:pt>
                <c:pt idx="587">
                  <c:v>6239.45751953125</c:v>
                </c:pt>
                <c:pt idx="588">
                  <c:v>6224.1169433593795</c:v>
                </c:pt>
                <c:pt idx="589">
                  <c:v>6208.9772949218795</c:v>
                </c:pt>
                <c:pt idx="590">
                  <c:v>6194.416015625</c:v>
                </c:pt>
                <c:pt idx="591">
                  <c:v>6179.1384277343705</c:v>
                </c:pt>
                <c:pt idx="592">
                  <c:v>6164.27587890625</c:v>
                </c:pt>
                <c:pt idx="593">
                  <c:v>6149.22412109375</c:v>
                </c:pt>
                <c:pt idx="594">
                  <c:v>6133.36767578125</c:v>
                </c:pt>
                <c:pt idx="595">
                  <c:v>6118.404296875</c:v>
                </c:pt>
                <c:pt idx="596">
                  <c:v>6103.8435058593795</c:v>
                </c:pt>
                <c:pt idx="597">
                  <c:v>6088.9929199218795</c:v>
                </c:pt>
                <c:pt idx="598">
                  <c:v>6074.2180175781205</c:v>
                </c:pt>
                <c:pt idx="599">
                  <c:v>6059.64453125</c:v>
                </c:pt>
                <c:pt idx="600">
                  <c:v>6044.4921875</c:v>
                </c:pt>
                <c:pt idx="601">
                  <c:v>6029.3776855468705</c:v>
                </c:pt>
                <c:pt idx="602">
                  <c:v>6014.6027832031205</c:v>
                </c:pt>
                <c:pt idx="603">
                  <c:v>5999.4130859375</c:v>
                </c:pt>
                <c:pt idx="604">
                  <c:v>5984.12255859375</c:v>
                </c:pt>
                <c:pt idx="605">
                  <c:v>5969.3098144531295</c:v>
                </c:pt>
                <c:pt idx="606">
                  <c:v>5954.421875</c:v>
                </c:pt>
                <c:pt idx="607">
                  <c:v>5939.408203125</c:v>
                </c:pt>
                <c:pt idx="608">
                  <c:v>5924.080078125</c:v>
                </c:pt>
                <c:pt idx="609">
                  <c:v>5908.99072265625</c:v>
                </c:pt>
                <c:pt idx="610">
                  <c:v>5894.5173339843795</c:v>
                </c:pt>
                <c:pt idx="611">
                  <c:v>5879.6042480468705</c:v>
                </c:pt>
                <c:pt idx="612">
                  <c:v>5864.4775390625</c:v>
                </c:pt>
                <c:pt idx="613">
                  <c:v>5849.3630371093705</c:v>
                </c:pt>
                <c:pt idx="614">
                  <c:v>5834.06005859375</c:v>
                </c:pt>
                <c:pt idx="615">
                  <c:v>5819.28515625</c:v>
                </c:pt>
                <c:pt idx="616">
                  <c:v>5804.7490234375</c:v>
                </c:pt>
                <c:pt idx="617">
                  <c:v>5789.8359375</c:v>
                </c:pt>
                <c:pt idx="618">
                  <c:v>5774.5959472656295</c:v>
                </c:pt>
                <c:pt idx="619">
                  <c:v>5759.2805175781205</c:v>
                </c:pt>
                <c:pt idx="620">
                  <c:v>5744.7067871093705</c:v>
                </c:pt>
                <c:pt idx="621">
                  <c:v>5729.39111328125</c:v>
                </c:pt>
                <c:pt idx="622">
                  <c:v>5713.6982421875</c:v>
                </c:pt>
                <c:pt idx="623">
                  <c:v>5698.20654296875</c:v>
                </c:pt>
                <c:pt idx="624">
                  <c:v>5683.5700683593705</c:v>
                </c:pt>
                <c:pt idx="625">
                  <c:v>5669.5119628906295</c:v>
                </c:pt>
                <c:pt idx="626">
                  <c:v>5653.0144042968705</c:v>
                </c:pt>
                <c:pt idx="627">
                  <c:v>5636.9694824218795</c:v>
                </c:pt>
                <c:pt idx="628">
                  <c:v>5623.7287597656205</c:v>
                </c:pt>
                <c:pt idx="629">
                  <c:v>5609.3059082031295</c:v>
                </c:pt>
                <c:pt idx="630">
                  <c:v>5594.04052734375</c:v>
                </c:pt>
                <c:pt idx="631">
                  <c:v>5579.52978515625</c:v>
                </c:pt>
                <c:pt idx="632">
                  <c:v>5564.8054199218795</c:v>
                </c:pt>
                <c:pt idx="633">
                  <c:v>5549.4645996093705</c:v>
                </c:pt>
                <c:pt idx="634">
                  <c:v>5534.4885253906295</c:v>
                </c:pt>
                <c:pt idx="635">
                  <c:v>5520.17919921875</c:v>
                </c:pt>
                <c:pt idx="636">
                  <c:v>5505.32861328125</c:v>
                </c:pt>
                <c:pt idx="637">
                  <c:v>5489.8117675781205</c:v>
                </c:pt>
                <c:pt idx="638">
                  <c:v>5474.3454589843795</c:v>
                </c:pt>
                <c:pt idx="639">
                  <c:v>5459.193359375</c:v>
                </c:pt>
                <c:pt idx="640">
                  <c:v>5444.380859375</c:v>
                </c:pt>
                <c:pt idx="641">
                  <c:v>5429.9831542968705</c:v>
                </c:pt>
                <c:pt idx="642">
                  <c:v>5414.96923828125</c:v>
                </c:pt>
                <c:pt idx="643">
                  <c:v>5399.5029296875</c:v>
                </c:pt>
                <c:pt idx="644">
                  <c:v>5384.4641113281205</c:v>
                </c:pt>
                <c:pt idx="645">
                  <c:v>5369.2238769531295</c:v>
                </c:pt>
                <c:pt idx="646">
                  <c:v>5354.2099609375</c:v>
                </c:pt>
                <c:pt idx="647">
                  <c:v>5339.9128417968705</c:v>
                </c:pt>
                <c:pt idx="648">
                  <c:v>5325.22607421875</c:v>
                </c:pt>
                <c:pt idx="649">
                  <c:v>5309.89794921875</c:v>
                </c:pt>
                <c:pt idx="650">
                  <c:v>5294.4313964843795</c:v>
                </c:pt>
                <c:pt idx="651">
                  <c:v>5279.6062011718795</c:v>
                </c:pt>
                <c:pt idx="652">
                  <c:v>5264.81884765625</c:v>
                </c:pt>
                <c:pt idx="653">
                  <c:v>5249.6164550781205</c:v>
                </c:pt>
                <c:pt idx="654">
                  <c:v>5234.8918457031295</c:v>
                </c:pt>
                <c:pt idx="655">
                  <c:v>5219.85302734375</c:v>
                </c:pt>
                <c:pt idx="656">
                  <c:v>5204.4494628906295</c:v>
                </c:pt>
                <c:pt idx="657">
                  <c:v>5189.86328125</c:v>
                </c:pt>
                <c:pt idx="658">
                  <c:v>5174.3464355468705</c:v>
                </c:pt>
                <c:pt idx="659">
                  <c:v>5159.1940917968705</c:v>
                </c:pt>
                <c:pt idx="660">
                  <c:v>5144.8342285156205</c:v>
                </c:pt>
                <c:pt idx="661">
                  <c:v>5130.1599121093705</c:v>
                </c:pt>
                <c:pt idx="662">
                  <c:v>5115.5107421875</c:v>
                </c:pt>
                <c:pt idx="663">
                  <c:v>5100.15771484375</c:v>
                </c:pt>
                <c:pt idx="664">
                  <c:v>5085.1943359375</c:v>
                </c:pt>
                <c:pt idx="665">
                  <c:v>5070.11767578125</c:v>
                </c:pt>
                <c:pt idx="666">
                  <c:v>5055.1794433593705</c:v>
                </c:pt>
                <c:pt idx="667">
                  <c:v>5039.9895019531295</c:v>
                </c:pt>
                <c:pt idx="668">
                  <c:v>5024.6989746093705</c:v>
                </c:pt>
                <c:pt idx="669">
                  <c:v>5009.3835449218795</c:v>
                </c:pt>
                <c:pt idx="670">
                  <c:v>4994.533203125</c:v>
                </c:pt>
                <c:pt idx="671">
                  <c:v>4979.783203125</c:v>
                </c:pt>
                <c:pt idx="672">
                  <c:v>4964.7946777343795</c:v>
                </c:pt>
                <c:pt idx="673">
                  <c:v>4950.3469238281205</c:v>
                </c:pt>
                <c:pt idx="674">
                  <c:v>4934.9306640625</c:v>
                </c:pt>
                <c:pt idx="675">
                  <c:v>4920.05517578125</c:v>
                </c:pt>
                <c:pt idx="676">
                  <c:v>4905.607421875</c:v>
                </c:pt>
                <c:pt idx="677">
                  <c:v>4890.4931640625</c:v>
                </c:pt>
                <c:pt idx="678">
                  <c:v>4875.4665527343795</c:v>
                </c:pt>
                <c:pt idx="679">
                  <c:v>4860.0754394531295</c:v>
                </c:pt>
                <c:pt idx="680">
                  <c:v>4844.7976074218795</c:v>
                </c:pt>
                <c:pt idx="681">
                  <c:v>4830.4626464843795</c:v>
                </c:pt>
                <c:pt idx="682">
                  <c:v>4815.2980957031295</c:v>
                </c:pt>
                <c:pt idx="683">
                  <c:v>4799.6809082031295</c:v>
                </c:pt>
                <c:pt idx="684">
                  <c:v>4784.72998046875</c:v>
                </c:pt>
                <c:pt idx="685">
                  <c:v>4770.1689453125</c:v>
                </c:pt>
                <c:pt idx="686">
                  <c:v>4755.431640625</c:v>
                </c:pt>
                <c:pt idx="687">
                  <c:v>4740.0280761718795</c:v>
                </c:pt>
                <c:pt idx="688">
                  <c:v>4725.0270996093705</c:v>
                </c:pt>
                <c:pt idx="689">
                  <c:v>4710.6418457031295</c:v>
                </c:pt>
                <c:pt idx="690">
                  <c:v>4695.7409667968705</c:v>
                </c:pt>
                <c:pt idx="691">
                  <c:v>4680.0859375</c:v>
                </c:pt>
                <c:pt idx="692">
                  <c:v>4664.82080078125</c:v>
                </c:pt>
                <c:pt idx="693">
                  <c:v>4649.4172363281205</c:v>
                </c:pt>
                <c:pt idx="694">
                  <c:v>4633.97607421875</c:v>
                </c:pt>
                <c:pt idx="695">
                  <c:v>4619.9558105468705</c:v>
                </c:pt>
                <c:pt idx="696">
                  <c:v>4605.75927734375</c:v>
                </c:pt>
                <c:pt idx="697">
                  <c:v>4590.6826171875</c:v>
                </c:pt>
                <c:pt idx="698">
                  <c:v>4575.41748046875</c:v>
                </c:pt>
                <c:pt idx="699">
                  <c:v>4560.1018066406295</c:v>
                </c:pt>
                <c:pt idx="700">
                  <c:v>4544.458984375</c:v>
                </c:pt>
                <c:pt idx="701">
                  <c:v>4529.4577636718795</c:v>
                </c:pt>
                <c:pt idx="702">
                  <c:v>4515.1735839843795</c:v>
                </c:pt>
                <c:pt idx="703">
                  <c:v>4500.18505859375</c:v>
                </c:pt>
                <c:pt idx="704">
                  <c:v>4485.35986328125</c:v>
                </c:pt>
                <c:pt idx="705">
                  <c:v>4470.3962402343795</c:v>
                </c:pt>
                <c:pt idx="706">
                  <c:v>4454.3386230468705</c:v>
                </c:pt>
                <c:pt idx="707">
                  <c:v>4439.7272949218795</c:v>
                </c:pt>
                <c:pt idx="708">
                  <c:v>4425.8076171875</c:v>
                </c:pt>
                <c:pt idx="709">
                  <c:v>4410.9951171875</c:v>
                </c:pt>
                <c:pt idx="710">
                  <c:v>4396.11962890625</c:v>
                </c:pt>
                <c:pt idx="711">
                  <c:v>4380.8039550781205</c:v>
                </c:pt>
                <c:pt idx="712">
                  <c:v>4365.45068359375</c:v>
                </c:pt>
                <c:pt idx="713">
                  <c:v>4350.1979980468705</c:v>
                </c:pt>
                <c:pt idx="714">
                  <c:v>4335.3854980468705</c:v>
                </c:pt>
                <c:pt idx="715">
                  <c:v>4320.7868652343795</c:v>
                </c:pt>
                <c:pt idx="716">
                  <c:v>4305.9616699218795</c:v>
                </c:pt>
                <c:pt idx="717">
                  <c:v>4290.771484375</c:v>
                </c:pt>
                <c:pt idx="718">
                  <c:v>4275.8957519531295</c:v>
                </c:pt>
                <c:pt idx="719">
                  <c:v>4260.66845703125</c:v>
                </c:pt>
                <c:pt idx="720">
                  <c:v>4245.6044921875</c:v>
                </c:pt>
                <c:pt idx="721">
                  <c:v>4231.1940917968705</c:v>
                </c:pt>
                <c:pt idx="722">
                  <c:v>4215.853515625</c:v>
                </c:pt>
                <c:pt idx="723">
                  <c:v>4200.6511230468705</c:v>
                </c:pt>
                <c:pt idx="724">
                  <c:v>4185.7756347656205</c:v>
                </c:pt>
                <c:pt idx="725">
                  <c:v>4170.9755859375</c:v>
                </c:pt>
                <c:pt idx="726">
                  <c:v>4156.3137207031295</c:v>
                </c:pt>
                <c:pt idx="727">
                  <c:v>4140.87255859375</c:v>
                </c:pt>
                <c:pt idx="728">
                  <c:v>4125.85888671875</c:v>
                </c:pt>
                <c:pt idx="729">
                  <c:v>4111.1091308593705</c:v>
                </c:pt>
                <c:pt idx="730">
                  <c:v>4095.61743164063</c:v>
                </c:pt>
                <c:pt idx="731">
                  <c:v>4080.5283203125</c:v>
                </c:pt>
                <c:pt idx="732">
                  <c:v>4065.89184570313</c:v>
                </c:pt>
                <c:pt idx="733">
                  <c:v>4051.0289306640602</c:v>
                </c:pt>
                <c:pt idx="734">
                  <c:v>4036.0906982421898</c:v>
                </c:pt>
                <c:pt idx="735">
                  <c:v>4021.4163818359398</c:v>
                </c:pt>
                <c:pt idx="736">
                  <c:v>4006.5784912109398</c:v>
                </c:pt>
                <c:pt idx="737">
                  <c:v>3991.2252197265602</c:v>
                </c:pt>
                <c:pt idx="738">
                  <c:v>3975.80908203125</c:v>
                </c:pt>
                <c:pt idx="739">
                  <c:v>3960.48095703125</c:v>
                </c:pt>
                <c:pt idx="740">
                  <c:v>3944.888671875</c:v>
                </c:pt>
                <c:pt idx="741">
                  <c:v>3928.78076171875</c:v>
                </c:pt>
                <c:pt idx="742">
                  <c:v>3913.6287841796898</c:v>
                </c:pt>
                <c:pt idx="743">
                  <c:v>3899.48266601562</c:v>
                </c:pt>
                <c:pt idx="744">
                  <c:v>3884.80834960937</c:v>
                </c:pt>
                <c:pt idx="745">
                  <c:v>3870.2220458984398</c:v>
                </c:pt>
                <c:pt idx="746">
                  <c:v>3855.2711181640602</c:v>
                </c:pt>
                <c:pt idx="747">
                  <c:v>3840.29516601562</c:v>
                </c:pt>
                <c:pt idx="748">
                  <c:v>3825.97314453125</c:v>
                </c:pt>
                <c:pt idx="749">
                  <c:v>3811.13549804687</c:v>
                </c:pt>
                <c:pt idx="750">
                  <c:v>3796.14672851562</c:v>
                </c:pt>
                <c:pt idx="751">
                  <c:v>3781.1329345703102</c:v>
                </c:pt>
                <c:pt idx="752">
                  <c:v>3765.25146484375</c:v>
                </c:pt>
                <c:pt idx="753">
                  <c:v>3749.4957275390602</c:v>
                </c:pt>
                <c:pt idx="754">
                  <c:v>3735.3623046875</c:v>
                </c:pt>
                <c:pt idx="755">
                  <c:v>3721.40478515625</c:v>
                </c:pt>
                <c:pt idx="756">
                  <c:v>3706.416015625</c:v>
                </c:pt>
                <c:pt idx="757">
                  <c:v>3691.1507568359398</c:v>
                </c:pt>
                <c:pt idx="758">
                  <c:v>3676.12451171875</c:v>
                </c:pt>
                <c:pt idx="759">
                  <c:v>3661.3118896484398</c:v>
                </c:pt>
                <c:pt idx="760">
                  <c:v>3646.17236328125</c:v>
                </c:pt>
                <c:pt idx="761">
                  <c:v>3630.54248046875</c:v>
                </c:pt>
                <c:pt idx="762">
                  <c:v>3615.40283203125</c:v>
                </c:pt>
                <c:pt idx="763">
                  <c:v>3601.00512695313</c:v>
                </c:pt>
                <c:pt idx="764">
                  <c:v>3585.2747802734398</c:v>
                </c:pt>
                <c:pt idx="765">
                  <c:v>3570.41186523438</c:v>
                </c:pt>
                <c:pt idx="766">
                  <c:v>3556.4039306640602</c:v>
                </c:pt>
                <c:pt idx="767">
                  <c:v>3541.4154052734398</c:v>
                </c:pt>
                <c:pt idx="768">
                  <c:v>3526.4393310546898</c:v>
                </c:pt>
                <c:pt idx="769">
                  <c:v>3511.16137695313</c:v>
                </c:pt>
                <c:pt idx="770">
                  <c:v>3496.3487548828102</c:v>
                </c:pt>
                <c:pt idx="771">
                  <c:v>3481.18408203125</c:v>
                </c:pt>
                <c:pt idx="772">
                  <c:v>3466.03198242188</c:v>
                </c:pt>
                <c:pt idx="773">
                  <c:v>3451.3074951171898</c:v>
                </c:pt>
                <c:pt idx="774">
                  <c:v>3436.45727539063</c:v>
                </c:pt>
                <c:pt idx="775">
                  <c:v>3421.1417236328102</c:v>
                </c:pt>
                <c:pt idx="776">
                  <c:v>3405.8638916015602</c:v>
                </c:pt>
                <c:pt idx="777">
                  <c:v>3390.4351806640602</c:v>
                </c:pt>
                <c:pt idx="778">
                  <c:v>3375.84887695313</c:v>
                </c:pt>
                <c:pt idx="779">
                  <c:v>3361.62719726562</c:v>
                </c:pt>
                <c:pt idx="780">
                  <c:v>3346.0601806640602</c:v>
                </c:pt>
                <c:pt idx="781">
                  <c:v>3331.36083984375</c:v>
                </c:pt>
                <c:pt idx="782">
                  <c:v>3316.98828125</c:v>
                </c:pt>
                <c:pt idx="783">
                  <c:v>3301.7857666015602</c:v>
                </c:pt>
                <c:pt idx="784">
                  <c:v>3286.75952148438</c:v>
                </c:pt>
                <c:pt idx="785">
                  <c:v>3271.4566650390602</c:v>
                </c:pt>
                <c:pt idx="786">
                  <c:v>3255.4368896484398</c:v>
                </c:pt>
                <c:pt idx="787">
                  <c:v>3240.52368164063</c:v>
                </c:pt>
                <c:pt idx="788">
                  <c:v>3226.50317382812</c:v>
                </c:pt>
                <c:pt idx="789">
                  <c:v>3212.04272460937</c:v>
                </c:pt>
                <c:pt idx="790">
                  <c:v>3196.75244140625</c:v>
                </c:pt>
                <c:pt idx="791">
                  <c:v>3181.5372314453102</c:v>
                </c:pt>
                <c:pt idx="792">
                  <c:v>3166.68676757812</c:v>
                </c:pt>
                <c:pt idx="793">
                  <c:v>3151.93725585937</c:v>
                </c:pt>
                <c:pt idx="794">
                  <c:v>3136.7474365234398</c:v>
                </c:pt>
                <c:pt idx="795">
                  <c:v>3121.6204833984398</c:v>
                </c:pt>
                <c:pt idx="796">
                  <c:v>3106.5313720703102</c:v>
                </c:pt>
                <c:pt idx="797">
                  <c:v>3091.517578125</c:v>
                </c:pt>
                <c:pt idx="798">
                  <c:v>3076.9564208984398</c:v>
                </c:pt>
                <c:pt idx="799">
                  <c:v>3062.0556640625</c:v>
                </c:pt>
                <c:pt idx="800">
                  <c:v>3047.0418701171898</c:v>
                </c:pt>
                <c:pt idx="801">
                  <c:v>3031.2108154296898</c:v>
                </c:pt>
                <c:pt idx="802">
                  <c:v>3016.2222900390602</c:v>
                </c:pt>
                <c:pt idx="803">
                  <c:v>3001.8121337890602</c:v>
                </c:pt>
                <c:pt idx="804">
                  <c:v>2986.8359375</c:v>
                </c:pt>
                <c:pt idx="805">
                  <c:v>2972.0107421875</c:v>
                </c:pt>
                <c:pt idx="806">
                  <c:v>2956.58203125</c:v>
                </c:pt>
                <c:pt idx="807">
                  <c:v>2940.4742431640602</c:v>
                </c:pt>
                <c:pt idx="808">
                  <c:v>2925.87548828125</c:v>
                </c:pt>
                <c:pt idx="809">
                  <c:v>2911.7796630859398</c:v>
                </c:pt>
                <c:pt idx="810">
                  <c:v>2896.65258789063</c:v>
                </c:pt>
                <c:pt idx="811">
                  <c:v>2881.80224609375</c:v>
                </c:pt>
                <c:pt idx="812">
                  <c:v>2866.78857421875</c:v>
                </c:pt>
                <c:pt idx="813">
                  <c:v>2851.0706787109398</c:v>
                </c:pt>
                <c:pt idx="814">
                  <c:v>2836.283203125</c:v>
                </c:pt>
                <c:pt idx="815">
                  <c:v>2822.32568359375</c:v>
                </c:pt>
                <c:pt idx="816">
                  <c:v>2807.1861572265602</c:v>
                </c:pt>
                <c:pt idx="817">
                  <c:v>2792.2603759765602</c:v>
                </c:pt>
                <c:pt idx="818">
                  <c:v>2777.34716796875</c:v>
                </c:pt>
                <c:pt idx="819">
                  <c:v>2761.72973632813</c:v>
                </c:pt>
                <c:pt idx="820">
                  <c:v>2746.2381591796898</c:v>
                </c:pt>
                <c:pt idx="821">
                  <c:v>2731.76513671875</c:v>
                </c:pt>
                <c:pt idx="822">
                  <c:v>2717.06567382813</c:v>
                </c:pt>
                <c:pt idx="823">
                  <c:v>2701.73754882813</c:v>
                </c:pt>
                <c:pt idx="824">
                  <c:v>2687.22680664062</c:v>
                </c:pt>
                <c:pt idx="825">
                  <c:v>2672.09985351562</c:v>
                </c:pt>
                <c:pt idx="826">
                  <c:v>2656.080078125</c:v>
                </c:pt>
                <c:pt idx="827">
                  <c:v>2641.5692138671898</c:v>
                </c:pt>
                <c:pt idx="828">
                  <c:v>2627.4356689453102</c:v>
                </c:pt>
                <c:pt idx="829">
                  <c:v>2611.9818115234398</c:v>
                </c:pt>
                <c:pt idx="830">
                  <c:v>2597.1314697265602</c:v>
                </c:pt>
                <c:pt idx="831">
                  <c:v>2582.4195556640602</c:v>
                </c:pt>
                <c:pt idx="832">
                  <c:v>2567.17944335938</c:v>
                </c:pt>
                <c:pt idx="833">
                  <c:v>2551.8763427734398</c:v>
                </c:pt>
                <c:pt idx="834">
                  <c:v>2536.9757080078102</c:v>
                </c:pt>
                <c:pt idx="835">
                  <c:v>2522.1380615234398</c:v>
                </c:pt>
                <c:pt idx="836">
                  <c:v>2506.8602294921898</c:v>
                </c:pt>
                <c:pt idx="837">
                  <c:v>2492.0224609375</c:v>
                </c:pt>
                <c:pt idx="838">
                  <c:v>2477.34814453125</c:v>
                </c:pt>
                <c:pt idx="839">
                  <c:v>2461.84399414062</c:v>
                </c:pt>
                <c:pt idx="840">
                  <c:v>2446.4781494140602</c:v>
                </c:pt>
                <c:pt idx="841">
                  <c:v>2432.0552978515602</c:v>
                </c:pt>
                <c:pt idx="842">
                  <c:v>2417.3433837890602</c:v>
                </c:pt>
                <c:pt idx="843">
                  <c:v>2402.2667236328102</c:v>
                </c:pt>
                <c:pt idx="844">
                  <c:v>2387.4918212890602</c:v>
                </c:pt>
                <c:pt idx="845">
                  <c:v>2372.5787353515602</c:v>
                </c:pt>
                <c:pt idx="846">
                  <c:v>2357.38891601562</c:v>
                </c:pt>
                <c:pt idx="847">
                  <c:v>2342.14868164062</c:v>
                </c:pt>
                <c:pt idx="848">
                  <c:v>2327.32348632813</c:v>
                </c:pt>
                <c:pt idx="849">
                  <c:v>2312.44799804687</c:v>
                </c:pt>
                <c:pt idx="850">
                  <c:v>2297.42163085938</c:v>
                </c:pt>
                <c:pt idx="851">
                  <c:v>2282.5714111328102</c:v>
                </c:pt>
                <c:pt idx="852">
                  <c:v>2267.4444580078102</c:v>
                </c:pt>
                <c:pt idx="853">
                  <c:v>2252.16650390625</c:v>
                </c:pt>
                <c:pt idx="854">
                  <c:v>2237.4671630859398</c:v>
                </c:pt>
                <c:pt idx="855">
                  <c:v>2222.9061279296898</c:v>
                </c:pt>
                <c:pt idx="856">
                  <c:v>2207.47729492187</c:v>
                </c:pt>
                <c:pt idx="857">
                  <c:v>2192.4635009765602</c:v>
                </c:pt>
                <c:pt idx="858">
                  <c:v>2177.88989257813</c:v>
                </c:pt>
                <c:pt idx="859">
                  <c:v>2162.3983154296898</c:v>
                </c:pt>
                <c:pt idx="860">
                  <c:v>2147.2462158203102</c:v>
                </c:pt>
                <c:pt idx="861">
                  <c:v>2132.6473388671898</c:v>
                </c:pt>
                <c:pt idx="862">
                  <c:v>2117.38208007813</c:v>
                </c:pt>
                <c:pt idx="863">
                  <c:v>2102.35571289062</c:v>
                </c:pt>
                <c:pt idx="864">
                  <c:v>2041.1437377929699</c:v>
                </c:pt>
                <c:pt idx="865">
                  <c:v>1986.31958007813</c:v>
                </c:pt>
                <c:pt idx="866">
                  <c:v>1977.9450073242199</c:v>
                </c:pt>
                <c:pt idx="867">
                  <c:v>1962.50366210938</c:v>
                </c:pt>
                <c:pt idx="868">
                  <c:v>1948.98620605469</c:v>
                </c:pt>
                <c:pt idx="869">
                  <c:v>1936.8268432617199</c:v>
                </c:pt>
                <c:pt idx="870">
                  <c:v>1921.9765625</c:v>
                </c:pt>
                <c:pt idx="871">
                  <c:v>1907.2897338867199</c:v>
                </c:pt>
                <c:pt idx="872">
                  <c:v>1892.31372070313</c:v>
                </c:pt>
                <c:pt idx="873">
                  <c:v>1876.5831909179699</c:v>
                </c:pt>
                <c:pt idx="874">
                  <c:v>1862.32385253906</c:v>
                </c:pt>
                <c:pt idx="875">
                  <c:v>1848.0896606445301</c:v>
                </c:pt>
                <c:pt idx="876">
                  <c:v>1832.9375610351599</c:v>
                </c:pt>
                <c:pt idx="877">
                  <c:v>1817.1441040039099</c:v>
                </c:pt>
                <c:pt idx="878">
                  <c:v>1801.84106445313</c:v>
                </c:pt>
                <c:pt idx="879">
                  <c:v>1786.3998413085901</c:v>
                </c:pt>
                <c:pt idx="880">
                  <c:v>1771.7507934570301</c:v>
                </c:pt>
                <c:pt idx="881">
                  <c:v>1757.80578613281</c:v>
                </c:pt>
                <c:pt idx="882">
                  <c:v>1742.91772460938</c:v>
                </c:pt>
                <c:pt idx="883">
                  <c:v>1727.9417114257801</c:v>
                </c:pt>
                <c:pt idx="884">
                  <c:v>1713.1039428710901</c:v>
                </c:pt>
                <c:pt idx="885">
                  <c:v>1698.0775756835901</c:v>
                </c:pt>
                <c:pt idx="886">
                  <c:v>1682.4853515625</c:v>
                </c:pt>
                <c:pt idx="887">
                  <c:v>1667.62243652344</c:v>
                </c:pt>
                <c:pt idx="888">
                  <c:v>1653.1996459960901</c:v>
                </c:pt>
                <c:pt idx="889">
                  <c:v>1638.0852661132801</c:v>
                </c:pt>
                <c:pt idx="890">
                  <c:v>1622.80749511719</c:v>
                </c:pt>
                <c:pt idx="891">
                  <c:v>1607.84399414062</c:v>
                </c:pt>
                <c:pt idx="892">
                  <c:v>1592.36486816406</c:v>
                </c:pt>
                <c:pt idx="893">
                  <c:v>1577.50207519531</c:v>
                </c:pt>
                <c:pt idx="894">
                  <c:v>1562.8278198242199</c:v>
                </c:pt>
                <c:pt idx="895">
                  <c:v>1547.1978149414099</c:v>
                </c:pt>
                <c:pt idx="896">
                  <c:v>1532.64929199219</c:v>
                </c:pt>
                <c:pt idx="897">
                  <c:v>1517.03198242187</c:v>
                </c:pt>
                <c:pt idx="898">
                  <c:v>1500.09436035156</c:v>
                </c:pt>
                <c:pt idx="899">
                  <c:v>1484.69079589844</c:v>
                </c:pt>
                <c:pt idx="900">
                  <c:v>1470.85900878906</c:v>
                </c:pt>
                <c:pt idx="901">
                  <c:v>1456.4362182617199</c:v>
                </c:pt>
                <c:pt idx="902">
                  <c:v>1441.4349975585901</c:v>
                </c:pt>
                <c:pt idx="903">
                  <c:v>1427.18823242188</c:v>
                </c:pt>
                <c:pt idx="904">
                  <c:v>1412.8534545898401</c:v>
                </c:pt>
                <c:pt idx="905">
                  <c:v>1397.58813476562</c:v>
                </c:pt>
                <c:pt idx="906">
                  <c:v>1382.19714355469</c:v>
                </c:pt>
                <c:pt idx="907">
                  <c:v>1367.78698730469</c:v>
                </c:pt>
                <c:pt idx="908">
                  <c:v>1353.4019165039099</c:v>
                </c:pt>
                <c:pt idx="909">
                  <c:v>1338.06115722656</c:v>
                </c:pt>
                <c:pt idx="910">
                  <c:v>1322.93420410156</c:v>
                </c:pt>
                <c:pt idx="911">
                  <c:v>1308.54919433594</c:v>
                </c:pt>
                <c:pt idx="912">
                  <c:v>1293.27136230469</c:v>
                </c:pt>
                <c:pt idx="913">
                  <c:v>1277.8048706054699</c:v>
                </c:pt>
                <c:pt idx="914">
                  <c:v>1262.4515991210901</c:v>
                </c:pt>
                <c:pt idx="915">
                  <c:v>1246.8971557617199</c:v>
                </c:pt>
                <c:pt idx="916">
                  <c:v>1232.71325683594</c:v>
                </c:pt>
                <c:pt idx="917">
                  <c:v>1218.3156127929699</c:v>
                </c:pt>
                <c:pt idx="918">
                  <c:v>1202.64794921875</c:v>
                </c:pt>
                <c:pt idx="919">
                  <c:v>1187.92333984375</c:v>
                </c:pt>
                <c:pt idx="920">
                  <c:v>1173.4125366210901</c:v>
                </c:pt>
                <c:pt idx="921">
                  <c:v>1157.6820678710901</c:v>
                </c:pt>
                <c:pt idx="922">
                  <c:v>1142.3539428710901</c:v>
                </c:pt>
                <c:pt idx="923">
                  <c:v>1127.5036010742199</c:v>
                </c:pt>
                <c:pt idx="924">
                  <c:v>1112.2509155273401</c:v>
                </c:pt>
                <c:pt idx="925">
                  <c:v>1097.5514526367199</c:v>
                </c:pt>
                <c:pt idx="926">
                  <c:v>1083.11608886719</c:v>
                </c:pt>
                <c:pt idx="927">
                  <c:v>1068.3538208007801</c:v>
                </c:pt>
                <c:pt idx="928">
                  <c:v>1053.03820800781</c:v>
                </c:pt>
                <c:pt idx="929">
                  <c:v>1038.2507934570301</c:v>
                </c:pt>
                <c:pt idx="930">
                  <c:v>1023.5891418457001</c:v>
                </c:pt>
                <c:pt idx="931">
                  <c:v>1008.12268066406</c:v>
                </c:pt>
                <c:pt idx="932">
                  <c:v>993.27236938476597</c:v>
                </c:pt>
                <c:pt idx="933">
                  <c:v>978.73641967773403</c:v>
                </c:pt>
                <c:pt idx="934">
                  <c:v>963.42083740234398</c:v>
                </c:pt>
                <c:pt idx="935">
                  <c:v>948.13037109375</c:v>
                </c:pt>
                <c:pt idx="936">
                  <c:v>933.41836547851597</c:v>
                </c:pt>
                <c:pt idx="937">
                  <c:v>917.93936157226597</c:v>
                </c:pt>
                <c:pt idx="938">
                  <c:v>902.95071411132801</c:v>
                </c:pt>
                <c:pt idx="939">
                  <c:v>888.71652221679699</c:v>
                </c:pt>
                <c:pt idx="940">
                  <c:v>873.740478515625</c:v>
                </c:pt>
                <c:pt idx="941">
                  <c:v>858.45007324218795</c:v>
                </c:pt>
                <c:pt idx="942">
                  <c:v>843.29797363281295</c:v>
                </c:pt>
                <c:pt idx="943">
                  <c:v>828.007568359375</c:v>
                </c:pt>
                <c:pt idx="944">
                  <c:v>813.14468383789097</c:v>
                </c:pt>
                <c:pt idx="945">
                  <c:v>798.55844116210903</c:v>
                </c:pt>
                <c:pt idx="946">
                  <c:v>783.41891479492199</c:v>
                </c:pt>
                <c:pt idx="947">
                  <c:v>767.53750610351597</c:v>
                </c:pt>
                <c:pt idx="948">
                  <c:v>752.66204833984398</c:v>
                </c:pt>
                <c:pt idx="949">
                  <c:v>738.86795043945301</c:v>
                </c:pt>
                <c:pt idx="950">
                  <c:v>723.71585083007801</c:v>
                </c:pt>
                <c:pt idx="951">
                  <c:v>708.211669921875</c:v>
                </c:pt>
                <c:pt idx="952">
                  <c:v>693.21047973632801</c:v>
                </c:pt>
                <c:pt idx="953">
                  <c:v>678.08352661132801</c:v>
                </c:pt>
                <c:pt idx="954">
                  <c:v>663.27090454101597</c:v>
                </c:pt>
                <c:pt idx="955">
                  <c:v>648.43316650390602</c:v>
                </c:pt>
                <c:pt idx="956">
                  <c:v>633.55770874023403</c:v>
                </c:pt>
                <c:pt idx="957">
                  <c:v>618.83312988281295</c:v>
                </c:pt>
                <c:pt idx="958">
                  <c:v>603.83193969726597</c:v>
                </c:pt>
                <c:pt idx="959">
                  <c:v>588.27746582031205</c:v>
                </c:pt>
                <c:pt idx="960">
                  <c:v>573.15048217773403</c:v>
                </c:pt>
                <c:pt idx="961">
                  <c:v>558.74029541015602</c:v>
                </c:pt>
                <c:pt idx="962">
                  <c:v>543.852294921875</c:v>
                </c:pt>
                <c:pt idx="963">
                  <c:v>528.80078125</c:v>
                </c:pt>
                <c:pt idx="964">
                  <c:v>513.67379760742199</c:v>
                </c:pt>
                <c:pt idx="965">
                  <c:v>498.52168273925798</c:v>
                </c:pt>
                <c:pt idx="966">
                  <c:v>483.65881347656199</c:v>
                </c:pt>
                <c:pt idx="967">
                  <c:v>468.54443359375</c:v>
                </c:pt>
                <c:pt idx="968">
                  <c:v>453.51806640625</c:v>
                </c:pt>
                <c:pt idx="969">
                  <c:v>438.51686096191401</c:v>
                </c:pt>
                <c:pt idx="970">
                  <c:v>423.88032531738298</c:v>
                </c:pt>
                <c:pt idx="971">
                  <c:v>409.2060546875</c:v>
                </c:pt>
                <c:pt idx="972">
                  <c:v>394.01622009277298</c:v>
                </c:pt>
                <c:pt idx="973">
                  <c:v>379.00244140625</c:v>
                </c:pt>
                <c:pt idx="974">
                  <c:v>363.41024780273398</c:v>
                </c:pt>
                <c:pt idx="975">
                  <c:v>348.42161560058599</c:v>
                </c:pt>
                <c:pt idx="976">
                  <c:v>333.88565063476602</c:v>
                </c:pt>
                <c:pt idx="977">
                  <c:v>318.65809631347702</c:v>
                </c:pt>
                <c:pt idx="978">
                  <c:v>303.50601196289102</c:v>
                </c:pt>
                <c:pt idx="979">
                  <c:v>288.86947631835898</c:v>
                </c:pt>
                <c:pt idx="980">
                  <c:v>273.55390930175798</c:v>
                </c:pt>
                <c:pt idx="981">
                  <c:v>258.55270385742199</c:v>
                </c:pt>
                <c:pt idx="982">
                  <c:v>243.84069824218699</c:v>
                </c:pt>
                <c:pt idx="983">
                  <c:v>228.349082946777</c:v>
                </c:pt>
                <c:pt idx="984">
                  <c:v>213.18440246582</c:v>
                </c:pt>
                <c:pt idx="985">
                  <c:v>198.67359924316401</c:v>
                </c:pt>
                <c:pt idx="986">
                  <c:v>184.137886047363</c:v>
                </c:pt>
                <c:pt idx="987">
                  <c:v>168.52077484130899</c:v>
                </c:pt>
                <c:pt idx="988">
                  <c:v>153.54472351074199</c:v>
                </c:pt>
                <c:pt idx="989">
                  <c:v>138.87044525146499</c:v>
                </c:pt>
                <c:pt idx="990">
                  <c:v>123.567447662354</c:v>
                </c:pt>
                <c:pt idx="991">
                  <c:v>108.83029937744099</c:v>
                </c:pt>
                <c:pt idx="992">
                  <c:v>94.307037353515597</c:v>
                </c:pt>
                <c:pt idx="993">
                  <c:v>79.167629241943402</c:v>
                </c:pt>
                <c:pt idx="994">
                  <c:v>64.141391754150405</c:v>
                </c:pt>
                <c:pt idx="995">
                  <c:v>49.341434478759801</c:v>
                </c:pt>
                <c:pt idx="996">
                  <c:v>34.352740287780797</c:v>
                </c:pt>
                <c:pt idx="997">
                  <c:v>19.150387763977001</c:v>
                </c:pt>
                <c:pt idx="998">
                  <c:v>3.2187080383300799</c:v>
                </c:pt>
                <c:pt idx="999">
                  <c:v>-12.046545982360801</c:v>
                </c:pt>
                <c:pt idx="1000">
                  <c:v>-26.419005393981902</c:v>
                </c:pt>
                <c:pt idx="1001">
                  <c:v>-40.967535018920898</c:v>
                </c:pt>
                <c:pt idx="1002">
                  <c:v>-57.050136566162102</c:v>
                </c:pt>
                <c:pt idx="1003">
                  <c:v>-72.340553283691406</c:v>
                </c:pt>
                <c:pt idx="1004">
                  <c:v>-85.958580017089801</c:v>
                </c:pt>
                <c:pt idx="1005">
                  <c:v>-100.84661865234401</c:v>
                </c:pt>
                <c:pt idx="1006">
                  <c:v>-115.998722076416</c:v>
                </c:pt>
                <c:pt idx="1007">
                  <c:v>-130.96220397949199</c:v>
                </c:pt>
                <c:pt idx="1008">
                  <c:v>-146.39093780517601</c:v>
                </c:pt>
                <c:pt idx="1009">
                  <c:v>-161.40472412109401</c:v>
                </c:pt>
                <c:pt idx="1010">
                  <c:v>-175.802360534668</c:v>
                </c:pt>
                <c:pt idx="1011">
                  <c:v>-190.32574462890599</c:v>
                </c:pt>
                <c:pt idx="1012">
                  <c:v>-205.465278625488</c:v>
                </c:pt>
                <c:pt idx="1013">
                  <c:v>-221.23352050781301</c:v>
                </c:pt>
                <c:pt idx="1014">
                  <c:v>-236.73770141601599</c:v>
                </c:pt>
                <c:pt idx="1015">
                  <c:v>-252.02812194824199</c:v>
                </c:pt>
                <c:pt idx="1016">
                  <c:v>-266.28744506835898</c:v>
                </c:pt>
                <c:pt idx="1017">
                  <c:v>-280.43359375</c:v>
                </c:pt>
                <c:pt idx="1018">
                  <c:v>-295.98806762695301</c:v>
                </c:pt>
                <c:pt idx="1019">
                  <c:v>-310.92640686035202</c:v>
                </c:pt>
                <c:pt idx="1020">
                  <c:v>-325.78929138183599</c:v>
                </c:pt>
                <c:pt idx="1021">
                  <c:v>-341.05455017089798</c:v>
                </c:pt>
                <c:pt idx="1022">
                  <c:v>-401.28477478027298</c:v>
                </c:pt>
                <c:pt idx="1023">
                  <c:v>-455.88265991210898</c:v>
                </c:pt>
                <c:pt idx="1024">
                  <c:v>-462.34587097167997</c:v>
                </c:pt>
                <c:pt idx="1025">
                  <c:v>-475.17170715332003</c:v>
                </c:pt>
                <c:pt idx="1026">
                  <c:v>-489.97172546386702</c:v>
                </c:pt>
                <c:pt idx="1027">
                  <c:v>-505.31243896484398</c:v>
                </c:pt>
                <c:pt idx="1028">
                  <c:v>-520.77890014648403</c:v>
                </c:pt>
                <c:pt idx="1029">
                  <c:v>-535.65438842773403</c:v>
                </c:pt>
                <c:pt idx="1030">
                  <c:v>-550.06457519531295</c:v>
                </c:pt>
                <c:pt idx="1031">
                  <c:v>-564.88970947265602</c:v>
                </c:pt>
                <c:pt idx="1032">
                  <c:v>-579.89093017578102</c:v>
                </c:pt>
                <c:pt idx="1033">
                  <c:v>-595.06817626953102</c:v>
                </c:pt>
                <c:pt idx="1034">
                  <c:v>-610.63525390625</c:v>
                </c:pt>
                <c:pt idx="1035">
                  <c:v>-625.62390136718705</c:v>
                </c:pt>
                <c:pt idx="1036">
                  <c:v>-640.62509155273403</c:v>
                </c:pt>
                <c:pt idx="1037">
                  <c:v>-655.91549682617199</c:v>
                </c:pt>
                <c:pt idx="1038">
                  <c:v>-670.52688598632801</c:v>
                </c:pt>
                <c:pt idx="1039">
                  <c:v>-685.075439453125</c:v>
                </c:pt>
                <c:pt idx="1040">
                  <c:v>-700.45388793945301</c:v>
                </c:pt>
                <c:pt idx="1041">
                  <c:v>-715.74429321289097</c:v>
                </c:pt>
                <c:pt idx="1042">
                  <c:v>-730.657470703125</c:v>
                </c:pt>
                <c:pt idx="1043">
                  <c:v>-746.22357177734398</c:v>
                </c:pt>
                <c:pt idx="1044">
                  <c:v>-760.97238159179699</c:v>
                </c:pt>
                <c:pt idx="1045">
                  <c:v>-775.78500366210903</c:v>
                </c:pt>
                <c:pt idx="1046">
                  <c:v>-790.86163330078102</c:v>
                </c:pt>
                <c:pt idx="1047">
                  <c:v>-805.19638061523403</c:v>
                </c:pt>
                <c:pt idx="1048">
                  <c:v>-819.94610595703102</c:v>
                </c:pt>
                <c:pt idx="1049">
                  <c:v>-835.38742065429699</c:v>
                </c:pt>
                <c:pt idx="1050">
                  <c:v>-850.30062866210903</c:v>
                </c:pt>
                <c:pt idx="1051">
                  <c:v>-864.88687133789097</c:v>
                </c:pt>
                <c:pt idx="1052">
                  <c:v>-879.91317749023403</c:v>
                </c:pt>
                <c:pt idx="1053">
                  <c:v>-895.01498413085903</c:v>
                </c:pt>
                <c:pt idx="1054">
                  <c:v>-910.31799316406205</c:v>
                </c:pt>
                <c:pt idx="1055">
                  <c:v>-925.65872192382801</c:v>
                </c:pt>
                <c:pt idx="1056">
                  <c:v>-940.42102050781205</c:v>
                </c:pt>
                <c:pt idx="1057">
                  <c:v>-955.27136230468705</c:v>
                </c:pt>
                <c:pt idx="1058">
                  <c:v>-971.03961181640602</c:v>
                </c:pt>
                <c:pt idx="1059">
                  <c:v>-985.85214233398403</c:v>
                </c:pt>
                <c:pt idx="1060">
                  <c:v>-1000.0234680175799</c:v>
                </c:pt>
                <c:pt idx="1061">
                  <c:v>-1015.69116210938</c:v>
                </c:pt>
                <c:pt idx="1062">
                  <c:v>-1030.8935546875</c:v>
                </c:pt>
                <c:pt idx="1063">
                  <c:v>-1045.2660522460901</c:v>
                </c:pt>
                <c:pt idx="1064">
                  <c:v>-1060.3930053710901</c:v>
                </c:pt>
                <c:pt idx="1065">
                  <c:v>-1075.3942260742199</c:v>
                </c:pt>
                <c:pt idx="1066">
                  <c:v>-1090.24450683594</c:v>
                </c:pt>
                <c:pt idx="1067">
                  <c:v>-1104.9690551757801</c:v>
                </c:pt>
                <c:pt idx="1068">
                  <c:v>-1119.9577026367199</c:v>
                </c:pt>
                <c:pt idx="1069">
                  <c:v>-1135.7133178710901</c:v>
                </c:pt>
                <c:pt idx="1070">
                  <c:v>-1150.4253540039099</c:v>
                </c:pt>
                <c:pt idx="1071">
                  <c:v>-1165.2505493164099</c:v>
                </c:pt>
                <c:pt idx="1072">
                  <c:v>-1180.55346679688</c:v>
                </c:pt>
                <c:pt idx="1073">
                  <c:v>-1195.0894165039099</c:v>
                </c:pt>
                <c:pt idx="1074">
                  <c:v>-1210.1283569335901</c:v>
                </c:pt>
                <c:pt idx="1075">
                  <c:v>-1225.45654296875</c:v>
                </c:pt>
                <c:pt idx="1076">
                  <c:v>-1240.11828613281</c:v>
                </c:pt>
                <c:pt idx="1077">
                  <c:v>-1254.8176879882801</c:v>
                </c:pt>
                <c:pt idx="1078">
                  <c:v>-1270.59851074219</c:v>
                </c:pt>
                <c:pt idx="1079">
                  <c:v>-1285.6373901367199</c:v>
                </c:pt>
                <c:pt idx="1080">
                  <c:v>-1299.8338012695301</c:v>
                </c:pt>
                <c:pt idx="1081">
                  <c:v>-1314.9482421875</c:v>
                </c:pt>
                <c:pt idx="1082">
                  <c:v>-1329.96203613281</c:v>
                </c:pt>
                <c:pt idx="1083">
                  <c:v>-1344.5105590820301</c:v>
                </c:pt>
                <c:pt idx="1084">
                  <c:v>-1359.5243530273401</c:v>
                </c:pt>
                <c:pt idx="1085">
                  <c:v>-1374.9279174804699</c:v>
                </c:pt>
                <c:pt idx="1086">
                  <c:v>-1390.2560424804699</c:v>
                </c:pt>
                <c:pt idx="1087">
                  <c:v>-1405.0183715820301</c:v>
                </c:pt>
                <c:pt idx="1088">
                  <c:v>-1419.7177734375</c:v>
                </c:pt>
                <c:pt idx="1089">
                  <c:v>-1435.03332519531</c:v>
                </c:pt>
                <c:pt idx="1090">
                  <c:v>-1450.04711914062</c:v>
                </c:pt>
                <c:pt idx="1091">
                  <c:v>-1465.35009765625</c:v>
                </c:pt>
                <c:pt idx="1092">
                  <c:v>-1480.65307617187</c:v>
                </c:pt>
                <c:pt idx="1093">
                  <c:v>-1495.2374877929699</c:v>
                </c:pt>
                <c:pt idx="1094">
                  <c:v>-1510.09851074219</c:v>
                </c:pt>
                <c:pt idx="1095">
                  <c:v>-1524.88586425781</c:v>
                </c:pt>
                <c:pt idx="1096">
                  <c:v>-1540.20141601562</c:v>
                </c:pt>
                <c:pt idx="1097">
                  <c:v>-1555.39135742187</c:v>
                </c:pt>
                <c:pt idx="1098">
                  <c:v>-1570.25427246094</c:v>
                </c:pt>
                <c:pt idx="1099">
                  <c:v>-1585.0668334960901</c:v>
                </c:pt>
                <c:pt idx="1100">
                  <c:v>-1599.61535644531</c:v>
                </c:pt>
                <c:pt idx="1101">
                  <c:v>-1614.654296875</c:v>
                </c:pt>
                <c:pt idx="1102">
                  <c:v>-1630.1082153320301</c:v>
                </c:pt>
                <c:pt idx="1103">
                  <c:v>-1645.27282714844</c:v>
                </c:pt>
                <c:pt idx="1104">
                  <c:v>-1661.0159301757801</c:v>
                </c:pt>
                <c:pt idx="1105">
                  <c:v>-1676.4572143554699</c:v>
                </c:pt>
                <c:pt idx="1106">
                  <c:v>-1690.54052734375</c:v>
                </c:pt>
                <c:pt idx="1107">
                  <c:v>-1705.0890502929699</c:v>
                </c:pt>
                <c:pt idx="1108">
                  <c:v>-1720.24108886719</c:v>
                </c:pt>
                <c:pt idx="1109">
                  <c:v>-1735.2549438476599</c:v>
                </c:pt>
                <c:pt idx="1110">
                  <c:v>-1749.86633300781</c:v>
                </c:pt>
                <c:pt idx="1111">
                  <c:v>-1765.0686645507801</c:v>
                </c:pt>
                <c:pt idx="1112">
                  <c:v>-1780.0698852539099</c:v>
                </c:pt>
                <c:pt idx="1113">
                  <c:v>-1794.7316284179699</c:v>
                </c:pt>
                <c:pt idx="1114">
                  <c:v>-1810.04724121094</c:v>
                </c:pt>
                <c:pt idx="1115">
                  <c:v>-1824.9478149414099</c:v>
                </c:pt>
                <c:pt idx="1116">
                  <c:v>-1839.8233032226599</c:v>
                </c:pt>
                <c:pt idx="1117">
                  <c:v>-1855.11376953125</c:v>
                </c:pt>
                <c:pt idx="1118">
                  <c:v>-1870.3915405273401</c:v>
                </c:pt>
                <c:pt idx="1119">
                  <c:v>-1884.95263671875</c:v>
                </c:pt>
                <c:pt idx="1120">
                  <c:v>-1899.37536621094</c:v>
                </c:pt>
                <c:pt idx="1121">
                  <c:v>-1914.82922363281</c:v>
                </c:pt>
                <c:pt idx="1122">
                  <c:v>-1929.9813842773401</c:v>
                </c:pt>
                <c:pt idx="1123">
                  <c:v>-1944.9951782226599</c:v>
                </c:pt>
                <c:pt idx="1124">
                  <c:v>-1960.1220703125</c:v>
                </c:pt>
                <c:pt idx="1125">
                  <c:v>-1974.8340454101599</c:v>
                </c:pt>
                <c:pt idx="1126">
                  <c:v>-1989.54614257813</c:v>
                </c:pt>
                <c:pt idx="1127">
                  <c:v>-2004.35876464844</c:v>
                </c:pt>
                <c:pt idx="1128">
                  <c:v>-2019.74975585938</c:v>
                </c:pt>
                <c:pt idx="1129">
                  <c:v>-2034.90185546875</c:v>
                </c:pt>
                <c:pt idx="1130">
                  <c:v>-2049.8150024414099</c:v>
                </c:pt>
                <c:pt idx="1131">
                  <c:v>-2064.82885742187</c:v>
                </c:pt>
                <c:pt idx="1132">
                  <c:v>-2079.4151611328102</c:v>
                </c:pt>
                <c:pt idx="1133">
                  <c:v>-2094.7808837890602</c:v>
                </c:pt>
                <c:pt idx="1134">
                  <c:v>-2110.6622314453102</c:v>
                </c:pt>
                <c:pt idx="1135">
                  <c:v>-2125.24853515625</c:v>
                </c:pt>
                <c:pt idx="1136">
                  <c:v>-2139.99829101562</c:v>
                </c:pt>
                <c:pt idx="1137">
                  <c:v>-2155.10009765625</c:v>
                </c:pt>
                <c:pt idx="1138">
                  <c:v>-2169.79956054687</c:v>
                </c:pt>
                <c:pt idx="1139">
                  <c:v>-2185.0648193359398</c:v>
                </c:pt>
                <c:pt idx="1140">
                  <c:v>-2200.19165039062</c:v>
                </c:pt>
                <c:pt idx="1141">
                  <c:v>-2214.6646728515602</c:v>
                </c:pt>
                <c:pt idx="1142">
                  <c:v>-2229.5654296875</c:v>
                </c:pt>
                <c:pt idx="1143">
                  <c:v>-2244.6925048828102</c:v>
                </c:pt>
                <c:pt idx="1144">
                  <c:v>-2259.99536132813</c:v>
                </c:pt>
                <c:pt idx="1145">
                  <c:v>-2275.00903320313</c:v>
                </c:pt>
                <c:pt idx="1146">
                  <c:v>-2289.50732421875</c:v>
                </c:pt>
                <c:pt idx="1147">
                  <c:v>-2305.099609375</c:v>
                </c:pt>
                <c:pt idx="1148">
                  <c:v>-2320.2642822265602</c:v>
                </c:pt>
                <c:pt idx="1149">
                  <c:v>-2334.67456054687</c:v>
                </c:pt>
                <c:pt idx="1150">
                  <c:v>-2349.5877685546898</c:v>
                </c:pt>
                <c:pt idx="1151">
                  <c:v>-2364.73974609375</c:v>
                </c:pt>
                <c:pt idx="1152">
                  <c:v>-2379.89184570313</c:v>
                </c:pt>
                <c:pt idx="1153">
                  <c:v>-2394.7296142578102</c:v>
                </c:pt>
                <c:pt idx="1154">
                  <c:v>-2409.7308349609398</c:v>
                </c:pt>
                <c:pt idx="1155">
                  <c:v>-2425.4991455078102</c:v>
                </c:pt>
                <c:pt idx="1156">
                  <c:v>-2440.5255126953102</c:v>
                </c:pt>
                <c:pt idx="1157">
                  <c:v>-2454.79736328125</c:v>
                </c:pt>
                <c:pt idx="1158">
                  <c:v>-2469.63500976562</c:v>
                </c:pt>
                <c:pt idx="1159">
                  <c:v>-2484.63623046875</c:v>
                </c:pt>
                <c:pt idx="1160">
                  <c:v>-2498.95849609375</c:v>
                </c:pt>
                <c:pt idx="1161">
                  <c:v>-2559.54174804687</c:v>
                </c:pt>
                <c:pt idx="1162">
                  <c:v>-2615.0953369140602</c:v>
                </c:pt>
                <c:pt idx="1163">
                  <c:v>-2621.5584716796898</c:v>
                </c:pt>
                <c:pt idx="1164">
                  <c:v>-2635.2393798828102</c:v>
                </c:pt>
                <c:pt idx="1165">
                  <c:v>-2651.4100341796898</c:v>
                </c:pt>
                <c:pt idx="1166">
                  <c:v>-2665.6190185546898</c:v>
                </c:pt>
                <c:pt idx="1167">
                  <c:v>-2679.3250732421898</c:v>
                </c:pt>
                <c:pt idx="1168">
                  <c:v>-2694.66577148438</c:v>
                </c:pt>
                <c:pt idx="1169">
                  <c:v>-2709.8052978515602</c:v>
                </c:pt>
                <c:pt idx="1170">
                  <c:v>-2724.61791992187</c:v>
                </c:pt>
                <c:pt idx="1171">
                  <c:v>-2740.0340576171898</c:v>
                </c:pt>
                <c:pt idx="1172">
                  <c:v>-2755.82739257813</c:v>
                </c:pt>
                <c:pt idx="1173">
                  <c:v>-2770.2752685546898</c:v>
                </c:pt>
                <c:pt idx="1174">
                  <c:v>-2785.1507568359398</c:v>
                </c:pt>
                <c:pt idx="1175">
                  <c:v>-2800.2777099609398</c:v>
                </c:pt>
                <c:pt idx="1176">
                  <c:v>-2814.6502685546898</c:v>
                </c:pt>
                <c:pt idx="1177">
                  <c:v>-2829.68920898438</c:v>
                </c:pt>
                <c:pt idx="1178">
                  <c:v>-2845.01733398438</c:v>
                </c:pt>
                <c:pt idx="1179">
                  <c:v>-2860.2198486328102</c:v>
                </c:pt>
                <c:pt idx="1180">
                  <c:v>-2875.08276367187</c:v>
                </c:pt>
                <c:pt idx="1181">
                  <c:v>-2889.7569580078102</c:v>
                </c:pt>
                <c:pt idx="1182">
                  <c:v>-2904.7330322265602</c:v>
                </c:pt>
                <c:pt idx="1183">
                  <c:v>-2919.5833740234398</c:v>
                </c:pt>
                <c:pt idx="1184">
                  <c:v>-2934.4461669921898</c:v>
                </c:pt>
                <c:pt idx="1185">
                  <c:v>-2949.6988525390602</c:v>
                </c:pt>
                <c:pt idx="1186">
                  <c:v>-2964.5743408203102</c:v>
                </c:pt>
                <c:pt idx="1187">
                  <c:v>-2980.20922851562</c:v>
                </c:pt>
                <c:pt idx="1188">
                  <c:v>-2995.5211181640602</c:v>
                </c:pt>
                <c:pt idx="1189">
                  <c:v>-3009.4573974609398</c:v>
                </c:pt>
                <c:pt idx="1190">
                  <c:v>-3024.5968017578102</c:v>
                </c:pt>
                <c:pt idx="1191">
                  <c:v>-3039.7864990234398</c:v>
                </c:pt>
                <c:pt idx="1192">
                  <c:v>-3054.39794921875</c:v>
                </c:pt>
                <c:pt idx="1193">
                  <c:v>-3070.7823486328102</c:v>
                </c:pt>
                <c:pt idx="1194">
                  <c:v>-3087.556640625</c:v>
                </c:pt>
                <c:pt idx="1195">
                  <c:v>-3101.5645751953102</c:v>
                </c:pt>
                <c:pt idx="1196">
                  <c:v>-3114.80517578125</c:v>
                </c:pt>
                <c:pt idx="1197">
                  <c:v>-3129.5045166015602</c:v>
                </c:pt>
                <c:pt idx="1198">
                  <c:v>-3144.55615234375</c:v>
                </c:pt>
                <c:pt idx="1199">
                  <c:v>-3159.55737304687</c:v>
                </c:pt>
                <c:pt idx="1200">
                  <c:v>-3174.8980712890602</c:v>
                </c:pt>
                <c:pt idx="1201">
                  <c:v>-3189.91186523438</c:v>
                </c:pt>
                <c:pt idx="1202">
                  <c:v>-3203.6807861328102</c:v>
                </c:pt>
                <c:pt idx="1203">
                  <c:v>-3265.7728271484398</c:v>
                </c:pt>
                <c:pt idx="1204">
                  <c:v>-3319.17626953125</c:v>
                </c:pt>
                <c:pt idx="1205">
                  <c:v>-3327.4879150390602</c:v>
                </c:pt>
                <c:pt idx="1206">
                  <c:v>-3341.50830078125</c:v>
                </c:pt>
                <c:pt idx="1207">
                  <c:v>-3355.56640625</c:v>
                </c:pt>
                <c:pt idx="1208">
                  <c:v>-3369.7755126953102</c:v>
                </c:pt>
                <c:pt idx="1209">
                  <c:v>-3384.6007080078102</c:v>
                </c:pt>
                <c:pt idx="1210">
                  <c:v>-3399.6898193359398</c:v>
                </c:pt>
                <c:pt idx="1211">
                  <c:v>-3414.50244140625</c:v>
                </c:pt>
                <c:pt idx="1212">
                  <c:v>-3429.83056640625</c:v>
                </c:pt>
                <c:pt idx="1213">
                  <c:v>-3445.3724365234398</c:v>
                </c:pt>
                <c:pt idx="1214">
                  <c:v>-3460.2730712890602</c:v>
                </c:pt>
                <c:pt idx="1215">
                  <c:v>-3475.2490234375</c:v>
                </c:pt>
                <c:pt idx="1216">
                  <c:v>-3490.82861328125</c:v>
                </c:pt>
                <c:pt idx="1217">
                  <c:v>-3505.35205078125</c:v>
                </c:pt>
                <c:pt idx="1218">
                  <c:v>-3519.9132080078102</c:v>
                </c:pt>
                <c:pt idx="1219">
                  <c:v>-3535.3167724609398</c:v>
                </c:pt>
                <c:pt idx="1220">
                  <c:v>-3550.15454101562</c:v>
                </c:pt>
                <c:pt idx="1221">
                  <c:v>-3564.9044189453102</c:v>
                </c:pt>
                <c:pt idx="1222">
                  <c:v>-3579.79248046875</c:v>
                </c:pt>
                <c:pt idx="1223">
                  <c:v>-3594.73071289063</c:v>
                </c:pt>
                <c:pt idx="1224">
                  <c:v>-3609.6439208984398</c:v>
                </c:pt>
                <c:pt idx="1225">
                  <c:v>-3624.93432617188</c:v>
                </c:pt>
                <c:pt idx="1226">
                  <c:v>-3640.06127929687</c:v>
                </c:pt>
                <c:pt idx="1227">
                  <c:v>-3654.63500976562</c:v>
                </c:pt>
                <c:pt idx="1228">
                  <c:v>-3669.9505615234398</c:v>
                </c:pt>
                <c:pt idx="1229">
                  <c:v>-3685.1278076171898</c:v>
                </c:pt>
                <c:pt idx="1230">
                  <c:v>-3699.95288085937</c:v>
                </c:pt>
                <c:pt idx="1231">
                  <c:v>-3716.1864013671898</c:v>
                </c:pt>
                <c:pt idx="1232">
                  <c:v>-3732.1055908203102</c:v>
                </c:pt>
                <c:pt idx="1233">
                  <c:v>-3745.8870849609398</c:v>
                </c:pt>
                <c:pt idx="1234">
                  <c:v>-3760.72485351562</c:v>
                </c:pt>
                <c:pt idx="1235">
                  <c:v>-3775.82666015625</c:v>
                </c:pt>
                <c:pt idx="1236">
                  <c:v>-3790.32495117188</c:v>
                </c:pt>
                <c:pt idx="1237">
                  <c:v>-3805.728515625</c:v>
                </c:pt>
                <c:pt idx="1238">
                  <c:v>-3820.6165771484398</c:v>
                </c:pt>
                <c:pt idx="1239">
                  <c:v>-3835.1021728515602</c:v>
                </c:pt>
                <c:pt idx="1240">
                  <c:v>-3849.9146728515602</c:v>
                </c:pt>
                <c:pt idx="1241">
                  <c:v>-3864.8907470703102</c:v>
                </c:pt>
                <c:pt idx="1242">
                  <c:v>-3879.76611328125</c:v>
                </c:pt>
                <c:pt idx="1243">
                  <c:v>-3894.89306640625</c:v>
                </c:pt>
                <c:pt idx="1244">
                  <c:v>-3910.3470458984398</c:v>
                </c:pt>
                <c:pt idx="1245">
                  <c:v>-3925.2225341796898</c:v>
                </c:pt>
                <c:pt idx="1246">
                  <c:v>-3940.8021240234398</c:v>
                </c:pt>
                <c:pt idx="1247">
                  <c:v>-3956.5704345703102</c:v>
                </c:pt>
                <c:pt idx="1248">
                  <c:v>-3970.6033935546898</c:v>
                </c:pt>
                <c:pt idx="1249">
                  <c:v>-3984.87524414063</c:v>
                </c:pt>
                <c:pt idx="1250">
                  <c:v>-4000.3416748046898</c:v>
                </c:pt>
                <c:pt idx="1251">
                  <c:v>-4015.21704101562</c:v>
                </c:pt>
                <c:pt idx="1252">
                  <c:v>-4029.6273193359398</c:v>
                </c:pt>
                <c:pt idx="1253">
                  <c:v>-4044.64111328125</c:v>
                </c:pt>
                <c:pt idx="1254">
                  <c:v>-4060.04467773438</c:v>
                </c:pt>
                <c:pt idx="1255">
                  <c:v>-4075.02075195313</c:v>
                </c:pt>
                <c:pt idx="1256">
                  <c:v>-4089.92138671875</c:v>
                </c:pt>
                <c:pt idx="1257">
                  <c:v>-4104.9855957031295</c:v>
                </c:pt>
                <c:pt idx="1258">
                  <c:v>-4120.125</c:v>
                </c:pt>
                <c:pt idx="1259">
                  <c:v>-4135.1262207031295</c:v>
                </c:pt>
                <c:pt idx="1260">
                  <c:v>-4149.9138183593705</c:v>
                </c:pt>
                <c:pt idx="1261">
                  <c:v>-4165.46826171875</c:v>
                </c:pt>
                <c:pt idx="1262">
                  <c:v>-4180.4567871093705</c:v>
                </c:pt>
                <c:pt idx="1263">
                  <c:v>-4195.0808105468705</c:v>
                </c:pt>
                <c:pt idx="1264">
                  <c:v>-4210.3586425781205</c:v>
                </c:pt>
                <c:pt idx="1265">
                  <c:v>-4225.1081542968705</c:v>
                </c:pt>
                <c:pt idx="1266">
                  <c:v>-4286.3205566406295</c:v>
                </c:pt>
                <c:pt idx="1267">
                  <c:v>-4338.8937988281205</c:v>
                </c:pt>
                <c:pt idx="1268">
                  <c:v>-4347.3435058593705</c:v>
                </c:pt>
                <c:pt idx="1269">
                  <c:v>-4361.7536621093705</c:v>
                </c:pt>
                <c:pt idx="1270">
                  <c:v>-4375.6735839843795</c:v>
                </c:pt>
                <c:pt idx="1271">
                  <c:v>-4390.9765625</c:v>
                </c:pt>
                <c:pt idx="1272">
                  <c:v>-4406.1162109375</c:v>
                </c:pt>
                <c:pt idx="1273">
                  <c:v>-4420.37548828125</c:v>
                </c:pt>
                <c:pt idx="1274">
                  <c:v>-4435.4016113281205</c:v>
                </c:pt>
                <c:pt idx="1275">
                  <c:v>-4450.8933105468705</c:v>
                </c:pt>
                <c:pt idx="1276">
                  <c:v>-4465.9072265625</c:v>
                </c:pt>
                <c:pt idx="1277">
                  <c:v>-4480.8581542968705</c:v>
                </c:pt>
                <c:pt idx="1278">
                  <c:v>-4495.74609375</c:v>
                </c:pt>
                <c:pt idx="1279">
                  <c:v>-4510.3195800781205</c:v>
                </c:pt>
                <c:pt idx="1280">
                  <c:v>-4525.3586425781205</c:v>
                </c:pt>
                <c:pt idx="1281">
                  <c:v>-4540.5234375</c:v>
                </c:pt>
                <c:pt idx="1282">
                  <c:v>-4555.5119628906295</c:v>
                </c:pt>
                <c:pt idx="1283">
                  <c:v>-4570.6640625</c:v>
                </c:pt>
                <c:pt idx="1284">
                  <c:v>-4585.84130859375</c:v>
                </c:pt>
                <c:pt idx="1285">
                  <c:v>-4600.7294921875</c:v>
                </c:pt>
                <c:pt idx="1286">
                  <c:v>-4615.40380859375</c:v>
                </c:pt>
                <c:pt idx="1287">
                  <c:v>-4631.4987792968705</c:v>
                </c:pt>
                <c:pt idx="1288">
                  <c:v>-4646.5</c:v>
                </c:pt>
                <c:pt idx="1289">
                  <c:v>-4660.0803222656205</c:v>
                </c:pt>
                <c:pt idx="1290">
                  <c:v>-4675.1318359375</c:v>
                </c:pt>
                <c:pt idx="1291">
                  <c:v>-4690.5104980468705</c:v>
                </c:pt>
                <c:pt idx="1292">
                  <c:v>-4705.3483886718795</c:v>
                </c:pt>
                <c:pt idx="1293">
                  <c:v>-4720.37451171875</c:v>
                </c:pt>
                <c:pt idx="1294">
                  <c:v>-4736.0673828125</c:v>
                </c:pt>
                <c:pt idx="1295">
                  <c:v>-4750.9052734375</c:v>
                </c:pt>
                <c:pt idx="1296">
                  <c:v>-4765.302734375</c:v>
                </c:pt>
                <c:pt idx="1297">
                  <c:v>-4780.3291015625</c:v>
                </c:pt>
                <c:pt idx="1298">
                  <c:v>-4795.3303222656205</c:v>
                </c:pt>
                <c:pt idx="1299">
                  <c:v>-4810.00439453125</c:v>
                </c:pt>
                <c:pt idx="1300">
                  <c:v>-4825.44580078125</c:v>
                </c:pt>
                <c:pt idx="1301">
                  <c:v>-4840.8369140625</c:v>
                </c:pt>
                <c:pt idx="1302">
                  <c:v>-4855.39794921875</c:v>
                </c:pt>
                <c:pt idx="1303">
                  <c:v>-4870.21044921875</c:v>
                </c:pt>
                <c:pt idx="1304">
                  <c:v>-4885.33740234375</c:v>
                </c:pt>
                <c:pt idx="1305">
                  <c:v>-4900.2883300781205</c:v>
                </c:pt>
                <c:pt idx="1306">
                  <c:v>-4915.3273925781205</c:v>
                </c:pt>
                <c:pt idx="1307">
                  <c:v>-4930.6682128906295</c:v>
                </c:pt>
                <c:pt idx="1308">
                  <c:v>-4945.6943359375</c:v>
                </c:pt>
                <c:pt idx="1309">
                  <c:v>-4958.998046875</c:v>
                </c:pt>
                <c:pt idx="1310">
                  <c:v>-5020.0087890625</c:v>
                </c:pt>
                <c:pt idx="1311">
                  <c:v>-5072.4814453125</c:v>
                </c:pt>
                <c:pt idx="1312">
                  <c:v>-5081.1325683593705</c:v>
                </c:pt>
                <c:pt idx="1313">
                  <c:v>-5096.80029296875</c:v>
                </c:pt>
                <c:pt idx="1314">
                  <c:v>-5111.56298828125</c:v>
                </c:pt>
                <c:pt idx="1315">
                  <c:v>-5126.16162109375</c:v>
                </c:pt>
                <c:pt idx="1316">
                  <c:v>-5141.1374511718795</c:v>
                </c:pt>
                <c:pt idx="1317">
                  <c:v>-5155.9375</c:v>
                </c:pt>
                <c:pt idx="1318">
                  <c:v>-5170.86328125</c:v>
                </c:pt>
                <c:pt idx="1319">
                  <c:v>-5185.95263671875</c:v>
                </c:pt>
                <c:pt idx="1320">
                  <c:v>-5201.1171875</c:v>
                </c:pt>
                <c:pt idx="1321">
                  <c:v>-5216.39501953125</c:v>
                </c:pt>
                <c:pt idx="1322">
                  <c:v>-5231.37109375</c:v>
                </c:pt>
                <c:pt idx="1323">
                  <c:v>-5246.13330078125</c:v>
                </c:pt>
                <c:pt idx="1324">
                  <c:v>-5260.74462890625</c:v>
                </c:pt>
                <c:pt idx="1325">
                  <c:v>-5275.4189453125</c:v>
                </c:pt>
                <c:pt idx="1326">
                  <c:v>-5290.6970214843795</c:v>
                </c:pt>
                <c:pt idx="1327">
                  <c:v>-5306.0754394531295</c:v>
                </c:pt>
                <c:pt idx="1328">
                  <c:v>-5321.36572265625</c:v>
                </c:pt>
                <c:pt idx="1329">
                  <c:v>-5336.7189941406295</c:v>
                </c:pt>
                <c:pt idx="1330">
                  <c:v>-5351.4436035156205</c:v>
                </c:pt>
                <c:pt idx="1331">
                  <c:v>-5365.9040527343795</c:v>
                </c:pt>
                <c:pt idx="1332">
                  <c:v>-5381.35791015625</c:v>
                </c:pt>
                <c:pt idx="1333">
                  <c:v>-5396.0700683593705</c:v>
                </c:pt>
                <c:pt idx="1334">
                  <c:v>-5410.8576660156205</c:v>
                </c:pt>
                <c:pt idx="1335">
                  <c:v>-5426.34912109375</c:v>
                </c:pt>
                <c:pt idx="1336">
                  <c:v>-5441.0485839843795</c:v>
                </c:pt>
                <c:pt idx="1337">
                  <c:v>-5456.0876464843795</c:v>
                </c:pt>
                <c:pt idx="1338">
                  <c:v>-5471.02587890625</c:v>
                </c:pt>
                <c:pt idx="1339">
                  <c:v>-5486.1779785156205</c:v>
                </c:pt>
                <c:pt idx="1340">
                  <c:v>-5501.2294921875</c:v>
                </c:pt>
                <c:pt idx="1341">
                  <c:v>-5515.9162597656205</c:v>
                </c:pt>
                <c:pt idx="1342">
                  <c:v>-5531.0305175781205</c:v>
                </c:pt>
                <c:pt idx="1343">
                  <c:v>-5545.591796875</c:v>
                </c:pt>
                <c:pt idx="1344">
                  <c:v>-5560.56787109375</c:v>
                </c:pt>
                <c:pt idx="1345">
                  <c:v>-5575.78271484375</c:v>
                </c:pt>
                <c:pt idx="1346">
                  <c:v>-5591.173828125</c:v>
                </c:pt>
                <c:pt idx="1347">
                  <c:v>-5606.5900878906295</c:v>
                </c:pt>
                <c:pt idx="1348">
                  <c:v>-5621.8176269531295</c:v>
                </c:pt>
                <c:pt idx="1349">
                  <c:v>-5636.4541015625</c:v>
                </c:pt>
                <c:pt idx="1350">
                  <c:v>-5650.5751953125</c:v>
                </c:pt>
                <c:pt idx="1351">
                  <c:v>-5665.5764160156205</c:v>
                </c:pt>
                <c:pt idx="1352">
                  <c:v>-5680.56494140625</c:v>
                </c:pt>
                <c:pt idx="1353">
                  <c:v>-5695.57861328125</c:v>
                </c:pt>
                <c:pt idx="1354">
                  <c:v>-5711.3845214843795</c:v>
                </c:pt>
                <c:pt idx="1355">
                  <c:v>-5726.3859863281205</c:v>
                </c:pt>
                <c:pt idx="1356">
                  <c:v>-5740.6328125</c:v>
                </c:pt>
                <c:pt idx="1357">
                  <c:v>-5755.6716308593705</c:v>
                </c:pt>
                <c:pt idx="1358">
                  <c:v>-5770.6853027343705</c:v>
                </c:pt>
                <c:pt idx="1359">
                  <c:v>-5785.42236328125</c:v>
                </c:pt>
                <c:pt idx="1360">
                  <c:v>-5801.06494140625</c:v>
                </c:pt>
                <c:pt idx="1361">
                  <c:v>-5817.0847167968795</c:v>
                </c:pt>
                <c:pt idx="1362">
                  <c:v>-5831.4572753906295</c:v>
                </c:pt>
                <c:pt idx="1363">
                  <c:v>-5845.4777832031205</c:v>
                </c:pt>
                <c:pt idx="1364">
                  <c:v>-5860.5920410156205</c:v>
                </c:pt>
                <c:pt idx="1365">
                  <c:v>-5875.8068847656295</c:v>
                </c:pt>
                <c:pt idx="1366">
                  <c:v>-5890.9716796875</c:v>
                </c:pt>
                <c:pt idx="1367">
                  <c:v>-5905.73388671875</c:v>
                </c:pt>
                <c:pt idx="1368">
                  <c:v>-5920.7351074218795</c:v>
                </c:pt>
                <c:pt idx="1369">
                  <c:v>-5936.251953125</c:v>
                </c:pt>
                <c:pt idx="1370">
                  <c:v>-5951.10205078125</c:v>
                </c:pt>
                <c:pt idx="1371">
                  <c:v>-5965.5798339843795</c:v>
                </c:pt>
                <c:pt idx="1372">
                  <c:v>-5981.1267089843795</c:v>
                </c:pt>
                <c:pt idx="1373">
                  <c:v>-5996.29150390625</c:v>
                </c:pt>
                <c:pt idx="1374">
                  <c:v>-6056.1076660156205</c:v>
                </c:pt>
                <c:pt idx="1375">
                  <c:v>-6112.2395019531295</c:v>
                </c:pt>
                <c:pt idx="1376">
                  <c:v>-6120.2873535156205</c:v>
                </c:pt>
                <c:pt idx="1377">
                  <c:v>-6132.9499511718705</c:v>
                </c:pt>
                <c:pt idx="1378">
                  <c:v>-6146.001953125</c:v>
                </c:pt>
                <c:pt idx="1379">
                  <c:v>-6161.5310058593795</c:v>
                </c:pt>
                <c:pt idx="1380">
                  <c:v>-6176.39404296875</c:v>
                </c:pt>
                <c:pt idx="1381">
                  <c:v>-6190.9931640625</c:v>
                </c:pt>
                <c:pt idx="1382">
                  <c:v>-6206.4719238281295</c:v>
                </c:pt>
                <c:pt idx="1383">
                  <c:v>-6221.787109375</c:v>
                </c:pt>
                <c:pt idx="1384">
                  <c:v>-6236.47412109375</c:v>
                </c:pt>
                <c:pt idx="1385">
                  <c:v>-6251.32470703125</c:v>
                </c:pt>
                <c:pt idx="1386">
                  <c:v>-6266.4267578125</c:v>
                </c:pt>
                <c:pt idx="1387">
                  <c:v>-6281.4404296875</c:v>
                </c:pt>
                <c:pt idx="1388">
                  <c:v>-6296.9445800781205</c:v>
                </c:pt>
                <c:pt idx="1389">
                  <c:v>-6312.34814453125</c:v>
                </c:pt>
                <c:pt idx="1390">
                  <c:v>-6326.73291015625</c:v>
                </c:pt>
                <c:pt idx="1391">
                  <c:v>-6340.9924316406205</c:v>
                </c:pt>
                <c:pt idx="1392">
                  <c:v>-6356.169921875</c:v>
                </c:pt>
                <c:pt idx="1393">
                  <c:v>-6371.9758300781205</c:v>
                </c:pt>
                <c:pt idx="1394">
                  <c:v>-6387.16552734375</c:v>
                </c:pt>
                <c:pt idx="1395">
                  <c:v>-6401.7517089843795</c:v>
                </c:pt>
                <c:pt idx="1396">
                  <c:v>-6416.42626953125</c:v>
                </c:pt>
                <c:pt idx="1397">
                  <c:v>-6431.2766113281295</c:v>
                </c:pt>
                <c:pt idx="1398">
                  <c:v>-6447.01953125</c:v>
                </c:pt>
                <c:pt idx="1399">
                  <c:v>-6461.9577636718705</c:v>
                </c:pt>
                <c:pt idx="1400">
                  <c:v>-6476.79541015625</c:v>
                </c:pt>
                <c:pt idx="1401">
                  <c:v>-6492.802734375</c:v>
                </c:pt>
                <c:pt idx="1402">
                  <c:v>-6507.52734375</c:v>
                </c:pt>
                <c:pt idx="1403">
                  <c:v>-6521.69873046875</c:v>
                </c:pt>
                <c:pt idx="1404">
                  <c:v>-6537.4670410156205</c:v>
                </c:pt>
                <c:pt idx="1405">
                  <c:v>-6552.7067871093705</c:v>
                </c:pt>
                <c:pt idx="1406">
                  <c:v>-6565.60791015625</c:v>
                </c:pt>
                <c:pt idx="1407">
                  <c:v>-6627.9265136718705</c:v>
                </c:pt>
                <c:pt idx="1408">
                  <c:v>-6680.67626953125</c:v>
                </c:pt>
                <c:pt idx="1409">
                  <c:v>-6689.60400390625</c:v>
                </c:pt>
                <c:pt idx="1410">
                  <c:v>-6705.3342285156205</c:v>
                </c:pt>
                <c:pt idx="1411">
                  <c:v>-6719.63134765625</c:v>
                </c:pt>
                <c:pt idx="1412">
                  <c:v>-6733.6394042968795</c:v>
                </c:pt>
                <c:pt idx="1413">
                  <c:v>-6747.4963378906295</c:v>
                </c:pt>
                <c:pt idx="1414">
                  <c:v>-6762.1076660156205</c:v>
                </c:pt>
                <c:pt idx="1415">
                  <c:v>-6777.31005859375</c:v>
                </c:pt>
                <c:pt idx="1416">
                  <c:v>-6792.1228027343705</c:v>
                </c:pt>
                <c:pt idx="1417">
                  <c:v>-6807.3251953125</c:v>
                </c:pt>
                <c:pt idx="1418">
                  <c:v>-6822.125</c:v>
                </c:pt>
                <c:pt idx="1419">
                  <c:v>-6836.91259765625</c:v>
                </c:pt>
                <c:pt idx="1420">
                  <c:v>-6852.35400390625</c:v>
                </c:pt>
                <c:pt idx="1421">
                  <c:v>-6867.12890625</c:v>
                </c:pt>
                <c:pt idx="1422">
                  <c:v>-6881.8408203125</c:v>
                </c:pt>
                <c:pt idx="1423">
                  <c:v>-6897.42041015625</c:v>
                </c:pt>
                <c:pt idx="1424">
                  <c:v>-6912.9372558593795</c:v>
                </c:pt>
                <c:pt idx="1425">
                  <c:v>-6927.68701171875</c:v>
                </c:pt>
                <c:pt idx="1426">
                  <c:v>-6942.1477050781205</c:v>
                </c:pt>
                <c:pt idx="1427">
                  <c:v>-6957.4758300781205</c:v>
                </c:pt>
                <c:pt idx="1428">
                  <c:v>-6972.4267578125</c:v>
                </c:pt>
                <c:pt idx="1429">
                  <c:v>-6987.00048828125</c:v>
                </c:pt>
                <c:pt idx="1430">
                  <c:v>-7002.6806640625</c:v>
                </c:pt>
                <c:pt idx="1431">
                  <c:v>-7017.7067871093705</c:v>
                </c:pt>
                <c:pt idx="1432">
                  <c:v>-7032.02880859375</c:v>
                </c:pt>
                <c:pt idx="1433">
                  <c:v>-7047.306640625</c:v>
                </c:pt>
                <c:pt idx="1434">
                  <c:v>-7063.3388671875</c:v>
                </c:pt>
                <c:pt idx="1435">
                  <c:v>-7078.5539550781205</c:v>
                </c:pt>
                <c:pt idx="1436">
                  <c:v>-7093.203125</c:v>
                </c:pt>
                <c:pt idx="1437">
                  <c:v>-7107.8522949218795</c:v>
                </c:pt>
                <c:pt idx="1438">
                  <c:v>-7122.5769042968795</c:v>
                </c:pt>
                <c:pt idx="1439">
                  <c:v>-7137.666015625</c:v>
                </c:pt>
                <c:pt idx="1440">
                  <c:v>-7153.23291015625</c:v>
                </c:pt>
                <c:pt idx="1441">
                  <c:v>-7168.58642578125</c:v>
                </c:pt>
                <c:pt idx="1442">
                  <c:v>-7183.9650878906295</c:v>
                </c:pt>
                <c:pt idx="1443">
                  <c:v>-7199.2302246093705</c:v>
                </c:pt>
                <c:pt idx="1444">
                  <c:v>-7213.14990234375</c:v>
                </c:pt>
                <c:pt idx="1445">
                  <c:v>-7228.1259765625</c:v>
                </c:pt>
                <c:pt idx="1446">
                  <c:v>-7244.34716796875</c:v>
                </c:pt>
                <c:pt idx="1447">
                  <c:v>-7258.8955078125</c:v>
                </c:pt>
                <c:pt idx="1448">
                  <c:v>-7273.091796875</c:v>
                </c:pt>
                <c:pt idx="1449">
                  <c:v>-7288.0427246093705</c:v>
                </c:pt>
                <c:pt idx="1450">
                  <c:v>-7302.6789550781205</c:v>
                </c:pt>
                <c:pt idx="1451">
                  <c:v>-7317.4665527343705</c:v>
                </c:pt>
                <c:pt idx="1452">
                  <c:v>-7332.9206542968795</c:v>
                </c:pt>
                <c:pt idx="1453">
                  <c:v>-7348.37451171875</c:v>
                </c:pt>
                <c:pt idx="1454">
                  <c:v>-7363.6022949218795</c:v>
                </c:pt>
                <c:pt idx="1455">
                  <c:v>-7378.43994140625</c:v>
                </c:pt>
                <c:pt idx="1456">
                  <c:v>-7393.7175292968795</c:v>
                </c:pt>
                <c:pt idx="1457">
                  <c:v>-7408.6306152343705</c:v>
                </c:pt>
                <c:pt idx="1458">
                  <c:v>-7422.8020019531295</c:v>
                </c:pt>
                <c:pt idx="1459">
                  <c:v>-7438.0676269531295</c:v>
                </c:pt>
                <c:pt idx="1460">
                  <c:v>-7453.43359375</c:v>
                </c:pt>
                <c:pt idx="1461">
                  <c:v>-7468.37158203125</c:v>
                </c:pt>
                <c:pt idx="1462">
                  <c:v>-7483.47314453125</c:v>
                </c:pt>
                <c:pt idx="1463">
                  <c:v>-7498.9775390625</c:v>
                </c:pt>
                <c:pt idx="1464">
                  <c:v>-7514.2177734375</c:v>
                </c:pt>
                <c:pt idx="1465">
                  <c:v>-7529.26904296875</c:v>
                </c:pt>
                <c:pt idx="1466">
                  <c:v>-7543.7421875</c:v>
                </c:pt>
                <c:pt idx="1467">
                  <c:v>-7558.1525878906295</c:v>
                </c:pt>
                <c:pt idx="1468">
                  <c:v>-7573.3044433593795</c:v>
                </c:pt>
                <c:pt idx="1469">
                  <c:v>-7588.3056640625</c:v>
                </c:pt>
                <c:pt idx="1470">
                  <c:v>-7603.4201660156205</c:v>
                </c:pt>
                <c:pt idx="1471">
                  <c:v>-7618.7985839843795</c:v>
                </c:pt>
                <c:pt idx="1472">
                  <c:v>-7633.8249511718705</c:v>
                </c:pt>
                <c:pt idx="1473">
                  <c:v>-7648.5244140625</c:v>
                </c:pt>
                <c:pt idx="1474">
                  <c:v>-7663.3620605468705</c:v>
                </c:pt>
                <c:pt idx="1475">
                  <c:v>-7678.42626953125</c:v>
                </c:pt>
                <c:pt idx="1476">
                  <c:v>-7693.4404296875</c:v>
                </c:pt>
                <c:pt idx="1477">
                  <c:v>-7708.3408203125</c:v>
                </c:pt>
                <c:pt idx="1478">
                  <c:v>-7723.5681152343705</c:v>
                </c:pt>
                <c:pt idx="1479">
                  <c:v>-7739.3112792968795</c:v>
                </c:pt>
                <c:pt idx="1480">
                  <c:v>-7754.1240234375</c:v>
                </c:pt>
                <c:pt idx="1481">
                  <c:v>-7768.5595703125</c:v>
                </c:pt>
                <c:pt idx="1482">
                  <c:v>-7783.63623046875</c:v>
                </c:pt>
                <c:pt idx="1483">
                  <c:v>-7798.9013671875</c:v>
                </c:pt>
                <c:pt idx="1484">
                  <c:v>-7814.4055175781205</c:v>
                </c:pt>
                <c:pt idx="1485">
                  <c:v>-7830.1232910156205</c:v>
                </c:pt>
                <c:pt idx="1486">
                  <c:v>-7844.9230957031205</c:v>
                </c:pt>
                <c:pt idx="1487">
                  <c:v>-7859.0817871093705</c:v>
                </c:pt>
                <c:pt idx="1488">
                  <c:v>-7873.8693847656295</c:v>
                </c:pt>
                <c:pt idx="1489">
                  <c:v>-7889.60009765625</c:v>
                </c:pt>
                <c:pt idx="1490">
                  <c:v>-7904.4001464843795</c:v>
                </c:pt>
                <c:pt idx="1491">
                  <c:v>-7918.84814453125</c:v>
                </c:pt>
                <c:pt idx="1492">
                  <c:v>-7933.9375</c:v>
                </c:pt>
                <c:pt idx="1493">
                  <c:v>-7949.17724609375</c:v>
                </c:pt>
                <c:pt idx="1494">
                  <c:v>-7964.5302734375</c:v>
                </c:pt>
                <c:pt idx="1495">
                  <c:v>-7979.44384765625</c:v>
                </c:pt>
                <c:pt idx="1496">
                  <c:v>-7995.28759765625</c:v>
                </c:pt>
                <c:pt idx="1497">
                  <c:v>-8010.11279296875</c:v>
                </c:pt>
                <c:pt idx="1498">
                  <c:v>-8024.0703125</c:v>
                </c:pt>
                <c:pt idx="1499">
                  <c:v>-8038.9833984375</c:v>
                </c:pt>
                <c:pt idx="1500">
                  <c:v>-8054.34912109375</c:v>
                </c:pt>
                <c:pt idx="1501">
                  <c:v>-8070.4191894531295</c:v>
                </c:pt>
                <c:pt idx="1502">
                  <c:v>-8085.810546875</c:v>
                </c:pt>
                <c:pt idx="1503">
                  <c:v>-8100.0822753906295</c:v>
                </c:pt>
                <c:pt idx="1504">
                  <c:v>-8114.64306640625</c:v>
                </c:pt>
                <c:pt idx="1505">
                  <c:v>-8129.845703125</c:v>
                </c:pt>
                <c:pt idx="1506">
                  <c:v>-8145.24951171875</c:v>
                </c:pt>
                <c:pt idx="1507">
                  <c:v>-8160.37646484375</c:v>
                </c:pt>
                <c:pt idx="1508">
                  <c:v>-8174.8117675781205</c:v>
                </c:pt>
                <c:pt idx="1509">
                  <c:v>-8189.5866699218795</c:v>
                </c:pt>
                <c:pt idx="1510">
                  <c:v>-8204.587890625</c:v>
                </c:pt>
                <c:pt idx="1511">
                  <c:v>-8219.626953125</c:v>
                </c:pt>
                <c:pt idx="1512">
                  <c:v>-8235.4326171875</c:v>
                </c:pt>
                <c:pt idx="1513">
                  <c:v>-8250.609375</c:v>
                </c:pt>
                <c:pt idx="1514">
                  <c:v>-8265.01953125</c:v>
                </c:pt>
                <c:pt idx="1515">
                  <c:v>-8279.41748046875</c:v>
                </c:pt>
                <c:pt idx="1516">
                  <c:v>-8294.48193359375</c:v>
                </c:pt>
                <c:pt idx="1517">
                  <c:v>-8310.61474609375</c:v>
                </c:pt>
                <c:pt idx="1518">
                  <c:v>-8326.13134765625</c:v>
                </c:pt>
                <c:pt idx="1519">
                  <c:v>-8340.25244140625</c:v>
                </c:pt>
                <c:pt idx="1520">
                  <c:v>-8355.228515625</c:v>
                </c:pt>
                <c:pt idx="1521">
                  <c:v>-8370.15380859375</c:v>
                </c:pt>
                <c:pt idx="1522">
                  <c:v>-8384.30029296875</c:v>
                </c:pt>
                <c:pt idx="1523">
                  <c:v>-8399.62841796875</c:v>
                </c:pt>
                <c:pt idx="1524">
                  <c:v>-8415.283203125</c:v>
                </c:pt>
                <c:pt idx="1525">
                  <c:v>-8430.08349609375</c:v>
                </c:pt>
                <c:pt idx="1526">
                  <c:v>-8444.59423828125</c:v>
                </c:pt>
                <c:pt idx="1527">
                  <c:v>-8459.5576171875</c:v>
                </c:pt>
                <c:pt idx="1528">
                  <c:v>-8474.84814453125</c:v>
                </c:pt>
                <c:pt idx="1529">
                  <c:v>-8490.33984375</c:v>
                </c:pt>
                <c:pt idx="1530">
                  <c:v>-8505.81884765625</c:v>
                </c:pt>
                <c:pt idx="1531">
                  <c:v>-8520.70703125</c:v>
                </c:pt>
                <c:pt idx="1532">
                  <c:v>-8535.09228515625</c:v>
                </c:pt>
                <c:pt idx="1533">
                  <c:v>-8549.640625</c:v>
                </c:pt>
                <c:pt idx="1534">
                  <c:v>-8564.7294921875</c:v>
                </c:pt>
                <c:pt idx="1535">
                  <c:v>-8579.693359375</c:v>
                </c:pt>
                <c:pt idx="1536">
                  <c:v>-8594.8330078125</c:v>
                </c:pt>
                <c:pt idx="1537">
                  <c:v>-8610.38720703125</c:v>
                </c:pt>
                <c:pt idx="1538">
                  <c:v>-8625.9921875</c:v>
                </c:pt>
                <c:pt idx="1539">
                  <c:v>-8640.86767578125</c:v>
                </c:pt>
                <c:pt idx="1540">
                  <c:v>-8655.0263671875</c:v>
                </c:pt>
                <c:pt idx="1541">
                  <c:v>-8670.07763671875</c:v>
                </c:pt>
                <c:pt idx="1542">
                  <c:v>-8684.927734375</c:v>
                </c:pt>
                <c:pt idx="1543">
                  <c:v>-8699.94189453125</c:v>
                </c:pt>
                <c:pt idx="1544">
                  <c:v>-8716.20068359375</c:v>
                </c:pt>
                <c:pt idx="1545">
                  <c:v>-8730.9755859375</c:v>
                </c:pt>
                <c:pt idx="1546">
                  <c:v>-8744.9833984375</c:v>
                </c:pt>
                <c:pt idx="1547">
                  <c:v>-8760.6005859375</c:v>
                </c:pt>
                <c:pt idx="1548">
                  <c:v>-8775.6015625</c:v>
                </c:pt>
                <c:pt idx="1549">
                  <c:v>-8790.1123046875</c:v>
                </c:pt>
                <c:pt idx="1550">
                  <c:v>-8806.6474609375</c:v>
                </c:pt>
                <c:pt idx="1551">
                  <c:v>-8821.73681640625</c:v>
                </c:pt>
                <c:pt idx="1552">
                  <c:v>-8835.89599609375</c:v>
                </c:pt>
                <c:pt idx="1553">
                  <c:v>-8850.859375</c:v>
                </c:pt>
                <c:pt idx="1554">
                  <c:v>-8865.759765625</c:v>
                </c:pt>
                <c:pt idx="1555">
                  <c:v>-8881.1884765625</c:v>
                </c:pt>
                <c:pt idx="1556">
                  <c:v>-8896.21484375</c:v>
                </c:pt>
                <c:pt idx="1557">
                  <c:v>-8910.82666015625</c:v>
                </c:pt>
                <c:pt idx="1558">
                  <c:v>-8925.35009765625</c:v>
                </c:pt>
                <c:pt idx="1559">
                  <c:v>-8940.4765625</c:v>
                </c:pt>
                <c:pt idx="1560">
                  <c:v>-8956.119140625</c:v>
                </c:pt>
                <c:pt idx="1561">
                  <c:v>-8971.42236328125</c:v>
                </c:pt>
                <c:pt idx="1562">
                  <c:v>-8986.7255859375</c:v>
                </c:pt>
                <c:pt idx="1563">
                  <c:v>-9001.68896484375</c:v>
                </c:pt>
                <c:pt idx="1564">
                  <c:v>-9015.87255859375</c:v>
                </c:pt>
                <c:pt idx="1565">
                  <c:v>-9030.99951171875</c:v>
                </c:pt>
                <c:pt idx="1566">
                  <c:v>-9046.28955078125</c:v>
                </c:pt>
                <c:pt idx="1567">
                  <c:v>-9061.4794921875</c:v>
                </c:pt>
                <c:pt idx="1568">
                  <c:v>-9077.51220703125</c:v>
                </c:pt>
                <c:pt idx="1569">
                  <c:v>-9092.22412109375</c:v>
                </c:pt>
                <c:pt idx="1570">
                  <c:v>-9105.892578125</c:v>
                </c:pt>
                <c:pt idx="1571">
                  <c:v>-9120.96923828125</c:v>
                </c:pt>
                <c:pt idx="1572">
                  <c:v>-9136.234375</c:v>
                </c:pt>
                <c:pt idx="1573">
                  <c:v>-9150.8203125</c:v>
                </c:pt>
                <c:pt idx="1574">
                  <c:v>-9165.921875</c:v>
                </c:pt>
                <c:pt idx="1575">
                  <c:v>-9181.5771484375</c:v>
                </c:pt>
                <c:pt idx="1576">
                  <c:v>-9196.28955078125</c:v>
                </c:pt>
                <c:pt idx="1577">
                  <c:v>-9210.8505859375</c:v>
                </c:pt>
                <c:pt idx="1578">
                  <c:v>-9225.7255859375</c:v>
                </c:pt>
                <c:pt idx="1579">
                  <c:v>-9240.5380859375</c:v>
                </c:pt>
                <c:pt idx="1580">
                  <c:v>-9255.84130859375</c:v>
                </c:pt>
                <c:pt idx="1581">
                  <c:v>-9271.458984375</c:v>
                </c:pt>
                <c:pt idx="1582">
                  <c:v>-9286.56103515625</c:v>
                </c:pt>
                <c:pt idx="1583">
                  <c:v>-9301.3984375</c:v>
                </c:pt>
                <c:pt idx="1584">
                  <c:v>-9316.298828125</c:v>
                </c:pt>
                <c:pt idx="1585">
                  <c:v>-9331.65234375</c:v>
                </c:pt>
                <c:pt idx="1586">
                  <c:v>-9346.43994140625</c:v>
                </c:pt>
                <c:pt idx="1587">
                  <c:v>-9360.92578125</c:v>
                </c:pt>
                <c:pt idx="1588">
                  <c:v>-9376.97021484375</c:v>
                </c:pt>
                <c:pt idx="1589">
                  <c:v>-9392.27294921875</c:v>
                </c:pt>
                <c:pt idx="1590">
                  <c:v>-9407.43798828125</c:v>
                </c:pt>
                <c:pt idx="1591">
                  <c:v>-9422.7412109375</c:v>
                </c:pt>
                <c:pt idx="1592">
                  <c:v>-9436.67333984375</c:v>
                </c:pt>
                <c:pt idx="1593">
                  <c:v>-9451.04541015625</c:v>
                </c:pt>
                <c:pt idx="1594">
                  <c:v>-9466.22314453125</c:v>
                </c:pt>
                <c:pt idx="1595">
                  <c:v>-9481.6015625</c:v>
                </c:pt>
                <c:pt idx="1596">
                  <c:v>-9496.58984375</c:v>
                </c:pt>
                <c:pt idx="1597">
                  <c:v>-9511.4658203125</c:v>
                </c:pt>
                <c:pt idx="1598">
                  <c:v>-9526.54248046875</c:v>
                </c:pt>
                <c:pt idx="1599">
                  <c:v>-9541.7822265625</c:v>
                </c:pt>
                <c:pt idx="1600">
                  <c:v>-9556.53173828125</c:v>
                </c:pt>
                <c:pt idx="1601">
                  <c:v>-9571.244140625</c:v>
                </c:pt>
                <c:pt idx="1602">
                  <c:v>-9586.63525390625</c:v>
                </c:pt>
                <c:pt idx="1603">
                  <c:v>-9601.61083984375</c:v>
                </c:pt>
                <c:pt idx="1604">
                  <c:v>-9616.599609375</c:v>
                </c:pt>
                <c:pt idx="1605">
                  <c:v>-9631.38720703125</c:v>
                </c:pt>
                <c:pt idx="1606">
                  <c:v>-9646.18701171875</c:v>
                </c:pt>
                <c:pt idx="1607">
                  <c:v>-9661.50244140625</c:v>
                </c:pt>
                <c:pt idx="1608">
                  <c:v>-9677.4345703125</c:v>
                </c:pt>
                <c:pt idx="1609">
                  <c:v>-9692.85107421875</c:v>
                </c:pt>
                <c:pt idx="1610">
                  <c:v>-9707.2109375</c:v>
                </c:pt>
                <c:pt idx="1611">
                  <c:v>-9721.5205078125</c:v>
                </c:pt>
                <c:pt idx="1612">
                  <c:v>-9736.55908203125</c:v>
                </c:pt>
                <c:pt idx="1613">
                  <c:v>-9751.76171875</c:v>
                </c:pt>
                <c:pt idx="1614">
                  <c:v>-9767.02685546875</c:v>
                </c:pt>
                <c:pt idx="1615">
                  <c:v>-9782.99560546875</c:v>
                </c:pt>
                <c:pt idx="1616">
                  <c:v>-9798.26123046875</c:v>
                </c:pt>
                <c:pt idx="1617">
                  <c:v>-9812.1435546875</c:v>
                </c:pt>
                <c:pt idx="1618">
                  <c:v>-9826.89306640625</c:v>
                </c:pt>
                <c:pt idx="1619">
                  <c:v>-9842.208984375</c:v>
                </c:pt>
                <c:pt idx="1620">
                  <c:v>-9857.763671875</c:v>
                </c:pt>
                <c:pt idx="1621">
                  <c:v>-9873.12890625</c:v>
                </c:pt>
                <c:pt idx="1622">
                  <c:v>-9887.36279296875</c:v>
                </c:pt>
                <c:pt idx="1623">
                  <c:v>-9902.263671875</c:v>
                </c:pt>
                <c:pt idx="1624">
                  <c:v>-9917.3154296875</c:v>
                </c:pt>
                <c:pt idx="1625">
                  <c:v>-9932.25390625</c:v>
                </c:pt>
                <c:pt idx="1626">
                  <c:v>-9946.978515625</c:v>
                </c:pt>
                <c:pt idx="1627">
                  <c:v>-9962.85986328125</c:v>
                </c:pt>
                <c:pt idx="1628">
                  <c:v>-9978.263671875</c:v>
                </c:pt>
                <c:pt idx="1629">
                  <c:v>-9992.54833984375</c:v>
                </c:pt>
                <c:pt idx="1630">
                  <c:v>-10008.266113281299</c:v>
                </c:pt>
                <c:pt idx="1631">
                  <c:v>-10023.254394531201</c:v>
                </c:pt>
                <c:pt idx="1632">
                  <c:v>-10037.337402343799</c:v>
                </c:pt>
                <c:pt idx="1633">
                  <c:v>-10051.986816406201</c:v>
                </c:pt>
                <c:pt idx="1634">
                  <c:v>-10067.353027343799</c:v>
                </c:pt>
                <c:pt idx="1635">
                  <c:v>-10082.9453125</c:v>
                </c:pt>
                <c:pt idx="1636">
                  <c:v>-10097.8330078125</c:v>
                </c:pt>
                <c:pt idx="1637">
                  <c:v>-10112.6328125</c:v>
                </c:pt>
                <c:pt idx="1638">
                  <c:v>-10127.5087890625</c:v>
                </c:pt>
                <c:pt idx="1639">
                  <c:v>-10142.8994140625</c:v>
                </c:pt>
                <c:pt idx="1640">
                  <c:v>-10158.8056640625</c:v>
                </c:pt>
                <c:pt idx="1641">
                  <c:v>-10173.9833984375</c:v>
                </c:pt>
                <c:pt idx="1642">
                  <c:v>-10188.343261718701</c:v>
                </c:pt>
                <c:pt idx="1643">
                  <c:v>-10203.419921875</c:v>
                </c:pt>
                <c:pt idx="1644">
                  <c:v>-10218.9619140625</c:v>
                </c:pt>
                <c:pt idx="1645">
                  <c:v>-10233.309082031201</c:v>
                </c:pt>
                <c:pt idx="1646">
                  <c:v>-10247.807128906201</c:v>
                </c:pt>
                <c:pt idx="1647">
                  <c:v>-10262.783203125</c:v>
                </c:pt>
                <c:pt idx="1648">
                  <c:v>-10277.570800781299</c:v>
                </c:pt>
                <c:pt idx="1649">
                  <c:v>-10293.4521484375</c:v>
                </c:pt>
                <c:pt idx="1650">
                  <c:v>-10308.717285156201</c:v>
                </c:pt>
                <c:pt idx="1651">
                  <c:v>-10323.4169921875</c:v>
                </c:pt>
                <c:pt idx="1652">
                  <c:v>-10338.267089843799</c:v>
                </c:pt>
                <c:pt idx="1653">
                  <c:v>-10352.765136718701</c:v>
                </c:pt>
                <c:pt idx="1654">
                  <c:v>-10367.930175781299</c:v>
                </c:pt>
                <c:pt idx="1655">
                  <c:v>-10382.780761718701</c:v>
                </c:pt>
                <c:pt idx="1656">
                  <c:v>-10397.605957031201</c:v>
                </c:pt>
                <c:pt idx="1657">
                  <c:v>-10412.971191406201</c:v>
                </c:pt>
                <c:pt idx="1658">
                  <c:v>-10428.4248046875</c:v>
                </c:pt>
                <c:pt idx="1659">
                  <c:v>-10443.275390625</c:v>
                </c:pt>
                <c:pt idx="1660">
                  <c:v>-10457.887207031201</c:v>
                </c:pt>
                <c:pt idx="1661">
                  <c:v>-10473.15234375</c:v>
                </c:pt>
                <c:pt idx="1662">
                  <c:v>-10488.1533203125</c:v>
                </c:pt>
                <c:pt idx="1663">
                  <c:v>-10503.51953125</c:v>
                </c:pt>
                <c:pt idx="1664">
                  <c:v>-10518.9736328125</c:v>
                </c:pt>
                <c:pt idx="1665">
                  <c:v>-10533.534667968799</c:v>
                </c:pt>
                <c:pt idx="1666">
                  <c:v>-10548.045410156201</c:v>
                </c:pt>
                <c:pt idx="1667">
                  <c:v>-10562.996582031201</c:v>
                </c:pt>
                <c:pt idx="1668">
                  <c:v>-10577.984863281299</c:v>
                </c:pt>
                <c:pt idx="1669">
                  <c:v>-10593.3251953125</c:v>
                </c:pt>
                <c:pt idx="1670">
                  <c:v>-10609.49609375</c:v>
                </c:pt>
                <c:pt idx="1671">
                  <c:v>-10624.673339843799</c:v>
                </c:pt>
                <c:pt idx="1672">
                  <c:v>-10638.7568359375</c:v>
                </c:pt>
                <c:pt idx="1673">
                  <c:v>-10653.657714843799</c:v>
                </c:pt>
                <c:pt idx="1674">
                  <c:v>-10668.558105468799</c:v>
                </c:pt>
                <c:pt idx="1675">
                  <c:v>-10683.4208984375</c:v>
                </c:pt>
                <c:pt idx="1676">
                  <c:v>-10698.8623046875</c:v>
                </c:pt>
                <c:pt idx="1677">
                  <c:v>-10713.9013671875</c:v>
                </c:pt>
                <c:pt idx="1678">
                  <c:v>-10729.12890625</c:v>
                </c:pt>
                <c:pt idx="1679">
                  <c:v>-10744.180175781299</c:v>
                </c:pt>
                <c:pt idx="1680">
                  <c:v>-10758.8291015625</c:v>
                </c:pt>
                <c:pt idx="1681">
                  <c:v>-10774.169921875</c:v>
                </c:pt>
                <c:pt idx="1682">
                  <c:v>-10790.164550781299</c:v>
                </c:pt>
                <c:pt idx="1683">
                  <c:v>-10804.826171875</c:v>
                </c:pt>
                <c:pt idx="1684">
                  <c:v>-10818.6328125</c:v>
                </c:pt>
                <c:pt idx="1685">
                  <c:v>-10834.1748046875</c:v>
                </c:pt>
                <c:pt idx="1686">
                  <c:v>-10849.314453125</c:v>
                </c:pt>
                <c:pt idx="1687">
                  <c:v>-10863.5234375</c:v>
                </c:pt>
                <c:pt idx="1688">
                  <c:v>-10878.7509765625</c:v>
                </c:pt>
                <c:pt idx="1689">
                  <c:v>-10894.934082031201</c:v>
                </c:pt>
                <c:pt idx="1690">
                  <c:v>-10909.847167968799</c:v>
                </c:pt>
                <c:pt idx="1691">
                  <c:v>-10923.993652343799</c:v>
                </c:pt>
                <c:pt idx="1692">
                  <c:v>-10938.894042968799</c:v>
                </c:pt>
                <c:pt idx="1693">
                  <c:v>-10954.0458984375</c:v>
                </c:pt>
                <c:pt idx="1694">
                  <c:v>-10969.185546875</c:v>
                </c:pt>
                <c:pt idx="1695">
                  <c:v>-10984.224121093799</c:v>
                </c:pt>
                <c:pt idx="1696">
                  <c:v>-10999.30078125</c:v>
                </c:pt>
                <c:pt idx="1697">
                  <c:v>-11013.698730468799</c:v>
                </c:pt>
                <c:pt idx="1698">
                  <c:v>-11028.7626953125</c:v>
                </c:pt>
                <c:pt idx="1699">
                  <c:v>-11044.027832031201</c:v>
                </c:pt>
                <c:pt idx="1700">
                  <c:v>-11059.167480468799</c:v>
                </c:pt>
                <c:pt idx="1701">
                  <c:v>-11074.2314453125</c:v>
                </c:pt>
                <c:pt idx="1702">
                  <c:v>-11089.521972656201</c:v>
                </c:pt>
                <c:pt idx="1703">
                  <c:v>-11104.6240234375</c:v>
                </c:pt>
                <c:pt idx="1704">
                  <c:v>-11119.373535156201</c:v>
                </c:pt>
                <c:pt idx="1705">
                  <c:v>-11134.864746093799</c:v>
                </c:pt>
                <c:pt idx="1706">
                  <c:v>-11149.8916015625</c:v>
                </c:pt>
                <c:pt idx="1707">
                  <c:v>-11165.08203125</c:v>
                </c:pt>
                <c:pt idx="1708">
                  <c:v>-11179.831542968799</c:v>
                </c:pt>
                <c:pt idx="1709">
                  <c:v>-11194.8447265625</c:v>
                </c:pt>
                <c:pt idx="1710">
                  <c:v>-11209.983886718701</c:v>
                </c:pt>
                <c:pt idx="1711">
                  <c:v>-11466.4765625</c:v>
                </c:pt>
                <c:pt idx="1712">
                  <c:v>-11661.7431640625</c:v>
                </c:pt>
                <c:pt idx="1713">
                  <c:v>-11669.073730468701</c:v>
                </c:pt>
                <c:pt idx="1714">
                  <c:v>-11682.4404296875</c:v>
                </c:pt>
                <c:pt idx="1715">
                  <c:v>-11694.801269531299</c:v>
                </c:pt>
                <c:pt idx="1716">
                  <c:v>-11707.853515625</c:v>
                </c:pt>
                <c:pt idx="1717">
                  <c:v>-11722.5654296875</c:v>
                </c:pt>
                <c:pt idx="1718">
                  <c:v>-11736.548339843799</c:v>
                </c:pt>
                <c:pt idx="1719">
                  <c:v>-11751.197753906201</c:v>
                </c:pt>
                <c:pt idx="1720">
                  <c:v>-11766.48828125</c:v>
                </c:pt>
                <c:pt idx="1721">
                  <c:v>-11780.508300781299</c:v>
                </c:pt>
                <c:pt idx="1722">
                  <c:v>-11795.5849609375</c:v>
                </c:pt>
                <c:pt idx="1723">
                  <c:v>-11811.1396484375</c:v>
                </c:pt>
                <c:pt idx="1724">
                  <c:v>-11825.4111328125</c:v>
                </c:pt>
                <c:pt idx="1725">
                  <c:v>-11840.123046875</c:v>
                </c:pt>
                <c:pt idx="1726">
                  <c:v>-11855.426269531299</c:v>
                </c:pt>
                <c:pt idx="1727">
                  <c:v>-11870.8046875</c:v>
                </c:pt>
                <c:pt idx="1728">
                  <c:v>-11885.73046875</c:v>
                </c:pt>
                <c:pt idx="1729">
                  <c:v>-11900.404785156201</c:v>
                </c:pt>
                <c:pt idx="1730">
                  <c:v>-11915.8583984375</c:v>
                </c:pt>
                <c:pt idx="1731">
                  <c:v>-11931.400390625</c:v>
                </c:pt>
                <c:pt idx="1732">
                  <c:v>-11946.175292968799</c:v>
                </c:pt>
                <c:pt idx="1733">
                  <c:v>-11960.69921875</c:v>
                </c:pt>
                <c:pt idx="1734">
                  <c:v>-11975.135253906201</c:v>
                </c:pt>
                <c:pt idx="1735">
                  <c:v>-11990.677246093799</c:v>
                </c:pt>
                <c:pt idx="1736">
                  <c:v>-12006.608886718799</c:v>
                </c:pt>
                <c:pt idx="1737">
                  <c:v>-12021.1572265625</c:v>
                </c:pt>
                <c:pt idx="1738">
                  <c:v>-12035.517089843799</c:v>
                </c:pt>
                <c:pt idx="1739">
                  <c:v>-12050.744140625</c:v>
                </c:pt>
                <c:pt idx="1740">
                  <c:v>-12065.707519531299</c:v>
                </c:pt>
                <c:pt idx="1741">
                  <c:v>-12080.746582031201</c:v>
                </c:pt>
                <c:pt idx="1742">
                  <c:v>-12096.099609375</c:v>
                </c:pt>
                <c:pt idx="1743">
                  <c:v>-12111.0380859375</c:v>
                </c:pt>
                <c:pt idx="1744">
                  <c:v>-12125.461425781299</c:v>
                </c:pt>
                <c:pt idx="1745">
                  <c:v>-12141.0791015625</c:v>
                </c:pt>
                <c:pt idx="1746">
                  <c:v>-12156.369628906201</c:v>
                </c:pt>
                <c:pt idx="1747">
                  <c:v>-12170.779296875</c:v>
                </c:pt>
                <c:pt idx="1748">
                  <c:v>-12185.8681640625</c:v>
                </c:pt>
                <c:pt idx="1749">
                  <c:v>-12200.743652343701</c:v>
                </c:pt>
                <c:pt idx="1750">
                  <c:v>-12215.619140625</c:v>
                </c:pt>
                <c:pt idx="1751">
                  <c:v>-12230.507324218701</c:v>
                </c:pt>
                <c:pt idx="1752">
                  <c:v>-12245.9990234375</c:v>
                </c:pt>
                <c:pt idx="1753">
                  <c:v>-12261.27734375</c:v>
                </c:pt>
                <c:pt idx="1754">
                  <c:v>-12275.699707031201</c:v>
                </c:pt>
                <c:pt idx="1755">
                  <c:v>-12290.637207031201</c:v>
                </c:pt>
                <c:pt idx="1756">
                  <c:v>-12306.443847656299</c:v>
                </c:pt>
                <c:pt idx="1757">
                  <c:v>-12321.621582031201</c:v>
                </c:pt>
                <c:pt idx="1758">
                  <c:v>-12336.2451171875</c:v>
                </c:pt>
                <c:pt idx="1759">
                  <c:v>-12351.0703125</c:v>
                </c:pt>
                <c:pt idx="1760">
                  <c:v>-12366.0966796875</c:v>
                </c:pt>
                <c:pt idx="1761">
                  <c:v>-12381.261230468701</c:v>
                </c:pt>
                <c:pt idx="1762">
                  <c:v>-12396.350097656299</c:v>
                </c:pt>
                <c:pt idx="1763">
                  <c:v>-12411.7666015625</c:v>
                </c:pt>
                <c:pt idx="1764">
                  <c:v>-12426.4287109375</c:v>
                </c:pt>
                <c:pt idx="1765">
                  <c:v>-12441.291015625</c:v>
                </c:pt>
                <c:pt idx="1766">
                  <c:v>-12456.480957031201</c:v>
                </c:pt>
                <c:pt idx="1767">
                  <c:v>-12471.369628906201</c:v>
                </c:pt>
                <c:pt idx="1768">
                  <c:v>-12487.389160156201</c:v>
                </c:pt>
                <c:pt idx="1769">
                  <c:v>-12503.924316406201</c:v>
                </c:pt>
                <c:pt idx="1770">
                  <c:v>-12518.5107421875</c:v>
                </c:pt>
                <c:pt idx="1771">
                  <c:v>-12532.203613281201</c:v>
                </c:pt>
                <c:pt idx="1772">
                  <c:v>-12546.639160156201</c:v>
                </c:pt>
                <c:pt idx="1773">
                  <c:v>-12561.074707031201</c:v>
                </c:pt>
                <c:pt idx="1774">
                  <c:v>-12575.9501953125</c:v>
                </c:pt>
                <c:pt idx="1775">
                  <c:v>-12591.366699218701</c:v>
                </c:pt>
                <c:pt idx="1776">
                  <c:v>-12606.908203125</c:v>
                </c:pt>
                <c:pt idx="1777">
                  <c:v>-12621.645019531299</c:v>
                </c:pt>
                <c:pt idx="1778">
                  <c:v>-12637.4384765625</c:v>
                </c:pt>
                <c:pt idx="1779">
                  <c:v>-12653.621582031201</c:v>
                </c:pt>
                <c:pt idx="1780">
                  <c:v>-12667.855957031201</c:v>
                </c:pt>
                <c:pt idx="1781">
                  <c:v>-12681.914550781299</c:v>
                </c:pt>
                <c:pt idx="1782">
                  <c:v>-12696.4501953125</c:v>
                </c:pt>
                <c:pt idx="1783">
                  <c:v>-12711.362792968799</c:v>
                </c:pt>
                <c:pt idx="1784">
                  <c:v>-12727.4833984375</c:v>
                </c:pt>
                <c:pt idx="1785">
                  <c:v>-12742.925292968799</c:v>
                </c:pt>
                <c:pt idx="1786">
                  <c:v>-12756.920410156201</c:v>
                </c:pt>
                <c:pt idx="1787">
                  <c:v>-12771.3681640625</c:v>
                </c:pt>
                <c:pt idx="1788">
                  <c:v>-12786.432128906201</c:v>
                </c:pt>
                <c:pt idx="1789">
                  <c:v>-12801.685058593799</c:v>
                </c:pt>
                <c:pt idx="1790">
                  <c:v>-12816.8125</c:v>
                </c:pt>
                <c:pt idx="1791">
                  <c:v>-12831.889160156201</c:v>
                </c:pt>
                <c:pt idx="1792">
                  <c:v>-12846.764160156201</c:v>
                </c:pt>
                <c:pt idx="1793">
                  <c:v>-12861.639160156201</c:v>
                </c:pt>
                <c:pt idx="1794">
                  <c:v>-12876.552734375</c:v>
                </c:pt>
                <c:pt idx="1795">
                  <c:v>-12892.107421875</c:v>
                </c:pt>
                <c:pt idx="1796">
                  <c:v>-12907.611328125</c:v>
                </c:pt>
                <c:pt idx="1797">
                  <c:v>-12923.605957031201</c:v>
                </c:pt>
                <c:pt idx="1798">
                  <c:v>-12939.625488281201</c:v>
                </c:pt>
                <c:pt idx="1799">
                  <c:v>-12953.4443359375</c:v>
                </c:pt>
                <c:pt idx="1800">
                  <c:v>-12968.018066406201</c:v>
                </c:pt>
                <c:pt idx="1801">
                  <c:v>-12983.01953125</c:v>
                </c:pt>
                <c:pt idx="1802">
                  <c:v>-12997.015136718799</c:v>
                </c:pt>
                <c:pt idx="1803">
                  <c:v>-13012.1923828125</c:v>
                </c:pt>
                <c:pt idx="1804">
                  <c:v>-13027.4951171875</c:v>
                </c:pt>
                <c:pt idx="1805">
                  <c:v>-13042.3955078125</c:v>
                </c:pt>
                <c:pt idx="1806">
                  <c:v>-13057.1328125</c:v>
                </c:pt>
                <c:pt idx="1807">
                  <c:v>-13071.857421875</c:v>
                </c:pt>
                <c:pt idx="1808">
                  <c:v>-13087.1103515625</c:v>
                </c:pt>
                <c:pt idx="1809">
                  <c:v>-13102.325683593799</c:v>
                </c:pt>
                <c:pt idx="1810">
                  <c:v>-13117.313964843799</c:v>
                </c:pt>
                <c:pt idx="1811">
                  <c:v>-13132.6171875</c:v>
                </c:pt>
                <c:pt idx="1812">
                  <c:v>-13147.530761718799</c:v>
                </c:pt>
                <c:pt idx="1813">
                  <c:v>-13161.890625</c:v>
                </c:pt>
                <c:pt idx="1814">
                  <c:v>-13176.803222656299</c:v>
                </c:pt>
                <c:pt idx="1815">
                  <c:v>-13192.080566406201</c:v>
                </c:pt>
                <c:pt idx="1816">
                  <c:v>-13207.1572265625</c:v>
                </c:pt>
                <c:pt idx="1817">
                  <c:v>-13222.171386718799</c:v>
                </c:pt>
                <c:pt idx="1818">
                  <c:v>-13237.7890625</c:v>
                </c:pt>
                <c:pt idx="1819">
                  <c:v>-13252.814941406201</c:v>
                </c:pt>
                <c:pt idx="1820">
                  <c:v>-13267.225097656299</c:v>
                </c:pt>
                <c:pt idx="1821">
                  <c:v>-13282.3525390625</c:v>
                </c:pt>
                <c:pt idx="1822">
                  <c:v>-13298.0576171875</c:v>
                </c:pt>
                <c:pt idx="1823">
                  <c:v>-13313.75</c:v>
                </c:pt>
                <c:pt idx="1824">
                  <c:v>-13328.852050781299</c:v>
                </c:pt>
                <c:pt idx="1825">
                  <c:v>-13342.973144531299</c:v>
                </c:pt>
                <c:pt idx="1826">
                  <c:v>-13357.2451171875</c:v>
                </c:pt>
                <c:pt idx="1827">
                  <c:v>-13372.234375</c:v>
                </c:pt>
                <c:pt idx="1828">
                  <c:v>-13387.462402343701</c:v>
                </c:pt>
                <c:pt idx="1829">
                  <c:v>-13402.42578125</c:v>
                </c:pt>
                <c:pt idx="1830">
                  <c:v>-13417.438964843799</c:v>
                </c:pt>
                <c:pt idx="1831">
                  <c:v>-13432.980957031201</c:v>
                </c:pt>
                <c:pt idx="1832">
                  <c:v>-13448.032714843799</c:v>
                </c:pt>
                <c:pt idx="1833">
                  <c:v>-13462.907714843799</c:v>
                </c:pt>
                <c:pt idx="1834">
                  <c:v>-13477.694824218701</c:v>
                </c:pt>
                <c:pt idx="1835">
                  <c:v>-13492.9853515625</c:v>
                </c:pt>
                <c:pt idx="1836">
                  <c:v>-13508.4521484375</c:v>
                </c:pt>
                <c:pt idx="1837">
                  <c:v>-13523.138671875</c:v>
                </c:pt>
                <c:pt idx="1838">
                  <c:v>-13538.4541015625</c:v>
                </c:pt>
                <c:pt idx="1839">
                  <c:v>-13553.644042968799</c:v>
                </c:pt>
                <c:pt idx="1840">
                  <c:v>-13568.34375</c:v>
                </c:pt>
                <c:pt idx="1841">
                  <c:v>-13583.734863281201</c:v>
                </c:pt>
                <c:pt idx="1842">
                  <c:v>-13598.6474609375</c:v>
                </c:pt>
                <c:pt idx="1843">
                  <c:v>-13613.548339843799</c:v>
                </c:pt>
                <c:pt idx="1844">
                  <c:v>-13629.3291015625</c:v>
                </c:pt>
                <c:pt idx="1845">
                  <c:v>-13643.738769531299</c:v>
                </c:pt>
                <c:pt idx="1846">
                  <c:v>-13658.4384765625</c:v>
                </c:pt>
                <c:pt idx="1847">
                  <c:v>-13673.716796875</c:v>
                </c:pt>
                <c:pt idx="1848">
                  <c:v>-13688.3154296875</c:v>
                </c:pt>
                <c:pt idx="1849">
                  <c:v>-13703.567871093799</c:v>
                </c:pt>
                <c:pt idx="1850">
                  <c:v>-13718.443359375</c:v>
                </c:pt>
                <c:pt idx="1851">
                  <c:v>-13733.3564453125</c:v>
                </c:pt>
                <c:pt idx="1852">
                  <c:v>-13748.370605468701</c:v>
                </c:pt>
                <c:pt idx="1853">
                  <c:v>-13763.1328125</c:v>
                </c:pt>
                <c:pt idx="1854">
                  <c:v>-13778.573730468701</c:v>
                </c:pt>
                <c:pt idx="1855">
                  <c:v>-13793.524902343701</c:v>
                </c:pt>
                <c:pt idx="1856">
                  <c:v>-13809.733886718799</c:v>
                </c:pt>
                <c:pt idx="1857">
                  <c:v>-13826.193847656299</c:v>
                </c:pt>
                <c:pt idx="1858">
                  <c:v>-13840.1259765625</c:v>
                </c:pt>
                <c:pt idx="1859">
                  <c:v>-13854.837890625</c:v>
                </c:pt>
                <c:pt idx="1860">
                  <c:v>-13869.298339843799</c:v>
                </c:pt>
                <c:pt idx="1861">
                  <c:v>-13883.595703125</c:v>
                </c:pt>
                <c:pt idx="1862">
                  <c:v>-13899.766113281201</c:v>
                </c:pt>
                <c:pt idx="1863">
                  <c:v>-13914.816894531299</c:v>
                </c:pt>
                <c:pt idx="1864">
                  <c:v>-13928.673828125</c:v>
                </c:pt>
                <c:pt idx="1865">
                  <c:v>-13943.424316406201</c:v>
                </c:pt>
                <c:pt idx="1866">
                  <c:v>-13958.3876953125</c:v>
                </c:pt>
                <c:pt idx="1867">
                  <c:v>-13973.803222656299</c:v>
                </c:pt>
                <c:pt idx="1868">
                  <c:v>-13989.2197265625</c:v>
                </c:pt>
                <c:pt idx="1869">
                  <c:v>-14003.5419921875</c:v>
                </c:pt>
                <c:pt idx="1870">
                  <c:v>-14018.128417968799</c:v>
                </c:pt>
                <c:pt idx="1871">
                  <c:v>-14033.58203125</c:v>
                </c:pt>
                <c:pt idx="1872">
                  <c:v>-14049.1611328125</c:v>
                </c:pt>
                <c:pt idx="1873">
                  <c:v>-14064.250488281201</c:v>
                </c:pt>
                <c:pt idx="1874">
                  <c:v>-14078.861816406201</c:v>
                </c:pt>
                <c:pt idx="1875">
                  <c:v>-14093.6494140625</c:v>
                </c:pt>
                <c:pt idx="1876">
                  <c:v>-14109.216796875</c:v>
                </c:pt>
                <c:pt idx="1877">
                  <c:v>-14124.180175781299</c:v>
                </c:pt>
                <c:pt idx="1878">
                  <c:v>-14138.6533203125</c:v>
                </c:pt>
                <c:pt idx="1879">
                  <c:v>-14154.1953125</c:v>
                </c:pt>
                <c:pt idx="1880">
                  <c:v>-14169.473144531299</c:v>
                </c:pt>
                <c:pt idx="1881">
                  <c:v>-14183.983886718799</c:v>
                </c:pt>
                <c:pt idx="1882">
                  <c:v>-14198.758300781299</c:v>
                </c:pt>
                <c:pt idx="1883">
                  <c:v>-14213.948730468701</c:v>
                </c:pt>
                <c:pt idx="1884">
                  <c:v>-14229.189453125</c:v>
                </c:pt>
                <c:pt idx="1885">
                  <c:v>-14244.014160156201</c:v>
                </c:pt>
                <c:pt idx="1886">
                  <c:v>-14258.989746093799</c:v>
                </c:pt>
                <c:pt idx="1887">
                  <c:v>-14274.003417968799</c:v>
                </c:pt>
                <c:pt idx="1888">
                  <c:v>-14289.5078125</c:v>
                </c:pt>
                <c:pt idx="1889">
                  <c:v>-14304.937011718799</c:v>
                </c:pt>
                <c:pt idx="1890">
                  <c:v>-14319.69921875</c:v>
                </c:pt>
                <c:pt idx="1891">
                  <c:v>-14334.775390625</c:v>
                </c:pt>
                <c:pt idx="1892">
                  <c:v>-14349.7265625</c:v>
                </c:pt>
                <c:pt idx="1893">
                  <c:v>-14364.149902343701</c:v>
                </c:pt>
                <c:pt idx="1894">
                  <c:v>-14379.0498046875</c:v>
                </c:pt>
                <c:pt idx="1895">
                  <c:v>-14394.251464843799</c:v>
                </c:pt>
                <c:pt idx="1896">
                  <c:v>-14409.2783203125</c:v>
                </c:pt>
                <c:pt idx="1897">
                  <c:v>-14424.3173828125</c:v>
                </c:pt>
                <c:pt idx="1898">
                  <c:v>-14439.167480468701</c:v>
                </c:pt>
                <c:pt idx="1899">
                  <c:v>-14454.219238281201</c:v>
                </c:pt>
                <c:pt idx="1900">
                  <c:v>-14469.0576171875</c:v>
                </c:pt>
                <c:pt idx="1901">
                  <c:v>-14485.064941406201</c:v>
                </c:pt>
                <c:pt idx="1902">
                  <c:v>-14500.506347656201</c:v>
                </c:pt>
                <c:pt idx="1903">
                  <c:v>-14514.4130859375</c:v>
                </c:pt>
                <c:pt idx="1904">
                  <c:v>-14529.162597656201</c:v>
                </c:pt>
                <c:pt idx="1905">
                  <c:v>-14544.440917968701</c:v>
                </c:pt>
                <c:pt idx="1906">
                  <c:v>-14559.253417968701</c:v>
                </c:pt>
                <c:pt idx="1907">
                  <c:v>-14574.669433593799</c:v>
                </c:pt>
                <c:pt idx="1908">
                  <c:v>-14590.3115234375</c:v>
                </c:pt>
                <c:pt idx="1909">
                  <c:v>-14604.746582031299</c:v>
                </c:pt>
                <c:pt idx="1910">
                  <c:v>-14619.4716796875</c:v>
                </c:pt>
                <c:pt idx="1911">
                  <c:v>-14634.485839843799</c:v>
                </c:pt>
                <c:pt idx="1912">
                  <c:v>-14649.96484375</c:v>
                </c:pt>
                <c:pt idx="1913">
                  <c:v>-14665.104003906201</c:v>
                </c:pt>
                <c:pt idx="1914">
                  <c:v>-14679.6650390625</c:v>
                </c:pt>
                <c:pt idx="1915">
                  <c:v>-14695.03125</c:v>
                </c:pt>
                <c:pt idx="1916">
                  <c:v>-14710.158203125</c:v>
                </c:pt>
                <c:pt idx="1917">
                  <c:v>-14725.297363281201</c:v>
                </c:pt>
                <c:pt idx="1918">
                  <c:v>-14740.248046875</c:v>
                </c:pt>
                <c:pt idx="1919">
                  <c:v>-14755.324707031299</c:v>
                </c:pt>
                <c:pt idx="1920">
                  <c:v>-14770.5146484375</c:v>
                </c:pt>
                <c:pt idx="1921">
                  <c:v>-14785.201660156201</c:v>
                </c:pt>
                <c:pt idx="1922">
                  <c:v>-14800.240722656201</c:v>
                </c:pt>
                <c:pt idx="1923">
                  <c:v>-14815.217285156201</c:v>
                </c:pt>
                <c:pt idx="1924">
                  <c:v>-14829.904296875</c:v>
                </c:pt>
                <c:pt idx="1925">
                  <c:v>-14845.093261718799</c:v>
                </c:pt>
                <c:pt idx="1926">
                  <c:v>-14860.144042968701</c:v>
                </c:pt>
                <c:pt idx="1927">
                  <c:v>-14875.032714843799</c:v>
                </c:pt>
                <c:pt idx="1928">
                  <c:v>-14889.958984375</c:v>
                </c:pt>
                <c:pt idx="1929">
                  <c:v>-14904.809082031299</c:v>
                </c:pt>
                <c:pt idx="1930">
                  <c:v>-14920.124511718799</c:v>
                </c:pt>
                <c:pt idx="1931">
                  <c:v>-14935.339355468701</c:v>
                </c:pt>
                <c:pt idx="1932">
                  <c:v>-14950.353515625</c:v>
                </c:pt>
                <c:pt idx="1933">
                  <c:v>-14965.053222656201</c:v>
                </c:pt>
                <c:pt idx="1934">
                  <c:v>-14980.2607421875</c:v>
                </c:pt>
                <c:pt idx="1935">
                  <c:v>-15000.1015625</c:v>
                </c:pt>
              </c:numCache>
            </c:numRef>
          </c:xVal>
          <c:yVal>
            <c:numRef>
              <c:f>'[manParal_Aries_Nb3Sn_Nb_Cu(SUBU2)DL_11_02_19.xlsx]data_Loop'!$AA$13:$AA$1948</c:f>
              <c:numCache>
                <c:formatCode>General</c:formatCode>
                <c:ptCount val="1936"/>
                <c:pt idx="0">
                  <c:v>-3.9901199528443099E-4</c:v>
                </c:pt>
                <c:pt idx="1">
                  <c:v>-4.0778596738632998E-4</c:v>
                </c:pt>
                <c:pt idx="2">
                  <c:v>-4.0046463549239699E-4</c:v>
                </c:pt>
                <c:pt idx="3">
                  <c:v>-3.9134976379454702E-4</c:v>
                </c:pt>
                <c:pt idx="4">
                  <c:v>-3.9121449619800198E-4</c:v>
                </c:pt>
                <c:pt idx="5">
                  <c:v>-3.85431048286659E-4</c:v>
                </c:pt>
                <c:pt idx="6">
                  <c:v>-3.6899744578769401E-4</c:v>
                </c:pt>
                <c:pt idx="7">
                  <c:v>-4.2251077865869299E-4</c:v>
                </c:pt>
                <c:pt idx="8">
                  <c:v>-4.1744768325107702E-4</c:v>
                </c:pt>
                <c:pt idx="9">
                  <c:v>-4.2691250776428499E-4</c:v>
                </c:pt>
                <c:pt idx="10">
                  <c:v>-3.6939044655792197E-4</c:v>
                </c:pt>
                <c:pt idx="11">
                  <c:v>-3.7870624729360099E-4</c:v>
                </c:pt>
                <c:pt idx="12">
                  <c:v>-3.6061462267186599E-4</c:v>
                </c:pt>
                <c:pt idx="13">
                  <c:v>-3.91951237474433E-4</c:v>
                </c:pt>
                <c:pt idx="14">
                  <c:v>-3.72337994157863E-4</c:v>
                </c:pt>
                <c:pt idx="15">
                  <c:v>-3.3270807305545998E-4</c:v>
                </c:pt>
                <c:pt idx="16">
                  <c:v>-3.6386859708516201E-4</c:v>
                </c:pt>
                <c:pt idx="17">
                  <c:v>-3.6068636383239502E-4</c:v>
                </c:pt>
                <c:pt idx="18">
                  <c:v>-3.7351292267384298E-4</c:v>
                </c:pt>
                <c:pt idx="19">
                  <c:v>-3.41470443733276E-4</c:v>
                </c:pt>
                <c:pt idx="20">
                  <c:v>-3.7580160014720102E-4</c:v>
                </c:pt>
                <c:pt idx="21">
                  <c:v>-3.5550638094173801E-4</c:v>
                </c:pt>
                <c:pt idx="22">
                  <c:v>-3.51782928438054E-4</c:v>
                </c:pt>
                <c:pt idx="23">
                  <c:v>-3.66866521159875E-4</c:v>
                </c:pt>
                <c:pt idx="24">
                  <c:v>-3.3589885481221201E-4</c:v>
                </c:pt>
                <c:pt idx="25">
                  <c:v>-3.3763485786761501E-4</c:v>
                </c:pt>
                <c:pt idx="26">
                  <c:v>-3.2642630462690697E-4</c:v>
                </c:pt>
                <c:pt idx="27">
                  <c:v>-3.7523353778465198E-4</c:v>
                </c:pt>
                <c:pt idx="28">
                  <c:v>-3.3189181913217101E-4</c:v>
                </c:pt>
                <c:pt idx="29">
                  <c:v>-3.4577397666405297E-4</c:v>
                </c:pt>
                <c:pt idx="30">
                  <c:v>-3.4911121752610698E-4</c:v>
                </c:pt>
                <c:pt idx="31">
                  <c:v>-3.4835087916291498E-4</c:v>
                </c:pt>
                <c:pt idx="32">
                  <c:v>-3.7119398465900399E-4</c:v>
                </c:pt>
                <c:pt idx="33">
                  <c:v>-3.6066541820577999E-4</c:v>
                </c:pt>
                <c:pt idx="34">
                  <c:v>-3.3700755581256601E-4</c:v>
                </c:pt>
                <c:pt idx="35">
                  <c:v>-3.1274926490391502E-4</c:v>
                </c:pt>
                <c:pt idx="36">
                  <c:v>-3.5599445064176299E-4</c:v>
                </c:pt>
                <c:pt idx="37">
                  <c:v>-3.21872266186992E-4</c:v>
                </c:pt>
                <c:pt idx="38">
                  <c:v>-3.2927247549457099E-4</c:v>
                </c:pt>
                <c:pt idx="39">
                  <c:v>-3.3295077545413498E-4</c:v>
                </c:pt>
                <c:pt idx="40">
                  <c:v>-3.4413588006431301E-4</c:v>
                </c:pt>
                <c:pt idx="41">
                  <c:v>-3.0104677123303199E-4</c:v>
                </c:pt>
                <c:pt idx="42">
                  <c:v>-3.5362610409071901E-4</c:v>
                </c:pt>
                <c:pt idx="43">
                  <c:v>-3.6128106100075498E-4</c:v>
                </c:pt>
                <c:pt idx="44">
                  <c:v>-3.2990257954130701E-4</c:v>
                </c:pt>
                <c:pt idx="45">
                  <c:v>-3.46451389923709E-4</c:v>
                </c:pt>
                <c:pt idx="46">
                  <c:v>-3.6015607181342E-4</c:v>
                </c:pt>
                <c:pt idx="47">
                  <c:v>-2.9474718558206999E-4</c:v>
                </c:pt>
                <c:pt idx="48">
                  <c:v>-3.1554252390932601E-4</c:v>
                </c:pt>
                <c:pt idx="49">
                  <c:v>-3.1186109895847301E-4</c:v>
                </c:pt>
                <c:pt idx="50">
                  <c:v>-3.6557582816659101E-4</c:v>
                </c:pt>
                <c:pt idx="51">
                  <c:v>-3.16843970372952E-4</c:v>
                </c:pt>
                <c:pt idx="52">
                  <c:v>-3.1492953380346202E-4</c:v>
                </c:pt>
                <c:pt idx="53">
                  <c:v>-3.2972182391861898E-4</c:v>
                </c:pt>
                <c:pt idx="54">
                  <c:v>-3.2861941915431401E-4</c:v>
                </c:pt>
                <c:pt idx="55">
                  <c:v>-3.2424392670071502E-4</c:v>
                </c:pt>
                <c:pt idx="56">
                  <c:v>-3.2072135838616899E-4</c:v>
                </c:pt>
                <c:pt idx="57">
                  <c:v>-2.89334556582178E-4</c:v>
                </c:pt>
                <c:pt idx="58">
                  <c:v>-2.9315761240750697E-4</c:v>
                </c:pt>
                <c:pt idx="59">
                  <c:v>-3.2541819491429099E-4</c:v>
                </c:pt>
                <c:pt idx="60">
                  <c:v>-3.4174020318931801E-4</c:v>
                </c:pt>
                <c:pt idx="61">
                  <c:v>-2.8928221515915902E-4</c:v>
                </c:pt>
                <c:pt idx="62">
                  <c:v>-3.1457687692424498E-4</c:v>
                </c:pt>
                <c:pt idx="63">
                  <c:v>-3.3061631340164599E-4</c:v>
                </c:pt>
                <c:pt idx="64">
                  <c:v>-3.0069246715725198E-4</c:v>
                </c:pt>
                <c:pt idx="65">
                  <c:v>-3.3031347662814097E-4</c:v>
                </c:pt>
                <c:pt idx="66">
                  <c:v>-3.32055457608201E-4</c:v>
                </c:pt>
                <c:pt idx="67">
                  <c:v>-3.0357090686510398E-4</c:v>
                </c:pt>
                <c:pt idx="68">
                  <c:v>-2.9537620534789101E-4</c:v>
                </c:pt>
                <c:pt idx="69">
                  <c:v>-2.9065827664562498E-4</c:v>
                </c:pt>
                <c:pt idx="70">
                  <c:v>-2.93706627598522E-4</c:v>
                </c:pt>
                <c:pt idx="71">
                  <c:v>-3.2199515514805803E-4</c:v>
                </c:pt>
                <c:pt idx="72">
                  <c:v>-3.0922077236656401E-4</c:v>
                </c:pt>
                <c:pt idx="73">
                  <c:v>-3.3807548217780503E-4</c:v>
                </c:pt>
                <c:pt idx="74">
                  <c:v>-2.9313088786378402E-4</c:v>
                </c:pt>
                <c:pt idx="75">
                  <c:v>-2.9941980206312098E-4</c:v>
                </c:pt>
                <c:pt idx="76">
                  <c:v>-2.79603106696664E-4</c:v>
                </c:pt>
                <c:pt idx="77">
                  <c:v>-3.1995955182019498E-4</c:v>
                </c:pt>
                <c:pt idx="78">
                  <c:v>-2.9065311073845702E-4</c:v>
                </c:pt>
                <c:pt idx="79">
                  <c:v>-3.0915894921114699E-4</c:v>
                </c:pt>
                <c:pt idx="80">
                  <c:v>-2.9410590705250501E-4</c:v>
                </c:pt>
                <c:pt idx="81">
                  <c:v>-2.7259027059580002E-4</c:v>
                </c:pt>
                <c:pt idx="82">
                  <c:v>-3.0755329421381701E-4</c:v>
                </c:pt>
                <c:pt idx="83">
                  <c:v>-3.0725668375857298E-4</c:v>
                </c:pt>
                <c:pt idx="84">
                  <c:v>-2.7592202292975603E-4</c:v>
                </c:pt>
                <c:pt idx="85">
                  <c:v>-3.6346632026242498E-4</c:v>
                </c:pt>
                <c:pt idx="86">
                  <c:v>-3.0902728274919599E-4</c:v>
                </c:pt>
                <c:pt idx="87">
                  <c:v>-2.80357990912664E-4</c:v>
                </c:pt>
                <c:pt idx="88">
                  <c:v>-2.9860135405885402E-4</c:v>
                </c:pt>
                <c:pt idx="89">
                  <c:v>-3.0504832175092298E-4</c:v>
                </c:pt>
                <c:pt idx="90">
                  <c:v>-3.1769287766525098E-4</c:v>
                </c:pt>
                <c:pt idx="91">
                  <c:v>-2.9672112157668601E-4</c:v>
                </c:pt>
                <c:pt idx="92">
                  <c:v>-2.6769044461942001E-4</c:v>
                </c:pt>
                <c:pt idx="93">
                  <c:v>-2.9285558880099398E-4</c:v>
                </c:pt>
                <c:pt idx="94">
                  <c:v>-3.05618169273984E-4</c:v>
                </c:pt>
                <c:pt idx="95">
                  <c:v>-3.0704835370873898E-4</c:v>
                </c:pt>
                <c:pt idx="96">
                  <c:v>-2.9400956223918899E-4</c:v>
                </c:pt>
                <c:pt idx="97">
                  <c:v>-2.7901877054921701E-4</c:v>
                </c:pt>
                <c:pt idx="98">
                  <c:v>-2.7007990041523098E-4</c:v>
                </c:pt>
                <c:pt idx="99">
                  <c:v>-2.87263717430034E-4</c:v>
                </c:pt>
                <c:pt idx="100">
                  <c:v>-2.8324429556240402E-4</c:v>
                </c:pt>
                <c:pt idx="101">
                  <c:v>-3.1660058081722E-4</c:v>
                </c:pt>
                <c:pt idx="102">
                  <c:v>-3.3821196994408701E-4</c:v>
                </c:pt>
                <c:pt idx="103">
                  <c:v>-2.6497436873612802E-4</c:v>
                </c:pt>
                <c:pt idx="104">
                  <c:v>-2.9025229429367798E-4</c:v>
                </c:pt>
                <c:pt idx="105">
                  <c:v>-2.7561316039824099E-4</c:v>
                </c:pt>
                <c:pt idx="106">
                  <c:v>-3.03897587260485E-4</c:v>
                </c:pt>
                <c:pt idx="107">
                  <c:v>-2.86916667605002E-4</c:v>
                </c:pt>
                <c:pt idx="108">
                  <c:v>-2.7341484998215799E-4</c:v>
                </c:pt>
                <c:pt idx="109">
                  <c:v>-2.70661573862827E-4</c:v>
                </c:pt>
                <c:pt idx="110">
                  <c:v>-2.74896621020162E-4</c:v>
                </c:pt>
                <c:pt idx="111">
                  <c:v>-3.2547502931076501E-4</c:v>
                </c:pt>
                <c:pt idx="112">
                  <c:v>-3.1809743441017698E-4</c:v>
                </c:pt>
                <c:pt idx="113">
                  <c:v>-2.6785954697416698E-4</c:v>
                </c:pt>
                <c:pt idx="114">
                  <c:v>-2.6427278870645103E-4</c:v>
                </c:pt>
                <c:pt idx="115">
                  <c:v>-3.0941495790112001E-4</c:v>
                </c:pt>
                <c:pt idx="116">
                  <c:v>-2.5037716399605603E-4</c:v>
                </c:pt>
                <c:pt idx="117">
                  <c:v>-2.9230136580872301E-4</c:v>
                </c:pt>
                <c:pt idx="118">
                  <c:v>-2.6170025758735099E-4</c:v>
                </c:pt>
                <c:pt idx="119">
                  <c:v>-3.0019073238391001E-4</c:v>
                </c:pt>
                <c:pt idx="120">
                  <c:v>-2.8083706312268398E-4</c:v>
                </c:pt>
                <c:pt idx="121">
                  <c:v>-3.1243888295815901E-4</c:v>
                </c:pt>
                <c:pt idx="122">
                  <c:v>-2.9374654079814E-4</c:v>
                </c:pt>
                <c:pt idx="123">
                  <c:v>-2.7317746261437301E-4</c:v>
                </c:pt>
                <c:pt idx="124">
                  <c:v>-3.05245102631011E-4</c:v>
                </c:pt>
                <c:pt idx="125">
                  <c:v>-2.6033627997838001E-4</c:v>
                </c:pt>
                <c:pt idx="126">
                  <c:v>-2.5372108286296399E-4</c:v>
                </c:pt>
                <c:pt idx="127">
                  <c:v>-2.6191189616277998E-4</c:v>
                </c:pt>
                <c:pt idx="128">
                  <c:v>-2.5622637723792798E-4</c:v>
                </c:pt>
                <c:pt idx="129">
                  <c:v>-2.71410602299606E-4</c:v>
                </c:pt>
                <c:pt idx="130">
                  <c:v>-2.8018716692615301E-4</c:v>
                </c:pt>
                <c:pt idx="131">
                  <c:v>-2.88994050379636E-4</c:v>
                </c:pt>
                <c:pt idx="132">
                  <c:v>-2.7947794102706398E-4</c:v>
                </c:pt>
                <c:pt idx="133">
                  <c:v>-2.5756688387514401E-4</c:v>
                </c:pt>
                <c:pt idx="134">
                  <c:v>-2.81779602108328E-4</c:v>
                </c:pt>
                <c:pt idx="135">
                  <c:v>-2.7818554512089202E-4</c:v>
                </c:pt>
                <c:pt idx="136">
                  <c:v>-2.46170273083568E-4</c:v>
                </c:pt>
                <c:pt idx="137">
                  <c:v>-2.82947523093738E-4</c:v>
                </c:pt>
                <c:pt idx="138">
                  <c:v>-2.7834997488152203E-4</c:v>
                </c:pt>
                <c:pt idx="139">
                  <c:v>-2.7600872271660602E-4</c:v>
                </c:pt>
                <c:pt idx="140">
                  <c:v>-2.8464199787509899E-4</c:v>
                </c:pt>
                <c:pt idx="141">
                  <c:v>-3.2698040814534298E-4</c:v>
                </c:pt>
                <c:pt idx="142">
                  <c:v>-3.0411947303828101E-4</c:v>
                </c:pt>
                <c:pt idx="143">
                  <c:v>-2.5967485795852198E-4</c:v>
                </c:pt>
                <c:pt idx="144">
                  <c:v>-2.5606416284852098E-4</c:v>
                </c:pt>
                <c:pt idx="145">
                  <c:v>-2.7080610819322902E-4</c:v>
                </c:pt>
                <c:pt idx="146">
                  <c:v>-2.45204445554365E-4</c:v>
                </c:pt>
                <c:pt idx="147">
                  <c:v>-2.6592806074440697E-4</c:v>
                </c:pt>
                <c:pt idx="148">
                  <c:v>-2.58954358824858E-4</c:v>
                </c:pt>
                <c:pt idx="149">
                  <c:v>-2.71662068971153E-4</c:v>
                </c:pt>
                <c:pt idx="150">
                  <c:v>-2.4119079293237101E-4</c:v>
                </c:pt>
                <c:pt idx="151">
                  <c:v>-2.3590292906899301E-4</c:v>
                </c:pt>
                <c:pt idx="152">
                  <c:v>-2.6188980043901001E-4</c:v>
                </c:pt>
                <c:pt idx="153">
                  <c:v>-2.4646547657783603E-4</c:v>
                </c:pt>
                <c:pt idx="154">
                  <c:v>-2.6281067146943202E-4</c:v>
                </c:pt>
                <c:pt idx="155">
                  <c:v>-2.56490355253832E-4</c:v>
                </c:pt>
                <c:pt idx="156">
                  <c:v>-2.5368721541746999E-4</c:v>
                </c:pt>
                <c:pt idx="157">
                  <c:v>-2.5612047774834E-4</c:v>
                </c:pt>
                <c:pt idx="158">
                  <c:v>-2.7944287412253398E-4</c:v>
                </c:pt>
                <c:pt idx="159">
                  <c:v>-2.5600128369800699E-4</c:v>
                </c:pt>
                <c:pt idx="160">
                  <c:v>-2.6706579690365697E-4</c:v>
                </c:pt>
                <c:pt idx="161">
                  <c:v>-2.4930704136261298E-4</c:v>
                </c:pt>
                <c:pt idx="162">
                  <c:v>-2.36375031088977E-4</c:v>
                </c:pt>
                <c:pt idx="163">
                  <c:v>-2.5079905194779698E-4</c:v>
                </c:pt>
                <c:pt idx="164">
                  <c:v>-2.24338472728927E-4</c:v>
                </c:pt>
                <c:pt idx="165">
                  <c:v>-2.45686256857816E-4</c:v>
                </c:pt>
                <c:pt idx="166">
                  <c:v>-2.6541429601783899E-4</c:v>
                </c:pt>
                <c:pt idx="167">
                  <c:v>-2.5116817408400201E-4</c:v>
                </c:pt>
                <c:pt idx="168">
                  <c:v>-2.6756452854011399E-4</c:v>
                </c:pt>
                <c:pt idx="169">
                  <c:v>-2.6258914121858601E-4</c:v>
                </c:pt>
                <c:pt idx="170">
                  <c:v>-2.5097288959857403E-4</c:v>
                </c:pt>
                <c:pt idx="171">
                  <c:v>-2.8186370324270401E-4</c:v>
                </c:pt>
                <c:pt idx="172">
                  <c:v>-2.4607805778577101E-4</c:v>
                </c:pt>
                <c:pt idx="173">
                  <c:v>-2.4170698446938099E-4</c:v>
                </c:pt>
                <c:pt idx="174">
                  <c:v>-2.4551683980877698E-4</c:v>
                </c:pt>
                <c:pt idx="175">
                  <c:v>-2.3275128372894299E-4</c:v>
                </c:pt>
                <c:pt idx="176">
                  <c:v>-2.4710455837231301E-4</c:v>
                </c:pt>
                <c:pt idx="177">
                  <c:v>-2.4908527818429799E-4</c:v>
                </c:pt>
                <c:pt idx="178">
                  <c:v>-2.14154236564111E-4</c:v>
                </c:pt>
                <c:pt idx="179">
                  <c:v>-2.4769511142028102E-4</c:v>
                </c:pt>
                <c:pt idx="180">
                  <c:v>-2.87949937221078E-4</c:v>
                </c:pt>
                <c:pt idx="181">
                  <c:v>-2.4745503651794101E-4</c:v>
                </c:pt>
                <c:pt idx="182">
                  <c:v>-2.5626314757461503E-4</c:v>
                </c:pt>
                <c:pt idx="183">
                  <c:v>-2.4134299608792199E-4</c:v>
                </c:pt>
                <c:pt idx="184">
                  <c:v>-2.31695449824699E-4</c:v>
                </c:pt>
                <c:pt idx="185">
                  <c:v>-2.33341632883425E-4</c:v>
                </c:pt>
                <c:pt idx="186">
                  <c:v>-2.29666500677132E-4</c:v>
                </c:pt>
                <c:pt idx="187">
                  <c:v>-2.28995945255831E-4</c:v>
                </c:pt>
                <c:pt idx="188">
                  <c:v>-2.5382768156754598E-4</c:v>
                </c:pt>
                <c:pt idx="189">
                  <c:v>-2.5490356710687601E-4</c:v>
                </c:pt>
                <c:pt idx="190">
                  <c:v>-2.3117830742282601E-4</c:v>
                </c:pt>
                <c:pt idx="191">
                  <c:v>-2.5542481465669001E-4</c:v>
                </c:pt>
                <c:pt idx="192">
                  <c:v>-2.4204485059092901E-4</c:v>
                </c:pt>
                <c:pt idx="193">
                  <c:v>-2.40733798265938E-4</c:v>
                </c:pt>
                <c:pt idx="194">
                  <c:v>-2.3732632499252101E-4</c:v>
                </c:pt>
                <c:pt idx="195">
                  <c:v>-2.5006272305904602E-4</c:v>
                </c:pt>
                <c:pt idx="196">
                  <c:v>-2.1703911144386399E-4</c:v>
                </c:pt>
                <c:pt idx="197">
                  <c:v>-2.40673328673231E-4</c:v>
                </c:pt>
                <c:pt idx="198">
                  <c:v>-2.3521079683376899E-4</c:v>
                </c:pt>
                <c:pt idx="199">
                  <c:v>-2.0538412591619999E-4</c:v>
                </c:pt>
                <c:pt idx="200">
                  <c:v>-2.2930782165295601E-4</c:v>
                </c:pt>
                <c:pt idx="201">
                  <c:v>-2.4687549503002801E-4</c:v>
                </c:pt>
                <c:pt idx="202">
                  <c:v>-2.16071941523912E-4</c:v>
                </c:pt>
                <c:pt idx="203">
                  <c:v>-2.4325790023080701E-4</c:v>
                </c:pt>
                <c:pt idx="204">
                  <c:v>-2.5116951200364801E-4</c:v>
                </c:pt>
                <c:pt idx="205">
                  <c:v>-2.49928886256726E-4</c:v>
                </c:pt>
                <c:pt idx="206">
                  <c:v>-2.5663983186850601E-4</c:v>
                </c:pt>
                <c:pt idx="207">
                  <c:v>-2.4526202063343203E-4</c:v>
                </c:pt>
                <c:pt idx="208">
                  <c:v>-2.6456566912216E-4</c:v>
                </c:pt>
                <c:pt idx="209">
                  <c:v>-2.0702854602517199E-4</c:v>
                </c:pt>
                <c:pt idx="210">
                  <c:v>-2.4539144393337701E-4</c:v>
                </c:pt>
                <c:pt idx="211">
                  <c:v>-2.30410998326272E-4</c:v>
                </c:pt>
                <c:pt idx="212">
                  <c:v>-2.16980002021249E-4</c:v>
                </c:pt>
                <c:pt idx="213">
                  <c:v>-2.05852208677848E-4</c:v>
                </c:pt>
                <c:pt idx="214">
                  <c:v>-2.5481288053962899E-4</c:v>
                </c:pt>
                <c:pt idx="215">
                  <c:v>-2.2206466778648299E-4</c:v>
                </c:pt>
                <c:pt idx="216">
                  <c:v>-2.3514398399131E-4</c:v>
                </c:pt>
                <c:pt idx="217">
                  <c:v>-2.7915745935424598E-4</c:v>
                </c:pt>
                <c:pt idx="218">
                  <c:v>-2.4747272175361601E-4</c:v>
                </c:pt>
                <c:pt idx="219">
                  <c:v>-2.59254738692346E-4</c:v>
                </c:pt>
                <c:pt idx="220">
                  <c:v>-2.3224971127546601E-4</c:v>
                </c:pt>
                <c:pt idx="221">
                  <c:v>-2.6855750105463203E-4</c:v>
                </c:pt>
                <c:pt idx="222">
                  <c:v>-2.67083324343382E-4</c:v>
                </c:pt>
                <c:pt idx="223">
                  <c:v>-2.6008417094783699E-4</c:v>
                </c:pt>
                <c:pt idx="224">
                  <c:v>-2.26838958598261E-4</c:v>
                </c:pt>
                <c:pt idx="225">
                  <c:v>-2.1023260835447999E-4</c:v>
                </c:pt>
                <c:pt idx="226">
                  <c:v>-2.3831413531113699E-4</c:v>
                </c:pt>
                <c:pt idx="227">
                  <c:v>-2.3220988963355499E-4</c:v>
                </c:pt>
                <c:pt idx="228">
                  <c:v>-2.5620932233034002E-4</c:v>
                </c:pt>
                <c:pt idx="229">
                  <c:v>-1.9493236500658099E-4</c:v>
                </c:pt>
                <c:pt idx="230">
                  <c:v>-2.1825418208426599E-4</c:v>
                </c:pt>
                <c:pt idx="231">
                  <c:v>-2.5795946216128303E-4</c:v>
                </c:pt>
                <c:pt idx="232">
                  <c:v>-2.1661975471478799E-4</c:v>
                </c:pt>
                <c:pt idx="233">
                  <c:v>-2.1425750449510599E-4</c:v>
                </c:pt>
                <c:pt idx="234">
                  <c:v>-2.2072687158301301E-4</c:v>
                </c:pt>
                <c:pt idx="235">
                  <c:v>-2.4612710269841402E-4</c:v>
                </c:pt>
                <c:pt idx="236">
                  <c:v>-2.4578399378247299E-4</c:v>
                </c:pt>
                <c:pt idx="237">
                  <c:v>-2.40358774607238E-4</c:v>
                </c:pt>
                <c:pt idx="238">
                  <c:v>-2.0242489981163499E-4</c:v>
                </c:pt>
                <c:pt idx="239">
                  <c:v>-2.1746272876827199E-4</c:v>
                </c:pt>
                <c:pt idx="240">
                  <c:v>-2.2046628091072399E-4</c:v>
                </c:pt>
                <c:pt idx="241">
                  <c:v>-2.7041006641653E-4</c:v>
                </c:pt>
                <c:pt idx="242">
                  <c:v>-2.1775840819484199E-4</c:v>
                </c:pt>
                <c:pt idx="243">
                  <c:v>-2.0503706659348201E-4</c:v>
                </c:pt>
                <c:pt idx="244">
                  <c:v>-1.82643255032887E-4</c:v>
                </c:pt>
                <c:pt idx="245">
                  <c:v>-2.2210021870346599E-4</c:v>
                </c:pt>
                <c:pt idx="246">
                  <c:v>-2.45211950188457E-4</c:v>
                </c:pt>
                <c:pt idx="247">
                  <c:v>-2.3453923604618799E-4</c:v>
                </c:pt>
                <c:pt idx="248">
                  <c:v>-1.9731783083349499E-4</c:v>
                </c:pt>
                <c:pt idx="249">
                  <c:v>-1.9276181026220901E-4</c:v>
                </c:pt>
                <c:pt idx="250">
                  <c:v>-1.8249653804704901E-4</c:v>
                </c:pt>
                <c:pt idx="251">
                  <c:v>-2.08689058262287E-4</c:v>
                </c:pt>
                <c:pt idx="252">
                  <c:v>-2.0810205532762201E-4</c:v>
                </c:pt>
                <c:pt idx="253">
                  <c:v>-2.35041722820557E-4</c:v>
                </c:pt>
                <c:pt idx="254">
                  <c:v>-2.4923742210648E-4</c:v>
                </c:pt>
                <c:pt idx="255">
                  <c:v>-2.0974186264352199E-4</c:v>
                </c:pt>
                <c:pt idx="256">
                  <c:v>-1.9728071818846501E-4</c:v>
                </c:pt>
                <c:pt idx="257">
                  <c:v>-2.0422122331143801E-4</c:v>
                </c:pt>
                <c:pt idx="258">
                  <c:v>-1.84318418702927E-4</c:v>
                </c:pt>
                <c:pt idx="259">
                  <c:v>-1.9727271871182599E-4</c:v>
                </c:pt>
                <c:pt idx="260">
                  <c:v>-2.0969925372458999E-4</c:v>
                </c:pt>
                <c:pt idx="261">
                  <c:v>-1.7434965798111699E-4</c:v>
                </c:pt>
                <c:pt idx="262">
                  <c:v>-2.3428681861099301E-4</c:v>
                </c:pt>
                <c:pt idx="263">
                  <c:v>-2.2921097373639301E-4</c:v>
                </c:pt>
                <c:pt idx="264">
                  <c:v>-1.89952800192679E-4</c:v>
                </c:pt>
                <c:pt idx="265">
                  <c:v>-2.3380865717921701E-4</c:v>
                </c:pt>
                <c:pt idx="266">
                  <c:v>-2.07363012443316E-4</c:v>
                </c:pt>
                <c:pt idx="267">
                  <c:v>-1.9841083338412001E-4</c:v>
                </c:pt>
                <c:pt idx="268">
                  <c:v>-1.9330338690379999E-4</c:v>
                </c:pt>
                <c:pt idx="269">
                  <c:v>-2.1931621501253401E-4</c:v>
                </c:pt>
                <c:pt idx="270">
                  <c:v>-2.2054642915387101E-4</c:v>
                </c:pt>
                <c:pt idx="271">
                  <c:v>-1.9792184518418701E-4</c:v>
                </c:pt>
                <c:pt idx="272">
                  <c:v>-1.9496895936920301E-4</c:v>
                </c:pt>
                <c:pt idx="273">
                  <c:v>-1.9865284119046701E-4</c:v>
                </c:pt>
                <c:pt idx="274">
                  <c:v>-1.75218318713248E-4</c:v>
                </c:pt>
                <c:pt idx="275">
                  <c:v>-1.9205747909415501E-4</c:v>
                </c:pt>
                <c:pt idx="276">
                  <c:v>-1.8788648564461701E-4</c:v>
                </c:pt>
                <c:pt idx="277">
                  <c:v>-1.8764174987908301E-4</c:v>
                </c:pt>
                <c:pt idx="278">
                  <c:v>-2.0858901548270501E-4</c:v>
                </c:pt>
                <c:pt idx="279">
                  <c:v>-2.0873141546575599E-4</c:v>
                </c:pt>
                <c:pt idx="280">
                  <c:v>-2.0205267514147499E-4</c:v>
                </c:pt>
                <c:pt idx="281">
                  <c:v>-2.43189414135368E-4</c:v>
                </c:pt>
                <c:pt idx="282">
                  <c:v>-1.9488425779113101E-4</c:v>
                </c:pt>
                <c:pt idx="283">
                  <c:v>-1.81336814080447E-4</c:v>
                </c:pt>
                <c:pt idx="284">
                  <c:v>-1.9567162924944901E-4</c:v>
                </c:pt>
                <c:pt idx="285">
                  <c:v>-1.89603715918722E-4</c:v>
                </c:pt>
                <c:pt idx="286">
                  <c:v>-1.7710455557017101E-4</c:v>
                </c:pt>
                <c:pt idx="287">
                  <c:v>-1.60419233101654E-4</c:v>
                </c:pt>
                <c:pt idx="288">
                  <c:v>-1.6383423775941E-4</c:v>
                </c:pt>
                <c:pt idx="289">
                  <c:v>-1.91113680778406E-4</c:v>
                </c:pt>
                <c:pt idx="290">
                  <c:v>-1.9075865509040699E-4</c:v>
                </c:pt>
                <c:pt idx="291">
                  <c:v>-1.7423778968985701E-4</c:v>
                </c:pt>
                <c:pt idx="292">
                  <c:v>-1.54608282757626E-4</c:v>
                </c:pt>
                <c:pt idx="293">
                  <c:v>-1.5974120248076501E-4</c:v>
                </c:pt>
                <c:pt idx="294">
                  <c:v>-1.5485673415077501E-4</c:v>
                </c:pt>
                <c:pt idx="295">
                  <c:v>-1.6188206290107399E-4</c:v>
                </c:pt>
                <c:pt idx="296">
                  <c:v>-1.5988484419054001E-4</c:v>
                </c:pt>
                <c:pt idx="297">
                  <c:v>-1.77428348120211E-4</c:v>
                </c:pt>
                <c:pt idx="298">
                  <c:v>-1.7079732397484899E-4</c:v>
                </c:pt>
                <c:pt idx="299">
                  <c:v>-1.8127117229304099E-4</c:v>
                </c:pt>
                <c:pt idx="300">
                  <c:v>-1.8449001950845601E-4</c:v>
                </c:pt>
                <c:pt idx="301">
                  <c:v>-1.9137955419673601E-4</c:v>
                </c:pt>
                <c:pt idx="302">
                  <c:v>-2.0923662034398499E-4</c:v>
                </c:pt>
                <c:pt idx="303">
                  <c:v>-1.9968751497998001E-4</c:v>
                </c:pt>
                <c:pt idx="304">
                  <c:v>-1.8835243817630801E-4</c:v>
                </c:pt>
                <c:pt idx="305">
                  <c:v>-1.8835645695177E-4</c:v>
                </c:pt>
                <c:pt idx="306">
                  <c:v>-1.86178395754855E-4</c:v>
                </c:pt>
                <c:pt idx="307">
                  <c:v>-1.5943187687387399E-4</c:v>
                </c:pt>
                <c:pt idx="308">
                  <c:v>-1.9880420786728999E-4</c:v>
                </c:pt>
                <c:pt idx="309">
                  <c:v>-1.78800708136791E-4</c:v>
                </c:pt>
                <c:pt idx="310">
                  <c:v>-1.5567282032393E-4</c:v>
                </c:pt>
                <c:pt idx="311">
                  <c:v>-1.40989748936E-4</c:v>
                </c:pt>
                <c:pt idx="312">
                  <c:v>-1.6865997800586001E-4</c:v>
                </c:pt>
                <c:pt idx="313">
                  <c:v>-1.7570197535504901E-4</c:v>
                </c:pt>
                <c:pt idx="314">
                  <c:v>-1.75550341153354E-4</c:v>
                </c:pt>
                <c:pt idx="315">
                  <c:v>-1.57512262402277E-4</c:v>
                </c:pt>
                <c:pt idx="316">
                  <c:v>-1.50890820957504E-4</c:v>
                </c:pt>
                <c:pt idx="317">
                  <c:v>-1.6973984305047399E-4</c:v>
                </c:pt>
                <c:pt idx="318">
                  <c:v>-1.70490715295114E-4</c:v>
                </c:pt>
                <c:pt idx="319">
                  <c:v>-1.61757816616516E-4</c:v>
                </c:pt>
                <c:pt idx="320">
                  <c:v>-1.8310603717999199E-4</c:v>
                </c:pt>
                <c:pt idx="321">
                  <c:v>-2.4175606291192801E-4</c:v>
                </c:pt>
                <c:pt idx="322">
                  <c:v>-1.8480377783099001E-4</c:v>
                </c:pt>
                <c:pt idx="323">
                  <c:v>-1.66396487568781E-4</c:v>
                </c:pt>
                <c:pt idx="324">
                  <c:v>-1.4388121372527001E-4</c:v>
                </c:pt>
                <c:pt idx="325">
                  <c:v>-2.22986262309513E-4</c:v>
                </c:pt>
                <c:pt idx="326">
                  <c:v>-2.0231699657673199E-4</c:v>
                </c:pt>
                <c:pt idx="327">
                  <c:v>-1.6625120629789E-4</c:v>
                </c:pt>
                <c:pt idx="328">
                  <c:v>-1.4588046639643401E-4</c:v>
                </c:pt>
                <c:pt idx="329">
                  <c:v>-1.5189910826289601E-4</c:v>
                </c:pt>
                <c:pt idx="330">
                  <c:v>-1.77177047733612E-4</c:v>
                </c:pt>
                <c:pt idx="331">
                  <c:v>-1.76387685327893E-4</c:v>
                </c:pt>
                <c:pt idx="332">
                  <c:v>-1.6387471240632501E-4</c:v>
                </c:pt>
                <c:pt idx="333">
                  <c:v>-1.3779506086544801E-4</c:v>
                </c:pt>
                <c:pt idx="334">
                  <c:v>-1.6354310528987701E-4</c:v>
                </c:pt>
                <c:pt idx="335">
                  <c:v>-1.5075221809869799E-4</c:v>
                </c:pt>
                <c:pt idx="336">
                  <c:v>-1.77123863833542E-4</c:v>
                </c:pt>
                <c:pt idx="337">
                  <c:v>-1.4845296342676901E-4</c:v>
                </c:pt>
                <c:pt idx="338">
                  <c:v>-1.6550395920762699E-4</c:v>
                </c:pt>
                <c:pt idx="339">
                  <c:v>-1.37441013297307E-4</c:v>
                </c:pt>
                <c:pt idx="340">
                  <c:v>-1.70146161799098E-4</c:v>
                </c:pt>
                <c:pt idx="341">
                  <c:v>-1.5416515389820399E-4</c:v>
                </c:pt>
                <c:pt idx="342">
                  <c:v>-1.8879609881610501E-4</c:v>
                </c:pt>
                <c:pt idx="343">
                  <c:v>-1.6839397759970599E-4</c:v>
                </c:pt>
                <c:pt idx="344">
                  <c:v>-1.59596854166415E-4</c:v>
                </c:pt>
                <c:pt idx="345">
                  <c:v>-1.71780789920497E-4</c:v>
                </c:pt>
                <c:pt idx="346">
                  <c:v>-1.3306634741342801E-4</c:v>
                </c:pt>
                <c:pt idx="347">
                  <c:v>-1.6574977971982701E-4</c:v>
                </c:pt>
                <c:pt idx="348">
                  <c:v>-1.64840549017659E-4</c:v>
                </c:pt>
                <c:pt idx="349">
                  <c:v>-1.4040500645963401E-4</c:v>
                </c:pt>
                <c:pt idx="350">
                  <c:v>-1.67090197519332E-4</c:v>
                </c:pt>
                <c:pt idx="351">
                  <c:v>-1.4468100930920799E-4</c:v>
                </c:pt>
                <c:pt idx="352">
                  <c:v>-1.36774306298178E-4</c:v>
                </c:pt>
                <c:pt idx="353">
                  <c:v>-1.3693898594939E-4</c:v>
                </c:pt>
                <c:pt idx="354">
                  <c:v>-1.69811787928406E-4</c:v>
                </c:pt>
                <c:pt idx="355">
                  <c:v>-1.5228890670816099E-4</c:v>
                </c:pt>
                <c:pt idx="356">
                  <c:v>-1.4132311435399299E-4</c:v>
                </c:pt>
                <c:pt idx="357">
                  <c:v>-1.4769696940533601E-4</c:v>
                </c:pt>
                <c:pt idx="358">
                  <c:v>-1.53537410775109E-4</c:v>
                </c:pt>
                <c:pt idx="359">
                  <c:v>-1.85254518446597E-4</c:v>
                </c:pt>
                <c:pt idx="360">
                  <c:v>-1.24545487919269E-4</c:v>
                </c:pt>
                <c:pt idx="361">
                  <c:v>-1.48975657380603E-4</c:v>
                </c:pt>
                <c:pt idx="362">
                  <c:v>-1.4068888458794099E-4</c:v>
                </c:pt>
                <c:pt idx="363">
                  <c:v>-1.3709494616666499E-4</c:v>
                </c:pt>
                <c:pt idx="364">
                  <c:v>-1.4623574459105801E-4</c:v>
                </c:pt>
                <c:pt idx="365">
                  <c:v>-1.3279956852213699E-4</c:v>
                </c:pt>
                <c:pt idx="366">
                  <c:v>-1.5578290267088501E-4</c:v>
                </c:pt>
                <c:pt idx="367">
                  <c:v>-1.6145525192585799E-4</c:v>
                </c:pt>
                <c:pt idx="368">
                  <c:v>-1.44471213537628E-4</c:v>
                </c:pt>
                <c:pt idx="369">
                  <c:v>-1.37080788921849E-4</c:v>
                </c:pt>
                <c:pt idx="370">
                  <c:v>-1.5709133420267301E-4</c:v>
                </c:pt>
                <c:pt idx="371">
                  <c:v>-1.4795054822978201E-4</c:v>
                </c:pt>
                <c:pt idx="372">
                  <c:v>-1.72198789248592E-4</c:v>
                </c:pt>
                <c:pt idx="373">
                  <c:v>-1.4210544049712099E-4</c:v>
                </c:pt>
                <c:pt idx="374">
                  <c:v>-1.24210554357588E-4</c:v>
                </c:pt>
                <c:pt idx="375">
                  <c:v>-1.3337623847996699E-4</c:v>
                </c:pt>
                <c:pt idx="376">
                  <c:v>-1.1628867934751501E-4</c:v>
                </c:pt>
                <c:pt idx="377">
                  <c:v>-1.37344517265534E-4</c:v>
                </c:pt>
                <c:pt idx="378">
                  <c:v>-1.2186805661975099E-4</c:v>
                </c:pt>
                <c:pt idx="379">
                  <c:v>-1.2585857725417899E-4</c:v>
                </c:pt>
                <c:pt idx="380">
                  <c:v>-1.3172560061112501E-4</c:v>
                </c:pt>
                <c:pt idx="381">
                  <c:v>-1.3466065878454299E-4</c:v>
                </c:pt>
                <c:pt idx="382">
                  <c:v>-1.4957806930681101E-4</c:v>
                </c:pt>
                <c:pt idx="383">
                  <c:v>-1.19892631703205E-4</c:v>
                </c:pt>
                <c:pt idx="384">
                  <c:v>-1.3788292454817801E-4</c:v>
                </c:pt>
                <c:pt idx="385">
                  <c:v>-1.6694413461110301E-4</c:v>
                </c:pt>
                <c:pt idx="386">
                  <c:v>-1.3509647898123201E-4</c:v>
                </c:pt>
                <c:pt idx="387">
                  <c:v>-1.49568062152787E-4</c:v>
                </c:pt>
                <c:pt idx="388">
                  <c:v>-1.21461277429878E-4</c:v>
                </c:pt>
                <c:pt idx="389">
                  <c:v>-1.52215734640341E-4</c:v>
                </c:pt>
                <c:pt idx="390">
                  <c:v>-1.3665075195916799E-4</c:v>
                </c:pt>
                <c:pt idx="391">
                  <c:v>-1.12855955999227E-4</c:v>
                </c:pt>
                <c:pt idx="392">
                  <c:v>-1.7773569303827799E-4</c:v>
                </c:pt>
                <c:pt idx="393">
                  <c:v>-1.3579390274277099E-4</c:v>
                </c:pt>
                <c:pt idx="394">
                  <c:v>-1.38091903349309E-4</c:v>
                </c:pt>
                <c:pt idx="395">
                  <c:v>-1.16286027825225E-4</c:v>
                </c:pt>
                <c:pt idx="396">
                  <c:v>-1.23800051188358E-4</c:v>
                </c:pt>
                <c:pt idx="397">
                  <c:v>-1.16906085285413E-4</c:v>
                </c:pt>
                <c:pt idx="398">
                  <c:v>-1.1197547241162901E-4</c:v>
                </c:pt>
                <c:pt idx="399">
                  <c:v>-1.03131913058811E-4</c:v>
                </c:pt>
                <c:pt idx="400">
                  <c:v>-1.4754321300995999E-4</c:v>
                </c:pt>
                <c:pt idx="401">
                  <c:v>-1.49260166611911E-4</c:v>
                </c:pt>
                <c:pt idx="402">
                  <c:v>-1.2599343329136901E-4</c:v>
                </c:pt>
                <c:pt idx="403">
                  <c:v>-1.4372145174112601E-4</c:v>
                </c:pt>
                <c:pt idx="404">
                  <c:v>-1.1183804497424299E-4</c:v>
                </c:pt>
                <c:pt idx="405">
                  <c:v>-1.4271283244837401E-4</c:v>
                </c:pt>
                <c:pt idx="406">
                  <c:v>-1.45169389497543E-4</c:v>
                </c:pt>
                <c:pt idx="407">
                  <c:v>-1.2730197209250799E-4</c:v>
                </c:pt>
                <c:pt idx="408">
                  <c:v>-1.19594247659477E-4</c:v>
                </c:pt>
                <c:pt idx="409">
                  <c:v>-1.23356491237534E-4</c:v>
                </c:pt>
                <c:pt idx="410">
                  <c:v>-1.14373321207633E-4</c:v>
                </c:pt>
                <c:pt idx="411">
                  <c:v>-1.3034173328236001E-4</c:v>
                </c:pt>
                <c:pt idx="412">
                  <c:v>-1.65352597027956E-4</c:v>
                </c:pt>
                <c:pt idx="413">
                  <c:v>-1.4706993046391501E-4</c:v>
                </c:pt>
                <c:pt idx="414">
                  <c:v>-1.30789074358281E-4</c:v>
                </c:pt>
                <c:pt idx="415">
                  <c:v>-1.1990224739032E-4</c:v>
                </c:pt>
                <c:pt idx="416">
                  <c:v>-1.2498600580337899E-4</c:v>
                </c:pt>
                <c:pt idx="417">
                  <c:v>-1.01515585357219E-4</c:v>
                </c:pt>
                <c:pt idx="418">
                  <c:v>-1.37907716537769E-4</c:v>
                </c:pt>
                <c:pt idx="419">
                  <c:v>-1.10708139250555E-4</c:v>
                </c:pt>
                <c:pt idx="420">
                  <c:v>-1.4339115122228999E-4</c:v>
                </c:pt>
                <c:pt idx="421">
                  <c:v>-1.35128114112385E-4</c:v>
                </c:pt>
                <c:pt idx="422">
                  <c:v>-1.12318070343992E-4</c:v>
                </c:pt>
                <c:pt idx="423">
                  <c:v>-1.2930807859553201E-4</c:v>
                </c:pt>
                <c:pt idx="424">
                  <c:v>-1.22852511622242E-4</c:v>
                </c:pt>
                <c:pt idx="425">
                  <c:v>-1.12102631218706E-4</c:v>
                </c:pt>
                <c:pt idx="426">
                  <c:v>-1.29032455294546E-4</c:v>
                </c:pt>
                <c:pt idx="427">
                  <c:v>-1.4460054614994999E-4</c:v>
                </c:pt>
                <c:pt idx="428">
                  <c:v>-1.65253365522615E-4</c:v>
                </c:pt>
                <c:pt idx="429">
                  <c:v>-1.09226990665831E-4</c:v>
                </c:pt>
                <c:pt idx="430">
                  <c:v>-1.49587009008091E-4</c:v>
                </c:pt>
                <c:pt idx="431">
                  <c:v>-1.1076652815758301E-4</c:v>
                </c:pt>
                <c:pt idx="432">
                  <c:v>-1.5426164663089501E-4</c:v>
                </c:pt>
                <c:pt idx="433">
                  <c:v>-1.08237892507405E-4</c:v>
                </c:pt>
                <c:pt idx="434">
                  <c:v>-1.52692295166999E-4</c:v>
                </c:pt>
                <c:pt idx="435">
                  <c:v>-1.1504768204507801E-4</c:v>
                </c:pt>
                <c:pt idx="436" formatCode="0.00E+00">
                  <c:v>-9.4460671139629806E-5</c:v>
                </c:pt>
                <c:pt idx="437">
                  <c:v>-1.1027479332287E-4</c:v>
                </c:pt>
                <c:pt idx="438">
                  <c:v>-1.16104252764378E-4</c:v>
                </c:pt>
                <c:pt idx="439">
                  <c:v>-1.3901696822372E-4</c:v>
                </c:pt>
                <c:pt idx="440">
                  <c:v>-1.11922988595281E-4</c:v>
                </c:pt>
                <c:pt idx="441">
                  <c:v>-1.4895114273892E-4</c:v>
                </c:pt>
                <c:pt idx="442">
                  <c:v>-1.10353924931139E-4</c:v>
                </c:pt>
                <c:pt idx="443">
                  <c:v>-1.0705060814248E-4</c:v>
                </c:pt>
                <c:pt idx="444">
                  <c:v>-1.07789749353183E-4</c:v>
                </c:pt>
                <c:pt idx="445">
                  <c:v>-1.2501739282250101E-4</c:v>
                </c:pt>
                <c:pt idx="446">
                  <c:v>-1.3748924093625901E-4</c:v>
                </c:pt>
                <c:pt idx="447">
                  <c:v>-1.18855590629293E-4</c:v>
                </c:pt>
                <c:pt idx="448">
                  <c:v>-1.12076829831832E-4</c:v>
                </c:pt>
                <c:pt idx="449">
                  <c:v>-1.19907270113467E-4</c:v>
                </c:pt>
                <c:pt idx="450">
                  <c:v>-1.1149119487169299E-4</c:v>
                </c:pt>
                <c:pt idx="451">
                  <c:v>-1.21769097993167E-4</c:v>
                </c:pt>
                <c:pt idx="452" formatCode="0.00E+00">
                  <c:v>-8.4598809511052096E-5</c:v>
                </c:pt>
                <c:pt idx="453">
                  <c:v>-1.2330091733150699E-4</c:v>
                </c:pt>
                <c:pt idx="454">
                  <c:v>-1.2308550927907699E-4</c:v>
                </c:pt>
                <c:pt idx="455">
                  <c:v>-1.2707203198507699E-4</c:v>
                </c:pt>
                <c:pt idx="456" formatCode="0.00E+00">
                  <c:v>-9.7864674844445296E-5</c:v>
                </c:pt>
                <c:pt idx="457" formatCode="0.00E+00">
                  <c:v>-9.8947818655436098E-5</c:v>
                </c:pt>
                <c:pt idx="458">
                  <c:v>-1.36506572511628E-4</c:v>
                </c:pt>
                <c:pt idx="459">
                  <c:v>-1.08332997430505E-4</c:v>
                </c:pt>
                <c:pt idx="460">
                  <c:v>-1.0101661748298201E-4</c:v>
                </c:pt>
                <c:pt idx="461">
                  <c:v>-1.0952295133403799E-4</c:v>
                </c:pt>
                <c:pt idx="462">
                  <c:v>-1.12101015457246E-4</c:v>
                </c:pt>
                <c:pt idx="463">
                  <c:v>-1.23694386816119E-4</c:v>
                </c:pt>
                <c:pt idx="464" formatCode="0.00E+00">
                  <c:v>-8.7337580826707905E-5</c:v>
                </c:pt>
                <c:pt idx="465">
                  <c:v>-1.0234622355471401E-4</c:v>
                </c:pt>
                <c:pt idx="466" formatCode="0.00E+00">
                  <c:v>-9.7327780153765603E-5</c:v>
                </c:pt>
                <c:pt idx="467" formatCode="0.00E+00">
                  <c:v>-9.5395008670993398E-5</c:v>
                </c:pt>
                <c:pt idx="468">
                  <c:v>-1.03849281771428E-4</c:v>
                </c:pt>
                <c:pt idx="469">
                  <c:v>-1.20312501199786E-4</c:v>
                </c:pt>
                <c:pt idx="470" formatCode="0.00E+00">
                  <c:v>-8.9918217745394796E-5</c:v>
                </c:pt>
                <c:pt idx="471" formatCode="0.00E+00">
                  <c:v>-8.1813261921837E-5</c:v>
                </c:pt>
                <c:pt idx="472">
                  <c:v>-1.3509124275477201E-4</c:v>
                </c:pt>
                <c:pt idx="473" formatCode="0.00E+00">
                  <c:v>-8.3809334531950396E-5</c:v>
                </c:pt>
                <c:pt idx="474">
                  <c:v>-1.1139526467874299E-4</c:v>
                </c:pt>
                <c:pt idx="475">
                  <c:v>-1.0729232009340101E-4</c:v>
                </c:pt>
                <c:pt idx="476">
                  <c:v>-1.1410046058642099E-4</c:v>
                </c:pt>
                <c:pt idx="477" formatCode="0.00E+00">
                  <c:v>-9.6785238960520197E-5</c:v>
                </c:pt>
                <c:pt idx="478">
                  <c:v>-1.05194768848144E-4</c:v>
                </c:pt>
                <c:pt idx="479" formatCode="0.00E+00">
                  <c:v>-8.2427717297697193E-5</c:v>
                </c:pt>
                <c:pt idx="480">
                  <c:v>-1.08534577535637E-4</c:v>
                </c:pt>
                <c:pt idx="481" formatCode="0.00E+00">
                  <c:v>-7.8743634140207699E-5</c:v>
                </c:pt>
                <c:pt idx="482">
                  <c:v>-1.02986269146166E-4</c:v>
                </c:pt>
                <c:pt idx="483">
                  <c:v>-1.07052647956235E-4</c:v>
                </c:pt>
                <c:pt idx="484" formatCode="0.00E+00">
                  <c:v>-9.8468265581170194E-5</c:v>
                </c:pt>
                <c:pt idx="485" formatCode="0.00E+00">
                  <c:v>-8.9139160751885397E-5</c:v>
                </c:pt>
                <c:pt idx="486">
                  <c:v>-1.01601660225839E-4</c:v>
                </c:pt>
                <c:pt idx="487">
                  <c:v>-1.2246922773501099E-4</c:v>
                </c:pt>
                <c:pt idx="488" formatCode="0.00E+00">
                  <c:v>-9.2094209379523596E-5</c:v>
                </c:pt>
                <c:pt idx="489" formatCode="0.00E+00">
                  <c:v>-9.1199720832828505E-5</c:v>
                </c:pt>
                <c:pt idx="490" formatCode="0.00E+00">
                  <c:v>-7.0555143568356996E-5</c:v>
                </c:pt>
                <c:pt idx="491">
                  <c:v>-1.01017887454742E-4</c:v>
                </c:pt>
                <c:pt idx="492" formatCode="0.00E+00">
                  <c:v>-7.6035514907155203E-5</c:v>
                </c:pt>
                <c:pt idx="493" formatCode="0.00E+00">
                  <c:v>-7.2008449311058498E-5</c:v>
                </c:pt>
                <c:pt idx="494" formatCode="0.00E+00">
                  <c:v>-7.7193528609123099E-5</c:v>
                </c:pt>
                <c:pt idx="495">
                  <c:v>-1.07801452467127E-4</c:v>
                </c:pt>
                <c:pt idx="496">
                  <c:v>-1.1670390605333101E-4</c:v>
                </c:pt>
                <c:pt idx="497" formatCode="0.00E+00">
                  <c:v>-9.9836587473725493E-5</c:v>
                </c:pt>
                <c:pt idx="498">
                  <c:v>-1.2400212748951299E-4</c:v>
                </c:pt>
                <c:pt idx="499" formatCode="0.00E+00">
                  <c:v>-7.9920123802400102E-5</c:v>
                </c:pt>
                <c:pt idx="500" formatCode="0.00E+00">
                  <c:v>-9.1814397682118802E-5</c:v>
                </c:pt>
                <c:pt idx="501" formatCode="0.00E+00">
                  <c:v>-8.4495411003247207E-5</c:v>
                </c:pt>
                <c:pt idx="502">
                  <c:v>-1.04725642129505E-4</c:v>
                </c:pt>
                <c:pt idx="503" formatCode="0.00E+00">
                  <c:v>-7.1204841443374997E-5</c:v>
                </c:pt>
                <c:pt idx="504" formatCode="0.00E+00">
                  <c:v>-7.2787168044682898E-5</c:v>
                </c:pt>
                <c:pt idx="505" formatCode="0.00E+00">
                  <c:v>-8.4122431461597602E-5</c:v>
                </c:pt>
                <c:pt idx="506" formatCode="0.00E+00">
                  <c:v>-9.6242401905213894E-5</c:v>
                </c:pt>
                <c:pt idx="507" formatCode="0.00E+00">
                  <c:v>-7.6702148259928896E-5</c:v>
                </c:pt>
                <c:pt idx="508" formatCode="0.00E+00">
                  <c:v>-8.1627714490215103E-5</c:v>
                </c:pt>
                <c:pt idx="509" formatCode="0.00E+00">
                  <c:v>-5.8109625358231699E-5</c:v>
                </c:pt>
                <c:pt idx="510">
                  <c:v>-1.06598475843508E-4</c:v>
                </c:pt>
                <c:pt idx="511" formatCode="0.00E+00">
                  <c:v>-8.9156224156590206E-5</c:v>
                </c:pt>
                <c:pt idx="512" formatCode="0.00E+00">
                  <c:v>-8.4343718295091703E-5</c:v>
                </c:pt>
                <c:pt idx="513" formatCode="0.00E+00">
                  <c:v>-7.9493184978046802E-5</c:v>
                </c:pt>
                <c:pt idx="514" formatCode="0.00E+00">
                  <c:v>-6.5811268838834302E-5</c:v>
                </c:pt>
                <c:pt idx="515" formatCode="0.00E+00">
                  <c:v>-8.8589281165020995E-5</c:v>
                </c:pt>
                <c:pt idx="516" formatCode="0.00E+00">
                  <c:v>-8.7858232424715296E-5</c:v>
                </c:pt>
                <c:pt idx="517" formatCode="0.00E+00">
                  <c:v>-9.0458681114555294E-5</c:v>
                </c:pt>
                <c:pt idx="518" formatCode="0.00E+00">
                  <c:v>-8.2913580521075394E-5</c:v>
                </c:pt>
                <c:pt idx="519" formatCode="0.00E+00">
                  <c:v>-8.2332418849113796E-5</c:v>
                </c:pt>
                <c:pt idx="520" formatCode="0.00E+00">
                  <c:v>-8.0490585463223403E-5</c:v>
                </c:pt>
                <c:pt idx="521" formatCode="0.00E+00">
                  <c:v>-7.5553375025703403E-5</c:v>
                </c:pt>
                <c:pt idx="522" formatCode="0.00E+00">
                  <c:v>-6.7055895314024105E-5</c:v>
                </c:pt>
                <c:pt idx="523" formatCode="0.00E+00">
                  <c:v>-8.66101482839604E-5</c:v>
                </c:pt>
                <c:pt idx="524" formatCode="0.00E+00">
                  <c:v>-6.1900297321197095E-5</c:v>
                </c:pt>
                <c:pt idx="525">
                  <c:v>-1.0742616987603101E-4</c:v>
                </c:pt>
                <c:pt idx="526" formatCode="0.00E+00">
                  <c:v>-5.9479175007907997E-5</c:v>
                </c:pt>
                <c:pt idx="527" formatCode="0.00E+00">
                  <c:v>-6.2866244350832703E-5</c:v>
                </c:pt>
                <c:pt idx="528" formatCode="0.00E+00">
                  <c:v>-7.9872564383071904E-5</c:v>
                </c:pt>
                <c:pt idx="529" formatCode="0.00E+00">
                  <c:v>-9.8226486992588594E-5</c:v>
                </c:pt>
                <c:pt idx="530" formatCode="0.00E+00">
                  <c:v>-8.5368396171996196E-5</c:v>
                </c:pt>
                <c:pt idx="531" formatCode="0.00E+00">
                  <c:v>-8.2048933738255401E-5</c:v>
                </c:pt>
                <c:pt idx="532" formatCode="0.00E+00">
                  <c:v>-6.6414112811073395E-5</c:v>
                </c:pt>
                <c:pt idx="533" formatCode="0.00E+00">
                  <c:v>-5.7058409119622899E-5</c:v>
                </c:pt>
                <c:pt idx="534" formatCode="0.00E+00">
                  <c:v>-6.8523420172008902E-5</c:v>
                </c:pt>
                <c:pt idx="535" formatCode="0.00E+00">
                  <c:v>-7.1916855507483601E-5</c:v>
                </c:pt>
                <c:pt idx="536" formatCode="0.00E+00">
                  <c:v>-7.0482369560306599E-5</c:v>
                </c:pt>
                <c:pt idx="537" formatCode="0.00E+00">
                  <c:v>-6.3932269979058502E-5</c:v>
                </c:pt>
                <c:pt idx="538" formatCode="0.00E+00">
                  <c:v>-7.5961137301007803E-5</c:v>
                </c:pt>
                <c:pt idx="539" formatCode="0.00E+00">
                  <c:v>-5.6738892910621999E-5</c:v>
                </c:pt>
                <c:pt idx="540" formatCode="0.00E+00">
                  <c:v>-8.7496286519684704E-5</c:v>
                </c:pt>
                <c:pt idx="541" formatCode="0.00E+00">
                  <c:v>-7.3220234446967896E-5</c:v>
                </c:pt>
                <c:pt idx="542" formatCode="0.00E+00">
                  <c:v>-6.2143839056232796E-5</c:v>
                </c:pt>
                <c:pt idx="543" formatCode="0.00E+00">
                  <c:v>-5.5180560522648299E-5</c:v>
                </c:pt>
                <c:pt idx="544" formatCode="0.00E+00">
                  <c:v>-7.3381380362700505E-5</c:v>
                </c:pt>
                <c:pt idx="545" formatCode="0.00E+00">
                  <c:v>-7.2732761453133803E-5</c:v>
                </c:pt>
                <c:pt idx="546" formatCode="0.00E+00">
                  <c:v>-7.5619555775952694E-5</c:v>
                </c:pt>
                <c:pt idx="547" formatCode="0.00E+00">
                  <c:v>-8.1647658937902194E-5</c:v>
                </c:pt>
                <c:pt idx="548" formatCode="0.00E+00">
                  <c:v>-6.3717749006106906E-5</c:v>
                </c:pt>
                <c:pt idx="549" formatCode="0.00E+00">
                  <c:v>-6.6484841168724094E-5</c:v>
                </c:pt>
                <c:pt idx="550" formatCode="0.00E+00">
                  <c:v>-6.1309475252517196E-5</c:v>
                </c:pt>
                <c:pt idx="551" formatCode="0.00E+00">
                  <c:v>-7.7953290742992497E-5</c:v>
                </c:pt>
                <c:pt idx="552" formatCode="0.00E+00">
                  <c:v>-4.8957897568346503E-5</c:v>
                </c:pt>
                <c:pt idx="553" formatCode="0.00E+00">
                  <c:v>-4.5086476250585499E-5</c:v>
                </c:pt>
                <c:pt idx="554" formatCode="0.00E+00">
                  <c:v>-6.4157527773083201E-5</c:v>
                </c:pt>
                <c:pt idx="555" formatCode="0.00E+00">
                  <c:v>-5.8211219569142499E-5</c:v>
                </c:pt>
                <c:pt idx="556" formatCode="0.00E+00">
                  <c:v>-9.8980197267175703E-5</c:v>
                </c:pt>
                <c:pt idx="557" formatCode="0.00E+00">
                  <c:v>-5.5707663353240597E-5</c:v>
                </c:pt>
                <c:pt idx="558" formatCode="0.00E+00">
                  <c:v>-6.4996835153004504E-5</c:v>
                </c:pt>
                <c:pt idx="559" formatCode="0.00E+00">
                  <c:v>-5.4063685193161101E-5</c:v>
                </c:pt>
                <c:pt idx="560" formatCode="0.00E+00">
                  <c:v>-7.4304858810120104E-5</c:v>
                </c:pt>
                <c:pt idx="561" formatCode="0.00E+00">
                  <c:v>-5.5272061710719402E-5</c:v>
                </c:pt>
                <c:pt idx="562" formatCode="0.00E+00">
                  <c:v>-4.3827809054777403E-5</c:v>
                </c:pt>
                <c:pt idx="563" formatCode="0.00E+00">
                  <c:v>-4.57797280470093E-5</c:v>
                </c:pt>
                <c:pt idx="564" formatCode="0.00E+00">
                  <c:v>-4.5312931128116602E-5</c:v>
                </c:pt>
                <c:pt idx="565" formatCode="0.00E+00">
                  <c:v>-5.1289702973593903E-5</c:v>
                </c:pt>
                <c:pt idx="566" formatCode="0.00E+00">
                  <c:v>-6.86017457147873E-5</c:v>
                </c:pt>
                <c:pt idx="567" formatCode="0.00E+00">
                  <c:v>-7.4840213414254403E-5</c:v>
                </c:pt>
                <c:pt idx="568" formatCode="0.00E+00">
                  <c:v>-5.3552988308900699E-5</c:v>
                </c:pt>
                <c:pt idx="569" formatCode="0.00E+00">
                  <c:v>-3.4423011497109897E-5</c:v>
                </c:pt>
                <c:pt idx="570" formatCode="0.00E+00">
                  <c:v>-6.4014345569171302E-5</c:v>
                </c:pt>
                <c:pt idx="571" formatCode="0.00E+00">
                  <c:v>-3.8632351366814603E-5</c:v>
                </c:pt>
                <c:pt idx="572" formatCode="0.00E+00">
                  <c:v>-4.9015562706315901E-5</c:v>
                </c:pt>
                <c:pt idx="573" formatCode="0.00E+00">
                  <c:v>-3.45707578607214E-5</c:v>
                </c:pt>
                <c:pt idx="574" formatCode="0.00E+00">
                  <c:v>-6.8699759546822994E-5</c:v>
                </c:pt>
                <c:pt idx="575" formatCode="0.00E+00">
                  <c:v>-5.4189998764224197E-5</c:v>
                </c:pt>
                <c:pt idx="576" formatCode="0.00E+00">
                  <c:v>-5.1001049272776399E-5</c:v>
                </c:pt>
                <c:pt idx="577" formatCode="0.00E+00">
                  <c:v>-3.9360736846620499E-5</c:v>
                </c:pt>
                <c:pt idx="578" formatCode="0.00E+00">
                  <c:v>-3.5284860592347598E-5</c:v>
                </c:pt>
                <c:pt idx="579" formatCode="0.00E+00">
                  <c:v>-6.4131162199565898E-5</c:v>
                </c:pt>
                <c:pt idx="580" formatCode="0.00E+00">
                  <c:v>-4.7317606107629697E-5</c:v>
                </c:pt>
                <c:pt idx="581" formatCode="0.00E+00">
                  <c:v>-5.7164423985769199E-5</c:v>
                </c:pt>
                <c:pt idx="582" formatCode="0.00E+00">
                  <c:v>-5.0663427110209301E-5</c:v>
                </c:pt>
                <c:pt idx="583" formatCode="0.00E+00">
                  <c:v>-6.1923683060919604E-5</c:v>
                </c:pt>
                <c:pt idx="584" formatCode="0.00E+00">
                  <c:v>-4.4505588668693999E-5</c:v>
                </c:pt>
                <c:pt idx="585" formatCode="0.00E+00">
                  <c:v>-3.8995451874267098E-5</c:v>
                </c:pt>
                <c:pt idx="586" formatCode="0.00E+00">
                  <c:v>-4.2603882326841701E-5</c:v>
                </c:pt>
                <c:pt idx="587" formatCode="0.00E+00">
                  <c:v>-3.9649223862892903E-5</c:v>
                </c:pt>
                <c:pt idx="588" formatCode="0.00E+00">
                  <c:v>-4.5490445609688397E-5</c:v>
                </c:pt>
                <c:pt idx="589" formatCode="0.00E+00">
                  <c:v>-4.93683551325145E-5</c:v>
                </c:pt>
                <c:pt idx="590" formatCode="0.00E+00">
                  <c:v>-3.4835658649630497E-5</c:v>
                </c:pt>
                <c:pt idx="591" formatCode="0.00E+00">
                  <c:v>-5.4920896611637897E-5</c:v>
                </c:pt>
                <c:pt idx="592" formatCode="0.00E+00">
                  <c:v>-2.44243651105285E-5</c:v>
                </c:pt>
                <c:pt idx="593" formatCode="0.00E+00">
                  <c:v>-2.7430950181626699E-5</c:v>
                </c:pt>
                <c:pt idx="594" formatCode="0.00E+00">
                  <c:v>-6.0684181625476402E-5</c:v>
                </c:pt>
                <c:pt idx="595" formatCode="0.00E+00">
                  <c:v>-5.1579949831282598E-5</c:v>
                </c:pt>
                <c:pt idx="596" formatCode="0.00E+00">
                  <c:v>-4.4993819263544897E-5</c:v>
                </c:pt>
                <c:pt idx="597" formatCode="0.00E+00">
                  <c:v>-4.19528389121413E-5</c:v>
                </c:pt>
                <c:pt idx="598" formatCode="0.00E+00">
                  <c:v>-6.1916220649757398E-5</c:v>
                </c:pt>
                <c:pt idx="599" formatCode="0.00E+00">
                  <c:v>-4.6501159419542001E-5</c:v>
                </c:pt>
                <c:pt idx="600" formatCode="0.00E+00">
                  <c:v>-4.3357113987626601E-5</c:v>
                </c:pt>
                <c:pt idx="601" formatCode="0.00E+00">
                  <c:v>-3.93104053250079E-5</c:v>
                </c:pt>
                <c:pt idx="602" formatCode="0.00E+00">
                  <c:v>-5.87546944810632E-5</c:v>
                </c:pt>
                <c:pt idx="603" formatCode="0.00E+00">
                  <c:v>-3.2018245383551102E-5</c:v>
                </c:pt>
                <c:pt idx="604" formatCode="0.00E+00">
                  <c:v>-4.5374712340091003E-5</c:v>
                </c:pt>
                <c:pt idx="605" formatCode="0.00E+00">
                  <c:v>-4.5402053125051399E-5</c:v>
                </c:pt>
                <c:pt idx="606" formatCode="0.00E+00">
                  <c:v>-5.3728303965067097E-5</c:v>
                </c:pt>
                <c:pt idx="607" formatCode="0.00E+00">
                  <c:v>-5.4247923217781097E-5</c:v>
                </c:pt>
                <c:pt idx="608" formatCode="0.00E+00">
                  <c:v>-4.7756474479391502E-5</c:v>
                </c:pt>
                <c:pt idx="609" formatCode="0.00E+00">
                  <c:v>-4.75859691763385E-5</c:v>
                </c:pt>
                <c:pt idx="610" formatCode="0.00E+00">
                  <c:v>-5.1207688844895803E-5</c:v>
                </c:pt>
                <c:pt idx="611" formatCode="0.00E+00">
                  <c:v>-5.3735551009139797E-5</c:v>
                </c:pt>
                <c:pt idx="612" formatCode="0.00E+00">
                  <c:v>-2.5483407984771001E-5</c:v>
                </c:pt>
                <c:pt idx="613" formatCode="0.00E+00">
                  <c:v>-2.7741174093892501E-5</c:v>
                </c:pt>
                <c:pt idx="614" formatCode="0.00E+00">
                  <c:v>-3.6933210874130603E-5</c:v>
                </c:pt>
                <c:pt idx="615" formatCode="0.00E+00">
                  <c:v>-3.3360121396281203E-5</c:v>
                </c:pt>
                <c:pt idx="616" formatCode="0.00E+00">
                  <c:v>-3.5703648356059E-5</c:v>
                </c:pt>
                <c:pt idx="617" formatCode="0.00E+00">
                  <c:v>-3.93892549913042E-5</c:v>
                </c:pt>
                <c:pt idx="618" formatCode="0.00E+00">
                  <c:v>-4.1184438174758803E-5</c:v>
                </c:pt>
                <c:pt idx="619" formatCode="0.00E+00">
                  <c:v>-6.2434964451205306E-5</c:v>
                </c:pt>
                <c:pt idx="620" formatCode="0.00E+00">
                  <c:v>-4.3105061819967E-5</c:v>
                </c:pt>
                <c:pt idx="621" formatCode="0.00E+00">
                  <c:v>-3.3594840264881597E-5</c:v>
                </c:pt>
                <c:pt idx="622" formatCode="0.00E+00">
                  <c:v>-3.7585239444555898E-5</c:v>
                </c:pt>
                <c:pt idx="623" formatCode="0.00E+00">
                  <c:v>-1.8483662053468701E-5</c:v>
                </c:pt>
                <c:pt idx="624" formatCode="0.00E+00">
                  <c:v>-2.3711336739666899E-5</c:v>
                </c:pt>
                <c:pt idx="625" formatCode="0.00E+00">
                  <c:v>-3.3223497178562599E-5</c:v>
                </c:pt>
                <c:pt idx="626" formatCode="0.00E+00">
                  <c:v>-1.0440533980976999E-5</c:v>
                </c:pt>
                <c:pt idx="627" formatCode="0.00E+00">
                  <c:v>-4.0736980849958401E-5</c:v>
                </c:pt>
                <c:pt idx="628" formatCode="0.00E+00">
                  <c:v>-3.2278214058962001E-5</c:v>
                </c:pt>
                <c:pt idx="629" formatCode="0.00E+00">
                  <c:v>-3.0190539858205602E-5</c:v>
                </c:pt>
                <c:pt idx="630" formatCode="0.00E+00">
                  <c:v>-2.32623251326979E-5</c:v>
                </c:pt>
                <c:pt idx="631" formatCode="0.00E+00">
                  <c:v>-2.88845462415402E-5</c:v>
                </c:pt>
                <c:pt idx="632" formatCode="0.00E+00">
                  <c:v>-4.6797162717941402E-5</c:v>
                </c:pt>
                <c:pt idx="633" formatCode="0.00E+00">
                  <c:v>-2.32681687388468E-5</c:v>
                </c:pt>
                <c:pt idx="634" formatCode="0.00E+00">
                  <c:v>-1.31422625773042E-5</c:v>
                </c:pt>
                <c:pt idx="635" formatCode="0.00E+00">
                  <c:v>-1.25373454758649E-5</c:v>
                </c:pt>
                <c:pt idx="636" formatCode="0.00E+00">
                  <c:v>-6.64821528716409E-6</c:v>
                </c:pt>
                <c:pt idx="637" formatCode="0.00E+00">
                  <c:v>-2.96839882263099E-5</c:v>
                </c:pt>
                <c:pt idx="638" formatCode="0.00E+00">
                  <c:v>-2.5382084041325299E-5</c:v>
                </c:pt>
                <c:pt idx="639" formatCode="0.00E+00">
                  <c:v>1.54209611980586E-7</c:v>
                </c:pt>
                <c:pt idx="640" formatCode="0.00E+00">
                  <c:v>-6.7365086181997102E-5</c:v>
                </c:pt>
                <c:pt idx="641" formatCode="0.00E+00">
                  <c:v>-4.5990001732937197E-5</c:v>
                </c:pt>
                <c:pt idx="642" formatCode="0.00E+00">
                  <c:v>-2.62822075565687E-5</c:v>
                </c:pt>
                <c:pt idx="643" formatCode="0.00E+00">
                  <c:v>-1.42397392515612E-5</c:v>
                </c:pt>
                <c:pt idx="644" formatCode="0.00E+00">
                  <c:v>-1.49470659279261E-5</c:v>
                </c:pt>
                <c:pt idx="645" formatCode="0.00E+00">
                  <c:v>-1.6260177135055701E-5</c:v>
                </c:pt>
                <c:pt idx="646" formatCode="0.00E+00">
                  <c:v>-2.5067245955762798E-5</c:v>
                </c:pt>
                <c:pt idx="647" formatCode="0.00E+00">
                  <c:v>-2.0130486306537E-5</c:v>
                </c:pt>
                <c:pt idx="648" formatCode="0.00E+00">
                  <c:v>-2.76911752947524E-5</c:v>
                </c:pt>
                <c:pt idx="649" formatCode="0.00E+00">
                  <c:v>-8.8523030357120405E-6</c:v>
                </c:pt>
                <c:pt idx="650" formatCode="0.00E+00">
                  <c:v>-8.0281425547672596E-6</c:v>
                </c:pt>
                <c:pt idx="651" formatCode="0.00E+00">
                  <c:v>-1.5262166907162699E-5</c:v>
                </c:pt>
                <c:pt idx="652" formatCode="0.00E+00">
                  <c:v>-5.0815662909703097E-5</c:v>
                </c:pt>
                <c:pt idx="653" formatCode="0.00E+00">
                  <c:v>-3.1667766391162697E-5</c:v>
                </c:pt>
                <c:pt idx="654" formatCode="0.00E+00">
                  <c:v>-2.63600770753104E-5</c:v>
                </c:pt>
                <c:pt idx="655" formatCode="0.00E+00">
                  <c:v>-2.11266573790333E-5</c:v>
                </c:pt>
                <c:pt idx="656" formatCode="0.00E+00">
                  <c:v>-3.9576895143128602E-6</c:v>
                </c:pt>
                <c:pt idx="657" formatCode="0.00E+00">
                  <c:v>-1.3552061340040299E-5</c:v>
                </c:pt>
                <c:pt idx="658" formatCode="0.00E+00">
                  <c:v>-1.8814843564465601E-5</c:v>
                </c:pt>
                <c:pt idx="659" formatCode="0.00E+00">
                  <c:v>-1.2261938849117799E-5</c:v>
                </c:pt>
                <c:pt idx="660" formatCode="0.00E+00">
                  <c:v>-2.1068652665451702E-5</c:v>
                </c:pt>
                <c:pt idx="661" formatCode="0.00E+00">
                  <c:v>-2.1473535820904599E-5</c:v>
                </c:pt>
                <c:pt idx="662" formatCode="0.00E+00">
                  <c:v>-1.1701606178341801E-5</c:v>
                </c:pt>
                <c:pt idx="663" formatCode="0.00E+00">
                  <c:v>-8.7763373675294395E-6</c:v>
                </c:pt>
                <c:pt idx="664" formatCode="0.00E+00">
                  <c:v>-2.7077101814171801E-5</c:v>
                </c:pt>
                <c:pt idx="665" formatCode="0.00E+00">
                  <c:v>-8.9721104203215E-6</c:v>
                </c:pt>
                <c:pt idx="666" formatCode="0.00E+00">
                  <c:v>-9.54894856064564E-6</c:v>
                </c:pt>
                <c:pt idx="667" formatCode="0.00E+00">
                  <c:v>-1.64692446785707E-5</c:v>
                </c:pt>
                <c:pt idx="668" formatCode="0.00E+00">
                  <c:v>-5.4238032417651298E-6</c:v>
                </c:pt>
                <c:pt idx="669" formatCode="0.00E+00">
                  <c:v>-2.5188777833587101E-5</c:v>
                </c:pt>
                <c:pt idx="670" formatCode="0.00E+00">
                  <c:v>7.7728783767529695E-8</c:v>
                </c:pt>
                <c:pt idx="671" formatCode="0.00E+00">
                  <c:v>-6.7138457423064304E-6</c:v>
                </c:pt>
                <c:pt idx="672" formatCode="0.00E+00">
                  <c:v>4.24021285495275E-7</c:v>
                </c:pt>
                <c:pt idx="673" formatCode="0.00E+00">
                  <c:v>-3.5916819506012997E-5</c:v>
                </c:pt>
                <c:pt idx="674" formatCode="0.00E+00">
                  <c:v>-1.9078652376416999E-5</c:v>
                </c:pt>
                <c:pt idx="675" formatCode="0.00E+00">
                  <c:v>-9.2523660011727697E-6</c:v>
                </c:pt>
                <c:pt idx="676" formatCode="0.00E+00">
                  <c:v>-1.77431773731821E-5</c:v>
                </c:pt>
                <c:pt idx="677" formatCode="0.00E+00">
                  <c:v>-2.0622697797377199E-5</c:v>
                </c:pt>
                <c:pt idx="678" formatCode="0.00E+00">
                  <c:v>-4.2081517471820798E-5</c:v>
                </c:pt>
                <c:pt idx="679" formatCode="0.00E+00">
                  <c:v>-7.6151512788254802E-6</c:v>
                </c:pt>
                <c:pt idx="680" formatCode="0.00E+00">
                  <c:v>-8.64183963835866E-6</c:v>
                </c:pt>
                <c:pt idx="681" formatCode="0.00E+00">
                  <c:v>-9.7969902478780308E-7</c:v>
                </c:pt>
                <c:pt idx="682" formatCode="0.00E+00">
                  <c:v>-1.5511210879955799E-5</c:v>
                </c:pt>
                <c:pt idx="683" formatCode="0.00E+00">
                  <c:v>-1.04602702995221E-5</c:v>
                </c:pt>
                <c:pt idx="684" formatCode="0.00E+00">
                  <c:v>-1.1414329208627801E-5</c:v>
                </c:pt>
                <c:pt idx="685" formatCode="0.00E+00">
                  <c:v>-9.4380872935457305E-6</c:v>
                </c:pt>
                <c:pt idx="686" formatCode="0.00E+00">
                  <c:v>-1.1198978552583E-6</c:v>
                </c:pt>
                <c:pt idx="687" formatCode="0.00E+00">
                  <c:v>-1.43667114135067E-5</c:v>
                </c:pt>
                <c:pt idx="688" formatCode="0.00E+00">
                  <c:v>-8.6565421650546201E-7</c:v>
                </c:pt>
                <c:pt idx="689" formatCode="0.00E+00">
                  <c:v>-5.8410150111225199E-6</c:v>
                </c:pt>
                <c:pt idx="690" formatCode="0.00E+00">
                  <c:v>3.9032011261524598E-7</c:v>
                </c:pt>
                <c:pt idx="691" formatCode="0.00E+00">
                  <c:v>-2.2809105387608001E-5</c:v>
                </c:pt>
                <c:pt idx="692" formatCode="0.00E+00">
                  <c:v>-1.6661397557407102E-5</c:v>
                </c:pt>
                <c:pt idx="693" formatCode="0.00E+00">
                  <c:v>-1.70161083879035E-6</c:v>
                </c:pt>
                <c:pt idx="694" formatCode="0.00E+00">
                  <c:v>-9.7344860707232207E-6</c:v>
                </c:pt>
                <c:pt idx="695" formatCode="0.00E+00">
                  <c:v>-1.49907005029951E-5</c:v>
                </c:pt>
                <c:pt idx="696" formatCode="0.00E+00">
                  <c:v>-4.7356274152727599E-6</c:v>
                </c:pt>
                <c:pt idx="697" formatCode="0.00E+00">
                  <c:v>-2.011863098732E-5</c:v>
                </c:pt>
                <c:pt idx="698" formatCode="0.00E+00">
                  <c:v>-1.81160063158019E-6</c:v>
                </c:pt>
                <c:pt idx="699" formatCode="0.00E+00">
                  <c:v>-1.7144191161858201E-5</c:v>
                </c:pt>
                <c:pt idx="700" formatCode="0.00E+00">
                  <c:v>-5.9843748514749299E-6</c:v>
                </c:pt>
                <c:pt idx="701" formatCode="0.00E+00">
                  <c:v>-3.0161064127802099E-6</c:v>
                </c:pt>
                <c:pt idx="702" formatCode="0.00E+00">
                  <c:v>-1.5984993588655299E-5</c:v>
                </c:pt>
                <c:pt idx="703" formatCode="0.00E+00">
                  <c:v>-4.8303398541883302E-6</c:v>
                </c:pt>
                <c:pt idx="704" formatCode="0.00E+00">
                  <c:v>-1.7640322572590601E-5</c:v>
                </c:pt>
                <c:pt idx="705" formatCode="0.00E+00">
                  <c:v>6.1368390008270399E-6</c:v>
                </c:pt>
                <c:pt idx="706" formatCode="0.00E+00">
                  <c:v>4.9857176062511998E-7</c:v>
                </c:pt>
                <c:pt idx="707" formatCode="0.00E+00">
                  <c:v>-6.0041099782885996E-6</c:v>
                </c:pt>
                <c:pt idx="708" formatCode="0.00E+00">
                  <c:v>-2.2862035114845001E-5</c:v>
                </c:pt>
                <c:pt idx="709" formatCode="0.00E+00">
                  <c:v>-1.3897265623317799E-5</c:v>
                </c:pt>
                <c:pt idx="710" formatCode="0.00E+00">
                  <c:v>-5.3990719926228502E-6</c:v>
                </c:pt>
                <c:pt idx="711" formatCode="0.00E+00">
                  <c:v>-6.2101273066339303E-6</c:v>
                </c:pt>
                <c:pt idx="712" formatCode="0.00E+00">
                  <c:v>-5.9757909671037899E-7</c:v>
                </c:pt>
                <c:pt idx="713" formatCode="0.00E+00">
                  <c:v>-7.0124215797110101E-6</c:v>
                </c:pt>
                <c:pt idx="714" formatCode="0.00E+00">
                  <c:v>-1.4761187872854099E-5</c:v>
                </c:pt>
                <c:pt idx="715" formatCode="0.00E+00">
                  <c:v>-2.24638336225645E-5</c:v>
                </c:pt>
                <c:pt idx="716" formatCode="0.00E+00">
                  <c:v>-1.1736437323028399E-5</c:v>
                </c:pt>
                <c:pt idx="717" formatCode="0.00E+00">
                  <c:v>1.24379423476335E-6</c:v>
                </c:pt>
                <c:pt idx="718" formatCode="0.00E+00">
                  <c:v>-4.1819014040963603E-6</c:v>
                </c:pt>
                <c:pt idx="719" formatCode="0.00E+00">
                  <c:v>-6.6708748135282698E-6</c:v>
                </c:pt>
                <c:pt idx="720" formatCode="0.00E+00">
                  <c:v>-1.16206281412622E-5</c:v>
                </c:pt>
                <c:pt idx="721" formatCode="0.00E+00">
                  <c:v>-1.1727231102983701E-5</c:v>
                </c:pt>
                <c:pt idx="722" formatCode="0.00E+00">
                  <c:v>-1.3982476595358E-5</c:v>
                </c:pt>
                <c:pt idx="723" formatCode="0.00E+00">
                  <c:v>-3.9772206260657E-6</c:v>
                </c:pt>
                <c:pt idx="724" formatCode="0.00E+00">
                  <c:v>-1.24603692303131E-5</c:v>
                </c:pt>
                <c:pt idx="725" formatCode="0.00E+00">
                  <c:v>-1.2249619752563701E-5</c:v>
                </c:pt>
                <c:pt idx="726" formatCode="0.00E+00">
                  <c:v>-6.9751786554991302E-6</c:v>
                </c:pt>
                <c:pt idx="727" formatCode="0.00E+00">
                  <c:v>-4.0984083977077203E-7</c:v>
                </c:pt>
                <c:pt idx="728" formatCode="0.00E+00">
                  <c:v>-5.0920469798690998E-6</c:v>
                </c:pt>
                <c:pt idx="729" formatCode="0.00E+00">
                  <c:v>-1.48371696055025E-5</c:v>
                </c:pt>
                <c:pt idx="730" formatCode="0.00E+00">
                  <c:v>-3.1298035326763001E-6</c:v>
                </c:pt>
                <c:pt idx="731" formatCode="0.00E+00">
                  <c:v>5.25256792398668E-6</c:v>
                </c:pt>
                <c:pt idx="732" formatCode="0.00E+00">
                  <c:v>-2.3205866889031298E-5</c:v>
                </c:pt>
                <c:pt idx="733" formatCode="0.00E+00">
                  <c:v>-2.4320603578791E-6</c:v>
                </c:pt>
                <c:pt idx="734" formatCode="0.00E+00">
                  <c:v>-8.1974160688057392E-6</c:v>
                </c:pt>
                <c:pt idx="735" formatCode="0.00E+00">
                  <c:v>-1.20018162311302E-5</c:v>
                </c:pt>
                <c:pt idx="736" formatCode="0.00E+00">
                  <c:v>-5.2486206969635802E-6</c:v>
                </c:pt>
                <c:pt idx="737" formatCode="0.00E+00">
                  <c:v>-2.4519527862564498E-6</c:v>
                </c:pt>
                <c:pt idx="738" formatCode="0.00E+00">
                  <c:v>-2.92182727729612E-6</c:v>
                </c:pt>
                <c:pt idx="739" formatCode="0.00E+00">
                  <c:v>-1.7150729794208101E-5</c:v>
                </c:pt>
                <c:pt idx="740" formatCode="0.00E+00">
                  <c:v>-4.3204086903731597E-6</c:v>
                </c:pt>
                <c:pt idx="741" formatCode="0.00E+00">
                  <c:v>1.83644731794406E-7</c:v>
                </c:pt>
                <c:pt idx="742" formatCode="0.00E+00">
                  <c:v>-2.3449971007648099E-5</c:v>
                </c:pt>
                <c:pt idx="743" formatCode="0.00E+00">
                  <c:v>-8.8008317602030208E-6</c:v>
                </c:pt>
                <c:pt idx="744" formatCode="0.00E+00">
                  <c:v>-6.4252612032726803E-6</c:v>
                </c:pt>
                <c:pt idx="745" formatCode="0.00E+00">
                  <c:v>-1.1108509054114301E-5</c:v>
                </c:pt>
                <c:pt idx="746" formatCode="0.00E+00">
                  <c:v>-1.3680190226055001E-6</c:v>
                </c:pt>
                <c:pt idx="747" formatCode="0.00E+00">
                  <c:v>-7.5427975796348298E-6</c:v>
                </c:pt>
                <c:pt idx="748" formatCode="0.00E+00">
                  <c:v>-5.4943444214979903E-6</c:v>
                </c:pt>
                <c:pt idx="749" formatCode="0.00E+00">
                  <c:v>-2.1010411301301401E-5</c:v>
                </c:pt>
                <c:pt idx="750" formatCode="0.00E+00">
                  <c:v>-8.3097713386361798E-6</c:v>
                </c:pt>
                <c:pt idx="751" formatCode="0.00E+00">
                  <c:v>-1.8942905450607301E-6</c:v>
                </c:pt>
                <c:pt idx="752" formatCode="0.00E+00">
                  <c:v>-5.3227007844205798E-7</c:v>
                </c:pt>
                <c:pt idx="753" formatCode="0.00E+00">
                  <c:v>-3.2438608215865699E-6</c:v>
                </c:pt>
                <c:pt idx="754" formatCode="0.00E+00">
                  <c:v>1.9216673297452299E-6</c:v>
                </c:pt>
                <c:pt idx="755" formatCode="0.00E+00">
                  <c:v>-4.7492893695218403E-6</c:v>
                </c:pt>
                <c:pt idx="756" formatCode="0.00E+00">
                  <c:v>-6.2096206911814798E-6</c:v>
                </c:pt>
                <c:pt idx="757" formatCode="0.00E+00">
                  <c:v>-3.6203298331989702E-6</c:v>
                </c:pt>
                <c:pt idx="758" formatCode="0.00E+00">
                  <c:v>-6.1228123426591798E-6</c:v>
                </c:pt>
                <c:pt idx="759" formatCode="0.00E+00">
                  <c:v>-2.1354836367391998E-6</c:v>
                </c:pt>
                <c:pt idx="760" formatCode="0.00E+00">
                  <c:v>-7.1426457184960598E-6</c:v>
                </c:pt>
                <c:pt idx="761" formatCode="0.00E+00">
                  <c:v>2.6347381138263201E-6</c:v>
                </c:pt>
                <c:pt idx="762" formatCode="0.00E+00">
                  <c:v>-1.5249994355840899E-5</c:v>
                </c:pt>
                <c:pt idx="763" formatCode="0.00E+00">
                  <c:v>4.4676519722823697E-6</c:v>
                </c:pt>
                <c:pt idx="764" formatCode="0.00E+00">
                  <c:v>1.74432487968627E-6</c:v>
                </c:pt>
                <c:pt idx="765" formatCode="0.00E+00">
                  <c:v>-1.22848113645502E-5</c:v>
                </c:pt>
                <c:pt idx="766" formatCode="0.00E+00">
                  <c:v>6.3221686493385797E-6</c:v>
                </c:pt>
                <c:pt idx="767" formatCode="0.00E+00">
                  <c:v>-5.8286683866107803E-6</c:v>
                </c:pt>
                <c:pt idx="768" formatCode="0.00E+00">
                  <c:v>-9.40028552089309E-6</c:v>
                </c:pt>
                <c:pt idx="769" formatCode="0.00E+00">
                  <c:v>-1.8822377794450299E-6</c:v>
                </c:pt>
                <c:pt idx="770" formatCode="0.00E+00">
                  <c:v>-4.3656159171645601E-6</c:v>
                </c:pt>
                <c:pt idx="771" formatCode="0.00E+00">
                  <c:v>-1.73007716132472E-6</c:v>
                </c:pt>
                <c:pt idx="772" formatCode="0.00E+00">
                  <c:v>-3.79272465541323E-6</c:v>
                </c:pt>
                <c:pt idx="773" formatCode="0.00E+00">
                  <c:v>-1.37834133337128E-5</c:v>
                </c:pt>
                <c:pt idx="774" formatCode="0.00E+00">
                  <c:v>-2.8803029397265399E-6</c:v>
                </c:pt>
                <c:pt idx="775" formatCode="0.00E+00">
                  <c:v>1.1432683415257201E-6</c:v>
                </c:pt>
                <c:pt idx="776" formatCode="0.00E+00">
                  <c:v>-1.2739986522021899E-5</c:v>
                </c:pt>
                <c:pt idx="777" formatCode="0.00E+00">
                  <c:v>-7.7806597793043904E-6</c:v>
                </c:pt>
                <c:pt idx="778" formatCode="0.00E+00">
                  <c:v>-1.8774040804029701E-5</c:v>
                </c:pt>
                <c:pt idx="779" formatCode="0.00E+00">
                  <c:v>-3.9098572493363101E-6</c:v>
                </c:pt>
                <c:pt idx="780" formatCode="0.00E+00">
                  <c:v>1.9190638249050699E-7</c:v>
                </c:pt>
                <c:pt idx="781" formatCode="0.00E+00">
                  <c:v>-3.3234816581439598E-6</c:v>
                </c:pt>
                <c:pt idx="782" formatCode="0.00E+00">
                  <c:v>-3.9761309594033699E-6</c:v>
                </c:pt>
                <c:pt idx="783" formatCode="0.00E+00">
                  <c:v>5.0409573129875301E-6</c:v>
                </c:pt>
                <c:pt idx="784" formatCode="0.00E+00">
                  <c:v>3.9397782995798198E-7</c:v>
                </c:pt>
                <c:pt idx="785" formatCode="0.00E+00">
                  <c:v>-9.6331742427261494E-6</c:v>
                </c:pt>
                <c:pt idx="786" formatCode="0.00E+00">
                  <c:v>-6.8491598406655896E-6</c:v>
                </c:pt>
                <c:pt idx="787" formatCode="0.00E+00">
                  <c:v>-1.8880171417497E-5</c:v>
                </c:pt>
                <c:pt idx="788" formatCode="0.00E+00">
                  <c:v>-1.4139186453125E-5</c:v>
                </c:pt>
                <c:pt idx="789" formatCode="0.00E+00">
                  <c:v>-1.38215107097062E-6</c:v>
                </c:pt>
                <c:pt idx="790" formatCode="0.00E+00">
                  <c:v>-2.6592314979459398E-6</c:v>
                </c:pt>
                <c:pt idx="791" formatCode="0.00E+00">
                  <c:v>-8.7595342150906296E-7</c:v>
                </c:pt>
                <c:pt idx="792" formatCode="0.00E+00">
                  <c:v>-9.3487357004503906E-6</c:v>
                </c:pt>
                <c:pt idx="793" formatCode="0.00E+00">
                  <c:v>-6.0427844624390703E-6</c:v>
                </c:pt>
                <c:pt idx="794" formatCode="0.00E+00">
                  <c:v>9.0439572472770604E-7</c:v>
                </c:pt>
                <c:pt idx="795" formatCode="0.00E+00">
                  <c:v>2.7513247752806601E-6</c:v>
                </c:pt>
                <c:pt idx="796" formatCode="0.00E+00">
                  <c:v>1.2258827954305099E-6</c:v>
                </c:pt>
                <c:pt idx="797" formatCode="0.00E+00">
                  <c:v>-1.29794312262793E-5</c:v>
                </c:pt>
                <c:pt idx="798" formatCode="0.00E+00">
                  <c:v>-1.19747043322239E-6</c:v>
                </c:pt>
                <c:pt idx="799" formatCode="0.00E+00">
                  <c:v>-1.18615352714122E-5</c:v>
                </c:pt>
                <c:pt idx="800" formatCode="0.00E+00">
                  <c:v>3.1636932685174198E-6</c:v>
                </c:pt>
                <c:pt idx="801" formatCode="0.00E+00">
                  <c:v>-1.9132083361711999E-5</c:v>
                </c:pt>
                <c:pt idx="802" formatCode="0.00E+00">
                  <c:v>-2.19388791155854E-6</c:v>
                </c:pt>
                <c:pt idx="803" formatCode="0.00E+00">
                  <c:v>-3.6323105509056399E-6</c:v>
                </c:pt>
                <c:pt idx="804" formatCode="0.00E+00">
                  <c:v>-2.2414298820686999E-6</c:v>
                </c:pt>
                <c:pt idx="805" formatCode="0.00E+00">
                  <c:v>1.96836818868891E-6</c:v>
                </c:pt>
                <c:pt idx="806" formatCode="0.00E+00">
                  <c:v>-2.3347004295705898E-6</c:v>
                </c:pt>
                <c:pt idx="807" formatCode="0.00E+00">
                  <c:v>-5.6040468815765196E-6</c:v>
                </c:pt>
                <c:pt idx="808" formatCode="0.00E+00">
                  <c:v>2.11367788759798E-6</c:v>
                </c:pt>
                <c:pt idx="809" formatCode="0.00E+00">
                  <c:v>-5.5954734589364704E-6</c:v>
                </c:pt>
                <c:pt idx="810" formatCode="0.00E+00">
                  <c:v>-2.85609180399884E-6</c:v>
                </c:pt>
                <c:pt idx="811" formatCode="0.00E+00">
                  <c:v>-7.2112822606043499E-6</c:v>
                </c:pt>
                <c:pt idx="812" formatCode="0.00E+00">
                  <c:v>-6.0960539685266697E-6</c:v>
                </c:pt>
                <c:pt idx="813" formatCode="0.00E+00">
                  <c:v>2.65496497131808E-6</c:v>
                </c:pt>
                <c:pt idx="814" formatCode="0.00E+00">
                  <c:v>-5.1294568721472999E-6</c:v>
                </c:pt>
                <c:pt idx="815" formatCode="0.00E+00">
                  <c:v>-3.2468023003070201E-6</c:v>
                </c:pt>
                <c:pt idx="816" formatCode="0.00E+00">
                  <c:v>2.7682813985288301E-6</c:v>
                </c:pt>
                <c:pt idx="817" formatCode="0.00E+00">
                  <c:v>8.5633772653343404E-5</c:v>
                </c:pt>
                <c:pt idx="818">
                  <c:v>2.1418635820429099E-4</c:v>
                </c:pt>
                <c:pt idx="819" formatCode="0.00E+00">
                  <c:v>5.7318973279846896E-6</c:v>
                </c:pt>
                <c:pt idx="820" formatCode="0.00E+00">
                  <c:v>5.1141503855023304E-6</c:v>
                </c:pt>
                <c:pt idx="821" formatCode="0.00E+00">
                  <c:v>-8.5541743153642296E-6</c:v>
                </c:pt>
                <c:pt idx="822" formatCode="0.00E+00">
                  <c:v>-1.6584055607702199E-6</c:v>
                </c:pt>
                <c:pt idx="823" formatCode="0.00E+00">
                  <c:v>-8.6154886327542297E-6</c:v>
                </c:pt>
                <c:pt idx="824" formatCode="0.00E+00">
                  <c:v>-9.9570902523661594E-6</c:v>
                </c:pt>
                <c:pt idx="825" formatCode="0.00E+00">
                  <c:v>-8.5120162040448105E-6</c:v>
                </c:pt>
                <c:pt idx="826" formatCode="0.00E+00">
                  <c:v>-4.06071983120638E-6</c:v>
                </c:pt>
                <c:pt idx="827" formatCode="0.00E+00">
                  <c:v>-5.6422530906135797E-6</c:v>
                </c:pt>
                <c:pt idx="828" formatCode="0.00E+00">
                  <c:v>-6.2572810379000902E-6</c:v>
                </c:pt>
                <c:pt idx="829" formatCode="0.00E+00">
                  <c:v>5.0736133447092695E-7</c:v>
                </c:pt>
                <c:pt idx="830" formatCode="0.00E+00">
                  <c:v>-1.0057702379547601E-5</c:v>
                </c:pt>
                <c:pt idx="831" formatCode="0.00E+00">
                  <c:v>-7.1291600889812399E-7</c:v>
                </c:pt>
                <c:pt idx="832" formatCode="0.00E+00">
                  <c:v>-4.0693810387230099E-6</c:v>
                </c:pt>
                <c:pt idx="833" formatCode="0.00E+00">
                  <c:v>-2.9025056196929902E-6</c:v>
                </c:pt>
                <c:pt idx="834" formatCode="0.00E+00">
                  <c:v>9.3716458947760798E-7</c:v>
                </c:pt>
                <c:pt idx="835" formatCode="0.00E+00">
                  <c:v>-6.6123669435335804E-6</c:v>
                </c:pt>
                <c:pt idx="836" formatCode="0.00E+00">
                  <c:v>-1.28302097874243E-5</c:v>
                </c:pt>
                <c:pt idx="837" formatCode="0.00E+00">
                  <c:v>-6.7617963403509004E-7</c:v>
                </c:pt>
                <c:pt idx="838" formatCode="0.00E+00">
                  <c:v>3.1614788556205097E-7</c:v>
                </c:pt>
                <c:pt idx="839" formatCode="0.00E+00">
                  <c:v>-1.9634681557027099E-5</c:v>
                </c:pt>
                <c:pt idx="840" formatCode="0.00E+00">
                  <c:v>2.06379372890125E-7</c:v>
                </c:pt>
                <c:pt idx="841" formatCode="0.00E+00">
                  <c:v>2.1963912799176002E-6</c:v>
                </c:pt>
                <c:pt idx="842" formatCode="0.00E+00">
                  <c:v>-5.0727677368532601E-6</c:v>
                </c:pt>
                <c:pt idx="843" formatCode="0.00E+00">
                  <c:v>-7.4102950893718503E-6</c:v>
                </c:pt>
                <c:pt idx="844" formatCode="0.00E+00">
                  <c:v>-1.0069154723487301E-6</c:v>
                </c:pt>
                <c:pt idx="845" formatCode="0.00E+00">
                  <c:v>-7.1083701604278098E-6</c:v>
                </c:pt>
                <c:pt idx="846" formatCode="0.00E+00">
                  <c:v>1.70903426430551E-6</c:v>
                </c:pt>
                <c:pt idx="847" formatCode="0.00E+00">
                  <c:v>-6.7722579874901099E-6</c:v>
                </c:pt>
                <c:pt idx="848" formatCode="0.00E+00">
                  <c:v>2.4270619624514701E-6</c:v>
                </c:pt>
                <c:pt idx="849" formatCode="0.00E+00">
                  <c:v>-3.0873062011262401E-6</c:v>
                </c:pt>
                <c:pt idx="850" formatCode="0.00E+00">
                  <c:v>-8.1640267774266506E-6</c:v>
                </c:pt>
                <c:pt idx="851" formatCode="0.00E+00">
                  <c:v>-2.08912168449005E-6</c:v>
                </c:pt>
                <c:pt idx="852" formatCode="0.00E+00">
                  <c:v>-6.0041832412358797E-6</c:v>
                </c:pt>
                <c:pt idx="853" formatCode="0.00E+00">
                  <c:v>-7.8287630100768197E-6</c:v>
                </c:pt>
                <c:pt idx="854" formatCode="0.00E+00">
                  <c:v>-1.1880885982440001E-5</c:v>
                </c:pt>
                <c:pt idx="855" formatCode="0.00E+00">
                  <c:v>-5.9817062505112804E-6</c:v>
                </c:pt>
                <c:pt idx="856" formatCode="0.00E+00">
                  <c:v>-1.8622740386913701E-7</c:v>
                </c:pt>
                <c:pt idx="857" formatCode="0.00E+00">
                  <c:v>2.1598212345244801E-6</c:v>
                </c:pt>
                <c:pt idx="858" formatCode="0.00E+00">
                  <c:v>1.2573635948640601E-6</c:v>
                </c:pt>
                <c:pt idx="859" formatCode="0.00E+00">
                  <c:v>-7.7121418928075504E-6</c:v>
                </c:pt>
                <c:pt idx="860" formatCode="0.00E+00">
                  <c:v>9.1229513299831404E-7</c:v>
                </c:pt>
                <c:pt idx="861" formatCode="0.00E+00">
                  <c:v>3.2731253706693199E-6</c:v>
                </c:pt>
                <c:pt idx="862" formatCode="0.00E+00">
                  <c:v>-5.7403666746120899E-6</c:v>
                </c:pt>
                <c:pt idx="863">
                  <c:v>-4.9344254930920302E-4</c:v>
                </c:pt>
                <c:pt idx="864" formatCode="0.00E+00">
                  <c:v>5.8956662354066696E-6</c:v>
                </c:pt>
                <c:pt idx="865" formatCode="0.00E+00">
                  <c:v>-8.7977665137074498E-7</c:v>
                </c:pt>
                <c:pt idx="866" formatCode="0.00E+00">
                  <c:v>-3.1006390433885102E-6</c:v>
                </c:pt>
                <c:pt idx="867" formatCode="0.00E+00">
                  <c:v>-1.1102762914643101E-6</c:v>
                </c:pt>
                <c:pt idx="868" formatCode="0.00E+00">
                  <c:v>-8.4559851860766601E-7</c:v>
                </c:pt>
                <c:pt idx="869" formatCode="0.00E+00">
                  <c:v>-1.02120198663324E-6</c:v>
                </c:pt>
                <c:pt idx="870" formatCode="0.00E+00">
                  <c:v>-4.0475818751912198E-6</c:v>
                </c:pt>
                <c:pt idx="871" formatCode="0.00E+00">
                  <c:v>-1.5936828669192499E-6</c:v>
                </c:pt>
                <c:pt idx="872" formatCode="0.00E+00">
                  <c:v>-5.1136837354887302E-6</c:v>
                </c:pt>
                <c:pt idx="873" formatCode="0.00E+00">
                  <c:v>9.9444768095013598E-8</c:v>
                </c:pt>
                <c:pt idx="874" formatCode="0.00E+00">
                  <c:v>-5.7916649847182501E-6</c:v>
                </c:pt>
                <c:pt idx="875" formatCode="0.00E+00">
                  <c:v>-4.6602355758255597E-6</c:v>
                </c:pt>
                <c:pt idx="876" formatCode="0.00E+00">
                  <c:v>-1.0068391388900601E-5</c:v>
                </c:pt>
                <c:pt idx="877" formatCode="0.00E+00">
                  <c:v>-9.7876914303903004E-7</c:v>
                </c:pt>
                <c:pt idx="878" formatCode="0.00E+00">
                  <c:v>5.4070432577105503E-7</c:v>
                </c:pt>
                <c:pt idx="879" formatCode="0.00E+00">
                  <c:v>-1.0324768706935201E-6</c:v>
                </c:pt>
                <c:pt idx="880" formatCode="0.00E+00">
                  <c:v>2.0940114087683301E-6</c:v>
                </c:pt>
                <c:pt idx="881" formatCode="0.00E+00">
                  <c:v>2.4076690362578501E-6</c:v>
                </c:pt>
                <c:pt idx="882" formatCode="0.00E+00">
                  <c:v>-8.8806808604127998E-6</c:v>
                </c:pt>
                <c:pt idx="883" formatCode="0.00E+00">
                  <c:v>3.9060669171036098E-6</c:v>
                </c:pt>
                <c:pt idx="884" formatCode="0.00E+00">
                  <c:v>1.2354895755013701E-7</c:v>
                </c:pt>
                <c:pt idx="885" formatCode="0.00E+00">
                  <c:v>-4.3741079784981097E-6</c:v>
                </c:pt>
                <c:pt idx="886" formatCode="0.00E+00">
                  <c:v>2.9376538072338401E-6</c:v>
                </c:pt>
                <c:pt idx="887" formatCode="0.00E+00">
                  <c:v>-4.09937670108241E-8</c:v>
                </c:pt>
                <c:pt idx="888" formatCode="0.00E+00">
                  <c:v>-2.7875262763091598E-6</c:v>
                </c:pt>
                <c:pt idx="889" formatCode="0.00E+00">
                  <c:v>-1.15198645642052E-6</c:v>
                </c:pt>
                <c:pt idx="890" formatCode="0.00E+00">
                  <c:v>-3.51441612389266E-6</c:v>
                </c:pt>
                <c:pt idx="891" formatCode="0.00E+00">
                  <c:v>3.10822513883051E-7</c:v>
                </c:pt>
                <c:pt idx="892" formatCode="0.00E+00">
                  <c:v>5.3459115923791604E-6</c:v>
                </c:pt>
                <c:pt idx="893" formatCode="0.00E+00">
                  <c:v>1.35957037253128E-6</c:v>
                </c:pt>
                <c:pt idx="894" formatCode="0.00E+00">
                  <c:v>1.2093828552447E-6</c:v>
                </c:pt>
                <c:pt idx="895" formatCode="0.00E+00">
                  <c:v>1.8434638579478001E-6</c:v>
                </c:pt>
                <c:pt idx="896" formatCode="0.00E+00">
                  <c:v>4.4002842117013996E-6</c:v>
                </c:pt>
                <c:pt idx="897" formatCode="0.00E+00">
                  <c:v>2.7100038921194698E-6</c:v>
                </c:pt>
                <c:pt idx="898" formatCode="0.00E+00">
                  <c:v>-4.29693631778128E-7</c:v>
                </c:pt>
                <c:pt idx="899" formatCode="0.00E+00">
                  <c:v>-6.9092526132864102E-7</c:v>
                </c:pt>
                <c:pt idx="900" formatCode="0.00E+00">
                  <c:v>6.2812026098740201E-8</c:v>
                </c:pt>
                <c:pt idx="901" formatCode="0.00E+00">
                  <c:v>1.10006703535938E-6</c:v>
                </c:pt>
                <c:pt idx="902" formatCode="0.00E+00">
                  <c:v>3.5823770102991399E-6</c:v>
                </c:pt>
                <c:pt idx="903" formatCode="0.00E+00">
                  <c:v>1.20277721170901E-6</c:v>
                </c:pt>
                <c:pt idx="904" formatCode="0.00E+00">
                  <c:v>-2.3400743264440698E-6</c:v>
                </c:pt>
                <c:pt idx="905" formatCode="0.00E+00">
                  <c:v>3.8391034220612296E-6</c:v>
                </c:pt>
                <c:pt idx="906" formatCode="0.00E+00">
                  <c:v>2.3357197152899901E-8</c:v>
                </c:pt>
                <c:pt idx="907" formatCode="0.00E+00">
                  <c:v>-2.6848275147724299E-6</c:v>
                </c:pt>
                <c:pt idx="908" formatCode="0.00E+00">
                  <c:v>2.7658034795314E-6</c:v>
                </c:pt>
                <c:pt idx="909" formatCode="0.00E+00">
                  <c:v>9.2411243452919799E-7</c:v>
                </c:pt>
                <c:pt idx="910" formatCode="0.00E+00">
                  <c:v>-3.38390304219921E-6</c:v>
                </c:pt>
                <c:pt idx="911" formatCode="0.00E+00">
                  <c:v>4.5851427489503396E-6</c:v>
                </c:pt>
                <c:pt idx="912" formatCode="0.00E+00">
                  <c:v>3.0761226637228501E-6</c:v>
                </c:pt>
                <c:pt idx="913" formatCode="0.00E+00">
                  <c:v>9.8693336751311207E-7</c:v>
                </c:pt>
                <c:pt idx="914" formatCode="0.00E+00">
                  <c:v>2.53981957878552E-6</c:v>
                </c:pt>
                <c:pt idx="915" formatCode="0.00E+00">
                  <c:v>3.7853639540074902E-7</c:v>
                </c:pt>
                <c:pt idx="916" formatCode="0.00E+00">
                  <c:v>1.3078040998619199E-6</c:v>
                </c:pt>
                <c:pt idx="917" formatCode="0.00E+00">
                  <c:v>4.3276136485964097E-6</c:v>
                </c:pt>
                <c:pt idx="918" formatCode="0.00E+00">
                  <c:v>1.3212806259462299E-6</c:v>
                </c:pt>
                <c:pt idx="919" formatCode="0.00E+00">
                  <c:v>1.7906074713609699E-7</c:v>
                </c:pt>
                <c:pt idx="920" formatCode="0.00E+00">
                  <c:v>-2.3260311816772699E-6</c:v>
                </c:pt>
                <c:pt idx="921" formatCode="0.00E+00">
                  <c:v>5.6270710027412999E-6</c:v>
                </c:pt>
                <c:pt idx="922" formatCode="0.00E+00">
                  <c:v>1.25804297301284E-6</c:v>
                </c:pt>
                <c:pt idx="923" formatCode="0.00E+00">
                  <c:v>2.8637953595722502E-6</c:v>
                </c:pt>
                <c:pt idx="924" formatCode="0.00E+00">
                  <c:v>6.6715577519835098E-6</c:v>
                </c:pt>
                <c:pt idx="925" formatCode="0.00E+00">
                  <c:v>6.8232477915026797E-6</c:v>
                </c:pt>
                <c:pt idx="926" formatCode="0.00E+00">
                  <c:v>6.6845090806752598E-6</c:v>
                </c:pt>
                <c:pt idx="927" formatCode="0.00E+00">
                  <c:v>7.7095541348775292E-6</c:v>
                </c:pt>
                <c:pt idx="928" formatCode="0.00E+00">
                  <c:v>6.7775271767522604E-6</c:v>
                </c:pt>
                <c:pt idx="929" formatCode="0.00E+00">
                  <c:v>5.2377854514591502E-6</c:v>
                </c:pt>
                <c:pt idx="930" formatCode="0.00E+00">
                  <c:v>4.1008271203058702E-7</c:v>
                </c:pt>
                <c:pt idx="931" formatCode="0.00E+00">
                  <c:v>4.4638921643592704E-6</c:v>
                </c:pt>
                <c:pt idx="932" formatCode="0.00E+00">
                  <c:v>1.1798882927979801E-5</c:v>
                </c:pt>
                <c:pt idx="933" formatCode="0.00E+00">
                  <c:v>7.8771225272553292E-6</c:v>
                </c:pt>
                <c:pt idx="934" formatCode="0.00E+00">
                  <c:v>8.86406256554626E-6</c:v>
                </c:pt>
                <c:pt idx="935" formatCode="0.00E+00">
                  <c:v>1.2436358656063699E-5</c:v>
                </c:pt>
                <c:pt idx="936" formatCode="0.00E+00">
                  <c:v>1.3317124734558101E-5</c:v>
                </c:pt>
                <c:pt idx="937" formatCode="0.00E+00">
                  <c:v>1.5408310831204399E-5</c:v>
                </c:pt>
                <c:pt idx="938" formatCode="0.00E+00">
                  <c:v>1.49668713550335E-5</c:v>
                </c:pt>
                <c:pt idx="939" formatCode="0.00E+00">
                  <c:v>7.2991944757449798E-6</c:v>
                </c:pt>
                <c:pt idx="940" formatCode="0.00E+00">
                  <c:v>1.29975134367067E-5</c:v>
                </c:pt>
                <c:pt idx="941" formatCode="0.00E+00">
                  <c:v>2.0770244126873599E-5</c:v>
                </c:pt>
                <c:pt idx="942" formatCode="0.00E+00">
                  <c:v>2.4139421480960898E-5</c:v>
                </c:pt>
                <c:pt idx="943" formatCode="0.00E+00">
                  <c:v>2.1241792771816501E-5</c:v>
                </c:pt>
                <c:pt idx="944" formatCode="0.00E+00">
                  <c:v>2.7366804681667001E-5</c:v>
                </c:pt>
                <c:pt idx="945" formatCode="0.00E+00">
                  <c:v>2.7744016869945301E-5</c:v>
                </c:pt>
                <c:pt idx="946" formatCode="0.00E+00">
                  <c:v>3.3029210395072802E-5</c:v>
                </c:pt>
                <c:pt idx="947" formatCode="0.00E+00">
                  <c:v>3.2737236400700497E-5</c:v>
                </c:pt>
                <c:pt idx="948" formatCode="0.00E+00">
                  <c:v>4.0913628664771898E-5</c:v>
                </c:pt>
                <c:pt idx="949" formatCode="0.00E+00">
                  <c:v>4.3624112064061001E-5</c:v>
                </c:pt>
                <c:pt idx="950" formatCode="0.00E+00">
                  <c:v>4.7721780255987498E-5</c:v>
                </c:pt>
                <c:pt idx="951" formatCode="0.00E+00">
                  <c:v>5.4365928869873303E-5</c:v>
                </c:pt>
                <c:pt idx="952" formatCode="0.00E+00">
                  <c:v>5.9635914303481599E-5</c:v>
                </c:pt>
                <c:pt idx="953" formatCode="0.00E+00">
                  <c:v>6.4250728584748702E-5</c:v>
                </c:pt>
                <c:pt idx="954" formatCode="0.00E+00">
                  <c:v>6.9906125059076706E-5</c:v>
                </c:pt>
                <c:pt idx="955" formatCode="0.00E+00">
                  <c:v>7.7116041299546599E-5</c:v>
                </c:pt>
                <c:pt idx="956" formatCode="0.00E+00">
                  <c:v>8.4400560546882801E-5</c:v>
                </c:pt>
                <c:pt idx="957" formatCode="0.00E+00">
                  <c:v>9.1212970336061101E-5</c:v>
                </c:pt>
                <c:pt idx="958" formatCode="0.00E+00">
                  <c:v>9.60491065495809E-5</c:v>
                </c:pt>
                <c:pt idx="959">
                  <c:v>1.03041281501096E-4</c:v>
                </c:pt>
                <c:pt idx="960">
                  <c:v>1.1105180838521701E-4</c:v>
                </c:pt>
                <c:pt idx="961">
                  <c:v>1.18268308059288E-4</c:v>
                </c:pt>
                <c:pt idx="962">
                  <c:v>1.2412234000145299E-4</c:v>
                </c:pt>
                <c:pt idx="963">
                  <c:v>1.3497886370065999E-4</c:v>
                </c:pt>
                <c:pt idx="964">
                  <c:v>1.4222646102442799E-4</c:v>
                </c:pt>
                <c:pt idx="965">
                  <c:v>1.55447292225706E-4</c:v>
                </c:pt>
                <c:pt idx="966">
                  <c:v>1.5855405333749801E-4</c:v>
                </c:pt>
                <c:pt idx="967">
                  <c:v>1.6660961244304199E-4</c:v>
                </c:pt>
                <c:pt idx="968">
                  <c:v>1.77235500256266E-4</c:v>
                </c:pt>
                <c:pt idx="969">
                  <c:v>1.8774655006988201E-4</c:v>
                </c:pt>
                <c:pt idx="970">
                  <c:v>1.9392273354287601E-4</c:v>
                </c:pt>
                <c:pt idx="971">
                  <c:v>2.0340147958588901E-4</c:v>
                </c:pt>
                <c:pt idx="972">
                  <c:v>2.1149906639717701E-4</c:v>
                </c:pt>
                <c:pt idx="973">
                  <c:v>2.2174749544501599E-4</c:v>
                </c:pt>
                <c:pt idx="974">
                  <c:v>2.3296590537338899E-4</c:v>
                </c:pt>
                <c:pt idx="975">
                  <c:v>2.3799437451159399E-4</c:v>
                </c:pt>
                <c:pt idx="976">
                  <c:v>2.5129968473117299E-4</c:v>
                </c:pt>
                <c:pt idx="977">
                  <c:v>2.5714260707544598E-4</c:v>
                </c:pt>
                <c:pt idx="978">
                  <c:v>2.7040723473191898E-4</c:v>
                </c:pt>
                <c:pt idx="979">
                  <c:v>2.7619981419677302E-4</c:v>
                </c:pt>
                <c:pt idx="980">
                  <c:v>2.9010409962243201E-4</c:v>
                </c:pt>
                <c:pt idx="981">
                  <c:v>3.0177230458702E-4</c:v>
                </c:pt>
                <c:pt idx="982">
                  <c:v>3.1043821468106802E-4</c:v>
                </c:pt>
                <c:pt idx="983">
                  <c:v>3.2141586692478399E-4</c:v>
                </c:pt>
                <c:pt idx="984">
                  <c:v>3.2729223179803999E-4</c:v>
                </c:pt>
                <c:pt idx="985">
                  <c:v>3.4288889261968201E-4</c:v>
                </c:pt>
                <c:pt idx="986">
                  <c:v>3.47820822303004E-4</c:v>
                </c:pt>
                <c:pt idx="987">
                  <c:v>3.5787005732159001E-4</c:v>
                </c:pt>
                <c:pt idx="988">
                  <c:v>3.7252655480242203E-4</c:v>
                </c:pt>
                <c:pt idx="989">
                  <c:v>3.8097105188324599E-4</c:v>
                </c:pt>
                <c:pt idx="990">
                  <c:v>3.91076309207167E-4</c:v>
                </c:pt>
                <c:pt idx="991">
                  <c:v>4.01571980696948E-4</c:v>
                </c:pt>
                <c:pt idx="992">
                  <c:v>4.1389566587918697E-4</c:v>
                </c:pt>
                <c:pt idx="993">
                  <c:v>4.2512393480384698E-4</c:v>
                </c:pt>
                <c:pt idx="994">
                  <c:v>4.3084559241402502E-4</c:v>
                </c:pt>
                <c:pt idx="995">
                  <c:v>4.42508789476182E-4</c:v>
                </c:pt>
                <c:pt idx="996">
                  <c:v>4.5597988793957101E-4</c:v>
                </c:pt>
                <c:pt idx="997">
                  <c:v>4.6399803484103199E-4</c:v>
                </c:pt>
                <c:pt idx="998">
                  <c:v>4.7142016636760303E-4</c:v>
                </c:pt>
                <c:pt idx="999">
                  <c:v>4.8778182826934998E-4</c:v>
                </c:pt>
                <c:pt idx="1000">
                  <c:v>4.9213881182159295E-4</c:v>
                </c:pt>
                <c:pt idx="1001">
                  <c:v>5.0420863225268003E-4</c:v>
                </c:pt>
                <c:pt idx="1002">
                  <c:v>5.1651102417432995E-4</c:v>
                </c:pt>
                <c:pt idx="1003">
                  <c:v>5.2609690850961897E-4</c:v>
                </c:pt>
                <c:pt idx="1004">
                  <c:v>5.2952172317661302E-4</c:v>
                </c:pt>
                <c:pt idx="1005">
                  <c:v>5.4353930082679696E-4</c:v>
                </c:pt>
                <c:pt idx="1006">
                  <c:v>5.5550185761198904E-4</c:v>
                </c:pt>
                <c:pt idx="1007">
                  <c:v>5.6456177458253797E-4</c:v>
                </c:pt>
                <c:pt idx="1008">
                  <c:v>5.7507216122762905E-4</c:v>
                </c:pt>
                <c:pt idx="1009">
                  <c:v>5.8330598210009504E-4</c:v>
                </c:pt>
                <c:pt idx="1010">
                  <c:v>5.9297037650887004E-4</c:v>
                </c:pt>
                <c:pt idx="1011">
                  <c:v>6.0568666422179999E-4</c:v>
                </c:pt>
                <c:pt idx="1012">
                  <c:v>6.1504915072599896E-4</c:v>
                </c:pt>
                <c:pt idx="1013">
                  <c:v>6.2391145004645604E-4</c:v>
                </c:pt>
                <c:pt idx="1014">
                  <c:v>6.3218953545161796E-4</c:v>
                </c:pt>
                <c:pt idx="1015">
                  <c:v>6.4397589808046598E-4</c:v>
                </c:pt>
                <c:pt idx="1016">
                  <c:v>6.4849795317465297E-4</c:v>
                </c:pt>
                <c:pt idx="1017">
                  <c:v>6.65178362657632E-4</c:v>
                </c:pt>
                <c:pt idx="1018">
                  <c:v>6.6924121389562604E-4</c:v>
                </c:pt>
                <c:pt idx="1019">
                  <c:v>6.7899756336765296E-4</c:v>
                </c:pt>
                <c:pt idx="1020">
                  <c:v>6.8728342593818404E-4</c:v>
                </c:pt>
                <c:pt idx="1021">
                  <c:v>9.8867201789408997E-4</c:v>
                </c:pt>
                <c:pt idx="1022">
                  <c:v>7.273993017624E-4</c:v>
                </c:pt>
                <c:pt idx="1023">
                  <c:v>7.5971718411067303E-4</c:v>
                </c:pt>
                <c:pt idx="1024">
                  <c:v>7.6962166777790996E-4</c:v>
                </c:pt>
                <c:pt idx="1025">
                  <c:v>7.7225466700452203E-4</c:v>
                </c:pt>
                <c:pt idx="1026">
                  <c:v>7.7493198310284704E-4</c:v>
                </c:pt>
                <c:pt idx="1027">
                  <c:v>7.84456927040752E-4</c:v>
                </c:pt>
                <c:pt idx="1028">
                  <c:v>7.9183620145314895E-4</c:v>
                </c:pt>
                <c:pt idx="1029">
                  <c:v>7.9998341327706805E-4</c:v>
                </c:pt>
                <c:pt idx="1030">
                  <c:v>8.0399998550001797E-4</c:v>
                </c:pt>
                <c:pt idx="1031">
                  <c:v>8.1280265809997095E-4</c:v>
                </c:pt>
                <c:pt idx="1032">
                  <c:v>8.1828760269468301E-4</c:v>
                </c:pt>
                <c:pt idx="1033">
                  <c:v>8.2227714560365603E-4</c:v>
                </c:pt>
                <c:pt idx="1034">
                  <c:v>8.3439342825859201E-4</c:v>
                </c:pt>
                <c:pt idx="1035">
                  <c:v>8.3165944561466496E-4</c:v>
                </c:pt>
                <c:pt idx="1036">
                  <c:v>8.3678172704164399E-4</c:v>
                </c:pt>
                <c:pt idx="1037">
                  <c:v>8.4779228720355195E-4</c:v>
                </c:pt>
                <c:pt idx="1038">
                  <c:v>8.4866813166666998E-4</c:v>
                </c:pt>
                <c:pt idx="1039">
                  <c:v>8.4615119737771103E-4</c:v>
                </c:pt>
                <c:pt idx="1040">
                  <c:v>7.2592368879622899E-4</c:v>
                </c:pt>
                <c:pt idx="1041">
                  <c:v>8.6707930014244398E-4</c:v>
                </c:pt>
                <c:pt idx="1042">
                  <c:v>8.7754625186176397E-4</c:v>
                </c:pt>
                <c:pt idx="1043">
                  <c:v>8.7572871873501702E-4</c:v>
                </c:pt>
                <c:pt idx="1044">
                  <c:v>8.6697332219948795E-4</c:v>
                </c:pt>
                <c:pt idx="1045">
                  <c:v>8.7012635571192599E-4</c:v>
                </c:pt>
                <c:pt idx="1046">
                  <c:v>8.6783786091156404E-4</c:v>
                </c:pt>
                <c:pt idx="1047">
                  <c:v>8.68759533704619E-4</c:v>
                </c:pt>
                <c:pt idx="1048">
                  <c:v>8.6383251495613603E-4</c:v>
                </c:pt>
                <c:pt idx="1049">
                  <c:v>8.6106403597102795E-4</c:v>
                </c:pt>
                <c:pt idx="1050">
                  <c:v>8.7000921088279499E-4</c:v>
                </c:pt>
                <c:pt idx="1051">
                  <c:v>8.6607364863943196E-4</c:v>
                </c:pt>
                <c:pt idx="1052">
                  <c:v>8.6652306560404001E-4</c:v>
                </c:pt>
                <c:pt idx="1053">
                  <c:v>8.6889258213008298E-4</c:v>
                </c:pt>
                <c:pt idx="1054">
                  <c:v>8.7128045841314305E-4</c:v>
                </c:pt>
                <c:pt idx="1055">
                  <c:v>8.7482204404751795E-4</c:v>
                </c:pt>
                <c:pt idx="1056">
                  <c:v>8.6902109808911299E-4</c:v>
                </c:pt>
                <c:pt idx="1057">
                  <c:v>8.7827686236019605E-4</c:v>
                </c:pt>
                <c:pt idx="1058">
                  <c:v>8.6964303629236399E-4</c:v>
                </c:pt>
                <c:pt idx="1059">
                  <c:v>8.6823344340856002E-4</c:v>
                </c:pt>
                <c:pt idx="1060">
                  <c:v>8.6696487926106404E-4</c:v>
                </c:pt>
                <c:pt idx="1061">
                  <c:v>8.6630240207623201E-4</c:v>
                </c:pt>
                <c:pt idx="1062">
                  <c:v>8.6292586968697896E-4</c:v>
                </c:pt>
                <c:pt idx="1063">
                  <c:v>8.5800847496914697E-4</c:v>
                </c:pt>
                <c:pt idx="1064">
                  <c:v>8.49598235959966E-4</c:v>
                </c:pt>
                <c:pt idx="1065">
                  <c:v>8.4896076945012E-4</c:v>
                </c:pt>
                <c:pt idx="1066">
                  <c:v>8.4199387684454801E-4</c:v>
                </c:pt>
                <c:pt idx="1067">
                  <c:v>8.3802081524360697E-4</c:v>
                </c:pt>
                <c:pt idx="1068">
                  <c:v>8.2601024171488396E-4</c:v>
                </c:pt>
                <c:pt idx="1069">
                  <c:v>8.2343720008708795E-4</c:v>
                </c:pt>
                <c:pt idx="1070">
                  <c:v>8.2206880923686796E-4</c:v>
                </c:pt>
                <c:pt idx="1071">
                  <c:v>8.0316030229109399E-4</c:v>
                </c:pt>
                <c:pt idx="1072">
                  <c:v>7.9537278463726502E-4</c:v>
                </c:pt>
                <c:pt idx="1073">
                  <c:v>7.9767392781618005E-4</c:v>
                </c:pt>
                <c:pt idx="1074">
                  <c:v>7.9078678661447996E-4</c:v>
                </c:pt>
                <c:pt idx="1075">
                  <c:v>7.8660730415624895E-4</c:v>
                </c:pt>
                <c:pt idx="1076">
                  <c:v>7.7949106016527196E-4</c:v>
                </c:pt>
                <c:pt idx="1077">
                  <c:v>7.7747740392190097E-4</c:v>
                </c:pt>
                <c:pt idx="1078">
                  <c:v>7.7068219916987804E-4</c:v>
                </c:pt>
                <c:pt idx="1079">
                  <c:v>7.5903725116221597E-4</c:v>
                </c:pt>
                <c:pt idx="1080">
                  <c:v>7.5274109132133203E-4</c:v>
                </c:pt>
                <c:pt idx="1081">
                  <c:v>7.5119469196420496E-4</c:v>
                </c:pt>
                <c:pt idx="1082">
                  <c:v>7.4137608270681804E-4</c:v>
                </c:pt>
                <c:pt idx="1083">
                  <c:v>7.3986411013572597E-4</c:v>
                </c:pt>
                <c:pt idx="1084">
                  <c:v>7.4032134549547495E-4</c:v>
                </c:pt>
                <c:pt idx="1085">
                  <c:v>7.3028905941683795E-4</c:v>
                </c:pt>
                <c:pt idx="1086">
                  <c:v>7.3454143907081802E-4</c:v>
                </c:pt>
                <c:pt idx="1087">
                  <c:v>7.2052920361639797E-4</c:v>
                </c:pt>
                <c:pt idx="1088">
                  <c:v>7.1686601509086197E-4</c:v>
                </c:pt>
                <c:pt idx="1089">
                  <c:v>7.1752790682247803E-4</c:v>
                </c:pt>
                <c:pt idx="1090">
                  <c:v>7.0836498159293395E-4</c:v>
                </c:pt>
                <c:pt idx="1091">
                  <c:v>7.1007954575867899E-4</c:v>
                </c:pt>
                <c:pt idx="1092">
                  <c:v>7.0214418665460001E-4</c:v>
                </c:pt>
                <c:pt idx="1093">
                  <c:v>7.0560640616802305E-4</c:v>
                </c:pt>
                <c:pt idx="1094">
                  <c:v>7.0226832600227696E-4</c:v>
                </c:pt>
                <c:pt idx="1095">
                  <c:v>6.9499129824327497E-4</c:v>
                </c:pt>
                <c:pt idx="1096">
                  <c:v>6.85594302225667E-4</c:v>
                </c:pt>
                <c:pt idx="1097">
                  <c:v>6.8591310297311996E-4</c:v>
                </c:pt>
                <c:pt idx="1098">
                  <c:v>6.8556722860022197E-4</c:v>
                </c:pt>
                <c:pt idx="1099">
                  <c:v>6.7725099163844303E-4</c:v>
                </c:pt>
                <c:pt idx="1100">
                  <c:v>6.73030421014383E-4</c:v>
                </c:pt>
                <c:pt idx="1101">
                  <c:v>6.7450325539838095E-4</c:v>
                </c:pt>
                <c:pt idx="1102">
                  <c:v>6.6639193602087898E-4</c:v>
                </c:pt>
                <c:pt idx="1103">
                  <c:v>6.7488945412597903E-4</c:v>
                </c:pt>
                <c:pt idx="1104">
                  <c:v>6.6344303096542499E-4</c:v>
                </c:pt>
                <c:pt idx="1105">
                  <c:v>6.6277550302755895E-4</c:v>
                </c:pt>
                <c:pt idx="1106">
                  <c:v>6.6193539746319105E-4</c:v>
                </c:pt>
                <c:pt idx="1107">
                  <c:v>6.4501416676654899E-4</c:v>
                </c:pt>
                <c:pt idx="1108">
                  <c:v>6.5344279858311496E-4</c:v>
                </c:pt>
                <c:pt idx="1109">
                  <c:v>6.5500668750460801E-4</c:v>
                </c:pt>
                <c:pt idx="1110">
                  <c:v>6.45408388230103E-4</c:v>
                </c:pt>
                <c:pt idx="1111">
                  <c:v>6.5027582570265302E-4</c:v>
                </c:pt>
                <c:pt idx="1112">
                  <c:v>6.4232865801571695E-4</c:v>
                </c:pt>
                <c:pt idx="1113">
                  <c:v>6.4643899066291004E-4</c:v>
                </c:pt>
                <c:pt idx="1114">
                  <c:v>6.4289499030713803E-4</c:v>
                </c:pt>
                <c:pt idx="1115">
                  <c:v>6.3180208865190103E-4</c:v>
                </c:pt>
                <c:pt idx="1116">
                  <c:v>6.1974824993167403E-4</c:v>
                </c:pt>
                <c:pt idx="1117">
                  <c:v>6.2123606491180797E-4</c:v>
                </c:pt>
                <c:pt idx="1118">
                  <c:v>6.1132485367509698E-4</c:v>
                </c:pt>
                <c:pt idx="1119">
                  <c:v>6.1349872639151299E-4</c:v>
                </c:pt>
                <c:pt idx="1120">
                  <c:v>6.2063391431611099E-4</c:v>
                </c:pt>
                <c:pt idx="1121">
                  <c:v>6.0297526956895001E-4</c:v>
                </c:pt>
                <c:pt idx="1122">
                  <c:v>6.0817030654330897E-4</c:v>
                </c:pt>
                <c:pt idx="1123">
                  <c:v>6.1597864801447605E-4</c:v>
                </c:pt>
                <c:pt idx="1124">
                  <c:v>6.0651121045913396E-4</c:v>
                </c:pt>
                <c:pt idx="1125">
                  <c:v>5.9858515135371103E-4</c:v>
                </c:pt>
                <c:pt idx="1126">
                  <c:v>5.9422396281419497E-4</c:v>
                </c:pt>
                <c:pt idx="1127">
                  <c:v>5.9368977007320095E-4</c:v>
                </c:pt>
                <c:pt idx="1128">
                  <c:v>5.9120501066901496E-4</c:v>
                </c:pt>
                <c:pt idx="1129">
                  <c:v>5.9510096438436999E-4</c:v>
                </c:pt>
                <c:pt idx="1130">
                  <c:v>5.7626706389866597E-4</c:v>
                </c:pt>
                <c:pt idx="1131">
                  <c:v>5.8351876736131695E-4</c:v>
                </c:pt>
                <c:pt idx="1132">
                  <c:v>5.7233110620990798E-4</c:v>
                </c:pt>
                <c:pt idx="1133">
                  <c:v>5.86838646356796E-4</c:v>
                </c:pt>
                <c:pt idx="1134">
                  <c:v>5.8275669602155997E-4</c:v>
                </c:pt>
                <c:pt idx="1135">
                  <c:v>5.9992370945179704E-4</c:v>
                </c:pt>
                <c:pt idx="1136">
                  <c:v>5.9140786175942799E-4</c:v>
                </c:pt>
                <c:pt idx="1137">
                  <c:v>5.87579637055272E-4</c:v>
                </c:pt>
                <c:pt idx="1138">
                  <c:v>5.77756290394877E-4</c:v>
                </c:pt>
                <c:pt idx="1139">
                  <c:v>5.7065151755608201E-4</c:v>
                </c:pt>
                <c:pt idx="1140">
                  <c:v>5.6402677552018303E-4</c:v>
                </c:pt>
                <c:pt idx="1141">
                  <c:v>5.5516556281546702E-4</c:v>
                </c:pt>
                <c:pt idx="1142">
                  <c:v>5.5846292766765398E-4</c:v>
                </c:pt>
                <c:pt idx="1143">
                  <c:v>5.8339547308399202E-4</c:v>
                </c:pt>
                <c:pt idx="1144">
                  <c:v>5.5324291767127297E-4</c:v>
                </c:pt>
                <c:pt idx="1145">
                  <c:v>5.56934608328841E-4</c:v>
                </c:pt>
                <c:pt idx="1146">
                  <c:v>5.5779266581662903E-4</c:v>
                </c:pt>
                <c:pt idx="1147">
                  <c:v>5.5765584405461505E-4</c:v>
                </c:pt>
                <c:pt idx="1148">
                  <c:v>5.4432472943409505E-4</c:v>
                </c:pt>
                <c:pt idx="1149">
                  <c:v>5.4750049497775597E-4</c:v>
                </c:pt>
                <c:pt idx="1150">
                  <c:v>5.4839672992264396E-4</c:v>
                </c:pt>
                <c:pt idx="1151">
                  <c:v>5.3966575459561195E-4</c:v>
                </c:pt>
                <c:pt idx="1152">
                  <c:v>5.4356734531017196E-4</c:v>
                </c:pt>
                <c:pt idx="1153">
                  <c:v>5.3980417371392796E-4</c:v>
                </c:pt>
                <c:pt idx="1154">
                  <c:v>5.3499856452760095E-4</c:v>
                </c:pt>
                <c:pt idx="1155">
                  <c:v>5.3744044499572997E-4</c:v>
                </c:pt>
                <c:pt idx="1156">
                  <c:v>5.4498714784713203E-4</c:v>
                </c:pt>
                <c:pt idx="1157">
                  <c:v>5.3390586982365699E-4</c:v>
                </c:pt>
                <c:pt idx="1158">
                  <c:v>5.2975968548021695E-4</c:v>
                </c:pt>
                <c:pt idx="1159">
                  <c:v>5.3048384493830497E-4</c:v>
                </c:pt>
                <c:pt idx="1160">
                  <c:v>3.5654029839636602E-4</c:v>
                </c:pt>
                <c:pt idx="1161">
                  <c:v>5.3109768427943196E-4</c:v>
                </c:pt>
                <c:pt idx="1162">
                  <c:v>5.0422056209627599E-4</c:v>
                </c:pt>
                <c:pt idx="1163">
                  <c:v>5.2796170315398401E-4</c:v>
                </c:pt>
                <c:pt idx="1164">
                  <c:v>5.3500168186470598E-4</c:v>
                </c:pt>
                <c:pt idx="1165">
                  <c:v>5.1628249870140695E-4</c:v>
                </c:pt>
                <c:pt idx="1166">
                  <c:v>5.2172317200663905E-4</c:v>
                </c:pt>
                <c:pt idx="1167">
                  <c:v>5.0508712861951097E-4</c:v>
                </c:pt>
                <c:pt idx="1168">
                  <c:v>5.13163661230872E-4</c:v>
                </c:pt>
                <c:pt idx="1169">
                  <c:v>5.1654581478624605E-4</c:v>
                </c:pt>
                <c:pt idx="1170">
                  <c:v>5.1194652621383704E-4</c:v>
                </c:pt>
                <c:pt idx="1171">
                  <c:v>5.0390854102106504E-4</c:v>
                </c:pt>
                <c:pt idx="1172">
                  <c:v>5.0151216425389398E-4</c:v>
                </c:pt>
                <c:pt idx="1173">
                  <c:v>4.9675315525345598E-4</c:v>
                </c:pt>
                <c:pt idx="1174">
                  <c:v>5.0617385986628197E-4</c:v>
                </c:pt>
                <c:pt idx="1175">
                  <c:v>5.0663120180880297E-4</c:v>
                </c:pt>
                <c:pt idx="1176">
                  <c:v>4.8984774789747395E-4</c:v>
                </c:pt>
                <c:pt idx="1177">
                  <c:v>5.0068298368896504E-4</c:v>
                </c:pt>
                <c:pt idx="1178">
                  <c:v>5.0152152955229199E-4</c:v>
                </c:pt>
                <c:pt idx="1179">
                  <c:v>4.8956631702347202E-4</c:v>
                </c:pt>
                <c:pt idx="1180">
                  <c:v>4.8569490062659099E-4</c:v>
                </c:pt>
                <c:pt idx="1181">
                  <c:v>4.8811334193925901E-4</c:v>
                </c:pt>
                <c:pt idx="1182">
                  <c:v>4.9876838634029495E-4</c:v>
                </c:pt>
                <c:pt idx="1183">
                  <c:v>4.9568069572805803E-4</c:v>
                </c:pt>
                <c:pt idx="1184">
                  <c:v>4.9725669027998005E-4</c:v>
                </c:pt>
                <c:pt idx="1185">
                  <c:v>4.84853470648931E-4</c:v>
                </c:pt>
                <c:pt idx="1186">
                  <c:v>4.7083260162487798E-4</c:v>
                </c:pt>
                <c:pt idx="1187">
                  <c:v>4.8084452970607899E-4</c:v>
                </c:pt>
                <c:pt idx="1188">
                  <c:v>4.7183462468666299E-4</c:v>
                </c:pt>
                <c:pt idx="1189">
                  <c:v>4.8364296021880399E-4</c:v>
                </c:pt>
                <c:pt idx="1190">
                  <c:v>4.9503563501497095E-4</c:v>
                </c:pt>
                <c:pt idx="1191">
                  <c:v>4.7391817102307698E-4</c:v>
                </c:pt>
                <c:pt idx="1192">
                  <c:v>5.05658207384861E-4</c:v>
                </c:pt>
                <c:pt idx="1193">
                  <c:v>4.9951438643021102E-4</c:v>
                </c:pt>
                <c:pt idx="1194">
                  <c:v>4.9230817348800402E-4</c:v>
                </c:pt>
                <c:pt idx="1195">
                  <c:v>4.7647846352313401E-4</c:v>
                </c:pt>
                <c:pt idx="1196">
                  <c:v>4.7420655249505802E-4</c:v>
                </c:pt>
                <c:pt idx="1197">
                  <c:v>4.74237682904422E-4</c:v>
                </c:pt>
                <c:pt idx="1198">
                  <c:v>4.7055071016233901E-4</c:v>
                </c:pt>
                <c:pt idx="1199">
                  <c:v>4.8029619204435298E-4</c:v>
                </c:pt>
                <c:pt idx="1200">
                  <c:v>4.7535611033764399E-4</c:v>
                </c:pt>
                <c:pt idx="1201">
                  <c:v>4.7442456946537902E-4</c:v>
                </c:pt>
                <c:pt idx="1202">
                  <c:v>5.5757599223027899E-4</c:v>
                </c:pt>
                <c:pt idx="1203">
                  <c:v>4.7847850507357097E-4</c:v>
                </c:pt>
                <c:pt idx="1204">
                  <c:v>4.6710520287636398E-4</c:v>
                </c:pt>
                <c:pt idx="1205">
                  <c:v>4.5104029235840299E-4</c:v>
                </c:pt>
                <c:pt idx="1206">
                  <c:v>4.5092863590823001E-4</c:v>
                </c:pt>
                <c:pt idx="1207">
                  <c:v>4.5317606767699298E-4</c:v>
                </c:pt>
                <c:pt idx="1208">
                  <c:v>4.4959077667080198E-4</c:v>
                </c:pt>
                <c:pt idx="1209">
                  <c:v>4.4865710418882601E-4</c:v>
                </c:pt>
                <c:pt idx="1210">
                  <c:v>4.4253244357537899E-4</c:v>
                </c:pt>
                <c:pt idx="1211">
                  <c:v>4.4385062675119101E-4</c:v>
                </c:pt>
                <c:pt idx="1212">
                  <c:v>4.5313897462011601E-4</c:v>
                </c:pt>
                <c:pt idx="1213">
                  <c:v>4.4765379551881001E-4</c:v>
                </c:pt>
                <c:pt idx="1214">
                  <c:v>4.4597172671247798E-4</c:v>
                </c:pt>
                <c:pt idx="1215">
                  <c:v>4.5487712811258599E-4</c:v>
                </c:pt>
                <c:pt idx="1216">
                  <c:v>4.4388704901109701E-4</c:v>
                </c:pt>
                <c:pt idx="1217">
                  <c:v>4.5520256560529397E-4</c:v>
                </c:pt>
                <c:pt idx="1218">
                  <c:v>4.4064369385410802E-4</c:v>
                </c:pt>
                <c:pt idx="1219">
                  <c:v>4.4576406057495398E-4</c:v>
                </c:pt>
                <c:pt idx="1220">
                  <c:v>4.58372721835226E-4</c:v>
                </c:pt>
                <c:pt idx="1221">
                  <c:v>4.3546402442991999E-4</c:v>
                </c:pt>
                <c:pt idx="1222">
                  <c:v>4.3524754596929602E-4</c:v>
                </c:pt>
                <c:pt idx="1223">
                  <c:v>4.4222950196425698E-4</c:v>
                </c:pt>
                <c:pt idx="1224">
                  <c:v>4.2870281080713101E-4</c:v>
                </c:pt>
                <c:pt idx="1225">
                  <c:v>4.3896224331113197E-4</c:v>
                </c:pt>
                <c:pt idx="1226">
                  <c:v>4.3944985775825598E-4</c:v>
                </c:pt>
                <c:pt idx="1227">
                  <c:v>4.4193453618232998E-4</c:v>
                </c:pt>
                <c:pt idx="1228">
                  <c:v>4.31529329501302E-4</c:v>
                </c:pt>
                <c:pt idx="1229">
                  <c:v>4.4286443772886098E-4</c:v>
                </c:pt>
                <c:pt idx="1230">
                  <c:v>4.41890522542469E-4</c:v>
                </c:pt>
                <c:pt idx="1231">
                  <c:v>4.07499330451552E-4</c:v>
                </c:pt>
                <c:pt idx="1232">
                  <c:v>4.21162212388628E-4</c:v>
                </c:pt>
                <c:pt idx="1233">
                  <c:v>4.3832059772888903E-4</c:v>
                </c:pt>
                <c:pt idx="1234">
                  <c:v>4.2789440587050301E-4</c:v>
                </c:pt>
                <c:pt idx="1235">
                  <c:v>4.3197397430206399E-4</c:v>
                </c:pt>
                <c:pt idx="1236">
                  <c:v>4.40679946781458E-4</c:v>
                </c:pt>
                <c:pt idx="1237">
                  <c:v>4.2720917605922499E-4</c:v>
                </c:pt>
                <c:pt idx="1238">
                  <c:v>4.0291194748298502E-4</c:v>
                </c:pt>
                <c:pt idx="1239">
                  <c:v>4.2942993535368703E-4</c:v>
                </c:pt>
                <c:pt idx="1240">
                  <c:v>4.12248278677064E-4</c:v>
                </c:pt>
                <c:pt idx="1241">
                  <c:v>4.2800987220602699E-4</c:v>
                </c:pt>
                <c:pt idx="1242">
                  <c:v>4.1750266484608898E-4</c:v>
                </c:pt>
                <c:pt idx="1243">
                  <c:v>4.0508862943545602E-4</c:v>
                </c:pt>
                <c:pt idx="1244">
                  <c:v>4.1238717343820998E-4</c:v>
                </c:pt>
                <c:pt idx="1245">
                  <c:v>4.07127980591961E-4</c:v>
                </c:pt>
                <c:pt idx="1246">
                  <c:v>4.1128426235428802E-4</c:v>
                </c:pt>
                <c:pt idx="1247">
                  <c:v>4.1295931822780702E-4</c:v>
                </c:pt>
                <c:pt idx="1248">
                  <c:v>4.2177642508759702E-4</c:v>
                </c:pt>
                <c:pt idx="1249">
                  <c:v>3.9696793427941498E-4</c:v>
                </c:pt>
                <c:pt idx="1250">
                  <c:v>3.9828891158851301E-4</c:v>
                </c:pt>
                <c:pt idx="1251">
                  <c:v>4.0748696954185498E-4</c:v>
                </c:pt>
                <c:pt idx="1252">
                  <c:v>4.1971044220137697E-4</c:v>
                </c:pt>
                <c:pt idx="1253">
                  <c:v>4.2827666624220399E-4</c:v>
                </c:pt>
                <c:pt idx="1254">
                  <c:v>4.23186709951492E-4</c:v>
                </c:pt>
                <c:pt idx="1255">
                  <c:v>4.1215634082457999E-4</c:v>
                </c:pt>
                <c:pt idx="1256">
                  <c:v>4.15694118422922E-4</c:v>
                </c:pt>
                <c:pt idx="1257">
                  <c:v>4.2063615259627899E-4</c:v>
                </c:pt>
                <c:pt idx="1258">
                  <c:v>4.14571398519506E-4</c:v>
                </c:pt>
                <c:pt idx="1259">
                  <c:v>4.0830908503411401E-4</c:v>
                </c:pt>
                <c:pt idx="1260">
                  <c:v>4.1048919573350101E-4</c:v>
                </c:pt>
                <c:pt idx="1261">
                  <c:v>4.0069921165703898E-4</c:v>
                </c:pt>
                <c:pt idx="1262">
                  <c:v>3.9442225072652902E-4</c:v>
                </c:pt>
                <c:pt idx="1263">
                  <c:v>4.0762271869440402E-4</c:v>
                </c:pt>
                <c:pt idx="1264">
                  <c:v>3.9415818314631699E-4</c:v>
                </c:pt>
                <c:pt idx="1265">
                  <c:v>5.46610536059458E-4</c:v>
                </c:pt>
                <c:pt idx="1266">
                  <c:v>3.97561979580896E-4</c:v>
                </c:pt>
                <c:pt idx="1267">
                  <c:v>3.87941034831799E-4</c:v>
                </c:pt>
                <c:pt idx="1268">
                  <c:v>3.7380533983401998E-4</c:v>
                </c:pt>
                <c:pt idx="1269">
                  <c:v>3.75155651389098E-4</c:v>
                </c:pt>
                <c:pt idx="1270">
                  <c:v>4.0041482495794801E-4</c:v>
                </c:pt>
                <c:pt idx="1271">
                  <c:v>3.73527809205974E-4</c:v>
                </c:pt>
                <c:pt idx="1272">
                  <c:v>4.012542854888E-4</c:v>
                </c:pt>
                <c:pt idx="1273">
                  <c:v>3.7422105484587198E-4</c:v>
                </c:pt>
                <c:pt idx="1274">
                  <c:v>3.8218628298247498E-4</c:v>
                </c:pt>
                <c:pt idx="1275">
                  <c:v>3.8403094111549401E-4</c:v>
                </c:pt>
                <c:pt idx="1276">
                  <c:v>3.7754728099426301E-4</c:v>
                </c:pt>
                <c:pt idx="1277">
                  <c:v>3.8601874260639902E-4</c:v>
                </c:pt>
                <c:pt idx="1278">
                  <c:v>3.9046886344470602E-4</c:v>
                </c:pt>
                <c:pt idx="1279">
                  <c:v>3.9762372736219098E-4</c:v>
                </c:pt>
                <c:pt idx="1280">
                  <c:v>3.5670483611936299E-4</c:v>
                </c:pt>
                <c:pt idx="1281">
                  <c:v>3.7256223417225299E-4</c:v>
                </c:pt>
                <c:pt idx="1282">
                  <c:v>3.9547083059702701E-4</c:v>
                </c:pt>
                <c:pt idx="1283">
                  <c:v>3.69064827971073E-4</c:v>
                </c:pt>
                <c:pt idx="1284">
                  <c:v>3.6659720288453402E-4</c:v>
                </c:pt>
                <c:pt idx="1285">
                  <c:v>3.99255902091698E-4</c:v>
                </c:pt>
                <c:pt idx="1286">
                  <c:v>3.6135574121076301E-4</c:v>
                </c:pt>
                <c:pt idx="1287">
                  <c:v>3.6731978297792703E-4</c:v>
                </c:pt>
                <c:pt idx="1288">
                  <c:v>3.74724756932783E-4</c:v>
                </c:pt>
                <c:pt idx="1289">
                  <c:v>3.7549083759574501E-4</c:v>
                </c:pt>
                <c:pt idx="1290">
                  <c:v>3.6203522898210099E-4</c:v>
                </c:pt>
                <c:pt idx="1291">
                  <c:v>3.6414587787189401E-4</c:v>
                </c:pt>
                <c:pt idx="1292">
                  <c:v>3.96914651351049E-4</c:v>
                </c:pt>
                <c:pt idx="1293">
                  <c:v>3.6929504660191E-4</c:v>
                </c:pt>
                <c:pt idx="1294">
                  <c:v>3.7032591384421998E-4</c:v>
                </c:pt>
                <c:pt idx="1295">
                  <c:v>3.6552916380861702E-4</c:v>
                </c:pt>
                <c:pt idx="1296">
                  <c:v>3.8733147896855002E-4</c:v>
                </c:pt>
                <c:pt idx="1297">
                  <c:v>3.7938561624179602E-4</c:v>
                </c:pt>
                <c:pt idx="1298">
                  <c:v>3.7425048312446802E-4</c:v>
                </c:pt>
                <c:pt idx="1299">
                  <c:v>3.6814922591439902E-4</c:v>
                </c:pt>
                <c:pt idx="1300">
                  <c:v>3.77814433058368E-4</c:v>
                </c:pt>
                <c:pt idx="1301">
                  <c:v>3.4737551250631102E-4</c:v>
                </c:pt>
                <c:pt idx="1302">
                  <c:v>3.4467124175436198E-4</c:v>
                </c:pt>
                <c:pt idx="1303">
                  <c:v>3.65902081999612E-4</c:v>
                </c:pt>
                <c:pt idx="1304">
                  <c:v>3.5976494743332699E-4</c:v>
                </c:pt>
                <c:pt idx="1305">
                  <c:v>3.55388100536261E-4</c:v>
                </c:pt>
                <c:pt idx="1306">
                  <c:v>3.5899501878806098E-4</c:v>
                </c:pt>
                <c:pt idx="1307">
                  <c:v>3.5672727324790498E-4</c:v>
                </c:pt>
                <c:pt idx="1308">
                  <c:v>3.59325460473919E-4</c:v>
                </c:pt>
                <c:pt idx="1309">
                  <c:v>1.18716401557777E-4</c:v>
                </c:pt>
                <c:pt idx="1310">
                  <c:v>3.54968171961267E-4</c:v>
                </c:pt>
                <c:pt idx="1311">
                  <c:v>3.3082459299555898E-4</c:v>
                </c:pt>
                <c:pt idx="1312">
                  <c:v>3.7064924428965499E-4</c:v>
                </c:pt>
                <c:pt idx="1313">
                  <c:v>3.50673690521143E-4</c:v>
                </c:pt>
                <c:pt idx="1314">
                  <c:v>3.4349766398842903E-4</c:v>
                </c:pt>
                <c:pt idx="1315">
                  <c:v>3.6356878021128798E-4</c:v>
                </c:pt>
                <c:pt idx="1316">
                  <c:v>3.48850041614544E-4</c:v>
                </c:pt>
                <c:pt idx="1317">
                  <c:v>3.7603268563519499E-4</c:v>
                </c:pt>
                <c:pt idx="1318">
                  <c:v>3.52934511126091E-4</c:v>
                </c:pt>
                <c:pt idx="1319">
                  <c:v>3.4568616743557598E-4</c:v>
                </c:pt>
                <c:pt idx="1320">
                  <c:v>3.2908434955865898E-4</c:v>
                </c:pt>
                <c:pt idx="1321">
                  <c:v>3.5587553833822298E-4</c:v>
                </c:pt>
                <c:pt idx="1322">
                  <c:v>3.50725428540513E-4</c:v>
                </c:pt>
                <c:pt idx="1323">
                  <c:v>3.4922051005441198E-4</c:v>
                </c:pt>
                <c:pt idx="1324">
                  <c:v>3.2973550593382999E-4</c:v>
                </c:pt>
                <c:pt idx="1325">
                  <c:v>3.3793588230514001E-4</c:v>
                </c:pt>
                <c:pt idx="1326">
                  <c:v>4.0726435286653499E-4</c:v>
                </c:pt>
                <c:pt idx="1327">
                  <c:v>3.6788046302664302E-4</c:v>
                </c:pt>
                <c:pt idx="1328">
                  <c:v>3.4823450847931101E-4</c:v>
                </c:pt>
                <c:pt idx="1329">
                  <c:v>3.46429853387188E-4</c:v>
                </c:pt>
                <c:pt idx="1330">
                  <c:v>3.4429652667286001E-4</c:v>
                </c:pt>
                <c:pt idx="1331">
                  <c:v>3.7649134982901998E-4</c:v>
                </c:pt>
                <c:pt idx="1332">
                  <c:v>3.4891544595082102E-4</c:v>
                </c:pt>
                <c:pt idx="1333">
                  <c:v>3.3880235560305799E-4</c:v>
                </c:pt>
                <c:pt idx="1334">
                  <c:v>3.4350672081054199E-4</c:v>
                </c:pt>
                <c:pt idx="1335">
                  <c:v>3.51014367567778E-4</c:v>
                </c:pt>
                <c:pt idx="1336">
                  <c:v>3.6230902003449598E-4</c:v>
                </c:pt>
                <c:pt idx="1337">
                  <c:v>3.3434514432368999E-4</c:v>
                </c:pt>
                <c:pt idx="1338">
                  <c:v>3.7480209640057099E-4</c:v>
                </c:pt>
                <c:pt idx="1339">
                  <c:v>3.5339849055780401E-4</c:v>
                </c:pt>
                <c:pt idx="1340">
                  <c:v>3.4179214068491299E-4</c:v>
                </c:pt>
                <c:pt idx="1341">
                  <c:v>3.5118085252091702E-4</c:v>
                </c:pt>
                <c:pt idx="1342">
                  <c:v>3.54958027780823E-4</c:v>
                </c:pt>
                <c:pt idx="1343">
                  <c:v>3.4966989100420302E-4</c:v>
                </c:pt>
                <c:pt idx="1344">
                  <c:v>3.60093809732007E-4</c:v>
                </c:pt>
                <c:pt idx="1345">
                  <c:v>3.5041947113130002E-4</c:v>
                </c:pt>
                <c:pt idx="1346">
                  <c:v>3.4709775712341202E-4</c:v>
                </c:pt>
                <c:pt idx="1347">
                  <c:v>3.6098060659296298E-4</c:v>
                </c:pt>
                <c:pt idx="1348">
                  <c:v>3.5563947399955802E-4</c:v>
                </c:pt>
                <c:pt idx="1349">
                  <c:v>3.58765942447597E-4</c:v>
                </c:pt>
                <c:pt idx="1350">
                  <c:v>3.4937665930935801E-4</c:v>
                </c:pt>
                <c:pt idx="1351">
                  <c:v>3.4260538116461398E-4</c:v>
                </c:pt>
                <c:pt idx="1352">
                  <c:v>3.4571101431197599E-4</c:v>
                </c:pt>
                <c:pt idx="1353">
                  <c:v>3.4761633611381199E-4</c:v>
                </c:pt>
                <c:pt idx="1354">
                  <c:v>3.4771399699276703E-4</c:v>
                </c:pt>
                <c:pt idx="1355">
                  <c:v>3.5539831004868902E-4</c:v>
                </c:pt>
                <c:pt idx="1356">
                  <c:v>3.6336154303999397E-4</c:v>
                </c:pt>
                <c:pt idx="1357">
                  <c:v>3.7390223156831299E-4</c:v>
                </c:pt>
                <c:pt idx="1358">
                  <c:v>3.4651385283348402E-4</c:v>
                </c:pt>
                <c:pt idx="1359">
                  <c:v>3.7447814070018401E-4</c:v>
                </c:pt>
                <c:pt idx="1360">
                  <c:v>3.4544532025152701E-4</c:v>
                </c:pt>
                <c:pt idx="1361">
                  <c:v>3.2869664492278901E-4</c:v>
                </c:pt>
                <c:pt idx="1362">
                  <c:v>3.5694982456465198E-4</c:v>
                </c:pt>
                <c:pt idx="1363">
                  <c:v>3.5013401045755501E-4</c:v>
                </c:pt>
                <c:pt idx="1364">
                  <c:v>3.5412943456201399E-4</c:v>
                </c:pt>
                <c:pt idx="1365">
                  <c:v>3.6332695941082701E-4</c:v>
                </c:pt>
                <c:pt idx="1366">
                  <c:v>3.4676635276650202E-4</c:v>
                </c:pt>
                <c:pt idx="1367">
                  <c:v>3.5905504848463601E-4</c:v>
                </c:pt>
                <c:pt idx="1368">
                  <c:v>3.5354917124447399E-4</c:v>
                </c:pt>
                <c:pt idx="1369">
                  <c:v>3.3822206310302601E-4</c:v>
                </c:pt>
                <c:pt idx="1370">
                  <c:v>3.7515731635055002E-4</c:v>
                </c:pt>
                <c:pt idx="1371">
                  <c:v>3.5405390551951501E-4</c:v>
                </c:pt>
                <c:pt idx="1372">
                  <c:v>3.4614145027629499E-4</c:v>
                </c:pt>
                <c:pt idx="1373">
                  <c:v>7.0271439295644398E-4</c:v>
                </c:pt>
                <c:pt idx="1374">
                  <c:v>3.4879603618775598E-4</c:v>
                </c:pt>
                <c:pt idx="1375">
                  <c:v>3.8169340746784501E-4</c:v>
                </c:pt>
                <c:pt idx="1376">
                  <c:v>3.5950896401477401E-4</c:v>
                </c:pt>
                <c:pt idx="1377">
                  <c:v>3.7494381328434702E-4</c:v>
                </c:pt>
                <c:pt idx="1378">
                  <c:v>3.3756269965117501E-4</c:v>
                </c:pt>
                <c:pt idx="1379">
                  <c:v>3.6591755118192101E-4</c:v>
                </c:pt>
                <c:pt idx="1380">
                  <c:v>3.6178996301296202E-4</c:v>
                </c:pt>
                <c:pt idx="1381">
                  <c:v>3.5676130438464703E-4</c:v>
                </c:pt>
                <c:pt idx="1382">
                  <c:v>3.6962964395205602E-4</c:v>
                </c:pt>
                <c:pt idx="1383">
                  <c:v>3.3786681238386703E-4</c:v>
                </c:pt>
                <c:pt idx="1384">
                  <c:v>3.5865389204199101E-4</c:v>
                </c:pt>
                <c:pt idx="1385">
                  <c:v>3.5574693351754798E-4</c:v>
                </c:pt>
                <c:pt idx="1386">
                  <c:v>3.4429506004677202E-4</c:v>
                </c:pt>
                <c:pt idx="1387">
                  <c:v>3.8289863858525098E-4</c:v>
                </c:pt>
                <c:pt idx="1388">
                  <c:v>3.6971523581259298E-4</c:v>
                </c:pt>
                <c:pt idx="1389">
                  <c:v>3.6245097403627801E-4</c:v>
                </c:pt>
                <c:pt idx="1390">
                  <c:v>3.4375143660805201E-4</c:v>
                </c:pt>
                <c:pt idx="1391">
                  <c:v>3.3634830683070102E-4</c:v>
                </c:pt>
                <c:pt idx="1392">
                  <c:v>3.78240014888997E-4</c:v>
                </c:pt>
                <c:pt idx="1393">
                  <c:v>3.5819300831257202E-4</c:v>
                </c:pt>
                <c:pt idx="1394">
                  <c:v>3.6090795373882001E-4</c:v>
                </c:pt>
                <c:pt idx="1395">
                  <c:v>3.5458197922915899E-4</c:v>
                </c:pt>
                <c:pt idx="1396">
                  <c:v>3.9237408667025303E-4</c:v>
                </c:pt>
                <c:pt idx="1397">
                  <c:v>3.5341569963235698E-4</c:v>
                </c:pt>
                <c:pt idx="1398">
                  <c:v>3.4656572346485298E-4</c:v>
                </c:pt>
                <c:pt idx="1399">
                  <c:v>3.6675825031081598E-4</c:v>
                </c:pt>
                <c:pt idx="1400">
                  <c:v>3.6575741677218499E-4</c:v>
                </c:pt>
                <c:pt idx="1401">
                  <c:v>3.6325510771535702E-4</c:v>
                </c:pt>
                <c:pt idx="1402">
                  <c:v>3.6032475664510798E-4</c:v>
                </c:pt>
                <c:pt idx="1403">
                  <c:v>3.5659290420844101E-4</c:v>
                </c:pt>
                <c:pt idx="1404">
                  <c:v>3.6406914619837802E-4</c:v>
                </c:pt>
                <c:pt idx="1405">
                  <c:v>3.3667135112730998E-4</c:v>
                </c:pt>
                <c:pt idx="1406">
                  <c:v>4.3720405938749602E-4</c:v>
                </c:pt>
                <c:pt idx="1407">
                  <c:v>3.56734219532953E-4</c:v>
                </c:pt>
                <c:pt idx="1408">
                  <c:v>3.6736376693443501E-4</c:v>
                </c:pt>
                <c:pt idx="1409">
                  <c:v>3.4119876934689199E-4</c:v>
                </c:pt>
                <c:pt idx="1410">
                  <c:v>3.73734835956232E-4</c:v>
                </c:pt>
                <c:pt idx="1411">
                  <c:v>3.6119350219882099E-4</c:v>
                </c:pt>
                <c:pt idx="1412">
                  <c:v>3.5458012321041698E-4</c:v>
                </c:pt>
                <c:pt idx="1413">
                  <c:v>3.5703361191704398E-4</c:v>
                </c:pt>
                <c:pt idx="1414">
                  <c:v>3.4134922526334299E-4</c:v>
                </c:pt>
                <c:pt idx="1415">
                  <c:v>3.83385774403315E-4</c:v>
                </c:pt>
                <c:pt idx="1416">
                  <c:v>3.6367930466671601E-4</c:v>
                </c:pt>
                <c:pt idx="1417">
                  <c:v>3.4875125508523598E-4</c:v>
                </c:pt>
                <c:pt idx="1418">
                  <c:v>3.4440520180842001E-4</c:v>
                </c:pt>
                <c:pt idx="1419">
                  <c:v>3.7621918661609498E-4</c:v>
                </c:pt>
                <c:pt idx="1420">
                  <c:v>3.5846539328519199E-4</c:v>
                </c:pt>
                <c:pt idx="1421">
                  <c:v>3.6839518879835199E-4</c:v>
                </c:pt>
                <c:pt idx="1422">
                  <c:v>3.5903990614291598E-4</c:v>
                </c:pt>
                <c:pt idx="1423">
                  <c:v>3.7187472730531099E-4</c:v>
                </c:pt>
                <c:pt idx="1424">
                  <c:v>3.5762646788034102E-4</c:v>
                </c:pt>
                <c:pt idx="1425">
                  <c:v>3.5794298054605303E-4</c:v>
                </c:pt>
                <c:pt idx="1426">
                  <c:v>3.57772344951934E-4</c:v>
                </c:pt>
                <c:pt idx="1427">
                  <c:v>3.5122638122154001E-4</c:v>
                </c:pt>
                <c:pt idx="1428">
                  <c:v>3.5484892762702402E-4</c:v>
                </c:pt>
                <c:pt idx="1429">
                  <c:v>3.6572954795100398E-4</c:v>
                </c:pt>
                <c:pt idx="1430">
                  <c:v>3.7711826391098499E-4</c:v>
                </c:pt>
                <c:pt idx="1431">
                  <c:v>4.0065882201841002E-4</c:v>
                </c:pt>
                <c:pt idx="1432">
                  <c:v>3.6606847967155101E-4</c:v>
                </c:pt>
                <c:pt idx="1433">
                  <c:v>3.5792131495132102E-4</c:v>
                </c:pt>
                <c:pt idx="1434">
                  <c:v>3.7668842330142302E-4</c:v>
                </c:pt>
                <c:pt idx="1435">
                  <c:v>4.0732763965660999E-4</c:v>
                </c:pt>
                <c:pt idx="1436">
                  <c:v>3.6646674634480901E-4</c:v>
                </c:pt>
                <c:pt idx="1437">
                  <c:v>3.57066384927269E-4</c:v>
                </c:pt>
                <c:pt idx="1438">
                  <c:v>3.5190641311053702E-4</c:v>
                </c:pt>
                <c:pt idx="1439">
                  <c:v>3.8717491675077003E-4</c:v>
                </c:pt>
                <c:pt idx="1440">
                  <c:v>3.7646380211090298E-4</c:v>
                </c:pt>
                <c:pt idx="1441">
                  <c:v>3.9723253406413799E-4</c:v>
                </c:pt>
                <c:pt idx="1442">
                  <c:v>3.6665446878479403E-4</c:v>
                </c:pt>
                <c:pt idx="1443">
                  <c:v>3.5451782257594301E-4</c:v>
                </c:pt>
                <c:pt idx="1444">
                  <c:v>3.58044943006934E-4</c:v>
                </c:pt>
                <c:pt idx="1445">
                  <c:v>3.5499174755803699E-4</c:v>
                </c:pt>
                <c:pt idx="1446">
                  <c:v>3.6884815364507801E-4</c:v>
                </c:pt>
                <c:pt idx="1447">
                  <c:v>3.9831530019162898E-4</c:v>
                </c:pt>
                <c:pt idx="1448">
                  <c:v>3.8840024886311898E-4</c:v>
                </c:pt>
                <c:pt idx="1449">
                  <c:v>3.7999780000678703E-4</c:v>
                </c:pt>
                <c:pt idx="1450">
                  <c:v>3.7055683952919401E-4</c:v>
                </c:pt>
                <c:pt idx="1451">
                  <c:v>3.5622812765151403E-4</c:v>
                </c:pt>
                <c:pt idx="1452">
                  <c:v>3.77776559769826E-4</c:v>
                </c:pt>
                <c:pt idx="1453">
                  <c:v>3.6228971546947502E-4</c:v>
                </c:pt>
                <c:pt idx="1454">
                  <c:v>3.5590323536307497E-4</c:v>
                </c:pt>
                <c:pt idx="1455">
                  <c:v>3.6589838243562302E-4</c:v>
                </c:pt>
                <c:pt idx="1456">
                  <c:v>3.7995939833271103E-4</c:v>
                </c:pt>
                <c:pt idx="1457">
                  <c:v>3.8972770164066899E-4</c:v>
                </c:pt>
                <c:pt idx="1458">
                  <c:v>4.0320428623209298E-4</c:v>
                </c:pt>
                <c:pt idx="1459">
                  <c:v>3.6313945618023102E-4</c:v>
                </c:pt>
                <c:pt idx="1460">
                  <c:v>3.6848635570067801E-4</c:v>
                </c:pt>
                <c:pt idx="1461">
                  <c:v>3.7885739129482198E-4</c:v>
                </c:pt>
                <c:pt idx="1462">
                  <c:v>3.81491583848762E-4</c:v>
                </c:pt>
                <c:pt idx="1463">
                  <c:v>3.9216730394000501E-4</c:v>
                </c:pt>
                <c:pt idx="1464">
                  <c:v>3.9174113139769202E-4</c:v>
                </c:pt>
                <c:pt idx="1465">
                  <c:v>3.6872722771062998E-4</c:v>
                </c:pt>
                <c:pt idx="1466">
                  <c:v>3.6433572394308698E-4</c:v>
                </c:pt>
                <c:pt idx="1467">
                  <c:v>3.9168878766359999E-4</c:v>
                </c:pt>
                <c:pt idx="1468">
                  <c:v>3.6418576639046498E-4</c:v>
                </c:pt>
                <c:pt idx="1469">
                  <c:v>3.9314457192520902E-4</c:v>
                </c:pt>
                <c:pt idx="1470">
                  <c:v>4.20800950956981E-4</c:v>
                </c:pt>
                <c:pt idx="1471">
                  <c:v>4.1202054201565803E-4</c:v>
                </c:pt>
                <c:pt idx="1472">
                  <c:v>3.7101651728688401E-4</c:v>
                </c:pt>
                <c:pt idx="1473">
                  <c:v>4.17377794028683E-4</c:v>
                </c:pt>
                <c:pt idx="1474">
                  <c:v>3.9087155811603098E-4</c:v>
                </c:pt>
                <c:pt idx="1475">
                  <c:v>4.16310520329892E-4</c:v>
                </c:pt>
                <c:pt idx="1476">
                  <c:v>4.0216362352297401E-4</c:v>
                </c:pt>
                <c:pt idx="1477">
                  <c:v>3.9896331890675301E-4</c:v>
                </c:pt>
                <c:pt idx="1478">
                  <c:v>3.8562781146248801E-4</c:v>
                </c:pt>
                <c:pt idx="1479">
                  <c:v>3.7441153107149402E-4</c:v>
                </c:pt>
                <c:pt idx="1480">
                  <c:v>4.2421835970276299E-4</c:v>
                </c:pt>
                <c:pt idx="1481">
                  <c:v>4.0161460076488002E-4</c:v>
                </c:pt>
                <c:pt idx="1482">
                  <c:v>3.5465671767609901E-4</c:v>
                </c:pt>
                <c:pt idx="1483">
                  <c:v>4.2877798735823199E-4</c:v>
                </c:pt>
                <c:pt idx="1484">
                  <c:v>4.22832331360626E-4</c:v>
                </c:pt>
                <c:pt idx="1485">
                  <c:v>3.69746042961584E-4</c:v>
                </c:pt>
                <c:pt idx="1486">
                  <c:v>3.7428186990114902E-4</c:v>
                </c:pt>
                <c:pt idx="1487">
                  <c:v>3.6187007562908701E-4</c:v>
                </c:pt>
                <c:pt idx="1488">
                  <c:v>3.9311553220270902E-4</c:v>
                </c:pt>
                <c:pt idx="1489">
                  <c:v>4.2621770183805501E-4</c:v>
                </c:pt>
                <c:pt idx="1490">
                  <c:v>4.2915140711987298E-4</c:v>
                </c:pt>
                <c:pt idx="1491">
                  <c:v>3.7364708267123499E-4</c:v>
                </c:pt>
                <c:pt idx="1492">
                  <c:v>3.76132801253337E-4</c:v>
                </c:pt>
                <c:pt idx="1493">
                  <c:v>4.08212927048724E-4</c:v>
                </c:pt>
                <c:pt idx="1494">
                  <c:v>3.6610249380238401E-4</c:v>
                </c:pt>
                <c:pt idx="1495">
                  <c:v>3.8248479167511299E-4</c:v>
                </c:pt>
                <c:pt idx="1496">
                  <c:v>4.0547131861845201E-4</c:v>
                </c:pt>
                <c:pt idx="1497">
                  <c:v>3.5221754310957402E-4</c:v>
                </c:pt>
                <c:pt idx="1498">
                  <c:v>3.8007350830644298E-4</c:v>
                </c:pt>
                <c:pt idx="1499">
                  <c:v>3.6612220041341902E-4</c:v>
                </c:pt>
                <c:pt idx="1500">
                  <c:v>3.7691176485732402E-4</c:v>
                </c:pt>
                <c:pt idx="1501">
                  <c:v>3.7746941914225201E-4</c:v>
                </c:pt>
                <c:pt idx="1502">
                  <c:v>4.2426615397611302E-4</c:v>
                </c:pt>
                <c:pt idx="1503">
                  <c:v>3.65670146906849E-4</c:v>
                </c:pt>
                <c:pt idx="1504">
                  <c:v>3.9501890479182698E-4</c:v>
                </c:pt>
                <c:pt idx="1505">
                  <c:v>3.78891532973262E-4</c:v>
                </c:pt>
                <c:pt idx="1506">
                  <c:v>3.7923447195312501E-4</c:v>
                </c:pt>
                <c:pt idx="1507">
                  <c:v>3.82013626458562E-4</c:v>
                </c:pt>
                <c:pt idx="1508">
                  <c:v>3.9505006687158599E-4</c:v>
                </c:pt>
                <c:pt idx="1509">
                  <c:v>3.8649343469051499E-4</c:v>
                </c:pt>
                <c:pt idx="1510">
                  <c:v>3.88963531462895E-4</c:v>
                </c:pt>
                <c:pt idx="1511">
                  <c:v>4.11109884744645E-4</c:v>
                </c:pt>
                <c:pt idx="1512">
                  <c:v>3.93079862213806E-4</c:v>
                </c:pt>
                <c:pt idx="1513">
                  <c:v>3.9946753185716701E-4</c:v>
                </c:pt>
                <c:pt idx="1514">
                  <c:v>3.8233886403647602E-4</c:v>
                </c:pt>
                <c:pt idx="1515">
                  <c:v>4.2013734196512701E-4</c:v>
                </c:pt>
                <c:pt idx="1516">
                  <c:v>3.7854830362815098E-4</c:v>
                </c:pt>
                <c:pt idx="1517">
                  <c:v>3.8573655094742502E-4</c:v>
                </c:pt>
                <c:pt idx="1518">
                  <c:v>3.9634655186461098E-4</c:v>
                </c:pt>
                <c:pt idx="1519">
                  <c:v>3.89186485270481E-4</c:v>
                </c:pt>
                <c:pt idx="1520">
                  <c:v>4.1263900312113699E-4</c:v>
                </c:pt>
                <c:pt idx="1521">
                  <c:v>3.6817966907364198E-4</c:v>
                </c:pt>
                <c:pt idx="1522">
                  <c:v>3.9763012203352201E-4</c:v>
                </c:pt>
                <c:pt idx="1523">
                  <c:v>3.70771238624844E-4</c:v>
                </c:pt>
                <c:pt idx="1524">
                  <c:v>3.9863243634406299E-4</c:v>
                </c:pt>
                <c:pt idx="1525">
                  <c:v>3.95064676496362E-4</c:v>
                </c:pt>
                <c:pt idx="1526">
                  <c:v>3.8960359907075001E-4</c:v>
                </c:pt>
                <c:pt idx="1527">
                  <c:v>3.6707853798183401E-4</c:v>
                </c:pt>
                <c:pt idx="1528">
                  <c:v>4.06647703510344E-4</c:v>
                </c:pt>
                <c:pt idx="1529">
                  <c:v>3.8288169080945799E-4</c:v>
                </c:pt>
                <c:pt idx="1530">
                  <c:v>4.0020256879513101E-4</c:v>
                </c:pt>
                <c:pt idx="1531">
                  <c:v>3.8708432987102697E-4</c:v>
                </c:pt>
                <c:pt idx="1532">
                  <c:v>4.0326718841987699E-4</c:v>
                </c:pt>
                <c:pt idx="1533">
                  <c:v>4.0707383294571201E-4</c:v>
                </c:pt>
                <c:pt idx="1534">
                  <c:v>3.99421124476029E-4</c:v>
                </c:pt>
                <c:pt idx="1535">
                  <c:v>3.98754197569196E-4</c:v>
                </c:pt>
                <c:pt idx="1536">
                  <c:v>3.9272094778205699E-4</c:v>
                </c:pt>
                <c:pt idx="1537">
                  <c:v>4.00255156669475E-4</c:v>
                </c:pt>
                <c:pt idx="1538">
                  <c:v>4.0213150952546502E-4</c:v>
                </c:pt>
                <c:pt idx="1539">
                  <c:v>3.75824672805723E-4</c:v>
                </c:pt>
                <c:pt idx="1540">
                  <c:v>3.6925665427266902E-4</c:v>
                </c:pt>
                <c:pt idx="1541">
                  <c:v>3.7637004247946098E-4</c:v>
                </c:pt>
                <c:pt idx="1542">
                  <c:v>3.7855333543297302E-4</c:v>
                </c:pt>
                <c:pt idx="1543">
                  <c:v>3.8896034063060601E-4</c:v>
                </c:pt>
                <c:pt idx="1544">
                  <c:v>3.8715385529972303E-4</c:v>
                </c:pt>
                <c:pt idx="1545">
                  <c:v>3.8366551994121302E-4</c:v>
                </c:pt>
                <c:pt idx="1546">
                  <c:v>3.9056928454885898E-4</c:v>
                </c:pt>
                <c:pt idx="1547">
                  <c:v>3.9541824121586702E-4</c:v>
                </c:pt>
                <c:pt idx="1548">
                  <c:v>3.8916502634384E-4</c:v>
                </c:pt>
                <c:pt idx="1549">
                  <c:v>3.8862632829349698E-4</c:v>
                </c:pt>
                <c:pt idx="1550">
                  <c:v>4.0438608572172102E-4</c:v>
                </c:pt>
                <c:pt idx="1551">
                  <c:v>3.8597294021297702E-4</c:v>
                </c:pt>
                <c:pt idx="1552">
                  <c:v>3.9207680934450699E-4</c:v>
                </c:pt>
                <c:pt idx="1553">
                  <c:v>4.2863060660262999E-4</c:v>
                </c:pt>
                <c:pt idx="1554">
                  <c:v>4.0969413358288699E-4</c:v>
                </c:pt>
                <c:pt idx="1555">
                  <c:v>4.2872676423599002E-4</c:v>
                </c:pt>
                <c:pt idx="1556">
                  <c:v>3.7830566999822802E-4</c:v>
                </c:pt>
                <c:pt idx="1557">
                  <c:v>3.7915220470267598E-4</c:v>
                </c:pt>
                <c:pt idx="1558">
                  <c:v>3.8511375151566401E-4</c:v>
                </c:pt>
                <c:pt idx="1559">
                  <c:v>4.1382756329991297E-4</c:v>
                </c:pt>
                <c:pt idx="1560">
                  <c:v>4.0540562803393298E-4</c:v>
                </c:pt>
                <c:pt idx="1561">
                  <c:v>4.3066294349073699E-4</c:v>
                </c:pt>
                <c:pt idx="1562">
                  <c:v>4.2373392043634902E-4</c:v>
                </c:pt>
                <c:pt idx="1563">
                  <c:v>4.13220653931316E-4</c:v>
                </c:pt>
                <c:pt idx="1564">
                  <c:v>4.1738975025983901E-4</c:v>
                </c:pt>
                <c:pt idx="1565">
                  <c:v>4.08398758289431E-4</c:v>
                </c:pt>
                <c:pt idx="1566">
                  <c:v>3.7904678880547798E-4</c:v>
                </c:pt>
                <c:pt idx="1567">
                  <c:v>4.26574661834301E-4</c:v>
                </c:pt>
                <c:pt idx="1568">
                  <c:v>3.8257419539672799E-4</c:v>
                </c:pt>
                <c:pt idx="1569">
                  <c:v>3.9465758075197198E-4</c:v>
                </c:pt>
                <c:pt idx="1570">
                  <c:v>3.7755797032598199E-4</c:v>
                </c:pt>
                <c:pt idx="1571">
                  <c:v>3.9501697549027101E-4</c:v>
                </c:pt>
                <c:pt idx="1572">
                  <c:v>4.3758653917965801E-4</c:v>
                </c:pt>
                <c:pt idx="1573">
                  <c:v>4.1632415891665802E-4</c:v>
                </c:pt>
                <c:pt idx="1574">
                  <c:v>3.5670830016883099E-4</c:v>
                </c:pt>
                <c:pt idx="1575">
                  <c:v>4.0368160867127498E-4</c:v>
                </c:pt>
                <c:pt idx="1576">
                  <c:v>4.3637631338119099E-4</c:v>
                </c:pt>
                <c:pt idx="1577">
                  <c:v>3.9211065521556701E-4</c:v>
                </c:pt>
                <c:pt idx="1578">
                  <c:v>6.0630236628930799E-4</c:v>
                </c:pt>
                <c:pt idx="1579">
                  <c:v>-2.3240519227176601E-4</c:v>
                </c:pt>
                <c:pt idx="1580">
                  <c:v>4.06856159402219E-4</c:v>
                </c:pt>
                <c:pt idx="1581">
                  <c:v>4.5374518902973102E-4</c:v>
                </c:pt>
                <c:pt idx="1582">
                  <c:v>3.9572274869127802E-4</c:v>
                </c:pt>
                <c:pt idx="1583">
                  <c:v>3.83647893123012E-4</c:v>
                </c:pt>
                <c:pt idx="1584">
                  <c:v>4.1110198647986999E-4</c:v>
                </c:pt>
                <c:pt idx="1585">
                  <c:v>3.7829913158586402E-4</c:v>
                </c:pt>
                <c:pt idx="1586">
                  <c:v>4.1122614772183698E-4</c:v>
                </c:pt>
                <c:pt idx="1587">
                  <c:v>4.0598817658070099E-4</c:v>
                </c:pt>
                <c:pt idx="1588">
                  <c:v>4.0482246186258398E-4</c:v>
                </c:pt>
                <c:pt idx="1589">
                  <c:v>4.3273563290094098E-4</c:v>
                </c:pt>
                <c:pt idx="1590">
                  <c:v>4.1089235044308302E-4</c:v>
                </c:pt>
                <c:pt idx="1591">
                  <c:v>4.4029783502924999E-4</c:v>
                </c:pt>
                <c:pt idx="1592">
                  <c:v>4.0753256562869601E-4</c:v>
                </c:pt>
                <c:pt idx="1593">
                  <c:v>4.4448473991494299E-4</c:v>
                </c:pt>
                <c:pt idx="1594">
                  <c:v>3.7470948561949203E-4</c:v>
                </c:pt>
                <c:pt idx="1595">
                  <c:v>3.76787888425581E-4</c:v>
                </c:pt>
                <c:pt idx="1596">
                  <c:v>4.1425326833754701E-4</c:v>
                </c:pt>
                <c:pt idx="1597">
                  <c:v>4.05020808698086E-4</c:v>
                </c:pt>
                <c:pt idx="1598">
                  <c:v>4.1770593104991602E-4</c:v>
                </c:pt>
                <c:pt idx="1599">
                  <c:v>4.1569155644971301E-4</c:v>
                </c:pt>
                <c:pt idx="1600">
                  <c:v>3.9288779013655099E-4</c:v>
                </c:pt>
                <c:pt idx="1601">
                  <c:v>4.04354017073404E-4</c:v>
                </c:pt>
                <c:pt idx="1602">
                  <c:v>3.9595526594073197E-4</c:v>
                </c:pt>
                <c:pt idx="1603">
                  <c:v>4.2602155055110401E-4</c:v>
                </c:pt>
                <c:pt idx="1604">
                  <c:v>4.0264816092045098E-4</c:v>
                </c:pt>
                <c:pt idx="1605">
                  <c:v>4.16864192316692E-4</c:v>
                </c:pt>
                <c:pt idx="1606">
                  <c:v>3.8236059858270098E-4</c:v>
                </c:pt>
                <c:pt idx="1607">
                  <c:v>4.3977196086616098E-4</c:v>
                </c:pt>
                <c:pt idx="1608">
                  <c:v>3.98847208900037E-4</c:v>
                </c:pt>
                <c:pt idx="1609">
                  <c:v>4.27023510338365E-4</c:v>
                </c:pt>
                <c:pt idx="1610">
                  <c:v>4.0760199049236603E-4</c:v>
                </c:pt>
                <c:pt idx="1611">
                  <c:v>3.8780392965670301E-4</c:v>
                </c:pt>
                <c:pt idx="1612">
                  <c:v>4.4419274585122301E-4</c:v>
                </c:pt>
                <c:pt idx="1613">
                  <c:v>4.1372841367050798E-4</c:v>
                </c:pt>
                <c:pt idx="1614">
                  <c:v>3.9832854039115298E-4</c:v>
                </c:pt>
                <c:pt idx="1615">
                  <c:v>4.5501208798017401E-4</c:v>
                </c:pt>
                <c:pt idx="1616">
                  <c:v>4.3878268777400298E-4</c:v>
                </c:pt>
                <c:pt idx="1617">
                  <c:v>4.5472375833867802E-4</c:v>
                </c:pt>
                <c:pt idx="1618">
                  <c:v>4.3693686255943302E-4</c:v>
                </c:pt>
                <c:pt idx="1619">
                  <c:v>4.1007211113860498E-4</c:v>
                </c:pt>
                <c:pt idx="1620">
                  <c:v>4.18036472674957E-4</c:v>
                </c:pt>
                <c:pt idx="1621">
                  <c:v>4.6240745015658201E-4</c:v>
                </c:pt>
                <c:pt idx="1622">
                  <c:v>4.1655343717630298E-4</c:v>
                </c:pt>
                <c:pt idx="1623">
                  <c:v>4.11671005685524E-4</c:v>
                </c:pt>
                <c:pt idx="1624">
                  <c:v>4.4550364230492001E-4</c:v>
                </c:pt>
                <c:pt idx="1625">
                  <c:v>4.49926719241273E-4</c:v>
                </c:pt>
                <c:pt idx="1626">
                  <c:v>4.0575287888787199E-4</c:v>
                </c:pt>
                <c:pt idx="1627">
                  <c:v>4.0983612491488698E-4</c:v>
                </c:pt>
                <c:pt idx="1628">
                  <c:v>4.2494127945522998E-4</c:v>
                </c:pt>
                <c:pt idx="1629">
                  <c:v>4.3322732401490898E-4</c:v>
                </c:pt>
                <c:pt idx="1630">
                  <c:v>4.5777258413445202E-4</c:v>
                </c:pt>
                <c:pt idx="1631">
                  <c:v>4.2352458653752498E-4</c:v>
                </c:pt>
                <c:pt idx="1632">
                  <c:v>4.20631943722228E-4</c:v>
                </c:pt>
                <c:pt idx="1633">
                  <c:v>4.11163470374091E-4</c:v>
                </c:pt>
                <c:pt idx="1634">
                  <c:v>4.2481893396047199E-4</c:v>
                </c:pt>
                <c:pt idx="1635">
                  <c:v>4.27250263909446E-4</c:v>
                </c:pt>
                <c:pt idx="1636">
                  <c:v>4.2300856947684301E-4</c:v>
                </c:pt>
                <c:pt idx="1637">
                  <c:v>4.62584517164364E-4</c:v>
                </c:pt>
                <c:pt idx="1638">
                  <c:v>4.2101125786468902E-4</c:v>
                </c:pt>
                <c:pt idx="1639">
                  <c:v>4.19480693908214E-4</c:v>
                </c:pt>
                <c:pt idx="1640">
                  <c:v>4.0646528927532999E-4</c:v>
                </c:pt>
                <c:pt idx="1641">
                  <c:v>4.10639045963861E-4</c:v>
                </c:pt>
                <c:pt idx="1642">
                  <c:v>4.2353744728650903E-4</c:v>
                </c:pt>
                <c:pt idx="1643">
                  <c:v>4.6286521399988598E-4</c:v>
                </c:pt>
                <c:pt idx="1644">
                  <c:v>4.1410797248682098E-4</c:v>
                </c:pt>
                <c:pt idx="1645">
                  <c:v>4.2265909440982401E-4</c:v>
                </c:pt>
                <c:pt idx="1646">
                  <c:v>4.2080553945652102E-4</c:v>
                </c:pt>
                <c:pt idx="1647">
                  <c:v>4.03673332807305E-4</c:v>
                </c:pt>
                <c:pt idx="1648">
                  <c:v>4.3345155702498197E-4</c:v>
                </c:pt>
                <c:pt idx="1649">
                  <c:v>4.1239369330816299E-4</c:v>
                </c:pt>
                <c:pt idx="1650">
                  <c:v>4.3902346071174E-4</c:v>
                </c:pt>
                <c:pt idx="1651">
                  <c:v>4.28669602025513E-4</c:v>
                </c:pt>
                <c:pt idx="1652">
                  <c:v>4.5547301476529399E-4</c:v>
                </c:pt>
                <c:pt idx="1653">
                  <c:v>4.0515002611385599E-4</c:v>
                </c:pt>
                <c:pt idx="1654">
                  <c:v>4.7245913886558298E-4</c:v>
                </c:pt>
                <c:pt idx="1655">
                  <c:v>4.17367757459764E-4</c:v>
                </c:pt>
                <c:pt idx="1656">
                  <c:v>4.1524333812782298E-4</c:v>
                </c:pt>
                <c:pt idx="1657">
                  <c:v>3.9614073059754499E-4</c:v>
                </c:pt>
                <c:pt idx="1658">
                  <c:v>4.3233216121906301E-4</c:v>
                </c:pt>
                <c:pt idx="1659">
                  <c:v>4.11558047138173E-4</c:v>
                </c:pt>
                <c:pt idx="1660">
                  <c:v>4.6582615447797302E-4</c:v>
                </c:pt>
                <c:pt idx="1661">
                  <c:v>4.2214685062377398E-4</c:v>
                </c:pt>
                <c:pt idx="1662">
                  <c:v>4.1806116003936398E-4</c:v>
                </c:pt>
                <c:pt idx="1663">
                  <c:v>4.1782341989653698E-4</c:v>
                </c:pt>
                <c:pt idx="1664">
                  <c:v>4.4727806238100201E-4</c:v>
                </c:pt>
                <c:pt idx="1665">
                  <c:v>4.0441654849532902E-4</c:v>
                </c:pt>
                <c:pt idx="1666">
                  <c:v>4.2144109131596899E-4</c:v>
                </c:pt>
                <c:pt idx="1667">
                  <c:v>4.17254719381567E-4</c:v>
                </c:pt>
                <c:pt idx="1668">
                  <c:v>4.1415557815078401E-4</c:v>
                </c:pt>
                <c:pt idx="1669">
                  <c:v>4.52113610237249E-4</c:v>
                </c:pt>
                <c:pt idx="1670">
                  <c:v>4.2165234347484102E-4</c:v>
                </c:pt>
                <c:pt idx="1671">
                  <c:v>3.9634632767251499E-4</c:v>
                </c:pt>
                <c:pt idx="1672">
                  <c:v>4.1121586776457101E-4</c:v>
                </c:pt>
                <c:pt idx="1673">
                  <c:v>4.59508084336374E-4</c:v>
                </c:pt>
                <c:pt idx="1674">
                  <c:v>4.5161903547309999E-4</c:v>
                </c:pt>
                <c:pt idx="1675">
                  <c:v>4.2285344098234E-4</c:v>
                </c:pt>
                <c:pt idx="1676">
                  <c:v>4.7341248929678699E-4</c:v>
                </c:pt>
                <c:pt idx="1677">
                  <c:v>4.60679920679433E-4</c:v>
                </c:pt>
                <c:pt idx="1678">
                  <c:v>4.3110969319567398E-4</c:v>
                </c:pt>
                <c:pt idx="1679">
                  <c:v>4.2738681689372099E-4</c:v>
                </c:pt>
                <c:pt idx="1680">
                  <c:v>4.0113697123160801E-4</c:v>
                </c:pt>
                <c:pt idx="1681">
                  <c:v>4.3115711924970797E-4</c:v>
                </c:pt>
                <c:pt idx="1682">
                  <c:v>4.3248369166823099E-4</c:v>
                </c:pt>
                <c:pt idx="1683">
                  <c:v>4.1945412230268402E-4</c:v>
                </c:pt>
                <c:pt idx="1684">
                  <c:v>4.5542849462557099E-4</c:v>
                </c:pt>
                <c:pt idx="1685">
                  <c:v>4.6529012699172799E-4</c:v>
                </c:pt>
                <c:pt idx="1686">
                  <c:v>4.1560463553503701E-4</c:v>
                </c:pt>
                <c:pt idx="1687">
                  <c:v>4.1195153526917602E-4</c:v>
                </c:pt>
                <c:pt idx="1688">
                  <c:v>4.4732498283692402E-4</c:v>
                </c:pt>
                <c:pt idx="1689">
                  <c:v>4.2200924211847099E-4</c:v>
                </c:pt>
                <c:pt idx="1690">
                  <c:v>4.4330165215127802E-4</c:v>
                </c:pt>
                <c:pt idx="1691">
                  <c:v>4.2460172259566802E-4</c:v>
                </c:pt>
                <c:pt idx="1692">
                  <c:v>4.6930688085079401E-4</c:v>
                </c:pt>
                <c:pt idx="1693">
                  <c:v>4.50096751379359E-4</c:v>
                </c:pt>
                <c:pt idx="1694">
                  <c:v>4.2362989755294702E-4</c:v>
                </c:pt>
                <c:pt idx="1695">
                  <c:v>4.5703589677661602E-4</c:v>
                </c:pt>
                <c:pt idx="1696">
                  <c:v>4.5811521490953601E-4</c:v>
                </c:pt>
                <c:pt idx="1697">
                  <c:v>4.0847708566698498E-4</c:v>
                </c:pt>
                <c:pt idx="1698">
                  <c:v>4.5130364422108702E-4</c:v>
                </c:pt>
                <c:pt idx="1699">
                  <c:v>4.4368984108023301E-4</c:v>
                </c:pt>
                <c:pt idx="1700">
                  <c:v>4.5578632935570597E-4</c:v>
                </c:pt>
                <c:pt idx="1701">
                  <c:v>4.16759902529839E-4</c:v>
                </c:pt>
                <c:pt idx="1702">
                  <c:v>4.2661476037898901E-4</c:v>
                </c:pt>
                <c:pt idx="1703">
                  <c:v>4.23242025229644E-4</c:v>
                </c:pt>
                <c:pt idx="1704">
                  <c:v>3.9476116212448E-4</c:v>
                </c:pt>
                <c:pt idx="1705">
                  <c:v>4.21860777016527E-4</c:v>
                </c:pt>
                <c:pt idx="1706">
                  <c:v>4.1678928553236699E-4</c:v>
                </c:pt>
                <c:pt idx="1707">
                  <c:v>4.7549275331134797E-4</c:v>
                </c:pt>
                <c:pt idx="1708">
                  <c:v>4.6018505811552801E-4</c:v>
                </c:pt>
                <c:pt idx="1709">
                  <c:v>4.5238568285833501E-4</c:v>
                </c:pt>
                <c:pt idx="1710">
                  <c:v>4.5196264558899701E-4</c:v>
                </c:pt>
                <c:pt idx="1712">
                  <c:v>5.0667891921676801E-4</c:v>
                </c:pt>
                <c:pt idx="1713">
                  <c:v>4.1056519729940701E-4</c:v>
                </c:pt>
                <c:pt idx="1714">
                  <c:v>4.4097618341580602E-4</c:v>
                </c:pt>
                <c:pt idx="1715">
                  <c:v>4.5341659151411801E-4</c:v>
                </c:pt>
                <c:pt idx="1716">
                  <c:v>4.4609458189425502E-4</c:v>
                </c:pt>
                <c:pt idx="1717">
                  <c:v>4.3054810125694998E-4</c:v>
                </c:pt>
                <c:pt idx="1718">
                  <c:v>4.8708264869604199E-4</c:v>
                </c:pt>
                <c:pt idx="1719">
                  <c:v>4.2644130751062602E-4</c:v>
                </c:pt>
                <c:pt idx="1720">
                  <c:v>4.0721947539723298E-4</c:v>
                </c:pt>
                <c:pt idx="1721">
                  <c:v>4.5365330301471899E-4</c:v>
                </c:pt>
                <c:pt idx="1722">
                  <c:v>4.2694068698642901E-4</c:v>
                </c:pt>
                <c:pt idx="1723">
                  <c:v>4.0331651712360601E-4</c:v>
                </c:pt>
                <c:pt idx="1724">
                  <c:v>4.4446596708191803E-4</c:v>
                </c:pt>
                <c:pt idx="1725">
                  <c:v>4.1248046258482099E-4</c:v>
                </c:pt>
                <c:pt idx="1726">
                  <c:v>4.3255340578734499E-4</c:v>
                </c:pt>
                <c:pt idx="1727">
                  <c:v>4.6723193049820401E-4</c:v>
                </c:pt>
                <c:pt idx="1728">
                  <c:v>4.1893420467418899E-4</c:v>
                </c:pt>
                <c:pt idx="1729">
                  <c:v>4.4212505311651799E-4</c:v>
                </c:pt>
                <c:pt idx="1730">
                  <c:v>4.4829907572248198E-4</c:v>
                </c:pt>
                <c:pt idx="1731">
                  <c:v>4.4395526340231298E-4</c:v>
                </c:pt>
                <c:pt idx="1732">
                  <c:v>4.7459900308386501E-4</c:v>
                </c:pt>
                <c:pt idx="1733">
                  <c:v>4.6775029533207299E-4</c:v>
                </c:pt>
                <c:pt idx="1734">
                  <c:v>4.2780434594091301E-4</c:v>
                </c:pt>
                <c:pt idx="1735">
                  <c:v>4.50753077760829E-4</c:v>
                </c:pt>
                <c:pt idx="1736">
                  <c:v>4.5091758695494201E-4</c:v>
                </c:pt>
                <c:pt idx="1737">
                  <c:v>4.4989264176572099E-4</c:v>
                </c:pt>
                <c:pt idx="1738">
                  <c:v>4.4207667639706001E-4</c:v>
                </c:pt>
                <c:pt idx="1739">
                  <c:v>4.6372829554228601E-4</c:v>
                </c:pt>
                <c:pt idx="1740">
                  <c:v>4.2685796474024298E-4</c:v>
                </c:pt>
                <c:pt idx="1741">
                  <c:v>4.9274145640309196E-4</c:v>
                </c:pt>
                <c:pt idx="1742">
                  <c:v>4.2987769735526501E-4</c:v>
                </c:pt>
                <c:pt idx="1743">
                  <c:v>4.4278738378534702E-4</c:v>
                </c:pt>
                <c:pt idx="1744">
                  <c:v>4.3181625490575001E-4</c:v>
                </c:pt>
                <c:pt idx="1745">
                  <c:v>4.1992190501412101E-4</c:v>
                </c:pt>
                <c:pt idx="1746">
                  <c:v>4.4245626844460702E-4</c:v>
                </c:pt>
                <c:pt idx="1747">
                  <c:v>4.4122235237830499E-4</c:v>
                </c:pt>
                <c:pt idx="1748">
                  <c:v>4.3311200609469298E-4</c:v>
                </c:pt>
                <c:pt idx="1749">
                  <c:v>4.4998426132970902E-4</c:v>
                </c:pt>
                <c:pt idx="1750">
                  <c:v>4.5672938393531801E-4</c:v>
                </c:pt>
                <c:pt idx="1751">
                  <c:v>4.3501201258740798E-4</c:v>
                </c:pt>
                <c:pt idx="1752">
                  <c:v>4.5386838990044902E-4</c:v>
                </c:pt>
                <c:pt idx="1753">
                  <c:v>4.4572370688104299E-4</c:v>
                </c:pt>
                <c:pt idx="1754">
                  <c:v>4.3863055239942402E-4</c:v>
                </c:pt>
                <c:pt idx="1755">
                  <c:v>4.3987439490462499E-4</c:v>
                </c:pt>
                <c:pt idx="1756">
                  <c:v>4.4011522887327302E-4</c:v>
                </c:pt>
                <c:pt idx="1757">
                  <c:v>4.58944517724485E-4</c:v>
                </c:pt>
                <c:pt idx="1758">
                  <c:v>4.5106703274912501E-4</c:v>
                </c:pt>
                <c:pt idx="1759">
                  <c:v>4.48057591359241E-4</c:v>
                </c:pt>
                <c:pt idx="1760">
                  <c:v>4.2930948192245702E-4</c:v>
                </c:pt>
                <c:pt idx="1761">
                  <c:v>4.3170302335255499E-4</c:v>
                </c:pt>
                <c:pt idx="1762">
                  <c:v>4.5711586486095002E-4</c:v>
                </c:pt>
                <c:pt idx="1763">
                  <c:v>4.3063690046172198E-4</c:v>
                </c:pt>
                <c:pt idx="1764">
                  <c:v>4.5338001205465803E-4</c:v>
                </c:pt>
                <c:pt idx="1765">
                  <c:v>4.9581820190411905E-4</c:v>
                </c:pt>
                <c:pt idx="1766">
                  <c:v>4.5752431522810399E-4</c:v>
                </c:pt>
                <c:pt idx="1767">
                  <c:v>4.5577220019986999E-4</c:v>
                </c:pt>
                <c:pt idx="1768">
                  <c:v>4.7361742239907298E-4</c:v>
                </c:pt>
                <c:pt idx="1769">
                  <c:v>4.64442448516836E-4</c:v>
                </c:pt>
                <c:pt idx="1770">
                  <c:v>4.6103135711818001E-4</c:v>
                </c:pt>
                <c:pt idx="1771">
                  <c:v>4.1970081336501798E-4</c:v>
                </c:pt>
                <c:pt idx="1772">
                  <c:v>4.5105396833392903E-4</c:v>
                </c:pt>
                <c:pt idx="1773">
                  <c:v>4.5127400139563799E-4</c:v>
                </c:pt>
                <c:pt idx="1774">
                  <c:v>4.5564971122447702E-4</c:v>
                </c:pt>
                <c:pt idx="1775">
                  <c:v>4.7734432665824699E-4</c:v>
                </c:pt>
                <c:pt idx="1776">
                  <c:v>4.8156077935716801E-4</c:v>
                </c:pt>
                <c:pt idx="1777">
                  <c:v>4.6320927397733302E-4</c:v>
                </c:pt>
                <c:pt idx="1778">
                  <c:v>4.8371253266626002E-4</c:v>
                </c:pt>
                <c:pt idx="1779">
                  <c:v>4.60994273001535E-4</c:v>
                </c:pt>
                <c:pt idx="1780">
                  <c:v>4.6273681200505098E-4</c:v>
                </c:pt>
                <c:pt idx="1781">
                  <c:v>4.8870606834248997E-4</c:v>
                </c:pt>
                <c:pt idx="1782">
                  <c:v>4.5898794749169101E-4</c:v>
                </c:pt>
                <c:pt idx="1783">
                  <c:v>4.2778598596418901E-4</c:v>
                </c:pt>
                <c:pt idx="1784">
                  <c:v>4.6509815951703098E-4</c:v>
                </c:pt>
                <c:pt idx="1785">
                  <c:v>4.2711418594077198E-4</c:v>
                </c:pt>
                <c:pt idx="1786">
                  <c:v>4.5749723455402297E-4</c:v>
                </c:pt>
                <c:pt idx="1787">
                  <c:v>4.7764601346204E-4</c:v>
                </c:pt>
                <c:pt idx="1788">
                  <c:v>4.4538831836871899E-4</c:v>
                </c:pt>
                <c:pt idx="1789">
                  <c:v>4.2640859668586199E-4</c:v>
                </c:pt>
                <c:pt idx="1790">
                  <c:v>4.90554317524303E-4</c:v>
                </c:pt>
                <c:pt idx="1791">
                  <c:v>4.3914508045919399E-4</c:v>
                </c:pt>
                <c:pt idx="1792">
                  <c:v>4.37695025315176E-4</c:v>
                </c:pt>
                <c:pt idx="1793">
                  <c:v>4.5537657567067802E-4</c:v>
                </c:pt>
                <c:pt idx="1794">
                  <c:v>4.4685106008126999E-4</c:v>
                </c:pt>
                <c:pt idx="1795">
                  <c:v>4.5656871123936902E-4</c:v>
                </c:pt>
                <c:pt idx="1796">
                  <c:v>4.6896866780984703E-4</c:v>
                </c:pt>
                <c:pt idx="1797">
                  <c:v>4.4974171208101799E-4</c:v>
                </c:pt>
                <c:pt idx="1798">
                  <c:v>4.7690253591332302E-4</c:v>
                </c:pt>
                <c:pt idx="1799">
                  <c:v>4.73582029618757E-4</c:v>
                </c:pt>
                <c:pt idx="1800">
                  <c:v>4.8540545405397297E-4</c:v>
                </c:pt>
                <c:pt idx="1801">
                  <c:v>4.5087989439939299E-4</c:v>
                </c:pt>
                <c:pt idx="1802">
                  <c:v>5.03770879990926E-4</c:v>
                </c:pt>
                <c:pt idx="1803">
                  <c:v>4.6537631155219001E-4</c:v>
                </c:pt>
                <c:pt idx="1804">
                  <c:v>4.72041560709644E-4</c:v>
                </c:pt>
                <c:pt idx="1805">
                  <c:v>4.4496244558264503E-4</c:v>
                </c:pt>
                <c:pt idx="1806">
                  <c:v>4.4810895513994198E-4</c:v>
                </c:pt>
                <c:pt idx="1807">
                  <c:v>4.8174123055240702E-4</c:v>
                </c:pt>
                <c:pt idx="1808">
                  <c:v>4.7960259722084101E-4</c:v>
                </c:pt>
                <c:pt idx="1809">
                  <c:v>4.6476674609591999E-4</c:v>
                </c:pt>
                <c:pt idx="1810">
                  <c:v>5.1100833048518595E-4</c:v>
                </c:pt>
                <c:pt idx="1811">
                  <c:v>4.6230348014120599E-4</c:v>
                </c:pt>
                <c:pt idx="1812">
                  <c:v>4.71082191302117E-4</c:v>
                </c:pt>
                <c:pt idx="1813">
                  <c:v>4.4309796531889702E-4</c:v>
                </c:pt>
                <c:pt idx="1814">
                  <c:v>4.5008970670314802E-4</c:v>
                </c:pt>
                <c:pt idx="1815">
                  <c:v>4.8796734629279599E-4</c:v>
                </c:pt>
                <c:pt idx="1816">
                  <c:v>4.7585118236118698E-4</c:v>
                </c:pt>
                <c:pt idx="1817">
                  <c:v>4.71457365002075E-4</c:v>
                </c:pt>
                <c:pt idx="1818">
                  <c:v>4.6218357660573599E-4</c:v>
                </c:pt>
                <c:pt idx="1819">
                  <c:v>4.5066196383954598E-4</c:v>
                </c:pt>
                <c:pt idx="1820">
                  <c:v>4.8041653411398498E-4</c:v>
                </c:pt>
                <c:pt idx="1821">
                  <c:v>4.5791938557203198E-4</c:v>
                </c:pt>
                <c:pt idx="1822">
                  <c:v>4.5070636744013701E-4</c:v>
                </c:pt>
                <c:pt idx="1823">
                  <c:v>4.53197208740283E-4</c:v>
                </c:pt>
                <c:pt idx="1824">
                  <c:v>4.4972804800581898E-4</c:v>
                </c:pt>
                <c:pt idx="1825">
                  <c:v>4.61731796281352E-4</c:v>
                </c:pt>
                <c:pt idx="1826">
                  <c:v>4.7297168453812701E-4</c:v>
                </c:pt>
                <c:pt idx="1827">
                  <c:v>5.0391519321978605E-4</c:v>
                </c:pt>
                <c:pt idx="1828">
                  <c:v>4.5363575018989602E-4</c:v>
                </c:pt>
                <c:pt idx="1829">
                  <c:v>5.3036486196852398E-4</c:v>
                </c:pt>
                <c:pt idx="1830">
                  <c:v>4.6435257271957903E-4</c:v>
                </c:pt>
                <c:pt idx="1831">
                  <c:v>4.9939984741283899E-4</c:v>
                </c:pt>
                <c:pt idx="1832">
                  <c:v>4.5953552545038699E-4</c:v>
                </c:pt>
                <c:pt idx="1833">
                  <c:v>4.7492054822671997E-4</c:v>
                </c:pt>
                <c:pt idx="1834">
                  <c:v>5.0761384432693299E-4</c:v>
                </c:pt>
                <c:pt idx="1835">
                  <c:v>4.72585437006331E-4</c:v>
                </c:pt>
                <c:pt idx="1836">
                  <c:v>4.6465223028804002E-4</c:v>
                </c:pt>
                <c:pt idx="1837">
                  <c:v>4.55301076508239E-4</c:v>
                </c:pt>
                <c:pt idx="1838">
                  <c:v>4.5141077315364502E-4</c:v>
                </c:pt>
                <c:pt idx="1839">
                  <c:v>4.37750178774727E-4</c:v>
                </c:pt>
                <c:pt idx="1840">
                  <c:v>4.9446196830633103E-4</c:v>
                </c:pt>
                <c:pt idx="1841">
                  <c:v>4.9266841727805904E-4</c:v>
                </c:pt>
                <c:pt idx="1842">
                  <c:v>4.44046105158428E-4</c:v>
                </c:pt>
                <c:pt idx="1843">
                  <c:v>4.9183766847394499E-4</c:v>
                </c:pt>
                <c:pt idx="1844">
                  <c:v>4.83362883997212E-4</c:v>
                </c:pt>
                <c:pt idx="1845">
                  <c:v>5.3255876012733904E-4</c:v>
                </c:pt>
                <c:pt idx="1846">
                  <c:v>5.2331229919929702E-4</c:v>
                </c:pt>
                <c:pt idx="1847">
                  <c:v>4.7963818896171699E-4</c:v>
                </c:pt>
                <c:pt idx="1848">
                  <c:v>4.7899282501163499E-4</c:v>
                </c:pt>
                <c:pt idx="1849">
                  <c:v>4.9696383704211098E-4</c:v>
                </c:pt>
                <c:pt idx="1850">
                  <c:v>5.2228816035564097E-4</c:v>
                </c:pt>
                <c:pt idx="1851">
                  <c:v>4.4935793920807698E-4</c:v>
                </c:pt>
                <c:pt idx="1852">
                  <c:v>4.5779631111564101E-4</c:v>
                </c:pt>
                <c:pt idx="1853">
                  <c:v>4.6981474716572402E-4</c:v>
                </c:pt>
                <c:pt idx="1854">
                  <c:v>4.3286238337623202E-4</c:v>
                </c:pt>
                <c:pt idx="1855">
                  <c:v>4.8380111724098001E-4</c:v>
                </c:pt>
                <c:pt idx="1856">
                  <c:v>4.66927020155932E-4</c:v>
                </c:pt>
                <c:pt idx="1857">
                  <c:v>4.6264580361474899E-4</c:v>
                </c:pt>
                <c:pt idx="1858">
                  <c:v>5.20389146150492E-4</c:v>
                </c:pt>
                <c:pt idx="1859">
                  <c:v>4.7605098044947302E-4</c:v>
                </c:pt>
                <c:pt idx="1860">
                  <c:v>4.8245082642591603E-4</c:v>
                </c:pt>
                <c:pt idx="1861">
                  <c:v>4.5757066744323401E-4</c:v>
                </c:pt>
                <c:pt idx="1862">
                  <c:v>4.62135809527881E-4</c:v>
                </c:pt>
                <c:pt idx="1863">
                  <c:v>4.33899283760817E-4</c:v>
                </c:pt>
                <c:pt idx="1864">
                  <c:v>4.8059272205253903E-4</c:v>
                </c:pt>
                <c:pt idx="1865">
                  <c:v>4.4985605538169299E-4</c:v>
                </c:pt>
                <c:pt idx="1866">
                  <c:v>4.9649437015564398E-4</c:v>
                </c:pt>
                <c:pt idx="1867">
                  <c:v>4.7660136422530101E-4</c:v>
                </c:pt>
                <c:pt idx="1868">
                  <c:v>4.7077638179149502E-4</c:v>
                </c:pt>
                <c:pt idx="1869">
                  <c:v>4.9216944718975895E-4</c:v>
                </c:pt>
                <c:pt idx="1870">
                  <c:v>5.1688857191856195E-4</c:v>
                </c:pt>
                <c:pt idx="1871">
                  <c:v>4.4503048251606499E-4</c:v>
                </c:pt>
                <c:pt idx="1872">
                  <c:v>5.0699967152678801E-4</c:v>
                </c:pt>
                <c:pt idx="1873">
                  <c:v>4.5176425923236301E-4</c:v>
                </c:pt>
                <c:pt idx="1874">
                  <c:v>4.6684148884539403E-4</c:v>
                </c:pt>
                <c:pt idx="1875">
                  <c:v>4.41649232103001E-4</c:v>
                </c:pt>
                <c:pt idx="1876">
                  <c:v>4.7647088274317901E-4</c:v>
                </c:pt>
                <c:pt idx="1877">
                  <c:v>4.6572317631897301E-4</c:v>
                </c:pt>
                <c:pt idx="1878">
                  <c:v>4.4626366099348197E-4</c:v>
                </c:pt>
                <c:pt idx="1879">
                  <c:v>4.7604320695878599E-4</c:v>
                </c:pt>
                <c:pt idx="1880">
                  <c:v>5.0992393665752803E-4</c:v>
                </c:pt>
                <c:pt idx="1881">
                  <c:v>4.7428283341765701E-4</c:v>
                </c:pt>
                <c:pt idx="1882">
                  <c:v>4.5135194829286601E-4</c:v>
                </c:pt>
                <c:pt idx="1883">
                  <c:v>4.9342155769196495E-4</c:v>
                </c:pt>
                <c:pt idx="1884">
                  <c:v>4.6506383105769102E-4</c:v>
                </c:pt>
                <c:pt idx="1885">
                  <c:v>4.9339988242472698E-4</c:v>
                </c:pt>
                <c:pt idx="1886">
                  <c:v>4.8212768703463199E-4</c:v>
                </c:pt>
                <c:pt idx="1887">
                  <c:v>4.5369349413648203E-4</c:v>
                </c:pt>
                <c:pt idx="1888">
                  <c:v>4.7675940443787099E-4</c:v>
                </c:pt>
                <c:pt idx="1889">
                  <c:v>4.9624191542189196E-4</c:v>
                </c:pt>
                <c:pt idx="1890">
                  <c:v>4.65880007771613E-4</c:v>
                </c:pt>
                <c:pt idx="1891">
                  <c:v>4.6138725912442499E-4</c:v>
                </c:pt>
                <c:pt idx="1892">
                  <c:v>4.6793574907692798E-4</c:v>
                </c:pt>
                <c:pt idx="1893">
                  <c:v>4.57087975321075E-4</c:v>
                </c:pt>
                <c:pt idx="1894">
                  <c:v>5.1733354241725903E-4</c:v>
                </c:pt>
                <c:pt idx="1895">
                  <c:v>4.8801293347077498E-4</c:v>
                </c:pt>
                <c:pt idx="1896">
                  <c:v>4.9722630840057095E-4</c:v>
                </c:pt>
                <c:pt idx="1897">
                  <c:v>5.0963974528922204E-4</c:v>
                </c:pt>
                <c:pt idx="1898">
                  <c:v>4.5618100186740299E-4</c:v>
                </c:pt>
                <c:pt idx="1899">
                  <c:v>5.11038465349878E-4</c:v>
                </c:pt>
                <c:pt idx="1900">
                  <c:v>4.9348516080103004E-4</c:v>
                </c:pt>
                <c:pt idx="1901">
                  <c:v>4.5656873700848102E-4</c:v>
                </c:pt>
                <c:pt idx="1902">
                  <c:v>5.1226370081525999E-4</c:v>
                </c:pt>
                <c:pt idx="1903">
                  <c:v>4.7665249107746303E-4</c:v>
                </c:pt>
                <c:pt idx="1904">
                  <c:v>4.5433731534775E-4</c:v>
                </c:pt>
                <c:pt idx="1905">
                  <c:v>4.7263969805595702E-4</c:v>
                </c:pt>
                <c:pt idx="1906">
                  <c:v>5.3019508472452396E-4</c:v>
                </c:pt>
                <c:pt idx="1907">
                  <c:v>5.1118621101524299E-4</c:v>
                </c:pt>
                <c:pt idx="1908">
                  <c:v>4.8120033113598201E-4</c:v>
                </c:pt>
                <c:pt idx="1909">
                  <c:v>5.0121550854975196E-4</c:v>
                </c:pt>
                <c:pt idx="1910">
                  <c:v>4.9561747386947302E-4</c:v>
                </c:pt>
                <c:pt idx="1911">
                  <c:v>4.6049961812417902E-4</c:v>
                </c:pt>
                <c:pt idx="1912">
                  <c:v>5.1701342154096997E-4</c:v>
                </c:pt>
                <c:pt idx="1913">
                  <c:v>5.1461968175786101E-4</c:v>
                </c:pt>
                <c:pt idx="1914">
                  <c:v>4.7284229151992301E-4</c:v>
                </c:pt>
                <c:pt idx="1915">
                  <c:v>5.1669827702599904E-4</c:v>
                </c:pt>
                <c:pt idx="1916">
                  <c:v>4.9681719979771601E-4</c:v>
                </c:pt>
                <c:pt idx="1917">
                  <c:v>5.5528759262584695E-4</c:v>
                </c:pt>
                <c:pt idx="1918">
                  <c:v>4.8899526488152903E-4</c:v>
                </c:pt>
                <c:pt idx="1919">
                  <c:v>4.8721233554026999E-4</c:v>
                </c:pt>
                <c:pt idx="1920">
                  <c:v>4.6905997269735601E-4</c:v>
                </c:pt>
                <c:pt idx="1921">
                  <c:v>4.9014661554412197E-4</c:v>
                </c:pt>
                <c:pt idx="1922">
                  <c:v>4.5778634509218401E-4</c:v>
                </c:pt>
                <c:pt idx="1923">
                  <c:v>4.9247667569208805E-4</c:v>
                </c:pt>
                <c:pt idx="1924">
                  <c:v>5.10211464895031E-4</c:v>
                </c:pt>
                <c:pt idx="1925">
                  <c:v>5.2864232408677495E-4</c:v>
                </c:pt>
                <c:pt idx="1926">
                  <c:v>4.6176813575132201E-4</c:v>
                </c:pt>
                <c:pt idx="1927">
                  <c:v>4.8423756161607601E-4</c:v>
                </c:pt>
                <c:pt idx="1928">
                  <c:v>4.8826849921407002E-4</c:v>
                </c:pt>
                <c:pt idx="1929">
                  <c:v>5.08333192153431E-4</c:v>
                </c:pt>
                <c:pt idx="1930">
                  <c:v>4.8688275811031601E-4</c:v>
                </c:pt>
                <c:pt idx="1931">
                  <c:v>4.7178873244715198E-4</c:v>
                </c:pt>
                <c:pt idx="1932">
                  <c:v>4.8335935073070001E-4</c:v>
                </c:pt>
                <c:pt idx="1933">
                  <c:v>4.8065830827675597E-4</c:v>
                </c:pt>
                <c:pt idx="1934">
                  <c:v>5.0290001259325502E-4</c:v>
                </c:pt>
                <c:pt idx="1935">
                  <c:v>4.9999238936281705E-4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5C-45A5-AB0E-2AFC830AC175}"/>
            </c:ext>
          </c:extLst>
        </c:ser>
        <c:ser>
          <c:idx val="5"/>
          <c:order val="5"/>
          <c:tx>
            <c:v>up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'[manParal_Aries_Nb3Sn_Nb_Cu(SUBU2)DL_11_02_19.xlsx]data_Loop'!$AF$12:$AF$2000</c:f>
              <c:numCache>
                <c:formatCode>General</c:formatCode>
                <c:ptCount val="1989"/>
                <c:pt idx="0">
                  <c:v>-15000.1015625</c:v>
                </c:pt>
                <c:pt idx="1">
                  <c:v>-14999.8642578125</c:v>
                </c:pt>
                <c:pt idx="2">
                  <c:v>-14994.7119140625</c:v>
                </c:pt>
                <c:pt idx="3">
                  <c:v>-14982.447753906201</c:v>
                </c:pt>
                <c:pt idx="4">
                  <c:v>-14968.083496093799</c:v>
                </c:pt>
                <c:pt idx="5">
                  <c:v>-14953.6875</c:v>
                </c:pt>
                <c:pt idx="6">
                  <c:v>-14938.9033203125</c:v>
                </c:pt>
                <c:pt idx="7">
                  <c:v>-14923.869140625</c:v>
                </c:pt>
                <c:pt idx="8">
                  <c:v>-14908.98046875</c:v>
                </c:pt>
                <c:pt idx="9">
                  <c:v>-14893.450683593799</c:v>
                </c:pt>
                <c:pt idx="10">
                  <c:v>-14877.632324218701</c:v>
                </c:pt>
                <c:pt idx="11">
                  <c:v>-14863.423339843799</c:v>
                </c:pt>
                <c:pt idx="12">
                  <c:v>-14849.113769531299</c:v>
                </c:pt>
                <c:pt idx="13">
                  <c:v>-14833.911621093799</c:v>
                </c:pt>
                <c:pt idx="14">
                  <c:v>-14819.199707031299</c:v>
                </c:pt>
                <c:pt idx="15">
                  <c:v>-14804.588378906201</c:v>
                </c:pt>
                <c:pt idx="16">
                  <c:v>-14789.687988281201</c:v>
                </c:pt>
                <c:pt idx="17">
                  <c:v>-14774.510253906201</c:v>
                </c:pt>
                <c:pt idx="18">
                  <c:v>-14759.5966796875</c:v>
                </c:pt>
                <c:pt idx="19">
                  <c:v>-14744.306152343799</c:v>
                </c:pt>
                <c:pt idx="20">
                  <c:v>-14728.939941406201</c:v>
                </c:pt>
                <c:pt idx="21">
                  <c:v>-14714.5302734375</c:v>
                </c:pt>
                <c:pt idx="22">
                  <c:v>-14699.982421875</c:v>
                </c:pt>
                <c:pt idx="23">
                  <c:v>-14684.402832031299</c:v>
                </c:pt>
                <c:pt idx="24">
                  <c:v>-14669.162109375</c:v>
                </c:pt>
                <c:pt idx="25">
                  <c:v>-14654.688964843799</c:v>
                </c:pt>
                <c:pt idx="26">
                  <c:v>-14639.44921875</c:v>
                </c:pt>
                <c:pt idx="27">
                  <c:v>-14624.1962890625</c:v>
                </c:pt>
                <c:pt idx="28">
                  <c:v>-14609.748046875</c:v>
                </c:pt>
                <c:pt idx="29">
                  <c:v>-14594.595703125</c:v>
                </c:pt>
                <c:pt idx="30">
                  <c:v>-14579.431640625</c:v>
                </c:pt>
                <c:pt idx="31">
                  <c:v>-14565.0966796875</c:v>
                </c:pt>
                <c:pt idx="32">
                  <c:v>-14550.0068359375</c:v>
                </c:pt>
                <c:pt idx="33">
                  <c:v>-14534.704589843799</c:v>
                </c:pt>
                <c:pt idx="34">
                  <c:v>-14520.0556640625</c:v>
                </c:pt>
                <c:pt idx="35">
                  <c:v>-14505.205566406201</c:v>
                </c:pt>
                <c:pt idx="36">
                  <c:v>-14489.8525390625</c:v>
                </c:pt>
                <c:pt idx="37">
                  <c:v>-14475.152832031299</c:v>
                </c:pt>
                <c:pt idx="38">
                  <c:v>-14460.554199218701</c:v>
                </c:pt>
                <c:pt idx="39">
                  <c:v>-14445.4267578125</c:v>
                </c:pt>
                <c:pt idx="40">
                  <c:v>-14430.425292968701</c:v>
                </c:pt>
                <c:pt idx="41">
                  <c:v>-14415.6376953125</c:v>
                </c:pt>
                <c:pt idx="42">
                  <c:v>-14400.787109375</c:v>
                </c:pt>
                <c:pt idx="43">
                  <c:v>-14385.861816406201</c:v>
                </c:pt>
                <c:pt idx="44">
                  <c:v>-14370.835449218701</c:v>
                </c:pt>
                <c:pt idx="45">
                  <c:v>-14355.708984375</c:v>
                </c:pt>
                <c:pt idx="46">
                  <c:v>-14341.0224609375</c:v>
                </c:pt>
                <c:pt idx="47">
                  <c:v>-14326.184082031201</c:v>
                </c:pt>
                <c:pt idx="48">
                  <c:v>-14310.6923828125</c:v>
                </c:pt>
                <c:pt idx="49">
                  <c:v>-14295.816894531299</c:v>
                </c:pt>
                <c:pt idx="50">
                  <c:v>-14281.205566406201</c:v>
                </c:pt>
                <c:pt idx="51">
                  <c:v>-14266.12890625</c:v>
                </c:pt>
                <c:pt idx="52">
                  <c:v>-14250.75</c:v>
                </c:pt>
                <c:pt idx="53">
                  <c:v>-14236.000488281201</c:v>
                </c:pt>
                <c:pt idx="54">
                  <c:v>-14220.7734375</c:v>
                </c:pt>
                <c:pt idx="55">
                  <c:v>-14205.0810546875</c:v>
                </c:pt>
                <c:pt idx="56">
                  <c:v>-14190.695800781299</c:v>
                </c:pt>
                <c:pt idx="57">
                  <c:v>-14176.171875</c:v>
                </c:pt>
                <c:pt idx="58">
                  <c:v>-14161.24609375</c:v>
                </c:pt>
                <c:pt idx="59">
                  <c:v>-14146.496582031201</c:v>
                </c:pt>
                <c:pt idx="60">
                  <c:v>-14131.281738281201</c:v>
                </c:pt>
                <c:pt idx="61">
                  <c:v>-14116.2802734375</c:v>
                </c:pt>
                <c:pt idx="62">
                  <c:v>-14101.757324218701</c:v>
                </c:pt>
                <c:pt idx="63">
                  <c:v>-14086.6181640625</c:v>
                </c:pt>
                <c:pt idx="64">
                  <c:v>-14071.4404296875</c:v>
                </c:pt>
                <c:pt idx="65">
                  <c:v>-14056.312988281201</c:v>
                </c:pt>
                <c:pt idx="66">
                  <c:v>-14041.010253906201</c:v>
                </c:pt>
                <c:pt idx="67">
                  <c:v>-14026.349121093799</c:v>
                </c:pt>
                <c:pt idx="68">
                  <c:v>-14012.203125</c:v>
                </c:pt>
                <c:pt idx="69">
                  <c:v>-13997.2138671875</c:v>
                </c:pt>
                <c:pt idx="70">
                  <c:v>-13981.658691406201</c:v>
                </c:pt>
                <c:pt idx="71">
                  <c:v>-13967.0224609375</c:v>
                </c:pt>
                <c:pt idx="72">
                  <c:v>-13951.908203125</c:v>
                </c:pt>
                <c:pt idx="73">
                  <c:v>-13935.86328125</c:v>
                </c:pt>
                <c:pt idx="74">
                  <c:v>-13921.390136718799</c:v>
                </c:pt>
                <c:pt idx="75">
                  <c:v>-13907.055175781299</c:v>
                </c:pt>
                <c:pt idx="76">
                  <c:v>-13892.029296875</c:v>
                </c:pt>
                <c:pt idx="77">
                  <c:v>-13877.065917968799</c:v>
                </c:pt>
                <c:pt idx="78">
                  <c:v>-13862.202636718799</c:v>
                </c:pt>
                <c:pt idx="79">
                  <c:v>-13847.616699218701</c:v>
                </c:pt>
                <c:pt idx="80">
                  <c:v>-13832.414550781299</c:v>
                </c:pt>
                <c:pt idx="81">
                  <c:v>-13816.822265625</c:v>
                </c:pt>
                <c:pt idx="82">
                  <c:v>-13802.060058593799</c:v>
                </c:pt>
                <c:pt idx="83">
                  <c:v>-13787.461425781299</c:v>
                </c:pt>
                <c:pt idx="84">
                  <c:v>-13772.2333984375</c:v>
                </c:pt>
                <c:pt idx="85">
                  <c:v>-13757.382324218701</c:v>
                </c:pt>
                <c:pt idx="86">
                  <c:v>-13742.368652343701</c:v>
                </c:pt>
                <c:pt idx="87">
                  <c:v>-13726.928222656299</c:v>
                </c:pt>
                <c:pt idx="88">
                  <c:v>-13712.216308593799</c:v>
                </c:pt>
                <c:pt idx="89">
                  <c:v>-13696.98828125</c:v>
                </c:pt>
                <c:pt idx="90">
                  <c:v>-13681.547363281201</c:v>
                </c:pt>
                <c:pt idx="91">
                  <c:v>-13667.388671875</c:v>
                </c:pt>
                <c:pt idx="92">
                  <c:v>-13652.61328125</c:v>
                </c:pt>
                <c:pt idx="93">
                  <c:v>-13637.7880859375</c:v>
                </c:pt>
                <c:pt idx="94">
                  <c:v>-13622.661621093799</c:v>
                </c:pt>
                <c:pt idx="95">
                  <c:v>-13606.855957031201</c:v>
                </c:pt>
                <c:pt idx="96">
                  <c:v>-13592.068847656299</c:v>
                </c:pt>
                <c:pt idx="97">
                  <c:v>-13577.671386718799</c:v>
                </c:pt>
                <c:pt idx="98">
                  <c:v>-13563.172363281201</c:v>
                </c:pt>
                <c:pt idx="99">
                  <c:v>-13548.208984375</c:v>
                </c:pt>
                <c:pt idx="100">
                  <c:v>-13533.1201171875</c:v>
                </c:pt>
                <c:pt idx="101">
                  <c:v>-13518.04296875</c:v>
                </c:pt>
                <c:pt idx="102">
                  <c:v>-13502.350097656299</c:v>
                </c:pt>
                <c:pt idx="103">
                  <c:v>-13487.788574218701</c:v>
                </c:pt>
                <c:pt idx="104">
                  <c:v>-13473.4287109375</c:v>
                </c:pt>
                <c:pt idx="105">
                  <c:v>-13458.503417968799</c:v>
                </c:pt>
                <c:pt idx="106">
                  <c:v>-13443.2001953125</c:v>
                </c:pt>
                <c:pt idx="107">
                  <c:v>-13428.0478515625</c:v>
                </c:pt>
                <c:pt idx="108">
                  <c:v>-13413.67578125</c:v>
                </c:pt>
                <c:pt idx="109">
                  <c:v>-13398.938964843799</c:v>
                </c:pt>
                <c:pt idx="110">
                  <c:v>-13383.899902343701</c:v>
                </c:pt>
                <c:pt idx="111">
                  <c:v>-13368.634277343701</c:v>
                </c:pt>
                <c:pt idx="112">
                  <c:v>-13353.8212890625</c:v>
                </c:pt>
                <c:pt idx="113">
                  <c:v>-13338.895996093799</c:v>
                </c:pt>
                <c:pt idx="114">
                  <c:v>-13323.856933593799</c:v>
                </c:pt>
                <c:pt idx="115">
                  <c:v>-13308.327636718799</c:v>
                </c:pt>
                <c:pt idx="116">
                  <c:v>-13292.798828125</c:v>
                </c:pt>
                <c:pt idx="117">
                  <c:v>-13278.5771484375</c:v>
                </c:pt>
                <c:pt idx="118">
                  <c:v>-13263.840332031201</c:v>
                </c:pt>
                <c:pt idx="119">
                  <c:v>-13248.562011718799</c:v>
                </c:pt>
                <c:pt idx="120">
                  <c:v>-13234.1513671875</c:v>
                </c:pt>
                <c:pt idx="121">
                  <c:v>-13219.401855468701</c:v>
                </c:pt>
                <c:pt idx="122">
                  <c:v>-13203.7724609375</c:v>
                </c:pt>
                <c:pt idx="123">
                  <c:v>-13188.507324218701</c:v>
                </c:pt>
                <c:pt idx="124">
                  <c:v>-13173.618652343701</c:v>
                </c:pt>
                <c:pt idx="125">
                  <c:v>-13159.0703125</c:v>
                </c:pt>
                <c:pt idx="126">
                  <c:v>-13144.5849609375</c:v>
                </c:pt>
                <c:pt idx="127">
                  <c:v>-13129.671386718799</c:v>
                </c:pt>
                <c:pt idx="128">
                  <c:v>-13114.4814453125</c:v>
                </c:pt>
                <c:pt idx="129">
                  <c:v>-13099.366699218701</c:v>
                </c:pt>
                <c:pt idx="130">
                  <c:v>-13084.3525390625</c:v>
                </c:pt>
                <c:pt idx="131">
                  <c:v>-13069.603027343701</c:v>
                </c:pt>
                <c:pt idx="132">
                  <c:v>-13054.42578125</c:v>
                </c:pt>
                <c:pt idx="133">
                  <c:v>-13039.638671875</c:v>
                </c:pt>
                <c:pt idx="134">
                  <c:v>-13025.4169921875</c:v>
                </c:pt>
                <c:pt idx="135">
                  <c:v>-13009.711425781299</c:v>
                </c:pt>
                <c:pt idx="136">
                  <c:v>-12994.1826171875</c:v>
                </c:pt>
                <c:pt idx="137">
                  <c:v>-12979.0556640625</c:v>
                </c:pt>
                <c:pt idx="138">
                  <c:v>-12964.142089843799</c:v>
                </c:pt>
                <c:pt idx="139">
                  <c:v>-12949.908203125</c:v>
                </c:pt>
                <c:pt idx="140">
                  <c:v>-12935.4228515625</c:v>
                </c:pt>
                <c:pt idx="141">
                  <c:v>-12920.283691406201</c:v>
                </c:pt>
                <c:pt idx="142">
                  <c:v>-12905.1943359375</c:v>
                </c:pt>
                <c:pt idx="143">
                  <c:v>-12890.51953125</c:v>
                </c:pt>
                <c:pt idx="144">
                  <c:v>-12875.229003906201</c:v>
                </c:pt>
                <c:pt idx="145">
                  <c:v>-12860.253417968799</c:v>
                </c:pt>
                <c:pt idx="146">
                  <c:v>-12845.6298828125</c:v>
                </c:pt>
                <c:pt idx="147">
                  <c:v>-12830.175292968799</c:v>
                </c:pt>
                <c:pt idx="148">
                  <c:v>-12814.847167968799</c:v>
                </c:pt>
                <c:pt idx="149">
                  <c:v>-12800.235839843799</c:v>
                </c:pt>
                <c:pt idx="150">
                  <c:v>-12785.322265625</c:v>
                </c:pt>
                <c:pt idx="151">
                  <c:v>-12770.4345703125</c:v>
                </c:pt>
                <c:pt idx="152">
                  <c:v>-12755.860839843799</c:v>
                </c:pt>
                <c:pt idx="153">
                  <c:v>-12740.6708984375</c:v>
                </c:pt>
                <c:pt idx="154">
                  <c:v>-12725.606933593799</c:v>
                </c:pt>
                <c:pt idx="155">
                  <c:v>-12710.970214843799</c:v>
                </c:pt>
                <c:pt idx="156">
                  <c:v>-12695.817871093799</c:v>
                </c:pt>
                <c:pt idx="157">
                  <c:v>-12680.766113281201</c:v>
                </c:pt>
                <c:pt idx="158">
                  <c:v>-12666.1298828125</c:v>
                </c:pt>
                <c:pt idx="159">
                  <c:v>-12651.091308593799</c:v>
                </c:pt>
                <c:pt idx="160">
                  <c:v>-12635.964355468701</c:v>
                </c:pt>
                <c:pt idx="161">
                  <c:v>-12621.151855468701</c:v>
                </c:pt>
                <c:pt idx="162">
                  <c:v>-12606.226074218701</c:v>
                </c:pt>
                <c:pt idx="163">
                  <c:v>-12590.570800781299</c:v>
                </c:pt>
                <c:pt idx="164">
                  <c:v>-12575.5947265625</c:v>
                </c:pt>
                <c:pt idx="165">
                  <c:v>-12561.1591796875</c:v>
                </c:pt>
                <c:pt idx="166">
                  <c:v>-12546.359375</c:v>
                </c:pt>
                <c:pt idx="167">
                  <c:v>-12531.5224609375</c:v>
                </c:pt>
                <c:pt idx="168">
                  <c:v>-12516.646972656299</c:v>
                </c:pt>
                <c:pt idx="169">
                  <c:v>-12501.74609375</c:v>
                </c:pt>
                <c:pt idx="170">
                  <c:v>-12486.631347656299</c:v>
                </c:pt>
                <c:pt idx="171">
                  <c:v>-12471.50390625</c:v>
                </c:pt>
                <c:pt idx="172">
                  <c:v>-12456.478027343701</c:v>
                </c:pt>
                <c:pt idx="173">
                  <c:v>-12441.766113281201</c:v>
                </c:pt>
                <c:pt idx="174">
                  <c:v>-12426.802734375</c:v>
                </c:pt>
                <c:pt idx="175">
                  <c:v>-12411.8525390625</c:v>
                </c:pt>
                <c:pt idx="176">
                  <c:v>-12396.888183593799</c:v>
                </c:pt>
                <c:pt idx="177">
                  <c:v>-12381.2451171875</c:v>
                </c:pt>
                <c:pt idx="178">
                  <c:v>-12366.495605468701</c:v>
                </c:pt>
                <c:pt idx="179">
                  <c:v>-12352.03515625</c:v>
                </c:pt>
                <c:pt idx="180">
                  <c:v>-12336.241699218701</c:v>
                </c:pt>
                <c:pt idx="181">
                  <c:v>-12321.126953125</c:v>
                </c:pt>
                <c:pt idx="182">
                  <c:v>-12306.4150390625</c:v>
                </c:pt>
                <c:pt idx="183">
                  <c:v>-12291.288574218701</c:v>
                </c:pt>
                <c:pt idx="184">
                  <c:v>-12276.702636718799</c:v>
                </c:pt>
                <c:pt idx="185">
                  <c:v>-12262.418457031201</c:v>
                </c:pt>
                <c:pt idx="186">
                  <c:v>-12247.1533203125</c:v>
                </c:pt>
                <c:pt idx="187">
                  <c:v>-12232.038574218701</c:v>
                </c:pt>
                <c:pt idx="188">
                  <c:v>-12217.603027343701</c:v>
                </c:pt>
                <c:pt idx="189">
                  <c:v>-12202.2373046875</c:v>
                </c:pt>
                <c:pt idx="190">
                  <c:v>-12187.387207031201</c:v>
                </c:pt>
                <c:pt idx="191">
                  <c:v>-12172.9765625</c:v>
                </c:pt>
                <c:pt idx="192">
                  <c:v>-12157.107421875</c:v>
                </c:pt>
                <c:pt idx="193">
                  <c:v>-12141.439941406201</c:v>
                </c:pt>
                <c:pt idx="194">
                  <c:v>-12127.269042968799</c:v>
                </c:pt>
                <c:pt idx="195">
                  <c:v>-12112.695800781299</c:v>
                </c:pt>
                <c:pt idx="196">
                  <c:v>-12097.279296875</c:v>
                </c:pt>
                <c:pt idx="197">
                  <c:v>-12082.353515625</c:v>
                </c:pt>
                <c:pt idx="198">
                  <c:v>-12066.8740234375</c:v>
                </c:pt>
                <c:pt idx="199">
                  <c:v>-12051.7216796875</c:v>
                </c:pt>
                <c:pt idx="200">
                  <c:v>-12037.83984375</c:v>
                </c:pt>
                <c:pt idx="201">
                  <c:v>-12023.253417968799</c:v>
                </c:pt>
                <c:pt idx="202">
                  <c:v>-12008.076660156201</c:v>
                </c:pt>
                <c:pt idx="203">
                  <c:v>-11992.8994140625</c:v>
                </c:pt>
                <c:pt idx="204">
                  <c:v>-11977.985839843799</c:v>
                </c:pt>
                <c:pt idx="205">
                  <c:v>-11962.5703125</c:v>
                </c:pt>
                <c:pt idx="206">
                  <c:v>-11947.898925781299</c:v>
                </c:pt>
                <c:pt idx="207">
                  <c:v>-11933.415527343701</c:v>
                </c:pt>
                <c:pt idx="208">
                  <c:v>-11918.288574218701</c:v>
                </c:pt>
                <c:pt idx="209">
                  <c:v>-11903.061035156201</c:v>
                </c:pt>
                <c:pt idx="210">
                  <c:v>-11888.298339843799</c:v>
                </c:pt>
                <c:pt idx="211">
                  <c:v>-11873.5361328125</c:v>
                </c:pt>
                <c:pt idx="212">
                  <c:v>-11858.01953125</c:v>
                </c:pt>
                <c:pt idx="213">
                  <c:v>-11843.3203125</c:v>
                </c:pt>
                <c:pt idx="214">
                  <c:v>-11827.388671875</c:v>
                </c:pt>
                <c:pt idx="215">
                  <c:v>-11811.708496093799</c:v>
                </c:pt>
                <c:pt idx="216">
                  <c:v>-11797.826660156201</c:v>
                </c:pt>
                <c:pt idx="217">
                  <c:v>-11783.2021484375</c:v>
                </c:pt>
                <c:pt idx="218">
                  <c:v>-11768.313964843799</c:v>
                </c:pt>
                <c:pt idx="219">
                  <c:v>-11753.564453125</c:v>
                </c:pt>
                <c:pt idx="220">
                  <c:v>-11738.173339843799</c:v>
                </c:pt>
                <c:pt idx="221">
                  <c:v>-11722.3046875</c:v>
                </c:pt>
                <c:pt idx="222">
                  <c:v>-11707.5302734375</c:v>
                </c:pt>
                <c:pt idx="223">
                  <c:v>-11693.119628906201</c:v>
                </c:pt>
                <c:pt idx="224">
                  <c:v>-11677.539550781299</c:v>
                </c:pt>
                <c:pt idx="225">
                  <c:v>-11662.462890625</c:v>
                </c:pt>
                <c:pt idx="226">
                  <c:v>-11648.2412109375</c:v>
                </c:pt>
                <c:pt idx="227">
                  <c:v>-11633.793457031201</c:v>
                </c:pt>
                <c:pt idx="228">
                  <c:v>-11618.893066406201</c:v>
                </c:pt>
                <c:pt idx="229">
                  <c:v>-11603.703613281201</c:v>
                </c:pt>
                <c:pt idx="230">
                  <c:v>-11588.450683593799</c:v>
                </c:pt>
                <c:pt idx="231">
                  <c:v>-11573.285644531299</c:v>
                </c:pt>
                <c:pt idx="232">
                  <c:v>-11558.611816406201</c:v>
                </c:pt>
                <c:pt idx="233">
                  <c:v>-11543.76171875</c:v>
                </c:pt>
                <c:pt idx="234">
                  <c:v>-11528.78515625</c:v>
                </c:pt>
                <c:pt idx="235">
                  <c:v>-11513.74609375</c:v>
                </c:pt>
                <c:pt idx="236">
                  <c:v>-11498.493652343799</c:v>
                </c:pt>
                <c:pt idx="237">
                  <c:v>-11483.7060546875</c:v>
                </c:pt>
                <c:pt idx="238">
                  <c:v>-11468.880859375</c:v>
                </c:pt>
                <c:pt idx="239">
                  <c:v>-11453.376953125</c:v>
                </c:pt>
                <c:pt idx="240">
                  <c:v>-11438.388183593799</c:v>
                </c:pt>
                <c:pt idx="241">
                  <c:v>-11423.021972656201</c:v>
                </c:pt>
                <c:pt idx="242">
                  <c:v>-11407.530761718701</c:v>
                </c:pt>
                <c:pt idx="243">
                  <c:v>-11393.535644531201</c:v>
                </c:pt>
                <c:pt idx="244">
                  <c:v>-11378.509277343799</c:v>
                </c:pt>
                <c:pt idx="245">
                  <c:v>-11362.879394531201</c:v>
                </c:pt>
                <c:pt idx="246">
                  <c:v>-11348.3681640625</c:v>
                </c:pt>
                <c:pt idx="247">
                  <c:v>-11333.354003906201</c:v>
                </c:pt>
                <c:pt idx="248">
                  <c:v>-11317.8876953125</c:v>
                </c:pt>
                <c:pt idx="249">
                  <c:v>-11303.314453125</c:v>
                </c:pt>
                <c:pt idx="250">
                  <c:v>-11288.652832031201</c:v>
                </c:pt>
                <c:pt idx="251">
                  <c:v>-11273.639160156201</c:v>
                </c:pt>
                <c:pt idx="252">
                  <c:v>-11258.650390625</c:v>
                </c:pt>
                <c:pt idx="253">
                  <c:v>-11243.296875</c:v>
                </c:pt>
                <c:pt idx="254">
                  <c:v>-11227.843261718701</c:v>
                </c:pt>
                <c:pt idx="255">
                  <c:v>-11213.1435546875</c:v>
                </c:pt>
                <c:pt idx="256">
                  <c:v>-11198.041503906201</c:v>
                </c:pt>
                <c:pt idx="257">
                  <c:v>-11182.524902343799</c:v>
                </c:pt>
                <c:pt idx="258">
                  <c:v>-11168.114746093799</c:v>
                </c:pt>
                <c:pt idx="259">
                  <c:v>-11153.528808593799</c:v>
                </c:pt>
                <c:pt idx="260">
                  <c:v>-11138.0625</c:v>
                </c:pt>
                <c:pt idx="261">
                  <c:v>-11123.488769531201</c:v>
                </c:pt>
                <c:pt idx="262">
                  <c:v>-11109.166503906201</c:v>
                </c:pt>
                <c:pt idx="263">
                  <c:v>-11093.7001953125</c:v>
                </c:pt>
                <c:pt idx="264">
                  <c:v>-11078.623535156201</c:v>
                </c:pt>
                <c:pt idx="265">
                  <c:v>-11064.0244140625</c:v>
                </c:pt>
                <c:pt idx="266">
                  <c:v>-11048.545410156201</c:v>
                </c:pt>
                <c:pt idx="267">
                  <c:v>-11033.305175781299</c:v>
                </c:pt>
                <c:pt idx="268">
                  <c:v>-11018.856933593799</c:v>
                </c:pt>
                <c:pt idx="269">
                  <c:v>-11003.7177734375</c:v>
                </c:pt>
                <c:pt idx="270">
                  <c:v>-10988.490722656201</c:v>
                </c:pt>
                <c:pt idx="271">
                  <c:v>-10973.3759765625</c:v>
                </c:pt>
                <c:pt idx="272">
                  <c:v>-10958.2109375</c:v>
                </c:pt>
                <c:pt idx="273">
                  <c:v>-10943.448730468799</c:v>
                </c:pt>
                <c:pt idx="274">
                  <c:v>-10929.0888671875</c:v>
                </c:pt>
                <c:pt idx="275">
                  <c:v>-10913.937011718701</c:v>
                </c:pt>
                <c:pt idx="276">
                  <c:v>-10897.791503906201</c:v>
                </c:pt>
                <c:pt idx="277">
                  <c:v>-10883.229980468799</c:v>
                </c:pt>
                <c:pt idx="278">
                  <c:v>-10868.832519531201</c:v>
                </c:pt>
                <c:pt idx="279">
                  <c:v>-10853.37890625</c:v>
                </c:pt>
                <c:pt idx="280">
                  <c:v>-10838.880371093799</c:v>
                </c:pt>
                <c:pt idx="281">
                  <c:v>-10824.671386718701</c:v>
                </c:pt>
                <c:pt idx="282">
                  <c:v>-10809.494140625</c:v>
                </c:pt>
                <c:pt idx="283">
                  <c:v>-10793.8515625</c:v>
                </c:pt>
                <c:pt idx="284">
                  <c:v>-10778.548828125</c:v>
                </c:pt>
                <c:pt idx="285">
                  <c:v>-10763.2333984375</c:v>
                </c:pt>
                <c:pt idx="286">
                  <c:v>-10748.6845703125</c:v>
                </c:pt>
                <c:pt idx="287">
                  <c:v>-10734.525878906201</c:v>
                </c:pt>
                <c:pt idx="288">
                  <c:v>-10719.462402343799</c:v>
                </c:pt>
                <c:pt idx="289">
                  <c:v>-10704.423339843799</c:v>
                </c:pt>
                <c:pt idx="290">
                  <c:v>-10689.509765625</c:v>
                </c:pt>
                <c:pt idx="291">
                  <c:v>-10674.5712890625</c:v>
                </c:pt>
                <c:pt idx="292">
                  <c:v>-10659.569824218701</c:v>
                </c:pt>
                <c:pt idx="293">
                  <c:v>-10644.4052734375</c:v>
                </c:pt>
                <c:pt idx="294">
                  <c:v>-10629.203125</c:v>
                </c:pt>
                <c:pt idx="295">
                  <c:v>-10614.4912109375</c:v>
                </c:pt>
                <c:pt idx="296">
                  <c:v>-10599.540527343799</c:v>
                </c:pt>
                <c:pt idx="297">
                  <c:v>-10584.011230468799</c:v>
                </c:pt>
                <c:pt idx="298">
                  <c:v>-10569.135253906201</c:v>
                </c:pt>
                <c:pt idx="299">
                  <c:v>-10554.322265625</c:v>
                </c:pt>
                <c:pt idx="300">
                  <c:v>-10538.8935546875</c:v>
                </c:pt>
                <c:pt idx="301">
                  <c:v>-10524.005859375</c:v>
                </c:pt>
                <c:pt idx="302">
                  <c:v>-10508.5771484375</c:v>
                </c:pt>
                <c:pt idx="303">
                  <c:v>-10492.2431640625</c:v>
                </c:pt>
                <c:pt idx="304">
                  <c:v>-10477.405761718701</c:v>
                </c:pt>
                <c:pt idx="305">
                  <c:v>-10463.92578125</c:v>
                </c:pt>
                <c:pt idx="306">
                  <c:v>-10449.238769531201</c:v>
                </c:pt>
                <c:pt idx="307">
                  <c:v>-10434.25</c:v>
                </c:pt>
                <c:pt idx="308">
                  <c:v>-10419.814453125</c:v>
                </c:pt>
                <c:pt idx="309">
                  <c:v>-10404.486328125</c:v>
                </c:pt>
                <c:pt idx="310">
                  <c:v>-10389.334472656201</c:v>
                </c:pt>
                <c:pt idx="311">
                  <c:v>-10374.622558593799</c:v>
                </c:pt>
                <c:pt idx="312">
                  <c:v>-10359.8857421875</c:v>
                </c:pt>
                <c:pt idx="313">
                  <c:v>-10344.5703125</c:v>
                </c:pt>
                <c:pt idx="314">
                  <c:v>-10329.505859375</c:v>
                </c:pt>
                <c:pt idx="315">
                  <c:v>-10314.4794921875</c:v>
                </c:pt>
                <c:pt idx="316">
                  <c:v>-10299.013183593799</c:v>
                </c:pt>
                <c:pt idx="317">
                  <c:v>-10284.389160156201</c:v>
                </c:pt>
                <c:pt idx="318">
                  <c:v>-10269.878417968799</c:v>
                </c:pt>
                <c:pt idx="319">
                  <c:v>-10254.5</c:v>
                </c:pt>
                <c:pt idx="320">
                  <c:v>-10239.4482421875</c:v>
                </c:pt>
                <c:pt idx="321">
                  <c:v>-10224.358886718701</c:v>
                </c:pt>
                <c:pt idx="322">
                  <c:v>-10208.7919921875</c:v>
                </c:pt>
                <c:pt idx="323">
                  <c:v>-10194.344238281299</c:v>
                </c:pt>
                <c:pt idx="324">
                  <c:v>-10179.9970703125</c:v>
                </c:pt>
                <c:pt idx="325">
                  <c:v>-10164.933105468799</c:v>
                </c:pt>
                <c:pt idx="326">
                  <c:v>-10149.8310546875</c:v>
                </c:pt>
                <c:pt idx="327">
                  <c:v>-10134.854980468799</c:v>
                </c:pt>
                <c:pt idx="328">
                  <c:v>-10119.526855468799</c:v>
                </c:pt>
                <c:pt idx="329">
                  <c:v>-10104.3369140625</c:v>
                </c:pt>
                <c:pt idx="330">
                  <c:v>-10089.675292968799</c:v>
                </c:pt>
                <c:pt idx="331">
                  <c:v>-10074.41015625</c:v>
                </c:pt>
                <c:pt idx="332">
                  <c:v>-10059.4716796875</c:v>
                </c:pt>
                <c:pt idx="333">
                  <c:v>-10044.872558593799</c:v>
                </c:pt>
                <c:pt idx="334">
                  <c:v>-10029.016113281299</c:v>
                </c:pt>
                <c:pt idx="335">
                  <c:v>-10013.763671875</c:v>
                </c:pt>
                <c:pt idx="336">
                  <c:v>-9999.70556640625</c:v>
                </c:pt>
                <c:pt idx="337">
                  <c:v>-9984.84228515625</c:v>
                </c:pt>
                <c:pt idx="338">
                  <c:v>-9969.56494140625</c:v>
                </c:pt>
                <c:pt idx="339">
                  <c:v>-9954.66455078125</c:v>
                </c:pt>
                <c:pt idx="340">
                  <c:v>-9939.134765625</c:v>
                </c:pt>
                <c:pt idx="341">
                  <c:v>-9923.86962890625</c:v>
                </c:pt>
                <c:pt idx="342">
                  <c:v>-9909.7236328125</c:v>
                </c:pt>
                <c:pt idx="343">
                  <c:v>-9894.9111328125</c:v>
                </c:pt>
                <c:pt idx="344">
                  <c:v>-9879.93505859375</c:v>
                </c:pt>
                <c:pt idx="345">
                  <c:v>-9865.10986328125</c:v>
                </c:pt>
                <c:pt idx="346">
                  <c:v>-9849.630859375</c:v>
                </c:pt>
                <c:pt idx="347">
                  <c:v>-9834.6298828125</c:v>
                </c:pt>
                <c:pt idx="348">
                  <c:v>-9819.8046875</c:v>
                </c:pt>
                <c:pt idx="349">
                  <c:v>-9804.89111328125</c:v>
                </c:pt>
                <c:pt idx="350">
                  <c:v>-9789.85205078125</c:v>
                </c:pt>
                <c:pt idx="351">
                  <c:v>-9774.7626953125</c:v>
                </c:pt>
                <c:pt idx="352">
                  <c:v>-9760.0888671875</c:v>
                </c:pt>
                <c:pt idx="353">
                  <c:v>-9745.06298828125</c:v>
                </c:pt>
                <c:pt idx="354">
                  <c:v>-9729.7724609375</c:v>
                </c:pt>
                <c:pt idx="355">
                  <c:v>-9714.9091796875</c:v>
                </c:pt>
                <c:pt idx="356">
                  <c:v>-9699.98291015625</c:v>
                </c:pt>
                <c:pt idx="357">
                  <c:v>-9684.2021484375</c:v>
                </c:pt>
                <c:pt idx="358">
                  <c:v>-9669.05029296875</c:v>
                </c:pt>
                <c:pt idx="359">
                  <c:v>-9654.8916015625</c:v>
                </c:pt>
                <c:pt idx="360">
                  <c:v>-9640.1923828125</c:v>
                </c:pt>
                <c:pt idx="361">
                  <c:v>-9624.8515625</c:v>
                </c:pt>
                <c:pt idx="362">
                  <c:v>-9609.87548828125</c:v>
                </c:pt>
                <c:pt idx="363">
                  <c:v>-9595.16357421875</c:v>
                </c:pt>
                <c:pt idx="364">
                  <c:v>-9579.78515625</c:v>
                </c:pt>
                <c:pt idx="365">
                  <c:v>-9564.369140625</c:v>
                </c:pt>
                <c:pt idx="366">
                  <c:v>-9549.732421875</c:v>
                </c:pt>
                <c:pt idx="367">
                  <c:v>-9535.14599609375</c:v>
                </c:pt>
                <c:pt idx="368">
                  <c:v>-9520.2705078125</c:v>
                </c:pt>
                <c:pt idx="369">
                  <c:v>-9505.33203125</c:v>
                </c:pt>
                <c:pt idx="370">
                  <c:v>-9489.97900390625</c:v>
                </c:pt>
                <c:pt idx="371">
                  <c:v>-9474.63818359375</c:v>
                </c:pt>
                <c:pt idx="372">
                  <c:v>-9459.92626953125</c:v>
                </c:pt>
                <c:pt idx="373">
                  <c:v>-9445.390625</c:v>
                </c:pt>
                <c:pt idx="374">
                  <c:v>-9430.51513671875</c:v>
                </c:pt>
                <c:pt idx="375">
                  <c:v>-9415.30029296875</c:v>
                </c:pt>
                <c:pt idx="376">
                  <c:v>-9399.74560546875</c:v>
                </c:pt>
                <c:pt idx="377">
                  <c:v>-9383.73828125</c:v>
                </c:pt>
                <c:pt idx="378">
                  <c:v>-9369.240234375</c:v>
                </c:pt>
                <c:pt idx="379">
                  <c:v>-9355.232421875</c:v>
                </c:pt>
                <c:pt idx="380">
                  <c:v>-9340.13037109375</c:v>
                </c:pt>
                <c:pt idx="381">
                  <c:v>-9325.51904296875</c:v>
                </c:pt>
                <c:pt idx="382">
                  <c:v>-9310.857421875</c:v>
                </c:pt>
                <c:pt idx="383">
                  <c:v>-9295.0888671875</c:v>
                </c:pt>
                <c:pt idx="384">
                  <c:v>-9279.72314453125</c:v>
                </c:pt>
                <c:pt idx="385">
                  <c:v>-9265.13720703125</c:v>
                </c:pt>
                <c:pt idx="386">
                  <c:v>-9250.55078125</c:v>
                </c:pt>
                <c:pt idx="387">
                  <c:v>-9235.53662109375</c:v>
                </c:pt>
                <c:pt idx="388">
                  <c:v>-9220.19580078125</c:v>
                </c:pt>
                <c:pt idx="389">
                  <c:v>-9205.20751953125</c:v>
                </c:pt>
                <c:pt idx="390">
                  <c:v>-9189.89208984375</c:v>
                </c:pt>
                <c:pt idx="391">
                  <c:v>-9175.05419921875</c:v>
                </c:pt>
                <c:pt idx="392">
                  <c:v>-9160.1787109375</c:v>
                </c:pt>
                <c:pt idx="393">
                  <c:v>-9144.28466796875</c:v>
                </c:pt>
                <c:pt idx="394">
                  <c:v>-9128.86865234375</c:v>
                </c:pt>
                <c:pt idx="395">
                  <c:v>-9114.8232421875</c:v>
                </c:pt>
                <c:pt idx="396">
                  <c:v>-9100.22412109375</c:v>
                </c:pt>
                <c:pt idx="397">
                  <c:v>-9085.31103515625</c:v>
                </c:pt>
                <c:pt idx="398">
                  <c:v>-9070.8505859375</c:v>
                </c:pt>
                <c:pt idx="399">
                  <c:v>-9055.6103515625</c:v>
                </c:pt>
                <c:pt idx="400">
                  <c:v>-9040.357421875</c:v>
                </c:pt>
                <c:pt idx="401">
                  <c:v>-9025.80908203125</c:v>
                </c:pt>
                <c:pt idx="402">
                  <c:v>-9010.89599609375</c:v>
                </c:pt>
                <c:pt idx="403">
                  <c:v>-8995.630859375</c:v>
                </c:pt>
                <c:pt idx="404">
                  <c:v>-8980.55419921875</c:v>
                </c:pt>
                <c:pt idx="405">
                  <c:v>-8965.326171875</c:v>
                </c:pt>
                <c:pt idx="406">
                  <c:v>-8950.58935546875</c:v>
                </c:pt>
                <c:pt idx="407">
                  <c:v>-8935.81494140625</c:v>
                </c:pt>
                <c:pt idx="408">
                  <c:v>-8920.58740234375</c:v>
                </c:pt>
                <c:pt idx="409">
                  <c:v>-8905.76220703125</c:v>
                </c:pt>
                <c:pt idx="410">
                  <c:v>-8890.7861328125</c:v>
                </c:pt>
                <c:pt idx="411">
                  <c:v>-8875.68408203125</c:v>
                </c:pt>
                <c:pt idx="412">
                  <c:v>-8860.84619140625</c:v>
                </c:pt>
                <c:pt idx="413">
                  <c:v>-8845.78173828125</c:v>
                </c:pt>
                <c:pt idx="414">
                  <c:v>-8830.65478515625</c:v>
                </c:pt>
                <c:pt idx="415">
                  <c:v>-8815.76708984375</c:v>
                </c:pt>
                <c:pt idx="416">
                  <c:v>-8801.02978515625</c:v>
                </c:pt>
                <c:pt idx="417">
                  <c:v>-8786.1669921875</c:v>
                </c:pt>
                <c:pt idx="418">
                  <c:v>-8770.9521484375</c:v>
                </c:pt>
                <c:pt idx="419">
                  <c:v>-8755.98876953125</c:v>
                </c:pt>
                <c:pt idx="420">
                  <c:v>-8740.9248046875</c:v>
                </c:pt>
                <c:pt idx="421">
                  <c:v>-8725.54638671875</c:v>
                </c:pt>
                <c:pt idx="422">
                  <c:v>-8710.68359375</c:v>
                </c:pt>
                <c:pt idx="423">
                  <c:v>-8695.958984375</c:v>
                </c:pt>
                <c:pt idx="424">
                  <c:v>-8679.86376953125</c:v>
                </c:pt>
                <c:pt idx="425">
                  <c:v>-8664.3720703125</c:v>
                </c:pt>
                <c:pt idx="426">
                  <c:v>-8650.01220703125</c:v>
                </c:pt>
                <c:pt idx="427">
                  <c:v>-8634.759765625</c:v>
                </c:pt>
                <c:pt idx="428">
                  <c:v>-8620.26123046875</c:v>
                </c:pt>
                <c:pt idx="429">
                  <c:v>-8606.01416015625</c:v>
                </c:pt>
                <c:pt idx="430">
                  <c:v>-8590.76171875</c:v>
                </c:pt>
                <c:pt idx="431">
                  <c:v>-8575.7353515625</c:v>
                </c:pt>
                <c:pt idx="432">
                  <c:v>-8560.6083984375</c:v>
                </c:pt>
                <c:pt idx="433">
                  <c:v>-8545.380859375</c:v>
                </c:pt>
                <c:pt idx="434">
                  <c:v>-8530.76953125</c:v>
                </c:pt>
                <c:pt idx="435">
                  <c:v>-8515.96923828125</c:v>
                </c:pt>
                <c:pt idx="436">
                  <c:v>-8500.9423828125</c:v>
                </c:pt>
                <c:pt idx="437">
                  <c:v>-8485.28759765625</c:v>
                </c:pt>
                <c:pt idx="438">
                  <c:v>-8469.39404296875</c:v>
                </c:pt>
                <c:pt idx="439">
                  <c:v>-8454.8203125</c:v>
                </c:pt>
                <c:pt idx="440">
                  <c:v>-8439.37890625</c:v>
                </c:pt>
                <c:pt idx="441">
                  <c:v>-8423.0576171875</c:v>
                </c:pt>
                <c:pt idx="442">
                  <c:v>-8409.2509765625</c:v>
                </c:pt>
                <c:pt idx="443">
                  <c:v>-8395.89697265625</c:v>
                </c:pt>
                <c:pt idx="444">
                  <c:v>-8381.15966796875</c:v>
                </c:pt>
                <c:pt idx="445">
                  <c:v>-8366.0576171875</c:v>
                </c:pt>
                <c:pt idx="446">
                  <c:v>-8350.71728515625</c:v>
                </c:pt>
                <c:pt idx="447">
                  <c:v>-8335.3515625</c:v>
                </c:pt>
                <c:pt idx="448">
                  <c:v>-8320.53857421875</c:v>
                </c:pt>
                <c:pt idx="449">
                  <c:v>-8306.01513671875</c:v>
                </c:pt>
                <c:pt idx="450">
                  <c:v>-8291.21533203125</c:v>
                </c:pt>
                <c:pt idx="451">
                  <c:v>-8275.61083984375</c:v>
                </c:pt>
                <c:pt idx="452">
                  <c:v>-8260.55908203125</c:v>
                </c:pt>
                <c:pt idx="453">
                  <c:v>-8246.19921875</c:v>
                </c:pt>
                <c:pt idx="454">
                  <c:v>-8231.36181640625</c:v>
                </c:pt>
                <c:pt idx="455">
                  <c:v>-8216.53662109375</c:v>
                </c:pt>
                <c:pt idx="456">
                  <c:v>-8201.59814453125</c:v>
                </c:pt>
                <c:pt idx="457">
                  <c:v>-8186.1062011718705</c:v>
                </c:pt>
                <c:pt idx="458">
                  <c:v>-8170.47607421875</c:v>
                </c:pt>
                <c:pt idx="459">
                  <c:v>-8155.6005859375</c:v>
                </c:pt>
                <c:pt idx="460">
                  <c:v>-8140.3986816406205</c:v>
                </c:pt>
                <c:pt idx="461">
                  <c:v>-8125.3977050781205</c:v>
                </c:pt>
                <c:pt idx="462">
                  <c:v>-8111.32666015625</c:v>
                </c:pt>
                <c:pt idx="463">
                  <c:v>-8095.734375</c:v>
                </c:pt>
                <c:pt idx="464">
                  <c:v>-8080.55712890625</c:v>
                </c:pt>
                <c:pt idx="465">
                  <c:v>-8066.1218261718705</c:v>
                </c:pt>
                <c:pt idx="466">
                  <c:v>-8050.83154296875</c:v>
                </c:pt>
                <c:pt idx="467">
                  <c:v>-8036.056640625</c:v>
                </c:pt>
                <c:pt idx="468">
                  <c:v>-8021.3825683593795</c:v>
                </c:pt>
                <c:pt idx="469">
                  <c:v>-8006.2556152343705</c:v>
                </c:pt>
                <c:pt idx="470">
                  <c:v>-7990.9775390625</c:v>
                </c:pt>
                <c:pt idx="471">
                  <c:v>-7976.37841796875</c:v>
                </c:pt>
                <c:pt idx="472">
                  <c:v>-7961.66650390625</c:v>
                </c:pt>
                <c:pt idx="473">
                  <c:v>-7946.7155761718705</c:v>
                </c:pt>
                <c:pt idx="474">
                  <c:v>-7931.8527832031205</c:v>
                </c:pt>
                <c:pt idx="475">
                  <c:v>-7916.6882324218795</c:v>
                </c:pt>
                <c:pt idx="476">
                  <c:v>-7901.7873535156205</c:v>
                </c:pt>
                <c:pt idx="477">
                  <c:v>-7886.4089355468705</c:v>
                </c:pt>
                <c:pt idx="478">
                  <c:v>-7871.15625</c:v>
                </c:pt>
                <c:pt idx="479">
                  <c:v>-7856.5446777343705</c:v>
                </c:pt>
                <c:pt idx="480">
                  <c:v>-7841.6943359375</c:v>
                </c:pt>
                <c:pt idx="481">
                  <c:v>-7826.4924316406205</c:v>
                </c:pt>
                <c:pt idx="482">
                  <c:v>-7811.1140136718705</c:v>
                </c:pt>
                <c:pt idx="483">
                  <c:v>-7795.8737792968795</c:v>
                </c:pt>
                <c:pt idx="484">
                  <c:v>-7781.42578125</c:v>
                </c:pt>
                <c:pt idx="485">
                  <c:v>-7767.0026855468705</c:v>
                </c:pt>
                <c:pt idx="486">
                  <c:v>-7751.7624511718705</c:v>
                </c:pt>
                <c:pt idx="487">
                  <c:v>-7736.47216796875</c:v>
                </c:pt>
                <c:pt idx="488">
                  <c:v>-7721.39599609375</c:v>
                </c:pt>
                <c:pt idx="489">
                  <c:v>-7706.68408203125</c:v>
                </c:pt>
                <c:pt idx="490">
                  <c:v>-7691.8962402343705</c:v>
                </c:pt>
                <c:pt idx="491">
                  <c:v>-7676.89501953125</c:v>
                </c:pt>
                <c:pt idx="492">
                  <c:v>-7661.6423339843795</c:v>
                </c:pt>
                <c:pt idx="493">
                  <c:v>-7646.52783203125</c:v>
                </c:pt>
                <c:pt idx="494">
                  <c:v>-7631.53955078125</c:v>
                </c:pt>
                <c:pt idx="495">
                  <c:v>-7616.60107421875</c:v>
                </c:pt>
                <c:pt idx="496">
                  <c:v>-7601.712890625</c:v>
                </c:pt>
                <c:pt idx="497">
                  <c:v>-7586.03271484375</c:v>
                </c:pt>
                <c:pt idx="498">
                  <c:v>-7570.9685058593795</c:v>
                </c:pt>
                <c:pt idx="499">
                  <c:v>-7556.3701171875</c:v>
                </c:pt>
                <c:pt idx="500">
                  <c:v>-7541.0798339843795</c:v>
                </c:pt>
                <c:pt idx="501">
                  <c:v>-7526.4052734375</c:v>
                </c:pt>
                <c:pt idx="502">
                  <c:v>-7511.869140625</c:v>
                </c:pt>
                <c:pt idx="503">
                  <c:v>-7497.0061035156205</c:v>
                </c:pt>
                <c:pt idx="504">
                  <c:v>-7482.0173339843795</c:v>
                </c:pt>
                <c:pt idx="505">
                  <c:v>-7466.8527832031205</c:v>
                </c:pt>
                <c:pt idx="506">
                  <c:v>-7451.7766113281295</c:v>
                </c:pt>
                <c:pt idx="507">
                  <c:v>-7436.2346191406205</c:v>
                </c:pt>
                <c:pt idx="508">
                  <c:v>-7420.9689941406205</c:v>
                </c:pt>
                <c:pt idx="509">
                  <c:v>-7405.9553222656295</c:v>
                </c:pt>
                <c:pt idx="510">
                  <c:v>-7391.5954589843795</c:v>
                </c:pt>
                <c:pt idx="511">
                  <c:v>-7377.1853027343705</c:v>
                </c:pt>
                <c:pt idx="512">
                  <c:v>-7361.2412109375</c:v>
                </c:pt>
                <c:pt idx="513">
                  <c:v>-7346.4287109375</c:v>
                </c:pt>
                <c:pt idx="514">
                  <c:v>-7332.0812988281295</c:v>
                </c:pt>
                <c:pt idx="515">
                  <c:v>-7315.8225097656295</c:v>
                </c:pt>
                <c:pt idx="516">
                  <c:v>-7300.2302246093705</c:v>
                </c:pt>
                <c:pt idx="517">
                  <c:v>-7285.8703613281295</c:v>
                </c:pt>
                <c:pt idx="518">
                  <c:v>-7269.8759765625</c:v>
                </c:pt>
                <c:pt idx="519">
                  <c:v>-7253.6423339843795</c:v>
                </c:pt>
                <c:pt idx="520">
                  <c:v>-7239.31982421875</c:v>
                </c:pt>
                <c:pt idx="521">
                  <c:v>-7224.9978027343705</c:v>
                </c:pt>
                <c:pt idx="522">
                  <c:v>-7211.1159667968795</c:v>
                </c:pt>
                <c:pt idx="523">
                  <c:v>-7196.9572753906295</c:v>
                </c:pt>
                <c:pt idx="524">
                  <c:v>-7181.85546875</c:v>
                </c:pt>
                <c:pt idx="525">
                  <c:v>-7166.5900878906295</c:v>
                </c:pt>
                <c:pt idx="526">
                  <c:v>-7151.75244140625</c:v>
                </c:pt>
                <c:pt idx="527">
                  <c:v>-7137.3044433593795</c:v>
                </c:pt>
                <c:pt idx="528">
                  <c:v>-7122.27783203125</c:v>
                </c:pt>
                <c:pt idx="529">
                  <c:v>-7107.45263671875</c:v>
                </c:pt>
                <c:pt idx="530">
                  <c:v>-7092.0617675781205</c:v>
                </c:pt>
                <c:pt idx="531">
                  <c:v>-7076.9475097656295</c:v>
                </c:pt>
                <c:pt idx="532">
                  <c:v>-7062.3740234375</c:v>
                </c:pt>
                <c:pt idx="533">
                  <c:v>-7047.3225097656295</c:v>
                </c:pt>
                <c:pt idx="534">
                  <c:v>-7031.994140625</c:v>
                </c:pt>
                <c:pt idx="535">
                  <c:v>-7017.1564941406205</c:v>
                </c:pt>
                <c:pt idx="536">
                  <c:v>-7002.4318847656295</c:v>
                </c:pt>
                <c:pt idx="537">
                  <c:v>-6987.1916503906295</c:v>
                </c:pt>
                <c:pt idx="538">
                  <c:v>-6972.2028808593795</c:v>
                </c:pt>
                <c:pt idx="539">
                  <c:v>-6957.1640625</c:v>
                </c:pt>
                <c:pt idx="540">
                  <c:v>-6942.2131347656295</c:v>
                </c:pt>
                <c:pt idx="541">
                  <c:v>-6927.48828125</c:v>
                </c:pt>
                <c:pt idx="542">
                  <c:v>-6912.0471191406205</c:v>
                </c:pt>
                <c:pt idx="543">
                  <c:v>-6897.2473144531295</c:v>
                </c:pt>
                <c:pt idx="544">
                  <c:v>-6882.8874511718705</c:v>
                </c:pt>
                <c:pt idx="545">
                  <c:v>-6867.4211425781205</c:v>
                </c:pt>
                <c:pt idx="546">
                  <c:v>-6852.3698730468705</c:v>
                </c:pt>
                <c:pt idx="547">
                  <c:v>-6837.1926269531295</c:v>
                </c:pt>
                <c:pt idx="548">
                  <c:v>-6821.8642578125</c:v>
                </c:pt>
                <c:pt idx="549">
                  <c:v>-6807.1647949218795</c:v>
                </c:pt>
                <c:pt idx="550">
                  <c:v>-6792.17626953125</c:v>
                </c:pt>
                <c:pt idx="551">
                  <c:v>-6776.8103027343705</c:v>
                </c:pt>
                <c:pt idx="552">
                  <c:v>-6761.50732421875</c:v>
                </c:pt>
                <c:pt idx="553">
                  <c:v>-6747.22314453125</c:v>
                </c:pt>
                <c:pt idx="554">
                  <c:v>-6732.86328125</c:v>
                </c:pt>
                <c:pt idx="555">
                  <c:v>-6717.6730957031205</c:v>
                </c:pt>
                <c:pt idx="556">
                  <c:v>-6702.0302734375</c:v>
                </c:pt>
                <c:pt idx="557">
                  <c:v>-6687.1296386718705</c:v>
                </c:pt>
                <c:pt idx="558">
                  <c:v>-6672.3173828125</c:v>
                </c:pt>
                <c:pt idx="559">
                  <c:v>-6657.1904296875</c:v>
                </c:pt>
                <c:pt idx="560">
                  <c:v>-6642.6416015625</c:v>
                </c:pt>
                <c:pt idx="561">
                  <c:v>-6627.5524902343705</c:v>
                </c:pt>
                <c:pt idx="562">
                  <c:v>-6612.24951171875</c:v>
                </c:pt>
                <c:pt idx="563">
                  <c:v>-6597.1728515625</c:v>
                </c:pt>
                <c:pt idx="564">
                  <c:v>-6582.3352050781205</c:v>
                </c:pt>
                <c:pt idx="565">
                  <c:v>-6567.35888671875</c:v>
                </c:pt>
                <c:pt idx="566">
                  <c:v>-6552.4831542968795</c:v>
                </c:pt>
                <c:pt idx="567">
                  <c:v>-6537.5954589843795</c:v>
                </c:pt>
                <c:pt idx="568">
                  <c:v>-6522.4560546875</c:v>
                </c:pt>
                <c:pt idx="569">
                  <c:v>-6507.8068847656295</c:v>
                </c:pt>
                <c:pt idx="570">
                  <c:v>-6492.818359375</c:v>
                </c:pt>
                <c:pt idx="571">
                  <c:v>-6477.5656738281295</c:v>
                </c:pt>
                <c:pt idx="572">
                  <c:v>-6462.5769042968795</c:v>
                </c:pt>
                <c:pt idx="573">
                  <c:v>-6447.1984863281295</c:v>
                </c:pt>
                <c:pt idx="574">
                  <c:v>-6432.0466308593795</c:v>
                </c:pt>
                <c:pt idx="575">
                  <c:v>-6417.4729003906295</c:v>
                </c:pt>
                <c:pt idx="576">
                  <c:v>-6402.5974121093705</c:v>
                </c:pt>
                <c:pt idx="577">
                  <c:v>-6387.4074707031205</c:v>
                </c:pt>
                <c:pt idx="578">
                  <c:v>-6372.4060058593795</c:v>
                </c:pt>
                <c:pt idx="579">
                  <c:v>-6357.54345703125</c:v>
                </c:pt>
                <c:pt idx="580">
                  <c:v>-6342.52978515625</c:v>
                </c:pt>
                <c:pt idx="581">
                  <c:v>-6327.6916503906295</c:v>
                </c:pt>
                <c:pt idx="582">
                  <c:v>-6312.95458984375</c:v>
                </c:pt>
                <c:pt idx="583">
                  <c:v>-6297.576171875</c:v>
                </c:pt>
                <c:pt idx="584">
                  <c:v>-6282.47412109375</c:v>
                </c:pt>
                <c:pt idx="585">
                  <c:v>-6267.7121582031205</c:v>
                </c:pt>
                <c:pt idx="586">
                  <c:v>-6252.87451171875</c:v>
                </c:pt>
                <c:pt idx="587">
                  <c:v>-6238.02392578125</c:v>
                </c:pt>
                <c:pt idx="588">
                  <c:v>-6222.7712402343705</c:v>
                </c:pt>
                <c:pt idx="589">
                  <c:v>-6206.5</c:v>
                </c:pt>
                <c:pt idx="590">
                  <c:v>-6191.171875</c:v>
                </c:pt>
                <c:pt idx="591">
                  <c:v>-6177.44091796875</c:v>
                </c:pt>
                <c:pt idx="592">
                  <c:v>-6162.6662597656295</c:v>
                </c:pt>
                <c:pt idx="593">
                  <c:v>-6147.6396484375</c:v>
                </c:pt>
                <c:pt idx="594">
                  <c:v>-6132.9904785156205</c:v>
                </c:pt>
                <c:pt idx="595">
                  <c:v>-6117.6877441406205</c:v>
                </c:pt>
                <c:pt idx="596">
                  <c:v>-6102.3845214843795</c:v>
                </c:pt>
                <c:pt idx="597">
                  <c:v>-6087.4460449218795</c:v>
                </c:pt>
                <c:pt idx="598">
                  <c:v>-6072.58349609375</c:v>
                </c:pt>
                <c:pt idx="599">
                  <c:v>-6057.921875</c:v>
                </c:pt>
                <c:pt idx="600">
                  <c:v>-6043.0588378906295</c:v>
                </c:pt>
                <c:pt idx="601">
                  <c:v>-6028.1330566406205</c:v>
                </c:pt>
                <c:pt idx="602">
                  <c:v>-6013.09423828125</c:v>
                </c:pt>
                <c:pt idx="603">
                  <c:v>-5998.06787109375</c:v>
                </c:pt>
                <c:pt idx="604">
                  <c:v>-5982.9658203125</c:v>
                </c:pt>
                <c:pt idx="605">
                  <c:v>-5967.6501464843795</c:v>
                </c:pt>
                <c:pt idx="606">
                  <c:v>-5952.7998046875</c:v>
                </c:pt>
                <c:pt idx="607">
                  <c:v>-5937.861328125</c:v>
                </c:pt>
                <c:pt idx="608">
                  <c:v>-5923.0361328125</c:v>
                </c:pt>
                <c:pt idx="609">
                  <c:v>-5908.26123046875</c:v>
                </c:pt>
                <c:pt idx="610">
                  <c:v>-5892.50537109375</c:v>
                </c:pt>
                <c:pt idx="611">
                  <c:v>-5877.50439453125</c:v>
                </c:pt>
                <c:pt idx="612">
                  <c:v>-5863.2578125</c:v>
                </c:pt>
                <c:pt idx="613">
                  <c:v>-5848.4450683593795</c:v>
                </c:pt>
                <c:pt idx="614">
                  <c:v>-5833.14208984375</c:v>
                </c:pt>
                <c:pt idx="615">
                  <c:v>-5818.1535644531295</c:v>
                </c:pt>
                <c:pt idx="616">
                  <c:v>-5803.466796875</c:v>
                </c:pt>
                <c:pt idx="617">
                  <c:v>-5788.2014160156205</c:v>
                </c:pt>
                <c:pt idx="618">
                  <c:v>-5773.2126464843795</c:v>
                </c:pt>
                <c:pt idx="619">
                  <c:v>-5758.11083984375</c:v>
                </c:pt>
                <c:pt idx="620">
                  <c:v>-5742.9841308593705</c:v>
                </c:pt>
                <c:pt idx="621">
                  <c:v>-5728.0205078125</c:v>
                </c:pt>
                <c:pt idx="622">
                  <c:v>-5712.2395019531295</c:v>
                </c:pt>
                <c:pt idx="623">
                  <c:v>-5696.99951171875</c:v>
                </c:pt>
                <c:pt idx="624">
                  <c:v>-5682.8786621093705</c:v>
                </c:pt>
                <c:pt idx="625">
                  <c:v>-5668.2170410156205</c:v>
                </c:pt>
                <c:pt idx="626">
                  <c:v>-5652.8134765625</c:v>
                </c:pt>
                <c:pt idx="627">
                  <c:v>-5637.8625488281205</c:v>
                </c:pt>
                <c:pt idx="628">
                  <c:v>-5622.8610839843795</c:v>
                </c:pt>
                <c:pt idx="629">
                  <c:v>-5607.6335449218795</c:v>
                </c:pt>
                <c:pt idx="630">
                  <c:v>-5592.74560546875</c:v>
                </c:pt>
                <c:pt idx="631">
                  <c:v>-5578.1467285156205</c:v>
                </c:pt>
                <c:pt idx="632">
                  <c:v>-5563.19580078125</c:v>
                </c:pt>
                <c:pt idx="633">
                  <c:v>-5547.46533203125</c:v>
                </c:pt>
                <c:pt idx="634">
                  <c:v>-5532.9167480468705</c:v>
                </c:pt>
                <c:pt idx="635">
                  <c:v>-5518.4812011718795</c:v>
                </c:pt>
                <c:pt idx="636">
                  <c:v>-5503.3166503906295</c:v>
                </c:pt>
                <c:pt idx="637">
                  <c:v>-5488.642578125</c:v>
                </c:pt>
                <c:pt idx="638">
                  <c:v>-5473.3395996093705</c:v>
                </c:pt>
                <c:pt idx="639">
                  <c:v>-5457.3073730468705</c:v>
                </c:pt>
                <c:pt idx="640">
                  <c:v>-5442.4697265625</c:v>
                </c:pt>
                <c:pt idx="641">
                  <c:v>-5428.18505859375</c:v>
                </c:pt>
                <c:pt idx="642">
                  <c:v>-5413.3220214843795</c:v>
                </c:pt>
                <c:pt idx="643">
                  <c:v>-5398.52197265625</c:v>
                </c:pt>
                <c:pt idx="644">
                  <c:v>-5383.357421875</c:v>
                </c:pt>
                <c:pt idx="645">
                  <c:v>-5367.8532714843795</c:v>
                </c:pt>
                <c:pt idx="646">
                  <c:v>-5352.8645019531295</c:v>
                </c:pt>
                <c:pt idx="647">
                  <c:v>-5338.21533203125</c:v>
                </c:pt>
                <c:pt idx="648">
                  <c:v>-5323.40283203125</c:v>
                </c:pt>
                <c:pt idx="649">
                  <c:v>-5308.67822265625</c:v>
                </c:pt>
                <c:pt idx="650">
                  <c:v>-5293.48828125</c:v>
                </c:pt>
                <c:pt idx="651">
                  <c:v>-5278.185546875</c:v>
                </c:pt>
                <c:pt idx="652">
                  <c:v>-5263.22216796875</c:v>
                </c:pt>
                <c:pt idx="653">
                  <c:v>-5247.78076171875</c:v>
                </c:pt>
                <c:pt idx="654">
                  <c:v>-5232.5656738281205</c:v>
                </c:pt>
                <c:pt idx="655">
                  <c:v>-5218.33154296875</c:v>
                </c:pt>
                <c:pt idx="656">
                  <c:v>-5203.5693359375</c:v>
                </c:pt>
                <c:pt idx="657">
                  <c:v>-5187.4992675781205</c:v>
                </c:pt>
                <c:pt idx="658">
                  <c:v>-5172.6364746093705</c:v>
                </c:pt>
                <c:pt idx="659">
                  <c:v>-5158.8298339843795</c:v>
                </c:pt>
                <c:pt idx="660">
                  <c:v>-5143.9794921875</c:v>
                </c:pt>
                <c:pt idx="661">
                  <c:v>-5128.48779296875</c:v>
                </c:pt>
                <c:pt idx="662">
                  <c:v>-5113.486328125</c:v>
                </c:pt>
                <c:pt idx="663">
                  <c:v>-5098.6486816406295</c:v>
                </c:pt>
                <c:pt idx="664">
                  <c:v>-5083.62255859375</c:v>
                </c:pt>
                <c:pt idx="665">
                  <c:v>-5068.40771484375</c:v>
                </c:pt>
                <c:pt idx="666">
                  <c:v>-5053.3059082031295</c:v>
                </c:pt>
                <c:pt idx="667">
                  <c:v>-5038.45556640625</c:v>
                </c:pt>
                <c:pt idx="668">
                  <c:v>-5023.5673828125</c:v>
                </c:pt>
                <c:pt idx="669">
                  <c:v>-5008.8552246093705</c:v>
                </c:pt>
                <c:pt idx="670">
                  <c:v>-4993.67822265625</c:v>
                </c:pt>
                <c:pt idx="671">
                  <c:v>-4978.5009765625</c:v>
                </c:pt>
                <c:pt idx="672">
                  <c:v>-4963.3991699218795</c:v>
                </c:pt>
                <c:pt idx="673">
                  <c:v>-4948.548828125</c:v>
                </c:pt>
                <c:pt idx="674">
                  <c:v>-4933.8239746093705</c:v>
                </c:pt>
                <c:pt idx="675">
                  <c:v>-4918.8605957031295</c:v>
                </c:pt>
                <c:pt idx="676">
                  <c:v>-4903.8720703125</c:v>
                </c:pt>
                <c:pt idx="677">
                  <c:v>-4888.2546386718795</c:v>
                </c:pt>
                <c:pt idx="678">
                  <c:v>-4872.64990234375</c:v>
                </c:pt>
                <c:pt idx="679">
                  <c:v>-4858.2145996093705</c:v>
                </c:pt>
                <c:pt idx="680">
                  <c:v>-4843.6533203125</c:v>
                </c:pt>
                <c:pt idx="681">
                  <c:v>-4828.3879394531295</c:v>
                </c:pt>
                <c:pt idx="682">
                  <c:v>-4813.6887207031295</c:v>
                </c:pt>
                <c:pt idx="683">
                  <c:v>-4798.8259277343795</c:v>
                </c:pt>
                <c:pt idx="684">
                  <c:v>-4783.42236328125</c:v>
                </c:pt>
                <c:pt idx="685">
                  <c:v>-4768.59716796875</c:v>
                </c:pt>
                <c:pt idx="686">
                  <c:v>-4753.6711425781205</c:v>
                </c:pt>
                <c:pt idx="687">
                  <c:v>-4738.7829589843795</c:v>
                </c:pt>
                <c:pt idx="688">
                  <c:v>-4723.70654296875</c:v>
                </c:pt>
                <c:pt idx="689">
                  <c:v>-4708.7307128906295</c:v>
                </c:pt>
                <c:pt idx="690">
                  <c:v>-4693.66650390625</c:v>
                </c:pt>
                <c:pt idx="691">
                  <c:v>-4678.53955078125</c:v>
                </c:pt>
                <c:pt idx="692">
                  <c:v>-4663.890625</c:v>
                </c:pt>
                <c:pt idx="693">
                  <c:v>-4649.0402832031295</c:v>
                </c:pt>
                <c:pt idx="694">
                  <c:v>-4634.3029785156205</c:v>
                </c:pt>
                <c:pt idx="695">
                  <c:v>-4618.5598144531295</c:v>
                </c:pt>
                <c:pt idx="696">
                  <c:v>-4603.0178222656205</c:v>
                </c:pt>
                <c:pt idx="697">
                  <c:v>-4588.9094238281205</c:v>
                </c:pt>
                <c:pt idx="698">
                  <c:v>-4574.2478027343795</c:v>
                </c:pt>
                <c:pt idx="699">
                  <c:v>-4558.6179199218795</c:v>
                </c:pt>
                <c:pt idx="700">
                  <c:v>-4543.8681640625</c:v>
                </c:pt>
                <c:pt idx="701">
                  <c:v>-4529.40771484375</c:v>
                </c:pt>
                <c:pt idx="702">
                  <c:v>-4513.67724609375</c:v>
                </c:pt>
                <c:pt idx="703">
                  <c:v>-4498.6257324218795</c:v>
                </c:pt>
                <c:pt idx="704">
                  <c:v>-4484.2155761718795</c:v>
                </c:pt>
                <c:pt idx="705">
                  <c:v>-4468.9377441406295</c:v>
                </c:pt>
                <c:pt idx="706">
                  <c:v>-4453.6220703125</c:v>
                </c:pt>
                <c:pt idx="707">
                  <c:v>-4438.8972167968705</c:v>
                </c:pt>
                <c:pt idx="708">
                  <c:v>-4424.3737792968705</c:v>
                </c:pt>
                <c:pt idx="709">
                  <c:v>-4409.033203125</c:v>
                </c:pt>
                <c:pt idx="710">
                  <c:v>-4394.1579589843795</c:v>
                </c:pt>
                <c:pt idx="711">
                  <c:v>-4379.35791015625</c:v>
                </c:pt>
                <c:pt idx="712">
                  <c:v>-4363.3254394531295</c:v>
                </c:pt>
                <c:pt idx="713">
                  <c:v>-4348.4626464843795</c:v>
                </c:pt>
                <c:pt idx="714">
                  <c:v>-4333.6123046875</c:v>
                </c:pt>
                <c:pt idx="715">
                  <c:v>-4317.869140625</c:v>
                </c:pt>
                <c:pt idx="716">
                  <c:v>-4303.4716796875</c:v>
                </c:pt>
                <c:pt idx="717">
                  <c:v>-4289.2626953125</c:v>
                </c:pt>
                <c:pt idx="718">
                  <c:v>-4274.4123535156205</c:v>
                </c:pt>
                <c:pt idx="719">
                  <c:v>-4259.64990234375</c:v>
                </c:pt>
                <c:pt idx="720">
                  <c:v>-4244.2966308593705</c:v>
                </c:pt>
                <c:pt idx="721">
                  <c:v>-4229.1823730468705</c:v>
                </c:pt>
                <c:pt idx="722">
                  <c:v>-4214.0681152343795</c:v>
                </c:pt>
                <c:pt idx="723">
                  <c:v>-4199.0417480468705</c:v>
                </c:pt>
                <c:pt idx="724">
                  <c:v>-4184.4929199218795</c:v>
                </c:pt>
                <c:pt idx="725">
                  <c:v>-4169.69287109375</c:v>
                </c:pt>
                <c:pt idx="726">
                  <c:v>-4154.5534667968705</c:v>
                </c:pt>
                <c:pt idx="727">
                  <c:v>-4139.5146484375</c:v>
                </c:pt>
                <c:pt idx="728">
                  <c:v>-4124.5134277343795</c:v>
                </c:pt>
                <c:pt idx="729">
                  <c:v>-4109.0595703125</c:v>
                </c:pt>
                <c:pt idx="730">
                  <c:v>-4094.07104492188</c:v>
                </c:pt>
                <c:pt idx="731">
                  <c:v>-4078.6044921875</c:v>
                </c:pt>
                <c:pt idx="732">
                  <c:v>-4063.1253662109398</c:v>
                </c:pt>
                <c:pt idx="733">
                  <c:v>-4048.58935546875</c:v>
                </c:pt>
                <c:pt idx="734">
                  <c:v>-4033.927734375</c:v>
                </c:pt>
                <c:pt idx="735">
                  <c:v>-4019.1025390625</c:v>
                </c:pt>
                <c:pt idx="736">
                  <c:v>-4004.5162353515602</c:v>
                </c:pt>
                <c:pt idx="737">
                  <c:v>-3989.31396484375</c:v>
                </c:pt>
                <c:pt idx="738">
                  <c:v>-3974.06127929687</c:v>
                </c:pt>
                <c:pt idx="739">
                  <c:v>-3959.2486572265602</c:v>
                </c:pt>
                <c:pt idx="740">
                  <c:v>-3944.3857421875</c:v>
                </c:pt>
                <c:pt idx="741">
                  <c:v>-3929.53540039063</c:v>
                </c:pt>
                <c:pt idx="742">
                  <c:v>-3914.3582763671898</c:v>
                </c:pt>
                <c:pt idx="743">
                  <c:v>-3899.533203125</c:v>
                </c:pt>
                <c:pt idx="744">
                  <c:v>-3884.67016601562</c:v>
                </c:pt>
                <c:pt idx="745">
                  <c:v>-3869.5054931640602</c:v>
                </c:pt>
                <c:pt idx="746">
                  <c:v>-3854.7305908203102</c:v>
                </c:pt>
                <c:pt idx="747">
                  <c:v>-3839.6162109375</c:v>
                </c:pt>
                <c:pt idx="748">
                  <c:v>-3824.5899658203102</c:v>
                </c:pt>
                <c:pt idx="749">
                  <c:v>-3809.8779296875</c:v>
                </c:pt>
                <c:pt idx="750">
                  <c:v>-3795.0150146484398</c:v>
                </c:pt>
                <c:pt idx="751">
                  <c:v>-3779.6617431640602</c:v>
                </c:pt>
                <c:pt idx="752">
                  <c:v>-3764.35864257812</c:v>
                </c:pt>
                <c:pt idx="753">
                  <c:v>-3749.53344726562</c:v>
                </c:pt>
                <c:pt idx="754">
                  <c:v>-3734.544921875</c:v>
                </c:pt>
                <c:pt idx="755">
                  <c:v>-3719.7071533203102</c:v>
                </c:pt>
                <c:pt idx="756">
                  <c:v>-3705.02026367188</c:v>
                </c:pt>
                <c:pt idx="757">
                  <c:v>-3689.27709960937</c:v>
                </c:pt>
                <c:pt idx="758">
                  <c:v>-3673.3580322265602</c:v>
                </c:pt>
                <c:pt idx="759">
                  <c:v>-3659.27490234375</c:v>
                </c:pt>
                <c:pt idx="760">
                  <c:v>-3644.71362304687</c:v>
                </c:pt>
                <c:pt idx="761">
                  <c:v>-3628.6185302734398</c:v>
                </c:pt>
                <c:pt idx="762">
                  <c:v>-3614.1329345703102</c:v>
                </c:pt>
                <c:pt idx="763">
                  <c:v>-3599.8985595703102</c:v>
                </c:pt>
                <c:pt idx="764">
                  <c:v>-3584.41943359375</c:v>
                </c:pt>
                <c:pt idx="765">
                  <c:v>-3569.58178710937</c:v>
                </c:pt>
                <c:pt idx="766">
                  <c:v>-3555.1717529296898</c:v>
                </c:pt>
                <c:pt idx="767">
                  <c:v>-3540.18310546875</c:v>
                </c:pt>
                <c:pt idx="768">
                  <c:v>-3524.8548583984398</c:v>
                </c:pt>
                <c:pt idx="769">
                  <c:v>-3509.85375976562</c:v>
                </c:pt>
                <c:pt idx="770">
                  <c:v>-3495.04125976562</c:v>
                </c:pt>
                <c:pt idx="771">
                  <c:v>-3480.05249023438</c:v>
                </c:pt>
                <c:pt idx="772">
                  <c:v>-3465.15185546875</c:v>
                </c:pt>
                <c:pt idx="773">
                  <c:v>-3449.974609375</c:v>
                </c:pt>
                <c:pt idx="774">
                  <c:v>-3434.38232421875</c:v>
                </c:pt>
                <c:pt idx="775">
                  <c:v>-3419.51953125</c:v>
                </c:pt>
                <c:pt idx="776">
                  <c:v>-3404.908203125</c:v>
                </c:pt>
                <c:pt idx="777">
                  <c:v>-3389.64282226562</c:v>
                </c:pt>
                <c:pt idx="778">
                  <c:v>-3374.5662841796898</c:v>
                </c:pt>
                <c:pt idx="779">
                  <c:v>-3360.01782226562</c:v>
                </c:pt>
                <c:pt idx="780">
                  <c:v>-3345.1549072265602</c:v>
                </c:pt>
                <c:pt idx="781">
                  <c:v>-3330.26684570313</c:v>
                </c:pt>
                <c:pt idx="782">
                  <c:v>-3315.32836914063</c:v>
                </c:pt>
                <c:pt idx="783">
                  <c:v>-3300.2265625</c:v>
                </c:pt>
                <c:pt idx="784">
                  <c:v>-3285.36376953125</c:v>
                </c:pt>
                <c:pt idx="785">
                  <c:v>-3270.3499755859398</c:v>
                </c:pt>
                <c:pt idx="786">
                  <c:v>-3255.3486328125</c:v>
                </c:pt>
                <c:pt idx="787">
                  <c:v>-3240.3348388671898</c:v>
                </c:pt>
                <c:pt idx="788">
                  <c:v>-3225.18286132812</c:v>
                </c:pt>
                <c:pt idx="789">
                  <c:v>-3210.06860351562</c:v>
                </c:pt>
                <c:pt idx="790">
                  <c:v>-3195.23071289063</c:v>
                </c:pt>
                <c:pt idx="791">
                  <c:v>-3179.4749755859398</c:v>
                </c:pt>
                <c:pt idx="792">
                  <c:v>-3163.87036132812</c:v>
                </c:pt>
                <c:pt idx="793">
                  <c:v>-3149.7242431640602</c:v>
                </c:pt>
                <c:pt idx="794">
                  <c:v>-3135.13793945313</c:v>
                </c:pt>
                <c:pt idx="795">
                  <c:v>-3119.54565429687</c:v>
                </c:pt>
                <c:pt idx="796">
                  <c:v>-3104.5570068359398</c:v>
                </c:pt>
                <c:pt idx="797">
                  <c:v>-3090.0587158203102</c:v>
                </c:pt>
                <c:pt idx="798">
                  <c:v>-3075.044921875</c:v>
                </c:pt>
                <c:pt idx="799">
                  <c:v>-3060.4713134765602</c:v>
                </c:pt>
                <c:pt idx="800">
                  <c:v>-3045.2186279296898</c:v>
                </c:pt>
                <c:pt idx="801">
                  <c:v>-3029.04809570313</c:v>
                </c:pt>
                <c:pt idx="802">
                  <c:v>-3014.07202148438</c:v>
                </c:pt>
                <c:pt idx="803">
                  <c:v>-2999.80004882812</c:v>
                </c:pt>
                <c:pt idx="804">
                  <c:v>-2984.1575927734398</c:v>
                </c:pt>
                <c:pt idx="805">
                  <c:v>-2968.71630859375</c:v>
                </c:pt>
                <c:pt idx="806">
                  <c:v>-2954.8970947265602</c:v>
                </c:pt>
                <c:pt idx="807">
                  <c:v>-2940.3359375</c:v>
                </c:pt>
                <c:pt idx="808">
                  <c:v>-2925.23413085937</c:v>
                </c:pt>
                <c:pt idx="809">
                  <c:v>-2910.3837890625</c:v>
                </c:pt>
                <c:pt idx="810">
                  <c:v>-2895.5460205078102</c:v>
                </c:pt>
                <c:pt idx="811">
                  <c:v>-2880.0921630859398</c:v>
                </c:pt>
                <c:pt idx="812">
                  <c:v>-2864.9400634765602</c:v>
                </c:pt>
                <c:pt idx="813">
                  <c:v>-2850.24072265625</c:v>
                </c:pt>
                <c:pt idx="814">
                  <c:v>-2835.0634765625</c:v>
                </c:pt>
                <c:pt idx="815">
                  <c:v>-2820.5274658203102</c:v>
                </c:pt>
                <c:pt idx="816">
                  <c:v>-2805.08618164062</c:v>
                </c:pt>
                <c:pt idx="817">
                  <c:v>-2789.90893554687</c:v>
                </c:pt>
                <c:pt idx="818">
                  <c:v>-2775.03344726562</c:v>
                </c:pt>
                <c:pt idx="819">
                  <c:v>-2760.0196533203102</c:v>
                </c:pt>
                <c:pt idx="820">
                  <c:v>-2746.3638916015602</c:v>
                </c:pt>
                <c:pt idx="821">
                  <c:v>-2731.04833984375</c:v>
                </c:pt>
                <c:pt idx="822">
                  <c:v>-2714.5634765625</c:v>
                </c:pt>
                <c:pt idx="823">
                  <c:v>-2699.4742431640602</c:v>
                </c:pt>
                <c:pt idx="824">
                  <c:v>-2684.24658203125</c:v>
                </c:pt>
                <c:pt idx="825">
                  <c:v>-2668.4405517578102</c:v>
                </c:pt>
                <c:pt idx="826">
                  <c:v>-2654.3824462890602</c:v>
                </c:pt>
                <c:pt idx="827">
                  <c:v>-2640.91528320313</c:v>
                </c:pt>
                <c:pt idx="828">
                  <c:v>-2625.8009033203102</c:v>
                </c:pt>
                <c:pt idx="829">
                  <c:v>-2610.3597412109398</c:v>
                </c:pt>
                <c:pt idx="830">
                  <c:v>-2595.5345458984398</c:v>
                </c:pt>
                <c:pt idx="831">
                  <c:v>-2580.29443359375</c:v>
                </c:pt>
                <c:pt idx="832">
                  <c:v>-2565.2933349609398</c:v>
                </c:pt>
                <c:pt idx="833">
                  <c:v>-2550.85791015625</c:v>
                </c:pt>
                <c:pt idx="834">
                  <c:v>-2535.73095703125</c:v>
                </c:pt>
                <c:pt idx="835">
                  <c:v>-2520.5662841796898</c:v>
                </c:pt>
                <c:pt idx="836">
                  <c:v>-2505.5775146484398</c:v>
                </c:pt>
                <c:pt idx="837">
                  <c:v>-2490.12353515625</c:v>
                </c:pt>
                <c:pt idx="838">
                  <c:v>-2474.49365234375</c:v>
                </c:pt>
                <c:pt idx="839">
                  <c:v>-2460.3726806640602</c:v>
                </c:pt>
                <c:pt idx="840">
                  <c:v>-2445.7989501953102</c:v>
                </c:pt>
                <c:pt idx="841">
                  <c:v>-2430.3953857421898</c:v>
                </c:pt>
                <c:pt idx="842">
                  <c:v>-2415.72119140625</c:v>
                </c:pt>
                <c:pt idx="843">
                  <c:v>-2401.03442382813</c:v>
                </c:pt>
                <c:pt idx="844">
                  <c:v>-2386.033203125</c:v>
                </c:pt>
                <c:pt idx="845">
                  <c:v>-2370.8809814453102</c:v>
                </c:pt>
                <c:pt idx="846">
                  <c:v>-2356.01806640625</c:v>
                </c:pt>
                <c:pt idx="847">
                  <c:v>-2341.18041992187</c:v>
                </c:pt>
                <c:pt idx="848">
                  <c:v>-2326.041015625</c:v>
                </c:pt>
                <c:pt idx="849">
                  <c:v>-2310.88891601562</c:v>
                </c:pt>
                <c:pt idx="850">
                  <c:v>-2295.42236328125</c:v>
                </c:pt>
                <c:pt idx="851">
                  <c:v>-2280.546875</c:v>
                </c:pt>
                <c:pt idx="852">
                  <c:v>-2265.5330810546898</c:v>
                </c:pt>
                <c:pt idx="853">
                  <c:v>-2250.091796875</c:v>
                </c:pt>
                <c:pt idx="854">
                  <c:v>-2235.5684814453102</c:v>
                </c:pt>
                <c:pt idx="855">
                  <c:v>-2224.66650390625</c:v>
                </c:pt>
                <c:pt idx="856">
                  <c:v>-2162.3983154296898</c:v>
                </c:pt>
                <c:pt idx="857">
                  <c:v>-2112.7672119140602</c:v>
                </c:pt>
                <c:pt idx="858">
                  <c:v>-2102.12939453125</c:v>
                </c:pt>
                <c:pt idx="859">
                  <c:v>-2085.0660400390602</c:v>
                </c:pt>
                <c:pt idx="860">
                  <c:v>-2070.55517578125</c:v>
                </c:pt>
                <c:pt idx="861">
                  <c:v>-2056.47192382813</c:v>
                </c:pt>
                <c:pt idx="862">
                  <c:v>-2041.33239746094</c:v>
                </c:pt>
                <c:pt idx="863">
                  <c:v>-2025.9161987304699</c:v>
                </c:pt>
                <c:pt idx="864">
                  <c:v>-2010.4497680664099</c:v>
                </c:pt>
                <c:pt idx="865">
                  <c:v>-1995.00842285156</c:v>
                </c:pt>
                <c:pt idx="866">
                  <c:v>-1980.3215942382801</c:v>
                </c:pt>
                <c:pt idx="867">
                  <c:v>-1966.0623168945301</c:v>
                </c:pt>
                <c:pt idx="868">
                  <c:v>-1951.0359497070301</c:v>
                </c:pt>
                <c:pt idx="869">
                  <c:v>-1936.1856079101599</c:v>
                </c:pt>
                <c:pt idx="870">
                  <c:v>-1921.05859375</c:v>
                </c:pt>
                <c:pt idx="871">
                  <c:v>-1905.90649414062</c:v>
                </c:pt>
                <c:pt idx="872">
                  <c:v>-1891.0059204101599</c:v>
                </c:pt>
                <c:pt idx="873">
                  <c:v>-1875.5771484375</c:v>
                </c:pt>
                <c:pt idx="874">
                  <c:v>-1860.7771606445301</c:v>
                </c:pt>
                <c:pt idx="875">
                  <c:v>-1845.90173339844</c:v>
                </c:pt>
                <c:pt idx="876">
                  <c:v>-1830.88793945313</c:v>
                </c:pt>
                <c:pt idx="877">
                  <c:v>-1816.1759643554699</c:v>
                </c:pt>
                <c:pt idx="878">
                  <c:v>-1800.59631347656</c:v>
                </c:pt>
                <c:pt idx="879">
                  <c:v>-1785.4567260742199</c:v>
                </c:pt>
                <c:pt idx="880">
                  <c:v>-1771.19738769531</c:v>
                </c:pt>
                <c:pt idx="881">
                  <c:v>-1756.4979858398401</c:v>
                </c:pt>
                <c:pt idx="882">
                  <c:v>-1741.00646972656</c:v>
                </c:pt>
                <c:pt idx="883">
                  <c:v>-1726.1687622070301</c:v>
                </c:pt>
                <c:pt idx="884">
                  <c:v>-1711.83386230469</c:v>
                </c:pt>
                <c:pt idx="885">
                  <c:v>-1696.51831054687</c:v>
                </c:pt>
                <c:pt idx="886">
                  <c:v>-1681.03930664062</c:v>
                </c:pt>
                <c:pt idx="887">
                  <c:v>-1666.2015991210901</c:v>
                </c:pt>
                <c:pt idx="888">
                  <c:v>-1651.07470703125</c:v>
                </c:pt>
                <c:pt idx="889">
                  <c:v>-1635.6459350585901</c:v>
                </c:pt>
                <c:pt idx="890">
                  <c:v>-1620.9087524414099</c:v>
                </c:pt>
                <c:pt idx="891">
                  <c:v>-1606.1715698242199</c:v>
                </c:pt>
                <c:pt idx="892">
                  <c:v>-1591.04467773438</c:v>
                </c:pt>
                <c:pt idx="893">
                  <c:v>-1576.08117675781</c:v>
                </c:pt>
                <c:pt idx="894">
                  <c:v>-1560.02368164062</c:v>
                </c:pt>
                <c:pt idx="895">
                  <c:v>-1545.0225219726599</c:v>
                </c:pt>
                <c:pt idx="896">
                  <c:v>-1531.5679321289099</c:v>
                </c:pt>
                <c:pt idx="897">
                  <c:v>-1516.5541381835901</c:v>
                </c:pt>
                <c:pt idx="898">
                  <c:v>-1501.2008666992199</c:v>
                </c:pt>
                <c:pt idx="899">
                  <c:v>-1486.47631835938</c:v>
                </c:pt>
                <c:pt idx="900">
                  <c:v>-1471.9403686523401</c:v>
                </c:pt>
                <c:pt idx="901">
                  <c:v>-1456.9642944335901</c:v>
                </c:pt>
                <c:pt idx="902">
                  <c:v>-1441.6738891601599</c:v>
                </c:pt>
                <c:pt idx="903">
                  <c:v>-1426.7984008789099</c:v>
                </c:pt>
                <c:pt idx="904">
                  <c:v>-1411.7971801757801</c:v>
                </c:pt>
                <c:pt idx="905">
                  <c:v>-1396.3433227539099</c:v>
                </c:pt>
                <c:pt idx="906">
                  <c:v>-1380.7511596679699</c:v>
                </c:pt>
                <c:pt idx="907">
                  <c:v>-1365.9008178710901</c:v>
                </c:pt>
                <c:pt idx="908">
                  <c:v>-1350.9750366210901</c:v>
                </c:pt>
                <c:pt idx="909">
                  <c:v>-1335.2571411132801</c:v>
                </c:pt>
                <c:pt idx="910">
                  <c:v>-1320.0421752929699</c:v>
                </c:pt>
                <c:pt idx="911">
                  <c:v>-1305.3301391601599</c:v>
                </c:pt>
                <c:pt idx="912">
                  <c:v>-1290.75646972656</c:v>
                </c:pt>
                <c:pt idx="913">
                  <c:v>-1276.1953735351599</c:v>
                </c:pt>
                <c:pt idx="914">
                  <c:v>-1261.79772949219</c:v>
                </c:pt>
                <c:pt idx="915">
                  <c:v>-1246.94738769531</c:v>
                </c:pt>
                <c:pt idx="916">
                  <c:v>-1231.1665649414099</c:v>
                </c:pt>
                <c:pt idx="917">
                  <c:v>-1216.0647583007801</c:v>
                </c:pt>
                <c:pt idx="918">
                  <c:v>-1201.3275756835901</c:v>
                </c:pt>
                <c:pt idx="919">
                  <c:v>-1185.9994506835901</c:v>
                </c:pt>
                <c:pt idx="920">
                  <c:v>-1171.50122070312</c:v>
                </c:pt>
                <c:pt idx="921">
                  <c:v>-1157.05334472656</c:v>
                </c:pt>
                <c:pt idx="922">
                  <c:v>-1141.1467895507801</c:v>
                </c:pt>
                <c:pt idx="923">
                  <c:v>-1125.90661621094</c:v>
                </c:pt>
                <c:pt idx="924">
                  <c:v>-1111.4963989257801</c:v>
                </c:pt>
                <c:pt idx="925">
                  <c:v>-1096.4826049804699</c:v>
                </c:pt>
                <c:pt idx="926">
                  <c:v>-1081.83349609375</c:v>
                </c:pt>
                <c:pt idx="927">
                  <c:v>-1066.9957885742199</c:v>
                </c:pt>
                <c:pt idx="928">
                  <c:v>-1051.8185424804699</c:v>
                </c:pt>
                <c:pt idx="929">
                  <c:v>-1036.3521118164099</c:v>
                </c:pt>
                <c:pt idx="930">
                  <c:v>-1021.37603759766</c:v>
                </c:pt>
                <c:pt idx="931">
                  <c:v>-1006.97839355469</c:v>
                </c:pt>
                <c:pt idx="932">
                  <c:v>-991.97717285156205</c:v>
                </c:pt>
                <c:pt idx="933">
                  <c:v>-977.12683105468705</c:v>
                </c:pt>
                <c:pt idx="934">
                  <c:v>-961.509521484375</c:v>
                </c:pt>
                <c:pt idx="935">
                  <c:v>-945.91732788085903</c:v>
                </c:pt>
                <c:pt idx="936">
                  <c:v>-931.58258056640602</c:v>
                </c:pt>
                <c:pt idx="937">
                  <c:v>-916.44305419921898</c:v>
                </c:pt>
                <c:pt idx="938">
                  <c:v>-901.22802734375</c:v>
                </c:pt>
                <c:pt idx="939">
                  <c:v>-886.81781005859398</c:v>
                </c:pt>
                <c:pt idx="940">
                  <c:v>-871.70346069335903</c:v>
                </c:pt>
                <c:pt idx="941">
                  <c:v>-856.22442626953102</c:v>
                </c:pt>
                <c:pt idx="942">
                  <c:v>-840.74539184570301</c:v>
                </c:pt>
                <c:pt idx="943">
                  <c:v>-825.618408203125</c:v>
                </c:pt>
                <c:pt idx="944">
                  <c:v>-811.52255249023403</c:v>
                </c:pt>
                <c:pt idx="945">
                  <c:v>-797.43930053710903</c:v>
                </c:pt>
                <c:pt idx="946">
                  <c:v>-782.13629150390602</c:v>
                </c:pt>
                <c:pt idx="947">
                  <c:v>-766.51895141601597</c:v>
                </c:pt>
                <c:pt idx="948">
                  <c:v>-751.83212280273403</c:v>
                </c:pt>
                <c:pt idx="949">
                  <c:v>-736.51657104492199</c:v>
                </c:pt>
                <c:pt idx="950">
                  <c:v>-720.29562377929699</c:v>
                </c:pt>
                <c:pt idx="951">
                  <c:v>-705.59616088867199</c:v>
                </c:pt>
                <c:pt idx="952">
                  <c:v>-691.06024169921898</c:v>
                </c:pt>
                <c:pt idx="953">
                  <c:v>-675.32974243164097</c:v>
                </c:pt>
                <c:pt idx="954">
                  <c:v>-661.208740234375</c:v>
                </c:pt>
                <c:pt idx="955">
                  <c:v>-646.97454833984398</c:v>
                </c:pt>
                <c:pt idx="956">
                  <c:v>-631.99847412109398</c:v>
                </c:pt>
                <c:pt idx="957">
                  <c:v>-617.449951171875</c:v>
                </c:pt>
                <c:pt idx="958">
                  <c:v>-602.46133422851597</c:v>
                </c:pt>
                <c:pt idx="959">
                  <c:v>-587.40982055664097</c:v>
                </c:pt>
                <c:pt idx="960">
                  <c:v>-572.40859985351597</c:v>
                </c:pt>
                <c:pt idx="961">
                  <c:v>-557.58343505859398</c:v>
                </c:pt>
                <c:pt idx="962">
                  <c:v>-542.72055053710903</c:v>
                </c:pt>
                <c:pt idx="963">
                  <c:v>-527.27926635742199</c:v>
                </c:pt>
                <c:pt idx="964">
                  <c:v>-512.22775268554699</c:v>
                </c:pt>
                <c:pt idx="965">
                  <c:v>-497.21395874023398</c:v>
                </c:pt>
                <c:pt idx="966">
                  <c:v>-482.12474060058599</c:v>
                </c:pt>
                <c:pt idx="967">
                  <c:v>-467.43789672851602</c:v>
                </c:pt>
                <c:pt idx="968">
                  <c:v>-451.66966247558599</c:v>
                </c:pt>
                <c:pt idx="969">
                  <c:v>-436.51756286621099</c:v>
                </c:pt>
                <c:pt idx="970">
                  <c:v>-421.6923828125</c:v>
                </c:pt>
                <c:pt idx="971">
                  <c:v>-407.01809692382801</c:v>
                </c:pt>
                <c:pt idx="972">
                  <c:v>-392.72105407714798</c:v>
                </c:pt>
                <c:pt idx="973">
                  <c:v>-377.10371398925798</c:v>
                </c:pt>
                <c:pt idx="974">
                  <c:v>-362.12765502929699</c:v>
                </c:pt>
                <c:pt idx="975">
                  <c:v>-347.59170532226602</c:v>
                </c:pt>
                <c:pt idx="976">
                  <c:v>-332.41445922851602</c:v>
                </c:pt>
                <c:pt idx="977">
                  <c:v>-317.48869323730497</c:v>
                </c:pt>
                <c:pt idx="978">
                  <c:v>-302.22341918945301</c:v>
                </c:pt>
                <c:pt idx="979">
                  <c:v>-287.09646606445301</c:v>
                </c:pt>
                <c:pt idx="980">
                  <c:v>-272.22100830078102</c:v>
                </c:pt>
                <c:pt idx="981">
                  <c:v>-257.24494934082003</c:v>
                </c:pt>
                <c:pt idx="982">
                  <c:v>-242.28147125244101</c:v>
                </c:pt>
                <c:pt idx="983">
                  <c:v>-226.95333862304699</c:v>
                </c:pt>
                <c:pt idx="984">
                  <c:v>-211.61261749267601</c:v>
                </c:pt>
                <c:pt idx="985">
                  <c:v>-196.80002593994101</c:v>
                </c:pt>
                <c:pt idx="986">
                  <c:v>-181.63558959960901</c:v>
                </c:pt>
                <c:pt idx="987">
                  <c:v>-166.961555480957</c:v>
                </c:pt>
                <c:pt idx="988">
                  <c:v>-152.42559814453099</c:v>
                </c:pt>
                <c:pt idx="989">
                  <c:v>-137.37409210205101</c:v>
                </c:pt>
                <c:pt idx="990">
                  <c:v>-122.19684600830099</c:v>
                </c:pt>
                <c:pt idx="991">
                  <c:v>-107.359104156494</c:v>
                </c:pt>
                <c:pt idx="992">
                  <c:v>-92.420886993408203</c:v>
                </c:pt>
                <c:pt idx="993">
                  <c:v>-76.350975036621094</c:v>
                </c:pt>
                <c:pt idx="994">
                  <c:v>-61.651554107666001</c:v>
                </c:pt>
                <c:pt idx="995">
                  <c:v>-47.115657806396499</c:v>
                </c:pt>
                <c:pt idx="996">
                  <c:v>-31.774999618530298</c:v>
                </c:pt>
                <c:pt idx="997">
                  <c:v>-16.886974811554001</c:v>
                </c:pt>
                <c:pt idx="998">
                  <c:v>-1.58401203155518</c:v>
                </c:pt>
                <c:pt idx="999">
                  <c:v>13.7189345359802</c:v>
                </c:pt>
                <c:pt idx="1000">
                  <c:v>27.8273315429687</c:v>
                </c:pt>
                <c:pt idx="1001">
                  <c:v>42.6399250030518</c:v>
                </c:pt>
                <c:pt idx="1002">
                  <c:v>58.860845565795898</c:v>
                </c:pt>
                <c:pt idx="1003">
                  <c:v>73.7488822937012</c:v>
                </c:pt>
                <c:pt idx="1004">
                  <c:v>87.819583892822294</c:v>
                </c:pt>
                <c:pt idx="1005">
                  <c:v>102.808216094971</c:v>
                </c:pt>
                <c:pt idx="1006">
                  <c:v>118.551315307617</c:v>
                </c:pt>
                <c:pt idx="1007">
                  <c:v>133.238166809082</c:v>
                </c:pt>
                <c:pt idx="1008">
                  <c:v>146.69272613525399</c:v>
                </c:pt>
                <c:pt idx="1009">
                  <c:v>206.01854705810501</c:v>
                </c:pt>
                <c:pt idx="1010">
                  <c:v>260.17631530761702</c:v>
                </c:pt>
                <c:pt idx="1011">
                  <c:v>268.022705078125</c:v>
                </c:pt>
                <c:pt idx="1012">
                  <c:v>281.96766662597702</c:v>
                </c:pt>
                <c:pt idx="1013">
                  <c:v>296.89343261718801</c:v>
                </c:pt>
                <c:pt idx="1014">
                  <c:v>312.04551696777298</c:v>
                </c:pt>
                <c:pt idx="1015">
                  <c:v>327.04672241210898</c:v>
                </c:pt>
                <c:pt idx="1016">
                  <c:v>342.13595581054699</c:v>
                </c:pt>
                <c:pt idx="1017">
                  <c:v>357.09896850585898</c:v>
                </c:pt>
                <c:pt idx="1018">
                  <c:v>371.94880676269503</c:v>
                </c:pt>
                <c:pt idx="1019">
                  <c:v>386.72367858886702</c:v>
                </c:pt>
                <c:pt idx="1020">
                  <c:v>401.80035400390602</c:v>
                </c:pt>
                <c:pt idx="1021">
                  <c:v>417.05303955078102</c:v>
                </c:pt>
                <c:pt idx="1022">
                  <c:v>432.16738891601602</c:v>
                </c:pt>
                <c:pt idx="1023">
                  <c:v>446.87939453125</c:v>
                </c:pt>
                <c:pt idx="1024">
                  <c:v>461.66683959960898</c:v>
                </c:pt>
                <c:pt idx="1025">
                  <c:v>477.0830078125</c:v>
                </c:pt>
                <c:pt idx="1026">
                  <c:v>492.73809814453102</c:v>
                </c:pt>
                <c:pt idx="1027">
                  <c:v>508.38059997558599</c:v>
                </c:pt>
                <c:pt idx="1028">
                  <c:v>523.09259033203102</c:v>
                </c:pt>
                <c:pt idx="1029">
                  <c:v>537.18841552734398</c:v>
                </c:pt>
                <c:pt idx="1030">
                  <c:v>551.73693847656205</c:v>
                </c:pt>
                <c:pt idx="1031">
                  <c:v>567.31658935546898</c:v>
                </c:pt>
                <c:pt idx="1032">
                  <c:v>582.48126220703102</c:v>
                </c:pt>
                <c:pt idx="1033">
                  <c:v>597.054931640625</c:v>
                </c:pt>
                <c:pt idx="1034">
                  <c:v>612.19445800781205</c:v>
                </c:pt>
                <c:pt idx="1035">
                  <c:v>627.32141113281295</c:v>
                </c:pt>
                <c:pt idx="1036">
                  <c:v>642.19689941406205</c:v>
                </c:pt>
                <c:pt idx="1037">
                  <c:v>658.11602783203102</c:v>
                </c:pt>
                <c:pt idx="1038">
                  <c:v>674.27404785156205</c:v>
                </c:pt>
                <c:pt idx="1039">
                  <c:v>688.53338623046898</c:v>
                </c:pt>
                <c:pt idx="1040">
                  <c:v>702.05081176757801</c:v>
                </c:pt>
                <c:pt idx="1041">
                  <c:v>717.02688598632801</c:v>
                </c:pt>
                <c:pt idx="1042">
                  <c:v>732.71969604492199</c:v>
                </c:pt>
                <c:pt idx="1043">
                  <c:v>747.14151000976597</c:v>
                </c:pt>
                <c:pt idx="1044">
                  <c:v>762.50643920898403</c:v>
                </c:pt>
                <c:pt idx="1045">
                  <c:v>778.67706298828102</c:v>
                </c:pt>
                <c:pt idx="1046">
                  <c:v>792.89865112304699</c:v>
                </c:pt>
                <c:pt idx="1047">
                  <c:v>806.88131713867199</c:v>
                </c:pt>
                <c:pt idx="1048">
                  <c:v>821.85739135742199</c:v>
                </c:pt>
                <c:pt idx="1049">
                  <c:v>836.64489746093705</c:v>
                </c:pt>
                <c:pt idx="1050">
                  <c:v>851.985595703125</c:v>
                </c:pt>
                <c:pt idx="1051">
                  <c:v>867.66580200195301</c:v>
                </c:pt>
                <c:pt idx="1052">
                  <c:v>882.35269165039097</c:v>
                </c:pt>
                <c:pt idx="1053">
                  <c:v>897.17785644531295</c:v>
                </c:pt>
                <c:pt idx="1054">
                  <c:v>912.00302124023403</c:v>
                </c:pt>
                <c:pt idx="1055">
                  <c:v>926.87844848632801</c:v>
                </c:pt>
                <c:pt idx="1056">
                  <c:v>943.13705444335903</c:v>
                </c:pt>
                <c:pt idx="1057">
                  <c:v>959.44598388671898</c:v>
                </c:pt>
                <c:pt idx="1058">
                  <c:v>973.08917236328102</c:v>
                </c:pt>
                <c:pt idx="1059">
                  <c:v>987.52459716796898</c:v>
                </c:pt>
                <c:pt idx="1060">
                  <c:v>1003.3934631347699</c:v>
                </c:pt>
                <c:pt idx="1061">
                  <c:v>1017.20007324219</c:v>
                </c:pt>
                <c:pt idx="1062">
                  <c:v>1031.2958679199201</c:v>
                </c:pt>
                <c:pt idx="1063">
                  <c:v>1046.4479370117199</c:v>
                </c:pt>
                <c:pt idx="1064">
                  <c:v>1061.6629028320301</c:v>
                </c:pt>
                <c:pt idx="1065">
                  <c:v>1076.7647094726599</c:v>
                </c:pt>
                <c:pt idx="1066">
                  <c:v>1092.21862792969</c:v>
                </c:pt>
                <c:pt idx="1067">
                  <c:v>1107.5719604492199</c:v>
                </c:pt>
                <c:pt idx="1068">
                  <c:v>1122.3720092773401</c:v>
                </c:pt>
                <c:pt idx="1069">
                  <c:v>1137.4989624023401</c:v>
                </c:pt>
                <c:pt idx="1070">
                  <c:v>1152.13549804688</c:v>
                </c:pt>
                <c:pt idx="1071">
                  <c:v>1166.54565429688</c:v>
                </c:pt>
                <c:pt idx="1072">
                  <c:v>1181.6473999023401</c:v>
                </c:pt>
                <c:pt idx="1073">
                  <c:v>1196.69897460938</c:v>
                </c:pt>
                <c:pt idx="1074">
                  <c:v>1211.7128295898401</c:v>
                </c:pt>
                <c:pt idx="1075">
                  <c:v>1226.71398925781</c:v>
                </c:pt>
                <c:pt idx="1076">
                  <c:v>1241.4008178710901</c:v>
                </c:pt>
                <c:pt idx="1077">
                  <c:v>1256.82958984375</c:v>
                </c:pt>
                <c:pt idx="1078">
                  <c:v>1272.13256835938</c:v>
                </c:pt>
                <c:pt idx="1079">
                  <c:v>1286.49243164062</c:v>
                </c:pt>
                <c:pt idx="1080">
                  <c:v>1301.3049926757801</c:v>
                </c:pt>
                <c:pt idx="1081">
                  <c:v>1316.75891113281</c:v>
                </c:pt>
                <c:pt idx="1082">
                  <c:v>1332.2505493164099</c:v>
                </c:pt>
                <c:pt idx="1083">
                  <c:v>1346.9248046875</c:v>
                </c:pt>
                <c:pt idx="1084">
                  <c:v>1361.68713378906</c:v>
                </c:pt>
                <c:pt idx="1085">
                  <c:v>1376.58776855469</c:v>
                </c:pt>
                <c:pt idx="1086">
                  <c:v>1391.8278198242199</c:v>
                </c:pt>
                <c:pt idx="1087">
                  <c:v>1407.55834960938</c:v>
                </c:pt>
                <c:pt idx="1088">
                  <c:v>1422.10693359375</c:v>
                </c:pt>
                <c:pt idx="1089">
                  <c:v>1436.6554565429699</c:v>
                </c:pt>
                <c:pt idx="1090">
                  <c:v>1451.5057983398401</c:v>
                </c:pt>
                <c:pt idx="1091">
                  <c:v>1466.39379882813</c:v>
                </c:pt>
                <c:pt idx="1092">
                  <c:v>1481.2672729492199</c:v>
                </c:pt>
                <c:pt idx="1093">
                  <c:v>1496.43005371094</c:v>
                </c:pt>
                <c:pt idx="1094">
                  <c:v>1511.8965454101599</c:v>
                </c:pt>
                <c:pt idx="1095">
                  <c:v>1526.74694824219</c:v>
                </c:pt>
                <c:pt idx="1096">
                  <c:v>1541.42126464844</c:v>
                </c:pt>
                <c:pt idx="1097">
                  <c:v>1556.4098510742199</c:v>
                </c:pt>
                <c:pt idx="1098">
                  <c:v>1571.5996704101599</c:v>
                </c:pt>
                <c:pt idx="1099">
                  <c:v>1586.65112304687</c:v>
                </c:pt>
                <c:pt idx="1100">
                  <c:v>1601.4762573242199</c:v>
                </c:pt>
                <c:pt idx="1101">
                  <c:v>1616.60327148438</c:v>
                </c:pt>
                <c:pt idx="1102">
                  <c:v>1632.35900878906</c:v>
                </c:pt>
                <c:pt idx="1103">
                  <c:v>1648.1021118164099</c:v>
                </c:pt>
                <c:pt idx="1104">
                  <c:v>1662.2230834960901</c:v>
                </c:pt>
                <c:pt idx="1105">
                  <c:v>1676.6583862304699</c:v>
                </c:pt>
                <c:pt idx="1106">
                  <c:v>1692.86669921875</c:v>
                </c:pt>
                <c:pt idx="1107">
                  <c:v>1708.0062866210901</c:v>
                </c:pt>
                <c:pt idx="1108">
                  <c:v>1722.40393066406</c:v>
                </c:pt>
                <c:pt idx="1109">
                  <c:v>1737.2542114257801</c:v>
                </c:pt>
                <c:pt idx="1110">
                  <c:v>1751.68957519531</c:v>
                </c:pt>
                <c:pt idx="1111">
                  <c:v>1766.2380981445301</c:v>
                </c:pt>
                <c:pt idx="1112">
                  <c:v>1781.2267456054699</c:v>
                </c:pt>
                <c:pt idx="1113">
                  <c:v>1795.9513549804699</c:v>
                </c:pt>
                <c:pt idx="1114">
                  <c:v>1811.1160278320301</c:v>
                </c:pt>
                <c:pt idx="1115">
                  <c:v>1827.0225219726599</c:v>
                </c:pt>
                <c:pt idx="1116">
                  <c:v>1841.9105834960901</c:v>
                </c:pt>
                <c:pt idx="1117">
                  <c:v>1856.5974731445301</c:v>
                </c:pt>
                <c:pt idx="1118">
                  <c:v>1871.72436523438</c:v>
                </c:pt>
                <c:pt idx="1119">
                  <c:v>1886.75073242187</c:v>
                </c:pt>
                <c:pt idx="1120">
                  <c:v>1902.9465942382801</c:v>
                </c:pt>
                <c:pt idx="1121">
                  <c:v>1918.1112670898401</c:v>
                </c:pt>
                <c:pt idx="1122">
                  <c:v>1931.75439453125</c:v>
                </c:pt>
                <c:pt idx="1123">
                  <c:v>1946.1897583007801</c:v>
                </c:pt>
                <c:pt idx="1124">
                  <c:v>1961.02746582031</c:v>
                </c:pt>
                <c:pt idx="1125">
                  <c:v>1976.7579956054699</c:v>
                </c:pt>
                <c:pt idx="1126">
                  <c:v>1991.96044921875</c:v>
                </c:pt>
                <c:pt idx="1127">
                  <c:v>2006.40832519531</c:v>
                </c:pt>
                <c:pt idx="1128">
                  <c:v>2021.4849243164099</c:v>
                </c:pt>
                <c:pt idx="1129">
                  <c:v>2036.7376098632801</c:v>
                </c:pt>
                <c:pt idx="1130">
                  <c:v>2052.27954101562</c:v>
                </c:pt>
                <c:pt idx="1131">
                  <c:v>2066.80297851562</c:v>
                </c:pt>
                <c:pt idx="1132">
                  <c:v>2081.18798828125</c:v>
                </c:pt>
                <c:pt idx="1133">
                  <c:v>2096.2772216796898</c:v>
                </c:pt>
                <c:pt idx="1134">
                  <c:v>2111.63061523438</c:v>
                </c:pt>
                <c:pt idx="1135">
                  <c:v>2126.98388671875</c:v>
                </c:pt>
                <c:pt idx="1136">
                  <c:v>2141.51977539062</c:v>
                </c:pt>
                <c:pt idx="1137">
                  <c:v>2156.4581298828102</c:v>
                </c:pt>
                <c:pt idx="1138">
                  <c:v>2171.44677734375</c:v>
                </c:pt>
                <c:pt idx="1139">
                  <c:v>2186.4354248046898</c:v>
                </c:pt>
                <c:pt idx="1140">
                  <c:v>2201.5875244140602</c:v>
                </c:pt>
                <c:pt idx="1141">
                  <c:v>2216.31201171875</c:v>
                </c:pt>
                <c:pt idx="1142">
                  <c:v>2232.1180419921898</c:v>
                </c:pt>
                <c:pt idx="1143">
                  <c:v>2246.9432373046898</c:v>
                </c:pt>
                <c:pt idx="1144">
                  <c:v>2260.87548828125</c:v>
                </c:pt>
                <c:pt idx="1145">
                  <c:v>2276.21630859375</c:v>
                </c:pt>
                <c:pt idx="1146">
                  <c:v>2291.54443359375</c:v>
                </c:pt>
                <c:pt idx="1147">
                  <c:v>2306.0426025390602</c:v>
                </c:pt>
                <c:pt idx="1148">
                  <c:v>2322.5528564453102</c:v>
                </c:pt>
                <c:pt idx="1149">
                  <c:v>2337.8935546875</c:v>
                </c:pt>
                <c:pt idx="1150">
                  <c:v>2351.13427734375</c:v>
                </c:pt>
                <c:pt idx="1151">
                  <c:v>2412.1953125</c:v>
                </c:pt>
                <c:pt idx="1152">
                  <c:v>2464.8692626953102</c:v>
                </c:pt>
                <c:pt idx="1153">
                  <c:v>2472.53979492187</c:v>
                </c:pt>
                <c:pt idx="1154">
                  <c:v>2486.47216796875</c:v>
                </c:pt>
                <c:pt idx="1155">
                  <c:v>2500.9703369140602</c:v>
                </c:pt>
                <c:pt idx="1156">
                  <c:v>2516.1224365234398</c:v>
                </c:pt>
                <c:pt idx="1157">
                  <c:v>2531.13623046875</c:v>
                </c:pt>
                <c:pt idx="1158">
                  <c:v>2545.99926757813</c:v>
                </c:pt>
                <c:pt idx="1159">
                  <c:v>2561.9686279296898</c:v>
                </c:pt>
                <c:pt idx="1160">
                  <c:v>2576.9571533203102</c:v>
                </c:pt>
                <c:pt idx="1161">
                  <c:v>2591.15356445313</c:v>
                </c:pt>
                <c:pt idx="1162">
                  <c:v>2606.0164794921898</c:v>
                </c:pt>
                <c:pt idx="1163">
                  <c:v>2621.0679931640602</c:v>
                </c:pt>
                <c:pt idx="1164">
                  <c:v>2636.40869140625</c:v>
                </c:pt>
                <c:pt idx="1165">
                  <c:v>2651.67407226562</c:v>
                </c:pt>
                <c:pt idx="1166">
                  <c:v>2666.4866943359398</c:v>
                </c:pt>
                <c:pt idx="1167">
                  <c:v>2680.8968505859398</c:v>
                </c:pt>
                <c:pt idx="1168">
                  <c:v>2695.97338867187</c:v>
                </c:pt>
                <c:pt idx="1169">
                  <c:v>2711.56567382813</c:v>
                </c:pt>
                <c:pt idx="1170">
                  <c:v>2726.2022705078102</c:v>
                </c:pt>
                <c:pt idx="1171">
                  <c:v>2740.9267578125</c:v>
                </c:pt>
                <c:pt idx="1172">
                  <c:v>2756.5692138671898</c:v>
                </c:pt>
                <c:pt idx="1173">
                  <c:v>2771.5201416015602</c:v>
                </c:pt>
                <c:pt idx="1174">
                  <c:v>2786.0938720703102</c:v>
                </c:pt>
                <c:pt idx="1175">
                  <c:v>2801.20825195313</c:v>
                </c:pt>
                <c:pt idx="1176">
                  <c:v>2816.0460205078102</c:v>
                </c:pt>
                <c:pt idx="1177">
                  <c:v>2830.9969482421898</c:v>
                </c:pt>
                <c:pt idx="1178">
                  <c:v>2846.73999023438</c:v>
                </c:pt>
                <c:pt idx="1179">
                  <c:v>2861.4644775390602</c:v>
                </c:pt>
                <c:pt idx="1180">
                  <c:v>2875.7615966796898</c:v>
                </c:pt>
                <c:pt idx="1181">
                  <c:v>2890.95141601562</c:v>
                </c:pt>
                <c:pt idx="1182">
                  <c:v>2906.38012695313</c:v>
                </c:pt>
                <c:pt idx="1183">
                  <c:v>2922.09814453125</c:v>
                </c:pt>
                <c:pt idx="1184">
                  <c:v>2937.2628173828102</c:v>
                </c:pt>
                <c:pt idx="1185">
                  <c:v>2951.50952148438</c:v>
                </c:pt>
                <c:pt idx="1186">
                  <c:v>2965.9071044921898</c:v>
                </c:pt>
                <c:pt idx="1187">
                  <c:v>2980.97631835937</c:v>
                </c:pt>
                <c:pt idx="1188">
                  <c:v>2996.4266357421898</c:v>
                </c:pt>
                <c:pt idx="1189">
                  <c:v>3011.2681884765602</c:v>
                </c:pt>
                <c:pt idx="1190">
                  <c:v>3025.71606445313</c:v>
                </c:pt>
                <c:pt idx="1191">
                  <c:v>3040.7171630859398</c:v>
                </c:pt>
                <c:pt idx="1192">
                  <c:v>3056.05786132812</c:v>
                </c:pt>
                <c:pt idx="1193">
                  <c:v>3071.03393554687</c:v>
                </c:pt>
                <c:pt idx="1194">
                  <c:v>3086.0225830078102</c:v>
                </c:pt>
                <c:pt idx="1195">
                  <c:v>3101.0740966796898</c:v>
                </c:pt>
                <c:pt idx="1196">
                  <c:v>3115.94946289063</c:v>
                </c:pt>
                <c:pt idx="1197">
                  <c:v>3130.77465820313</c:v>
                </c:pt>
                <c:pt idx="1198">
                  <c:v>3146.140625</c:v>
                </c:pt>
                <c:pt idx="1199">
                  <c:v>3161.54418945313</c:v>
                </c:pt>
                <c:pt idx="1200">
                  <c:v>3176.53271484375</c:v>
                </c:pt>
                <c:pt idx="1201">
                  <c:v>3191.78540039063</c:v>
                </c:pt>
                <c:pt idx="1202">
                  <c:v>3206.6734619140602</c:v>
                </c:pt>
                <c:pt idx="1203">
                  <c:v>3221.10888671875</c:v>
                </c:pt>
                <c:pt idx="1204">
                  <c:v>3236.52514648438</c:v>
                </c:pt>
                <c:pt idx="1205">
                  <c:v>3251.79028320313</c:v>
                </c:pt>
                <c:pt idx="1206">
                  <c:v>3266.2003173828102</c:v>
                </c:pt>
                <c:pt idx="1207">
                  <c:v>3281.20166015625</c:v>
                </c:pt>
                <c:pt idx="1208">
                  <c:v>3295.8885498046898</c:v>
                </c:pt>
                <c:pt idx="1209">
                  <c:v>3356.83642578125</c:v>
                </c:pt>
                <c:pt idx="1210">
                  <c:v>3409.5859375</c:v>
                </c:pt>
                <c:pt idx="1211">
                  <c:v>3417.6964111328102</c:v>
                </c:pt>
                <c:pt idx="1212">
                  <c:v>3432.5089111328102</c:v>
                </c:pt>
                <c:pt idx="1213">
                  <c:v>3447.77416992188</c:v>
                </c:pt>
                <c:pt idx="1214">
                  <c:v>3461.9454345703102</c:v>
                </c:pt>
                <c:pt idx="1215">
                  <c:v>3476.4058837890602</c:v>
                </c:pt>
                <c:pt idx="1216">
                  <c:v>3491.708984375</c:v>
                </c:pt>
                <c:pt idx="1217">
                  <c:v>3506.68505859375</c:v>
                </c:pt>
                <c:pt idx="1218">
                  <c:v>3521.8497314453102</c:v>
                </c:pt>
                <c:pt idx="1219">
                  <c:v>3536.69995117188</c:v>
                </c:pt>
                <c:pt idx="1220">
                  <c:v>3551.3114013671898</c:v>
                </c:pt>
                <c:pt idx="1221">
                  <c:v>3566.5516357421898</c:v>
                </c:pt>
                <c:pt idx="1222">
                  <c:v>3581.5025634765602</c:v>
                </c:pt>
                <c:pt idx="1223">
                  <c:v>3596.3026123046898</c:v>
                </c:pt>
                <c:pt idx="1224">
                  <c:v>3612.04565429687</c:v>
                </c:pt>
                <c:pt idx="1225">
                  <c:v>3627.90185546875</c:v>
                </c:pt>
                <c:pt idx="1226">
                  <c:v>3642.4000244140602</c:v>
                </c:pt>
                <c:pt idx="1227">
                  <c:v>3656.43310546875</c:v>
                </c:pt>
                <c:pt idx="1228">
                  <c:v>3671.47192382812</c:v>
                </c:pt>
                <c:pt idx="1229">
                  <c:v>3686.5234375</c:v>
                </c:pt>
                <c:pt idx="1230">
                  <c:v>3701.47436523438</c:v>
                </c:pt>
                <c:pt idx="1231">
                  <c:v>3716.5006103515602</c:v>
                </c:pt>
                <c:pt idx="1232">
                  <c:v>3731.6904296875</c:v>
                </c:pt>
                <c:pt idx="1233">
                  <c:v>3746.64135742188</c:v>
                </c:pt>
                <c:pt idx="1234">
                  <c:v>3761.3409423828102</c:v>
                </c:pt>
                <c:pt idx="1235">
                  <c:v>3776.65649414063</c:v>
                </c:pt>
                <c:pt idx="1236">
                  <c:v>3791.5445556640602</c:v>
                </c:pt>
                <c:pt idx="1237">
                  <c:v>3806.30688476562</c:v>
                </c:pt>
                <c:pt idx="1238">
                  <c:v>3821.748046875</c:v>
                </c:pt>
                <c:pt idx="1239">
                  <c:v>3836.9254150390602</c:v>
                </c:pt>
                <c:pt idx="1240">
                  <c:v>3851.49926757812</c:v>
                </c:pt>
                <c:pt idx="1241">
                  <c:v>3866.6636962890602</c:v>
                </c:pt>
                <c:pt idx="1242">
                  <c:v>3882.10498046875</c:v>
                </c:pt>
                <c:pt idx="1243">
                  <c:v>3896.6661376953102</c:v>
                </c:pt>
                <c:pt idx="1244">
                  <c:v>3911.31518554687</c:v>
                </c:pt>
                <c:pt idx="1245">
                  <c:v>3926.45483398438</c:v>
                </c:pt>
                <c:pt idx="1246">
                  <c:v>3941.70751953125</c:v>
                </c:pt>
                <c:pt idx="1247">
                  <c:v>3956.482421875</c:v>
                </c:pt>
                <c:pt idx="1248">
                  <c:v>3969.7860107421898</c:v>
                </c:pt>
                <c:pt idx="1249">
                  <c:v>3984.9129638671898</c:v>
                </c:pt>
                <c:pt idx="1250">
                  <c:v>4044.8675537109398</c:v>
                </c:pt>
                <c:pt idx="1251">
                  <c:v>4096.4725341796902</c:v>
                </c:pt>
                <c:pt idx="1252">
                  <c:v>4106.2429199218795</c:v>
                </c:pt>
                <c:pt idx="1253">
                  <c:v>4121.9230957031295</c:v>
                </c:pt>
                <c:pt idx="1254">
                  <c:v>4138.1691894531295</c:v>
                </c:pt>
                <c:pt idx="1255">
                  <c:v>4153.06982421875</c:v>
                </c:pt>
                <c:pt idx="1256">
                  <c:v>4166.97705078125</c:v>
                </c:pt>
                <c:pt idx="1257">
                  <c:v>4182.2927246093705</c:v>
                </c:pt>
                <c:pt idx="1258">
                  <c:v>4197.44482421875</c:v>
                </c:pt>
                <c:pt idx="1259">
                  <c:v>4212.3203125</c:v>
                </c:pt>
                <c:pt idx="1260">
                  <c:v>4227.3466796875</c:v>
                </c:pt>
                <c:pt idx="1261">
                  <c:v>4242.1843261718795</c:v>
                </c:pt>
                <c:pt idx="1262">
                  <c:v>4256.7453613281205</c:v>
                </c:pt>
                <c:pt idx="1263">
                  <c:v>4271.4572753906295</c:v>
                </c:pt>
                <c:pt idx="1264">
                  <c:v>4287.125</c:v>
                </c:pt>
                <c:pt idx="1265">
                  <c:v>4302.00048828125</c:v>
                </c:pt>
                <c:pt idx="1266">
                  <c:v>4316.1970214843795</c:v>
                </c:pt>
                <c:pt idx="1267">
                  <c:v>4331.6384277343795</c:v>
                </c:pt>
                <c:pt idx="1268">
                  <c:v>4346.7150878906295</c:v>
                </c:pt>
                <c:pt idx="1269">
                  <c:v>4361.30126953125</c:v>
                </c:pt>
                <c:pt idx="1270">
                  <c:v>4376.5791015625</c:v>
                </c:pt>
                <c:pt idx="1271">
                  <c:v>4392.0832519531295</c:v>
                </c:pt>
                <c:pt idx="1272">
                  <c:v>4406.87060546875</c:v>
                </c:pt>
                <c:pt idx="1273">
                  <c:v>4421.70849609375</c:v>
                </c:pt>
                <c:pt idx="1274">
                  <c:v>4437.099609375</c:v>
                </c:pt>
                <c:pt idx="1275">
                  <c:v>4452.025390625</c:v>
                </c:pt>
                <c:pt idx="1276">
                  <c:v>4466.6115722656205</c:v>
                </c:pt>
                <c:pt idx="1277">
                  <c:v>4481.71337890625</c:v>
                </c:pt>
                <c:pt idx="1278">
                  <c:v>4496.9157714843795</c:v>
                </c:pt>
                <c:pt idx="1279">
                  <c:v>4511.6276855468705</c:v>
                </c:pt>
                <c:pt idx="1280">
                  <c:v>4526.7922363281205</c:v>
                </c:pt>
                <c:pt idx="1281">
                  <c:v>4542.0700683593705</c:v>
                </c:pt>
                <c:pt idx="1282">
                  <c:v>4556.7443847656205</c:v>
                </c:pt>
                <c:pt idx="1283">
                  <c:v>4572.65087890625</c:v>
                </c:pt>
                <c:pt idx="1284">
                  <c:v>4587.9538574218795</c:v>
                </c:pt>
                <c:pt idx="1285">
                  <c:v>4601.99951171875</c:v>
                </c:pt>
                <c:pt idx="1286">
                  <c:v>4617.0637207031295</c:v>
                </c:pt>
                <c:pt idx="1287">
                  <c:v>4632.55517578125</c:v>
                </c:pt>
                <c:pt idx="1288">
                  <c:v>4647.15380859375</c:v>
                </c:pt>
                <c:pt idx="1289">
                  <c:v>4661.6396484375</c:v>
                </c:pt>
                <c:pt idx="1290">
                  <c:v>4676.6535644531295</c:v>
                </c:pt>
                <c:pt idx="1291">
                  <c:v>4692.4970703125</c:v>
                </c:pt>
                <c:pt idx="1292">
                  <c:v>4707.9509277343795</c:v>
                </c:pt>
                <c:pt idx="1293">
                  <c:v>4721.9841308593705</c:v>
                </c:pt>
                <c:pt idx="1294">
                  <c:v>4736.6708984375</c:v>
                </c:pt>
                <c:pt idx="1295">
                  <c:v>4752.03662109375</c:v>
                </c:pt>
                <c:pt idx="1296">
                  <c:v>4767.3649902343795</c:v>
                </c:pt>
                <c:pt idx="1297">
                  <c:v>4782.0520019531295</c:v>
                </c:pt>
                <c:pt idx="1298">
                  <c:v>4796.73876953125</c:v>
                </c:pt>
                <c:pt idx="1299">
                  <c:v>4811.63916015625</c:v>
                </c:pt>
                <c:pt idx="1300">
                  <c:v>4826.5270996093705</c:v>
                </c:pt>
                <c:pt idx="1301">
                  <c:v>4841.77978515625</c:v>
                </c:pt>
                <c:pt idx="1302">
                  <c:v>4857.1457519531295</c:v>
                </c:pt>
                <c:pt idx="1303">
                  <c:v>4872.0339355468705</c:v>
                </c:pt>
                <c:pt idx="1304">
                  <c:v>4886.51953125</c:v>
                </c:pt>
                <c:pt idx="1305">
                  <c:v>4901.5207519531295</c:v>
                </c:pt>
                <c:pt idx="1306">
                  <c:v>4916.572265625</c:v>
                </c:pt>
                <c:pt idx="1307">
                  <c:v>4931.5861816406295</c:v>
                </c:pt>
                <c:pt idx="1308">
                  <c:v>4947.0524902343795</c:v>
                </c:pt>
                <c:pt idx="1309">
                  <c:v>4962.69482421875</c:v>
                </c:pt>
                <c:pt idx="1310">
                  <c:v>4977.5705566406295</c:v>
                </c:pt>
                <c:pt idx="1311">
                  <c:v>5006.25244140625</c:v>
                </c:pt>
                <c:pt idx="1312">
                  <c:v>5015.2937011718795</c:v>
                </c:pt>
                <c:pt idx="1313">
                  <c:v>5031.1120605468705</c:v>
                </c:pt>
                <c:pt idx="1314">
                  <c:v>5045.2453613281205</c:v>
                </c:pt>
                <c:pt idx="1315">
                  <c:v>5058.5617675781205</c:v>
                </c:pt>
                <c:pt idx="1316">
                  <c:v>5070.7087402343795</c:v>
                </c:pt>
                <c:pt idx="1317">
                  <c:v>5083.9870605468705</c:v>
                </c:pt>
                <c:pt idx="1318">
                  <c:v>5098.3596191406295</c:v>
                </c:pt>
                <c:pt idx="1319">
                  <c:v>5112.04052734375</c:v>
                </c:pt>
                <c:pt idx="1320">
                  <c:v>5126.8405761718795</c:v>
                </c:pt>
                <c:pt idx="1321">
                  <c:v>5141.99267578125</c:v>
                </c:pt>
                <c:pt idx="1322">
                  <c:v>5156.90576171875</c:v>
                </c:pt>
                <c:pt idx="1323">
                  <c:v>5171.89453125</c:v>
                </c:pt>
                <c:pt idx="1324">
                  <c:v>5186.9460449218795</c:v>
                </c:pt>
                <c:pt idx="1325">
                  <c:v>5202.123046875</c:v>
                </c:pt>
                <c:pt idx="1326">
                  <c:v>5217.13671875</c:v>
                </c:pt>
                <c:pt idx="1327">
                  <c:v>5232.4523925781205</c:v>
                </c:pt>
                <c:pt idx="1328">
                  <c:v>5247.6926269531295</c:v>
                </c:pt>
                <c:pt idx="1329">
                  <c:v>5262.0275878906295</c:v>
                </c:pt>
                <c:pt idx="1330">
                  <c:v>5276.865234375</c:v>
                </c:pt>
                <c:pt idx="1331">
                  <c:v>5292.0173339843795</c:v>
                </c:pt>
                <c:pt idx="1332">
                  <c:v>5307.14453125</c:v>
                </c:pt>
                <c:pt idx="1333">
                  <c:v>5322.40966796875</c:v>
                </c:pt>
                <c:pt idx="1334">
                  <c:v>5337.6875</c:v>
                </c:pt>
                <c:pt idx="1335">
                  <c:v>5352.3994140625</c:v>
                </c:pt>
                <c:pt idx="1336">
                  <c:v>5367.2873535156205</c:v>
                </c:pt>
                <c:pt idx="1337">
                  <c:v>5382.31396484375</c:v>
                </c:pt>
                <c:pt idx="1338">
                  <c:v>5397.1643066406295</c:v>
                </c:pt>
                <c:pt idx="1339">
                  <c:v>5412.35400390625</c:v>
                </c:pt>
                <c:pt idx="1340">
                  <c:v>5427.4934082031295</c:v>
                </c:pt>
                <c:pt idx="1341">
                  <c:v>5442.3186035156205</c:v>
                </c:pt>
                <c:pt idx="1342">
                  <c:v>5457.1940917968705</c:v>
                </c:pt>
                <c:pt idx="1343">
                  <c:v>5472.64794921875</c:v>
                </c:pt>
                <c:pt idx="1344">
                  <c:v>5487.25927734375</c:v>
                </c:pt>
                <c:pt idx="1345">
                  <c:v>5501.6945800781205</c:v>
                </c:pt>
                <c:pt idx="1346">
                  <c:v>5518.24267578125</c:v>
                </c:pt>
                <c:pt idx="1347">
                  <c:v>5533.88525390625</c:v>
                </c:pt>
                <c:pt idx="1348">
                  <c:v>5547.5031738281205</c:v>
                </c:pt>
                <c:pt idx="1349">
                  <c:v>5561.2595214843795</c:v>
                </c:pt>
                <c:pt idx="1350">
                  <c:v>5576.8015136718795</c:v>
                </c:pt>
                <c:pt idx="1351">
                  <c:v>5592.85888671875</c:v>
                </c:pt>
                <c:pt idx="1352">
                  <c:v>5608.42578125</c:v>
                </c:pt>
                <c:pt idx="1353">
                  <c:v>5624.0935058593705</c:v>
                </c:pt>
                <c:pt idx="1354">
                  <c:v>5638.1516113281205</c:v>
                </c:pt>
                <c:pt idx="1355">
                  <c:v>5652.1970214843795</c:v>
                </c:pt>
                <c:pt idx="1356">
                  <c:v>5666.9846191406295</c:v>
                </c:pt>
                <c:pt idx="1357">
                  <c:v>5681.9230957031295</c:v>
                </c:pt>
                <c:pt idx="1358">
                  <c:v>5696.9367675781205</c:v>
                </c:pt>
                <c:pt idx="1359">
                  <c:v>5711.7492675781205</c:v>
                </c:pt>
                <c:pt idx="1360">
                  <c:v>5726.86376953125</c:v>
                </c:pt>
                <c:pt idx="1361">
                  <c:v>5742.0537109375</c:v>
                </c:pt>
                <c:pt idx="1362">
                  <c:v>5756.966796875</c:v>
                </c:pt>
                <c:pt idx="1363">
                  <c:v>5812.1806640625</c:v>
                </c:pt>
                <c:pt idx="1364">
                  <c:v>5867.7971191406205</c:v>
                </c:pt>
                <c:pt idx="1365">
                  <c:v>5876.5615234375</c:v>
                </c:pt>
                <c:pt idx="1366">
                  <c:v>5892.5056152343705</c:v>
                </c:pt>
                <c:pt idx="1367">
                  <c:v>5908.0725097656295</c:v>
                </c:pt>
                <c:pt idx="1368">
                  <c:v>5922.9230957031205</c:v>
                </c:pt>
                <c:pt idx="1369">
                  <c:v>5937.7106933593795</c:v>
                </c:pt>
                <c:pt idx="1370">
                  <c:v>5952.54833984375</c:v>
                </c:pt>
                <c:pt idx="1371">
                  <c:v>5967.9567871093705</c:v>
                </c:pt>
                <c:pt idx="1372">
                  <c:v>5984.24560546875</c:v>
                </c:pt>
                <c:pt idx="1373">
                  <c:v>5999.04541015625</c:v>
                </c:pt>
                <c:pt idx="1374">
                  <c:v>6013.1159667968795</c:v>
                </c:pt>
                <c:pt idx="1375">
                  <c:v>6027.67724609375</c:v>
                </c:pt>
                <c:pt idx="1376">
                  <c:v>6042.5651855468705</c:v>
                </c:pt>
                <c:pt idx="1377">
                  <c:v>6057.41552734375</c:v>
                </c:pt>
                <c:pt idx="1378">
                  <c:v>6072.9196777343705</c:v>
                </c:pt>
                <c:pt idx="1379">
                  <c:v>6088.5368652343705</c:v>
                </c:pt>
                <c:pt idx="1380">
                  <c:v>6102.8088378906295</c:v>
                </c:pt>
                <c:pt idx="1381">
                  <c:v>6117.3828125</c:v>
                </c:pt>
                <c:pt idx="1382">
                  <c:v>6132.5224609375</c:v>
                </c:pt>
                <c:pt idx="1383">
                  <c:v>6147.951171875</c:v>
                </c:pt>
                <c:pt idx="1384">
                  <c:v>6163.3544921875</c:v>
                </c:pt>
                <c:pt idx="1385">
                  <c:v>6178.4814453125</c:v>
                </c:pt>
                <c:pt idx="1386">
                  <c:v>6193.08056640625</c:v>
                </c:pt>
                <c:pt idx="1387">
                  <c:v>6207.6667480468705</c:v>
                </c:pt>
                <c:pt idx="1388">
                  <c:v>6222.79345703125</c:v>
                </c:pt>
                <c:pt idx="1389">
                  <c:v>6237.63134765625</c:v>
                </c:pt>
                <c:pt idx="1390">
                  <c:v>6252.5068359375</c:v>
                </c:pt>
                <c:pt idx="1391">
                  <c:v>6267.8850097656295</c:v>
                </c:pt>
                <c:pt idx="1392">
                  <c:v>6283.0998535156205</c:v>
                </c:pt>
                <c:pt idx="1393">
                  <c:v>6298.4658203125</c:v>
                </c:pt>
                <c:pt idx="1394">
                  <c:v>6313.6057128906295</c:v>
                </c:pt>
                <c:pt idx="1395">
                  <c:v>6328.041015625</c:v>
                </c:pt>
                <c:pt idx="1396">
                  <c:v>6343.2683105468705</c:v>
                </c:pt>
                <c:pt idx="1397">
                  <c:v>6358.21923828125</c:v>
                </c:pt>
                <c:pt idx="1398">
                  <c:v>6372.79296875</c:v>
                </c:pt>
                <c:pt idx="1399">
                  <c:v>6388.17138671875</c:v>
                </c:pt>
                <c:pt idx="1400">
                  <c:v>6404.0026855468705</c:v>
                </c:pt>
                <c:pt idx="1401">
                  <c:v>6419.9345703125</c:v>
                </c:pt>
                <c:pt idx="1402">
                  <c:v>6434.18115234375</c:v>
                </c:pt>
                <c:pt idx="1403">
                  <c:v>6448.2517089843795</c:v>
                </c:pt>
                <c:pt idx="1404">
                  <c:v>6463.42919921875</c:v>
                </c:pt>
                <c:pt idx="1405">
                  <c:v>6478.12841796875</c:v>
                </c:pt>
                <c:pt idx="1406">
                  <c:v>6493.1672363281295</c:v>
                </c:pt>
                <c:pt idx="1407">
                  <c:v>6508.79736328125</c:v>
                </c:pt>
                <c:pt idx="1408">
                  <c:v>6523.7607421875</c:v>
                </c:pt>
                <c:pt idx="1409">
                  <c:v>6538.34716796875</c:v>
                </c:pt>
                <c:pt idx="1410">
                  <c:v>6553.1599121093705</c:v>
                </c:pt>
                <c:pt idx="1411">
                  <c:v>6568.78955078125</c:v>
                </c:pt>
                <c:pt idx="1412">
                  <c:v>6583.7653808593795</c:v>
                </c:pt>
                <c:pt idx="1413">
                  <c:v>6598.11279296875</c:v>
                </c:pt>
                <c:pt idx="1414">
                  <c:v>6613.2272949218795</c:v>
                </c:pt>
                <c:pt idx="1415">
                  <c:v>6628.341796875</c:v>
                </c:pt>
                <c:pt idx="1416">
                  <c:v>6643.4812011718705</c:v>
                </c:pt>
                <c:pt idx="1417">
                  <c:v>6658.70849609375</c:v>
                </c:pt>
                <c:pt idx="1418">
                  <c:v>6673.5712890625</c:v>
                </c:pt>
                <c:pt idx="1419">
                  <c:v>6688.2834472656295</c:v>
                </c:pt>
                <c:pt idx="1420">
                  <c:v>6703.259765625</c:v>
                </c:pt>
                <c:pt idx="1421">
                  <c:v>6718.6633300781205</c:v>
                </c:pt>
                <c:pt idx="1422">
                  <c:v>6733.85302734375</c:v>
                </c:pt>
                <c:pt idx="1423">
                  <c:v>6748.7912597656295</c:v>
                </c:pt>
                <c:pt idx="1424">
                  <c:v>6763.5283203125</c:v>
                </c:pt>
                <c:pt idx="1425">
                  <c:v>6778.40380859375</c:v>
                </c:pt>
                <c:pt idx="1426">
                  <c:v>6793.8454589843795</c:v>
                </c:pt>
                <c:pt idx="1427">
                  <c:v>6808.8342285156205</c:v>
                </c:pt>
                <c:pt idx="1428">
                  <c:v>6823.43310546875</c:v>
                </c:pt>
                <c:pt idx="1429">
                  <c:v>6838.623046875</c:v>
                </c:pt>
                <c:pt idx="1430">
                  <c:v>6853.8125</c:v>
                </c:pt>
                <c:pt idx="1431">
                  <c:v>6868.80126953125</c:v>
                </c:pt>
                <c:pt idx="1432">
                  <c:v>6883.7648925781205</c:v>
                </c:pt>
                <c:pt idx="1433">
                  <c:v>6898.6025390625</c:v>
                </c:pt>
                <c:pt idx="1434">
                  <c:v>6913.9431152343705</c:v>
                </c:pt>
                <c:pt idx="1435">
                  <c:v>6929.25830078125</c:v>
                </c:pt>
                <c:pt idx="1436">
                  <c:v>6944.0710449218795</c:v>
                </c:pt>
                <c:pt idx="1437">
                  <c:v>6959.0349121093705</c:v>
                </c:pt>
                <c:pt idx="1438">
                  <c:v>6974.4384765625</c:v>
                </c:pt>
                <c:pt idx="1439">
                  <c:v>6990.28173828125</c:v>
                </c:pt>
                <c:pt idx="1440">
                  <c:v>7004.9309082031205</c:v>
                </c:pt>
                <c:pt idx="1441">
                  <c:v>7019.95751953125</c:v>
                </c:pt>
                <c:pt idx="1442">
                  <c:v>7035.3361816406205</c:v>
                </c:pt>
                <c:pt idx="1443">
                  <c:v>7049.16796875</c:v>
                </c:pt>
                <c:pt idx="1444">
                  <c:v>7063.7287597656295</c:v>
                </c:pt>
                <c:pt idx="1445">
                  <c:v>7078.9436035156205</c:v>
                </c:pt>
                <c:pt idx="1446">
                  <c:v>7093.9450683593795</c:v>
                </c:pt>
                <c:pt idx="1447">
                  <c:v>7108.9587402343705</c:v>
                </c:pt>
                <c:pt idx="1448">
                  <c:v>7124.2741699218795</c:v>
                </c:pt>
                <c:pt idx="1449">
                  <c:v>7139.615234375</c:v>
                </c:pt>
                <c:pt idx="1450">
                  <c:v>7154.47802734375</c:v>
                </c:pt>
                <c:pt idx="1451">
                  <c:v>7169.4162597656295</c:v>
                </c:pt>
                <c:pt idx="1452">
                  <c:v>7184.3796386718705</c:v>
                </c:pt>
                <c:pt idx="1453">
                  <c:v>7199.2548828125</c:v>
                </c:pt>
                <c:pt idx="1454">
                  <c:v>7214.3693847656295</c:v>
                </c:pt>
                <c:pt idx="1455">
                  <c:v>7229.94921875</c:v>
                </c:pt>
                <c:pt idx="1456">
                  <c:v>7245.0637207031205</c:v>
                </c:pt>
                <c:pt idx="1457">
                  <c:v>7259.1721191406205</c:v>
                </c:pt>
                <c:pt idx="1458">
                  <c:v>7274.4626464843795</c:v>
                </c:pt>
                <c:pt idx="1459">
                  <c:v>7289.91650390625</c:v>
                </c:pt>
                <c:pt idx="1460">
                  <c:v>7304.779296875</c:v>
                </c:pt>
                <c:pt idx="1461">
                  <c:v>7320.3212890625</c:v>
                </c:pt>
                <c:pt idx="1462">
                  <c:v>7335.3977050781205</c:v>
                </c:pt>
                <c:pt idx="1463">
                  <c:v>7349.88330078125</c:v>
                </c:pt>
                <c:pt idx="1464">
                  <c:v>7365.4128417968795</c:v>
                </c:pt>
                <c:pt idx="1465">
                  <c:v>7381.38232421875</c:v>
                </c:pt>
                <c:pt idx="1466">
                  <c:v>7395.88037109375</c:v>
                </c:pt>
                <c:pt idx="1467">
                  <c:v>7410.70556640625</c:v>
                </c:pt>
                <c:pt idx="1468">
                  <c:v>7425.6315917968795</c:v>
                </c:pt>
                <c:pt idx="1469">
                  <c:v>7439.56396484375</c:v>
                </c:pt>
                <c:pt idx="1470">
                  <c:v>7454.1623535156205</c:v>
                </c:pt>
                <c:pt idx="1471">
                  <c:v>7469.716796875</c:v>
                </c:pt>
                <c:pt idx="1472">
                  <c:v>7485.1708984375</c:v>
                </c:pt>
                <c:pt idx="1473">
                  <c:v>7499.7321777343705</c:v>
                </c:pt>
                <c:pt idx="1474">
                  <c:v>7514.4443359375</c:v>
                </c:pt>
                <c:pt idx="1475">
                  <c:v>7529.7595214843795</c:v>
                </c:pt>
                <c:pt idx="1476">
                  <c:v>7544.8234863281295</c:v>
                </c:pt>
                <c:pt idx="1477">
                  <c:v>7560.0891113281295</c:v>
                </c:pt>
                <c:pt idx="1478">
                  <c:v>7575.4172363281295</c:v>
                </c:pt>
                <c:pt idx="1479">
                  <c:v>7590.9462890625</c:v>
                </c:pt>
                <c:pt idx="1480">
                  <c:v>7606.8527832031205</c:v>
                </c:pt>
                <c:pt idx="1481">
                  <c:v>7621.1750488281295</c:v>
                </c:pt>
                <c:pt idx="1482">
                  <c:v>7635.0068359375</c:v>
                </c:pt>
                <c:pt idx="1483">
                  <c:v>7649.7189941406205</c:v>
                </c:pt>
                <c:pt idx="1484">
                  <c:v>7665.2109375</c:v>
                </c:pt>
                <c:pt idx="1485">
                  <c:v>7680.26220703125</c:v>
                </c:pt>
                <c:pt idx="1486">
                  <c:v>7694.6721191406205</c:v>
                </c:pt>
                <c:pt idx="1487">
                  <c:v>7709.69873046875</c:v>
                </c:pt>
                <c:pt idx="1488">
                  <c:v>7724.82568359375</c:v>
                </c:pt>
                <c:pt idx="1489">
                  <c:v>7739.9147949218795</c:v>
                </c:pt>
                <c:pt idx="1490">
                  <c:v>7755.029296875</c:v>
                </c:pt>
                <c:pt idx="1491">
                  <c:v>7770.0681152343705</c:v>
                </c:pt>
                <c:pt idx="1492">
                  <c:v>7785.1447753906295</c:v>
                </c:pt>
                <c:pt idx="1493">
                  <c:v>7801.4787597656295</c:v>
                </c:pt>
                <c:pt idx="1494">
                  <c:v>7818.0390625</c:v>
                </c:pt>
                <c:pt idx="1495">
                  <c:v>7832.03466796875</c:v>
                </c:pt>
                <c:pt idx="1496">
                  <c:v>7845.4768066406205</c:v>
                </c:pt>
                <c:pt idx="1497">
                  <c:v>7860.1760253906295</c:v>
                </c:pt>
                <c:pt idx="1498">
                  <c:v>7875.328125</c:v>
                </c:pt>
                <c:pt idx="1499">
                  <c:v>7890.5808105468705</c:v>
                </c:pt>
                <c:pt idx="1500">
                  <c:v>7905.39306640625</c:v>
                </c:pt>
                <c:pt idx="1501">
                  <c:v>7920.5703125</c:v>
                </c:pt>
                <c:pt idx="1502">
                  <c:v>7935.67236328125</c:v>
                </c:pt>
                <c:pt idx="1503">
                  <c:v>7950.5478515625</c:v>
                </c:pt>
                <c:pt idx="1504">
                  <c:v>7965.4484863281295</c:v>
                </c:pt>
                <c:pt idx="1505">
                  <c:v>7980.5378417968795</c:v>
                </c:pt>
                <c:pt idx="1506">
                  <c:v>7995.97900390625</c:v>
                </c:pt>
                <c:pt idx="1507">
                  <c:v>8011.50830078125</c:v>
                </c:pt>
                <c:pt idx="1508">
                  <c:v>8026.6477050781205</c:v>
                </c:pt>
                <c:pt idx="1509">
                  <c:v>8041.5861816406205</c:v>
                </c:pt>
                <c:pt idx="1510">
                  <c:v>8056.2482910156205</c:v>
                </c:pt>
                <c:pt idx="1511">
                  <c:v>8070.544921875</c:v>
                </c:pt>
                <c:pt idx="1512">
                  <c:v>8085.50830078125</c:v>
                </c:pt>
                <c:pt idx="1513">
                  <c:v>8100.396484375</c:v>
                </c:pt>
                <c:pt idx="1514">
                  <c:v>8115.6491699218795</c:v>
                </c:pt>
                <c:pt idx="1515">
                  <c:v>8130.8518066406205</c:v>
                </c:pt>
                <c:pt idx="1516">
                  <c:v>8146.2177734375</c:v>
                </c:pt>
                <c:pt idx="1517">
                  <c:v>8161.8098144531295</c:v>
                </c:pt>
                <c:pt idx="1518">
                  <c:v>8176.2824707031205</c:v>
                </c:pt>
                <c:pt idx="1519">
                  <c:v>8190.86865234375</c:v>
                </c:pt>
                <c:pt idx="1520">
                  <c:v>8450.1650390625</c:v>
                </c:pt>
                <c:pt idx="1521">
                  <c:v>8644.904296875</c:v>
                </c:pt>
                <c:pt idx="1522">
                  <c:v>8652.22216796875</c:v>
                </c:pt>
                <c:pt idx="1523">
                  <c:v>8665.638671875</c:v>
                </c:pt>
                <c:pt idx="1524">
                  <c:v>8679.8349609375</c:v>
                </c:pt>
                <c:pt idx="1525">
                  <c:v>8694.98681640625</c:v>
                </c:pt>
                <c:pt idx="1526">
                  <c:v>8710.89404296875</c:v>
                </c:pt>
                <c:pt idx="1527">
                  <c:v>8724.16064453125</c:v>
                </c:pt>
                <c:pt idx="1528">
                  <c:v>8736.181640625</c:v>
                </c:pt>
                <c:pt idx="1529">
                  <c:v>8751.03173828125</c:v>
                </c:pt>
                <c:pt idx="1530">
                  <c:v>8765.41650390625</c:v>
                </c:pt>
                <c:pt idx="1531">
                  <c:v>8778.984375</c:v>
                </c:pt>
                <c:pt idx="1532">
                  <c:v>8794.36279296875</c:v>
                </c:pt>
                <c:pt idx="1533">
                  <c:v>8807.98046875</c:v>
                </c:pt>
                <c:pt idx="1534">
                  <c:v>8821.4853515625</c:v>
                </c:pt>
                <c:pt idx="1535">
                  <c:v>8836.73828125</c:v>
                </c:pt>
                <c:pt idx="1536">
                  <c:v>8852.267578125</c:v>
                </c:pt>
                <c:pt idx="1537">
                  <c:v>8867.306640625</c:v>
                </c:pt>
                <c:pt idx="1538">
                  <c:v>8882.50927734375</c:v>
                </c:pt>
                <c:pt idx="1539">
                  <c:v>8897.359375</c:v>
                </c:pt>
                <c:pt idx="1540">
                  <c:v>8912.05859375</c:v>
                </c:pt>
                <c:pt idx="1541">
                  <c:v>8927.39892578125</c:v>
                </c:pt>
                <c:pt idx="1542">
                  <c:v>8942.7900390625</c:v>
                </c:pt>
                <c:pt idx="1543">
                  <c:v>8958.00537109375</c:v>
                </c:pt>
                <c:pt idx="1544">
                  <c:v>8974.03759765625</c:v>
                </c:pt>
                <c:pt idx="1545">
                  <c:v>8989.529296875</c:v>
                </c:pt>
                <c:pt idx="1546">
                  <c:v>9002.97119140625</c:v>
                </c:pt>
                <c:pt idx="1547">
                  <c:v>9017.19287109375</c:v>
                </c:pt>
                <c:pt idx="1548">
                  <c:v>9032.54638671875</c:v>
                </c:pt>
                <c:pt idx="1549">
                  <c:v>9047.64794921875</c:v>
                </c:pt>
                <c:pt idx="1550">
                  <c:v>9063.0390625</c:v>
                </c:pt>
                <c:pt idx="1551">
                  <c:v>9078.19091796875</c:v>
                </c:pt>
                <c:pt idx="1552">
                  <c:v>9092.61376953125</c:v>
                </c:pt>
                <c:pt idx="1553">
                  <c:v>9107.59033203125</c:v>
                </c:pt>
                <c:pt idx="1554">
                  <c:v>9123.40869140625</c:v>
                </c:pt>
                <c:pt idx="1555">
                  <c:v>9138.64892578125</c:v>
                </c:pt>
                <c:pt idx="1556">
                  <c:v>9152.8076171875</c:v>
                </c:pt>
                <c:pt idx="1557">
                  <c:v>9167.22998046875</c:v>
                </c:pt>
                <c:pt idx="1558">
                  <c:v>9182.1181640625</c:v>
                </c:pt>
                <c:pt idx="1559">
                  <c:v>9197.32080078125</c:v>
                </c:pt>
                <c:pt idx="1560">
                  <c:v>9212.40966796875</c:v>
                </c:pt>
                <c:pt idx="1561">
                  <c:v>9227.3603515625</c:v>
                </c:pt>
                <c:pt idx="1562">
                  <c:v>9242.32373046875</c:v>
                </c:pt>
                <c:pt idx="1563">
                  <c:v>9257.3125</c:v>
                </c:pt>
                <c:pt idx="1564">
                  <c:v>9272.5654296875</c:v>
                </c:pt>
                <c:pt idx="1565">
                  <c:v>9287.74267578125</c:v>
                </c:pt>
                <c:pt idx="1566">
                  <c:v>9302.52978515625</c:v>
                </c:pt>
                <c:pt idx="1567">
                  <c:v>9317.7822265625</c:v>
                </c:pt>
                <c:pt idx="1568">
                  <c:v>9332.88427734375</c:v>
                </c:pt>
                <c:pt idx="1569">
                  <c:v>9348.03662109375</c:v>
                </c:pt>
                <c:pt idx="1570">
                  <c:v>9362.88671875</c:v>
                </c:pt>
                <c:pt idx="1571">
                  <c:v>9378.5166015625</c:v>
                </c:pt>
                <c:pt idx="1572">
                  <c:v>9394.3603515625</c:v>
                </c:pt>
                <c:pt idx="1573">
                  <c:v>9408.33056640625</c:v>
                </c:pt>
                <c:pt idx="1574">
                  <c:v>9423.017578125</c:v>
                </c:pt>
                <c:pt idx="1575">
                  <c:v>9438.0439453125</c:v>
                </c:pt>
                <c:pt idx="1576">
                  <c:v>9452.466796875</c:v>
                </c:pt>
                <c:pt idx="1577">
                  <c:v>9467.65673828125</c:v>
                </c:pt>
                <c:pt idx="1578">
                  <c:v>9483.349609375</c:v>
                </c:pt>
                <c:pt idx="1579">
                  <c:v>9498.3251953125</c:v>
                </c:pt>
                <c:pt idx="1580">
                  <c:v>9513.3515625</c:v>
                </c:pt>
                <c:pt idx="1581">
                  <c:v>9528.416015625</c:v>
                </c:pt>
                <c:pt idx="1582">
                  <c:v>9543.10302734375</c:v>
                </c:pt>
                <c:pt idx="1583">
                  <c:v>9557.9912109375</c:v>
                </c:pt>
                <c:pt idx="1584">
                  <c:v>9573.34423828125</c:v>
                </c:pt>
                <c:pt idx="1585">
                  <c:v>9588.23193359375</c:v>
                </c:pt>
                <c:pt idx="1586">
                  <c:v>9603.3212890625</c:v>
                </c:pt>
                <c:pt idx="1587">
                  <c:v>9619.21533203125</c:v>
                </c:pt>
                <c:pt idx="1588">
                  <c:v>9633.763671875</c:v>
                </c:pt>
                <c:pt idx="1589">
                  <c:v>9648.0107421875</c:v>
                </c:pt>
                <c:pt idx="1590">
                  <c:v>9662.98681640625</c:v>
                </c:pt>
                <c:pt idx="1591">
                  <c:v>9677.88720703125</c:v>
                </c:pt>
                <c:pt idx="1592">
                  <c:v>9692.9892578125</c:v>
                </c:pt>
                <c:pt idx="1593">
                  <c:v>9708.02783203125</c:v>
                </c:pt>
                <c:pt idx="1594">
                  <c:v>9722.978515625</c:v>
                </c:pt>
                <c:pt idx="1595">
                  <c:v>9739.1240234375</c:v>
                </c:pt>
                <c:pt idx="1596">
                  <c:v>9754.50244140625</c:v>
                </c:pt>
                <c:pt idx="1597">
                  <c:v>9768.53564453125</c:v>
                </c:pt>
                <c:pt idx="1598">
                  <c:v>9783.0966796875</c:v>
                </c:pt>
                <c:pt idx="1599">
                  <c:v>9798.38720703125</c:v>
                </c:pt>
                <c:pt idx="1600">
                  <c:v>9813.92919921875</c:v>
                </c:pt>
                <c:pt idx="1601">
                  <c:v>9828.72900390625</c:v>
                </c:pt>
                <c:pt idx="1602">
                  <c:v>9843.86865234375</c:v>
                </c:pt>
                <c:pt idx="1603">
                  <c:v>9859.1337890625</c:v>
                </c:pt>
                <c:pt idx="1604">
                  <c:v>9873.53173828125</c:v>
                </c:pt>
                <c:pt idx="1605">
                  <c:v>9888.6337890625</c:v>
                </c:pt>
                <c:pt idx="1606">
                  <c:v>9904.0244140625</c:v>
                </c:pt>
                <c:pt idx="1607">
                  <c:v>9918.673828125</c:v>
                </c:pt>
                <c:pt idx="1608">
                  <c:v>9933.826171875</c:v>
                </c:pt>
                <c:pt idx="1609">
                  <c:v>9949.4931640625</c:v>
                </c:pt>
                <c:pt idx="1610">
                  <c:v>9964.12939453125</c:v>
                </c:pt>
                <c:pt idx="1611">
                  <c:v>9978.48974609375</c:v>
                </c:pt>
                <c:pt idx="1612">
                  <c:v>9993.74267578125</c:v>
                </c:pt>
                <c:pt idx="1613">
                  <c:v>10008.83203125</c:v>
                </c:pt>
                <c:pt idx="1614">
                  <c:v>10024.3486328125</c:v>
                </c:pt>
                <c:pt idx="1615">
                  <c:v>10040.1416015625</c:v>
                </c:pt>
                <c:pt idx="1616">
                  <c:v>10054.6650390625</c:v>
                </c:pt>
                <c:pt idx="1617">
                  <c:v>10068.949707031201</c:v>
                </c:pt>
                <c:pt idx="1618">
                  <c:v>10083.950683593799</c:v>
                </c:pt>
                <c:pt idx="1619">
                  <c:v>10099.25390625</c:v>
                </c:pt>
                <c:pt idx="1620">
                  <c:v>10114.242675781299</c:v>
                </c:pt>
                <c:pt idx="1621">
                  <c:v>10128.627441406201</c:v>
                </c:pt>
                <c:pt idx="1622">
                  <c:v>10143.603515625</c:v>
                </c:pt>
                <c:pt idx="1623">
                  <c:v>10159.183105468799</c:v>
                </c:pt>
                <c:pt idx="1624">
                  <c:v>10174.436035156201</c:v>
                </c:pt>
                <c:pt idx="1625">
                  <c:v>10189.173339843799</c:v>
                </c:pt>
                <c:pt idx="1626">
                  <c:v>10204.0234375</c:v>
                </c:pt>
                <c:pt idx="1627">
                  <c:v>10219.489746093799</c:v>
                </c:pt>
                <c:pt idx="1628">
                  <c:v>10234.415527343799</c:v>
                </c:pt>
                <c:pt idx="1629">
                  <c:v>10248.826171875</c:v>
                </c:pt>
                <c:pt idx="1630">
                  <c:v>10263.6513671875</c:v>
                </c:pt>
                <c:pt idx="1631">
                  <c:v>10279.004394531201</c:v>
                </c:pt>
                <c:pt idx="1632">
                  <c:v>10294.546386718701</c:v>
                </c:pt>
                <c:pt idx="1633">
                  <c:v>10309.4970703125</c:v>
                </c:pt>
                <c:pt idx="1634">
                  <c:v>10324.146484375</c:v>
                </c:pt>
                <c:pt idx="1635">
                  <c:v>10338.896484375</c:v>
                </c:pt>
                <c:pt idx="1636">
                  <c:v>10354.19921875</c:v>
                </c:pt>
                <c:pt idx="1637">
                  <c:v>10369.451660156201</c:v>
                </c:pt>
                <c:pt idx="1638">
                  <c:v>10384.163574218701</c:v>
                </c:pt>
                <c:pt idx="1639">
                  <c:v>10399.076660156201</c:v>
                </c:pt>
                <c:pt idx="1640">
                  <c:v>10414.2666015625</c:v>
                </c:pt>
                <c:pt idx="1641">
                  <c:v>10429.557128906201</c:v>
                </c:pt>
                <c:pt idx="1642">
                  <c:v>10444.734375</c:v>
                </c:pt>
                <c:pt idx="1643">
                  <c:v>10459.458984375</c:v>
                </c:pt>
                <c:pt idx="1644">
                  <c:v>10474.673828125</c:v>
                </c:pt>
                <c:pt idx="1645">
                  <c:v>10490.6435546875</c:v>
                </c:pt>
                <c:pt idx="1646">
                  <c:v>10506.0595703125</c:v>
                </c:pt>
                <c:pt idx="1647">
                  <c:v>10520.935058593799</c:v>
                </c:pt>
                <c:pt idx="1648">
                  <c:v>10535.1064453125</c:v>
                </c:pt>
                <c:pt idx="1649">
                  <c:v>10549.365722656201</c:v>
                </c:pt>
                <c:pt idx="1650">
                  <c:v>10564.404785156201</c:v>
                </c:pt>
                <c:pt idx="1651">
                  <c:v>10580.411621093799</c:v>
                </c:pt>
                <c:pt idx="1652">
                  <c:v>10596.06640625</c:v>
                </c:pt>
                <c:pt idx="1653">
                  <c:v>10610.4892578125</c:v>
                </c:pt>
                <c:pt idx="1654">
                  <c:v>10624.874511718701</c:v>
                </c:pt>
                <c:pt idx="1655">
                  <c:v>10639.5361328125</c:v>
                </c:pt>
                <c:pt idx="1656">
                  <c:v>10654.44921875</c:v>
                </c:pt>
                <c:pt idx="1657">
                  <c:v>10670.255371093799</c:v>
                </c:pt>
                <c:pt idx="1658">
                  <c:v>10685.596191406201</c:v>
                </c:pt>
                <c:pt idx="1659">
                  <c:v>10700.521972656201</c:v>
                </c:pt>
                <c:pt idx="1660">
                  <c:v>10715.837402343799</c:v>
                </c:pt>
                <c:pt idx="1661">
                  <c:v>10730.222167968799</c:v>
                </c:pt>
                <c:pt idx="1662">
                  <c:v>10745.047363281299</c:v>
                </c:pt>
                <c:pt idx="1663">
                  <c:v>10760.715332031201</c:v>
                </c:pt>
                <c:pt idx="1664">
                  <c:v>10775.515625</c:v>
                </c:pt>
                <c:pt idx="1665">
                  <c:v>10790.3154296875</c:v>
                </c:pt>
                <c:pt idx="1666">
                  <c:v>10805.630859375</c:v>
                </c:pt>
                <c:pt idx="1667">
                  <c:v>10820.229980468799</c:v>
                </c:pt>
                <c:pt idx="1668">
                  <c:v>10834.791015625</c:v>
                </c:pt>
                <c:pt idx="1669">
                  <c:v>10850.345214843799</c:v>
                </c:pt>
                <c:pt idx="1670">
                  <c:v>10865.572753906201</c:v>
                </c:pt>
                <c:pt idx="1671">
                  <c:v>10880.121582031201</c:v>
                </c:pt>
                <c:pt idx="1672">
                  <c:v>10895.109863281299</c:v>
                </c:pt>
                <c:pt idx="1673">
                  <c:v>10909.884765625</c:v>
                </c:pt>
                <c:pt idx="1674">
                  <c:v>10924.94921875</c:v>
                </c:pt>
                <c:pt idx="1675">
                  <c:v>10940.8935546875</c:v>
                </c:pt>
                <c:pt idx="1676">
                  <c:v>10955.693847656201</c:v>
                </c:pt>
                <c:pt idx="1677">
                  <c:v>10969.9404296875</c:v>
                </c:pt>
                <c:pt idx="1678">
                  <c:v>10985.595214843799</c:v>
                </c:pt>
                <c:pt idx="1679">
                  <c:v>11000.759765625</c:v>
                </c:pt>
                <c:pt idx="1680">
                  <c:v>11015.2578125</c:v>
                </c:pt>
                <c:pt idx="1681">
                  <c:v>11030.749511718701</c:v>
                </c:pt>
                <c:pt idx="1682">
                  <c:v>11046.090332031201</c:v>
                </c:pt>
                <c:pt idx="1683">
                  <c:v>11060.525878906201</c:v>
                </c:pt>
                <c:pt idx="1684">
                  <c:v>11075.099609375</c:v>
                </c:pt>
                <c:pt idx="1685">
                  <c:v>11090.314453125</c:v>
                </c:pt>
                <c:pt idx="1686">
                  <c:v>11105.4794921875</c:v>
                </c:pt>
                <c:pt idx="1687">
                  <c:v>11120.530761718701</c:v>
                </c:pt>
                <c:pt idx="1688">
                  <c:v>11135.783203125</c:v>
                </c:pt>
                <c:pt idx="1689">
                  <c:v>11151.099121093799</c:v>
                </c:pt>
                <c:pt idx="1690">
                  <c:v>11166.112792968799</c:v>
                </c:pt>
                <c:pt idx="1691">
                  <c:v>11180.849609375</c:v>
                </c:pt>
                <c:pt idx="1692">
                  <c:v>11195.86328125</c:v>
                </c:pt>
                <c:pt idx="1693">
                  <c:v>11210.876953125</c:v>
                </c:pt>
                <c:pt idx="1694">
                  <c:v>11225.6142578125</c:v>
                </c:pt>
                <c:pt idx="1695">
                  <c:v>11240.489746093799</c:v>
                </c:pt>
                <c:pt idx="1696">
                  <c:v>11255.629394531201</c:v>
                </c:pt>
                <c:pt idx="1697">
                  <c:v>11270.517578125</c:v>
                </c:pt>
                <c:pt idx="1698">
                  <c:v>11285.556640625</c:v>
                </c:pt>
                <c:pt idx="1699">
                  <c:v>11301.123535156201</c:v>
                </c:pt>
                <c:pt idx="1700">
                  <c:v>11316.275390625</c:v>
                </c:pt>
                <c:pt idx="1701">
                  <c:v>11330.786621093799</c:v>
                </c:pt>
                <c:pt idx="1702">
                  <c:v>11345.498535156201</c:v>
                </c:pt>
                <c:pt idx="1703">
                  <c:v>11360.675292968799</c:v>
                </c:pt>
                <c:pt idx="1704">
                  <c:v>11375.638671875</c:v>
                </c:pt>
                <c:pt idx="1705">
                  <c:v>11390.740722656201</c:v>
                </c:pt>
                <c:pt idx="1706">
                  <c:v>11406.43359375</c:v>
                </c:pt>
                <c:pt idx="1707">
                  <c:v>11421.2333984375</c:v>
                </c:pt>
                <c:pt idx="1708">
                  <c:v>11435.644042968799</c:v>
                </c:pt>
                <c:pt idx="1709">
                  <c:v>11450.834472656201</c:v>
                </c:pt>
                <c:pt idx="1710">
                  <c:v>11465.9990234375</c:v>
                </c:pt>
                <c:pt idx="1711">
                  <c:v>11481.502441406201</c:v>
                </c:pt>
                <c:pt idx="1712">
                  <c:v>11496.91796875</c:v>
                </c:pt>
                <c:pt idx="1713">
                  <c:v>11511.95703125</c:v>
                </c:pt>
                <c:pt idx="1714">
                  <c:v>11526.945800781299</c:v>
                </c:pt>
                <c:pt idx="1715">
                  <c:v>11541.6328125</c:v>
                </c:pt>
                <c:pt idx="1716">
                  <c:v>11556.445800781299</c:v>
                </c:pt>
                <c:pt idx="1717">
                  <c:v>11571.283691406201</c:v>
                </c:pt>
                <c:pt idx="1718">
                  <c:v>11586.6875</c:v>
                </c:pt>
                <c:pt idx="1719">
                  <c:v>11601.625488281201</c:v>
                </c:pt>
                <c:pt idx="1720">
                  <c:v>11616.412597656299</c:v>
                </c:pt>
                <c:pt idx="1721">
                  <c:v>11631.6025390625</c:v>
                </c:pt>
                <c:pt idx="1722">
                  <c:v>11646.515625</c:v>
                </c:pt>
                <c:pt idx="1723">
                  <c:v>11661.932128906201</c:v>
                </c:pt>
                <c:pt idx="1724">
                  <c:v>11677.3486328125</c:v>
                </c:pt>
                <c:pt idx="1725">
                  <c:v>11692.4755859375</c:v>
                </c:pt>
                <c:pt idx="1726">
                  <c:v>11708.067871093799</c:v>
                </c:pt>
                <c:pt idx="1727">
                  <c:v>11723.458496093799</c:v>
                </c:pt>
                <c:pt idx="1728">
                  <c:v>11737.428222656299</c:v>
                </c:pt>
                <c:pt idx="1729">
                  <c:v>11752.31640625</c:v>
                </c:pt>
                <c:pt idx="1730">
                  <c:v>11767.833496093799</c:v>
                </c:pt>
                <c:pt idx="1731">
                  <c:v>11782.10546875</c:v>
                </c:pt>
                <c:pt idx="1732">
                  <c:v>11796.578613281201</c:v>
                </c:pt>
                <c:pt idx="1733">
                  <c:v>11811.7685546875</c:v>
                </c:pt>
                <c:pt idx="1734">
                  <c:v>11826.781738281201</c:v>
                </c:pt>
                <c:pt idx="1735">
                  <c:v>11841.468261718799</c:v>
                </c:pt>
                <c:pt idx="1736">
                  <c:v>11856.935058593799</c:v>
                </c:pt>
                <c:pt idx="1737">
                  <c:v>11872.162597656299</c:v>
                </c:pt>
                <c:pt idx="1738">
                  <c:v>11886.686035156201</c:v>
                </c:pt>
                <c:pt idx="1739">
                  <c:v>11901.9765625</c:v>
                </c:pt>
                <c:pt idx="1740">
                  <c:v>11917.078125</c:v>
                </c:pt>
                <c:pt idx="1741">
                  <c:v>11931.6015625</c:v>
                </c:pt>
                <c:pt idx="1742">
                  <c:v>11947.5087890625</c:v>
                </c:pt>
                <c:pt idx="1743">
                  <c:v>11963.302734375</c:v>
                </c:pt>
                <c:pt idx="1744">
                  <c:v>11977.599609375</c:v>
                </c:pt>
                <c:pt idx="1745">
                  <c:v>11991.972167968799</c:v>
                </c:pt>
                <c:pt idx="1746">
                  <c:v>12006.9736328125</c:v>
                </c:pt>
                <c:pt idx="1747">
                  <c:v>12022.414550781299</c:v>
                </c:pt>
                <c:pt idx="1748">
                  <c:v>12037.465332031201</c:v>
                </c:pt>
                <c:pt idx="1749">
                  <c:v>12052.189941406201</c:v>
                </c:pt>
                <c:pt idx="1750">
                  <c:v>12066.914550781299</c:v>
                </c:pt>
                <c:pt idx="1751">
                  <c:v>12081.828125</c:v>
                </c:pt>
                <c:pt idx="1752">
                  <c:v>12097.244628906201</c:v>
                </c:pt>
                <c:pt idx="1753">
                  <c:v>12112.30859375</c:v>
                </c:pt>
                <c:pt idx="1754">
                  <c:v>12127.322265625</c:v>
                </c:pt>
                <c:pt idx="1755">
                  <c:v>12142.185058593799</c:v>
                </c:pt>
                <c:pt idx="1756">
                  <c:v>12156.758300781299</c:v>
                </c:pt>
                <c:pt idx="1757">
                  <c:v>12171.985839843799</c:v>
                </c:pt>
                <c:pt idx="1758">
                  <c:v>12187.1005859375</c:v>
                </c:pt>
                <c:pt idx="1759">
                  <c:v>12201.7119140625</c:v>
                </c:pt>
                <c:pt idx="1760">
                  <c:v>12216.8896484375</c:v>
                </c:pt>
                <c:pt idx="1761">
                  <c:v>12232.1298828125</c:v>
                </c:pt>
                <c:pt idx="1762">
                  <c:v>12246.9423828125</c:v>
                </c:pt>
                <c:pt idx="1763">
                  <c:v>12261.880859375</c:v>
                </c:pt>
                <c:pt idx="1764">
                  <c:v>12277.208984375</c:v>
                </c:pt>
                <c:pt idx="1765">
                  <c:v>12292.662597656299</c:v>
                </c:pt>
                <c:pt idx="1766">
                  <c:v>12307.650878906201</c:v>
                </c:pt>
                <c:pt idx="1767">
                  <c:v>12322.274902343701</c:v>
                </c:pt>
                <c:pt idx="1768">
                  <c:v>12337.0751953125</c:v>
                </c:pt>
                <c:pt idx="1769">
                  <c:v>12352.353027343701</c:v>
                </c:pt>
                <c:pt idx="1770">
                  <c:v>12368.548339843799</c:v>
                </c:pt>
                <c:pt idx="1771">
                  <c:v>12384.328613281201</c:v>
                </c:pt>
                <c:pt idx="1772">
                  <c:v>12398.4755859375</c:v>
                </c:pt>
                <c:pt idx="1773">
                  <c:v>12412.7607421875</c:v>
                </c:pt>
                <c:pt idx="1774">
                  <c:v>12427.773925781299</c:v>
                </c:pt>
                <c:pt idx="1775">
                  <c:v>12442.673828125</c:v>
                </c:pt>
                <c:pt idx="1776">
                  <c:v>12457.687988281201</c:v>
                </c:pt>
                <c:pt idx="1777">
                  <c:v>12473.255859375</c:v>
                </c:pt>
                <c:pt idx="1778">
                  <c:v>12488.3193359375</c:v>
                </c:pt>
                <c:pt idx="1779">
                  <c:v>12502.7548828125</c:v>
                </c:pt>
                <c:pt idx="1780">
                  <c:v>12517.982910156201</c:v>
                </c:pt>
                <c:pt idx="1781">
                  <c:v>12533.750488281201</c:v>
                </c:pt>
                <c:pt idx="1782">
                  <c:v>12548.4873046875</c:v>
                </c:pt>
                <c:pt idx="1783">
                  <c:v>12563.4638671875</c:v>
                </c:pt>
                <c:pt idx="1784">
                  <c:v>12578.62890625</c:v>
                </c:pt>
                <c:pt idx="1785">
                  <c:v>12592.900390625</c:v>
                </c:pt>
                <c:pt idx="1786">
                  <c:v>12607.80078125</c:v>
                </c:pt>
                <c:pt idx="1787">
                  <c:v>12623.179199218701</c:v>
                </c:pt>
                <c:pt idx="1788">
                  <c:v>12638.042480468701</c:v>
                </c:pt>
                <c:pt idx="1789">
                  <c:v>12652.805175781299</c:v>
                </c:pt>
                <c:pt idx="1790">
                  <c:v>12667.9443359375</c:v>
                </c:pt>
                <c:pt idx="1791">
                  <c:v>12682.8193359375</c:v>
                </c:pt>
                <c:pt idx="1792">
                  <c:v>12697.820800781299</c:v>
                </c:pt>
                <c:pt idx="1793">
                  <c:v>12713.161621093799</c:v>
                </c:pt>
                <c:pt idx="1794">
                  <c:v>12728.213378906201</c:v>
                </c:pt>
                <c:pt idx="1795">
                  <c:v>12742.976074218701</c:v>
                </c:pt>
                <c:pt idx="1796">
                  <c:v>12757.775390625</c:v>
                </c:pt>
                <c:pt idx="1797">
                  <c:v>12773.59375</c:v>
                </c:pt>
                <c:pt idx="1798">
                  <c:v>12789.211425781299</c:v>
                </c:pt>
                <c:pt idx="1799">
                  <c:v>12804.65234375</c:v>
                </c:pt>
                <c:pt idx="1800">
                  <c:v>12819.427246093799</c:v>
                </c:pt>
                <c:pt idx="1801">
                  <c:v>12833.3095703125</c:v>
                </c:pt>
                <c:pt idx="1802">
                  <c:v>12848.914550781299</c:v>
                </c:pt>
                <c:pt idx="1803">
                  <c:v>12865.009765625</c:v>
                </c:pt>
                <c:pt idx="1804">
                  <c:v>12879.1298828125</c:v>
                </c:pt>
                <c:pt idx="1805">
                  <c:v>12893.577636718799</c:v>
                </c:pt>
                <c:pt idx="1806">
                  <c:v>12908.9189453125</c:v>
                </c:pt>
                <c:pt idx="1807">
                  <c:v>12923.517578125</c:v>
                </c:pt>
                <c:pt idx="1808">
                  <c:v>12938.619140625</c:v>
                </c:pt>
                <c:pt idx="1809">
                  <c:v>12953.822265625</c:v>
                </c:pt>
                <c:pt idx="1810">
                  <c:v>12968.635253906201</c:v>
                </c:pt>
                <c:pt idx="1811">
                  <c:v>12983.749511718799</c:v>
                </c:pt>
                <c:pt idx="1812">
                  <c:v>12999.744140625</c:v>
                </c:pt>
                <c:pt idx="1813">
                  <c:v>13014.3935546875</c:v>
                </c:pt>
                <c:pt idx="1814">
                  <c:v>13028.199707031201</c:v>
                </c:pt>
                <c:pt idx="1815">
                  <c:v>13043.590332031201</c:v>
                </c:pt>
                <c:pt idx="1816">
                  <c:v>13058.7177734375</c:v>
                </c:pt>
                <c:pt idx="1817">
                  <c:v>13074.0458984375</c:v>
                </c:pt>
                <c:pt idx="1818">
                  <c:v>13089.3359375</c:v>
                </c:pt>
                <c:pt idx="1819">
                  <c:v>13103.8212890625</c:v>
                </c:pt>
                <c:pt idx="1820">
                  <c:v>13118.608886718799</c:v>
                </c:pt>
                <c:pt idx="1821">
                  <c:v>13133.975097656299</c:v>
                </c:pt>
                <c:pt idx="1822">
                  <c:v>13148.8759765625</c:v>
                </c:pt>
                <c:pt idx="1823">
                  <c:v>13163.612792968799</c:v>
                </c:pt>
                <c:pt idx="1824">
                  <c:v>13178.5888671875</c:v>
                </c:pt>
                <c:pt idx="1825">
                  <c:v>13193.52734375</c:v>
                </c:pt>
                <c:pt idx="1826">
                  <c:v>13209.1064453125</c:v>
                </c:pt>
                <c:pt idx="1827">
                  <c:v>13223.931640625</c:v>
                </c:pt>
                <c:pt idx="1828">
                  <c:v>13238.631347656299</c:v>
                </c:pt>
                <c:pt idx="1829">
                  <c:v>13254.0478515625</c:v>
                </c:pt>
                <c:pt idx="1830">
                  <c:v>13269.3759765625</c:v>
                </c:pt>
                <c:pt idx="1831">
                  <c:v>13283.9873046875</c:v>
                </c:pt>
                <c:pt idx="1832">
                  <c:v>13299.365234375</c:v>
                </c:pt>
                <c:pt idx="1833">
                  <c:v>13314.994628906201</c:v>
                </c:pt>
                <c:pt idx="1834">
                  <c:v>13329.543457031201</c:v>
                </c:pt>
                <c:pt idx="1835">
                  <c:v>13344.355957031201</c:v>
                </c:pt>
                <c:pt idx="1836">
                  <c:v>13359.281738281201</c:v>
                </c:pt>
                <c:pt idx="1837">
                  <c:v>13374.283691406201</c:v>
                </c:pt>
                <c:pt idx="1838">
                  <c:v>13388.99609375</c:v>
                </c:pt>
                <c:pt idx="1839">
                  <c:v>13404.185058593799</c:v>
                </c:pt>
                <c:pt idx="1840">
                  <c:v>13419.449707031201</c:v>
                </c:pt>
                <c:pt idx="1841">
                  <c:v>13433.936035156201</c:v>
                </c:pt>
                <c:pt idx="1842">
                  <c:v>13449.05078125</c:v>
                </c:pt>
                <c:pt idx="1843">
                  <c:v>13464.341308593799</c:v>
                </c:pt>
                <c:pt idx="1844">
                  <c:v>13479.3046875</c:v>
                </c:pt>
                <c:pt idx="1845">
                  <c:v>13494.6328125</c:v>
                </c:pt>
                <c:pt idx="1846">
                  <c:v>13509.55859375</c:v>
                </c:pt>
                <c:pt idx="1847">
                  <c:v>13523.9560546875</c:v>
                </c:pt>
                <c:pt idx="1848">
                  <c:v>13538.944824218701</c:v>
                </c:pt>
                <c:pt idx="1849">
                  <c:v>13554.3232421875</c:v>
                </c:pt>
                <c:pt idx="1850">
                  <c:v>13569.7392578125</c:v>
                </c:pt>
                <c:pt idx="1851">
                  <c:v>13585.042480468701</c:v>
                </c:pt>
                <c:pt idx="1852">
                  <c:v>13599.767089843799</c:v>
                </c:pt>
                <c:pt idx="1853">
                  <c:v>13614.5166015625</c:v>
                </c:pt>
                <c:pt idx="1854">
                  <c:v>13629.5556640625</c:v>
                </c:pt>
                <c:pt idx="1855">
                  <c:v>13644.531738281201</c:v>
                </c:pt>
                <c:pt idx="1856">
                  <c:v>13659.847167968799</c:v>
                </c:pt>
                <c:pt idx="1857">
                  <c:v>13675.036621093799</c:v>
                </c:pt>
                <c:pt idx="1858">
                  <c:v>13689.685546875</c:v>
                </c:pt>
                <c:pt idx="1859">
                  <c:v>13704.222167968799</c:v>
                </c:pt>
                <c:pt idx="1860">
                  <c:v>13719.525390625</c:v>
                </c:pt>
                <c:pt idx="1861">
                  <c:v>13734.991699218701</c:v>
                </c:pt>
                <c:pt idx="1862">
                  <c:v>13750.193847656299</c:v>
                </c:pt>
                <c:pt idx="1863">
                  <c:v>13765.836425781299</c:v>
                </c:pt>
                <c:pt idx="1864">
                  <c:v>13781.8564453125</c:v>
                </c:pt>
                <c:pt idx="1865">
                  <c:v>13796.6181640625</c:v>
                </c:pt>
                <c:pt idx="1866">
                  <c:v>13810.462402343701</c:v>
                </c:pt>
                <c:pt idx="1867">
                  <c:v>13824.9990234375</c:v>
                </c:pt>
                <c:pt idx="1868">
                  <c:v>13839.748535156201</c:v>
                </c:pt>
                <c:pt idx="1869">
                  <c:v>13854.585449218701</c:v>
                </c:pt>
                <c:pt idx="1870">
                  <c:v>13869.951660156201</c:v>
                </c:pt>
                <c:pt idx="1871">
                  <c:v>13885.632324218701</c:v>
                </c:pt>
                <c:pt idx="1872">
                  <c:v>13900.356933593799</c:v>
                </c:pt>
                <c:pt idx="1873">
                  <c:v>13914.8427734375</c:v>
                </c:pt>
                <c:pt idx="1874">
                  <c:v>13930.2841796875</c:v>
                </c:pt>
                <c:pt idx="1875">
                  <c:v>13945.725097656299</c:v>
                </c:pt>
                <c:pt idx="1876">
                  <c:v>13960.512207031201</c:v>
                </c:pt>
                <c:pt idx="1877">
                  <c:v>13975.048339843799</c:v>
                </c:pt>
                <c:pt idx="1878">
                  <c:v>13989.974121093799</c:v>
                </c:pt>
                <c:pt idx="1879">
                  <c:v>14004.987792968799</c:v>
                </c:pt>
                <c:pt idx="1880">
                  <c:v>14019.938964843799</c:v>
                </c:pt>
                <c:pt idx="1881">
                  <c:v>14035.065917968799</c:v>
                </c:pt>
                <c:pt idx="1882">
                  <c:v>14050.029296875</c:v>
                </c:pt>
                <c:pt idx="1883">
                  <c:v>14065.005859375</c:v>
                </c:pt>
                <c:pt idx="1884">
                  <c:v>14080.232910156201</c:v>
                </c:pt>
                <c:pt idx="1885">
                  <c:v>14095.133300781299</c:v>
                </c:pt>
                <c:pt idx="1886">
                  <c:v>14109.8583984375</c:v>
                </c:pt>
                <c:pt idx="1887">
                  <c:v>14125.2744140625</c:v>
                </c:pt>
                <c:pt idx="1888">
                  <c:v>14140.501953125</c:v>
                </c:pt>
                <c:pt idx="1889">
                  <c:v>14155.138183593799</c:v>
                </c:pt>
                <c:pt idx="1890">
                  <c:v>14170.252441406201</c:v>
                </c:pt>
                <c:pt idx="1891">
                  <c:v>14185.48046875</c:v>
                </c:pt>
                <c:pt idx="1892">
                  <c:v>14200.34375</c:v>
                </c:pt>
                <c:pt idx="1893">
                  <c:v>14215.55859375</c:v>
                </c:pt>
                <c:pt idx="1894">
                  <c:v>14230.546875</c:v>
                </c:pt>
                <c:pt idx="1895">
                  <c:v>14245.5986328125</c:v>
                </c:pt>
                <c:pt idx="1896">
                  <c:v>14260.9267578125</c:v>
                </c:pt>
                <c:pt idx="1897">
                  <c:v>14275.6005859375</c:v>
                </c:pt>
                <c:pt idx="1898">
                  <c:v>14290.187011718799</c:v>
                </c:pt>
                <c:pt idx="1899">
                  <c:v>14305.238769531299</c:v>
                </c:pt>
                <c:pt idx="1900">
                  <c:v>14320.466308593799</c:v>
                </c:pt>
                <c:pt idx="1901">
                  <c:v>14335.379394531299</c:v>
                </c:pt>
                <c:pt idx="1902">
                  <c:v>14350.669433593799</c:v>
                </c:pt>
                <c:pt idx="1903">
                  <c:v>14365.834472656299</c:v>
                </c:pt>
                <c:pt idx="1904">
                  <c:v>14381.52734375</c:v>
                </c:pt>
                <c:pt idx="1905">
                  <c:v>14397.270019531299</c:v>
                </c:pt>
                <c:pt idx="1906">
                  <c:v>14411.7939453125</c:v>
                </c:pt>
                <c:pt idx="1907">
                  <c:v>14426.656738281201</c:v>
                </c:pt>
                <c:pt idx="1908">
                  <c:v>14441.34375</c:v>
                </c:pt>
                <c:pt idx="1909">
                  <c:v>14455.804199218701</c:v>
                </c:pt>
                <c:pt idx="1910">
                  <c:v>14470.867675781299</c:v>
                </c:pt>
                <c:pt idx="1911">
                  <c:v>14486.384765625</c:v>
                </c:pt>
                <c:pt idx="1912">
                  <c:v>14501.3232421875</c:v>
                </c:pt>
                <c:pt idx="1913">
                  <c:v>14516.3115234375</c:v>
                </c:pt>
                <c:pt idx="1914">
                  <c:v>14531.564453125</c:v>
                </c:pt>
                <c:pt idx="1915">
                  <c:v>14546.0126953125</c:v>
                </c:pt>
                <c:pt idx="1916">
                  <c:v>14560.925292968701</c:v>
                </c:pt>
                <c:pt idx="1917">
                  <c:v>14576.127441406201</c:v>
                </c:pt>
                <c:pt idx="1918">
                  <c:v>14591.41796875</c:v>
                </c:pt>
                <c:pt idx="1919">
                  <c:v>14606.167480468701</c:v>
                </c:pt>
                <c:pt idx="1920">
                  <c:v>14620.816894531299</c:v>
                </c:pt>
                <c:pt idx="1921">
                  <c:v>14636.069824218701</c:v>
                </c:pt>
                <c:pt idx="1922">
                  <c:v>14651.284667968701</c:v>
                </c:pt>
                <c:pt idx="1923">
                  <c:v>14666.1982421875</c:v>
                </c:pt>
                <c:pt idx="1924">
                  <c:v>14681.161621093799</c:v>
                </c:pt>
                <c:pt idx="1925">
                  <c:v>14696.438964843799</c:v>
                </c:pt>
                <c:pt idx="1926">
                  <c:v>14711.314453125</c:v>
                </c:pt>
                <c:pt idx="1927">
                  <c:v>14726.114746093799</c:v>
                </c:pt>
                <c:pt idx="1928">
                  <c:v>14741.040527343799</c:v>
                </c:pt>
                <c:pt idx="1929">
                  <c:v>14756.1171875</c:v>
                </c:pt>
                <c:pt idx="1930">
                  <c:v>14771.3701171875</c:v>
                </c:pt>
                <c:pt idx="1931">
                  <c:v>14787.037597656201</c:v>
                </c:pt>
                <c:pt idx="1932">
                  <c:v>14801.7998046875</c:v>
                </c:pt>
                <c:pt idx="1933">
                  <c:v>14816.1220703125</c:v>
                </c:pt>
                <c:pt idx="1934">
                  <c:v>14831.525878906201</c:v>
                </c:pt>
                <c:pt idx="1935">
                  <c:v>14846.766113281201</c:v>
                </c:pt>
                <c:pt idx="1936">
                  <c:v>14861.9052734375</c:v>
                </c:pt>
                <c:pt idx="1937">
                  <c:v>14877.724121093799</c:v>
                </c:pt>
                <c:pt idx="1938">
                  <c:v>14892.260253906201</c:v>
                </c:pt>
                <c:pt idx="1939">
                  <c:v>14906.35546875</c:v>
                </c:pt>
                <c:pt idx="1940">
                  <c:v>14922.236328125</c:v>
                </c:pt>
                <c:pt idx="1941">
                  <c:v>14937.740722656201</c:v>
                </c:pt>
                <c:pt idx="1942">
                  <c:v>14953.057128906201</c:v>
                </c:pt>
                <c:pt idx="1943">
                  <c:v>14968.436035156201</c:v>
                </c:pt>
                <c:pt idx="1944">
                  <c:v>14982.0546875</c:v>
                </c:pt>
                <c:pt idx="1945">
                  <c:v>15000.181640625</c:v>
                </c:pt>
              </c:numCache>
            </c:numRef>
          </c:xVal>
          <c:yVal>
            <c:numRef>
              <c:f>'[manParal_Aries_Nb3Sn_Nb_Cu(SUBU2)DL_11_02_19.xlsx]data_Loop'!$AG$12:$AG$2000</c:f>
              <c:numCache>
                <c:formatCode>General</c:formatCode>
                <c:ptCount val="1989"/>
                <c:pt idx="0">
                  <c:v>4.9999238936281705E-4</c:v>
                </c:pt>
                <c:pt idx="1">
                  <c:v>4.8898897390193998E-4</c:v>
                </c:pt>
                <c:pt idx="2">
                  <c:v>4.9729484165161105E-4</c:v>
                </c:pt>
                <c:pt idx="3">
                  <c:v>4.8751255802010902E-4</c:v>
                </c:pt>
                <c:pt idx="4">
                  <c:v>4.5598883740566201E-4</c:v>
                </c:pt>
                <c:pt idx="5">
                  <c:v>4.57795176054812E-4</c:v>
                </c:pt>
                <c:pt idx="6">
                  <c:v>4.2831807018456401E-4</c:v>
                </c:pt>
                <c:pt idx="7">
                  <c:v>4.4841883176120398E-4</c:v>
                </c:pt>
                <c:pt idx="8">
                  <c:v>4.6826162895041799E-4</c:v>
                </c:pt>
                <c:pt idx="9">
                  <c:v>4.53595490216515E-4</c:v>
                </c:pt>
                <c:pt idx="10">
                  <c:v>4.4399777659097101E-4</c:v>
                </c:pt>
                <c:pt idx="11">
                  <c:v>4.2724753772354902E-4</c:v>
                </c:pt>
                <c:pt idx="12">
                  <c:v>4.5969423524065201E-4</c:v>
                </c:pt>
                <c:pt idx="13">
                  <c:v>4.2554456478761699E-4</c:v>
                </c:pt>
                <c:pt idx="14">
                  <c:v>3.98432685116578E-4</c:v>
                </c:pt>
                <c:pt idx="15">
                  <c:v>4.2132505511201202E-4</c:v>
                </c:pt>
                <c:pt idx="16">
                  <c:v>4.2896316015239003E-4</c:v>
                </c:pt>
                <c:pt idx="17">
                  <c:v>4.06826746605237E-4</c:v>
                </c:pt>
                <c:pt idx="18">
                  <c:v>4.5101915834896002E-4</c:v>
                </c:pt>
                <c:pt idx="19">
                  <c:v>4.25525976527029E-4</c:v>
                </c:pt>
                <c:pt idx="20">
                  <c:v>4.5042310146405101E-4</c:v>
                </c:pt>
                <c:pt idx="21">
                  <c:v>4.06151291936647E-4</c:v>
                </c:pt>
                <c:pt idx="22">
                  <c:v>4.11235281584435E-4</c:v>
                </c:pt>
                <c:pt idx="23">
                  <c:v>4.0343454440851701E-4</c:v>
                </c:pt>
                <c:pt idx="24">
                  <c:v>4.38773048792282E-4</c:v>
                </c:pt>
                <c:pt idx="25">
                  <c:v>4.4048661515005603E-4</c:v>
                </c:pt>
                <c:pt idx="26">
                  <c:v>4.0006149790136597E-4</c:v>
                </c:pt>
                <c:pt idx="27">
                  <c:v>3.6469766345495599E-4</c:v>
                </c:pt>
                <c:pt idx="28">
                  <c:v>3.8065265171355897E-4</c:v>
                </c:pt>
                <c:pt idx="29">
                  <c:v>3.9387588822533098E-4</c:v>
                </c:pt>
                <c:pt idx="30">
                  <c:v>4.2110997783221599E-4</c:v>
                </c:pt>
                <c:pt idx="31">
                  <c:v>4.3254766958246898E-4</c:v>
                </c:pt>
                <c:pt idx="32">
                  <c:v>4.6395331906410502E-4</c:v>
                </c:pt>
                <c:pt idx="33">
                  <c:v>4.0978835759696198E-4</c:v>
                </c:pt>
                <c:pt idx="34">
                  <c:v>4.1687036863574401E-4</c:v>
                </c:pt>
                <c:pt idx="35">
                  <c:v>3.7461750124114299E-4</c:v>
                </c:pt>
                <c:pt idx="36">
                  <c:v>4.2762285950704302E-4</c:v>
                </c:pt>
                <c:pt idx="37">
                  <c:v>4.5069198717029199E-4</c:v>
                </c:pt>
                <c:pt idx="38">
                  <c:v>3.7978016955053098E-4</c:v>
                </c:pt>
                <c:pt idx="39">
                  <c:v>4.5465219101371298E-4</c:v>
                </c:pt>
                <c:pt idx="40">
                  <c:v>4.2123464593155199E-4</c:v>
                </c:pt>
                <c:pt idx="41">
                  <c:v>3.99192292771628E-4</c:v>
                </c:pt>
                <c:pt idx="42">
                  <c:v>3.73277485059083E-4</c:v>
                </c:pt>
                <c:pt idx="43">
                  <c:v>4.2452785338701298E-4</c:v>
                </c:pt>
                <c:pt idx="44">
                  <c:v>4.0830738387171198E-4</c:v>
                </c:pt>
                <c:pt idx="45">
                  <c:v>4.3712337379186197E-4</c:v>
                </c:pt>
                <c:pt idx="46">
                  <c:v>3.5035499279165801E-4</c:v>
                </c:pt>
                <c:pt idx="47">
                  <c:v>3.7969489097797101E-4</c:v>
                </c:pt>
                <c:pt idx="48">
                  <c:v>3.8034306357563499E-4</c:v>
                </c:pt>
                <c:pt idx="49">
                  <c:v>4.2847240288173698E-4</c:v>
                </c:pt>
                <c:pt idx="50">
                  <c:v>3.8257343053049102E-4</c:v>
                </c:pt>
                <c:pt idx="51">
                  <c:v>3.6386079927891099E-4</c:v>
                </c:pt>
                <c:pt idx="52">
                  <c:v>3.9964489075983303E-4</c:v>
                </c:pt>
                <c:pt idx="53">
                  <c:v>3.7358343191791097E-4</c:v>
                </c:pt>
                <c:pt idx="54">
                  <c:v>3.7398186820536498E-4</c:v>
                </c:pt>
                <c:pt idx="55">
                  <c:v>3.61525270575478E-4</c:v>
                </c:pt>
                <c:pt idx="56">
                  <c:v>4.07282648439056E-4</c:v>
                </c:pt>
                <c:pt idx="57">
                  <c:v>3.63106476004084E-4</c:v>
                </c:pt>
                <c:pt idx="58">
                  <c:v>3.5905780092644401E-4</c:v>
                </c:pt>
                <c:pt idx="59">
                  <c:v>3.65797597776239E-4</c:v>
                </c:pt>
                <c:pt idx="60">
                  <c:v>3.73801721892752E-4</c:v>
                </c:pt>
                <c:pt idx="61">
                  <c:v>3.3473748984584102E-4</c:v>
                </c:pt>
                <c:pt idx="62">
                  <c:v>3.37519571608482E-4</c:v>
                </c:pt>
                <c:pt idx="63">
                  <c:v>3.3329017572319601E-4</c:v>
                </c:pt>
                <c:pt idx="64">
                  <c:v>3.5321405904423703E-4</c:v>
                </c:pt>
                <c:pt idx="65">
                  <c:v>3.5330596303857699E-4</c:v>
                </c:pt>
                <c:pt idx="66">
                  <c:v>3.6484332063226998E-4</c:v>
                </c:pt>
                <c:pt idx="67">
                  <c:v>3.66918833486494E-4</c:v>
                </c:pt>
                <c:pt idx="68">
                  <c:v>3.5822015568896299E-4</c:v>
                </c:pt>
                <c:pt idx="69">
                  <c:v>3.5766211549860002E-4</c:v>
                </c:pt>
                <c:pt idx="70">
                  <c:v>3.7063681527968402E-4</c:v>
                </c:pt>
                <c:pt idx="71">
                  <c:v>3.9208273453914298E-4</c:v>
                </c:pt>
                <c:pt idx="72">
                  <c:v>3.6525965606720002E-4</c:v>
                </c:pt>
                <c:pt idx="73">
                  <c:v>4.0276445903629499E-4</c:v>
                </c:pt>
                <c:pt idx="74">
                  <c:v>3.3576870882597601E-4</c:v>
                </c:pt>
                <c:pt idx="75">
                  <c:v>4.0301192114425603E-4</c:v>
                </c:pt>
                <c:pt idx="76">
                  <c:v>3.5707678530420698E-4</c:v>
                </c:pt>
                <c:pt idx="77">
                  <c:v>3.5317827334540902E-4</c:v>
                </c:pt>
                <c:pt idx="78">
                  <c:v>3.9044036166748099E-4</c:v>
                </c:pt>
                <c:pt idx="79">
                  <c:v>3.5173774400506299E-4</c:v>
                </c:pt>
                <c:pt idx="80">
                  <c:v>3.3390393830787701E-4</c:v>
                </c:pt>
                <c:pt idx="81">
                  <c:v>3.8815546117572402E-4</c:v>
                </c:pt>
                <c:pt idx="82">
                  <c:v>3.3300177649560998E-4</c:v>
                </c:pt>
                <c:pt idx="83">
                  <c:v>4.1686404812309001E-4</c:v>
                </c:pt>
                <c:pt idx="84">
                  <c:v>3.4413989999279598E-4</c:v>
                </c:pt>
                <c:pt idx="85">
                  <c:v>3.3928391150565103E-4</c:v>
                </c:pt>
                <c:pt idx="86">
                  <c:v>3.8406157927038502E-4</c:v>
                </c:pt>
                <c:pt idx="87">
                  <c:v>3.7407220830955502E-4</c:v>
                </c:pt>
                <c:pt idx="88">
                  <c:v>3.6015515666988401E-4</c:v>
                </c:pt>
                <c:pt idx="89">
                  <c:v>3.3629714851268901E-4</c:v>
                </c:pt>
                <c:pt idx="90">
                  <c:v>3.4600176790088499E-4</c:v>
                </c:pt>
                <c:pt idx="91">
                  <c:v>4.1435469685841898E-4</c:v>
                </c:pt>
                <c:pt idx="92">
                  <c:v>3.1731848537815003E-4</c:v>
                </c:pt>
                <c:pt idx="93">
                  <c:v>3.3431714249632099E-4</c:v>
                </c:pt>
                <c:pt idx="94">
                  <c:v>2.9480250235977697E-4</c:v>
                </c:pt>
                <c:pt idx="95">
                  <c:v>4.1108593522611801E-4</c:v>
                </c:pt>
                <c:pt idx="96">
                  <c:v>3.2867346818733301E-4</c:v>
                </c:pt>
                <c:pt idx="97">
                  <c:v>3.41324933376789E-4</c:v>
                </c:pt>
                <c:pt idx="98">
                  <c:v>3.1002114897363899E-4</c:v>
                </c:pt>
                <c:pt idx="99">
                  <c:v>3.6262741386881901E-4</c:v>
                </c:pt>
                <c:pt idx="100">
                  <c:v>3.3838883143507E-4</c:v>
                </c:pt>
                <c:pt idx="101">
                  <c:v>3.8871627399337101E-4</c:v>
                </c:pt>
                <c:pt idx="102">
                  <c:v>3.8520347213785098E-4</c:v>
                </c:pt>
                <c:pt idx="103">
                  <c:v>3.61879897203647E-4</c:v>
                </c:pt>
                <c:pt idx="104">
                  <c:v>3.4791272337211999E-4</c:v>
                </c:pt>
                <c:pt idx="105">
                  <c:v>4.0987055163568099E-4</c:v>
                </c:pt>
                <c:pt idx="106">
                  <c:v>3.04370712341881E-4</c:v>
                </c:pt>
                <c:pt idx="107">
                  <c:v>2.99394761430218E-4</c:v>
                </c:pt>
                <c:pt idx="108">
                  <c:v>3.6492577190003997E-4</c:v>
                </c:pt>
                <c:pt idx="109">
                  <c:v>3.36710999321254E-4</c:v>
                </c:pt>
                <c:pt idx="110">
                  <c:v>3.3171278992862101E-4</c:v>
                </c:pt>
                <c:pt idx="111">
                  <c:v>3.6176166444864801E-4</c:v>
                </c:pt>
                <c:pt idx="112">
                  <c:v>3.1542232127559699E-4</c:v>
                </c:pt>
                <c:pt idx="113">
                  <c:v>3.4221721335734998E-4</c:v>
                </c:pt>
                <c:pt idx="114">
                  <c:v>3.4684054620991601E-4</c:v>
                </c:pt>
                <c:pt idx="115">
                  <c:v>3.5681976649909301E-4</c:v>
                </c:pt>
                <c:pt idx="116">
                  <c:v>3.5661995478102298E-4</c:v>
                </c:pt>
                <c:pt idx="117">
                  <c:v>3.4905025264064397E-4</c:v>
                </c:pt>
                <c:pt idx="118">
                  <c:v>3.3973132755104999E-4</c:v>
                </c:pt>
                <c:pt idx="119">
                  <c:v>3.2910205350737503E-4</c:v>
                </c:pt>
                <c:pt idx="120">
                  <c:v>3.4030902710344997E-4</c:v>
                </c:pt>
                <c:pt idx="121">
                  <c:v>3.1767505604326802E-4</c:v>
                </c:pt>
                <c:pt idx="122">
                  <c:v>3.7113509981568298E-4</c:v>
                </c:pt>
                <c:pt idx="123">
                  <c:v>3.4707283692609898E-4</c:v>
                </c:pt>
                <c:pt idx="124">
                  <c:v>3.2461650573026399E-4</c:v>
                </c:pt>
                <c:pt idx="125">
                  <c:v>3.1709752455938699E-4</c:v>
                </c:pt>
                <c:pt idx="126">
                  <c:v>3.0586554974545201E-4</c:v>
                </c:pt>
                <c:pt idx="127">
                  <c:v>2.9164544183951798E-4</c:v>
                </c:pt>
                <c:pt idx="128">
                  <c:v>3.3454973028966198E-4</c:v>
                </c:pt>
                <c:pt idx="129">
                  <c:v>3.4431592565131801E-4</c:v>
                </c:pt>
                <c:pt idx="130">
                  <c:v>3.1710987876934602E-4</c:v>
                </c:pt>
                <c:pt idx="131">
                  <c:v>3.1525563891297999E-4</c:v>
                </c:pt>
                <c:pt idx="132">
                  <c:v>3.20716905269901E-4</c:v>
                </c:pt>
                <c:pt idx="133">
                  <c:v>3.0475482289869099E-4</c:v>
                </c:pt>
                <c:pt idx="134">
                  <c:v>3.2604886830048902E-4</c:v>
                </c:pt>
                <c:pt idx="135">
                  <c:v>3.0981174207948999E-4</c:v>
                </c:pt>
                <c:pt idx="136">
                  <c:v>2.9695672810463498E-4</c:v>
                </c:pt>
                <c:pt idx="137">
                  <c:v>3.14659597105412E-4</c:v>
                </c:pt>
                <c:pt idx="138">
                  <c:v>2.8321801552571202E-4</c:v>
                </c:pt>
                <c:pt idx="139">
                  <c:v>3.4226343262578203E-4</c:v>
                </c:pt>
                <c:pt idx="140">
                  <c:v>3.1320141023524599E-4</c:v>
                </c:pt>
                <c:pt idx="141">
                  <c:v>3.1354054736986797E-4</c:v>
                </c:pt>
                <c:pt idx="142">
                  <c:v>3.4922029915729602E-4</c:v>
                </c:pt>
                <c:pt idx="143">
                  <c:v>3.0769144723813701E-4</c:v>
                </c:pt>
                <c:pt idx="144">
                  <c:v>2.97280761321655E-4</c:v>
                </c:pt>
                <c:pt idx="145">
                  <c:v>3.0367081712229601E-4</c:v>
                </c:pt>
                <c:pt idx="146">
                  <c:v>3.0787978336199203E-4</c:v>
                </c:pt>
                <c:pt idx="147">
                  <c:v>3.3650222126321302E-4</c:v>
                </c:pt>
                <c:pt idx="148">
                  <c:v>4.12109723776832E-4</c:v>
                </c:pt>
                <c:pt idx="149">
                  <c:v>3.1969694076708002E-4</c:v>
                </c:pt>
                <c:pt idx="150">
                  <c:v>3.27518116578977E-4</c:v>
                </c:pt>
                <c:pt idx="151">
                  <c:v>3.0888491595481698E-4</c:v>
                </c:pt>
                <c:pt idx="152">
                  <c:v>3.2446938295547498E-4</c:v>
                </c:pt>
                <c:pt idx="153">
                  <c:v>3.3403365429728401E-4</c:v>
                </c:pt>
                <c:pt idx="154">
                  <c:v>2.9258388717567398E-4</c:v>
                </c:pt>
                <c:pt idx="155">
                  <c:v>3.1226567157344599E-4</c:v>
                </c:pt>
                <c:pt idx="156">
                  <c:v>3.0283418841564797E-4</c:v>
                </c:pt>
                <c:pt idx="157">
                  <c:v>3.3180533701500901E-4</c:v>
                </c:pt>
                <c:pt idx="158">
                  <c:v>3.18208254812553E-4</c:v>
                </c:pt>
                <c:pt idx="159">
                  <c:v>3.32315386704271E-4</c:v>
                </c:pt>
                <c:pt idx="160">
                  <c:v>2.9725000212863E-4</c:v>
                </c:pt>
                <c:pt idx="161">
                  <c:v>3.5618604352490301E-4</c:v>
                </c:pt>
                <c:pt idx="162">
                  <c:v>3.3621718877111E-4</c:v>
                </c:pt>
                <c:pt idx="163">
                  <c:v>2.9446126338383198E-4</c:v>
                </c:pt>
                <c:pt idx="164">
                  <c:v>2.85637808326427E-4</c:v>
                </c:pt>
                <c:pt idx="165">
                  <c:v>2.9936286459404199E-4</c:v>
                </c:pt>
                <c:pt idx="166">
                  <c:v>3.21463046047958E-4</c:v>
                </c:pt>
                <c:pt idx="167">
                  <c:v>3.3726371078465702E-4</c:v>
                </c:pt>
                <c:pt idx="168">
                  <c:v>2.7630987704863898E-4</c:v>
                </c:pt>
                <c:pt idx="169">
                  <c:v>3.0444104152238901E-4</c:v>
                </c:pt>
                <c:pt idx="170">
                  <c:v>3.5777981520249298E-4</c:v>
                </c:pt>
                <c:pt idx="171">
                  <c:v>3.13038683025854E-4</c:v>
                </c:pt>
                <c:pt idx="172">
                  <c:v>2.99698814350406E-4</c:v>
                </c:pt>
                <c:pt idx="173">
                  <c:v>2.8967689534140599E-4</c:v>
                </c:pt>
                <c:pt idx="174">
                  <c:v>3.1403455397578699E-4</c:v>
                </c:pt>
                <c:pt idx="175">
                  <c:v>3.1320103027533301E-4</c:v>
                </c:pt>
                <c:pt idx="176">
                  <c:v>2.8960221611194E-4</c:v>
                </c:pt>
                <c:pt idx="177">
                  <c:v>2.7413707934894401E-4</c:v>
                </c:pt>
                <c:pt idx="178">
                  <c:v>3.1455242603173399E-4</c:v>
                </c:pt>
                <c:pt idx="179">
                  <c:v>3.1056237698159997E-4</c:v>
                </c:pt>
                <c:pt idx="180">
                  <c:v>3.2410859700752402E-4</c:v>
                </c:pt>
                <c:pt idx="181">
                  <c:v>2.5289658353352501E-4</c:v>
                </c:pt>
                <c:pt idx="182">
                  <c:v>2.7259478638880002E-4</c:v>
                </c:pt>
                <c:pt idx="183">
                  <c:v>3.12306435579508E-4</c:v>
                </c:pt>
                <c:pt idx="184">
                  <c:v>3.15039802517219E-4</c:v>
                </c:pt>
                <c:pt idx="185">
                  <c:v>2.8684809404889397E-4</c:v>
                </c:pt>
                <c:pt idx="186">
                  <c:v>2.7495088138510101E-4</c:v>
                </c:pt>
                <c:pt idx="187">
                  <c:v>2.6172810012343702E-4</c:v>
                </c:pt>
                <c:pt idx="188">
                  <c:v>2.85994807203508E-4</c:v>
                </c:pt>
                <c:pt idx="189">
                  <c:v>2.87998914693957E-4</c:v>
                </c:pt>
                <c:pt idx="190">
                  <c:v>2.6098342454002602E-4</c:v>
                </c:pt>
                <c:pt idx="191">
                  <c:v>3.0590203261485698E-4</c:v>
                </c:pt>
                <c:pt idx="192">
                  <c:v>3.5671053447976198E-4</c:v>
                </c:pt>
                <c:pt idx="193">
                  <c:v>2.6726185743683603E-4</c:v>
                </c:pt>
                <c:pt idx="194">
                  <c:v>3.2660367104601798E-4</c:v>
                </c:pt>
                <c:pt idx="195">
                  <c:v>3.1657949729524198E-4</c:v>
                </c:pt>
                <c:pt idx="196">
                  <c:v>3.0462369226324202E-4</c:v>
                </c:pt>
                <c:pt idx="197">
                  <c:v>3.1037519365186402E-4</c:v>
                </c:pt>
                <c:pt idx="198">
                  <c:v>3.2880328770270499E-4</c:v>
                </c:pt>
                <c:pt idx="199">
                  <c:v>2.83479288648411E-4</c:v>
                </c:pt>
                <c:pt idx="200">
                  <c:v>2.9313619676994397E-4</c:v>
                </c:pt>
                <c:pt idx="201">
                  <c:v>2.4782632033378801E-4</c:v>
                </c:pt>
                <c:pt idx="202">
                  <c:v>2.54429953411359E-4</c:v>
                </c:pt>
                <c:pt idx="203">
                  <c:v>2.5038506553408803E-4</c:v>
                </c:pt>
                <c:pt idx="204">
                  <c:v>2.8504638264001701E-4</c:v>
                </c:pt>
                <c:pt idx="205">
                  <c:v>3.0588184018284201E-4</c:v>
                </c:pt>
                <c:pt idx="206">
                  <c:v>2.66047397354596E-4</c:v>
                </c:pt>
                <c:pt idx="207">
                  <c:v>3.1715887168312998E-4</c:v>
                </c:pt>
                <c:pt idx="208">
                  <c:v>2.9046563514903699E-4</c:v>
                </c:pt>
                <c:pt idx="209">
                  <c:v>2.5692439870460699E-4</c:v>
                </c:pt>
                <c:pt idx="210">
                  <c:v>2.60849545884887E-4</c:v>
                </c:pt>
                <c:pt idx="211">
                  <c:v>2.5775934779582598E-4</c:v>
                </c:pt>
                <c:pt idx="212">
                  <c:v>3.0242724036569102E-4</c:v>
                </c:pt>
                <c:pt idx="213">
                  <c:v>2.8772948034590598E-4</c:v>
                </c:pt>
                <c:pt idx="214">
                  <c:v>2.6145272337970701E-4</c:v>
                </c:pt>
                <c:pt idx="215">
                  <c:v>2.4264301579537999E-4</c:v>
                </c:pt>
                <c:pt idx="216">
                  <c:v>2.7447026097705498E-4</c:v>
                </c:pt>
                <c:pt idx="217">
                  <c:v>2.8055478398621001E-4</c:v>
                </c:pt>
                <c:pt idx="218">
                  <c:v>2.8557971587252201E-4</c:v>
                </c:pt>
                <c:pt idx="219">
                  <c:v>2.48304431498757E-4</c:v>
                </c:pt>
                <c:pt idx="220">
                  <c:v>2.3035003945946899E-4</c:v>
                </c:pt>
                <c:pt idx="221">
                  <c:v>2.5731374458611001E-4</c:v>
                </c:pt>
                <c:pt idx="222">
                  <c:v>2.3807484713620099E-4</c:v>
                </c:pt>
                <c:pt idx="223">
                  <c:v>2.6378074587006197E-4</c:v>
                </c:pt>
                <c:pt idx="224">
                  <c:v>2.5770101599581198E-4</c:v>
                </c:pt>
                <c:pt idx="225">
                  <c:v>2.3837162880379999E-4</c:v>
                </c:pt>
                <c:pt idx="226">
                  <c:v>2.9695437001578802E-4</c:v>
                </c:pt>
                <c:pt idx="227">
                  <c:v>2.81520890533651E-4</c:v>
                </c:pt>
                <c:pt idx="228">
                  <c:v>2.6698739382897599E-4</c:v>
                </c:pt>
                <c:pt idx="229">
                  <c:v>2.43431804470907E-4</c:v>
                </c:pt>
                <c:pt idx="230">
                  <c:v>2.5284777736196701E-4</c:v>
                </c:pt>
                <c:pt idx="231">
                  <c:v>2.5838312666661502E-4</c:v>
                </c:pt>
                <c:pt idx="232">
                  <c:v>2.5856293951375802E-4</c:v>
                </c:pt>
                <c:pt idx="233">
                  <c:v>2.5121198766259E-4</c:v>
                </c:pt>
                <c:pt idx="234">
                  <c:v>3.2147320639862E-4</c:v>
                </c:pt>
                <c:pt idx="235">
                  <c:v>2.9437025706209699E-4</c:v>
                </c:pt>
                <c:pt idx="236">
                  <c:v>2.4234065105773299E-4</c:v>
                </c:pt>
                <c:pt idx="237">
                  <c:v>2.92937872431204E-4</c:v>
                </c:pt>
                <c:pt idx="238">
                  <c:v>2.6185647820325199E-4</c:v>
                </c:pt>
                <c:pt idx="239">
                  <c:v>2.9184404495009999E-4</c:v>
                </c:pt>
                <c:pt idx="240">
                  <c:v>2.94679629204846E-4</c:v>
                </c:pt>
                <c:pt idx="241">
                  <c:v>2.8785376785050499E-4</c:v>
                </c:pt>
                <c:pt idx="242">
                  <c:v>2.8377589904814301E-4</c:v>
                </c:pt>
                <c:pt idx="243">
                  <c:v>2.9727972240768002E-4</c:v>
                </c:pt>
                <c:pt idx="244">
                  <c:v>2.4512513879034202E-4</c:v>
                </c:pt>
                <c:pt idx="245">
                  <c:v>2.5043788674654902E-4</c:v>
                </c:pt>
                <c:pt idx="246">
                  <c:v>2.4166767853589101E-4</c:v>
                </c:pt>
                <c:pt idx="247">
                  <c:v>2.6573199523972002E-4</c:v>
                </c:pt>
                <c:pt idx="248">
                  <c:v>2.8536337818972402E-4</c:v>
                </c:pt>
                <c:pt idx="249">
                  <c:v>2.8659136684740201E-4</c:v>
                </c:pt>
                <c:pt idx="250">
                  <c:v>2.4411408578178001E-4</c:v>
                </c:pt>
                <c:pt idx="251">
                  <c:v>2.5912669343953402E-4</c:v>
                </c:pt>
                <c:pt idx="252">
                  <c:v>2.5474149124369601E-4</c:v>
                </c:pt>
                <c:pt idx="253">
                  <c:v>2.83827082478077E-4</c:v>
                </c:pt>
                <c:pt idx="254">
                  <c:v>2.9531724209191001E-4</c:v>
                </c:pt>
                <c:pt idx="255">
                  <c:v>2.5373403549586399E-4</c:v>
                </c:pt>
                <c:pt idx="256">
                  <c:v>2.5049433264868201E-4</c:v>
                </c:pt>
                <c:pt idx="257">
                  <c:v>2.3189994828853801E-4</c:v>
                </c:pt>
                <c:pt idx="258">
                  <c:v>2.56491210905196E-4</c:v>
                </c:pt>
                <c:pt idx="259">
                  <c:v>2.9288414612377799E-4</c:v>
                </c:pt>
                <c:pt idx="260">
                  <c:v>2.7747729213185098E-4</c:v>
                </c:pt>
                <c:pt idx="261">
                  <c:v>2.2919427549947E-4</c:v>
                </c:pt>
                <c:pt idx="262">
                  <c:v>2.3240438631465501E-4</c:v>
                </c:pt>
                <c:pt idx="263">
                  <c:v>2.6258078812309001E-4</c:v>
                </c:pt>
                <c:pt idx="264">
                  <c:v>2.5868529983390503E-4</c:v>
                </c:pt>
                <c:pt idx="265">
                  <c:v>2.5743679532820699E-4</c:v>
                </c:pt>
                <c:pt idx="266">
                  <c:v>2.4401221409658201E-4</c:v>
                </c:pt>
                <c:pt idx="267">
                  <c:v>3.4084363118316001E-4</c:v>
                </c:pt>
                <c:pt idx="268">
                  <c:v>2.40607761415871E-4</c:v>
                </c:pt>
                <c:pt idx="269">
                  <c:v>2.0992652332568699E-4</c:v>
                </c:pt>
                <c:pt idx="270">
                  <c:v>2.2871480721305899E-4</c:v>
                </c:pt>
                <c:pt idx="271">
                  <c:v>2.2725104329218799E-4</c:v>
                </c:pt>
                <c:pt idx="272">
                  <c:v>2.4013295089064199E-4</c:v>
                </c:pt>
                <c:pt idx="273">
                  <c:v>2.3154520441467599E-4</c:v>
                </c:pt>
                <c:pt idx="274">
                  <c:v>2.1912299633720299E-4</c:v>
                </c:pt>
                <c:pt idx="275">
                  <c:v>2.83482619848388E-4</c:v>
                </c:pt>
                <c:pt idx="276">
                  <c:v>2.0918843557627399E-4</c:v>
                </c:pt>
                <c:pt idx="277">
                  <c:v>2.6059861931408403E-4</c:v>
                </c:pt>
                <c:pt idx="278">
                  <c:v>2.62024246438603E-4</c:v>
                </c:pt>
                <c:pt idx="279">
                  <c:v>2.0199472876788099E-4</c:v>
                </c:pt>
                <c:pt idx="280">
                  <c:v>2.6874815482542599E-4</c:v>
                </c:pt>
                <c:pt idx="281">
                  <c:v>2.5628969549409898E-4</c:v>
                </c:pt>
                <c:pt idx="282">
                  <c:v>1.9811290636177E-4</c:v>
                </c:pt>
                <c:pt idx="283">
                  <c:v>1.9960969678866399E-4</c:v>
                </c:pt>
                <c:pt idx="284">
                  <c:v>2.0888246530754699E-4</c:v>
                </c:pt>
                <c:pt idx="285">
                  <c:v>2.40575070709752E-4</c:v>
                </c:pt>
                <c:pt idx="286">
                  <c:v>2.3902127892653E-4</c:v>
                </c:pt>
                <c:pt idx="287">
                  <c:v>2.5698573510984598E-4</c:v>
                </c:pt>
                <c:pt idx="288">
                  <c:v>2.0642932706183299E-4</c:v>
                </c:pt>
                <c:pt idx="289">
                  <c:v>2.2945430059994099E-4</c:v>
                </c:pt>
                <c:pt idx="290">
                  <c:v>2.3916461569281001E-4</c:v>
                </c:pt>
                <c:pt idx="291">
                  <c:v>2.00681904839336E-4</c:v>
                </c:pt>
                <c:pt idx="292">
                  <c:v>2.0047154872082301E-4</c:v>
                </c:pt>
                <c:pt idx="293">
                  <c:v>2.19736519839329E-4</c:v>
                </c:pt>
                <c:pt idx="294">
                  <c:v>2.6302375495039401E-4</c:v>
                </c:pt>
                <c:pt idx="295">
                  <c:v>2.38431809733152E-4</c:v>
                </c:pt>
                <c:pt idx="296">
                  <c:v>2.2832594094918199E-4</c:v>
                </c:pt>
                <c:pt idx="297">
                  <c:v>2.0810259458181501E-4</c:v>
                </c:pt>
                <c:pt idx="298">
                  <c:v>2.1333504920723799E-4</c:v>
                </c:pt>
                <c:pt idx="299">
                  <c:v>2.41542872102379E-4</c:v>
                </c:pt>
                <c:pt idx="300">
                  <c:v>2.2491610388718699E-4</c:v>
                </c:pt>
                <c:pt idx="301">
                  <c:v>2.06357544881836E-4</c:v>
                </c:pt>
                <c:pt idx="302">
                  <c:v>2.24658004319274E-4</c:v>
                </c:pt>
                <c:pt idx="303">
                  <c:v>2.4144050108673899E-4</c:v>
                </c:pt>
                <c:pt idx="304">
                  <c:v>2.6454384349954902E-4</c:v>
                </c:pt>
                <c:pt idx="305">
                  <c:v>2.4387901455239901E-4</c:v>
                </c:pt>
                <c:pt idx="306">
                  <c:v>2.5874790028553003E-4</c:v>
                </c:pt>
                <c:pt idx="307">
                  <c:v>1.99604731106548E-4</c:v>
                </c:pt>
                <c:pt idx="308">
                  <c:v>2.3524242401425999E-4</c:v>
                </c:pt>
                <c:pt idx="309">
                  <c:v>2.0925027859846501E-4</c:v>
                </c:pt>
                <c:pt idx="310">
                  <c:v>2.0161583470431401E-4</c:v>
                </c:pt>
                <c:pt idx="311">
                  <c:v>2.26698021146548E-4</c:v>
                </c:pt>
                <c:pt idx="312">
                  <c:v>2.0927582261518401E-4</c:v>
                </c:pt>
                <c:pt idx="313">
                  <c:v>2.0028852520382801E-4</c:v>
                </c:pt>
                <c:pt idx="314">
                  <c:v>2.0655034368563399E-4</c:v>
                </c:pt>
                <c:pt idx="315">
                  <c:v>2.07320566837504E-4</c:v>
                </c:pt>
                <c:pt idx="316">
                  <c:v>2.3430293350453E-4</c:v>
                </c:pt>
                <c:pt idx="317">
                  <c:v>1.9999769766482E-4</c:v>
                </c:pt>
                <c:pt idx="318">
                  <c:v>2.0383145886019899E-4</c:v>
                </c:pt>
                <c:pt idx="319">
                  <c:v>2.4863950597159501E-4</c:v>
                </c:pt>
                <c:pt idx="320">
                  <c:v>2.0815059010958499E-4</c:v>
                </c:pt>
                <c:pt idx="321">
                  <c:v>2.0398987523336599E-4</c:v>
                </c:pt>
                <c:pt idx="322">
                  <c:v>1.9384241520725999E-4</c:v>
                </c:pt>
                <c:pt idx="323">
                  <c:v>2.2618477084204901E-4</c:v>
                </c:pt>
                <c:pt idx="324">
                  <c:v>2.3804978178520799E-4</c:v>
                </c:pt>
                <c:pt idx="325">
                  <c:v>2.6932266366744197E-4</c:v>
                </c:pt>
                <c:pt idx="326">
                  <c:v>2.1251198471137001E-4</c:v>
                </c:pt>
                <c:pt idx="327">
                  <c:v>2.4531467389861102E-4</c:v>
                </c:pt>
                <c:pt idx="328">
                  <c:v>1.9271707149732601E-4</c:v>
                </c:pt>
                <c:pt idx="329">
                  <c:v>2.2642655596899499E-4</c:v>
                </c:pt>
                <c:pt idx="330">
                  <c:v>1.89548453665617E-4</c:v>
                </c:pt>
                <c:pt idx="331">
                  <c:v>2.1698779958496901E-4</c:v>
                </c:pt>
                <c:pt idx="332">
                  <c:v>2.1333204518412201E-4</c:v>
                </c:pt>
                <c:pt idx="333">
                  <c:v>2.02617526566172E-4</c:v>
                </c:pt>
                <c:pt idx="334">
                  <c:v>2.0399224290059399E-4</c:v>
                </c:pt>
                <c:pt idx="335">
                  <c:v>1.9122578292435501E-4</c:v>
                </c:pt>
                <c:pt idx="336">
                  <c:v>2.2633492803293001E-4</c:v>
                </c:pt>
                <c:pt idx="337">
                  <c:v>2.2265233611947499E-4</c:v>
                </c:pt>
                <c:pt idx="338">
                  <c:v>1.96386910933738E-4</c:v>
                </c:pt>
                <c:pt idx="339">
                  <c:v>2.29888426153182E-4</c:v>
                </c:pt>
                <c:pt idx="340">
                  <c:v>1.94704694812852E-4</c:v>
                </c:pt>
                <c:pt idx="341">
                  <c:v>2.13422142336692E-4</c:v>
                </c:pt>
                <c:pt idx="342">
                  <c:v>2.0286132306594E-4</c:v>
                </c:pt>
                <c:pt idx="343">
                  <c:v>2.0009204697670399E-4</c:v>
                </c:pt>
                <c:pt idx="344">
                  <c:v>2.0230494764679699E-4</c:v>
                </c:pt>
                <c:pt idx="345">
                  <c:v>2.25464531457376E-4</c:v>
                </c:pt>
                <c:pt idx="346">
                  <c:v>2.05049937667041E-4</c:v>
                </c:pt>
                <c:pt idx="347">
                  <c:v>2.1145829105920501E-4</c:v>
                </c:pt>
                <c:pt idx="348">
                  <c:v>1.9826726312201099E-4</c:v>
                </c:pt>
                <c:pt idx="349">
                  <c:v>1.77548599196526E-4</c:v>
                </c:pt>
                <c:pt idx="350">
                  <c:v>2.1287010442430499E-4</c:v>
                </c:pt>
                <c:pt idx="351">
                  <c:v>1.6887677636179301E-4</c:v>
                </c:pt>
                <c:pt idx="352">
                  <c:v>1.8715513651234699E-4</c:v>
                </c:pt>
                <c:pt idx="353">
                  <c:v>1.8899824106999801E-4</c:v>
                </c:pt>
                <c:pt idx="354">
                  <c:v>1.9973263705087699E-4</c:v>
                </c:pt>
                <c:pt idx="355">
                  <c:v>1.7355164980928199E-4</c:v>
                </c:pt>
                <c:pt idx="356">
                  <c:v>1.8563250915475999E-4</c:v>
                </c:pt>
                <c:pt idx="357">
                  <c:v>1.9498750023429299E-4</c:v>
                </c:pt>
                <c:pt idx="358">
                  <c:v>1.97630450600943E-4</c:v>
                </c:pt>
                <c:pt idx="359">
                  <c:v>1.8901253966701199E-4</c:v>
                </c:pt>
                <c:pt idx="360">
                  <c:v>1.8303712186124599E-4</c:v>
                </c:pt>
                <c:pt idx="361">
                  <c:v>2.17496809923471E-4</c:v>
                </c:pt>
                <c:pt idx="362">
                  <c:v>2.04967522338256E-4</c:v>
                </c:pt>
                <c:pt idx="363">
                  <c:v>1.77164573219501E-4</c:v>
                </c:pt>
                <c:pt idx="364">
                  <c:v>1.93164251312477E-4</c:v>
                </c:pt>
                <c:pt idx="365">
                  <c:v>2.22794916753031E-4</c:v>
                </c:pt>
                <c:pt idx="366">
                  <c:v>1.9685890893409E-4</c:v>
                </c:pt>
                <c:pt idx="367">
                  <c:v>1.9334269674552899E-4</c:v>
                </c:pt>
                <c:pt idx="368">
                  <c:v>1.7828544380043101E-4</c:v>
                </c:pt>
                <c:pt idx="369">
                  <c:v>1.7765661933374501E-4</c:v>
                </c:pt>
                <c:pt idx="370">
                  <c:v>1.8517870531716999E-4</c:v>
                </c:pt>
                <c:pt idx="371">
                  <c:v>1.76119029510426E-4</c:v>
                </c:pt>
                <c:pt idx="372">
                  <c:v>2.0095144164770701E-4</c:v>
                </c:pt>
                <c:pt idx="373">
                  <c:v>1.74851620492322E-4</c:v>
                </c:pt>
                <c:pt idx="374">
                  <c:v>1.8625755929518E-4</c:v>
                </c:pt>
                <c:pt idx="375">
                  <c:v>1.7887086326673899E-4</c:v>
                </c:pt>
                <c:pt idx="376">
                  <c:v>1.8485905762881901E-4</c:v>
                </c:pt>
                <c:pt idx="377">
                  <c:v>2.0969368249072799E-4</c:v>
                </c:pt>
                <c:pt idx="378">
                  <c:v>1.5206451770449401E-4</c:v>
                </c:pt>
                <c:pt idx="379">
                  <c:v>2.27422496795135E-4</c:v>
                </c:pt>
                <c:pt idx="380">
                  <c:v>1.7043684601298701E-4</c:v>
                </c:pt>
                <c:pt idx="381">
                  <c:v>1.4850224764868599E-4</c:v>
                </c:pt>
                <c:pt idx="382">
                  <c:v>1.6361913172319601E-4</c:v>
                </c:pt>
                <c:pt idx="383">
                  <c:v>1.7337192464051399E-4</c:v>
                </c:pt>
                <c:pt idx="384">
                  <c:v>2.0258470654399799E-4</c:v>
                </c:pt>
                <c:pt idx="385">
                  <c:v>1.91086672344148E-4</c:v>
                </c:pt>
                <c:pt idx="386">
                  <c:v>1.7422268703757801E-4</c:v>
                </c:pt>
                <c:pt idx="387">
                  <c:v>1.53290723474998E-4</c:v>
                </c:pt>
                <c:pt idx="388">
                  <c:v>1.94911424878223E-4</c:v>
                </c:pt>
                <c:pt idx="389">
                  <c:v>1.8393883140447001E-4</c:v>
                </c:pt>
                <c:pt idx="390">
                  <c:v>1.8993881399126901E-4</c:v>
                </c:pt>
                <c:pt idx="391">
                  <c:v>1.80025970177108E-4</c:v>
                </c:pt>
                <c:pt idx="392">
                  <c:v>1.9055301017270999E-4</c:v>
                </c:pt>
                <c:pt idx="393">
                  <c:v>1.6532764866633801E-4</c:v>
                </c:pt>
                <c:pt idx="394">
                  <c:v>1.61436608511295E-4</c:v>
                </c:pt>
                <c:pt idx="395">
                  <c:v>1.6588054430435E-4</c:v>
                </c:pt>
                <c:pt idx="396">
                  <c:v>1.6165508573083199E-4</c:v>
                </c:pt>
                <c:pt idx="397">
                  <c:v>1.6797739072478999E-4</c:v>
                </c:pt>
                <c:pt idx="398">
                  <c:v>1.5744865153067899E-4</c:v>
                </c:pt>
                <c:pt idx="399">
                  <c:v>1.6838599908827601E-4</c:v>
                </c:pt>
                <c:pt idx="400">
                  <c:v>1.7432808722691901E-4</c:v>
                </c:pt>
                <c:pt idx="401">
                  <c:v>1.9372105623381101E-4</c:v>
                </c:pt>
                <c:pt idx="402">
                  <c:v>1.6177838830127799E-4</c:v>
                </c:pt>
                <c:pt idx="403">
                  <c:v>1.7086396015859599E-4</c:v>
                </c:pt>
                <c:pt idx="404">
                  <c:v>1.77849678456907E-4</c:v>
                </c:pt>
                <c:pt idx="405">
                  <c:v>1.72548961101595E-4</c:v>
                </c:pt>
                <c:pt idx="406">
                  <c:v>1.60479854118637E-4</c:v>
                </c:pt>
                <c:pt idx="407">
                  <c:v>1.7350911469954101E-4</c:v>
                </c:pt>
                <c:pt idx="408">
                  <c:v>1.57839735830997E-4</c:v>
                </c:pt>
                <c:pt idx="409">
                  <c:v>1.76656539312468E-4</c:v>
                </c:pt>
                <c:pt idx="410">
                  <c:v>1.75622406512803E-4</c:v>
                </c:pt>
                <c:pt idx="411">
                  <c:v>1.6574449664457001E-4</c:v>
                </c:pt>
                <c:pt idx="412">
                  <c:v>1.7335961529282601E-4</c:v>
                </c:pt>
                <c:pt idx="413">
                  <c:v>1.5861975573937999E-4</c:v>
                </c:pt>
                <c:pt idx="414">
                  <c:v>1.77158173035725E-4</c:v>
                </c:pt>
                <c:pt idx="415">
                  <c:v>1.6426971894357699E-4</c:v>
                </c:pt>
                <c:pt idx="416">
                  <c:v>1.7875118551182099E-4</c:v>
                </c:pt>
                <c:pt idx="417">
                  <c:v>1.7710988439299601E-4</c:v>
                </c:pt>
                <c:pt idx="418">
                  <c:v>1.9845206900619201E-4</c:v>
                </c:pt>
                <c:pt idx="419">
                  <c:v>1.7335228839080301E-4</c:v>
                </c:pt>
                <c:pt idx="420">
                  <c:v>1.45660640840038E-4</c:v>
                </c:pt>
                <c:pt idx="421">
                  <c:v>1.6107936791332701E-4</c:v>
                </c:pt>
                <c:pt idx="422">
                  <c:v>1.5434205653353899E-4</c:v>
                </c:pt>
                <c:pt idx="423">
                  <c:v>1.39911246622621E-4</c:v>
                </c:pt>
                <c:pt idx="424">
                  <c:v>1.4720060343245201E-4</c:v>
                </c:pt>
                <c:pt idx="425">
                  <c:v>1.6287619120981499E-4</c:v>
                </c:pt>
                <c:pt idx="426">
                  <c:v>1.5996407957926699E-4</c:v>
                </c:pt>
                <c:pt idx="427">
                  <c:v>1.4425063931917701E-4</c:v>
                </c:pt>
                <c:pt idx="428">
                  <c:v>1.8091717513178099E-4</c:v>
                </c:pt>
                <c:pt idx="429">
                  <c:v>1.5023934781146101E-4</c:v>
                </c:pt>
                <c:pt idx="430">
                  <c:v>1.91443715037045E-4</c:v>
                </c:pt>
                <c:pt idx="431">
                  <c:v>1.5935440089981999E-4</c:v>
                </c:pt>
                <c:pt idx="432">
                  <c:v>1.6728985008507199E-4</c:v>
                </c:pt>
                <c:pt idx="433">
                  <c:v>1.7793753880312999E-4</c:v>
                </c:pt>
                <c:pt idx="434">
                  <c:v>1.3744490211045301E-4</c:v>
                </c:pt>
                <c:pt idx="435">
                  <c:v>1.8096132955241101E-4</c:v>
                </c:pt>
                <c:pt idx="436">
                  <c:v>1.53034928538089E-4</c:v>
                </c:pt>
                <c:pt idx="437">
                  <c:v>1.6668743287491901E-4</c:v>
                </c:pt>
                <c:pt idx="438">
                  <c:v>1.35356529595999E-4</c:v>
                </c:pt>
                <c:pt idx="439">
                  <c:v>1.60135718359576E-4</c:v>
                </c:pt>
                <c:pt idx="440">
                  <c:v>1.5311760280701199E-4</c:v>
                </c:pt>
                <c:pt idx="441">
                  <c:v>1.4047367472594301E-4</c:v>
                </c:pt>
                <c:pt idx="442">
                  <c:v>1.5405555685242599E-4</c:v>
                </c:pt>
                <c:pt idx="443">
                  <c:v>1.4872636308641999E-4</c:v>
                </c:pt>
                <c:pt idx="444">
                  <c:v>1.42653619242393E-4</c:v>
                </c:pt>
                <c:pt idx="445">
                  <c:v>1.7287841055852401E-4</c:v>
                </c:pt>
                <c:pt idx="446">
                  <c:v>1.7753471526691601E-4</c:v>
                </c:pt>
                <c:pt idx="447">
                  <c:v>1.79830686839452E-4</c:v>
                </c:pt>
                <c:pt idx="448">
                  <c:v>1.5823758852682299E-4</c:v>
                </c:pt>
                <c:pt idx="449">
                  <c:v>1.56819991889633E-4</c:v>
                </c:pt>
                <c:pt idx="450">
                  <c:v>1.68093378399243E-4</c:v>
                </c:pt>
                <c:pt idx="451">
                  <c:v>1.8130496746055399E-4</c:v>
                </c:pt>
                <c:pt idx="452">
                  <c:v>1.7020551607632999E-4</c:v>
                </c:pt>
                <c:pt idx="453">
                  <c:v>1.3320315135112399E-4</c:v>
                </c:pt>
                <c:pt idx="454">
                  <c:v>1.5590033362001101E-4</c:v>
                </c:pt>
                <c:pt idx="455">
                  <c:v>1.4351718472362199E-4</c:v>
                </c:pt>
                <c:pt idx="456">
                  <c:v>1.5351330668529099E-4</c:v>
                </c:pt>
                <c:pt idx="457">
                  <c:v>1.4390129637621601E-4</c:v>
                </c:pt>
                <c:pt idx="458">
                  <c:v>1.35221186376278E-4</c:v>
                </c:pt>
                <c:pt idx="459">
                  <c:v>1.7552762654575601E-4</c:v>
                </c:pt>
                <c:pt idx="460">
                  <c:v>1.45107590034502E-4</c:v>
                </c:pt>
                <c:pt idx="461">
                  <c:v>1.4888491465962899E-4</c:v>
                </c:pt>
                <c:pt idx="462">
                  <c:v>1.41968154908141E-4</c:v>
                </c:pt>
                <c:pt idx="463">
                  <c:v>1.4753171391585699E-4</c:v>
                </c:pt>
                <c:pt idx="464">
                  <c:v>1.18074792924496E-4</c:v>
                </c:pt>
                <c:pt idx="465">
                  <c:v>1.6556178757087499E-4</c:v>
                </c:pt>
                <c:pt idx="466">
                  <c:v>1.64843650969103E-4</c:v>
                </c:pt>
                <c:pt idx="467">
                  <c:v>1.53335758306331E-4</c:v>
                </c:pt>
                <c:pt idx="468">
                  <c:v>1.37402371618084E-4</c:v>
                </c:pt>
                <c:pt idx="469">
                  <c:v>1.5205514927872901E-4</c:v>
                </c:pt>
                <c:pt idx="470">
                  <c:v>1.4412060592905701E-4</c:v>
                </c:pt>
                <c:pt idx="471">
                  <c:v>1.33281863271929E-4</c:v>
                </c:pt>
                <c:pt idx="472">
                  <c:v>1.35217361495645E-4</c:v>
                </c:pt>
                <c:pt idx="473">
                  <c:v>1.5676358789671799E-4</c:v>
                </c:pt>
                <c:pt idx="474">
                  <c:v>1.3370587913341599E-4</c:v>
                </c:pt>
                <c:pt idx="475">
                  <c:v>1.5534954590702699E-4</c:v>
                </c:pt>
                <c:pt idx="476">
                  <c:v>1.3680445195061899E-4</c:v>
                </c:pt>
                <c:pt idx="477">
                  <c:v>1.6376238605678501E-4</c:v>
                </c:pt>
                <c:pt idx="478">
                  <c:v>1.3593869537043501E-4</c:v>
                </c:pt>
                <c:pt idx="479">
                  <c:v>1.1523633005304701E-4</c:v>
                </c:pt>
                <c:pt idx="480">
                  <c:v>1.3452679621081499E-4</c:v>
                </c:pt>
                <c:pt idx="481">
                  <c:v>1.20026674893019E-4</c:v>
                </c:pt>
                <c:pt idx="482">
                  <c:v>1.4131836130411901E-4</c:v>
                </c:pt>
                <c:pt idx="483">
                  <c:v>1.47179831196106E-4</c:v>
                </c:pt>
                <c:pt idx="484">
                  <c:v>1.2736374161961101E-4</c:v>
                </c:pt>
                <c:pt idx="485">
                  <c:v>1.29219249353037E-4</c:v>
                </c:pt>
                <c:pt idx="486">
                  <c:v>1.3494350937901699E-4</c:v>
                </c:pt>
                <c:pt idx="487">
                  <c:v>1.2815491642558901E-4</c:v>
                </c:pt>
                <c:pt idx="488">
                  <c:v>1.17985950115879E-4</c:v>
                </c:pt>
                <c:pt idx="489">
                  <c:v>1.16140800128082E-4</c:v>
                </c:pt>
                <c:pt idx="490">
                  <c:v>1.0679773215253301E-4</c:v>
                </c:pt>
                <c:pt idx="491">
                  <c:v>1.3184084241349501E-4</c:v>
                </c:pt>
                <c:pt idx="492">
                  <c:v>1.59947652456443E-4</c:v>
                </c:pt>
                <c:pt idx="493">
                  <c:v>1.25917623240847E-4</c:v>
                </c:pt>
                <c:pt idx="494">
                  <c:v>1.14843545431163E-4</c:v>
                </c:pt>
                <c:pt idx="495">
                  <c:v>1.21952807673142E-4</c:v>
                </c:pt>
                <c:pt idx="496">
                  <c:v>1.1931413798758E-4</c:v>
                </c:pt>
                <c:pt idx="497">
                  <c:v>1.2412187941026199E-4</c:v>
                </c:pt>
                <c:pt idx="498">
                  <c:v>1.3685965700733799E-4</c:v>
                </c:pt>
                <c:pt idx="499">
                  <c:v>1.0505667066023901E-4</c:v>
                </c:pt>
                <c:pt idx="500">
                  <c:v>1.1179181979397699E-4</c:v>
                </c:pt>
                <c:pt idx="501">
                  <c:v>1.16805364551743E-4</c:v>
                </c:pt>
                <c:pt idx="502" formatCode="0.00E+00">
                  <c:v>9.5345093757012803E-5</c:v>
                </c:pt>
                <c:pt idx="503">
                  <c:v>1.51238520744086E-4</c:v>
                </c:pt>
                <c:pt idx="504">
                  <c:v>1.12806517538939E-4</c:v>
                </c:pt>
                <c:pt idx="505">
                  <c:v>1.06352551242473E-4</c:v>
                </c:pt>
                <c:pt idx="506">
                  <c:v>1.11970761357257E-4</c:v>
                </c:pt>
                <c:pt idx="507">
                  <c:v>1.13957679225498E-4</c:v>
                </c:pt>
                <c:pt idx="508">
                  <c:v>1.3886000351534799E-4</c:v>
                </c:pt>
                <c:pt idx="509">
                  <c:v>1.18887531481169E-4</c:v>
                </c:pt>
                <c:pt idx="510">
                  <c:v>1.29574724861365E-4</c:v>
                </c:pt>
                <c:pt idx="511">
                  <c:v>1.3191364614015399E-4</c:v>
                </c:pt>
                <c:pt idx="512">
                  <c:v>1.3651287077221801E-4</c:v>
                </c:pt>
                <c:pt idx="513">
                  <c:v>1.4406605261694299E-4</c:v>
                </c:pt>
                <c:pt idx="514">
                  <c:v>1.46852990174537E-4</c:v>
                </c:pt>
                <c:pt idx="515">
                  <c:v>1.6311194324462801E-4</c:v>
                </c:pt>
                <c:pt idx="516">
                  <c:v>1.0136575666841001E-4</c:v>
                </c:pt>
                <c:pt idx="517">
                  <c:v>1.25443267986509E-4</c:v>
                </c:pt>
                <c:pt idx="518">
                  <c:v>1.2694959909144199E-4</c:v>
                </c:pt>
                <c:pt idx="519">
                  <c:v>1.0730613684622599E-4</c:v>
                </c:pt>
                <c:pt idx="520">
                  <c:v>1.15318657048646E-4</c:v>
                </c:pt>
                <c:pt idx="521">
                  <c:v>1.08531048141286E-4</c:v>
                </c:pt>
                <c:pt idx="522">
                  <c:v>1.1626439390015E-4</c:v>
                </c:pt>
                <c:pt idx="523">
                  <c:v>1.1439509280426801E-4</c:v>
                </c:pt>
                <c:pt idx="524" formatCode="0.00E+00">
                  <c:v>9.2095402774190497E-5</c:v>
                </c:pt>
                <c:pt idx="525">
                  <c:v>1.03760222313799E-4</c:v>
                </c:pt>
                <c:pt idx="526">
                  <c:v>1.01903826824135E-4</c:v>
                </c:pt>
                <c:pt idx="527">
                  <c:v>1.13145099326714E-4</c:v>
                </c:pt>
                <c:pt idx="528" formatCode="0.00E+00">
                  <c:v>9.7209408642994196E-5</c:v>
                </c:pt>
                <c:pt idx="529">
                  <c:v>1.6452391846474401E-4</c:v>
                </c:pt>
                <c:pt idx="530">
                  <c:v>1.15506557322256E-4</c:v>
                </c:pt>
                <c:pt idx="531" formatCode="0.00E+00">
                  <c:v>9.0595403553644504E-5</c:v>
                </c:pt>
                <c:pt idx="532">
                  <c:v>1.27320903842679E-4</c:v>
                </c:pt>
                <c:pt idx="533">
                  <c:v>1.15453399962334E-4</c:v>
                </c:pt>
                <c:pt idx="534">
                  <c:v>1.15132215167534E-4</c:v>
                </c:pt>
                <c:pt idx="535" formatCode="0.00E+00">
                  <c:v>7.8909215055912598E-5</c:v>
                </c:pt>
                <c:pt idx="536" formatCode="0.00E+00">
                  <c:v>9.0945439854838903E-5</c:v>
                </c:pt>
                <c:pt idx="537">
                  <c:v>1.19436631259996E-4</c:v>
                </c:pt>
                <c:pt idx="538" formatCode="0.00E+00">
                  <c:v>9.0188137263787397E-5</c:v>
                </c:pt>
                <c:pt idx="539">
                  <c:v>1.06583404329023E-4</c:v>
                </c:pt>
                <c:pt idx="540">
                  <c:v>1.03241011644723E-4</c:v>
                </c:pt>
                <c:pt idx="541" formatCode="0.00E+00">
                  <c:v>9.98754696787272E-5</c:v>
                </c:pt>
                <c:pt idx="542">
                  <c:v>1.0501524425767401E-4</c:v>
                </c:pt>
                <c:pt idx="543">
                  <c:v>1.04049656228523E-4</c:v>
                </c:pt>
                <c:pt idx="544">
                  <c:v>1.0243225351591E-4</c:v>
                </c:pt>
                <c:pt idx="545" formatCode="0.00E+00">
                  <c:v>9.0147578318057494E-5</c:v>
                </c:pt>
                <c:pt idx="546">
                  <c:v>1.13741119307721E-4</c:v>
                </c:pt>
                <c:pt idx="547">
                  <c:v>1.0309955298802399E-4</c:v>
                </c:pt>
                <c:pt idx="548">
                  <c:v>1.07770599069542E-4</c:v>
                </c:pt>
                <c:pt idx="549" formatCode="0.00E+00">
                  <c:v>8.5072171240375898E-5</c:v>
                </c:pt>
                <c:pt idx="550" formatCode="0.00E+00">
                  <c:v>9.0743195729294394E-5</c:v>
                </c:pt>
                <c:pt idx="551" formatCode="0.00E+00">
                  <c:v>8.7604705599656906E-5</c:v>
                </c:pt>
                <c:pt idx="552" formatCode="0.00E+00">
                  <c:v>9.1386882135186101E-5</c:v>
                </c:pt>
                <c:pt idx="553" formatCode="0.00E+00">
                  <c:v>7.0679243395918402E-5</c:v>
                </c:pt>
                <c:pt idx="554" formatCode="0.00E+00">
                  <c:v>8.5750174834243895E-5</c:v>
                </c:pt>
                <c:pt idx="555" formatCode="0.00E+00">
                  <c:v>8.4854850179425407E-5</c:v>
                </c:pt>
                <c:pt idx="556" formatCode="0.00E+00">
                  <c:v>8.7088725325275295E-5</c:v>
                </c:pt>
                <c:pt idx="557">
                  <c:v>1.0540125383372801E-4</c:v>
                </c:pt>
                <c:pt idx="558" formatCode="0.00E+00">
                  <c:v>8.3465854206321306E-5</c:v>
                </c:pt>
                <c:pt idx="559">
                  <c:v>1.2394397642085601E-4</c:v>
                </c:pt>
                <c:pt idx="560" formatCode="0.00E+00">
                  <c:v>6.8561413594538497E-5</c:v>
                </c:pt>
                <c:pt idx="561" formatCode="0.00E+00">
                  <c:v>7.9542235055989299E-5</c:v>
                </c:pt>
                <c:pt idx="562">
                  <c:v>1.0890054970806699E-4</c:v>
                </c:pt>
                <c:pt idx="563">
                  <c:v>1.03099376022523E-4</c:v>
                </c:pt>
                <c:pt idx="564" formatCode="0.00E+00">
                  <c:v>7.9619673003388707E-5</c:v>
                </c:pt>
                <c:pt idx="565">
                  <c:v>1.4250123128932299E-4</c:v>
                </c:pt>
                <c:pt idx="566" formatCode="0.00E+00">
                  <c:v>9.1712569363697498E-5</c:v>
                </c:pt>
                <c:pt idx="567">
                  <c:v>1.03051221122973E-4</c:v>
                </c:pt>
                <c:pt idx="568" formatCode="0.00E+00">
                  <c:v>8.6650240515105898E-5</c:v>
                </c:pt>
                <c:pt idx="569">
                  <c:v>1.02801865727117E-4</c:v>
                </c:pt>
                <c:pt idx="570" formatCode="0.00E+00">
                  <c:v>9.7781083289944797E-5</c:v>
                </c:pt>
                <c:pt idx="571" formatCode="0.00E+00">
                  <c:v>8.87410427699278E-5</c:v>
                </c:pt>
                <c:pt idx="572" formatCode="0.00E+00">
                  <c:v>6.3905222407691296E-5</c:v>
                </c:pt>
                <c:pt idx="573" formatCode="0.00E+00">
                  <c:v>9.7799511563492295E-5</c:v>
                </c:pt>
                <c:pt idx="574" formatCode="0.00E+00">
                  <c:v>9.1229340013377497E-5</c:v>
                </c:pt>
                <c:pt idx="575" formatCode="0.00E+00">
                  <c:v>7.3253307209333803E-5</c:v>
                </c:pt>
                <c:pt idx="576" formatCode="0.00E+00">
                  <c:v>8.7655058301492906E-5</c:v>
                </c:pt>
                <c:pt idx="577" formatCode="0.00E+00">
                  <c:v>7.3118022604794298E-5</c:v>
                </c:pt>
                <c:pt idx="578" formatCode="0.00E+00">
                  <c:v>7.7198823680981997E-5</c:v>
                </c:pt>
                <c:pt idx="579" formatCode="0.00E+00">
                  <c:v>7.3057541203258995E-5</c:v>
                </c:pt>
                <c:pt idx="580" formatCode="0.00E+00">
                  <c:v>7.7246900125697298E-5</c:v>
                </c:pt>
                <c:pt idx="581" formatCode="0.00E+00">
                  <c:v>8.7555739788039094E-5</c:v>
                </c:pt>
                <c:pt idx="582" formatCode="0.00E+00">
                  <c:v>8.9183907813670296E-5</c:v>
                </c:pt>
                <c:pt idx="583" formatCode="0.00E+00">
                  <c:v>7.2683967071956201E-5</c:v>
                </c:pt>
                <c:pt idx="584" formatCode="0.00E+00">
                  <c:v>5.8635137550412802E-5</c:v>
                </c:pt>
                <c:pt idx="585" formatCode="0.00E+00">
                  <c:v>7.5748701019990301E-5</c:v>
                </c:pt>
                <c:pt idx="586" formatCode="0.00E+00">
                  <c:v>9.3296605467987903E-5</c:v>
                </c:pt>
                <c:pt idx="587" formatCode="0.00E+00">
                  <c:v>5.9318816803856502E-5</c:v>
                </c:pt>
                <c:pt idx="588" formatCode="0.00E+00">
                  <c:v>8.0804219817460005E-5</c:v>
                </c:pt>
                <c:pt idx="589" formatCode="0.00E+00">
                  <c:v>7.2134802998951997E-5</c:v>
                </c:pt>
                <c:pt idx="590" formatCode="0.00E+00">
                  <c:v>6.3468066136623003E-5</c:v>
                </c:pt>
                <c:pt idx="591" formatCode="0.00E+00">
                  <c:v>7.7959274704671001E-5</c:v>
                </c:pt>
                <c:pt idx="592" formatCode="0.00E+00">
                  <c:v>8.0338047138579202E-5</c:v>
                </c:pt>
                <c:pt idx="593" formatCode="0.00E+00">
                  <c:v>7.8670826559804302E-5</c:v>
                </c:pt>
                <c:pt idx="594" formatCode="0.00E+00">
                  <c:v>6.0617573339764099E-5</c:v>
                </c:pt>
                <c:pt idx="595" formatCode="0.00E+00">
                  <c:v>6.3707562731154797E-5</c:v>
                </c:pt>
                <c:pt idx="596" formatCode="0.00E+00">
                  <c:v>8.0817643499249298E-5</c:v>
                </c:pt>
                <c:pt idx="597" formatCode="0.00E+00">
                  <c:v>6.9248515619277199E-5</c:v>
                </c:pt>
                <c:pt idx="598" formatCode="0.00E+00">
                  <c:v>8.8641632996433705E-5</c:v>
                </c:pt>
                <c:pt idx="599" formatCode="0.00E+00">
                  <c:v>6.9693398469983394E-5</c:v>
                </c:pt>
                <c:pt idx="600" formatCode="0.00E+00">
                  <c:v>6.3536107591124997E-5</c:v>
                </c:pt>
                <c:pt idx="601" formatCode="0.00E+00">
                  <c:v>6.7456405794282101E-5</c:v>
                </c:pt>
                <c:pt idx="602" formatCode="0.00E+00">
                  <c:v>5.9285109894928199E-5</c:v>
                </c:pt>
                <c:pt idx="603" formatCode="0.00E+00">
                  <c:v>7.7044453974221797E-5</c:v>
                </c:pt>
                <c:pt idx="604" formatCode="0.00E+00">
                  <c:v>6.89416274330506E-5</c:v>
                </c:pt>
                <c:pt idx="605" formatCode="0.00E+00">
                  <c:v>6.2472043199417995E-5</c:v>
                </c:pt>
                <c:pt idx="606" formatCode="0.00E+00">
                  <c:v>6.7232953920442497E-5</c:v>
                </c:pt>
                <c:pt idx="607" formatCode="0.00E+00">
                  <c:v>8.2050636286164195E-5</c:v>
                </c:pt>
                <c:pt idx="608" formatCode="0.00E+00">
                  <c:v>8.0808321254196994E-5</c:v>
                </c:pt>
                <c:pt idx="609" formatCode="0.00E+00">
                  <c:v>7.3725225018864899E-5</c:v>
                </c:pt>
                <c:pt idx="610" formatCode="0.00E+00">
                  <c:v>6.5546424462272499E-5</c:v>
                </c:pt>
                <c:pt idx="611" formatCode="0.00E+00">
                  <c:v>7.5765261775463398E-5</c:v>
                </c:pt>
                <c:pt idx="612" formatCode="0.00E+00">
                  <c:v>7.1987733864840303E-5</c:v>
                </c:pt>
                <c:pt idx="613" formatCode="0.00E+00">
                  <c:v>8.53475513058892E-5</c:v>
                </c:pt>
                <c:pt idx="614" formatCode="0.00E+00">
                  <c:v>6.6309561082228494E-5</c:v>
                </c:pt>
                <c:pt idx="615" formatCode="0.00E+00">
                  <c:v>6.6997653545605297E-5</c:v>
                </c:pt>
                <c:pt idx="616" formatCode="0.00E+00">
                  <c:v>7.9466481006713099E-5</c:v>
                </c:pt>
                <c:pt idx="617" formatCode="0.00E+00">
                  <c:v>5.4271949791575998E-5</c:v>
                </c:pt>
                <c:pt idx="618" formatCode="0.00E+00">
                  <c:v>5.5577661178159897E-5</c:v>
                </c:pt>
                <c:pt idx="619" formatCode="0.00E+00">
                  <c:v>6.35921432597945E-5</c:v>
                </c:pt>
                <c:pt idx="620" formatCode="0.00E+00">
                  <c:v>6.6781135595153998E-5</c:v>
                </c:pt>
                <c:pt idx="621" formatCode="0.00E+00">
                  <c:v>6.5599540142426805E-5</c:v>
                </c:pt>
                <c:pt idx="622" formatCode="0.00E+00">
                  <c:v>6.0730915730208401E-5</c:v>
                </c:pt>
                <c:pt idx="623" formatCode="0.00E+00">
                  <c:v>3.4103311602346101E-5</c:v>
                </c:pt>
                <c:pt idx="624" formatCode="0.00E+00">
                  <c:v>7.5074031804110201E-5</c:v>
                </c:pt>
                <c:pt idx="625" formatCode="0.00E+00">
                  <c:v>7.3845015318572903E-5</c:v>
                </c:pt>
                <c:pt idx="626" formatCode="0.00E+00">
                  <c:v>6.0683851005041699E-5</c:v>
                </c:pt>
                <c:pt idx="627" formatCode="0.00E+00">
                  <c:v>5.4219351018833002E-5</c:v>
                </c:pt>
                <c:pt idx="628" formatCode="0.00E+00">
                  <c:v>6.0793293694485397E-5</c:v>
                </c:pt>
                <c:pt idx="629" formatCode="0.00E+00">
                  <c:v>4.8557208837310898E-5</c:v>
                </c:pt>
                <c:pt idx="630" formatCode="0.00E+00">
                  <c:v>4.6619632149684997E-5</c:v>
                </c:pt>
                <c:pt idx="631" formatCode="0.00E+00">
                  <c:v>6.7826450671944707E-5</c:v>
                </c:pt>
                <c:pt idx="632" formatCode="0.00E+00">
                  <c:v>3.8697076900425202E-5</c:v>
                </c:pt>
                <c:pt idx="633" formatCode="0.00E+00">
                  <c:v>6.4020388770687694E-5</c:v>
                </c:pt>
                <c:pt idx="634" formatCode="0.00E+00">
                  <c:v>8.1127798104700896E-5</c:v>
                </c:pt>
                <c:pt idx="635" formatCode="0.00E+00">
                  <c:v>6.4097350198250098E-5</c:v>
                </c:pt>
                <c:pt idx="636" formatCode="0.00E+00">
                  <c:v>3.5162486239255497E-5</c:v>
                </c:pt>
                <c:pt idx="637" formatCode="0.00E+00">
                  <c:v>5.3449190683417403E-5</c:v>
                </c:pt>
                <c:pt idx="638" formatCode="0.00E+00">
                  <c:v>4.4369329770219298E-5</c:v>
                </c:pt>
                <c:pt idx="639" formatCode="0.00E+00">
                  <c:v>1.15408980860921E-5</c:v>
                </c:pt>
                <c:pt idx="640" formatCode="0.00E+00">
                  <c:v>4.32936119776434E-5</c:v>
                </c:pt>
                <c:pt idx="641" formatCode="0.00E+00">
                  <c:v>4.7509629606087401E-5</c:v>
                </c:pt>
                <c:pt idx="642" formatCode="0.00E+00">
                  <c:v>4.9921563046914701E-5</c:v>
                </c:pt>
                <c:pt idx="643" formatCode="0.00E+00">
                  <c:v>3.7097311233609198E-5</c:v>
                </c:pt>
                <c:pt idx="644" formatCode="0.00E+00">
                  <c:v>5.5407163989136703E-5</c:v>
                </c:pt>
                <c:pt idx="645" formatCode="0.00E+00">
                  <c:v>2.5896711341219399E-5</c:v>
                </c:pt>
                <c:pt idx="646" formatCode="0.00E+00">
                  <c:v>5.3401089154241402E-5</c:v>
                </c:pt>
                <c:pt idx="647" formatCode="0.00E+00">
                  <c:v>4.6578466285698401E-5</c:v>
                </c:pt>
                <c:pt idx="648" formatCode="0.00E+00">
                  <c:v>3.4845249540227297E-5</c:v>
                </c:pt>
                <c:pt idx="649" formatCode="0.00E+00">
                  <c:v>4.5681080453665403E-5</c:v>
                </c:pt>
                <c:pt idx="650" formatCode="0.00E+00">
                  <c:v>4.61382116938264E-5</c:v>
                </c:pt>
                <c:pt idx="651" formatCode="0.00E+00">
                  <c:v>5.4360519931265903E-5</c:v>
                </c:pt>
                <c:pt idx="652" formatCode="0.00E+00">
                  <c:v>1.6209286524479802E-5</c:v>
                </c:pt>
                <c:pt idx="653" formatCode="0.00E+00">
                  <c:v>4.0367114586672197E-5</c:v>
                </c:pt>
                <c:pt idx="654" formatCode="0.00E+00">
                  <c:v>2.7064012848704601E-5</c:v>
                </c:pt>
                <c:pt idx="655" formatCode="0.00E+00">
                  <c:v>3.8790035428606297E-5</c:v>
                </c:pt>
                <c:pt idx="656" formatCode="0.00E+00">
                  <c:v>3.6616091497705798E-5</c:v>
                </c:pt>
                <c:pt idx="657" formatCode="0.00E+00">
                  <c:v>3.2405282055845801E-5</c:v>
                </c:pt>
                <c:pt idx="658" formatCode="0.00E+00">
                  <c:v>6.0501953619143702E-5</c:v>
                </c:pt>
                <c:pt idx="659" formatCode="0.00E+00">
                  <c:v>2.9192961927734699E-5</c:v>
                </c:pt>
                <c:pt idx="660" formatCode="0.00E+00">
                  <c:v>6.7128424480935195E-5</c:v>
                </c:pt>
                <c:pt idx="661" formatCode="0.00E+00">
                  <c:v>6.5072159211038006E-5</c:v>
                </c:pt>
                <c:pt idx="662" formatCode="0.00E+00">
                  <c:v>4.1491496909297597E-5</c:v>
                </c:pt>
                <c:pt idx="663" formatCode="0.00E+00">
                  <c:v>3.77708573468265E-5</c:v>
                </c:pt>
                <c:pt idx="664" formatCode="0.00E+00">
                  <c:v>2.4943880225894301E-5</c:v>
                </c:pt>
                <c:pt idx="665" formatCode="0.00E+00">
                  <c:v>5.6952339921115703E-5</c:v>
                </c:pt>
                <c:pt idx="666" formatCode="0.00E+00">
                  <c:v>5.3500730198227898E-5</c:v>
                </c:pt>
                <c:pt idx="667" formatCode="0.00E+00">
                  <c:v>3.7329716256890097E-5</c:v>
                </c:pt>
                <c:pt idx="668" formatCode="0.00E+00">
                  <c:v>3.1375048314425103E-5</c:v>
                </c:pt>
                <c:pt idx="669" formatCode="0.00E+00">
                  <c:v>3.0876921868097999E-5</c:v>
                </c:pt>
                <c:pt idx="670" formatCode="0.00E+00">
                  <c:v>4.0859047625584001E-5</c:v>
                </c:pt>
                <c:pt idx="671" formatCode="0.00E+00">
                  <c:v>3.0343236864836499E-5</c:v>
                </c:pt>
                <c:pt idx="672" formatCode="0.00E+00">
                  <c:v>2.7492560070646599E-5</c:v>
                </c:pt>
                <c:pt idx="673" formatCode="0.00E+00">
                  <c:v>4.14221465016252E-5</c:v>
                </c:pt>
                <c:pt idx="674" formatCode="0.00E+00">
                  <c:v>3.2624634118514098E-5</c:v>
                </c:pt>
                <c:pt idx="675" formatCode="0.00E+00">
                  <c:v>2.8272995794274099E-5</c:v>
                </c:pt>
                <c:pt idx="676" formatCode="0.00E+00">
                  <c:v>4.4896107667445101E-5</c:v>
                </c:pt>
                <c:pt idx="677" formatCode="0.00E+00">
                  <c:v>3.8902128875591E-5</c:v>
                </c:pt>
                <c:pt idx="678" formatCode="0.00E+00">
                  <c:v>4.3329537946998299E-5</c:v>
                </c:pt>
                <c:pt idx="679" formatCode="0.00E+00">
                  <c:v>3.32135599978739E-5</c:v>
                </c:pt>
                <c:pt idx="680" formatCode="0.00E+00">
                  <c:v>3.0684294408628999E-5</c:v>
                </c:pt>
                <c:pt idx="681" formatCode="0.00E+00">
                  <c:v>4.4995959311901399E-5</c:v>
                </c:pt>
                <c:pt idx="682" formatCode="0.00E+00">
                  <c:v>3.5761255381610599E-5</c:v>
                </c:pt>
                <c:pt idx="683" formatCode="0.00E+00">
                  <c:v>2.7847878039419902E-5</c:v>
                </c:pt>
                <c:pt idx="684" formatCode="0.00E+00">
                  <c:v>2.90183572976286E-5</c:v>
                </c:pt>
                <c:pt idx="685" formatCode="0.00E+00">
                  <c:v>3.2665873214444098E-5</c:v>
                </c:pt>
                <c:pt idx="686" formatCode="0.00E+00">
                  <c:v>4.5659753236312398E-5</c:v>
                </c:pt>
                <c:pt idx="687" formatCode="0.00E+00">
                  <c:v>3.7276685809243501E-5</c:v>
                </c:pt>
                <c:pt idx="688" formatCode="0.00E+00">
                  <c:v>2.5639477877476E-5</c:v>
                </c:pt>
                <c:pt idx="689" formatCode="0.00E+00">
                  <c:v>2.2558727064520399E-5</c:v>
                </c:pt>
                <c:pt idx="690" formatCode="0.00E+00">
                  <c:v>2.7409221645615799E-5</c:v>
                </c:pt>
                <c:pt idx="691" formatCode="0.00E+00">
                  <c:v>5.7440442020720602E-5</c:v>
                </c:pt>
                <c:pt idx="692" formatCode="0.00E+00">
                  <c:v>2.0492412129547299E-5</c:v>
                </c:pt>
                <c:pt idx="693" formatCode="0.00E+00">
                  <c:v>4.3317562205636102E-5</c:v>
                </c:pt>
                <c:pt idx="694" formatCode="0.00E+00">
                  <c:v>5.9130456922454501E-5</c:v>
                </c:pt>
                <c:pt idx="695" formatCode="0.00E+00">
                  <c:v>6.6910625790618497E-5</c:v>
                </c:pt>
                <c:pt idx="696" formatCode="0.00E+00">
                  <c:v>3.07096498669491E-5</c:v>
                </c:pt>
                <c:pt idx="697" formatCode="0.00E+00">
                  <c:v>5.1397560859022503E-5</c:v>
                </c:pt>
                <c:pt idx="698" formatCode="0.00E+00">
                  <c:v>1.7803798482500201E-5</c:v>
                </c:pt>
                <c:pt idx="699" formatCode="0.00E+00">
                  <c:v>6.5824524151019597E-5</c:v>
                </c:pt>
                <c:pt idx="700" formatCode="0.00E+00">
                  <c:v>4.2218353778861303E-5</c:v>
                </c:pt>
                <c:pt idx="701" formatCode="0.00E+00">
                  <c:v>9.9615046352189794E-6</c:v>
                </c:pt>
                <c:pt idx="702" formatCode="0.00E+00">
                  <c:v>2.50001059248466E-5</c:v>
                </c:pt>
                <c:pt idx="703" formatCode="0.00E+00">
                  <c:v>2.9238612716540099E-5</c:v>
                </c:pt>
                <c:pt idx="704" formatCode="0.00E+00">
                  <c:v>5.2010417365881701E-5</c:v>
                </c:pt>
                <c:pt idx="705" formatCode="0.00E+00">
                  <c:v>2.83325156632524E-5</c:v>
                </c:pt>
                <c:pt idx="706" formatCode="0.00E+00">
                  <c:v>2.4324472050301699E-5</c:v>
                </c:pt>
                <c:pt idx="707" formatCode="0.00E+00">
                  <c:v>4.7827325140094002E-5</c:v>
                </c:pt>
                <c:pt idx="708" formatCode="0.00E+00">
                  <c:v>3.1486109006230098E-5</c:v>
                </c:pt>
                <c:pt idx="709" formatCode="0.00E+00">
                  <c:v>1.07530904881902E-5</c:v>
                </c:pt>
                <c:pt idx="710" formatCode="0.00E+00">
                  <c:v>4.6700721290439401E-5</c:v>
                </c:pt>
                <c:pt idx="711" formatCode="0.00E+00">
                  <c:v>3.0093621661865101E-5</c:v>
                </c:pt>
                <c:pt idx="712" formatCode="0.00E+00">
                  <c:v>2.4478697717053998E-5</c:v>
                </c:pt>
                <c:pt idx="713" formatCode="0.00E+00">
                  <c:v>3.3997629055378202E-5</c:v>
                </c:pt>
                <c:pt idx="714" formatCode="0.00E+00">
                  <c:v>2.6505506117749301E-5</c:v>
                </c:pt>
                <c:pt idx="715" formatCode="0.00E+00">
                  <c:v>3.9352355540005198E-5</c:v>
                </c:pt>
                <c:pt idx="716" formatCode="0.00E+00">
                  <c:v>1.5841400158293101E-5</c:v>
                </c:pt>
                <c:pt idx="717" formatCode="0.00E+00">
                  <c:v>1.04008809108451E-5</c:v>
                </c:pt>
                <c:pt idx="718" formatCode="0.00E+00">
                  <c:v>5.5255464599012899E-5</c:v>
                </c:pt>
                <c:pt idx="719" formatCode="0.00E+00">
                  <c:v>2.10850010385208E-5</c:v>
                </c:pt>
                <c:pt idx="720" formatCode="0.00E+00">
                  <c:v>5.9209145451759701E-5</c:v>
                </c:pt>
                <c:pt idx="721" formatCode="0.00E+00">
                  <c:v>2.9564602691859602E-5</c:v>
                </c:pt>
                <c:pt idx="722" formatCode="0.00E+00">
                  <c:v>2.85178227274054E-5</c:v>
                </c:pt>
                <c:pt idx="723" formatCode="0.00E+00">
                  <c:v>1.5806832474840301E-5</c:v>
                </c:pt>
                <c:pt idx="724" formatCode="0.00E+00">
                  <c:v>2.4077142328615599E-5</c:v>
                </c:pt>
                <c:pt idx="725" formatCode="0.00E+00">
                  <c:v>3.3167425610502201E-5</c:v>
                </c:pt>
                <c:pt idx="726" formatCode="0.00E+00">
                  <c:v>1.66868716146336E-5</c:v>
                </c:pt>
                <c:pt idx="727" formatCode="0.00E+00">
                  <c:v>1.46530084431808E-5</c:v>
                </c:pt>
                <c:pt idx="728" formatCode="0.00E+00">
                  <c:v>2.1948947362579502E-5</c:v>
                </c:pt>
                <c:pt idx="729" formatCode="0.00E+00">
                  <c:v>3.6615224055132101E-5</c:v>
                </c:pt>
                <c:pt idx="730" formatCode="0.00E+00">
                  <c:v>2.9393376973515901E-5</c:v>
                </c:pt>
                <c:pt idx="731" formatCode="0.00E+00">
                  <c:v>3.4325399663108002E-5</c:v>
                </c:pt>
                <c:pt idx="732" formatCode="0.00E+00">
                  <c:v>1.5646643825671801E-5</c:v>
                </c:pt>
                <c:pt idx="733" formatCode="0.00E+00">
                  <c:v>3.5952837411052398E-5</c:v>
                </c:pt>
                <c:pt idx="734" formatCode="0.00E+00">
                  <c:v>2.1339696498923501E-5</c:v>
                </c:pt>
                <c:pt idx="735" formatCode="0.00E+00">
                  <c:v>2.21652419735547E-5</c:v>
                </c:pt>
                <c:pt idx="736" formatCode="0.00E+00">
                  <c:v>2.3833167810049999E-5</c:v>
                </c:pt>
                <c:pt idx="737" formatCode="0.00E+00">
                  <c:v>2.49111076569073E-5</c:v>
                </c:pt>
                <c:pt idx="738" formatCode="0.00E+00">
                  <c:v>2.2674786771205701E-5</c:v>
                </c:pt>
                <c:pt idx="739" formatCode="0.00E+00">
                  <c:v>2.1155502748758399E-5</c:v>
                </c:pt>
                <c:pt idx="740" formatCode="0.00E+00">
                  <c:v>2.3457940268096401E-5</c:v>
                </c:pt>
                <c:pt idx="741" formatCode="0.00E+00">
                  <c:v>2.0776903828702401E-5</c:v>
                </c:pt>
                <c:pt idx="742" formatCode="0.00E+00">
                  <c:v>1.84904848883533E-5</c:v>
                </c:pt>
                <c:pt idx="743" formatCode="0.00E+00">
                  <c:v>2.00662421428703E-5</c:v>
                </c:pt>
                <c:pt idx="744" formatCode="0.00E+00">
                  <c:v>2.7741847625506301E-5</c:v>
                </c:pt>
                <c:pt idx="745" formatCode="0.00E+00">
                  <c:v>2.1153477049766202E-5</c:v>
                </c:pt>
                <c:pt idx="746" formatCode="0.00E+00">
                  <c:v>1.1285961974680199E-5</c:v>
                </c:pt>
                <c:pt idx="747" formatCode="0.00E+00">
                  <c:v>1.4671607842828001E-5</c:v>
                </c:pt>
                <c:pt idx="748" formatCode="0.00E+00">
                  <c:v>9.7986467094438906E-6</c:v>
                </c:pt>
                <c:pt idx="749" formatCode="0.00E+00">
                  <c:v>1.8539643459762899E-5</c:v>
                </c:pt>
                <c:pt idx="750" formatCode="0.00E+00">
                  <c:v>3.1137466110733503E-5</c:v>
                </c:pt>
                <c:pt idx="751" formatCode="0.00E+00">
                  <c:v>2.7049807348797501E-5</c:v>
                </c:pt>
                <c:pt idx="752" formatCode="0.00E+00">
                  <c:v>3.4069723289358902E-5</c:v>
                </c:pt>
                <c:pt idx="753" formatCode="0.00E+00">
                  <c:v>2.0382967100551899E-5</c:v>
                </c:pt>
                <c:pt idx="754" formatCode="0.00E+00">
                  <c:v>3.6665138715196301E-6</c:v>
                </c:pt>
                <c:pt idx="755" formatCode="0.00E+00">
                  <c:v>1.0506314075447299E-5</c:v>
                </c:pt>
                <c:pt idx="756" formatCode="0.00E+00">
                  <c:v>1.9968021726243E-5</c:v>
                </c:pt>
                <c:pt idx="757" formatCode="0.00E+00">
                  <c:v>1.50916312032296E-5</c:v>
                </c:pt>
                <c:pt idx="758" formatCode="0.00E+00">
                  <c:v>1.48776801439938E-5</c:v>
                </c:pt>
                <c:pt idx="759" formatCode="0.00E+00">
                  <c:v>1.03937851483064E-5</c:v>
                </c:pt>
                <c:pt idx="760" formatCode="0.00E+00">
                  <c:v>1.4126247346109199E-5</c:v>
                </c:pt>
                <c:pt idx="761" formatCode="0.00E+00">
                  <c:v>1.38735347083517E-5</c:v>
                </c:pt>
                <c:pt idx="762" formatCode="0.00E+00">
                  <c:v>1.1562680841390301E-5</c:v>
                </c:pt>
                <c:pt idx="763" formatCode="0.00E+00">
                  <c:v>1.6473468311340299E-5</c:v>
                </c:pt>
                <c:pt idx="764" formatCode="0.00E+00">
                  <c:v>9.4427946448452399E-6</c:v>
                </c:pt>
                <c:pt idx="765" formatCode="0.00E+00">
                  <c:v>2.0463111570220599E-5</c:v>
                </c:pt>
                <c:pt idx="766" formatCode="0.00E+00">
                  <c:v>1.14514675229163E-5</c:v>
                </c:pt>
                <c:pt idx="767" formatCode="0.00E+00">
                  <c:v>2.2038498574438799E-5</c:v>
                </c:pt>
                <c:pt idx="768" formatCode="0.00E+00">
                  <c:v>1.9039118721001301E-6</c:v>
                </c:pt>
                <c:pt idx="769" formatCode="0.00E+00">
                  <c:v>7.8665018920877692E-6</c:v>
                </c:pt>
                <c:pt idx="770" formatCode="0.00E+00">
                  <c:v>1.3122092629329101E-5</c:v>
                </c:pt>
                <c:pt idx="771" formatCode="0.00E+00">
                  <c:v>2.2458164116144202E-5</c:v>
                </c:pt>
                <c:pt idx="772" formatCode="0.00E+00">
                  <c:v>4.55108445222411E-6</c:v>
                </c:pt>
                <c:pt idx="773" formatCode="0.00E+00">
                  <c:v>1.7180370134694698E-5</c:v>
                </c:pt>
                <c:pt idx="774" formatCode="0.00E+00">
                  <c:v>2.9757277236353201E-5</c:v>
                </c:pt>
                <c:pt idx="775" formatCode="0.00E+00">
                  <c:v>1.4828985144125401E-5</c:v>
                </c:pt>
                <c:pt idx="776" formatCode="0.00E+00">
                  <c:v>1.38606479627987E-5</c:v>
                </c:pt>
                <c:pt idx="777" formatCode="0.00E+00">
                  <c:v>1.6658717441029402E-5</c:v>
                </c:pt>
                <c:pt idx="778" formatCode="0.00E+00">
                  <c:v>9.3018887041201003E-6</c:v>
                </c:pt>
                <c:pt idx="779" formatCode="0.00E+00">
                  <c:v>1.34192751360681E-5</c:v>
                </c:pt>
                <c:pt idx="780" formatCode="0.00E+00">
                  <c:v>1.36698427690279E-5</c:v>
                </c:pt>
                <c:pt idx="781" formatCode="0.00E+00">
                  <c:v>1.2719973357336E-5</c:v>
                </c:pt>
                <c:pt idx="782" formatCode="0.00E+00">
                  <c:v>1.1043406226048101E-5</c:v>
                </c:pt>
                <c:pt idx="783" formatCode="0.00E+00">
                  <c:v>2.5510476977428001E-5</c:v>
                </c:pt>
                <c:pt idx="784" formatCode="0.00E+00">
                  <c:v>1.3537424519076401E-5</c:v>
                </c:pt>
                <c:pt idx="785" formatCode="0.00E+00">
                  <c:v>2.1480870063378201E-5</c:v>
                </c:pt>
                <c:pt idx="786" formatCode="0.00E+00">
                  <c:v>2.13329357729196E-5</c:v>
                </c:pt>
                <c:pt idx="787" formatCode="0.00E+00">
                  <c:v>1.5300927397159399E-5</c:v>
                </c:pt>
                <c:pt idx="788" formatCode="0.00E+00">
                  <c:v>2.97370390741599E-5</c:v>
                </c:pt>
                <c:pt idx="789" formatCode="0.00E+00">
                  <c:v>7.0571358517133003E-6</c:v>
                </c:pt>
                <c:pt idx="790" formatCode="0.00E+00">
                  <c:v>2.7648080802435601E-5</c:v>
                </c:pt>
                <c:pt idx="791" formatCode="0.00E+00">
                  <c:v>1.3915107146701499E-5</c:v>
                </c:pt>
                <c:pt idx="792" formatCode="0.00E+00">
                  <c:v>1.6467122655941E-5</c:v>
                </c:pt>
                <c:pt idx="793" formatCode="0.00E+00">
                  <c:v>1.6303340994239501E-5</c:v>
                </c:pt>
                <c:pt idx="794" formatCode="0.00E+00">
                  <c:v>1.88166188039992E-6</c:v>
                </c:pt>
                <c:pt idx="795" formatCode="0.00E+00">
                  <c:v>8.9091403888940106E-6</c:v>
                </c:pt>
                <c:pt idx="796" formatCode="0.00E+00">
                  <c:v>7.8754184615808503E-6</c:v>
                </c:pt>
                <c:pt idx="797" formatCode="0.00E+00">
                  <c:v>1.2674150498171601E-5</c:v>
                </c:pt>
                <c:pt idx="798" formatCode="0.00E+00">
                  <c:v>9.8204309699782706E-6</c:v>
                </c:pt>
                <c:pt idx="799" formatCode="0.00E+00">
                  <c:v>1.14907204739015E-5</c:v>
                </c:pt>
                <c:pt idx="800" formatCode="0.00E+00">
                  <c:v>1.29765307120214E-5</c:v>
                </c:pt>
                <c:pt idx="801" formatCode="0.00E+00">
                  <c:v>3.0813287100047E-6</c:v>
                </c:pt>
                <c:pt idx="802" formatCode="0.00E+00">
                  <c:v>1.00393112298042E-5</c:v>
                </c:pt>
                <c:pt idx="803" formatCode="0.00E+00">
                  <c:v>1.58858079356174E-5</c:v>
                </c:pt>
                <c:pt idx="804" formatCode="0.00E+00">
                  <c:v>2.18157488596248E-5</c:v>
                </c:pt>
                <c:pt idx="805" formatCode="0.00E+00">
                  <c:v>1.50133080590225E-5</c:v>
                </c:pt>
                <c:pt idx="806" formatCode="0.00E+00">
                  <c:v>1.84298337888366E-6</c:v>
                </c:pt>
                <c:pt idx="807" formatCode="0.00E+00">
                  <c:v>2.5164455144663899E-5</c:v>
                </c:pt>
                <c:pt idx="808" formatCode="0.00E+00">
                  <c:v>1.33588836772421E-5</c:v>
                </c:pt>
                <c:pt idx="809" formatCode="0.00E+00">
                  <c:v>6.4944216422435097E-6</c:v>
                </c:pt>
                <c:pt idx="810" formatCode="0.00E+00">
                  <c:v>1.1819335953865199E-5</c:v>
                </c:pt>
                <c:pt idx="811" formatCode="0.00E+00">
                  <c:v>3.6337173392690799E-6</c:v>
                </c:pt>
                <c:pt idx="812" formatCode="0.00E+00">
                  <c:v>5.5970781084703099E-6</c:v>
                </c:pt>
                <c:pt idx="813" formatCode="0.00E+00">
                  <c:v>1.42679382641454E-5</c:v>
                </c:pt>
                <c:pt idx="814" formatCode="0.00E+00">
                  <c:v>7.9560926104089297E-6</c:v>
                </c:pt>
                <c:pt idx="815" formatCode="0.00E+00">
                  <c:v>1.03596424739356E-5</c:v>
                </c:pt>
                <c:pt idx="816" formatCode="0.00E+00">
                  <c:v>7.9964499358198904E-6</c:v>
                </c:pt>
                <c:pt idx="817" formatCode="0.00E+00">
                  <c:v>5.6932869608008098E-6</c:v>
                </c:pt>
                <c:pt idx="818" formatCode="0.00E+00">
                  <c:v>1.4710369502021101E-5</c:v>
                </c:pt>
                <c:pt idx="819" formatCode="0.00E+00">
                  <c:v>1.8598206521388201E-5</c:v>
                </c:pt>
                <c:pt idx="820">
                  <c:v>-5.4965999373744897E-4</c:v>
                </c:pt>
                <c:pt idx="821" formatCode="0.00E+00">
                  <c:v>2.7478760630788501E-5</c:v>
                </c:pt>
                <c:pt idx="822" formatCode="0.00E+00">
                  <c:v>5.3647703174917997E-6</c:v>
                </c:pt>
                <c:pt idx="823" formatCode="0.00E+00">
                  <c:v>6.9217856327357997E-6</c:v>
                </c:pt>
                <c:pt idx="824" formatCode="0.00E+00">
                  <c:v>9.7169410259387803E-6</c:v>
                </c:pt>
                <c:pt idx="825" formatCode="0.00E+00">
                  <c:v>2.2254740909377501E-5</c:v>
                </c:pt>
                <c:pt idx="826" formatCode="0.00E+00">
                  <c:v>1.71674475071216E-5</c:v>
                </c:pt>
                <c:pt idx="827" formatCode="0.00E+00">
                  <c:v>4.7811804214083403E-6</c:v>
                </c:pt>
                <c:pt idx="828" formatCode="0.00E+00">
                  <c:v>9.2154188342101703E-6</c:v>
                </c:pt>
                <c:pt idx="829" formatCode="0.00E+00">
                  <c:v>1.6817364030894501E-5</c:v>
                </c:pt>
                <c:pt idx="830" formatCode="0.00E+00">
                  <c:v>2.4796377915903999E-5</c:v>
                </c:pt>
                <c:pt idx="831" formatCode="0.00E+00">
                  <c:v>1.5138730537332901E-5</c:v>
                </c:pt>
                <c:pt idx="832" formatCode="0.00E+00">
                  <c:v>1.23237786605998E-5</c:v>
                </c:pt>
                <c:pt idx="833" formatCode="0.00E+00">
                  <c:v>1.03911913649462E-5</c:v>
                </c:pt>
                <c:pt idx="834" formatCode="0.00E+00">
                  <c:v>1.6349474833457302E-5</c:v>
                </c:pt>
                <c:pt idx="835" formatCode="0.00E+00">
                  <c:v>1.98511849461732E-5</c:v>
                </c:pt>
                <c:pt idx="836" formatCode="0.00E+00">
                  <c:v>1.3960427836997701E-5</c:v>
                </c:pt>
                <c:pt idx="837" formatCode="0.00E+00">
                  <c:v>3.7136311164118E-6</c:v>
                </c:pt>
                <c:pt idx="838" formatCode="0.00E+00">
                  <c:v>8.99132408744447E-6</c:v>
                </c:pt>
                <c:pt idx="839" formatCode="0.00E+00">
                  <c:v>1.34558104512138E-5</c:v>
                </c:pt>
                <c:pt idx="840" formatCode="0.00E+00">
                  <c:v>1.6312633169919401E-5</c:v>
                </c:pt>
                <c:pt idx="841" formatCode="0.00E+00">
                  <c:v>6.6927986697652297E-6</c:v>
                </c:pt>
                <c:pt idx="842" formatCode="0.00E+00">
                  <c:v>-1.9065940963038299E-6</c:v>
                </c:pt>
                <c:pt idx="843" formatCode="0.00E+00">
                  <c:v>-5.9962007415515496E-7</c:v>
                </c:pt>
                <c:pt idx="844" formatCode="0.00E+00">
                  <c:v>6.3760600846073297E-6</c:v>
                </c:pt>
                <c:pt idx="845" formatCode="0.00E+00">
                  <c:v>3.1882434632509598E-6</c:v>
                </c:pt>
                <c:pt idx="846" formatCode="0.00E+00">
                  <c:v>3.0461770300541301E-6</c:v>
                </c:pt>
                <c:pt idx="847" formatCode="0.00E+00">
                  <c:v>5.9419508624843697E-6</c:v>
                </c:pt>
                <c:pt idx="848" formatCode="0.00E+00">
                  <c:v>1.3398293914539501E-5</c:v>
                </c:pt>
                <c:pt idx="849" formatCode="0.00E+00">
                  <c:v>9.7403376754966393E-6</c:v>
                </c:pt>
                <c:pt idx="850" formatCode="0.00E+00">
                  <c:v>1.27466004000279E-5</c:v>
                </c:pt>
                <c:pt idx="851" formatCode="0.00E+00">
                  <c:v>2.2195209911852801E-6</c:v>
                </c:pt>
                <c:pt idx="852" formatCode="0.00E+00">
                  <c:v>1.4909000774841501E-5</c:v>
                </c:pt>
                <c:pt idx="853" formatCode="0.00E+00">
                  <c:v>1.3315441923360099E-5</c:v>
                </c:pt>
                <c:pt idx="854" formatCode="0.00E+00">
                  <c:v>3.41416521679822E-6</c:v>
                </c:pt>
                <c:pt idx="855">
                  <c:v>-1.0902960116053399E-4</c:v>
                </c:pt>
                <c:pt idx="856" formatCode="0.00E+00">
                  <c:v>-6.2079175060958198E-6</c:v>
                </c:pt>
                <c:pt idx="857" formatCode="0.00E+00">
                  <c:v>2.2253588570708899E-5</c:v>
                </c:pt>
                <c:pt idx="858" formatCode="0.00E+00">
                  <c:v>1.7597379850742099E-5</c:v>
                </c:pt>
                <c:pt idx="859" formatCode="0.00E+00">
                  <c:v>1.38044822686637E-6</c:v>
                </c:pt>
                <c:pt idx="860" formatCode="0.00E+00">
                  <c:v>1.02846441331539E-5</c:v>
                </c:pt>
                <c:pt idx="861" formatCode="0.00E+00">
                  <c:v>3.2191358305220099E-6</c:v>
                </c:pt>
                <c:pt idx="862" formatCode="0.00E+00">
                  <c:v>-1.2462669045168E-6</c:v>
                </c:pt>
                <c:pt idx="863" formatCode="0.00E+00">
                  <c:v>6.1856173951873698E-6</c:v>
                </c:pt>
                <c:pt idx="864" formatCode="0.00E+00">
                  <c:v>1.68058987127763E-5</c:v>
                </c:pt>
                <c:pt idx="865" formatCode="0.00E+00">
                  <c:v>6.3505842764851101E-6</c:v>
                </c:pt>
                <c:pt idx="866" formatCode="0.00E+00">
                  <c:v>1.5642836760944199E-5</c:v>
                </c:pt>
                <c:pt idx="867" formatCode="0.00E+00">
                  <c:v>7.7639235309407698E-6</c:v>
                </c:pt>
                <c:pt idx="868" formatCode="0.00E+00">
                  <c:v>-1.5242405840026601E-6</c:v>
                </c:pt>
                <c:pt idx="869" formatCode="0.00E+00">
                  <c:v>1.9265351403359198E-6</c:v>
                </c:pt>
                <c:pt idx="870" formatCode="0.00E+00">
                  <c:v>2.7768356282481399E-6</c:v>
                </c:pt>
                <c:pt idx="871" formatCode="0.00E+00">
                  <c:v>1.3575457640224101E-6</c:v>
                </c:pt>
                <c:pt idx="872" formatCode="0.00E+00">
                  <c:v>6.9273363657663101E-7</c:v>
                </c:pt>
                <c:pt idx="873" formatCode="0.00E+00">
                  <c:v>5.1264774773704104E-6</c:v>
                </c:pt>
                <c:pt idx="874" formatCode="0.00E+00">
                  <c:v>8.35231294325759E-6</c:v>
                </c:pt>
                <c:pt idx="875" formatCode="0.00E+00">
                  <c:v>-5.5289138631397597E-7</c:v>
                </c:pt>
                <c:pt idx="876" formatCode="0.00E+00">
                  <c:v>3.0644038369508002E-6</c:v>
                </c:pt>
                <c:pt idx="877" formatCode="0.00E+00">
                  <c:v>-4.7934762832517202E-7</c:v>
                </c:pt>
                <c:pt idx="878" formatCode="0.00E+00">
                  <c:v>1.9467305472279102E-6</c:v>
                </c:pt>
                <c:pt idx="879" formatCode="0.00E+00">
                  <c:v>-6.2542174317633703E-8</c:v>
                </c:pt>
                <c:pt idx="880" formatCode="0.00E+00">
                  <c:v>-1.2016986011607101E-7</c:v>
                </c:pt>
                <c:pt idx="881" formatCode="0.00E+00">
                  <c:v>1.3261953595036099E-6</c:v>
                </c:pt>
                <c:pt idx="882" formatCode="0.00E+00">
                  <c:v>1.6811882532610801E-6</c:v>
                </c:pt>
                <c:pt idx="883" formatCode="0.00E+00">
                  <c:v>4.3078546691615602E-6</c:v>
                </c:pt>
                <c:pt idx="884" formatCode="0.00E+00">
                  <c:v>5.0177080732748802E-6</c:v>
                </c:pt>
                <c:pt idx="885" formatCode="0.00E+00">
                  <c:v>8.7557744522533308E-6</c:v>
                </c:pt>
                <c:pt idx="886" formatCode="0.00E+00">
                  <c:v>2.2349064390723698E-6</c:v>
                </c:pt>
                <c:pt idx="887" formatCode="0.00E+00">
                  <c:v>3.4626893350210601E-6</c:v>
                </c:pt>
                <c:pt idx="888" formatCode="0.00E+00">
                  <c:v>5.6680410970589703E-7</c:v>
                </c:pt>
                <c:pt idx="889" formatCode="0.00E+00">
                  <c:v>6.3658886516731099E-6</c:v>
                </c:pt>
                <c:pt idx="890" formatCode="0.00E+00">
                  <c:v>1.1858844587018601E-6</c:v>
                </c:pt>
                <c:pt idx="891" formatCode="0.00E+00">
                  <c:v>-7.5091795411856904E-7</c:v>
                </c:pt>
                <c:pt idx="892" formatCode="0.00E+00">
                  <c:v>1.9644017407587202E-6</c:v>
                </c:pt>
                <c:pt idx="893" formatCode="0.00E+00">
                  <c:v>-1.9656272152908199E-6</c:v>
                </c:pt>
                <c:pt idx="894" formatCode="0.00E+00">
                  <c:v>-1.6113347891410001E-6</c:v>
                </c:pt>
                <c:pt idx="895" formatCode="0.00E+00">
                  <c:v>1.1866282190427601E-6</c:v>
                </c:pt>
                <c:pt idx="896" formatCode="0.00E+00">
                  <c:v>-1.66312480786613E-6</c:v>
                </c:pt>
                <c:pt idx="897" formatCode="0.00E+00">
                  <c:v>-2.92928334398144E-6</c:v>
                </c:pt>
                <c:pt idx="898" formatCode="0.00E+00">
                  <c:v>2.39304670231445E-6</c:v>
                </c:pt>
                <c:pt idx="899" formatCode="0.00E+00">
                  <c:v>8.2768706780797507E-6</c:v>
                </c:pt>
                <c:pt idx="900" formatCode="0.00E+00">
                  <c:v>-3.7846800132692499E-7</c:v>
                </c:pt>
                <c:pt idx="901" formatCode="0.00E+00">
                  <c:v>-1.3374051658405901E-6</c:v>
                </c:pt>
                <c:pt idx="902" formatCode="0.00E+00">
                  <c:v>3.59199136044478E-6</c:v>
                </c:pt>
                <c:pt idx="903" formatCode="0.00E+00">
                  <c:v>3.31951048935973E-8</c:v>
                </c:pt>
                <c:pt idx="904" formatCode="0.00E+00">
                  <c:v>3.0834191996954198E-6</c:v>
                </c:pt>
                <c:pt idx="905" formatCode="0.00E+00">
                  <c:v>-4.2372818405233599E-6</c:v>
                </c:pt>
                <c:pt idx="906" formatCode="0.00E+00">
                  <c:v>-6.8916129894866198E-7</c:v>
                </c:pt>
                <c:pt idx="907" formatCode="0.00E+00">
                  <c:v>-1.4305330225946E-6</c:v>
                </c:pt>
                <c:pt idx="908" formatCode="0.00E+00">
                  <c:v>1.92131904350085E-6</c:v>
                </c:pt>
                <c:pt idx="909" formatCode="0.00E+00">
                  <c:v>-4.39071608839287E-6</c:v>
                </c:pt>
                <c:pt idx="910" formatCode="0.00E+00">
                  <c:v>-9.8453118762565306E-7</c:v>
                </c:pt>
                <c:pt idx="911" formatCode="0.00E+00">
                  <c:v>-2.6669665318794098E-6</c:v>
                </c:pt>
                <c:pt idx="912" formatCode="0.00E+00">
                  <c:v>5.7621420603588895E-7</c:v>
                </c:pt>
                <c:pt idx="913" formatCode="0.00E+00">
                  <c:v>6.44056980120716E-8</c:v>
                </c:pt>
                <c:pt idx="914" formatCode="0.00E+00">
                  <c:v>-2.8951137367977601E-6</c:v>
                </c:pt>
                <c:pt idx="915" formatCode="0.00E+00">
                  <c:v>-2.0897070591554602E-6</c:v>
                </c:pt>
                <c:pt idx="916" formatCode="0.00E+00">
                  <c:v>-1.0825071844466901E-6</c:v>
                </c:pt>
                <c:pt idx="917" formatCode="0.00E+00">
                  <c:v>-3.0565532527894901E-6</c:v>
                </c:pt>
                <c:pt idx="918" formatCode="0.00E+00">
                  <c:v>-1.2139291952645001E-6</c:v>
                </c:pt>
                <c:pt idx="919" formatCode="0.00E+00">
                  <c:v>2.8624647758485499E-6</c:v>
                </c:pt>
                <c:pt idx="920" formatCode="0.00E+00">
                  <c:v>2.38811895256186E-6</c:v>
                </c:pt>
                <c:pt idx="921" formatCode="0.00E+00">
                  <c:v>4.2593410806727601E-6</c:v>
                </c:pt>
                <c:pt idx="922" formatCode="0.00E+00">
                  <c:v>-3.9305066211922401E-6</c:v>
                </c:pt>
                <c:pt idx="923" formatCode="0.00E+00">
                  <c:v>-2.7521346295173199E-6</c:v>
                </c:pt>
                <c:pt idx="924" formatCode="0.00E+00">
                  <c:v>-6.11615342685678E-6</c:v>
                </c:pt>
                <c:pt idx="925" formatCode="0.00E+00">
                  <c:v>-2.8485595778125101E-7</c:v>
                </c:pt>
                <c:pt idx="926" formatCode="0.00E+00">
                  <c:v>-7.6375526802907E-7</c:v>
                </c:pt>
                <c:pt idx="927" formatCode="0.00E+00">
                  <c:v>-5.4726343762129798E-6</c:v>
                </c:pt>
                <c:pt idx="928" formatCode="0.00E+00">
                  <c:v>-5.0059371282242704E-6</c:v>
                </c:pt>
                <c:pt idx="929" formatCode="0.00E+00">
                  <c:v>-6.97636657145162E-6</c:v>
                </c:pt>
                <c:pt idx="930" formatCode="0.00E+00">
                  <c:v>-7.7896469944670192E-6</c:v>
                </c:pt>
                <c:pt idx="931" formatCode="0.00E+00">
                  <c:v>-7.3857907091922203E-6</c:v>
                </c:pt>
                <c:pt idx="932" formatCode="0.00E+00">
                  <c:v>-8.6367218216465505E-6</c:v>
                </c:pt>
                <c:pt idx="933" formatCode="0.00E+00">
                  <c:v>-9.8118573942596802E-6</c:v>
                </c:pt>
                <c:pt idx="934" formatCode="0.00E+00">
                  <c:v>-2.6326713487813401E-6</c:v>
                </c:pt>
                <c:pt idx="935" formatCode="0.00E+00">
                  <c:v>-1.17074216895121E-5</c:v>
                </c:pt>
                <c:pt idx="936" formatCode="0.00E+00">
                  <c:v>-1.26731729919142E-5</c:v>
                </c:pt>
                <c:pt idx="937" formatCode="0.00E+00">
                  <c:v>-1.19463889444845E-5</c:v>
                </c:pt>
                <c:pt idx="938" formatCode="0.00E+00">
                  <c:v>-1.1394887345178101E-5</c:v>
                </c:pt>
                <c:pt idx="939" formatCode="0.00E+00">
                  <c:v>-1.6594380631074901E-5</c:v>
                </c:pt>
                <c:pt idx="940" formatCode="0.00E+00">
                  <c:v>-1.90296203283819E-5</c:v>
                </c:pt>
                <c:pt idx="941" formatCode="0.00E+00">
                  <c:v>-1.9998395357018801E-5</c:v>
                </c:pt>
                <c:pt idx="942" formatCode="0.00E+00">
                  <c:v>-2.4231558779529099E-5</c:v>
                </c:pt>
                <c:pt idx="943" formatCode="0.00E+00">
                  <c:v>-2.3171686025325E-5</c:v>
                </c:pt>
                <c:pt idx="944" formatCode="0.00E+00">
                  <c:v>-2.6279959524128101E-5</c:v>
                </c:pt>
                <c:pt idx="945" formatCode="0.00E+00">
                  <c:v>-2.7478504255562999E-5</c:v>
                </c:pt>
                <c:pt idx="946" formatCode="0.00E+00">
                  <c:v>-3.0773200752868998E-5</c:v>
                </c:pt>
                <c:pt idx="947" formatCode="0.00E+00">
                  <c:v>-3.5437740183065101E-5</c:v>
                </c:pt>
                <c:pt idx="948" formatCode="0.00E+00">
                  <c:v>-3.8046030819380801E-5</c:v>
                </c:pt>
                <c:pt idx="949" formatCode="0.00E+00">
                  <c:v>-4.2351891527716202E-5</c:v>
                </c:pt>
                <c:pt idx="950" formatCode="0.00E+00">
                  <c:v>-4.7994855054101499E-5</c:v>
                </c:pt>
                <c:pt idx="951" formatCode="0.00E+00">
                  <c:v>-5.4608295216722199E-5</c:v>
                </c:pt>
                <c:pt idx="952" formatCode="0.00E+00">
                  <c:v>-5.9145739728420198E-5</c:v>
                </c:pt>
                <c:pt idx="953" formatCode="0.00E+00">
                  <c:v>-6.2445437483238901E-5</c:v>
                </c:pt>
                <c:pt idx="954" formatCode="0.00E+00">
                  <c:v>-6.6301133019166998E-5</c:v>
                </c:pt>
                <c:pt idx="955" formatCode="0.00E+00">
                  <c:v>-7.7142432385378601E-5</c:v>
                </c:pt>
                <c:pt idx="956" formatCode="0.00E+00">
                  <c:v>-8.2396804507311303E-5</c:v>
                </c:pt>
                <c:pt idx="957" formatCode="0.00E+00">
                  <c:v>-9.01017883305892E-5</c:v>
                </c:pt>
                <c:pt idx="958" formatCode="0.00E+00">
                  <c:v>-9.6677158358881804E-5</c:v>
                </c:pt>
                <c:pt idx="959">
                  <c:v>-1.03941471918607E-4</c:v>
                </c:pt>
                <c:pt idx="960">
                  <c:v>-1.09807142709273E-4</c:v>
                </c:pt>
                <c:pt idx="961">
                  <c:v>-1.1708405725427199E-4</c:v>
                </c:pt>
                <c:pt idx="962">
                  <c:v>-1.2761247349264899E-4</c:v>
                </c:pt>
                <c:pt idx="963">
                  <c:v>-1.3286551022157099E-4</c:v>
                </c:pt>
                <c:pt idx="964">
                  <c:v>-1.4374529909514999E-4</c:v>
                </c:pt>
                <c:pt idx="965">
                  <c:v>-1.5088100888199801E-4</c:v>
                </c:pt>
                <c:pt idx="966">
                  <c:v>-1.5894988106817699E-4</c:v>
                </c:pt>
                <c:pt idx="967">
                  <c:v>-1.6813259256894599E-4</c:v>
                </c:pt>
                <c:pt idx="968">
                  <c:v>-1.7719490428248801E-4</c:v>
                </c:pt>
                <c:pt idx="969">
                  <c:v>-1.86887481715927E-4</c:v>
                </c:pt>
                <c:pt idx="970">
                  <c:v>-1.93415034564153E-4</c:v>
                </c:pt>
                <c:pt idx="971">
                  <c:v>-2.03958920704504E-4</c:v>
                </c:pt>
                <c:pt idx="972">
                  <c:v>-2.13600326764727E-4</c:v>
                </c:pt>
                <c:pt idx="973">
                  <c:v>-2.21134994869035E-4</c:v>
                </c:pt>
                <c:pt idx="974">
                  <c:v>-2.3240169174311E-4</c:v>
                </c:pt>
                <c:pt idx="975">
                  <c:v>-2.4023646619499299E-4</c:v>
                </c:pt>
                <c:pt idx="976">
                  <c:v>-2.5066229929844098E-4</c:v>
                </c:pt>
                <c:pt idx="977">
                  <c:v>-2.60957563667091E-4</c:v>
                </c:pt>
                <c:pt idx="978">
                  <c:v>-2.6839014981628901E-4</c:v>
                </c:pt>
                <c:pt idx="979">
                  <c:v>-2.78185196496942E-4</c:v>
                </c:pt>
                <c:pt idx="980">
                  <c:v>-2.89511060564385E-4</c:v>
                </c:pt>
                <c:pt idx="981">
                  <c:v>-2.99762733256181E-4</c:v>
                </c:pt>
                <c:pt idx="982">
                  <c:v>-3.1086758268848599E-4</c:v>
                </c:pt>
                <c:pt idx="983">
                  <c:v>-3.1966479350021301E-4</c:v>
                </c:pt>
                <c:pt idx="984">
                  <c:v>-3.3046336223834199E-4</c:v>
                </c:pt>
                <c:pt idx="985">
                  <c:v>-3.39679660551702E-4</c:v>
                </c:pt>
                <c:pt idx="986">
                  <c:v>-3.4971517100618199E-4</c:v>
                </c:pt>
                <c:pt idx="987">
                  <c:v>-3.5800787362663802E-4</c:v>
                </c:pt>
                <c:pt idx="988">
                  <c:v>-3.72581911554211E-4</c:v>
                </c:pt>
                <c:pt idx="989">
                  <c:v>-3.8097952637644302E-4</c:v>
                </c:pt>
                <c:pt idx="990">
                  <c:v>-3.9162546711926302E-4</c:v>
                </c:pt>
                <c:pt idx="991">
                  <c:v>-4.0155276546007402E-4</c:v>
                </c:pt>
                <c:pt idx="992">
                  <c:v>-4.12346685445552E-4</c:v>
                </c:pt>
                <c:pt idx="993">
                  <c:v>-4.2372152416129402E-4</c:v>
                </c:pt>
                <c:pt idx="994">
                  <c:v>-4.33878019396065E-4</c:v>
                </c:pt>
                <c:pt idx="995">
                  <c:v>-4.4258888505856002E-4</c:v>
                </c:pt>
                <c:pt idx="996">
                  <c:v>-4.5168665387306601E-4</c:v>
                </c:pt>
                <c:pt idx="997">
                  <c:v>-4.6366383807775201E-4</c:v>
                </c:pt>
                <c:pt idx="998">
                  <c:v>-4.7656256489670898E-4</c:v>
                </c:pt>
                <c:pt idx="999">
                  <c:v>-4.85483572682853E-4</c:v>
                </c:pt>
                <c:pt idx="1000">
                  <c:v>-4.9614339861871605E-4</c:v>
                </c:pt>
                <c:pt idx="1001">
                  <c:v>-5.0671980869739202E-4</c:v>
                </c:pt>
                <c:pt idx="1002">
                  <c:v>-5.1490709104232905E-4</c:v>
                </c:pt>
                <c:pt idx="1003">
                  <c:v>-5.2547582472321796E-4</c:v>
                </c:pt>
                <c:pt idx="1004">
                  <c:v>-5.3676118511412798E-4</c:v>
                </c:pt>
                <c:pt idx="1005">
                  <c:v>-5.4545776167270001E-4</c:v>
                </c:pt>
                <c:pt idx="1006">
                  <c:v>-5.5594772028702197E-4</c:v>
                </c:pt>
                <c:pt idx="1007">
                  <c:v>-5.6570112904359704E-4</c:v>
                </c:pt>
                <c:pt idx="1008">
                  <c:v>-3.3708477864761001E-4</c:v>
                </c:pt>
                <c:pt idx="1009">
                  <c:v>-6.12403276556303E-4</c:v>
                </c:pt>
                <c:pt idx="1010">
                  <c:v>-6.4408096083898498E-4</c:v>
                </c:pt>
                <c:pt idx="1011">
                  <c:v>-6.5385648408355901E-4</c:v>
                </c:pt>
                <c:pt idx="1012">
                  <c:v>-6.6160115270309599E-4</c:v>
                </c:pt>
                <c:pt idx="1013">
                  <c:v>-6.7026712435151205E-4</c:v>
                </c:pt>
                <c:pt idx="1014">
                  <c:v>-6.8060307873621503E-4</c:v>
                </c:pt>
                <c:pt idx="1015">
                  <c:v>-6.8911703187593196E-4</c:v>
                </c:pt>
                <c:pt idx="1016">
                  <c:v>-6.9423138188821898E-4</c:v>
                </c:pt>
                <c:pt idx="1017">
                  <c:v>-7.0942622049523696E-4</c:v>
                </c:pt>
                <c:pt idx="1018">
                  <c:v>-7.1757472601627001E-4</c:v>
                </c:pt>
                <c:pt idx="1019">
                  <c:v>-7.2193039720821702E-4</c:v>
                </c:pt>
                <c:pt idx="1020">
                  <c:v>-7.3135747909230703E-4</c:v>
                </c:pt>
                <c:pt idx="1021">
                  <c:v>-7.4312400461319997E-4</c:v>
                </c:pt>
                <c:pt idx="1022">
                  <c:v>-7.5235909808293996E-4</c:v>
                </c:pt>
                <c:pt idx="1023">
                  <c:v>-7.5799539545099901E-4</c:v>
                </c:pt>
                <c:pt idx="1024">
                  <c:v>-7.6643642524235099E-4</c:v>
                </c:pt>
                <c:pt idx="1025">
                  <c:v>-7.7624017507437501E-4</c:v>
                </c:pt>
                <c:pt idx="1026">
                  <c:v>-7.7927992932829999E-4</c:v>
                </c:pt>
                <c:pt idx="1027">
                  <c:v>-7.8801838797396104E-4</c:v>
                </c:pt>
                <c:pt idx="1028">
                  <c:v>-7.9487897340338898E-4</c:v>
                </c:pt>
                <c:pt idx="1029">
                  <c:v>-8.0686845066071998E-4</c:v>
                </c:pt>
                <c:pt idx="1030">
                  <c:v>-8.1214226138888403E-4</c:v>
                </c:pt>
                <c:pt idx="1031">
                  <c:v>-8.1394300389958998E-4</c:v>
                </c:pt>
                <c:pt idx="1032">
                  <c:v>-8.2354583117800898E-4</c:v>
                </c:pt>
                <c:pt idx="1033">
                  <c:v>-8.3030229670954896E-4</c:v>
                </c:pt>
                <c:pt idx="1034">
                  <c:v>-8.3528149448674495E-4</c:v>
                </c:pt>
                <c:pt idx="1035">
                  <c:v>-8.4340033976802698E-4</c:v>
                </c:pt>
                <c:pt idx="1036">
                  <c:v>-8.4509115755166905E-4</c:v>
                </c:pt>
                <c:pt idx="1037">
                  <c:v>-8.4680088607206304E-4</c:v>
                </c:pt>
                <c:pt idx="1038">
                  <c:v>-8.5580542788597097E-4</c:v>
                </c:pt>
                <c:pt idx="1039">
                  <c:v>-8.5833929573055903E-4</c:v>
                </c:pt>
                <c:pt idx="1040">
                  <c:v>-8.5918020932122395E-4</c:v>
                </c:pt>
                <c:pt idx="1041">
                  <c:v>-8.6086317300439804E-4</c:v>
                </c:pt>
                <c:pt idx="1042">
                  <c:v>-8.66543163627509E-4</c:v>
                </c:pt>
                <c:pt idx="1043">
                  <c:v>-8.6861475831479602E-4</c:v>
                </c:pt>
                <c:pt idx="1044">
                  <c:v>-8.6987462189904395E-4</c:v>
                </c:pt>
                <c:pt idx="1045">
                  <c:v>-8.8043454920001796E-4</c:v>
                </c:pt>
                <c:pt idx="1046">
                  <c:v>-8.7890218420622198E-4</c:v>
                </c:pt>
                <c:pt idx="1047">
                  <c:v>-8.7794577589392798E-4</c:v>
                </c:pt>
                <c:pt idx="1048">
                  <c:v>-8.8019522796447299E-4</c:v>
                </c:pt>
                <c:pt idx="1049">
                  <c:v>-8.7716689105099598E-4</c:v>
                </c:pt>
                <c:pt idx="1050">
                  <c:v>-8.8078363149890503E-4</c:v>
                </c:pt>
                <c:pt idx="1051">
                  <c:v>-8.7701289397168404E-4</c:v>
                </c:pt>
                <c:pt idx="1052">
                  <c:v>-8.8772367872601602E-4</c:v>
                </c:pt>
                <c:pt idx="1053">
                  <c:v>-8.8589672592411298E-4</c:v>
                </c:pt>
                <c:pt idx="1054">
                  <c:v>-8.8746610877857995E-4</c:v>
                </c:pt>
                <c:pt idx="1055">
                  <c:v>-8.86428457171167E-4</c:v>
                </c:pt>
                <c:pt idx="1056">
                  <c:v>-8.8750511137415905E-4</c:v>
                </c:pt>
                <c:pt idx="1057">
                  <c:v>-8.8692265922417097E-4</c:v>
                </c:pt>
                <c:pt idx="1058">
                  <c:v>-8.8003943102018005E-4</c:v>
                </c:pt>
                <c:pt idx="1059">
                  <c:v>-8.90037857331641E-4</c:v>
                </c:pt>
                <c:pt idx="1060">
                  <c:v>-8.8751775885126296E-4</c:v>
                </c:pt>
                <c:pt idx="1061">
                  <c:v>-8.8149416354247495E-4</c:v>
                </c:pt>
                <c:pt idx="1062">
                  <c:v>-8.7990607582367803E-4</c:v>
                </c:pt>
                <c:pt idx="1063">
                  <c:v>-8.7535194017728597E-4</c:v>
                </c:pt>
                <c:pt idx="1064">
                  <c:v>-8.7528599161997695E-4</c:v>
                </c:pt>
                <c:pt idx="1065">
                  <c:v>-8.6479312616571805E-4</c:v>
                </c:pt>
                <c:pt idx="1066">
                  <c:v>-8.60933809050756E-4</c:v>
                </c:pt>
                <c:pt idx="1067">
                  <c:v>-8.5464379718995997E-4</c:v>
                </c:pt>
                <c:pt idx="1068">
                  <c:v>-8.4479470052014705E-4</c:v>
                </c:pt>
                <c:pt idx="1069">
                  <c:v>-8.4115466927921299E-4</c:v>
                </c:pt>
                <c:pt idx="1070">
                  <c:v>-8.2843537269697504E-4</c:v>
                </c:pt>
                <c:pt idx="1071">
                  <c:v>-8.1664858180847499E-4</c:v>
                </c:pt>
                <c:pt idx="1072">
                  <c:v>-8.1137676400892095E-4</c:v>
                </c:pt>
                <c:pt idx="1073">
                  <c:v>-8.06174726765916E-4</c:v>
                </c:pt>
                <c:pt idx="1074">
                  <c:v>-7.9562218528167103E-4</c:v>
                </c:pt>
                <c:pt idx="1075">
                  <c:v>-7.87771006793068E-4</c:v>
                </c:pt>
                <c:pt idx="1076">
                  <c:v>-7.9088773771930599E-4</c:v>
                </c:pt>
                <c:pt idx="1077">
                  <c:v>-7.7106345784456001E-4</c:v>
                </c:pt>
                <c:pt idx="1078">
                  <c:v>-7.7330169661917001E-4</c:v>
                </c:pt>
                <c:pt idx="1079">
                  <c:v>-7.6176607834877504E-4</c:v>
                </c:pt>
                <c:pt idx="1080">
                  <c:v>-7.6043466126038796E-4</c:v>
                </c:pt>
                <c:pt idx="1081">
                  <c:v>-7.6778464136604597E-4</c:v>
                </c:pt>
                <c:pt idx="1082">
                  <c:v>-7.5263964096177003E-4</c:v>
                </c:pt>
                <c:pt idx="1083">
                  <c:v>-7.4044819443517401E-4</c:v>
                </c:pt>
                <c:pt idx="1084">
                  <c:v>-7.4208284728034704E-4</c:v>
                </c:pt>
                <c:pt idx="1085">
                  <c:v>-7.4251532142814898E-4</c:v>
                </c:pt>
                <c:pt idx="1086">
                  <c:v>-7.3092915046093197E-4</c:v>
                </c:pt>
                <c:pt idx="1087">
                  <c:v>-7.2745572264545401E-4</c:v>
                </c:pt>
                <c:pt idx="1088">
                  <c:v>-7.1860112660355904E-4</c:v>
                </c:pt>
                <c:pt idx="1089">
                  <c:v>-7.1971978579738903E-4</c:v>
                </c:pt>
                <c:pt idx="1090">
                  <c:v>-7.1195382636321199E-4</c:v>
                </c:pt>
                <c:pt idx="1091">
                  <c:v>-7.0883043674616997E-4</c:v>
                </c:pt>
                <c:pt idx="1092">
                  <c:v>-7.1155674994099495E-4</c:v>
                </c:pt>
                <c:pt idx="1093">
                  <c:v>-7.04870120169707E-4</c:v>
                </c:pt>
                <c:pt idx="1094">
                  <c:v>-6.98402035243041E-4</c:v>
                </c:pt>
                <c:pt idx="1095">
                  <c:v>-6.9643199867472003E-4</c:v>
                </c:pt>
                <c:pt idx="1096">
                  <c:v>-6.9989597342305404E-4</c:v>
                </c:pt>
                <c:pt idx="1097">
                  <c:v>-6.81386363585236E-4</c:v>
                </c:pt>
                <c:pt idx="1098">
                  <c:v>-6.8029397857854003E-4</c:v>
                </c:pt>
                <c:pt idx="1099">
                  <c:v>-6.7931215215376198E-4</c:v>
                </c:pt>
                <c:pt idx="1100">
                  <c:v>-6.7628639901353403E-4</c:v>
                </c:pt>
                <c:pt idx="1101">
                  <c:v>-6.7519305330227897E-4</c:v>
                </c:pt>
                <c:pt idx="1102">
                  <c:v>-6.7613009353234598E-4</c:v>
                </c:pt>
                <c:pt idx="1103">
                  <c:v>-6.6478043704921498E-4</c:v>
                </c:pt>
                <c:pt idx="1104">
                  <c:v>-6.5893116819315295E-4</c:v>
                </c:pt>
                <c:pt idx="1105">
                  <c:v>-6.6019166180300896E-4</c:v>
                </c:pt>
                <c:pt idx="1106">
                  <c:v>-6.6090888333429501E-4</c:v>
                </c:pt>
                <c:pt idx="1107">
                  <c:v>-6.5615608109942695E-4</c:v>
                </c:pt>
                <c:pt idx="1108">
                  <c:v>-6.5162165885623402E-4</c:v>
                </c:pt>
                <c:pt idx="1109">
                  <c:v>-6.5204951849008098E-4</c:v>
                </c:pt>
                <c:pt idx="1110">
                  <c:v>-6.34776629912727E-4</c:v>
                </c:pt>
                <c:pt idx="1111">
                  <c:v>-6.3851207261876803E-4</c:v>
                </c:pt>
                <c:pt idx="1112">
                  <c:v>-6.3887747858616705E-4</c:v>
                </c:pt>
                <c:pt idx="1113">
                  <c:v>-6.2952169022844598E-4</c:v>
                </c:pt>
                <c:pt idx="1114">
                  <c:v>-6.3172440300241699E-4</c:v>
                </c:pt>
                <c:pt idx="1115">
                  <c:v>-6.2485611466306401E-4</c:v>
                </c:pt>
                <c:pt idx="1116">
                  <c:v>-6.2838569240308601E-4</c:v>
                </c:pt>
                <c:pt idx="1117">
                  <c:v>-6.3643745820493103E-4</c:v>
                </c:pt>
                <c:pt idx="1118">
                  <c:v>-6.1478443304348904E-4</c:v>
                </c:pt>
                <c:pt idx="1119">
                  <c:v>-6.1551985152813698E-4</c:v>
                </c:pt>
                <c:pt idx="1120">
                  <c:v>-6.1496008354538102E-4</c:v>
                </c:pt>
                <c:pt idx="1121">
                  <c:v>-6.1798397705431702E-4</c:v>
                </c:pt>
                <c:pt idx="1122">
                  <c:v>-6.1306041559104597E-4</c:v>
                </c:pt>
                <c:pt idx="1123">
                  <c:v>-6.0879262840159197E-4</c:v>
                </c:pt>
                <c:pt idx="1124">
                  <c:v>-5.9923556841684695E-4</c:v>
                </c:pt>
                <c:pt idx="1125">
                  <c:v>-6.0154687162359297E-4</c:v>
                </c:pt>
                <c:pt idx="1126">
                  <c:v>-5.9548983641185605E-4</c:v>
                </c:pt>
                <c:pt idx="1127">
                  <c:v>-6.0167239351857096E-4</c:v>
                </c:pt>
                <c:pt idx="1128">
                  <c:v>-5.8802762894362502E-4</c:v>
                </c:pt>
                <c:pt idx="1129">
                  <c:v>-5.9173942264679395E-4</c:v>
                </c:pt>
                <c:pt idx="1130">
                  <c:v>-5.8721420613693095E-4</c:v>
                </c:pt>
                <c:pt idx="1131">
                  <c:v>-5.8761429747311003E-4</c:v>
                </c:pt>
                <c:pt idx="1132">
                  <c:v>-5.9071843694154995E-4</c:v>
                </c:pt>
                <c:pt idx="1133">
                  <c:v>-5.7633686581295496E-4</c:v>
                </c:pt>
                <c:pt idx="1134">
                  <c:v>-5.8253283263181405E-4</c:v>
                </c:pt>
                <c:pt idx="1135">
                  <c:v>-5.8389880360677695E-4</c:v>
                </c:pt>
                <c:pt idx="1136">
                  <c:v>-5.7385315447238999E-4</c:v>
                </c:pt>
                <c:pt idx="1137">
                  <c:v>-5.6752799540253597E-4</c:v>
                </c:pt>
                <c:pt idx="1138">
                  <c:v>-5.7729508017180097E-4</c:v>
                </c:pt>
                <c:pt idx="1139">
                  <c:v>-5.6716439755410302E-4</c:v>
                </c:pt>
                <c:pt idx="1140">
                  <c:v>-5.6726405025169196E-4</c:v>
                </c:pt>
                <c:pt idx="1141">
                  <c:v>-5.6361113589344905E-4</c:v>
                </c:pt>
                <c:pt idx="1142">
                  <c:v>-5.5717532766110401E-4</c:v>
                </c:pt>
                <c:pt idx="1143">
                  <c:v>-5.6429398806567398E-4</c:v>
                </c:pt>
                <c:pt idx="1144">
                  <c:v>-5.5087869112395405E-4</c:v>
                </c:pt>
                <c:pt idx="1145">
                  <c:v>-5.5630475151699E-4</c:v>
                </c:pt>
                <c:pt idx="1146">
                  <c:v>-5.5471815662527801E-4</c:v>
                </c:pt>
                <c:pt idx="1147">
                  <c:v>-5.5190943899176596E-4</c:v>
                </c:pt>
                <c:pt idx="1148">
                  <c:v>-5.4496795884657597E-4</c:v>
                </c:pt>
                <c:pt idx="1149">
                  <c:v>-5.4789228110130599E-4</c:v>
                </c:pt>
                <c:pt idx="1150">
                  <c:v>-3.7998519955002998E-4</c:v>
                </c:pt>
                <c:pt idx="1151">
                  <c:v>-5.6124476731401801E-4</c:v>
                </c:pt>
                <c:pt idx="1152">
                  <c:v>-5.3551546232459405E-4</c:v>
                </c:pt>
                <c:pt idx="1153">
                  <c:v>-5.2356762300759902E-4</c:v>
                </c:pt>
                <c:pt idx="1154">
                  <c:v>-5.3599607428296396E-4</c:v>
                </c:pt>
                <c:pt idx="1155">
                  <c:v>-5.1933957695178502E-4</c:v>
                </c:pt>
                <c:pt idx="1156">
                  <c:v>-5.1986211979340204E-4</c:v>
                </c:pt>
                <c:pt idx="1157">
                  <c:v>-5.4041157737794599E-4</c:v>
                </c:pt>
                <c:pt idx="1158">
                  <c:v>-5.2019456232231195E-4</c:v>
                </c:pt>
                <c:pt idx="1159">
                  <c:v>-5.2577831102939903E-4</c:v>
                </c:pt>
                <c:pt idx="1160">
                  <c:v>-5.2100390141804798E-4</c:v>
                </c:pt>
                <c:pt idx="1161">
                  <c:v>-5.21182391263076E-4</c:v>
                </c:pt>
                <c:pt idx="1162">
                  <c:v>-5.1556438368558801E-4</c:v>
                </c:pt>
                <c:pt idx="1163">
                  <c:v>-5.0954445033528101E-4</c:v>
                </c:pt>
                <c:pt idx="1164">
                  <c:v>-5.1374190047859204E-4</c:v>
                </c:pt>
                <c:pt idx="1165">
                  <c:v>-5.1601088914931897E-4</c:v>
                </c:pt>
                <c:pt idx="1166">
                  <c:v>-5.1144898597935899E-4</c:v>
                </c:pt>
                <c:pt idx="1167">
                  <c:v>-4.9852685237848399E-4</c:v>
                </c:pt>
                <c:pt idx="1168">
                  <c:v>-5.0632995039054797E-4</c:v>
                </c:pt>
                <c:pt idx="1169">
                  <c:v>-5.1104005234995297E-4</c:v>
                </c:pt>
                <c:pt idx="1170">
                  <c:v>-5.0233952536290897E-4</c:v>
                </c:pt>
                <c:pt idx="1171">
                  <c:v>-5.1447234315379995E-4</c:v>
                </c:pt>
                <c:pt idx="1172">
                  <c:v>-5.0479620799681298E-4</c:v>
                </c:pt>
                <c:pt idx="1173">
                  <c:v>-4.9895805629434297E-4</c:v>
                </c:pt>
                <c:pt idx="1174">
                  <c:v>-5.0326952214039004E-4</c:v>
                </c:pt>
                <c:pt idx="1175">
                  <c:v>-5.0559139737665405E-4</c:v>
                </c:pt>
                <c:pt idx="1176">
                  <c:v>-4.8836856926336202E-4</c:v>
                </c:pt>
                <c:pt idx="1177">
                  <c:v>-5.0506577560527604E-4</c:v>
                </c:pt>
                <c:pt idx="1178">
                  <c:v>-4.9596772134340096E-4</c:v>
                </c:pt>
                <c:pt idx="1179">
                  <c:v>-4.9385332399155596E-4</c:v>
                </c:pt>
                <c:pt idx="1180">
                  <c:v>-4.9618667110408303E-4</c:v>
                </c:pt>
                <c:pt idx="1181">
                  <c:v>-4.8986960755862698E-4</c:v>
                </c:pt>
                <c:pt idx="1182">
                  <c:v>-4.8299258514650798E-4</c:v>
                </c:pt>
                <c:pt idx="1183">
                  <c:v>-4.9323466963169802E-4</c:v>
                </c:pt>
                <c:pt idx="1184">
                  <c:v>-4.9115352013498405E-4</c:v>
                </c:pt>
                <c:pt idx="1185">
                  <c:v>-4.8215303943204799E-4</c:v>
                </c:pt>
                <c:pt idx="1186">
                  <c:v>-4.9325920478137102E-4</c:v>
                </c:pt>
                <c:pt idx="1187">
                  <c:v>-4.8714704050582802E-4</c:v>
                </c:pt>
                <c:pt idx="1188">
                  <c:v>-4.7808481323959701E-4</c:v>
                </c:pt>
                <c:pt idx="1189">
                  <c:v>-4.9395831792887297E-4</c:v>
                </c:pt>
                <c:pt idx="1190">
                  <c:v>-4.8324758590014997E-4</c:v>
                </c:pt>
                <c:pt idx="1191">
                  <c:v>-4.74297190057464E-4</c:v>
                </c:pt>
                <c:pt idx="1192">
                  <c:v>-4.8522462576139298E-4</c:v>
                </c:pt>
                <c:pt idx="1193">
                  <c:v>-4.7091429098839501E-4</c:v>
                </c:pt>
                <c:pt idx="1194">
                  <c:v>-4.6489960178312302E-4</c:v>
                </c:pt>
                <c:pt idx="1195">
                  <c:v>-4.7156039147330401E-4</c:v>
                </c:pt>
                <c:pt idx="1196">
                  <c:v>-4.6817421433942199E-4</c:v>
                </c:pt>
                <c:pt idx="1197">
                  <c:v>-4.6689517650684299E-4</c:v>
                </c:pt>
                <c:pt idx="1198">
                  <c:v>-4.94712645053164E-4</c:v>
                </c:pt>
                <c:pt idx="1199">
                  <c:v>-4.5974069220472999E-4</c:v>
                </c:pt>
                <c:pt idx="1200">
                  <c:v>-4.7431825198849902E-4</c:v>
                </c:pt>
                <c:pt idx="1201">
                  <c:v>-4.74918895642469E-4</c:v>
                </c:pt>
                <c:pt idx="1202">
                  <c:v>-4.8122803278974699E-4</c:v>
                </c:pt>
                <c:pt idx="1203">
                  <c:v>-4.8139013235895702E-4</c:v>
                </c:pt>
                <c:pt idx="1204">
                  <c:v>-4.5960363881388899E-4</c:v>
                </c:pt>
                <c:pt idx="1205">
                  <c:v>-4.5876738932828002E-4</c:v>
                </c:pt>
                <c:pt idx="1206">
                  <c:v>-4.5478559905201598E-4</c:v>
                </c:pt>
                <c:pt idx="1207">
                  <c:v>-4.5034286046485801E-4</c:v>
                </c:pt>
                <c:pt idx="1208">
                  <c:v>-5.7044043289764305E-4</c:v>
                </c:pt>
                <c:pt idx="1209">
                  <c:v>-4.5495981803101999E-4</c:v>
                </c:pt>
                <c:pt idx="1210">
                  <c:v>-4.6174436418404402E-4</c:v>
                </c:pt>
                <c:pt idx="1211">
                  <c:v>-4.5009758304909902E-4</c:v>
                </c:pt>
                <c:pt idx="1212">
                  <c:v>-4.4785640820317802E-4</c:v>
                </c:pt>
                <c:pt idx="1213">
                  <c:v>-4.4078819876903602E-4</c:v>
                </c:pt>
                <c:pt idx="1214">
                  <c:v>-4.3672999402138599E-4</c:v>
                </c:pt>
                <c:pt idx="1215">
                  <c:v>-4.44910538837291E-4</c:v>
                </c:pt>
                <c:pt idx="1216">
                  <c:v>-4.4002986029618502E-4</c:v>
                </c:pt>
                <c:pt idx="1217">
                  <c:v>-4.39871730874044E-4</c:v>
                </c:pt>
                <c:pt idx="1218">
                  <c:v>-4.2286034898075098E-4</c:v>
                </c:pt>
                <c:pt idx="1219">
                  <c:v>-4.2981438095799599E-4</c:v>
                </c:pt>
                <c:pt idx="1220">
                  <c:v>-4.2542871472813702E-4</c:v>
                </c:pt>
                <c:pt idx="1221">
                  <c:v>-4.2090868720190899E-4</c:v>
                </c:pt>
                <c:pt idx="1222">
                  <c:v>-4.34239898768274E-4</c:v>
                </c:pt>
                <c:pt idx="1223">
                  <c:v>-4.2574282466512103E-4</c:v>
                </c:pt>
                <c:pt idx="1224">
                  <c:v>-4.3098044920322098E-4</c:v>
                </c:pt>
                <c:pt idx="1225">
                  <c:v>-4.3948981122724401E-4</c:v>
                </c:pt>
                <c:pt idx="1226">
                  <c:v>-4.3783377279316002E-4</c:v>
                </c:pt>
                <c:pt idx="1227">
                  <c:v>-4.4550764204119797E-4</c:v>
                </c:pt>
                <c:pt idx="1228">
                  <c:v>-4.3341032535633699E-4</c:v>
                </c:pt>
                <c:pt idx="1229">
                  <c:v>-4.2731373455594501E-4</c:v>
                </c:pt>
                <c:pt idx="1230">
                  <c:v>-4.2605803459343699E-4</c:v>
                </c:pt>
                <c:pt idx="1231">
                  <c:v>-4.2194994402481299E-4</c:v>
                </c:pt>
                <c:pt idx="1232">
                  <c:v>-4.1549871448806597E-4</c:v>
                </c:pt>
                <c:pt idx="1233">
                  <c:v>-4.1710235331339702E-4</c:v>
                </c:pt>
                <c:pt idx="1234">
                  <c:v>-4.1790332712819499E-4</c:v>
                </c:pt>
                <c:pt idx="1235">
                  <c:v>-4.1364586033878998E-4</c:v>
                </c:pt>
                <c:pt idx="1236">
                  <c:v>-4.06147295030702E-4</c:v>
                </c:pt>
                <c:pt idx="1237">
                  <c:v>-4.2653198004943501E-4</c:v>
                </c:pt>
                <c:pt idx="1238">
                  <c:v>-4.1385116036021699E-4</c:v>
                </c:pt>
                <c:pt idx="1239">
                  <c:v>-4.1942449924838E-4</c:v>
                </c:pt>
                <c:pt idx="1240">
                  <c:v>-4.2426198433657898E-4</c:v>
                </c:pt>
                <c:pt idx="1241">
                  <c:v>-4.3028023492946499E-4</c:v>
                </c:pt>
                <c:pt idx="1242">
                  <c:v>-4.0530611022427E-4</c:v>
                </c:pt>
                <c:pt idx="1243">
                  <c:v>-4.1575236634082901E-4</c:v>
                </c:pt>
                <c:pt idx="1244">
                  <c:v>-3.8978023598269898E-4</c:v>
                </c:pt>
                <c:pt idx="1245">
                  <c:v>-4.1048711724902799E-4</c:v>
                </c:pt>
                <c:pt idx="1246">
                  <c:v>-3.94191341442562E-4</c:v>
                </c:pt>
                <c:pt idx="1247">
                  <c:v>-4.1177610972033799E-4</c:v>
                </c:pt>
                <c:pt idx="1248">
                  <c:v>-4.2956370839434302E-4</c:v>
                </c:pt>
                <c:pt idx="1249">
                  <c:v>-7.7622864445931795E-4</c:v>
                </c:pt>
                <c:pt idx="1250">
                  <c:v>-4.0890564383526498E-4</c:v>
                </c:pt>
                <c:pt idx="1251">
                  <c:v>-4.0380052609450699E-4</c:v>
                </c:pt>
                <c:pt idx="1252">
                  <c:v>-3.8439174979546198E-4</c:v>
                </c:pt>
                <c:pt idx="1253">
                  <c:v>-3.9254542315931998E-4</c:v>
                </c:pt>
                <c:pt idx="1254">
                  <c:v>-3.9695084284165001E-4</c:v>
                </c:pt>
                <c:pt idx="1255">
                  <c:v>-4.0891521150152803E-4</c:v>
                </c:pt>
                <c:pt idx="1256">
                  <c:v>-3.7732074219679599E-4</c:v>
                </c:pt>
                <c:pt idx="1257">
                  <c:v>-3.6550597805602697E-4</c:v>
                </c:pt>
                <c:pt idx="1258">
                  <c:v>-3.8520974453525199E-4</c:v>
                </c:pt>
                <c:pt idx="1259">
                  <c:v>-3.9530588836264602E-4</c:v>
                </c:pt>
                <c:pt idx="1260">
                  <c:v>-3.8603184762760998E-4</c:v>
                </c:pt>
                <c:pt idx="1261">
                  <c:v>-3.8695210917854297E-4</c:v>
                </c:pt>
                <c:pt idx="1262">
                  <c:v>-3.7475867693791202E-4</c:v>
                </c:pt>
                <c:pt idx="1263">
                  <c:v>-3.8444965351920699E-4</c:v>
                </c:pt>
                <c:pt idx="1264">
                  <c:v>-3.7642614539640999E-4</c:v>
                </c:pt>
                <c:pt idx="1265">
                  <c:v>-3.8851363666690198E-4</c:v>
                </c:pt>
                <c:pt idx="1266">
                  <c:v>-3.72288201766776E-4</c:v>
                </c:pt>
                <c:pt idx="1267">
                  <c:v>-3.8204699112974201E-4</c:v>
                </c:pt>
                <c:pt idx="1268">
                  <c:v>-3.9703727950601202E-4</c:v>
                </c:pt>
                <c:pt idx="1269">
                  <c:v>-3.9028595663232097E-4</c:v>
                </c:pt>
                <c:pt idx="1270">
                  <c:v>-3.7310317971416299E-4</c:v>
                </c:pt>
                <c:pt idx="1271">
                  <c:v>-3.6614924945939202E-4</c:v>
                </c:pt>
                <c:pt idx="1272">
                  <c:v>-3.8040597714696198E-4</c:v>
                </c:pt>
                <c:pt idx="1273">
                  <c:v>-3.86626103400541E-4</c:v>
                </c:pt>
                <c:pt idx="1274">
                  <c:v>-3.9183311992461398E-4</c:v>
                </c:pt>
                <c:pt idx="1275">
                  <c:v>-3.8242334938257897E-4</c:v>
                </c:pt>
                <c:pt idx="1276">
                  <c:v>-3.7822405826326799E-4</c:v>
                </c:pt>
                <c:pt idx="1277">
                  <c:v>-3.6936576228327098E-4</c:v>
                </c:pt>
                <c:pt idx="1278">
                  <c:v>-3.7749090539119601E-4</c:v>
                </c:pt>
                <c:pt idx="1279">
                  <c:v>-3.5144129358937999E-4</c:v>
                </c:pt>
                <c:pt idx="1280">
                  <c:v>-3.8742938519599799E-4</c:v>
                </c:pt>
                <c:pt idx="1281">
                  <c:v>-3.71758642770005E-4</c:v>
                </c:pt>
                <c:pt idx="1282">
                  <c:v>-3.7179611449700099E-4</c:v>
                </c:pt>
                <c:pt idx="1283">
                  <c:v>-3.7028003235082001E-4</c:v>
                </c:pt>
                <c:pt idx="1284">
                  <c:v>-3.74294856609595E-4</c:v>
                </c:pt>
                <c:pt idx="1285">
                  <c:v>-3.83067203980591E-4</c:v>
                </c:pt>
                <c:pt idx="1286">
                  <c:v>-3.4588958755961202E-4</c:v>
                </c:pt>
                <c:pt idx="1287">
                  <c:v>-3.5961789001635902E-4</c:v>
                </c:pt>
                <c:pt idx="1288">
                  <c:v>-3.6348491056220497E-4</c:v>
                </c:pt>
                <c:pt idx="1289">
                  <c:v>-3.6776570662698998E-4</c:v>
                </c:pt>
                <c:pt idx="1290">
                  <c:v>-3.5328119208384698E-4</c:v>
                </c:pt>
                <c:pt idx="1291">
                  <c:v>-3.6418926372198002E-4</c:v>
                </c:pt>
                <c:pt idx="1292">
                  <c:v>-3.6706279433003299E-4</c:v>
                </c:pt>
                <c:pt idx="1293">
                  <c:v>-3.5550161526577001E-4</c:v>
                </c:pt>
                <c:pt idx="1294">
                  <c:v>-3.6604386307942702E-4</c:v>
                </c:pt>
                <c:pt idx="1295">
                  <c:v>-3.8704461680931398E-4</c:v>
                </c:pt>
                <c:pt idx="1296">
                  <c:v>-3.6616154668025802E-4</c:v>
                </c:pt>
                <c:pt idx="1297">
                  <c:v>-3.4714775572542599E-4</c:v>
                </c:pt>
                <c:pt idx="1298">
                  <c:v>-3.5036975717273901E-4</c:v>
                </c:pt>
                <c:pt idx="1299">
                  <c:v>-3.5064913595358798E-4</c:v>
                </c:pt>
                <c:pt idx="1300">
                  <c:v>-3.4069198446401401E-4</c:v>
                </c:pt>
                <c:pt idx="1301">
                  <c:v>-3.6919616379354201E-4</c:v>
                </c:pt>
                <c:pt idx="1302">
                  <c:v>-3.6174960982669502E-4</c:v>
                </c:pt>
                <c:pt idx="1303">
                  <c:v>-3.6549694280633499E-4</c:v>
                </c:pt>
                <c:pt idx="1304">
                  <c:v>-3.75050954842416E-4</c:v>
                </c:pt>
                <c:pt idx="1305">
                  <c:v>-3.6313115923429398E-4</c:v>
                </c:pt>
                <c:pt idx="1306">
                  <c:v>-3.32697415038939E-4</c:v>
                </c:pt>
                <c:pt idx="1307">
                  <c:v>-3.6102114051102501E-4</c:v>
                </c:pt>
                <c:pt idx="1308">
                  <c:v>-3.4872929210019097E-4</c:v>
                </c:pt>
                <c:pt idx="1309">
                  <c:v>-3.4842016605163501E-4</c:v>
                </c:pt>
                <c:pt idx="1310">
                  <c:v>-3.3291940325654902E-4</c:v>
                </c:pt>
                <c:pt idx="1311">
                  <c:v>-3.4695816281538901E-4</c:v>
                </c:pt>
                <c:pt idx="1312">
                  <c:v>-3.3080396252786602E-4</c:v>
                </c:pt>
                <c:pt idx="1313">
                  <c:v>-3.6208063347978802E-4</c:v>
                </c:pt>
                <c:pt idx="1314">
                  <c:v>-3.4795075844805298E-4</c:v>
                </c:pt>
                <c:pt idx="1315">
                  <c:v>-3.5451633251759802E-4</c:v>
                </c:pt>
                <c:pt idx="1316">
                  <c:v>-3.4355554249384298E-4</c:v>
                </c:pt>
                <c:pt idx="1317">
                  <c:v>-3.3348924602136102E-4</c:v>
                </c:pt>
                <c:pt idx="1318">
                  <c:v>-3.4534120936443501E-4</c:v>
                </c:pt>
                <c:pt idx="1319">
                  <c:v>-3.5503179851010099E-4</c:v>
                </c:pt>
                <c:pt idx="1320">
                  <c:v>-3.3326719142217801E-4</c:v>
                </c:pt>
                <c:pt idx="1321">
                  <c:v>-3.48075096182124E-4</c:v>
                </c:pt>
                <c:pt idx="1322">
                  <c:v>-3.5900582557928199E-4</c:v>
                </c:pt>
                <c:pt idx="1323">
                  <c:v>-3.4095667687816198E-4</c:v>
                </c:pt>
                <c:pt idx="1324">
                  <c:v>-3.2752901363285902E-4</c:v>
                </c:pt>
                <c:pt idx="1325">
                  <c:v>-3.4137380425960999E-4</c:v>
                </c:pt>
                <c:pt idx="1326">
                  <c:v>-3.2177970009352402E-4</c:v>
                </c:pt>
                <c:pt idx="1327">
                  <c:v>-3.4744895901884002E-4</c:v>
                </c:pt>
                <c:pt idx="1328">
                  <c:v>-3.5072875232599102E-4</c:v>
                </c:pt>
                <c:pt idx="1329">
                  <c:v>-3.3733866836508199E-4</c:v>
                </c:pt>
                <c:pt idx="1330">
                  <c:v>-3.3884720649237802E-4</c:v>
                </c:pt>
                <c:pt idx="1331">
                  <c:v>-3.3102200477319599E-4</c:v>
                </c:pt>
                <c:pt idx="1332">
                  <c:v>-3.52045507048483E-4</c:v>
                </c:pt>
                <c:pt idx="1333">
                  <c:v>-3.5163258039667999E-4</c:v>
                </c:pt>
                <c:pt idx="1334">
                  <c:v>-3.3103397906839098E-4</c:v>
                </c:pt>
                <c:pt idx="1335">
                  <c:v>-3.4167400470633199E-4</c:v>
                </c:pt>
                <c:pt idx="1336">
                  <c:v>-3.4435315457839602E-4</c:v>
                </c:pt>
                <c:pt idx="1337">
                  <c:v>-3.06567387930847E-4</c:v>
                </c:pt>
                <c:pt idx="1338">
                  <c:v>-3.41178270581303E-4</c:v>
                </c:pt>
                <c:pt idx="1339">
                  <c:v>-3.4857648501213399E-4</c:v>
                </c:pt>
                <c:pt idx="1340">
                  <c:v>-3.43335075516485E-4</c:v>
                </c:pt>
                <c:pt idx="1341">
                  <c:v>-3.3806430121057E-4</c:v>
                </c:pt>
                <c:pt idx="1342">
                  <c:v>-3.1657871611484698E-4</c:v>
                </c:pt>
                <c:pt idx="1343">
                  <c:v>-3.2683905908602502E-4</c:v>
                </c:pt>
                <c:pt idx="1344">
                  <c:v>-3.2559119474629501E-4</c:v>
                </c:pt>
                <c:pt idx="1345">
                  <c:v>-3.3785383098029103E-4</c:v>
                </c:pt>
                <c:pt idx="1346">
                  <c:v>-3.5797534699549702E-4</c:v>
                </c:pt>
                <c:pt idx="1347">
                  <c:v>-3.3947446092262102E-4</c:v>
                </c:pt>
                <c:pt idx="1348">
                  <c:v>-3.2152478026972801E-4</c:v>
                </c:pt>
                <c:pt idx="1349">
                  <c:v>-1.11124089957634E-4</c:v>
                </c:pt>
                <c:pt idx="1350">
                  <c:v>-4.6181998327547301E-4</c:v>
                </c:pt>
                <c:pt idx="1351">
                  <c:v>-3.5535616164377701E-4</c:v>
                </c:pt>
                <c:pt idx="1352">
                  <c:v>-3.53095979588202E-4</c:v>
                </c:pt>
                <c:pt idx="1353">
                  <c:v>-3.7193634867147999E-4</c:v>
                </c:pt>
                <c:pt idx="1354">
                  <c:v>-3.4022587844557202E-4</c:v>
                </c:pt>
                <c:pt idx="1355">
                  <c:v>-3.4994497564953602E-4</c:v>
                </c:pt>
                <c:pt idx="1356">
                  <c:v>-3.2770891168218402E-4</c:v>
                </c:pt>
                <c:pt idx="1357">
                  <c:v>-3.3965684773912703E-4</c:v>
                </c:pt>
                <c:pt idx="1358">
                  <c:v>-3.3719449238685402E-4</c:v>
                </c:pt>
                <c:pt idx="1359">
                  <c:v>-3.4434024501269698E-4</c:v>
                </c:pt>
                <c:pt idx="1360">
                  <c:v>-3.4165172429870901E-4</c:v>
                </c:pt>
                <c:pt idx="1361">
                  <c:v>-3.2403975968863701E-4</c:v>
                </c:pt>
                <c:pt idx="1362">
                  <c:v>-7.29670154210595E-4</c:v>
                </c:pt>
                <c:pt idx="1363">
                  <c:v>-3.39433763819242E-4</c:v>
                </c:pt>
                <c:pt idx="1364">
                  <c:v>-3.2756597410523298E-4</c:v>
                </c:pt>
                <c:pt idx="1365">
                  <c:v>-3.4580771340370401E-4</c:v>
                </c:pt>
                <c:pt idx="1366">
                  <c:v>-3.5528460118034702E-4</c:v>
                </c:pt>
                <c:pt idx="1367">
                  <c:v>-3.1693856717774098E-4</c:v>
                </c:pt>
                <c:pt idx="1368">
                  <c:v>-3.6779952484398298E-4</c:v>
                </c:pt>
                <c:pt idx="1369">
                  <c:v>-3.4814607332166999E-4</c:v>
                </c:pt>
                <c:pt idx="1370">
                  <c:v>-3.2451837671387303E-4</c:v>
                </c:pt>
                <c:pt idx="1371">
                  <c:v>-3.3225105949189398E-4</c:v>
                </c:pt>
                <c:pt idx="1372">
                  <c:v>-3.2659981863202302E-4</c:v>
                </c:pt>
                <c:pt idx="1373">
                  <c:v>-3.2863017604382899E-4</c:v>
                </c:pt>
                <c:pt idx="1374">
                  <c:v>-3.5410335835141802E-4</c:v>
                </c:pt>
                <c:pt idx="1375">
                  <c:v>-3.4356639543794997E-4</c:v>
                </c:pt>
                <c:pt idx="1376">
                  <c:v>-3.3772294248580001E-4</c:v>
                </c:pt>
                <c:pt idx="1377">
                  <c:v>-3.65259517521994E-4</c:v>
                </c:pt>
                <c:pt idx="1378">
                  <c:v>-3.4705912377896601E-4</c:v>
                </c:pt>
                <c:pt idx="1379">
                  <c:v>-3.7422794253125902E-4</c:v>
                </c:pt>
                <c:pt idx="1380">
                  <c:v>-3.5133589337341998E-4</c:v>
                </c:pt>
                <c:pt idx="1381">
                  <c:v>-3.43514988839215E-4</c:v>
                </c:pt>
                <c:pt idx="1382">
                  <c:v>-3.4716991927971603E-4</c:v>
                </c:pt>
                <c:pt idx="1383">
                  <c:v>-3.3930572828880999E-4</c:v>
                </c:pt>
                <c:pt idx="1384">
                  <c:v>-3.40377541291346E-4</c:v>
                </c:pt>
                <c:pt idx="1385">
                  <c:v>-3.3184832830082E-4</c:v>
                </c:pt>
                <c:pt idx="1386">
                  <c:v>-3.7857060014510598E-4</c:v>
                </c:pt>
                <c:pt idx="1387">
                  <c:v>-3.5280562595524899E-4</c:v>
                </c:pt>
                <c:pt idx="1388">
                  <c:v>-4.0535058957609602E-4</c:v>
                </c:pt>
                <c:pt idx="1389">
                  <c:v>-3.5860801437515098E-4</c:v>
                </c:pt>
                <c:pt idx="1390">
                  <c:v>-3.5365125011187898E-4</c:v>
                </c:pt>
                <c:pt idx="1391">
                  <c:v>-3.5235674019929803E-4</c:v>
                </c:pt>
                <c:pt idx="1392">
                  <c:v>-3.4292640653531601E-4</c:v>
                </c:pt>
                <c:pt idx="1393">
                  <c:v>-3.4906761997354797E-4</c:v>
                </c:pt>
                <c:pt idx="1394">
                  <c:v>-3.4061379334648798E-4</c:v>
                </c:pt>
                <c:pt idx="1395">
                  <c:v>-3.7866426857551899E-4</c:v>
                </c:pt>
                <c:pt idx="1396">
                  <c:v>-3.5278208293123599E-4</c:v>
                </c:pt>
                <c:pt idx="1397">
                  <c:v>-3.49419189955008E-4</c:v>
                </c:pt>
                <c:pt idx="1398">
                  <c:v>-3.6192140441071799E-4</c:v>
                </c:pt>
                <c:pt idx="1399">
                  <c:v>-3.746799053169E-4</c:v>
                </c:pt>
                <c:pt idx="1400">
                  <c:v>-3.4166875874404301E-4</c:v>
                </c:pt>
                <c:pt idx="1401">
                  <c:v>-3.37520520827086E-4</c:v>
                </c:pt>
                <c:pt idx="1402">
                  <c:v>-3.2549008904347399E-4</c:v>
                </c:pt>
                <c:pt idx="1403">
                  <c:v>-3.2774820477652201E-4</c:v>
                </c:pt>
                <c:pt idx="1404">
                  <c:v>-3.4221215921401903E-4</c:v>
                </c:pt>
                <c:pt idx="1405">
                  <c:v>-3.1834938603950602E-4</c:v>
                </c:pt>
                <c:pt idx="1406">
                  <c:v>-3.5397200134249402E-4</c:v>
                </c:pt>
                <c:pt idx="1407">
                  <c:v>-3.5123204577067999E-4</c:v>
                </c:pt>
                <c:pt idx="1408">
                  <c:v>-3.42494359305386E-4</c:v>
                </c:pt>
                <c:pt idx="1409">
                  <c:v>-3.3755119233483199E-4</c:v>
                </c:pt>
                <c:pt idx="1410">
                  <c:v>-3.3709530458321698E-4</c:v>
                </c:pt>
                <c:pt idx="1411">
                  <c:v>-3.4696162560511102E-4</c:v>
                </c:pt>
                <c:pt idx="1412">
                  <c:v>-3.2414624011876697E-4</c:v>
                </c:pt>
                <c:pt idx="1413">
                  <c:v>-3.5426296836134997E-4</c:v>
                </c:pt>
                <c:pt idx="1414">
                  <c:v>-3.73968687901959E-4</c:v>
                </c:pt>
                <c:pt idx="1415">
                  <c:v>-3.50655705382788E-4</c:v>
                </c:pt>
                <c:pt idx="1416">
                  <c:v>-3.4787230785348299E-4</c:v>
                </c:pt>
                <c:pt idx="1417">
                  <c:v>-3.58442267904467E-4</c:v>
                </c:pt>
                <c:pt idx="1418">
                  <c:v>-3.6336927601695099E-4</c:v>
                </c:pt>
                <c:pt idx="1419">
                  <c:v>-3.51663262024944E-4</c:v>
                </c:pt>
                <c:pt idx="1420">
                  <c:v>-3.43464881794725E-4</c:v>
                </c:pt>
                <c:pt idx="1421">
                  <c:v>-3.3366459856746302E-4</c:v>
                </c:pt>
                <c:pt idx="1422">
                  <c:v>-3.4441048460104301E-4</c:v>
                </c:pt>
                <c:pt idx="1423">
                  <c:v>-3.48543188878149E-4</c:v>
                </c:pt>
                <c:pt idx="1424">
                  <c:v>-3.40227619350961E-4</c:v>
                </c:pt>
                <c:pt idx="1425">
                  <c:v>-3.6203561097237499E-4</c:v>
                </c:pt>
                <c:pt idx="1426">
                  <c:v>-3.8939540417295401E-4</c:v>
                </c:pt>
                <c:pt idx="1427">
                  <c:v>-3.3142409047902599E-4</c:v>
                </c:pt>
                <c:pt idx="1428">
                  <c:v>-3.5134595002459798E-4</c:v>
                </c:pt>
                <c:pt idx="1429">
                  <c:v>-3.6557560575064299E-4</c:v>
                </c:pt>
                <c:pt idx="1430">
                  <c:v>-3.8730594541597202E-4</c:v>
                </c:pt>
                <c:pt idx="1431">
                  <c:v>-3.6146699967864798E-4</c:v>
                </c:pt>
                <c:pt idx="1432">
                  <c:v>-3.70223669574408E-4</c:v>
                </c:pt>
                <c:pt idx="1433">
                  <c:v>-3.4686946888271101E-4</c:v>
                </c:pt>
                <c:pt idx="1434">
                  <c:v>-3.4749907414173602E-4</c:v>
                </c:pt>
                <c:pt idx="1435">
                  <c:v>-3.47018159654919E-4</c:v>
                </c:pt>
                <c:pt idx="1436">
                  <c:v>-3.6609982242526601E-4</c:v>
                </c:pt>
                <c:pt idx="1437">
                  <c:v>-3.9091326208283498E-4</c:v>
                </c:pt>
                <c:pt idx="1438">
                  <c:v>-3.3389211557014202E-4</c:v>
                </c:pt>
                <c:pt idx="1439">
                  <c:v>-3.5385924271939503E-4</c:v>
                </c:pt>
                <c:pt idx="1440">
                  <c:v>-3.5412033637526399E-4</c:v>
                </c:pt>
                <c:pt idx="1441">
                  <c:v>-3.4062346165886703E-4</c:v>
                </c:pt>
                <c:pt idx="1442">
                  <c:v>-3.7358713946753701E-4</c:v>
                </c:pt>
                <c:pt idx="1443">
                  <c:v>-3.4581387896970799E-4</c:v>
                </c:pt>
                <c:pt idx="1444">
                  <c:v>-3.5987366842108202E-4</c:v>
                </c:pt>
                <c:pt idx="1445">
                  <c:v>-3.4050671468189003E-4</c:v>
                </c:pt>
                <c:pt idx="1446">
                  <c:v>-3.6191247863248102E-4</c:v>
                </c:pt>
                <c:pt idx="1447">
                  <c:v>-3.3251923395992899E-4</c:v>
                </c:pt>
                <c:pt idx="1448">
                  <c:v>-3.5794426856671998E-4</c:v>
                </c:pt>
                <c:pt idx="1449">
                  <c:v>-3.5697608143288399E-4</c:v>
                </c:pt>
                <c:pt idx="1450">
                  <c:v>-3.37658483700015E-4</c:v>
                </c:pt>
                <c:pt idx="1451">
                  <c:v>-3.59407429711131E-4</c:v>
                </c:pt>
                <c:pt idx="1452">
                  <c:v>-3.6511152640449399E-4</c:v>
                </c:pt>
                <c:pt idx="1453">
                  <c:v>-3.44815386455443E-4</c:v>
                </c:pt>
                <c:pt idx="1454">
                  <c:v>-3.4042185791756602E-4</c:v>
                </c:pt>
                <c:pt idx="1455">
                  <c:v>-3.5773352097996202E-4</c:v>
                </c:pt>
                <c:pt idx="1456">
                  <c:v>-3.6593093924465399E-4</c:v>
                </c:pt>
                <c:pt idx="1457">
                  <c:v>-3.83880411095162E-4</c:v>
                </c:pt>
                <c:pt idx="1458">
                  <c:v>-3.6135302062257702E-4</c:v>
                </c:pt>
                <c:pt idx="1459">
                  <c:v>-3.5118104327389499E-4</c:v>
                </c:pt>
                <c:pt idx="1460">
                  <c:v>-3.65035398030542E-4</c:v>
                </c:pt>
                <c:pt idx="1461">
                  <c:v>-3.6128932564827201E-4</c:v>
                </c:pt>
                <c:pt idx="1462">
                  <c:v>-3.7808277397420701E-4</c:v>
                </c:pt>
                <c:pt idx="1463">
                  <c:v>-3.8196904499492799E-4</c:v>
                </c:pt>
                <c:pt idx="1464">
                  <c:v>-3.4970104425913602E-4</c:v>
                </c:pt>
                <c:pt idx="1465">
                  <c:v>-3.64416727603785E-4</c:v>
                </c:pt>
                <c:pt idx="1466">
                  <c:v>-3.6947836751395499E-4</c:v>
                </c:pt>
                <c:pt idx="1467">
                  <c:v>-3.5869371930568299E-4</c:v>
                </c:pt>
                <c:pt idx="1468">
                  <c:v>-3.5651128728061098E-4</c:v>
                </c:pt>
                <c:pt idx="1469">
                  <c:v>-3.62329514817E-4</c:v>
                </c:pt>
                <c:pt idx="1470">
                  <c:v>-3.4716312807325198E-4</c:v>
                </c:pt>
                <c:pt idx="1471">
                  <c:v>-3.6482184621110302E-4</c:v>
                </c:pt>
                <c:pt idx="1472">
                  <c:v>-3.71348586503564E-4</c:v>
                </c:pt>
                <c:pt idx="1473">
                  <c:v>-3.5412764396299098E-4</c:v>
                </c:pt>
                <c:pt idx="1474">
                  <c:v>-3.5090754556213401E-4</c:v>
                </c:pt>
                <c:pt idx="1475">
                  <c:v>-3.8112801390230297E-4</c:v>
                </c:pt>
                <c:pt idx="1476">
                  <c:v>-3.6181353333378702E-4</c:v>
                </c:pt>
                <c:pt idx="1477">
                  <c:v>-3.5904439721908498E-4</c:v>
                </c:pt>
                <c:pt idx="1478">
                  <c:v>-3.53081726140325E-4</c:v>
                </c:pt>
                <c:pt idx="1479">
                  <c:v>-3.6219699059221602E-4</c:v>
                </c:pt>
                <c:pt idx="1480">
                  <c:v>-3.4143735927547698E-4</c:v>
                </c:pt>
                <c:pt idx="1481">
                  <c:v>-3.5668484069502799E-4</c:v>
                </c:pt>
                <c:pt idx="1482">
                  <c:v>-3.86832415848025E-4</c:v>
                </c:pt>
                <c:pt idx="1483">
                  <c:v>-3.5367133105911898E-4</c:v>
                </c:pt>
                <c:pt idx="1484">
                  <c:v>-3.64748324299262E-4</c:v>
                </c:pt>
                <c:pt idx="1485">
                  <c:v>-4.0383846922823901E-4</c:v>
                </c:pt>
                <c:pt idx="1486">
                  <c:v>-3.6100603691075601E-4</c:v>
                </c:pt>
                <c:pt idx="1487">
                  <c:v>-3.5815370901627299E-4</c:v>
                </c:pt>
                <c:pt idx="1488">
                  <c:v>-3.6794339649486198E-4</c:v>
                </c:pt>
                <c:pt idx="1489">
                  <c:v>-3.4517361690188098E-4</c:v>
                </c:pt>
                <c:pt idx="1490">
                  <c:v>-3.9337494448304997E-4</c:v>
                </c:pt>
                <c:pt idx="1491">
                  <c:v>-3.5628994487153001E-4</c:v>
                </c:pt>
                <c:pt idx="1492">
                  <c:v>-3.6790723591230401E-4</c:v>
                </c:pt>
                <c:pt idx="1493">
                  <c:v>-3.4117194828527499E-4</c:v>
                </c:pt>
                <c:pt idx="1494">
                  <c:v>-3.7152929978262499E-4</c:v>
                </c:pt>
                <c:pt idx="1495">
                  <c:v>-3.6897623436157802E-4</c:v>
                </c:pt>
                <c:pt idx="1496">
                  <c:v>-3.5003934318529899E-4</c:v>
                </c:pt>
                <c:pt idx="1497">
                  <c:v>-3.5978048745632701E-4</c:v>
                </c:pt>
                <c:pt idx="1498">
                  <c:v>-3.7089160817686698E-4</c:v>
                </c:pt>
                <c:pt idx="1499">
                  <c:v>-3.40595270954516E-4</c:v>
                </c:pt>
                <c:pt idx="1500">
                  <c:v>-3.4981374001500899E-4</c:v>
                </c:pt>
                <c:pt idx="1501">
                  <c:v>-3.9349691901949599E-4</c:v>
                </c:pt>
                <c:pt idx="1502">
                  <c:v>-3.93820264975816E-4</c:v>
                </c:pt>
                <c:pt idx="1503">
                  <c:v>-3.6168925146701897E-4</c:v>
                </c:pt>
                <c:pt idx="1504">
                  <c:v>-3.4741833678199698E-4</c:v>
                </c:pt>
                <c:pt idx="1505">
                  <c:v>-3.8404487710188298E-4</c:v>
                </c:pt>
                <c:pt idx="1506">
                  <c:v>-3.7572630571209399E-4</c:v>
                </c:pt>
                <c:pt idx="1507">
                  <c:v>-3.50567742102029E-4</c:v>
                </c:pt>
                <c:pt idx="1508">
                  <c:v>-3.6990473854429202E-4</c:v>
                </c:pt>
                <c:pt idx="1509">
                  <c:v>-3.73438784163294E-4</c:v>
                </c:pt>
                <c:pt idx="1510">
                  <c:v>-3.8108351526032702E-4</c:v>
                </c:pt>
                <c:pt idx="1511">
                  <c:v>-3.7021377775462599E-4</c:v>
                </c:pt>
                <c:pt idx="1512">
                  <c:v>-3.7517298833698301E-4</c:v>
                </c:pt>
                <c:pt idx="1513">
                  <c:v>-3.5515687901242602E-4</c:v>
                </c:pt>
                <c:pt idx="1514">
                  <c:v>-3.5770814926492202E-4</c:v>
                </c:pt>
                <c:pt idx="1515">
                  <c:v>-3.8349991238997399E-4</c:v>
                </c:pt>
                <c:pt idx="1516">
                  <c:v>-4.0427396979767801E-4</c:v>
                </c:pt>
                <c:pt idx="1517">
                  <c:v>-3.9136062861323503E-4</c:v>
                </c:pt>
                <c:pt idx="1518">
                  <c:v>-3.7175193275251002E-4</c:v>
                </c:pt>
                <c:pt idx="1519">
                  <c:v>-3.7140523838780797E-4</c:v>
                </c:pt>
                <c:pt idx="1521">
                  <c:v>-3.6259366337588502E-4</c:v>
                </c:pt>
                <c:pt idx="1522">
                  <c:v>-3.5754652314808001E-4</c:v>
                </c:pt>
                <c:pt idx="1523">
                  <c:v>-3.8996454152121499E-4</c:v>
                </c:pt>
                <c:pt idx="1524">
                  <c:v>-3.5144020229691398E-4</c:v>
                </c:pt>
                <c:pt idx="1525">
                  <c:v>-3.7677315428339802E-4</c:v>
                </c:pt>
                <c:pt idx="1526">
                  <c:v>-3.6155790309997201E-4</c:v>
                </c:pt>
                <c:pt idx="1527">
                  <c:v>-3.8000004206989902E-4</c:v>
                </c:pt>
                <c:pt idx="1528">
                  <c:v>-3.6661102745716602E-4</c:v>
                </c:pt>
                <c:pt idx="1529">
                  <c:v>-4.1145366795298198E-4</c:v>
                </c:pt>
                <c:pt idx="1530">
                  <c:v>-3.8782050611433201E-4</c:v>
                </c:pt>
                <c:pt idx="1531">
                  <c:v>-3.8298606003815E-4</c:v>
                </c:pt>
                <c:pt idx="1532">
                  <c:v>-3.7383567909699499E-4</c:v>
                </c:pt>
                <c:pt idx="1533">
                  <c:v>-3.4899565293624598E-4</c:v>
                </c:pt>
                <c:pt idx="1534">
                  <c:v>-3.82647376620287E-4</c:v>
                </c:pt>
                <c:pt idx="1535">
                  <c:v>-3.5750685543856E-4</c:v>
                </c:pt>
                <c:pt idx="1536">
                  <c:v>-3.7266519526026699E-4</c:v>
                </c:pt>
                <c:pt idx="1537">
                  <c:v>-3.6319326186660603E-4</c:v>
                </c:pt>
                <c:pt idx="1538">
                  <c:v>-3.6243392160193897E-4</c:v>
                </c:pt>
                <c:pt idx="1539">
                  <c:v>-3.6218447335162497E-4</c:v>
                </c:pt>
                <c:pt idx="1540">
                  <c:v>-3.9600798040578301E-4</c:v>
                </c:pt>
                <c:pt idx="1541">
                  <c:v>-3.7006506090307001E-4</c:v>
                </c:pt>
                <c:pt idx="1542">
                  <c:v>-3.7115237854044901E-4</c:v>
                </c:pt>
                <c:pt idx="1543">
                  <c:v>-3.9678058550550102E-4</c:v>
                </c:pt>
                <c:pt idx="1544">
                  <c:v>-3.6208186920972302E-4</c:v>
                </c:pt>
                <c:pt idx="1545">
                  <c:v>-4.0895878082600299E-4</c:v>
                </c:pt>
                <c:pt idx="1546">
                  <c:v>-4.1066924211060702E-4</c:v>
                </c:pt>
                <c:pt idx="1547">
                  <c:v>-4.1379869902995599E-4</c:v>
                </c:pt>
                <c:pt idx="1548">
                  <c:v>-3.7978702723211102E-4</c:v>
                </c:pt>
                <c:pt idx="1549">
                  <c:v>-3.9377150844083903E-4</c:v>
                </c:pt>
                <c:pt idx="1550">
                  <c:v>-3.6016311481357102E-4</c:v>
                </c:pt>
                <c:pt idx="1551">
                  <c:v>-3.8608411999239202E-4</c:v>
                </c:pt>
                <c:pt idx="1552">
                  <c:v>-3.9973875890677001E-4</c:v>
                </c:pt>
                <c:pt idx="1553">
                  <c:v>-3.9252201853785899E-4</c:v>
                </c:pt>
                <c:pt idx="1554">
                  <c:v>-3.7337374705278398E-4</c:v>
                </c:pt>
                <c:pt idx="1555">
                  <c:v>-3.8145986854275102E-4</c:v>
                </c:pt>
                <c:pt idx="1556">
                  <c:v>-3.9791113682076498E-4</c:v>
                </c:pt>
                <c:pt idx="1557">
                  <c:v>-3.5168933633870301E-4</c:v>
                </c:pt>
                <c:pt idx="1558">
                  <c:v>-3.9704683826219497E-4</c:v>
                </c:pt>
                <c:pt idx="1559">
                  <c:v>-3.7671070088360001E-4</c:v>
                </c:pt>
                <c:pt idx="1560">
                  <c:v>-3.93017740965261E-4</c:v>
                </c:pt>
                <c:pt idx="1561">
                  <c:v>-3.6487181014495103E-4</c:v>
                </c:pt>
                <c:pt idx="1562">
                  <c:v>-3.8470215392281401E-4</c:v>
                </c:pt>
                <c:pt idx="1563">
                  <c:v>-3.9169495238522298E-4</c:v>
                </c:pt>
                <c:pt idx="1564">
                  <c:v>-3.9372056124774301E-4</c:v>
                </c:pt>
                <c:pt idx="1565">
                  <c:v>-3.8924110525938798E-4</c:v>
                </c:pt>
                <c:pt idx="1566">
                  <c:v>-4.3187884803984799E-4</c:v>
                </c:pt>
                <c:pt idx="1567">
                  <c:v>-3.7187000510976602E-4</c:v>
                </c:pt>
                <c:pt idx="1568">
                  <c:v>-3.63215152719837E-4</c:v>
                </c:pt>
                <c:pt idx="1569">
                  <c:v>-3.8352198529510701E-4</c:v>
                </c:pt>
                <c:pt idx="1570">
                  <c:v>-4.0198532781813E-4</c:v>
                </c:pt>
                <c:pt idx="1571">
                  <c:v>-3.7464422487703002E-4</c:v>
                </c:pt>
                <c:pt idx="1572">
                  <c:v>-4.0327893011656398E-4</c:v>
                </c:pt>
                <c:pt idx="1573">
                  <c:v>-3.8184638434198503E-4</c:v>
                </c:pt>
                <c:pt idx="1574">
                  <c:v>-3.6377403909465398E-4</c:v>
                </c:pt>
                <c:pt idx="1575">
                  <c:v>-3.8177427580183702E-4</c:v>
                </c:pt>
                <c:pt idx="1576">
                  <c:v>-1.0003190877134599E-3</c:v>
                </c:pt>
                <c:pt idx="1577">
                  <c:v>-4.04284482787299E-4</c:v>
                </c:pt>
                <c:pt idx="1578">
                  <c:v>-3.8671181560332899E-4</c:v>
                </c:pt>
                <c:pt idx="1579">
                  <c:v>-3.9466511140025202E-4</c:v>
                </c:pt>
                <c:pt idx="1580">
                  <c:v>-3.8525002170591502E-4</c:v>
                </c:pt>
                <c:pt idx="1581">
                  <c:v>-4.1367275575375799E-4</c:v>
                </c:pt>
                <c:pt idx="1582">
                  <c:v>-3.59273463130077E-4</c:v>
                </c:pt>
                <c:pt idx="1583">
                  <c:v>-3.7399333076520899E-4</c:v>
                </c:pt>
                <c:pt idx="1584">
                  <c:v>-3.6172788034783201E-4</c:v>
                </c:pt>
                <c:pt idx="1585">
                  <c:v>-4.0491839908529502E-4</c:v>
                </c:pt>
                <c:pt idx="1586">
                  <c:v>-3.7486506466350897E-4</c:v>
                </c:pt>
                <c:pt idx="1587">
                  <c:v>-3.7524966487667902E-4</c:v>
                </c:pt>
                <c:pt idx="1588">
                  <c:v>-3.7735036804263498E-4</c:v>
                </c:pt>
                <c:pt idx="1589">
                  <c:v>-4.0147666454684198E-4</c:v>
                </c:pt>
                <c:pt idx="1590">
                  <c:v>-3.7783023062609798E-4</c:v>
                </c:pt>
                <c:pt idx="1591">
                  <c:v>-4.1837355928406599E-4</c:v>
                </c:pt>
                <c:pt idx="1592">
                  <c:v>-3.9664706971294801E-4</c:v>
                </c:pt>
                <c:pt idx="1593">
                  <c:v>-3.89392742620287E-4</c:v>
                </c:pt>
                <c:pt idx="1594">
                  <c:v>-3.8320767934534202E-4</c:v>
                </c:pt>
                <c:pt idx="1595">
                  <c:v>-3.8272412187877203E-4</c:v>
                </c:pt>
                <c:pt idx="1596">
                  <c:v>-3.90021473504674E-4</c:v>
                </c:pt>
                <c:pt idx="1597">
                  <c:v>-3.8902065274994601E-4</c:v>
                </c:pt>
                <c:pt idx="1598">
                  <c:v>-3.9787959791632302E-4</c:v>
                </c:pt>
                <c:pt idx="1599">
                  <c:v>-3.8503607069427699E-4</c:v>
                </c:pt>
                <c:pt idx="1600">
                  <c:v>-3.8257899609732101E-4</c:v>
                </c:pt>
                <c:pt idx="1601">
                  <c:v>-3.9210380735130401E-4</c:v>
                </c:pt>
                <c:pt idx="1602">
                  <c:v>-4.1986186579462501E-4</c:v>
                </c:pt>
                <c:pt idx="1603">
                  <c:v>-3.78870774319275E-4</c:v>
                </c:pt>
                <c:pt idx="1604">
                  <c:v>-4.0955144928829599E-4</c:v>
                </c:pt>
                <c:pt idx="1605">
                  <c:v>-4.1468785117502901E-4</c:v>
                </c:pt>
                <c:pt idx="1606">
                  <c:v>-4.1485689967538499E-4</c:v>
                </c:pt>
                <c:pt idx="1607">
                  <c:v>-4.3002272103765998E-4</c:v>
                </c:pt>
                <c:pt idx="1608">
                  <c:v>-3.8318916177831799E-4</c:v>
                </c:pt>
                <c:pt idx="1609">
                  <c:v>-4.3029674697008099E-4</c:v>
                </c:pt>
                <c:pt idx="1610">
                  <c:v>-3.72101572556379E-4</c:v>
                </c:pt>
                <c:pt idx="1611">
                  <c:v>-4.0207344702572299E-4</c:v>
                </c:pt>
                <c:pt idx="1612">
                  <c:v>-3.9359705682215297E-4</c:v>
                </c:pt>
                <c:pt idx="1613">
                  <c:v>-4.0249308444457999E-4</c:v>
                </c:pt>
                <c:pt idx="1614">
                  <c:v>-3.9309008329713901E-4</c:v>
                </c:pt>
                <c:pt idx="1615">
                  <c:v>-3.9113339559485602E-4</c:v>
                </c:pt>
                <c:pt idx="1616">
                  <c:v>-4.0177458149861801E-4</c:v>
                </c:pt>
                <c:pt idx="1617">
                  <c:v>-3.8914554466131798E-4</c:v>
                </c:pt>
                <c:pt idx="1618">
                  <c:v>-3.9205346775093901E-4</c:v>
                </c:pt>
                <c:pt idx="1619">
                  <c:v>-4.03862701134861E-4</c:v>
                </c:pt>
                <c:pt idx="1620">
                  <c:v>-4.0715031125283102E-4</c:v>
                </c:pt>
                <c:pt idx="1621">
                  <c:v>-3.8557666363239399E-4</c:v>
                </c:pt>
                <c:pt idx="1622">
                  <c:v>-4.2469656888666099E-4</c:v>
                </c:pt>
                <c:pt idx="1623">
                  <c:v>-4.1594981672450501E-4</c:v>
                </c:pt>
                <c:pt idx="1624">
                  <c:v>-4.1178669989646601E-4</c:v>
                </c:pt>
                <c:pt idx="1625">
                  <c:v>-3.90707670305584E-4</c:v>
                </c:pt>
                <c:pt idx="1626">
                  <c:v>-4.0682548053591898E-4</c:v>
                </c:pt>
                <c:pt idx="1627">
                  <c:v>-4.0931457023056099E-4</c:v>
                </c:pt>
                <c:pt idx="1628">
                  <c:v>-4.1375385556623298E-4</c:v>
                </c:pt>
                <c:pt idx="1629">
                  <c:v>-4.1018410931387302E-4</c:v>
                </c:pt>
                <c:pt idx="1630">
                  <c:v>-3.9440317139214601E-4</c:v>
                </c:pt>
                <c:pt idx="1631">
                  <c:v>-3.8692425095992002E-4</c:v>
                </c:pt>
                <c:pt idx="1632">
                  <c:v>-3.9478144801778203E-4</c:v>
                </c:pt>
                <c:pt idx="1633">
                  <c:v>-3.9440636528464799E-4</c:v>
                </c:pt>
                <c:pt idx="1634">
                  <c:v>-3.9666350995364301E-4</c:v>
                </c:pt>
                <c:pt idx="1635">
                  <c:v>-4.1353445147750698E-4</c:v>
                </c:pt>
                <c:pt idx="1636">
                  <c:v>-3.9372771876284099E-4</c:v>
                </c:pt>
                <c:pt idx="1637">
                  <c:v>-4.2553963928842602E-4</c:v>
                </c:pt>
                <c:pt idx="1638">
                  <c:v>-4.2940226723130399E-4</c:v>
                </c:pt>
                <c:pt idx="1639">
                  <c:v>-4.1355258773751201E-4</c:v>
                </c:pt>
                <c:pt idx="1640">
                  <c:v>-4.1248664157965198E-4</c:v>
                </c:pt>
                <c:pt idx="1641">
                  <c:v>-3.91361470542746E-4</c:v>
                </c:pt>
                <c:pt idx="1642">
                  <c:v>-3.86058109188837E-4</c:v>
                </c:pt>
                <c:pt idx="1643">
                  <c:v>-3.81056277360199E-4</c:v>
                </c:pt>
                <c:pt idx="1644">
                  <c:v>-3.9980562465640699E-4</c:v>
                </c:pt>
                <c:pt idx="1645">
                  <c:v>-4.1919480112698898E-4</c:v>
                </c:pt>
                <c:pt idx="1646">
                  <c:v>-4.2509525590580101E-4</c:v>
                </c:pt>
                <c:pt idx="1647">
                  <c:v>-3.9304026462896402E-4</c:v>
                </c:pt>
                <c:pt idx="1648">
                  <c:v>-4.0531574103851202E-4</c:v>
                </c:pt>
                <c:pt idx="1649">
                  <c:v>-4.2278857254156099E-4</c:v>
                </c:pt>
                <c:pt idx="1650">
                  <c:v>-4.5664112697947699E-4</c:v>
                </c:pt>
                <c:pt idx="1651">
                  <c:v>-4.1122350668868098E-4</c:v>
                </c:pt>
                <c:pt idx="1652">
                  <c:v>-3.9610765557111701E-4</c:v>
                </c:pt>
                <c:pt idx="1653">
                  <c:v>-4.2429898528539102E-4</c:v>
                </c:pt>
                <c:pt idx="1654">
                  <c:v>-4.1343119460942002E-4</c:v>
                </c:pt>
                <c:pt idx="1655">
                  <c:v>-4.1628968551672799E-4</c:v>
                </c:pt>
                <c:pt idx="1656">
                  <c:v>-4.5882525108871303E-4</c:v>
                </c:pt>
                <c:pt idx="1657">
                  <c:v>-4.1721145369007901E-4</c:v>
                </c:pt>
                <c:pt idx="1658">
                  <c:v>-3.86426713443288E-4</c:v>
                </c:pt>
                <c:pt idx="1659">
                  <c:v>-3.8429147772228999E-4</c:v>
                </c:pt>
                <c:pt idx="1660">
                  <c:v>-3.7935602318989002E-4</c:v>
                </c:pt>
                <c:pt idx="1661">
                  <c:v>-3.9590464519644898E-4</c:v>
                </c:pt>
                <c:pt idx="1662">
                  <c:v>-3.9921466155050698E-4</c:v>
                </c:pt>
                <c:pt idx="1663">
                  <c:v>-3.9626943868193299E-4</c:v>
                </c:pt>
                <c:pt idx="1664">
                  <c:v>-3.9363562698447999E-4</c:v>
                </c:pt>
                <c:pt idx="1665">
                  <c:v>-4.2651691391563902E-4</c:v>
                </c:pt>
                <c:pt idx="1666">
                  <c:v>-3.9122921426985299E-4</c:v>
                </c:pt>
                <c:pt idx="1667">
                  <c:v>-4.1109811920530702E-4</c:v>
                </c:pt>
                <c:pt idx="1668">
                  <c:v>-4.1985101246586298E-4</c:v>
                </c:pt>
                <c:pt idx="1669">
                  <c:v>-4.1433303192705499E-4</c:v>
                </c:pt>
                <c:pt idx="1670">
                  <c:v>-3.92667864267813E-4</c:v>
                </c:pt>
                <c:pt idx="1671">
                  <c:v>-3.9514307897933602E-4</c:v>
                </c:pt>
                <c:pt idx="1672">
                  <c:v>-4.10270421831978E-4</c:v>
                </c:pt>
                <c:pt idx="1673">
                  <c:v>-4.01267052928479E-4</c:v>
                </c:pt>
                <c:pt idx="1674">
                  <c:v>-4.0106386138857002E-4</c:v>
                </c:pt>
                <c:pt idx="1675">
                  <c:v>-4.2702132366794599E-4</c:v>
                </c:pt>
                <c:pt idx="1676">
                  <c:v>-3.8524155744807699E-4</c:v>
                </c:pt>
                <c:pt idx="1677">
                  <c:v>-3.8948370925999301E-4</c:v>
                </c:pt>
                <c:pt idx="1678">
                  <c:v>-4.5342133943491401E-4</c:v>
                </c:pt>
                <c:pt idx="1679">
                  <c:v>-4.1177890637384199E-4</c:v>
                </c:pt>
                <c:pt idx="1680">
                  <c:v>-4.0585635568306803E-4</c:v>
                </c:pt>
                <c:pt idx="1681">
                  <c:v>-3.9505574365261502E-4</c:v>
                </c:pt>
                <c:pt idx="1682">
                  <c:v>-3.9066847542388098E-4</c:v>
                </c:pt>
                <c:pt idx="1683">
                  <c:v>-3.9831583014562802E-4</c:v>
                </c:pt>
                <c:pt idx="1684">
                  <c:v>-4.1314035600906797E-4</c:v>
                </c:pt>
                <c:pt idx="1685">
                  <c:v>-3.8336489424007199E-4</c:v>
                </c:pt>
                <c:pt idx="1686">
                  <c:v>-3.9495917959789597E-4</c:v>
                </c:pt>
                <c:pt idx="1687">
                  <c:v>-3.9044647179528201E-4</c:v>
                </c:pt>
                <c:pt idx="1688">
                  <c:v>-4.2277987610688802E-4</c:v>
                </c:pt>
                <c:pt idx="1689">
                  <c:v>-4.28011640520499E-4</c:v>
                </c:pt>
                <c:pt idx="1690">
                  <c:v>-3.9450424244672503E-4</c:v>
                </c:pt>
                <c:pt idx="1691">
                  <c:v>-4.1633019370795199E-4</c:v>
                </c:pt>
                <c:pt idx="1692">
                  <c:v>-4.1234353088438302E-4</c:v>
                </c:pt>
                <c:pt idx="1693">
                  <c:v>-3.8065928739735802E-4</c:v>
                </c:pt>
                <c:pt idx="1694">
                  <c:v>-4.12432762200278E-4</c:v>
                </c:pt>
                <c:pt idx="1695">
                  <c:v>-4.1752851704745099E-4</c:v>
                </c:pt>
                <c:pt idx="1696">
                  <c:v>-4.2809646838329801E-4</c:v>
                </c:pt>
                <c:pt idx="1697">
                  <c:v>-4.0410266687200899E-4</c:v>
                </c:pt>
                <c:pt idx="1698">
                  <c:v>-4.07496081949178E-4</c:v>
                </c:pt>
                <c:pt idx="1699">
                  <c:v>-4.1741512822110802E-4</c:v>
                </c:pt>
                <c:pt idx="1700">
                  <c:v>-4.7830589662911698E-4</c:v>
                </c:pt>
                <c:pt idx="1701">
                  <c:v>-4.23835484256047E-4</c:v>
                </c:pt>
                <c:pt idx="1702">
                  <c:v>-3.9811758166229799E-4</c:v>
                </c:pt>
                <c:pt idx="1703">
                  <c:v>-4.0527742506679801E-4</c:v>
                </c:pt>
                <c:pt idx="1704">
                  <c:v>-4.1429420019429999E-4</c:v>
                </c:pt>
                <c:pt idx="1705">
                  <c:v>-4.06412971024578E-4</c:v>
                </c:pt>
                <c:pt idx="1706">
                  <c:v>-4.1993215252225403E-4</c:v>
                </c:pt>
                <c:pt idx="1707">
                  <c:v>-4.1624440137536097E-4</c:v>
                </c:pt>
                <c:pt idx="1708">
                  <c:v>-4.2682372361022703E-4</c:v>
                </c:pt>
                <c:pt idx="1709">
                  <c:v>-4.8843245863046305E-4</c:v>
                </c:pt>
                <c:pt idx="1710">
                  <c:v>-4.3581829968981201E-4</c:v>
                </c:pt>
                <c:pt idx="1711">
                  <c:v>-4.4259883831851502E-4</c:v>
                </c:pt>
                <c:pt idx="1712">
                  <c:v>-4.0083217913767101E-4</c:v>
                </c:pt>
                <c:pt idx="1713">
                  <c:v>-3.88477357274341E-4</c:v>
                </c:pt>
                <c:pt idx="1714">
                  <c:v>-4.2523284244082001E-4</c:v>
                </c:pt>
                <c:pt idx="1715">
                  <c:v>-4.2751213996358999E-4</c:v>
                </c:pt>
                <c:pt idx="1716">
                  <c:v>-3.9276051362751099E-4</c:v>
                </c:pt>
                <c:pt idx="1717">
                  <c:v>-4.7615531392267E-4</c:v>
                </c:pt>
                <c:pt idx="1718">
                  <c:v>-4.49490867150327E-4</c:v>
                </c:pt>
                <c:pt idx="1719">
                  <c:v>-4.1723062251301497E-4</c:v>
                </c:pt>
                <c:pt idx="1720">
                  <c:v>-4.3275936107058398E-4</c:v>
                </c:pt>
                <c:pt idx="1721">
                  <c:v>-4.1174532363370098E-4</c:v>
                </c:pt>
                <c:pt idx="1722">
                  <c:v>-4.27300889753362E-4</c:v>
                </c:pt>
                <c:pt idx="1723">
                  <c:v>-4.0506380629196299E-4</c:v>
                </c:pt>
                <c:pt idx="1724">
                  <c:v>-3.9788801137508002E-4</c:v>
                </c:pt>
                <c:pt idx="1725">
                  <c:v>-4.1223457389038003E-4</c:v>
                </c:pt>
                <c:pt idx="1726">
                  <c:v>-4.1342854626551598E-4</c:v>
                </c:pt>
                <c:pt idx="1727">
                  <c:v>-4.4314762849937301E-4</c:v>
                </c:pt>
                <c:pt idx="1728">
                  <c:v>-4.7447019481490098E-4</c:v>
                </c:pt>
                <c:pt idx="1729">
                  <c:v>-4.6356902555450002E-4</c:v>
                </c:pt>
                <c:pt idx="1730">
                  <c:v>-3.9569369537060498E-4</c:v>
                </c:pt>
                <c:pt idx="1731">
                  <c:v>-4.1918348226301701E-4</c:v>
                </c:pt>
                <c:pt idx="1732">
                  <c:v>-4.1331784571441702E-4</c:v>
                </c:pt>
                <c:pt idx="1733">
                  <c:v>-4.2770438173317003E-4</c:v>
                </c:pt>
                <c:pt idx="1734">
                  <c:v>-3.9673274401545402E-4</c:v>
                </c:pt>
                <c:pt idx="1735">
                  <c:v>-4.33320179592247E-4</c:v>
                </c:pt>
                <c:pt idx="1736">
                  <c:v>-4.60328672351342E-4</c:v>
                </c:pt>
                <c:pt idx="1737">
                  <c:v>-4.0171943744432602E-4</c:v>
                </c:pt>
                <c:pt idx="1738">
                  <c:v>-4.2323403350873E-4</c:v>
                </c:pt>
                <c:pt idx="1739">
                  <c:v>-4.2266426055092502E-4</c:v>
                </c:pt>
                <c:pt idx="1740">
                  <c:v>-4.3901653662822501E-4</c:v>
                </c:pt>
                <c:pt idx="1741">
                  <c:v>-4.4200474204532402E-4</c:v>
                </c:pt>
                <c:pt idx="1742">
                  <c:v>-4.1082345524423201E-4</c:v>
                </c:pt>
                <c:pt idx="1743">
                  <c:v>-4.0117563721699898E-4</c:v>
                </c:pt>
                <c:pt idx="1744">
                  <c:v>-4.1480897846067302E-4</c:v>
                </c:pt>
                <c:pt idx="1745">
                  <c:v>-4.7919574616021198E-4</c:v>
                </c:pt>
                <c:pt idx="1746">
                  <c:v>-4.3977652250752402E-4</c:v>
                </c:pt>
                <c:pt idx="1747">
                  <c:v>-4.36989155366506E-4</c:v>
                </c:pt>
                <c:pt idx="1748">
                  <c:v>-4.1229768296374399E-4</c:v>
                </c:pt>
                <c:pt idx="1749">
                  <c:v>-4.2612067091303302E-4</c:v>
                </c:pt>
                <c:pt idx="1750">
                  <c:v>-4.3908530539053499E-4</c:v>
                </c:pt>
                <c:pt idx="1751">
                  <c:v>-4.61214950241713E-4</c:v>
                </c:pt>
                <c:pt idx="1752">
                  <c:v>-4.6810355620787499E-4</c:v>
                </c:pt>
                <c:pt idx="1753">
                  <c:v>-4.50666738944097E-4</c:v>
                </c:pt>
                <c:pt idx="1754">
                  <c:v>-4.2473271736026297E-4</c:v>
                </c:pt>
                <c:pt idx="1755">
                  <c:v>-4.3213035613818998E-4</c:v>
                </c:pt>
                <c:pt idx="1756">
                  <c:v>-4.2819488202476699E-4</c:v>
                </c:pt>
                <c:pt idx="1757">
                  <c:v>-4.06319518907308E-4</c:v>
                </c:pt>
                <c:pt idx="1758">
                  <c:v>-4.5256484558773598E-4</c:v>
                </c:pt>
                <c:pt idx="1759">
                  <c:v>-4.2183525930927101E-4</c:v>
                </c:pt>
                <c:pt idx="1760">
                  <c:v>-4.3277487594397E-4</c:v>
                </c:pt>
                <c:pt idx="1761">
                  <c:v>-4.2976986472662698E-4</c:v>
                </c:pt>
                <c:pt idx="1762">
                  <c:v>-4.2596970810937599E-4</c:v>
                </c:pt>
                <c:pt idx="1763">
                  <c:v>-4.2106926167438902E-4</c:v>
                </c:pt>
                <c:pt idx="1764">
                  <c:v>-4.19886960870119E-4</c:v>
                </c:pt>
                <c:pt idx="1765">
                  <c:v>-4.26510741246281E-4</c:v>
                </c:pt>
                <c:pt idx="1766">
                  <c:v>-4.1650835240643601E-4</c:v>
                </c:pt>
                <c:pt idx="1767">
                  <c:v>-4.44607379707406E-4</c:v>
                </c:pt>
                <c:pt idx="1768">
                  <c:v>-4.0787365906528098E-4</c:v>
                </c:pt>
                <c:pt idx="1769">
                  <c:v>-4.5733745424033799E-4</c:v>
                </c:pt>
                <c:pt idx="1770">
                  <c:v>-4.22583497389171E-4</c:v>
                </c:pt>
                <c:pt idx="1771">
                  <c:v>-4.1227428571259E-4</c:v>
                </c:pt>
                <c:pt idx="1772">
                  <c:v>-4.44436808612118E-4</c:v>
                </c:pt>
                <c:pt idx="1773">
                  <c:v>-4.2259912318428798E-4</c:v>
                </c:pt>
                <c:pt idx="1774">
                  <c:v>-4.1209929378247298E-4</c:v>
                </c:pt>
                <c:pt idx="1775">
                  <c:v>-4.3721376075497197E-4</c:v>
                </c:pt>
                <c:pt idx="1776">
                  <c:v>-4.3307050764591697E-4</c:v>
                </c:pt>
                <c:pt idx="1777">
                  <c:v>-4.3349469704325399E-4</c:v>
                </c:pt>
                <c:pt idx="1778">
                  <c:v>-4.2266771418267198E-4</c:v>
                </c:pt>
                <c:pt idx="1779">
                  <c:v>-4.4124717273736101E-4</c:v>
                </c:pt>
                <c:pt idx="1780">
                  <c:v>-4.2641509501218798E-4</c:v>
                </c:pt>
                <c:pt idx="1781">
                  <c:v>-4.0376345221278698E-4</c:v>
                </c:pt>
                <c:pt idx="1782">
                  <c:v>-4.7036252978692298E-4</c:v>
                </c:pt>
                <c:pt idx="1783">
                  <c:v>-4.0574665601682302E-4</c:v>
                </c:pt>
                <c:pt idx="1784">
                  <c:v>-4.1501115454706499E-4</c:v>
                </c:pt>
                <c:pt idx="1785">
                  <c:v>-4.3026162853517202E-4</c:v>
                </c:pt>
                <c:pt idx="1786">
                  <c:v>-4.2254253558144398E-4</c:v>
                </c:pt>
                <c:pt idx="1787">
                  <c:v>-4.3526307189556201E-4</c:v>
                </c:pt>
                <c:pt idx="1788">
                  <c:v>-4.2071586042521399E-4</c:v>
                </c:pt>
                <c:pt idx="1789">
                  <c:v>-4.5097777406416799E-4</c:v>
                </c:pt>
                <c:pt idx="1790">
                  <c:v>-4.43668209078708E-4</c:v>
                </c:pt>
                <c:pt idx="1791">
                  <c:v>-4.3822081874321701E-4</c:v>
                </c:pt>
                <c:pt idx="1792">
                  <c:v>-4.08457627068002E-4</c:v>
                </c:pt>
                <c:pt idx="1793">
                  <c:v>-4.4578347725035197E-4</c:v>
                </c:pt>
                <c:pt idx="1794">
                  <c:v>-4.4422751131770801E-4</c:v>
                </c:pt>
                <c:pt idx="1795">
                  <c:v>-4.2366294422459602E-4</c:v>
                </c:pt>
                <c:pt idx="1796">
                  <c:v>-4.3627069615207701E-4</c:v>
                </c:pt>
                <c:pt idx="1797">
                  <c:v>-4.41879311199253E-4</c:v>
                </c:pt>
                <c:pt idx="1798">
                  <c:v>-4.38187546667533E-4</c:v>
                </c:pt>
                <c:pt idx="1799">
                  <c:v>-4.1444706192357599E-4</c:v>
                </c:pt>
                <c:pt idx="1800">
                  <c:v>-4.42598810808553E-4</c:v>
                </c:pt>
                <c:pt idx="1801">
                  <c:v>-4.3196764824065501E-4</c:v>
                </c:pt>
                <c:pt idx="1802">
                  <c:v>-4.2651868080498002E-4</c:v>
                </c:pt>
                <c:pt idx="1803">
                  <c:v>-4.1812316075192599E-4</c:v>
                </c:pt>
                <c:pt idx="1804">
                  <c:v>-4.2617216457328398E-4</c:v>
                </c:pt>
                <c:pt idx="1805">
                  <c:v>-4.2024960735453302E-4</c:v>
                </c:pt>
                <c:pt idx="1806">
                  <c:v>-4.4682701047387601E-4</c:v>
                </c:pt>
                <c:pt idx="1807">
                  <c:v>-4.1828247134154302E-4</c:v>
                </c:pt>
                <c:pt idx="1808">
                  <c:v>-4.4283646233341499E-4</c:v>
                </c:pt>
                <c:pt idx="1809">
                  <c:v>-4.4734025432094902E-4</c:v>
                </c:pt>
                <c:pt idx="1810">
                  <c:v>-4.21224564106444E-4</c:v>
                </c:pt>
                <c:pt idx="1811">
                  <c:v>-4.4615507237547502E-4</c:v>
                </c:pt>
                <c:pt idx="1812">
                  <c:v>-4.2827259871773099E-4</c:v>
                </c:pt>
                <c:pt idx="1813">
                  <c:v>-4.6288612280958398E-4</c:v>
                </c:pt>
                <c:pt idx="1814">
                  <c:v>-4.8928899939003801E-4</c:v>
                </c:pt>
                <c:pt idx="1815">
                  <c:v>-4.3913532486899998E-4</c:v>
                </c:pt>
                <c:pt idx="1816">
                  <c:v>-4.41027574340717E-4</c:v>
                </c:pt>
                <c:pt idx="1817">
                  <c:v>-4.4131602607339201E-4</c:v>
                </c:pt>
                <c:pt idx="1818">
                  <c:v>-4.15477962197927E-4</c:v>
                </c:pt>
                <c:pt idx="1819">
                  <c:v>-4.4136613620390802E-4</c:v>
                </c:pt>
                <c:pt idx="1820">
                  <c:v>-4.3175367201279399E-4</c:v>
                </c:pt>
                <c:pt idx="1821">
                  <c:v>-4.4658706604931502E-4</c:v>
                </c:pt>
                <c:pt idx="1822">
                  <c:v>-4.4868988520187198E-4</c:v>
                </c:pt>
                <c:pt idx="1823">
                  <c:v>-4.4076142725271098E-4</c:v>
                </c:pt>
                <c:pt idx="1824">
                  <c:v>-4.25787169706303E-4</c:v>
                </c:pt>
                <c:pt idx="1825">
                  <c:v>-4.2314451610685802E-4</c:v>
                </c:pt>
                <c:pt idx="1826">
                  <c:v>-4.1644934028547899E-4</c:v>
                </c:pt>
                <c:pt idx="1827">
                  <c:v>-4.5503611481349798E-4</c:v>
                </c:pt>
                <c:pt idx="1828">
                  <c:v>-4.16680627665327E-4</c:v>
                </c:pt>
                <c:pt idx="1829">
                  <c:v>-4.2908075087128798E-4</c:v>
                </c:pt>
                <c:pt idx="1830">
                  <c:v>-4.2614696716467899E-4</c:v>
                </c:pt>
                <c:pt idx="1831">
                  <c:v>-4.0919848358418501E-4</c:v>
                </c:pt>
                <c:pt idx="1832">
                  <c:v>-4.5460606261454601E-4</c:v>
                </c:pt>
                <c:pt idx="1833">
                  <c:v>-4.17737002279144E-4</c:v>
                </c:pt>
                <c:pt idx="1834">
                  <c:v>-4.6398225940009899E-4</c:v>
                </c:pt>
                <c:pt idx="1835">
                  <c:v>-4.49859601566735E-4</c:v>
                </c:pt>
                <c:pt idx="1836">
                  <c:v>-4.4420603372116502E-4</c:v>
                </c:pt>
                <c:pt idx="1837">
                  <c:v>-4.4609743191524398E-4</c:v>
                </c:pt>
                <c:pt idx="1838">
                  <c:v>-4.2875716999882501E-4</c:v>
                </c:pt>
                <c:pt idx="1839">
                  <c:v>-4.7202411123402398E-4</c:v>
                </c:pt>
                <c:pt idx="1840">
                  <c:v>-4.5308566097012899E-4</c:v>
                </c:pt>
                <c:pt idx="1841">
                  <c:v>-4.2754642689561099E-4</c:v>
                </c:pt>
                <c:pt idx="1842">
                  <c:v>-4.3497828877983802E-4</c:v>
                </c:pt>
                <c:pt idx="1843">
                  <c:v>-4.5389747834945801E-4</c:v>
                </c:pt>
                <c:pt idx="1844">
                  <c:v>-4.1985656429547799E-4</c:v>
                </c:pt>
                <c:pt idx="1845">
                  <c:v>-4.1911156603468099E-4</c:v>
                </c:pt>
                <c:pt idx="1846">
                  <c:v>-4.3520479293693401E-4</c:v>
                </c:pt>
                <c:pt idx="1847">
                  <c:v>-3.9030774975830899E-4</c:v>
                </c:pt>
                <c:pt idx="1848">
                  <c:v>-4.5111399965759E-4</c:v>
                </c:pt>
                <c:pt idx="1849">
                  <c:v>-4.1201676653115899E-4</c:v>
                </c:pt>
                <c:pt idx="1850">
                  <c:v>-4.5396760025005501E-4</c:v>
                </c:pt>
                <c:pt idx="1851">
                  <c:v>-4.5176575024099798E-4</c:v>
                </c:pt>
                <c:pt idx="1852">
                  <c:v>-4.29970462430947E-4</c:v>
                </c:pt>
                <c:pt idx="1853">
                  <c:v>-4.2613627403642498E-4</c:v>
                </c:pt>
                <c:pt idx="1854">
                  <c:v>-4.26027797389299E-4</c:v>
                </c:pt>
                <c:pt idx="1855">
                  <c:v>-4.2234682987861601E-4</c:v>
                </c:pt>
                <c:pt idx="1856">
                  <c:v>-4.2679019032854998E-4</c:v>
                </c:pt>
                <c:pt idx="1857">
                  <c:v>-4.32451913169006E-4</c:v>
                </c:pt>
                <c:pt idx="1858">
                  <c:v>-4.6741450035608402E-4</c:v>
                </c:pt>
                <c:pt idx="1859">
                  <c:v>-4.7891240607135998E-4</c:v>
                </c:pt>
                <c:pt idx="1860">
                  <c:v>-4.1951532978001999E-4</c:v>
                </c:pt>
                <c:pt idx="1861">
                  <c:v>-4.573957942905E-4</c:v>
                </c:pt>
                <c:pt idx="1862">
                  <c:v>-4.0996062602902101E-4</c:v>
                </c:pt>
                <c:pt idx="1863">
                  <c:v>-4.1049684266629898E-4</c:v>
                </c:pt>
                <c:pt idx="1864">
                  <c:v>-4.31585938150715E-4</c:v>
                </c:pt>
                <c:pt idx="1865">
                  <c:v>-4.2378628384876198E-4</c:v>
                </c:pt>
                <c:pt idx="1866">
                  <c:v>-4.2100921792815899E-4</c:v>
                </c:pt>
                <c:pt idx="1867">
                  <c:v>-4.4642438750390798E-4</c:v>
                </c:pt>
                <c:pt idx="1868">
                  <c:v>-4.22574268465636E-4</c:v>
                </c:pt>
                <c:pt idx="1869">
                  <c:v>-4.3244063695240702E-4</c:v>
                </c:pt>
                <c:pt idx="1870">
                  <c:v>-4.2341099025427798E-4</c:v>
                </c:pt>
                <c:pt idx="1871">
                  <c:v>-4.2587084627135699E-4</c:v>
                </c:pt>
                <c:pt idx="1872">
                  <c:v>-4.1762325629020298E-4</c:v>
                </c:pt>
                <c:pt idx="1873">
                  <c:v>-4.0202861807365499E-4</c:v>
                </c:pt>
                <c:pt idx="1874">
                  <c:v>-4.4406421202891199E-4</c:v>
                </c:pt>
                <c:pt idx="1875">
                  <c:v>-4.5371879073962599E-4</c:v>
                </c:pt>
                <c:pt idx="1876">
                  <c:v>-4.6493245205141002E-4</c:v>
                </c:pt>
                <c:pt idx="1877">
                  <c:v>-4.9169287786850104E-4</c:v>
                </c:pt>
                <c:pt idx="1878">
                  <c:v>-4.3247694558754202E-4</c:v>
                </c:pt>
                <c:pt idx="1879">
                  <c:v>-4.2045912643061298E-4</c:v>
                </c:pt>
                <c:pt idx="1880">
                  <c:v>-4.39932500514607E-4</c:v>
                </c:pt>
                <c:pt idx="1881">
                  <c:v>-4.39599177106293E-4</c:v>
                </c:pt>
                <c:pt idx="1882">
                  <c:v>-4.7469845163969099E-4</c:v>
                </c:pt>
                <c:pt idx="1883">
                  <c:v>-4.4732146541160301E-4</c:v>
                </c:pt>
                <c:pt idx="1884">
                  <c:v>-4.4814369117877499E-4</c:v>
                </c:pt>
                <c:pt idx="1885">
                  <c:v>-4.3712843950042001E-4</c:v>
                </c:pt>
                <c:pt idx="1886">
                  <c:v>-4.3377409699771802E-4</c:v>
                </c:pt>
                <c:pt idx="1887">
                  <c:v>-4.39646965164925E-4</c:v>
                </c:pt>
                <c:pt idx="1888">
                  <c:v>-4.5226816990746199E-4</c:v>
                </c:pt>
                <c:pt idx="1889">
                  <c:v>-4.3637971447495102E-4</c:v>
                </c:pt>
                <c:pt idx="1890">
                  <c:v>-4.3690707070456199E-4</c:v>
                </c:pt>
                <c:pt idx="1891">
                  <c:v>-4.4333476122205602E-4</c:v>
                </c:pt>
                <c:pt idx="1892">
                  <c:v>-4.0211385523901801E-4</c:v>
                </c:pt>
                <c:pt idx="1893">
                  <c:v>-4.3957791788663602E-4</c:v>
                </c:pt>
                <c:pt idx="1894">
                  <c:v>-4.3185628983398601E-4</c:v>
                </c:pt>
                <c:pt idx="1895">
                  <c:v>-4.4768784968127098E-4</c:v>
                </c:pt>
                <c:pt idx="1896">
                  <c:v>-4.4771945594986501E-4</c:v>
                </c:pt>
                <c:pt idx="1897">
                  <c:v>-4.7450304153826798E-4</c:v>
                </c:pt>
                <c:pt idx="1898">
                  <c:v>-4.2552839942031301E-4</c:v>
                </c:pt>
                <c:pt idx="1899">
                  <c:v>-4.3876216712058602E-4</c:v>
                </c:pt>
                <c:pt idx="1900">
                  <c:v>-4.6969782844131499E-4</c:v>
                </c:pt>
                <c:pt idx="1901">
                  <c:v>-4.4624348886361802E-4</c:v>
                </c:pt>
                <c:pt idx="1902">
                  <c:v>-4.8101238561868001E-4</c:v>
                </c:pt>
                <c:pt idx="1903">
                  <c:v>-4.2164072117446301E-4</c:v>
                </c:pt>
                <c:pt idx="1904">
                  <c:v>-4.3090141703098302E-4</c:v>
                </c:pt>
                <c:pt idx="1905">
                  <c:v>-4.6906466256001298E-4</c:v>
                </c:pt>
                <c:pt idx="1906">
                  <c:v>-4.98829611826131E-4</c:v>
                </c:pt>
                <c:pt idx="1907">
                  <c:v>-4.4820304292475901E-4</c:v>
                </c:pt>
                <c:pt idx="1908">
                  <c:v>-4.07504834620045E-4</c:v>
                </c:pt>
                <c:pt idx="1909">
                  <c:v>-4.1335087571781E-4</c:v>
                </c:pt>
                <c:pt idx="1910">
                  <c:v>-4.5616017920527702E-4</c:v>
                </c:pt>
                <c:pt idx="1911">
                  <c:v>-4.1707687339211498E-4</c:v>
                </c:pt>
                <c:pt idx="1912">
                  <c:v>-4.3968120180572001E-4</c:v>
                </c:pt>
                <c:pt idx="1913">
                  <c:v>-4.5599828027858701E-4</c:v>
                </c:pt>
                <c:pt idx="1914">
                  <c:v>-4.5949179962225802E-4</c:v>
                </c:pt>
                <c:pt idx="1915">
                  <c:v>-4.4072419119276201E-4</c:v>
                </c:pt>
                <c:pt idx="1916">
                  <c:v>-4.1401041024440803E-4</c:v>
                </c:pt>
                <c:pt idx="1917">
                  <c:v>-4.7027500117041802E-4</c:v>
                </c:pt>
                <c:pt idx="1918">
                  <c:v>-4.5642766497195199E-4</c:v>
                </c:pt>
                <c:pt idx="1919">
                  <c:v>-4.4641488757418202E-4</c:v>
                </c:pt>
                <c:pt idx="1920">
                  <c:v>-4.7662878703359698E-4</c:v>
                </c:pt>
                <c:pt idx="1921">
                  <c:v>-4.51885279542574E-4</c:v>
                </c:pt>
                <c:pt idx="1922">
                  <c:v>-4.4028649970056502E-4</c:v>
                </c:pt>
                <c:pt idx="1923">
                  <c:v>-4.3603147363678E-4</c:v>
                </c:pt>
                <c:pt idx="1924">
                  <c:v>-4.2811539167403502E-4</c:v>
                </c:pt>
                <c:pt idx="1925">
                  <c:v>-4.7770582857730999E-4</c:v>
                </c:pt>
                <c:pt idx="1926">
                  <c:v>-4.4209854463428801E-4</c:v>
                </c:pt>
                <c:pt idx="1927">
                  <c:v>-4.5291150116200601E-4</c:v>
                </c:pt>
                <c:pt idx="1928">
                  <c:v>-4.27859301130918E-4</c:v>
                </c:pt>
                <c:pt idx="1929">
                  <c:v>-4.5313074344724397E-4</c:v>
                </c:pt>
                <c:pt idx="1930">
                  <c:v>-4.43841028378704E-4</c:v>
                </c:pt>
                <c:pt idx="1931">
                  <c:v>-4.3941396971725099E-4</c:v>
                </c:pt>
                <c:pt idx="1932">
                  <c:v>-4.7571445214701202E-4</c:v>
                </c:pt>
                <c:pt idx="1933">
                  <c:v>-4.5201842365376999E-4</c:v>
                </c:pt>
                <c:pt idx="1934">
                  <c:v>-4.4040229997512401E-4</c:v>
                </c:pt>
                <c:pt idx="1935">
                  <c:v>-4.2501691883491501E-4</c:v>
                </c:pt>
                <c:pt idx="1936">
                  <c:v>-4.94247765869502E-4</c:v>
                </c:pt>
                <c:pt idx="1937">
                  <c:v>-4.35955617579383E-4</c:v>
                </c:pt>
                <c:pt idx="1938">
                  <c:v>-4.38740123565069E-4</c:v>
                </c:pt>
                <c:pt idx="1939">
                  <c:v>-4.3448926321825902E-4</c:v>
                </c:pt>
                <c:pt idx="1940">
                  <c:v>-4.8865973190000199E-4</c:v>
                </c:pt>
                <c:pt idx="1941">
                  <c:v>-4.50507253641912E-4</c:v>
                </c:pt>
                <c:pt idx="1942">
                  <c:v>-4.3767761816286002E-4</c:v>
                </c:pt>
                <c:pt idx="1943">
                  <c:v>-4.5748524743329102E-4</c:v>
                </c:pt>
                <c:pt idx="1944">
                  <c:v>-4.6282228236029199E-4</c:v>
                </c:pt>
                <c:pt idx="1945">
                  <c:v>-4.4528094599383198E-4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85C-45A5-AB0E-2AFC830AC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603792"/>
        <c:axId val="81181056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virg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2"/>
                  <c:spPr>
                    <a:noFill/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'[manParal_Aries_Nb3Sn_Nb_Cu(SUBU2)DL_11_02_19.xlsx]data_Loop'!$B$14:$B$2016</c15:sqref>
                        </c15:formulaRef>
                      </c:ext>
                    </c:extLst>
                    <c:numCache>
                      <c:formatCode>General</c:formatCode>
                      <c:ptCount val="2003"/>
                      <c:pt idx="0">
                        <c:v>3.01568698883057</c:v>
                      </c:pt>
                      <c:pt idx="1">
                        <c:v>7.3934099674224898</c:v>
                      </c:pt>
                      <c:pt idx="2">
                        <c:v>12.111031532287599</c:v>
                      </c:pt>
                      <c:pt idx="3">
                        <c:v>16.982650279998801</c:v>
                      </c:pt>
                      <c:pt idx="4">
                        <c:v>22.0652465820313</c:v>
                      </c:pt>
                      <c:pt idx="5">
                        <c:v>27.100732803344702</c:v>
                      </c:pt>
                      <c:pt idx="6">
                        <c:v>32.090798377990701</c:v>
                      </c:pt>
                      <c:pt idx="7">
                        <c:v>37.170186996459996</c:v>
                      </c:pt>
                      <c:pt idx="8">
                        <c:v>42.2751979827881</c:v>
                      </c:pt>
                      <c:pt idx="9">
                        <c:v>47.204286575317397</c:v>
                      </c:pt>
                      <c:pt idx="10">
                        <c:v>52.171100616455099</c:v>
                      </c:pt>
                      <c:pt idx="11">
                        <c:v>70.479358673095703</c:v>
                      </c:pt>
                      <c:pt idx="12">
                        <c:v>72.679874420166001</c:v>
                      </c:pt>
                      <c:pt idx="13">
                        <c:v>77.256942749023395</c:v>
                      </c:pt>
                      <c:pt idx="14">
                        <c:v>82.311832427978501</c:v>
                      </c:pt>
                      <c:pt idx="15">
                        <c:v>87.228404998779297</c:v>
                      </c:pt>
                      <c:pt idx="16">
                        <c:v>92.119827270507798</c:v>
                      </c:pt>
                      <c:pt idx="17">
                        <c:v>97.111846923828097</c:v>
                      </c:pt>
                      <c:pt idx="18">
                        <c:v>102.154167175293</c:v>
                      </c:pt>
                      <c:pt idx="19">
                        <c:v>107.146183013916</c:v>
                      </c:pt>
                      <c:pt idx="20">
                        <c:v>112.037609100342</c:v>
                      </c:pt>
                      <c:pt idx="21">
                        <c:v>117.130229949951</c:v>
                      </c:pt>
                      <c:pt idx="22">
                        <c:v>122.247989654541</c:v>
                      </c:pt>
                      <c:pt idx="23">
                        <c:v>127.13941192627</c:v>
                      </c:pt>
                      <c:pt idx="24">
                        <c:v>132.24459838867199</c:v>
                      </c:pt>
                      <c:pt idx="25">
                        <c:v>137.274337768555</c:v>
                      </c:pt>
                      <c:pt idx="26">
                        <c:v>142.11546325683599</c:v>
                      </c:pt>
                      <c:pt idx="27">
                        <c:v>147.12005615234401</c:v>
                      </c:pt>
                      <c:pt idx="28">
                        <c:v>152.13722991943399</c:v>
                      </c:pt>
                      <c:pt idx="29">
                        <c:v>157.17955017089801</c:v>
                      </c:pt>
                      <c:pt idx="30">
                        <c:v>162.14641571044899</c:v>
                      </c:pt>
                      <c:pt idx="31">
                        <c:v>167.18873596191401</c:v>
                      </c:pt>
                      <c:pt idx="32">
                        <c:v>172.28135681152301</c:v>
                      </c:pt>
                      <c:pt idx="33">
                        <c:v>177.22307586669899</c:v>
                      </c:pt>
                      <c:pt idx="34">
                        <c:v>182.21509552001999</c:v>
                      </c:pt>
                      <c:pt idx="35">
                        <c:v>187.29513549804699</c:v>
                      </c:pt>
                      <c:pt idx="36">
                        <c:v>192.387748718262</c:v>
                      </c:pt>
                      <c:pt idx="37">
                        <c:v>197.304328918457</c:v>
                      </c:pt>
                      <c:pt idx="38">
                        <c:v>202.12031555175801</c:v>
                      </c:pt>
                      <c:pt idx="39">
                        <c:v>207.07460784912101</c:v>
                      </c:pt>
                      <c:pt idx="40">
                        <c:v>212.12949371337899</c:v>
                      </c:pt>
                      <c:pt idx="41">
                        <c:v>217.14666748046901</c:v>
                      </c:pt>
                      <c:pt idx="42">
                        <c:v>222.20156097412101</c:v>
                      </c:pt>
                      <c:pt idx="43">
                        <c:v>227.36961364746099</c:v>
                      </c:pt>
                      <c:pt idx="44">
                        <c:v>232.474800109863</c:v>
                      </c:pt>
                      <c:pt idx="45">
                        <c:v>237.41653442382801</c:v>
                      </c:pt>
                      <c:pt idx="46">
                        <c:v>242.43370056152301</c:v>
                      </c:pt>
                      <c:pt idx="47">
                        <c:v>247.70234680175801</c:v>
                      </c:pt>
                      <c:pt idx="48">
                        <c:v>252.895561218262</c:v>
                      </c:pt>
                      <c:pt idx="49">
                        <c:v>257.46005249023398</c:v>
                      </c:pt>
                      <c:pt idx="50">
                        <c:v>262.062255859375</c:v>
                      </c:pt>
                      <c:pt idx="51">
                        <c:v>266.99140930175798</c:v>
                      </c:pt>
                      <c:pt idx="52">
                        <c:v>272.37324523925798</c:v>
                      </c:pt>
                      <c:pt idx="53">
                        <c:v>277.35269165039102</c:v>
                      </c:pt>
                      <c:pt idx="54">
                        <c:v>281.95491027832003</c:v>
                      </c:pt>
                      <c:pt idx="55">
                        <c:v>286.93434143066401</c:v>
                      </c:pt>
                      <c:pt idx="56">
                        <c:v>291.85090637207003</c:v>
                      </c:pt>
                      <c:pt idx="57">
                        <c:v>296.91838073730497</c:v>
                      </c:pt>
                      <c:pt idx="58">
                        <c:v>302.03662109375</c:v>
                      </c:pt>
                      <c:pt idx="59">
                        <c:v>307.00349426269503</c:v>
                      </c:pt>
                      <c:pt idx="60">
                        <c:v>311.89443969726602</c:v>
                      </c:pt>
                      <c:pt idx="61">
                        <c:v>316.92417907714798</c:v>
                      </c:pt>
                      <c:pt idx="62">
                        <c:v>322.09223937988298</c:v>
                      </c:pt>
                      <c:pt idx="63">
                        <c:v>327.05911254882801</c:v>
                      </c:pt>
                      <c:pt idx="64">
                        <c:v>331.97569274902298</c:v>
                      </c:pt>
                      <c:pt idx="65">
                        <c:v>337.00543212890602</c:v>
                      </c:pt>
                      <c:pt idx="66">
                        <c:v>342.03517150878901</c:v>
                      </c:pt>
                      <c:pt idx="67">
                        <c:v>347.21580505371099</c:v>
                      </c:pt>
                      <c:pt idx="68">
                        <c:v>352.22039794921898</c:v>
                      </c:pt>
                      <c:pt idx="69">
                        <c:v>357.04895019531301</c:v>
                      </c:pt>
                      <c:pt idx="70">
                        <c:v>362.00325012207003</c:v>
                      </c:pt>
                      <c:pt idx="71">
                        <c:v>367.04557800292997</c:v>
                      </c:pt>
                      <c:pt idx="72">
                        <c:v>372.0380859375</c:v>
                      </c:pt>
                      <c:pt idx="73">
                        <c:v>377.07991027832003</c:v>
                      </c:pt>
                      <c:pt idx="74">
                        <c:v>382.05838012695301</c:v>
                      </c:pt>
                      <c:pt idx="75">
                        <c:v>386.91207885742199</c:v>
                      </c:pt>
                      <c:pt idx="76">
                        <c:v>391.81703186035202</c:v>
                      </c:pt>
                      <c:pt idx="77">
                        <c:v>396.859375</c:v>
                      </c:pt>
                      <c:pt idx="78">
                        <c:v>401.90075683593699</c:v>
                      </c:pt>
                      <c:pt idx="79">
                        <c:v>406.98077392578102</c:v>
                      </c:pt>
                      <c:pt idx="80">
                        <c:v>411.96018981933599</c:v>
                      </c:pt>
                      <c:pt idx="81">
                        <c:v>416.92706298828102</c:v>
                      </c:pt>
                      <c:pt idx="82">
                        <c:v>421.98294067382801</c:v>
                      </c:pt>
                      <c:pt idx="83">
                        <c:v>426.91207885742199</c:v>
                      </c:pt>
                      <c:pt idx="84">
                        <c:v>431.99114990234398</c:v>
                      </c:pt>
                      <c:pt idx="85">
                        <c:v>437.04605102539102</c:v>
                      </c:pt>
                      <c:pt idx="86">
                        <c:v>441.92489624023398</c:v>
                      </c:pt>
                      <c:pt idx="87">
                        <c:v>446.91787719726602</c:v>
                      </c:pt>
                      <c:pt idx="88">
                        <c:v>452.01145935058599</c:v>
                      </c:pt>
                      <c:pt idx="89">
                        <c:v>456.91546630859398</c:v>
                      </c:pt>
                      <c:pt idx="90">
                        <c:v>461.94424438476602</c:v>
                      </c:pt>
                      <c:pt idx="91">
                        <c:v>467.04943847656199</c:v>
                      </c:pt>
                      <c:pt idx="92">
                        <c:v>471.90409851074202</c:v>
                      </c:pt>
                      <c:pt idx="93">
                        <c:v>476.95802307128901</c:v>
                      </c:pt>
                      <c:pt idx="94">
                        <c:v>482.07579040527298</c:v>
                      </c:pt>
                      <c:pt idx="95">
                        <c:v>486.88015747070301</c:v>
                      </c:pt>
                      <c:pt idx="96">
                        <c:v>491.82092285156199</c:v>
                      </c:pt>
                      <c:pt idx="97">
                        <c:v>496.89999389648398</c:v>
                      </c:pt>
                      <c:pt idx="98">
                        <c:v>501.84266662597702</c:v>
                      </c:pt>
                      <c:pt idx="99">
                        <c:v>506.91012573242199</c:v>
                      </c:pt>
                      <c:pt idx="100">
                        <c:v>511.95243835449202</c:v>
                      </c:pt>
                      <c:pt idx="101">
                        <c:v>516.84481811523403</c:v>
                      </c:pt>
                      <c:pt idx="102">
                        <c:v>521.84942626953102</c:v>
                      </c:pt>
                      <c:pt idx="103">
                        <c:v>527.01751708984398</c:v>
                      </c:pt>
                      <c:pt idx="104">
                        <c:v>532.08401489257801</c:v>
                      </c:pt>
                      <c:pt idx="105">
                        <c:v>536.97540283203102</c:v>
                      </c:pt>
                      <c:pt idx="106">
                        <c:v>541.9306640625</c:v>
                      </c:pt>
                      <c:pt idx="107">
                        <c:v>546.87142944335903</c:v>
                      </c:pt>
                      <c:pt idx="108">
                        <c:v>551.79962158203102</c:v>
                      </c:pt>
                      <c:pt idx="109">
                        <c:v>556.80517578125</c:v>
                      </c:pt>
                      <c:pt idx="110">
                        <c:v>561.96160888671898</c:v>
                      </c:pt>
                      <c:pt idx="111">
                        <c:v>567.09194946289097</c:v>
                      </c:pt>
                      <c:pt idx="112">
                        <c:v>572.108154296875</c:v>
                      </c:pt>
                      <c:pt idx="113">
                        <c:v>577.22592163085903</c:v>
                      </c:pt>
                      <c:pt idx="114">
                        <c:v>582.24310302734398</c:v>
                      </c:pt>
                      <c:pt idx="115">
                        <c:v>587.25933837890602</c:v>
                      </c:pt>
                      <c:pt idx="116">
                        <c:v>592.4912109375</c:v>
                      </c:pt>
                      <c:pt idx="117">
                        <c:v>597.2578125</c:v>
                      </c:pt>
                      <c:pt idx="118">
                        <c:v>601.89776611328102</c:v>
                      </c:pt>
                      <c:pt idx="119">
                        <c:v>606.93914794921898</c:v>
                      </c:pt>
                      <c:pt idx="120">
                        <c:v>611.85476684570301</c:v>
                      </c:pt>
                      <c:pt idx="121">
                        <c:v>616.75875854492199</c:v>
                      </c:pt>
                      <c:pt idx="122">
                        <c:v>621.76336669921898</c:v>
                      </c:pt>
                      <c:pt idx="123">
                        <c:v>626.79312133789097</c:v>
                      </c:pt>
                      <c:pt idx="124">
                        <c:v>631.86056518554699</c:v>
                      </c:pt>
                      <c:pt idx="125">
                        <c:v>636.80322265625</c:v>
                      </c:pt>
                      <c:pt idx="126">
                        <c:v>641.72076416015602</c:v>
                      </c:pt>
                      <c:pt idx="127">
                        <c:v>646.83856201171898</c:v>
                      </c:pt>
                      <c:pt idx="128">
                        <c:v>651.805419921875</c:v>
                      </c:pt>
                      <c:pt idx="129">
                        <c:v>656.62042236328102</c:v>
                      </c:pt>
                      <c:pt idx="130">
                        <c:v>661.58633422851597</c:v>
                      </c:pt>
                      <c:pt idx="131">
                        <c:v>666.57833862304699</c:v>
                      </c:pt>
                      <c:pt idx="132">
                        <c:v>671.59552001953102</c:v>
                      </c:pt>
                      <c:pt idx="133">
                        <c:v>676.62527465820301</c:v>
                      </c:pt>
                      <c:pt idx="134">
                        <c:v>681.68014526367199</c:v>
                      </c:pt>
                      <c:pt idx="135">
                        <c:v>686.73504638671898</c:v>
                      </c:pt>
                      <c:pt idx="136">
                        <c:v>691.75222778320301</c:v>
                      </c:pt>
                      <c:pt idx="137">
                        <c:v>696.78195190429699</c:v>
                      </c:pt>
                      <c:pt idx="138">
                        <c:v>701.88809204101597</c:v>
                      </c:pt>
                      <c:pt idx="139">
                        <c:v>706.85592651367199</c:v>
                      </c:pt>
                      <c:pt idx="140">
                        <c:v>711.69610595703102</c:v>
                      </c:pt>
                      <c:pt idx="141">
                        <c:v>716.725830078125</c:v>
                      </c:pt>
                      <c:pt idx="142">
                        <c:v>721.78167724609398</c:v>
                      </c:pt>
                      <c:pt idx="143">
                        <c:v>726.66052246093705</c:v>
                      </c:pt>
                      <c:pt idx="144">
                        <c:v>731.57708740234398</c:v>
                      </c:pt>
                      <c:pt idx="145">
                        <c:v>736.63104248046898</c:v>
                      </c:pt>
                      <c:pt idx="146">
                        <c:v>741.68499755859398</c:v>
                      </c:pt>
                      <c:pt idx="147">
                        <c:v>746.70220947265602</c:v>
                      </c:pt>
                      <c:pt idx="148">
                        <c:v>751.59365844726597</c:v>
                      </c:pt>
                      <c:pt idx="149">
                        <c:v>756.62338256835903</c:v>
                      </c:pt>
                      <c:pt idx="150">
                        <c:v>761.67822265625</c:v>
                      </c:pt>
                      <c:pt idx="151">
                        <c:v>766.61993408203102</c:v>
                      </c:pt>
                      <c:pt idx="152">
                        <c:v>771.57424926757801</c:v>
                      </c:pt>
                      <c:pt idx="153">
                        <c:v>776.65615844726597</c:v>
                      </c:pt>
                      <c:pt idx="154">
                        <c:v>781.68591308593795</c:v>
                      </c:pt>
                      <c:pt idx="155">
                        <c:v>786.56289672851597</c:v>
                      </c:pt>
                      <c:pt idx="156">
                        <c:v>791.68063354492199</c:v>
                      </c:pt>
                      <c:pt idx="157">
                        <c:v>796.68524169921898</c:v>
                      </c:pt>
                      <c:pt idx="158">
                        <c:v>801.55157470703102</c:v>
                      </c:pt>
                      <c:pt idx="159">
                        <c:v>806.75735473632801</c:v>
                      </c:pt>
                      <c:pt idx="160">
                        <c:v>811.93795776367199</c:v>
                      </c:pt>
                      <c:pt idx="161">
                        <c:v>816.80422973632801</c:v>
                      </c:pt>
                      <c:pt idx="162">
                        <c:v>821.657958984375</c:v>
                      </c:pt>
                      <c:pt idx="163">
                        <c:v>826.77569580078102</c:v>
                      </c:pt>
                      <c:pt idx="164">
                        <c:v>831.79284667968795</c:v>
                      </c:pt>
                      <c:pt idx="165">
                        <c:v>836.63400268554699</c:v>
                      </c:pt>
                      <c:pt idx="166">
                        <c:v>841.71588134765602</c:v>
                      </c:pt>
                      <c:pt idx="167">
                        <c:v>846.81039428710903</c:v>
                      </c:pt>
                      <c:pt idx="168">
                        <c:v>851.66223144531295</c:v>
                      </c:pt>
                      <c:pt idx="169">
                        <c:v>856.526611328125</c:v>
                      </c:pt>
                      <c:pt idx="170">
                        <c:v>861.59408569335903</c:v>
                      </c:pt>
                      <c:pt idx="171">
                        <c:v>866.71371459960903</c:v>
                      </c:pt>
                      <c:pt idx="172">
                        <c:v>871.86923217773403</c:v>
                      </c:pt>
                      <c:pt idx="173">
                        <c:v>876.79650878906295</c:v>
                      </c:pt>
                      <c:pt idx="174">
                        <c:v>881.68978881835903</c:v>
                      </c:pt>
                      <c:pt idx="175">
                        <c:v>886.64407348632801</c:v>
                      </c:pt>
                      <c:pt idx="176">
                        <c:v>891.67379760742199</c:v>
                      </c:pt>
                      <c:pt idx="177">
                        <c:v>896.82928466796898</c:v>
                      </c:pt>
                      <c:pt idx="178">
                        <c:v>901.79431152343705</c:v>
                      </c:pt>
                      <c:pt idx="179">
                        <c:v>906.836669921875</c:v>
                      </c:pt>
                      <c:pt idx="180">
                        <c:v>911.97958374023403</c:v>
                      </c:pt>
                      <c:pt idx="181">
                        <c:v>916.98416137695301</c:v>
                      </c:pt>
                      <c:pt idx="182">
                        <c:v>922.00131225585903</c:v>
                      </c:pt>
                      <c:pt idx="183">
                        <c:v>927.13162231445301</c:v>
                      </c:pt>
                      <c:pt idx="184">
                        <c:v>932.18838500976597</c:v>
                      </c:pt>
                      <c:pt idx="185">
                        <c:v>936.85348510742199</c:v>
                      </c:pt>
                      <c:pt idx="186">
                        <c:v>941.46640014648403</c:v>
                      </c:pt>
                      <c:pt idx="187">
                        <c:v>946.82305908203102</c:v>
                      </c:pt>
                      <c:pt idx="188">
                        <c:v>951.86538696289097</c:v>
                      </c:pt>
                      <c:pt idx="189">
                        <c:v>956.69393920898403</c:v>
                      </c:pt>
                      <c:pt idx="190">
                        <c:v>961.76327514648403</c:v>
                      </c:pt>
                      <c:pt idx="191">
                        <c:v>966.57925415039097</c:v>
                      </c:pt>
                      <c:pt idx="192">
                        <c:v>971.51907348632801</c:v>
                      </c:pt>
                      <c:pt idx="193">
                        <c:v>976.61358642578102</c:v>
                      </c:pt>
                      <c:pt idx="194">
                        <c:v>981.61819458007801</c:v>
                      </c:pt>
                      <c:pt idx="195">
                        <c:v>986.47003173828102</c:v>
                      </c:pt>
                      <c:pt idx="196">
                        <c:v>991.37405395507801</c:v>
                      </c:pt>
                      <c:pt idx="197">
                        <c:v>996.46664428710903</c:v>
                      </c:pt>
                      <c:pt idx="198">
                        <c:v>1001.4837951660199</c:v>
                      </c:pt>
                      <c:pt idx="199">
                        <c:v>1006.5405578613299</c:v>
                      </c:pt>
                      <c:pt idx="200">
                        <c:v>1011.58288574219</c:v>
                      </c:pt>
                      <c:pt idx="201">
                        <c:v>1016.5497741699201</c:v>
                      </c:pt>
                      <c:pt idx="202">
                        <c:v>1021.4933776855499</c:v>
                      </c:pt>
                      <c:pt idx="203">
                        <c:v>1026.3829040527301</c:v>
                      </c:pt>
                      <c:pt idx="204">
                        <c:v>1031.41076660156</c:v>
                      </c:pt>
                      <c:pt idx="205">
                        <c:v>1036.53039550781</c:v>
                      </c:pt>
                      <c:pt idx="206">
                        <c:v>1041.5349731445301</c:v>
                      </c:pt>
                      <c:pt idx="207">
                        <c:v>1046.42456054688</c:v>
                      </c:pt>
                      <c:pt idx="208">
                        <c:v>1051.49206542969</c:v>
                      </c:pt>
                      <c:pt idx="209">
                        <c:v>1056.4840698242199</c:v>
                      </c:pt>
                      <c:pt idx="210">
                        <c:v>1061.47607421875</c:v>
                      </c:pt>
                      <c:pt idx="211">
                        <c:v>1066.4177856445301</c:v>
                      </c:pt>
                      <c:pt idx="212">
                        <c:v>1071.46008300781</c:v>
                      </c:pt>
                      <c:pt idx="213">
                        <c:v>1076.5275268554699</c:v>
                      </c:pt>
                      <c:pt idx="214">
                        <c:v>1081.49438476562</c:v>
                      </c:pt>
                      <c:pt idx="215">
                        <c:v>1086.4003295898401</c:v>
                      </c:pt>
                      <c:pt idx="216">
                        <c:v>1091.32946777344</c:v>
                      </c:pt>
                      <c:pt idx="217">
                        <c:v>1096.32141113281</c:v>
                      </c:pt>
                      <c:pt idx="218">
                        <c:v>1101.29016113281</c:v>
                      </c:pt>
                      <c:pt idx="219">
                        <c:v>1106.3809204101599</c:v>
                      </c:pt>
                      <c:pt idx="220">
                        <c:v>1111.3352661132801</c:v>
                      </c:pt>
                      <c:pt idx="221">
                        <c:v>1116.3650512695301</c:v>
                      </c:pt>
                      <c:pt idx="222">
                        <c:v>1121.4054565429699</c:v>
                      </c:pt>
                      <c:pt idx="223">
                        <c:v>1126.3974609375</c:v>
                      </c:pt>
                      <c:pt idx="224">
                        <c:v>1131.38952636719</c:v>
                      </c:pt>
                      <c:pt idx="225">
                        <c:v>1136.2935180664099</c:v>
                      </c:pt>
                      <c:pt idx="226">
                        <c:v>1141.49926757812</c:v>
                      </c:pt>
                      <c:pt idx="227">
                        <c:v>1146.6044311523401</c:v>
                      </c:pt>
                      <c:pt idx="228">
                        <c:v>1151.44555664062</c:v>
                      </c:pt>
                      <c:pt idx="229">
                        <c:v>1156.439453125</c:v>
                      </c:pt>
                      <c:pt idx="230">
                        <c:v>1161.4314575195301</c:v>
                      </c:pt>
                      <c:pt idx="231">
                        <c:v>1166.40905761719</c:v>
                      </c:pt>
                      <c:pt idx="232">
                        <c:v>1171.55200195312</c:v>
                      </c:pt>
                      <c:pt idx="233">
                        <c:v>1176.5942993164099</c:v>
                      </c:pt>
                      <c:pt idx="234">
                        <c:v>1181.51086425781</c:v>
                      </c:pt>
                      <c:pt idx="235">
                        <c:v>1186.45263671875</c:v>
                      </c:pt>
                      <c:pt idx="236">
                        <c:v>1191.4446411132801</c:v>
                      </c:pt>
                      <c:pt idx="237">
                        <c:v>1196.37377929688</c:v>
                      </c:pt>
                      <c:pt idx="238">
                        <c:v>1201.4789428710901</c:v>
                      </c:pt>
                      <c:pt idx="239">
                        <c:v>1206.55895996094</c:v>
                      </c:pt>
                      <c:pt idx="240">
                        <c:v>1211.40014648438</c:v>
                      </c:pt>
                      <c:pt idx="241">
                        <c:v>1216.3041381835901</c:v>
                      </c:pt>
                      <c:pt idx="242">
                        <c:v>1221.38415527344</c:v>
                      </c:pt>
                      <c:pt idx="243">
                        <c:v>1226.4013061523401</c:v>
                      </c:pt>
                      <c:pt idx="244">
                        <c:v>1231.34301757812</c:v>
                      </c:pt>
                      <c:pt idx="245">
                        <c:v>1236.47338867188</c:v>
                      </c:pt>
                      <c:pt idx="246">
                        <c:v>1241.59118652344</c:v>
                      </c:pt>
                      <c:pt idx="247">
                        <c:v>1246.6586303710901</c:v>
                      </c:pt>
                      <c:pt idx="248">
                        <c:v>1251.7134399414099</c:v>
                      </c:pt>
                      <c:pt idx="249">
                        <c:v>1256.76831054688</c:v>
                      </c:pt>
                      <c:pt idx="250">
                        <c:v>1262.0263061523401</c:v>
                      </c:pt>
                      <c:pt idx="251">
                        <c:v>1267.0956420898401</c:v>
                      </c:pt>
                      <c:pt idx="252">
                        <c:v>1271.91162109375</c:v>
                      </c:pt>
                      <c:pt idx="253">
                        <c:v>1276.9287719726599</c:v>
                      </c:pt>
                      <c:pt idx="254">
                        <c:v>1281.54357910156</c:v>
                      </c:pt>
                      <c:pt idx="255">
                        <c:v>1286.2948608398401</c:v>
                      </c:pt>
                      <c:pt idx="256">
                        <c:v>1291.34973144531</c:v>
                      </c:pt>
                      <c:pt idx="257">
                        <c:v>1296.23046875</c:v>
                      </c:pt>
                      <c:pt idx="258">
                        <c:v>1301.23315429688</c:v>
                      </c:pt>
                      <c:pt idx="259">
                        <c:v>1306.2000122070301</c:v>
                      </c:pt>
                      <c:pt idx="260">
                        <c:v>1311.2297973632801</c:v>
                      </c:pt>
                      <c:pt idx="261">
                        <c:v>1316.2702026367199</c:v>
                      </c:pt>
                      <c:pt idx="262">
                        <c:v>1321.2138061523401</c:v>
                      </c:pt>
                      <c:pt idx="263">
                        <c:v>1326.2561645507801</c:v>
                      </c:pt>
                      <c:pt idx="264">
                        <c:v>1331.25891113281</c:v>
                      </c:pt>
                      <c:pt idx="265">
                        <c:v>1336.2006225585901</c:v>
                      </c:pt>
                      <c:pt idx="266">
                        <c:v>1341.15490722656</c:v>
                      </c:pt>
                      <c:pt idx="267">
                        <c:v>1346.09851074219</c:v>
                      </c:pt>
                      <c:pt idx="268">
                        <c:v>1351.0905151367199</c:v>
                      </c:pt>
                      <c:pt idx="269">
                        <c:v>1356.13098144531</c:v>
                      </c:pt>
                      <c:pt idx="270">
                        <c:v>1361.1481323242199</c:v>
                      </c:pt>
                      <c:pt idx="271">
                        <c:v>1366.36645507812</c:v>
                      </c:pt>
                      <c:pt idx="272">
                        <c:v>1371.3710327148401</c:v>
                      </c:pt>
                      <c:pt idx="273">
                        <c:v>1376.11157226562</c:v>
                      </c:pt>
                      <c:pt idx="274">
                        <c:v>1381.10363769531</c:v>
                      </c:pt>
                      <c:pt idx="275">
                        <c:v>1386.24658203125</c:v>
                      </c:pt>
                      <c:pt idx="276">
                        <c:v>1391.3014526367199</c:v>
                      </c:pt>
                      <c:pt idx="277">
                        <c:v>1396.20544433594</c:v>
                      </c:pt>
                      <c:pt idx="278">
                        <c:v>1401.1723022460901</c:v>
                      </c:pt>
                      <c:pt idx="279">
                        <c:v>1406.17687988281</c:v>
                      </c:pt>
                      <c:pt idx="280">
                        <c:v>1411.158203125</c:v>
                      </c:pt>
                      <c:pt idx="281">
                        <c:v>1416.2256469726599</c:v>
                      </c:pt>
                      <c:pt idx="282">
                        <c:v>1421.20324707031</c:v>
                      </c:pt>
                      <c:pt idx="283">
                        <c:v>1426.12170410156</c:v>
                      </c:pt>
                      <c:pt idx="284">
                        <c:v>1431.2142944335901</c:v>
                      </c:pt>
                      <c:pt idx="285">
                        <c:v>1436.22961425781</c:v>
                      </c:pt>
                      <c:pt idx="286">
                        <c:v>1441.14807128906</c:v>
                      </c:pt>
                      <c:pt idx="287">
                        <c:v>1446.1526489257801</c:v>
                      </c:pt>
                      <c:pt idx="288">
                        <c:v>1451.25598144531</c:v>
                      </c:pt>
                      <c:pt idx="289">
                        <c:v>1456.2479858398401</c:v>
                      </c:pt>
                      <c:pt idx="290">
                        <c:v>1461.23999023438</c:v>
                      </c:pt>
                      <c:pt idx="291">
                        <c:v>1466.2822875976599</c:v>
                      </c:pt>
                      <c:pt idx="292">
                        <c:v>1471.27429199219</c:v>
                      </c:pt>
                      <c:pt idx="293">
                        <c:v>1476.26635742187</c:v>
                      </c:pt>
                      <c:pt idx="294">
                        <c:v>1481.2206420898401</c:v>
                      </c:pt>
                      <c:pt idx="295">
                        <c:v>1486.1013793945301</c:v>
                      </c:pt>
                      <c:pt idx="296">
                        <c:v>1491.11853027344</c:v>
                      </c:pt>
                      <c:pt idx="297">
                        <c:v>1496.21984863281</c:v>
                      </c:pt>
                      <c:pt idx="298">
                        <c:v>1501.1635131835901</c:v>
                      </c:pt>
                      <c:pt idx="299">
                        <c:v>1506.1681518554699</c:v>
                      </c:pt>
                      <c:pt idx="300">
                        <c:v>1511.25695800781</c:v>
                      </c:pt>
                      <c:pt idx="301">
                        <c:v>1516.19873046875</c:v>
                      </c:pt>
                      <c:pt idx="302">
                        <c:v>1521.25744628906</c:v>
                      </c:pt>
                      <c:pt idx="303">
                        <c:v>1526.3412475585901</c:v>
                      </c:pt>
                      <c:pt idx="304">
                        <c:v>1531.20373535156</c:v>
                      </c:pt>
                      <c:pt idx="305">
                        <c:v>1536.22094726562</c:v>
                      </c:pt>
                      <c:pt idx="306">
                        <c:v>1541.212890625</c:v>
                      </c:pt>
                      <c:pt idx="307">
                        <c:v>1546.12561035156</c:v>
                      </c:pt>
                      <c:pt idx="308">
                        <c:v>1551.20568847656</c:v>
                      </c:pt>
                      <c:pt idx="309">
                        <c:v>1556.15124511719</c:v>
                      </c:pt>
                      <c:pt idx="310">
                        <c:v>1561.04272460938</c:v>
                      </c:pt>
                      <c:pt idx="311">
                        <c:v>1566.21081542969</c:v>
                      </c:pt>
                      <c:pt idx="312">
                        <c:v>1571.3285522460901</c:v>
                      </c:pt>
                      <c:pt idx="313">
                        <c:v>1576.3204956054699</c:v>
                      </c:pt>
                      <c:pt idx="314">
                        <c:v>1581.39172363281</c:v>
                      </c:pt>
                      <c:pt idx="315">
                        <c:v>1586.7610473632801</c:v>
                      </c:pt>
                      <c:pt idx="316">
                        <c:v>1591.7782592773401</c:v>
                      </c:pt>
                      <c:pt idx="317">
                        <c:v>1596.5438842773401</c:v>
                      </c:pt>
                      <c:pt idx="318">
                        <c:v>1601.66162109375</c:v>
                      </c:pt>
                      <c:pt idx="319">
                        <c:v>1606.4147338867199</c:v>
                      </c:pt>
                      <c:pt idx="320">
                        <c:v>1611.34008789062</c:v>
                      </c:pt>
                      <c:pt idx="321">
                        <c:v>1616.3786010742199</c:v>
                      </c:pt>
                      <c:pt idx="322">
                        <c:v>1621.2448120117199</c:v>
                      </c:pt>
                      <c:pt idx="323">
                        <c:v>1626.06079101562</c:v>
                      </c:pt>
                      <c:pt idx="324">
                        <c:v>1631.1321411132801</c:v>
                      </c:pt>
                      <c:pt idx="325">
                        <c:v>1636.2914428710901</c:v>
                      </c:pt>
                      <c:pt idx="326">
                        <c:v>1641.09106445313</c:v>
                      </c:pt>
                      <c:pt idx="327">
                        <c:v>1646.1044311523401</c:v>
                      </c:pt>
                      <c:pt idx="328">
                        <c:v>1651.10021972656</c:v>
                      </c:pt>
                      <c:pt idx="329">
                        <c:v>1655.9539184570301</c:v>
                      </c:pt>
                      <c:pt idx="330">
                        <c:v>1661.15966796875</c:v>
                      </c:pt>
                      <c:pt idx="331">
                        <c:v>1666.15173339844</c:v>
                      </c:pt>
                      <c:pt idx="332">
                        <c:v>1670.9890747070301</c:v>
                      </c:pt>
                      <c:pt idx="333">
                        <c:v>1676.0352172851599</c:v>
                      </c:pt>
                      <c:pt idx="334">
                        <c:v>1680.98071289062</c:v>
                      </c:pt>
                      <c:pt idx="335">
                        <c:v>1685.94372558594</c:v>
                      </c:pt>
                      <c:pt idx="336">
                        <c:v>1690.99487304687</c:v>
                      </c:pt>
                      <c:pt idx="337">
                        <c:v>1696.02844238281</c:v>
                      </c:pt>
                      <c:pt idx="338">
                        <c:v>1701.0204467773401</c:v>
                      </c:pt>
                      <c:pt idx="339">
                        <c:v>1706.2639770507801</c:v>
                      </c:pt>
                      <c:pt idx="340">
                        <c:v>1711.19689941406</c:v>
                      </c:pt>
                      <c:pt idx="341">
                        <c:v>1716.0254516601599</c:v>
                      </c:pt>
                      <c:pt idx="342">
                        <c:v>1721.0300903320301</c:v>
                      </c:pt>
                      <c:pt idx="343">
                        <c:v>1725.9591674804699</c:v>
                      </c:pt>
                      <c:pt idx="344">
                        <c:v>1731.00146484375</c:v>
                      </c:pt>
                      <c:pt idx="345">
                        <c:v>1736.0148315429699</c:v>
                      </c:pt>
                      <c:pt idx="346">
                        <c:v>1740.90625</c:v>
                      </c:pt>
                      <c:pt idx="347">
                        <c:v>1745.876953125</c:v>
                      </c:pt>
                      <c:pt idx="348">
                        <c:v>1751.0575561523401</c:v>
                      </c:pt>
                      <c:pt idx="349">
                        <c:v>1755.97412109375</c:v>
                      </c:pt>
                      <c:pt idx="350">
                        <c:v>1760.85302734375</c:v>
                      </c:pt>
                      <c:pt idx="351">
                        <c:v>1765.92053222656</c:v>
                      </c:pt>
                      <c:pt idx="352">
                        <c:v>1770.98413085938</c:v>
                      </c:pt>
                      <c:pt idx="353">
                        <c:v>1775.9635620117199</c:v>
                      </c:pt>
                      <c:pt idx="354">
                        <c:v>1780.8965454101599</c:v>
                      </c:pt>
                      <c:pt idx="355">
                        <c:v>1785.9601440429699</c:v>
                      </c:pt>
                      <c:pt idx="356">
                        <c:v>1790.9019165039099</c:v>
                      </c:pt>
                      <c:pt idx="357">
                        <c:v>1795.90649414062</c:v>
                      </c:pt>
                      <c:pt idx="358">
                        <c:v>1800.91101074219</c:v>
                      </c:pt>
                      <c:pt idx="359">
                        <c:v>1805.80627441406</c:v>
                      </c:pt>
                      <c:pt idx="360">
                        <c:v>1810.88635253906</c:v>
                      </c:pt>
                      <c:pt idx="361">
                        <c:v>1816.04187011719</c:v>
                      </c:pt>
                      <c:pt idx="362">
                        <c:v>1820.9710083007801</c:v>
                      </c:pt>
                      <c:pt idx="363">
                        <c:v>1825.90014648438</c:v>
                      </c:pt>
                      <c:pt idx="364">
                        <c:v>1830.9298706054699</c:v>
                      </c:pt>
                      <c:pt idx="365">
                        <c:v>1835.9973754882801</c:v>
                      </c:pt>
                      <c:pt idx="366">
                        <c:v>1841.07360839844</c:v>
                      </c:pt>
                      <c:pt idx="367">
                        <c:v>1845.92724609375</c:v>
                      </c:pt>
                      <c:pt idx="368">
                        <c:v>1850.88537597656</c:v>
                      </c:pt>
                      <c:pt idx="369">
                        <c:v>1856.0747680664099</c:v>
                      </c:pt>
                      <c:pt idx="370">
                        <c:v>1860.97497558594</c:v>
                      </c:pt>
                      <c:pt idx="371">
                        <c:v>1865.84509277344</c:v>
                      </c:pt>
                      <c:pt idx="372">
                        <c:v>1870.8748168945301</c:v>
                      </c:pt>
                      <c:pt idx="373">
                        <c:v>1876.0429077148401</c:v>
                      </c:pt>
                      <c:pt idx="374">
                        <c:v>1881.0639038085901</c:v>
                      </c:pt>
                      <c:pt idx="375">
                        <c:v>1886.0558471679699</c:v>
                      </c:pt>
                      <c:pt idx="376">
                        <c:v>1891.07299804687</c:v>
                      </c:pt>
                      <c:pt idx="377">
                        <c:v>1896.00219726562</c:v>
                      </c:pt>
                      <c:pt idx="378">
                        <c:v>1900.99426269531</c:v>
                      </c:pt>
                      <c:pt idx="379">
                        <c:v>1905.9611206054699</c:v>
                      </c:pt>
                      <c:pt idx="380">
                        <c:v>1910.9656372070301</c:v>
                      </c:pt>
                      <c:pt idx="381">
                        <c:v>1916.0205078125</c:v>
                      </c:pt>
                      <c:pt idx="382">
                        <c:v>1921.1509399414099</c:v>
                      </c:pt>
                      <c:pt idx="383">
                        <c:v>1926.1681518554699</c:v>
                      </c:pt>
                      <c:pt idx="384">
                        <c:v>1931.2229614257801</c:v>
                      </c:pt>
                      <c:pt idx="385">
                        <c:v>1936.3619995117199</c:v>
                      </c:pt>
                      <c:pt idx="386">
                        <c:v>1941.4546508789099</c:v>
                      </c:pt>
                      <c:pt idx="387">
                        <c:v>1946.1990356445301</c:v>
                      </c:pt>
                      <c:pt idx="388">
                        <c:v>1950.84765625</c:v>
                      </c:pt>
                      <c:pt idx="389">
                        <c:v>1956.1250610351599</c:v>
                      </c:pt>
                      <c:pt idx="390">
                        <c:v>1961.0957641601599</c:v>
                      </c:pt>
                      <c:pt idx="391">
                        <c:v>1965.7646484375</c:v>
                      </c:pt>
                      <c:pt idx="392">
                        <c:v>1970.82836914062</c:v>
                      </c:pt>
                      <c:pt idx="393">
                        <c:v>1975.90844726562</c:v>
                      </c:pt>
                      <c:pt idx="394">
                        <c:v>1980.9545288085901</c:v>
                      </c:pt>
                      <c:pt idx="395">
                        <c:v>1985.8295288085901</c:v>
                      </c:pt>
                      <c:pt idx="396">
                        <c:v>1990.7084350585901</c:v>
                      </c:pt>
                      <c:pt idx="397">
                        <c:v>1995.8639526367199</c:v>
                      </c:pt>
                      <c:pt idx="398">
                        <c:v>2000.90625</c:v>
                      </c:pt>
                      <c:pt idx="399">
                        <c:v>2005.9271850585901</c:v>
                      </c:pt>
                      <c:pt idx="400">
                        <c:v>2010.98205566406</c:v>
                      </c:pt>
                      <c:pt idx="401">
                        <c:v>2015.7942504882801</c:v>
                      </c:pt>
                      <c:pt idx="402">
                        <c:v>2020.7108764648401</c:v>
                      </c:pt>
                      <c:pt idx="403">
                        <c:v>2026.13427734375</c:v>
                      </c:pt>
                      <c:pt idx="404">
                        <c:v>2031.19787597656</c:v>
                      </c:pt>
                      <c:pt idx="405">
                        <c:v>2035.8755493164099</c:v>
                      </c:pt>
                      <c:pt idx="406">
                        <c:v>2040.88403320313</c:v>
                      </c:pt>
                      <c:pt idx="407">
                        <c:v>2045.8257446289099</c:v>
                      </c:pt>
                      <c:pt idx="408">
                        <c:v>2050.8177490234398</c:v>
                      </c:pt>
                      <c:pt idx="409">
                        <c:v>2055.8348388671898</c:v>
                      </c:pt>
                      <c:pt idx="410">
                        <c:v>2060.8770751953102</c:v>
                      </c:pt>
                      <c:pt idx="411">
                        <c:v>2065.74340820313</c:v>
                      </c:pt>
                      <c:pt idx="412">
                        <c:v>2070.6474609375</c:v>
                      </c:pt>
                      <c:pt idx="413">
                        <c:v>2075.8028564453102</c:v>
                      </c:pt>
                      <c:pt idx="414">
                        <c:v>2080.94580078125</c:v>
                      </c:pt>
                      <c:pt idx="415">
                        <c:v>2086.1226806640602</c:v>
                      </c:pt>
                      <c:pt idx="416">
                        <c:v>2091.1988525390602</c:v>
                      </c:pt>
                      <c:pt idx="417">
                        <c:v>2096.07763671875</c:v>
                      </c:pt>
                      <c:pt idx="418">
                        <c:v>2101.08227539062</c:v>
                      </c:pt>
                      <c:pt idx="419">
                        <c:v>2106.4012451171898</c:v>
                      </c:pt>
                      <c:pt idx="420">
                        <c:v>2111.52270507813</c:v>
                      </c:pt>
                      <c:pt idx="421">
                        <c:v>2116.4305419921898</c:v>
                      </c:pt>
                      <c:pt idx="422">
                        <c:v>2121.1082763671898</c:v>
                      </c:pt>
                      <c:pt idx="423">
                        <c:v>2125.8740234375</c:v>
                      </c:pt>
                      <c:pt idx="424">
                        <c:v>2130.97924804687</c:v>
                      </c:pt>
                      <c:pt idx="425">
                        <c:v>2135.7952880859398</c:v>
                      </c:pt>
                      <c:pt idx="426">
                        <c:v>2140.6363525390602</c:v>
                      </c:pt>
                      <c:pt idx="427">
                        <c:v>2145.64086914062</c:v>
                      </c:pt>
                      <c:pt idx="428">
                        <c:v>2150.7083740234398</c:v>
                      </c:pt>
                      <c:pt idx="429">
                        <c:v>2155.7506103515602</c:v>
                      </c:pt>
                      <c:pt idx="430">
                        <c:v>2160.6671142578102</c:v>
                      </c:pt>
                      <c:pt idx="431">
                        <c:v>2165.5963134765602</c:v>
                      </c:pt>
                      <c:pt idx="432">
                        <c:v>2170.58837890625</c:v>
                      </c:pt>
                      <c:pt idx="433">
                        <c:v>2175.55151367187</c:v>
                      </c:pt>
                      <c:pt idx="434">
                        <c:v>2180.6064453125</c:v>
                      </c:pt>
                      <c:pt idx="435">
                        <c:v>2185.7783203125</c:v>
                      </c:pt>
                      <c:pt idx="436">
                        <c:v>2190.66967773438</c:v>
                      </c:pt>
                      <c:pt idx="437">
                        <c:v>2195.56103515625</c:v>
                      </c:pt>
                      <c:pt idx="438">
                        <c:v>2200.54052734375</c:v>
                      </c:pt>
                      <c:pt idx="439">
                        <c:v>2205.69604492187</c:v>
                      </c:pt>
                      <c:pt idx="440">
                        <c:v>2210.68798828125</c:v>
                      </c:pt>
                      <c:pt idx="441">
                        <c:v>2215.4246826171898</c:v>
                      </c:pt>
                      <c:pt idx="442">
                        <c:v>2220.5299072265602</c:v>
                      </c:pt>
                      <c:pt idx="443">
                        <c:v>2225.5596923828102</c:v>
                      </c:pt>
                      <c:pt idx="444">
                        <c:v>2230.4637451171898</c:v>
                      </c:pt>
                      <c:pt idx="445">
                        <c:v>2235.54760742187</c:v>
                      </c:pt>
                      <c:pt idx="446">
                        <c:v>2240.71557617187</c:v>
                      </c:pt>
                      <c:pt idx="447">
                        <c:v>2245.74536132813</c:v>
                      </c:pt>
                      <c:pt idx="448">
                        <c:v>2250.658203125</c:v>
                      </c:pt>
                      <c:pt idx="449">
                        <c:v>2255.6627197265602</c:v>
                      </c:pt>
                      <c:pt idx="450">
                        <c:v>2260.66723632813</c:v>
                      </c:pt>
                      <c:pt idx="451">
                        <c:v>2265.5799560546898</c:v>
                      </c:pt>
                      <c:pt idx="452">
                        <c:v>2270.5255126953102</c:v>
                      </c:pt>
                      <c:pt idx="453">
                        <c:v>2275.6181640625</c:v>
                      </c:pt>
                      <c:pt idx="454">
                        <c:v>2280.6063232421898</c:v>
                      </c:pt>
                      <c:pt idx="455">
                        <c:v>2285.53930664062</c:v>
                      </c:pt>
                      <c:pt idx="456">
                        <c:v>2290.6483154296898</c:v>
                      </c:pt>
                      <c:pt idx="457">
                        <c:v>2295.6781005859398</c:v>
                      </c:pt>
                      <c:pt idx="458">
                        <c:v>2300.5570068359398</c:v>
                      </c:pt>
                      <c:pt idx="459">
                        <c:v>2305.6998291015602</c:v>
                      </c:pt>
                      <c:pt idx="460">
                        <c:v>2310.7044677734398</c:v>
                      </c:pt>
                      <c:pt idx="461">
                        <c:v>2315.5040283203102</c:v>
                      </c:pt>
                      <c:pt idx="462">
                        <c:v>2320.5550537109398</c:v>
                      </c:pt>
                      <c:pt idx="463">
                        <c:v>2325.6514892578102</c:v>
                      </c:pt>
                      <c:pt idx="464">
                        <c:v>2330.5970458984398</c:v>
                      </c:pt>
                      <c:pt idx="465">
                        <c:v>2335.53881835938</c:v>
                      </c:pt>
                      <c:pt idx="466">
                        <c:v>2340.6943359375</c:v>
                      </c:pt>
                      <c:pt idx="467">
                        <c:v>2345.673828125</c:v>
                      </c:pt>
                      <c:pt idx="468">
                        <c:v>2350.5526123046898</c:v>
                      </c:pt>
                      <c:pt idx="469">
                        <c:v>2355.58227539062</c:v>
                      </c:pt>
                      <c:pt idx="470">
                        <c:v>2360.6875</c:v>
                      </c:pt>
                      <c:pt idx="471">
                        <c:v>2365.6253662109398</c:v>
                      </c:pt>
                      <c:pt idx="472">
                        <c:v>2370.45385742187</c:v>
                      </c:pt>
                      <c:pt idx="473">
                        <c:v>2375.6885986328102</c:v>
                      </c:pt>
                      <c:pt idx="474">
                        <c:v>2380.7310791015602</c:v>
                      </c:pt>
                      <c:pt idx="475">
                        <c:v>2385.4842529296898</c:v>
                      </c:pt>
                      <c:pt idx="476">
                        <c:v>2390.46362304687</c:v>
                      </c:pt>
                      <c:pt idx="477">
                        <c:v>2395.64038085938</c:v>
                      </c:pt>
                      <c:pt idx="478">
                        <c:v>2400.65747070313</c:v>
                      </c:pt>
                      <c:pt idx="479">
                        <c:v>2405.4647216796898</c:v>
                      </c:pt>
                      <c:pt idx="480">
                        <c:v>2410.70825195313</c:v>
                      </c:pt>
                      <c:pt idx="481">
                        <c:v>2415.8134765625</c:v>
                      </c:pt>
                      <c:pt idx="482">
                        <c:v>2420.6759033203102</c:v>
                      </c:pt>
                      <c:pt idx="483">
                        <c:v>2425.79370117187</c:v>
                      </c:pt>
                      <c:pt idx="484">
                        <c:v>2430.8863525390602</c:v>
                      </c:pt>
                      <c:pt idx="485">
                        <c:v>2435.9285888671898</c:v>
                      </c:pt>
                      <c:pt idx="486">
                        <c:v>2440.9873046875</c:v>
                      </c:pt>
                      <c:pt idx="487">
                        <c:v>2446.0799560546898</c:v>
                      </c:pt>
                      <c:pt idx="488">
                        <c:v>2450.8331298828102</c:v>
                      </c:pt>
                      <c:pt idx="489">
                        <c:v>2455.5321044921898</c:v>
                      </c:pt>
                      <c:pt idx="490">
                        <c:v>2460.4234619140602</c:v>
                      </c:pt>
                      <c:pt idx="491">
                        <c:v>2465.4947509765602</c:v>
                      </c:pt>
                      <c:pt idx="492">
                        <c:v>2470.5081787109398</c:v>
                      </c:pt>
                      <c:pt idx="493">
                        <c:v>2475.4083251953102</c:v>
                      </c:pt>
                      <c:pt idx="494">
                        <c:v>2480.4921875</c:v>
                      </c:pt>
                      <c:pt idx="495">
                        <c:v>2485.43774414062</c:v>
                      </c:pt>
                      <c:pt idx="496">
                        <c:v>2490.4674072265602</c:v>
                      </c:pt>
                      <c:pt idx="497">
                        <c:v>2495.48461914062</c:v>
                      </c:pt>
                      <c:pt idx="498">
                        <c:v>2500.3258056640602</c:v>
                      </c:pt>
                      <c:pt idx="499">
                        <c:v>2505.3304443359398</c:v>
                      </c:pt>
                      <c:pt idx="500">
                        <c:v>2510.4066162109398</c:v>
                      </c:pt>
                      <c:pt idx="501">
                        <c:v>2515.4237060546898</c:v>
                      </c:pt>
                      <c:pt idx="502">
                        <c:v>2520.33154296875</c:v>
                      </c:pt>
                      <c:pt idx="503">
                        <c:v>2525.2442626953102</c:v>
                      </c:pt>
                      <c:pt idx="504">
                        <c:v>2530.30786132813</c:v>
                      </c:pt>
                      <c:pt idx="505">
                        <c:v>2535.3665771484398</c:v>
                      </c:pt>
                      <c:pt idx="506">
                        <c:v>2540.3460693359398</c:v>
                      </c:pt>
                      <c:pt idx="507">
                        <c:v>2545.21240234375</c:v>
                      </c:pt>
                      <c:pt idx="508">
                        <c:v>2550.3804931640602</c:v>
                      </c:pt>
                      <c:pt idx="509">
                        <c:v>2555.4605712890602</c:v>
                      </c:pt>
                      <c:pt idx="510">
                        <c:v>2560.33935546875</c:v>
                      </c:pt>
                      <c:pt idx="511">
                        <c:v>2565.34008789062</c:v>
                      </c:pt>
                      <c:pt idx="512">
                        <c:v>2570.2064208984398</c:v>
                      </c:pt>
                      <c:pt idx="513">
                        <c:v>2575.27392578125</c:v>
                      </c:pt>
                      <c:pt idx="514">
                        <c:v>2580.37915039062</c:v>
                      </c:pt>
                      <c:pt idx="515">
                        <c:v>2585.375</c:v>
                      </c:pt>
                      <c:pt idx="516">
                        <c:v>2590.30786132813</c:v>
                      </c:pt>
                      <c:pt idx="517">
                        <c:v>2595.2872314453102</c:v>
                      </c:pt>
                      <c:pt idx="518">
                        <c:v>2600.36352539062</c:v>
                      </c:pt>
                      <c:pt idx="519">
                        <c:v>2605.5567626953102</c:v>
                      </c:pt>
                      <c:pt idx="520">
                        <c:v>2610.4771728515602</c:v>
                      </c:pt>
                      <c:pt idx="521">
                        <c:v>2615.4188232421898</c:v>
                      </c:pt>
                      <c:pt idx="522">
                        <c:v>2620.482421875</c:v>
                      </c:pt>
                      <c:pt idx="523">
                        <c:v>2625.5587158203102</c:v>
                      </c:pt>
                      <c:pt idx="524">
                        <c:v>2630.51684570313</c:v>
                      </c:pt>
                      <c:pt idx="525">
                        <c:v>2635.3492431640602</c:v>
                      </c:pt>
                      <c:pt idx="526">
                        <c:v>2640.3663330078102</c:v>
                      </c:pt>
                      <c:pt idx="527">
                        <c:v>2645.3582763671898</c:v>
                      </c:pt>
                      <c:pt idx="528">
                        <c:v>2650.30883789062</c:v>
                      </c:pt>
                      <c:pt idx="529">
                        <c:v>2655.3511962890602</c:v>
                      </c:pt>
                      <c:pt idx="530">
                        <c:v>2660.5230712890602</c:v>
                      </c:pt>
                      <c:pt idx="531">
                        <c:v>2665.43969726562</c:v>
                      </c:pt>
                      <c:pt idx="532">
                        <c:v>2670.4027099609398</c:v>
                      </c:pt>
                      <c:pt idx="533">
                        <c:v>2675.36572265625</c:v>
                      </c:pt>
                      <c:pt idx="534">
                        <c:v>2680.3326416015602</c:v>
                      </c:pt>
                      <c:pt idx="535">
                        <c:v>2685.39135742187</c:v>
                      </c:pt>
                      <c:pt idx="536">
                        <c:v>2690.38330078125</c:v>
                      </c:pt>
                      <c:pt idx="537">
                        <c:v>2695.2999267578102</c:v>
                      </c:pt>
                      <c:pt idx="538">
                        <c:v>2700.25805664062</c:v>
                      </c:pt>
                      <c:pt idx="539">
                        <c:v>2705.2877197265602</c:v>
                      </c:pt>
                      <c:pt idx="540">
                        <c:v>2710.35522460938</c:v>
                      </c:pt>
                      <c:pt idx="541">
                        <c:v>2715.32202148438</c:v>
                      </c:pt>
                      <c:pt idx="542">
                        <c:v>2720.2347412109398</c:v>
                      </c:pt>
                      <c:pt idx="543">
                        <c:v>2725.22680664062</c:v>
                      </c:pt>
                      <c:pt idx="544">
                        <c:v>2730.18115234375</c:v>
                      </c:pt>
                      <c:pt idx="545">
                        <c:v>2735.19458007813</c:v>
                      </c:pt>
                      <c:pt idx="546">
                        <c:v>2740.3287353515602</c:v>
                      </c:pt>
                      <c:pt idx="547">
                        <c:v>2745.3370361328102</c:v>
                      </c:pt>
                      <c:pt idx="548">
                        <c:v>2750.4547119140602</c:v>
                      </c:pt>
                      <c:pt idx="549">
                        <c:v>2755.6856689453102</c:v>
                      </c:pt>
                      <c:pt idx="550">
                        <c:v>2760.52685546875</c:v>
                      </c:pt>
                      <c:pt idx="551">
                        <c:v>2765.48999023438</c:v>
                      </c:pt>
                      <c:pt idx="552">
                        <c:v>2770.56616210938</c:v>
                      </c:pt>
                      <c:pt idx="553">
                        <c:v>2775.46142578125</c:v>
                      </c:pt>
                      <c:pt idx="554">
                        <c:v>2780.2900390625</c:v>
                      </c:pt>
                      <c:pt idx="555">
                        <c:v>2785.11474609375</c:v>
                      </c:pt>
                      <c:pt idx="556">
                        <c:v>2790.16967773438</c:v>
                      </c:pt>
                      <c:pt idx="557">
                        <c:v>2795.31640625</c:v>
                      </c:pt>
                      <c:pt idx="558">
                        <c:v>2800.30834960938</c:v>
                      </c:pt>
                      <c:pt idx="559">
                        <c:v>2805.158203125</c:v>
                      </c:pt>
                      <c:pt idx="560">
                        <c:v>2810.3262939453102</c:v>
                      </c:pt>
                      <c:pt idx="561">
                        <c:v>2815.3056640625</c:v>
                      </c:pt>
                      <c:pt idx="562">
                        <c:v>2820.0877685546898</c:v>
                      </c:pt>
                      <c:pt idx="563">
                        <c:v>2825.1717529296898</c:v>
                      </c:pt>
                      <c:pt idx="564">
                        <c:v>2830.3272705078102</c:v>
                      </c:pt>
                      <c:pt idx="565">
                        <c:v>2835.34448242187</c:v>
                      </c:pt>
                      <c:pt idx="566">
                        <c:v>2840.2320556640602</c:v>
                      </c:pt>
                      <c:pt idx="567">
                        <c:v>2845.1737060546898</c:v>
                      </c:pt>
                      <c:pt idx="568">
                        <c:v>2850.1656494140602</c:v>
                      </c:pt>
                      <c:pt idx="569">
                        <c:v>2855.2669677734398</c:v>
                      </c:pt>
                      <c:pt idx="570">
                        <c:v>2860.2125244140602</c:v>
                      </c:pt>
                      <c:pt idx="571">
                        <c:v>2865.24609375</c:v>
                      </c:pt>
                      <c:pt idx="572">
                        <c:v>2870.3387451171898</c:v>
                      </c:pt>
                      <c:pt idx="573">
                        <c:v>2875.18872070313</c:v>
                      </c:pt>
                      <c:pt idx="574">
                        <c:v>2880.14306640625</c:v>
                      </c:pt>
                      <c:pt idx="575">
                        <c:v>2885.22680664063</c:v>
                      </c:pt>
                      <c:pt idx="576">
                        <c:v>2890.09301757812</c:v>
                      </c:pt>
                      <c:pt idx="577">
                        <c:v>2895.0184326171898</c:v>
                      </c:pt>
                      <c:pt idx="578">
                        <c:v>2900.1826171875</c:v>
                      </c:pt>
                      <c:pt idx="579">
                        <c:v>2905.3507080078102</c:v>
                      </c:pt>
                      <c:pt idx="580">
                        <c:v>2910.2459716796898</c:v>
                      </c:pt>
                      <c:pt idx="581">
                        <c:v>2915.07446289063</c:v>
                      </c:pt>
                      <c:pt idx="582">
                        <c:v>2920.22998046875</c:v>
                      </c:pt>
                      <c:pt idx="583">
                        <c:v>2925.30126953125</c:v>
                      </c:pt>
                      <c:pt idx="584">
                        <c:v>2930.3272705078102</c:v>
                      </c:pt>
                      <c:pt idx="585">
                        <c:v>2935.5167236328102</c:v>
                      </c:pt>
                      <c:pt idx="586">
                        <c:v>2940.7640380859398</c:v>
                      </c:pt>
                      <c:pt idx="587">
                        <c:v>2945.79370117188</c:v>
                      </c:pt>
                      <c:pt idx="588">
                        <c:v>2950.7227783203102</c:v>
                      </c:pt>
                      <c:pt idx="589">
                        <c:v>2955.68969726562</c:v>
                      </c:pt>
                      <c:pt idx="590">
                        <c:v>2960.4263916015602</c:v>
                      </c:pt>
                      <c:pt idx="591">
                        <c:v>2965.13305664063</c:v>
                      </c:pt>
                      <c:pt idx="592">
                        <c:v>2970.15405273438</c:v>
                      </c:pt>
                      <c:pt idx="593">
                        <c:v>2975.1673583984398</c:v>
                      </c:pt>
                      <c:pt idx="594">
                        <c:v>2979.9959716796898</c:v>
                      </c:pt>
                      <c:pt idx="595">
                        <c:v>2984.9664306640602</c:v>
                      </c:pt>
                      <c:pt idx="596">
                        <c:v>2989.9798583984398</c:v>
                      </c:pt>
                      <c:pt idx="597">
                        <c:v>2994.98852539063</c:v>
                      </c:pt>
                      <c:pt idx="598">
                        <c:v>3000.1314697265602</c:v>
                      </c:pt>
                      <c:pt idx="599">
                        <c:v>3005.12841796875</c:v>
                      </c:pt>
                      <c:pt idx="600">
                        <c:v>3010.0198974609398</c:v>
                      </c:pt>
                      <c:pt idx="601">
                        <c:v>3015.0068359375</c:v>
                      </c:pt>
                      <c:pt idx="602">
                        <c:v>3019.94848632812</c:v>
                      </c:pt>
                      <c:pt idx="603">
                        <c:v>3025.0537109375</c:v>
                      </c:pt>
                      <c:pt idx="604">
                        <c:v>3030.09594726562</c:v>
                      </c:pt>
                      <c:pt idx="605">
                        <c:v>3034.9169921875</c:v>
                      </c:pt>
                      <c:pt idx="606">
                        <c:v>3039.9342041015602</c:v>
                      </c:pt>
                      <c:pt idx="607">
                        <c:v>3044.9765625</c:v>
                      </c:pt>
                      <c:pt idx="608">
                        <c:v>3049.90576171875</c:v>
                      </c:pt>
                      <c:pt idx="609">
                        <c:v>3054.8675537109398</c:v>
                      </c:pt>
                      <c:pt idx="610">
                        <c:v>3060.1109619140602</c:v>
                      </c:pt>
                      <c:pt idx="611">
                        <c:v>3065.2589111328102</c:v>
                      </c:pt>
                      <c:pt idx="612">
                        <c:v>3070.04467773438</c:v>
                      </c:pt>
                      <c:pt idx="613">
                        <c:v>3075.07446289063</c:v>
                      </c:pt>
                      <c:pt idx="614">
                        <c:v>3080.1796875</c:v>
                      </c:pt>
                      <c:pt idx="615">
                        <c:v>3085.0584716796898</c:v>
                      </c:pt>
                      <c:pt idx="616">
                        <c:v>3089.93725585937</c:v>
                      </c:pt>
                      <c:pt idx="617">
                        <c:v>3094.98706054687</c:v>
                      </c:pt>
                      <c:pt idx="618">
                        <c:v>3100.0093994140602</c:v>
                      </c:pt>
                      <c:pt idx="619">
                        <c:v>3104.951171875</c:v>
                      </c:pt>
                      <c:pt idx="620">
                        <c:v>3109.9505615234398</c:v>
                      </c:pt>
                      <c:pt idx="621">
                        <c:v>3115.03564453125</c:v>
                      </c:pt>
                      <c:pt idx="622">
                        <c:v>3120.0704345703102</c:v>
                      </c:pt>
                      <c:pt idx="623">
                        <c:v>3124.9442138671898</c:v>
                      </c:pt>
                      <c:pt idx="624">
                        <c:v>3129.96142578125</c:v>
                      </c:pt>
                      <c:pt idx="625">
                        <c:v>3135.16723632812</c:v>
                      </c:pt>
                      <c:pt idx="626">
                        <c:v>3140.0838623046898</c:v>
                      </c:pt>
                      <c:pt idx="627">
                        <c:v>3144.91748046875</c:v>
                      </c:pt>
                      <c:pt idx="628">
                        <c:v>3149.9798583984398</c:v>
                      </c:pt>
                      <c:pt idx="629">
                        <c:v>3154.9090576171898</c:v>
                      </c:pt>
                      <c:pt idx="630">
                        <c:v>3159.78051757812</c:v>
                      </c:pt>
                      <c:pt idx="631">
                        <c:v>3164.8101806640602</c:v>
                      </c:pt>
                      <c:pt idx="632">
                        <c:v>3169.9154052734398</c:v>
                      </c:pt>
                      <c:pt idx="633">
                        <c:v>3174.99047851562</c:v>
                      </c:pt>
                      <c:pt idx="634">
                        <c:v>3179.91943359375</c:v>
                      </c:pt>
                      <c:pt idx="635">
                        <c:v>3184.90380859375</c:v>
                      </c:pt>
                      <c:pt idx="636">
                        <c:v>3189.9588623046898</c:v>
                      </c:pt>
                      <c:pt idx="637">
                        <c:v>3195.0264892578102</c:v>
                      </c:pt>
                      <c:pt idx="638">
                        <c:v>3200.03100585937</c:v>
                      </c:pt>
                      <c:pt idx="639">
                        <c:v>3204.8670654296898</c:v>
                      </c:pt>
                      <c:pt idx="640">
                        <c:v>3209.8037109375</c:v>
                      </c:pt>
                      <c:pt idx="641">
                        <c:v>3214.8385009765602</c:v>
                      </c:pt>
                      <c:pt idx="642">
                        <c:v>3219.9613037109398</c:v>
                      </c:pt>
                      <c:pt idx="643">
                        <c:v>3225.0411376953102</c:v>
                      </c:pt>
                      <c:pt idx="644">
                        <c:v>3229.89477539063</c:v>
                      </c:pt>
                      <c:pt idx="645">
                        <c:v>3234.9498291015602</c:v>
                      </c:pt>
                      <c:pt idx="646">
                        <c:v>3240.0426025390602</c:v>
                      </c:pt>
                      <c:pt idx="647">
                        <c:v>3245.02197265625</c:v>
                      </c:pt>
                      <c:pt idx="648">
                        <c:v>3249.9710693359398</c:v>
                      </c:pt>
                      <c:pt idx="649">
                        <c:v>3254.8826904296898</c:v>
                      </c:pt>
                      <c:pt idx="650">
                        <c:v>3260.0130615234398</c:v>
                      </c:pt>
                      <c:pt idx="651">
                        <c:v>3265.1358642578102</c:v>
                      </c:pt>
                      <c:pt idx="652">
                        <c:v>3270.1279296875</c:v>
                      </c:pt>
                      <c:pt idx="653">
                        <c:v>3275.2330322265602</c:v>
                      </c:pt>
                      <c:pt idx="654">
                        <c:v>3280.3306884765602</c:v>
                      </c:pt>
                      <c:pt idx="655">
                        <c:v>3285.34790039063</c:v>
                      </c:pt>
                      <c:pt idx="656">
                        <c:v>3290.5537109375</c:v>
                      </c:pt>
                      <c:pt idx="657">
                        <c:v>3295.2816162109398</c:v>
                      </c:pt>
                      <c:pt idx="658">
                        <c:v>3299.9466552734398</c:v>
                      </c:pt>
                      <c:pt idx="659">
                        <c:v>3304.8707275390602</c:v>
                      </c:pt>
                      <c:pt idx="660">
                        <c:v>3310.16455078125</c:v>
                      </c:pt>
                      <c:pt idx="661">
                        <c:v>3315.1868896484398</c:v>
                      </c:pt>
                      <c:pt idx="662">
                        <c:v>3319.75146484375</c:v>
                      </c:pt>
                      <c:pt idx="663">
                        <c:v>3324.7308349609398</c:v>
                      </c:pt>
                      <c:pt idx="664">
                        <c:v>3329.76049804687</c:v>
                      </c:pt>
                      <c:pt idx="665">
                        <c:v>3334.85302734375</c:v>
                      </c:pt>
                      <c:pt idx="666">
                        <c:v>3339.9908447265602</c:v>
                      </c:pt>
                      <c:pt idx="667">
                        <c:v>3345.15893554687</c:v>
                      </c:pt>
                      <c:pt idx="668">
                        <c:v>3349.96752929687</c:v>
                      </c:pt>
                      <c:pt idx="669">
                        <c:v>3354.6702880859398</c:v>
                      </c:pt>
                      <c:pt idx="670">
                        <c:v>3359.57421875</c:v>
                      </c:pt>
                      <c:pt idx="671">
                        <c:v>3364.7550048828102</c:v>
                      </c:pt>
                      <c:pt idx="672">
                        <c:v>3369.88525390625</c:v>
                      </c:pt>
                      <c:pt idx="673">
                        <c:v>3374.7640380859398</c:v>
                      </c:pt>
                      <c:pt idx="674">
                        <c:v>3379.78125</c:v>
                      </c:pt>
                      <c:pt idx="675">
                        <c:v>3384.7481689453102</c:v>
                      </c:pt>
                      <c:pt idx="676">
                        <c:v>3389.76538085937</c:v>
                      </c:pt>
                      <c:pt idx="677">
                        <c:v>3394.70703125</c:v>
                      </c:pt>
                      <c:pt idx="678">
                        <c:v>3399.74926757812</c:v>
                      </c:pt>
                      <c:pt idx="679">
                        <c:v>3404.8746337890602</c:v>
                      </c:pt>
                      <c:pt idx="680">
                        <c:v>3409.72827148438</c:v>
                      </c:pt>
                      <c:pt idx="681">
                        <c:v>3414.83349609375</c:v>
                      </c:pt>
                      <c:pt idx="682">
                        <c:v>3419.91357421875</c:v>
                      </c:pt>
                      <c:pt idx="683">
                        <c:v>3424.7470703125</c:v>
                      </c:pt>
                      <c:pt idx="684">
                        <c:v>3429.67114257812</c:v>
                      </c:pt>
                      <c:pt idx="685">
                        <c:v>3434.71362304687</c:v>
                      </c:pt>
                      <c:pt idx="686">
                        <c:v>3439.82397460937</c:v>
                      </c:pt>
                      <c:pt idx="687">
                        <c:v>3444.79077148438</c:v>
                      </c:pt>
                      <c:pt idx="688">
                        <c:v>3449.71997070313</c:v>
                      </c:pt>
                      <c:pt idx="689">
                        <c:v>3454.8377685546898</c:v>
                      </c:pt>
                      <c:pt idx="690">
                        <c:v>3459.82470703125</c:v>
                      </c:pt>
                      <c:pt idx="691">
                        <c:v>3464.7236328125</c:v>
                      </c:pt>
                      <c:pt idx="692">
                        <c:v>3469.9093017578102</c:v>
                      </c:pt>
                      <c:pt idx="693">
                        <c:v>3474.9188232421898</c:v>
                      </c:pt>
                      <c:pt idx="694">
                        <c:v>3479.6971435546898</c:v>
                      </c:pt>
                      <c:pt idx="695">
                        <c:v>3484.58862304687</c:v>
                      </c:pt>
                      <c:pt idx="696">
                        <c:v>3489.5880126953102</c:v>
                      </c:pt>
                      <c:pt idx="697">
                        <c:v>3494.71850585937</c:v>
                      </c:pt>
                      <c:pt idx="698">
                        <c:v>3499.66528320313</c:v>
                      </c:pt>
                      <c:pt idx="699">
                        <c:v>3504.556640625</c:v>
                      </c:pt>
                      <c:pt idx="700">
                        <c:v>3509.68701171875</c:v>
                      </c:pt>
                      <c:pt idx="701">
                        <c:v>3514.8173828125</c:v>
                      </c:pt>
                      <c:pt idx="702">
                        <c:v>3519.82202148438</c:v>
                      </c:pt>
                      <c:pt idx="703">
                        <c:v>3524.763671875</c:v>
                      </c:pt>
                      <c:pt idx="704">
                        <c:v>3529.7933349609398</c:v>
                      </c:pt>
                      <c:pt idx="705">
                        <c:v>3534.8355712890602</c:v>
                      </c:pt>
                      <c:pt idx="706">
                        <c:v>3539.82763671875</c:v>
                      </c:pt>
                      <c:pt idx="707">
                        <c:v>3544.86499023438</c:v>
                      </c:pt>
                      <c:pt idx="708">
                        <c:v>3549.7691650390602</c:v>
                      </c:pt>
                      <c:pt idx="709">
                        <c:v>3554.7410888671898</c:v>
                      </c:pt>
                      <c:pt idx="710">
                        <c:v>3559.8209228515602</c:v>
                      </c:pt>
                      <c:pt idx="711">
                        <c:v>3564.80786132812</c:v>
                      </c:pt>
                      <c:pt idx="712">
                        <c:v>3569.71948242188</c:v>
                      </c:pt>
                      <c:pt idx="713">
                        <c:v>3574.66625976562</c:v>
                      </c:pt>
                      <c:pt idx="714">
                        <c:v>3579.60034179687</c:v>
                      </c:pt>
                      <c:pt idx="715">
                        <c:v>3584.7684326171898</c:v>
                      </c:pt>
                      <c:pt idx="716">
                        <c:v>3589.8612060546898</c:v>
                      </c:pt>
                      <c:pt idx="717">
                        <c:v>3594.86059570313</c:v>
                      </c:pt>
                      <c:pt idx="718">
                        <c:v>3600.0361328125</c:v>
                      </c:pt>
                      <c:pt idx="719">
                        <c:v>3604.98291015625</c:v>
                      </c:pt>
                      <c:pt idx="720">
                        <c:v>3610.05029296875</c:v>
                      </c:pt>
                      <c:pt idx="721">
                        <c:v>3615.0625</c:v>
                      </c:pt>
                      <c:pt idx="722">
                        <c:v>3620.04711914063</c:v>
                      </c:pt>
                      <c:pt idx="723">
                        <c:v>3625.20776367188</c:v>
                      </c:pt>
                      <c:pt idx="724">
                        <c:v>3630.2071533203102</c:v>
                      </c:pt>
                      <c:pt idx="725">
                        <c:v>3635.1990966796898</c:v>
                      </c:pt>
                      <c:pt idx="726">
                        <c:v>3639.8692626953102</c:v>
                      </c:pt>
                      <c:pt idx="727">
                        <c:v>3644.68530273438</c:v>
                      </c:pt>
                      <c:pt idx="728">
                        <c:v>3649.66479492188</c:v>
                      </c:pt>
                      <c:pt idx="729">
                        <c:v>3654.72705078125</c:v>
                      </c:pt>
                      <c:pt idx="730">
                        <c:v>3659.89013671875</c:v>
                      </c:pt>
                      <c:pt idx="731">
                        <c:v>3664.59301757812</c:v>
                      </c:pt>
                      <c:pt idx="732">
                        <c:v>3669.49682617188</c:v>
                      </c:pt>
                      <c:pt idx="733">
                        <c:v>3674.5064697265602</c:v>
                      </c:pt>
                      <c:pt idx="734">
                        <c:v>3679.44091796875</c:v>
                      </c:pt>
                      <c:pt idx="735">
                        <c:v>3684.49584960937</c:v>
                      </c:pt>
                      <c:pt idx="736">
                        <c:v>3689.70141601562</c:v>
                      </c:pt>
                      <c:pt idx="737">
                        <c:v>3694.63061523438</c:v>
                      </c:pt>
                      <c:pt idx="738">
                        <c:v>3699.40893554687</c:v>
                      </c:pt>
                      <c:pt idx="739">
                        <c:v>3704.5140380859398</c:v>
                      </c:pt>
                      <c:pt idx="740">
                        <c:v>3709.54370117188</c:v>
                      </c:pt>
                      <c:pt idx="741">
                        <c:v>3714.5557861328102</c:v>
                      </c:pt>
                      <c:pt idx="742">
                        <c:v>3719.6610107421898</c:v>
                      </c:pt>
                      <c:pt idx="743">
                        <c:v>3724.7159423828102</c:v>
                      </c:pt>
                      <c:pt idx="744">
                        <c:v>3729.68286132812</c:v>
                      </c:pt>
                      <c:pt idx="745">
                        <c:v>3734.61206054687</c:v>
                      </c:pt>
                      <c:pt idx="746">
                        <c:v>3739.54125976562</c:v>
                      </c:pt>
                      <c:pt idx="747">
                        <c:v>3744.49536132812</c:v>
                      </c:pt>
                      <c:pt idx="748">
                        <c:v>3749.61303710937</c:v>
                      </c:pt>
                      <c:pt idx="749">
                        <c:v>3754.69311523438</c:v>
                      </c:pt>
                      <c:pt idx="750">
                        <c:v>3759.60961914063</c:v>
                      </c:pt>
                      <c:pt idx="751">
                        <c:v>3764.56909179687</c:v>
                      </c:pt>
                      <c:pt idx="752">
                        <c:v>3769.51098632812</c:v>
                      </c:pt>
                      <c:pt idx="753">
                        <c:v>3774.59106445313</c:v>
                      </c:pt>
                      <c:pt idx="754">
                        <c:v>3779.68359375</c:v>
                      </c:pt>
                      <c:pt idx="755">
                        <c:v>3784.48681640625</c:v>
                      </c:pt>
                      <c:pt idx="756">
                        <c:v>3789.4033203125</c:v>
                      </c:pt>
                      <c:pt idx="757">
                        <c:v>3794.4080810546898</c:v>
                      </c:pt>
                      <c:pt idx="758">
                        <c:v>3799.58374023438</c:v>
                      </c:pt>
                      <c:pt idx="759">
                        <c:v>3804.6385498046898</c:v>
                      </c:pt>
                      <c:pt idx="760">
                        <c:v>3809.5224609375</c:v>
                      </c:pt>
                      <c:pt idx="761">
                        <c:v>3814.7357177734398</c:v>
                      </c:pt>
                      <c:pt idx="762">
                        <c:v>3819.6346435546898</c:v>
                      </c:pt>
                      <c:pt idx="763">
                        <c:v>3824.4432373046898</c:v>
                      </c:pt>
                      <c:pt idx="764">
                        <c:v>3829.4981689453102</c:v>
                      </c:pt>
                      <c:pt idx="765">
                        <c:v>3834.55297851562</c:v>
                      </c:pt>
                      <c:pt idx="766">
                        <c:v>3839.6004638671898</c:v>
                      </c:pt>
                      <c:pt idx="767">
                        <c:v>3844.4541015625</c:v>
                      </c:pt>
                      <c:pt idx="768">
                        <c:v>3849.37060546875</c:v>
                      </c:pt>
                      <c:pt idx="769">
                        <c:v>3854.50854492188</c:v>
                      </c:pt>
                      <c:pt idx="770">
                        <c:v>3859.65893554687</c:v>
                      </c:pt>
                      <c:pt idx="771">
                        <c:v>3864.5755615234398</c:v>
                      </c:pt>
                      <c:pt idx="772">
                        <c:v>3869.6480712890602</c:v>
                      </c:pt>
                      <c:pt idx="773">
                        <c:v>3874.65771484375</c:v>
                      </c:pt>
                      <c:pt idx="774">
                        <c:v>3879.4560546875</c:v>
                      </c:pt>
                      <c:pt idx="775">
                        <c:v>3884.4732666015602</c:v>
                      </c:pt>
                      <c:pt idx="776">
                        <c:v>3889.65380859375</c:v>
                      </c:pt>
                      <c:pt idx="777">
                        <c:v>3894.5828857421898</c:v>
                      </c:pt>
                      <c:pt idx="778">
                        <c:v>3899.2781982421898</c:v>
                      </c:pt>
                      <c:pt idx="779">
                        <c:v>3904.3782958984398</c:v>
                      </c:pt>
                      <c:pt idx="780">
                        <c:v>3909.5665283203102</c:v>
                      </c:pt>
                      <c:pt idx="781">
                        <c:v>3914.5711669921898</c:v>
                      </c:pt>
                      <c:pt idx="782">
                        <c:v>3919.5430908203102</c:v>
                      </c:pt>
                      <c:pt idx="783">
                        <c:v>3924.51000976562</c:v>
                      </c:pt>
                      <c:pt idx="784">
                        <c:v>3929.4842529296898</c:v>
                      </c:pt>
                      <c:pt idx="785">
                        <c:v>3934.48876953125</c:v>
                      </c:pt>
                      <c:pt idx="786">
                        <c:v>3939.6494140625</c:v>
                      </c:pt>
                      <c:pt idx="787">
                        <c:v>3944.69677734375</c:v>
                      </c:pt>
                      <c:pt idx="788">
                        <c:v>3949.7265625</c:v>
                      </c:pt>
                      <c:pt idx="789">
                        <c:v>3954.876953125</c:v>
                      </c:pt>
                      <c:pt idx="790">
                        <c:v>3959.95190429687</c:v>
                      </c:pt>
                      <c:pt idx="791">
                        <c:v>3965.04467773438</c:v>
                      </c:pt>
                      <c:pt idx="792">
                        <c:v>3970.1298828125</c:v>
                      </c:pt>
                      <c:pt idx="793">
                        <c:v>3974.8250732421898</c:v>
                      </c:pt>
                      <c:pt idx="794">
                        <c:v>3979.3516845703102</c:v>
                      </c:pt>
                      <c:pt idx="795">
                        <c:v>3984.21801757812</c:v>
                      </c:pt>
                      <c:pt idx="796">
                        <c:v>3989.78857421875</c:v>
                      </c:pt>
                      <c:pt idx="797">
                        <c:v>3994.8759765625</c:v>
                      </c:pt>
                      <c:pt idx="798">
                        <c:v>3999.44799804687</c:v>
                      </c:pt>
                      <c:pt idx="799">
                        <c:v>4004.3319091796898</c:v>
                      </c:pt>
                      <c:pt idx="800">
                        <c:v>4009.3489990234398</c:v>
                      </c:pt>
                      <c:pt idx="801">
                        <c:v>4014.4542236328102</c:v>
                      </c:pt>
                      <c:pt idx="802">
                        <c:v>4019.42626953125</c:v>
                      </c:pt>
                      <c:pt idx="803">
                        <c:v>4024.30517578125</c:v>
                      </c:pt>
                      <c:pt idx="804">
                        <c:v>4029.15380859375</c:v>
                      </c:pt>
                      <c:pt idx="805">
                        <c:v>4034.2086181640602</c:v>
                      </c:pt>
                      <c:pt idx="806">
                        <c:v>4039.3011474609398</c:v>
                      </c:pt>
                      <c:pt idx="807">
                        <c:v>4044.2554931640602</c:v>
                      </c:pt>
                      <c:pt idx="808">
                        <c:v>4049.2777099609398</c:v>
                      </c:pt>
                      <c:pt idx="809">
                        <c:v>4054.2899169921898</c:v>
                      </c:pt>
                      <c:pt idx="810">
                        <c:v>4059.3271484375</c:v>
                      </c:pt>
                      <c:pt idx="811">
                        <c:v>4064.29907226562</c:v>
                      </c:pt>
                      <c:pt idx="812">
                        <c:v>4069.19555664063</c:v>
                      </c:pt>
                      <c:pt idx="813">
                        <c:v>4074.4464111328102</c:v>
                      </c:pt>
                      <c:pt idx="814">
                        <c:v>4079.42602539063</c:v>
                      </c:pt>
                      <c:pt idx="815">
                        <c:v>4084.3175048828102</c:v>
                      </c:pt>
                      <c:pt idx="816">
                        <c:v>4089.2843017578102</c:v>
                      </c:pt>
                      <c:pt idx="817">
                        <c:v>4094.16821289063</c:v>
                      </c:pt>
                      <c:pt idx="818">
                        <c:v>4099.431640625</c:v>
                      </c:pt>
                      <c:pt idx="819">
                        <c:v>4104.4738769531295</c:v>
                      </c:pt>
                      <c:pt idx="820">
                        <c:v>4109.2395019531295</c:v>
                      </c:pt>
                      <c:pt idx="821">
                        <c:v>4114.1687011718795</c:v>
                      </c:pt>
                      <c:pt idx="822">
                        <c:v>4119.0778808593705</c:v>
                      </c:pt>
                      <c:pt idx="823">
                        <c:v>4124.0900878906295</c:v>
                      </c:pt>
                      <c:pt idx="824">
                        <c:v>4129.2580566406295</c:v>
                      </c:pt>
                      <c:pt idx="825">
                        <c:v>4134.31298828125</c:v>
                      </c:pt>
                      <c:pt idx="826">
                        <c:v>4139.21728515625</c:v>
                      </c:pt>
                      <c:pt idx="827">
                        <c:v>4144.2019042968705</c:v>
                      </c:pt>
                      <c:pt idx="828">
                        <c:v>4149.2314453125</c:v>
                      </c:pt>
                      <c:pt idx="829">
                        <c:v>4154.185546875</c:v>
                      </c:pt>
                      <c:pt idx="830">
                        <c:v>4159.1525878906295</c:v>
                      </c:pt>
                      <c:pt idx="831">
                        <c:v>4164.2702636718795</c:v>
                      </c:pt>
                      <c:pt idx="832">
                        <c:v>4169.1994628906295</c:v>
                      </c:pt>
                      <c:pt idx="833">
                        <c:v>4174.1413574218795</c:v>
                      </c:pt>
                      <c:pt idx="834">
                        <c:v>4179.29150390625</c:v>
                      </c:pt>
                      <c:pt idx="835">
                        <c:v>4184.2834472656205</c:v>
                      </c:pt>
                      <c:pt idx="836">
                        <c:v>4189.2429199218795</c:v>
                      </c:pt>
                      <c:pt idx="837">
                        <c:v>4194.2548828125</c:v>
                      </c:pt>
                      <c:pt idx="838">
                        <c:v>4199.4934082031295</c:v>
                      </c:pt>
                      <c:pt idx="839">
                        <c:v>4204.5158691406295</c:v>
                      </c:pt>
                      <c:pt idx="840">
                        <c:v>4209.28662109375</c:v>
                      </c:pt>
                      <c:pt idx="841">
                        <c:v>4214.25341796875</c:v>
                      </c:pt>
                      <c:pt idx="842">
                        <c:v>4219.43408203125</c:v>
                      </c:pt>
                      <c:pt idx="843">
                        <c:v>4224.5466308593705</c:v>
                      </c:pt>
                      <c:pt idx="844">
                        <c:v>4229.23681640625</c:v>
                      </c:pt>
                      <c:pt idx="845">
                        <c:v>4234.166015625</c:v>
                      </c:pt>
                      <c:pt idx="846">
                        <c:v>4239.3288574218795</c:v>
                      </c:pt>
                      <c:pt idx="847">
                        <c:v>4244.2507324218795</c:v>
                      </c:pt>
                      <c:pt idx="848">
                        <c:v>4249.2478027343795</c:v>
                      </c:pt>
                      <c:pt idx="849">
                        <c:v>4254.2145996093705</c:v>
                      </c:pt>
                      <c:pt idx="850">
                        <c:v>4259.1062011718795</c:v>
                      </c:pt>
                      <c:pt idx="851">
                        <c:v>4264.1611328125</c:v>
                      </c:pt>
                      <c:pt idx="852">
                        <c:v>4269.3039550781205</c:v>
                      </c:pt>
                      <c:pt idx="853">
                        <c:v>4274.353515625</c:v>
                      </c:pt>
                      <c:pt idx="854">
                        <c:v>4279.521484375</c:v>
                      </c:pt>
                      <c:pt idx="855">
                        <c:v>4284.6696777343795</c:v>
                      </c:pt>
                      <c:pt idx="856">
                        <c:v>4289.6240234375</c:v>
                      </c:pt>
                      <c:pt idx="857">
                        <c:v>4294.7038574218795</c:v>
                      </c:pt>
                      <c:pt idx="858">
                        <c:v>4299.8469238281205</c:v>
                      </c:pt>
                      <c:pt idx="859">
                        <c:v>4304.763671875</c:v>
                      </c:pt>
                      <c:pt idx="860">
                        <c:v>4309.4235839843795</c:v>
                      </c:pt>
                      <c:pt idx="861">
                        <c:v>4314.4406738281205</c:v>
                      </c:pt>
                      <c:pt idx="862">
                        <c:v>4319.71435546875</c:v>
                      </c:pt>
                      <c:pt idx="863">
                        <c:v>4324.47509765625</c:v>
                      </c:pt>
                      <c:pt idx="864">
                        <c:v>4329.0773925781205</c:v>
                      </c:pt>
                      <c:pt idx="865">
                        <c:v>4334.0114746093705</c:v>
                      </c:pt>
                      <c:pt idx="866">
                        <c:v>4339.1042480468705</c:v>
                      </c:pt>
                      <c:pt idx="867">
                        <c:v>4344.0837402343795</c:v>
                      </c:pt>
                      <c:pt idx="868">
                        <c:v>4349.0126953125</c:v>
                      </c:pt>
                      <c:pt idx="869">
                        <c:v>4354.0927734375</c:v>
                      </c:pt>
                      <c:pt idx="870">
                        <c:v>4359.1604003906295</c:v>
                      </c:pt>
                      <c:pt idx="871">
                        <c:v>4364.1022949218795</c:v>
                      </c:pt>
                      <c:pt idx="872">
                        <c:v>4369.1267089843795</c:v>
                      </c:pt>
                      <c:pt idx="873">
                        <c:v>4374.1765136718795</c:v>
                      </c:pt>
                      <c:pt idx="874">
                        <c:v>4379.0302734375</c:v>
                      </c:pt>
                      <c:pt idx="875">
                        <c:v>4383.95166015625</c:v>
                      </c:pt>
                      <c:pt idx="876">
                        <c:v>4389.0568847656205</c:v>
                      </c:pt>
                      <c:pt idx="877">
                        <c:v>4394.1572265625</c:v>
                      </c:pt>
                      <c:pt idx="878">
                        <c:v>4399.07373046875</c:v>
                      </c:pt>
                      <c:pt idx="879">
                        <c:v>4404.0529785156205</c:v>
                      </c:pt>
                      <c:pt idx="880">
                        <c:v>4409.23876953125</c:v>
                      </c:pt>
                      <c:pt idx="881">
                        <c:v>4414.2233886718795</c:v>
                      </c:pt>
                      <c:pt idx="882">
                        <c:v>4419.11474609375</c:v>
                      </c:pt>
                      <c:pt idx="883">
                        <c:v>4424.08154296875</c:v>
                      </c:pt>
                      <c:pt idx="884">
                        <c:v>4429.181640625</c:v>
                      </c:pt>
                      <c:pt idx="885">
                        <c:v>4434.1862792968705</c:v>
                      </c:pt>
                      <c:pt idx="886">
                        <c:v>4439.0651855468705</c:v>
                      </c:pt>
                      <c:pt idx="887">
                        <c:v>4444.01953125</c:v>
                      </c:pt>
                      <c:pt idx="888">
                        <c:v>4449.00390625</c:v>
                      </c:pt>
                      <c:pt idx="889">
                        <c:v>4454.1794433593705</c:v>
                      </c:pt>
                      <c:pt idx="890">
                        <c:v>4459.2041015625</c:v>
                      </c:pt>
                      <c:pt idx="891">
                        <c:v>4464.0754394531295</c:v>
                      </c:pt>
                      <c:pt idx="892">
                        <c:v>4469.0476074218795</c:v>
                      </c:pt>
                      <c:pt idx="893">
                        <c:v>4474.05224609375</c:v>
                      </c:pt>
                      <c:pt idx="894">
                        <c:v>4478.9814453125</c:v>
                      </c:pt>
                      <c:pt idx="895">
                        <c:v>4483.91064453125</c:v>
                      </c:pt>
                      <c:pt idx="896">
                        <c:v>4488.927734375</c:v>
                      </c:pt>
                      <c:pt idx="897">
                        <c:v>4493.90185546875</c:v>
                      </c:pt>
                      <c:pt idx="898">
                        <c:v>4498.9768066406295</c:v>
                      </c:pt>
                      <c:pt idx="899">
                        <c:v>4504.212890625</c:v>
                      </c:pt>
                      <c:pt idx="900">
                        <c:v>4509.17236328125</c:v>
                      </c:pt>
                      <c:pt idx="901">
                        <c:v>4513.92041015625</c:v>
                      </c:pt>
                      <c:pt idx="902">
                        <c:v>4519.0129394531295</c:v>
                      </c:pt>
                      <c:pt idx="903">
                        <c:v>4524.2111816406295</c:v>
                      </c:pt>
                      <c:pt idx="904">
                        <c:v>4529.0900878906295</c:v>
                      </c:pt>
                      <c:pt idx="905">
                        <c:v>4534.0319824218795</c:v>
                      </c:pt>
                      <c:pt idx="906">
                        <c:v>4539.0866699218795</c:v>
                      </c:pt>
                      <c:pt idx="907">
                        <c:v>4543.9401855468705</c:v>
                      </c:pt>
                      <c:pt idx="908">
                        <c:v>4548.9826660156205</c:v>
                      </c:pt>
                      <c:pt idx="909">
                        <c:v>4553.9494628906295</c:v>
                      </c:pt>
                      <c:pt idx="910">
                        <c:v>4559.09228515625</c:v>
                      </c:pt>
                      <c:pt idx="911">
                        <c:v>4564.18505859375</c:v>
                      </c:pt>
                      <c:pt idx="912">
                        <c:v>4569.0009765625</c:v>
                      </c:pt>
                      <c:pt idx="913">
                        <c:v>4574.0183105468705</c:v>
                      </c:pt>
                      <c:pt idx="914">
                        <c:v>4578.9677734375</c:v>
                      </c:pt>
                      <c:pt idx="915">
                        <c:v>4583.95947265625</c:v>
                      </c:pt>
                      <c:pt idx="916">
                        <c:v>4589.0065917968705</c:v>
                      </c:pt>
                      <c:pt idx="917">
                        <c:v>4594.1320800781205</c:v>
                      </c:pt>
                      <c:pt idx="918">
                        <c:v>4599.0361328125</c:v>
                      </c:pt>
                      <c:pt idx="919">
                        <c:v>4603.9577636718795</c:v>
                      </c:pt>
                      <c:pt idx="920">
                        <c:v>4609.2265625</c:v>
                      </c:pt>
                      <c:pt idx="921">
                        <c:v>4614.3317871093705</c:v>
                      </c:pt>
                      <c:pt idx="922">
                        <c:v>4619.22314453125</c:v>
                      </c:pt>
                      <c:pt idx="923">
                        <c:v>4624.2653808593705</c:v>
                      </c:pt>
                      <c:pt idx="924">
                        <c:v>4629.34033203125</c:v>
                      </c:pt>
                      <c:pt idx="925">
                        <c:v>4634.3576660156205</c:v>
                      </c:pt>
                      <c:pt idx="926">
                        <c:v>4639.43017578125</c:v>
                      </c:pt>
                      <c:pt idx="927">
                        <c:v>4644.49755859375</c:v>
                      </c:pt>
                      <c:pt idx="928">
                        <c:v>4649.2883300781205</c:v>
                      </c:pt>
                      <c:pt idx="929">
                        <c:v>4654.0791015625</c:v>
                      </c:pt>
                      <c:pt idx="930">
                        <c:v>4658.9455566406295</c:v>
                      </c:pt>
                      <c:pt idx="931">
                        <c:v>4664.0256347656205</c:v>
                      </c:pt>
                      <c:pt idx="932">
                        <c:v>4669.0427246093705</c:v>
                      </c:pt>
                      <c:pt idx="933">
                        <c:v>4673.783203125</c:v>
                      </c:pt>
                      <c:pt idx="934">
                        <c:v>4678.7626953125</c:v>
                      </c:pt>
                      <c:pt idx="935">
                        <c:v>4683.9382324218795</c:v>
                      </c:pt>
                      <c:pt idx="936">
                        <c:v>4688.9250488281205</c:v>
                      </c:pt>
                      <c:pt idx="937">
                        <c:v>4693.7712402343795</c:v>
                      </c:pt>
                      <c:pt idx="938">
                        <c:v>4698.8564453125</c:v>
                      </c:pt>
                      <c:pt idx="939">
                        <c:v>4703.8811035156205</c:v>
                      </c:pt>
                      <c:pt idx="940">
                        <c:v>4708.80517578125</c:v>
                      </c:pt>
                      <c:pt idx="941">
                        <c:v>4713.6892089843795</c:v>
                      </c:pt>
                      <c:pt idx="942">
                        <c:v>4718.69384765625</c:v>
                      </c:pt>
                      <c:pt idx="943">
                        <c:v>4723.73095703125</c:v>
                      </c:pt>
                      <c:pt idx="944">
                        <c:v>4728.7658691406295</c:v>
                      </c:pt>
                      <c:pt idx="945">
                        <c:v>4733.9140625</c:v>
                      </c:pt>
                      <c:pt idx="946">
                        <c:v>4738.8806152343795</c:v>
                      </c:pt>
                      <c:pt idx="947">
                        <c:v>4743.7668457031295</c:v>
                      </c:pt>
                      <c:pt idx="948">
                        <c:v>4748.7666015625</c:v>
                      </c:pt>
                      <c:pt idx="949">
                        <c:v>4753.72607421875</c:v>
                      </c:pt>
                      <c:pt idx="950">
                        <c:v>4758.7858886718795</c:v>
                      </c:pt>
                      <c:pt idx="951">
                        <c:v>4763.86083984375</c:v>
                      </c:pt>
                      <c:pt idx="952">
                        <c:v>4768.73974609375</c:v>
                      </c:pt>
                      <c:pt idx="953">
                        <c:v>4773.8625488281205</c:v>
                      </c:pt>
                      <c:pt idx="954">
                        <c:v>4778.955078125</c:v>
                      </c:pt>
                      <c:pt idx="955">
                        <c:v>4783.791015625</c:v>
                      </c:pt>
                      <c:pt idx="956">
                        <c:v>4788.6701660156205</c:v>
                      </c:pt>
                      <c:pt idx="957">
                        <c:v>4793.7175292968705</c:v>
                      </c:pt>
                      <c:pt idx="958">
                        <c:v>4798.8552246093705</c:v>
                      </c:pt>
                      <c:pt idx="959">
                        <c:v>4803.85986328125</c:v>
                      </c:pt>
                      <c:pt idx="960">
                        <c:v>4808.7438964843795</c:v>
                      </c:pt>
                      <c:pt idx="961">
                        <c:v>4813.6730957031295</c:v>
                      </c:pt>
                      <c:pt idx="962">
                        <c:v>4818.77294921875</c:v>
                      </c:pt>
                      <c:pt idx="963">
                        <c:v>4823.7724609375</c:v>
                      </c:pt>
                      <c:pt idx="964">
                        <c:v>4828.6437988281205</c:v>
                      </c:pt>
                      <c:pt idx="965">
                        <c:v>4833.6105957031295</c:v>
                      </c:pt>
                      <c:pt idx="966">
                        <c:v>4838.67822265625</c:v>
                      </c:pt>
                      <c:pt idx="967">
                        <c:v>4843.921875</c:v>
                      </c:pt>
                      <c:pt idx="968">
                        <c:v>4849.0773925781205</c:v>
                      </c:pt>
                      <c:pt idx="969">
                        <c:v>4853.94873046875</c:v>
                      </c:pt>
                      <c:pt idx="970">
                        <c:v>4858.7897949218795</c:v>
                      </c:pt>
                      <c:pt idx="971">
                        <c:v>4863.8068847656205</c:v>
                      </c:pt>
                      <c:pt idx="972">
                        <c:v>4868.9245605468705</c:v>
                      </c:pt>
                      <c:pt idx="973">
                        <c:v>4873.9040527343795</c:v>
                      </c:pt>
                      <c:pt idx="974">
                        <c:v>4878.7453613281205</c:v>
                      </c:pt>
                      <c:pt idx="975">
                        <c:v>4883.5939941406295</c:v>
                      </c:pt>
                      <c:pt idx="976">
                        <c:v>4888.69921875</c:v>
                      </c:pt>
                      <c:pt idx="977">
                        <c:v>4893.796875</c:v>
                      </c:pt>
                      <c:pt idx="978">
                        <c:v>4898.7888183593705</c:v>
                      </c:pt>
                      <c:pt idx="979">
                        <c:v>4903.8186035156205</c:v>
                      </c:pt>
                      <c:pt idx="980">
                        <c:v>4908.7980957031295</c:v>
                      </c:pt>
                      <c:pt idx="981">
                        <c:v>4913.89794921875</c:v>
                      </c:pt>
                      <c:pt idx="982">
                        <c:v>4918.9150390625</c:v>
                      </c:pt>
                      <c:pt idx="983">
                        <c:v>4923.849609375</c:v>
                      </c:pt>
                      <c:pt idx="984">
                        <c:v>4928.76611328125</c:v>
                      </c:pt>
                      <c:pt idx="985">
                        <c:v>4933.8408203125</c:v>
                      </c:pt>
                      <c:pt idx="986">
                        <c:v>4938.7951660156205</c:v>
                      </c:pt>
                      <c:pt idx="987">
                        <c:v>4943.6740722656205</c:v>
                      </c:pt>
                      <c:pt idx="988">
                        <c:v>4948.82958984375</c:v>
                      </c:pt>
                      <c:pt idx="989">
                        <c:v>4954.1989746093705</c:v>
                      </c:pt>
                      <c:pt idx="990">
                        <c:v>4959.1984863281205</c:v>
                      </c:pt>
                      <c:pt idx="991">
                        <c:v>4964.1022949218795</c:v>
                      </c:pt>
                      <c:pt idx="992">
                        <c:v>4969.49658203125</c:v>
                      </c:pt>
                      <c:pt idx="993">
                        <c:v>4974.42578125</c:v>
                      </c:pt>
                      <c:pt idx="994">
                        <c:v>4979.3474121093705</c:v>
                      </c:pt>
                      <c:pt idx="995">
                        <c:v>4984.15087890625</c:v>
                      </c:pt>
                      <c:pt idx="996">
                        <c:v>4989.0676269531295</c:v>
                      </c:pt>
                      <c:pt idx="997">
                        <c:v>4993.9892578125</c:v>
                      </c:pt>
                      <c:pt idx="998">
                        <c:v>4998.5537109375</c:v>
                      </c:pt>
                      <c:pt idx="999">
                        <c:v>5003.7292480468705</c:v>
                      </c:pt>
                      <c:pt idx="1000">
                        <c:v>5008.83447265625</c:v>
                      </c:pt>
                      <c:pt idx="1001">
                        <c:v>5013.66796875</c:v>
                      </c:pt>
                      <c:pt idx="1002">
                        <c:v>5018.6044921875</c:v>
                      </c:pt>
                      <c:pt idx="1003">
                        <c:v>5023.6345214843795</c:v>
                      </c:pt>
                      <c:pt idx="1004">
                        <c:v>5028.62646484375</c:v>
                      </c:pt>
                      <c:pt idx="1005">
                        <c:v>5033.6057128906295</c:v>
                      </c:pt>
                      <c:pt idx="1006">
                        <c:v>5038.7033691406295</c:v>
                      </c:pt>
                      <c:pt idx="1007">
                        <c:v>5043.7531738281205</c:v>
                      </c:pt>
                      <c:pt idx="1008">
                        <c:v>5048.58935546875</c:v>
                      </c:pt>
                      <c:pt idx="1009">
                        <c:v>5053.51123046875</c:v>
                      </c:pt>
                      <c:pt idx="1010">
                        <c:v>5058.6594238281205</c:v>
                      </c:pt>
                      <c:pt idx="1011">
                        <c:v>5063.60107421875</c:v>
                      </c:pt>
                      <c:pt idx="1012">
                        <c:v>5068.4997558593705</c:v>
                      </c:pt>
                      <c:pt idx="1013">
                        <c:v>5073.69287109375</c:v>
                      </c:pt>
                      <c:pt idx="1014">
                        <c:v>5078.7150878906295</c:v>
                      </c:pt>
                      <c:pt idx="1015">
                        <c:v>5083.5437011718795</c:v>
                      </c:pt>
                      <c:pt idx="1016">
                        <c:v>5088.5183105468705</c:v>
                      </c:pt>
                      <c:pt idx="1017">
                        <c:v>5093.61083984375</c:v>
                      </c:pt>
                      <c:pt idx="1018">
                        <c:v>5098.79638671875</c:v>
                      </c:pt>
                      <c:pt idx="1019">
                        <c:v>5103.7883300781205</c:v>
                      </c:pt>
                      <c:pt idx="1020">
                        <c:v>5108.5615234375</c:v>
                      </c:pt>
                      <c:pt idx="1021">
                        <c:v>5113.5861816406295</c:v>
                      </c:pt>
                      <c:pt idx="1022">
                        <c:v>5118.7844238281205</c:v>
                      </c:pt>
                      <c:pt idx="1023">
                        <c:v>5123.6130371093705</c:v>
                      </c:pt>
                      <c:pt idx="1024">
                        <c:v>5128.4743652343795</c:v>
                      </c:pt>
                      <c:pt idx="1025">
                        <c:v>5133.6350097656205</c:v>
                      </c:pt>
                      <c:pt idx="1026">
                        <c:v>5138.66455078125</c:v>
                      </c:pt>
                      <c:pt idx="1027">
                        <c:v>5143.5559082031295</c:v>
                      </c:pt>
                      <c:pt idx="1028">
                        <c:v>5148.4348144531295</c:v>
                      </c:pt>
                      <c:pt idx="1029">
                        <c:v>5153.47705078125</c:v>
                      </c:pt>
                      <c:pt idx="1030">
                        <c:v>5158.5119628906295</c:v>
                      </c:pt>
                      <c:pt idx="1031">
                        <c:v>5163.3984375</c:v>
                      </c:pt>
                      <c:pt idx="1032">
                        <c:v>5168.51611328125</c:v>
                      </c:pt>
                      <c:pt idx="1033">
                        <c:v>5173.7595214843795</c:v>
                      </c:pt>
                      <c:pt idx="1034">
                        <c:v>5178.6962890625</c:v>
                      </c:pt>
                      <c:pt idx="1035">
                        <c:v>5183.43701171875</c:v>
                      </c:pt>
                      <c:pt idx="1036">
                        <c:v>5188.4216308593705</c:v>
                      </c:pt>
                      <c:pt idx="1037">
                        <c:v>5193.5695800781205</c:v>
                      </c:pt>
                      <c:pt idx="1038">
                        <c:v>5198.548828125</c:v>
                      </c:pt>
                      <c:pt idx="1039">
                        <c:v>5203.43505859375</c:v>
                      </c:pt>
                      <c:pt idx="1040">
                        <c:v>5208.4899902343795</c:v>
                      </c:pt>
                      <c:pt idx="1041">
                        <c:v>5213.6130371093705</c:v>
                      </c:pt>
                      <c:pt idx="1042">
                        <c:v>5218.5671386718795</c:v>
                      </c:pt>
                      <c:pt idx="1043">
                        <c:v>5223.54638671875</c:v>
                      </c:pt>
                      <c:pt idx="1044">
                        <c:v>5228.5134277343795</c:v>
                      </c:pt>
                      <c:pt idx="1045">
                        <c:v>5233.3671875</c:v>
                      </c:pt>
                      <c:pt idx="1046">
                        <c:v>5238.3718261718795</c:v>
                      </c:pt>
                      <c:pt idx="1047">
                        <c:v>5243.4267578125</c:v>
                      </c:pt>
                      <c:pt idx="1048">
                        <c:v>5248.5068359375</c:v>
                      </c:pt>
                      <c:pt idx="1049">
                        <c:v>5253.62451171875</c:v>
                      </c:pt>
                      <c:pt idx="1050">
                        <c:v>5258.5537109375</c:v>
                      </c:pt>
                      <c:pt idx="1051">
                        <c:v>5263.3571777343795</c:v>
                      </c:pt>
                      <c:pt idx="1052">
                        <c:v>5268.4372558593705</c:v>
                      </c:pt>
                      <c:pt idx="1053">
                        <c:v>5273.5246582031295</c:v>
                      </c:pt>
                      <c:pt idx="1054">
                        <c:v>5278.55419921875</c:v>
                      </c:pt>
                      <c:pt idx="1055">
                        <c:v>5283.6520996093705</c:v>
                      </c:pt>
                      <c:pt idx="1056">
                        <c:v>5288.55615234375</c:v>
                      </c:pt>
                      <c:pt idx="1057">
                        <c:v>5293.6687011718795</c:v>
                      </c:pt>
                      <c:pt idx="1058">
                        <c:v>5298.9626464843795</c:v>
                      </c:pt>
                      <c:pt idx="1059">
                        <c:v>5303.8918457031295</c:v>
                      </c:pt>
                      <c:pt idx="1060">
                        <c:v>5308.8459472656205</c:v>
                      </c:pt>
                      <c:pt idx="1061">
                        <c:v>5314.0517578125</c:v>
                      </c:pt>
                      <c:pt idx="1062">
                        <c:v>5319.2072753906295</c:v>
                      </c:pt>
                      <c:pt idx="1063">
                        <c:v>5324.1237792968705</c:v>
                      </c:pt>
                      <c:pt idx="1064">
                        <c:v>5328.8015136718795</c:v>
                      </c:pt>
                      <c:pt idx="1065">
                        <c:v>5333.8439941406295</c:v>
                      </c:pt>
                      <c:pt idx="1066">
                        <c:v>5338.6923828125</c:v>
                      </c:pt>
                      <c:pt idx="1067">
                        <c:v>5343.3195800781205</c:v>
                      </c:pt>
                      <c:pt idx="1068">
                        <c:v>5348.3117675781205</c:v>
                      </c:pt>
                      <c:pt idx="1069">
                        <c:v>5353.39697265625</c:v>
                      </c:pt>
                      <c:pt idx="1070">
                        <c:v>5358.37646484375</c:v>
                      </c:pt>
                      <c:pt idx="1071">
                        <c:v>5363.275390625</c:v>
                      </c:pt>
                      <c:pt idx="1072">
                        <c:v>5368.3981933593705</c:v>
                      </c:pt>
                      <c:pt idx="1073">
                        <c:v>5373.5285644531295</c:v>
                      </c:pt>
                      <c:pt idx="1074">
                        <c:v>5378.4074707031295</c:v>
                      </c:pt>
                      <c:pt idx="1075">
                        <c:v>5383.26611328125</c:v>
                      </c:pt>
                      <c:pt idx="1076">
                        <c:v>5388.2580566406295</c:v>
                      </c:pt>
                      <c:pt idx="1077">
                        <c:v>5393.3884277343795</c:v>
                      </c:pt>
                      <c:pt idx="1078">
                        <c:v>5398.6193847656205</c:v>
                      </c:pt>
                      <c:pt idx="1079">
                        <c:v>5403.6240234375</c:v>
                      </c:pt>
                      <c:pt idx="1080">
                        <c:v>5408.52294921875</c:v>
                      </c:pt>
                      <c:pt idx="1081">
                        <c:v>5413.3967285156205</c:v>
                      </c:pt>
                      <c:pt idx="1082">
                        <c:v>5418.3310546875</c:v>
                      </c:pt>
                      <c:pt idx="1083">
                        <c:v>5423.3908691406295</c:v>
                      </c:pt>
                      <c:pt idx="1084">
                        <c:v>5428.4079589843795</c:v>
                      </c:pt>
                      <c:pt idx="1085">
                        <c:v>5433.375</c:v>
                      </c:pt>
                      <c:pt idx="1086">
                        <c:v>5438.3493652343795</c:v>
                      </c:pt>
                      <c:pt idx="1087">
                        <c:v>5443.6179199218795</c:v>
                      </c:pt>
                      <c:pt idx="1088">
                        <c:v>5448.6728515625</c:v>
                      </c:pt>
                      <c:pt idx="1089">
                        <c:v>5453.5090332031295</c:v>
                      </c:pt>
                      <c:pt idx="1090">
                        <c:v>5458.4558105468705</c:v>
                      </c:pt>
                      <c:pt idx="1091">
                        <c:v>5463.53564453125</c:v>
                      </c:pt>
                      <c:pt idx="1092">
                        <c:v>5468.7111816406295</c:v>
                      </c:pt>
                      <c:pt idx="1093">
                        <c:v>5473.79638671875</c:v>
                      </c:pt>
                      <c:pt idx="1094">
                        <c:v>5478.8815917968705</c:v>
                      </c:pt>
                      <c:pt idx="1095">
                        <c:v>5483.9616699218795</c:v>
                      </c:pt>
                      <c:pt idx="1096">
                        <c:v>5488.890625</c:v>
                      </c:pt>
                      <c:pt idx="1097">
                        <c:v>5493.61865234375</c:v>
                      </c:pt>
                      <c:pt idx="1098">
                        <c:v>5498.51025390625</c:v>
                      </c:pt>
                      <c:pt idx="1099">
                        <c:v>5503.4267578125</c:v>
                      </c:pt>
                      <c:pt idx="1100">
                        <c:v>5508.2551269531295</c:v>
                      </c:pt>
                      <c:pt idx="1101">
                        <c:v>5513.19189453125</c:v>
                      </c:pt>
                      <c:pt idx="1102">
                        <c:v>5518.1337890625</c:v>
                      </c:pt>
                      <c:pt idx="1103">
                        <c:v>5523.15576171875</c:v>
                      </c:pt>
                      <c:pt idx="1104">
                        <c:v>5528.2858886718795</c:v>
                      </c:pt>
                      <c:pt idx="1105">
                        <c:v>5533.3408203125</c:v>
                      </c:pt>
                      <c:pt idx="1106">
                        <c:v>5538.302734375</c:v>
                      </c:pt>
                      <c:pt idx="1107">
                        <c:v>5543.3024902343795</c:v>
                      </c:pt>
                      <c:pt idx="1108">
                        <c:v>5548.2189941406295</c:v>
                      </c:pt>
                      <c:pt idx="1109">
                        <c:v>5553.17333984375</c:v>
                      </c:pt>
                      <c:pt idx="1110">
                        <c:v>5558.3088378906295</c:v>
                      </c:pt>
                      <c:pt idx="1111">
                        <c:v>5563.2302246093705</c:v>
                      </c:pt>
                      <c:pt idx="1112">
                        <c:v>5568.11669921875</c:v>
                      </c:pt>
                      <c:pt idx="1113">
                        <c:v>5573.2419433593705</c:v>
                      </c:pt>
                      <c:pt idx="1114">
                        <c:v>5578.2263183593705</c:v>
                      </c:pt>
                      <c:pt idx="1115">
                        <c:v>5583.47509765625</c:v>
                      </c:pt>
                      <c:pt idx="1116">
                        <c:v>5588.4921875</c:v>
                      </c:pt>
                      <c:pt idx="1117">
                        <c:v>5593.4338378906295</c:v>
                      </c:pt>
                      <c:pt idx="1118">
                        <c:v>5598.5012207031295</c:v>
                      </c:pt>
                      <c:pt idx="1119">
                        <c:v>5603.2995605468705</c:v>
                      </c:pt>
                      <c:pt idx="1120">
                        <c:v>5608.2287597656205</c:v>
                      </c:pt>
                      <c:pt idx="1121">
                        <c:v>5613.3591308593705</c:v>
                      </c:pt>
                      <c:pt idx="1122">
                        <c:v>5618.5148925781205</c:v>
                      </c:pt>
                      <c:pt idx="1123">
                        <c:v>5623.4489746093705</c:v>
                      </c:pt>
                      <c:pt idx="1124">
                        <c:v>5628.5866699218795</c:v>
                      </c:pt>
                      <c:pt idx="1125">
                        <c:v>5633.6291503906295</c:v>
                      </c:pt>
                      <c:pt idx="1126">
                        <c:v>5638.5959472656205</c:v>
                      </c:pt>
                      <c:pt idx="1127">
                        <c:v>5643.65087890625</c:v>
                      </c:pt>
                      <c:pt idx="1128">
                        <c:v>5648.6555175781205</c:v>
                      </c:pt>
                      <c:pt idx="1129">
                        <c:v>5653.8107910156205</c:v>
                      </c:pt>
                      <c:pt idx="1130">
                        <c:v>5658.79541015625</c:v>
                      </c:pt>
                      <c:pt idx="1131">
                        <c:v>5663.3171386718795</c:v>
                      </c:pt>
                      <c:pt idx="1132">
                        <c:v>5668.00732421875</c:v>
                      </c:pt>
                      <c:pt idx="1133">
                        <c:v>5673.0673828125</c:v>
                      </c:pt>
                      <c:pt idx="1134">
                        <c:v>5678.09716796875</c:v>
                      </c:pt>
                      <c:pt idx="1135">
                        <c:v>5683.1018066406295</c:v>
                      </c:pt>
                      <c:pt idx="1136">
                        <c:v>5688.1640625</c:v>
                      </c:pt>
                      <c:pt idx="1137">
                        <c:v>5693.2263183593705</c:v>
                      </c:pt>
                      <c:pt idx="1138">
                        <c:v>5698.1103515625</c:v>
                      </c:pt>
                      <c:pt idx="1139">
                        <c:v>5702.9064941406295</c:v>
                      </c:pt>
                      <c:pt idx="1140">
                        <c:v>5708.0744628906295</c:v>
                      </c:pt>
                      <c:pt idx="1141">
                        <c:v>5713.20458984375</c:v>
                      </c:pt>
                      <c:pt idx="1142">
                        <c:v>5718.0583496093705</c:v>
                      </c:pt>
                      <c:pt idx="1143">
                        <c:v>5722.9948730468705</c:v>
                      </c:pt>
                      <c:pt idx="1144">
                        <c:v>5728.0322265625</c:v>
                      </c:pt>
                      <c:pt idx="1145">
                        <c:v>5733.0671386718795</c:v>
                      </c:pt>
                      <c:pt idx="1146">
                        <c:v>5738.1142578125</c:v>
                      </c:pt>
                      <c:pt idx="1147">
                        <c:v>5743.1516113281205</c:v>
                      </c:pt>
                      <c:pt idx="1148">
                        <c:v>5748.068359375</c:v>
                      </c:pt>
                      <c:pt idx="1149">
                        <c:v>5753.1911621093705</c:v>
                      </c:pt>
                      <c:pt idx="1150">
                        <c:v>5758.18310546875</c:v>
                      </c:pt>
                      <c:pt idx="1151">
                        <c:v>5762.9938964843795</c:v>
                      </c:pt>
                      <c:pt idx="1152">
                        <c:v>5768.1494140625</c:v>
                      </c:pt>
                      <c:pt idx="1153">
                        <c:v>5773.2419433593795</c:v>
                      </c:pt>
                      <c:pt idx="1154">
                        <c:v>5778.0578613281295</c:v>
                      </c:pt>
                      <c:pt idx="1155">
                        <c:v>5782.9619140625</c:v>
                      </c:pt>
                      <c:pt idx="1156">
                        <c:v>5788.0495605468705</c:v>
                      </c:pt>
                      <c:pt idx="1157">
                        <c:v>5792.99658203125</c:v>
                      </c:pt>
                      <c:pt idx="1158">
                        <c:v>5797.900390625</c:v>
                      </c:pt>
                      <c:pt idx="1159">
                        <c:v>5803.0808105468705</c:v>
                      </c:pt>
                      <c:pt idx="1160">
                        <c:v>5808.3044433593795</c:v>
                      </c:pt>
                      <c:pt idx="1161">
                        <c:v>5813.25390625</c:v>
                      </c:pt>
                      <c:pt idx="1162">
                        <c:v>5818.0446777343705</c:v>
                      </c:pt>
                      <c:pt idx="1163">
                        <c:v>5823.0290527343705</c:v>
                      </c:pt>
                      <c:pt idx="1164">
                        <c:v>5828.2224121093705</c:v>
                      </c:pt>
                      <c:pt idx="1165">
                        <c:v>5833.13916015625</c:v>
                      </c:pt>
                      <c:pt idx="1166">
                        <c:v>5837.9248046875</c:v>
                      </c:pt>
                      <c:pt idx="1167">
                        <c:v>5842.9921875</c:v>
                      </c:pt>
                      <c:pt idx="1168">
                        <c:v>5847.9768066406205</c:v>
                      </c:pt>
                      <c:pt idx="1169">
                        <c:v>5853.01904296875</c:v>
                      </c:pt>
                      <c:pt idx="1170">
                        <c:v>5858.0739746093705</c:v>
                      </c:pt>
                      <c:pt idx="1171">
                        <c:v>5863.0231933593795</c:v>
                      </c:pt>
                      <c:pt idx="1172">
                        <c:v>5868.00244140625</c:v>
                      </c:pt>
                      <c:pt idx="1173">
                        <c:v>5873.150390625</c:v>
                      </c:pt>
                      <c:pt idx="1174">
                        <c:v>5878.16259765625</c:v>
                      </c:pt>
                      <c:pt idx="1175">
                        <c:v>5882.94091796875</c:v>
                      </c:pt>
                      <c:pt idx="1176">
                        <c:v>5887.93798828125</c:v>
                      </c:pt>
                      <c:pt idx="1177">
                        <c:v>5893.1564941406205</c:v>
                      </c:pt>
                      <c:pt idx="1178">
                        <c:v>5898.19873046875</c:v>
                      </c:pt>
                      <c:pt idx="1179">
                        <c:v>5902.9392089843795</c:v>
                      </c:pt>
                      <c:pt idx="1180">
                        <c:v>5907.9562988281295</c:v>
                      </c:pt>
                      <c:pt idx="1181">
                        <c:v>5913.0615234375</c:v>
                      </c:pt>
                      <c:pt idx="1182">
                        <c:v>5918.0158691406205</c:v>
                      </c:pt>
                      <c:pt idx="1183">
                        <c:v>5922.89453125</c:v>
                      </c:pt>
                      <c:pt idx="1184">
                        <c:v>5927.8740234375</c:v>
                      </c:pt>
                      <c:pt idx="1185">
                        <c:v>5933.08740234375</c:v>
                      </c:pt>
                      <c:pt idx="1186">
                        <c:v>5938.18017578125</c:v>
                      </c:pt>
                      <c:pt idx="1187">
                        <c:v>5943.04638671875</c:v>
                      </c:pt>
                      <c:pt idx="1188">
                        <c:v>5947.919921875</c:v>
                      </c:pt>
                      <c:pt idx="1189">
                        <c:v>5952.9421386718705</c:v>
                      </c:pt>
                      <c:pt idx="1190">
                        <c:v>5958.0397949218795</c:v>
                      </c:pt>
                      <c:pt idx="1191">
                        <c:v>5963.2404785156205</c:v>
                      </c:pt>
                      <c:pt idx="1192">
                        <c:v>5968.30810546875</c:v>
                      </c:pt>
                      <c:pt idx="1193">
                        <c:v>5973.13671875</c:v>
                      </c:pt>
                      <c:pt idx="1194">
                        <c:v>5978.1989746093705</c:v>
                      </c:pt>
                      <c:pt idx="1195">
                        <c:v>5983.6184082031205</c:v>
                      </c:pt>
                      <c:pt idx="1196">
                        <c:v>5988.7590332031205</c:v>
                      </c:pt>
                      <c:pt idx="1197">
                        <c:v>5993.2734375</c:v>
                      </c:pt>
                      <c:pt idx="1198">
                        <c:v>5997.98876953125</c:v>
                      </c:pt>
                      <c:pt idx="1199">
                        <c:v>6003.0812988281295</c:v>
                      </c:pt>
                      <c:pt idx="1200">
                        <c:v>6008.1613769531295</c:v>
                      </c:pt>
                      <c:pt idx="1201">
                        <c:v>6013.0754394531295</c:v>
                      </c:pt>
                      <c:pt idx="1202">
                        <c:v>6017.9064941406205</c:v>
                      </c:pt>
                      <c:pt idx="1203">
                        <c:v>6022.9260253906295</c:v>
                      </c:pt>
                      <c:pt idx="1204">
                        <c:v>6027.89013671875</c:v>
                      </c:pt>
                      <c:pt idx="1205">
                        <c:v>6032.88232421875</c:v>
                      </c:pt>
                      <c:pt idx="1206">
                        <c:v>6037.98779296875</c:v>
                      </c:pt>
                      <c:pt idx="1207">
                        <c:v>6042.9772949218795</c:v>
                      </c:pt>
                      <c:pt idx="1208">
                        <c:v>6047.9089355468705</c:v>
                      </c:pt>
                      <c:pt idx="1209">
                        <c:v>6052.9914550781205</c:v>
                      </c:pt>
                      <c:pt idx="1210">
                        <c:v>6058.0812988281295</c:v>
                      </c:pt>
                      <c:pt idx="1211">
                        <c:v>6063.14892578125</c:v>
                      </c:pt>
                      <c:pt idx="1212">
                        <c:v>6067.9924316406205</c:v>
                      </c:pt>
                      <c:pt idx="1213">
                        <c:v>6072.8811035156205</c:v>
                      </c:pt>
                      <c:pt idx="1214">
                        <c:v>6077.94873046875</c:v>
                      </c:pt>
                      <c:pt idx="1215">
                        <c:v>6082.9030761718705</c:v>
                      </c:pt>
                      <c:pt idx="1216">
                        <c:v>6087.8928222656295</c:v>
                      </c:pt>
                      <c:pt idx="1217">
                        <c:v>6092.8974609375</c:v>
                      </c:pt>
                      <c:pt idx="1218">
                        <c:v>6097.8515625</c:v>
                      </c:pt>
                      <c:pt idx="1219">
                        <c:v>6102.8459472656295</c:v>
                      </c:pt>
                      <c:pt idx="1220">
                        <c:v>6108.06689453125</c:v>
                      </c:pt>
                      <c:pt idx="1221">
                        <c:v>6112.9938964843795</c:v>
                      </c:pt>
                      <c:pt idx="1222">
                        <c:v>6117.78466796875</c:v>
                      </c:pt>
                      <c:pt idx="1223">
                        <c:v>6122.89208984375</c:v>
                      </c:pt>
                      <c:pt idx="1224">
                        <c:v>6127.9846191406205</c:v>
                      </c:pt>
                      <c:pt idx="1225">
                        <c:v>6133.0520019531295</c:v>
                      </c:pt>
                      <c:pt idx="1226">
                        <c:v>6138.0920410156205</c:v>
                      </c:pt>
                      <c:pt idx="1227">
                        <c:v>6143.1193847656295</c:v>
                      </c:pt>
                      <c:pt idx="1228">
                        <c:v>6148.390625</c:v>
                      </c:pt>
                      <c:pt idx="1229">
                        <c:v>6153.4855957031205</c:v>
                      </c:pt>
                      <c:pt idx="1230">
                        <c:v>6158.41455078125</c:v>
                      </c:pt>
                      <c:pt idx="1231">
                        <c:v>6163.40673828125</c:v>
                      </c:pt>
                      <c:pt idx="1232">
                        <c:v>6168.08203125</c:v>
                      </c:pt>
                      <c:pt idx="1233">
                        <c:v>6172.7976074218795</c:v>
                      </c:pt>
                      <c:pt idx="1234">
                        <c:v>6177.69140625</c:v>
                      </c:pt>
                      <c:pt idx="1235">
                        <c:v>6182.658203125</c:v>
                      </c:pt>
                      <c:pt idx="1236">
                        <c:v>6187.6755371093705</c:v>
                      </c:pt>
                      <c:pt idx="1237">
                        <c:v>6192.6022949218795</c:v>
                      </c:pt>
                      <c:pt idx="1238">
                        <c:v>6197.64453125</c:v>
                      </c:pt>
                      <c:pt idx="1239">
                        <c:v>6202.7770996093705</c:v>
                      </c:pt>
                      <c:pt idx="1240">
                        <c:v>6207.8547363281295</c:v>
                      </c:pt>
                      <c:pt idx="1241">
                        <c:v>6212.7561035156205</c:v>
                      </c:pt>
                      <c:pt idx="1242">
                        <c:v>6217.64990234375</c:v>
                      </c:pt>
                      <c:pt idx="1243">
                        <c:v>6222.8205566406205</c:v>
                      </c:pt>
                      <c:pt idx="1244">
                        <c:v>6227.77490234375</c:v>
                      </c:pt>
                      <c:pt idx="1245">
                        <c:v>6232.68896484375</c:v>
                      </c:pt>
                      <c:pt idx="1246">
                        <c:v>6237.7038574218795</c:v>
                      </c:pt>
                      <c:pt idx="1247">
                        <c:v>6242.6960449218795</c:v>
                      </c:pt>
                      <c:pt idx="1248">
                        <c:v>6247.72802734375</c:v>
                      </c:pt>
                      <c:pt idx="1249">
                        <c:v>6252.7224121093705</c:v>
                      </c:pt>
                      <c:pt idx="1250">
                        <c:v>6257.68896484375</c:v>
                      </c:pt>
                      <c:pt idx="1251">
                        <c:v>6262.8317871093705</c:v>
                      </c:pt>
                      <c:pt idx="1252">
                        <c:v>6267.8493652343705</c:v>
                      </c:pt>
                      <c:pt idx="1253">
                        <c:v>6272.7658691406205</c:v>
                      </c:pt>
                      <c:pt idx="1254">
                        <c:v>6277.75537109375</c:v>
                      </c:pt>
                      <c:pt idx="1255">
                        <c:v>6282.7956542968795</c:v>
                      </c:pt>
                      <c:pt idx="1256">
                        <c:v>6287.7624511718705</c:v>
                      </c:pt>
                      <c:pt idx="1257">
                        <c:v>6292.5153808593795</c:v>
                      </c:pt>
                      <c:pt idx="1258">
                        <c:v>6297.6962890625</c:v>
                      </c:pt>
                      <c:pt idx="1259">
                        <c:v>6302.76611328125</c:v>
                      </c:pt>
                      <c:pt idx="1260">
                        <c:v>6307.5693359375</c:v>
                      </c:pt>
                      <c:pt idx="1261">
                        <c:v>6312.5842285156205</c:v>
                      </c:pt>
                      <c:pt idx="1262">
                        <c:v>6317.7170410156205</c:v>
                      </c:pt>
                      <c:pt idx="1263">
                        <c:v>6322.71142578125</c:v>
                      </c:pt>
                      <c:pt idx="1264">
                        <c:v>6327.5876464843795</c:v>
                      </c:pt>
                      <c:pt idx="1265">
                        <c:v>6332.53955078125</c:v>
                      </c:pt>
                      <c:pt idx="1266">
                        <c:v>6337.6848144531295</c:v>
                      </c:pt>
                      <c:pt idx="1267">
                        <c:v>6342.69189453125</c:v>
                      </c:pt>
                      <c:pt idx="1268">
                        <c:v>6347.5183105468705</c:v>
                      </c:pt>
                      <c:pt idx="1269">
                        <c:v>6352.4951171875</c:v>
                      </c:pt>
                      <c:pt idx="1270">
                        <c:v>6357.53955078125</c:v>
                      </c:pt>
                      <c:pt idx="1271">
                        <c:v>6362.61962890625</c:v>
                      </c:pt>
                      <c:pt idx="1272">
                        <c:v>6367.67236328125</c:v>
                      </c:pt>
                      <c:pt idx="1273">
                        <c:v>6372.6921386718705</c:v>
                      </c:pt>
                      <c:pt idx="1274">
                        <c:v>6377.6613769531295</c:v>
                      </c:pt>
                      <c:pt idx="1275">
                        <c:v>6382.72607421875</c:v>
                      </c:pt>
                      <c:pt idx="1276">
                        <c:v>6387.73046875</c:v>
                      </c:pt>
                      <c:pt idx="1277">
                        <c:v>6392.6599121093705</c:v>
                      </c:pt>
                      <c:pt idx="1278">
                        <c:v>6397.7653808593795</c:v>
                      </c:pt>
                      <c:pt idx="1279">
                        <c:v>6402.7849121093705</c:v>
                      </c:pt>
                      <c:pt idx="1280">
                        <c:v>6407.7263183593795</c:v>
                      </c:pt>
                      <c:pt idx="1281">
                        <c:v>6412.69091796875</c:v>
                      </c:pt>
                      <c:pt idx="1282">
                        <c:v>6417.6706542968795</c:v>
                      </c:pt>
                      <c:pt idx="1283">
                        <c:v>6422.76318359375</c:v>
                      </c:pt>
                      <c:pt idx="1284">
                        <c:v>6427.8054199218795</c:v>
                      </c:pt>
                      <c:pt idx="1285">
                        <c:v>6432.673828125</c:v>
                      </c:pt>
                      <c:pt idx="1286">
                        <c:v>6437.59033203125</c:v>
                      </c:pt>
                      <c:pt idx="1287">
                        <c:v>6442.5700683593795</c:v>
                      </c:pt>
                      <c:pt idx="1288">
                        <c:v>6447.625</c:v>
                      </c:pt>
                      <c:pt idx="1289">
                        <c:v>6452.6169433593795</c:v>
                      </c:pt>
                      <c:pt idx="1290">
                        <c:v>6457.7849121093705</c:v>
                      </c:pt>
                      <c:pt idx="1291">
                        <c:v>6462.8522949218795</c:v>
                      </c:pt>
                      <c:pt idx="1292">
                        <c:v>6467.6809082031205</c:v>
                      </c:pt>
                      <c:pt idx="1293">
                        <c:v>6472.6604003906295</c:v>
                      </c:pt>
                      <c:pt idx="1294">
                        <c:v>6477.7155761718705</c:v>
                      </c:pt>
                      <c:pt idx="1295">
                        <c:v>6483.0344238281295</c:v>
                      </c:pt>
                      <c:pt idx="1296">
                        <c:v>6488.1015625</c:v>
                      </c:pt>
                      <c:pt idx="1297">
                        <c:v>6493.0559082031205</c:v>
                      </c:pt>
                      <c:pt idx="1298">
                        <c:v>6498.3244628906295</c:v>
                      </c:pt>
                      <c:pt idx="1299">
                        <c:v>6503.06494140625</c:v>
                      </c:pt>
                      <c:pt idx="1300">
                        <c:v>6507.7175292968795</c:v>
                      </c:pt>
                      <c:pt idx="1301">
                        <c:v>6512.7727050781205</c:v>
                      </c:pt>
                      <c:pt idx="1302">
                        <c:v>6517.6643066406205</c:v>
                      </c:pt>
                      <c:pt idx="1303">
                        <c:v>6522.6057128906295</c:v>
                      </c:pt>
                      <c:pt idx="1304">
                        <c:v>6527.5573730468705</c:v>
                      </c:pt>
                      <c:pt idx="1305">
                        <c:v>6532.4738769531295</c:v>
                      </c:pt>
                      <c:pt idx="1306">
                        <c:v>6537.4685058593795</c:v>
                      </c:pt>
                      <c:pt idx="1307">
                        <c:v>6542.53369140625</c:v>
                      </c:pt>
                      <c:pt idx="1308">
                        <c:v>6547.5383300781205</c:v>
                      </c:pt>
                      <c:pt idx="1309">
                        <c:v>6552.4323730468705</c:v>
                      </c:pt>
                      <c:pt idx="1310">
                        <c:v>6557.4621582031205</c:v>
                      </c:pt>
                      <c:pt idx="1311">
                        <c:v>6562.51708984375</c:v>
                      </c:pt>
                      <c:pt idx="1312">
                        <c:v>6567.5217285156205</c:v>
                      </c:pt>
                      <c:pt idx="1313">
                        <c:v>6572.45068359375</c:v>
                      </c:pt>
                      <c:pt idx="1314">
                        <c:v>6577.4675292968795</c:v>
                      </c:pt>
                      <c:pt idx="1315">
                        <c:v>6582.6608886718705</c:v>
                      </c:pt>
                      <c:pt idx="1316">
                        <c:v>6587.66552734375</c:v>
                      </c:pt>
                      <c:pt idx="1317">
                        <c:v>6592.494140625</c:v>
                      </c:pt>
                      <c:pt idx="1318">
                        <c:v>6597.4736328125</c:v>
                      </c:pt>
                      <c:pt idx="1319">
                        <c:v>6602.4631347656295</c:v>
                      </c:pt>
                      <c:pt idx="1320">
                        <c:v>6607.4025878906295</c:v>
                      </c:pt>
                      <c:pt idx="1321">
                        <c:v>6612.49755859375</c:v>
                      </c:pt>
                      <c:pt idx="1322">
                        <c:v>6617.4792480468705</c:v>
                      </c:pt>
                      <c:pt idx="1323">
                        <c:v>6622.3581542968795</c:v>
                      </c:pt>
                      <c:pt idx="1324">
                        <c:v>6627.337890625</c:v>
                      </c:pt>
                      <c:pt idx="1325">
                        <c:v>6632.3801269531295</c:v>
                      </c:pt>
                      <c:pt idx="1326">
                        <c:v>6637.560546875</c:v>
                      </c:pt>
                      <c:pt idx="1327">
                        <c:v>6642.53759765625</c:v>
                      </c:pt>
                      <c:pt idx="1328">
                        <c:v>6647.29052734375</c:v>
                      </c:pt>
                      <c:pt idx="1329">
                        <c:v>6652.28271484375</c:v>
                      </c:pt>
                      <c:pt idx="1330">
                        <c:v>6657.36279296875</c:v>
                      </c:pt>
                      <c:pt idx="1331">
                        <c:v>6662.6062011718705</c:v>
                      </c:pt>
                      <c:pt idx="1332">
                        <c:v>6667.63623046875</c:v>
                      </c:pt>
                      <c:pt idx="1333">
                        <c:v>6672.45458984375</c:v>
                      </c:pt>
                      <c:pt idx="1334">
                        <c:v>6677.45654296875</c:v>
                      </c:pt>
                      <c:pt idx="1335">
                        <c:v>6682.373046875</c:v>
                      </c:pt>
                      <c:pt idx="1336">
                        <c:v>6687.365234375</c:v>
                      </c:pt>
                      <c:pt idx="1337">
                        <c:v>6692.41796875</c:v>
                      </c:pt>
                      <c:pt idx="1338">
                        <c:v>6697.5231933593795</c:v>
                      </c:pt>
                      <c:pt idx="1339">
                        <c:v>6702.5048828125</c:v>
                      </c:pt>
                      <c:pt idx="1340">
                        <c:v>6707.40869140625</c:v>
                      </c:pt>
                      <c:pt idx="1341">
                        <c:v>6712.46337890625</c:v>
                      </c:pt>
                      <c:pt idx="1342">
                        <c:v>6717.5080566406205</c:v>
                      </c:pt>
                      <c:pt idx="1343">
                        <c:v>6722.4226074218795</c:v>
                      </c:pt>
                      <c:pt idx="1344">
                        <c:v>6727.40234375</c:v>
                      </c:pt>
                      <c:pt idx="1345">
                        <c:v>6732.4719238281295</c:v>
                      </c:pt>
                      <c:pt idx="1346">
                        <c:v>6737.4387207031205</c:v>
                      </c:pt>
                      <c:pt idx="1347">
                        <c:v>6742.6171875</c:v>
                      </c:pt>
                      <c:pt idx="1348">
                        <c:v>6747.6569824218795</c:v>
                      </c:pt>
                      <c:pt idx="1349">
                        <c:v>6752.54833984375</c:v>
                      </c:pt>
                      <c:pt idx="1350">
                        <c:v>6757.5302734375</c:v>
                      </c:pt>
                      <c:pt idx="1351">
                        <c:v>6762.4089355468705</c:v>
                      </c:pt>
                      <c:pt idx="1352">
                        <c:v>6767.50146484375</c:v>
                      </c:pt>
                      <c:pt idx="1353">
                        <c:v>6772.60888671875</c:v>
                      </c:pt>
                      <c:pt idx="1354">
                        <c:v>6777.48779296875</c:v>
                      </c:pt>
                      <c:pt idx="1355">
                        <c:v>6782.26611328125</c:v>
                      </c:pt>
                      <c:pt idx="1356">
                        <c:v>6787.25830078125</c:v>
                      </c:pt>
                      <c:pt idx="1357">
                        <c:v>6792.3762207031205</c:v>
                      </c:pt>
                      <c:pt idx="1358">
                        <c:v>6797.4055175781205</c:v>
                      </c:pt>
                      <c:pt idx="1359">
                        <c:v>6802.583984375</c:v>
                      </c:pt>
                      <c:pt idx="1360">
                        <c:v>6807.6516113281295</c:v>
                      </c:pt>
                      <c:pt idx="1361">
                        <c:v>6812.6208496093705</c:v>
                      </c:pt>
                      <c:pt idx="1362">
                        <c:v>6817.6232910156205</c:v>
                      </c:pt>
                      <c:pt idx="1363">
                        <c:v>6822.8037109375</c:v>
                      </c:pt>
                      <c:pt idx="1364">
                        <c:v>6827.82080078125</c:v>
                      </c:pt>
                      <c:pt idx="1365">
                        <c:v>6832.75</c:v>
                      </c:pt>
                      <c:pt idx="1366">
                        <c:v>6837.6789550781205</c:v>
                      </c:pt>
                      <c:pt idx="1367">
                        <c:v>6842.2687988281295</c:v>
                      </c:pt>
                      <c:pt idx="1368">
                        <c:v>6847.1376953125</c:v>
                      </c:pt>
                      <c:pt idx="1369">
                        <c:v>6852.49169921875</c:v>
                      </c:pt>
                      <c:pt idx="1370">
                        <c:v>6857.7224121093705</c:v>
                      </c:pt>
                      <c:pt idx="1371">
                        <c:v>6862.4152832031205</c:v>
                      </c:pt>
                      <c:pt idx="1372">
                        <c:v>6867.2814941406205</c:v>
                      </c:pt>
                      <c:pt idx="1373">
                        <c:v>6872.4240722656295</c:v>
                      </c:pt>
                      <c:pt idx="1374">
                        <c:v>6877.2883300781205</c:v>
                      </c:pt>
                      <c:pt idx="1375">
                        <c:v>6882.15234375</c:v>
                      </c:pt>
                      <c:pt idx="1376">
                        <c:v>6887.259765625</c:v>
                      </c:pt>
                      <c:pt idx="1377">
                        <c:v>6892.2795410156205</c:v>
                      </c:pt>
                      <c:pt idx="1378">
                        <c:v>6897.18359375</c:v>
                      </c:pt>
                      <c:pt idx="1379">
                        <c:v>6902.18798828125</c:v>
                      </c:pt>
                      <c:pt idx="1380">
                        <c:v>6907.15234375</c:v>
                      </c:pt>
                      <c:pt idx="1381">
                        <c:v>6912.091796875</c:v>
                      </c:pt>
                      <c:pt idx="1382">
                        <c:v>6917.16162109375</c:v>
                      </c:pt>
                      <c:pt idx="1383">
                        <c:v>6922.2314453125</c:v>
                      </c:pt>
                      <c:pt idx="1384">
                        <c:v>6927.2863769531295</c:v>
                      </c:pt>
                      <c:pt idx="1385">
                        <c:v>6932.2658691406205</c:v>
                      </c:pt>
                      <c:pt idx="1386">
                        <c:v>6937.2451171875</c:v>
                      </c:pt>
                      <c:pt idx="1387">
                        <c:v>6942.1865234375</c:v>
                      </c:pt>
                      <c:pt idx="1388">
                        <c:v>6947.1389160156205</c:v>
                      </c:pt>
                      <c:pt idx="1389">
                        <c:v>6952.34228515625</c:v>
                      </c:pt>
                      <c:pt idx="1390">
                        <c:v>6957.31103515625</c:v>
                      </c:pt>
                      <c:pt idx="1391">
                        <c:v>6962.0769042968795</c:v>
                      </c:pt>
                      <c:pt idx="1392">
                        <c:v>6967.169921875</c:v>
                      </c:pt>
                      <c:pt idx="1393">
                        <c:v>6972.1643066406205</c:v>
                      </c:pt>
                      <c:pt idx="1394">
                        <c:v>6977.0305175781205</c:v>
                      </c:pt>
                      <c:pt idx="1395">
                        <c:v>6982.1357421875</c:v>
                      </c:pt>
                      <c:pt idx="1396">
                        <c:v>6987.1149902343705</c:v>
                      </c:pt>
                      <c:pt idx="1397">
                        <c:v>6992.20751953125</c:v>
                      </c:pt>
                      <c:pt idx="1398">
                        <c:v>6997.2121582031205</c:v>
                      </c:pt>
                      <c:pt idx="1399">
                        <c:v>7002.0634765625</c:v>
                      </c:pt>
                      <c:pt idx="1400">
                        <c:v>7007.3195800781205</c:v>
                      </c:pt>
                      <c:pt idx="1401">
                        <c:v>7012.2863769531295</c:v>
                      </c:pt>
                      <c:pt idx="1402">
                        <c:v>7017.08984375</c:v>
                      </c:pt>
                      <c:pt idx="1403">
                        <c:v>7022.109375</c:v>
                      </c:pt>
                      <c:pt idx="1404">
                        <c:v>7027.0510253906295</c:v>
                      </c:pt>
                      <c:pt idx="1405">
                        <c:v>7032.0808105468705</c:v>
                      </c:pt>
                      <c:pt idx="1406">
                        <c:v>7037.0603027343705</c:v>
                      </c:pt>
                      <c:pt idx="1407">
                        <c:v>7042.1154785156205</c:v>
                      </c:pt>
                      <c:pt idx="1408">
                        <c:v>7047.1552734375</c:v>
                      </c:pt>
                      <c:pt idx="1409">
                        <c:v>7052.14697265625</c:v>
                      </c:pt>
                      <c:pt idx="1410">
                        <c:v>7057.2043457031205</c:v>
                      </c:pt>
                      <c:pt idx="1411">
                        <c:v>7062.2341308593795</c:v>
                      </c:pt>
                      <c:pt idx="1412">
                        <c:v>7067.2763671875</c:v>
                      </c:pt>
                      <c:pt idx="1413">
                        <c:v>7072.1931152343705</c:v>
                      </c:pt>
                      <c:pt idx="1414">
                        <c:v>7077.09716796875</c:v>
                      </c:pt>
                      <c:pt idx="1415">
                        <c:v>7082.16455078125</c:v>
                      </c:pt>
                      <c:pt idx="1416">
                        <c:v>7087.1291503906295</c:v>
                      </c:pt>
                      <c:pt idx="1417">
                        <c:v>7092.07080078125</c:v>
                      </c:pt>
                      <c:pt idx="1418">
                        <c:v>7097.115234375</c:v>
                      </c:pt>
                      <c:pt idx="1419">
                        <c:v>7102.0798339843795</c:v>
                      </c:pt>
                      <c:pt idx="1420">
                        <c:v>7107.0471191406205</c:v>
                      </c:pt>
                      <c:pt idx="1421">
                        <c:v>7112.1545410156205</c:v>
                      </c:pt>
                      <c:pt idx="1422">
                        <c:v>7117.3225097656295</c:v>
                      </c:pt>
                      <c:pt idx="1423">
                        <c:v>7122.1511230468705</c:v>
                      </c:pt>
                      <c:pt idx="1424">
                        <c:v>7127.080078125</c:v>
                      </c:pt>
                      <c:pt idx="1425">
                        <c:v>7132.185546875</c:v>
                      </c:pt>
                      <c:pt idx="1426">
                        <c:v>7137.20263671875</c:v>
                      </c:pt>
                      <c:pt idx="1427">
                        <c:v>7142.3054199218795</c:v>
                      </c:pt>
                      <c:pt idx="1428">
                        <c:v>7147.4211425781205</c:v>
                      </c:pt>
                      <c:pt idx="1429">
                        <c:v>7152.5764160156205</c:v>
                      </c:pt>
                      <c:pt idx="1430">
                        <c:v>7157.5808105468705</c:v>
                      </c:pt>
                      <c:pt idx="1431">
                        <c:v>7162.6379394531295</c:v>
                      </c:pt>
                      <c:pt idx="1432">
                        <c:v>7167.8439941406205</c:v>
                      </c:pt>
                      <c:pt idx="1433">
                        <c:v>7172.8967285156205</c:v>
                      </c:pt>
                      <c:pt idx="1434">
                        <c:v>7177.55126953125</c:v>
                      </c:pt>
                      <c:pt idx="1435">
                        <c:v>7182.08056640625</c:v>
                      </c:pt>
                      <c:pt idx="1436">
                        <c:v>7186.97216796875</c:v>
                      </c:pt>
                      <c:pt idx="1437">
                        <c:v>7192.0144042968795</c:v>
                      </c:pt>
                      <c:pt idx="1438">
                        <c:v>7197.0065917968795</c:v>
                      </c:pt>
                      <c:pt idx="1439">
                        <c:v>7201.9609375</c:v>
                      </c:pt>
                      <c:pt idx="1440">
                        <c:v>7206.927734375</c:v>
                      </c:pt>
                      <c:pt idx="1441">
                        <c:v>7211.9699707031205</c:v>
                      </c:pt>
                      <c:pt idx="1442">
                        <c:v>7217.01220703125</c:v>
                      </c:pt>
                      <c:pt idx="1443">
                        <c:v>7222.0671386718705</c:v>
                      </c:pt>
                      <c:pt idx="1444">
                        <c:v>7227.1472167968795</c:v>
                      </c:pt>
                      <c:pt idx="1445">
                        <c:v>7232.18701171875</c:v>
                      </c:pt>
                      <c:pt idx="1446">
                        <c:v>7236.9753417968795</c:v>
                      </c:pt>
                      <c:pt idx="1447">
                        <c:v>7241.7561035156205</c:v>
                      </c:pt>
                      <c:pt idx="1448">
                        <c:v>7246.82568359375</c:v>
                      </c:pt>
                      <c:pt idx="1449">
                        <c:v>7251.90576171875</c:v>
                      </c:pt>
                      <c:pt idx="1450">
                        <c:v>7257.0236816406205</c:v>
                      </c:pt>
                      <c:pt idx="1451">
                        <c:v>7262.06591796875</c:v>
                      </c:pt>
                      <c:pt idx="1452">
                        <c:v>7266.955078125</c:v>
                      </c:pt>
                      <c:pt idx="1453">
                        <c:v>7271.9846191406205</c:v>
                      </c:pt>
                      <c:pt idx="1454">
                        <c:v>7277.0144042968795</c:v>
                      </c:pt>
                      <c:pt idx="1455">
                        <c:v>7281.916015625</c:v>
                      </c:pt>
                      <c:pt idx="1456">
                        <c:v>7286.935546875</c:v>
                      </c:pt>
                      <c:pt idx="1457">
                        <c:v>7292.01806640625</c:v>
                      </c:pt>
                      <c:pt idx="1458">
                        <c:v>7296.9973144531295</c:v>
                      </c:pt>
                      <c:pt idx="1459">
                        <c:v>7302.03955078125</c:v>
                      </c:pt>
                      <c:pt idx="1460">
                        <c:v>7307.0041503906295</c:v>
                      </c:pt>
                      <c:pt idx="1461">
                        <c:v>7312.0217285156205</c:v>
                      </c:pt>
                      <c:pt idx="1462">
                        <c:v>7317.0791015625</c:v>
                      </c:pt>
                      <c:pt idx="1463">
                        <c:v>7321.9826660156205</c:v>
                      </c:pt>
                      <c:pt idx="1464">
                        <c:v>7326.9494628906295</c:v>
                      </c:pt>
                      <c:pt idx="1465">
                        <c:v>7331.9541015625</c:v>
                      </c:pt>
                      <c:pt idx="1466">
                        <c:v>7336.9187011718705</c:v>
                      </c:pt>
                      <c:pt idx="1467">
                        <c:v>7341.9235839843795</c:v>
                      </c:pt>
                      <c:pt idx="1468">
                        <c:v>7347.0563964843795</c:v>
                      </c:pt>
                      <c:pt idx="1469">
                        <c:v>7351.9326171875</c:v>
                      </c:pt>
                      <c:pt idx="1470">
                        <c:v>7356.9494628906295</c:v>
                      </c:pt>
                      <c:pt idx="1471">
                        <c:v>7362.0319824218795</c:v>
                      </c:pt>
                      <c:pt idx="1472">
                        <c:v>7366.9611816406205</c:v>
                      </c:pt>
                      <c:pt idx="1473">
                        <c:v>7371.9384765625</c:v>
                      </c:pt>
                      <c:pt idx="1474">
                        <c:v>7376.892578125</c:v>
                      </c:pt>
                      <c:pt idx="1475">
                        <c:v>7382.0100097656295</c:v>
                      </c:pt>
                      <c:pt idx="1476">
                        <c:v>7386.9772949218795</c:v>
                      </c:pt>
                      <c:pt idx="1477">
                        <c:v>7391.9443359375</c:v>
                      </c:pt>
                      <c:pt idx="1478">
                        <c:v>7396.9990234375</c:v>
                      </c:pt>
                      <c:pt idx="1479">
                        <c:v>7401.9807128906295</c:v>
                      </c:pt>
                      <c:pt idx="1480">
                        <c:v>7406.9978027343705</c:v>
                      </c:pt>
                      <c:pt idx="1481">
                        <c:v>7412.052734375</c:v>
                      </c:pt>
                      <c:pt idx="1482">
                        <c:v>7417.0048828125</c:v>
                      </c:pt>
                      <c:pt idx="1483">
                        <c:v>7422.06005859375</c:v>
                      </c:pt>
                      <c:pt idx="1484">
                        <c:v>7427.0920410156205</c:v>
                      </c:pt>
                      <c:pt idx="1485">
                        <c:v>7431.92041015625</c:v>
                      </c:pt>
                      <c:pt idx="1486">
                        <c:v>7436.9250488281295</c:v>
                      </c:pt>
                      <c:pt idx="1487">
                        <c:v>7441.92724609375</c:v>
                      </c:pt>
                      <c:pt idx="1488">
                        <c:v>7446.9694824218795</c:v>
                      </c:pt>
                      <c:pt idx="1489">
                        <c:v>7451.9638671875</c:v>
                      </c:pt>
                      <c:pt idx="1490">
                        <c:v>7456.90576171875</c:v>
                      </c:pt>
                      <c:pt idx="1491">
                        <c:v>7461.970703125</c:v>
                      </c:pt>
                      <c:pt idx="1492">
                        <c:v>7467.1008300781205</c:v>
                      </c:pt>
                      <c:pt idx="1493">
                        <c:v>7472.0549316406205</c:v>
                      </c:pt>
                      <c:pt idx="1494">
                        <c:v>7476.9968261718705</c:v>
                      </c:pt>
                      <c:pt idx="1495">
                        <c:v>7482.1296386718705</c:v>
                      </c:pt>
                      <c:pt idx="1496">
                        <c:v>7487.22216796875</c:v>
                      </c:pt>
                      <c:pt idx="1497">
                        <c:v>7492.2646484375</c:v>
                      </c:pt>
                      <c:pt idx="1498">
                        <c:v>7497.2292480468705</c:v>
                      </c:pt>
                      <c:pt idx="1499">
                        <c:v>7502.32177734375</c:v>
                      </c:pt>
                      <c:pt idx="1500">
                        <c:v>7507.4670410156205</c:v>
                      </c:pt>
                      <c:pt idx="1501">
                        <c:v>7512.5847167968795</c:v>
                      </c:pt>
                      <c:pt idx="1502">
                        <c:v>7517.3503417968795</c:v>
                      </c:pt>
                      <c:pt idx="1503">
                        <c:v>7521.81201171875</c:v>
                      </c:pt>
                      <c:pt idx="1504">
                        <c:v>7527.09326171875</c:v>
                      </c:pt>
                      <c:pt idx="1505">
                        <c:v>7532.2763671875</c:v>
                      </c:pt>
                      <c:pt idx="1506">
                        <c:v>7536.85107421875</c:v>
                      </c:pt>
                      <c:pt idx="1507">
                        <c:v>7541.8430175781205</c:v>
                      </c:pt>
                      <c:pt idx="1508">
                        <c:v>7546.9001464843795</c:v>
                      </c:pt>
                      <c:pt idx="1509">
                        <c:v>7551.8898925781205</c:v>
                      </c:pt>
                      <c:pt idx="1510">
                        <c:v>7556.7666015625</c:v>
                      </c:pt>
                      <c:pt idx="1511">
                        <c:v>7561.62255859375</c:v>
                      </c:pt>
                      <c:pt idx="1512">
                        <c:v>7566.7802734375</c:v>
                      </c:pt>
                      <c:pt idx="1513">
                        <c:v>7571.70947265625</c:v>
                      </c:pt>
                      <c:pt idx="1514">
                        <c:v>7576.63623046875</c:v>
                      </c:pt>
                      <c:pt idx="1515">
                        <c:v>7581.76416015625</c:v>
                      </c:pt>
                      <c:pt idx="1516">
                        <c:v>7586.80908203125</c:v>
                      </c:pt>
                      <c:pt idx="1517">
                        <c:v>7591.9016113281295</c:v>
                      </c:pt>
                      <c:pt idx="1518">
                        <c:v>7596.90625</c:v>
                      </c:pt>
                      <c:pt idx="1519">
                        <c:v>7601.7600097656295</c:v>
                      </c:pt>
                      <c:pt idx="1520">
                        <c:v>7606.68896484375</c:v>
                      </c:pt>
                      <c:pt idx="1521">
                        <c:v>7611.6708984375</c:v>
                      </c:pt>
                      <c:pt idx="1522">
                        <c:v>7616.7761230468705</c:v>
                      </c:pt>
                      <c:pt idx="1523">
                        <c:v>7621.8410644531295</c:v>
                      </c:pt>
                      <c:pt idx="1524">
                        <c:v>7626.79541015625</c:v>
                      </c:pt>
                      <c:pt idx="1525">
                        <c:v>7631.68701171875</c:v>
                      </c:pt>
                      <c:pt idx="1526">
                        <c:v>7636.7919921875</c:v>
                      </c:pt>
                      <c:pt idx="1527">
                        <c:v>7641.9245605468705</c:v>
                      </c:pt>
                      <c:pt idx="1528">
                        <c:v>7646.74072265625</c:v>
                      </c:pt>
                      <c:pt idx="1529">
                        <c:v>7651.6198730468705</c:v>
                      </c:pt>
                      <c:pt idx="1530">
                        <c:v>7656.662109375</c:v>
                      </c:pt>
                      <c:pt idx="1531">
                        <c:v>7661.77734375</c:v>
                      </c:pt>
                      <c:pt idx="1532">
                        <c:v>7666.76953125</c:v>
                      </c:pt>
                      <c:pt idx="1533">
                        <c:v>7671.62548828125</c:v>
                      </c:pt>
                      <c:pt idx="1534">
                        <c:v>7676.4892578125</c:v>
                      </c:pt>
                      <c:pt idx="1535">
                        <c:v>7681.6320800781205</c:v>
                      </c:pt>
                      <c:pt idx="1536">
                        <c:v>7686.689453125</c:v>
                      </c:pt>
                      <c:pt idx="1537">
                        <c:v>7691.6940917968795</c:v>
                      </c:pt>
                      <c:pt idx="1538">
                        <c:v>7696.8620605468705</c:v>
                      </c:pt>
                      <c:pt idx="1539">
                        <c:v>7701.8518066406205</c:v>
                      </c:pt>
                      <c:pt idx="1540">
                        <c:v>7706.755859375</c:v>
                      </c:pt>
                      <c:pt idx="1541">
                        <c:v>7711.72509765625</c:v>
                      </c:pt>
                      <c:pt idx="1542">
                        <c:v>7716.689453125</c:v>
                      </c:pt>
                      <c:pt idx="1543">
                        <c:v>7721.6162109375</c:v>
                      </c:pt>
                      <c:pt idx="1544">
                        <c:v>7726.69873046875</c:v>
                      </c:pt>
                      <c:pt idx="1545">
                        <c:v>7731.7434082031205</c:v>
                      </c:pt>
                      <c:pt idx="1546">
                        <c:v>7736.8483886718705</c:v>
                      </c:pt>
                      <c:pt idx="1547">
                        <c:v>7741.81298828125</c:v>
                      </c:pt>
                      <c:pt idx="1548">
                        <c:v>7746.6416015625</c:v>
                      </c:pt>
                      <c:pt idx="1549">
                        <c:v>7751.71142578125</c:v>
                      </c:pt>
                      <c:pt idx="1550">
                        <c:v>7756.69091796875</c:v>
                      </c:pt>
                      <c:pt idx="1551">
                        <c:v>7761.7810058593795</c:v>
                      </c:pt>
                      <c:pt idx="1552">
                        <c:v>7766.8107910156205</c:v>
                      </c:pt>
                      <c:pt idx="1553">
                        <c:v>7771.71728515625</c:v>
                      </c:pt>
                      <c:pt idx="1554">
                        <c:v>7776.646484375</c:v>
                      </c:pt>
                      <c:pt idx="1555">
                        <c:v>7781.6359863281295</c:v>
                      </c:pt>
                      <c:pt idx="1556">
                        <c:v>7786.7009277343705</c:v>
                      </c:pt>
                      <c:pt idx="1557">
                        <c:v>7791.80859375</c:v>
                      </c:pt>
                      <c:pt idx="1558">
                        <c:v>7796.7526855468705</c:v>
                      </c:pt>
                      <c:pt idx="1559">
                        <c:v>7801.6442871093705</c:v>
                      </c:pt>
                      <c:pt idx="1560">
                        <c:v>7806.7243652343705</c:v>
                      </c:pt>
                      <c:pt idx="1561">
                        <c:v>7812.0305175781205</c:v>
                      </c:pt>
                      <c:pt idx="1562">
                        <c:v>7817.1484375</c:v>
                      </c:pt>
                      <c:pt idx="1563">
                        <c:v>7821.9140625</c:v>
                      </c:pt>
                      <c:pt idx="1564">
                        <c:v>7826.8806152343705</c:v>
                      </c:pt>
                      <c:pt idx="1565">
                        <c:v>7832.19970703125</c:v>
                      </c:pt>
                      <c:pt idx="1566">
                        <c:v>7837.2548828125</c:v>
                      </c:pt>
                      <c:pt idx="1567">
                        <c:v>7842.0456542968795</c:v>
                      </c:pt>
                      <c:pt idx="1568">
                        <c:v>7847.1005859375</c:v>
                      </c:pt>
                      <c:pt idx="1569">
                        <c:v>7851.9416503906295</c:v>
                      </c:pt>
                      <c:pt idx="1570">
                        <c:v>7856.7800292968795</c:v>
                      </c:pt>
                      <c:pt idx="1571">
                        <c:v>7861.5935058593795</c:v>
                      </c:pt>
                      <c:pt idx="1572">
                        <c:v>7866.6887207031205</c:v>
                      </c:pt>
                      <c:pt idx="1573">
                        <c:v>7871.74609375</c:v>
                      </c:pt>
                      <c:pt idx="1574">
                        <c:v>7876.5241699218795</c:v>
                      </c:pt>
                      <c:pt idx="1575">
                        <c:v>7881.6169433593795</c:v>
                      </c:pt>
                      <c:pt idx="1576">
                        <c:v>7886.5712890625</c:v>
                      </c:pt>
                      <c:pt idx="1577">
                        <c:v>7891.4853515625</c:v>
                      </c:pt>
                      <c:pt idx="1578">
                        <c:v>7896.6032714843795</c:v>
                      </c:pt>
                      <c:pt idx="1579">
                        <c:v>7901.63525390625</c:v>
                      </c:pt>
                      <c:pt idx="1580">
                        <c:v>7906.4611816406205</c:v>
                      </c:pt>
                      <c:pt idx="1581">
                        <c:v>7911.47607421875</c:v>
                      </c:pt>
                      <c:pt idx="1582">
                        <c:v>7916.6721191406205</c:v>
                      </c:pt>
                      <c:pt idx="1583">
                        <c:v>7921.6037597656295</c:v>
                      </c:pt>
                      <c:pt idx="1584">
                        <c:v>7926.5954589843795</c:v>
                      </c:pt>
                      <c:pt idx="1585">
                        <c:v>7931.61279296875</c:v>
                      </c:pt>
                      <c:pt idx="1586">
                        <c:v>7936.5671386718705</c:v>
                      </c:pt>
                      <c:pt idx="1587">
                        <c:v>7941.5339355468705</c:v>
                      </c:pt>
                      <c:pt idx="1588">
                        <c:v>7946.39794921875</c:v>
                      </c:pt>
                      <c:pt idx="1589">
                        <c:v>7951.41259765625</c:v>
                      </c:pt>
                      <c:pt idx="1590">
                        <c:v>7956.54296875</c:v>
                      </c:pt>
                      <c:pt idx="1591">
                        <c:v>7961.5749511718705</c:v>
                      </c:pt>
                      <c:pt idx="1592">
                        <c:v>7966.4914550781205</c:v>
                      </c:pt>
                      <c:pt idx="1593">
                        <c:v>7971.63232421875</c:v>
                      </c:pt>
                      <c:pt idx="1594">
                        <c:v>7976.6369628906295</c:v>
                      </c:pt>
                      <c:pt idx="1595">
                        <c:v>7981.37744140625</c:v>
                      </c:pt>
                      <c:pt idx="1596">
                        <c:v>7986.4221191406205</c:v>
                      </c:pt>
                      <c:pt idx="1597">
                        <c:v>7991.5773925781205</c:v>
                      </c:pt>
                      <c:pt idx="1598">
                        <c:v>7996.5690917968795</c:v>
                      </c:pt>
                      <c:pt idx="1599">
                        <c:v>8001.5009765625</c:v>
                      </c:pt>
                      <c:pt idx="1600">
                        <c:v>8006.41552734375</c:v>
                      </c:pt>
                      <c:pt idx="1601">
                        <c:v>8011.36962890625</c:v>
                      </c:pt>
                      <c:pt idx="1602">
                        <c:v>8016.4143066406205</c:v>
                      </c:pt>
                      <c:pt idx="1603">
                        <c:v>8021.4543457031205</c:v>
                      </c:pt>
                      <c:pt idx="1604">
                        <c:v>8026.4460449218795</c:v>
                      </c:pt>
                      <c:pt idx="1605">
                        <c:v>8031.4401855468705</c:v>
                      </c:pt>
                      <c:pt idx="1606">
                        <c:v>8036.4577636718705</c:v>
                      </c:pt>
                      <c:pt idx="1607">
                        <c:v>8041.3845214843795</c:v>
                      </c:pt>
                      <c:pt idx="1608">
                        <c:v>8046.3010253906295</c:v>
                      </c:pt>
                      <c:pt idx="1609">
                        <c:v>8051.3205566406205</c:v>
                      </c:pt>
                      <c:pt idx="1610">
                        <c:v>8056.3479003906295</c:v>
                      </c:pt>
                      <c:pt idx="1611">
                        <c:v>8061.4404296875</c:v>
                      </c:pt>
                      <c:pt idx="1612">
                        <c:v>8066.4221191406205</c:v>
                      </c:pt>
                      <c:pt idx="1613">
                        <c:v>8071.412109375</c:v>
                      </c:pt>
                      <c:pt idx="1614">
                        <c:v>8076.4167480468705</c:v>
                      </c:pt>
                      <c:pt idx="1615">
                        <c:v>8081.34814453125</c:v>
                      </c:pt>
                      <c:pt idx="1616">
                        <c:v>8086.5666503906295</c:v>
                      </c:pt>
                      <c:pt idx="1617">
                        <c:v>8091.50830078125</c:v>
                      </c:pt>
                      <c:pt idx="1618">
                        <c:v>8096.3115234375</c:v>
                      </c:pt>
                      <c:pt idx="1619">
                        <c:v>8101.4794921875</c:v>
                      </c:pt>
                      <c:pt idx="1620">
                        <c:v>8106.49658203125</c:v>
                      </c:pt>
                      <c:pt idx="1621">
                        <c:v>8111.3757324218795</c:v>
                      </c:pt>
                      <c:pt idx="1622">
                        <c:v>8116.5944824218795</c:v>
                      </c:pt>
                      <c:pt idx="1623">
                        <c:v>8121.5966796875</c:v>
                      </c:pt>
                      <c:pt idx="1624">
                        <c:v>8126.498046875</c:v>
                      </c:pt>
                      <c:pt idx="1625">
                        <c:v>8131.6306152343705</c:v>
                      </c:pt>
                      <c:pt idx="1626">
                        <c:v>8136.5368652343705</c:v>
                      </c:pt>
                      <c:pt idx="1627">
                        <c:v>8141.4133300781205</c:v>
                      </c:pt>
                      <c:pt idx="1628">
                        <c:v>8146.39306640625</c:v>
                      </c:pt>
                      <c:pt idx="1629">
                        <c:v>8151.77490234375</c:v>
                      </c:pt>
                      <c:pt idx="1630">
                        <c:v>8156.83984375</c:v>
                      </c:pt>
                      <c:pt idx="1631">
                        <c:v>8161.6708984375</c:v>
                      </c:pt>
                      <c:pt idx="1632">
                        <c:v>8166.8034667968795</c:v>
                      </c:pt>
                      <c:pt idx="1633">
                        <c:v>8171.9211425781205</c:v>
                      </c:pt>
                      <c:pt idx="1634">
                        <c:v>8177.0390625</c:v>
                      </c:pt>
                      <c:pt idx="1635">
                        <c:v>8182.05615234375</c:v>
                      </c:pt>
                      <c:pt idx="1636">
                        <c:v>8186.97265625</c:v>
                      </c:pt>
                      <c:pt idx="1637">
                        <c:v>8191.58740234375</c:v>
                      </c:pt>
                      <c:pt idx="1638">
                        <c:v>8196.25244140625</c:v>
                      </c:pt>
                      <c:pt idx="1639">
                        <c:v>8201.267578125</c:v>
                      </c:pt>
                      <c:pt idx="1640">
                        <c:v>8206.33251953125</c:v>
                      </c:pt>
                      <c:pt idx="1641">
                        <c:v>8211.3896484375</c:v>
                      </c:pt>
                      <c:pt idx="1642">
                        <c:v>8216.421875</c:v>
                      </c:pt>
                      <c:pt idx="1643">
                        <c:v>8221.3759765625</c:v>
                      </c:pt>
                      <c:pt idx="1644">
                        <c:v>8226.30517578125</c:v>
                      </c:pt>
                      <c:pt idx="1645">
                        <c:v>8231.27197265625</c:v>
                      </c:pt>
                      <c:pt idx="1646">
                        <c:v>8236.2763671875</c:v>
                      </c:pt>
                      <c:pt idx="1647">
                        <c:v>8241.2158203125</c:v>
                      </c:pt>
                      <c:pt idx="1648">
                        <c:v>8246.27099609375</c:v>
                      </c:pt>
                      <c:pt idx="1649">
                        <c:v>8251.4794921875</c:v>
                      </c:pt>
                      <c:pt idx="1650">
                        <c:v>8256.3310546875</c:v>
                      </c:pt>
                      <c:pt idx="1651">
                        <c:v>8261.16943359375</c:v>
                      </c:pt>
                      <c:pt idx="1652">
                        <c:v>8266.3271484375</c:v>
                      </c:pt>
                      <c:pt idx="1653">
                        <c:v>8271.28369140625</c:v>
                      </c:pt>
                      <c:pt idx="1654">
                        <c:v>8276.16259765625</c:v>
                      </c:pt>
                      <c:pt idx="1655">
                        <c:v>8281.3310546875</c:v>
                      </c:pt>
                      <c:pt idx="1656">
                        <c:v>8286.32275390625</c:v>
                      </c:pt>
                      <c:pt idx="1657">
                        <c:v>8291.1259765625</c:v>
                      </c:pt>
                      <c:pt idx="1658">
                        <c:v>8296.14111328125</c:v>
                      </c:pt>
                      <c:pt idx="1659">
                        <c:v>8301.54833984375</c:v>
                      </c:pt>
                      <c:pt idx="1660">
                        <c:v>8306.5927734375</c:v>
                      </c:pt>
                      <c:pt idx="1661">
                        <c:v>8311.27001953125</c:v>
                      </c:pt>
                      <c:pt idx="1662">
                        <c:v>8316.24951171875</c:v>
                      </c:pt>
                      <c:pt idx="1663">
                        <c:v>8321.22900390625</c:v>
                      </c:pt>
                      <c:pt idx="1664">
                        <c:v>8326.18310546875</c:v>
                      </c:pt>
                      <c:pt idx="1665">
                        <c:v>8331.1123046875</c:v>
                      </c:pt>
                      <c:pt idx="1666">
                        <c:v>8336.15478515625</c:v>
                      </c:pt>
                      <c:pt idx="1667">
                        <c:v>8341.43603515625</c:v>
                      </c:pt>
                      <c:pt idx="1668">
                        <c:v>8346.390625</c:v>
                      </c:pt>
                      <c:pt idx="1669">
                        <c:v>8351.26708984375</c:v>
                      </c:pt>
                      <c:pt idx="1670">
                        <c:v>8356.271484375</c:v>
                      </c:pt>
                      <c:pt idx="1671">
                        <c:v>8361.14013671875</c:v>
                      </c:pt>
                      <c:pt idx="1672">
                        <c:v>8366.14453125</c:v>
                      </c:pt>
                      <c:pt idx="1673">
                        <c:v>8371.23486328125</c:v>
                      </c:pt>
                      <c:pt idx="1674">
                        <c:v>8376.27490234375</c:v>
                      </c:pt>
                      <c:pt idx="1675">
                        <c:v>8381.19140625</c:v>
                      </c:pt>
                      <c:pt idx="1676">
                        <c:v>8386.18603515625</c:v>
                      </c:pt>
                      <c:pt idx="1677">
                        <c:v>8391.255859375</c:v>
                      </c:pt>
                      <c:pt idx="1678">
                        <c:v>8396.26025390625</c:v>
                      </c:pt>
                      <c:pt idx="1679">
                        <c:v>8401.2900390625</c:v>
                      </c:pt>
                      <c:pt idx="1680">
                        <c:v>8406.330078125</c:v>
                      </c:pt>
                      <c:pt idx="1681">
                        <c:v>8411.33203125</c:v>
                      </c:pt>
                      <c:pt idx="1682">
                        <c:v>8416.22607421875</c:v>
                      </c:pt>
                      <c:pt idx="1683">
                        <c:v>8421.08203125</c:v>
                      </c:pt>
                      <c:pt idx="1684">
                        <c:v>8426.162109375</c:v>
                      </c:pt>
                      <c:pt idx="1685">
                        <c:v>8431.17724609375</c:v>
                      </c:pt>
                      <c:pt idx="1686">
                        <c:v>8436.19140625</c:v>
                      </c:pt>
                      <c:pt idx="1687">
                        <c:v>8441.28369140625</c:v>
                      </c:pt>
                      <c:pt idx="1688">
                        <c:v>8446.26611328125</c:v>
                      </c:pt>
                      <c:pt idx="1689">
                        <c:v>8451.32373046875</c:v>
                      </c:pt>
                      <c:pt idx="1690">
                        <c:v>8456.16455078125</c:v>
                      </c:pt>
                      <c:pt idx="1691">
                        <c:v>8461.11669921875</c:v>
                      </c:pt>
                      <c:pt idx="1692">
                        <c:v>8466.31005859375</c:v>
                      </c:pt>
                      <c:pt idx="1693">
                        <c:v>8471.166015625</c:v>
                      </c:pt>
                      <c:pt idx="1694">
                        <c:v>8476.0068359375</c:v>
                      </c:pt>
                      <c:pt idx="1695">
                        <c:v>8481.09912109375</c:v>
                      </c:pt>
                      <c:pt idx="1696">
                        <c:v>8486.267578125</c:v>
                      </c:pt>
                      <c:pt idx="1697">
                        <c:v>8491.3857421875</c:v>
                      </c:pt>
                      <c:pt idx="1698">
                        <c:v>8496.4404296875</c:v>
                      </c:pt>
                      <c:pt idx="1699">
                        <c:v>8501.49267578125</c:v>
                      </c:pt>
                      <c:pt idx="1700">
                        <c:v>8506.56005859375</c:v>
                      </c:pt>
                      <c:pt idx="1701">
                        <c:v>8511.68017578125</c:v>
                      </c:pt>
                      <c:pt idx="1702">
                        <c:v>8516.79833984375</c:v>
                      </c:pt>
                      <c:pt idx="1703">
                        <c:v>8521.5009765625</c:v>
                      </c:pt>
                      <c:pt idx="1704">
                        <c:v>8526.36474609375</c:v>
                      </c:pt>
                      <c:pt idx="1705">
                        <c:v>8531.6083984375</c:v>
                      </c:pt>
                      <c:pt idx="1706">
                        <c:v>8536.52734375</c:v>
                      </c:pt>
                      <c:pt idx="1707">
                        <c:v>8541.23046875</c:v>
                      </c:pt>
                      <c:pt idx="1708">
                        <c:v>8546.12158203125</c:v>
                      </c:pt>
                      <c:pt idx="1709">
                        <c:v>8551.1259765625</c:v>
                      </c:pt>
                      <c:pt idx="1710">
                        <c:v>8556.1806640625</c:v>
                      </c:pt>
                      <c:pt idx="1711">
                        <c:v>8561.15771484375</c:v>
                      </c:pt>
                      <c:pt idx="1712">
                        <c:v>8565.984375</c:v>
                      </c:pt>
                      <c:pt idx="1713">
                        <c:v>8571.00146484375</c:v>
                      </c:pt>
                      <c:pt idx="1714">
                        <c:v>8575.99560546875</c:v>
                      </c:pt>
                      <c:pt idx="1715">
                        <c:v>8580.88720703125</c:v>
                      </c:pt>
                      <c:pt idx="1716">
                        <c:v>8585.8544921875</c:v>
                      </c:pt>
                      <c:pt idx="1717">
                        <c:v>8590.91162109375</c:v>
                      </c:pt>
                      <c:pt idx="1718">
                        <c:v>8596.0166015625</c:v>
                      </c:pt>
                      <c:pt idx="1719">
                        <c:v>8601.14697265625</c:v>
                      </c:pt>
                      <c:pt idx="1720">
                        <c:v>8606.0986328125</c:v>
                      </c:pt>
                      <c:pt idx="1721">
                        <c:v>8611.16650390625</c:v>
                      </c:pt>
                      <c:pt idx="1722">
                        <c:v>8616.17333984375</c:v>
                      </c:pt>
                      <c:pt idx="1723">
                        <c:v>8620.94873046875</c:v>
                      </c:pt>
                      <c:pt idx="1724">
                        <c:v>8625.9912109375</c:v>
                      </c:pt>
                      <c:pt idx="1725">
                        <c:v>8631.09619140625</c:v>
                      </c:pt>
                      <c:pt idx="1726">
                        <c:v>8636.025390625</c:v>
                      </c:pt>
                      <c:pt idx="1727">
                        <c:v>8640.97998046875</c:v>
                      </c:pt>
                      <c:pt idx="1728">
                        <c:v>8645.921875</c:v>
                      </c:pt>
                      <c:pt idx="1729">
                        <c:v>8650.89111328125</c:v>
                      </c:pt>
                      <c:pt idx="1730">
                        <c:v>8655.90576171875</c:v>
                      </c:pt>
                      <c:pt idx="1731">
                        <c:v>8660.8828125</c:v>
                      </c:pt>
                      <c:pt idx="1732">
                        <c:v>8665.962890625</c:v>
                      </c:pt>
                      <c:pt idx="1733">
                        <c:v>8670.87939453125</c:v>
                      </c:pt>
                      <c:pt idx="1734">
                        <c:v>8675.87353515625</c:v>
                      </c:pt>
                      <c:pt idx="1735">
                        <c:v>8681.0693359375</c:v>
                      </c:pt>
                      <c:pt idx="1736">
                        <c:v>8685.99853515625</c:v>
                      </c:pt>
                      <c:pt idx="1737">
                        <c:v>8690.83984375</c:v>
                      </c:pt>
                      <c:pt idx="1738">
                        <c:v>8695.8671875</c:v>
                      </c:pt>
                      <c:pt idx="1739">
                        <c:v>8700.91943359375</c:v>
                      </c:pt>
                      <c:pt idx="1740">
                        <c:v>8705.97705078125</c:v>
                      </c:pt>
                      <c:pt idx="1741">
                        <c:v>8710.98388671875</c:v>
                      </c:pt>
                      <c:pt idx="1742">
                        <c:v>8716.1142578125</c:v>
                      </c:pt>
                      <c:pt idx="1743">
                        <c:v>8721.0810546875</c:v>
                      </c:pt>
                      <c:pt idx="1744">
                        <c:v>8725.89453125</c:v>
                      </c:pt>
                      <c:pt idx="1745">
                        <c:v>8730.912109375</c:v>
                      </c:pt>
                      <c:pt idx="1746">
                        <c:v>8735.8916015625</c:v>
                      </c:pt>
                      <c:pt idx="1747">
                        <c:v>8740.90625</c:v>
                      </c:pt>
                      <c:pt idx="1748">
                        <c:v>8745.86279296875</c:v>
                      </c:pt>
                      <c:pt idx="1749">
                        <c:v>8750.779296875</c:v>
                      </c:pt>
                      <c:pt idx="1750">
                        <c:v>8755.859375</c:v>
                      </c:pt>
                      <c:pt idx="1751">
                        <c:v>8760.95458984375</c:v>
                      </c:pt>
                      <c:pt idx="1752">
                        <c:v>8766.0849609375</c:v>
                      </c:pt>
                      <c:pt idx="1753">
                        <c:v>8771.240234375</c:v>
                      </c:pt>
                      <c:pt idx="1754">
                        <c:v>8776.10400390625</c:v>
                      </c:pt>
                      <c:pt idx="1755">
                        <c:v>8780.88232421875</c:v>
                      </c:pt>
                      <c:pt idx="1756">
                        <c:v>8785.8994140625</c:v>
                      </c:pt>
                      <c:pt idx="1757">
                        <c:v>8790.966796875</c:v>
                      </c:pt>
                      <c:pt idx="1758">
                        <c:v>8795.9111328125</c:v>
                      </c:pt>
                      <c:pt idx="1759">
                        <c:v>8800.8779296875</c:v>
                      </c:pt>
                      <c:pt idx="1760">
                        <c:v>8805.86962890625</c:v>
                      </c:pt>
                      <c:pt idx="1761">
                        <c:v>8810.83642578125</c:v>
                      </c:pt>
                      <c:pt idx="1762">
                        <c:v>8815.87646484375</c:v>
                      </c:pt>
                      <c:pt idx="1763">
                        <c:v>8821.17041015625</c:v>
                      </c:pt>
                      <c:pt idx="1764">
                        <c:v>8826.3134765625</c:v>
                      </c:pt>
                      <c:pt idx="1765">
                        <c:v>8831.15478515625</c:v>
                      </c:pt>
                      <c:pt idx="1766">
                        <c:v>8836.17431640625</c:v>
                      </c:pt>
                      <c:pt idx="1767">
                        <c:v>8841.27685546875</c:v>
                      </c:pt>
                      <c:pt idx="1768">
                        <c:v>8846.44482421875</c:v>
                      </c:pt>
                      <c:pt idx="1769">
                        <c:v>8851.5</c:v>
                      </c:pt>
                      <c:pt idx="1770">
                        <c:v>8856.52978515625</c:v>
                      </c:pt>
                      <c:pt idx="1771">
                        <c:v>8861.25732421875</c:v>
                      </c:pt>
                      <c:pt idx="1772">
                        <c:v>8866.1591796875</c:v>
                      </c:pt>
                      <c:pt idx="1773">
                        <c:v>8871.12841796875</c:v>
                      </c:pt>
                      <c:pt idx="1774">
                        <c:v>8875.95703125</c:v>
                      </c:pt>
                      <c:pt idx="1775">
                        <c:v>8880.88427734375</c:v>
                      </c:pt>
                      <c:pt idx="1776">
                        <c:v>8885.69970703125</c:v>
                      </c:pt>
                      <c:pt idx="1777">
                        <c:v>8891.01806640625</c:v>
                      </c:pt>
                      <c:pt idx="1778">
                        <c:v>8896.07568359375</c:v>
                      </c:pt>
                      <c:pt idx="1779">
                        <c:v>8900.78125</c:v>
                      </c:pt>
                      <c:pt idx="1780">
                        <c:v>8905.83349609375</c:v>
                      </c:pt>
                      <c:pt idx="1781">
                        <c:v>8910.9892578125</c:v>
                      </c:pt>
                      <c:pt idx="1782">
                        <c:v>8915.88330078125</c:v>
                      </c:pt>
                      <c:pt idx="1783">
                        <c:v>8920.74951171875</c:v>
                      </c:pt>
                      <c:pt idx="1784">
                        <c:v>8925.66357421875</c:v>
                      </c:pt>
                      <c:pt idx="1785">
                        <c:v>8930.91943359375</c:v>
                      </c:pt>
                      <c:pt idx="1786">
                        <c:v>8936.10009765625</c:v>
                      </c:pt>
                      <c:pt idx="1787">
                        <c:v>8940.89111328125</c:v>
                      </c:pt>
                      <c:pt idx="1788">
                        <c:v>8945.79541015625</c:v>
                      </c:pt>
                      <c:pt idx="1789">
                        <c:v>8950.74951171875</c:v>
                      </c:pt>
                      <c:pt idx="1790">
                        <c:v>8955.78125</c:v>
                      </c:pt>
                      <c:pt idx="1791">
                        <c:v>8960.79638671875</c:v>
                      </c:pt>
                      <c:pt idx="1792">
                        <c:v>8965.72607421875</c:v>
                      </c:pt>
                      <c:pt idx="1793">
                        <c:v>8970.642578125</c:v>
                      </c:pt>
                      <c:pt idx="1794">
                        <c:v>8975.70947265625</c:v>
                      </c:pt>
                      <c:pt idx="1795">
                        <c:v>8980.7138671875</c:v>
                      </c:pt>
                      <c:pt idx="1796">
                        <c:v>8985.71875</c:v>
                      </c:pt>
                      <c:pt idx="1797">
                        <c:v>8990.87646484375</c:v>
                      </c:pt>
                      <c:pt idx="1798">
                        <c:v>8995.880859375</c:v>
                      </c:pt>
                      <c:pt idx="1799">
                        <c:v>9000.7724609375</c:v>
                      </c:pt>
                      <c:pt idx="1800">
                        <c:v>9005.68701171875</c:v>
                      </c:pt>
                      <c:pt idx="1801">
                        <c:v>9010.76708984375</c:v>
                      </c:pt>
                      <c:pt idx="1802">
                        <c:v>9015.93701171875</c:v>
                      </c:pt>
                      <c:pt idx="1803">
                        <c:v>9020.85107421875</c:v>
                      </c:pt>
                      <c:pt idx="1804">
                        <c:v>9025.74267578125</c:v>
                      </c:pt>
                      <c:pt idx="1805">
                        <c:v>9030.8125</c:v>
                      </c:pt>
                      <c:pt idx="1806">
                        <c:v>9035.74169921875</c:v>
                      </c:pt>
                      <c:pt idx="1807">
                        <c:v>9040.5703125</c:v>
                      </c:pt>
                      <c:pt idx="1808">
                        <c:v>9045.6123046875</c:v>
                      </c:pt>
                      <c:pt idx="1809">
                        <c:v>9050.72998046875</c:v>
                      </c:pt>
                      <c:pt idx="1810">
                        <c:v>9055.7099609375</c:v>
                      </c:pt>
                      <c:pt idx="1811">
                        <c:v>9060.6640625</c:v>
                      </c:pt>
                      <c:pt idx="1812">
                        <c:v>9065.71875</c:v>
                      </c:pt>
                      <c:pt idx="1813">
                        <c:v>9070.76123046875</c:v>
                      </c:pt>
                      <c:pt idx="1814">
                        <c:v>9075.86669921875</c:v>
                      </c:pt>
                      <c:pt idx="1815">
                        <c:v>9080.85888671875</c:v>
                      </c:pt>
                      <c:pt idx="1816">
                        <c:v>9085.64697265625</c:v>
                      </c:pt>
                      <c:pt idx="1817">
                        <c:v>9090.5634765625</c:v>
                      </c:pt>
                      <c:pt idx="1818">
                        <c:v>9095.65869140625</c:v>
                      </c:pt>
                      <c:pt idx="1819">
                        <c:v>9100.8017578125</c:v>
                      </c:pt>
                      <c:pt idx="1820">
                        <c:v>9105.79345703125</c:v>
                      </c:pt>
                      <c:pt idx="1821">
                        <c:v>9110.783203125</c:v>
                      </c:pt>
                      <c:pt idx="1822">
                        <c:v>9115.93896484375</c:v>
                      </c:pt>
                      <c:pt idx="1823">
                        <c:v>9120.8955078125</c:v>
                      </c:pt>
                      <c:pt idx="1824">
                        <c:v>9125.79736328125</c:v>
                      </c:pt>
                      <c:pt idx="1825">
                        <c:v>9130.78662109375</c:v>
                      </c:pt>
                      <c:pt idx="1826">
                        <c:v>9135.71533203125</c:v>
                      </c:pt>
                      <c:pt idx="1827">
                        <c:v>9140.82080078125</c:v>
                      </c:pt>
                      <c:pt idx="1828">
                        <c:v>9145.81298828125</c:v>
                      </c:pt>
                      <c:pt idx="1829">
                        <c:v>9150.6943359375</c:v>
                      </c:pt>
                      <c:pt idx="1830">
                        <c:v>9155.7490234375</c:v>
                      </c:pt>
                      <c:pt idx="1831">
                        <c:v>9160.8916015625</c:v>
                      </c:pt>
                      <c:pt idx="1832">
                        <c:v>9165.923828125</c:v>
                      </c:pt>
                      <c:pt idx="1833">
                        <c:v>9170.92626953125</c:v>
                      </c:pt>
                      <c:pt idx="1834">
                        <c:v>9176.0693359375</c:v>
                      </c:pt>
                      <c:pt idx="1835">
                        <c:v>9181.16455078125</c:v>
                      </c:pt>
                      <c:pt idx="1836">
                        <c:v>9186.1162109375</c:v>
                      </c:pt>
                      <c:pt idx="1837">
                        <c:v>9191.158203125</c:v>
                      </c:pt>
                      <c:pt idx="1838">
                        <c:v>9196.228515625</c:v>
                      </c:pt>
                      <c:pt idx="1839">
                        <c:v>9200.91845703125</c:v>
                      </c:pt>
                      <c:pt idx="1840">
                        <c:v>9205.595703125</c:v>
                      </c:pt>
                      <c:pt idx="1841">
                        <c:v>9210.57568359375</c:v>
                      </c:pt>
                      <c:pt idx="1842">
                        <c:v>9215.54248046875</c:v>
                      </c:pt>
                      <c:pt idx="1843">
                        <c:v>9220.47119140625</c:v>
                      </c:pt>
                      <c:pt idx="1844">
                        <c:v>9225.5888671875</c:v>
                      </c:pt>
                      <c:pt idx="1845">
                        <c:v>9230.77978515625</c:v>
                      </c:pt>
                      <c:pt idx="1846">
                        <c:v>9235.65673828125</c:v>
                      </c:pt>
                      <c:pt idx="1847">
                        <c:v>9240.498046875</c:v>
                      </c:pt>
                      <c:pt idx="1848">
                        <c:v>9245.4794921875</c:v>
                      </c:pt>
                      <c:pt idx="1849">
                        <c:v>9250.486328125</c:v>
                      </c:pt>
                      <c:pt idx="1850">
                        <c:v>9255.52880859375</c:v>
                      </c:pt>
                      <c:pt idx="1851">
                        <c:v>9260.48291015625</c:v>
                      </c:pt>
                      <c:pt idx="1852">
                        <c:v>9265.5126953125</c:v>
                      </c:pt>
                      <c:pt idx="1853">
                        <c:v>9270.5654296875</c:v>
                      </c:pt>
                      <c:pt idx="1854">
                        <c:v>9275.54248046875</c:v>
                      </c:pt>
                      <c:pt idx="1855">
                        <c:v>9280.5595703125</c:v>
                      </c:pt>
                      <c:pt idx="1856">
                        <c:v>9285.46337890625</c:v>
                      </c:pt>
                      <c:pt idx="1857">
                        <c:v>9290.697265625</c:v>
                      </c:pt>
                      <c:pt idx="1858">
                        <c:v>9295.767578125</c:v>
                      </c:pt>
                      <c:pt idx="1859">
                        <c:v>9300.6962890625</c:v>
                      </c:pt>
                      <c:pt idx="1860">
                        <c:v>9305.68798828125</c:v>
                      </c:pt>
                      <c:pt idx="1861">
                        <c:v>9310.50439453125</c:v>
                      </c:pt>
                      <c:pt idx="1862">
                        <c:v>9315.50927734375</c:v>
                      </c:pt>
                      <c:pt idx="1863">
                        <c:v>9320.486328125</c:v>
                      </c:pt>
                      <c:pt idx="1864">
                        <c:v>9325.45068359375</c:v>
                      </c:pt>
                      <c:pt idx="1865">
                        <c:v>9330.50537109375</c:v>
                      </c:pt>
                      <c:pt idx="1866">
                        <c:v>9335.66064453125</c:v>
                      </c:pt>
                      <c:pt idx="1867">
                        <c:v>9340.68017578125</c:v>
                      </c:pt>
                      <c:pt idx="1868">
                        <c:v>9345.72509765625</c:v>
                      </c:pt>
                      <c:pt idx="1869">
                        <c:v>9350.94091796875</c:v>
                      </c:pt>
                      <c:pt idx="1870">
                        <c:v>9356.02099609375</c:v>
                      </c:pt>
                      <c:pt idx="1871">
                        <c:v>9360.990234375</c:v>
                      </c:pt>
                      <c:pt idx="1872">
                        <c:v>9366.03271484375</c:v>
                      </c:pt>
                      <c:pt idx="1873">
                        <c:v>9371.009765625</c:v>
                      </c:pt>
                      <c:pt idx="1874">
                        <c:v>9375.86328125</c:v>
                      </c:pt>
                      <c:pt idx="1875">
                        <c:v>9380.8076171875</c:v>
                      </c:pt>
                      <c:pt idx="1876">
                        <c:v>9385.6083984375</c:v>
                      </c:pt>
                      <c:pt idx="1877">
                        <c:v>9390.39892578125</c:v>
                      </c:pt>
                      <c:pt idx="1878">
                        <c:v>9395.56689453125</c:v>
                      </c:pt>
                      <c:pt idx="1879">
                        <c:v>9400.55908203125</c:v>
                      </c:pt>
                      <c:pt idx="1880">
                        <c:v>9405.427734375</c:v>
                      </c:pt>
                      <c:pt idx="1881">
                        <c:v>9410.39453125</c:v>
                      </c:pt>
                      <c:pt idx="1882">
                        <c:v>9415.45947265625</c:v>
                      </c:pt>
                      <c:pt idx="1883">
                        <c:v>9420.58984375</c:v>
                      </c:pt>
                      <c:pt idx="1884">
                        <c:v>9425.40625</c:v>
                      </c:pt>
                      <c:pt idx="1885">
                        <c:v>9430.28515625</c:v>
                      </c:pt>
                      <c:pt idx="1886">
                        <c:v>9435.41796875</c:v>
                      </c:pt>
                      <c:pt idx="1887">
                        <c:v>9440.42236328125</c:v>
                      </c:pt>
                      <c:pt idx="1888">
                        <c:v>9445.44970703125</c:v>
                      </c:pt>
                      <c:pt idx="1889">
                        <c:v>9450.4541015625</c:v>
                      </c:pt>
                      <c:pt idx="1890">
                        <c:v>9455.4482421875</c:v>
                      </c:pt>
                      <c:pt idx="1891">
                        <c:v>9460.41552734375</c:v>
                      </c:pt>
                      <c:pt idx="1892">
                        <c:v>9465.2919921875</c:v>
                      </c:pt>
                      <c:pt idx="1893">
                        <c:v>9470.33203125</c:v>
                      </c:pt>
                      <c:pt idx="1894">
                        <c:v>9475.42724609375</c:v>
                      </c:pt>
                      <c:pt idx="1895">
                        <c:v>9480.79638671875</c:v>
                      </c:pt>
                      <c:pt idx="1896">
                        <c:v>9485.7734375</c:v>
                      </c:pt>
                      <c:pt idx="1897">
                        <c:v>9490.42578125</c:v>
                      </c:pt>
                      <c:pt idx="1898">
                        <c:v>9495.60888671875</c:v>
                      </c:pt>
                      <c:pt idx="1899">
                        <c:v>9500.779296875</c:v>
                      </c:pt>
                      <c:pt idx="1900">
                        <c:v>9505.6806640625</c:v>
                      </c:pt>
                      <c:pt idx="1901">
                        <c:v>9510.71044921875</c:v>
                      </c:pt>
                      <c:pt idx="1902">
                        <c:v>9515.853515625</c:v>
                      </c:pt>
                      <c:pt idx="1903">
                        <c:v>9520.84326171875</c:v>
                      </c:pt>
                      <c:pt idx="1904">
                        <c:v>9525.8603515625</c:v>
                      </c:pt>
                      <c:pt idx="1905">
                        <c:v>9530.9677734375</c:v>
                      </c:pt>
                      <c:pt idx="1906">
                        <c:v>9535.720703125</c:v>
                      </c:pt>
                      <c:pt idx="1907">
                        <c:v>9540.42333984375</c:v>
                      </c:pt>
                      <c:pt idx="1908">
                        <c:v>9545.55615234375</c:v>
                      </c:pt>
                      <c:pt idx="1909">
                        <c:v>9550.6591796875</c:v>
                      </c:pt>
                      <c:pt idx="1910">
                        <c:v>9555.56298828125</c:v>
                      </c:pt>
                      <c:pt idx="1911">
                        <c:v>9560.32861328125</c:v>
                      </c:pt>
                      <c:pt idx="1912">
                        <c:v>9565.283203125</c:v>
                      </c:pt>
                      <c:pt idx="1913">
                        <c:v>9570.3408203125</c:v>
                      </c:pt>
                      <c:pt idx="1914">
                        <c:v>9575.2822265625</c:v>
                      </c:pt>
                      <c:pt idx="1915">
                        <c:v>9580.34716796875</c:v>
                      </c:pt>
                      <c:pt idx="1916">
                        <c:v>9585.39990234375</c:v>
                      </c:pt>
                      <c:pt idx="1917">
                        <c:v>9590.28125</c:v>
                      </c:pt>
                      <c:pt idx="1918">
                        <c:v>9595.3388671875</c:v>
                      </c:pt>
                      <c:pt idx="1919">
                        <c:v>9600.26806640625</c:v>
                      </c:pt>
                      <c:pt idx="1920">
                        <c:v>9605.20947265625</c:v>
                      </c:pt>
                      <c:pt idx="1921">
                        <c:v>9610.52783203125</c:v>
                      </c:pt>
                      <c:pt idx="1922">
                        <c:v>9615.5302734375</c:v>
                      </c:pt>
                      <c:pt idx="1923">
                        <c:v>9620.28369140625</c:v>
                      </c:pt>
                      <c:pt idx="1924">
                        <c:v>9625.20263671875</c:v>
                      </c:pt>
                      <c:pt idx="1925">
                        <c:v>9630.232421875</c:v>
                      </c:pt>
                      <c:pt idx="1926">
                        <c:v>9635.21142578125</c:v>
                      </c:pt>
                      <c:pt idx="1927">
                        <c:v>9640.16552734375</c:v>
                      </c:pt>
                      <c:pt idx="1928">
                        <c:v>9645.30859375</c:v>
                      </c:pt>
                      <c:pt idx="1929">
                        <c:v>9650.45166015625</c:v>
                      </c:pt>
                      <c:pt idx="1930">
                        <c:v>9655.36865234375</c:v>
                      </c:pt>
                      <c:pt idx="1931">
                        <c:v>9660.26025390625</c:v>
                      </c:pt>
                      <c:pt idx="1932">
                        <c:v>9665.19921875</c:v>
                      </c:pt>
                      <c:pt idx="1933">
                        <c:v>9670.3896484375</c:v>
                      </c:pt>
                      <c:pt idx="1934">
                        <c:v>9675.4697265625</c:v>
                      </c:pt>
                      <c:pt idx="1935">
                        <c:v>9680.2607421875</c:v>
                      </c:pt>
                      <c:pt idx="1936">
                        <c:v>9685.29296875</c:v>
                      </c:pt>
                      <c:pt idx="1937">
                        <c:v>9690.337890625</c:v>
                      </c:pt>
                      <c:pt idx="1938">
                        <c:v>9695.2919921875</c:v>
                      </c:pt>
                      <c:pt idx="1939">
                        <c:v>9700.21875</c:v>
                      </c:pt>
                      <c:pt idx="1940">
                        <c:v>9705.23388671875</c:v>
                      </c:pt>
                      <c:pt idx="1941">
                        <c:v>9710.2158203125</c:v>
                      </c:pt>
                      <c:pt idx="1942">
                        <c:v>9715.083984375</c:v>
                      </c:pt>
                      <c:pt idx="1943">
                        <c:v>9720.111328125</c:v>
                      </c:pt>
                      <c:pt idx="1944">
                        <c:v>9725.36767578125</c:v>
                      </c:pt>
                      <c:pt idx="1945">
                        <c:v>9730.61328125</c:v>
                      </c:pt>
                      <c:pt idx="1946">
                        <c:v>9735.45458984375</c:v>
                      </c:pt>
                      <c:pt idx="1947">
                        <c:v>9740.25830078125</c:v>
                      </c:pt>
                      <c:pt idx="1948">
                        <c:v>9745.30029296875</c:v>
                      </c:pt>
                      <c:pt idx="1949">
                        <c:v>9750.3046875</c:v>
                      </c:pt>
                      <c:pt idx="1950">
                        <c:v>9755.33203125</c:v>
                      </c:pt>
                      <c:pt idx="1951">
                        <c:v>9760.57568359375</c:v>
                      </c:pt>
                      <c:pt idx="1952">
                        <c:v>9765.52001953125</c:v>
                      </c:pt>
                      <c:pt idx="1953">
                        <c:v>9770.1953125</c:v>
                      </c:pt>
                      <c:pt idx="1954">
                        <c:v>9775.17236328125</c:v>
                      </c:pt>
                      <c:pt idx="1955">
                        <c:v>9780.25439453125</c:v>
                      </c:pt>
                      <c:pt idx="1956">
                        <c:v>9785.32421875</c:v>
                      </c:pt>
                      <c:pt idx="1957">
                        <c:v>9790.18798828125</c:v>
                      </c:pt>
                      <c:pt idx="1958">
                        <c:v>9795.1796875</c:v>
                      </c:pt>
                      <c:pt idx="1959">
                        <c:v>9800.2978515625</c:v>
                      </c:pt>
                      <c:pt idx="1960">
                        <c:v>9805.34033203125</c:v>
                      </c:pt>
                      <c:pt idx="1961">
                        <c:v>9810.208984375</c:v>
                      </c:pt>
                      <c:pt idx="1962">
                        <c:v>9815.2490234375</c:v>
                      </c:pt>
                      <c:pt idx="1963">
                        <c:v>9820.31640625</c:v>
                      </c:pt>
                      <c:pt idx="1964">
                        <c:v>9825.21044921875</c:v>
                      </c:pt>
                      <c:pt idx="1965">
                        <c:v>9830.43896484375</c:v>
                      </c:pt>
                      <c:pt idx="1966">
                        <c:v>9835.53125</c:v>
                      </c:pt>
                      <c:pt idx="1967">
                        <c:v>9840.5634765625</c:v>
                      </c:pt>
                      <c:pt idx="1968">
                        <c:v>9845.5908203125</c:v>
                      </c:pt>
                      <c:pt idx="1969">
                        <c:v>9850.771484375</c:v>
                      </c:pt>
                      <c:pt idx="1970">
                        <c:v>9855.77880859375</c:v>
                      </c:pt>
                      <c:pt idx="1971">
                        <c:v>9860.5546875</c:v>
                      </c:pt>
                      <c:pt idx="1972">
                        <c:v>9865.51904296875</c:v>
                      </c:pt>
                      <c:pt idx="1973">
                        <c:v>9870.72705078125</c:v>
                      </c:pt>
                      <c:pt idx="1974">
                        <c:v>9875.88232421875</c:v>
                      </c:pt>
                      <c:pt idx="1975">
                        <c:v>9880.572265625</c:v>
                      </c:pt>
                      <c:pt idx="1976">
                        <c:v>9885.6298828125</c:v>
                      </c:pt>
                      <c:pt idx="1977">
                        <c:v>9890.6826171875</c:v>
                      </c:pt>
                      <c:pt idx="1978">
                        <c:v>9895.47314453125</c:v>
                      </c:pt>
                      <c:pt idx="1979">
                        <c:v>9900.29150390625</c:v>
                      </c:pt>
                      <c:pt idx="1980">
                        <c:v>9905.00439453125</c:v>
                      </c:pt>
                      <c:pt idx="1981">
                        <c:v>9909.9814453125</c:v>
                      </c:pt>
                      <c:pt idx="1982">
                        <c:v>9914.9736328125</c:v>
                      </c:pt>
                      <c:pt idx="1983">
                        <c:v>9920.05615234375</c:v>
                      </c:pt>
                      <c:pt idx="1984">
                        <c:v>9925.07568359375</c:v>
                      </c:pt>
                      <c:pt idx="1985">
                        <c:v>9930.1181640625</c:v>
                      </c:pt>
                      <c:pt idx="1986">
                        <c:v>9935.20849609375</c:v>
                      </c:pt>
                      <c:pt idx="1987">
                        <c:v>9940.04931640625</c:v>
                      </c:pt>
                      <c:pt idx="1988">
                        <c:v>9944.90283203125</c:v>
                      </c:pt>
                      <c:pt idx="1989">
                        <c:v>9950.23193359375</c:v>
                      </c:pt>
                      <c:pt idx="1990">
                        <c:v>9955.2744140625</c:v>
                      </c:pt>
                      <c:pt idx="1991">
                        <c:v>9960.0048828125</c:v>
                      </c:pt>
                      <c:pt idx="1992">
                        <c:v>9965.1123046875</c:v>
                      </c:pt>
                      <c:pt idx="1993">
                        <c:v>9970.328125</c:v>
                      </c:pt>
                      <c:pt idx="1994">
                        <c:v>9975.3076171875</c:v>
                      </c:pt>
                      <c:pt idx="1995">
                        <c:v>9980.1767578125</c:v>
                      </c:pt>
                      <c:pt idx="1996">
                        <c:v>9985.103515625</c:v>
                      </c:pt>
                      <c:pt idx="1997">
                        <c:v>9989.9189453125</c:v>
                      </c:pt>
                      <c:pt idx="1998">
                        <c:v>9994.8427734375</c:v>
                      </c:pt>
                      <c:pt idx="1999">
                        <c:v>10000.0205078125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'[manParal_Aries_Nb3Sn_Nb_Cu(SUBU2)DL_11_02_19.xlsx]data_Loop'!$C$14:$C$2016</c15:sqref>
                        </c15:formulaRef>
                      </c:ext>
                    </c:extLst>
                    <c:numCache>
                      <c:formatCode>General</c:formatCode>
                      <c:ptCount val="2003"/>
                      <c:pt idx="0">
                        <c:v>-1.4121377962370799E-4</c:v>
                      </c:pt>
                      <c:pt idx="1">
                        <c:v>-6.2681921529650396E-4</c:v>
                      </c:pt>
                      <c:pt idx="2">
                        <c:v>-1.33770579972808E-3</c:v>
                      </c:pt>
                      <c:pt idx="3">
                        <c:v>-2.2244597927068201E-3</c:v>
                      </c:pt>
                      <c:pt idx="4">
                        <c:v>-3.2408357843147599E-3</c:v>
                      </c:pt>
                      <c:pt idx="5">
                        <c:v>-4.3507892664741204E-3</c:v>
                      </c:pt>
                      <c:pt idx="6">
                        <c:v>-5.5201106400994604E-3</c:v>
                      </c:pt>
                      <c:pt idx="7">
                        <c:v>-6.7225126084304596E-3</c:v>
                      </c:pt>
                      <c:pt idx="8">
                        <c:v>-7.9320055624206107E-3</c:v>
                      </c:pt>
                      <c:pt idx="9">
                        <c:v>-9.1366792088607898E-3</c:v>
                      </c:pt>
                      <c:pt idx="10">
                        <c:v>-1.03286633438256E-2</c:v>
                      </c:pt>
                      <c:pt idx="11">
                        <c:v>-1.37928896942319E-2</c:v>
                      </c:pt>
                      <c:pt idx="12">
                        <c:v>-1.49056439982241E-2</c:v>
                      </c:pt>
                      <c:pt idx="13">
                        <c:v>-1.59995186292539E-2</c:v>
                      </c:pt>
                      <c:pt idx="14">
                        <c:v>-1.7076390422958599E-2</c:v>
                      </c:pt>
                      <c:pt idx="15">
                        <c:v>-1.8141674999869701E-2</c:v>
                      </c:pt>
                      <c:pt idx="16">
                        <c:v>-1.9195291569398799E-2</c:v>
                      </c:pt>
                      <c:pt idx="17">
                        <c:v>-2.0249490122565501E-2</c:v>
                      </c:pt>
                      <c:pt idx="18">
                        <c:v>-2.1293443836001999E-2</c:v>
                      </c:pt>
                      <c:pt idx="19">
                        <c:v>-2.2326212646698599E-2</c:v>
                      </c:pt>
                      <c:pt idx="20">
                        <c:v>-2.3362012391469299E-2</c:v>
                      </c:pt>
                      <c:pt idx="21">
                        <c:v>-2.43862224354261E-2</c:v>
                      </c:pt>
                      <c:pt idx="22">
                        <c:v>-2.5404573860248001E-2</c:v>
                      </c:pt>
                      <c:pt idx="23">
                        <c:v>-2.6410183820094899E-2</c:v>
                      </c:pt>
                      <c:pt idx="24">
                        <c:v>-2.7414101963721699E-2</c:v>
                      </c:pt>
                      <c:pt idx="25">
                        <c:v>-2.84035534326697E-2</c:v>
                      </c:pt>
                      <c:pt idx="26">
                        <c:v>-2.9395811159684499E-2</c:v>
                      </c:pt>
                      <c:pt idx="27">
                        <c:v>-3.0375122306266801E-2</c:v>
                      </c:pt>
                      <c:pt idx="28">
                        <c:v>-3.1343474012547203E-2</c:v>
                      </c:pt>
                      <c:pt idx="29">
                        <c:v>-3.2309109718813102E-2</c:v>
                      </c:pt>
                      <c:pt idx="30">
                        <c:v>-3.32693135066826E-2</c:v>
                      </c:pt>
                      <c:pt idx="31">
                        <c:v>-3.4225434664039697E-2</c:v>
                      </c:pt>
                      <c:pt idx="32">
                        <c:v>-3.5168624005689403E-2</c:v>
                      </c:pt>
                      <c:pt idx="33">
                        <c:v>-3.6115563246912098E-2</c:v>
                      </c:pt>
                      <c:pt idx="34">
                        <c:v>-3.7045406513977003E-2</c:v>
                      </c:pt>
                      <c:pt idx="35">
                        <c:v>-3.79752608516674E-2</c:v>
                      </c:pt>
                      <c:pt idx="36">
                        <c:v>-3.8906582075127698E-2</c:v>
                      </c:pt>
                      <c:pt idx="37">
                        <c:v>-3.9820287070986199E-2</c:v>
                      </c:pt>
                      <c:pt idx="38">
                        <c:v>-4.0729571723091502E-2</c:v>
                      </c:pt>
                      <c:pt idx="39">
                        <c:v>-4.1625959266826197E-2</c:v>
                      </c:pt>
                      <c:pt idx="40">
                        <c:v>-4.2511729139361701E-2</c:v>
                      </c:pt>
                      <c:pt idx="41">
                        <c:v>-4.3403380978444303E-2</c:v>
                      </c:pt>
                      <c:pt idx="42">
                        <c:v>-4.4278815907523202E-2</c:v>
                      </c:pt>
                      <c:pt idx="43">
                        <c:v>-4.5145978325646097E-2</c:v>
                      </c:pt>
                      <c:pt idx="44">
                        <c:v>-4.6017300760709097E-2</c:v>
                      </c:pt>
                      <c:pt idx="45">
                        <c:v>-4.6881216797363699E-2</c:v>
                      </c:pt>
                      <c:pt idx="46">
                        <c:v>-4.7727037598597498E-2</c:v>
                      </c:pt>
                      <c:pt idx="47">
                        <c:v>-4.8578204542740602E-2</c:v>
                      </c:pt>
                      <c:pt idx="48">
                        <c:v>-4.9405724116598E-2</c:v>
                      </c:pt>
                      <c:pt idx="49">
                        <c:v>-5.0231114599697597E-2</c:v>
                      </c:pt>
                      <c:pt idx="50">
                        <c:v>-5.1045223026803602E-2</c:v>
                      </c:pt>
                      <c:pt idx="51">
                        <c:v>-5.1869656240138402E-2</c:v>
                      </c:pt>
                      <c:pt idx="52">
                        <c:v>-5.2688288315432499E-2</c:v>
                      </c:pt>
                      <c:pt idx="53">
                        <c:v>-5.34898550657101E-2</c:v>
                      </c:pt>
                      <c:pt idx="54">
                        <c:v>-5.4285922518368203E-2</c:v>
                      </c:pt>
                      <c:pt idx="55">
                        <c:v>-5.5070627148289898E-2</c:v>
                      </c:pt>
                      <c:pt idx="56">
                        <c:v>-5.5849856829899097E-2</c:v>
                      </c:pt>
                      <c:pt idx="57">
                        <c:v>-5.6640397747740601E-2</c:v>
                      </c:pt>
                      <c:pt idx="58">
                        <c:v>-5.7380775770341202E-2</c:v>
                      </c:pt>
                      <c:pt idx="59">
                        <c:v>-5.8133651339744498E-2</c:v>
                      </c:pt>
                      <c:pt idx="60">
                        <c:v>-5.8863069654156802E-2</c:v>
                      </c:pt>
                      <c:pt idx="61">
                        <c:v>-5.9598005480381001E-2</c:v>
                      </c:pt>
                      <c:pt idx="62">
                        <c:v>-6.0347855997430297E-2</c:v>
                      </c:pt>
                      <c:pt idx="63">
                        <c:v>-6.1076680024822999E-2</c:v>
                      </c:pt>
                      <c:pt idx="64">
                        <c:v>-6.1807659104653197E-2</c:v>
                      </c:pt>
                      <c:pt idx="65">
                        <c:v>-6.2528041330083897E-2</c:v>
                      </c:pt>
                      <c:pt idx="66">
                        <c:v>-6.3238268709881099E-2</c:v>
                      </c:pt>
                      <c:pt idx="67">
                        <c:v>-6.3906669119946899E-2</c:v>
                      </c:pt>
                      <c:pt idx="68">
                        <c:v>-6.4580195770434001E-2</c:v>
                      </c:pt>
                      <c:pt idx="69">
                        <c:v>-6.5235548257114001E-2</c:v>
                      </c:pt>
                      <c:pt idx="70">
                        <c:v>-6.5883574029281397E-2</c:v>
                      </c:pt>
                      <c:pt idx="71">
                        <c:v>-6.6532930776460802E-2</c:v>
                      </c:pt>
                      <c:pt idx="72">
                        <c:v>-6.7177497301719805E-2</c:v>
                      </c:pt>
                      <c:pt idx="73">
                        <c:v>-6.7815177506490895E-2</c:v>
                      </c:pt>
                      <c:pt idx="74">
                        <c:v>-6.8437161672236194E-2</c:v>
                      </c:pt>
                      <c:pt idx="75">
                        <c:v>-6.9067765085396804E-2</c:v>
                      </c:pt>
                      <c:pt idx="76">
                        <c:v>-6.9660973204895199E-2</c:v>
                      </c:pt>
                      <c:pt idx="77">
                        <c:v>-7.0265820396146705E-2</c:v>
                      </c:pt>
                      <c:pt idx="78">
                        <c:v>-7.0855640484829605E-2</c:v>
                      </c:pt>
                      <c:pt idx="79">
                        <c:v>-7.1441016254265799E-2</c:v>
                      </c:pt>
                      <c:pt idx="80">
                        <c:v>-7.2054549348801095E-2</c:v>
                      </c:pt>
                      <c:pt idx="81">
                        <c:v>-7.2637742267284505E-2</c:v>
                      </c:pt>
                      <c:pt idx="82">
                        <c:v>-7.3202513092053695E-2</c:v>
                      </c:pt>
                      <c:pt idx="83">
                        <c:v>-7.3746777722830906E-2</c:v>
                      </c:pt>
                      <c:pt idx="84">
                        <c:v>-7.4287131152628499E-2</c:v>
                      </c:pt>
                      <c:pt idx="85">
                        <c:v>-7.48323749855766E-2</c:v>
                      </c:pt>
                      <c:pt idx="86">
                        <c:v>-7.5362547134752905E-2</c:v>
                      </c:pt>
                      <c:pt idx="87">
                        <c:v>-7.5860522384533696E-2</c:v>
                      </c:pt>
                      <c:pt idx="88">
                        <c:v>-7.6361903661472802E-2</c:v>
                      </c:pt>
                      <c:pt idx="89">
                        <c:v>-7.6853295878824501E-2</c:v>
                      </c:pt>
                      <c:pt idx="90">
                        <c:v>-7.73253779808276E-2</c:v>
                      </c:pt>
                      <c:pt idx="91">
                        <c:v>-7.7796758047646505E-2</c:v>
                      </c:pt>
                      <c:pt idx="92">
                        <c:v>-7.82637656967657E-2</c:v>
                      </c:pt>
                      <c:pt idx="93">
                        <c:v>-7.8736257157102696E-2</c:v>
                      </c:pt>
                      <c:pt idx="94">
                        <c:v>-7.9164436987892703E-2</c:v>
                      </c:pt>
                      <c:pt idx="95">
                        <c:v>-7.9610900064511297E-2</c:v>
                      </c:pt>
                      <c:pt idx="96">
                        <c:v>-8.0041468653179598E-2</c:v>
                      </c:pt>
                      <c:pt idx="97">
                        <c:v>-8.0459695131700398E-2</c:v>
                      </c:pt>
                      <c:pt idx="98">
                        <c:v>-8.0866543821808398E-2</c:v>
                      </c:pt>
                      <c:pt idx="99">
                        <c:v>-8.1242194309272805E-2</c:v>
                      </c:pt>
                      <c:pt idx="100">
                        <c:v>-8.1640990269040398E-2</c:v>
                      </c:pt>
                      <c:pt idx="101">
                        <c:v>-8.2053664563134607E-2</c:v>
                      </c:pt>
                      <c:pt idx="102">
                        <c:v>-8.2485656977868804E-2</c:v>
                      </c:pt>
                      <c:pt idx="103">
                        <c:v>-8.2871994967590901E-2</c:v>
                      </c:pt>
                      <c:pt idx="104">
                        <c:v>-8.3205579151384906E-2</c:v>
                      </c:pt>
                      <c:pt idx="105">
                        <c:v>-8.3559886705488196E-2</c:v>
                      </c:pt>
                      <c:pt idx="106">
                        <c:v>-8.3943103409109404E-2</c:v>
                      </c:pt>
                      <c:pt idx="107">
                        <c:v>-8.4295613003068606E-2</c:v>
                      </c:pt>
                      <c:pt idx="108">
                        <c:v>-8.46592328811476E-2</c:v>
                      </c:pt>
                      <c:pt idx="109">
                        <c:v>-8.5008205143598303E-2</c:v>
                      </c:pt>
                      <c:pt idx="110">
                        <c:v>-8.5312516964642801E-2</c:v>
                      </c:pt>
                      <c:pt idx="111">
                        <c:v>-8.5587068005937794E-2</c:v>
                      </c:pt>
                      <c:pt idx="112">
                        <c:v>-8.5846566267781296E-2</c:v>
                      </c:pt>
                      <c:pt idx="113">
                        <c:v>-8.6126427357593099E-2</c:v>
                      </c:pt>
                      <c:pt idx="114">
                        <c:v>-8.6386501378197506E-2</c:v>
                      </c:pt>
                      <c:pt idx="115">
                        <c:v>-8.6642597225507795E-2</c:v>
                      </c:pt>
                      <c:pt idx="116">
                        <c:v>-8.6967415329574499E-2</c:v>
                      </c:pt>
                      <c:pt idx="117">
                        <c:v>-8.7253225829693706E-2</c:v>
                      </c:pt>
                      <c:pt idx="118">
                        <c:v>-8.7538383248857599E-2</c:v>
                      </c:pt>
                      <c:pt idx="119">
                        <c:v>-8.7781461969047805E-2</c:v>
                      </c:pt>
                      <c:pt idx="120">
                        <c:v>-8.7988675580281797E-2</c:v>
                      </c:pt>
                      <c:pt idx="121">
                        <c:v>-8.8201834840771404E-2</c:v>
                      </c:pt>
                      <c:pt idx="122">
                        <c:v>-8.8428877522815794E-2</c:v>
                      </c:pt>
                      <c:pt idx="123">
                        <c:v>-8.8662486783111796E-2</c:v>
                      </c:pt>
                      <c:pt idx="124">
                        <c:v>-8.8914371450144997E-2</c:v>
                      </c:pt>
                      <c:pt idx="125">
                        <c:v>-8.9142805265076105E-2</c:v>
                      </c:pt>
                      <c:pt idx="126">
                        <c:v>-8.9377335013588299E-2</c:v>
                      </c:pt>
                      <c:pt idx="127">
                        <c:v>-8.9556449446775294E-2</c:v>
                      </c:pt>
                      <c:pt idx="128">
                        <c:v>-8.9752474427782503E-2</c:v>
                      </c:pt>
                      <c:pt idx="129">
                        <c:v>-8.9979862751454906E-2</c:v>
                      </c:pt>
                      <c:pt idx="130">
                        <c:v>-9.0183809999790601E-2</c:v>
                      </c:pt>
                      <c:pt idx="131">
                        <c:v>-9.0341336930181301E-2</c:v>
                      </c:pt>
                      <c:pt idx="132">
                        <c:v>-9.0496686489807507E-2</c:v>
                      </c:pt>
                      <c:pt idx="133">
                        <c:v>-9.0710005284913103E-2</c:v>
                      </c:pt>
                      <c:pt idx="134">
                        <c:v>-9.0817148762184496E-2</c:v>
                      </c:pt>
                      <c:pt idx="135">
                        <c:v>-9.0967164504393905E-2</c:v>
                      </c:pt>
                      <c:pt idx="136">
                        <c:v>-9.1112938749145694E-2</c:v>
                      </c:pt>
                      <c:pt idx="137">
                        <c:v>-9.1209428249202001E-2</c:v>
                      </c:pt>
                      <c:pt idx="138">
                        <c:v>-9.1297001226504096E-2</c:v>
                      </c:pt>
                      <c:pt idx="139">
                        <c:v>-9.1401014760521995E-2</c:v>
                      </c:pt>
                      <c:pt idx="140">
                        <c:v>-9.1538148909260195E-2</c:v>
                      </c:pt>
                      <c:pt idx="141">
                        <c:v>-9.1654816364406394E-2</c:v>
                      </c:pt>
                      <c:pt idx="142">
                        <c:v>-9.1784763599465205E-2</c:v>
                      </c:pt>
                      <c:pt idx="143">
                        <c:v>-9.1909971016894895E-2</c:v>
                      </c:pt>
                      <c:pt idx="144">
                        <c:v>-9.2014132576049401E-2</c:v>
                      </c:pt>
                      <c:pt idx="145">
                        <c:v>-9.2007064861954896E-2</c:v>
                      </c:pt>
                      <c:pt idx="146">
                        <c:v>-9.2000879276798606E-2</c:v>
                      </c:pt>
                      <c:pt idx="147">
                        <c:v>-9.2033184658342204E-2</c:v>
                      </c:pt>
                      <c:pt idx="148">
                        <c:v>-9.2077068978241194E-2</c:v>
                      </c:pt>
                      <c:pt idx="149">
                        <c:v>-9.2143613555333598E-2</c:v>
                      </c:pt>
                      <c:pt idx="150">
                        <c:v>-9.2214897063914003E-2</c:v>
                      </c:pt>
                      <c:pt idx="151">
                        <c:v>-9.22711352329421E-2</c:v>
                      </c:pt>
                      <c:pt idx="152">
                        <c:v>-9.2272751837857298E-2</c:v>
                      </c:pt>
                      <c:pt idx="153">
                        <c:v>-9.2299209790075207E-2</c:v>
                      </c:pt>
                      <c:pt idx="154">
                        <c:v>-9.2384980736920405E-2</c:v>
                      </c:pt>
                      <c:pt idx="155">
                        <c:v>-9.2370867470654205E-2</c:v>
                      </c:pt>
                      <c:pt idx="156">
                        <c:v>-9.2368896169064296E-2</c:v>
                      </c:pt>
                      <c:pt idx="157">
                        <c:v>-9.2400229739053999E-2</c:v>
                      </c:pt>
                      <c:pt idx="158">
                        <c:v>-9.2442171193638401E-2</c:v>
                      </c:pt>
                      <c:pt idx="159">
                        <c:v>-9.2453786045981298E-2</c:v>
                      </c:pt>
                      <c:pt idx="160">
                        <c:v>-9.23997240135669E-2</c:v>
                      </c:pt>
                      <c:pt idx="161">
                        <c:v>-9.23828066007642E-2</c:v>
                      </c:pt>
                      <c:pt idx="162">
                        <c:v>-9.2477433494837794E-2</c:v>
                      </c:pt>
                      <c:pt idx="163">
                        <c:v>-9.2498246620005498E-2</c:v>
                      </c:pt>
                      <c:pt idx="164">
                        <c:v>-9.2507143460697702E-2</c:v>
                      </c:pt>
                      <c:pt idx="165">
                        <c:v>-9.2541389727301998E-2</c:v>
                      </c:pt>
                      <c:pt idx="166">
                        <c:v>-9.2580607305405002E-2</c:v>
                      </c:pt>
                      <c:pt idx="167">
                        <c:v>-9.2616442945579705E-2</c:v>
                      </c:pt>
                      <c:pt idx="168">
                        <c:v>-9.2581020999200195E-2</c:v>
                      </c:pt>
                      <c:pt idx="169">
                        <c:v>-9.2499239981722603E-2</c:v>
                      </c:pt>
                      <c:pt idx="170">
                        <c:v>-9.2424610483205896E-2</c:v>
                      </c:pt>
                      <c:pt idx="171">
                        <c:v>-9.2272860799541903E-2</c:v>
                      </c:pt>
                      <c:pt idx="172">
                        <c:v>-9.2226361655737998E-2</c:v>
                      </c:pt>
                      <c:pt idx="173">
                        <c:v>-9.2134184930476204E-2</c:v>
                      </c:pt>
                      <c:pt idx="174">
                        <c:v>-9.2079087392271705E-2</c:v>
                      </c:pt>
                      <c:pt idx="175">
                        <c:v>-9.2078946533556499E-2</c:v>
                      </c:pt>
                      <c:pt idx="176">
                        <c:v>-9.2059562232481601E-2</c:v>
                      </c:pt>
                      <c:pt idx="177">
                        <c:v>-9.1984221835035906E-2</c:v>
                      </c:pt>
                      <c:pt idx="178">
                        <c:v>-9.1953774546660205E-2</c:v>
                      </c:pt>
                      <c:pt idx="179">
                        <c:v>-9.1952355514277495E-2</c:v>
                      </c:pt>
                      <c:pt idx="180">
                        <c:v>-9.1959766195982506E-2</c:v>
                      </c:pt>
                      <c:pt idx="181">
                        <c:v>-9.1868861605956004E-2</c:v>
                      </c:pt>
                      <c:pt idx="182">
                        <c:v>-9.1793058048753207E-2</c:v>
                      </c:pt>
                      <c:pt idx="183">
                        <c:v>-9.1738316171152107E-2</c:v>
                      </c:pt>
                      <c:pt idx="184">
                        <c:v>-9.1633859439791895E-2</c:v>
                      </c:pt>
                      <c:pt idx="185">
                        <c:v>-9.1526153930563001E-2</c:v>
                      </c:pt>
                      <c:pt idx="186">
                        <c:v>-9.1449985634744504E-2</c:v>
                      </c:pt>
                      <c:pt idx="187">
                        <c:v>-9.1428834142954593E-2</c:v>
                      </c:pt>
                      <c:pt idx="188">
                        <c:v>-9.1401589379699499E-2</c:v>
                      </c:pt>
                      <c:pt idx="189">
                        <c:v>-9.1354618621152697E-2</c:v>
                      </c:pt>
                      <c:pt idx="190">
                        <c:v>-9.1286492548708895E-2</c:v>
                      </c:pt>
                      <c:pt idx="191">
                        <c:v>-9.1222985398603698E-2</c:v>
                      </c:pt>
                      <c:pt idx="192">
                        <c:v>-9.1066262420170796E-2</c:v>
                      </c:pt>
                      <c:pt idx="193">
                        <c:v>-9.0946252609715103E-2</c:v>
                      </c:pt>
                      <c:pt idx="194">
                        <c:v>-9.0811665506655204E-2</c:v>
                      </c:pt>
                      <c:pt idx="195">
                        <c:v>-9.0697022789076001E-2</c:v>
                      </c:pt>
                      <c:pt idx="196">
                        <c:v>-9.0626914135997605E-2</c:v>
                      </c:pt>
                      <c:pt idx="197">
                        <c:v>-9.05005224516469E-2</c:v>
                      </c:pt>
                      <c:pt idx="198">
                        <c:v>-9.0408712018306803E-2</c:v>
                      </c:pt>
                      <c:pt idx="199">
                        <c:v>-9.03320496277705E-2</c:v>
                      </c:pt>
                      <c:pt idx="200">
                        <c:v>-9.0142353168552097E-2</c:v>
                      </c:pt>
                      <c:pt idx="201">
                        <c:v>-8.9983282588206703E-2</c:v>
                      </c:pt>
                      <c:pt idx="202">
                        <c:v>-8.9882262925052497E-2</c:v>
                      </c:pt>
                      <c:pt idx="203">
                        <c:v>-8.9821879937134794E-2</c:v>
                      </c:pt>
                      <c:pt idx="204">
                        <c:v>-8.9659441641483303E-2</c:v>
                      </c:pt>
                      <c:pt idx="205">
                        <c:v>-8.95489033245737E-2</c:v>
                      </c:pt>
                      <c:pt idx="206">
                        <c:v>-8.9550107905757195E-2</c:v>
                      </c:pt>
                      <c:pt idx="207">
                        <c:v>-8.9526843412387105E-2</c:v>
                      </c:pt>
                      <c:pt idx="208">
                        <c:v>-8.9367463153381399E-2</c:v>
                      </c:pt>
                      <c:pt idx="209">
                        <c:v>-8.9222980519068004E-2</c:v>
                      </c:pt>
                      <c:pt idx="210">
                        <c:v>-8.9112240129753204E-2</c:v>
                      </c:pt>
                      <c:pt idx="211">
                        <c:v>-8.9076334907256693E-2</c:v>
                      </c:pt>
                      <c:pt idx="212">
                        <c:v>-8.9028939053251294E-2</c:v>
                      </c:pt>
                      <c:pt idx="213">
                        <c:v>-8.8941341799833401E-2</c:v>
                      </c:pt>
                      <c:pt idx="214">
                        <c:v>-8.8785588410000796E-2</c:v>
                      </c:pt>
                      <c:pt idx="215">
                        <c:v>-8.8657685644802101E-2</c:v>
                      </c:pt>
                      <c:pt idx="216">
                        <c:v>-8.8630907922940899E-2</c:v>
                      </c:pt>
                      <c:pt idx="217">
                        <c:v>-8.8589735340158404E-2</c:v>
                      </c:pt>
                      <c:pt idx="218">
                        <c:v>-8.8505588218328199E-2</c:v>
                      </c:pt>
                      <c:pt idx="219">
                        <c:v>-8.8446108187417799E-2</c:v>
                      </c:pt>
                      <c:pt idx="220">
                        <c:v>-8.8356295108013003E-2</c:v>
                      </c:pt>
                      <c:pt idx="221">
                        <c:v>-8.8352418799787905E-2</c:v>
                      </c:pt>
                      <c:pt idx="222">
                        <c:v>-8.81030914081323E-2</c:v>
                      </c:pt>
                      <c:pt idx="223">
                        <c:v>-8.7912996977190405E-2</c:v>
                      </c:pt>
                      <c:pt idx="224">
                        <c:v>-8.7853798498639293E-2</c:v>
                      </c:pt>
                      <c:pt idx="225">
                        <c:v>-8.7686526569135406E-2</c:v>
                      </c:pt>
                      <c:pt idx="226">
                        <c:v>-8.7483345118486697E-2</c:v>
                      </c:pt>
                      <c:pt idx="227">
                        <c:v>-8.7362383173005195E-2</c:v>
                      </c:pt>
                      <c:pt idx="228">
                        <c:v>-8.72674811305926E-2</c:v>
                      </c:pt>
                      <c:pt idx="229">
                        <c:v>-8.7217026493082897E-2</c:v>
                      </c:pt>
                      <c:pt idx="230">
                        <c:v>-8.7087793812494402E-2</c:v>
                      </c:pt>
                      <c:pt idx="231">
                        <c:v>-8.6966994852853696E-2</c:v>
                      </c:pt>
                      <c:pt idx="232">
                        <c:v>-8.68623234740344E-2</c:v>
                      </c:pt>
                      <c:pt idx="233">
                        <c:v>-8.6732263333028206E-2</c:v>
                      </c:pt>
                      <c:pt idx="234">
                        <c:v>-8.6640659267251993E-2</c:v>
                      </c:pt>
                      <c:pt idx="235">
                        <c:v>-8.6553012906262494E-2</c:v>
                      </c:pt>
                      <c:pt idx="236">
                        <c:v>-8.6513010387602396E-2</c:v>
                      </c:pt>
                      <c:pt idx="237">
                        <c:v>-8.6386382254844199E-2</c:v>
                      </c:pt>
                      <c:pt idx="238">
                        <c:v>-8.6188328419278898E-2</c:v>
                      </c:pt>
                      <c:pt idx="239">
                        <c:v>-8.6131636051063706E-2</c:v>
                      </c:pt>
                      <c:pt idx="240">
                        <c:v>-8.60950388831698E-2</c:v>
                      </c:pt>
                      <c:pt idx="241">
                        <c:v>-8.60350560831665E-2</c:v>
                      </c:pt>
                      <c:pt idx="242">
                        <c:v>-8.5955383361752499E-2</c:v>
                      </c:pt>
                      <c:pt idx="243">
                        <c:v>-8.5822734217077104E-2</c:v>
                      </c:pt>
                      <c:pt idx="244">
                        <c:v>-8.5678898477174095E-2</c:v>
                      </c:pt>
                      <c:pt idx="245">
                        <c:v>-8.5566887707939299E-2</c:v>
                      </c:pt>
                      <c:pt idx="246">
                        <c:v>-8.5478800409247505E-2</c:v>
                      </c:pt>
                      <c:pt idx="247">
                        <c:v>-8.5355568582446598E-2</c:v>
                      </c:pt>
                      <c:pt idx="248">
                        <c:v>-8.5304344303754304E-2</c:v>
                      </c:pt>
                      <c:pt idx="249">
                        <c:v>-8.5249331939803497E-2</c:v>
                      </c:pt>
                      <c:pt idx="250">
                        <c:v>-8.5132516723281301E-2</c:v>
                      </c:pt>
                      <c:pt idx="251">
                        <c:v>-8.4992527855093994E-2</c:v>
                      </c:pt>
                      <c:pt idx="252">
                        <c:v>-8.4884127416492802E-2</c:v>
                      </c:pt>
                      <c:pt idx="253">
                        <c:v>-8.4838713796092799E-2</c:v>
                      </c:pt>
                      <c:pt idx="254">
                        <c:v>-8.4753282621003095E-2</c:v>
                      </c:pt>
                      <c:pt idx="255">
                        <c:v>-8.4644180097766697E-2</c:v>
                      </c:pt>
                      <c:pt idx="256">
                        <c:v>-8.4479958989893605E-2</c:v>
                      </c:pt>
                      <c:pt idx="257">
                        <c:v>-8.4397078399860798E-2</c:v>
                      </c:pt>
                      <c:pt idx="258">
                        <c:v>-8.4346088212363404E-2</c:v>
                      </c:pt>
                      <c:pt idx="259">
                        <c:v>-8.4203803661602905E-2</c:v>
                      </c:pt>
                      <c:pt idx="260">
                        <c:v>-8.4039926384429101E-2</c:v>
                      </c:pt>
                      <c:pt idx="261">
                        <c:v>-8.3906458641769294E-2</c:v>
                      </c:pt>
                      <c:pt idx="262">
                        <c:v>-8.3767641084700695E-2</c:v>
                      </c:pt>
                      <c:pt idx="263">
                        <c:v>-8.3676479473998394E-2</c:v>
                      </c:pt>
                      <c:pt idx="264">
                        <c:v>-8.3574038211038301E-2</c:v>
                      </c:pt>
                      <c:pt idx="265">
                        <c:v>-8.3458488442713405E-2</c:v>
                      </c:pt>
                      <c:pt idx="266">
                        <c:v>-8.3359842554299193E-2</c:v>
                      </c:pt>
                      <c:pt idx="267">
                        <c:v>-8.3230298847985801E-2</c:v>
                      </c:pt>
                      <c:pt idx="268">
                        <c:v>-8.3193012746578004E-2</c:v>
                      </c:pt>
                      <c:pt idx="269">
                        <c:v>-8.3128596015867501E-2</c:v>
                      </c:pt>
                      <c:pt idx="270">
                        <c:v>-8.29762694597352E-2</c:v>
                      </c:pt>
                      <c:pt idx="271">
                        <c:v>-8.2841059798090297E-2</c:v>
                      </c:pt>
                      <c:pt idx="272">
                        <c:v>-8.2728216923808703E-2</c:v>
                      </c:pt>
                      <c:pt idx="273">
                        <c:v>-8.2652220943298105E-2</c:v>
                      </c:pt>
                      <c:pt idx="274">
                        <c:v>-8.25773922178418E-2</c:v>
                      </c:pt>
                      <c:pt idx="275">
                        <c:v>-8.2520438809489602E-2</c:v>
                      </c:pt>
                      <c:pt idx="276">
                        <c:v>-8.2515489889070398E-2</c:v>
                      </c:pt>
                      <c:pt idx="277">
                        <c:v>-8.2508239295477695E-2</c:v>
                      </c:pt>
                      <c:pt idx="278">
                        <c:v>-8.2437189288362495E-2</c:v>
                      </c:pt>
                      <c:pt idx="279">
                        <c:v>-8.2342333920674304E-2</c:v>
                      </c:pt>
                      <c:pt idx="280">
                        <c:v>-8.2201010599887797E-2</c:v>
                      </c:pt>
                      <c:pt idx="281">
                        <c:v>-8.2084677123401201E-2</c:v>
                      </c:pt>
                      <c:pt idx="282">
                        <c:v>-8.1964548716709398E-2</c:v>
                      </c:pt>
                      <c:pt idx="283">
                        <c:v>-8.1848195875307603E-2</c:v>
                      </c:pt>
                      <c:pt idx="284">
                        <c:v>-8.1744760227794394E-2</c:v>
                      </c:pt>
                      <c:pt idx="285">
                        <c:v>-8.1673818358626402E-2</c:v>
                      </c:pt>
                      <c:pt idx="286">
                        <c:v>-8.16247595211715E-2</c:v>
                      </c:pt>
                      <c:pt idx="287">
                        <c:v>-8.1612198733922794E-2</c:v>
                      </c:pt>
                      <c:pt idx="288">
                        <c:v>-8.1590541625549698E-2</c:v>
                      </c:pt>
                      <c:pt idx="289">
                        <c:v>-8.1522342164449701E-2</c:v>
                      </c:pt>
                      <c:pt idx="290">
                        <c:v>-8.1414472870570007E-2</c:v>
                      </c:pt>
                      <c:pt idx="291">
                        <c:v>-8.1259320986414793E-2</c:v>
                      </c:pt>
                      <c:pt idx="292">
                        <c:v>-8.1051862131430397E-2</c:v>
                      </c:pt>
                      <c:pt idx="293">
                        <c:v>-8.0947020598902103E-2</c:v>
                      </c:pt>
                      <c:pt idx="294">
                        <c:v>-8.0931226140898899E-2</c:v>
                      </c:pt>
                      <c:pt idx="295">
                        <c:v>-8.0907964762728102E-2</c:v>
                      </c:pt>
                      <c:pt idx="296">
                        <c:v>-8.0822557683302002E-2</c:v>
                      </c:pt>
                      <c:pt idx="297">
                        <c:v>-8.0695973276176794E-2</c:v>
                      </c:pt>
                      <c:pt idx="298">
                        <c:v>-8.0588745595853994E-2</c:v>
                      </c:pt>
                      <c:pt idx="299">
                        <c:v>-8.0530439468066803E-2</c:v>
                      </c:pt>
                      <c:pt idx="300">
                        <c:v>-8.0392973403704104E-2</c:v>
                      </c:pt>
                      <c:pt idx="301">
                        <c:v>-8.0202948820452702E-2</c:v>
                      </c:pt>
                      <c:pt idx="302">
                        <c:v>-8.0006027823318004E-2</c:v>
                      </c:pt>
                      <c:pt idx="303">
                        <c:v>-7.9811415402421093E-2</c:v>
                      </c:pt>
                      <c:pt idx="304">
                        <c:v>-7.9709651957100502E-2</c:v>
                      </c:pt>
                      <c:pt idx="305">
                        <c:v>-7.9558582429212904E-2</c:v>
                      </c:pt>
                      <c:pt idx="306">
                        <c:v>-7.9349519137847893E-2</c:v>
                      </c:pt>
                      <c:pt idx="307">
                        <c:v>-7.9190040822706503E-2</c:v>
                      </c:pt>
                      <c:pt idx="308">
                        <c:v>-7.9126204816048304E-2</c:v>
                      </c:pt>
                      <c:pt idx="309">
                        <c:v>-7.9050990780906299E-2</c:v>
                      </c:pt>
                      <c:pt idx="310">
                        <c:v>-7.8920242167311402E-2</c:v>
                      </c:pt>
                      <c:pt idx="311">
                        <c:v>-7.8846577654924394E-2</c:v>
                      </c:pt>
                      <c:pt idx="312">
                        <c:v>-7.8801399888817E-2</c:v>
                      </c:pt>
                      <c:pt idx="313">
                        <c:v>-7.8744308351522602E-2</c:v>
                      </c:pt>
                      <c:pt idx="314">
                        <c:v>-7.8676834702722701E-2</c:v>
                      </c:pt>
                      <c:pt idx="315">
                        <c:v>-7.8611510558148398E-2</c:v>
                      </c:pt>
                      <c:pt idx="316">
                        <c:v>-7.8587659240668697E-2</c:v>
                      </c:pt>
                      <c:pt idx="317">
                        <c:v>-7.8527633764954405E-2</c:v>
                      </c:pt>
                      <c:pt idx="318">
                        <c:v>-7.8404442857452003E-2</c:v>
                      </c:pt>
                      <c:pt idx="319">
                        <c:v>-7.8363515925305993E-2</c:v>
                      </c:pt>
                      <c:pt idx="320">
                        <c:v>-7.8328301627300201E-2</c:v>
                      </c:pt>
                      <c:pt idx="321">
                        <c:v>-7.8327163533227495E-2</c:v>
                      </c:pt>
                      <c:pt idx="322">
                        <c:v>-7.8284214228194607E-2</c:v>
                      </c:pt>
                      <c:pt idx="323">
                        <c:v>-7.8331259708223896E-2</c:v>
                      </c:pt>
                      <c:pt idx="324">
                        <c:v>-7.8238712457306098E-2</c:v>
                      </c:pt>
                      <c:pt idx="325">
                        <c:v>-7.8152534772251203E-2</c:v>
                      </c:pt>
                      <c:pt idx="326">
                        <c:v>-7.8034025833807197E-2</c:v>
                      </c:pt>
                      <c:pt idx="327">
                        <c:v>-7.7884819954043102E-2</c:v>
                      </c:pt>
                      <c:pt idx="328">
                        <c:v>-7.7714960810797706E-2</c:v>
                      </c:pt>
                      <c:pt idx="329">
                        <c:v>-7.7608527677268696E-2</c:v>
                      </c:pt>
                      <c:pt idx="330">
                        <c:v>-7.7526079966524705E-2</c:v>
                      </c:pt>
                      <c:pt idx="331">
                        <c:v>-7.7393274324343203E-2</c:v>
                      </c:pt>
                      <c:pt idx="332">
                        <c:v>-7.7312958517631494E-2</c:v>
                      </c:pt>
                      <c:pt idx="333">
                        <c:v>-7.7219705537177094E-2</c:v>
                      </c:pt>
                      <c:pt idx="334">
                        <c:v>-7.7106720833509099E-2</c:v>
                      </c:pt>
                      <c:pt idx="335">
                        <c:v>-7.7000642938423403E-2</c:v>
                      </c:pt>
                      <c:pt idx="336">
                        <c:v>-7.6870989976141293E-2</c:v>
                      </c:pt>
                      <c:pt idx="337">
                        <c:v>-7.67338878411951E-2</c:v>
                      </c:pt>
                      <c:pt idx="338">
                        <c:v>-7.6650339028484796E-2</c:v>
                      </c:pt>
                      <c:pt idx="339">
                        <c:v>-7.6560707996812194E-2</c:v>
                      </c:pt>
                      <c:pt idx="340">
                        <c:v>-7.6463830576254693E-2</c:v>
                      </c:pt>
                      <c:pt idx="341">
                        <c:v>-7.6331097342989804E-2</c:v>
                      </c:pt>
                      <c:pt idx="342">
                        <c:v>-7.6323017379595307E-2</c:v>
                      </c:pt>
                      <c:pt idx="343">
                        <c:v>-7.6327925438449101E-2</c:v>
                      </c:pt>
                      <c:pt idx="344">
                        <c:v>-7.6346191609250505E-2</c:v>
                      </c:pt>
                      <c:pt idx="345">
                        <c:v>-7.6228089580349906E-2</c:v>
                      </c:pt>
                      <c:pt idx="346">
                        <c:v>-7.606539226141E-2</c:v>
                      </c:pt>
                      <c:pt idx="347">
                        <c:v>-7.5991207721647497E-2</c:v>
                      </c:pt>
                      <c:pt idx="348">
                        <c:v>-7.5963002322843504E-2</c:v>
                      </c:pt>
                      <c:pt idx="349">
                        <c:v>-7.58944096665988E-2</c:v>
                      </c:pt>
                      <c:pt idx="350">
                        <c:v>-7.5739121500387904E-2</c:v>
                      </c:pt>
                      <c:pt idx="351">
                        <c:v>-7.5615482694975603E-2</c:v>
                      </c:pt>
                      <c:pt idx="352">
                        <c:v>-7.5553703352624596E-2</c:v>
                      </c:pt>
                      <c:pt idx="353">
                        <c:v>-7.5533746897094606E-2</c:v>
                      </c:pt>
                      <c:pt idx="354">
                        <c:v>-7.5430913477623804E-2</c:v>
                      </c:pt>
                      <c:pt idx="355">
                        <c:v>-7.5313803431905302E-2</c:v>
                      </c:pt>
                      <c:pt idx="356">
                        <c:v>-7.5229286184903404E-2</c:v>
                      </c:pt>
                      <c:pt idx="357">
                        <c:v>-7.5177055118177599E-2</c:v>
                      </c:pt>
                      <c:pt idx="358">
                        <c:v>-7.5103127675850298E-2</c:v>
                      </c:pt>
                      <c:pt idx="359">
                        <c:v>-7.5034608591602894E-2</c:v>
                      </c:pt>
                      <c:pt idx="360">
                        <c:v>-7.5022326006449494E-2</c:v>
                      </c:pt>
                      <c:pt idx="361">
                        <c:v>-7.4996304720841497E-2</c:v>
                      </c:pt>
                      <c:pt idx="362">
                        <c:v>-7.4935904515055204E-2</c:v>
                      </c:pt>
                      <c:pt idx="363">
                        <c:v>-7.4869573337049494E-2</c:v>
                      </c:pt>
                      <c:pt idx="364">
                        <c:v>-7.4773149888115606E-2</c:v>
                      </c:pt>
                      <c:pt idx="365">
                        <c:v>-7.4565806722482295E-2</c:v>
                      </c:pt>
                      <c:pt idx="366">
                        <c:v>-7.4476937514084199E-2</c:v>
                      </c:pt>
                      <c:pt idx="367">
                        <c:v>-7.4373349063563701E-2</c:v>
                      </c:pt>
                      <c:pt idx="368">
                        <c:v>-7.4345748394861993E-2</c:v>
                      </c:pt>
                      <c:pt idx="369">
                        <c:v>-7.4212467046933295E-2</c:v>
                      </c:pt>
                      <c:pt idx="370">
                        <c:v>-7.4045728708573302E-2</c:v>
                      </c:pt>
                      <c:pt idx="371">
                        <c:v>-7.3998515941902904E-2</c:v>
                      </c:pt>
                      <c:pt idx="372">
                        <c:v>-7.3959594999211398E-2</c:v>
                      </c:pt>
                      <c:pt idx="373">
                        <c:v>-7.3877107888262197E-2</c:v>
                      </c:pt>
                      <c:pt idx="374">
                        <c:v>-7.3778553957322607E-2</c:v>
                      </c:pt>
                      <c:pt idx="375">
                        <c:v>-7.3702874098904095E-2</c:v>
                      </c:pt>
                      <c:pt idx="376">
                        <c:v>-7.3642345638792905E-2</c:v>
                      </c:pt>
                      <c:pt idx="377">
                        <c:v>-7.3438182900138094E-2</c:v>
                      </c:pt>
                      <c:pt idx="378">
                        <c:v>-7.3376219790184105E-2</c:v>
                      </c:pt>
                      <c:pt idx="379">
                        <c:v>-7.3341745431014793E-2</c:v>
                      </c:pt>
                      <c:pt idx="380">
                        <c:v>-7.3278873885879003E-2</c:v>
                      </c:pt>
                      <c:pt idx="381">
                        <c:v>-7.3234917953202097E-2</c:v>
                      </c:pt>
                      <c:pt idx="382">
                        <c:v>-7.3145945510666402E-2</c:v>
                      </c:pt>
                      <c:pt idx="383">
                        <c:v>-7.3093062181407695E-2</c:v>
                      </c:pt>
                      <c:pt idx="384">
                        <c:v>-7.3011875868913903E-2</c:v>
                      </c:pt>
                      <c:pt idx="385">
                        <c:v>-7.2976524076355395E-2</c:v>
                      </c:pt>
                      <c:pt idx="386">
                        <c:v>-7.2987288515429405E-2</c:v>
                      </c:pt>
                      <c:pt idx="387">
                        <c:v>-7.2914536183131304E-2</c:v>
                      </c:pt>
                      <c:pt idx="388">
                        <c:v>-7.2801180575833305E-2</c:v>
                      </c:pt>
                      <c:pt idx="389">
                        <c:v>-7.2760745370562901E-2</c:v>
                      </c:pt>
                      <c:pt idx="390">
                        <c:v>-7.2720151671558902E-2</c:v>
                      </c:pt>
                      <c:pt idx="391">
                        <c:v>-7.2580391579989606E-2</c:v>
                      </c:pt>
                      <c:pt idx="392">
                        <c:v>-7.2504482480844096E-2</c:v>
                      </c:pt>
                      <c:pt idx="393">
                        <c:v>-7.2513837965760802E-2</c:v>
                      </c:pt>
                      <c:pt idx="394">
                        <c:v>-7.2430820662415102E-2</c:v>
                      </c:pt>
                      <c:pt idx="395">
                        <c:v>-7.2290356539085193E-2</c:v>
                      </c:pt>
                      <c:pt idx="396">
                        <c:v>-7.2179084268496202E-2</c:v>
                      </c:pt>
                      <c:pt idx="397">
                        <c:v>-7.2040732133853105E-2</c:v>
                      </c:pt>
                      <c:pt idx="398">
                        <c:v>-7.1959188468992297E-2</c:v>
                      </c:pt>
                      <c:pt idx="399">
                        <c:v>-7.1858264021332899E-2</c:v>
                      </c:pt>
                      <c:pt idx="400">
                        <c:v>-7.1786175268949398E-2</c:v>
                      </c:pt>
                      <c:pt idx="401">
                        <c:v>-7.1784582748923201E-2</c:v>
                      </c:pt>
                      <c:pt idx="402">
                        <c:v>-7.1804880940398205E-2</c:v>
                      </c:pt>
                      <c:pt idx="403">
                        <c:v>-7.1691609431418696E-2</c:v>
                      </c:pt>
                      <c:pt idx="404">
                        <c:v>-7.1588905332130304E-2</c:v>
                      </c:pt>
                      <c:pt idx="405">
                        <c:v>-7.14655957794844E-2</c:v>
                      </c:pt>
                      <c:pt idx="406">
                        <c:v>-7.1331497103843497E-2</c:v>
                      </c:pt>
                      <c:pt idx="407">
                        <c:v>-7.1185254607195603E-2</c:v>
                      </c:pt>
                      <c:pt idx="408">
                        <c:v>-7.1054908567332806E-2</c:v>
                      </c:pt>
                      <c:pt idx="409">
                        <c:v>-7.0971310330901802E-2</c:v>
                      </c:pt>
                      <c:pt idx="410">
                        <c:v>-7.0944507971088394E-2</c:v>
                      </c:pt>
                      <c:pt idx="411">
                        <c:v>-7.0883213436431003E-2</c:v>
                      </c:pt>
                      <c:pt idx="412">
                        <c:v>-7.0898207881280401E-2</c:v>
                      </c:pt>
                      <c:pt idx="413">
                        <c:v>-7.0894274090259599E-2</c:v>
                      </c:pt>
                      <c:pt idx="414">
                        <c:v>-7.0796430545998601E-2</c:v>
                      </c:pt>
                      <c:pt idx="415">
                        <c:v>-7.0686054975098805E-2</c:v>
                      </c:pt>
                      <c:pt idx="416">
                        <c:v>-7.0644018057432298E-2</c:v>
                      </c:pt>
                      <c:pt idx="417">
                        <c:v>-7.0564563772566605E-2</c:v>
                      </c:pt>
                      <c:pt idx="418">
                        <c:v>-7.0481945768354995E-2</c:v>
                      </c:pt>
                      <c:pt idx="419">
                        <c:v>-7.0379657262142098E-2</c:v>
                      </c:pt>
                      <c:pt idx="420">
                        <c:v>-7.0302331303657498E-2</c:v>
                      </c:pt>
                      <c:pt idx="421">
                        <c:v>-7.0297976054919803E-2</c:v>
                      </c:pt>
                      <c:pt idx="422">
                        <c:v>-7.0250522795791595E-2</c:v>
                      </c:pt>
                      <c:pt idx="423">
                        <c:v>-7.0155055501095201E-2</c:v>
                      </c:pt>
                      <c:pt idx="424">
                        <c:v>-7.0043043519396095E-2</c:v>
                      </c:pt>
                      <c:pt idx="425">
                        <c:v>-6.9979818015368095E-2</c:v>
                      </c:pt>
                      <c:pt idx="426">
                        <c:v>-6.9961308778569695E-2</c:v>
                      </c:pt>
                      <c:pt idx="427">
                        <c:v>-6.9855852138994604E-2</c:v>
                      </c:pt>
                      <c:pt idx="428">
                        <c:v>-6.9768772028836495E-2</c:v>
                      </c:pt>
                      <c:pt idx="429">
                        <c:v>-6.9692840368673098E-2</c:v>
                      </c:pt>
                      <c:pt idx="430">
                        <c:v>-6.9625228211471393E-2</c:v>
                      </c:pt>
                      <c:pt idx="431">
                        <c:v>-6.9541086695257298E-2</c:v>
                      </c:pt>
                      <c:pt idx="432">
                        <c:v>-6.9477005212884399E-2</c:v>
                      </c:pt>
                      <c:pt idx="433">
                        <c:v>-6.9394452706209406E-2</c:v>
                      </c:pt>
                      <c:pt idx="434">
                        <c:v>-6.9354615120372304E-2</c:v>
                      </c:pt>
                      <c:pt idx="435">
                        <c:v>-6.9251621103227995E-2</c:v>
                      </c:pt>
                      <c:pt idx="436">
                        <c:v>-6.9112737343341404E-2</c:v>
                      </c:pt>
                      <c:pt idx="437">
                        <c:v>-6.9132147131562696E-2</c:v>
                      </c:pt>
                      <c:pt idx="438">
                        <c:v>-6.9125993351713905E-2</c:v>
                      </c:pt>
                      <c:pt idx="439">
                        <c:v>-6.9087908193686598E-2</c:v>
                      </c:pt>
                      <c:pt idx="440">
                        <c:v>-6.8991501430503505E-2</c:v>
                      </c:pt>
                      <c:pt idx="441">
                        <c:v>-6.8951685015447794E-2</c:v>
                      </c:pt>
                      <c:pt idx="442">
                        <c:v>-6.8890514387772994E-2</c:v>
                      </c:pt>
                      <c:pt idx="443">
                        <c:v>-6.8783927871093095E-2</c:v>
                      </c:pt>
                      <c:pt idx="444">
                        <c:v>-6.8691063064532099E-2</c:v>
                      </c:pt>
                      <c:pt idx="445">
                        <c:v>-6.8611208971459503E-2</c:v>
                      </c:pt>
                      <c:pt idx="446">
                        <c:v>-6.8568782904374098E-2</c:v>
                      </c:pt>
                      <c:pt idx="447">
                        <c:v>-6.8448539781751305E-2</c:v>
                      </c:pt>
                      <c:pt idx="448">
                        <c:v>-6.8384070318376802E-2</c:v>
                      </c:pt>
                      <c:pt idx="449">
                        <c:v>-6.8304880854285599E-2</c:v>
                      </c:pt>
                      <c:pt idx="450">
                        <c:v>-6.8238052692779896E-2</c:v>
                      </c:pt>
                      <c:pt idx="451">
                        <c:v>-6.8156238526750096E-2</c:v>
                      </c:pt>
                      <c:pt idx="452">
                        <c:v>-6.8039822245314893E-2</c:v>
                      </c:pt>
                      <c:pt idx="453">
                        <c:v>-6.7930477360463204E-2</c:v>
                      </c:pt>
                      <c:pt idx="454">
                        <c:v>-6.7898784722986605E-2</c:v>
                      </c:pt>
                      <c:pt idx="455">
                        <c:v>-6.7783855919359301E-2</c:v>
                      </c:pt>
                      <c:pt idx="456">
                        <c:v>-6.7720824709442906E-2</c:v>
                      </c:pt>
                      <c:pt idx="457">
                        <c:v>-6.7719504242093401E-2</c:v>
                      </c:pt>
                      <c:pt idx="458">
                        <c:v>-6.7677785423069597E-2</c:v>
                      </c:pt>
                      <c:pt idx="459">
                        <c:v>-6.7674358842502197E-2</c:v>
                      </c:pt>
                      <c:pt idx="460">
                        <c:v>-6.7586120995102403E-2</c:v>
                      </c:pt>
                      <c:pt idx="461">
                        <c:v>-6.7543814512825998E-2</c:v>
                      </c:pt>
                      <c:pt idx="462">
                        <c:v>-6.74689611021939E-2</c:v>
                      </c:pt>
                      <c:pt idx="463">
                        <c:v>-6.7462229375898797E-2</c:v>
                      </c:pt>
                      <c:pt idx="464">
                        <c:v>-6.7456832270866005E-2</c:v>
                      </c:pt>
                      <c:pt idx="465">
                        <c:v>-6.7410916385247099E-2</c:v>
                      </c:pt>
                      <c:pt idx="466">
                        <c:v>-6.7287039065175802E-2</c:v>
                      </c:pt>
                      <c:pt idx="467">
                        <c:v>-6.7229211287229904E-2</c:v>
                      </c:pt>
                      <c:pt idx="468">
                        <c:v>-6.7166810346962993E-2</c:v>
                      </c:pt>
                      <c:pt idx="469">
                        <c:v>-6.7033763743814798E-2</c:v>
                      </c:pt>
                      <c:pt idx="470">
                        <c:v>-6.6959535757622202E-2</c:v>
                      </c:pt>
                      <c:pt idx="471">
                        <c:v>-6.6929506583616002E-2</c:v>
                      </c:pt>
                      <c:pt idx="472">
                        <c:v>-6.67967580180336E-2</c:v>
                      </c:pt>
                      <c:pt idx="473">
                        <c:v>-6.6743200094466604E-2</c:v>
                      </c:pt>
                      <c:pt idx="474">
                        <c:v>-6.6681888365917097E-2</c:v>
                      </c:pt>
                      <c:pt idx="475">
                        <c:v>-6.6655481896409602E-2</c:v>
                      </c:pt>
                      <c:pt idx="476">
                        <c:v>-6.6563633464019806E-2</c:v>
                      </c:pt>
                      <c:pt idx="477">
                        <c:v>-6.6615136821550097E-2</c:v>
                      </c:pt>
                      <c:pt idx="478">
                        <c:v>-6.6616280712967005E-2</c:v>
                      </c:pt>
                      <c:pt idx="479">
                        <c:v>-6.6559138938698803E-2</c:v>
                      </c:pt>
                      <c:pt idx="480">
                        <c:v>-6.6449346735913004E-2</c:v>
                      </c:pt>
                      <c:pt idx="481">
                        <c:v>-6.6360201183779596E-2</c:v>
                      </c:pt>
                      <c:pt idx="482">
                        <c:v>-6.6327715729686099E-2</c:v>
                      </c:pt>
                      <c:pt idx="483">
                        <c:v>-6.6240486385465105E-2</c:v>
                      </c:pt>
                      <c:pt idx="484">
                        <c:v>-6.6122715208238397E-2</c:v>
                      </c:pt>
                      <c:pt idx="485">
                        <c:v>-6.6110319879077895E-2</c:v>
                      </c:pt>
                      <c:pt idx="486">
                        <c:v>-6.6100416271677107E-2</c:v>
                      </c:pt>
                      <c:pt idx="487">
                        <c:v>-6.5963573007133805E-2</c:v>
                      </c:pt>
                      <c:pt idx="488">
                        <c:v>-6.58350390116825E-2</c:v>
                      </c:pt>
                      <c:pt idx="489">
                        <c:v>-6.5712887349201804E-2</c:v>
                      </c:pt>
                      <c:pt idx="490">
                        <c:v>-6.5676779610856106E-2</c:v>
                      </c:pt>
                      <c:pt idx="491">
                        <c:v>-6.5674869979334402E-2</c:v>
                      </c:pt>
                      <c:pt idx="492">
                        <c:v>-6.5533495906083095E-2</c:v>
                      </c:pt>
                      <c:pt idx="493">
                        <c:v>-6.5348705884535799E-2</c:v>
                      </c:pt>
                      <c:pt idx="494">
                        <c:v>-6.5314428858343598E-2</c:v>
                      </c:pt>
                      <c:pt idx="495">
                        <c:v>-6.5337927812538305E-2</c:v>
                      </c:pt>
                      <c:pt idx="496">
                        <c:v>-6.5374355862838199E-2</c:v>
                      </c:pt>
                      <c:pt idx="497">
                        <c:v>-6.5391508151278893E-2</c:v>
                      </c:pt>
                      <c:pt idx="498">
                        <c:v>-6.5276032108246798E-2</c:v>
                      </c:pt>
                      <c:pt idx="499">
                        <c:v>-6.5164109387938707E-2</c:v>
                      </c:pt>
                      <c:pt idx="500">
                        <c:v>-6.5058471008736296E-2</c:v>
                      </c:pt>
                      <c:pt idx="501">
                        <c:v>-6.5030110760151999E-2</c:v>
                      </c:pt>
                      <c:pt idx="502">
                        <c:v>-6.4971954475068594E-2</c:v>
                      </c:pt>
                      <c:pt idx="503">
                        <c:v>-6.4935050922582602E-2</c:v>
                      </c:pt>
                      <c:pt idx="504">
                        <c:v>-6.4959298457981804E-2</c:v>
                      </c:pt>
                      <c:pt idx="505">
                        <c:v>-6.4865385092944206E-2</c:v>
                      </c:pt>
                      <c:pt idx="506">
                        <c:v>-6.4774179690106695E-2</c:v>
                      </c:pt>
                      <c:pt idx="507">
                        <c:v>-6.4646649693019503E-2</c:v>
                      </c:pt>
                      <c:pt idx="508">
                        <c:v>-6.4632161496632298E-2</c:v>
                      </c:pt>
                      <c:pt idx="509">
                        <c:v>-6.4586862521050198E-2</c:v>
                      </c:pt>
                      <c:pt idx="510">
                        <c:v>-6.44561095710353E-2</c:v>
                      </c:pt>
                      <c:pt idx="511">
                        <c:v>-6.4386167139473399E-2</c:v>
                      </c:pt>
                      <c:pt idx="512">
                        <c:v>-6.4345523414015796E-2</c:v>
                      </c:pt>
                      <c:pt idx="513">
                        <c:v>-6.4321617129689104E-2</c:v>
                      </c:pt>
                      <c:pt idx="514">
                        <c:v>-6.4215705746230103E-2</c:v>
                      </c:pt>
                      <c:pt idx="515">
                        <c:v>-6.4088387791641804E-2</c:v>
                      </c:pt>
                      <c:pt idx="516">
                        <c:v>-6.4046610267267101E-2</c:v>
                      </c:pt>
                      <c:pt idx="517">
                        <c:v>-6.40439167758797E-2</c:v>
                      </c:pt>
                      <c:pt idx="518">
                        <c:v>-6.4021394091628797E-2</c:v>
                      </c:pt>
                      <c:pt idx="519">
                        <c:v>-6.39678075860141E-2</c:v>
                      </c:pt>
                      <c:pt idx="520">
                        <c:v>-6.3904113651863603E-2</c:v>
                      </c:pt>
                      <c:pt idx="521">
                        <c:v>-6.3850258265013005E-2</c:v>
                      </c:pt>
                      <c:pt idx="522">
                        <c:v>-6.3766377247125E-2</c:v>
                      </c:pt>
                      <c:pt idx="523">
                        <c:v>-6.3634040720744398E-2</c:v>
                      </c:pt>
                      <c:pt idx="524">
                        <c:v>-6.3564943677783203E-2</c:v>
                      </c:pt>
                      <c:pt idx="525">
                        <c:v>-6.3570918000208004E-2</c:v>
                      </c:pt>
                      <c:pt idx="526">
                        <c:v>-6.3566012678452896E-2</c:v>
                      </c:pt>
                      <c:pt idx="527">
                        <c:v>-6.3479829054119197E-2</c:v>
                      </c:pt>
                      <c:pt idx="528">
                        <c:v>-6.3415137594783594E-2</c:v>
                      </c:pt>
                      <c:pt idx="529">
                        <c:v>-6.3344968526509796E-2</c:v>
                      </c:pt>
                      <c:pt idx="530">
                        <c:v>-6.3262670211609195E-2</c:v>
                      </c:pt>
                      <c:pt idx="531">
                        <c:v>-6.3220780204771204E-2</c:v>
                      </c:pt>
                      <c:pt idx="532">
                        <c:v>-6.3172618230091099E-2</c:v>
                      </c:pt>
                      <c:pt idx="533">
                        <c:v>-6.3066031847070797E-2</c:v>
                      </c:pt>
                      <c:pt idx="534">
                        <c:v>-6.3037368349609102E-2</c:v>
                      </c:pt>
                      <c:pt idx="535">
                        <c:v>-6.2986348581077406E-2</c:v>
                      </c:pt>
                      <c:pt idx="536">
                        <c:v>-6.2951221749000905E-2</c:v>
                      </c:pt>
                      <c:pt idx="537">
                        <c:v>-6.2919119032942797E-2</c:v>
                      </c:pt>
                      <c:pt idx="538">
                        <c:v>-6.2877944245373504E-2</c:v>
                      </c:pt>
                      <c:pt idx="539">
                        <c:v>-6.2811434894622306E-2</c:v>
                      </c:pt>
                      <c:pt idx="540">
                        <c:v>-6.2750423434343505E-2</c:v>
                      </c:pt>
                      <c:pt idx="541">
                        <c:v>-6.26466451988833E-2</c:v>
                      </c:pt>
                      <c:pt idx="542">
                        <c:v>-6.2655198205760002E-2</c:v>
                      </c:pt>
                      <c:pt idx="543">
                        <c:v>-6.2672092721162101E-2</c:v>
                      </c:pt>
                      <c:pt idx="544">
                        <c:v>-6.2574108841003506E-2</c:v>
                      </c:pt>
                      <c:pt idx="545">
                        <c:v>-6.2499625895064997E-2</c:v>
                      </c:pt>
                      <c:pt idx="546">
                        <c:v>-6.2436201467971297E-2</c:v>
                      </c:pt>
                      <c:pt idx="547">
                        <c:v>-6.2347984772669299E-2</c:v>
                      </c:pt>
                      <c:pt idx="548">
                        <c:v>-6.2326395992459198E-2</c:v>
                      </c:pt>
                      <c:pt idx="549">
                        <c:v>-6.2206598233104399E-2</c:v>
                      </c:pt>
                      <c:pt idx="550">
                        <c:v>-6.2101691966933201E-2</c:v>
                      </c:pt>
                      <c:pt idx="551">
                        <c:v>-6.1967733747217098E-2</c:v>
                      </c:pt>
                      <c:pt idx="552">
                        <c:v>-6.1966067117974803E-2</c:v>
                      </c:pt>
                      <c:pt idx="553">
                        <c:v>-6.1999889119397598E-2</c:v>
                      </c:pt>
                      <c:pt idx="554">
                        <c:v>-6.19860838108382E-2</c:v>
                      </c:pt>
                      <c:pt idx="555">
                        <c:v>-6.1995912015546099E-2</c:v>
                      </c:pt>
                      <c:pt idx="556">
                        <c:v>-6.1984216150942698E-2</c:v>
                      </c:pt>
                      <c:pt idx="557">
                        <c:v>-6.1792198653856503E-2</c:v>
                      </c:pt>
                      <c:pt idx="558">
                        <c:v>-6.1701327730947303E-2</c:v>
                      </c:pt>
                      <c:pt idx="559">
                        <c:v>-6.1618857761419697E-2</c:v>
                      </c:pt>
                      <c:pt idx="560">
                        <c:v>-6.15543474020563E-2</c:v>
                      </c:pt>
                      <c:pt idx="561">
                        <c:v>-6.15527345257397E-2</c:v>
                      </c:pt>
                      <c:pt idx="562">
                        <c:v>-6.1535351772733803E-2</c:v>
                      </c:pt>
                      <c:pt idx="563">
                        <c:v>-6.1448514626659401E-2</c:v>
                      </c:pt>
                      <c:pt idx="564">
                        <c:v>-6.1304147789420602E-2</c:v>
                      </c:pt>
                      <c:pt idx="565">
                        <c:v>-6.1319964711151503E-2</c:v>
                      </c:pt>
                      <c:pt idx="566">
                        <c:v>-6.1209648834871198E-2</c:v>
                      </c:pt>
                      <c:pt idx="567">
                        <c:v>-6.1197548908282301E-2</c:v>
                      </c:pt>
                      <c:pt idx="568">
                        <c:v>-6.1189292423737003E-2</c:v>
                      </c:pt>
                      <c:pt idx="569">
                        <c:v>-6.1083086272312702E-2</c:v>
                      </c:pt>
                      <c:pt idx="570">
                        <c:v>-6.1030590475107602E-2</c:v>
                      </c:pt>
                      <c:pt idx="571">
                        <c:v>-6.0986649126397202E-2</c:v>
                      </c:pt>
                      <c:pt idx="572">
                        <c:v>-6.09670904531232E-2</c:v>
                      </c:pt>
                      <c:pt idx="573">
                        <c:v>-6.0913906767485398E-2</c:v>
                      </c:pt>
                      <c:pt idx="574">
                        <c:v>-6.0853759091874002E-2</c:v>
                      </c:pt>
                      <c:pt idx="575">
                        <c:v>-6.0807026519736997E-2</c:v>
                      </c:pt>
                      <c:pt idx="576">
                        <c:v>-6.0662224121636202E-2</c:v>
                      </c:pt>
                      <c:pt idx="577">
                        <c:v>-6.0603677602052701E-2</c:v>
                      </c:pt>
                      <c:pt idx="578">
                        <c:v>-6.0577922777987098E-2</c:v>
                      </c:pt>
                      <c:pt idx="579">
                        <c:v>-6.0549655540494601E-2</c:v>
                      </c:pt>
                      <c:pt idx="580">
                        <c:v>-6.0434241244953502E-2</c:v>
                      </c:pt>
                      <c:pt idx="581">
                        <c:v>-6.0434616190979999E-2</c:v>
                      </c:pt>
                      <c:pt idx="582">
                        <c:v>-6.0437075172506301E-2</c:v>
                      </c:pt>
                      <c:pt idx="583">
                        <c:v>-6.0370572483621598E-2</c:v>
                      </c:pt>
                      <c:pt idx="584">
                        <c:v>-6.0308535974435903E-2</c:v>
                      </c:pt>
                      <c:pt idx="585">
                        <c:v>-6.0221499916840303E-2</c:v>
                      </c:pt>
                      <c:pt idx="586">
                        <c:v>-6.0135073119623003E-2</c:v>
                      </c:pt>
                      <c:pt idx="587">
                        <c:v>-5.9984952075491899E-2</c:v>
                      </c:pt>
                      <c:pt idx="588">
                        <c:v>-5.9952175662785802E-2</c:v>
                      </c:pt>
                      <c:pt idx="589">
                        <c:v>-5.9914115195792698E-2</c:v>
                      </c:pt>
                      <c:pt idx="590">
                        <c:v>-5.9851222965297601E-2</c:v>
                      </c:pt>
                      <c:pt idx="591">
                        <c:v>-5.9863136018204699E-2</c:v>
                      </c:pt>
                      <c:pt idx="592">
                        <c:v>-5.98349320042817E-2</c:v>
                      </c:pt>
                      <c:pt idx="593">
                        <c:v>-5.9800967053307202E-2</c:v>
                      </c:pt>
                      <c:pt idx="594">
                        <c:v>-5.9733418803291603E-2</c:v>
                      </c:pt>
                      <c:pt idx="595">
                        <c:v>-5.96978666274968E-2</c:v>
                      </c:pt>
                      <c:pt idx="596">
                        <c:v>-5.96797053751668E-2</c:v>
                      </c:pt>
                      <c:pt idx="597">
                        <c:v>-5.9590761256927201E-2</c:v>
                      </c:pt>
                      <c:pt idx="598">
                        <c:v>-5.9520695534911801E-2</c:v>
                      </c:pt>
                      <c:pt idx="599">
                        <c:v>-5.9494275383327501E-2</c:v>
                      </c:pt>
                      <c:pt idx="600">
                        <c:v>-5.9430557117347203E-2</c:v>
                      </c:pt>
                      <c:pt idx="601">
                        <c:v>-5.9367892350729E-2</c:v>
                      </c:pt>
                      <c:pt idx="602">
                        <c:v>-5.9289987633139397E-2</c:v>
                      </c:pt>
                      <c:pt idx="603">
                        <c:v>-5.9273835776352597E-2</c:v>
                      </c:pt>
                      <c:pt idx="604">
                        <c:v>-5.9143379663072398E-2</c:v>
                      </c:pt>
                      <c:pt idx="605">
                        <c:v>-5.9089610226753603E-2</c:v>
                      </c:pt>
                      <c:pt idx="606">
                        <c:v>-5.9060300845010197E-2</c:v>
                      </c:pt>
                      <c:pt idx="607">
                        <c:v>-5.8984525944345598E-2</c:v>
                      </c:pt>
                      <c:pt idx="608">
                        <c:v>-5.8946078115336399E-2</c:v>
                      </c:pt>
                      <c:pt idx="609">
                        <c:v>-5.8867281249598197E-2</c:v>
                      </c:pt>
                      <c:pt idx="610">
                        <c:v>-5.8849118393716399E-2</c:v>
                      </c:pt>
                      <c:pt idx="611">
                        <c:v>-5.8839877146020403E-2</c:v>
                      </c:pt>
                      <c:pt idx="612">
                        <c:v>-5.8793289008154101E-2</c:v>
                      </c:pt>
                      <c:pt idx="613">
                        <c:v>-5.8774152404000697E-2</c:v>
                      </c:pt>
                      <c:pt idx="614">
                        <c:v>-5.8701116789050399E-2</c:v>
                      </c:pt>
                      <c:pt idx="615">
                        <c:v>-5.8666255438341502E-2</c:v>
                      </c:pt>
                      <c:pt idx="616">
                        <c:v>-5.8549036071371401E-2</c:v>
                      </c:pt>
                      <c:pt idx="617">
                        <c:v>-5.8493313347656103E-2</c:v>
                      </c:pt>
                      <c:pt idx="618">
                        <c:v>-5.8392650344483703E-2</c:v>
                      </c:pt>
                      <c:pt idx="619">
                        <c:v>-5.8365852150984901E-2</c:v>
                      </c:pt>
                      <c:pt idx="620">
                        <c:v>-5.8311349723351502E-2</c:v>
                      </c:pt>
                      <c:pt idx="621">
                        <c:v>-5.8303416821329002E-2</c:v>
                      </c:pt>
                      <c:pt idx="622">
                        <c:v>-5.8258896176850601E-2</c:v>
                      </c:pt>
                      <c:pt idx="623">
                        <c:v>-5.8188942560318799E-2</c:v>
                      </c:pt>
                      <c:pt idx="624">
                        <c:v>-5.8079007648729801E-2</c:v>
                      </c:pt>
                      <c:pt idx="625">
                        <c:v>-5.8083719996775598E-2</c:v>
                      </c:pt>
                      <c:pt idx="626">
                        <c:v>-5.80215983735759E-2</c:v>
                      </c:pt>
                      <c:pt idx="627">
                        <c:v>-5.78853343007983E-2</c:v>
                      </c:pt>
                      <c:pt idx="628">
                        <c:v>-5.7880136474794897E-2</c:v>
                      </c:pt>
                      <c:pt idx="629">
                        <c:v>-5.7928639237464302E-2</c:v>
                      </c:pt>
                      <c:pt idx="630">
                        <c:v>-5.7932913279924399E-2</c:v>
                      </c:pt>
                      <c:pt idx="631">
                        <c:v>-5.7870125758238501E-2</c:v>
                      </c:pt>
                      <c:pt idx="632">
                        <c:v>-5.7826648238147801E-2</c:v>
                      </c:pt>
                      <c:pt idx="633">
                        <c:v>-5.7744332409441303E-2</c:v>
                      </c:pt>
                      <c:pt idx="634">
                        <c:v>-5.7681896400107999E-2</c:v>
                      </c:pt>
                      <c:pt idx="635">
                        <c:v>-5.7694407708385298E-2</c:v>
                      </c:pt>
                      <c:pt idx="636">
                        <c:v>-5.7737520274472001E-2</c:v>
                      </c:pt>
                      <c:pt idx="637">
                        <c:v>-5.7665709558562199E-2</c:v>
                      </c:pt>
                      <c:pt idx="638">
                        <c:v>-5.7589807016752599E-2</c:v>
                      </c:pt>
                      <c:pt idx="639">
                        <c:v>-5.7550593479149398E-2</c:v>
                      </c:pt>
                      <c:pt idx="640">
                        <c:v>-5.74729912942624E-2</c:v>
                      </c:pt>
                      <c:pt idx="641">
                        <c:v>-5.7516267337787599E-2</c:v>
                      </c:pt>
                      <c:pt idx="642">
                        <c:v>-5.7437764719376297E-2</c:v>
                      </c:pt>
                      <c:pt idx="643">
                        <c:v>-5.7243194437023699E-2</c:v>
                      </c:pt>
                      <c:pt idx="644">
                        <c:v>-5.7207303222061599E-2</c:v>
                      </c:pt>
                      <c:pt idx="645">
                        <c:v>-5.7252502963105002E-2</c:v>
                      </c:pt>
                      <c:pt idx="646">
                        <c:v>-5.7179061627950403E-2</c:v>
                      </c:pt>
                      <c:pt idx="647">
                        <c:v>-5.7097773472788903E-2</c:v>
                      </c:pt>
                      <c:pt idx="648">
                        <c:v>-5.7044049645348302E-2</c:v>
                      </c:pt>
                      <c:pt idx="649">
                        <c:v>-5.6993656425004202E-2</c:v>
                      </c:pt>
                      <c:pt idx="650">
                        <c:v>-5.6965004541192903E-2</c:v>
                      </c:pt>
                      <c:pt idx="651">
                        <c:v>-5.6884948750144902E-2</c:v>
                      </c:pt>
                      <c:pt idx="652">
                        <c:v>-5.67792728759672E-2</c:v>
                      </c:pt>
                      <c:pt idx="653">
                        <c:v>-5.6766482612854503E-2</c:v>
                      </c:pt>
                      <c:pt idx="654">
                        <c:v>-5.6671253982003497E-2</c:v>
                      </c:pt>
                      <c:pt idx="655">
                        <c:v>-5.6639557476343999E-2</c:v>
                      </c:pt>
                      <c:pt idx="656">
                        <c:v>-5.6581378613033501E-2</c:v>
                      </c:pt>
                      <c:pt idx="657">
                        <c:v>-5.6569141874414003E-2</c:v>
                      </c:pt>
                      <c:pt idx="658">
                        <c:v>-5.6542357510016003E-2</c:v>
                      </c:pt>
                      <c:pt idx="659">
                        <c:v>-5.6528129565148702E-2</c:v>
                      </c:pt>
                      <c:pt idx="660">
                        <c:v>-5.6466269229365297E-2</c:v>
                      </c:pt>
                      <c:pt idx="661">
                        <c:v>-5.6379501836991197E-2</c:v>
                      </c:pt>
                      <c:pt idx="662">
                        <c:v>-5.6309656366051598E-2</c:v>
                      </c:pt>
                      <c:pt idx="663">
                        <c:v>-5.6292916034961601E-2</c:v>
                      </c:pt>
                      <c:pt idx="664">
                        <c:v>-5.6260403470574101E-2</c:v>
                      </c:pt>
                      <c:pt idx="665">
                        <c:v>-5.6226773933182497E-2</c:v>
                      </c:pt>
                      <c:pt idx="666">
                        <c:v>-5.61577193662645E-2</c:v>
                      </c:pt>
                      <c:pt idx="667">
                        <c:v>-5.6065773912234197E-2</c:v>
                      </c:pt>
                      <c:pt idx="668">
                        <c:v>-5.6037765293780802E-2</c:v>
                      </c:pt>
                      <c:pt idx="669">
                        <c:v>-5.5991702840044899E-2</c:v>
                      </c:pt>
                      <c:pt idx="670">
                        <c:v>-5.6004833595819897E-2</c:v>
                      </c:pt>
                      <c:pt idx="671">
                        <c:v>-5.5922688903498198E-2</c:v>
                      </c:pt>
                      <c:pt idx="672">
                        <c:v>-5.5852901911373001E-2</c:v>
                      </c:pt>
                      <c:pt idx="673">
                        <c:v>-5.5829791349717703E-2</c:v>
                      </c:pt>
                      <c:pt idx="674">
                        <c:v>-5.57173428864879E-2</c:v>
                      </c:pt>
                      <c:pt idx="675">
                        <c:v>-5.5638182183936999E-2</c:v>
                      </c:pt>
                      <c:pt idx="676">
                        <c:v>-5.5661552298833301E-2</c:v>
                      </c:pt>
                      <c:pt idx="677">
                        <c:v>-5.5554083653150503E-2</c:v>
                      </c:pt>
                      <c:pt idx="678">
                        <c:v>-5.5569442463873797E-2</c:v>
                      </c:pt>
                      <c:pt idx="679">
                        <c:v>-5.55307941414344E-2</c:v>
                      </c:pt>
                      <c:pt idx="680">
                        <c:v>-5.5498717432703799E-2</c:v>
                      </c:pt>
                      <c:pt idx="681">
                        <c:v>-5.5448993847344002E-2</c:v>
                      </c:pt>
                      <c:pt idx="682">
                        <c:v>-5.5437027541319503E-2</c:v>
                      </c:pt>
                      <c:pt idx="683">
                        <c:v>-5.5399450415531598E-2</c:v>
                      </c:pt>
                      <c:pt idx="684">
                        <c:v>-5.5336090055862298E-2</c:v>
                      </c:pt>
                      <c:pt idx="685">
                        <c:v>-5.53021353663476E-2</c:v>
                      </c:pt>
                      <c:pt idx="686">
                        <c:v>-5.5295775920771999E-2</c:v>
                      </c:pt>
                      <c:pt idx="687">
                        <c:v>-5.5212298489005503E-2</c:v>
                      </c:pt>
                      <c:pt idx="688">
                        <c:v>-5.5121938599538498E-2</c:v>
                      </c:pt>
                      <c:pt idx="689">
                        <c:v>-5.5067451945469498E-2</c:v>
                      </c:pt>
                      <c:pt idx="690">
                        <c:v>-5.5036925262331601E-2</c:v>
                      </c:pt>
                      <c:pt idx="691">
                        <c:v>-5.5041236478063797E-2</c:v>
                      </c:pt>
                      <c:pt idx="692">
                        <c:v>-5.4981438947269E-2</c:v>
                      </c:pt>
                      <c:pt idx="693">
                        <c:v>-5.4922015171517E-2</c:v>
                      </c:pt>
                      <c:pt idx="694">
                        <c:v>-5.4838634365386198E-2</c:v>
                      </c:pt>
                      <c:pt idx="695">
                        <c:v>-5.4763595298642803E-2</c:v>
                      </c:pt>
                      <c:pt idx="696">
                        <c:v>-5.4728101008756802E-2</c:v>
                      </c:pt>
                      <c:pt idx="697">
                        <c:v>-5.4759286654701499E-2</c:v>
                      </c:pt>
                      <c:pt idx="698">
                        <c:v>-5.4719634633905397E-2</c:v>
                      </c:pt>
                      <c:pt idx="699">
                        <c:v>-5.4658473576009003E-2</c:v>
                      </c:pt>
                      <c:pt idx="700">
                        <c:v>-5.4661629495641698E-2</c:v>
                      </c:pt>
                      <c:pt idx="701">
                        <c:v>-5.4583078873007798E-2</c:v>
                      </c:pt>
                      <c:pt idx="702">
                        <c:v>-5.4505398107854201E-2</c:v>
                      </c:pt>
                      <c:pt idx="703">
                        <c:v>-5.44859173847526E-2</c:v>
                      </c:pt>
                      <c:pt idx="704">
                        <c:v>-5.4388065236962199E-2</c:v>
                      </c:pt>
                      <c:pt idx="705">
                        <c:v>-5.4427898367793402E-2</c:v>
                      </c:pt>
                      <c:pt idx="706">
                        <c:v>-5.4343552473218398E-2</c:v>
                      </c:pt>
                      <c:pt idx="707">
                        <c:v>-5.4280076695076999E-2</c:v>
                      </c:pt>
                      <c:pt idx="708">
                        <c:v>-5.4252106907870003E-2</c:v>
                      </c:pt>
                      <c:pt idx="709">
                        <c:v>-5.4193354685048802E-2</c:v>
                      </c:pt>
                      <c:pt idx="710">
                        <c:v>-5.4107998743322297E-2</c:v>
                      </c:pt>
                      <c:pt idx="711">
                        <c:v>-5.4133543356421898E-2</c:v>
                      </c:pt>
                      <c:pt idx="712">
                        <c:v>-5.4153484192697103E-2</c:v>
                      </c:pt>
                      <c:pt idx="713">
                        <c:v>-5.4101416162645299E-2</c:v>
                      </c:pt>
                      <c:pt idx="714">
                        <c:v>-5.4048320072095E-2</c:v>
                      </c:pt>
                      <c:pt idx="715">
                        <c:v>-5.3996454078105202E-2</c:v>
                      </c:pt>
                      <c:pt idx="716">
                        <c:v>-5.3914585019336901E-2</c:v>
                      </c:pt>
                      <c:pt idx="717">
                        <c:v>-5.3888810060408097E-2</c:v>
                      </c:pt>
                      <c:pt idx="718">
                        <c:v>-5.3887561879831097E-2</c:v>
                      </c:pt>
                      <c:pt idx="719">
                        <c:v>-5.3850302932628998E-2</c:v>
                      </c:pt>
                      <c:pt idx="720">
                        <c:v>-5.3778448611049703E-2</c:v>
                      </c:pt>
                      <c:pt idx="721">
                        <c:v>-5.3679850774240402E-2</c:v>
                      </c:pt>
                      <c:pt idx="722">
                        <c:v>-5.3609841242723298E-2</c:v>
                      </c:pt>
                      <c:pt idx="723">
                        <c:v>-5.3552040253753298E-2</c:v>
                      </c:pt>
                      <c:pt idx="724">
                        <c:v>-5.3539475862882699E-2</c:v>
                      </c:pt>
                      <c:pt idx="725">
                        <c:v>-5.3510581838530399E-2</c:v>
                      </c:pt>
                      <c:pt idx="726">
                        <c:v>-5.3515016290979697E-2</c:v>
                      </c:pt>
                      <c:pt idx="727">
                        <c:v>-5.3429171634744303E-2</c:v>
                      </c:pt>
                      <c:pt idx="728">
                        <c:v>-5.3399904737249003E-2</c:v>
                      </c:pt>
                      <c:pt idx="729">
                        <c:v>-5.3356314045137597E-2</c:v>
                      </c:pt>
                      <c:pt idx="730">
                        <c:v>-5.3233446392900299E-2</c:v>
                      </c:pt>
                      <c:pt idx="731">
                        <c:v>-5.3157902770342401E-2</c:v>
                      </c:pt>
                      <c:pt idx="732">
                        <c:v>-5.3118704478232401E-2</c:v>
                      </c:pt>
                      <c:pt idx="733">
                        <c:v>-5.3101822880010502E-2</c:v>
                      </c:pt>
                      <c:pt idx="734">
                        <c:v>-5.3090378239145301E-2</c:v>
                      </c:pt>
                      <c:pt idx="735">
                        <c:v>-5.3048001560358597E-2</c:v>
                      </c:pt>
                      <c:pt idx="736">
                        <c:v>-5.3001184539833698E-2</c:v>
                      </c:pt>
                      <c:pt idx="737">
                        <c:v>-5.3000532112399003E-2</c:v>
                      </c:pt>
                      <c:pt idx="738">
                        <c:v>-5.2979441200205597E-2</c:v>
                      </c:pt>
                      <c:pt idx="739">
                        <c:v>-5.2943779254225498E-2</c:v>
                      </c:pt>
                      <c:pt idx="740">
                        <c:v>-5.2887006156784003E-2</c:v>
                      </c:pt>
                      <c:pt idx="741">
                        <c:v>-5.27748155201112E-2</c:v>
                      </c:pt>
                      <c:pt idx="742">
                        <c:v>-5.2784165187168199E-2</c:v>
                      </c:pt>
                      <c:pt idx="743">
                        <c:v>-5.2691047510046801E-2</c:v>
                      </c:pt>
                      <c:pt idx="744">
                        <c:v>-5.2659151148669599E-2</c:v>
                      </c:pt>
                      <c:pt idx="745">
                        <c:v>-5.2588320111947397E-2</c:v>
                      </c:pt>
                      <c:pt idx="746">
                        <c:v>-5.2619446516483197E-2</c:v>
                      </c:pt>
                      <c:pt idx="747">
                        <c:v>-5.2597276676079101E-2</c:v>
                      </c:pt>
                      <c:pt idx="748">
                        <c:v>-5.2473505811756901E-2</c:v>
                      </c:pt>
                      <c:pt idx="749">
                        <c:v>-5.2418836675187E-2</c:v>
                      </c:pt>
                      <c:pt idx="750">
                        <c:v>-5.2396881859115903E-2</c:v>
                      </c:pt>
                      <c:pt idx="751">
                        <c:v>-5.2380218332907798E-2</c:v>
                      </c:pt>
                      <c:pt idx="752">
                        <c:v>-5.2367857392498898E-2</c:v>
                      </c:pt>
                      <c:pt idx="753">
                        <c:v>-5.2296640039342097E-2</c:v>
                      </c:pt>
                      <c:pt idx="754">
                        <c:v>-5.2240215316311997E-2</c:v>
                      </c:pt>
                      <c:pt idx="755">
                        <c:v>-5.2181570162699101E-2</c:v>
                      </c:pt>
                      <c:pt idx="756">
                        <c:v>-5.2091404524581102E-2</c:v>
                      </c:pt>
                      <c:pt idx="757">
                        <c:v>-5.2105236965375702E-2</c:v>
                      </c:pt>
                      <c:pt idx="758">
                        <c:v>-5.2108397935963002E-2</c:v>
                      </c:pt>
                      <c:pt idx="759">
                        <c:v>-5.2106525329264901E-2</c:v>
                      </c:pt>
                      <c:pt idx="760">
                        <c:v>-5.2007970381363101E-2</c:v>
                      </c:pt>
                      <c:pt idx="761">
                        <c:v>-5.2017281315592599E-2</c:v>
                      </c:pt>
                      <c:pt idx="762">
                        <c:v>-5.1924858591423997E-2</c:v>
                      </c:pt>
                      <c:pt idx="763">
                        <c:v>-5.1851148238640503E-2</c:v>
                      </c:pt>
                      <c:pt idx="764">
                        <c:v>-5.1875645530212101E-2</c:v>
                      </c:pt>
                      <c:pt idx="765">
                        <c:v>-5.17451025697079E-2</c:v>
                      </c:pt>
                      <c:pt idx="766">
                        <c:v>-5.1740009453117498E-2</c:v>
                      </c:pt>
                      <c:pt idx="767">
                        <c:v>-5.1715618765969799E-2</c:v>
                      </c:pt>
                      <c:pt idx="768">
                        <c:v>-5.1707720497189698E-2</c:v>
                      </c:pt>
                      <c:pt idx="769">
                        <c:v>-5.16165889882199E-2</c:v>
                      </c:pt>
                      <c:pt idx="770">
                        <c:v>-5.1559123674006002E-2</c:v>
                      </c:pt>
                      <c:pt idx="771">
                        <c:v>-5.1506177379743702E-2</c:v>
                      </c:pt>
                      <c:pt idx="772">
                        <c:v>-5.1509540503173898E-2</c:v>
                      </c:pt>
                      <c:pt idx="773">
                        <c:v>-5.1434871484105901E-2</c:v>
                      </c:pt>
                      <c:pt idx="774">
                        <c:v>-5.1413666497991999E-2</c:v>
                      </c:pt>
                      <c:pt idx="775">
                        <c:v>-5.1394547186121201E-2</c:v>
                      </c:pt>
                      <c:pt idx="776">
                        <c:v>-5.1375258648287903E-2</c:v>
                      </c:pt>
                      <c:pt idx="777">
                        <c:v>-5.1316875669884097E-2</c:v>
                      </c:pt>
                      <c:pt idx="778">
                        <c:v>-5.1242988529187197E-2</c:v>
                      </c:pt>
                      <c:pt idx="779">
                        <c:v>-5.1189368451561003E-2</c:v>
                      </c:pt>
                      <c:pt idx="780">
                        <c:v>-5.1159383648585903E-2</c:v>
                      </c:pt>
                      <c:pt idx="781">
                        <c:v>-5.1099499113463599E-2</c:v>
                      </c:pt>
                      <c:pt idx="782">
                        <c:v>-5.1080256980203902E-2</c:v>
                      </c:pt>
                      <c:pt idx="783">
                        <c:v>-5.0979573003933402E-2</c:v>
                      </c:pt>
                      <c:pt idx="784">
                        <c:v>-5.0967000371505498E-2</c:v>
                      </c:pt>
                      <c:pt idx="785">
                        <c:v>-5.0961546004899799E-2</c:v>
                      </c:pt>
                      <c:pt idx="786">
                        <c:v>-5.08787563403778E-2</c:v>
                      </c:pt>
                      <c:pt idx="787">
                        <c:v>-5.0899974801573697E-2</c:v>
                      </c:pt>
                      <c:pt idx="788">
                        <c:v>-5.08004362699939E-2</c:v>
                      </c:pt>
                      <c:pt idx="789">
                        <c:v>-5.07783912877212E-2</c:v>
                      </c:pt>
                      <c:pt idx="790">
                        <c:v>-5.0774396124835502E-2</c:v>
                      </c:pt>
                      <c:pt idx="791">
                        <c:v>-5.07538718041015E-2</c:v>
                      </c:pt>
                      <c:pt idx="792">
                        <c:v>-5.06328102591245E-2</c:v>
                      </c:pt>
                      <c:pt idx="793">
                        <c:v>-5.0571827364581198E-2</c:v>
                      </c:pt>
                      <c:pt idx="794">
                        <c:v>-5.0577961690607097E-2</c:v>
                      </c:pt>
                      <c:pt idx="795">
                        <c:v>-5.05524620636537E-2</c:v>
                      </c:pt>
                      <c:pt idx="796">
                        <c:v>-5.05247667529398E-2</c:v>
                      </c:pt>
                      <c:pt idx="797">
                        <c:v>-5.0452184631363403E-2</c:v>
                      </c:pt>
                      <c:pt idx="798">
                        <c:v>-5.0471097655013099E-2</c:v>
                      </c:pt>
                      <c:pt idx="799">
                        <c:v>-5.0412791655857901E-2</c:v>
                      </c:pt>
                      <c:pt idx="800">
                        <c:v>-5.0313883496335803E-2</c:v>
                      </c:pt>
                      <c:pt idx="801">
                        <c:v>-5.02521552110353E-2</c:v>
                      </c:pt>
                      <c:pt idx="802">
                        <c:v>-5.0230008479870199E-2</c:v>
                      </c:pt>
                      <c:pt idx="803">
                        <c:v>-5.0266555814927803E-2</c:v>
                      </c:pt>
                      <c:pt idx="804">
                        <c:v>-5.0187937962354899E-2</c:v>
                      </c:pt>
                      <c:pt idx="805">
                        <c:v>-5.0110389507416697E-2</c:v>
                      </c:pt>
                      <c:pt idx="806">
                        <c:v>-5.0060337287857401E-2</c:v>
                      </c:pt>
                      <c:pt idx="807">
                        <c:v>-5.0049291462444197E-2</c:v>
                      </c:pt>
                      <c:pt idx="808">
                        <c:v>-5.00021574971901E-2</c:v>
                      </c:pt>
                      <c:pt idx="809">
                        <c:v>-4.9931327783527997E-2</c:v>
                      </c:pt>
                      <c:pt idx="810">
                        <c:v>-4.9873563001591799E-2</c:v>
                      </c:pt>
                      <c:pt idx="811">
                        <c:v>-4.9837382235702499E-2</c:v>
                      </c:pt>
                      <c:pt idx="812">
                        <c:v>-4.9781610369762801E-2</c:v>
                      </c:pt>
                      <c:pt idx="813">
                        <c:v>-4.9755215983842097E-2</c:v>
                      </c:pt>
                      <c:pt idx="814">
                        <c:v>-4.9805702832007998E-2</c:v>
                      </c:pt>
                      <c:pt idx="815">
                        <c:v>-4.9806932792808102E-2</c:v>
                      </c:pt>
                      <c:pt idx="816">
                        <c:v>-4.9788611150951498E-2</c:v>
                      </c:pt>
                      <c:pt idx="817">
                        <c:v>-4.97039718852611E-2</c:v>
                      </c:pt>
                      <c:pt idx="818">
                        <c:v>-4.96148133219892E-2</c:v>
                      </c:pt>
                      <c:pt idx="819">
                        <c:v>-4.9455468678556498E-2</c:v>
                      </c:pt>
                      <c:pt idx="820">
                        <c:v>-4.9329905442266397E-2</c:v>
                      </c:pt>
                      <c:pt idx="821">
                        <c:v>-4.9291828202831997E-2</c:v>
                      </c:pt>
                      <c:pt idx="822">
                        <c:v>-4.9268033396277597E-2</c:v>
                      </c:pt>
                      <c:pt idx="823">
                        <c:v>-4.9280136059284899E-2</c:v>
                      </c:pt>
                      <c:pt idx="824">
                        <c:v>-4.9270219452276998E-2</c:v>
                      </c:pt>
                      <c:pt idx="825">
                        <c:v>-4.9266225672516199E-2</c:v>
                      </c:pt>
                      <c:pt idx="826">
                        <c:v>-4.9311772011122697E-2</c:v>
                      </c:pt>
                      <c:pt idx="827">
                        <c:v>-4.92605830849542E-2</c:v>
                      </c:pt>
                      <c:pt idx="828">
                        <c:v>-4.9143395667078801E-2</c:v>
                      </c:pt>
                      <c:pt idx="829">
                        <c:v>-4.9099385853819101E-2</c:v>
                      </c:pt>
                      <c:pt idx="830">
                        <c:v>-4.9029011052614799E-2</c:v>
                      </c:pt>
                      <c:pt idx="831">
                        <c:v>-4.9062418337083497E-2</c:v>
                      </c:pt>
                      <c:pt idx="832">
                        <c:v>-4.9043451405173799E-2</c:v>
                      </c:pt>
                      <c:pt idx="833">
                        <c:v>-4.9017196247163101E-2</c:v>
                      </c:pt>
                      <c:pt idx="834">
                        <c:v>-4.8946470392648697E-2</c:v>
                      </c:pt>
                      <c:pt idx="835">
                        <c:v>-4.8966454072399801E-2</c:v>
                      </c:pt>
                      <c:pt idx="836">
                        <c:v>-4.8878106867587298E-2</c:v>
                      </c:pt>
                      <c:pt idx="837">
                        <c:v>-4.8849711098878298E-2</c:v>
                      </c:pt>
                      <c:pt idx="838">
                        <c:v>-4.87966206763168E-2</c:v>
                      </c:pt>
                      <c:pt idx="839">
                        <c:v>-4.8759656272055703E-2</c:v>
                      </c:pt>
                      <c:pt idx="840">
                        <c:v>-4.8733663824518603E-2</c:v>
                      </c:pt>
                      <c:pt idx="841">
                        <c:v>-4.8764142315351797E-2</c:v>
                      </c:pt>
                      <c:pt idx="842">
                        <c:v>-4.8668014946927698E-2</c:v>
                      </c:pt>
                      <c:pt idx="843">
                        <c:v>-4.8663996820428802E-2</c:v>
                      </c:pt>
                      <c:pt idx="844">
                        <c:v>-4.8544367448536602E-2</c:v>
                      </c:pt>
                      <c:pt idx="845">
                        <c:v>-4.8509773257160597E-2</c:v>
                      </c:pt>
                      <c:pt idx="846">
                        <c:v>-4.8454242237960597E-2</c:v>
                      </c:pt>
                      <c:pt idx="847">
                        <c:v>-4.8517149634566499E-2</c:v>
                      </c:pt>
                      <c:pt idx="848">
                        <c:v>-4.84116224198754E-2</c:v>
                      </c:pt>
                      <c:pt idx="849">
                        <c:v>-4.83086565393386E-2</c:v>
                      </c:pt>
                      <c:pt idx="850">
                        <c:v>-4.8297317894220197E-2</c:v>
                      </c:pt>
                      <c:pt idx="851">
                        <c:v>-4.8339889127595001E-2</c:v>
                      </c:pt>
                      <c:pt idx="852">
                        <c:v>-4.8262626287689403E-2</c:v>
                      </c:pt>
                      <c:pt idx="853">
                        <c:v>-4.8230352124053397E-2</c:v>
                      </c:pt>
                      <c:pt idx="854">
                        <c:v>-4.8288206381719399E-2</c:v>
                      </c:pt>
                      <c:pt idx="855">
                        <c:v>-4.8254803151076497E-2</c:v>
                      </c:pt>
                      <c:pt idx="856">
                        <c:v>-4.8108836377674102E-2</c:v>
                      </c:pt>
                      <c:pt idx="857">
                        <c:v>-4.8048897472889998E-2</c:v>
                      </c:pt>
                      <c:pt idx="858">
                        <c:v>-4.8081185807026E-2</c:v>
                      </c:pt>
                      <c:pt idx="859">
                        <c:v>-4.8084576049247298E-2</c:v>
                      </c:pt>
                      <c:pt idx="860">
                        <c:v>-4.79444723968716E-2</c:v>
                      </c:pt>
                      <c:pt idx="861">
                        <c:v>-4.7880518902090698E-2</c:v>
                      </c:pt>
                      <c:pt idx="862">
                        <c:v>-4.7939408723486197E-2</c:v>
                      </c:pt>
                      <c:pt idx="863">
                        <c:v>-4.7989511067482997E-2</c:v>
                      </c:pt>
                      <c:pt idx="864">
                        <c:v>-4.7957256378031402E-2</c:v>
                      </c:pt>
                      <c:pt idx="865">
                        <c:v>-4.7901763924794699E-2</c:v>
                      </c:pt>
                      <c:pt idx="866">
                        <c:v>-4.7834654553627003E-2</c:v>
                      </c:pt>
                      <c:pt idx="867">
                        <c:v>-4.7804701851013397E-2</c:v>
                      </c:pt>
                      <c:pt idx="868">
                        <c:v>-4.7708514465750203E-2</c:v>
                      </c:pt>
                      <c:pt idx="869">
                        <c:v>-4.7674027373413801E-2</c:v>
                      </c:pt>
                      <c:pt idx="870">
                        <c:v>-4.7666985144957402E-2</c:v>
                      </c:pt>
                      <c:pt idx="871">
                        <c:v>-4.7618626698954801E-2</c:v>
                      </c:pt>
                      <c:pt idx="872">
                        <c:v>-4.7533506535131401E-2</c:v>
                      </c:pt>
                      <c:pt idx="873">
                        <c:v>-4.7493670723972502E-2</c:v>
                      </c:pt>
                      <c:pt idx="874">
                        <c:v>-4.7472205008542101E-2</c:v>
                      </c:pt>
                      <c:pt idx="875">
                        <c:v>-4.7432087189492197E-2</c:v>
                      </c:pt>
                      <c:pt idx="876">
                        <c:v>-4.73744499521861E-2</c:v>
                      </c:pt>
                      <c:pt idx="877">
                        <c:v>-4.7407386098162398E-2</c:v>
                      </c:pt>
                      <c:pt idx="878">
                        <c:v>-4.7343165153258801E-2</c:v>
                      </c:pt>
                      <c:pt idx="879">
                        <c:v>-4.7293059242606697E-2</c:v>
                      </c:pt>
                      <c:pt idx="880">
                        <c:v>-4.7303398678907697E-2</c:v>
                      </c:pt>
                      <c:pt idx="881">
                        <c:v>-4.7272804274764102E-2</c:v>
                      </c:pt>
                      <c:pt idx="882">
                        <c:v>-4.7199917437581097E-2</c:v>
                      </c:pt>
                      <c:pt idx="883">
                        <c:v>-4.7165149611667199E-2</c:v>
                      </c:pt>
                      <c:pt idx="884">
                        <c:v>-4.7178960688674498E-2</c:v>
                      </c:pt>
                      <c:pt idx="885">
                        <c:v>-4.7150908804802098E-2</c:v>
                      </c:pt>
                      <c:pt idx="886">
                        <c:v>-4.7105416511053502E-2</c:v>
                      </c:pt>
                      <c:pt idx="887">
                        <c:v>-4.7047256119934801E-2</c:v>
                      </c:pt>
                      <c:pt idx="888">
                        <c:v>-4.7032630660149698E-2</c:v>
                      </c:pt>
                      <c:pt idx="889">
                        <c:v>-4.7022902289260697E-2</c:v>
                      </c:pt>
                      <c:pt idx="890">
                        <c:v>-4.70401467130067E-2</c:v>
                      </c:pt>
                      <c:pt idx="891">
                        <c:v>-4.69398169065137E-2</c:v>
                      </c:pt>
                      <c:pt idx="892">
                        <c:v>-4.68518411598077E-2</c:v>
                      </c:pt>
                      <c:pt idx="893">
                        <c:v>-4.6816606544477501E-2</c:v>
                      </c:pt>
                      <c:pt idx="894">
                        <c:v>-4.6786554948511701E-2</c:v>
                      </c:pt>
                      <c:pt idx="895">
                        <c:v>-4.6868423148043403E-2</c:v>
                      </c:pt>
                      <c:pt idx="896">
                        <c:v>-4.6757113514759502E-2</c:v>
                      </c:pt>
                      <c:pt idx="897">
                        <c:v>-4.6790992544165202E-2</c:v>
                      </c:pt>
                      <c:pt idx="898">
                        <c:v>-4.6705696957423597E-2</c:v>
                      </c:pt>
                      <c:pt idx="899">
                        <c:v>-4.6658242211525501E-2</c:v>
                      </c:pt>
                      <c:pt idx="900">
                        <c:v>-4.6662000630925897E-2</c:v>
                      </c:pt>
                      <c:pt idx="901">
                        <c:v>-4.6625396049920401E-2</c:v>
                      </c:pt>
                      <c:pt idx="902">
                        <c:v>-4.65329559187104E-2</c:v>
                      </c:pt>
                      <c:pt idx="903">
                        <c:v>-4.6480262699359599E-2</c:v>
                      </c:pt>
                      <c:pt idx="904">
                        <c:v>-4.6421473851486303E-2</c:v>
                      </c:pt>
                      <c:pt idx="905">
                        <c:v>-4.6404174934895299E-2</c:v>
                      </c:pt>
                      <c:pt idx="906">
                        <c:v>-4.63630617416394E-2</c:v>
                      </c:pt>
                      <c:pt idx="907">
                        <c:v>-4.6366168932221098E-2</c:v>
                      </c:pt>
                      <c:pt idx="908">
                        <c:v>-4.6349164644642699E-2</c:v>
                      </c:pt>
                      <c:pt idx="909">
                        <c:v>-4.6320337737241798E-2</c:v>
                      </c:pt>
                      <c:pt idx="910">
                        <c:v>-4.6262490104320098E-2</c:v>
                      </c:pt>
                      <c:pt idx="911">
                        <c:v>-4.6232348299652601E-2</c:v>
                      </c:pt>
                      <c:pt idx="912">
                        <c:v>-4.6186233342232201E-2</c:v>
                      </c:pt>
                      <c:pt idx="913">
                        <c:v>-4.6215727674566102E-2</c:v>
                      </c:pt>
                      <c:pt idx="914">
                        <c:v>-4.61406571972807E-2</c:v>
                      </c:pt>
                      <c:pt idx="915">
                        <c:v>-4.61621595635111E-2</c:v>
                      </c:pt>
                      <c:pt idx="916">
                        <c:v>-4.6094661954540803E-2</c:v>
                      </c:pt>
                      <c:pt idx="917">
                        <c:v>-4.6063219510187901E-2</c:v>
                      </c:pt>
                      <c:pt idx="918">
                        <c:v>-4.5990055281490097E-2</c:v>
                      </c:pt>
                      <c:pt idx="919">
                        <c:v>-4.59134141221696E-2</c:v>
                      </c:pt>
                      <c:pt idx="920">
                        <c:v>-4.5894013963628598E-2</c:v>
                      </c:pt>
                      <c:pt idx="921">
                        <c:v>-4.5863420041772802E-2</c:v>
                      </c:pt>
                      <c:pt idx="922">
                        <c:v>-4.5885330899263402E-2</c:v>
                      </c:pt>
                      <c:pt idx="923">
                        <c:v>-4.5860507592360503E-2</c:v>
                      </c:pt>
                      <c:pt idx="924">
                        <c:v>-4.5793347342863E-2</c:v>
                      </c:pt>
                      <c:pt idx="925">
                        <c:v>-4.5769930873229302E-2</c:v>
                      </c:pt>
                      <c:pt idx="926">
                        <c:v>-4.5700168066592599E-2</c:v>
                      </c:pt>
                      <c:pt idx="927">
                        <c:v>-4.5692915101612802E-2</c:v>
                      </c:pt>
                      <c:pt idx="928">
                        <c:v>-4.5713527368377201E-2</c:v>
                      </c:pt>
                      <c:pt idx="929">
                        <c:v>-4.5667929283680402E-2</c:v>
                      </c:pt>
                      <c:pt idx="930">
                        <c:v>-4.5649231233806001E-2</c:v>
                      </c:pt>
                      <c:pt idx="931">
                        <c:v>-4.5508738488707998E-2</c:v>
                      </c:pt>
                      <c:pt idx="932">
                        <c:v>-4.5524661115840498E-2</c:v>
                      </c:pt>
                      <c:pt idx="933">
                        <c:v>-4.5494529953913301E-2</c:v>
                      </c:pt>
                      <c:pt idx="934">
                        <c:v>-4.5411063147109798E-2</c:v>
                      </c:pt>
                      <c:pt idx="935">
                        <c:v>-4.5409617921450103E-2</c:v>
                      </c:pt>
                      <c:pt idx="936">
                        <c:v>-4.5442182233640299E-2</c:v>
                      </c:pt>
                      <c:pt idx="937">
                        <c:v>-4.5426726513190803E-2</c:v>
                      </c:pt>
                      <c:pt idx="938">
                        <c:v>-4.5380113684701802E-2</c:v>
                      </c:pt>
                      <c:pt idx="939">
                        <c:v>-4.5324531494782397E-2</c:v>
                      </c:pt>
                      <c:pt idx="940">
                        <c:v>-4.5304458517110902E-2</c:v>
                      </c:pt>
                      <c:pt idx="941">
                        <c:v>-4.5271753726198002E-2</c:v>
                      </c:pt>
                      <c:pt idx="942">
                        <c:v>-4.5232425616313701E-2</c:v>
                      </c:pt>
                      <c:pt idx="943">
                        <c:v>-4.5173937012351097E-2</c:v>
                      </c:pt>
                      <c:pt idx="944">
                        <c:v>-4.5142514729742601E-2</c:v>
                      </c:pt>
                      <c:pt idx="945">
                        <c:v>-4.5113251836322102E-2</c:v>
                      </c:pt>
                      <c:pt idx="946">
                        <c:v>-4.5033308354313697E-2</c:v>
                      </c:pt>
                      <c:pt idx="947">
                        <c:v>-4.5035640416180897E-2</c:v>
                      </c:pt>
                      <c:pt idx="948">
                        <c:v>-4.5026867648058799E-2</c:v>
                      </c:pt>
                      <c:pt idx="949">
                        <c:v>-4.5040749233222599E-2</c:v>
                      </c:pt>
                      <c:pt idx="950">
                        <c:v>-4.4974063446458698E-2</c:v>
                      </c:pt>
                      <c:pt idx="951">
                        <c:v>-4.49383413765473E-2</c:v>
                      </c:pt>
                      <c:pt idx="952">
                        <c:v>-4.4909869901513702E-2</c:v>
                      </c:pt>
                      <c:pt idx="953">
                        <c:v>-4.4854771323143597E-2</c:v>
                      </c:pt>
                      <c:pt idx="954">
                        <c:v>-4.4863912549208497E-2</c:v>
                      </c:pt>
                      <c:pt idx="955">
                        <c:v>-4.4804993974635901E-2</c:v>
                      </c:pt>
                      <c:pt idx="956">
                        <c:v>-4.4753417723039597E-2</c:v>
                      </c:pt>
                      <c:pt idx="957">
                        <c:v>-4.47103393470673E-2</c:v>
                      </c:pt>
                      <c:pt idx="958">
                        <c:v>-4.4695142920951801E-2</c:v>
                      </c:pt>
                      <c:pt idx="959">
                        <c:v>-4.4703782942409197E-2</c:v>
                      </c:pt>
                      <c:pt idx="960">
                        <c:v>-4.4670604805034098E-2</c:v>
                      </c:pt>
                      <c:pt idx="961">
                        <c:v>-4.4600422928928997E-2</c:v>
                      </c:pt>
                      <c:pt idx="962">
                        <c:v>-4.4511640651824301E-2</c:v>
                      </c:pt>
                      <c:pt idx="963">
                        <c:v>-4.4478316689961203E-2</c:v>
                      </c:pt>
                      <c:pt idx="964">
                        <c:v>-4.4469532114347503E-2</c:v>
                      </c:pt>
                      <c:pt idx="965">
                        <c:v>-4.4418171839385602E-2</c:v>
                      </c:pt>
                      <c:pt idx="966">
                        <c:v>-4.4422554540583803E-2</c:v>
                      </c:pt>
                      <c:pt idx="967">
                        <c:v>-4.4369103565296102E-2</c:v>
                      </c:pt>
                      <c:pt idx="968">
                        <c:v>-4.4337834195452903E-2</c:v>
                      </c:pt>
                      <c:pt idx="969">
                        <c:v>-4.4319447543580401E-2</c:v>
                      </c:pt>
                      <c:pt idx="970">
                        <c:v>-4.4303300869249697E-2</c:v>
                      </c:pt>
                      <c:pt idx="971">
                        <c:v>-4.43101067636507E-2</c:v>
                      </c:pt>
                      <c:pt idx="972">
                        <c:v>-4.4333358155881603E-2</c:v>
                      </c:pt>
                      <c:pt idx="973">
                        <c:v>-4.4313903321687401E-2</c:v>
                      </c:pt>
                      <c:pt idx="974">
                        <c:v>-4.4297350480330303E-2</c:v>
                      </c:pt>
                      <c:pt idx="975">
                        <c:v>-4.4285436741426799E-2</c:v>
                      </c:pt>
                      <c:pt idx="976">
                        <c:v>-4.4168115010547002E-2</c:v>
                      </c:pt>
                      <c:pt idx="977">
                        <c:v>-4.4147887345308799E-2</c:v>
                      </c:pt>
                      <c:pt idx="978">
                        <c:v>-4.4114286540256398E-2</c:v>
                      </c:pt>
                      <c:pt idx="979">
                        <c:v>-4.41181959396338E-2</c:v>
                      </c:pt>
                      <c:pt idx="980">
                        <c:v>-4.4074231607198797E-2</c:v>
                      </c:pt>
                      <c:pt idx="981">
                        <c:v>-4.3991767994734698E-2</c:v>
                      </c:pt>
                      <c:pt idx="982">
                        <c:v>-4.3964832922696997E-2</c:v>
                      </c:pt>
                      <c:pt idx="983">
                        <c:v>-4.3914864602752401E-2</c:v>
                      </c:pt>
                      <c:pt idx="984">
                        <c:v>-4.3913217050345399E-2</c:v>
                      </c:pt>
                      <c:pt idx="985">
                        <c:v>-4.3866468588151103E-2</c:v>
                      </c:pt>
                      <c:pt idx="986">
                        <c:v>-4.37782452666996E-2</c:v>
                      </c:pt>
                      <c:pt idx="987">
                        <c:v>-4.3802505256253198E-2</c:v>
                      </c:pt>
                      <c:pt idx="988">
                        <c:v>-4.3764505232755102E-2</c:v>
                      </c:pt>
                      <c:pt idx="989">
                        <c:v>-4.3765297291235197E-2</c:v>
                      </c:pt>
                      <c:pt idx="990">
                        <c:v>-4.3809288909898998E-2</c:v>
                      </c:pt>
                      <c:pt idx="991">
                        <c:v>-4.3722326420949399E-2</c:v>
                      </c:pt>
                      <c:pt idx="992">
                        <c:v>-4.3645878026011602E-2</c:v>
                      </c:pt>
                      <c:pt idx="993">
                        <c:v>-4.3650031324545403E-2</c:v>
                      </c:pt>
                      <c:pt idx="994">
                        <c:v>-4.3687896127084597E-2</c:v>
                      </c:pt>
                      <c:pt idx="995">
                        <c:v>-4.3596291470801199E-2</c:v>
                      </c:pt>
                      <c:pt idx="996">
                        <c:v>-4.3544838533129598E-2</c:v>
                      </c:pt>
                      <c:pt idx="997">
                        <c:v>-4.35237886549572E-2</c:v>
                      </c:pt>
                      <c:pt idx="998">
                        <c:v>-4.35029874033264E-2</c:v>
                      </c:pt>
                      <c:pt idx="999">
                        <c:v>-4.3461592036788697E-2</c:v>
                      </c:pt>
                      <c:pt idx="1000">
                        <c:v>-4.3438077968552001E-2</c:v>
                      </c:pt>
                      <c:pt idx="1001">
                        <c:v>-4.3444966405417999E-2</c:v>
                      </c:pt>
                      <c:pt idx="1002">
                        <c:v>-4.3336300647998698E-2</c:v>
                      </c:pt>
                      <c:pt idx="1003">
                        <c:v>-4.3315793382741698E-2</c:v>
                      </c:pt>
                      <c:pt idx="1004">
                        <c:v>-4.3325097192175102E-2</c:v>
                      </c:pt>
                      <c:pt idx="1005">
                        <c:v>-4.3285526157385901E-2</c:v>
                      </c:pt>
                      <c:pt idx="1006">
                        <c:v>-4.3279783293913902E-2</c:v>
                      </c:pt>
                      <c:pt idx="1007">
                        <c:v>-4.3243867220810098E-2</c:v>
                      </c:pt>
                      <c:pt idx="1008">
                        <c:v>-4.3239165796436101E-2</c:v>
                      </c:pt>
                      <c:pt idx="1009">
                        <c:v>-4.3212348939532498E-2</c:v>
                      </c:pt>
                      <c:pt idx="1010">
                        <c:v>-4.3204417354092799E-2</c:v>
                      </c:pt>
                      <c:pt idx="1011">
                        <c:v>-4.31198342847499E-2</c:v>
                      </c:pt>
                      <c:pt idx="1012">
                        <c:v>-4.31331250771438E-2</c:v>
                      </c:pt>
                      <c:pt idx="1013">
                        <c:v>-4.31241931507126E-2</c:v>
                      </c:pt>
                      <c:pt idx="1014">
                        <c:v>-4.3095774184563097E-2</c:v>
                      </c:pt>
                      <c:pt idx="1015">
                        <c:v>-4.2999776234253398E-2</c:v>
                      </c:pt>
                      <c:pt idx="1016">
                        <c:v>-4.2987439651771299E-2</c:v>
                      </c:pt>
                      <c:pt idx="1017">
                        <c:v>-4.2984797091562298E-2</c:v>
                      </c:pt>
                      <c:pt idx="1018">
                        <c:v>-4.2925535250491101E-2</c:v>
                      </c:pt>
                      <c:pt idx="1019">
                        <c:v>-4.2944855696195702E-2</c:v>
                      </c:pt>
                      <c:pt idx="1020">
                        <c:v>-4.2839765489603797E-2</c:v>
                      </c:pt>
                      <c:pt idx="1021">
                        <c:v>-4.2800560181579801E-2</c:v>
                      </c:pt>
                      <c:pt idx="1022">
                        <c:v>-4.2784161801092499E-2</c:v>
                      </c:pt>
                      <c:pt idx="1023">
                        <c:v>-4.2798682345636399E-2</c:v>
                      </c:pt>
                      <c:pt idx="1024">
                        <c:v>-4.2802660513542701E-2</c:v>
                      </c:pt>
                      <c:pt idx="1025">
                        <c:v>-4.2744416364257798E-2</c:v>
                      </c:pt>
                      <c:pt idx="1026">
                        <c:v>-4.2664284481704902E-2</c:v>
                      </c:pt>
                      <c:pt idx="1027">
                        <c:v>-4.2679226311700999E-2</c:v>
                      </c:pt>
                      <c:pt idx="1028">
                        <c:v>-4.2642186447557101E-2</c:v>
                      </c:pt>
                      <c:pt idx="1029">
                        <c:v>-4.26267135961979E-2</c:v>
                      </c:pt>
                      <c:pt idx="1030">
                        <c:v>-4.2618718854552901E-2</c:v>
                      </c:pt>
                      <c:pt idx="1031">
                        <c:v>-4.2621521121925902E-2</c:v>
                      </c:pt>
                      <c:pt idx="1032">
                        <c:v>-4.2566356000083801E-2</c:v>
                      </c:pt>
                      <c:pt idx="1033">
                        <c:v>-4.2567545177347003E-2</c:v>
                      </c:pt>
                      <c:pt idx="1034">
                        <c:v>-4.2542401997329997E-2</c:v>
                      </c:pt>
                      <c:pt idx="1035">
                        <c:v>-4.24426852287072E-2</c:v>
                      </c:pt>
                      <c:pt idx="1036">
                        <c:v>-4.2465016866110497E-2</c:v>
                      </c:pt>
                      <c:pt idx="1037">
                        <c:v>-4.2449639927800299E-2</c:v>
                      </c:pt>
                      <c:pt idx="1038">
                        <c:v>-4.2470569464701E-2</c:v>
                      </c:pt>
                      <c:pt idx="1039">
                        <c:v>-4.2430678089401402E-2</c:v>
                      </c:pt>
                      <c:pt idx="1040">
                        <c:v>-4.2321333104058098E-2</c:v>
                      </c:pt>
                      <c:pt idx="1041">
                        <c:v>-4.2315368614281097E-2</c:v>
                      </c:pt>
                      <c:pt idx="1042">
                        <c:v>-4.2317744264357998E-2</c:v>
                      </c:pt>
                      <c:pt idx="1043">
                        <c:v>-4.2278790028538397E-2</c:v>
                      </c:pt>
                      <c:pt idx="1044">
                        <c:v>-4.2304786697432803E-2</c:v>
                      </c:pt>
                      <c:pt idx="1045">
                        <c:v>-4.2299947084655301E-2</c:v>
                      </c:pt>
                      <c:pt idx="1046">
                        <c:v>-4.2230583783599597E-2</c:v>
                      </c:pt>
                      <c:pt idx="1047">
                        <c:v>-4.2226572254078901E-2</c:v>
                      </c:pt>
                      <c:pt idx="1048">
                        <c:v>-4.2221271071199301E-2</c:v>
                      </c:pt>
                      <c:pt idx="1049">
                        <c:v>-4.21744051269431E-2</c:v>
                      </c:pt>
                      <c:pt idx="1050">
                        <c:v>-4.2109876958531502E-2</c:v>
                      </c:pt>
                      <c:pt idx="1051">
                        <c:v>-4.2085788689290499E-2</c:v>
                      </c:pt>
                      <c:pt idx="1052">
                        <c:v>-4.2103831860935803E-2</c:v>
                      </c:pt>
                      <c:pt idx="1053">
                        <c:v>-4.20920351614128E-2</c:v>
                      </c:pt>
                      <c:pt idx="1054">
                        <c:v>-4.21217247591111E-2</c:v>
                      </c:pt>
                      <c:pt idx="1055">
                        <c:v>-4.2093339665129903E-2</c:v>
                      </c:pt>
                      <c:pt idx="1056">
                        <c:v>-4.20785306024649E-2</c:v>
                      </c:pt>
                      <c:pt idx="1057">
                        <c:v>-4.19776493290945E-2</c:v>
                      </c:pt>
                      <c:pt idx="1058">
                        <c:v>-4.1898218312668697E-2</c:v>
                      </c:pt>
                      <c:pt idx="1059">
                        <c:v>-4.19024468837908E-2</c:v>
                      </c:pt>
                      <c:pt idx="1060">
                        <c:v>-4.1912142349414198E-2</c:v>
                      </c:pt>
                      <c:pt idx="1061">
                        <c:v>-4.1893530907782202E-2</c:v>
                      </c:pt>
                      <c:pt idx="1062">
                        <c:v>-4.1900634578061403E-2</c:v>
                      </c:pt>
                      <c:pt idx="1063">
                        <c:v>-4.1878358799012597E-2</c:v>
                      </c:pt>
                      <c:pt idx="1064">
                        <c:v>-4.1828577843591702E-2</c:v>
                      </c:pt>
                      <c:pt idx="1065">
                        <c:v>-4.1820775887461401E-2</c:v>
                      </c:pt>
                      <c:pt idx="1066">
                        <c:v>-4.1783011403964301E-2</c:v>
                      </c:pt>
                      <c:pt idx="1067">
                        <c:v>-4.1772300687164803E-2</c:v>
                      </c:pt>
                      <c:pt idx="1068">
                        <c:v>-4.1697710864285802E-2</c:v>
                      </c:pt>
                      <c:pt idx="1069">
                        <c:v>-4.1654951173331498E-2</c:v>
                      </c:pt>
                      <c:pt idx="1070">
                        <c:v>-4.1629883428168202E-2</c:v>
                      </c:pt>
                      <c:pt idx="1071">
                        <c:v>-4.1689065929947498E-2</c:v>
                      </c:pt>
                      <c:pt idx="1072">
                        <c:v>-4.1666188978572598E-2</c:v>
                      </c:pt>
                      <c:pt idx="1073">
                        <c:v>-4.1662556137906502E-2</c:v>
                      </c:pt>
                      <c:pt idx="1074">
                        <c:v>-4.16572658196167E-2</c:v>
                      </c:pt>
                      <c:pt idx="1075">
                        <c:v>-4.1569862846605798E-2</c:v>
                      </c:pt>
                      <c:pt idx="1076">
                        <c:v>-4.1549675584567E-2</c:v>
                      </c:pt>
                      <c:pt idx="1077">
                        <c:v>-4.1542653064241999E-2</c:v>
                      </c:pt>
                      <c:pt idx="1078">
                        <c:v>-4.1492831729466703E-2</c:v>
                      </c:pt>
                      <c:pt idx="1079">
                        <c:v>-4.1473545165999402E-2</c:v>
                      </c:pt>
                      <c:pt idx="1080">
                        <c:v>-4.1431324115400903E-2</c:v>
                      </c:pt>
                      <c:pt idx="1081">
                        <c:v>-4.1397793618196302E-2</c:v>
                      </c:pt>
                      <c:pt idx="1082">
                        <c:v>-4.1381135642034897E-2</c:v>
                      </c:pt>
                      <c:pt idx="1083">
                        <c:v>-4.1360909747546797E-2</c:v>
                      </c:pt>
                      <c:pt idx="1084">
                        <c:v>-4.1361506926737297E-2</c:v>
                      </c:pt>
                      <c:pt idx="1085">
                        <c:v>-4.1351370723528798E-2</c:v>
                      </c:pt>
                      <c:pt idx="1086">
                        <c:v>-4.1334964806630403E-2</c:v>
                      </c:pt>
                      <c:pt idx="1087">
                        <c:v>-4.1286379997789301E-2</c:v>
                      </c:pt>
                      <c:pt idx="1088">
                        <c:v>-4.1257684540954201E-2</c:v>
                      </c:pt>
                      <c:pt idx="1089">
                        <c:v>-4.1199089315811302E-2</c:v>
                      </c:pt>
                      <c:pt idx="1090">
                        <c:v>-4.1159975448141699E-2</c:v>
                      </c:pt>
                      <c:pt idx="1091">
                        <c:v>-4.12117990763579E-2</c:v>
                      </c:pt>
                      <c:pt idx="1092">
                        <c:v>-4.1220585734591003E-2</c:v>
                      </c:pt>
                      <c:pt idx="1093">
                        <c:v>-4.1218989609709503E-2</c:v>
                      </c:pt>
                      <c:pt idx="1094">
                        <c:v>-4.1106913122281097E-2</c:v>
                      </c:pt>
                      <c:pt idx="1095">
                        <c:v>-4.1113946268394798E-2</c:v>
                      </c:pt>
                      <c:pt idx="1096">
                        <c:v>-4.11182708731705E-2</c:v>
                      </c:pt>
                      <c:pt idx="1097">
                        <c:v>-4.1092458346910603E-2</c:v>
                      </c:pt>
                      <c:pt idx="1098">
                        <c:v>-4.1043651911292701E-2</c:v>
                      </c:pt>
                      <c:pt idx="1099">
                        <c:v>-4.1072725524544301E-2</c:v>
                      </c:pt>
                      <c:pt idx="1100">
                        <c:v>-4.1080997499439102E-2</c:v>
                      </c:pt>
                      <c:pt idx="1101">
                        <c:v>-4.1012644592020302E-2</c:v>
                      </c:pt>
                      <c:pt idx="1102">
                        <c:v>-4.0973164521500002E-2</c:v>
                      </c:pt>
                      <c:pt idx="1103">
                        <c:v>-4.0964488909926301E-2</c:v>
                      </c:pt>
                      <c:pt idx="1104">
                        <c:v>-4.09090145783014E-2</c:v>
                      </c:pt>
                      <c:pt idx="1105">
                        <c:v>-4.0891688450298301E-2</c:v>
                      </c:pt>
                      <c:pt idx="1106">
                        <c:v>-4.0901970090846403E-2</c:v>
                      </c:pt>
                      <c:pt idx="1107">
                        <c:v>-4.0839805310023403E-2</c:v>
                      </c:pt>
                      <c:pt idx="1108">
                        <c:v>-4.0793388498148203E-2</c:v>
                      </c:pt>
                      <c:pt idx="1109">
                        <c:v>-4.08251870875974E-2</c:v>
                      </c:pt>
                      <c:pt idx="1110">
                        <c:v>-4.0851203153924397E-2</c:v>
                      </c:pt>
                      <c:pt idx="1111">
                        <c:v>-4.0768823409195097E-2</c:v>
                      </c:pt>
                      <c:pt idx="1112">
                        <c:v>-4.0791601252348597E-2</c:v>
                      </c:pt>
                      <c:pt idx="1113">
                        <c:v>-4.0802083232538297E-2</c:v>
                      </c:pt>
                      <c:pt idx="1114">
                        <c:v>-4.0767193829888797E-2</c:v>
                      </c:pt>
                      <c:pt idx="1115">
                        <c:v>-4.0788481922801399E-2</c:v>
                      </c:pt>
                      <c:pt idx="1116">
                        <c:v>-4.0709249817818503E-2</c:v>
                      </c:pt>
                      <c:pt idx="1117">
                        <c:v>-4.0672346542853198E-2</c:v>
                      </c:pt>
                      <c:pt idx="1118">
                        <c:v>-4.0668572703293403E-2</c:v>
                      </c:pt>
                      <c:pt idx="1119">
                        <c:v>-4.0669932961573001E-2</c:v>
                      </c:pt>
                      <c:pt idx="1120">
                        <c:v>-4.0643335107021498E-2</c:v>
                      </c:pt>
                      <c:pt idx="1121">
                        <c:v>-4.0613884193029498E-2</c:v>
                      </c:pt>
                      <c:pt idx="1122">
                        <c:v>-4.0575491976289298E-2</c:v>
                      </c:pt>
                      <c:pt idx="1123">
                        <c:v>-4.0566920514322202E-2</c:v>
                      </c:pt>
                      <c:pt idx="1124">
                        <c:v>-4.0540230705753903E-2</c:v>
                      </c:pt>
                      <c:pt idx="1125">
                        <c:v>-4.0509933501192703E-2</c:v>
                      </c:pt>
                      <c:pt idx="1126">
                        <c:v>-4.04778791082561E-2</c:v>
                      </c:pt>
                      <c:pt idx="1127">
                        <c:v>-4.0466960312409303E-2</c:v>
                      </c:pt>
                      <c:pt idx="1128">
                        <c:v>-4.0468902079611603E-2</c:v>
                      </c:pt>
                      <c:pt idx="1129">
                        <c:v>-4.0467739676173002E-2</c:v>
                      </c:pt>
                      <c:pt idx="1130">
                        <c:v>-4.0471856326616297E-2</c:v>
                      </c:pt>
                      <c:pt idx="1131">
                        <c:v>-4.04462080607986E-2</c:v>
                      </c:pt>
                      <c:pt idx="1132">
                        <c:v>-4.0409073271218003E-2</c:v>
                      </c:pt>
                      <c:pt idx="1133">
                        <c:v>-4.0334177395967397E-2</c:v>
                      </c:pt>
                      <c:pt idx="1134">
                        <c:v>-4.0338952338997099E-2</c:v>
                      </c:pt>
                      <c:pt idx="1135">
                        <c:v>-4.0392280084544797E-2</c:v>
                      </c:pt>
                      <c:pt idx="1136">
                        <c:v>-4.0352204506264498E-2</c:v>
                      </c:pt>
                      <c:pt idx="1137">
                        <c:v>-4.03131060195294E-2</c:v>
                      </c:pt>
                      <c:pt idx="1138">
                        <c:v>-4.0312460452971398E-2</c:v>
                      </c:pt>
                      <c:pt idx="1139">
                        <c:v>-4.0291409982676898E-2</c:v>
                      </c:pt>
                      <c:pt idx="1140">
                        <c:v>-4.01921907956167E-2</c:v>
                      </c:pt>
                      <c:pt idx="1141">
                        <c:v>-4.0195626522912503E-2</c:v>
                      </c:pt>
                      <c:pt idx="1142">
                        <c:v>-4.0169670042336403E-2</c:v>
                      </c:pt>
                      <c:pt idx="1143">
                        <c:v>-4.0184977979439603E-2</c:v>
                      </c:pt>
                      <c:pt idx="1144">
                        <c:v>-4.0143080104985303E-2</c:v>
                      </c:pt>
                      <c:pt idx="1145">
                        <c:v>-4.0147924646606603E-2</c:v>
                      </c:pt>
                      <c:pt idx="1146">
                        <c:v>-4.0137892340986102E-2</c:v>
                      </c:pt>
                      <c:pt idx="1147">
                        <c:v>-4.0107438879726599E-2</c:v>
                      </c:pt>
                      <c:pt idx="1148">
                        <c:v>-4.00586980995844E-2</c:v>
                      </c:pt>
                      <c:pt idx="1149">
                        <c:v>-4.0078644469856803E-2</c:v>
                      </c:pt>
                      <c:pt idx="1150">
                        <c:v>-4.0017000723212397E-2</c:v>
                      </c:pt>
                      <c:pt idx="1151">
                        <c:v>-4.00603657493315E-2</c:v>
                      </c:pt>
                      <c:pt idx="1152">
                        <c:v>-3.9990677759034601E-2</c:v>
                      </c:pt>
                      <c:pt idx="1153">
                        <c:v>-3.9977899709065602E-2</c:v>
                      </c:pt>
                      <c:pt idx="1154">
                        <c:v>-3.9933869876104998E-2</c:v>
                      </c:pt>
                      <c:pt idx="1155">
                        <c:v>-3.9969367133688698E-2</c:v>
                      </c:pt>
                      <c:pt idx="1156">
                        <c:v>-3.9928464488337298E-2</c:v>
                      </c:pt>
                      <c:pt idx="1157">
                        <c:v>-3.9922453285662303E-2</c:v>
                      </c:pt>
                      <c:pt idx="1158">
                        <c:v>-3.9919284825464599E-2</c:v>
                      </c:pt>
                      <c:pt idx="1159">
                        <c:v>-3.9877429552212802E-2</c:v>
                      </c:pt>
                      <c:pt idx="1160">
                        <c:v>-3.9847159977841697E-2</c:v>
                      </c:pt>
                      <c:pt idx="1161">
                        <c:v>-3.9790516650123897E-2</c:v>
                      </c:pt>
                      <c:pt idx="1162">
                        <c:v>-3.9818247978331701E-2</c:v>
                      </c:pt>
                      <c:pt idx="1163">
                        <c:v>-3.9784304976337101E-2</c:v>
                      </c:pt>
                      <c:pt idx="1164">
                        <c:v>-3.97565248300039E-2</c:v>
                      </c:pt>
                      <c:pt idx="1165">
                        <c:v>-3.9784983389216197E-2</c:v>
                      </c:pt>
                      <c:pt idx="1166">
                        <c:v>-3.9721619929620797E-2</c:v>
                      </c:pt>
                      <c:pt idx="1167">
                        <c:v>-3.9734947685299199E-2</c:v>
                      </c:pt>
                      <c:pt idx="1168">
                        <c:v>-3.96985565001352E-2</c:v>
                      </c:pt>
                      <c:pt idx="1169">
                        <c:v>-3.9673866277058698E-2</c:v>
                      </c:pt>
                      <c:pt idx="1170">
                        <c:v>-3.9732760842799301E-2</c:v>
                      </c:pt>
                      <c:pt idx="1171">
                        <c:v>-3.9622981018301202E-2</c:v>
                      </c:pt>
                      <c:pt idx="1172">
                        <c:v>-3.9636358427516401E-2</c:v>
                      </c:pt>
                      <c:pt idx="1173">
                        <c:v>-3.9652955752673899E-2</c:v>
                      </c:pt>
                      <c:pt idx="1174">
                        <c:v>-3.9607019509818799E-2</c:v>
                      </c:pt>
                      <c:pt idx="1175">
                        <c:v>-3.96164260808579E-2</c:v>
                      </c:pt>
                      <c:pt idx="1176">
                        <c:v>-3.9568389421016703E-2</c:v>
                      </c:pt>
                      <c:pt idx="1177">
                        <c:v>-3.95133778937765E-2</c:v>
                      </c:pt>
                      <c:pt idx="1178">
                        <c:v>-3.9538509848403902E-2</c:v>
                      </c:pt>
                      <c:pt idx="1179">
                        <c:v>-3.9507719310662999E-2</c:v>
                      </c:pt>
                      <c:pt idx="1180">
                        <c:v>-3.9498622167345301E-2</c:v>
                      </c:pt>
                      <c:pt idx="1181">
                        <c:v>-3.9508112677494399E-2</c:v>
                      </c:pt>
                      <c:pt idx="1182">
                        <c:v>-3.94292593579871E-2</c:v>
                      </c:pt>
                      <c:pt idx="1183">
                        <c:v>-3.9345848986753598E-2</c:v>
                      </c:pt>
                      <c:pt idx="1184">
                        <c:v>-3.9432669056887998E-2</c:v>
                      </c:pt>
                      <c:pt idx="1185">
                        <c:v>-3.93982505427138E-2</c:v>
                      </c:pt>
                      <c:pt idx="1186">
                        <c:v>-3.9438968548301402E-2</c:v>
                      </c:pt>
                      <c:pt idx="1187">
                        <c:v>-3.9402168488199898E-2</c:v>
                      </c:pt>
                      <c:pt idx="1188">
                        <c:v>-3.9345576518317098E-2</c:v>
                      </c:pt>
                      <c:pt idx="1189">
                        <c:v>-3.9287160455086602E-2</c:v>
                      </c:pt>
                      <c:pt idx="1190">
                        <c:v>-3.9301800026792601E-2</c:v>
                      </c:pt>
                      <c:pt idx="1191">
                        <c:v>-3.9293989485963701E-2</c:v>
                      </c:pt>
                      <c:pt idx="1192">
                        <c:v>-3.9264863327313201E-2</c:v>
                      </c:pt>
                      <c:pt idx="1193">
                        <c:v>-3.9295320133981002E-2</c:v>
                      </c:pt>
                      <c:pt idx="1194">
                        <c:v>-3.9228813706315799E-2</c:v>
                      </c:pt>
                      <c:pt idx="1195">
                        <c:v>-3.9194883683285102E-2</c:v>
                      </c:pt>
                      <c:pt idx="1196">
                        <c:v>-3.9215104239313202E-2</c:v>
                      </c:pt>
                      <c:pt idx="1197">
                        <c:v>-3.9218390327241698E-2</c:v>
                      </c:pt>
                      <c:pt idx="1198">
                        <c:v>-3.9151678782075802E-2</c:v>
                      </c:pt>
                      <c:pt idx="1199">
                        <c:v>-3.9160221302977603E-2</c:v>
                      </c:pt>
                      <c:pt idx="1200">
                        <c:v>-3.9151405107201401E-2</c:v>
                      </c:pt>
                      <c:pt idx="1201">
                        <c:v>-3.9160610810419098E-2</c:v>
                      </c:pt>
                      <c:pt idx="1202">
                        <c:v>-3.9098445836083698E-2</c:v>
                      </c:pt>
                      <c:pt idx="1203">
                        <c:v>-3.9089881935875599E-2</c:v>
                      </c:pt>
                      <c:pt idx="1204">
                        <c:v>-3.9026548170411297E-2</c:v>
                      </c:pt>
                      <c:pt idx="1205">
                        <c:v>-3.9045115249181202E-2</c:v>
                      </c:pt>
                      <c:pt idx="1206">
                        <c:v>-3.9017133663261101E-2</c:v>
                      </c:pt>
                      <c:pt idx="1207">
                        <c:v>-3.9008883471863702E-2</c:v>
                      </c:pt>
                      <c:pt idx="1208">
                        <c:v>-3.9015371016063102E-2</c:v>
                      </c:pt>
                      <c:pt idx="1209">
                        <c:v>-3.89719219301769E-2</c:v>
                      </c:pt>
                      <c:pt idx="1210">
                        <c:v>-3.8956224688774799E-2</c:v>
                      </c:pt>
                      <c:pt idx="1211">
                        <c:v>-3.8939457509897003E-2</c:v>
                      </c:pt>
                      <c:pt idx="1212">
                        <c:v>-3.8966054235188598E-2</c:v>
                      </c:pt>
                      <c:pt idx="1213">
                        <c:v>-3.8901818339483599E-2</c:v>
                      </c:pt>
                      <c:pt idx="1214">
                        <c:v>-3.88829149476448E-2</c:v>
                      </c:pt>
                      <c:pt idx="1215">
                        <c:v>-3.8847752042092697E-2</c:v>
                      </c:pt>
                      <c:pt idx="1216">
                        <c:v>-3.8781555862032802E-2</c:v>
                      </c:pt>
                      <c:pt idx="1217">
                        <c:v>-3.8807854574287398E-2</c:v>
                      </c:pt>
                      <c:pt idx="1218">
                        <c:v>-3.8866609127855001E-2</c:v>
                      </c:pt>
                      <c:pt idx="1219">
                        <c:v>-3.8756080825431603E-2</c:v>
                      </c:pt>
                      <c:pt idx="1220">
                        <c:v>-3.8789611507026797E-2</c:v>
                      </c:pt>
                      <c:pt idx="1221">
                        <c:v>-3.8786768200874303E-2</c:v>
                      </c:pt>
                      <c:pt idx="1222">
                        <c:v>-3.8786473609332899E-2</c:v>
                      </c:pt>
                      <c:pt idx="1223">
                        <c:v>-3.8748487801211998E-2</c:v>
                      </c:pt>
                      <c:pt idx="1224">
                        <c:v>-3.8738576496388601E-2</c:v>
                      </c:pt>
                      <c:pt idx="1225">
                        <c:v>-3.8688956948129898E-2</c:v>
                      </c:pt>
                      <c:pt idx="1226">
                        <c:v>-3.8692950724827202E-2</c:v>
                      </c:pt>
                      <c:pt idx="1227">
                        <c:v>-3.8643267809672997E-2</c:v>
                      </c:pt>
                      <c:pt idx="1228">
                        <c:v>-3.8674716281591602E-2</c:v>
                      </c:pt>
                      <c:pt idx="1229">
                        <c:v>-3.86615848850035E-2</c:v>
                      </c:pt>
                      <c:pt idx="1230">
                        <c:v>-3.8643324420435402E-2</c:v>
                      </c:pt>
                      <c:pt idx="1231">
                        <c:v>-3.8572030721212201E-2</c:v>
                      </c:pt>
                      <c:pt idx="1232">
                        <c:v>-3.85394183130605E-2</c:v>
                      </c:pt>
                      <c:pt idx="1233">
                        <c:v>-3.8550553496608402E-2</c:v>
                      </c:pt>
                      <c:pt idx="1234">
                        <c:v>-3.85632621398702E-2</c:v>
                      </c:pt>
                      <c:pt idx="1235">
                        <c:v>-3.8497796033235498E-2</c:v>
                      </c:pt>
                      <c:pt idx="1236">
                        <c:v>-3.8501137306760698E-2</c:v>
                      </c:pt>
                      <c:pt idx="1237">
                        <c:v>-3.8491391202238899E-2</c:v>
                      </c:pt>
                      <c:pt idx="1238">
                        <c:v>-3.8483647407818497E-2</c:v>
                      </c:pt>
                      <c:pt idx="1239">
                        <c:v>-3.84891773700968E-2</c:v>
                      </c:pt>
                      <c:pt idx="1240">
                        <c:v>-3.8469361299006397E-2</c:v>
                      </c:pt>
                      <c:pt idx="1241">
                        <c:v>-3.8419452451815599E-2</c:v>
                      </c:pt>
                      <c:pt idx="1242">
                        <c:v>-3.8392946620186302E-2</c:v>
                      </c:pt>
                      <c:pt idx="1243">
                        <c:v>-3.8391395969950302E-2</c:v>
                      </c:pt>
                      <c:pt idx="1244">
                        <c:v>-3.8385039518379897E-2</c:v>
                      </c:pt>
                      <c:pt idx="1245">
                        <c:v>-3.8390002604996198E-2</c:v>
                      </c:pt>
                      <c:pt idx="1246">
                        <c:v>-3.8303965708915803E-2</c:v>
                      </c:pt>
                      <c:pt idx="1247">
                        <c:v>-3.8313811751345697E-2</c:v>
                      </c:pt>
                      <c:pt idx="1248">
                        <c:v>-3.8297132210549402E-2</c:v>
                      </c:pt>
                      <c:pt idx="1249">
                        <c:v>-3.8302475886037503E-2</c:v>
                      </c:pt>
                      <c:pt idx="1250">
                        <c:v>-3.8313939156242101E-2</c:v>
                      </c:pt>
                      <c:pt idx="1251">
                        <c:v>-3.8237826335998301E-2</c:v>
                      </c:pt>
                      <c:pt idx="1252">
                        <c:v>-3.8200277044023401E-2</c:v>
                      </c:pt>
                      <c:pt idx="1253">
                        <c:v>-3.8189006405052503E-2</c:v>
                      </c:pt>
                      <c:pt idx="1254">
                        <c:v>-3.8207662810264401E-2</c:v>
                      </c:pt>
                      <c:pt idx="1255">
                        <c:v>-3.8213419653718397E-2</c:v>
                      </c:pt>
                      <c:pt idx="1256">
                        <c:v>-3.8157420363744497E-2</c:v>
                      </c:pt>
                      <c:pt idx="1257">
                        <c:v>-3.8165206042171801E-2</c:v>
                      </c:pt>
                      <c:pt idx="1258">
                        <c:v>-3.8123597211160001E-2</c:v>
                      </c:pt>
                      <c:pt idx="1259">
                        <c:v>-3.8113233814669301E-2</c:v>
                      </c:pt>
                      <c:pt idx="1260">
                        <c:v>-3.8127501030876802E-2</c:v>
                      </c:pt>
                      <c:pt idx="1261">
                        <c:v>-3.8046984807108997E-2</c:v>
                      </c:pt>
                      <c:pt idx="1262">
                        <c:v>-3.8039783192015002E-2</c:v>
                      </c:pt>
                      <c:pt idx="1263">
                        <c:v>-3.8070137931869398E-2</c:v>
                      </c:pt>
                      <c:pt idx="1264">
                        <c:v>-3.8106747033862E-2</c:v>
                      </c:pt>
                      <c:pt idx="1265">
                        <c:v>-3.80778302408291E-2</c:v>
                      </c:pt>
                      <c:pt idx="1266">
                        <c:v>-3.80414057754489E-2</c:v>
                      </c:pt>
                      <c:pt idx="1267">
                        <c:v>-3.7998987845952598E-2</c:v>
                      </c:pt>
                      <c:pt idx="1268">
                        <c:v>-3.79656800250689E-2</c:v>
                      </c:pt>
                      <c:pt idx="1269">
                        <c:v>-3.7933872184182697E-2</c:v>
                      </c:pt>
                      <c:pt idx="1270">
                        <c:v>-3.7921314039912501E-2</c:v>
                      </c:pt>
                      <c:pt idx="1271">
                        <c:v>-3.79365882524502E-2</c:v>
                      </c:pt>
                      <c:pt idx="1272">
                        <c:v>-3.7921542701954997E-2</c:v>
                      </c:pt>
                      <c:pt idx="1273">
                        <c:v>-3.78994663308415E-2</c:v>
                      </c:pt>
                      <c:pt idx="1274">
                        <c:v>-3.7871876433159202E-2</c:v>
                      </c:pt>
                      <c:pt idx="1275">
                        <c:v>-3.7889545370812502E-2</c:v>
                      </c:pt>
                      <c:pt idx="1276">
                        <c:v>-3.7847138735021997E-2</c:v>
                      </c:pt>
                      <c:pt idx="1277">
                        <c:v>-3.7869599727976197E-2</c:v>
                      </c:pt>
                      <c:pt idx="1278">
                        <c:v>-3.78661867785519E-2</c:v>
                      </c:pt>
                      <c:pt idx="1279">
                        <c:v>-3.7856052825065302E-2</c:v>
                      </c:pt>
                      <c:pt idx="1280">
                        <c:v>-3.7736192545510701E-2</c:v>
                      </c:pt>
                      <c:pt idx="1281">
                        <c:v>-3.7767434675752901E-2</c:v>
                      </c:pt>
                      <c:pt idx="1282">
                        <c:v>-3.7777064078011E-2</c:v>
                      </c:pt>
                      <c:pt idx="1283">
                        <c:v>-3.7763711169508697E-2</c:v>
                      </c:pt>
                      <c:pt idx="1284">
                        <c:v>-3.7779212785286301E-2</c:v>
                      </c:pt>
                      <c:pt idx="1285">
                        <c:v>-3.7745116876956197E-2</c:v>
                      </c:pt>
                      <c:pt idx="1286">
                        <c:v>-3.7668748478909303E-2</c:v>
                      </c:pt>
                      <c:pt idx="1287">
                        <c:v>-3.7653991514695499E-2</c:v>
                      </c:pt>
                      <c:pt idx="1288">
                        <c:v>-3.7668907274329602E-2</c:v>
                      </c:pt>
                      <c:pt idx="1289">
                        <c:v>-3.7678287279309199E-2</c:v>
                      </c:pt>
                      <c:pt idx="1290">
                        <c:v>-3.7657645907133899E-2</c:v>
                      </c:pt>
                      <c:pt idx="1291">
                        <c:v>-3.7635647211432303E-2</c:v>
                      </c:pt>
                      <c:pt idx="1292">
                        <c:v>-3.76225160103014E-2</c:v>
                      </c:pt>
                      <c:pt idx="1293">
                        <c:v>-3.7585171042420498E-2</c:v>
                      </c:pt>
                      <c:pt idx="1294">
                        <c:v>-3.7542923325045302E-2</c:v>
                      </c:pt>
                      <c:pt idx="1295">
                        <c:v>-3.7504582422713199E-2</c:v>
                      </c:pt>
                      <c:pt idx="1296">
                        <c:v>-3.7509123338424002E-2</c:v>
                      </c:pt>
                      <c:pt idx="1297">
                        <c:v>-3.75345217115437E-2</c:v>
                      </c:pt>
                      <c:pt idx="1298">
                        <c:v>-3.7539054597319599E-2</c:v>
                      </c:pt>
                      <c:pt idx="1299">
                        <c:v>-3.7490043594396699E-2</c:v>
                      </c:pt>
                      <c:pt idx="1300">
                        <c:v>-3.74754344188356E-2</c:v>
                      </c:pt>
                      <c:pt idx="1301">
                        <c:v>-3.7486915973840497E-2</c:v>
                      </c:pt>
                      <c:pt idx="1302">
                        <c:v>-3.7445154939567099E-2</c:v>
                      </c:pt>
                      <c:pt idx="1303">
                        <c:v>-3.7417719395233501E-2</c:v>
                      </c:pt>
                      <c:pt idx="1304">
                        <c:v>-3.7402882278290903E-2</c:v>
                      </c:pt>
                      <c:pt idx="1305">
                        <c:v>-3.7420162183862099E-2</c:v>
                      </c:pt>
                      <c:pt idx="1306">
                        <c:v>-3.7400946314701602E-2</c:v>
                      </c:pt>
                      <c:pt idx="1307">
                        <c:v>-3.7335229271585897E-2</c:v>
                      </c:pt>
                      <c:pt idx="1308">
                        <c:v>-3.7324672098725697E-2</c:v>
                      </c:pt>
                      <c:pt idx="1309">
                        <c:v>-3.7334016322288797E-2</c:v>
                      </c:pt>
                      <c:pt idx="1310">
                        <c:v>-3.73218228435334E-2</c:v>
                      </c:pt>
                      <c:pt idx="1311">
                        <c:v>-3.7321889173919098E-2</c:v>
                      </c:pt>
                      <c:pt idx="1312">
                        <c:v>-3.7320350625490203E-2</c:v>
                      </c:pt>
                      <c:pt idx="1313">
                        <c:v>-3.7291772247989498E-2</c:v>
                      </c:pt>
                      <c:pt idx="1314">
                        <c:v>-3.7248970364995103E-2</c:v>
                      </c:pt>
                      <c:pt idx="1315">
                        <c:v>-3.72246766671177E-2</c:v>
                      </c:pt>
                      <c:pt idx="1316">
                        <c:v>-3.7216014020411199E-2</c:v>
                      </c:pt>
                      <c:pt idx="1317">
                        <c:v>-3.7171115413338299E-2</c:v>
                      </c:pt>
                      <c:pt idx="1318">
                        <c:v>-3.7232543446156299E-2</c:v>
                      </c:pt>
                      <c:pt idx="1319">
                        <c:v>-3.7165279429533897E-2</c:v>
                      </c:pt>
                      <c:pt idx="1320">
                        <c:v>-3.7141382722665602E-2</c:v>
                      </c:pt>
                      <c:pt idx="1321">
                        <c:v>-3.7156033811724602E-2</c:v>
                      </c:pt>
                      <c:pt idx="1322">
                        <c:v>-3.7117971395537297E-2</c:v>
                      </c:pt>
                      <c:pt idx="1323">
                        <c:v>-3.7149897760286398E-2</c:v>
                      </c:pt>
                      <c:pt idx="1324">
                        <c:v>-3.7099374023498298E-2</c:v>
                      </c:pt>
                      <c:pt idx="1325">
                        <c:v>-3.7065139944435999E-2</c:v>
                      </c:pt>
                      <c:pt idx="1326">
                        <c:v>-3.708500927609E-2</c:v>
                      </c:pt>
                      <c:pt idx="1327">
                        <c:v>-3.70824310868203E-2</c:v>
                      </c:pt>
                      <c:pt idx="1328">
                        <c:v>-3.7055784265874601E-2</c:v>
                      </c:pt>
                      <c:pt idx="1329">
                        <c:v>-3.7033162056664903E-2</c:v>
                      </c:pt>
                      <c:pt idx="1330">
                        <c:v>-3.70472384216292E-2</c:v>
                      </c:pt>
                      <c:pt idx="1331">
                        <c:v>-3.6961074571650203E-2</c:v>
                      </c:pt>
                      <c:pt idx="1332">
                        <c:v>-3.6990010845367301E-2</c:v>
                      </c:pt>
                      <c:pt idx="1333">
                        <c:v>-3.6936790824893997E-2</c:v>
                      </c:pt>
                      <c:pt idx="1334">
                        <c:v>-3.6928185054701898E-2</c:v>
                      </c:pt>
                      <c:pt idx="1335">
                        <c:v>-3.6922881293034303E-2</c:v>
                      </c:pt>
                      <c:pt idx="1336">
                        <c:v>-3.6904334076878202E-2</c:v>
                      </c:pt>
                      <c:pt idx="1337">
                        <c:v>-3.6878807684367798E-2</c:v>
                      </c:pt>
                      <c:pt idx="1338">
                        <c:v>-3.6921255831367399E-2</c:v>
                      </c:pt>
                      <c:pt idx="1339">
                        <c:v>-3.6870861620374201E-2</c:v>
                      </c:pt>
                      <c:pt idx="1340">
                        <c:v>-3.6866819282588899E-2</c:v>
                      </c:pt>
                      <c:pt idx="1341">
                        <c:v>-3.6835512107942399E-2</c:v>
                      </c:pt>
                      <c:pt idx="1342">
                        <c:v>-3.6821139350923397E-2</c:v>
                      </c:pt>
                      <c:pt idx="1343">
                        <c:v>-3.6747596642132403E-2</c:v>
                      </c:pt>
                      <c:pt idx="1344">
                        <c:v>-3.6759360508419499E-2</c:v>
                      </c:pt>
                      <c:pt idx="1345">
                        <c:v>-3.6803767906200997E-2</c:v>
                      </c:pt>
                      <c:pt idx="1346">
                        <c:v>-3.68083381276803E-2</c:v>
                      </c:pt>
                      <c:pt idx="1347">
                        <c:v>-3.6738332982858703E-2</c:v>
                      </c:pt>
                      <c:pt idx="1348">
                        <c:v>-3.6724499284696101E-2</c:v>
                      </c:pt>
                      <c:pt idx="1349">
                        <c:v>-3.6738505348134803E-2</c:v>
                      </c:pt>
                      <c:pt idx="1350">
                        <c:v>-3.6702135763103202E-2</c:v>
                      </c:pt>
                      <c:pt idx="1351">
                        <c:v>-3.6717142678722503E-2</c:v>
                      </c:pt>
                      <c:pt idx="1352">
                        <c:v>-3.6661520917597702E-2</c:v>
                      </c:pt>
                      <c:pt idx="1353">
                        <c:v>-3.6668213609980599E-2</c:v>
                      </c:pt>
                      <c:pt idx="1354">
                        <c:v>-3.6614257293503399E-2</c:v>
                      </c:pt>
                      <c:pt idx="1355">
                        <c:v>-3.6600509850694803E-2</c:v>
                      </c:pt>
                      <c:pt idx="1356">
                        <c:v>-3.66114024045186E-2</c:v>
                      </c:pt>
                      <c:pt idx="1357">
                        <c:v>-3.65412667354836E-2</c:v>
                      </c:pt>
                      <c:pt idx="1358">
                        <c:v>-3.66037227345603E-2</c:v>
                      </c:pt>
                      <c:pt idx="1359">
                        <c:v>-3.6597069788553198E-2</c:v>
                      </c:pt>
                      <c:pt idx="1360">
                        <c:v>-3.6543070174196501E-2</c:v>
                      </c:pt>
                      <c:pt idx="1361">
                        <c:v>-3.6527262656365703E-2</c:v>
                      </c:pt>
                      <c:pt idx="1362">
                        <c:v>-3.65350399606299E-2</c:v>
                      </c:pt>
                      <c:pt idx="1363">
                        <c:v>-3.6555536047025501E-2</c:v>
                      </c:pt>
                      <c:pt idx="1364">
                        <c:v>-3.6497868037681902E-2</c:v>
                      </c:pt>
                      <c:pt idx="1365">
                        <c:v>-3.6485524496740598E-2</c:v>
                      </c:pt>
                      <c:pt idx="1366">
                        <c:v>-3.6508942407146902E-2</c:v>
                      </c:pt>
                      <c:pt idx="1367">
                        <c:v>-3.6463446447226197E-2</c:v>
                      </c:pt>
                      <c:pt idx="1368">
                        <c:v>-3.6433201120277203E-2</c:v>
                      </c:pt>
                      <c:pt idx="1369">
                        <c:v>-3.6370693917990103E-2</c:v>
                      </c:pt>
                      <c:pt idx="1370">
                        <c:v>-3.6447531646345302E-2</c:v>
                      </c:pt>
                      <c:pt idx="1371">
                        <c:v>-3.6404698945413899E-2</c:v>
                      </c:pt>
                      <c:pt idx="1372">
                        <c:v>-3.6353525350117398E-2</c:v>
                      </c:pt>
                      <c:pt idx="1373">
                        <c:v>-3.6397085294052098E-2</c:v>
                      </c:pt>
                      <c:pt idx="1374">
                        <c:v>-3.6335925128867498E-2</c:v>
                      </c:pt>
                      <c:pt idx="1375">
                        <c:v>-3.63233024524676E-2</c:v>
                      </c:pt>
                      <c:pt idx="1376">
                        <c:v>-3.63053050453803E-2</c:v>
                      </c:pt>
                      <c:pt idx="1377">
                        <c:v>-3.6359849282821002E-2</c:v>
                      </c:pt>
                      <c:pt idx="1378">
                        <c:v>-3.6329498958335503E-2</c:v>
                      </c:pt>
                      <c:pt idx="1379">
                        <c:v>-3.6323391165529503E-2</c:v>
                      </c:pt>
                      <c:pt idx="1380">
                        <c:v>-3.6251822688849203E-2</c:v>
                      </c:pt>
                      <c:pt idx="1381">
                        <c:v>-3.6244163572013599E-2</c:v>
                      </c:pt>
                      <c:pt idx="1382">
                        <c:v>-3.6226684848724502E-2</c:v>
                      </c:pt>
                      <c:pt idx="1383">
                        <c:v>-3.6237941585351499E-2</c:v>
                      </c:pt>
                      <c:pt idx="1384">
                        <c:v>-3.6206255115029999E-2</c:v>
                      </c:pt>
                      <c:pt idx="1385">
                        <c:v>-3.6211617507114199E-2</c:v>
                      </c:pt>
                      <c:pt idx="1386">
                        <c:v>-3.6198080245573298E-2</c:v>
                      </c:pt>
                      <c:pt idx="1387">
                        <c:v>-3.6161010652099201E-2</c:v>
                      </c:pt>
                      <c:pt idx="1388">
                        <c:v>-3.6148116969956602E-2</c:v>
                      </c:pt>
                      <c:pt idx="1389">
                        <c:v>-3.6114911252447798E-2</c:v>
                      </c:pt>
                      <c:pt idx="1390">
                        <c:v>-3.6122609976956203E-2</c:v>
                      </c:pt>
                      <c:pt idx="1391">
                        <c:v>-3.6078546522183702E-2</c:v>
                      </c:pt>
                      <c:pt idx="1392">
                        <c:v>-3.6099992186395501E-2</c:v>
                      </c:pt>
                      <c:pt idx="1393">
                        <c:v>-3.6088461705789499E-2</c:v>
                      </c:pt>
                      <c:pt idx="1394">
                        <c:v>-3.60507435756897E-2</c:v>
                      </c:pt>
                      <c:pt idx="1395">
                        <c:v>-3.6014204470113997E-2</c:v>
                      </c:pt>
                      <c:pt idx="1396">
                        <c:v>-3.6006002018948602E-2</c:v>
                      </c:pt>
                      <c:pt idx="1397">
                        <c:v>-3.6025609698806402E-2</c:v>
                      </c:pt>
                      <c:pt idx="1398">
                        <c:v>-3.5975050448557901E-2</c:v>
                      </c:pt>
                      <c:pt idx="1399">
                        <c:v>-3.5953029427621498E-2</c:v>
                      </c:pt>
                      <c:pt idx="1400">
                        <c:v>-3.59584625644137E-2</c:v>
                      </c:pt>
                      <c:pt idx="1401">
                        <c:v>-3.5979977946717097E-2</c:v>
                      </c:pt>
                      <c:pt idx="1402">
                        <c:v>-3.5939693898370199E-2</c:v>
                      </c:pt>
                      <c:pt idx="1403">
                        <c:v>-3.5932485811920101E-2</c:v>
                      </c:pt>
                      <c:pt idx="1404">
                        <c:v>-3.5949173383583097E-2</c:v>
                      </c:pt>
                      <c:pt idx="1405">
                        <c:v>-3.5871914191730199E-2</c:v>
                      </c:pt>
                      <c:pt idx="1406">
                        <c:v>-3.5896294465355499E-2</c:v>
                      </c:pt>
                      <c:pt idx="1407">
                        <c:v>-3.5869223606056801E-2</c:v>
                      </c:pt>
                      <c:pt idx="1408">
                        <c:v>-3.5869707862457599E-2</c:v>
                      </c:pt>
                      <c:pt idx="1409">
                        <c:v>-3.5883786540159598E-2</c:v>
                      </c:pt>
                      <c:pt idx="1410">
                        <c:v>-3.5787776522807797E-2</c:v>
                      </c:pt>
                      <c:pt idx="1411">
                        <c:v>-3.5767070995295198E-2</c:v>
                      </c:pt>
                      <c:pt idx="1412">
                        <c:v>-3.5820171156135797E-2</c:v>
                      </c:pt>
                      <c:pt idx="1413">
                        <c:v>-3.5762860460293602E-2</c:v>
                      </c:pt>
                      <c:pt idx="1414">
                        <c:v>-3.5754905924254003E-2</c:v>
                      </c:pt>
                      <c:pt idx="1415">
                        <c:v>-3.5764929706695897E-2</c:v>
                      </c:pt>
                      <c:pt idx="1416">
                        <c:v>-3.5717144213110001E-2</c:v>
                      </c:pt>
                      <c:pt idx="1417">
                        <c:v>-3.5695375358332899E-2</c:v>
                      </c:pt>
                      <c:pt idx="1418">
                        <c:v>-3.5735857993935499E-2</c:v>
                      </c:pt>
                      <c:pt idx="1419">
                        <c:v>-3.56491263131496E-2</c:v>
                      </c:pt>
                      <c:pt idx="1420">
                        <c:v>-3.56828777426417E-2</c:v>
                      </c:pt>
                      <c:pt idx="1421">
                        <c:v>-3.5658325378025699E-2</c:v>
                      </c:pt>
                      <c:pt idx="1422">
                        <c:v>-3.5642861738939102E-2</c:v>
                      </c:pt>
                      <c:pt idx="1423">
                        <c:v>-3.56273196473786E-2</c:v>
                      </c:pt>
                      <c:pt idx="1424">
                        <c:v>-3.5626958936791499E-2</c:v>
                      </c:pt>
                      <c:pt idx="1425">
                        <c:v>-3.5609298852394299E-2</c:v>
                      </c:pt>
                      <c:pt idx="1426">
                        <c:v>-3.5604006850822802E-2</c:v>
                      </c:pt>
                      <c:pt idx="1427">
                        <c:v>-3.5613382237946203E-2</c:v>
                      </c:pt>
                      <c:pt idx="1428">
                        <c:v>-3.5595555230853802E-2</c:v>
                      </c:pt>
                      <c:pt idx="1429">
                        <c:v>-3.5533279275036897E-2</c:v>
                      </c:pt>
                      <c:pt idx="1430">
                        <c:v>-3.5519087868700602E-2</c:v>
                      </c:pt>
                      <c:pt idx="1431">
                        <c:v>-3.5498571355159499E-2</c:v>
                      </c:pt>
                      <c:pt idx="1432">
                        <c:v>-3.5543423612013701E-2</c:v>
                      </c:pt>
                      <c:pt idx="1433">
                        <c:v>-3.5485643391156001E-2</c:v>
                      </c:pt>
                      <c:pt idx="1434">
                        <c:v>-3.5482168103399103E-2</c:v>
                      </c:pt>
                      <c:pt idx="1435">
                        <c:v>-3.5467177426527899E-2</c:v>
                      </c:pt>
                      <c:pt idx="1436">
                        <c:v>-3.5435420929091598E-2</c:v>
                      </c:pt>
                      <c:pt idx="1437">
                        <c:v>-3.5450045004192299E-2</c:v>
                      </c:pt>
                      <c:pt idx="1438">
                        <c:v>-3.54156536276014E-2</c:v>
                      </c:pt>
                      <c:pt idx="1439">
                        <c:v>-3.5388121499087703E-2</c:v>
                      </c:pt>
                      <c:pt idx="1440">
                        <c:v>-3.54024727050656E-2</c:v>
                      </c:pt>
                      <c:pt idx="1441">
                        <c:v>-3.5381150038144203E-2</c:v>
                      </c:pt>
                      <c:pt idx="1442">
                        <c:v>-3.5346671694007598E-2</c:v>
                      </c:pt>
                      <c:pt idx="1443">
                        <c:v>-3.5321979536480502E-2</c:v>
                      </c:pt>
                      <c:pt idx="1444">
                        <c:v>-3.5314737169094799E-2</c:v>
                      </c:pt>
                      <c:pt idx="1445">
                        <c:v>-3.53208348666346E-2</c:v>
                      </c:pt>
                      <c:pt idx="1446">
                        <c:v>-3.5265480676671998E-2</c:v>
                      </c:pt>
                      <c:pt idx="1447">
                        <c:v>-3.5228338694462798E-2</c:v>
                      </c:pt>
                      <c:pt idx="1448">
                        <c:v>-3.5237891895940801E-2</c:v>
                      </c:pt>
                      <c:pt idx="1449">
                        <c:v>-3.5223999646099603E-2</c:v>
                      </c:pt>
                      <c:pt idx="1450">
                        <c:v>-3.52774940780839E-2</c:v>
                      </c:pt>
                      <c:pt idx="1451">
                        <c:v>-3.5228762747117497E-2</c:v>
                      </c:pt>
                      <c:pt idx="1452">
                        <c:v>-3.5237204412729803E-2</c:v>
                      </c:pt>
                      <c:pt idx="1453">
                        <c:v>-3.5202621929504602E-2</c:v>
                      </c:pt>
                      <c:pt idx="1454">
                        <c:v>-3.5195387198880899E-2</c:v>
                      </c:pt>
                      <c:pt idx="1455">
                        <c:v>-3.5227332177394398E-2</c:v>
                      </c:pt>
                      <c:pt idx="1456">
                        <c:v>-3.5157785688345197E-2</c:v>
                      </c:pt>
                      <c:pt idx="1457">
                        <c:v>-3.5142485529157698E-2</c:v>
                      </c:pt>
                      <c:pt idx="1458">
                        <c:v>-3.5157035017954703E-2</c:v>
                      </c:pt>
                      <c:pt idx="1459">
                        <c:v>-3.5112155958650602E-2</c:v>
                      </c:pt>
                      <c:pt idx="1460">
                        <c:v>-3.5109957696516397E-2</c:v>
                      </c:pt>
                      <c:pt idx="1461">
                        <c:v>-3.5078059637367598E-2</c:v>
                      </c:pt>
                      <c:pt idx="1462">
                        <c:v>-3.5091924024440897E-2</c:v>
                      </c:pt>
                      <c:pt idx="1463">
                        <c:v>-3.5059451452006798E-2</c:v>
                      </c:pt>
                      <c:pt idx="1464">
                        <c:v>-3.5048439309665301E-2</c:v>
                      </c:pt>
                      <c:pt idx="1465">
                        <c:v>-3.5034182553507903E-2</c:v>
                      </c:pt>
                      <c:pt idx="1466">
                        <c:v>-3.50218609260491E-2</c:v>
                      </c:pt>
                      <c:pt idx="1467">
                        <c:v>-3.5042131517280202E-2</c:v>
                      </c:pt>
                      <c:pt idx="1468">
                        <c:v>-3.4990023529488802E-2</c:v>
                      </c:pt>
                      <c:pt idx="1469">
                        <c:v>-3.4950774078150497E-2</c:v>
                      </c:pt>
                      <c:pt idx="1470">
                        <c:v>-3.4947051882707601E-2</c:v>
                      </c:pt>
                      <c:pt idx="1471">
                        <c:v>-3.4944008072984797E-2</c:v>
                      </c:pt>
                      <c:pt idx="1472">
                        <c:v>-3.4934679893107598E-2</c:v>
                      </c:pt>
                      <c:pt idx="1473">
                        <c:v>-3.4919172135289597E-2</c:v>
                      </c:pt>
                      <c:pt idx="1474">
                        <c:v>-3.48797384541727E-2</c:v>
                      </c:pt>
                      <c:pt idx="1475">
                        <c:v>-3.49326611121797E-2</c:v>
                      </c:pt>
                      <c:pt idx="1476">
                        <c:v>-3.49117712715446E-2</c:v>
                      </c:pt>
                      <c:pt idx="1477">
                        <c:v>-3.48905755864179E-2</c:v>
                      </c:pt>
                      <c:pt idx="1478">
                        <c:v>-3.4818534697771103E-2</c:v>
                      </c:pt>
                      <c:pt idx="1479">
                        <c:v>-3.4867219724316702E-2</c:v>
                      </c:pt>
                      <c:pt idx="1480">
                        <c:v>-3.4850630901285103E-2</c:v>
                      </c:pt>
                      <c:pt idx="1481">
                        <c:v>-3.4818404229464403E-2</c:v>
                      </c:pt>
                      <c:pt idx="1482">
                        <c:v>-3.4780710539061399E-2</c:v>
                      </c:pt>
                      <c:pt idx="1483">
                        <c:v>-3.47472269127546E-2</c:v>
                      </c:pt>
                      <c:pt idx="1484">
                        <c:v>-3.4754945168717299E-2</c:v>
                      </c:pt>
                      <c:pt idx="1485">
                        <c:v>-3.4757183306773097E-2</c:v>
                      </c:pt>
                      <c:pt idx="1486">
                        <c:v>-3.4739560237801302E-2</c:v>
                      </c:pt>
                      <c:pt idx="1487">
                        <c:v>-3.4720854523860097E-2</c:v>
                      </c:pt>
                      <c:pt idx="1488">
                        <c:v>-3.4714231822653603E-2</c:v>
                      </c:pt>
                      <c:pt idx="1489">
                        <c:v>-3.47128252639929E-2</c:v>
                      </c:pt>
                      <c:pt idx="1490">
                        <c:v>-3.46776351415976E-2</c:v>
                      </c:pt>
                      <c:pt idx="1491">
                        <c:v>-3.4670187186154201E-2</c:v>
                      </c:pt>
                      <c:pt idx="1492">
                        <c:v>-3.46092970355295E-2</c:v>
                      </c:pt>
                      <c:pt idx="1493">
                        <c:v>-3.4610600693324202E-2</c:v>
                      </c:pt>
                      <c:pt idx="1494">
                        <c:v>-3.4636988531705E-2</c:v>
                      </c:pt>
                      <c:pt idx="1495">
                        <c:v>-3.4593231914464499E-2</c:v>
                      </c:pt>
                      <c:pt idx="1496">
                        <c:v>-3.4626424899531501E-2</c:v>
                      </c:pt>
                      <c:pt idx="1497">
                        <c:v>-3.4624400816184203E-2</c:v>
                      </c:pt>
                      <c:pt idx="1498">
                        <c:v>-3.4579195949946802E-2</c:v>
                      </c:pt>
                      <c:pt idx="1499">
                        <c:v>-3.4554951684282902E-2</c:v>
                      </c:pt>
                      <c:pt idx="1500">
                        <c:v>-3.4539304378437101E-2</c:v>
                      </c:pt>
                      <c:pt idx="1501">
                        <c:v>-3.4549458216543698E-2</c:v>
                      </c:pt>
                      <c:pt idx="1502">
                        <c:v>-3.4537730107319101E-2</c:v>
                      </c:pt>
                      <c:pt idx="1503">
                        <c:v>-3.4522783777596003E-2</c:v>
                      </c:pt>
                      <c:pt idx="1504">
                        <c:v>-3.4481160474907402E-2</c:v>
                      </c:pt>
                      <c:pt idx="1505">
                        <c:v>-3.45076828242201E-2</c:v>
                      </c:pt>
                      <c:pt idx="1506">
                        <c:v>-3.44750556975651E-2</c:v>
                      </c:pt>
                      <c:pt idx="1507">
                        <c:v>-3.4485741617300301E-2</c:v>
                      </c:pt>
                      <c:pt idx="1508">
                        <c:v>-3.4493496960934698E-2</c:v>
                      </c:pt>
                      <c:pt idx="1509">
                        <c:v>-3.4430716469690197E-2</c:v>
                      </c:pt>
                      <c:pt idx="1510">
                        <c:v>-3.4428181033311703E-2</c:v>
                      </c:pt>
                      <c:pt idx="1511">
                        <c:v>-3.4403832196075498E-2</c:v>
                      </c:pt>
                      <c:pt idx="1512">
                        <c:v>-3.4378299966623997E-2</c:v>
                      </c:pt>
                      <c:pt idx="1513">
                        <c:v>-3.4424547258725E-2</c:v>
                      </c:pt>
                      <c:pt idx="1514">
                        <c:v>-3.4380641781820598E-2</c:v>
                      </c:pt>
                      <c:pt idx="1515">
                        <c:v>-3.4367459869393602E-2</c:v>
                      </c:pt>
                      <c:pt idx="1516">
                        <c:v>-3.4307632993079901E-2</c:v>
                      </c:pt>
                      <c:pt idx="1517">
                        <c:v>-3.4307089419944398E-2</c:v>
                      </c:pt>
                      <c:pt idx="1518">
                        <c:v>-3.4312707976744398E-2</c:v>
                      </c:pt>
                      <c:pt idx="1519">
                        <c:v>-3.4323917780824401E-2</c:v>
                      </c:pt>
                      <c:pt idx="1520">
                        <c:v>-3.4283716175974997E-2</c:v>
                      </c:pt>
                      <c:pt idx="1521">
                        <c:v>-3.42810075552481E-2</c:v>
                      </c:pt>
                      <c:pt idx="1522">
                        <c:v>-3.4270657126013397E-2</c:v>
                      </c:pt>
                      <c:pt idx="1523">
                        <c:v>-3.42654329585141E-2</c:v>
                      </c:pt>
                      <c:pt idx="1524">
                        <c:v>-3.42283936609383E-2</c:v>
                      </c:pt>
                      <c:pt idx="1525">
                        <c:v>-3.4228233084426497E-2</c:v>
                      </c:pt>
                      <c:pt idx="1526">
                        <c:v>-3.4240426188079598E-2</c:v>
                      </c:pt>
                      <c:pt idx="1527">
                        <c:v>-3.41697833519145E-2</c:v>
                      </c:pt>
                      <c:pt idx="1528">
                        <c:v>-3.4160796089039103E-2</c:v>
                      </c:pt>
                      <c:pt idx="1529">
                        <c:v>-3.4206233240512203E-2</c:v>
                      </c:pt>
                      <c:pt idx="1530">
                        <c:v>-3.4169444797755702E-2</c:v>
                      </c:pt>
                      <c:pt idx="1531">
                        <c:v>-3.41419733406821E-2</c:v>
                      </c:pt>
                      <c:pt idx="1532">
                        <c:v>-3.4150689065376799E-2</c:v>
                      </c:pt>
                      <c:pt idx="1533">
                        <c:v>-3.4123900092439902E-2</c:v>
                      </c:pt>
                      <c:pt idx="1534">
                        <c:v>-3.4073288312592799E-2</c:v>
                      </c:pt>
                      <c:pt idx="1535">
                        <c:v>-3.40825973235519E-2</c:v>
                      </c:pt>
                      <c:pt idx="1536">
                        <c:v>-3.4049380993220302E-2</c:v>
                      </c:pt>
                      <c:pt idx="1537">
                        <c:v>-3.4068015483153601E-2</c:v>
                      </c:pt>
                      <c:pt idx="1538">
                        <c:v>-3.4007222891718002E-2</c:v>
                      </c:pt>
                      <c:pt idx="1539">
                        <c:v>-3.4050861861328698E-2</c:v>
                      </c:pt>
                      <c:pt idx="1540">
                        <c:v>-3.4056284337223797E-2</c:v>
                      </c:pt>
                      <c:pt idx="1541">
                        <c:v>-3.40133489343672E-2</c:v>
                      </c:pt>
                      <c:pt idx="1542">
                        <c:v>-3.4007164623752299E-2</c:v>
                      </c:pt>
                      <c:pt idx="1543">
                        <c:v>-3.4058592653061902E-2</c:v>
                      </c:pt>
                      <c:pt idx="1544">
                        <c:v>-3.3986763285440799E-2</c:v>
                      </c:pt>
                      <c:pt idx="1545">
                        <c:v>-3.39437837990091E-2</c:v>
                      </c:pt>
                      <c:pt idx="1546">
                        <c:v>-3.3956387903927798E-2</c:v>
                      </c:pt>
                      <c:pt idx="1547">
                        <c:v>-3.39306866990551E-2</c:v>
                      </c:pt>
                      <c:pt idx="1548">
                        <c:v>-3.3853675554429398E-2</c:v>
                      </c:pt>
                      <c:pt idx="1549">
                        <c:v>-3.3885854901210398E-2</c:v>
                      </c:pt>
                      <c:pt idx="1550">
                        <c:v>-3.3888463111572502E-2</c:v>
                      </c:pt>
                      <c:pt idx="1551">
                        <c:v>-3.3871455362873899E-2</c:v>
                      </c:pt>
                      <c:pt idx="1552">
                        <c:v>-3.3852325770695101E-2</c:v>
                      </c:pt>
                      <c:pt idx="1553">
                        <c:v>-3.3863545328986798E-2</c:v>
                      </c:pt>
                      <c:pt idx="1554">
                        <c:v>-3.3829429872385401E-2</c:v>
                      </c:pt>
                      <c:pt idx="1555">
                        <c:v>-3.3854059866374103E-2</c:v>
                      </c:pt>
                      <c:pt idx="1556">
                        <c:v>-3.3839370184587401E-2</c:v>
                      </c:pt>
                      <c:pt idx="1557">
                        <c:v>-3.3800664022738298E-2</c:v>
                      </c:pt>
                      <c:pt idx="1558">
                        <c:v>-3.3834104895667003E-2</c:v>
                      </c:pt>
                      <c:pt idx="1559">
                        <c:v>-3.3791056191707802E-2</c:v>
                      </c:pt>
                      <c:pt idx="1560">
                        <c:v>-3.37324641002026E-2</c:v>
                      </c:pt>
                      <c:pt idx="1561">
                        <c:v>-3.3736845172795397E-2</c:v>
                      </c:pt>
                      <c:pt idx="1562">
                        <c:v>-3.3745857649942299E-2</c:v>
                      </c:pt>
                      <c:pt idx="1563">
                        <c:v>-3.37277757577732E-2</c:v>
                      </c:pt>
                      <c:pt idx="1564">
                        <c:v>-3.3746736369314502E-2</c:v>
                      </c:pt>
                      <c:pt idx="1565">
                        <c:v>-3.3728919640355598E-2</c:v>
                      </c:pt>
                      <c:pt idx="1566">
                        <c:v>-3.36419388843276E-2</c:v>
                      </c:pt>
                      <c:pt idx="1567">
                        <c:v>-3.3672214494902097E-2</c:v>
                      </c:pt>
                      <c:pt idx="1568">
                        <c:v>-3.3702221429481698E-2</c:v>
                      </c:pt>
                      <c:pt idx="1569">
                        <c:v>-3.36478372396537E-2</c:v>
                      </c:pt>
                      <c:pt idx="1570">
                        <c:v>-3.3602941781322497E-2</c:v>
                      </c:pt>
                      <c:pt idx="1571">
                        <c:v>-3.3626028041576397E-2</c:v>
                      </c:pt>
                      <c:pt idx="1572">
                        <c:v>-3.3605218277150899E-2</c:v>
                      </c:pt>
                      <c:pt idx="1573">
                        <c:v>-3.3612841486530799E-2</c:v>
                      </c:pt>
                      <c:pt idx="1574">
                        <c:v>-3.3605602988416097E-2</c:v>
                      </c:pt>
                      <c:pt idx="1575">
                        <c:v>-3.3597175598002002E-2</c:v>
                      </c:pt>
                      <c:pt idx="1576">
                        <c:v>-3.35108578023098E-2</c:v>
                      </c:pt>
                      <c:pt idx="1577">
                        <c:v>-3.35389537878686E-2</c:v>
                      </c:pt>
                      <c:pt idx="1578">
                        <c:v>-3.3565668572508103E-2</c:v>
                      </c:pt>
                      <c:pt idx="1579">
                        <c:v>-3.3547311478622999E-2</c:v>
                      </c:pt>
                      <c:pt idx="1580">
                        <c:v>-3.35196878640679E-2</c:v>
                      </c:pt>
                      <c:pt idx="1581">
                        <c:v>-3.3473821847778099E-2</c:v>
                      </c:pt>
                      <c:pt idx="1582">
                        <c:v>-3.3470163056982402E-2</c:v>
                      </c:pt>
                      <c:pt idx="1583">
                        <c:v>-3.3440202391229301E-2</c:v>
                      </c:pt>
                      <c:pt idx="1584">
                        <c:v>-3.3462418468954203E-2</c:v>
                      </c:pt>
                      <c:pt idx="1585">
                        <c:v>-3.3473695720500102E-2</c:v>
                      </c:pt>
                      <c:pt idx="1586">
                        <c:v>-3.3442509304042703E-2</c:v>
                      </c:pt>
                      <c:pt idx="1587">
                        <c:v>-3.3430434978671403E-2</c:v>
                      </c:pt>
                      <c:pt idx="1588">
                        <c:v>-3.3452153157996802E-2</c:v>
                      </c:pt>
                      <c:pt idx="1589">
                        <c:v>-3.3428762456660502E-2</c:v>
                      </c:pt>
                      <c:pt idx="1590">
                        <c:v>-3.3403997167394901E-2</c:v>
                      </c:pt>
                      <c:pt idx="1591">
                        <c:v>-3.3391983145487199E-2</c:v>
                      </c:pt>
                      <c:pt idx="1592">
                        <c:v>-3.3391635874722797E-2</c:v>
                      </c:pt>
                      <c:pt idx="1593">
                        <c:v>-3.34039747220835E-2</c:v>
                      </c:pt>
                      <c:pt idx="1594">
                        <c:v>-3.3318978104138398E-2</c:v>
                      </c:pt>
                      <c:pt idx="1595">
                        <c:v>-3.3328374095273901E-2</c:v>
                      </c:pt>
                      <c:pt idx="1596">
                        <c:v>-3.3348604750788803E-2</c:v>
                      </c:pt>
                      <c:pt idx="1597">
                        <c:v>-3.3315215960565102E-2</c:v>
                      </c:pt>
                      <c:pt idx="1598">
                        <c:v>-3.32998383741651E-2</c:v>
                      </c:pt>
                      <c:pt idx="1599">
                        <c:v>-3.3266923898365497E-2</c:v>
                      </c:pt>
                      <c:pt idx="1600">
                        <c:v>-3.3232114096869998E-2</c:v>
                      </c:pt>
                      <c:pt idx="1601">
                        <c:v>-3.3282512009242801E-2</c:v>
                      </c:pt>
                      <c:pt idx="1602">
                        <c:v>-3.32714022203262E-2</c:v>
                      </c:pt>
                      <c:pt idx="1603">
                        <c:v>-3.3229499136345098E-2</c:v>
                      </c:pt>
                      <c:pt idx="1604">
                        <c:v>-3.3243454834210998E-2</c:v>
                      </c:pt>
                      <c:pt idx="1605">
                        <c:v>-3.3195254621415399E-2</c:v>
                      </c:pt>
                      <c:pt idx="1606">
                        <c:v>-3.3174236276756197E-2</c:v>
                      </c:pt>
                      <c:pt idx="1607">
                        <c:v>-3.3201302893632198E-2</c:v>
                      </c:pt>
                      <c:pt idx="1608">
                        <c:v>-3.3156254609648203E-2</c:v>
                      </c:pt>
                      <c:pt idx="1609">
                        <c:v>-3.3149582088563001E-2</c:v>
                      </c:pt>
                      <c:pt idx="1610">
                        <c:v>-3.3137985822741203E-2</c:v>
                      </c:pt>
                      <c:pt idx="1611">
                        <c:v>-3.3107868650718797E-2</c:v>
                      </c:pt>
                      <c:pt idx="1612">
                        <c:v>-3.31465617568487E-2</c:v>
                      </c:pt>
                      <c:pt idx="1613">
                        <c:v>-3.3098548025415502E-2</c:v>
                      </c:pt>
                      <c:pt idx="1614">
                        <c:v>-3.3094740913504901E-2</c:v>
                      </c:pt>
                      <c:pt idx="1615">
                        <c:v>-3.3095438191001497E-2</c:v>
                      </c:pt>
                      <c:pt idx="1616">
                        <c:v>-3.3046254501591397E-2</c:v>
                      </c:pt>
                      <c:pt idx="1617">
                        <c:v>-3.3040398248999597E-2</c:v>
                      </c:pt>
                      <c:pt idx="1618">
                        <c:v>-3.3021492977161497E-2</c:v>
                      </c:pt>
                      <c:pt idx="1619">
                        <c:v>-3.3015294719566199E-2</c:v>
                      </c:pt>
                      <c:pt idx="1620">
                        <c:v>-3.3047465825655702E-2</c:v>
                      </c:pt>
                      <c:pt idx="1621">
                        <c:v>-3.2994603264360101E-2</c:v>
                      </c:pt>
                      <c:pt idx="1622">
                        <c:v>-3.3025742376197001E-2</c:v>
                      </c:pt>
                      <c:pt idx="1623">
                        <c:v>-3.2983087484461097E-2</c:v>
                      </c:pt>
                      <c:pt idx="1624">
                        <c:v>-3.2986133341564597E-2</c:v>
                      </c:pt>
                      <c:pt idx="1625">
                        <c:v>-3.2951572619326103E-2</c:v>
                      </c:pt>
                      <c:pt idx="1626">
                        <c:v>-3.2914864992939601E-2</c:v>
                      </c:pt>
                      <c:pt idx="1627">
                        <c:v>-3.2920121390980397E-2</c:v>
                      </c:pt>
                      <c:pt idx="1628">
                        <c:v>-3.2948608945078901E-2</c:v>
                      </c:pt>
                      <c:pt idx="1629">
                        <c:v>-3.2931173831754597E-2</c:v>
                      </c:pt>
                      <c:pt idx="1630">
                        <c:v>-3.2863368006219001E-2</c:v>
                      </c:pt>
                      <c:pt idx="1631">
                        <c:v>-3.2872738024581599E-2</c:v>
                      </c:pt>
                      <c:pt idx="1632">
                        <c:v>-3.2877546587615603E-2</c:v>
                      </c:pt>
                      <c:pt idx="1633">
                        <c:v>-3.2845337490402998E-2</c:v>
                      </c:pt>
                      <c:pt idx="1634">
                        <c:v>-3.2817416168860698E-2</c:v>
                      </c:pt>
                      <c:pt idx="1635">
                        <c:v>-3.2821443607778299E-2</c:v>
                      </c:pt>
                      <c:pt idx="1636">
                        <c:v>-3.27951475695578E-2</c:v>
                      </c:pt>
                      <c:pt idx="1637">
                        <c:v>-3.27855628809713E-2</c:v>
                      </c:pt>
                      <c:pt idx="1638">
                        <c:v>-3.2748338015634898E-2</c:v>
                      </c:pt>
                      <c:pt idx="1639">
                        <c:v>-3.2773207603515798E-2</c:v>
                      </c:pt>
                      <c:pt idx="1640">
                        <c:v>-3.27629366140424E-2</c:v>
                      </c:pt>
                      <c:pt idx="1641">
                        <c:v>-3.2757400291645603E-2</c:v>
                      </c:pt>
                      <c:pt idx="1642">
                        <c:v>-3.2730366600482202E-2</c:v>
                      </c:pt>
                      <c:pt idx="1643">
                        <c:v>-3.2709841471396002E-2</c:v>
                      </c:pt>
                      <c:pt idx="1644">
                        <c:v>-3.27327671580449E-2</c:v>
                      </c:pt>
                      <c:pt idx="1645">
                        <c:v>-3.2680338190134002E-2</c:v>
                      </c:pt>
                      <c:pt idx="1646">
                        <c:v>-3.2679232600814498E-2</c:v>
                      </c:pt>
                      <c:pt idx="1647">
                        <c:v>-3.2678277521250597E-2</c:v>
                      </c:pt>
                      <c:pt idx="1648">
                        <c:v>-3.2669825099138003E-2</c:v>
                      </c:pt>
                      <c:pt idx="1649">
                        <c:v>-3.2675422767857697E-2</c:v>
                      </c:pt>
                      <c:pt idx="1650">
                        <c:v>-3.2654916749934301E-2</c:v>
                      </c:pt>
                      <c:pt idx="1651">
                        <c:v>-3.2598350708985598E-2</c:v>
                      </c:pt>
                      <c:pt idx="1652">
                        <c:v>-3.25883887330859E-2</c:v>
                      </c:pt>
                      <c:pt idx="1653">
                        <c:v>-3.2567365294293701E-2</c:v>
                      </c:pt>
                      <c:pt idx="1654">
                        <c:v>-3.25893385396002E-2</c:v>
                      </c:pt>
                      <c:pt idx="1655">
                        <c:v>-3.2568878214148902E-2</c:v>
                      </c:pt>
                      <c:pt idx="1656">
                        <c:v>-3.2590280730853301E-2</c:v>
                      </c:pt>
                      <c:pt idx="1657">
                        <c:v>-3.2567876175599302E-2</c:v>
                      </c:pt>
                      <c:pt idx="1658">
                        <c:v>-3.2530179980547899E-2</c:v>
                      </c:pt>
                      <c:pt idx="1659">
                        <c:v>-3.2514513364200401E-2</c:v>
                      </c:pt>
                      <c:pt idx="1660">
                        <c:v>-3.2487207133566801E-2</c:v>
                      </c:pt>
                      <c:pt idx="1661">
                        <c:v>-3.2454641535815697E-2</c:v>
                      </c:pt>
                      <c:pt idx="1662">
                        <c:v>-3.2434395295653499E-2</c:v>
                      </c:pt>
                      <c:pt idx="1663">
                        <c:v>-3.2412061708676901E-2</c:v>
                      </c:pt>
                      <c:pt idx="1664">
                        <c:v>-3.2479216160892103E-2</c:v>
                      </c:pt>
                      <c:pt idx="1665">
                        <c:v>-3.24594813484275E-2</c:v>
                      </c:pt>
                      <c:pt idx="1666">
                        <c:v>-3.2427687915517402E-2</c:v>
                      </c:pt>
                      <c:pt idx="1667">
                        <c:v>-3.24322526639544E-2</c:v>
                      </c:pt>
                      <c:pt idx="1668">
                        <c:v>-3.2390255767434303E-2</c:v>
                      </c:pt>
                      <c:pt idx="1669">
                        <c:v>-3.2362422047611097E-2</c:v>
                      </c:pt>
                      <c:pt idx="1670">
                        <c:v>-3.2363566543567902E-2</c:v>
                      </c:pt>
                      <c:pt idx="1671">
                        <c:v>-3.23717405632424E-2</c:v>
                      </c:pt>
                      <c:pt idx="1672">
                        <c:v>-3.2380084650732902E-2</c:v>
                      </c:pt>
                      <c:pt idx="1673">
                        <c:v>-3.2352733337182298E-2</c:v>
                      </c:pt>
                      <c:pt idx="1674">
                        <c:v>-3.2367159983324401E-2</c:v>
                      </c:pt>
                      <c:pt idx="1675">
                        <c:v>-3.2291085203037202E-2</c:v>
                      </c:pt>
                      <c:pt idx="1676">
                        <c:v>-3.2250904202260303E-2</c:v>
                      </c:pt>
                      <c:pt idx="1677">
                        <c:v>-3.2293707539083498E-2</c:v>
                      </c:pt>
                      <c:pt idx="1678">
                        <c:v>-3.2286588309636197E-2</c:v>
                      </c:pt>
                      <c:pt idx="1679">
                        <c:v>-3.2299435718731097E-2</c:v>
                      </c:pt>
                      <c:pt idx="1680">
                        <c:v>-3.2251832085897797E-2</c:v>
                      </c:pt>
                      <c:pt idx="1681">
                        <c:v>-3.2276962724606999E-2</c:v>
                      </c:pt>
                      <c:pt idx="1682">
                        <c:v>-3.2267232259272298E-2</c:v>
                      </c:pt>
                      <c:pt idx="1683">
                        <c:v>-3.2203101042571999E-2</c:v>
                      </c:pt>
                      <c:pt idx="1684">
                        <c:v>-3.2213835383022298E-2</c:v>
                      </c:pt>
                      <c:pt idx="1685">
                        <c:v>-3.2182011922003102E-2</c:v>
                      </c:pt>
                      <c:pt idx="1686">
                        <c:v>-3.22315090889045E-2</c:v>
                      </c:pt>
                      <c:pt idx="1687">
                        <c:v>-3.2183117031078103E-2</c:v>
                      </c:pt>
                      <c:pt idx="1688">
                        <c:v>-3.2173713749872698E-2</c:v>
                      </c:pt>
                      <c:pt idx="1689">
                        <c:v>-3.2201842332856098E-2</c:v>
                      </c:pt>
                      <c:pt idx="1690">
                        <c:v>-3.2152832364296002E-2</c:v>
                      </c:pt>
                      <c:pt idx="1691">
                        <c:v>-3.2124980403549497E-2</c:v>
                      </c:pt>
                      <c:pt idx="1692">
                        <c:v>-3.21016716413796E-2</c:v>
                      </c:pt>
                      <c:pt idx="1693">
                        <c:v>-3.2124590667551703E-2</c:v>
                      </c:pt>
                      <c:pt idx="1694">
                        <c:v>-3.2107553107801098E-2</c:v>
                      </c:pt>
                      <c:pt idx="1695">
                        <c:v>-3.21178496697795E-2</c:v>
                      </c:pt>
                      <c:pt idx="1696">
                        <c:v>-3.20677997741095E-2</c:v>
                      </c:pt>
                      <c:pt idx="1697">
                        <c:v>-3.2077292194608101E-2</c:v>
                      </c:pt>
                      <c:pt idx="1698">
                        <c:v>-3.2074244565750698E-2</c:v>
                      </c:pt>
                      <c:pt idx="1699">
                        <c:v>-3.2010026295205697E-2</c:v>
                      </c:pt>
                      <c:pt idx="1700">
                        <c:v>-3.2051589024122799E-2</c:v>
                      </c:pt>
                      <c:pt idx="1701">
                        <c:v>-3.2011528911330397E-2</c:v>
                      </c:pt>
                      <c:pt idx="1702">
                        <c:v>-3.2014736041381602E-2</c:v>
                      </c:pt>
                      <c:pt idx="1703">
                        <c:v>-3.1982119959817798E-2</c:v>
                      </c:pt>
                      <c:pt idx="1704">
                        <c:v>-3.1984753058680399E-2</c:v>
                      </c:pt>
                      <c:pt idx="1705">
                        <c:v>-3.1991503562849202E-2</c:v>
                      </c:pt>
                      <c:pt idx="1706">
                        <c:v>-3.1946772633103901E-2</c:v>
                      </c:pt>
                      <c:pt idx="1707">
                        <c:v>-3.1989589367598402E-2</c:v>
                      </c:pt>
                      <c:pt idx="1708">
                        <c:v>-3.19246041420303E-2</c:v>
                      </c:pt>
                      <c:pt idx="1709">
                        <c:v>-3.1900614472634703E-2</c:v>
                      </c:pt>
                      <c:pt idx="1710">
                        <c:v>-3.1900729472274403E-2</c:v>
                      </c:pt>
                      <c:pt idx="1711">
                        <c:v>-3.1884963978148897E-2</c:v>
                      </c:pt>
                      <c:pt idx="1712">
                        <c:v>-3.1893523428990198E-2</c:v>
                      </c:pt>
                      <c:pt idx="1713">
                        <c:v>-3.18682504918247E-2</c:v>
                      </c:pt>
                      <c:pt idx="1714">
                        <c:v>-3.1881257085582898E-2</c:v>
                      </c:pt>
                      <c:pt idx="1715">
                        <c:v>-3.18678585216534E-2</c:v>
                      </c:pt>
                      <c:pt idx="1716">
                        <c:v>-3.1842996452708001E-2</c:v>
                      </c:pt>
                      <c:pt idx="1717">
                        <c:v>-3.18615619238478E-2</c:v>
                      </c:pt>
                      <c:pt idx="1718">
                        <c:v>-3.1792867155027001E-2</c:v>
                      </c:pt>
                      <c:pt idx="1719">
                        <c:v>-3.1792566708725399E-2</c:v>
                      </c:pt>
                      <c:pt idx="1720">
                        <c:v>-3.17898708119638E-2</c:v>
                      </c:pt>
                      <c:pt idx="1721">
                        <c:v>-3.1797871906664998E-2</c:v>
                      </c:pt>
                      <c:pt idx="1722">
                        <c:v>-3.1678253590223797E-2</c:v>
                      </c:pt>
                      <c:pt idx="1723">
                        <c:v>-3.1747882323877097E-2</c:v>
                      </c:pt>
                      <c:pt idx="1724">
                        <c:v>-3.1740481724262498E-2</c:v>
                      </c:pt>
                      <c:pt idx="1725">
                        <c:v>-3.1743661002268497E-2</c:v>
                      </c:pt>
                      <c:pt idx="1726">
                        <c:v>-3.17402082650683E-2</c:v>
                      </c:pt>
                      <c:pt idx="1727">
                        <c:v>-3.1701746681142999E-2</c:v>
                      </c:pt>
                      <c:pt idx="1728">
                        <c:v>-3.1741305566767901E-2</c:v>
                      </c:pt>
                      <c:pt idx="1729">
                        <c:v>-3.1697703105816398E-2</c:v>
                      </c:pt>
                      <c:pt idx="1730">
                        <c:v>-3.1723073826355502E-2</c:v>
                      </c:pt>
                      <c:pt idx="1731">
                        <c:v>-3.1703778762090198E-2</c:v>
                      </c:pt>
                      <c:pt idx="1732">
                        <c:v>-3.1648748675946102E-2</c:v>
                      </c:pt>
                      <c:pt idx="1733">
                        <c:v>-3.1662559405292903E-2</c:v>
                      </c:pt>
                      <c:pt idx="1734">
                        <c:v>-3.1595717987796201E-2</c:v>
                      </c:pt>
                      <c:pt idx="1735">
                        <c:v>-3.1641694158553398E-2</c:v>
                      </c:pt>
                      <c:pt idx="1736">
                        <c:v>-3.1598166471347403E-2</c:v>
                      </c:pt>
                      <c:pt idx="1737">
                        <c:v>-3.1622161820676099E-2</c:v>
                      </c:pt>
                      <c:pt idx="1738">
                        <c:v>-3.1588174834472398E-2</c:v>
                      </c:pt>
                      <c:pt idx="1739">
                        <c:v>-3.15784925376867E-2</c:v>
                      </c:pt>
                      <c:pt idx="1740">
                        <c:v>-3.1560408096293298E-2</c:v>
                      </c:pt>
                      <c:pt idx="1741">
                        <c:v>-3.1576600994838902E-2</c:v>
                      </c:pt>
                      <c:pt idx="1742">
                        <c:v>-3.15620066698961E-2</c:v>
                      </c:pt>
                      <c:pt idx="1743">
                        <c:v>-3.1523139187955199E-2</c:v>
                      </c:pt>
                      <c:pt idx="1744">
                        <c:v>-3.1507580299248002E-2</c:v>
                      </c:pt>
                      <c:pt idx="1745">
                        <c:v>-3.1486658573007899E-2</c:v>
                      </c:pt>
                      <c:pt idx="1746">
                        <c:v>-3.1503275169903103E-2</c:v>
                      </c:pt>
                      <c:pt idx="1747">
                        <c:v>-3.1504111049153703E-2</c:v>
                      </c:pt>
                      <c:pt idx="1748">
                        <c:v>-3.1473910901197E-2</c:v>
                      </c:pt>
                      <c:pt idx="1749">
                        <c:v>-3.1448210844239197E-2</c:v>
                      </c:pt>
                      <c:pt idx="1750">
                        <c:v>-3.1425352413113603E-2</c:v>
                      </c:pt>
                      <c:pt idx="1751">
                        <c:v>-3.1434025661937801E-2</c:v>
                      </c:pt>
                      <c:pt idx="1752">
                        <c:v>-3.1424253697974698E-2</c:v>
                      </c:pt>
                      <c:pt idx="1753">
                        <c:v>-3.1433183009500598E-2</c:v>
                      </c:pt>
                      <c:pt idx="1754">
                        <c:v>-3.1402668619789402E-2</c:v>
                      </c:pt>
                      <c:pt idx="1755">
                        <c:v>-3.1374097509250597E-2</c:v>
                      </c:pt>
                      <c:pt idx="1756">
                        <c:v>-3.1390261133385E-2</c:v>
                      </c:pt>
                      <c:pt idx="1757">
                        <c:v>-3.1390727317328997E-2</c:v>
                      </c:pt>
                      <c:pt idx="1758">
                        <c:v>-3.1383045872529998E-2</c:v>
                      </c:pt>
                      <c:pt idx="1759">
                        <c:v>-3.1320032963880202E-2</c:v>
                      </c:pt>
                      <c:pt idx="1760">
                        <c:v>-3.1300076883575903E-2</c:v>
                      </c:pt>
                      <c:pt idx="1761">
                        <c:v>-3.1351443940892197E-2</c:v>
                      </c:pt>
                      <c:pt idx="1762">
                        <c:v>-3.1340524813123799E-2</c:v>
                      </c:pt>
                      <c:pt idx="1763">
                        <c:v>-3.12875198410415E-2</c:v>
                      </c:pt>
                      <c:pt idx="1764">
                        <c:v>-3.1305745793211097E-2</c:v>
                      </c:pt>
                      <c:pt idx="1765">
                        <c:v>-3.1314382116730301E-2</c:v>
                      </c:pt>
                      <c:pt idx="1766">
                        <c:v>-3.1296787966455401E-2</c:v>
                      </c:pt>
                      <c:pt idx="1767">
                        <c:v>-3.1244917302099901E-2</c:v>
                      </c:pt>
                      <c:pt idx="1768">
                        <c:v>-3.1200591974742599E-2</c:v>
                      </c:pt>
                      <c:pt idx="1769">
                        <c:v>-3.12200837909705E-2</c:v>
                      </c:pt>
                      <c:pt idx="1770">
                        <c:v>-3.1215075219448801E-2</c:v>
                      </c:pt>
                      <c:pt idx="1771">
                        <c:v>-3.11989559706401E-2</c:v>
                      </c:pt>
                      <c:pt idx="1772">
                        <c:v>-3.1182968524773799E-2</c:v>
                      </c:pt>
                      <c:pt idx="1773">
                        <c:v>-3.1192359339689502E-2</c:v>
                      </c:pt>
                      <c:pt idx="1774">
                        <c:v>-3.1191201310027498E-2</c:v>
                      </c:pt>
                      <c:pt idx="1775">
                        <c:v>-3.1182937485511E-2</c:v>
                      </c:pt>
                      <c:pt idx="1776">
                        <c:v>-3.11502925987397E-2</c:v>
                      </c:pt>
                      <c:pt idx="1777">
                        <c:v>-3.11549081140154E-2</c:v>
                      </c:pt>
                      <c:pt idx="1778">
                        <c:v>-3.11320535596326E-2</c:v>
                      </c:pt>
                      <c:pt idx="1779">
                        <c:v>-3.1106047163064001E-2</c:v>
                      </c:pt>
                      <c:pt idx="1780">
                        <c:v>-3.1149653095191202E-2</c:v>
                      </c:pt>
                      <c:pt idx="1781">
                        <c:v>-3.1086235837952801E-2</c:v>
                      </c:pt>
                      <c:pt idx="1782">
                        <c:v>-3.1092815612949201E-2</c:v>
                      </c:pt>
                      <c:pt idx="1783">
                        <c:v>-3.1077760545879001E-2</c:v>
                      </c:pt>
                      <c:pt idx="1784">
                        <c:v>-3.1070308496705001E-2</c:v>
                      </c:pt>
                      <c:pt idx="1785">
                        <c:v>-3.1056732234124799E-2</c:v>
                      </c:pt>
                      <c:pt idx="1786">
                        <c:v>-3.1046258130018298E-2</c:v>
                      </c:pt>
                      <c:pt idx="1787">
                        <c:v>-3.1059517282701801E-2</c:v>
                      </c:pt>
                      <c:pt idx="1788">
                        <c:v>-3.10173391581165E-2</c:v>
                      </c:pt>
                      <c:pt idx="1789">
                        <c:v>-3.10108792471862E-2</c:v>
                      </c:pt>
                      <c:pt idx="1790">
                        <c:v>-3.1031874124252401E-2</c:v>
                      </c:pt>
                      <c:pt idx="1791">
                        <c:v>-3.0974542833407601E-2</c:v>
                      </c:pt>
                      <c:pt idx="1792">
                        <c:v>-3.1005895283742001E-2</c:v>
                      </c:pt>
                      <c:pt idx="1793">
                        <c:v>-3.0950305598033301E-2</c:v>
                      </c:pt>
                      <c:pt idx="1794">
                        <c:v>-3.0954792275175499E-2</c:v>
                      </c:pt>
                      <c:pt idx="1795">
                        <c:v>-3.0963875036551802E-2</c:v>
                      </c:pt>
                      <c:pt idx="1796">
                        <c:v>-3.0916500781516199E-2</c:v>
                      </c:pt>
                      <c:pt idx="1797">
                        <c:v>-3.0924036080741402E-2</c:v>
                      </c:pt>
                      <c:pt idx="1798">
                        <c:v>-3.0883459302675501E-2</c:v>
                      </c:pt>
                      <c:pt idx="1799">
                        <c:v>-3.0914132532621E-2</c:v>
                      </c:pt>
                      <c:pt idx="1800">
                        <c:v>-3.0890985802260899E-2</c:v>
                      </c:pt>
                      <c:pt idx="1801">
                        <c:v>-3.0806851051329999E-2</c:v>
                      </c:pt>
                      <c:pt idx="1802">
                        <c:v>-3.08233350552947E-2</c:v>
                      </c:pt>
                      <c:pt idx="1803">
                        <c:v>-3.0866230850118699E-2</c:v>
                      </c:pt>
                      <c:pt idx="1804">
                        <c:v>-3.0823423088548501E-2</c:v>
                      </c:pt>
                      <c:pt idx="1805">
                        <c:v>-3.0814537303547E-2</c:v>
                      </c:pt>
                      <c:pt idx="1806">
                        <c:v>-3.08627944935215E-2</c:v>
                      </c:pt>
                      <c:pt idx="1807">
                        <c:v>-3.08034917936305E-2</c:v>
                      </c:pt>
                      <c:pt idx="1808">
                        <c:v>-3.0820017289014401E-2</c:v>
                      </c:pt>
                      <c:pt idx="1809">
                        <c:v>-3.07987742345339E-2</c:v>
                      </c:pt>
                      <c:pt idx="1810">
                        <c:v>-3.0773615826755401E-2</c:v>
                      </c:pt>
                      <c:pt idx="1811">
                        <c:v>-3.0781041962793E-2</c:v>
                      </c:pt>
                      <c:pt idx="1812">
                        <c:v>-3.0773695113063399E-2</c:v>
                      </c:pt>
                      <c:pt idx="1813">
                        <c:v>-3.08084777291661E-2</c:v>
                      </c:pt>
                      <c:pt idx="1814">
                        <c:v>-3.0730911048715899E-2</c:v>
                      </c:pt>
                      <c:pt idx="1815">
                        <c:v>-3.0758954185522599E-2</c:v>
                      </c:pt>
                      <c:pt idx="1816">
                        <c:v>-3.0705308377786501E-2</c:v>
                      </c:pt>
                      <c:pt idx="1817">
                        <c:v>-3.0714588269986E-2</c:v>
                      </c:pt>
                      <c:pt idx="1818">
                        <c:v>-3.0696996184187999E-2</c:v>
                      </c:pt>
                      <c:pt idx="1819">
                        <c:v>-3.0673187160383201E-2</c:v>
                      </c:pt>
                      <c:pt idx="1820">
                        <c:v>-3.0673713508590099E-2</c:v>
                      </c:pt>
                      <c:pt idx="1821">
                        <c:v>-3.0643374157849901E-2</c:v>
                      </c:pt>
                      <c:pt idx="1822">
                        <c:v>-3.0659732125224499E-2</c:v>
                      </c:pt>
                      <c:pt idx="1823">
                        <c:v>-3.0631241181879501E-2</c:v>
                      </c:pt>
                      <c:pt idx="1824">
                        <c:v>-3.0645328426745898E-2</c:v>
                      </c:pt>
                      <c:pt idx="1825">
                        <c:v>-3.0630201213473499E-2</c:v>
                      </c:pt>
                      <c:pt idx="1826">
                        <c:v>-3.0620204997584201E-2</c:v>
                      </c:pt>
                      <c:pt idx="1827">
                        <c:v>-3.0586449354063201E-2</c:v>
                      </c:pt>
                      <c:pt idx="1828">
                        <c:v>-3.05846241377444E-2</c:v>
                      </c:pt>
                      <c:pt idx="1829">
                        <c:v>-3.05422617040574E-2</c:v>
                      </c:pt>
                      <c:pt idx="1830">
                        <c:v>-3.0528207172494801E-2</c:v>
                      </c:pt>
                      <c:pt idx="1831">
                        <c:v>-3.05692634276774E-2</c:v>
                      </c:pt>
                      <c:pt idx="1832">
                        <c:v>-3.0573654689863401E-2</c:v>
                      </c:pt>
                      <c:pt idx="1833">
                        <c:v>-3.0541963137318599E-2</c:v>
                      </c:pt>
                      <c:pt idx="1834">
                        <c:v>-3.0505462804663999E-2</c:v>
                      </c:pt>
                      <c:pt idx="1835">
                        <c:v>-3.0526758343342501E-2</c:v>
                      </c:pt>
                      <c:pt idx="1836">
                        <c:v>-3.0529824962800999E-2</c:v>
                      </c:pt>
                      <c:pt idx="1837">
                        <c:v>-3.0465767929957002E-2</c:v>
                      </c:pt>
                      <c:pt idx="1838">
                        <c:v>-3.0508709484814898E-2</c:v>
                      </c:pt>
                      <c:pt idx="1839">
                        <c:v>-3.0471510697455899E-2</c:v>
                      </c:pt>
                      <c:pt idx="1840">
                        <c:v>-3.04591019645137E-2</c:v>
                      </c:pt>
                      <c:pt idx="1841">
                        <c:v>-3.0443440685523501E-2</c:v>
                      </c:pt>
                      <c:pt idx="1842">
                        <c:v>-3.04545486188544E-2</c:v>
                      </c:pt>
                      <c:pt idx="1843">
                        <c:v>-3.0390807042167799E-2</c:v>
                      </c:pt>
                      <c:pt idx="1844">
                        <c:v>-3.0381548329329301E-2</c:v>
                      </c:pt>
                      <c:pt idx="1845">
                        <c:v>-3.03444089643874E-2</c:v>
                      </c:pt>
                      <c:pt idx="1846">
                        <c:v>-3.0357254211560498E-2</c:v>
                      </c:pt>
                      <c:pt idx="1847">
                        <c:v>-3.03426609208317E-2</c:v>
                      </c:pt>
                      <c:pt idx="1848">
                        <c:v>-3.0325235030832599E-2</c:v>
                      </c:pt>
                      <c:pt idx="1849">
                        <c:v>-3.0386676676009802E-2</c:v>
                      </c:pt>
                      <c:pt idx="1850">
                        <c:v>-3.03560075734392E-2</c:v>
                      </c:pt>
                      <c:pt idx="1851">
                        <c:v>-3.0359179658956799E-2</c:v>
                      </c:pt>
                      <c:pt idx="1852">
                        <c:v>-3.0329534900652901E-2</c:v>
                      </c:pt>
                      <c:pt idx="1853">
                        <c:v>-3.0354810459804898E-2</c:v>
                      </c:pt>
                      <c:pt idx="1854">
                        <c:v>-3.0322314986171599E-2</c:v>
                      </c:pt>
                      <c:pt idx="1855">
                        <c:v>-3.0338737771762901E-2</c:v>
                      </c:pt>
                      <c:pt idx="1856">
                        <c:v>-3.0293187609200301E-2</c:v>
                      </c:pt>
                      <c:pt idx="1857">
                        <c:v>-3.0295396750015201E-2</c:v>
                      </c:pt>
                      <c:pt idx="1858">
                        <c:v>-3.0254812295226301E-2</c:v>
                      </c:pt>
                      <c:pt idx="1859">
                        <c:v>-3.0273204873161302E-2</c:v>
                      </c:pt>
                      <c:pt idx="1860">
                        <c:v>-3.0236949670054501E-2</c:v>
                      </c:pt>
                      <c:pt idx="1861">
                        <c:v>-3.02507811352065E-2</c:v>
                      </c:pt>
                      <c:pt idx="1862">
                        <c:v>-3.0220604918790101E-2</c:v>
                      </c:pt>
                      <c:pt idx="1863">
                        <c:v>-3.0212239853148502E-2</c:v>
                      </c:pt>
                      <c:pt idx="1864">
                        <c:v>-3.0165174126575999E-2</c:v>
                      </c:pt>
                      <c:pt idx="1865">
                        <c:v>-3.0207471992852002E-2</c:v>
                      </c:pt>
                      <c:pt idx="1866">
                        <c:v>-3.0161494573428298E-2</c:v>
                      </c:pt>
                      <c:pt idx="1867">
                        <c:v>-3.01892063218673E-2</c:v>
                      </c:pt>
                      <c:pt idx="1868">
                        <c:v>-3.0158044744870199E-2</c:v>
                      </c:pt>
                      <c:pt idx="1869">
                        <c:v>-3.01242348846039E-2</c:v>
                      </c:pt>
                      <c:pt idx="1870">
                        <c:v>-3.0143068970896601E-2</c:v>
                      </c:pt>
                      <c:pt idx="1871">
                        <c:v>-3.0147410707751301E-2</c:v>
                      </c:pt>
                      <c:pt idx="1872">
                        <c:v>-3.0058279245679699E-2</c:v>
                      </c:pt>
                      <c:pt idx="1873">
                        <c:v>-3.0077535131971801E-2</c:v>
                      </c:pt>
                      <c:pt idx="1874">
                        <c:v>-3.0090175771833198E-2</c:v>
                      </c:pt>
                      <c:pt idx="1875">
                        <c:v>-3.0074373174836098E-2</c:v>
                      </c:pt>
                      <c:pt idx="1876">
                        <c:v>-3.00726596333417E-2</c:v>
                      </c:pt>
                      <c:pt idx="1877">
                        <c:v>-3.00878689976345E-2</c:v>
                      </c:pt>
                      <c:pt idx="1878">
                        <c:v>-3.0078235294515199E-2</c:v>
                      </c:pt>
                      <c:pt idx="1879">
                        <c:v>-3.0029767968402302E-2</c:v>
                      </c:pt>
                      <c:pt idx="1880">
                        <c:v>-3.0003268285611801E-2</c:v>
                      </c:pt>
                      <c:pt idx="1881">
                        <c:v>-3.0003290719813398E-2</c:v>
                      </c:pt>
                      <c:pt idx="1882">
                        <c:v>-3.00142912926099E-2</c:v>
                      </c:pt>
                      <c:pt idx="1883">
                        <c:v>-3.00149428816496E-2</c:v>
                      </c:pt>
                      <c:pt idx="1884">
                        <c:v>-3.00031658045899E-2</c:v>
                      </c:pt>
                      <c:pt idx="1885">
                        <c:v>-2.9996812793109302E-2</c:v>
                      </c:pt>
                      <c:pt idx="1886">
                        <c:v>-2.9925192448318799E-2</c:v>
                      </c:pt>
                      <c:pt idx="1887">
                        <c:v>-2.9991134321074801E-2</c:v>
                      </c:pt>
                      <c:pt idx="1888">
                        <c:v>-2.9957130141049299E-2</c:v>
                      </c:pt>
                      <c:pt idx="1889">
                        <c:v>-2.9942160916046501E-2</c:v>
                      </c:pt>
                      <c:pt idx="1890">
                        <c:v>-2.9907714323745602E-2</c:v>
                      </c:pt>
                      <c:pt idx="1891">
                        <c:v>-2.9901910796914798E-2</c:v>
                      </c:pt>
                      <c:pt idx="1892">
                        <c:v>-2.9934469120763502E-2</c:v>
                      </c:pt>
                      <c:pt idx="1893">
                        <c:v>-2.9892881805685601E-2</c:v>
                      </c:pt>
                      <c:pt idx="1894">
                        <c:v>-2.9893580413467898E-2</c:v>
                      </c:pt>
                      <c:pt idx="1895">
                        <c:v>-2.9876415480979E-2</c:v>
                      </c:pt>
                      <c:pt idx="1896">
                        <c:v>-2.9899871160430899E-2</c:v>
                      </c:pt>
                      <c:pt idx="1897">
                        <c:v>-2.98501279554685E-2</c:v>
                      </c:pt>
                      <c:pt idx="1898">
                        <c:v>-2.98219170704744E-2</c:v>
                      </c:pt>
                      <c:pt idx="1899">
                        <c:v>-2.9872940292787899E-2</c:v>
                      </c:pt>
                      <c:pt idx="1900">
                        <c:v>-2.9838241831472299E-2</c:v>
                      </c:pt>
                      <c:pt idx="1901">
                        <c:v>-2.9853184828820298E-2</c:v>
                      </c:pt>
                      <c:pt idx="1902">
                        <c:v>-2.9764913918053901E-2</c:v>
                      </c:pt>
                      <c:pt idx="1903">
                        <c:v>-2.9767305983515301E-2</c:v>
                      </c:pt>
                      <c:pt idx="1904">
                        <c:v>-2.97682250147417E-2</c:v>
                      </c:pt>
                      <c:pt idx="1905">
                        <c:v>-2.9765388402288501E-2</c:v>
                      </c:pt>
                      <c:pt idx="1906">
                        <c:v>-2.9756298314443302E-2</c:v>
                      </c:pt>
                      <c:pt idx="1907">
                        <c:v>-2.9742704207479299E-2</c:v>
                      </c:pt>
                      <c:pt idx="1908">
                        <c:v>-2.9737738601699901E-2</c:v>
                      </c:pt>
                      <c:pt idx="1909">
                        <c:v>-2.9739849438702701E-2</c:v>
                      </c:pt>
                      <c:pt idx="1910">
                        <c:v>-2.9702112693082799E-2</c:v>
                      </c:pt>
                      <c:pt idx="1911">
                        <c:v>-2.9688734154670399E-2</c:v>
                      </c:pt>
                      <c:pt idx="1912">
                        <c:v>-2.9663064495239401E-2</c:v>
                      </c:pt>
                      <c:pt idx="1913">
                        <c:v>-2.9648556191530999E-2</c:v>
                      </c:pt>
                      <c:pt idx="1914">
                        <c:v>-2.9659328512005399E-2</c:v>
                      </c:pt>
                      <c:pt idx="1915">
                        <c:v>-2.9603057589196499E-2</c:v>
                      </c:pt>
                      <c:pt idx="1916">
                        <c:v>-2.9653337718349101E-2</c:v>
                      </c:pt>
                      <c:pt idx="1917">
                        <c:v>-2.9645461541383599E-2</c:v>
                      </c:pt>
                      <c:pt idx="1918">
                        <c:v>-2.9612693684951501E-2</c:v>
                      </c:pt>
                      <c:pt idx="1919">
                        <c:v>-2.9638923641330198E-2</c:v>
                      </c:pt>
                      <c:pt idx="1920">
                        <c:v>-2.96114768925206E-2</c:v>
                      </c:pt>
                      <c:pt idx="1921">
                        <c:v>-2.9608457091950698E-2</c:v>
                      </c:pt>
                      <c:pt idx="1922">
                        <c:v>-2.9567810501684701E-2</c:v>
                      </c:pt>
                      <c:pt idx="1923">
                        <c:v>-2.9539052484587599E-2</c:v>
                      </c:pt>
                      <c:pt idx="1924">
                        <c:v>-2.9572754757266E-2</c:v>
                      </c:pt>
                      <c:pt idx="1925">
                        <c:v>-2.9576626516019399E-2</c:v>
                      </c:pt>
                      <c:pt idx="1926">
                        <c:v>-2.9498584110277101E-2</c:v>
                      </c:pt>
                      <c:pt idx="1927">
                        <c:v>-2.9560820122454801E-2</c:v>
                      </c:pt>
                      <c:pt idx="1928">
                        <c:v>-2.9508466108277499E-2</c:v>
                      </c:pt>
                      <c:pt idx="1929">
                        <c:v>-2.9519824020163701E-2</c:v>
                      </c:pt>
                      <c:pt idx="1930">
                        <c:v>-2.9518517317360299E-2</c:v>
                      </c:pt>
                      <c:pt idx="1931">
                        <c:v>-2.9504137926763801E-2</c:v>
                      </c:pt>
                      <c:pt idx="1932">
                        <c:v>-2.9460056146497E-2</c:v>
                      </c:pt>
                      <c:pt idx="1933">
                        <c:v>-2.9473149667701998E-2</c:v>
                      </c:pt>
                      <c:pt idx="1934">
                        <c:v>-2.9474495198331299E-2</c:v>
                      </c:pt>
                      <c:pt idx="1935">
                        <c:v>-2.9458326622283301E-2</c:v>
                      </c:pt>
                      <c:pt idx="1936">
                        <c:v>-2.9469674724677701E-2</c:v>
                      </c:pt>
                      <c:pt idx="1937">
                        <c:v>-2.94224785451827E-2</c:v>
                      </c:pt>
                      <c:pt idx="1938">
                        <c:v>-2.94397836792572E-2</c:v>
                      </c:pt>
                      <c:pt idx="1939">
                        <c:v>-2.9432543552134999E-2</c:v>
                      </c:pt>
                      <c:pt idx="1940">
                        <c:v>-2.93714710415038E-2</c:v>
                      </c:pt>
                      <c:pt idx="1941">
                        <c:v>-2.9395131406726699E-2</c:v>
                      </c:pt>
                      <c:pt idx="1942">
                        <c:v>-2.9431001391781599E-2</c:v>
                      </c:pt>
                      <c:pt idx="1943">
                        <c:v>-2.9353898212684099E-2</c:v>
                      </c:pt>
                      <c:pt idx="1944">
                        <c:v>-2.9310377277345E-2</c:v>
                      </c:pt>
                      <c:pt idx="1945">
                        <c:v>-2.93505068268234E-2</c:v>
                      </c:pt>
                      <c:pt idx="1946">
                        <c:v>-2.9349518475077999E-2</c:v>
                      </c:pt>
                      <c:pt idx="1947">
                        <c:v>-2.9344744474424599E-2</c:v>
                      </c:pt>
                      <c:pt idx="1948">
                        <c:v>-2.9319941266434502E-2</c:v>
                      </c:pt>
                      <c:pt idx="1949">
                        <c:v>-2.9351720297336101E-2</c:v>
                      </c:pt>
                      <c:pt idx="1950">
                        <c:v>-2.93384898133827E-2</c:v>
                      </c:pt>
                      <c:pt idx="1951">
                        <c:v>-2.9268303684887299E-2</c:v>
                      </c:pt>
                      <c:pt idx="1952">
                        <c:v>-2.9290346567831201E-2</c:v>
                      </c:pt>
                      <c:pt idx="1953">
                        <c:v>-2.9283309460272099E-2</c:v>
                      </c:pt>
                      <c:pt idx="1954">
                        <c:v>-2.9272075278408301E-2</c:v>
                      </c:pt>
                      <c:pt idx="1955">
                        <c:v>-2.9248882408006101E-2</c:v>
                      </c:pt>
                      <c:pt idx="1956">
                        <c:v>-2.92531923129201E-2</c:v>
                      </c:pt>
                      <c:pt idx="1957">
                        <c:v>-2.9223858944862999E-2</c:v>
                      </c:pt>
                      <c:pt idx="1958">
                        <c:v>-2.9214783191033201E-2</c:v>
                      </c:pt>
                      <c:pt idx="1959">
                        <c:v>-2.9248671660006099E-2</c:v>
                      </c:pt>
                      <c:pt idx="1960">
                        <c:v>-2.91625140247595E-2</c:v>
                      </c:pt>
                      <c:pt idx="1961">
                        <c:v>-2.9139960234934901E-2</c:v>
                      </c:pt>
                      <c:pt idx="1962">
                        <c:v>-2.91454114692687E-2</c:v>
                      </c:pt>
                      <c:pt idx="1963">
                        <c:v>-2.9148881523684798E-2</c:v>
                      </c:pt>
                      <c:pt idx="1964">
                        <c:v>-2.9188882560683201E-2</c:v>
                      </c:pt>
                      <c:pt idx="1965">
                        <c:v>-2.91776931592336E-2</c:v>
                      </c:pt>
                      <c:pt idx="1966">
                        <c:v>-2.9161559622903999E-2</c:v>
                      </c:pt>
                      <c:pt idx="1967">
                        <c:v>-2.9146412901785299E-2</c:v>
                      </c:pt>
                      <c:pt idx="1968">
                        <c:v>-2.9065565734341801E-2</c:v>
                      </c:pt>
                      <c:pt idx="1969">
                        <c:v>-2.91215571535186E-2</c:v>
                      </c:pt>
                      <c:pt idx="1970">
                        <c:v>-2.9088032480932099E-2</c:v>
                      </c:pt>
                      <c:pt idx="1971">
                        <c:v>-2.91056017960412E-2</c:v>
                      </c:pt>
                      <c:pt idx="1972">
                        <c:v>-2.9033707746458099E-2</c:v>
                      </c:pt>
                      <c:pt idx="1973">
                        <c:v>-2.9058308925775499E-2</c:v>
                      </c:pt>
                      <c:pt idx="1974">
                        <c:v>-2.9043375403899101E-2</c:v>
                      </c:pt>
                      <c:pt idx="1975">
                        <c:v>-2.90812845798714E-2</c:v>
                      </c:pt>
                      <c:pt idx="1976">
                        <c:v>-2.9028974327742599E-2</c:v>
                      </c:pt>
                      <c:pt idx="1977">
                        <c:v>-2.9044047910414601E-2</c:v>
                      </c:pt>
                      <c:pt idx="1978">
                        <c:v>-2.9036354832169702E-2</c:v>
                      </c:pt>
                      <c:pt idx="1979">
                        <c:v>-2.9037920454241299E-2</c:v>
                      </c:pt>
                      <c:pt idx="1980">
                        <c:v>-2.8981205540190701E-2</c:v>
                      </c:pt>
                      <c:pt idx="1981">
                        <c:v>-2.89526483149334E-2</c:v>
                      </c:pt>
                      <c:pt idx="1982">
                        <c:v>-2.8941234469286599E-2</c:v>
                      </c:pt>
                      <c:pt idx="1983">
                        <c:v>-2.89821536984377E-2</c:v>
                      </c:pt>
                      <c:pt idx="1984">
                        <c:v>-2.8981728333242002E-2</c:v>
                      </c:pt>
                      <c:pt idx="1985">
                        <c:v>-2.89410237898024E-2</c:v>
                      </c:pt>
                      <c:pt idx="1986">
                        <c:v>-2.89194988875183E-2</c:v>
                      </c:pt>
                      <c:pt idx="1987">
                        <c:v>-2.8933481804548699E-2</c:v>
                      </c:pt>
                      <c:pt idx="1988">
                        <c:v>-2.8938936644284201E-2</c:v>
                      </c:pt>
                      <c:pt idx="1989">
                        <c:v>-2.8962401520444301E-2</c:v>
                      </c:pt>
                      <c:pt idx="1990">
                        <c:v>-2.8896956485205901E-2</c:v>
                      </c:pt>
                      <c:pt idx="1991">
                        <c:v>-2.8884035720013801E-2</c:v>
                      </c:pt>
                      <c:pt idx="1992">
                        <c:v>-2.8834336863728299E-2</c:v>
                      </c:pt>
                      <c:pt idx="1993">
                        <c:v>-2.8875470560526001E-2</c:v>
                      </c:pt>
                      <c:pt idx="1994">
                        <c:v>-2.8854899356830201E-2</c:v>
                      </c:pt>
                      <c:pt idx="1995">
                        <c:v>-2.8840517537279599E-2</c:v>
                      </c:pt>
                      <c:pt idx="1996">
                        <c:v>-2.8815334683009002E-2</c:v>
                      </c:pt>
                      <c:pt idx="1997">
                        <c:v>-2.88545998523402E-2</c:v>
                      </c:pt>
                      <c:pt idx="1998">
                        <c:v>-2.8821993125623599E-2</c:v>
                      </c:pt>
                      <c:pt idx="1999">
                        <c:v>-2.8673127871927599E-2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885C-45A5-AB0E-2AFC830AC175}"/>
                  </c:ext>
                </c:extLst>
              </c15:ser>
            </c15:filteredScatterSeries>
            <c15:filteredScatterSeries>
              <c15:ser>
                <c:idx val="2"/>
                <c:order val="1"/>
                <c:tx>
                  <c:v>down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2"/>
                  <c:spPr>
                    <a:noFill/>
                    <a:ln w="9525">
                      <a:solidFill>
                        <a:srgbClr val="00B0F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'[manParal_Aries_Nb3Sn_Nb_Cu(SUBU2)DL_11_02_19.xlsx]data_Loop'!$H$13:$H$3924</c15:sqref>
                        </c15:formulaRef>
                      </c:ext>
                    </c:extLst>
                    <c:numCache>
                      <c:formatCode>General</c:formatCode>
                      <c:ptCount val="3912"/>
                      <c:pt idx="0">
                        <c:v>10000.05859375</c:v>
                      </c:pt>
                      <c:pt idx="1">
                        <c:v>9992.88623046875</c:v>
                      </c:pt>
                      <c:pt idx="2">
                        <c:v>9982.14013671875</c:v>
                      </c:pt>
                      <c:pt idx="3">
                        <c:v>9968.38330078125</c:v>
                      </c:pt>
                      <c:pt idx="4">
                        <c:v>9948.99609375</c:v>
                      </c:pt>
                      <c:pt idx="5">
                        <c:v>9929.5498046875</c:v>
                      </c:pt>
                      <c:pt idx="6">
                        <c:v>9909.9970703125</c:v>
                      </c:pt>
                      <c:pt idx="7">
                        <c:v>9889.53125</c:v>
                      </c:pt>
                      <c:pt idx="8">
                        <c:v>9869.123046875</c:v>
                      </c:pt>
                      <c:pt idx="9">
                        <c:v>9849.318359375</c:v>
                      </c:pt>
                      <c:pt idx="10">
                        <c:v>9829.47607421875</c:v>
                      </c:pt>
                      <c:pt idx="11">
                        <c:v>9754.29443359375</c:v>
                      </c:pt>
                      <c:pt idx="12">
                        <c:v>9743.8447265625</c:v>
                      </c:pt>
                      <c:pt idx="13">
                        <c:v>9664.36279296875</c:v>
                      </c:pt>
                      <c:pt idx="14">
                        <c:v>9650.4931640625</c:v>
                      </c:pt>
                      <c:pt idx="15">
                        <c:v>9629.53125</c:v>
                      </c:pt>
                      <c:pt idx="16">
                        <c:v>9609.7138671875</c:v>
                      </c:pt>
                      <c:pt idx="17">
                        <c:v>9588.56396484375</c:v>
                      </c:pt>
                      <c:pt idx="18">
                        <c:v>9569.0361328125</c:v>
                      </c:pt>
                      <c:pt idx="19">
                        <c:v>9550.26220703125</c:v>
                      </c:pt>
                      <c:pt idx="20">
                        <c:v>9529.87939453125</c:v>
                      </c:pt>
                      <c:pt idx="21">
                        <c:v>9509.2705078125</c:v>
                      </c:pt>
                      <c:pt idx="22">
                        <c:v>9489.71728515625</c:v>
                      </c:pt>
                      <c:pt idx="23">
                        <c:v>9470.01318359375</c:v>
                      </c:pt>
                      <c:pt idx="24">
                        <c:v>9449.99462890625</c:v>
                      </c:pt>
                      <c:pt idx="25">
                        <c:v>9430.1650390625</c:v>
                      </c:pt>
                      <c:pt idx="26">
                        <c:v>9409.970703125</c:v>
                      </c:pt>
                      <c:pt idx="27">
                        <c:v>9389.51220703125</c:v>
                      </c:pt>
                      <c:pt idx="28">
                        <c:v>9369.7451171875</c:v>
                      </c:pt>
                      <c:pt idx="29">
                        <c:v>9350.15380859375</c:v>
                      </c:pt>
                      <c:pt idx="30">
                        <c:v>9329.74560546875</c:v>
                      </c:pt>
                      <c:pt idx="31">
                        <c:v>9308.9853515625</c:v>
                      </c:pt>
                      <c:pt idx="32">
                        <c:v>9289.38232421875</c:v>
                      </c:pt>
                      <c:pt idx="33">
                        <c:v>9270.3828125</c:v>
                      </c:pt>
                      <c:pt idx="34">
                        <c:v>9249.60986328125</c:v>
                      </c:pt>
                      <c:pt idx="35">
                        <c:v>9229.17626953125</c:v>
                      </c:pt>
                      <c:pt idx="36">
                        <c:v>9209.82421875</c:v>
                      </c:pt>
                      <c:pt idx="37">
                        <c:v>9189.47900390625</c:v>
                      </c:pt>
                      <c:pt idx="38">
                        <c:v>9169.0458984375</c:v>
                      </c:pt>
                      <c:pt idx="39">
                        <c:v>9149.69384765625</c:v>
                      </c:pt>
                      <c:pt idx="40">
                        <c:v>9130.16552734375</c:v>
                      </c:pt>
                      <c:pt idx="41">
                        <c:v>9109.97119140625</c:v>
                      </c:pt>
                      <c:pt idx="42">
                        <c:v>9090.39306640625</c:v>
                      </c:pt>
                      <c:pt idx="43">
                        <c:v>9070.60107421875</c:v>
                      </c:pt>
                      <c:pt idx="44">
                        <c:v>9049.50146484375</c:v>
                      </c:pt>
                      <c:pt idx="45">
                        <c:v>9029.68408203125</c:v>
                      </c:pt>
                      <c:pt idx="46">
                        <c:v>9010.33203125</c:v>
                      </c:pt>
                      <c:pt idx="47">
                        <c:v>8989.99951171875</c:v>
                      </c:pt>
                      <c:pt idx="48">
                        <c:v>8969.427734375</c:v>
                      </c:pt>
                      <c:pt idx="49">
                        <c:v>8949.40966796875</c:v>
                      </c:pt>
                      <c:pt idx="50">
                        <c:v>8929.41650390625</c:v>
                      </c:pt>
                      <c:pt idx="51">
                        <c:v>8909.259765625</c:v>
                      </c:pt>
                      <c:pt idx="52">
                        <c:v>8888.93994140625</c:v>
                      </c:pt>
                      <c:pt idx="53">
                        <c:v>8868.12939453125</c:v>
                      </c:pt>
                      <c:pt idx="54">
                        <c:v>8847.92236328125</c:v>
                      </c:pt>
                      <c:pt idx="55">
                        <c:v>8828.3310546875</c:v>
                      </c:pt>
                      <c:pt idx="56">
                        <c:v>8809.55712890625</c:v>
                      </c:pt>
                      <c:pt idx="57">
                        <c:v>8789.38818359375</c:v>
                      </c:pt>
                      <c:pt idx="58">
                        <c:v>8769.5458984375</c:v>
                      </c:pt>
                      <c:pt idx="59">
                        <c:v>8750.91064453125</c:v>
                      </c:pt>
                      <c:pt idx="60">
                        <c:v>8731.15625</c:v>
                      </c:pt>
                      <c:pt idx="61">
                        <c:v>8711.23876953125</c:v>
                      </c:pt>
                      <c:pt idx="62">
                        <c:v>8691.27099609375</c:v>
                      </c:pt>
                      <c:pt idx="63">
                        <c:v>8669.59228515625</c:v>
                      </c:pt>
                      <c:pt idx="64">
                        <c:v>8647.03369140625</c:v>
                      </c:pt>
                      <c:pt idx="65">
                        <c:v>8628.4619140625</c:v>
                      </c:pt>
                      <c:pt idx="66">
                        <c:v>8610.46826171875</c:v>
                      </c:pt>
                      <c:pt idx="67">
                        <c:v>8589.93408203125</c:v>
                      </c:pt>
                      <c:pt idx="68">
                        <c:v>8569.94091796875</c:v>
                      </c:pt>
                      <c:pt idx="69">
                        <c:v>8550.5634765625</c:v>
                      </c:pt>
                      <c:pt idx="70">
                        <c:v>8531.0732421875</c:v>
                      </c:pt>
                      <c:pt idx="71">
                        <c:v>8511.26904296875</c:v>
                      </c:pt>
                      <c:pt idx="72">
                        <c:v>8490.91064453125</c:v>
                      </c:pt>
                      <c:pt idx="73">
                        <c:v>8469.47119140625</c:v>
                      </c:pt>
                      <c:pt idx="74">
                        <c:v>8447.88134765625</c:v>
                      </c:pt>
                      <c:pt idx="75">
                        <c:v>8428.70556640625</c:v>
                      </c:pt>
                      <c:pt idx="76">
                        <c:v>8409.5673828125</c:v>
                      </c:pt>
                      <c:pt idx="77">
                        <c:v>8390.353515625</c:v>
                      </c:pt>
                      <c:pt idx="78">
                        <c:v>8371.41650390625</c:v>
                      </c:pt>
                      <c:pt idx="79">
                        <c:v>8351.4609375</c:v>
                      </c:pt>
                      <c:pt idx="80">
                        <c:v>8331.83251953125</c:v>
                      </c:pt>
                      <c:pt idx="81">
                        <c:v>8311.638671875</c:v>
                      </c:pt>
                      <c:pt idx="82">
                        <c:v>8291.68310546875</c:v>
                      </c:pt>
                      <c:pt idx="83">
                        <c:v>8272.1044921875</c:v>
                      </c:pt>
                      <c:pt idx="84">
                        <c:v>8252.0859375</c:v>
                      </c:pt>
                      <c:pt idx="85">
                        <c:v>8230.92333984375</c:v>
                      </c:pt>
                      <c:pt idx="86">
                        <c:v>8210.95556640625</c:v>
                      </c:pt>
                      <c:pt idx="87">
                        <c:v>8192.2072753906305</c:v>
                      </c:pt>
                      <c:pt idx="88">
                        <c:v>8171.35888671875</c:v>
                      </c:pt>
                      <c:pt idx="89">
                        <c:v>8150.7116699218795</c:v>
                      </c:pt>
                      <c:pt idx="90">
                        <c:v>8131.34716796875</c:v>
                      </c:pt>
                      <c:pt idx="91">
                        <c:v>8111.9699707031205</c:v>
                      </c:pt>
                      <c:pt idx="92">
                        <c:v>8092.0144042968795</c:v>
                      </c:pt>
                      <c:pt idx="93">
                        <c:v>8071.4052734375</c:v>
                      </c:pt>
                      <c:pt idx="94">
                        <c:v>8051.65087890625</c:v>
                      </c:pt>
                      <c:pt idx="95">
                        <c:v>8032.0598144531295</c:v>
                      </c:pt>
                      <c:pt idx="96">
                        <c:v>8011.62646484375</c:v>
                      </c:pt>
                      <c:pt idx="97">
                        <c:v>7991.6711425781205</c:v>
                      </c:pt>
                      <c:pt idx="98">
                        <c:v>7972.0676269531295</c:v>
                      </c:pt>
                      <c:pt idx="99">
                        <c:v>7951.6467285156205</c:v>
                      </c:pt>
                      <c:pt idx="100">
                        <c:v>7931.2763671875</c:v>
                      </c:pt>
                      <c:pt idx="101">
                        <c:v>7911.0947265625</c:v>
                      </c:pt>
                      <c:pt idx="102">
                        <c:v>7891.302734375</c:v>
                      </c:pt>
                      <c:pt idx="103">
                        <c:v>7871.74951171875</c:v>
                      </c:pt>
                      <c:pt idx="104">
                        <c:v>7852.1081542968795</c:v>
                      </c:pt>
                      <c:pt idx="105">
                        <c:v>7832.0646972656295</c:v>
                      </c:pt>
                      <c:pt idx="106">
                        <c:v>7811.505859375</c:v>
                      </c:pt>
                      <c:pt idx="107">
                        <c:v>7790.9970703125</c:v>
                      </c:pt>
                      <c:pt idx="108">
                        <c:v>7771.2678222656295</c:v>
                      </c:pt>
                      <c:pt idx="109">
                        <c:v>7751.8278808593795</c:v>
                      </c:pt>
                      <c:pt idx="110">
                        <c:v>7731.55810546875</c:v>
                      </c:pt>
                      <c:pt idx="111">
                        <c:v>7711.8034667968795</c:v>
                      </c:pt>
                      <c:pt idx="112">
                        <c:v>7691.8981933593795</c:v>
                      </c:pt>
                      <c:pt idx="113">
                        <c:v>7671.91796875</c:v>
                      </c:pt>
                      <c:pt idx="114">
                        <c:v>7652.1262207031205</c:v>
                      </c:pt>
                      <c:pt idx="115">
                        <c:v>7631.76806640625</c:v>
                      </c:pt>
                      <c:pt idx="116">
                        <c:v>7611.7746582031205</c:v>
                      </c:pt>
                      <c:pt idx="117">
                        <c:v>7591.7814941406205</c:v>
                      </c:pt>
                      <c:pt idx="118">
                        <c:v>7571.1218261718705</c:v>
                      </c:pt>
                      <c:pt idx="119">
                        <c:v>7550.95263671875</c:v>
                      </c:pt>
                      <c:pt idx="120">
                        <c:v>7530.6828613281295</c:v>
                      </c:pt>
                      <c:pt idx="121">
                        <c:v>7509.6708984375</c:v>
                      </c:pt>
                      <c:pt idx="122">
                        <c:v>7489.58935546875</c:v>
                      </c:pt>
                      <c:pt idx="123">
                        <c:v>7469.7849121093705</c:v>
                      </c:pt>
                      <c:pt idx="124">
                        <c:v>7449.81689453125</c:v>
                      </c:pt>
                      <c:pt idx="125">
                        <c:v>7431.6467285156205</c:v>
                      </c:pt>
                      <c:pt idx="126">
                        <c:v>7413.3010253906295</c:v>
                      </c:pt>
                      <c:pt idx="127">
                        <c:v>7392.8679199218795</c:v>
                      </c:pt>
                      <c:pt idx="128">
                        <c:v>7372.7111816406205</c:v>
                      </c:pt>
                      <c:pt idx="129">
                        <c:v>7352.7556152343705</c:v>
                      </c:pt>
                      <c:pt idx="130">
                        <c:v>7332.5361328125</c:v>
                      </c:pt>
                      <c:pt idx="131">
                        <c:v>7312.7692871093705</c:v>
                      </c:pt>
                      <c:pt idx="132">
                        <c:v>7292.8010253906295</c:v>
                      </c:pt>
                      <c:pt idx="133">
                        <c:v>7272.85791015625</c:v>
                      </c:pt>
                      <c:pt idx="134">
                        <c:v>7253.015625</c:v>
                      </c:pt>
                      <c:pt idx="135">
                        <c:v>7233.1481933593795</c:v>
                      </c:pt>
                      <c:pt idx="136">
                        <c:v>7213.2302246093705</c:v>
                      </c:pt>
                      <c:pt idx="137">
                        <c:v>7193.513671875</c:v>
                      </c:pt>
                      <c:pt idx="138">
                        <c:v>7172.9421386718705</c:v>
                      </c:pt>
                      <c:pt idx="139">
                        <c:v>7152.65966796875</c:v>
                      </c:pt>
                      <c:pt idx="140">
                        <c:v>7133.408203125</c:v>
                      </c:pt>
                      <c:pt idx="141">
                        <c:v>7113.27685546875</c:v>
                      </c:pt>
                      <c:pt idx="142">
                        <c:v>7092.9191894531295</c:v>
                      </c:pt>
                      <c:pt idx="143">
                        <c:v>7073.1142578125</c:v>
                      </c:pt>
                      <c:pt idx="144">
                        <c:v>7053.1208496093705</c:v>
                      </c:pt>
                      <c:pt idx="145">
                        <c:v>7032.9267578125</c:v>
                      </c:pt>
                      <c:pt idx="146">
                        <c:v>7013.5495605468705</c:v>
                      </c:pt>
                      <c:pt idx="147">
                        <c:v>6993.8327636718705</c:v>
                      </c:pt>
                      <c:pt idx="148">
                        <c:v>6973.4248046875</c:v>
                      </c:pt>
                      <c:pt idx="149">
                        <c:v>6952.337890625</c:v>
                      </c:pt>
                      <c:pt idx="150">
                        <c:v>6931.16259765625</c:v>
                      </c:pt>
                      <c:pt idx="151">
                        <c:v>6912.1875</c:v>
                      </c:pt>
                      <c:pt idx="152">
                        <c:v>6893.7409667968795</c:v>
                      </c:pt>
                      <c:pt idx="153">
                        <c:v>6873.9616699218795</c:v>
                      </c:pt>
                      <c:pt idx="154">
                        <c:v>6854.0061035156205</c:v>
                      </c:pt>
                      <c:pt idx="155">
                        <c:v>6834.0126953125</c:v>
                      </c:pt>
                      <c:pt idx="156">
                        <c:v>6812.97607421875</c:v>
                      </c:pt>
                      <c:pt idx="157">
                        <c:v>6792.9704589843795</c:v>
                      </c:pt>
                      <c:pt idx="158">
                        <c:v>6773.8571777343705</c:v>
                      </c:pt>
                      <c:pt idx="159">
                        <c:v>6753.1220703125</c:v>
                      </c:pt>
                      <c:pt idx="160">
                        <c:v>6732.89013671875</c:v>
                      </c:pt>
                      <c:pt idx="161">
                        <c:v>6713.7646484375</c:v>
                      </c:pt>
                      <c:pt idx="162">
                        <c:v>6693.8464355468705</c:v>
                      </c:pt>
                      <c:pt idx="163">
                        <c:v>6673.4758300781205</c:v>
                      </c:pt>
                      <c:pt idx="164">
                        <c:v>6653.6589355468705</c:v>
                      </c:pt>
                      <c:pt idx="165">
                        <c:v>6633.38916015625</c:v>
                      </c:pt>
                      <c:pt idx="166">
                        <c:v>6613.1823730468705</c:v>
                      </c:pt>
                      <c:pt idx="167">
                        <c:v>6593.4030761718705</c:v>
                      </c:pt>
                      <c:pt idx="168">
                        <c:v>6573.18310546875</c:v>
                      </c:pt>
                      <c:pt idx="169">
                        <c:v>6553.2021484375</c:v>
                      </c:pt>
                      <c:pt idx="170">
                        <c:v>6533.68701171875</c:v>
                      </c:pt>
                      <c:pt idx="171">
                        <c:v>6513.50537109375</c:v>
                      </c:pt>
                      <c:pt idx="172">
                        <c:v>6492.5061035156205</c:v>
                      </c:pt>
                      <c:pt idx="173">
                        <c:v>6472.7014160156205</c:v>
                      </c:pt>
                      <c:pt idx="174">
                        <c:v>6453.525390625</c:v>
                      </c:pt>
                      <c:pt idx="175">
                        <c:v>6432.7902832031205</c:v>
                      </c:pt>
                      <c:pt idx="176">
                        <c:v>6412.9482421875</c:v>
                      </c:pt>
                      <c:pt idx="177">
                        <c:v>6392.8796386718705</c:v>
                      </c:pt>
                      <c:pt idx="178">
                        <c:v>6372.89892578125</c:v>
                      </c:pt>
                      <c:pt idx="179">
                        <c:v>6353.3708496093705</c:v>
                      </c:pt>
                      <c:pt idx="180">
                        <c:v>6333.8176269531295</c:v>
                      </c:pt>
                      <c:pt idx="181">
                        <c:v>6314.4279785156205</c:v>
                      </c:pt>
                      <c:pt idx="182">
                        <c:v>6293.8310546875</c:v>
                      </c:pt>
                      <c:pt idx="183">
                        <c:v>6273.87548828125</c:v>
                      </c:pt>
                      <c:pt idx="184">
                        <c:v>6253.7062988281295</c:v>
                      </c:pt>
                      <c:pt idx="185">
                        <c:v>6233.1350097656295</c:v>
                      </c:pt>
                      <c:pt idx="186">
                        <c:v>6212.52587890625</c:v>
                      </c:pt>
                      <c:pt idx="187">
                        <c:v>6192.4191894531295</c:v>
                      </c:pt>
                      <c:pt idx="188">
                        <c:v>6172.4636230468705</c:v>
                      </c:pt>
                      <c:pt idx="189">
                        <c:v>6151.9423828125</c:v>
                      </c:pt>
                      <c:pt idx="190">
                        <c:v>6131.7102050781205</c:v>
                      </c:pt>
                      <c:pt idx="191">
                        <c:v>6113.4645996093705</c:v>
                      </c:pt>
                      <c:pt idx="192">
                        <c:v>6095.0808105468705</c:v>
                      </c:pt>
                      <c:pt idx="193">
                        <c:v>6073.21435546875</c:v>
                      </c:pt>
                      <c:pt idx="194">
                        <c:v>6052.44140625</c:v>
                      </c:pt>
                      <c:pt idx="195">
                        <c:v>6033.7431640625</c:v>
                      </c:pt>
                      <c:pt idx="196">
                        <c:v>6014.1650390625</c:v>
                      </c:pt>
                      <c:pt idx="197">
                        <c:v>5994.20947265625</c:v>
                      </c:pt>
                      <c:pt idx="198">
                        <c:v>5974.4172363281295</c:v>
                      </c:pt>
                      <c:pt idx="199">
                        <c:v>5954.0087890625</c:v>
                      </c:pt>
                      <c:pt idx="200">
                        <c:v>5934.0280761718705</c:v>
                      </c:pt>
                      <c:pt idx="201">
                        <c:v>5915.1416015625</c:v>
                      </c:pt>
                      <c:pt idx="202">
                        <c:v>5895.5759277343705</c:v>
                      </c:pt>
                      <c:pt idx="203">
                        <c:v>5874.9035644531295</c:v>
                      </c:pt>
                      <c:pt idx="204">
                        <c:v>5854.4826660156205</c:v>
                      </c:pt>
                      <c:pt idx="205">
                        <c:v>5834.1247558593795</c:v>
                      </c:pt>
                      <c:pt idx="206">
                        <c:v>5814.35791015625</c:v>
                      </c:pt>
                      <c:pt idx="207">
                        <c:v>5795.3581542968795</c:v>
                      </c:pt>
                      <c:pt idx="208">
                        <c:v>5774.9753417968795</c:v>
                      </c:pt>
                      <c:pt idx="209">
                        <c:v>5755.0322265625</c:v>
                      </c:pt>
                      <c:pt idx="210">
                        <c:v>5735.6298828125</c:v>
                      </c:pt>
                      <c:pt idx="211">
                        <c:v>5715.435546875</c:v>
                      </c:pt>
                      <c:pt idx="212">
                        <c:v>5695.0524902343795</c:v>
                      </c:pt>
                      <c:pt idx="213">
                        <c:v>5674.88330078125</c:v>
                      </c:pt>
                      <c:pt idx="214">
                        <c:v>5655.09130859375</c:v>
                      </c:pt>
                      <c:pt idx="215">
                        <c:v>5635.1984863281205</c:v>
                      </c:pt>
                      <c:pt idx="216">
                        <c:v>5615.4189453125</c:v>
                      </c:pt>
                      <c:pt idx="217">
                        <c:v>5595.2624511718795</c:v>
                      </c:pt>
                      <c:pt idx="218">
                        <c:v>5574.8669433593705</c:v>
                      </c:pt>
                      <c:pt idx="219">
                        <c:v>5555.0998535156205</c:v>
                      </c:pt>
                      <c:pt idx="220">
                        <c:v>5535.5466308593705</c:v>
                      </c:pt>
                      <c:pt idx="221">
                        <c:v>5515.1638183593705</c:v>
                      </c:pt>
                      <c:pt idx="222">
                        <c:v>5494.5041503906295</c:v>
                      </c:pt>
                      <c:pt idx="223">
                        <c:v>5475.1018066406295</c:v>
                      </c:pt>
                      <c:pt idx="224">
                        <c:v>5455.548828125</c:v>
                      </c:pt>
                      <c:pt idx="225">
                        <c:v>5435.5935058593705</c:v>
                      </c:pt>
                      <c:pt idx="226">
                        <c:v>5415.8015136718795</c:v>
                      </c:pt>
                      <c:pt idx="227">
                        <c:v>5395.7453613281205</c:v>
                      </c:pt>
                      <c:pt idx="228">
                        <c:v>5374.9094238281205</c:v>
                      </c:pt>
                      <c:pt idx="229">
                        <c:v>5353.3693847656205</c:v>
                      </c:pt>
                      <c:pt idx="230">
                        <c:v>5333.6779785156205</c:v>
                      </c:pt>
                      <c:pt idx="231">
                        <c:v>5315.3195800781205</c:v>
                      </c:pt>
                      <c:pt idx="232">
                        <c:v>5295.4521484375</c:v>
                      </c:pt>
                      <c:pt idx="233">
                        <c:v>5275.2578125</c:v>
                      </c:pt>
                      <c:pt idx="234">
                        <c:v>5255.5412597656205</c:v>
                      </c:pt>
                      <c:pt idx="235">
                        <c:v>5235.3845214843795</c:v>
                      </c:pt>
                      <c:pt idx="236">
                        <c:v>5215.3662109375</c:v>
                      </c:pt>
                      <c:pt idx="237">
                        <c:v>5195.10888671875</c:v>
                      </c:pt>
                      <c:pt idx="238">
                        <c:v>5174.91455078125</c:v>
                      </c:pt>
                      <c:pt idx="239">
                        <c:v>5154.7829589843795</c:v>
                      </c:pt>
                      <c:pt idx="240">
                        <c:v>5135.3679199218795</c:v>
                      </c:pt>
                      <c:pt idx="241">
                        <c:v>5116.19189453125</c:v>
                      </c:pt>
                      <c:pt idx="242">
                        <c:v>5095.74609375</c:v>
                      </c:pt>
                      <c:pt idx="243">
                        <c:v>5075.9792480468705</c:v>
                      </c:pt>
                      <c:pt idx="244">
                        <c:v>5055.89794921875</c:v>
                      </c:pt>
                      <c:pt idx="245">
                        <c:v>5035.46484375</c:v>
                      </c:pt>
                      <c:pt idx="246">
                        <c:v>5015.8991699218795</c:v>
                      </c:pt>
                      <c:pt idx="247">
                        <c:v>4995.8806152343795</c:v>
                      </c:pt>
                      <c:pt idx="248">
                        <c:v>4975.24609375</c:v>
                      </c:pt>
                      <c:pt idx="249">
                        <c:v>4955.7180175781205</c:v>
                      </c:pt>
                      <c:pt idx="250">
                        <c:v>4936.5671386718795</c:v>
                      </c:pt>
                      <c:pt idx="251">
                        <c:v>4916.1591796875</c:v>
                      </c:pt>
                      <c:pt idx="252">
                        <c:v>4896.392578125</c:v>
                      </c:pt>
                      <c:pt idx="253">
                        <c:v>4876.185546875</c:v>
                      </c:pt>
                      <c:pt idx="254">
                        <c:v>4855.9909667968705</c:v>
                      </c:pt>
                      <c:pt idx="255">
                        <c:v>4836.62646484375</c:v>
                      </c:pt>
                      <c:pt idx="256">
                        <c:v>4816.7841796875</c:v>
                      </c:pt>
                      <c:pt idx="257">
                        <c:v>4796.4765625</c:v>
                      </c:pt>
                      <c:pt idx="258">
                        <c:v>4776.1813964843795</c:v>
                      </c:pt>
                      <c:pt idx="259">
                        <c:v>4756.11279296875</c:v>
                      </c:pt>
                      <c:pt idx="260">
                        <c:v>4736.0944824218795</c:v>
                      </c:pt>
                      <c:pt idx="261">
                        <c:v>4716.51611328125</c:v>
                      </c:pt>
                      <c:pt idx="262">
                        <c:v>4696.72412109375</c:v>
                      </c:pt>
                      <c:pt idx="263">
                        <c:v>4676.73095703125</c:v>
                      </c:pt>
                      <c:pt idx="264">
                        <c:v>4656.3479003906295</c:v>
                      </c:pt>
                      <c:pt idx="265">
                        <c:v>4636.3798828125</c:v>
                      </c:pt>
                      <c:pt idx="266">
                        <c:v>4616.6130371093705</c:v>
                      </c:pt>
                      <c:pt idx="267">
                        <c:v>4596.3933105468705</c:v>
                      </c:pt>
                      <c:pt idx="268">
                        <c:v>4576.52587890625</c:v>
                      </c:pt>
                      <c:pt idx="269">
                        <c:v>4556.11767578125</c:v>
                      </c:pt>
                      <c:pt idx="270">
                        <c:v>4535.59619140625</c:v>
                      </c:pt>
                      <c:pt idx="271">
                        <c:v>4516.11865234375</c:v>
                      </c:pt>
                      <c:pt idx="272">
                        <c:v>4495.9997558593705</c:v>
                      </c:pt>
                      <c:pt idx="273">
                        <c:v>4475.51611328125</c:v>
                      </c:pt>
                      <c:pt idx="274">
                        <c:v>4456.4658203125</c:v>
                      </c:pt>
                      <c:pt idx="275">
                        <c:v>4436.92529296875</c:v>
                      </c:pt>
                      <c:pt idx="276">
                        <c:v>4416.52978515625</c:v>
                      </c:pt>
                      <c:pt idx="277">
                        <c:v>4395.6813964843795</c:v>
                      </c:pt>
                      <c:pt idx="278">
                        <c:v>4375.6882324218795</c:v>
                      </c:pt>
                      <c:pt idx="279">
                        <c:v>4356.5627441406295</c:v>
                      </c:pt>
                      <c:pt idx="280">
                        <c:v>4336.8210449218795</c:v>
                      </c:pt>
                      <c:pt idx="281">
                        <c:v>4317.205078125</c:v>
                      </c:pt>
                      <c:pt idx="282">
                        <c:v>4296.9853515625</c:v>
                      </c:pt>
                      <c:pt idx="283">
                        <c:v>4276.60205078125</c:v>
                      </c:pt>
                      <c:pt idx="284">
                        <c:v>4256.6340332031295</c:v>
                      </c:pt>
                      <c:pt idx="285">
                        <c:v>4236.46484375</c:v>
                      </c:pt>
                      <c:pt idx="286">
                        <c:v>4215.79248046875</c:v>
                      </c:pt>
                      <c:pt idx="287">
                        <c:v>4195.6232910156205</c:v>
                      </c:pt>
                      <c:pt idx="288">
                        <c:v>4175.6931152343795</c:v>
                      </c:pt>
                      <c:pt idx="289">
                        <c:v>4155.0837402343795</c:v>
                      </c:pt>
                      <c:pt idx="290">
                        <c:v>4133.8957519531295</c:v>
                      </c:pt>
                      <c:pt idx="291">
                        <c:v>4113.9025878906295</c:v>
                      </c:pt>
                      <c:pt idx="292">
                        <c:v>4095.9088134765602</c:v>
                      </c:pt>
                      <c:pt idx="293">
                        <c:v>4075.9532470703102</c:v>
                      </c:pt>
                      <c:pt idx="294">
                        <c:v>4056.2366943359398</c:v>
                      </c:pt>
                      <c:pt idx="295">
                        <c:v>4037.4002685546898</c:v>
                      </c:pt>
                      <c:pt idx="296">
                        <c:v>4017.57055664063</c:v>
                      </c:pt>
                      <c:pt idx="297">
                        <c:v>3998.017578125</c:v>
                      </c:pt>
                      <c:pt idx="298">
                        <c:v>3978.0242919921898</c:v>
                      </c:pt>
                      <c:pt idx="299">
                        <c:v>3957.6536865234398</c:v>
                      </c:pt>
                      <c:pt idx="300">
                        <c:v>3936.08862304687</c:v>
                      </c:pt>
                      <c:pt idx="301">
                        <c:v>3916.0576171875</c:v>
                      </c:pt>
                      <c:pt idx="302">
                        <c:v>3897.4727783203102</c:v>
                      </c:pt>
                      <c:pt idx="303">
                        <c:v>3877.68090820313</c:v>
                      </c:pt>
                      <c:pt idx="304">
                        <c:v>3857.8260498046898</c:v>
                      </c:pt>
                      <c:pt idx="305">
                        <c:v>3838.0465087890602</c:v>
                      </c:pt>
                      <c:pt idx="306">
                        <c:v>3818.3172607421898</c:v>
                      </c:pt>
                      <c:pt idx="307">
                        <c:v>3798.412109375</c:v>
                      </c:pt>
                      <c:pt idx="308">
                        <c:v>3777.8404541015602</c:v>
                      </c:pt>
                      <c:pt idx="309">
                        <c:v>3757.39453125</c:v>
                      </c:pt>
                      <c:pt idx="310">
                        <c:v>3738.0048828125</c:v>
                      </c:pt>
                      <c:pt idx="311">
                        <c:v>3718.6402587890602</c:v>
                      </c:pt>
                      <c:pt idx="312">
                        <c:v>3697.3895263671898</c:v>
                      </c:pt>
                      <c:pt idx="313">
                        <c:v>3676.9688720703102</c:v>
                      </c:pt>
                      <c:pt idx="314">
                        <c:v>3658.04467773438</c:v>
                      </c:pt>
                      <c:pt idx="315">
                        <c:v>3637.67431640625</c:v>
                      </c:pt>
                      <c:pt idx="316">
                        <c:v>3617.47973632812</c:v>
                      </c:pt>
                      <c:pt idx="317">
                        <c:v>3597.9013671875</c:v>
                      </c:pt>
                      <c:pt idx="318">
                        <c:v>3578.0968017578102</c:v>
                      </c:pt>
                      <c:pt idx="319">
                        <c:v>3558.3299560546898</c:v>
                      </c:pt>
                      <c:pt idx="320">
                        <c:v>3537.9468994140602</c:v>
                      </c:pt>
                      <c:pt idx="321">
                        <c:v>3517.72729492188</c:v>
                      </c:pt>
                      <c:pt idx="322">
                        <c:v>3498.17407226562</c:v>
                      </c:pt>
                      <c:pt idx="323">
                        <c:v>3478.58325195313</c:v>
                      </c:pt>
                      <c:pt idx="324">
                        <c:v>3458.7535400390602</c:v>
                      </c:pt>
                      <c:pt idx="325">
                        <c:v>3438.3956298828102</c:v>
                      </c:pt>
                      <c:pt idx="326">
                        <c:v>3418.46533203125</c:v>
                      </c:pt>
                      <c:pt idx="327">
                        <c:v>3398.6607666015602</c:v>
                      </c:pt>
                      <c:pt idx="328">
                        <c:v>3378.4537353515602</c:v>
                      </c:pt>
                      <c:pt idx="329">
                        <c:v>3358.02026367188</c:v>
                      </c:pt>
                      <c:pt idx="330">
                        <c:v>3337.9892578125</c:v>
                      </c:pt>
                      <c:pt idx="331">
                        <c:v>3318.6373291015602</c:v>
                      </c:pt>
                      <c:pt idx="332">
                        <c:v>3298.4681396484398</c:v>
                      </c:pt>
                      <c:pt idx="333">
                        <c:v>3278.50024414063</c:v>
                      </c:pt>
                      <c:pt idx="334">
                        <c:v>3258.90942382812</c:v>
                      </c:pt>
                      <c:pt idx="335">
                        <c:v>3238.90356445313</c:v>
                      </c:pt>
                      <c:pt idx="336">
                        <c:v>3218.4954833984398</c:v>
                      </c:pt>
                      <c:pt idx="337">
                        <c:v>3197.7100830078102</c:v>
                      </c:pt>
                      <c:pt idx="338">
                        <c:v>3178.34545898438</c:v>
                      </c:pt>
                      <c:pt idx="339">
                        <c:v>3158.76708984375</c:v>
                      </c:pt>
                      <c:pt idx="340">
                        <c:v>3138.15771484375</c:v>
                      </c:pt>
                      <c:pt idx="341">
                        <c:v>3118.1898193359398</c:v>
                      </c:pt>
                      <c:pt idx="342">
                        <c:v>3098.46069335937</c:v>
                      </c:pt>
                      <c:pt idx="343">
                        <c:v>3078.9073486328102</c:v>
                      </c:pt>
                      <c:pt idx="344">
                        <c:v>3059.0775146484398</c:v>
                      </c:pt>
                      <c:pt idx="345">
                        <c:v>3037.62573242188</c:v>
                      </c:pt>
                      <c:pt idx="346">
                        <c:v>3017.29296875</c:v>
                      </c:pt>
                      <c:pt idx="347">
                        <c:v>2998.7081298828102</c:v>
                      </c:pt>
                      <c:pt idx="348">
                        <c:v>2978.85717773438</c:v>
                      </c:pt>
                      <c:pt idx="349">
                        <c:v>2958.89282226562</c:v>
                      </c:pt>
                      <c:pt idx="350">
                        <c:v>2938.2960205078102</c:v>
                      </c:pt>
                      <c:pt idx="351">
                        <c:v>2917.9130859375</c:v>
                      </c:pt>
                      <c:pt idx="352">
                        <c:v>2898.3599853515602</c:v>
                      </c:pt>
                      <c:pt idx="353">
                        <c:v>2877.9517822265602</c:v>
                      </c:pt>
                      <c:pt idx="354">
                        <c:v>2857.4932861328102</c:v>
                      </c:pt>
                      <c:pt idx="355">
                        <c:v>2837.48754882813</c:v>
                      </c:pt>
                      <c:pt idx="356">
                        <c:v>2817.1170654296898</c:v>
                      </c:pt>
                      <c:pt idx="357">
                        <c:v>2796.52026367187</c:v>
                      </c:pt>
                      <c:pt idx="358">
                        <c:v>2777.7467041015602</c:v>
                      </c:pt>
                      <c:pt idx="359">
                        <c:v>2757.75341796875</c:v>
                      </c:pt>
                      <c:pt idx="360">
                        <c:v>2737.5087890625</c:v>
                      </c:pt>
                      <c:pt idx="361">
                        <c:v>2717.54077148438</c:v>
                      </c:pt>
                      <c:pt idx="362">
                        <c:v>2698.0001220703102</c:v>
                      </c:pt>
                      <c:pt idx="363">
                        <c:v>2678.74877929687</c:v>
                      </c:pt>
                      <c:pt idx="364">
                        <c:v>2658.5921630859398</c:v>
                      </c:pt>
                      <c:pt idx="365">
                        <c:v>2639.41625976562</c:v>
                      </c:pt>
                      <c:pt idx="366">
                        <c:v>2619.1715087890602</c:v>
                      </c:pt>
                      <c:pt idx="367">
                        <c:v>2598.77587890625</c:v>
                      </c:pt>
                      <c:pt idx="368">
                        <c:v>2579.36108398438</c:v>
                      </c:pt>
                      <c:pt idx="369">
                        <c:v>2559.6068115234398</c:v>
                      </c:pt>
                      <c:pt idx="370">
                        <c:v>2539.4627685546898</c:v>
                      </c:pt>
                      <c:pt idx="371">
                        <c:v>2519.6329345703102</c:v>
                      </c:pt>
                      <c:pt idx="372">
                        <c:v>2499.6019287109398</c:v>
                      </c:pt>
                      <c:pt idx="373">
                        <c:v>2479.62133789062</c:v>
                      </c:pt>
                      <c:pt idx="374">
                        <c:v>2459.6533203125</c:v>
                      </c:pt>
                      <c:pt idx="375">
                        <c:v>2439.47143554687</c:v>
                      </c:pt>
                      <c:pt idx="376">
                        <c:v>2419.1134033203102</c:v>
                      </c:pt>
                      <c:pt idx="377">
                        <c:v>2399.5098876953102</c:v>
                      </c:pt>
                      <c:pt idx="378">
                        <c:v>2379.6424560546898</c:v>
                      </c:pt>
                      <c:pt idx="379">
                        <c:v>2358.6307373046898</c:v>
                      </c:pt>
                      <c:pt idx="380">
                        <c:v>2339.0399169921898</c:v>
                      </c:pt>
                      <c:pt idx="381">
                        <c:v>2319.6378173828102</c:v>
                      </c:pt>
                      <c:pt idx="382">
                        <c:v>2299.68237304687</c:v>
                      </c:pt>
                      <c:pt idx="383">
                        <c:v>2280.0914306640602</c:v>
                      </c:pt>
                      <c:pt idx="384">
                        <c:v>2260.0855712890602</c:v>
                      </c:pt>
                      <c:pt idx="385">
                        <c:v>2239.51391601562</c:v>
                      </c:pt>
                      <c:pt idx="386">
                        <c:v>2219.48291015625</c:v>
                      </c:pt>
                      <c:pt idx="387">
                        <c:v>2200.244140625</c:v>
                      </c:pt>
                      <c:pt idx="388">
                        <c:v>2180.2635498046898</c:v>
                      </c:pt>
                      <c:pt idx="389">
                        <c:v>2160.1195068359398</c:v>
                      </c:pt>
                      <c:pt idx="390">
                        <c:v>2140.32739257813</c:v>
                      </c:pt>
                      <c:pt idx="391">
                        <c:v>2120.27124023438</c:v>
                      </c:pt>
                      <c:pt idx="392">
                        <c:v>2100.1146240234398</c:v>
                      </c:pt>
                      <c:pt idx="393">
                        <c:v>2079.9327392578102</c:v>
                      </c:pt>
                      <c:pt idx="394">
                        <c:v>2060.1029052734398</c:v>
                      </c:pt>
                      <c:pt idx="395">
                        <c:v>2040.32348632813</c:v>
                      </c:pt>
                      <c:pt idx="396">
                        <c:v>2019.3495483398401</c:v>
                      </c:pt>
                      <c:pt idx="397">
                        <c:v>1999.39404296875</c:v>
                      </c:pt>
                      <c:pt idx="398">
                        <c:v>1980.3942260742199</c:v>
                      </c:pt>
                      <c:pt idx="399">
                        <c:v>1960.162109375</c:v>
                      </c:pt>
                      <c:pt idx="400">
                        <c:v>1939.955078125</c:v>
                      </c:pt>
                      <c:pt idx="401">
                        <c:v>1920.1378784179699</c:v>
                      </c:pt>
                      <c:pt idx="402">
                        <c:v>1899.56628417969</c:v>
                      </c:pt>
                      <c:pt idx="403">
                        <c:v>1879.20837402344</c:v>
                      </c:pt>
                      <c:pt idx="404">
                        <c:v>1859.9443969726599</c:v>
                      </c:pt>
                      <c:pt idx="405">
                        <c:v>1840.10205078125</c:v>
                      </c:pt>
                      <c:pt idx="406">
                        <c:v>1819.75671386719</c:v>
                      </c:pt>
                      <c:pt idx="407">
                        <c:v>1800.16589355469</c:v>
                      </c:pt>
                      <c:pt idx="408">
                        <c:v>1779.7326049804699</c:v>
                      </c:pt>
                      <c:pt idx="409">
                        <c:v>1759.57592773438</c:v>
                      </c:pt>
                      <c:pt idx="410">
                        <c:v>1740.0227661132801</c:v>
                      </c:pt>
                      <c:pt idx="411">
                        <c:v>1660.22595214844</c:v>
                      </c:pt>
                      <c:pt idx="412">
                        <c:v>1652.2161254882801</c:v>
                      </c:pt>
                      <c:pt idx="413">
                        <c:v>1635.42932128906</c:v>
                      </c:pt>
                      <c:pt idx="414">
                        <c:v>1618.07666015625</c:v>
                      </c:pt>
                      <c:pt idx="415">
                        <c:v>1599.30310058594</c:v>
                      </c:pt>
                      <c:pt idx="416">
                        <c:v>1578.8320922851599</c:v>
                      </c:pt>
                      <c:pt idx="417">
                        <c:v>1559.6184692382801</c:v>
                      </c:pt>
                      <c:pt idx="418">
                        <c:v>1539.48693847656</c:v>
                      </c:pt>
                      <c:pt idx="419">
                        <c:v>1519.10388183594</c:v>
                      </c:pt>
                      <c:pt idx="420">
                        <c:v>1498.8716430664099</c:v>
                      </c:pt>
                      <c:pt idx="421">
                        <c:v>1478.2622680664099</c:v>
                      </c:pt>
                      <c:pt idx="422">
                        <c:v>1458.4451293945301</c:v>
                      </c:pt>
                      <c:pt idx="423">
                        <c:v>1438.26330566406</c:v>
                      </c:pt>
                      <c:pt idx="424">
                        <c:v>1417.515625</c:v>
                      </c:pt>
                      <c:pt idx="425">
                        <c:v>1397.91223144531</c:v>
                      </c:pt>
                      <c:pt idx="426">
                        <c:v>1379.6919555664099</c:v>
                      </c:pt>
                      <c:pt idx="427">
                        <c:v>1361.10705566406</c:v>
                      </c:pt>
                      <c:pt idx="428">
                        <c:v>1340.1204223632801</c:v>
                      </c:pt>
                      <c:pt idx="429">
                        <c:v>1319.6996459960901</c:v>
                      </c:pt>
                      <c:pt idx="430">
                        <c:v>1300.49865722656</c:v>
                      </c:pt>
                      <c:pt idx="431">
                        <c:v>1280.7066040039099</c:v>
                      </c:pt>
                      <c:pt idx="432">
                        <c:v>1260.90197753906</c:v>
                      </c:pt>
                      <c:pt idx="433">
                        <c:v>1240.9213256835901</c:v>
                      </c:pt>
                      <c:pt idx="434">
                        <c:v>1220.5382690429699</c:v>
                      </c:pt>
                      <c:pt idx="435">
                        <c:v>1200.51989746094</c:v>
                      </c:pt>
                      <c:pt idx="436">
                        <c:v>1180.4638671875</c:v>
                      </c:pt>
                      <c:pt idx="437">
                        <c:v>1160.06823730469</c:v>
                      </c:pt>
                      <c:pt idx="438">
                        <c:v>1140.12524414062</c:v>
                      </c:pt>
                      <c:pt idx="439">
                        <c:v>1120.5596313476599</c:v>
                      </c:pt>
                      <c:pt idx="440">
                        <c:v>1100.78015136719</c:v>
                      </c:pt>
                      <c:pt idx="441">
                        <c:v>1080.76171875</c:v>
                      </c:pt>
                      <c:pt idx="442">
                        <c:v>1060.91943359375</c:v>
                      </c:pt>
                      <c:pt idx="443">
                        <c:v>1041.1399536132801</c:v>
                      </c:pt>
                      <c:pt idx="444">
                        <c:v>1020.76947021484</c:v>
                      </c:pt>
                      <c:pt idx="445">
                        <c:v>1000.58764648438</c:v>
                      </c:pt>
                      <c:pt idx="446">
                        <c:v>980.94650268554699</c:v>
                      </c:pt>
                      <c:pt idx="447">
                        <c:v>960.91555786132801</c:v>
                      </c:pt>
                      <c:pt idx="448">
                        <c:v>940.96005249023403</c:v>
                      </c:pt>
                      <c:pt idx="449">
                        <c:v>920.95425415039097</c:v>
                      </c:pt>
                      <c:pt idx="450">
                        <c:v>900.74725341796898</c:v>
                      </c:pt>
                      <c:pt idx="451">
                        <c:v>881.14382934570301</c:v>
                      </c:pt>
                      <c:pt idx="452">
                        <c:v>860.974609375</c:v>
                      </c:pt>
                      <c:pt idx="453">
                        <c:v>840.78018188476597</c:v>
                      </c:pt>
                      <c:pt idx="454">
                        <c:v>821.36535644531295</c:v>
                      </c:pt>
                      <c:pt idx="455">
                        <c:v>801.37213134765602</c:v>
                      </c:pt>
                      <c:pt idx="456">
                        <c:v>780.57412719726597</c:v>
                      </c:pt>
                      <c:pt idx="457">
                        <c:v>760.56832885742199</c:v>
                      </c:pt>
                      <c:pt idx="458">
                        <c:v>741.16705322265602</c:v>
                      </c:pt>
                      <c:pt idx="459">
                        <c:v>720.98617553710903</c:v>
                      </c:pt>
                      <c:pt idx="460">
                        <c:v>701.14385986328102</c:v>
                      </c:pt>
                      <c:pt idx="461">
                        <c:v>681.32669067382801</c:v>
                      </c:pt>
                      <c:pt idx="462">
                        <c:v>661.14486694335903</c:v>
                      </c:pt>
                      <c:pt idx="463">
                        <c:v>641.13906860351597</c:v>
                      </c:pt>
                      <c:pt idx="464">
                        <c:v>621.14581298828102</c:v>
                      </c:pt>
                      <c:pt idx="465">
                        <c:v>601.152587890625</c:v>
                      </c:pt>
                      <c:pt idx="466">
                        <c:v>581.18453979492199</c:v>
                      </c:pt>
                      <c:pt idx="467">
                        <c:v>561.002685546875</c:v>
                      </c:pt>
                      <c:pt idx="468">
                        <c:v>541.03457641601597</c:v>
                      </c:pt>
                      <c:pt idx="469">
                        <c:v>521.36827087402298</c:v>
                      </c:pt>
                      <c:pt idx="470">
                        <c:v>501.31217956542997</c:v>
                      </c:pt>
                      <c:pt idx="471">
                        <c:v>480.94172668457003</c:v>
                      </c:pt>
                      <c:pt idx="472">
                        <c:v>460.75990295410202</c:v>
                      </c:pt>
                      <c:pt idx="473">
                        <c:v>440.57807922363298</c:v>
                      </c:pt>
                      <c:pt idx="474">
                        <c:v>420.77345275878901</c:v>
                      </c:pt>
                      <c:pt idx="475">
                        <c:v>400.55386352539102</c:v>
                      </c:pt>
                      <c:pt idx="476">
                        <c:v>380.53594970703102</c:v>
                      </c:pt>
                      <c:pt idx="477">
                        <c:v>361.33538818359398</c:v>
                      </c:pt>
                      <c:pt idx="478">
                        <c:v>341.54336547851602</c:v>
                      </c:pt>
                      <c:pt idx="479">
                        <c:v>320.94656372070301</c:v>
                      </c:pt>
                      <c:pt idx="480">
                        <c:v>300.13600158691401</c:v>
                      </c:pt>
                      <c:pt idx="481">
                        <c:v>280.77149963378901</c:v>
                      </c:pt>
                      <c:pt idx="482">
                        <c:v>260.97946166992199</c:v>
                      </c:pt>
                      <c:pt idx="483">
                        <c:v>240.94850921630899</c:v>
                      </c:pt>
                      <c:pt idx="484">
                        <c:v>221.33251190185501</c:v>
                      </c:pt>
                      <c:pt idx="485">
                        <c:v>200.911750793457</c:v>
                      </c:pt>
                      <c:pt idx="486">
                        <c:v>180.66726684570301</c:v>
                      </c:pt>
                      <c:pt idx="487">
                        <c:v>160.44793701171901</c:v>
                      </c:pt>
                      <c:pt idx="488">
                        <c:v>140.11521148681601</c:v>
                      </c:pt>
                      <c:pt idx="489">
                        <c:v>119.945941925049</c:v>
                      </c:pt>
                      <c:pt idx="490">
                        <c:v>99.550445556640597</c:v>
                      </c:pt>
                      <c:pt idx="491">
                        <c:v>79.180107116699205</c:v>
                      </c:pt>
                      <c:pt idx="492">
                        <c:v>58.973119735717802</c:v>
                      </c:pt>
                      <c:pt idx="493">
                        <c:v>39.709264755249002</c:v>
                      </c:pt>
                      <c:pt idx="494">
                        <c:v>21.350761413574201</c:v>
                      </c:pt>
                      <c:pt idx="495">
                        <c:v>1.8479351997375499</c:v>
                      </c:pt>
                      <c:pt idx="496">
                        <c:v>-18.5728211402893</c:v>
                      </c:pt>
                      <c:pt idx="497">
                        <c:v>-38.3773736953735</c:v>
                      </c:pt>
                      <c:pt idx="498">
                        <c:v>-57.968160629272496</c:v>
                      </c:pt>
                      <c:pt idx="499">
                        <c:v>-78.1625785827637</c:v>
                      </c:pt>
                      <c:pt idx="500">
                        <c:v>-98.180957794189496</c:v>
                      </c:pt>
                      <c:pt idx="501">
                        <c:v>-118.186756134033</c:v>
                      </c:pt>
                      <c:pt idx="502">
                        <c:v>-138.55721282958999</c:v>
                      </c:pt>
                      <c:pt idx="503">
                        <c:v>-158.38697052001999</c:v>
                      </c:pt>
                      <c:pt idx="504">
                        <c:v>-177.81435394287101</c:v>
                      </c:pt>
                      <c:pt idx="505">
                        <c:v>-197.80758666992199</c:v>
                      </c:pt>
                      <c:pt idx="506">
                        <c:v>-218.027153015137</c:v>
                      </c:pt>
                      <c:pt idx="507">
                        <c:v>-238.020378112793</c:v>
                      </c:pt>
                      <c:pt idx="508">
                        <c:v>-257.77468109130899</c:v>
                      </c:pt>
                      <c:pt idx="509">
                        <c:v>-277.74275207519503</c:v>
                      </c:pt>
                      <c:pt idx="510">
                        <c:v>-298.32696533203102</c:v>
                      </c:pt>
                      <c:pt idx="511">
                        <c:v>-318.332763671875</c:v>
                      </c:pt>
                      <c:pt idx="512">
                        <c:v>-337.76014709472702</c:v>
                      </c:pt>
                      <c:pt idx="513">
                        <c:v>-357.56477355957003</c:v>
                      </c:pt>
                      <c:pt idx="514">
                        <c:v>-377.92266845703102</c:v>
                      </c:pt>
                      <c:pt idx="515">
                        <c:v>-398.12966918945301</c:v>
                      </c:pt>
                      <c:pt idx="516">
                        <c:v>-417.95941162109398</c:v>
                      </c:pt>
                      <c:pt idx="517">
                        <c:v>-437.96519470214798</c:v>
                      </c:pt>
                      <c:pt idx="518">
                        <c:v>-458.31051635742199</c:v>
                      </c:pt>
                      <c:pt idx="519">
                        <c:v>-478.68096923828102</c:v>
                      </c:pt>
                      <c:pt idx="520">
                        <c:v>-498.35983276367199</c:v>
                      </c:pt>
                      <c:pt idx="521">
                        <c:v>-517.98838806152298</c:v>
                      </c:pt>
                      <c:pt idx="522">
                        <c:v>-537.95645141601597</c:v>
                      </c:pt>
                      <c:pt idx="523">
                        <c:v>-557.71078491210903</c:v>
                      </c:pt>
                      <c:pt idx="524">
                        <c:v>-577.50283813476597</c:v>
                      </c:pt>
                      <c:pt idx="525">
                        <c:v>-597.70980834960903</c:v>
                      </c:pt>
                      <c:pt idx="526">
                        <c:v>-617.69046020507801</c:v>
                      </c:pt>
                      <c:pt idx="527">
                        <c:v>-637.52023315429699</c:v>
                      </c:pt>
                      <c:pt idx="528">
                        <c:v>-657.76495361328102</c:v>
                      </c:pt>
                      <c:pt idx="529">
                        <c:v>-677.93423461914097</c:v>
                      </c:pt>
                      <c:pt idx="530">
                        <c:v>-697.71371459960903</c:v>
                      </c:pt>
                      <c:pt idx="531">
                        <c:v>-717.48059082031205</c:v>
                      </c:pt>
                      <c:pt idx="532">
                        <c:v>-737.49896240234398</c:v>
                      </c:pt>
                      <c:pt idx="533">
                        <c:v>-757.54251098632801</c:v>
                      </c:pt>
                      <c:pt idx="534">
                        <c:v>-777.51058959960903</c:v>
                      </c:pt>
                      <c:pt idx="535">
                        <c:v>-797.89361572265602</c:v>
                      </c:pt>
                      <c:pt idx="536">
                        <c:v>-818.11315917968795</c:v>
                      </c:pt>
                      <c:pt idx="537">
                        <c:v>-838.33273315429699</c:v>
                      </c:pt>
                      <c:pt idx="538">
                        <c:v>-858.35113525390602</c:v>
                      </c:pt>
                      <c:pt idx="539">
                        <c:v>-877.76596069335903</c:v>
                      </c:pt>
                      <c:pt idx="540">
                        <c:v>-897.92263793945301</c:v>
                      </c:pt>
                      <c:pt idx="541">
                        <c:v>-918.33078002929699</c:v>
                      </c:pt>
                      <c:pt idx="542">
                        <c:v>-938.53778076171898</c:v>
                      </c:pt>
                      <c:pt idx="543">
                        <c:v>-958.31726074218795</c:v>
                      </c:pt>
                      <c:pt idx="544">
                        <c:v>-977.73208618164097</c:v>
                      </c:pt>
                      <c:pt idx="545">
                        <c:v>-997.49899291992199</c:v>
                      </c:pt>
                      <c:pt idx="546">
                        <c:v>-1017.89459228516</c:v>
                      </c:pt>
                      <c:pt idx="547">
                        <c:v>-1037.900390625</c:v>
                      </c:pt>
                      <c:pt idx="548">
                        <c:v>-1058.1325073242199</c:v>
                      </c:pt>
                      <c:pt idx="549">
                        <c:v>-1078.3017578125</c:v>
                      </c:pt>
                      <c:pt idx="550">
                        <c:v>-1097.43994140625</c:v>
                      </c:pt>
                      <c:pt idx="551">
                        <c:v>-1117.49609375</c:v>
                      </c:pt>
                      <c:pt idx="552">
                        <c:v>-1138.14318847656</c:v>
                      </c:pt>
                      <c:pt idx="553">
                        <c:v>-1158.3627319335901</c:v>
                      </c:pt>
                      <c:pt idx="554">
                        <c:v>-1178.7835083007801</c:v>
                      </c:pt>
                      <c:pt idx="555">
                        <c:v>-1199.19165039062</c:v>
                      </c:pt>
                      <c:pt idx="556">
                        <c:v>-1219.3357543945301</c:v>
                      </c:pt>
                      <c:pt idx="557">
                        <c:v>-1239.30383300781</c:v>
                      </c:pt>
                      <c:pt idx="558">
                        <c:v>-1259.68688964844</c:v>
                      </c:pt>
                      <c:pt idx="559">
                        <c:v>-1279.89392089844</c:v>
                      </c:pt>
                      <c:pt idx="560">
                        <c:v>-1298.49133300781</c:v>
                      </c:pt>
                      <c:pt idx="561">
                        <c:v>-1317.6546020507801</c:v>
                      </c:pt>
                      <c:pt idx="562">
                        <c:v>-1339.1064453125</c:v>
                      </c:pt>
                      <c:pt idx="563">
                        <c:v>-1358.7224731445301</c:v>
                      </c:pt>
                      <c:pt idx="564">
                        <c:v>-1377.14392089844</c:v>
                      </c:pt>
                      <c:pt idx="565">
                        <c:v>-1397.1371459960901</c:v>
                      </c:pt>
                      <c:pt idx="566">
                        <c:v>-1417.2435913085901</c:v>
                      </c:pt>
                      <c:pt idx="567">
                        <c:v>-1437.43798828125</c:v>
                      </c:pt>
                      <c:pt idx="568">
                        <c:v>-1457.06652832031</c:v>
                      </c:pt>
                      <c:pt idx="569">
                        <c:v>-1476.6680297851599</c:v>
                      </c:pt>
                      <c:pt idx="570">
                        <c:v>-1497.0617065429699</c:v>
                      </c:pt>
                      <c:pt idx="571">
                        <c:v>-1517.49499511719</c:v>
                      </c:pt>
                      <c:pt idx="572">
                        <c:v>-1537.1487426757801</c:v>
                      </c:pt>
                      <c:pt idx="573">
                        <c:v>-1557.5569458007801</c:v>
                      </c:pt>
                      <c:pt idx="574">
                        <c:v>-1577.9525756835901</c:v>
                      </c:pt>
                      <c:pt idx="575">
                        <c:v>-1597.1536254882801</c:v>
                      </c:pt>
                      <c:pt idx="576">
                        <c:v>-1617.14685058594</c:v>
                      </c:pt>
                      <c:pt idx="577">
                        <c:v>-1637.1652221679699</c:v>
                      </c:pt>
                      <c:pt idx="578">
                        <c:v>-1656.7434692382801</c:v>
                      </c:pt>
                      <c:pt idx="579">
                        <c:v>-1676.6990356445301</c:v>
                      </c:pt>
                      <c:pt idx="580">
                        <c:v>-1696.9060668945301</c:v>
                      </c:pt>
                      <c:pt idx="581">
                        <c:v>-1716.74841308594</c:v>
                      </c:pt>
                      <c:pt idx="582">
                        <c:v>-1736.7542114257801</c:v>
                      </c:pt>
                      <c:pt idx="583">
                        <c:v>-1757.14978027344</c:v>
                      </c:pt>
                      <c:pt idx="584">
                        <c:v>-1777.19323730469</c:v>
                      </c:pt>
                      <c:pt idx="585">
                        <c:v>-1797.4002075195301</c:v>
                      </c:pt>
                      <c:pt idx="586">
                        <c:v>-1817.00366210938</c:v>
                      </c:pt>
                      <c:pt idx="587">
                        <c:v>-1836.82092285156</c:v>
                      </c:pt>
                      <c:pt idx="588">
                        <c:v>-1857.43029785156</c:v>
                      </c:pt>
                      <c:pt idx="589">
                        <c:v>-1877.1970825195301</c:v>
                      </c:pt>
                      <c:pt idx="590">
                        <c:v>-1896.9639282226599</c:v>
                      </c:pt>
                      <c:pt idx="591">
                        <c:v>-1917.19616699219</c:v>
                      </c:pt>
                      <c:pt idx="592">
                        <c:v>-1937.0385131835901</c:v>
                      </c:pt>
                      <c:pt idx="593">
                        <c:v>-1956.6921997070301</c:v>
                      </c:pt>
                      <c:pt idx="594">
                        <c:v>-1976.45910644531</c:v>
                      </c:pt>
                      <c:pt idx="595">
                        <c:v>-1997.181640625</c:v>
                      </c:pt>
                      <c:pt idx="596">
                        <c:v>-2017.1748657226599</c:v>
                      </c:pt>
                      <c:pt idx="597">
                        <c:v>-2036.3884887695301</c:v>
                      </c:pt>
                      <c:pt idx="598">
                        <c:v>-2056.62060546875</c:v>
                      </c:pt>
                      <c:pt idx="599">
                        <c:v>-2076.8275146484398</c:v>
                      </c:pt>
                      <c:pt idx="600">
                        <c:v>-2096.64477539062</c:v>
                      </c:pt>
                      <c:pt idx="601">
                        <c:v>-2117.0906982421898</c:v>
                      </c:pt>
                      <c:pt idx="602">
                        <c:v>-2137.4736328125</c:v>
                      </c:pt>
                      <c:pt idx="603">
                        <c:v>-2157.6680908203102</c:v>
                      </c:pt>
                      <c:pt idx="604">
                        <c:v>-2177.6990966796898</c:v>
                      </c:pt>
                      <c:pt idx="605">
                        <c:v>-2197.5289306640602</c:v>
                      </c:pt>
                      <c:pt idx="606">
                        <c:v>-2217.2957763671898</c:v>
                      </c:pt>
                      <c:pt idx="607">
                        <c:v>-2236.8865966796898</c:v>
                      </c:pt>
                      <c:pt idx="608">
                        <c:v>-2257.3450927734398</c:v>
                      </c:pt>
                      <c:pt idx="609">
                        <c:v>-2277.09936523438</c:v>
                      </c:pt>
                      <c:pt idx="610">
                        <c:v>-2296.8662109375</c:v>
                      </c:pt>
                      <c:pt idx="611">
                        <c:v>-2316.9725341796898</c:v>
                      </c:pt>
                      <c:pt idx="612">
                        <c:v>-2336.9281005859398</c:v>
                      </c:pt>
                      <c:pt idx="613">
                        <c:v>-2356.6697998046898</c:v>
                      </c:pt>
                      <c:pt idx="614">
                        <c:v>-2376.3360595703102</c:v>
                      </c:pt>
                      <c:pt idx="615">
                        <c:v>-2397.72509765625</c:v>
                      </c:pt>
                      <c:pt idx="616">
                        <c:v>-2417.95727539062</c:v>
                      </c:pt>
                      <c:pt idx="617">
                        <c:v>-2436.7559814453102</c:v>
                      </c:pt>
                      <c:pt idx="618">
                        <c:v>-2456.54809570313</c:v>
                      </c:pt>
                      <c:pt idx="619">
                        <c:v>-2477.0443115234398</c:v>
                      </c:pt>
                      <c:pt idx="620">
                        <c:v>-2497.74169921875</c:v>
                      </c:pt>
                      <c:pt idx="621">
                        <c:v>-2518.0115966796898</c:v>
                      </c:pt>
                      <c:pt idx="622">
                        <c:v>-2537.9921875</c:v>
                      </c:pt>
                      <c:pt idx="623">
                        <c:v>-2558.32495117187</c:v>
                      </c:pt>
                      <c:pt idx="624">
                        <c:v>-2578.2552490234398</c:v>
                      </c:pt>
                      <c:pt idx="625">
                        <c:v>-2598.43701171875</c:v>
                      </c:pt>
                      <c:pt idx="626">
                        <c:v>-2619.6123046875</c:v>
                      </c:pt>
                      <c:pt idx="627">
                        <c:v>-2638.5618896484398</c:v>
                      </c:pt>
                      <c:pt idx="628">
                        <c:v>-2658.01440429687</c:v>
                      </c:pt>
                      <c:pt idx="629">
                        <c:v>-2677.60522460938</c:v>
                      </c:pt>
                      <c:pt idx="630">
                        <c:v>-2696.1397705078102</c:v>
                      </c:pt>
                      <c:pt idx="631">
                        <c:v>-2717.1263427734398</c:v>
                      </c:pt>
                      <c:pt idx="632">
                        <c:v>-2738.17578125</c:v>
                      </c:pt>
                      <c:pt idx="633">
                        <c:v>-2757.21337890625</c:v>
                      </c:pt>
                      <c:pt idx="634">
                        <c:v>-2776.1629638671898</c:v>
                      </c:pt>
                      <c:pt idx="635">
                        <c:v>-2796.5963134765602</c:v>
                      </c:pt>
                      <c:pt idx="636">
                        <c:v>-2817.24340820313</c:v>
                      </c:pt>
                      <c:pt idx="637">
                        <c:v>-2837.6138916015602</c:v>
                      </c:pt>
                      <c:pt idx="638">
                        <c:v>-2857.34301757813</c:v>
                      </c:pt>
                      <c:pt idx="639">
                        <c:v>-2876.58178710938</c:v>
                      </c:pt>
                      <c:pt idx="640">
                        <c:v>-2896.48706054687</c:v>
                      </c:pt>
                      <c:pt idx="641">
                        <c:v>-2916.48022460937</c:v>
                      </c:pt>
                      <c:pt idx="642">
                        <c:v>-2936.8507080078102</c:v>
                      </c:pt>
                      <c:pt idx="643">
                        <c:v>-2956.6427001953102</c:v>
                      </c:pt>
                      <c:pt idx="644">
                        <c:v>-2976.0447998046898</c:v>
                      </c:pt>
                      <c:pt idx="645">
                        <c:v>-2996.4405517578102</c:v>
                      </c:pt>
                      <c:pt idx="646">
                        <c:v>-3016.6602783203102</c:v>
                      </c:pt>
                      <c:pt idx="647">
                        <c:v>-3036.70385742188</c:v>
                      </c:pt>
                      <c:pt idx="648">
                        <c:v>-3056.5211181640602</c:v>
                      </c:pt>
                      <c:pt idx="649">
                        <c:v>-3076.52685546875</c:v>
                      </c:pt>
                      <c:pt idx="650">
                        <c:v>-3096.31884765625</c:v>
                      </c:pt>
                      <c:pt idx="651">
                        <c:v>-3116.1109619140602</c:v>
                      </c:pt>
                      <c:pt idx="652">
                        <c:v>-3136.31787109375</c:v>
                      </c:pt>
                      <c:pt idx="653">
                        <c:v>-3157.4930419921898</c:v>
                      </c:pt>
                      <c:pt idx="654">
                        <c:v>-3178.55517578125</c:v>
                      </c:pt>
                      <c:pt idx="655">
                        <c:v>-3197.7939453125</c:v>
                      </c:pt>
                      <c:pt idx="656">
                        <c:v>-3217.2843017578102</c:v>
                      </c:pt>
                      <c:pt idx="657">
                        <c:v>-3237.6546630859398</c:v>
                      </c:pt>
                      <c:pt idx="658">
                        <c:v>-3257.91186523438</c:v>
                      </c:pt>
                      <c:pt idx="659">
                        <c:v>-3278.37036132812</c:v>
                      </c:pt>
                      <c:pt idx="660">
                        <c:v>-3299.0048828125</c:v>
                      </c:pt>
                      <c:pt idx="661">
                        <c:v>-3319.35034179687</c:v>
                      </c:pt>
                      <c:pt idx="662">
                        <c:v>-3339.34350585937</c:v>
                      </c:pt>
                      <c:pt idx="663">
                        <c:v>-3358.16723632812</c:v>
                      </c:pt>
                      <c:pt idx="664">
                        <c:v>-3376.5635986328102</c:v>
                      </c:pt>
                      <c:pt idx="665">
                        <c:v>-3396.06640625</c:v>
                      </c:pt>
                      <c:pt idx="666">
                        <c:v>-3416.18530273438</c:v>
                      </c:pt>
                      <c:pt idx="667">
                        <c:v>-3436.2037353515602</c:v>
                      </c:pt>
                      <c:pt idx="668">
                        <c:v>-3456.19702148438</c:v>
                      </c:pt>
                      <c:pt idx="669">
                        <c:v>-3476.1273193359398</c:v>
                      </c:pt>
                      <c:pt idx="670">
                        <c:v>-3496.0703125</c:v>
                      </c:pt>
                      <c:pt idx="671">
                        <c:v>-3516.4407958984398</c:v>
                      </c:pt>
                      <c:pt idx="672">
                        <c:v>-3536.7860107421898</c:v>
                      </c:pt>
                      <c:pt idx="673">
                        <c:v>-3556.3642578125</c:v>
                      </c:pt>
                      <c:pt idx="674">
                        <c:v>-3576.5838623046898</c:v>
                      </c:pt>
                      <c:pt idx="675">
                        <c:v>-3596.4512939453102</c:v>
                      </c:pt>
                      <c:pt idx="676">
                        <c:v>-3615.67749023438</c:v>
                      </c:pt>
                      <c:pt idx="677">
                        <c:v>-3635.8466796875</c:v>
                      </c:pt>
                      <c:pt idx="678">
                        <c:v>-3655.9908447265602</c:v>
                      </c:pt>
                      <c:pt idx="679">
                        <c:v>-3676.1854248046898</c:v>
                      </c:pt>
                      <c:pt idx="680">
                        <c:v>-3696.29174804687</c:v>
                      </c:pt>
                      <c:pt idx="681">
                        <c:v>-3716.3603515625</c:v>
                      </c:pt>
                      <c:pt idx="682">
                        <c:v>-3736.11474609375</c:v>
                      </c:pt>
                      <c:pt idx="683">
                        <c:v>-3756.13305664063</c:v>
                      </c:pt>
                      <c:pt idx="684">
                        <c:v>-3776.767578125</c:v>
                      </c:pt>
                      <c:pt idx="685">
                        <c:v>-3796.92431640625</c:v>
                      </c:pt>
                      <c:pt idx="686">
                        <c:v>-3816.50244140625</c:v>
                      </c:pt>
                      <c:pt idx="687">
                        <c:v>-3835.9173583984398</c:v>
                      </c:pt>
                      <c:pt idx="688">
                        <c:v>-3855.759765625</c:v>
                      </c:pt>
                      <c:pt idx="689">
                        <c:v>-3875.9541015625</c:v>
                      </c:pt>
                      <c:pt idx="690">
                        <c:v>-3896.11083984375</c:v>
                      </c:pt>
                      <c:pt idx="691">
                        <c:v>-3915.953125</c:v>
                      </c:pt>
                      <c:pt idx="692">
                        <c:v>-3935.9085693359398</c:v>
                      </c:pt>
                      <c:pt idx="693">
                        <c:v>-3956.0904541015602</c:v>
                      </c:pt>
                      <c:pt idx="694">
                        <c:v>-3975.11547851562</c:v>
                      </c:pt>
                      <c:pt idx="695">
                        <c:v>-3995.27221679687</c:v>
                      </c:pt>
                      <c:pt idx="696">
                        <c:v>-4016.73657226562</c:v>
                      </c:pt>
                      <c:pt idx="697">
                        <c:v>-4036.49096679687</c:v>
                      </c:pt>
                      <c:pt idx="698">
                        <c:v>-4056.18237304687</c:v>
                      </c:pt>
                      <c:pt idx="699">
                        <c:v>-4076.1754150390602</c:v>
                      </c:pt>
                      <c:pt idx="700">
                        <c:v>-4095.77880859375</c:v>
                      </c:pt>
                      <c:pt idx="701">
                        <c:v>-4115.5710449218795</c:v>
                      </c:pt>
                      <c:pt idx="702">
                        <c:v>-4135.6901855468705</c:v>
                      </c:pt>
                      <c:pt idx="703">
                        <c:v>-4156.0227050781205</c:v>
                      </c:pt>
                      <c:pt idx="704">
                        <c:v>-4175.8649902343795</c:v>
                      </c:pt>
                      <c:pt idx="705">
                        <c:v>-4196.650390625</c:v>
                      </c:pt>
                      <c:pt idx="706">
                        <c:v>-4217.0207519531295</c:v>
                      </c:pt>
                      <c:pt idx="707">
                        <c:v>-4235.8571777343795</c:v>
                      </c:pt>
                      <c:pt idx="708">
                        <c:v>-4255.8630371093705</c:v>
                      </c:pt>
                      <c:pt idx="709">
                        <c:v>-4276.2333984375</c:v>
                      </c:pt>
                      <c:pt idx="710">
                        <c:v>-4296.427734375</c:v>
                      </c:pt>
                      <c:pt idx="711">
                        <c:v>-4316.40869140625</c:v>
                      </c:pt>
                      <c:pt idx="712">
                        <c:v>-4336.4396972656205</c:v>
                      </c:pt>
                      <c:pt idx="713">
                        <c:v>-4356.6591796875</c:v>
                      </c:pt>
                      <c:pt idx="714">
                        <c:v>-4376.7907714843795</c:v>
                      </c:pt>
                      <c:pt idx="715">
                        <c:v>-4396.5827636718795</c:v>
                      </c:pt>
                      <c:pt idx="716">
                        <c:v>-4416.462890625</c:v>
                      </c:pt>
                      <c:pt idx="717">
                        <c:v>-4436.6572265625</c:v>
                      </c:pt>
                      <c:pt idx="718">
                        <c:v>-4456.0341796875</c:v>
                      </c:pt>
                      <c:pt idx="719">
                        <c:v>-4475.5119628906295</c:v>
                      </c:pt>
                      <c:pt idx="720">
                        <c:v>-4495.69384765625</c:v>
                      </c:pt>
                      <c:pt idx="721">
                        <c:v>-4516.0642089843795</c:v>
                      </c:pt>
                      <c:pt idx="722">
                        <c:v>-4536.4724121093705</c:v>
                      </c:pt>
                      <c:pt idx="723">
                        <c:v>-4556.1892089843795</c:v>
                      </c:pt>
                      <c:pt idx="724">
                        <c:v>-4577.376953125</c:v>
                      </c:pt>
                      <c:pt idx="725">
                        <c:v>-4598.6149902343795</c:v>
                      </c:pt>
                      <c:pt idx="726">
                        <c:v>-4617.8034667968705</c:v>
                      </c:pt>
                      <c:pt idx="727">
                        <c:v>-4637.7839355468705</c:v>
                      </c:pt>
                      <c:pt idx="728">
                        <c:v>-4658.51904296875</c:v>
                      </c:pt>
                      <c:pt idx="729">
                        <c:v>-4679.1159667968705</c:v>
                      </c:pt>
                      <c:pt idx="730">
                        <c:v>-4698.8952636718795</c:v>
                      </c:pt>
                      <c:pt idx="731">
                        <c:v>-4716.97705078125</c:v>
                      </c:pt>
                      <c:pt idx="732">
                        <c:v>-4736.3669433593705</c:v>
                      </c:pt>
                      <c:pt idx="733">
                        <c:v>-4758.5734863281205</c:v>
                      </c:pt>
                      <c:pt idx="734">
                        <c:v>-4777.76171875</c:v>
                      </c:pt>
                      <c:pt idx="735">
                        <c:v>-4795.57958984375</c:v>
                      </c:pt>
                      <c:pt idx="736">
                        <c:v>-4815.5100097656205</c:v>
                      </c:pt>
                      <c:pt idx="737">
                        <c:v>-4835.26416015625</c:v>
                      </c:pt>
                      <c:pt idx="738">
                        <c:v>-4855.3330078125</c:v>
                      </c:pt>
                      <c:pt idx="739">
                        <c:v>-4875.80419921875</c:v>
                      </c:pt>
                      <c:pt idx="740">
                        <c:v>-4895.5837402343795</c:v>
                      </c:pt>
                      <c:pt idx="741">
                        <c:v>-4915.38818359375</c:v>
                      </c:pt>
                      <c:pt idx="742">
                        <c:v>-4935.5949707031295</c:v>
                      </c:pt>
                      <c:pt idx="743">
                        <c:v>-4955.7517089843795</c:v>
                      </c:pt>
                      <c:pt idx="744">
                        <c:v>-4975.78271484375</c:v>
                      </c:pt>
                      <c:pt idx="745">
                        <c:v>-4995.3859863281205</c:v>
                      </c:pt>
                      <c:pt idx="746">
                        <c:v>-5015.2409667968705</c:v>
                      </c:pt>
                      <c:pt idx="747">
                        <c:v>-5035.724609375</c:v>
                      </c:pt>
                      <c:pt idx="748">
                        <c:v>-5056.0949707031295</c:v>
                      </c:pt>
                      <c:pt idx="749">
                        <c:v>-5075.66064453125</c:v>
                      </c:pt>
                      <c:pt idx="750">
                        <c:v>-5095.4274902343795</c:v>
                      </c:pt>
                      <c:pt idx="751">
                        <c:v>-5115.68505859375</c:v>
                      </c:pt>
                      <c:pt idx="752">
                        <c:v>-5136.1687011718795</c:v>
                      </c:pt>
                      <c:pt idx="753">
                        <c:v>-5155.9104003906295</c:v>
                      </c:pt>
                      <c:pt idx="754">
                        <c:v>-5175.40087890625</c:v>
                      </c:pt>
                      <c:pt idx="755">
                        <c:v>-5195.07958984375</c:v>
                      </c:pt>
                      <c:pt idx="756">
                        <c:v>-5215.1354980468705</c:v>
                      </c:pt>
                      <c:pt idx="757">
                        <c:v>-5235.5939941406295</c:v>
                      </c:pt>
                      <c:pt idx="758">
                        <c:v>-5255.47412109375</c:v>
                      </c:pt>
                      <c:pt idx="759">
                        <c:v>-5275.2033691406295</c:v>
                      </c:pt>
                      <c:pt idx="760">
                        <c:v>-5295.1965332031295</c:v>
                      </c:pt>
                      <c:pt idx="761">
                        <c:v>-5315.4033203125</c:v>
                      </c:pt>
                      <c:pt idx="762">
                        <c:v>-5335.96240234375</c:v>
                      </c:pt>
                      <c:pt idx="763">
                        <c:v>-5355.6916503906295</c:v>
                      </c:pt>
                      <c:pt idx="764">
                        <c:v>-5375.0939941406295</c:v>
                      </c:pt>
                      <c:pt idx="765">
                        <c:v>-5395.59033203125</c:v>
                      </c:pt>
                      <c:pt idx="766">
                        <c:v>-5415.78466796875</c:v>
                      </c:pt>
                      <c:pt idx="767">
                        <c:v>-5435.3127441406295</c:v>
                      </c:pt>
                      <c:pt idx="768">
                        <c:v>-5455.09228515625</c:v>
                      </c:pt>
                      <c:pt idx="769">
                        <c:v>-5475.3493652343795</c:v>
                      </c:pt>
                      <c:pt idx="770">
                        <c:v>-5495.56884765625</c:v>
                      </c:pt>
                      <c:pt idx="771">
                        <c:v>-5515.77587890625</c:v>
                      </c:pt>
                      <c:pt idx="772">
                        <c:v>-5535.83203125</c:v>
                      </c:pt>
                      <c:pt idx="773">
                        <c:v>-5555.3850097656205</c:v>
                      </c:pt>
                      <c:pt idx="774">
                        <c:v>-5574.900390625</c:v>
                      </c:pt>
                      <c:pt idx="775">
                        <c:v>-5595.4470214843795</c:v>
                      </c:pt>
                      <c:pt idx="776">
                        <c:v>-5615.8425292968705</c:v>
                      </c:pt>
                      <c:pt idx="777">
                        <c:v>-5635.7353515625</c:v>
                      </c:pt>
                      <c:pt idx="778">
                        <c:v>-5655.3388671875</c:v>
                      </c:pt>
                      <c:pt idx="779">
                        <c:v>-5733.9157714843795</c:v>
                      </c:pt>
                      <c:pt idx="780">
                        <c:v>-5742.78076171875</c:v>
                      </c:pt>
                      <c:pt idx="781">
                        <c:v>-5759.4921875</c:v>
                      </c:pt>
                      <c:pt idx="782">
                        <c:v>-5777.662109375</c:v>
                      </c:pt>
                      <c:pt idx="783">
                        <c:v>-5795.8068847656295</c:v>
                      </c:pt>
                      <c:pt idx="784">
                        <c:v>-5815.3098144531295</c:v>
                      </c:pt>
                      <c:pt idx="785">
                        <c:v>-5835.6174316406205</c:v>
                      </c:pt>
                      <c:pt idx="786">
                        <c:v>-5855.8369140625</c:v>
                      </c:pt>
                      <c:pt idx="787">
                        <c:v>-5875.8049316406205</c:v>
                      </c:pt>
                      <c:pt idx="788">
                        <c:v>-5896.23828125</c:v>
                      </c:pt>
                      <c:pt idx="789">
                        <c:v>-5916.4453125</c:v>
                      </c:pt>
                      <c:pt idx="790">
                        <c:v>-5936.57666015625</c:v>
                      </c:pt>
                      <c:pt idx="791">
                        <c:v>-5957.5808105468705</c:v>
                      </c:pt>
                      <c:pt idx="792">
                        <c:v>-5978.04443359375</c:v>
                      </c:pt>
                      <c:pt idx="793">
                        <c:v>-5997.8740234375</c:v>
                      </c:pt>
                      <c:pt idx="794">
                        <c:v>-6018.11865234375</c:v>
                      </c:pt>
                      <c:pt idx="795">
                        <c:v>-6038.07421875</c:v>
                      </c:pt>
                      <c:pt idx="796">
                        <c:v>-6058.2937011718705</c:v>
                      </c:pt>
                      <c:pt idx="797">
                        <c:v>-6077.4069824218795</c:v>
                      </c:pt>
                      <c:pt idx="798">
                        <c:v>-6096.1052246093705</c:v>
                      </c:pt>
                      <c:pt idx="799">
                        <c:v>-6115.48193359375</c:v>
                      </c:pt>
                      <c:pt idx="800">
                        <c:v>-6135.0476074218795</c:v>
                      </c:pt>
                      <c:pt idx="801">
                        <c:v>-6155.49365234375</c:v>
                      </c:pt>
                      <c:pt idx="802">
                        <c:v>-6175.44921875</c:v>
                      </c:pt>
                      <c:pt idx="803">
                        <c:v>-6194.8640136718705</c:v>
                      </c:pt>
                      <c:pt idx="804">
                        <c:v>-6214.7692871093705</c:v>
                      </c:pt>
                      <c:pt idx="805">
                        <c:v>-6234.7624511718705</c:v>
                      </c:pt>
                      <c:pt idx="806">
                        <c:v>-6255.37158203125</c:v>
                      </c:pt>
                      <c:pt idx="807">
                        <c:v>-6275.8425292968795</c:v>
                      </c:pt>
                      <c:pt idx="808">
                        <c:v>-6296.2380371093705</c:v>
                      </c:pt>
                      <c:pt idx="809">
                        <c:v>-6315.8166503906295</c:v>
                      </c:pt>
                      <c:pt idx="810">
                        <c:v>-6335.1311035156205</c:v>
                      </c:pt>
                      <c:pt idx="811">
                        <c:v>-6355.16162109375</c:v>
                      </c:pt>
                      <c:pt idx="812">
                        <c:v>-6375.4816894531295</c:v>
                      </c:pt>
                      <c:pt idx="813">
                        <c:v>-6395.3869628906295</c:v>
                      </c:pt>
                      <c:pt idx="814">
                        <c:v>-6415.04052734375</c:v>
                      </c:pt>
                      <c:pt idx="815">
                        <c:v>-6435.0087890625</c:v>
                      </c:pt>
                      <c:pt idx="816">
                        <c:v>-6455.2282714843795</c:v>
                      </c:pt>
                      <c:pt idx="817">
                        <c:v>-6475.6491699218795</c:v>
                      </c:pt>
                      <c:pt idx="818">
                        <c:v>-6495.49169921875</c:v>
                      </c:pt>
                      <c:pt idx="819">
                        <c:v>-6515.1328125</c:v>
                      </c:pt>
                      <c:pt idx="820">
                        <c:v>-6535.1513671875</c:v>
                      </c:pt>
                      <c:pt idx="821">
                        <c:v>-6555.1442871093705</c:v>
                      </c:pt>
                      <c:pt idx="822">
                        <c:v>-6574.92333984375</c:v>
                      </c:pt>
                      <c:pt idx="823">
                        <c:v>-6595.193359375</c:v>
                      </c:pt>
                      <c:pt idx="824">
                        <c:v>-6615.6142578125</c:v>
                      </c:pt>
                      <c:pt idx="825">
                        <c:v>-6635.6328125</c:v>
                      </c:pt>
                      <c:pt idx="826">
                        <c:v>-6655.27392578125</c:v>
                      </c:pt>
                      <c:pt idx="827">
                        <c:v>-6675.45556640625</c:v>
                      </c:pt>
                      <c:pt idx="828">
                        <c:v>-6695.9016113281295</c:v>
                      </c:pt>
                      <c:pt idx="829">
                        <c:v>-6716.17138671875</c:v>
                      </c:pt>
                      <c:pt idx="830">
                        <c:v>-6735.7998046875</c:v>
                      </c:pt>
                      <c:pt idx="831">
                        <c:v>-6755.4033203125</c:v>
                      </c:pt>
                      <c:pt idx="832">
                        <c:v>-6775.77392578125</c:v>
                      </c:pt>
                      <c:pt idx="833">
                        <c:v>-6795.4777832031205</c:v>
                      </c:pt>
                      <c:pt idx="834">
                        <c:v>-6815.55908203125</c:v>
                      </c:pt>
                      <c:pt idx="835">
                        <c:v>-6836.04296875</c:v>
                      </c:pt>
                      <c:pt idx="836">
                        <c:v>-6855.6716308593795</c:v>
                      </c:pt>
                      <c:pt idx="837">
                        <c:v>-6875.94140625</c:v>
                      </c:pt>
                      <c:pt idx="838">
                        <c:v>-6896.5380859375</c:v>
                      </c:pt>
                      <c:pt idx="839">
                        <c:v>-6916.619140625</c:v>
                      </c:pt>
                      <c:pt idx="840">
                        <c:v>-6936.2351074218795</c:v>
                      </c:pt>
                      <c:pt idx="841">
                        <c:v>-6955.8640136718705</c:v>
                      </c:pt>
                      <c:pt idx="842">
                        <c:v>-6975.78173828125</c:v>
                      </c:pt>
                      <c:pt idx="843">
                        <c:v>-6995.68701171875</c:v>
                      </c:pt>
                      <c:pt idx="844">
                        <c:v>-7015.6550292968795</c:v>
                      </c:pt>
                      <c:pt idx="845">
                        <c:v>-7035.4970703125</c:v>
                      </c:pt>
                      <c:pt idx="846">
                        <c:v>-7055.2763671875</c:v>
                      </c:pt>
                      <c:pt idx="847">
                        <c:v>-7075.3327636718705</c:v>
                      </c:pt>
                      <c:pt idx="848">
                        <c:v>-7095.8415527343705</c:v>
                      </c:pt>
                      <c:pt idx="849">
                        <c:v>-7116.06103515625</c:v>
                      </c:pt>
                      <c:pt idx="850">
                        <c:v>-7136.0168457031205</c:v>
                      </c:pt>
                      <c:pt idx="851">
                        <c:v>-7155.8464355468705</c:v>
                      </c:pt>
                      <c:pt idx="852">
                        <c:v>-7175.8771972656295</c:v>
                      </c:pt>
                      <c:pt idx="853">
                        <c:v>-7195.95849609375</c:v>
                      </c:pt>
                      <c:pt idx="854">
                        <c:v>-7215.9143066406205</c:v>
                      </c:pt>
                      <c:pt idx="855">
                        <c:v>-7236.28466796875</c:v>
                      </c:pt>
                      <c:pt idx="856">
                        <c:v>-7257.5476074218795</c:v>
                      </c:pt>
                      <c:pt idx="857">
                        <c:v>-7278.1320800781205</c:v>
                      </c:pt>
                      <c:pt idx="858">
                        <c:v>-7297.66015625</c:v>
                      </c:pt>
                      <c:pt idx="859">
                        <c:v>-7317.67822265625</c:v>
                      </c:pt>
                      <c:pt idx="860">
                        <c:v>-7337.97314453125</c:v>
                      </c:pt>
                      <c:pt idx="861">
                        <c:v>-7358.2431640625</c:v>
                      </c:pt>
                      <c:pt idx="862">
                        <c:v>-7378.6638183593795</c:v>
                      </c:pt>
                      <c:pt idx="863">
                        <c:v>-7397.6384277343705</c:v>
                      </c:pt>
                      <c:pt idx="864">
                        <c:v>-7416.48779296875</c:v>
                      </c:pt>
                      <c:pt idx="865">
                        <c:v>-7437.7385253906295</c:v>
                      </c:pt>
                      <c:pt idx="866">
                        <c:v>-7457.3544921875</c:v>
                      </c:pt>
                      <c:pt idx="867">
                        <c:v>-7475.5246582031205</c:v>
                      </c:pt>
                      <c:pt idx="868">
                        <c:v>-7495.3039550781205</c:v>
                      </c:pt>
                      <c:pt idx="869">
                        <c:v>-7515.66162109375</c:v>
                      </c:pt>
                      <c:pt idx="870">
                        <c:v>-7535.5793457031205</c:v>
                      </c:pt>
                      <c:pt idx="871">
                        <c:v>-7555.4846191406205</c:v>
                      </c:pt>
                      <c:pt idx="872">
                        <c:v>-7576.0939941406205</c:v>
                      </c:pt>
                      <c:pt idx="873">
                        <c:v>-7595.97412109375</c:v>
                      </c:pt>
                      <c:pt idx="874">
                        <c:v>-7615.640625</c:v>
                      </c:pt>
                      <c:pt idx="875">
                        <c:v>-7635.87255859375</c:v>
                      </c:pt>
                      <c:pt idx="876">
                        <c:v>-7655.8278808593795</c:v>
                      </c:pt>
                      <c:pt idx="877">
                        <c:v>-7675.8337402343705</c:v>
                      </c:pt>
                      <c:pt idx="878">
                        <c:v>-7695.8271484375</c:v>
                      </c:pt>
                      <c:pt idx="879">
                        <c:v>-7716.0847167968795</c:v>
                      </c:pt>
                      <c:pt idx="880">
                        <c:v>-7735.90185546875</c:v>
                      </c:pt>
                      <c:pt idx="881">
                        <c:v>-7755.4169921875</c:v>
                      </c:pt>
                      <c:pt idx="882">
                        <c:v>-7775.04541015625</c:v>
                      </c:pt>
                      <c:pt idx="883">
                        <c:v>-7795.4411621093705</c:v>
                      </c:pt>
                      <c:pt idx="884">
                        <c:v>-7816.3020019531295</c:v>
                      </c:pt>
                      <c:pt idx="885">
                        <c:v>-7836.2448730468705</c:v>
                      </c:pt>
                      <c:pt idx="886">
                        <c:v>-7856.2380371093705</c:v>
                      </c:pt>
                      <c:pt idx="887">
                        <c:v>-7876.15576171875</c:v>
                      </c:pt>
                      <c:pt idx="888">
                        <c:v>-7896.0107421875</c:v>
                      </c:pt>
                      <c:pt idx="889">
                        <c:v>-7916.1044921875</c:v>
                      </c:pt>
                      <c:pt idx="890">
                        <c:v>-7935.9470214843795</c:v>
                      </c:pt>
                      <c:pt idx="891">
                        <c:v>-7955.95263671875</c:v>
                      </c:pt>
                      <c:pt idx="892">
                        <c:v>-7976.5241699218795</c:v>
                      </c:pt>
                      <c:pt idx="893">
                        <c:v>-7996.4802246093705</c:v>
                      </c:pt>
                      <c:pt idx="894">
                        <c:v>-8015.857421875</c:v>
                      </c:pt>
                      <c:pt idx="895">
                        <c:v>-8036.013671875</c:v>
                      </c:pt>
                      <c:pt idx="896">
                        <c:v>-8056.107421875</c:v>
                      </c:pt>
                      <c:pt idx="897">
                        <c:v>-8075.912109375</c:v>
                      </c:pt>
                      <c:pt idx="898">
                        <c:v>-8095.9680175781205</c:v>
                      </c:pt>
                      <c:pt idx="899">
                        <c:v>-8115.6218261718705</c:v>
                      </c:pt>
                      <c:pt idx="900">
                        <c:v>-8135.3762207031205</c:v>
                      </c:pt>
                      <c:pt idx="901">
                        <c:v>-8155.7468261718705</c:v>
                      </c:pt>
                      <c:pt idx="902">
                        <c:v>-8175.8405761718705</c:v>
                      </c:pt>
                      <c:pt idx="903">
                        <c:v>-8195.8586425781195</c:v>
                      </c:pt>
                      <c:pt idx="904">
                        <c:v>-8216.4306640625</c:v>
                      </c:pt>
                      <c:pt idx="905">
                        <c:v>-8236.60009765625</c:v>
                      </c:pt>
                      <c:pt idx="906">
                        <c:v>-8256.02685546875</c:v>
                      </c:pt>
                      <c:pt idx="907">
                        <c:v>-8276.12060546875</c:v>
                      </c:pt>
                      <c:pt idx="908">
                        <c:v>-8296.47900390625</c:v>
                      </c:pt>
                      <c:pt idx="909">
                        <c:v>-8317.47802734375</c:v>
                      </c:pt>
                      <c:pt idx="910">
                        <c:v>-8337.58447265625</c:v>
                      </c:pt>
                      <c:pt idx="911">
                        <c:v>-8356.4208984375</c:v>
                      </c:pt>
                      <c:pt idx="912">
                        <c:v>-8376.04931640625</c:v>
                      </c:pt>
                      <c:pt idx="913">
                        <c:v>-8395.84130859375</c:v>
                      </c:pt>
                      <c:pt idx="914">
                        <c:v>-8416.42529296875</c:v>
                      </c:pt>
                      <c:pt idx="915">
                        <c:v>-8436.63232421875</c:v>
                      </c:pt>
                      <c:pt idx="916">
                        <c:v>-8456.04736328125</c:v>
                      </c:pt>
                      <c:pt idx="917">
                        <c:v>-8475.9150390625</c:v>
                      </c:pt>
                      <c:pt idx="918">
                        <c:v>-8496.73828125</c:v>
                      </c:pt>
                      <c:pt idx="919">
                        <c:v>-8516.9453125</c:v>
                      </c:pt>
                      <c:pt idx="920">
                        <c:v>-8536.35986328125</c:v>
                      </c:pt>
                      <c:pt idx="921">
                        <c:v>-8556.302734375</c:v>
                      </c:pt>
                      <c:pt idx="922">
                        <c:v>-8576.37158203125</c:v>
                      </c:pt>
                      <c:pt idx="923">
                        <c:v>-8597.521484375</c:v>
                      </c:pt>
                      <c:pt idx="924">
                        <c:v>-8618.18115234375</c:v>
                      </c:pt>
                      <c:pt idx="925">
                        <c:v>-8637.5458984375</c:v>
                      </c:pt>
                      <c:pt idx="926">
                        <c:v>-8657.86572265625</c:v>
                      </c:pt>
                      <c:pt idx="927">
                        <c:v>-8678.50048828125</c:v>
                      </c:pt>
                      <c:pt idx="928">
                        <c:v>-8698.55712890625</c:v>
                      </c:pt>
                      <c:pt idx="929">
                        <c:v>-8717.60693359375</c:v>
                      </c:pt>
                      <c:pt idx="930">
                        <c:v>-8736.8330078125</c:v>
                      </c:pt>
                      <c:pt idx="931">
                        <c:v>-8756.64990234375</c:v>
                      </c:pt>
                      <c:pt idx="932">
                        <c:v>-8776.14013671875</c:v>
                      </c:pt>
                      <c:pt idx="933">
                        <c:v>-8795.95751953125</c:v>
                      </c:pt>
                      <c:pt idx="934">
                        <c:v>-8816.52880859375</c:v>
                      </c:pt>
                      <c:pt idx="935">
                        <c:v>-8836.4716796875</c:v>
                      </c:pt>
                      <c:pt idx="936">
                        <c:v>-8855.8994140625</c:v>
                      </c:pt>
                      <c:pt idx="937">
                        <c:v>-8875.86767578125</c:v>
                      </c:pt>
                      <c:pt idx="938">
                        <c:v>-8896.06201171875</c:v>
                      </c:pt>
                      <c:pt idx="939">
                        <c:v>-8916.533203125</c:v>
                      </c:pt>
                      <c:pt idx="940">
                        <c:v>-8936.3505859375</c:v>
                      </c:pt>
                      <c:pt idx="941">
                        <c:v>-8956.1298828125</c:v>
                      </c:pt>
                      <c:pt idx="942">
                        <c:v>-8976.37451171875</c:v>
                      </c:pt>
                      <c:pt idx="943">
                        <c:v>-8996.7578125</c:v>
                      </c:pt>
                      <c:pt idx="944">
                        <c:v>-9016.57470703125</c:v>
                      </c:pt>
                      <c:pt idx="945">
                        <c:v>-9036.35400390625</c:v>
                      </c:pt>
                      <c:pt idx="946">
                        <c:v>-9056.4228515625</c:v>
                      </c:pt>
                      <c:pt idx="947">
                        <c:v>-9076.4287109375</c:v>
                      </c:pt>
                      <c:pt idx="948">
                        <c:v>-9096.45947265625</c:v>
                      </c:pt>
                      <c:pt idx="949">
                        <c:v>-9116.2763671875</c:v>
                      </c:pt>
                      <c:pt idx="950">
                        <c:v>-9136.65966796875</c:v>
                      </c:pt>
                      <c:pt idx="951">
                        <c:v>-9156.8916015625</c:v>
                      </c:pt>
                      <c:pt idx="952">
                        <c:v>-9176.33154296875</c:v>
                      </c:pt>
                      <c:pt idx="953">
                        <c:v>-9196.7900390625</c:v>
                      </c:pt>
                      <c:pt idx="954">
                        <c:v>-9217.185546875</c:v>
                      </c:pt>
                      <c:pt idx="955">
                        <c:v>-9236.8525390625</c:v>
                      </c:pt>
                      <c:pt idx="956">
                        <c:v>-9256.66943359375</c:v>
                      </c:pt>
                      <c:pt idx="957">
                        <c:v>-9276.72509765625</c:v>
                      </c:pt>
                      <c:pt idx="958">
                        <c:v>-9296.5927734375</c:v>
                      </c:pt>
                      <c:pt idx="959">
                        <c:v>-9316.15869140625</c:v>
                      </c:pt>
                      <c:pt idx="960">
                        <c:v>-9336.16455078125</c:v>
                      </c:pt>
                      <c:pt idx="961">
                        <c:v>-9356.94970703125</c:v>
                      </c:pt>
                      <c:pt idx="962">
                        <c:v>-9377.1943359375</c:v>
                      </c:pt>
                      <c:pt idx="963">
                        <c:v>-9396.45849609375</c:v>
                      </c:pt>
                      <c:pt idx="964">
                        <c:v>-9416.23828125</c:v>
                      </c:pt>
                      <c:pt idx="965">
                        <c:v>-9436.91015625</c:v>
                      </c:pt>
                      <c:pt idx="966">
                        <c:v>-9456.95361328125</c:v>
                      </c:pt>
                      <c:pt idx="967">
                        <c:v>-9476.5322265625</c:v>
                      </c:pt>
                      <c:pt idx="968">
                        <c:v>-9496.96533203125</c:v>
                      </c:pt>
                      <c:pt idx="969">
                        <c:v>-9517.1845703125</c:v>
                      </c:pt>
                      <c:pt idx="970">
                        <c:v>-9537.177734375</c:v>
                      </c:pt>
                      <c:pt idx="971">
                        <c:v>-9556.9951171875</c:v>
                      </c:pt>
                      <c:pt idx="972">
                        <c:v>-9576.837890625</c:v>
                      </c:pt>
                      <c:pt idx="973">
                        <c:v>-9596.642578125</c:v>
                      </c:pt>
                      <c:pt idx="974">
                        <c:v>-9616.87451171875</c:v>
                      </c:pt>
                      <c:pt idx="975">
                        <c:v>-9637.06884765625</c:v>
                      </c:pt>
                      <c:pt idx="976">
                        <c:v>-9656.7099609375</c:v>
                      </c:pt>
                      <c:pt idx="977">
                        <c:v>-9676.615234375</c:v>
                      </c:pt>
                      <c:pt idx="978">
                        <c:v>-9697.07373046875</c:v>
                      </c:pt>
                      <c:pt idx="979">
                        <c:v>-9717.720703125</c:v>
                      </c:pt>
                      <c:pt idx="980">
                        <c:v>-9737.52490234375</c:v>
                      </c:pt>
                      <c:pt idx="981">
                        <c:v>-9757.84521484375</c:v>
                      </c:pt>
                      <c:pt idx="982">
                        <c:v>-9777.96435546875</c:v>
                      </c:pt>
                      <c:pt idx="983">
                        <c:v>-9797.22802734375</c:v>
                      </c:pt>
                      <c:pt idx="984">
                        <c:v>-9816.9072265625</c:v>
                      </c:pt>
                      <c:pt idx="985">
                        <c:v>-9836.47314453125</c:v>
                      </c:pt>
                      <c:pt idx="986">
                        <c:v>-9856.90625</c:v>
                      </c:pt>
                      <c:pt idx="987">
                        <c:v>-9877.4404296875</c:v>
                      </c:pt>
                      <c:pt idx="988">
                        <c:v>-9897.65966796875</c:v>
                      </c:pt>
                      <c:pt idx="989">
                        <c:v>-9917.60205078125</c:v>
                      </c:pt>
                      <c:pt idx="990">
                        <c:v>-9937.24365234375</c:v>
                      </c:pt>
                      <c:pt idx="991">
                        <c:v>-9957.65185546875</c:v>
                      </c:pt>
                      <c:pt idx="992">
                        <c:v>-9978.201171875</c:v>
                      </c:pt>
                      <c:pt idx="993">
                        <c:v>-10000.194824218701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'[manParal_Aries_Nb3Sn_Nb_Cu(SUBU2)DL_11_02_19.xlsx]data_Loop'!$I$13:$I$3924</c15:sqref>
                        </c15:formulaRef>
                      </c:ext>
                    </c:extLst>
                    <c:numCache>
                      <c:formatCode>General</c:formatCode>
                      <c:ptCount val="3912"/>
                      <c:pt idx="0">
                        <c:v>-2.7677971946232199E-2</c:v>
                      </c:pt>
                      <c:pt idx="1">
                        <c:v>-2.75259120910838E-2</c:v>
                      </c:pt>
                      <c:pt idx="2">
                        <c:v>-2.65687247656296E-2</c:v>
                      </c:pt>
                      <c:pt idx="3">
                        <c:v>-2.4569133379049E-2</c:v>
                      </c:pt>
                      <c:pt idx="4">
                        <c:v>-2.1935694549706002E-2</c:v>
                      </c:pt>
                      <c:pt idx="5">
                        <c:v>-1.8777640786024601E-2</c:v>
                      </c:pt>
                      <c:pt idx="6">
                        <c:v>-1.5263667193876999E-2</c:v>
                      </c:pt>
                      <c:pt idx="7">
                        <c:v>-1.1556373494903901E-2</c:v>
                      </c:pt>
                      <c:pt idx="8">
                        <c:v>-7.8242048757240102E-3</c:v>
                      </c:pt>
                      <c:pt idx="9">
                        <c:v>-4.1346180833702296E-3</c:v>
                      </c:pt>
                      <c:pt idx="10">
                        <c:v>-5.7264403064631597E-4</c:v>
                      </c:pt>
                      <c:pt idx="11">
                        <c:v>8.8956648148498206E-3</c:v>
                      </c:pt>
                      <c:pt idx="12">
                        <c:v>1.1618434183457199E-2</c:v>
                      </c:pt>
                      <c:pt idx="13">
                        <c:v>2.0250477354535602E-2</c:v>
                      </c:pt>
                      <c:pt idx="14">
                        <c:v>2.19236844936701E-2</c:v>
                      </c:pt>
                      <c:pt idx="15">
                        <c:v>2.3353101940998301E-2</c:v>
                      </c:pt>
                      <c:pt idx="16">
                        <c:v>2.4589063887048498E-2</c:v>
                      </c:pt>
                      <c:pt idx="17">
                        <c:v>2.5654803586729402E-2</c:v>
                      </c:pt>
                      <c:pt idx="18">
                        <c:v>2.6616773786648298E-2</c:v>
                      </c:pt>
                      <c:pt idx="19">
                        <c:v>2.7449688759207402E-2</c:v>
                      </c:pt>
                      <c:pt idx="20">
                        <c:v>2.8070408182059799E-2</c:v>
                      </c:pt>
                      <c:pt idx="21">
                        <c:v>2.8688108676809199E-2</c:v>
                      </c:pt>
                      <c:pt idx="22">
                        <c:v>2.9209952711761002E-2</c:v>
                      </c:pt>
                      <c:pt idx="23">
                        <c:v>2.9646647740439298E-2</c:v>
                      </c:pt>
                      <c:pt idx="24">
                        <c:v>2.99498653077248E-2</c:v>
                      </c:pt>
                      <c:pt idx="25">
                        <c:v>3.02520355309089E-2</c:v>
                      </c:pt>
                      <c:pt idx="26">
                        <c:v>3.0535723248269999E-2</c:v>
                      </c:pt>
                      <c:pt idx="27">
                        <c:v>3.0781302382570801E-2</c:v>
                      </c:pt>
                      <c:pt idx="28">
                        <c:v>3.0960289967955999E-2</c:v>
                      </c:pt>
                      <c:pt idx="29">
                        <c:v>3.1113658241918699E-2</c:v>
                      </c:pt>
                      <c:pt idx="30">
                        <c:v>3.1223474699257001E-2</c:v>
                      </c:pt>
                      <c:pt idx="31">
                        <c:v>3.1434006839791598E-2</c:v>
                      </c:pt>
                      <c:pt idx="32">
                        <c:v>3.1508452217123499E-2</c:v>
                      </c:pt>
                      <c:pt idx="33">
                        <c:v>3.1614441997780802E-2</c:v>
                      </c:pt>
                      <c:pt idx="34">
                        <c:v>3.1730433768142198E-2</c:v>
                      </c:pt>
                      <c:pt idx="35">
                        <c:v>3.1859746068647603E-2</c:v>
                      </c:pt>
                      <c:pt idx="36">
                        <c:v>3.19047044498426E-2</c:v>
                      </c:pt>
                      <c:pt idx="37">
                        <c:v>3.1977650427054402E-2</c:v>
                      </c:pt>
                      <c:pt idx="38">
                        <c:v>3.2028172218888699E-2</c:v>
                      </c:pt>
                      <c:pt idx="39">
                        <c:v>3.2074148298835002E-2</c:v>
                      </c:pt>
                      <c:pt idx="40">
                        <c:v>3.2178001138986299E-2</c:v>
                      </c:pt>
                      <c:pt idx="41">
                        <c:v>3.2171851304171099E-2</c:v>
                      </c:pt>
                      <c:pt idx="42">
                        <c:v>3.23179704037218E-2</c:v>
                      </c:pt>
                      <c:pt idx="43">
                        <c:v>3.2345690079336097E-2</c:v>
                      </c:pt>
                      <c:pt idx="44">
                        <c:v>3.2395884468092398E-2</c:v>
                      </c:pt>
                      <c:pt idx="45">
                        <c:v>3.2487102129358097E-2</c:v>
                      </c:pt>
                      <c:pt idx="46">
                        <c:v>3.2526377663595701E-2</c:v>
                      </c:pt>
                      <c:pt idx="47">
                        <c:v>3.2623682288551503E-2</c:v>
                      </c:pt>
                      <c:pt idx="48">
                        <c:v>3.2660734144303698E-2</c:v>
                      </c:pt>
                      <c:pt idx="49">
                        <c:v>3.2724665687287199E-2</c:v>
                      </c:pt>
                      <c:pt idx="50">
                        <c:v>3.2764838707469102E-2</c:v>
                      </c:pt>
                      <c:pt idx="51">
                        <c:v>3.27994611204835E-2</c:v>
                      </c:pt>
                      <c:pt idx="52">
                        <c:v>3.2841905876702798E-2</c:v>
                      </c:pt>
                      <c:pt idx="53">
                        <c:v>3.2929073455115102E-2</c:v>
                      </c:pt>
                      <c:pt idx="54">
                        <c:v>3.2966980405387897E-2</c:v>
                      </c:pt>
                      <c:pt idx="55">
                        <c:v>3.30609630822193E-2</c:v>
                      </c:pt>
                      <c:pt idx="56">
                        <c:v>3.3080122861119998E-2</c:v>
                      </c:pt>
                      <c:pt idx="57">
                        <c:v>3.31646811116139E-2</c:v>
                      </c:pt>
                      <c:pt idx="58">
                        <c:v>3.3187487526643002E-2</c:v>
                      </c:pt>
                      <c:pt idx="59">
                        <c:v>3.3263826915397803E-2</c:v>
                      </c:pt>
                      <c:pt idx="60">
                        <c:v>3.3288161217108599E-2</c:v>
                      </c:pt>
                      <c:pt idx="61">
                        <c:v>3.3381749148429299E-2</c:v>
                      </c:pt>
                      <c:pt idx="62">
                        <c:v>3.3420139004100902E-2</c:v>
                      </c:pt>
                      <c:pt idx="63">
                        <c:v>3.3529673786240603E-2</c:v>
                      </c:pt>
                      <c:pt idx="64">
                        <c:v>3.3510930210397701E-2</c:v>
                      </c:pt>
                      <c:pt idx="65">
                        <c:v>3.35763714372194E-2</c:v>
                      </c:pt>
                      <c:pt idx="66">
                        <c:v>3.3643130164048601E-2</c:v>
                      </c:pt>
                      <c:pt idx="67">
                        <c:v>3.3687120998195798E-2</c:v>
                      </c:pt>
                      <c:pt idx="68">
                        <c:v>3.37211567098092E-2</c:v>
                      </c:pt>
                      <c:pt idx="69">
                        <c:v>3.3781872303827301E-2</c:v>
                      </c:pt>
                      <c:pt idx="70">
                        <c:v>3.38722257206268E-2</c:v>
                      </c:pt>
                      <c:pt idx="71">
                        <c:v>3.3930567257254997E-2</c:v>
                      </c:pt>
                      <c:pt idx="72">
                        <c:v>3.39841218699546E-2</c:v>
                      </c:pt>
                      <c:pt idx="73">
                        <c:v>3.4021156680051297E-2</c:v>
                      </c:pt>
                      <c:pt idx="74">
                        <c:v>3.4111021864809701E-2</c:v>
                      </c:pt>
                      <c:pt idx="75">
                        <c:v>3.4111399548441002E-2</c:v>
                      </c:pt>
                      <c:pt idx="76">
                        <c:v>3.4206045847615503E-2</c:v>
                      </c:pt>
                      <c:pt idx="77">
                        <c:v>3.42660830929538E-2</c:v>
                      </c:pt>
                      <c:pt idx="78">
                        <c:v>3.4316967107889999E-2</c:v>
                      </c:pt>
                      <c:pt idx="79">
                        <c:v>3.4351060924632602E-2</c:v>
                      </c:pt>
                      <c:pt idx="80">
                        <c:v>3.4374766900823202E-2</c:v>
                      </c:pt>
                      <c:pt idx="81">
                        <c:v>3.4452951551613403E-2</c:v>
                      </c:pt>
                      <c:pt idx="82">
                        <c:v>3.4522950602542901E-2</c:v>
                      </c:pt>
                      <c:pt idx="83">
                        <c:v>3.4542271042475398E-2</c:v>
                      </c:pt>
                      <c:pt idx="84">
                        <c:v>3.4642672350784297E-2</c:v>
                      </c:pt>
                      <c:pt idx="85">
                        <c:v>3.4726037225323601E-2</c:v>
                      </c:pt>
                      <c:pt idx="86">
                        <c:v>3.4771302924811197E-2</c:v>
                      </c:pt>
                      <c:pt idx="87">
                        <c:v>3.48773492635963E-2</c:v>
                      </c:pt>
                      <c:pt idx="88">
                        <c:v>3.4894353022041399E-2</c:v>
                      </c:pt>
                      <c:pt idx="89">
                        <c:v>3.48985543017497E-2</c:v>
                      </c:pt>
                      <c:pt idx="90">
                        <c:v>3.5021435359252999E-2</c:v>
                      </c:pt>
                      <c:pt idx="91">
                        <c:v>3.5040139100130097E-2</c:v>
                      </c:pt>
                      <c:pt idx="92">
                        <c:v>3.51220264887252E-2</c:v>
                      </c:pt>
                      <c:pt idx="93">
                        <c:v>3.5198288464062498E-2</c:v>
                      </c:pt>
                      <c:pt idx="94">
                        <c:v>3.5296892125841001E-2</c:v>
                      </c:pt>
                      <c:pt idx="95">
                        <c:v>3.52989074418514E-2</c:v>
                      </c:pt>
                      <c:pt idx="96">
                        <c:v>3.54003636547238E-2</c:v>
                      </c:pt>
                      <c:pt idx="97">
                        <c:v>3.5473090918999001E-2</c:v>
                      </c:pt>
                      <c:pt idx="98">
                        <c:v>3.5509247504070203E-2</c:v>
                      </c:pt>
                      <c:pt idx="99">
                        <c:v>3.5573811804756099E-2</c:v>
                      </c:pt>
                      <c:pt idx="100">
                        <c:v>3.5608995502127497E-2</c:v>
                      </c:pt>
                      <c:pt idx="101">
                        <c:v>3.5693299426248E-2</c:v>
                      </c:pt>
                      <c:pt idx="102">
                        <c:v>3.57509636750762E-2</c:v>
                      </c:pt>
                      <c:pt idx="103">
                        <c:v>3.5809632388925997E-2</c:v>
                      </c:pt>
                      <c:pt idx="104">
                        <c:v>3.5855062485164201E-2</c:v>
                      </c:pt>
                      <c:pt idx="105">
                        <c:v>3.5969464055458797E-2</c:v>
                      </c:pt>
                      <c:pt idx="106">
                        <c:v>3.6011427140672E-2</c:v>
                      </c:pt>
                      <c:pt idx="107">
                        <c:v>3.60637650528891E-2</c:v>
                      </c:pt>
                      <c:pt idx="108">
                        <c:v>3.6139369223824401E-2</c:v>
                      </c:pt>
                      <c:pt idx="109">
                        <c:v>3.6219798090042901E-2</c:v>
                      </c:pt>
                      <c:pt idx="110">
                        <c:v>3.6280001377100503E-2</c:v>
                      </c:pt>
                      <c:pt idx="111">
                        <c:v>3.6293859498862699E-2</c:v>
                      </c:pt>
                      <c:pt idx="112">
                        <c:v>3.64066208576578E-2</c:v>
                      </c:pt>
                      <c:pt idx="113">
                        <c:v>3.6441445898810203E-2</c:v>
                      </c:pt>
                      <c:pt idx="114">
                        <c:v>3.6525412473916302E-2</c:v>
                      </c:pt>
                      <c:pt idx="115">
                        <c:v>3.6593274352068897E-2</c:v>
                      </c:pt>
                      <c:pt idx="116">
                        <c:v>3.6678543155198702E-2</c:v>
                      </c:pt>
                      <c:pt idx="117">
                        <c:v>3.67128633409637E-2</c:v>
                      </c:pt>
                      <c:pt idx="118">
                        <c:v>3.6803230787976503E-2</c:v>
                      </c:pt>
                      <c:pt idx="119">
                        <c:v>3.6887561393506699E-2</c:v>
                      </c:pt>
                      <c:pt idx="120">
                        <c:v>3.6969142782295697E-2</c:v>
                      </c:pt>
                      <c:pt idx="121">
                        <c:v>3.6972988144716001E-2</c:v>
                      </c:pt>
                      <c:pt idx="122">
                        <c:v>3.7046936275308903E-2</c:v>
                      </c:pt>
                      <c:pt idx="123">
                        <c:v>3.7132563506650298E-2</c:v>
                      </c:pt>
                      <c:pt idx="124">
                        <c:v>3.7152705940231699E-2</c:v>
                      </c:pt>
                      <c:pt idx="125">
                        <c:v>3.7256242002238003E-2</c:v>
                      </c:pt>
                      <c:pt idx="126">
                        <c:v>3.7307493824535701E-2</c:v>
                      </c:pt>
                      <c:pt idx="127">
                        <c:v>3.7408823716759299E-2</c:v>
                      </c:pt>
                      <c:pt idx="128">
                        <c:v>3.7449823284844398E-2</c:v>
                      </c:pt>
                      <c:pt idx="129">
                        <c:v>3.7534497771048503E-2</c:v>
                      </c:pt>
                      <c:pt idx="130">
                        <c:v>3.7630432484400102E-2</c:v>
                      </c:pt>
                      <c:pt idx="131">
                        <c:v>3.7667200618832698E-2</c:v>
                      </c:pt>
                      <c:pt idx="132">
                        <c:v>3.7763717421478903E-2</c:v>
                      </c:pt>
                      <c:pt idx="133">
                        <c:v>3.7818649199327502E-2</c:v>
                      </c:pt>
                      <c:pt idx="134">
                        <c:v>3.7881065037448501E-2</c:v>
                      </c:pt>
                      <c:pt idx="135">
                        <c:v>3.8009592737037898E-2</c:v>
                      </c:pt>
                      <c:pt idx="136">
                        <c:v>3.8027488264081297E-2</c:v>
                      </c:pt>
                      <c:pt idx="137">
                        <c:v>3.8084432727408503E-2</c:v>
                      </c:pt>
                      <c:pt idx="138">
                        <c:v>3.8167057978318902E-2</c:v>
                      </c:pt>
                      <c:pt idx="139">
                        <c:v>3.8253431283130003E-2</c:v>
                      </c:pt>
                      <c:pt idx="140">
                        <c:v>3.8309742531833398E-2</c:v>
                      </c:pt>
                      <c:pt idx="141">
                        <c:v>3.8402887207645398E-2</c:v>
                      </c:pt>
                      <c:pt idx="142">
                        <c:v>3.8425270648071497E-2</c:v>
                      </c:pt>
                      <c:pt idx="143">
                        <c:v>3.8515970750874498E-2</c:v>
                      </c:pt>
                      <c:pt idx="144">
                        <c:v>3.8599819434258102E-2</c:v>
                      </c:pt>
                      <c:pt idx="145">
                        <c:v>3.8670635631164803E-2</c:v>
                      </c:pt>
                      <c:pt idx="146">
                        <c:v>3.8769656691799201E-2</c:v>
                      </c:pt>
                      <c:pt idx="147">
                        <c:v>3.8819697689060101E-2</c:v>
                      </c:pt>
                      <c:pt idx="148">
                        <c:v>3.8860832246793403E-2</c:v>
                      </c:pt>
                      <c:pt idx="149">
                        <c:v>3.8976825929947299E-2</c:v>
                      </c:pt>
                      <c:pt idx="150">
                        <c:v>3.9048366728842002E-2</c:v>
                      </c:pt>
                      <c:pt idx="151">
                        <c:v>3.91257278536589E-2</c:v>
                      </c:pt>
                      <c:pt idx="152">
                        <c:v>3.9208787093915301E-2</c:v>
                      </c:pt>
                      <c:pt idx="153">
                        <c:v>3.9286539738716E-2</c:v>
                      </c:pt>
                      <c:pt idx="154">
                        <c:v>3.9334962601280402E-2</c:v>
                      </c:pt>
                      <c:pt idx="155">
                        <c:v>3.9446283254021497E-2</c:v>
                      </c:pt>
                      <c:pt idx="156">
                        <c:v>3.9488847215959202E-2</c:v>
                      </c:pt>
                      <c:pt idx="157">
                        <c:v>3.9596228823350399E-2</c:v>
                      </c:pt>
                      <c:pt idx="158">
                        <c:v>3.9706019053776402E-2</c:v>
                      </c:pt>
                      <c:pt idx="159">
                        <c:v>3.97121510392296E-2</c:v>
                      </c:pt>
                      <c:pt idx="160">
                        <c:v>3.9799868056988402E-2</c:v>
                      </c:pt>
                      <c:pt idx="161">
                        <c:v>3.9943834832464498E-2</c:v>
                      </c:pt>
                      <c:pt idx="162">
                        <c:v>3.99969757963917E-2</c:v>
                      </c:pt>
                      <c:pt idx="163">
                        <c:v>4.0060653298963002E-2</c:v>
                      </c:pt>
                      <c:pt idx="164">
                        <c:v>4.0135929163438201E-2</c:v>
                      </c:pt>
                      <c:pt idx="165">
                        <c:v>4.0220902922284203E-2</c:v>
                      </c:pt>
                      <c:pt idx="166">
                        <c:v>4.0357571075340298E-2</c:v>
                      </c:pt>
                      <c:pt idx="167">
                        <c:v>4.0372698522262898E-2</c:v>
                      </c:pt>
                      <c:pt idx="168">
                        <c:v>4.0443274276204803E-2</c:v>
                      </c:pt>
                      <c:pt idx="169">
                        <c:v>4.0582687088520197E-2</c:v>
                      </c:pt>
                      <c:pt idx="170">
                        <c:v>4.0684139248980698E-2</c:v>
                      </c:pt>
                      <c:pt idx="171">
                        <c:v>4.0739299750378002E-2</c:v>
                      </c:pt>
                      <c:pt idx="172">
                        <c:v>4.0823858591210502E-2</c:v>
                      </c:pt>
                      <c:pt idx="173">
                        <c:v>4.0905341649419197E-2</c:v>
                      </c:pt>
                      <c:pt idx="174">
                        <c:v>4.0978595912127803E-2</c:v>
                      </c:pt>
                      <c:pt idx="175">
                        <c:v>4.1051353752869897E-2</c:v>
                      </c:pt>
                      <c:pt idx="176">
                        <c:v>4.1171158653638497E-2</c:v>
                      </c:pt>
                      <c:pt idx="177">
                        <c:v>4.1295551433490701E-2</c:v>
                      </c:pt>
                      <c:pt idx="178">
                        <c:v>4.13311023510647E-2</c:v>
                      </c:pt>
                      <c:pt idx="179">
                        <c:v>4.1442669753606602E-2</c:v>
                      </c:pt>
                      <c:pt idx="180">
                        <c:v>4.1518231099039501E-2</c:v>
                      </c:pt>
                      <c:pt idx="181">
                        <c:v>4.1590178035240302E-2</c:v>
                      </c:pt>
                      <c:pt idx="182">
                        <c:v>4.1729922097680699E-2</c:v>
                      </c:pt>
                      <c:pt idx="183">
                        <c:v>4.17963492604057E-2</c:v>
                      </c:pt>
                      <c:pt idx="184">
                        <c:v>4.1879656902612201E-2</c:v>
                      </c:pt>
                      <c:pt idx="185">
                        <c:v>4.1959527102945197E-2</c:v>
                      </c:pt>
                      <c:pt idx="186">
                        <c:v>4.2136707518975698E-2</c:v>
                      </c:pt>
                      <c:pt idx="187">
                        <c:v>4.2207835174561802E-2</c:v>
                      </c:pt>
                      <c:pt idx="188">
                        <c:v>4.2240300819506998E-2</c:v>
                      </c:pt>
                      <c:pt idx="189">
                        <c:v>4.2376062361145501E-2</c:v>
                      </c:pt>
                      <c:pt idx="190">
                        <c:v>4.2430075733775399E-2</c:v>
                      </c:pt>
                      <c:pt idx="191">
                        <c:v>4.2507978136369202E-2</c:v>
                      </c:pt>
                      <c:pt idx="192">
                        <c:v>4.2637499312904503E-2</c:v>
                      </c:pt>
                      <c:pt idx="193">
                        <c:v>4.2766966347196303E-2</c:v>
                      </c:pt>
                      <c:pt idx="194">
                        <c:v>4.28066310000405E-2</c:v>
                      </c:pt>
                      <c:pt idx="195">
                        <c:v>4.2927750358711998E-2</c:v>
                      </c:pt>
                      <c:pt idx="196">
                        <c:v>4.3054622642644202E-2</c:v>
                      </c:pt>
                      <c:pt idx="197">
                        <c:v>4.3147004006208703E-2</c:v>
                      </c:pt>
                      <c:pt idx="198">
                        <c:v>4.3270091694331998E-2</c:v>
                      </c:pt>
                      <c:pt idx="199">
                        <c:v>4.3363648922638401E-2</c:v>
                      </c:pt>
                      <c:pt idx="200">
                        <c:v>4.3470475682824701E-2</c:v>
                      </c:pt>
                      <c:pt idx="201">
                        <c:v>4.35499859395247E-2</c:v>
                      </c:pt>
                      <c:pt idx="202">
                        <c:v>4.3645187322423402E-2</c:v>
                      </c:pt>
                      <c:pt idx="203">
                        <c:v>4.3804450443558698E-2</c:v>
                      </c:pt>
                      <c:pt idx="204">
                        <c:v>4.3891089573505702E-2</c:v>
                      </c:pt>
                      <c:pt idx="205">
                        <c:v>4.4003711372628797E-2</c:v>
                      </c:pt>
                      <c:pt idx="206">
                        <c:v>4.4126235437086797E-2</c:v>
                      </c:pt>
                      <c:pt idx="207">
                        <c:v>4.4200442435891302E-2</c:v>
                      </c:pt>
                      <c:pt idx="208">
                        <c:v>4.4331540014212197E-2</c:v>
                      </c:pt>
                      <c:pt idx="209">
                        <c:v>4.4463079353166901E-2</c:v>
                      </c:pt>
                      <c:pt idx="210">
                        <c:v>4.4543954745932299E-2</c:v>
                      </c:pt>
                      <c:pt idx="211">
                        <c:v>4.46971712980542E-2</c:v>
                      </c:pt>
                      <c:pt idx="212">
                        <c:v>4.4846238909985903E-2</c:v>
                      </c:pt>
                      <c:pt idx="213">
                        <c:v>4.4885695081126303E-2</c:v>
                      </c:pt>
                      <c:pt idx="214">
                        <c:v>4.5049023987581302E-2</c:v>
                      </c:pt>
                      <c:pt idx="215">
                        <c:v>4.5211878523738598E-2</c:v>
                      </c:pt>
                      <c:pt idx="216">
                        <c:v>4.5291595516183399E-2</c:v>
                      </c:pt>
                      <c:pt idx="217">
                        <c:v>4.5428912452957701E-2</c:v>
                      </c:pt>
                      <c:pt idx="218">
                        <c:v>4.5548979193797599E-2</c:v>
                      </c:pt>
                      <c:pt idx="219">
                        <c:v>4.5693491446271002E-2</c:v>
                      </c:pt>
                      <c:pt idx="220">
                        <c:v>4.5833823649642898E-2</c:v>
                      </c:pt>
                      <c:pt idx="221">
                        <c:v>4.59798670079863E-2</c:v>
                      </c:pt>
                      <c:pt idx="222">
                        <c:v>4.6082746602826102E-2</c:v>
                      </c:pt>
                      <c:pt idx="223">
                        <c:v>4.62168110062545E-2</c:v>
                      </c:pt>
                      <c:pt idx="224">
                        <c:v>4.6332611182224002E-2</c:v>
                      </c:pt>
                      <c:pt idx="225">
                        <c:v>4.6432424073167299E-2</c:v>
                      </c:pt>
                      <c:pt idx="226">
                        <c:v>4.6582414805363001E-2</c:v>
                      </c:pt>
                      <c:pt idx="227">
                        <c:v>4.6747050317085502E-2</c:v>
                      </c:pt>
                      <c:pt idx="228">
                        <c:v>4.6883800601222998E-2</c:v>
                      </c:pt>
                      <c:pt idx="229">
                        <c:v>4.7022635774416899E-2</c:v>
                      </c:pt>
                      <c:pt idx="230">
                        <c:v>4.72134844891514E-2</c:v>
                      </c:pt>
                      <c:pt idx="231">
                        <c:v>4.7311723847702998E-2</c:v>
                      </c:pt>
                      <c:pt idx="232">
                        <c:v>4.7451026989570801E-2</c:v>
                      </c:pt>
                      <c:pt idx="233">
                        <c:v>4.7592753670085697E-2</c:v>
                      </c:pt>
                      <c:pt idx="234">
                        <c:v>4.7786448432547798E-2</c:v>
                      </c:pt>
                      <c:pt idx="235">
                        <c:v>4.7912122586830301E-2</c:v>
                      </c:pt>
                      <c:pt idx="236">
                        <c:v>4.8011144517152902E-2</c:v>
                      </c:pt>
                      <c:pt idx="237">
                        <c:v>4.8191658289730002E-2</c:v>
                      </c:pt>
                      <c:pt idx="238">
                        <c:v>4.8347130755978102E-2</c:v>
                      </c:pt>
                      <c:pt idx="239">
                        <c:v>4.8509668229484403E-2</c:v>
                      </c:pt>
                      <c:pt idx="240">
                        <c:v>4.86603465011732E-2</c:v>
                      </c:pt>
                      <c:pt idx="241">
                        <c:v>4.8821276991371003E-2</c:v>
                      </c:pt>
                      <c:pt idx="242">
                        <c:v>4.9019318700470597E-2</c:v>
                      </c:pt>
                      <c:pt idx="243">
                        <c:v>4.9136023388000501E-2</c:v>
                      </c:pt>
                      <c:pt idx="244">
                        <c:v>4.9300362124352903E-2</c:v>
                      </c:pt>
                      <c:pt idx="245">
                        <c:v>4.9430366005881E-2</c:v>
                      </c:pt>
                      <c:pt idx="246">
                        <c:v>4.9621355888649597E-2</c:v>
                      </c:pt>
                      <c:pt idx="247">
                        <c:v>4.9875362432697801E-2</c:v>
                      </c:pt>
                      <c:pt idx="248">
                        <c:v>4.9937784366687901E-2</c:v>
                      </c:pt>
                      <c:pt idx="249">
                        <c:v>5.0151727179411999E-2</c:v>
                      </c:pt>
                      <c:pt idx="250">
                        <c:v>5.0274395638841403E-2</c:v>
                      </c:pt>
                      <c:pt idx="251">
                        <c:v>5.0431031034024902E-2</c:v>
                      </c:pt>
                      <c:pt idx="252">
                        <c:v>5.0621677389770803E-2</c:v>
                      </c:pt>
                      <c:pt idx="253">
                        <c:v>5.0793512499212497E-2</c:v>
                      </c:pt>
                      <c:pt idx="254">
                        <c:v>5.0934218006434898E-2</c:v>
                      </c:pt>
                      <c:pt idx="255">
                        <c:v>5.1146587021960802E-2</c:v>
                      </c:pt>
                      <c:pt idx="256">
                        <c:v>5.1261124836753699E-2</c:v>
                      </c:pt>
                      <c:pt idx="257">
                        <c:v>5.1435325252571801E-2</c:v>
                      </c:pt>
                      <c:pt idx="258">
                        <c:v>5.1648927981236097E-2</c:v>
                      </c:pt>
                      <c:pt idx="259">
                        <c:v>5.1820549342010101E-2</c:v>
                      </c:pt>
                      <c:pt idx="260">
                        <c:v>5.1972911435041402E-2</c:v>
                      </c:pt>
                      <c:pt idx="261">
                        <c:v>5.2204181169124397E-2</c:v>
                      </c:pt>
                      <c:pt idx="262">
                        <c:v>5.2333359569083797E-2</c:v>
                      </c:pt>
                      <c:pt idx="263">
                        <c:v>5.2548423289386997E-2</c:v>
                      </c:pt>
                      <c:pt idx="264">
                        <c:v>5.2700294124195801E-2</c:v>
                      </c:pt>
                      <c:pt idx="265">
                        <c:v>5.2916377543482898E-2</c:v>
                      </c:pt>
                      <c:pt idx="266">
                        <c:v>5.3059029662047397E-2</c:v>
                      </c:pt>
                      <c:pt idx="267">
                        <c:v>5.3271204394984201E-2</c:v>
                      </c:pt>
                      <c:pt idx="268">
                        <c:v>5.3466328516932803E-2</c:v>
                      </c:pt>
                      <c:pt idx="269">
                        <c:v>5.3610872021202197E-2</c:v>
                      </c:pt>
                      <c:pt idx="270">
                        <c:v>5.3810143296346202E-2</c:v>
                      </c:pt>
                      <c:pt idx="271">
                        <c:v>5.3977423579455001E-2</c:v>
                      </c:pt>
                      <c:pt idx="272">
                        <c:v>5.42278136740212E-2</c:v>
                      </c:pt>
                      <c:pt idx="273">
                        <c:v>5.4343026426028299E-2</c:v>
                      </c:pt>
                      <c:pt idx="274">
                        <c:v>5.4528494328263101E-2</c:v>
                      </c:pt>
                      <c:pt idx="275">
                        <c:v>5.4790909020258197E-2</c:v>
                      </c:pt>
                      <c:pt idx="276">
                        <c:v>5.4963294886637697E-2</c:v>
                      </c:pt>
                      <c:pt idx="277">
                        <c:v>5.5152287575991603E-2</c:v>
                      </c:pt>
                      <c:pt idx="278">
                        <c:v>5.5324842045151902E-2</c:v>
                      </c:pt>
                      <c:pt idx="279">
                        <c:v>5.5513914338626499E-2</c:v>
                      </c:pt>
                      <c:pt idx="280">
                        <c:v>5.5726983615161201E-2</c:v>
                      </c:pt>
                      <c:pt idx="281">
                        <c:v>5.5945118717267601E-2</c:v>
                      </c:pt>
                      <c:pt idx="282">
                        <c:v>5.6115035931328897E-2</c:v>
                      </c:pt>
                      <c:pt idx="283">
                        <c:v>5.6345128340046902E-2</c:v>
                      </c:pt>
                      <c:pt idx="284">
                        <c:v>5.6546805091517903E-2</c:v>
                      </c:pt>
                      <c:pt idx="285">
                        <c:v>5.6748015668068703E-2</c:v>
                      </c:pt>
                      <c:pt idx="286">
                        <c:v>5.69519049218749E-2</c:v>
                      </c:pt>
                      <c:pt idx="287">
                        <c:v>5.7165326056061602E-2</c:v>
                      </c:pt>
                      <c:pt idx="288">
                        <c:v>5.73731776427438E-2</c:v>
                      </c:pt>
                      <c:pt idx="289">
                        <c:v>5.7586253427617001E-2</c:v>
                      </c:pt>
                      <c:pt idx="290">
                        <c:v>5.7830316425676001E-2</c:v>
                      </c:pt>
                      <c:pt idx="291">
                        <c:v>5.80111442464381E-2</c:v>
                      </c:pt>
                      <c:pt idx="292">
                        <c:v>5.8185927755983399E-2</c:v>
                      </c:pt>
                      <c:pt idx="293">
                        <c:v>5.8463863395050199E-2</c:v>
                      </c:pt>
                      <c:pt idx="294">
                        <c:v>5.8638291674782801E-2</c:v>
                      </c:pt>
                      <c:pt idx="295">
                        <c:v>5.8884483578859503E-2</c:v>
                      </c:pt>
                      <c:pt idx="296">
                        <c:v>5.9093130349297703E-2</c:v>
                      </c:pt>
                      <c:pt idx="297">
                        <c:v>5.9308410492368797E-2</c:v>
                      </c:pt>
                      <c:pt idx="298">
                        <c:v>5.95627988580417E-2</c:v>
                      </c:pt>
                      <c:pt idx="299">
                        <c:v>5.9764297537417403E-2</c:v>
                      </c:pt>
                      <c:pt idx="300">
                        <c:v>6.0005753149031699E-2</c:v>
                      </c:pt>
                      <c:pt idx="301">
                        <c:v>6.0202264541564202E-2</c:v>
                      </c:pt>
                      <c:pt idx="302">
                        <c:v>6.0456234825848498E-2</c:v>
                      </c:pt>
                      <c:pt idx="303">
                        <c:v>6.0679605544585E-2</c:v>
                      </c:pt>
                      <c:pt idx="304">
                        <c:v>6.0964568873704703E-2</c:v>
                      </c:pt>
                      <c:pt idx="305">
                        <c:v>6.1152848360211197E-2</c:v>
                      </c:pt>
                      <c:pt idx="306">
                        <c:v>6.1403534212855097E-2</c:v>
                      </c:pt>
                      <c:pt idx="307">
                        <c:v>6.1624984378735301E-2</c:v>
                      </c:pt>
                      <c:pt idx="308">
                        <c:v>6.1835043684443203E-2</c:v>
                      </c:pt>
                      <c:pt idx="309">
                        <c:v>6.2153595260329202E-2</c:v>
                      </c:pt>
                      <c:pt idx="310">
                        <c:v>6.2372596135991103E-2</c:v>
                      </c:pt>
                      <c:pt idx="311">
                        <c:v>6.25994519262974E-2</c:v>
                      </c:pt>
                      <c:pt idx="312">
                        <c:v>6.28715864643246E-2</c:v>
                      </c:pt>
                      <c:pt idx="313">
                        <c:v>6.3085779657141003E-2</c:v>
                      </c:pt>
                      <c:pt idx="314">
                        <c:v>6.3335356933143502E-2</c:v>
                      </c:pt>
                      <c:pt idx="315">
                        <c:v>6.3632842910304202E-2</c:v>
                      </c:pt>
                      <c:pt idx="316">
                        <c:v>6.3886492282657303E-2</c:v>
                      </c:pt>
                      <c:pt idx="317">
                        <c:v>6.4082431529253206E-2</c:v>
                      </c:pt>
                      <c:pt idx="318">
                        <c:v>6.4380481246363502E-2</c:v>
                      </c:pt>
                      <c:pt idx="319">
                        <c:v>6.4659788820238095E-2</c:v>
                      </c:pt>
                      <c:pt idx="320">
                        <c:v>6.49349494917906E-2</c:v>
                      </c:pt>
                      <c:pt idx="321">
                        <c:v>6.5184314832480897E-2</c:v>
                      </c:pt>
                      <c:pt idx="322">
                        <c:v>6.5437866623008406E-2</c:v>
                      </c:pt>
                      <c:pt idx="323">
                        <c:v>6.5722398032283802E-2</c:v>
                      </c:pt>
                      <c:pt idx="324">
                        <c:v>6.5999415522357399E-2</c:v>
                      </c:pt>
                      <c:pt idx="325">
                        <c:v>6.6260795635042793E-2</c:v>
                      </c:pt>
                      <c:pt idx="326">
                        <c:v>6.65436812430545E-2</c:v>
                      </c:pt>
                      <c:pt idx="327">
                        <c:v>6.6808704095562305E-2</c:v>
                      </c:pt>
                      <c:pt idx="328">
                        <c:v>6.7116792763211294E-2</c:v>
                      </c:pt>
                      <c:pt idx="329">
                        <c:v>6.7373909758791706E-2</c:v>
                      </c:pt>
                      <c:pt idx="330">
                        <c:v>6.7650159539752702E-2</c:v>
                      </c:pt>
                      <c:pt idx="331">
                        <c:v>6.7965425687652195E-2</c:v>
                      </c:pt>
                      <c:pt idx="332">
                        <c:v>6.8285424800299602E-2</c:v>
                      </c:pt>
                      <c:pt idx="333">
                        <c:v>6.8551161800576701E-2</c:v>
                      </c:pt>
                      <c:pt idx="334">
                        <c:v>6.8829141781048694E-2</c:v>
                      </c:pt>
                      <c:pt idx="335">
                        <c:v>6.9157047221943199E-2</c:v>
                      </c:pt>
                      <c:pt idx="336">
                        <c:v>6.9487228626690906E-2</c:v>
                      </c:pt>
                      <c:pt idx="337">
                        <c:v>6.9769091204775799E-2</c:v>
                      </c:pt>
                      <c:pt idx="338">
                        <c:v>7.0020835999284103E-2</c:v>
                      </c:pt>
                      <c:pt idx="339">
                        <c:v>7.0393427608289705E-2</c:v>
                      </c:pt>
                      <c:pt idx="340">
                        <c:v>7.06942300061634E-2</c:v>
                      </c:pt>
                      <c:pt idx="341">
                        <c:v>7.0974495246346705E-2</c:v>
                      </c:pt>
                      <c:pt idx="342">
                        <c:v>7.1283502937118798E-2</c:v>
                      </c:pt>
                      <c:pt idx="343">
                        <c:v>7.1600872109710501E-2</c:v>
                      </c:pt>
                      <c:pt idx="344">
                        <c:v>7.1938681968412702E-2</c:v>
                      </c:pt>
                      <c:pt idx="345">
                        <c:v>7.2263412301344906E-2</c:v>
                      </c:pt>
                      <c:pt idx="346">
                        <c:v>7.2591240353115802E-2</c:v>
                      </c:pt>
                      <c:pt idx="347">
                        <c:v>7.2917396510145199E-2</c:v>
                      </c:pt>
                      <c:pt idx="348">
                        <c:v>7.3269336618491401E-2</c:v>
                      </c:pt>
                      <c:pt idx="349">
                        <c:v>7.3563701636894893E-2</c:v>
                      </c:pt>
                      <c:pt idx="350">
                        <c:v>7.3932461466841307E-2</c:v>
                      </c:pt>
                      <c:pt idx="351">
                        <c:v>7.4277389159361495E-2</c:v>
                      </c:pt>
                      <c:pt idx="352">
                        <c:v>7.4611364216560602E-2</c:v>
                      </c:pt>
                      <c:pt idx="353">
                        <c:v>7.4968894379338097E-2</c:v>
                      </c:pt>
                      <c:pt idx="354">
                        <c:v>7.5339672650472797E-2</c:v>
                      </c:pt>
                      <c:pt idx="355">
                        <c:v>7.5684517096834894E-2</c:v>
                      </c:pt>
                      <c:pt idx="356">
                        <c:v>7.6011187712739306E-2</c:v>
                      </c:pt>
                      <c:pt idx="357">
                        <c:v>7.6381604892911903E-2</c:v>
                      </c:pt>
                      <c:pt idx="358">
                        <c:v>7.6725734703139495E-2</c:v>
                      </c:pt>
                      <c:pt idx="359">
                        <c:v>7.7111095900256305E-2</c:v>
                      </c:pt>
                      <c:pt idx="360">
                        <c:v>7.7460310660039805E-2</c:v>
                      </c:pt>
                      <c:pt idx="361">
                        <c:v>7.7852568059513405E-2</c:v>
                      </c:pt>
                      <c:pt idx="362">
                        <c:v>7.8212677952466794E-2</c:v>
                      </c:pt>
                      <c:pt idx="363">
                        <c:v>7.8617871144698898E-2</c:v>
                      </c:pt>
                      <c:pt idx="364">
                        <c:v>7.9037809629535605E-2</c:v>
                      </c:pt>
                      <c:pt idx="365">
                        <c:v>7.9357445797942794E-2</c:v>
                      </c:pt>
                      <c:pt idx="366">
                        <c:v>7.9763421993313099E-2</c:v>
                      </c:pt>
                      <c:pt idx="367">
                        <c:v>8.0163800551117603E-2</c:v>
                      </c:pt>
                      <c:pt idx="368">
                        <c:v>8.0563311346437405E-2</c:v>
                      </c:pt>
                      <c:pt idx="369">
                        <c:v>8.0978975814300094E-2</c:v>
                      </c:pt>
                      <c:pt idx="370">
                        <c:v>8.13795308648423E-2</c:v>
                      </c:pt>
                      <c:pt idx="371">
                        <c:v>8.1776704265280206E-2</c:v>
                      </c:pt>
                      <c:pt idx="372">
                        <c:v>8.2196692428731497E-2</c:v>
                      </c:pt>
                      <c:pt idx="373">
                        <c:v>8.2619350443314699E-2</c:v>
                      </c:pt>
                      <c:pt idx="374">
                        <c:v>8.3039517059919896E-2</c:v>
                      </c:pt>
                      <c:pt idx="375">
                        <c:v>8.3451245753361103E-2</c:v>
                      </c:pt>
                      <c:pt idx="376">
                        <c:v>8.3888624774219503E-2</c:v>
                      </c:pt>
                      <c:pt idx="377">
                        <c:v>8.4324745165107795E-2</c:v>
                      </c:pt>
                      <c:pt idx="378">
                        <c:v>8.4733549213893103E-2</c:v>
                      </c:pt>
                      <c:pt idx="379">
                        <c:v>8.5160298285235594E-2</c:v>
                      </c:pt>
                      <c:pt idx="380">
                        <c:v>8.5621319912692603E-2</c:v>
                      </c:pt>
                      <c:pt idx="381">
                        <c:v>8.60433717856115E-2</c:v>
                      </c:pt>
                      <c:pt idx="382">
                        <c:v>8.6505961109093102E-2</c:v>
                      </c:pt>
                      <c:pt idx="383">
                        <c:v>8.6981679466702003E-2</c:v>
                      </c:pt>
                      <c:pt idx="384">
                        <c:v>8.7421818565787998E-2</c:v>
                      </c:pt>
                      <c:pt idx="385">
                        <c:v>8.7863737976670894E-2</c:v>
                      </c:pt>
                      <c:pt idx="386">
                        <c:v>8.8317533243476798E-2</c:v>
                      </c:pt>
                      <c:pt idx="387">
                        <c:v>8.8801228220701703E-2</c:v>
                      </c:pt>
                      <c:pt idx="388">
                        <c:v>8.9287470220238696E-2</c:v>
                      </c:pt>
                      <c:pt idx="389">
                        <c:v>8.9766861978919796E-2</c:v>
                      </c:pt>
                      <c:pt idx="390">
                        <c:v>9.0227835135073806E-2</c:v>
                      </c:pt>
                      <c:pt idx="391">
                        <c:v>9.07161360670172E-2</c:v>
                      </c:pt>
                      <c:pt idx="392">
                        <c:v>9.1225518879963302E-2</c:v>
                      </c:pt>
                      <c:pt idx="393">
                        <c:v>9.1705237452650606E-2</c:v>
                      </c:pt>
                      <c:pt idx="394">
                        <c:v>9.2203705498472496E-2</c:v>
                      </c:pt>
                      <c:pt idx="395">
                        <c:v>9.26902414061299E-2</c:v>
                      </c:pt>
                      <c:pt idx="396">
                        <c:v>9.3209275867463207E-2</c:v>
                      </c:pt>
                      <c:pt idx="397">
                        <c:v>9.3682753312101102E-2</c:v>
                      </c:pt>
                      <c:pt idx="398">
                        <c:v>9.4208208877381197E-2</c:v>
                      </c:pt>
                      <c:pt idx="399">
                        <c:v>9.4710822446383097E-2</c:v>
                      </c:pt>
                      <c:pt idx="400">
                        <c:v>9.5222568073418196E-2</c:v>
                      </c:pt>
                      <c:pt idx="401">
                        <c:v>9.5731557518198895E-2</c:v>
                      </c:pt>
                      <c:pt idx="402">
                        <c:v>9.6297621740502104E-2</c:v>
                      </c:pt>
                      <c:pt idx="403">
                        <c:v>9.6853793055236101E-2</c:v>
                      </c:pt>
                      <c:pt idx="404">
                        <c:v>9.7396848155742094E-2</c:v>
                      </c:pt>
                      <c:pt idx="405">
                        <c:v>9.7956276099088899E-2</c:v>
                      </c:pt>
                      <c:pt idx="406">
                        <c:v>9.8469326663887996E-2</c:v>
                      </c:pt>
                      <c:pt idx="407">
                        <c:v>9.9059822304111103E-2</c:v>
                      </c:pt>
                      <c:pt idx="408">
                        <c:v>9.9636602483558295E-2</c:v>
                      </c:pt>
                      <c:pt idx="409">
                        <c:v>0.100221228960611</c:v>
                      </c:pt>
                      <c:pt idx="410">
                        <c:v>0.100796686535692</c:v>
                      </c:pt>
                      <c:pt idx="411">
                        <c:v>0.102649935470653</c:v>
                      </c:pt>
                      <c:pt idx="412">
                        <c:v>0.103240188653848</c:v>
                      </c:pt>
                      <c:pt idx="413">
                        <c:v>0.103889166322039</c:v>
                      </c:pt>
                      <c:pt idx="414">
                        <c:v>0.104507084742973</c:v>
                      </c:pt>
                      <c:pt idx="415">
                        <c:v>0.105157491222808</c:v>
                      </c:pt>
                      <c:pt idx="416">
                        <c:v>0.10575875578984401</c:v>
                      </c:pt>
                      <c:pt idx="417">
                        <c:v>0.106429575407223</c:v>
                      </c:pt>
                      <c:pt idx="418">
                        <c:v>0.107126697149122</c:v>
                      </c:pt>
                      <c:pt idx="419">
                        <c:v>0.107791960224732</c:v>
                      </c:pt>
                      <c:pt idx="420">
                        <c:v>0.108490624923561</c:v>
                      </c:pt>
                      <c:pt idx="421">
                        <c:v>0.109168397628347</c:v>
                      </c:pt>
                      <c:pt idx="422">
                        <c:v>0.109901350111825</c:v>
                      </c:pt>
                      <c:pt idx="423">
                        <c:v>0.110601474522006</c:v>
                      </c:pt>
                      <c:pt idx="424">
                        <c:v>0.111284326815047</c:v>
                      </c:pt>
                      <c:pt idx="425">
                        <c:v>0.112002511701535</c:v>
                      </c:pt>
                      <c:pt idx="426">
                        <c:v>0.112738091002121</c:v>
                      </c:pt>
                      <c:pt idx="427">
                        <c:v>0.11344854491676699</c:v>
                      </c:pt>
                      <c:pt idx="428">
                        <c:v>0.114169260599324</c:v>
                      </c:pt>
                      <c:pt idx="429">
                        <c:v>0.114895305645993</c:v>
                      </c:pt>
                      <c:pt idx="430">
                        <c:v>0.115668538272524</c:v>
                      </c:pt>
                      <c:pt idx="431">
                        <c:v>0.11640736437532399</c:v>
                      </c:pt>
                      <c:pt idx="432">
                        <c:v>0.11717772938759199</c:v>
                      </c:pt>
                      <c:pt idx="433">
                        <c:v>0.118009886653754</c:v>
                      </c:pt>
                      <c:pt idx="434">
                        <c:v>0.118852523462461</c:v>
                      </c:pt>
                      <c:pt idx="435">
                        <c:v>0.11970103091468701</c:v>
                      </c:pt>
                      <c:pt idx="436">
                        <c:v>0.12056864001442499</c:v>
                      </c:pt>
                      <c:pt idx="437">
                        <c:v>0.121438097964353</c:v>
                      </c:pt>
                      <c:pt idx="438">
                        <c:v>0.122346875149055</c:v>
                      </c:pt>
                      <c:pt idx="439">
                        <c:v>0.123227079225736</c:v>
                      </c:pt>
                      <c:pt idx="440">
                        <c:v>0.124078432691032</c:v>
                      </c:pt>
                      <c:pt idx="441">
                        <c:v>0.124902676443398</c:v>
                      </c:pt>
                      <c:pt idx="442">
                        <c:v>0.12572942254177399</c:v>
                      </c:pt>
                      <c:pt idx="443">
                        <c:v>0.126487447022373</c:v>
                      </c:pt>
                      <c:pt idx="444">
                        <c:v>0.12708983696656401</c:v>
                      </c:pt>
                      <c:pt idx="445">
                        <c:v>0.127607710113983</c:v>
                      </c:pt>
                      <c:pt idx="446">
                        <c:v>0.127991561207597</c:v>
                      </c:pt>
                      <c:pt idx="447">
                        <c:v>0.12825293525439599</c:v>
                      </c:pt>
                      <c:pt idx="448">
                        <c:v>0.128404760856411</c:v>
                      </c:pt>
                      <c:pt idx="449">
                        <c:v>0.12842522966981201</c:v>
                      </c:pt>
                      <c:pt idx="450">
                        <c:v>0.12828523497283401</c:v>
                      </c:pt>
                      <c:pt idx="451">
                        <c:v>0.12831137207040599</c:v>
                      </c:pt>
                      <c:pt idx="452">
                        <c:v>0.128292820015215</c:v>
                      </c:pt>
                      <c:pt idx="453">
                        <c:v>0.128265239763135</c:v>
                      </c:pt>
                      <c:pt idx="454">
                        <c:v>0.128174232762885</c:v>
                      </c:pt>
                      <c:pt idx="455">
                        <c:v>0.12812103640140099</c:v>
                      </c:pt>
                      <c:pt idx="456">
                        <c:v>0.128210793217679</c:v>
                      </c:pt>
                      <c:pt idx="457">
                        <c:v>0.128420372864953</c:v>
                      </c:pt>
                      <c:pt idx="458">
                        <c:v>0.12853496477894999</c:v>
                      </c:pt>
                      <c:pt idx="459">
                        <c:v>0.12859067498783699</c:v>
                      </c:pt>
                      <c:pt idx="460">
                        <c:v>0.128629070878127</c:v>
                      </c:pt>
                      <c:pt idx="461">
                        <c:v>0.128558518008558</c:v>
                      </c:pt>
                      <c:pt idx="462">
                        <c:v>0.12838396432398</c:v>
                      </c:pt>
                      <c:pt idx="463">
                        <c:v>0.12856241691435799</c:v>
                      </c:pt>
                      <c:pt idx="464">
                        <c:v>0.128587092107428</c:v>
                      </c:pt>
                      <c:pt idx="465">
                        <c:v>0.12842314077644501</c:v>
                      </c:pt>
                      <c:pt idx="466">
                        <c:v>0.128214255255061</c:v>
                      </c:pt>
                      <c:pt idx="467">
                        <c:v>0.12814480911357201</c:v>
                      </c:pt>
                      <c:pt idx="468">
                        <c:v>0.128145250041237</c:v>
                      </c:pt>
                      <c:pt idx="469">
                        <c:v>0.12832008546113799</c:v>
                      </c:pt>
                      <c:pt idx="470">
                        <c:v>0.12816262825254299</c:v>
                      </c:pt>
                      <c:pt idx="471">
                        <c:v>0.127991855537469</c:v>
                      </c:pt>
                      <c:pt idx="472">
                        <c:v>0.127694961522099</c:v>
                      </c:pt>
                      <c:pt idx="473">
                        <c:v>0.127717108999262</c:v>
                      </c:pt>
                      <c:pt idx="474">
                        <c:v>0.12769935477806399</c:v>
                      </c:pt>
                      <c:pt idx="475">
                        <c:v>0.127694385690311</c:v>
                      </c:pt>
                      <c:pt idx="476">
                        <c:v>0.12759675057390901</c:v>
                      </c:pt>
                      <c:pt idx="477">
                        <c:v>0.127492455121787</c:v>
                      </c:pt>
                      <c:pt idx="478">
                        <c:v>0.12739779068652399</c:v>
                      </c:pt>
                      <c:pt idx="479">
                        <c:v>0.12737525002543201</c:v>
                      </c:pt>
                      <c:pt idx="480">
                        <c:v>0.127372175322058</c:v>
                      </c:pt>
                      <c:pt idx="481">
                        <c:v>0.12726060351153601</c:v>
                      </c:pt>
                      <c:pt idx="482">
                        <c:v>0.12707672265603201</c:v>
                      </c:pt>
                      <c:pt idx="483">
                        <c:v>0.126971659184685</c:v>
                      </c:pt>
                      <c:pt idx="484">
                        <c:v>0.12690421558185899</c:v>
                      </c:pt>
                      <c:pt idx="485">
                        <c:v>0.126387888668371</c:v>
                      </c:pt>
                      <c:pt idx="486">
                        <c:v>0.126090262796899</c:v>
                      </c:pt>
                      <c:pt idx="487">
                        <c:v>0.125866797460056</c:v>
                      </c:pt>
                      <c:pt idx="488">
                        <c:v>0.125646173823424</c:v>
                      </c:pt>
                      <c:pt idx="489">
                        <c:v>0.12541310059741401</c:v>
                      </c:pt>
                      <c:pt idx="490">
                        <c:v>0.12511499354193001</c:v>
                      </c:pt>
                      <c:pt idx="491">
                        <c:v>0.124858012622466</c:v>
                      </c:pt>
                      <c:pt idx="492">
                        <c:v>0.124607619555466</c:v>
                      </c:pt>
                      <c:pt idx="493">
                        <c:v>0.124328488730846</c:v>
                      </c:pt>
                      <c:pt idx="494">
                        <c:v>0.124076016019788</c:v>
                      </c:pt>
                      <c:pt idx="495">
                        <c:v>0.12360958032234499</c:v>
                      </c:pt>
                      <c:pt idx="496">
                        <c:v>0.12299660459530901</c:v>
                      </c:pt>
                      <c:pt idx="497">
                        <c:v>0.122466705099188</c:v>
                      </c:pt>
                      <c:pt idx="498">
                        <c:v>0.122118961859911</c:v>
                      </c:pt>
                      <c:pt idx="499">
                        <c:v>0.12172629737365</c:v>
                      </c:pt>
                      <c:pt idx="500">
                        <c:v>0.12134836300947099</c:v>
                      </c:pt>
                      <c:pt idx="501">
                        <c:v>0.121057425538388</c:v>
                      </c:pt>
                      <c:pt idx="502">
                        <c:v>0.120473927534235</c:v>
                      </c:pt>
                      <c:pt idx="503">
                        <c:v>0.11989738417300599</c:v>
                      </c:pt>
                      <c:pt idx="504">
                        <c:v>0.119387322547147</c:v>
                      </c:pt>
                      <c:pt idx="505">
                        <c:v>0.11880124094208699</c:v>
                      </c:pt>
                      <c:pt idx="506">
                        <c:v>0.118484611064322</c:v>
                      </c:pt>
                      <c:pt idx="507">
                        <c:v>0.11822532676372299</c:v>
                      </c:pt>
                      <c:pt idx="508">
                        <c:v>0.117526394130893</c:v>
                      </c:pt>
                      <c:pt idx="509">
                        <c:v>0.117001219259008</c:v>
                      </c:pt>
                      <c:pt idx="510">
                        <c:v>0.116345062845949</c:v>
                      </c:pt>
                      <c:pt idx="511">
                        <c:v>0.115702072709267</c:v>
                      </c:pt>
                      <c:pt idx="512">
                        <c:v>0.115033465149634</c:v>
                      </c:pt>
                      <c:pt idx="513">
                        <c:v>0.11443543148088001</c:v>
                      </c:pt>
                      <c:pt idx="514">
                        <c:v>0.113779898195289</c:v>
                      </c:pt>
                      <c:pt idx="515">
                        <c:v>0.112942204907802</c:v>
                      </c:pt>
                      <c:pt idx="516">
                        <c:v>0.11216329765712001</c:v>
                      </c:pt>
                      <c:pt idx="517">
                        <c:v>0.111543311720015</c:v>
                      </c:pt>
                      <c:pt idx="518">
                        <c:v>0.11080090433803901</c:v>
                      </c:pt>
                      <c:pt idx="519">
                        <c:v>0.11009208566446101</c:v>
                      </c:pt>
                      <c:pt idx="520">
                        <c:v>0.109333222576376</c:v>
                      </c:pt>
                      <c:pt idx="521">
                        <c:v>0.108506392589553</c:v>
                      </c:pt>
                      <c:pt idx="522">
                        <c:v>0.107868273060854</c:v>
                      </c:pt>
                      <c:pt idx="523">
                        <c:v>0.107295315665571</c:v>
                      </c:pt>
                      <c:pt idx="524">
                        <c:v>0.106838868057298</c:v>
                      </c:pt>
                      <c:pt idx="525">
                        <c:v>0.105983242642162</c:v>
                      </c:pt>
                      <c:pt idx="526">
                        <c:v>0.105004684495969</c:v>
                      </c:pt>
                      <c:pt idx="527">
                        <c:v>0.10424122281474101</c:v>
                      </c:pt>
                      <c:pt idx="528">
                        <c:v>0.103623621227546</c:v>
                      </c:pt>
                      <c:pt idx="529">
                        <c:v>0.102750285736256</c:v>
                      </c:pt>
                      <c:pt idx="530">
                        <c:v>0.10185042608088</c:v>
                      </c:pt>
                      <c:pt idx="531">
                        <c:v>0.101162388368235</c:v>
                      </c:pt>
                      <c:pt idx="532">
                        <c:v>0.10040262728302</c:v>
                      </c:pt>
                      <c:pt idx="533">
                        <c:v>9.9415416770423995E-2</c:v>
                      </c:pt>
                      <c:pt idx="534">
                        <c:v>9.8445650676191404E-2</c:v>
                      </c:pt>
                      <c:pt idx="535">
                        <c:v>9.7772263673585297E-2</c:v>
                      </c:pt>
                      <c:pt idx="536">
                        <c:v>9.6927563160709398E-2</c:v>
                      </c:pt>
                      <c:pt idx="537">
                        <c:v>9.61291978659468E-2</c:v>
                      </c:pt>
                      <c:pt idx="538">
                        <c:v>9.5474752521254105E-2</c:v>
                      </c:pt>
                      <c:pt idx="539">
                        <c:v>9.5132057655078706E-2</c:v>
                      </c:pt>
                      <c:pt idx="540">
                        <c:v>9.4390390109991396E-2</c:v>
                      </c:pt>
                      <c:pt idx="541">
                        <c:v>9.3646472671562106E-2</c:v>
                      </c:pt>
                      <c:pt idx="542">
                        <c:v>9.29663577778546E-2</c:v>
                      </c:pt>
                      <c:pt idx="543">
                        <c:v>9.2305552335873703E-2</c:v>
                      </c:pt>
                      <c:pt idx="544">
                        <c:v>9.16584591622321E-2</c:v>
                      </c:pt>
                      <c:pt idx="545">
                        <c:v>9.1109238677376594E-2</c:v>
                      </c:pt>
                      <c:pt idx="546">
                        <c:v>9.0718038517908495E-2</c:v>
                      </c:pt>
                      <c:pt idx="547">
                        <c:v>9.0154159073092405E-2</c:v>
                      </c:pt>
                      <c:pt idx="548">
                        <c:v>8.9644198413950202E-2</c:v>
                      </c:pt>
                      <c:pt idx="549">
                        <c:v>8.9129219087010894E-2</c:v>
                      </c:pt>
                      <c:pt idx="550">
                        <c:v>8.8474760753405698E-2</c:v>
                      </c:pt>
                      <c:pt idx="551">
                        <c:v>8.7985812006825204E-2</c:v>
                      </c:pt>
                      <c:pt idx="552">
                        <c:v>8.7453936778426097E-2</c:v>
                      </c:pt>
                      <c:pt idx="553">
                        <c:v>8.6999723222800002E-2</c:v>
                      </c:pt>
                      <c:pt idx="554">
                        <c:v>8.6556208047003397E-2</c:v>
                      </c:pt>
                      <c:pt idx="555">
                        <c:v>8.5849429847023095E-2</c:v>
                      </c:pt>
                      <c:pt idx="556">
                        <c:v>8.53809504004681E-2</c:v>
                      </c:pt>
                      <c:pt idx="557">
                        <c:v>8.5122639978920903E-2</c:v>
                      </c:pt>
                      <c:pt idx="558">
                        <c:v>8.4716935724046705E-2</c:v>
                      </c:pt>
                      <c:pt idx="559">
                        <c:v>8.4204500700869198E-2</c:v>
                      </c:pt>
                      <c:pt idx="560">
                        <c:v>8.3740733795873407E-2</c:v>
                      </c:pt>
                      <c:pt idx="561">
                        <c:v>8.3353059226855694E-2</c:v>
                      </c:pt>
                      <c:pt idx="562">
                        <c:v>8.2909875163587193E-2</c:v>
                      </c:pt>
                      <c:pt idx="563">
                        <c:v>8.2507170614575104E-2</c:v>
                      </c:pt>
                      <c:pt idx="564">
                        <c:v>8.2084567277670203E-2</c:v>
                      </c:pt>
                      <c:pt idx="565">
                        <c:v>8.1699569585579904E-2</c:v>
                      </c:pt>
                      <c:pt idx="566">
                        <c:v>8.1307137811826594E-2</c:v>
                      </c:pt>
                      <c:pt idx="567">
                        <c:v>8.0974600271098193E-2</c:v>
                      </c:pt>
                      <c:pt idx="568">
                        <c:v>8.0613746438209496E-2</c:v>
                      </c:pt>
                      <c:pt idx="569">
                        <c:v>8.0170522449069206E-2</c:v>
                      </c:pt>
                      <c:pt idx="570">
                        <c:v>7.9759836162801107E-2</c:v>
                      </c:pt>
                      <c:pt idx="571">
                        <c:v>7.9349074399025998E-2</c:v>
                      </c:pt>
                      <c:pt idx="572">
                        <c:v>7.89849996124391E-2</c:v>
                      </c:pt>
                      <c:pt idx="573">
                        <c:v>7.8692305192595305E-2</c:v>
                      </c:pt>
                      <c:pt idx="574">
                        <c:v>7.8389976423223096E-2</c:v>
                      </c:pt>
                      <c:pt idx="575">
                        <c:v>7.7934742813752303E-2</c:v>
                      </c:pt>
                      <c:pt idx="576">
                        <c:v>7.76844909986453E-2</c:v>
                      </c:pt>
                      <c:pt idx="577">
                        <c:v>7.7291932582690306E-2</c:v>
                      </c:pt>
                      <c:pt idx="578">
                        <c:v>7.69398646332837E-2</c:v>
                      </c:pt>
                      <c:pt idx="579">
                        <c:v>7.6637057325130903E-2</c:v>
                      </c:pt>
                      <c:pt idx="580">
                        <c:v>7.6302045388806694E-2</c:v>
                      </c:pt>
                      <c:pt idx="581">
                        <c:v>7.59303870901573E-2</c:v>
                      </c:pt>
                      <c:pt idx="582">
                        <c:v>7.5665287992812996E-2</c:v>
                      </c:pt>
                      <c:pt idx="583">
                        <c:v>7.5259199664303097E-2</c:v>
                      </c:pt>
                      <c:pt idx="584">
                        <c:v>7.4896371436637299E-2</c:v>
                      </c:pt>
                      <c:pt idx="585">
                        <c:v>7.4538309967358302E-2</c:v>
                      </c:pt>
                      <c:pt idx="586">
                        <c:v>7.4242494171037995E-2</c:v>
                      </c:pt>
                      <c:pt idx="587">
                        <c:v>7.4118314099113999E-2</c:v>
                      </c:pt>
                      <c:pt idx="588">
                        <c:v>7.3710880996146005E-2</c:v>
                      </c:pt>
                      <c:pt idx="589">
                        <c:v>7.3447930228089195E-2</c:v>
                      </c:pt>
                      <c:pt idx="590">
                        <c:v>7.32272353647586E-2</c:v>
                      </c:pt>
                      <c:pt idx="591">
                        <c:v>7.2846239755160802E-2</c:v>
                      </c:pt>
                      <c:pt idx="592">
                        <c:v>7.2493126680173006E-2</c:v>
                      </c:pt>
                      <c:pt idx="593">
                        <c:v>7.2091918679490594E-2</c:v>
                      </c:pt>
                      <c:pt idx="594">
                        <c:v>7.1827230496550099E-2</c:v>
                      </c:pt>
                      <c:pt idx="595">
                        <c:v>7.1633560879522606E-2</c:v>
                      </c:pt>
                      <c:pt idx="596">
                        <c:v>7.1329403431626401E-2</c:v>
                      </c:pt>
                      <c:pt idx="597">
                        <c:v>7.1081688723264896E-2</c:v>
                      </c:pt>
                      <c:pt idx="598">
                        <c:v>7.0731272610762494E-2</c:v>
                      </c:pt>
                      <c:pt idx="599">
                        <c:v>7.0554868429443904E-2</c:v>
                      </c:pt>
                      <c:pt idx="600">
                        <c:v>7.0258059857480001E-2</c:v>
                      </c:pt>
                      <c:pt idx="601">
                        <c:v>6.9951474058831398E-2</c:v>
                      </c:pt>
                      <c:pt idx="602">
                        <c:v>6.9560205998691907E-2</c:v>
                      </c:pt>
                      <c:pt idx="603">
                        <c:v>6.9333070041769404E-2</c:v>
                      </c:pt>
                      <c:pt idx="604">
                        <c:v>6.9036776743943901E-2</c:v>
                      </c:pt>
                      <c:pt idx="605">
                        <c:v>6.8762341832081603E-2</c:v>
                      </c:pt>
                      <c:pt idx="606">
                        <c:v>6.8487607928488597E-2</c:v>
                      </c:pt>
                      <c:pt idx="607">
                        <c:v>6.8277385438422405E-2</c:v>
                      </c:pt>
                      <c:pt idx="608">
                        <c:v>6.7933680066204094E-2</c:v>
                      </c:pt>
                      <c:pt idx="609">
                        <c:v>6.77123138098112E-2</c:v>
                      </c:pt>
                      <c:pt idx="610">
                        <c:v>6.7509408600078397E-2</c:v>
                      </c:pt>
                      <c:pt idx="611">
                        <c:v>6.7207509339506297E-2</c:v>
                      </c:pt>
                      <c:pt idx="612">
                        <c:v>6.6860623490860305E-2</c:v>
                      </c:pt>
                      <c:pt idx="613">
                        <c:v>6.6730731147652003E-2</c:v>
                      </c:pt>
                      <c:pt idx="614">
                        <c:v>6.6451200933159996E-2</c:v>
                      </c:pt>
                      <c:pt idx="615">
                        <c:v>6.6243915854476795E-2</c:v>
                      </c:pt>
                      <c:pt idx="616">
                        <c:v>6.5863221606871802E-2</c:v>
                      </c:pt>
                      <c:pt idx="617">
                        <c:v>6.5700448612530202E-2</c:v>
                      </c:pt>
                      <c:pt idx="618">
                        <c:v>6.5495827397805295E-2</c:v>
                      </c:pt>
                      <c:pt idx="619">
                        <c:v>6.0482363554278003E-2</c:v>
                      </c:pt>
                      <c:pt idx="620">
                        <c:v>6.4877461251654001E-2</c:v>
                      </c:pt>
                      <c:pt idx="621">
                        <c:v>6.49643691135222E-2</c:v>
                      </c:pt>
                      <c:pt idx="622">
                        <c:v>6.4709336071337498E-2</c:v>
                      </c:pt>
                      <c:pt idx="623">
                        <c:v>6.4395625934514297E-2</c:v>
                      </c:pt>
                      <c:pt idx="624">
                        <c:v>6.41979414352985E-2</c:v>
                      </c:pt>
                      <c:pt idx="625">
                        <c:v>6.3943103303701801E-2</c:v>
                      </c:pt>
                      <c:pt idx="626">
                        <c:v>6.3606431059785806E-2</c:v>
                      </c:pt>
                      <c:pt idx="627">
                        <c:v>6.3307214653148397E-2</c:v>
                      </c:pt>
                      <c:pt idx="628">
                        <c:v>6.3029800727746804E-2</c:v>
                      </c:pt>
                      <c:pt idx="629">
                        <c:v>6.2857267048226403E-2</c:v>
                      </c:pt>
                      <c:pt idx="630">
                        <c:v>6.2613752337114803E-2</c:v>
                      </c:pt>
                      <c:pt idx="631">
                        <c:v>6.2423710062449303E-2</c:v>
                      </c:pt>
                      <c:pt idx="632">
                        <c:v>6.2242941697509303E-2</c:v>
                      </c:pt>
                      <c:pt idx="633">
                        <c:v>6.1933571267815901E-2</c:v>
                      </c:pt>
                      <c:pt idx="634">
                        <c:v>6.1712072084167797E-2</c:v>
                      </c:pt>
                      <c:pt idx="635">
                        <c:v>6.1551569421201803E-2</c:v>
                      </c:pt>
                      <c:pt idx="636">
                        <c:v>6.1374319741714201E-2</c:v>
                      </c:pt>
                      <c:pt idx="637">
                        <c:v>6.1153975283406797E-2</c:v>
                      </c:pt>
                      <c:pt idx="638">
                        <c:v>6.0905891464121002E-2</c:v>
                      </c:pt>
                      <c:pt idx="639">
                        <c:v>6.0611530410689098E-2</c:v>
                      </c:pt>
                      <c:pt idx="640">
                        <c:v>6.0447129460561903E-2</c:v>
                      </c:pt>
                      <c:pt idx="641">
                        <c:v>6.0269819538000903E-2</c:v>
                      </c:pt>
                      <c:pt idx="642">
                        <c:v>5.9974202126297498E-2</c:v>
                      </c:pt>
                      <c:pt idx="643">
                        <c:v>5.9824151212196398E-2</c:v>
                      </c:pt>
                      <c:pt idx="644">
                        <c:v>5.9628619833881798E-2</c:v>
                      </c:pt>
                      <c:pt idx="645">
                        <c:v>5.9384865273448002E-2</c:v>
                      </c:pt>
                      <c:pt idx="646">
                        <c:v>5.91896057963981E-2</c:v>
                      </c:pt>
                      <c:pt idx="647">
                        <c:v>5.9018085885660002E-2</c:v>
                      </c:pt>
                      <c:pt idx="648">
                        <c:v>5.8794920144023301E-2</c:v>
                      </c:pt>
                      <c:pt idx="649">
                        <c:v>5.8595102063761E-2</c:v>
                      </c:pt>
                      <c:pt idx="650">
                        <c:v>5.83026234387133E-2</c:v>
                      </c:pt>
                      <c:pt idx="651">
                        <c:v>5.8122921989405399E-2</c:v>
                      </c:pt>
                      <c:pt idx="652">
                        <c:v>5.7969700620604303E-2</c:v>
                      </c:pt>
                      <c:pt idx="653">
                        <c:v>5.7744090801426298E-2</c:v>
                      </c:pt>
                      <c:pt idx="654">
                        <c:v>5.7572395998426701E-2</c:v>
                      </c:pt>
                      <c:pt idx="655">
                        <c:v>5.73504064048335E-2</c:v>
                      </c:pt>
                      <c:pt idx="656">
                        <c:v>5.7190551846756303E-2</c:v>
                      </c:pt>
                      <c:pt idx="657">
                        <c:v>5.6997675025852602E-2</c:v>
                      </c:pt>
                      <c:pt idx="658">
                        <c:v>5.68590709997168E-2</c:v>
                      </c:pt>
                      <c:pt idx="659">
                        <c:v>5.6664489271289302E-2</c:v>
                      </c:pt>
                      <c:pt idx="660">
                        <c:v>5.6412955428734798E-2</c:v>
                      </c:pt>
                      <c:pt idx="661">
                        <c:v>5.6288557815245999E-2</c:v>
                      </c:pt>
                      <c:pt idx="662">
                        <c:v>5.6162703276932603E-2</c:v>
                      </c:pt>
                      <c:pt idx="663">
                        <c:v>5.5889263687792602E-2</c:v>
                      </c:pt>
                      <c:pt idx="664">
                        <c:v>5.5762444515302503E-2</c:v>
                      </c:pt>
                      <c:pt idx="665">
                        <c:v>5.3598710316558398E-2</c:v>
                      </c:pt>
                      <c:pt idx="666">
                        <c:v>5.5460561752198698E-2</c:v>
                      </c:pt>
                      <c:pt idx="667">
                        <c:v>5.5222219376121998E-2</c:v>
                      </c:pt>
                      <c:pt idx="668">
                        <c:v>5.5035071478750301E-2</c:v>
                      </c:pt>
                      <c:pt idx="669">
                        <c:v>5.4812567181754999E-2</c:v>
                      </c:pt>
                      <c:pt idx="670">
                        <c:v>5.4638539948449298E-2</c:v>
                      </c:pt>
                      <c:pt idx="671">
                        <c:v>5.4414862266874801E-2</c:v>
                      </c:pt>
                      <c:pt idx="672">
                        <c:v>5.4309957829759399E-2</c:v>
                      </c:pt>
                      <c:pt idx="673">
                        <c:v>5.4050878160470203E-2</c:v>
                      </c:pt>
                      <c:pt idx="674">
                        <c:v>5.3834201028323397E-2</c:v>
                      </c:pt>
                      <c:pt idx="675">
                        <c:v>5.3684173826124303E-2</c:v>
                      </c:pt>
                      <c:pt idx="676">
                        <c:v>5.3521780839021503E-2</c:v>
                      </c:pt>
                      <c:pt idx="677">
                        <c:v>5.3433953012771103E-2</c:v>
                      </c:pt>
                      <c:pt idx="678">
                        <c:v>5.3137518706520802E-2</c:v>
                      </c:pt>
                      <c:pt idx="679">
                        <c:v>5.3071894637453799E-2</c:v>
                      </c:pt>
                      <c:pt idx="680">
                        <c:v>5.2888184493791401E-2</c:v>
                      </c:pt>
                      <c:pt idx="681">
                        <c:v>5.2727559498807801E-2</c:v>
                      </c:pt>
                      <c:pt idx="682">
                        <c:v>5.2594522838165E-2</c:v>
                      </c:pt>
                      <c:pt idx="683">
                        <c:v>5.2468966337396901E-2</c:v>
                      </c:pt>
                      <c:pt idx="684">
                        <c:v>5.2251396642965298E-2</c:v>
                      </c:pt>
                      <c:pt idx="685">
                        <c:v>5.2002699102817698E-2</c:v>
                      </c:pt>
                      <c:pt idx="686">
                        <c:v>5.1939664784321E-2</c:v>
                      </c:pt>
                      <c:pt idx="687">
                        <c:v>5.1799843647313902E-2</c:v>
                      </c:pt>
                      <c:pt idx="688">
                        <c:v>5.1584603285117603E-2</c:v>
                      </c:pt>
                      <c:pt idx="689">
                        <c:v>5.1353838395533202E-2</c:v>
                      </c:pt>
                      <c:pt idx="690">
                        <c:v>5.1257778685761403E-2</c:v>
                      </c:pt>
                      <c:pt idx="691">
                        <c:v>5.1085642063840697E-2</c:v>
                      </c:pt>
                      <c:pt idx="692">
                        <c:v>5.09351013406487E-2</c:v>
                      </c:pt>
                      <c:pt idx="693">
                        <c:v>5.0723280011345399E-2</c:v>
                      </c:pt>
                      <c:pt idx="694">
                        <c:v>4.9048507651637402E-2</c:v>
                      </c:pt>
                      <c:pt idx="695">
                        <c:v>4.7119612754270297E-2</c:v>
                      </c:pt>
                      <c:pt idx="696">
                        <c:v>5.04812358875594E-2</c:v>
                      </c:pt>
                      <c:pt idx="697">
                        <c:v>5.0233221577645301E-2</c:v>
                      </c:pt>
                      <c:pt idx="698">
                        <c:v>5.0024060806785398E-2</c:v>
                      </c:pt>
                      <c:pt idx="699">
                        <c:v>4.9886641976856799E-2</c:v>
                      </c:pt>
                      <c:pt idx="700">
                        <c:v>4.9731157213632297E-2</c:v>
                      </c:pt>
                      <c:pt idx="701">
                        <c:v>4.9522717615475602E-2</c:v>
                      </c:pt>
                      <c:pt idx="702">
                        <c:v>4.9285673349866103E-2</c:v>
                      </c:pt>
                      <c:pt idx="703">
                        <c:v>4.9248305389944999E-2</c:v>
                      </c:pt>
                      <c:pt idx="704">
                        <c:v>4.9024288003210903E-2</c:v>
                      </c:pt>
                      <c:pt idx="705">
                        <c:v>4.8903701830150699E-2</c:v>
                      </c:pt>
                      <c:pt idx="706">
                        <c:v>4.8766907784678903E-2</c:v>
                      </c:pt>
                      <c:pt idx="707">
                        <c:v>4.8647859734085801E-2</c:v>
                      </c:pt>
                      <c:pt idx="708">
                        <c:v>4.8552414759014798E-2</c:v>
                      </c:pt>
                      <c:pt idx="709">
                        <c:v>4.84302332474126E-2</c:v>
                      </c:pt>
                      <c:pt idx="710">
                        <c:v>4.8195163388840001E-2</c:v>
                      </c:pt>
                      <c:pt idx="711">
                        <c:v>4.8115199738131303E-2</c:v>
                      </c:pt>
                      <c:pt idx="712">
                        <c:v>4.7938351037501097E-2</c:v>
                      </c:pt>
                      <c:pt idx="713">
                        <c:v>4.7781724942318297E-2</c:v>
                      </c:pt>
                      <c:pt idx="714">
                        <c:v>4.7657086720240903E-2</c:v>
                      </c:pt>
                      <c:pt idx="715">
                        <c:v>4.7470756383100797E-2</c:v>
                      </c:pt>
                      <c:pt idx="716">
                        <c:v>4.7328947501303301E-2</c:v>
                      </c:pt>
                      <c:pt idx="717">
                        <c:v>4.7196483916452397E-2</c:v>
                      </c:pt>
                      <c:pt idx="718">
                        <c:v>4.7047472526312903E-2</c:v>
                      </c:pt>
                      <c:pt idx="719">
                        <c:v>4.6981721208576202E-2</c:v>
                      </c:pt>
                      <c:pt idx="720">
                        <c:v>4.6836231992225801E-2</c:v>
                      </c:pt>
                      <c:pt idx="721">
                        <c:v>4.6703875505365998E-2</c:v>
                      </c:pt>
                      <c:pt idx="722">
                        <c:v>4.6524409432622198E-2</c:v>
                      </c:pt>
                      <c:pt idx="723">
                        <c:v>4.5992032524449E-2</c:v>
                      </c:pt>
                      <c:pt idx="724">
                        <c:v>4.4863778700061599E-2</c:v>
                      </c:pt>
                      <c:pt idx="725">
                        <c:v>4.6257775211423602E-2</c:v>
                      </c:pt>
                      <c:pt idx="726">
                        <c:v>4.60647422342386E-2</c:v>
                      </c:pt>
                      <c:pt idx="727">
                        <c:v>4.59171998583821E-2</c:v>
                      </c:pt>
                      <c:pt idx="728">
                        <c:v>4.57624389550031E-2</c:v>
                      </c:pt>
                      <c:pt idx="729">
                        <c:v>4.5606174162165003E-2</c:v>
                      </c:pt>
                      <c:pt idx="730">
                        <c:v>4.5501453571147099E-2</c:v>
                      </c:pt>
                      <c:pt idx="731">
                        <c:v>4.5292820109829802E-2</c:v>
                      </c:pt>
                      <c:pt idx="732">
                        <c:v>4.51918779924491E-2</c:v>
                      </c:pt>
                      <c:pt idx="733">
                        <c:v>4.5035420668500699E-2</c:v>
                      </c:pt>
                      <c:pt idx="734">
                        <c:v>4.4923968958973E-2</c:v>
                      </c:pt>
                      <c:pt idx="735">
                        <c:v>4.4888419878646398E-2</c:v>
                      </c:pt>
                      <c:pt idx="736">
                        <c:v>4.47662979076483E-2</c:v>
                      </c:pt>
                      <c:pt idx="737">
                        <c:v>4.4653230935337303E-2</c:v>
                      </c:pt>
                      <c:pt idx="738">
                        <c:v>4.4456705034590802E-2</c:v>
                      </c:pt>
                      <c:pt idx="739">
                        <c:v>4.4384287709101002E-2</c:v>
                      </c:pt>
                      <c:pt idx="740">
                        <c:v>4.4220963847863698E-2</c:v>
                      </c:pt>
                      <c:pt idx="741">
                        <c:v>4.4113466425559002E-2</c:v>
                      </c:pt>
                      <c:pt idx="742">
                        <c:v>4.4013248902202901E-2</c:v>
                      </c:pt>
                      <c:pt idx="743">
                        <c:v>4.3893075502495202E-2</c:v>
                      </c:pt>
                      <c:pt idx="744">
                        <c:v>4.3763170574138303E-2</c:v>
                      </c:pt>
                      <c:pt idx="745">
                        <c:v>4.3661118969347601E-2</c:v>
                      </c:pt>
                      <c:pt idx="746">
                        <c:v>4.3572942921688902E-2</c:v>
                      </c:pt>
                      <c:pt idx="747">
                        <c:v>4.3478002650504201E-2</c:v>
                      </c:pt>
                      <c:pt idx="748">
                        <c:v>4.3319852669672199E-2</c:v>
                      </c:pt>
                      <c:pt idx="749">
                        <c:v>4.3245106707615298E-2</c:v>
                      </c:pt>
                      <c:pt idx="750">
                        <c:v>4.31137826343094E-2</c:v>
                      </c:pt>
                      <c:pt idx="751">
                        <c:v>4.3087875192998802E-2</c:v>
                      </c:pt>
                      <c:pt idx="752">
                        <c:v>4.2948911273492797E-2</c:v>
                      </c:pt>
                      <c:pt idx="753">
                        <c:v>4.2854690520260003E-2</c:v>
                      </c:pt>
                      <c:pt idx="754">
                        <c:v>4.2748810523443301E-2</c:v>
                      </c:pt>
                      <c:pt idx="755">
                        <c:v>4.2430229481059498E-2</c:v>
                      </c:pt>
                      <c:pt idx="756">
                        <c:v>4.2034402525040898E-2</c:v>
                      </c:pt>
                      <c:pt idx="757">
                        <c:v>4.2542020996328797E-2</c:v>
                      </c:pt>
                      <c:pt idx="758">
                        <c:v>4.24096376011261E-2</c:v>
                      </c:pt>
                      <c:pt idx="759">
                        <c:v>4.22441439824187E-2</c:v>
                      </c:pt>
                      <c:pt idx="760">
                        <c:v>4.2141673527523897E-2</c:v>
                      </c:pt>
                      <c:pt idx="761">
                        <c:v>4.2029238558444003E-2</c:v>
                      </c:pt>
                      <c:pt idx="762">
                        <c:v>4.19501436135164E-2</c:v>
                      </c:pt>
                      <c:pt idx="763">
                        <c:v>4.1854258510644102E-2</c:v>
                      </c:pt>
                      <c:pt idx="764">
                        <c:v>4.17255552224041E-2</c:v>
                      </c:pt>
                      <c:pt idx="765">
                        <c:v>4.1682920539043301E-2</c:v>
                      </c:pt>
                      <c:pt idx="766">
                        <c:v>4.1580404065421302E-2</c:v>
                      </c:pt>
                      <c:pt idx="767">
                        <c:v>4.1519144090353302E-2</c:v>
                      </c:pt>
                      <c:pt idx="768">
                        <c:v>4.1408477235848999E-2</c:v>
                      </c:pt>
                      <c:pt idx="769">
                        <c:v>4.1332944116565497E-2</c:v>
                      </c:pt>
                      <c:pt idx="770">
                        <c:v>4.1262893943043798E-2</c:v>
                      </c:pt>
                      <c:pt idx="771">
                        <c:v>4.1158825701977299E-2</c:v>
                      </c:pt>
                      <c:pt idx="772">
                        <c:v>4.1087577695066602E-2</c:v>
                      </c:pt>
                      <c:pt idx="773">
                        <c:v>4.1009865654037497E-2</c:v>
                      </c:pt>
                      <c:pt idx="774">
                        <c:v>4.0899052295778802E-2</c:v>
                      </c:pt>
                      <c:pt idx="775">
                        <c:v>4.08555763837435E-2</c:v>
                      </c:pt>
                      <c:pt idx="776">
                        <c:v>4.0755959882295599E-2</c:v>
                      </c:pt>
                      <c:pt idx="777">
                        <c:v>4.0675551514928202E-2</c:v>
                      </c:pt>
                      <c:pt idx="778">
                        <c:v>3.5231084590758299E-2</c:v>
                      </c:pt>
                      <c:pt idx="779">
                        <c:v>4.0470676975421602E-2</c:v>
                      </c:pt>
                      <c:pt idx="780">
                        <c:v>4.0345686887534697E-2</c:v>
                      </c:pt>
                      <c:pt idx="781">
                        <c:v>4.0239344853951899E-2</c:v>
                      </c:pt>
                      <c:pt idx="782">
                        <c:v>4.01483088918098E-2</c:v>
                      </c:pt>
                      <c:pt idx="783">
                        <c:v>4.01033841957876E-2</c:v>
                      </c:pt>
                      <c:pt idx="784">
                        <c:v>4.0025372151099199E-2</c:v>
                      </c:pt>
                      <c:pt idx="785">
                        <c:v>3.9943332196973498E-2</c:v>
                      </c:pt>
                      <c:pt idx="786">
                        <c:v>3.9859296351308797E-2</c:v>
                      </c:pt>
                      <c:pt idx="787">
                        <c:v>3.9794746508540799E-2</c:v>
                      </c:pt>
                      <c:pt idx="788">
                        <c:v>3.9692013752474303E-2</c:v>
                      </c:pt>
                      <c:pt idx="789">
                        <c:v>3.9628683626090601E-2</c:v>
                      </c:pt>
                      <c:pt idx="790">
                        <c:v>3.9605837173234203E-2</c:v>
                      </c:pt>
                      <c:pt idx="791">
                        <c:v>3.95261045874888E-2</c:v>
                      </c:pt>
                      <c:pt idx="792">
                        <c:v>3.9433863542472199E-2</c:v>
                      </c:pt>
                      <c:pt idx="793">
                        <c:v>3.9348818269425503E-2</c:v>
                      </c:pt>
                      <c:pt idx="794">
                        <c:v>3.9303461259601803E-2</c:v>
                      </c:pt>
                      <c:pt idx="795">
                        <c:v>3.9168067584978601E-2</c:v>
                      </c:pt>
                      <c:pt idx="796">
                        <c:v>3.9128292857555598E-2</c:v>
                      </c:pt>
                      <c:pt idx="797">
                        <c:v>3.9089207924724902E-2</c:v>
                      </c:pt>
                      <c:pt idx="798">
                        <c:v>3.9035516020609402E-2</c:v>
                      </c:pt>
                      <c:pt idx="799">
                        <c:v>3.8943753538748002E-2</c:v>
                      </c:pt>
                      <c:pt idx="800">
                        <c:v>3.8881045431002903E-2</c:v>
                      </c:pt>
                      <c:pt idx="801">
                        <c:v>3.8772352290147097E-2</c:v>
                      </c:pt>
                      <c:pt idx="802">
                        <c:v>3.86904624955293E-2</c:v>
                      </c:pt>
                      <c:pt idx="803">
                        <c:v>3.8614425462670202E-2</c:v>
                      </c:pt>
                      <c:pt idx="804">
                        <c:v>3.8567591328645297E-2</c:v>
                      </c:pt>
                      <c:pt idx="805">
                        <c:v>3.8525655395192898E-2</c:v>
                      </c:pt>
                      <c:pt idx="806">
                        <c:v>3.8485519703286702E-2</c:v>
                      </c:pt>
                      <c:pt idx="807">
                        <c:v>3.8400257938860601E-2</c:v>
                      </c:pt>
                      <c:pt idx="808">
                        <c:v>3.8324185926018599E-2</c:v>
                      </c:pt>
                      <c:pt idx="809">
                        <c:v>3.8206733323182501E-2</c:v>
                      </c:pt>
                      <c:pt idx="810">
                        <c:v>3.8169968733151198E-2</c:v>
                      </c:pt>
                      <c:pt idx="811">
                        <c:v>3.8089711444112898E-2</c:v>
                      </c:pt>
                      <c:pt idx="812">
                        <c:v>3.8116448442621499E-2</c:v>
                      </c:pt>
                      <c:pt idx="813">
                        <c:v>3.79778835294498E-2</c:v>
                      </c:pt>
                      <c:pt idx="814">
                        <c:v>3.7941691314595898E-2</c:v>
                      </c:pt>
                      <c:pt idx="815">
                        <c:v>3.78695222782627E-2</c:v>
                      </c:pt>
                      <c:pt idx="816">
                        <c:v>3.7783405993249197E-2</c:v>
                      </c:pt>
                      <c:pt idx="817">
                        <c:v>3.7772795779123597E-2</c:v>
                      </c:pt>
                      <c:pt idx="818">
                        <c:v>3.7694282519231501E-2</c:v>
                      </c:pt>
                      <c:pt idx="819">
                        <c:v>3.7637156494983601E-2</c:v>
                      </c:pt>
                      <c:pt idx="820">
                        <c:v>3.75903964704353E-2</c:v>
                      </c:pt>
                      <c:pt idx="821">
                        <c:v>3.7523676003431199E-2</c:v>
                      </c:pt>
                      <c:pt idx="822">
                        <c:v>3.7441800469721002E-2</c:v>
                      </c:pt>
                      <c:pt idx="823">
                        <c:v>3.7391542626352199E-2</c:v>
                      </c:pt>
                      <c:pt idx="824">
                        <c:v>3.73008837834993E-2</c:v>
                      </c:pt>
                      <c:pt idx="825">
                        <c:v>3.7243712049279599E-2</c:v>
                      </c:pt>
                      <c:pt idx="826">
                        <c:v>3.71823528410982E-2</c:v>
                      </c:pt>
                      <c:pt idx="827">
                        <c:v>3.7138819050385199E-2</c:v>
                      </c:pt>
                      <c:pt idx="828">
                        <c:v>3.7070975242310997E-2</c:v>
                      </c:pt>
                      <c:pt idx="829">
                        <c:v>3.6970782351405003E-2</c:v>
                      </c:pt>
                      <c:pt idx="830">
                        <c:v>3.6942710891574297E-2</c:v>
                      </c:pt>
                      <c:pt idx="831">
                        <c:v>3.6894529367079099E-2</c:v>
                      </c:pt>
                      <c:pt idx="832">
                        <c:v>3.6808276698686498E-2</c:v>
                      </c:pt>
                      <c:pt idx="833">
                        <c:v>3.6746539391280003E-2</c:v>
                      </c:pt>
                      <c:pt idx="834">
                        <c:v>3.6687237925336499E-2</c:v>
                      </c:pt>
                      <c:pt idx="835">
                        <c:v>3.6607008563432401E-2</c:v>
                      </c:pt>
                      <c:pt idx="836">
                        <c:v>3.6592164611079399E-2</c:v>
                      </c:pt>
                      <c:pt idx="837">
                        <c:v>3.6587592206109E-2</c:v>
                      </c:pt>
                      <c:pt idx="838">
                        <c:v>3.6498610467777103E-2</c:v>
                      </c:pt>
                      <c:pt idx="839">
                        <c:v>3.6409771562731501E-2</c:v>
                      </c:pt>
                      <c:pt idx="840">
                        <c:v>3.6343975738704598E-2</c:v>
                      </c:pt>
                      <c:pt idx="841">
                        <c:v>3.62793926420511E-2</c:v>
                      </c:pt>
                      <c:pt idx="842">
                        <c:v>3.62450808664804E-2</c:v>
                      </c:pt>
                      <c:pt idx="843">
                        <c:v>3.6166492064186602E-2</c:v>
                      </c:pt>
                      <c:pt idx="844">
                        <c:v>3.6131749683948097E-2</c:v>
                      </c:pt>
                      <c:pt idx="845">
                        <c:v>3.6053256161530302E-2</c:v>
                      </c:pt>
                      <c:pt idx="846">
                        <c:v>3.6000035608033901E-2</c:v>
                      </c:pt>
                      <c:pt idx="847">
                        <c:v>3.5951663396562999E-2</c:v>
                      </c:pt>
                      <c:pt idx="848">
                        <c:v>3.5871331803843297E-2</c:v>
                      </c:pt>
                      <c:pt idx="849">
                        <c:v>3.5785350442319799E-2</c:v>
                      </c:pt>
                      <c:pt idx="850">
                        <c:v>3.5758266295995003E-2</c:v>
                      </c:pt>
                      <c:pt idx="851">
                        <c:v>3.5701146442216697E-2</c:v>
                      </c:pt>
                      <c:pt idx="852">
                        <c:v>3.5614082890934699E-2</c:v>
                      </c:pt>
                      <c:pt idx="853">
                        <c:v>3.5600017144545797E-2</c:v>
                      </c:pt>
                      <c:pt idx="854">
                        <c:v>3.5564646350109197E-2</c:v>
                      </c:pt>
                      <c:pt idx="855">
                        <c:v>3.5487756895706699E-2</c:v>
                      </c:pt>
                      <c:pt idx="856">
                        <c:v>3.54340100575374E-2</c:v>
                      </c:pt>
                      <c:pt idx="857">
                        <c:v>3.5392695582032001E-2</c:v>
                      </c:pt>
                      <c:pt idx="858">
                        <c:v>3.5313381338243702E-2</c:v>
                      </c:pt>
                      <c:pt idx="859">
                        <c:v>3.5259302288294499E-2</c:v>
                      </c:pt>
                      <c:pt idx="860">
                        <c:v>3.5211593000358102E-2</c:v>
                      </c:pt>
                      <c:pt idx="861">
                        <c:v>3.5185856670622399E-2</c:v>
                      </c:pt>
                      <c:pt idx="862">
                        <c:v>3.5083068850549001E-2</c:v>
                      </c:pt>
                      <c:pt idx="863">
                        <c:v>3.50411147310878E-2</c:v>
                      </c:pt>
                      <c:pt idx="864">
                        <c:v>3.4997718154906397E-2</c:v>
                      </c:pt>
                      <c:pt idx="865">
                        <c:v>3.4913440511918303E-2</c:v>
                      </c:pt>
                      <c:pt idx="866">
                        <c:v>3.4890105443961601E-2</c:v>
                      </c:pt>
                      <c:pt idx="867">
                        <c:v>3.4833848247866603E-2</c:v>
                      </c:pt>
                      <c:pt idx="868">
                        <c:v>3.4757364220695502E-2</c:v>
                      </c:pt>
                      <c:pt idx="869">
                        <c:v>3.4735779699501201E-2</c:v>
                      </c:pt>
                      <c:pt idx="870">
                        <c:v>3.4686443792798699E-2</c:v>
                      </c:pt>
                      <c:pt idx="871">
                        <c:v>3.4604995192525002E-2</c:v>
                      </c:pt>
                      <c:pt idx="872">
                        <c:v>3.4576148988706902E-2</c:v>
                      </c:pt>
                      <c:pt idx="873">
                        <c:v>3.45126515056784E-2</c:v>
                      </c:pt>
                      <c:pt idx="874">
                        <c:v>3.4445527169696802E-2</c:v>
                      </c:pt>
                      <c:pt idx="875">
                        <c:v>3.44182954797577E-2</c:v>
                      </c:pt>
                      <c:pt idx="876">
                        <c:v>3.4360291742215297E-2</c:v>
                      </c:pt>
                      <c:pt idx="877">
                        <c:v>3.4293254537869598E-2</c:v>
                      </c:pt>
                      <c:pt idx="878">
                        <c:v>3.4239517992764298E-2</c:v>
                      </c:pt>
                      <c:pt idx="879">
                        <c:v>3.4211276266118897E-2</c:v>
                      </c:pt>
                      <c:pt idx="880">
                        <c:v>3.4170332548797297E-2</c:v>
                      </c:pt>
                      <c:pt idx="881">
                        <c:v>3.4109580627755501E-2</c:v>
                      </c:pt>
                      <c:pt idx="882">
                        <c:v>3.2813720271474299E-2</c:v>
                      </c:pt>
                      <c:pt idx="883">
                        <c:v>3.02923589830346E-2</c:v>
                      </c:pt>
                      <c:pt idx="884">
                        <c:v>3.4015058356676099E-2</c:v>
                      </c:pt>
                      <c:pt idx="885">
                        <c:v>3.3960670383182998E-2</c:v>
                      </c:pt>
                      <c:pt idx="886">
                        <c:v>3.3855985081299202E-2</c:v>
                      </c:pt>
                      <c:pt idx="887">
                        <c:v>3.3785573644091502E-2</c:v>
                      </c:pt>
                      <c:pt idx="888">
                        <c:v>3.3768940703884698E-2</c:v>
                      </c:pt>
                      <c:pt idx="889">
                        <c:v>3.3698459642616703E-2</c:v>
                      </c:pt>
                      <c:pt idx="890">
                        <c:v>3.3649994994484803E-2</c:v>
                      </c:pt>
                      <c:pt idx="891">
                        <c:v>3.3565376216393002E-2</c:v>
                      </c:pt>
                      <c:pt idx="892">
                        <c:v>3.3532913709490297E-2</c:v>
                      </c:pt>
                      <c:pt idx="893">
                        <c:v>3.3486514278528598E-2</c:v>
                      </c:pt>
                      <c:pt idx="894">
                        <c:v>3.3418894676166301E-2</c:v>
                      </c:pt>
                      <c:pt idx="895">
                        <c:v>3.3398943263603202E-2</c:v>
                      </c:pt>
                      <c:pt idx="896">
                        <c:v>3.3319607425379198E-2</c:v>
                      </c:pt>
                      <c:pt idx="897">
                        <c:v>3.3301519497349497E-2</c:v>
                      </c:pt>
                      <c:pt idx="898">
                        <c:v>3.3230923208580003E-2</c:v>
                      </c:pt>
                      <c:pt idx="899">
                        <c:v>3.3195702291333999E-2</c:v>
                      </c:pt>
                      <c:pt idx="900">
                        <c:v>3.3135880031198203E-2</c:v>
                      </c:pt>
                      <c:pt idx="901">
                        <c:v>3.3074666857249198E-2</c:v>
                      </c:pt>
                      <c:pt idx="902">
                        <c:v>3.2952865973863099E-2</c:v>
                      </c:pt>
                      <c:pt idx="903">
                        <c:v>3.2979993272291001E-2</c:v>
                      </c:pt>
                      <c:pt idx="904">
                        <c:v>3.2962622662964201E-2</c:v>
                      </c:pt>
                      <c:pt idx="905">
                        <c:v>3.29165870999924E-2</c:v>
                      </c:pt>
                      <c:pt idx="906">
                        <c:v>3.2839062111806198E-2</c:v>
                      </c:pt>
                      <c:pt idx="907">
                        <c:v>3.2781485749967698E-2</c:v>
                      </c:pt>
                      <c:pt idx="908">
                        <c:v>3.2755831678207697E-2</c:v>
                      </c:pt>
                      <c:pt idx="909">
                        <c:v>3.26904178310213E-2</c:v>
                      </c:pt>
                      <c:pt idx="910">
                        <c:v>3.2648690722892199E-2</c:v>
                      </c:pt>
                      <c:pt idx="911">
                        <c:v>3.2605056191478E-2</c:v>
                      </c:pt>
                      <c:pt idx="912">
                        <c:v>3.2585512568223597E-2</c:v>
                      </c:pt>
                      <c:pt idx="913">
                        <c:v>3.2514316797627299E-2</c:v>
                      </c:pt>
                      <c:pt idx="914">
                        <c:v>3.2501825649259498E-2</c:v>
                      </c:pt>
                      <c:pt idx="915">
                        <c:v>3.2404407101253301E-2</c:v>
                      </c:pt>
                      <c:pt idx="916">
                        <c:v>3.2378444550633302E-2</c:v>
                      </c:pt>
                      <c:pt idx="917">
                        <c:v>3.23451073338068E-2</c:v>
                      </c:pt>
                      <c:pt idx="918">
                        <c:v>3.2283296817842901E-2</c:v>
                      </c:pt>
                      <c:pt idx="919">
                        <c:v>3.2226745756093703E-2</c:v>
                      </c:pt>
                      <c:pt idx="920">
                        <c:v>3.2194859643723497E-2</c:v>
                      </c:pt>
                      <c:pt idx="921">
                        <c:v>3.21126242582358E-2</c:v>
                      </c:pt>
                      <c:pt idx="922">
                        <c:v>3.2033826626914001E-2</c:v>
                      </c:pt>
                      <c:pt idx="923">
                        <c:v>3.2007993808045102E-2</c:v>
                      </c:pt>
                      <c:pt idx="924">
                        <c:v>3.1978877433243999E-2</c:v>
                      </c:pt>
                      <c:pt idx="925">
                        <c:v>3.1927544833210801E-2</c:v>
                      </c:pt>
                      <c:pt idx="926">
                        <c:v>3.1907340325712699E-2</c:v>
                      </c:pt>
                      <c:pt idx="927">
                        <c:v>3.1840751791463603E-2</c:v>
                      </c:pt>
                      <c:pt idx="928">
                        <c:v>3.18221943276518E-2</c:v>
                      </c:pt>
                      <c:pt idx="929">
                        <c:v>3.1733546330049399E-2</c:v>
                      </c:pt>
                      <c:pt idx="930">
                        <c:v>3.1740656641876301E-2</c:v>
                      </c:pt>
                      <c:pt idx="931">
                        <c:v>3.16353443223071E-2</c:v>
                      </c:pt>
                      <c:pt idx="932">
                        <c:v>3.1606382810133601E-2</c:v>
                      </c:pt>
                      <c:pt idx="933">
                        <c:v>3.1618814528046497E-2</c:v>
                      </c:pt>
                      <c:pt idx="934">
                        <c:v>3.1550936946039602E-2</c:v>
                      </c:pt>
                      <c:pt idx="935">
                        <c:v>3.14712200548539E-2</c:v>
                      </c:pt>
                      <c:pt idx="936">
                        <c:v>3.1427249011981601E-2</c:v>
                      </c:pt>
                      <c:pt idx="937">
                        <c:v>3.1383091501576803E-2</c:v>
                      </c:pt>
                      <c:pt idx="938">
                        <c:v>3.1363899552629297E-2</c:v>
                      </c:pt>
                      <c:pt idx="939">
                        <c:v>3.1280470965944801E-2</c:v>
                      </c:pt>
                      <c:pt idx="940">
                        <c:v>3.1284747160772203E-2</c:v>
                      </c:pt>
                      <c:pt idx="941">
                        <c:v>3.1237126673507101E-2</c:v>
                      </c:pt>
                      <c:pt idx="942">
                        <c:v>3.11767948276548E-2</c:v>
                      </c:pt>
                      <c:pt idx="943">
                        <c:v>3.1151130433365599E-2</c:v>
                      </c:pt>
                      <c:pt idx="944">
                        <c:v>3.1083893080950602E-2</c:v>
                      </c:pt>
                      <c:pt idx="945">
                        <c:v>3.1070754938736199E-2</c:v>
                      </c:pt>
                      <c:pt idx="946">
                        <c:v>3.1011230204689499E-2</c:v>
                      </c:pt>
                      <c:pt idx="947">
                        <c:v>3.0978100561197298E-2</c:v>
                      </c:pt>
                      <c:pt idx="948">
                        <c:v>3.0902978318216701E-2</c:v>
                      </c:pt>
                      <c:pt idx="949">
                        <c:v>3.0873667938644999E-2</c:v>
                      </c:pt>
                      <c:pt idx="950">
                        <c:v>3.0850102777003501E-2</c:v>
                      </c:pt>
                      <c:pt idx="951">
                        <c:v>3.0794100184359401E-2</c:v>
                      </c:pt>
                      <c:pt idx="952">
                        <c:v>3.0740766799823599E-2</c:v>
                      </c:pt>
                      <c:pt idx="953">
                        <c:v>3.07007613921913E-2</c:v>
                      </c:pt>
                      <c:pt idx="954">
                        <c:v>3.06544941232012E-2</c:v>
                      </c:pt>
                      <c:pt idx="955">
                        <c:v>3.0592589298008E-2</c:v>
                      </c:pt>
                      <c:pt idx="956">
                        <c:v>3.0596130341559901E-2</c:v>
                      </c:pt>
                      <c:pt idx="957">
                        <c:v>3.0542835988642499E-2</c:v>
                      </c:pt>
                      <c:pt idx="958">
                        <c:v>3.0511734313485198E-2</c:v>
                      </c:pt>
                      <c:pt idx="959">
                        <c:v>3.04932036549449E-2</c:v>
                      </c:pt>
                      <c:pt idx="960">
                        <c:v>3.04074941265602E-2</c:v>
                      </c:pt>
                      <c:pt idx="961">
                        <c:v>3.0387949365003799E-2</c:v>
                      </c:pt>
                      <c:pt idx="962">
                        <c:v>3.0334926503341499E-2</c:v>
                      </c:pt>
                      <c:pt idx="963">
                        <c:v>3.0284441291483201E-2</c:v>
                      </c:pt>
                      <c:pt idx="964">
                        <c:v>3.0232922799961402E-2</c:v>
                      </c:pt>
                      <c:pt idx="965">
                        <c:v>3.02204283776338E-2</c:v>
                      </c:pt>
                      <c:pt idx="966">
                        <c:v>3.0164667064957001E-2</c:v>
                      </c:pt>
                      <c:pt idx="967">
                        <c:v>3.0094568220623601E-2</c:v>
                      </c:pt>
                      <c:pt idx="968">
                        <c:v>3.0032989900121401E-2</c:v>
                      </c:pt>
                      <c:pt idx="969">
                        <c:v>2.99981607629804E-2</c:v>
                      </c:pt>
                      <c:pt idx="970">
                        <c:v>3.0016023893132501E-2</c:v>
                      </c:pt>
                      <c:pt idx="971">
                        <c:v>2.9921932219033501E-2</c:v>
                      </c:pt>
                      <c:pt idx="972">
                        <c:v>2.9919909852289501E-2</c:v>
                      </c:pt>
                      <c:pt idx="973">
                        <c:v>2.9881500870900801E-2</c:v>
                      </c:pt>
                      <c:pt idx="974">
                        <c:v>2.9865457291875099E-2</c:v>
                      </c:pt>
                      <c:pt idx="975">
                        <c:v>2.9805360567380101E-2</c:v>
                      </c:pt>
                      <c:pt idx="976">
                        <c:v>2.97566300596891E-2</c:v>
                      </c:pt>
                      <c:pt idx="977">
                        <c:v>2.9715343542215798E-2</c:v>
                      </c:pt>
                      <c:pt idx="978">
                        <c:v>2.9663471257849301E-2</c:v>
                      </c:pt>
                      <c:pt idx="979">
                        <c:v>2.9626324358273701E-2</c:v>
                      </c:pt>
                      <c:pt idx="980">
                        <c:v>2.9619358735975598E-2</c:v>
                      </c:pt>
                      <c:pt idx="981">
                        <c:v>2.9544245385193599E-2</c:v>
                      </c:pt>
                      <c:pt idx="982">
                        <c:v>2.9518362175977E-2</c:v>
                      </c:pt>
                      <c:pt idx="983">
                        <c:v>2.9472572142400299E-2</c:v>
                      </c:pt>
                      <c:pt idx="984">
                        <c:v>2.9445844450462499E-2</c:v>
                      </c:pt>
                      <c:pt idx="985">
                        <c:v>2.9312978914123902E-2</c:v>
                      </c:pt>
                      <c:pt idx="986">
                        <c:v>2.9342182039008902E-2</c:v>
                      </c:pt>
                      <c:pt idx="987">
                        <c:v>2.9302815146193002E-2</c:v>
                      </c:pt>
                      <c:pt idx="988">
                        <c:v>2.9252504404507901E-2</c:v>
                      </c:pt>
                      <c:pt idx="989">
                        <c:v>2.92345720748181E-2</c:v>
                      </c:pt>
                      <c:pt idx="990">
                        <c:v>2.9174037334348601E-2</c:v>
                      </c:pt>
                      <c:pt idx="991">
                        <c:v>2.91734372405737E-2</c:v>
                      </c:pt>
                      <c:pt idx="992">
                        <c:v>2.91189573859847E-2</c:v>
                      </c:pt>
                      <c:pt idx="993">
                        <c:v>2.8764809465230901E-2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85C-45A5-AB0E-2AFC830AC175}"/>
                  </c:ext>
                </c:extLst>
              </c15:ser>
            </c15:filteredScatterSeries>
            <c15:filteredScatterSeries>
              <c15:ser>
                <c:idx val="3"/>
                <c:order val="2"/>
                <c:tx>
                  <c:v>up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2"/>
                  <c:spPr>
                    <a:noFill/>
                    <a:ln w="9525">
                      <a:solidFill>
                        <a:srgbClr val="00B0F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'[manParal_Aries_Nb3Sn_Nb_Cu(SUBU2)DL_11_02_19.xlsx]data_Loop'!$N$12:$N$3920</c15:sqref>
                        </c15:formulaRef>
                      </c:ext>
                    </c:extLst>
                    <c:numCache>
                      <c:formatCode>General</c:formatCode>
                      <c:ptCount val="3909"/>
                      <c:pt idx="0">
                        <c:v>-10000.194824218701</c:v>
                      </c:pt>
                      <c:pt idx="1">
                        <c:v>-9997.1298828125</c:v>
                      </c:pt>
                      <c:pt idx="2">
                        <c:v>-9986.0810546875</c:v>
                      </c:pt>
                      <c:pt idx="3">
                        <c:v>-9970.47314453125</c:v>
                      </c:pt>
                      <c:pt idx="4">
                        <c:v>-9956.10302734375</c:v>
                      </c:pt>
                      <c:pt idx="5">
                        <c:v>-9939.3427734375</c:v>
                      </c:pt>
                      <c:pt idx="6">
                        <c:v>-9920.240234375</c:v>
                      </c:pt>
                      <c:pt idx="7">
                        <c:v>-9901.0341796875</c:v>
                      </c:pt>
                      <c:pt idx="8">
                        <c:v>-9880.74169921875</c:v>
                      </c:pt>
                      <c:pt idx="9">
                        <c:v>-9860.50927734375</c:v>
                      </c:pt>
                      <c:pt idx="10">
                        <c:v>-9840.4658203125</c:v>
                      </c:pt>
                      <c:pt idx="11">
                        <c:v>-9760.74462890625</c:v>
                      </c:pt>
                      <c:pt idx="12">
                        <c:v>-9749.79248046875</c:v>
                      </c:pt>
                      <c:pt idx="13">
                        <c:v>-9733.79833984375</c:v>
                      </c:pt>
                      <c:pt idx="14">
                        <c:v>-9657.23291015625</c:v>
                      </c:pt>
                      <c:pt idx="15">
                        <c:v>-9648.26708984375</c:v>
                      </c:pt>
                      <c:pt idx="16">
                        <c:v>-9633.9072265625</c:v>
                      </c:pt>
                      <c:pt idx="17">
                        <c:v>-9618.4033203125</c:v>
                      </c:pt>
                      <c:pt idx="18">
                        <c:v>-9600.421875</c:v>
                      </c:pt>
                      <c:pt idx="19">
                        <c:v>-9581.1455078125</c:v>
                      </c:pt>
                      <c:pt idx="20">
                        <c:v>-9561.3154296875</c:v>
                      </c:pt>
                      <c:pt idx="21">
                        <c:v>-9540.85693359375</c:v>
                      </c:pt>
                      <c:pt idx="22">
                        <c:v>-9521.07763671875</c:v>
                      </c:pt>
                      <c:pt idx="23">
                        <c:v>-9501.36083984375</c:v>
                      </c:pt>
                      <c:pt idx="24">
                        <c:v>-9480.99072265625</c:v>
                      </c:pt>
                      <c:pt idx="25">
                        <c:v>-9460.9970703125</c:v>
                      </c:pt>
                      <c:pt idx="26">
                        <c:v>-9441.1044921875</c:v>
                      </c:pt>
                      <c:pt idx="27">
                        <c:v>-9420.6591796875</c:v>
                      </c:pt>
                      <c:pt idx="28">
                        <c:v>-9400.70361328125</c:v>
                      </c:pt>
                      <c:pt idx="29">
                        <c:v>-9381.23828125</c:v>
                      </c:pt>
                      <c:pt idx="30">
                        <c:v>-9361.08154296875</c:v>
                      </c:pt>
                      <c:pt idx="31">
                        <c:v>-9340.0068359375</c:v>
                      </c:pt>
                      <c:pt idx="32">
                        <c:v>-9320.26513671875</c:v>
                      </c:pt>
                      <c:pt idx="33">
                        <c:v>-9300.92578125</c:v>
                      </c:pt>
                      <c:pt idx="34">
                        <c:v>-9280.65576171875</c:v>
                      </c:pt>
                      <c:pt idx="35">
                        <c:v>-9260.98974609375</c:v>
                      </c:pt>
                      <c:pt idx="36">
                        <c:v>-9240.92138671875</c:v>
                      </c:pt>
                      <c:pt idx="37">
                        <c:v>-9220.60107421875</c:v>
                      </c:pt>
                      <c:pt idx="38">
                        <c:v>-9200.98486328125</c:v>
                      </c:pt>
                      <c:pt idx="39">
                        <c:v>-9181.1298828125</c:v>
                      </c:pt>
                      <c:pt idx="40">
                        <c:v>-9161.13671875</c:v>
                      </c:pt>
                      <c:pt idx="41">
                        <c:v>-9141.2568359375</c:v>
                      </c:pt>
                      <c:pt idx="42">
                        <c:v>-9120.9990234375</c:v>
                      </c:pt>
                      <c:pt idx="43">
                        <c:v>-9100.72900390625</c:v>
                      </c:pt>
                      <c:pt idx="44">
                        <c:v>-9080.56005859375</c:v>
                      </c:pt>
                      <c:pt idx="45">
                        <c:v>-9059.33447265625</c:v>
                      </c:pt>
                      <c:pt idx="46">
                        <c:v>-9039.11474609375</c:v>
                      </c:pt>
                      <c:pt idx="47">
                        <c:v>-9019.96435546875</c:v>
                      </c:pt>
                      <c:pt idx="48">
                        <c:v>-8999.4306640625</c:v>
                      </c:pt>
                      <c:pt idx="49">
                        <c:v>-8979.072265625</c:v>
                      </c:pt>
                      <c:pt idx="50">
                        <c:v>-8958.82763671875</c:v>
                      </c:pt>
                      <c:pt idx="51">
                        <c:v>-8938.87255859375</c:v>
                      </c:pt>
                      <c:pt idx="52">
                        <c:v>-8919.96044921875</c:v>
                      </c:pt>
                      <c:pt idx="53">
                        <c:v>-8901.5390625</c:v>
                      </c:pt>
                      <c:pt idx="54">
                        <c:v>-8881.92333984375</c:v>
                      </c:pt>
                      <c:pt idx="55">
                        <c:v>-8861.93017578125</c:v>
                      </c:pt>
                      <c:pt idx="56">
                        <c:v>-8842.41455078125</c:v>
                      </c:pt>
                      <c:pt idx="57">
                        <c:v>-8822.0185546875</c:v>
                      </c:pt>
                      <c:pt idx="58">
                        <c:v>-8801.59814453125</c:v>
                      </c:pt>
                      <c:pt idx="59">
                        <c:v>-8781.66796875</c:v>
                      </c:pt>
                      <c:pt idx="60">
                        <c:v>-8760.29150390625</c:v>
                      </c:pt>
                      <c:pt idx="61">
                        <c:v>-8740.44873046875</c:v>
                      </c:pt>
                      <c:pt idx="62">
                        <c:v>-8722.24072265625</c:v>
                      </c:pt>
                      <c:pt idx="63">
                        <c:v>-8702.47412109375</c:v>
                      </c:pt>
                      <c:pt idx="64">
                        <c:v>-8682.4560546875</c:v>
                      </c:pt>
                      <c:pt idx="65">
                        <c:v>-8662.236328125</c:v>
                      </c:pt>
                      <c:pt idx="66">
                        <c:v>-8642.06689453125</c:v>
                      </c:pt>
                      <c:pt idx="67">
                        <c:v>-8621.89794921875</c:v>
                      </c:pt>
                      <c:pt idx="68">
                        <c:v>-8600.923828125</c:v>
                      </c:pt>
                      <c:pt idx="69">
                        <c:v>-8580.32666015625</c:v>
                      </c:pt>
                      <c:pt idx="70">
                        <c:v>-8561.17578125</c:v>
                      </c:pt>
                      <c:pt idx="71">
                        <c:v>-8542.11328125</c:v>
                      </c:pt>
                      <c:pt idx="72">
                        <c:v>-8522.09521484375</c:v>
                      </c:pt>
                      <c:pt idx="73">
                        <c:v>-8501.2216796875</c:v>
                      </c:pt>
                      <c:pt idx="74">
                        <c:v>-8481.2158203125</c:v>
                      </c:pt>
                      <c:pt idx="75">
                        <c:v>-8461.56201171875</c:v>
                      </c:pt>
                      <c:pt idx="76">
                        <c:v>-8441.2294921875</c:v>
                      </c:pt>
                      <c:pt idx="77">
                        <c:v>-8421.03564453125</c:v>
                      </c:pt>
                      <c:pt idx="78">
                        <c:v>-8400.82861328125</c:v>
                      </c:pt>
                      <c:pt idx="79">
                        <c:v>-8380.15625</c:v>
                      </c:pt>
                      <c:pt idx="80">
                        <c:v>-8359.72265625</c:v>
                      </c:pt>
                      <c:pt idx="81">
                        <c:v>-8339.666015625</c:v>
                      </c:pt>
                      <c:pt idx="82">
                        <c:v>-8320.94287109375</c:v>
                      </c:pt>
                      <c:pt idx="83">
                        <c:v>-8302.2197265625</c:v>
                      </c:pt>
                      <c:pt idx="84">
                        <c:v>-8282.59130859375</c:v>
                      </c:pt>
                      <c:pt idx="85">
                        <c:v>-8262.3466796875</c:v>
                      </c:pt>
                      <c:pt idx="86">
                        <c:v>-8242.21484375</c:v>
                      </c:pt>
                      <c:pt idx="87">
                        <c:v>-8222.78759765625</c:v>
                      </c:pt>
                      <c:pt idx="88">
                        <c:v>-8202.5556640625</c:v>
                      </c:pt>
                      <c:pt idx="89">
                        <c:v>-8183.01513671875</c:v>
                      </c:pt>
                      <c:pt idx="90">
                        <c:v>-8163.0595703125</c:v>
                      </c:pt>
                      <c:pt idx="91">
                        <c:v>-8142.6513671875</c:v>
                      </c:pt>
                      <c:pt idx="92">
                        <c:v>-8123.03564453125</c:v>
                      </c:pt>
                      <c:pt idx="93">
                        <c:v>-8103.2058105468705</c:v>
                      </c:pt>
                      <c:pt idx="94">
                        <c:v>-8082.3698730468705</c:v>
                      </c:pt>
                      <c:pt idx="95">
                        <c:v>-8062.552734375</c:v>
                      </c:pt>
                      <c:pt idx="96">
                        <c:v>-8043.6159667968795</c:v>
                      </c:pt>
                      <c:pt idx="97">
                        <c:v>-8023.5222167968795</c:v>
                      </c:pt>
                      <c:pt idx="98">
                        <c:v>-8002.9377441406205</c:v>
                      </c:pt>
                      <c:pt idx="99">
                        <c:v>-7983.12060546875</c:v>
                      </c:pt>
                      <c:pt idx="100">
                        <c:v>-7963.5798339843795</c:v>
                      </c:pt>
                      <c:pt idx="101">
                        <c:v>-7943.38525390625</c:v>
                      </c:pt>
                      <c:pt idx="102">
                        <c:v>-7923.31689453125</c:v>
                      </c:pt>
                      <c:pt idx="103">
                        <c:v>-7903.63818359375</c:v>
                      </c:pt>
                      <c:pt idx="104">
                        <c:v>-7883.41845703125</c:v>
                      </c:pt>
                      <c:pt idx="105">
                        <c:v>-7863.1359863281295</c:v>
                      </c:pt>
                      <c:pt idx="106">
                        <c:v>-7843.658203125</c:v>
                      </c:pt>
                      <c:pt idx="107">
                        <c:v>-7823.2626953125</c:v>
                      </c:pt>
                      <c:pt idx="108">
                        <c:v>-7802.9677734375</c:v>
                      </c:pt>
                      <c:pt idx="109">
                        <c:v>-7783.43994140625</c:v>
                      </c:pt>
                      <c:pt idx="110">
                        <c:v>-7763.67333984375</c:v>
                      </c:pt>
                      <c:pt idx="111">
                        <c:v>-7743.8684082031205</c:v>
                      </c:pt>
                      <c:pt idx="112">
                        <c:v>-7723.3466796875</c:v>
                      </c:pt>
                      <c:pt idx="113">
                        <c:v>-7703.3659667968795</c:v>
                      </c:pt>
                      <c:pt idx="114">
                        <c:v>-7683.9892578125</c:v>
                      </c:pt>
                      <c:pt idx="115">
                        <c:v>-7663.61865234375</c:v>
                      </c:pt>
                      <c:pt idx="116">
                        <c:v>-7643.6376953125</c:v>
                      </c:pt>
                      <c:pt idx="117">
                        <c:v>-7623.9841308593795</c:v>
                      </c:pt>
                      <c:pt idx="118">
                        <c:v>-7603.7770996093705</c:v>
                      </c:pt>
                      <c:pt idx="119">
                        <c:v>-7583.5451660156205</c:v>
                      </c:pt>
                      <c:pt idx="120">
                        <c:v>-7563.5773925781205</c:v>
                      </c:pt>
                      <c:pt idx="121">
                        <c:v>-7543.8984375</c:v>
                      </c:pt>
                      <c:pt idx="122">
                        <c:v>-7523.7292480468705</c:v>
                      </c:pt>
                      <c:pt idx="123">
                        <c:v>-7503.4719238281295</c:v>
                      </c:pt>
                      <c:pt idx="124">
                        <c:v>-7483.4030761718705</c:v>
                      </c:pt>
                      <c:pt idx="125">
                        <c:v>-7463.2587890625</c:v>
                      </c:pt>
                      <c:pt idx="126">
                        <c:v>-7108.82568359375</c:v>
                      </c:pt>
                      <c:pt idx="127">
                        <c:v>-6865.2478027343705</c:v>
                      </c:pt>
                      <c:pt idx="128">
                        <c:v>-6856.0810546875</c:v>
                      </c:pt>
                      <c:pt idx="129">
                        <c:v>-6839.0930175781205</c:v>
                      </c:pt>
                      <c:pt idx="130">
                        <c:v>-6820.16845703125</c:v>
                      </c:pt>
                      <c:pt idx="131">
                        <c:v>-6799.63427734375</c:v>
                      </c:pt>
                      <c:pt idx="132">
                        <c:v>-6782.1435546875</c:v>
                      </c:pt>
                      <c:pt idx="133">
                        <c:v>-6764.53955078125</c:v>
                      </c:pt>
                      <c:pt idx="134">
                        <c:v>-6744.3952636718705</c:v>
                      </c:pt>
                      <c:pt idx="135">
                        <c:v>-6725.005859375</c:v>
                      </c:pt>
                      <c:pt idx="136">
                        <c:v>-6705.427734375</c:v>
                      </c:pt>
                      <c:pt idx="137">
                        <c:v>-6685.220703125</c:v>
                      </c:pt>
                      <c:pt idx="138">
                        <c:v>-6664.9758300781205</c:v>
                      </c:pt>
                      <c:pt idx="139">
                        <c:v>-6644.78125</c:v>
                      </c:pt>
                      <c:pt idx="140">
                        <c:v>-6624.85107421875</c:v>
                      </c:pt>
                      <c:pt idx="141">
                        <c:v>-6604.85791015625</c:v>
                      </c:pt>
                      <c:pt idx="142">
                        <c:v>-6584.8896484375</c:v>
                      </c:pt>
                      <c:pt idx="143">
                        <c:v>-6564.94677734375</c:v>
                      </c:pt>
                      <c:pt idx="144">
                        <c:v>-6544.7272949218795</c:v>
                      </c:pt>
                      <c:pt idx="145">
                        <c:v>-6524.9099121093705</c:v>
                      </c:pt>
                      <c:pt idx="146">
                        <c:v>-6505.4826660156205</c:v>
                      </c:pt>
                      <c:pt idx="147">
                        <c:v>-6485.728515625</c:v>
                      </c:pt>
                      <c:pt idx="148">
                        <c:v>-6464.9934082031205</c:v>
                      </c:pt>
                      <c:pt idx="149">
                        <c:v>-6444.4091796875</c:v>
                      </c:pt>
                      <c:pt idx="150">
                        <c:v>-6425.0446777343705</c:v>
                      </c:pt>
                      <c:pt idx="151">
                        <c:v>-6405.8310546875</c:v>
                      </c:pt>
                      <c:pt idx="152">
                        <c:v>-6385.0456542968795</c:v>
                      </c:pt>
                      <c:pt idx="153">
                        <c:v>-6364.8513183593795</c:v>
                      </c:pt>
                      <c:pt idx="154">
                        <c:v>-6345.6374511718705</c:v>
                      </c:pt>
                      <c:pt idx="155">
                        <c:v>-6325.5056152343705</c:v>
                      </c:pt>
                      <c:pt idx="156">
                        <c:v>-6305.3239746093705</c:v>
                      </c:pt>
                      <c:pt idx="157">
                        <c:v>-6285.48193359375</c:v>
                      </c:pt>
                      <c:pt idx="158">
                        <c:v>-6265.3251953125</c:v>
                      </c:pt>
                      <c:pt idx="159">
                        <c:v>-6245.3820800781205</c:v>
                      </c:pt>
                      <c:pt idx="160">
                        <c:v>-6225.74072265625</c:v>
                      </c:pt>
                      <c:pt idx="161">
                        <c:v>-6205.55908203125</c:v>
                      </c:pt>
                      <c:pt idx="162">
                        <c:v>-6185.5788574218795</c:v>
                      </c:pt>
                      <c:pt idx="163">
                        <c:v>-6165.5856933593795</c:v>
                      </c:pt>
                      <c:pt idx="164">
                        <c:v>-6145.17724609375</c:v>
                      </c:pt>
                      <c:pt idx="165">
                        <c:v>-6124.94482421875</c:v>
                      </c:pt>
                      <c:pt idx="166">
                        <c:v>-6105.4045410156205</c:v>
                      </c:pt>
                      <c:pt idx="167">
                        <c:v>-6086.11572265625</c:v>
                      </c:pt>
                      <c:pt idx="168">
                        <c:v>-6066.1350097656295</c:v>
                      </c:pt>
                      <c:pt idx="169">
                        <c:v>-6045.8649902343705</c:v>
                      </c:pt>
                      <c:pt idx="170">
                        <c:v>-6026.08544921875</c:v>
                      </c:pt>
                      <c:pt idx="171">
                        <c:v>-6006.18017578125</c:v>
                      </c:pt>
                      <c:pt idx="172">
                        <c:v>-5985.9729003906295</c:v>
                      </c:pt>
                      <c:pt idx="173">
                        <c:v>-5965.0615234375</c:v>
                      </c:pt>
                      <c:pt idx="174">
                        <c:v>-5945.2946777343705</c:v>
                      </c:pt>
                      <c:pt idx="175">
                        <c:v>-5926.15673828125</c:v>
                      </c:pt>
                      <c:pt idx="176">
                        <c:v>-5905.76123046875</c:v>
                      </c:pt>
                      <c:pt idx="177">
                        <c:v>-5885.390625</c:v>
                      </c:pt>
                      <c:pt idx="178">
                        <c:v>-5865.5734863281295</c:v>
                      </c:pt>
                      <c:pt idx="179">
                        <c:v>-5845.9699707031205</c:v>
                      </c:pt>
                      <c:pt idx="180">
                        <c:v>-5826.1904296875</c:v>
                      </c:pt>
                      <c:pt idx="181">
                        <c:v>-5806.0085449218795</c:v>
                      </c:pt>
                      <c:pt idx="182">
                        <c:v>-5785.61279296875</c:v>
                      </c:pt>
                      <c:pt idx="183">
                        <c:v>-5765.6950683593795</c:v>
                      </c:pt>
                      <c:pt idx="184">
                        <c:v>-5745.1613769531295</c:v>
                      </c:pt>
                      <c:pt idx="185">
                        <c:v>-5724.5144042968705</c:v>
                      </c:pt>
                      <c:pt idx="186">
                        <c:v>-5704.31982421875</c:v>
                      </c:pt>
                      <c:pt idx="187">
                        <c:v>-5683.6979980468705</c:v>
                      </c:pt>
                      <c:pt idx="188">
                        <c:v>-5663.27734375</c:v>
                      </c:pt>
                      <c:pt idx="189">
                        <c:v>-5643.71142578125</c:v>
                      </c:pt>
                      <c:pt idx="190">
                        <c:v>-5625.12646484375</c:v>
                      </c:pt>
                      <c:pt idx="191">
                        <c:v>-5605.95068359375</c:v>
                      </c:pt>
                      <c:pt idx="192">
                        <c:v>-5584.23486328125</c:v>
                      </c:pt>
                      <c:pt idx="193">
                        <c:v>-5562.87109375</c:v>
                      </c:pt>
                      <c:pt idx="194">
                        <c:v>-5544.43701171875</c:v>
                      </c:pt>
                      <c:pt idx="195">
                        <c:v>-5526.25439453125</c:v>
                      </c:pt>
                      <c:pt idx="196">
                        <c:v>-5506.65087890625</c:v>
                      </c:pt>
                      <c:pt idx="197">
                        <c:v>-5487.06005859375</c:v>
                      </c:pt>
                      <c:pt idx="198">
                        <c:v>-5467.0417480468705</c:v>
                      </c:pt>
                      <c:pt idx="199">
                        <c:v>-5447.0861816406295</c:v>
                      </c:pt>
                      <c:pt idx="200">
                        <c:v>-5427.3444824218795</c:v>
                      </c:pt>
                      <c:pt idx="201">
                        <c:v>-5406.8859863281205</c:v>
                      </c:pt>
                      <c:pt idx="202">
                        <c:v>-5386.4401855468705</c:v>
                      </c:pt>
                      <c:pt idx="203">
                        <c:v>-5366.68603515625</c:v>
                      </c:pt>
                      <c:pt idx="204">
                        <c:v>-5346.9191894531295</c:v>
                      </c:pt>
                      <c:pt idx="205">
                        <c:v>-5327.1647949218795</c:v>
                      </c:pt>
                      <c:pt idx="206">
                        <c:v>-5307.3977050781205</c:v>
                      </c:pt>
                      <c:pt idx="207">
                        <c:v>-5286.77587890625</c:v>
                      </c:pt>
                      <c:pt idx="208">
                        <c:v>-5266.78271484375</c:v>
                      </c:pt>
                      <c:pt idx="209">
                        <c:v>-5247.2294921875</c:v>
                      </c:pt>
                      <c:pt idx="210">
                        <c:v>-5226.88427734375</c:v>
                      </c:pt>
                      <c:pt idx="211">
                        <c:v>-5206.47607421875</c:v>
                      </c:pt>
                      <c:pt idx="212">
                        <c:v>-5186.822265625</c:v>
                      </c:pt>
                      <c:pt idx="213">
                        <c:v>-5166.8291015625</c:v>
                      </c:pt>
                      <c:pt idx="214">
                        <c:v>-5146.923828125</c:v>
                      </c:pt>
                      <c:pt idx="215">
                        <c:v>-5127.5466308593705</c:v>
                      </c:pt>
                      <c:pt idx="216">
                        <c:v>-5107.5031738281205</c:v>
                      </c:pt>
                      <c:pt idx="217">
                        <c:v>-5086.9443359375</c:v>
                      </c:pt>
                      <c:pt idx="218">
                        <c:v>-5067.1647949218795</c:v>
                      </c:pt>
                      <c:pt idx="219">
                        <c:v>-5047.77490234375</c:v>
                      </c:pt>
                      <c:pt idx="220">
                        <c:v>-5026.8134765625</c:v>
                      </c:pt>
                      <c:pt idx="221">
                        <c:v>-5006.8076171875</c:v>
                      </c:pt>
                      <c:pt idx="222">
                        <c:v>-4987.619140625</c:v>
                      </c:pt>
                      <c:pt idx="223">
                        <c:v>-4967.47509765625</c:v>
                      </c:pt>
                      <c:pt idx="224">
                        <c:v>-4946.6896972656205</c:v>
                      </c:pt>
                      <c:pt idx="225">
                        <c:v>-4926.4450683593705</c:v>
                      </c:pt>
                      <c:pt idx="226">
                        <c:v>-4907.244140625</c:v>
                      </c:pt>
                      <c:pt idx="227">
                        <c:v>-4887.47705078125</c:v>
                      </c:pt>
                      <c:pt idx="228">
                        <c:v>-4867.05615234375</c:v>
                      </c:pt>
                      <c:pt idx="229">
                        <c:v>-4847.47802734375</c:v>
                      </c:pt>
                      <c:pt idx="230">
                        <c:v>-4827.7236328125</c:v>
                      </c:pt>
                      <c:pt idx="231">
                        <c:v>-4806.9130859375</c:v>
                      </c:pt>
                      <c:pt idx="232">
                        <c:v>-4786.7438964843795</c:v>
                      </c:pt>
                      <c:pt idx="233">
                        <c:v>-4766.76318359375</c:v>
                      </c:pt>
                      <c:pt idx="234">
                        <c:v>-4747.3610839843795</c:v>
                      </c:pt>
                      <c:pt idx="235">
                        <c:v>-4727.93359375</c:v>
                      </c:pt>
                      <c:pt idx="236">
                        <c:v>-4707.57568359375</c:v>
                      </c:pt>
                      <c:pt idx="237">
                        <c:v>-4687.2177734375</c:v>
                      </c:pt>
                      <c:pt idx="238">
                        <c:v>-4667.42578125</c:v>
                      </c:pt>
                      <c:pt idx="239">
                        <c:v>-4647.4580078125</c:v>
                      </c:pt>
                      <c:pt idx="240">
                        <c:v>-4627.8420410156205</c:v>
                      </c:pt>
                      <c:pt idx="241">
                        <c:v>-4607.4211425781205</c:v>
                      </c:pt>
                      <c:pt idx="242">
                        <c:v>-4587.2392578125</c:v>
                      </c:pt>
                      <c:pt idx="243">
                        <c:v>-4568.0759277343795</c:v>
                      </c:pt>
                      <c:pt idx="244">
                        <c:v>-4548.29638671875</c:v>
                      </c:pt>
                      <c:pt idx="245">
                        <c:v>-4528.353515625</c:v>
                      </c:pt>
                      <c:pt idx="246">
                        <c:v>-4508.1843261718795</c:v>
                      </c:pt>
                      <c:pt idx="247">
                        <c:v>-4488.3420410156205</c:v>
                      </c:pt>
                      <c:pt idx="248">
                        <c:v>-4468.3488769531295</c:v>
                      </c:pt>
                      <c:pt idx="249">
                        <c:v>-4447.3623046875</c:v>
                      </c:pt>
                      <c:pt idx="250">
                        <c:v>-4426.99169921875</c:v>
                      </c:pt>
                      <c:pt idx="251">
                        <c:v>-4406.78466796875</c:v>
                      </c:pt>
                      <c:pt idx="252">
                        <c:v>-4386.3889160156205</c:v>
                      </c:pt>
                      <c:pt idx="253">
                        <c:v>-4366.4333496093705</c:v>
                      </c:pt>
                      <c:pt idx="254">
                        <c:v>-4346.49072265625</c:v>
                      </c:pt>
                      <c:pt idx="255">
                        <c:v>-4326.48486328125</c:v>
                      </c:pt>
                      <c:pt idx="256">
                        <c:v>-4305.4228515625</c:v>
                      </c:pt>
                      <c:pt idx="257">
                        <c:v>-4285.0651855468705</c:v>
                      </c:pt>
                      <c:pt idx="258">
                        <c:v>-4265.7004394531295</c:v>
                      </c:pt>
                      <c:pt idx="259">
                        <c:v>-4245.908203125</c:v>
                      </c:pt>
                      <c:pt idx="260">
                        <c:v>-4226.53125</c:v>
                      </c:pt>
                      <c:pt idx="261">
                        <c:v>-4208.16015625</c:v>
                      </c:pt>
                      <c:pt idx="262">
                        <c:v>-4188.5817871093705</c:v>
                      </c:pt>
                      <c:pt idx="263">
                        <c:v>-4167.99755859375</c:v>
                      </c:pt>
                      <c:pt idx="264">
                        <c:v>-4148.40673828125</c:v>
                      </c:pt>
                      <c:pt idx="265">
                        <c:v>-4128.81591796875</c:v>
                      </c:pt>
                      <c:pt idx="266">
                        <c:v>-4108.81005859375</c:v>
                      </c:pt>
                      <c:pt idx="267">
                        <c:v>-4088.38916015625</c:v>
                      </c:pt>
                      <c:pt idx="268">
                        <c:v>-4068.43383789063</c:v>
                      </c:pt>
                      <c:pt idx="269">
                        <c:v>-4049.0819091796898</c:v>
                      </c:pt>
                      <c:pt idx="270">
                        <c:v>-4029.0509033203102</c:v>
                      </c:pt>
                      <c:pt idx="271">
                        <c:v>-4008.2655029296898</c:v>
                      </c:pt>
                      <c:pt idx="272">
                        <c:v>-3987.8824462890602</c:v>
                      </c:pt>
                      <c:pt idx="273">
                        <c:v>-3968.7066650390602</c:v>
                      </c:pt>
                      <c:pt idx="274">
                        <c:v>-3948.92724609375</c:v>
                      </c:pt>
                      <c:pt idx="275">
                        <c:v>-3928.49389648438</c:v>
                      </c:pt>
                      <c:pt idx="276">
                        <c:v>-3908.71435546875</c:v>
                      </c:pt>
                      <c:pt idx="277">
                        <c:v>-3888.4193115234398</c:v>
                      </c:pt>
                      <c:pt idx="278">
                        <c:v>-3868.62719726562</c:v>
                      </c:pt>
                      <c:pt idx="279">
                        <c:v>-3848.5460205078102</c:v>
                      </c:pt>
                      <c:pt idx="280">
                        <c:v>-3828.3768310546898</c:v>
                      </c:pt>
                      <c:pt idx="281">
                        <c:v>-3808.99975585937</c:v>
                      </c:pt>
                      <c:pt idx="282">
                        <c:v>-3788.39038085937</c:v>
                      </c:pt>
                      <c:pt idx="283">
                        <c:v>-3768.4222412109398</c:v>
                      </c:pt>
                      <c:pt idx="284">
                        <c:v>-3749.0703125</c:v>
                      </c:pt>
                      <c:pt idx="285">
                        <c:v>-3729.2908935546898</c:v>
                      </c:pt>
                      <c:pt idx="286">
                        <c:v>-3709.2724609375</c:v>
                      </c:pt>
                      <c:pt idx="287">
                        <c:v>-3688.8643798828102</c:v>
                      </c:pt>
                      <c:pt idx="288">
                        <c:v>-3669.2862548828102</c:v>
                      </c:pt>
                      <c:pt idx="289">
                        <c:v>-3649.5443115234398</c:v>
                      </c:pt>
                      <c:pt idx="290">
                        <c:v>-3629.3497314453102</c:v>
                      </c:pt>
                      <c:pt idx="291">
                        <c:v>-3609.3189697265602</c:v>
                      </c:pt>
                      <c:pt idx="292">
                        <c:v>-3588.9862060546898</c:v>
                      </c:pt>
                      <c:pt idx="293">
                        <c:v>-3568.84204101562</c:v>
                      </c:pt>
                      <c:pt idx="294">
                        <c:v>-3548.6226806640602</c:v>
                      </c:pt>
                      <c:pt idx="295">
                        <c:v>-3528.6419677734398</c:v>
                      </c:pt>
                      <c:pt idx="296">
                        <c:v>-3508.6611328125</c:v>
                      </c:pt>
                      <c:pt idx="297">
                        <c:v>-3489.0703125</c:v>
                      </c:pt>
                      <c:pt idx="298">
                        <c:v>-3469.50463867188</c:v>
                      </c:pt>
                      <c:pt idx="299">
                        <c:v>-3449.4989013671898</c:v>
                      </c:pt>
                      <c:pt idx="300">
                        <c:v>-3429.3045654296898</c:v>
                      </c:pt>
                      <c:pt idx="301">
                        <c:v>-3409.1351318359398</c:v>
                      </c:pt>
                      <c:pt idx="302">
                        <c:v>-3389.5443115234398</c:v>
                      </c:pt>
                      <c:pt idx="303">
                        <c:v>-3369.12353515625</c:v>
                      </c:pt>
                      <c:pt idx="304">
                        <c:v>-3348.50146484375</c:v>
                      </c:pt>
                      <c:pt idx="305">
                        <c:v>-3329.1748046875</c:v>
                      </c:pt>
                      <c:pt idx="306">
                        <c:v>-3309.6217041015602</c:v>
                      </c:pt>
                      <c:pt idx="307">
                        <c:v>-3289.376953125</c:v>
                      </c:pt>
                      <c:pt idx="308">
                        <c:v>-3269.3837890625</c:v>
                      </c:pt>
                      <c:pt idx="309">
                        <c:v>-3249.0260009765602</c:v>
                      </c:pt>
                      <c:pt idx="310">
                        <c:v>-3229.02026367188</c:v>
                      </c:pt>
                      <c:pt idx="311">
                        <c:v>-3209.6053466796898</c:v>
                      </c:pt>
                      <c:pt idx="312">
                        <c:v>-3189.63720703125</c:v>
                      </c:pt>
                      <c:pt idx="313">
                        <c:v>-3169.45532226562</c:v>
                      </c:pt>
                      <c:pt idx="314">
                        <c:v>-3149.4998779296898</c:v>
                      </c:pt>
                      <c:pt idx="315">
                        <c:v>-3129.3179931640602</c:v>
                      </c:pt>
                      <c:pt idx="316">
                        <c:v>-3108.90966796875</c:v>
                      </c:pt>
                      <c:pt idx="317">
                        <c:v>-3088.5394287109398</c:v>
                      </c:pt>
                      <c:pt idx="318">
                        <c:v>-3068.74755859375</c:v>
                      </c:pt>
                      <c:pt idx="319">
                        <c:v>-3048.7794189453102</c:v>
                      </c:pt>
                      <c:pt idx="320">
                        <c:v>-3028.23291015625</c:v>
                      </c:pt>
                      <c:pt idx="321">
                        <c:v>-3008.4156494140602</c:v>
                      </c:pt>
                      <c:pt idx="322">
                        <c:v>-2987.5963134765602</c:v>
                      </c:pt>
                      <c:pt idx="323">
                        <c:v>-2967.17944335937</c:v>
                      </c:pt>
                      <c:pt idx="324">
                        <c:v>-2947.7896728515602</c:v>
                      </c:pt>
                      <c:pt idx="325">
                        <c:v>-2927.0545654296898</c:v>
                      </c:pt>
                      <c:pt idx="326">
                        <c:v>-2908.4571533203102</c:v>
                      </c:pt>
                      <c:pt idx="327">
                        <c:v>-2890.45068359375</c:v>
                      </c:pt>
                      <c:pt idx="328">
                        <c:v>-2870.24365234375</c:v>
                      </c:pt>
                      <c:pt idx="329">
                        <c:v>-2850.2252197265602</c:v>
                      </c:pt>
                      <c:pt idx="330">
                        <c:v>-2830.4332275390602</c:v>
                      </c:pt>
                      <c:pt idx="331">
                        <c:v>-2810.45263671875</c:v>
                      </c:pt>
                      <c:pt idx="332">
                        <c:v>-2790.6732177734398</c:v>
                      </c:pt>
                      <c:pt idx="333">
                        <c:v>-2770.67993164062</c:v>
                      </c:pt>
                      <c:pt idx="334">
                        <c:v>-2750.6614990234398</c:v>
                      </c:pt>
                      <c:pt idx="335">
                        <c:v>-2730.27856445313</c:v>
                      </c:pt>
                      <c:pt idx="336">
                        <c:v>-2710.1219482421898</c:v>
                      </c:pt>
                      <c:pt idx="337">
                        <c:v>-2690.55615234375</c:v>
                      </c:pt>
                      <c:pt idx="338">
                        <c:v>-2670.33642578125</c:v>
                      </c:pt>
                      <c:pt idx="339">
                        <c:v>-2650.5067138671898</c:v>
                      </c:pt>
                      <c:pt idx="340">
                        <c:v>-2630.8656005859398</c:v>
                      </c:pt>
                      <c:pt idx="341">
                        <c:v>-2610.67114257813</c:v>
                      </c:pt>
                      <c:pt idx="342">
                        <c:v>-2590.16235351562</c:v>
                      </c:pt>
                      <c:pt idx="343">
                        <c:v>-2569.91772460938</c:v>
                      </c:pt>
                      <c:pt idx="344">
                        <c:v>-2550.46533203125</c:v>
                      </c:pt>
                      <c:pt idx="345">
                        <c:v>-2530.912109375</c:v>
                      </c:pt>
                      <c:pt idx="346">
                        <c:v>-2510.31518554687</c:v>
                      </c:pt>
                      <c:pt idx="347">
                        <c:v>-2489.8568115234398</c:v>
                      </c:pt>
                      <c:pt idx="348">
                        <c:v>-2470.3038330078102</c:v>
                      </c:pt>
                      <c:pt idx="349">
                        <c:v>-2450.96435546875</c:v>
                      </c:pt>
                      <c:pt idx="350">
                        <c:v>-2430.7447509765602</c:v>
                      </c:pt>
                      <c:pt idx="351">
                        <c:v>-2410.5126953125</c:v>
                      </c:pt>
                      <c:pt idx="352">
                        <c:v>-2390.9091796875</c:v>
                      </c:pt>
                      <c:pt idx="353">
                        <c:v>-2370.9158935546898</c:v>
                      </c:pt>
                      <c:pt idx="354">
                        <c:v>-2350.1304931640602</c:v>
                      </c:pt>
                      <c:pt idx="355">
                        <c:v>-2330.1373291015602</c:v>
                      </c:pt>
                      <c:pt idx="356">
                        <c:v>-2310.73510742187</c:v>
                      </c:pt>
                      <c:pt idx="357">
                        <c:v>-2290.7418212890602</c:v>
                      </c:pt>
                      <c:pt idx="358">
                        <c:v>-2270.7738037109398</c:v>
                      </c:pt>
                      <c:pt idx="359">
                        <c:v>-2250.6297607421898</c:v>
                      </c:pt>
                      <c:pt idx="360">
                        <c:v>-2230.8125</c:v>
                      </c:pt>
                      <c:pt idx="361">
                        <c:v>-2211.18383789062</c:v>
                      </c:pt>
                      <c:pt idx="362">
                        <c:v>-2191.19067382813</c:v>
                      </c:pt>
                      <c:pt idx="363">
                        <c:v>-2171.04663085938</c:v>
                      </c:pt>
                      <c:pt idx="364">
                        <c:v>-2151.24194335938</c:v>
                      </c:pt>
                      <c:pt idx="365">
                        <c:v>-2131.23608398438</c:v>
                      </c:pt>
                      <c:pt idx="366">
                        <c:v>-2111.2303466796898</c:v>
                      </c:pt>
                      <c:pt idx="367">
                        <c:v>-2091.2119140625</c:v>
                      </c:pt>
                      <c:pt idx="368">
                        <c:v>-2070.6151123046898</c:v>
                      </c:pt>
                      <c:pt idx="369">
                        <c:v>-2050.4207763671898</c:v>
                      </c:pt>
                      <c:pt idx="370">
                        <c:v>-2031.0185546875</c:v>
                      </c:pt>
                      <c:pt idx="371">
                        <c:v>-2011.0504760742199</c:v>
                      </c:pt>
                      <c:pt idx="372">
                        <c:v>-1990.6548461914099</c:v>
                      </c:pt>
                      <c:pt idx="373">
                        <c:v>-1970.19641113281</c:v>
                      </c:pt>
                      <c:pt idx="374">
                        <c:v>-1950.4169311523401</c:v>
                      </c:pt>
                      <c:pt idx="375">
                        <c:v>-1931.2158813476599</c:v>
                      </c:pt>
                      <c:pt idx="376">
                        <c:v>-1891.2797241210901</c:v>
                      </c:pt>
                      <c:pt idx="377">
                        <c:v>-1883.47106933594</c:v>
                      </c:pt>
                      <c:pt idx="378">
                        <c:v>-1868.0800170898401</c:v>
                      </c:pt>
                      <c:pt idx="379">
                        <c:v>-1850.6896362304699</c:v>
                      </c:pt>
                      <c:pt idx="380">
                        <c:v>-1831.0610961914099</c:v>
                      </c:pt>
                      <c:pt idx="381">
                        <c:v>-1810.6403198242199</c:v>
                      </c:pt>
                      <c:pt idx="382">
                        <c:v>-1790.68481445313</c:v>
                      </c:pt>
                      <c:pt idx="383">
                        <c:v>-1770.70422363281</c:v>
                      </c:pt>
                      <c:pt idx="384">
                        <c:v>-1750.68591308594</c:v>
                      </c:pt>
                      <c:pt idx="385">
                        <c:v>-1730.45373535156</c:v>
                      </c:pt>
                      <c:pt idx="386">
                        <c:v>-1651.70056152344</c:v>
                      </c:pt>
                      <c:pt idx="387">
                        <c:v>-1641.6787719726599</c:v>
                      </c:pt>
                      <c:pt idx="388">
                        <c:v>-1624.1249389648401</c:v>
                      </c:pt>
                      <c:pt idx="389">
                        <c:v>-1606.73461914062</c:v>
                      </c:pt>
                      <c:pt idx="390">
                        <c:v>-1589.74670410156</c:v>
                      </c:pt>
                      <c:pt idx="391">
                        <c:v>-1571.5515747070301</c:v>
                      </c:pt>
                      <c:pt idx="392">
                        <c:v>-1551.1182250976599</c:v>
                      </c:pt>
                      <c:pt idx="393">
                        <c:v>-1530.6974487304699</c:v>
                      </c:pt>
                      <c:pt idx="394">
                        <c:v>-1511.09399414062</c:v>
                      </c:pt>
                      <c:pt idx="395">
                        <c:v>-1491.2516479492199</c:v>
                      </c:pt>
                      <c:pt idx="396">
                        <c:v>-1471.71105957031</c:v>
                      </c:pt>
                      <c:pt idx="397">
                        <c:v>-1451.9567260742199</c:v>
                      </c:pt>
                      <c:pt idx="398">
                        <c:v>-1431.92578125</c:v>
                      </c:pt>
                      <c:pt idx="399">
                        <c:v>-1411.94519042969</c:v>
                      </c:pt>
                      <c:pt idx="400">
                        <c:v>-1391.9896850585901</c:v>
                      </c:pt>
                      <c:pt idx="401">
                        <c:v>-1371.6066284179699</c:v>
                      </c:pt>
                      <c:pt idx="402">
                        <c:v>-1351.2109985351599</c:v>
                      </c:pt>
                      <c:pt idx="403">
                        <c:v>-1331.0165405273401</c:v>
                      </c:pt>
                      <c:pt idx="404">
                        <c:v>-1311.5891723632801</c:v>
                      </c:pt>
                      <c:pt idx="405">
                        <c:v>-1291.9480590820301</c:v>
                      </c:pt>
                      <c:pt idx="406">
                        <c:v>-1271.76623535156</c:v>
                      </c:pt>
                      <c:pt idx="407">
                        <c:v>-1252.17541503906</c:v>
                      </c:pt>
                      <c:pt idx="408">
                        <c:v>-1232.1444702148401</c:v>
                      </c:pt>
                      <c:pt idx="409">
                        <c:v>-1211.7488403320301</c:v>
                      </c:pt>
                      <c:pt idx="410">
                        <c:v>-1191.78076171875</c:v>
                      </c:pt>
                      <c:pt idx="411">
                        <c:v>-1171.8126831054699</c:v>
                      </c:pt>
                      <c:pt idx="412">
                        <c:v>-1151.41711425781</c:v>
                      </c:pt>
                      <c:pt idx="413">
                        <c:v>-1131.80114746094</c:v>
                      </c:pt>
                      <c:pt idx="414">
                        <c:v>-1112.3988647460901</c:v>
                      </c:pt>
                      <c:pt idx="415">
                        <c:v>-1092.0158081054699</c:v>
                      </c:pt>
                      <c:pt idx="416">
                        <c:v>-1071.6578979492199</c:v>
                      </c:pt>
                      <c:pt idx="417">
                        <c:v>-1051.86584472656</c:v>
                      </c:pt>
                      <c:pt idx="418">
                        <c:v>-1032.0109558105501</c:v>
                      </c:pt>
                      <c:pt idx="419">
                        <c:v>-1011.8039855957001</c:v>
                      </c:pt>
                      <c:pt idx="420">
                        <c:v>-992.011962890625</c:v>
                      </c:pt>
                      <c:pt idx="421">
                        <c:v>-972.24508666992199</c:v>
                      </c:pt>
                      <c:pt idx="422">
                        <c:v>-952.42788696289097</c:v>
                      </c:pt>
                      <c:pt idx="423">
                        <c:v>-932.58554077148403</c:v>
                      </c:pt>
                      <c:pt idx="424">
                        <c:v>-912.013916015625</c:v>
                      </c:pt>
                      <c:pt idx="425">
                        <c:v>-892.04583740234398</c:v>
                      </c:pt>
                      <c:pt idx="426">
                        <c:v>-872.27893066406205</c:v>
                      </c:pt>
                      <c:pt idx="427">
                        <c:v>-852.12222290039097</c:v>
                      </c:pt>
                      <c:pt idx="428">
                        <c:v>-832.29244995117199</c:v>
                      </c:pt>
                      <c:pt idx="429">
                        <c:v>-812.41241455078102</c:v>
                      </c:pt>
                      <c:pt idx="430">
                        <c:v>-791.82824707031205</c:v>
                      </c:pt>
                      <c:pt idx="431">
                        <c:v>-771.69671630859398</c:v>
                      </c:pt>
                      <c:pt idx="432">
                        <c:v>-752.06906127929699</c:v>
                      </c:pt>
                      <c:pt idx="433">
                        <c:v>-731.63665771484398</c:v>
                      </c:pt>
                      <c:pt idx="434">
                        <c:v>-711.83206176757801</c:v>
                      </c:pt>
                      <c:pt idx="435">
                        <c:v>-692.63104248046898</c:v>
                      </c:pt>
                      <c:pt idx="436">
                        <c:v>-672.26058959960903</c:v>
                      </c:pt>
                      <c:pt idx="437">
                        <c:v>-651.63864135742199</c:v>
                      </c:pt>
                      <c:pt idx="438">
                        <c:v>-631.82144165039097</c:v>
                      </c:pt>
                      <c:pt idx="439">
                        <c:v>-612.04196166992199</c:v>
                      </c:pt>
                      <c:pt idx="440">
                        <c:v>-591.8349609375</c:v>
                      </c:pt>
                      <c:pt idx="441">
                        <c:v>-571.61538696289097</c:v>
                      </c:pt>
                      <c:pt idx="442">
                        <c:v>-552.02456665039097</c:v>
                      </c:pt>
                      <c:pt idx="443">
                        <c:v>-532.23254394531295</c:v>
                      </c:pt>
                      <c:pt idx="444">
                        <c:v>-512.02552795410202</c:v>
                      </c:pt>
                      <c:pt idx="445">
                        <c:v>-492.24606323242199</c:v>
                      </c:pt>
                      <c:pt idx="446">
                        <c:v>-472.06423950195301</c:v>
                      </c:pt>
                      <c:pt idx="447">
                        <c:v>-452.04586791992199</c:v>
                      </c:pt>
                      <c:pt idx="448">
                        <c:v>-432.25384521484398</c:v>
                      </c:pt>
                      <c:pt idx="449">
                        <c:v>-411.85824584960898</c:v>
                      </c:pt>
                      <c:pt idx="450">
                        <c:v>-391.61349487304699</c:v>
                      </c:pt>
                      <c:pt idx="451">
                        <c:v>-371.19319152832003</c:v>
                      </c:pt>
                      <c:pt idx="452">
                        <c:v>-350.83578491210898</c:v>
                      </c:pt>
                      <c:pt idx="453">
                        <c:v>-330.86772155761702</c:v>
                      </c:pt>
                      <c:pt idx="454">
                        <c:v>-310.67330932617199</c:v>
                      </c:pt>
                      <c:pt idx="455">
                        <c:v>-290.23997497558599</c:v>
                      </c:pt>
                      <c:pt idx="456">
                        <c:v>-270.20903015136702</c:v>
                      </c:pt>
                      <c:pt idx="457">
                        <c:v>-250.40441894531301</c:v>
                      </c:pt>
                      <c:pt idx="458">
                        <c:v>-231.22852325439499</c:v>
                      </c:pt>
                      <c:pt idx="459">
                        <c:v>-210.83291625976599</c:v>
                      </c:pt>
                      <c:pt idx="460">
                        <c:v>-189.21783447265599</c:v>
                      </c:pt>
                      <c:pt idx="461">
                        <c:v>-170.01702880859401</c:v>
                      </c:pt>
                      <c:pt idx="462">
                        <c:v>-151.985404968262</c:v>
                      </c:pt>
                      <c:pt idx="463">
                        <c:v>-132.38198089599601</c:v>
                      </c:pt>
                      <c:pt idx="464">
                        <c:v>-112.02409362793</c:v>
                      </c:pt>
                      <c:pt idx="465">
                        <c:v>-92.408214569091797</c:v>
                      </c:pt>
                      <c:pt idx="466">
                        <c:v>-72.754615783691406</c:v>
                      </c:pt>
                      <c:pt idx="467">
                        <c:v>-52.748872756958001</c:v>
                      </c:pt>
                      <c:pt idx="468">
                        <c:v>-32.793425559997601</c:v>
                      </c:pt>
                      <c:pt idx="469">
                        <c:v>-12.8253479003906</c:v>
                      </c:pt>
                      <c:pt idx="470">
                        <c:v>7.1678781509399396</c:v>
                      </c:pt>
                      <c:pt idx="471">
                        <c:v>27.186195373535199</c:v>
                      </c:pt>
                      <c:pt idx="472">
                        <c:v>47.028470993041999</c:v>
                      </c:pt>
                      <c:pt idx="473">
                        <c:v>67.424077987670898</c:v>
                      </c:pt>
                      <c:pt idx="474">
                        <c:v>87.253837585449205</c:v>
                      </c:pt>
                      <c:pt idx="475">
                        <c:v>106.66864013671901</c:v>
                      </c:pt>
                      <c:pt idx="476">
                        <c:v>127.265434265137</c:v>
                      </c:pt>
                      <c:pt idx="477">
                        <c:v>147.48500061035199</c:v>
                      </c:pt>
                      <c:pt idx="478">
                        <c:v>167.277046203613</c:v>
                      </c:pt>
                      <c:pt idx="479">
                        <c:v>187.04393768310501</c:v>
                      </c:pt>
                      <c:pt idx="480">
                        <c:v>206.82339477539099</c:v>
                      </c:pt>
                      <c:pt idx="481">
                        <c:v>227.40761566162101</c:v>
                      </c:pt>
                      <c:pt idx="482">
                        <c:v>247.425987243652</c:v>
                      </c:pt>
                      <c:pt idx="483">
                        <c:v>266.81564331054699</c:v>
                      </c:pt>
                      <c:pt idx="484">
                        <c:v>286.97233581542997</c:v>
                      </c:pt>
                      <c:pt idx="485">
                        <c:v>306.81466674804699</c:v>
                      </c:pt>
                      <c:pt idx="486">
                        <c:v>327.21026611328102</c:v>
                      </c:pt>
                      <c:pt idx="487">
                        <c:v>347.53044128417997</c:v>
                      </c:pt>
                      <c:pt idx="488">
                        <c:v>366.94526672363298</c:v>
                      </c:pt>
                      <c:pt idx="489">
                        <c:v>387.59234619140602</c:v>
                      </c:pt>
                      <c:pt idx="490">
                        <c:v>407.774169921875</c:v>
                      </c:pt>
                      <c:pt idx="491">
                        <c:v>426.98777770996099</c:v>
                      </c:pt>
                      <c:pt idx="492">
                        <c:v>446.81755065917997</c:v>
                      </c:pt>
                      <c:pt idx="493">
                        <c:v>467.01197814941401</c:v>
                      </c:pt>
                      <c:pt idx="494">
                        <c:v>487.16867065429699</c:v>
                      </c:pt>
                      <c:pt idx="495">
                        <c:v>506.935546875</c:v>
                      </c:pt>
                      <c:pt idx="496">
                        <c:v>526.53894042968705</c:v>
                      </c:pt>
                      <c:pt idx="497">
                        <c:v>546.9345703125</c:v>
                      </c:pt>
                      <c:pt idx="498">
                        <c:v>567.317626953125</c:v>
                      </c:pt>
                      <c:pt idx="499">
                        <c:v>586.93359375</c:v>
                      </c:pt>
                      <c:pt idx="500">
                        <c:v>606.72564697265602</c:v>
                      </c:pt>
                      <c:pt idx="501">
                        <c:v>626.94522094726597</c:v>
                      </c:pt>
                      <c:pt idx="502">
                        <c:v>647.18994140625</c:v>
                      </c:pt>
                      <c:pt idx="503">
                        <c:v>667.76159667968795</c:v>
                      </c:pt>
                      <c:pt idx="504">
                        <c:v>687.55361938476597</c:v>
                      </c:pt>
                      <c:pt idx="505">
                        <c:v>706.54089355468705</c:v>
                      </c:pt>
                      <c:pt idx="506">
                        <c:v>726.34548950195301</c:v>
                      </c:pt>
                      <c:pt idx="507">
                        <c:v>747.75964355468705</c:v>
                      </c:pt>
                      <c:pt idx="508">
                        <c:v>768.31875610351597</c:v>
                      </c:pt>
                      <c:pt idx="509">
                        <c:v>787.11740112304699</c:v>
                      </c:pt>
                      <c:pt idx="510">
                        <c:v>806.94714355468705</c:v>
                      </c:pt>
                      <c:pt idx="511">
                        <c:v>827.73254394531295</c:v>
                      </c:pt>
                      <c:pt idx="512">
                        <c:v>847.67550659179699</c:v>
                      </c:pt>
                      <c:pt idx="513">
                        <c:v>866.87658691406205</c:v>
                      </c:pt>
                      <c:pt idx="514">
                        <c:v>886.68115234375</c:v>
                      </c:pt>
                      <c:pt idx="515">
                        <c:v>908.28387451171898</c:v>
                      </c:pt>
                      <c:pt idx="516">
                        <c:v>928.37771606445301</c:v>
                      </c:pt>
                      <c:pt idx="517">
                        <c:v>947.05065917968795</c:v>
                      </c:pt>
                      <c:pt idx="518">
                        <c:v>967.54684448242199</c:v>
                      </c:pt>
                      <c:pt idx="519">
                        <c:v>987.87954711914097</c:v>
                      </c:pt>
                      <c:pt idx="520">
                        <c:v>1007.8853454589801</c:v>
                      </c:pt>
                      <c:pt idx="521">
                        <c:v>1028.2935180664099</c:v>
                      </c:pt>
                      <c:pt idx="522">
                        <c:v>1048.8903198242199</c:v>
                      </c:pt>
                      <c:pt idx="523">
                        <c:v>1068.9087524414099</c:v>
                      </c:pt>
                      <c:pt idx="524">
                        <c:v>1088.72595214844</c:v>
                      </c:pt>
                      <c:pt idx="525">
                        <c:v>1108.70654296875</c:v>
                      </c:pt>
                      <c:pt idx="526">
                        <c:v>1129.35363769531</c:v>
                      </c:pt>
                      <c:pt idx="527">
                        <c:v>1148.12719726562</c:v>
                      </c:pt>
                      <c:pt idx="528">
                        <c:v>1167.8815307617199</c:v>
                      </c:pt>
                      <c:pt idx="529">
                        <c:v>1187.6860961914099</c:v>
                      </c:pt>
                      <c:pt idx="530">
                        <c:v>1206.0949096679699</c:v>
                      </c:pt>
                      <c:pt idx="531">
                        <c:v>1226.7042846679699</c:v>
                      </c:pt>
                      <c:pt idx="532">
                        <c:v>1246.49633789062</c:v>
                      </c:pt>
                      <c:pt idx="533">
                        <c:v>1266.2883911132801</c:v>
                      </c:pt>
                      <c:pt idx="534">
                        <c:v>1286.50793457031</c:v>
                      </c:pt>
                      <c:pt idx="535">
                        <c:v>1306.07360839844</c:v>
                      </c:pt>
                      <c:pt idx="536">
                        <c:v>1326.0291137695301</c:v>
                      </c:pt>
                      <c:pt idx="537">
                        <c:v>1346.09777832031</c:v>
                      </c:pt>
                      <c:pt idx="538">
                        <c:v>1366.3550415039099</c:v>
                      </c:pt>
                      <c:pt idx="539">
                        <c:v>1386.75073242188</c:v>
                      </c:pt>
                      <c:pt idx="540">
                        <c:v>1406.54284667969</c:v>
                      </c:pt>
                      <c:pt idx="541">
                        <c:v>1426.24682617188</c:v>
                      </c:pt>
                      <c:pt idx="542">
                        <c:v>1446.2400512695301</c:v>
                      </c:pt>
                      <c:pt idx="543">
                        <c:v>1466.33386230469</c:v>
                      </c:pt>
                      <c:pt idx="544">
                        <c:v>1486.12390136719</c:v>
                      </c:pt>
                      <c:pt idx="545">
                        <c:v>1506.1026000976599</c:v>
                      </c:pt>
                      <c:pt idx="546">
                        <c:v>1525.88208007813</c:v>
                      </c:pt>
                      <c:pt idx="547">
                        <c:v>1545.8878784179699</c:v>
                      </c:pt>
                      <c:pt idx="548">
                        <c:v>1565.9188842773401</c:v>
                      </c:pt>
                      <c:pt idx="549">
                        <c:v>1585.9498901367199</c:v>
                      </c:pt>
                      <c:pt idx="550">
                        <c:v>1605.9053344726599</c:v>
                      </c:pt>
                      <c:pt idx="551">
                        <c:v>1625.84826660156</c:v>
                      </c:pt>
                      <c:pt idx="552">
                        <c:v>1646.4702758789099</c:v>
                      </c:pt>
                      <c:pt idx="553">
                        <c:v>1666.14916992187</c:v>
                      </c:pt>
                      <c:pt idx="554">
                        <c:v>1685.80285644531</c:v>
                      </c:pt>
                      <c:pt idx="555">
                        <c:v>1706.13549804687</c:v>
                      </c:pt>
                      <c:pt idx="556">
                        <c:v>1726.1538696289099</c:v>
                      </c:pt>
                      <c:pt idx="557">
                        <c:v>1745.79504394531</c:v>
                      </c:pt>
                      <c:pt idx="558">
                        <c:v>1765.9894409179699</c:v>
                      </c:pt>
                      <c:pt idx="559">
                        <c:v>1786.3976440429699</c:v>
                      </c:pt>
                      <c:pt idx="560">
                        <c:v>1806.02624511719</c:v>
                      </c:pt>
                      <c:pt idx="561">
                        <c:v>1825.6044921875</c:v>
                      </c:pt>
                      <c:pt idx="562">
                        <c:v>1845.7737426757801</c:v>
                      </c:pt>
                      <c:pt idx="563">
                        <c:v>1865.7921752929699</c:v>
                      </c:pt>
                      <c:pt idx="564">
                        <c:v>1885.6470336914099</c:v>
                      </c:pt>
                      <c:pt idx="565">
                        <c:v>1905.81628417969</c:v>
                      </c:pt>
                      <c:pt idx="566">
                        <c:v>1925.9730834960901</c:v>
                      </c:pt>
                      <c:pt idx="567">
                        <c:v>1945.8405151367199</c:v>
                      </c:pt>
                      <c:pt idx="568">
                        <c:v>1965.69543457031</c:v>
                      </c:pt>
                      <c:pt idx="569">
                        <c:v>1985.7012329101599</c:v>
                      </c:pt>
                      <c:pt idx="570">
                        <c:v>2006.2476196289099</c:v>
                      </c:pt>
                      <c:pt idx="571">
                        <c:v>2026.4295043945301</c:v>
                      </c:pt>
                      <c:pt idx="572">
                        <c:v>2046.24670410156</c:v>
                      </c:pt>
                      <c:pt idx="573">
                        <c:v>2067.04467773438</c:v>
                      </c:pt>
                      <c:pt idx="574">
                        <c:v>2086.82421875</c:v>
                      </c:pt>
                      <c:pt idx="575">
                        <c:v>2106.6287841796898</c:v>
                      </c:pt>
                      <c:pt idx="576">
                        <c:v>2127.87939453125</c:v>
                      </c:pt>
                      <c:pt idx="577">
                        <c:v>2147.48291015625</c:v>
                      </c:pt>
                      <c:pt idx="578">
                        <c:v>2166.2564697265602</c:v>
                      </c:pt>
                      <c:pt idx="579">
                        <c:v>2186.67724609375</c:v>
                      </c:pt>
                      <c:pt idx="580">
                        <c:v>2207.04760742187</c:v>
                      </c:pt>
                      <c:pt idx="581">
                        <c:v>2226.4371337890602</c:v>
                      </c:pt>
                      <c:pt idx="582">
                        <c:v>2245.63818359375</c:v>
                      </c:pt>
                      <c:pt idx="583">
                        <c:v>2266.07153320313</c:v>
                      </c:pt>
                      <c:pt idx="584">
                        <c:v>2286.8822021484398</c:v>
                      </c:pt>
                      <c:pt idx="585">
                        <c:v>2307.0640869140602</c:v>
                      </c:pt>
                      <c:pt idx="586">
                        <c:v>2327.1202392578102</c:v>
                      </c:pt>
                      <c:pt idx="587">
                        <c:v>2347.3272705078102</c:v>
                      </c:pt>
                      <c:pt idx="588">
                        <c:v>2367.50903320313</c:v>
                      </c:pt>
                      <c:pt idx="589">
                        <c:v>2387.30102539062</c:v>
                      </c:pt>
                      <c:pt idx="590">
                        <c:v>2407.68408203125</c:v>
                      </c:pt>
                      <c:pt idx="591">
                        <c:v>2428.9222412109398</c:v>
                      </c:pt>
                      <c:pt idx="592">
                        <c:v>2449.1292724609398</c:v>
                      </c:pt>
                      <c:pt idx="593">
                        <c:v>2467.28662109375</c:v>
                      </c:pt>
                      <c:pt idx="594">
                        <c:v>2485.7205810546898</c:v>
                      </c:pt>
                      <c:pt idx="595">
                        <c:v>2506.1539306640602</c:v>
                      </c:pt>
                      <c:pt idx="596">
                        <c:v>2526.3106689453102</c:v>
                      </c:pt>
                      <c:pt idx="597">
                        <c:v>2545.43627929687</c:v>
                      </c:pt>
                      <c:pt idx="598">
                        <c:v>2565.5426025390602</c:v>
                      </c:pt>
                      <c:pt idx="599">
                        <c:v>2585.900390625</c:v>
                      </c:pt>
                      <c:pt idx="600">
                        <c:v>2606.2960205078102</c:v>
                      </c:pt>
                      <c:pt idx="601">
                        <c:v>2626.4276123046898</c:v>
                      </c:pt>
                      <c:pt idx="602">
                        <c:v>2645.7669677734398</c:v>
                      </c:pt>
                      <c:pt idx="603">
                        <c:v>2665.37036132813</c:v>
                      </c:pt>
                      <c:pt idx="604">
                        <c:v>2685.82885742187</c:v>
                      </c:pt>
                      <c:pt idx="605">
                        <c:v>2705.8221435546898</c:v>
                      </c:pt>
                      <c:pt idx="606">
                        <c:v>2725.37524414062</c:v>
                      </c:pt>
                      <c:pt idx="607">
                        <c:v>2745.3306884765602</c:v>
                      </c:pt>
                      <c:pt idx="608">
                        <c:v>2765.33642578125</c:v>
                      </c:pt>
                      <c:pt idx="609">
                        <c:v>2785.9835205078102</c:v>
                      </c:pt>
                      <c:pt idx="610">
                        <c:v>2806.0396728515602</c:v>
                      </c:pt>
                      <c:pt idx="611">
                        <c:v>2825.5047607421898</c:v>
                      </c:pt>
                      <c:pt idx="612">
                        <c:v>2845.92553710938</c:v>
                      </c:pt>
                      <c:pt idx="613">
                        <c:v>2865.8809814453102</c:v>
                      </c:pt>
                      <c:pt idx="614">
                        <c:v>2885.23291015625</c:v>
                      </c:pt>
                      <c:pt idx="615">
                        <c:v>2905.2261962890602</c:v>
                      </c:pt>
                      <c:pt idx="616">
                        <c:v>2925.45825195313</c:v>
                      </c:pt>
                      <c:pt idx="617">
                        <c:v>2945.22509765625</c:v>
                      </c:pt>
                      <c:pt idx="618">
                        <c:v>2965.0172119140602</c:v>
                      </c:pt>
                      <c:pt idx="619">
                        <c:v>2985.62670898438</c:v>
                      </c:pt>
                      <c:pt idx="620">
                        <c:v>3006.0098876953102</c:v>
                      </c:pt>
                      <c:pt idx="621">
                        <c:v>3025.3115234375</c:v>
                      </c:pt>
                      <c:pt idx="622">
                        <c:v>3044.7010498046898</c:v>
                      </c:pt>
                      <c:pt idx="623">
                        <c:v>3065.0841064453102</c:v>
                      </c:pt>
                      <c:pt idx="624">
                        <c:v>3085.32885742188</c:v>
                      </c:pt>
                      <c:pt idx="625">
                        <c:v>3105.0831298828102</c:v>
                      </c:pt>
                      <c:pt idx="626">
                        <c:v>3125.0762939453102</c:v>
                      </c:pt>
                      <c:pt idx="627">
                        <c:v>3145.32104492188</c:v>
                      </c:pt>
                      <c:pt idx="628">
                        <c:v>3165.7041015625</c:v>
                      </c:pt>
                      <c:pt idx="629">
                        <c:v>3185.5213623046898</c:v>
                      </c:pt>
                      <c:pt idx="630">
                        <c:v>3205.16259765625</c:v>
                      </c:pt>
                      <c:pt idx="631">
                        <c:v>3225.2060546875</c:v>
                      </c:pt>
                      <c:pt idx="632">
                        <c:v>3245.1614990234398</c:v>
                      </c:pt>
                      <c:pt idx="633">
                        <c:v>3265.3055419921898</c:v>
                      </c:pt>
                      <c:pt idx="634">
                        <c:v>3285.3489990234398</c:v>
                      </c:pt>
                      <c:pt idx="635">
                        <c:v>3305.3548583984398</c:v>
                      </c:pt>
                      <c:pt idx="636">
                        <c:v>3325.3607177734398</c:v>
                      </c:pt>
                      <c:pt idx="637">
                        <c:v>3345.2784423828102</c:v>
                      </c:pt>
                      <c:pt idx="638">
                        <c:v>3365.296875</c:v>
                      </c:pt>
                      <c:pt idx="639">
                        <c:v>3385.3907470703102</c:v>
                      </c:pt>
                      <c:pt idx="640">
                        <c:v>3405.78637695313</c:v>
                      </c:pt>
                      <c:pt idx="641">
                        <c:v>3425.54077148438</c:v>
                      </c:pt>
                      <c:pt idx="642">
                        <c:v>3445.7603759765602</c:v>
                      </c:pt>
                      <c:pt idx="643">
                        <c:v>3465.728515625</c:v>
                      </c:pt>
                      <c:pt idx="644">
                        <c:v>3484.8414306640602</c:v>
                      </c:pt>
                      <c:pt idx="645">
                        <c:v>3504.77172851562</c:v>
                      </c:pt>
                      <c:pt idx="646">
                        <c:v>3525.4312744140602</c:v>
                      </c:pt>
                      <c:pt idx="647">
                        <c:v>3545.9652099609398</c:v>
                      </c:pt>
                      <c:pt idx="648">
                        <c:v>3565.97119140625</c:v>
                      </c:pt>
                      <c:pt idx="649">
                        <c:v>3585.64990234375</c:v>
                      </c:pt>
                      <c:pt idx="650">
                        <c:v>3605.46704101562</c:v>
                      </c:pt>
                      <c:pt idx="651">
                        <c:v>3625.64892578125</c:v>
                      </c:pt>
                      <c:pt idx="652">
                        <c:v>3645.6673583984398</c:v>
                      </c:pt>
                      <c:pt idx="653">
                        <c:v>3665.8743896484398</c:v>
                      </c:pt>
                      <c:pt idx="654">
                        <c:v>3686.4586181640602</c:v>
                      </c:pt>
                      <c:pt idx="655">
                        <c:v>3706.6278076171898</c:v>
                      </c:pt>
                      <c:pt idx="656">
                        <c:v>3726.6461181640602</c:v>
                      </c:pt>
                      <c:pt idx="657">
                        <c:v>3747.1171875</c:v>
                      </c:pt>
                      <c:pt idx="658">
                        <c:v>3766.9971923828102</c:v>
                      </c:pt>
                      <c:pt idx="659">
                        <c:v>3787.4432373046898</c:v>
                      </c:pt>
                      <c:pt idx="660">
                        <c:v>3807.81372070313</c:v>
                      </c:pt>
                      <c:pt idx="661">
                        <c:v>3827.58056640625</c:v>
                      </c:pt>
                      <c:pt idx="662">
                        <c:v>3846.1905517578102</c:v>
                      </c:pt>
                      <c:pt idx="663">
                        <c:v>3866.3597412109398</c:v>
                      </c:pt>
                      <c:pt idx="664">
                        <c:v>3886.5416259765602</c:v>
                      </c:pt>
                      <c:pt idx="665">
                        <c:v>3904.96313476562</c:v>
                      </c:pt>
                      <c:pt idx="666">
                        <c:v>3924.9564208984398</c:v>
                      </c:pt>
                      <c:pt idx="667">
                        <c:v>3944.96215820313</c:v>
                      </c:pt>
                      <c:pt idx="668">
                        <c:v>3965.1817626953102</c:v>
                      </c:pt>
                      <c:pt idx="669">
                        <c:v>3984.8983154296898</c:v>
                      </c:pt>
                      <c:pt idx="670">
                        <c:v>4004.87890625</c:v>
                      </c:pt>
                      <c:pt idx="671">
                        <c:v>4024.96020507812</c:v>
                      </c:pt>
                      <c:pt idx="672">
                        <c:v>4044.5888671875</c:v>
                      </c:pt>
                      <c:pt idx="673">
                        <c:v>4065.14794921875</c:v>
                      </c:pt>
                      <c:pt idx="674">
                        <c:v>4084.9525146484398</c:v>
                      </c:pt>
                      <c:pt idx="675">
                        <c:v>4104.3797607421902</c:v>
                      </c:pt>
                      <c:pt idx="676">
                        <c:v>4124.5739746093705</c:v>
                      </c:pt>
                      <c:pt idx="677">
                        <c:v>4144.982421875</c:v>
                      </c:pt>
                      <c:pt idx="678">
                        <c:v>4164.9382324218795</c:v>
                      </c:pt>
                      <c:pt idx="679">
                        <c:v>4184.9187011718795</c:v>
                      </c:pt>
                      <c:pt idx="680">
                        <c:v>4205.2136230468705</c:v>
                      </c:pt>
                      <c:pt idx="681">
                        <c:v>4224.9177246093705</c:v>
                      </c:pt>
                      <c:pt idx="682">
                        <c:v>4244.9611816406295</c:v>
                      </c:pt>
                      <c:pt idx="683">
                        <c:v>4264.92919921875</c:v>
                      </c:pt>
                      <c:pt idx="684">
                        <c:v>4284.6457519531295</c:v>
                      </c:pt>
                      <c:pt idx="685">
                        <c:v>4305.0539550781205</c:v>
                      </c:pt>
                      <c:pt idx="686">
                        <c:v>4325.13525390625</c:v>
                      </c:pt>
                      <c:pt idx="687">
                        <c:v>4344.7763671875</c:v>
                      </c:pt>
                      <c:pt idx="688">
                        <c:v>4364.73193359375</c:v>
                      </c:pt>
                      <c:pt idx="689">
                        <c:v>4384.486328125</c:v>
                      </c:pt>
                      <c:pt idx="690">
                        <c:v>4404.3034667968705</c:v>
                      </c:pt>
                      <c:pt idx="691">
                        <c:v>4424.6989746093705</c:v>
                      </c:pt>
                      <c:pt idx="692">
                        <c:v>4444.61669921875</c:v>
                      </c:pt>
                      <c:pt idx="693">
                        <c:v>4464.3459472656205</c:v>
                      </c:pt>
                      <c:pt idx="694">
                        <c:v>4484.7919921875</c:v>
                      </c:pt>
                      <c:pt idx="695">
                        <c:v>4505.23779296875</c:v>
                      </c:pt>
                      <c:pt idx="696">
                        <c:v>4524.8410644531295</c:v>
                      </c:pt>
                      <c:pt idx="697">
                        <c:v>4544.43212890625</c:v>
                      </c:pt>
                      <c:pt idx="698">
                        <c:v>4564.4128417968705</c:v>
                      </c:pt>
                      <c:pt idx="699">
                        <c:v>4584.21728515625</c:v>
                      </c:pt>
                      <c:pt idx="700">
                        <c:v>4604.6506347656205</c:v>
                      </c:pt>
                      <c:pt idx="701">
                        <c:v>4624.8828125</c:v>
                      </c:pt>
                      <c:pt idx="702">
                        <c:v>4644.6748046875</c:v>
                      </c:pt>
                      <c:pt idx="703">
                        <c:v>4664.9196777343795</c:v>
                      </c:pt>
                      <c:pt idx="704">
                        <c:v>4685.76806640625</c:v>
                      </c:pt>
                      <c:pt idx="705">
                        <c:v>4705.53466796875</c:v>
                      </c:pt>
                      <c:pt idx="706">
                        <c:v>4724.71044921875</c:v>
                      </c:pt>
                      <c:pt idx="707">
                        <c:v>4744.7165527343795</c:v>
                      </c:pt>
                      <c:pt idx="708">
                        <c:v>4765.501953125</c:v>
                      </c:pt>
                      <c:pt idx="709">
                        <c:v>4785.5578613281205</c:v>
                      </c:pt>
                      <c:pt idx="710">
                        <c:v>4804.3818359375</c:v>
                      </c:pt>
                      <c:pt idx="711">
                        <c:v>4824.1110839843795</c:v>
                      </c:pt>
                      <c:pt idx="712">
                        <c:v>4844.5065917968705</c:v>
                      </c:pt>
                      <c:pt idx="713">
                        <c:v>4864.9775390625</c:v>
                      </c:pt>
                      <c:pt idx="714">
                        <c:v>4884.76953125</c:v>
                      </c:pt>
                      <c:pt idx="715">
                        <c:v>4905.1149902343795</c:v>
                      </c:pt>
                      <c:pt idx="716">
                        <c:v>4925.34716796875</c:v>
                      </c:pt>
                      <c:pt idx="717">
                        <c:v>4944.7995605468705</c:v>
                      </c:pt>
                      <c:pt idx="718">
                        <c:v>4964.8430175781205</c:v>
                      </c:pt>
                      <c:pt idx="719">
                        <c:v>4984.8615722656205</c:v>
                      </c:pt>
                      <c:pt idx="720">
                        <c:v>5005.0183105468705</c:v>
                      </c:pt>
                      <c:pt idx="721">
                        <c:v>5025.5393066406295</c:v>
                      </c:pt>
                      <c:pt idx="722">
                        <c:v>5046.9533691406295</c:v>
                      </c:pt>
                      <c:pt idx="723">
                        <c:v>5067.0095214843795</c:v>
                      </c:pt>
                      <c:pt idx="724">
                        <c:v>5086.6130371093705</c:v>
                      </c:pt>
                      <c:pt idx="725">
                        <c:v>5107.2351074218795</c:v>
                      </c:pt>
                      <c:pt idx="726">
                        <c:v>5127.2158203125</c:v>
                      </c:pt>
                      <c:pt idx="727">
                        <c:v>5146.7814941406295</c:v>
                      </c:pt>
                      <c:pt idx="728">
                        <c:v>5166.6110839843795</c:v>
                      </c:pt>
                      <c:pt idx="729">
                        <c:v>5187.0319824218795</c:v>
                      </c:pt>
                      <c:pt idx="730">
                        <c:v>5205.390625</c:v>
                      </c:pt>
                      <c:pt idx="731">
                        <c:v>5224.2395019531295</c:v>
                      </c:pt>
                      <c:pt idx="732">
                        <c:v>5244.1447753906295</c:v>
                      </c:pt>
                      <c:pt idx="733">
                        <c:v>5263.94921875</c:v>
                      </c:pt>
                      <c:pt idx="734">
                        <c:v>5284.3447265625</c:v>
                      </c:pt>
                      <c:pt idx="735">
                        <c:v>5304.40087890625</c:v>
                      </c:pt>
                      <c:pt idx="736">
                        <c:v>5324.5703125</c:v>
                      </c:pt>
                      <c:pt idx="737">
                        <c:v>5344.5007324218795</c:v>
                      </c:pt>
                      <c:pt idx="738">
                        <c:v>5364.2800292968705</c:v>
                      </c:pt>
                      <c:pt idx="739">
                        <c:v>5384.29833984375</c:v>
                      </c:pt>
                      <c:pt idx="740">
                        <c:v>5404.5178222656205</c:v>
                      </c:pt>
                      <c:pt idx="741">
                        <c:v>5424.3352050781205</c:v>
                      </c:pt>
                      <c:pt idx="742">
                        <c:v>5444.9069824218795</c:v>
                      </c:pt>
                      <c:pt idx="743">
                        <c:v>5465.0510253906295</c:v>
                      </c:pt>
                      <c:pt idx="744">
                        <c:v>5484.10107421875</c:v>
                      </c:pt>
                      <c:pt idx="745">
                        <c:v>5503.7421875</c:v>
                      </c:pt>
                      <c:pt idx="746">
                        <c:v>5523.9240722656205</c:v>
                      </c:pt>
                      <c:pt idx="747">
                        <c:v>5599.5964355468705</c:v>
                      </c:pt>
                      <c:pt idx="748">
                        <c:v>5610.1462402343795</c:v>
                      </c:pt>
                      <c:pt idx="749">
                        <c:v>5627.4108886718795</c:v>
                      </c:pt>
                      <c:pt idx="750">
                        <c:v>5644.650390625</c:v>
                      </c:pt>
                      <c:pt idx="751">
                        <c:v>5663.78857421875</c:v>
                      </c:pt>
                      <c:pt idx="752">
                        <c:v>5683.9074707031295</c:v>
                      </c:pt>
                      <c:pt idx="753">
                        <c:v>5704.0390625</c:v>
                      </c:pt>
                      <c:pt idx="754">
                        <c:v>5723.8942871093705</c:v>
                      </c:pt>
                      <c:pt idx="755">
                        <c:v>5744.1892089843795</c:v>
                      </c:pt>
                      <c:pt idx="756">
                        <c:v>5764.2702636718795</c:v>
                      </c:pt>
                      <c:pt idx="757">
                        <c:v>5783.8737792968795</c:v>
                      </c:pt>
                      <c:pt idx="758">
                        <c:v>5803.79150390625</c:v>
                      </c:pt>
                      <c:pt idx="759">
                        <c:v>5824.1745605468705</c:v>
                      </c:pt>
                      <c:pt idx="760">
                        <c:v>5844.20556640625</c:v>
                      </c:pt>
                      <c:pt idx="761">
                        <c:v>5864.1608886718705</c:v>
                      </c:pt>
                      <c:pt idx="762">
                        <c:v>5884.1291503906295</c:v>
                      </c:pt>
                      <c:pt idx="763">
                        <c:v>5903.8205566406205</c:v>
                      </c:pt>
                      <c:pt idx="764">
                        <c:v>5924.0148925781205</c:v>
                      </c:pt>
                      <c:pt idx="765">
                        <c:v>5943.9328613281295</c:v>
                      </c:pt>
                      <c:pt idx="766">
                        <c:v>5963.767578125</c:v>
                      </c:pt>
                      <c:pt idx="767">
                        <c:v>5983.62744140625</c:v>
                      </c:pt>
                      <c:pt idx="768">
                        <c:v>6003.69580078125</c:v>
                      </c:pt>
                      <c:pt idx="769">
                        <c:v>6023.99072265625</c:v>
                      </c:pt>
                      <c:pt idx="770">
                        <c:v>6043.7702636718705</c:v>
                      </c:pt>
                      <c:pt idx="771">
                        <c:v>6063.73828125</c:v>
                      </c:pt>
                      <c:pt idx="772">
                        <c:v>6084.1213378906295</c:v>
                      </c:pt>
                      <c:pt idx="773">
                        <c:v>6104.37841796875</c:v>
                      </c:pt>
                      <c:pt idx="774">
                        <c:v>6124.4345703125</c:v>
                      </c:pt>
                      <c:pt idx="775">
                        <c:v>6144.2395019531295</c:v>
                      </c:pt>
                      <c:pt idx="776">
                        <c:v>6163.8054199218795</c:v>
                      </c:pt>
                      <c:pt idx="777">
                        <c:v>6183.861328125</c:v>
                      </c:pt>
                      <c:pt idx="778">
                        <c:v>6204.7219238281295</c:v>
                      </c:pt>
                      <c:pt idx="779">
                        <c:v>6225.4821777343705</c:v>
                      </c:pt>
                      <c:pt idx="780">
                        <c:v>6244.7336425781205</c:v>
                      </c:pt>
                      <c:pt idx="781">
                        <c:v>6264.1735839843795</c:v>
                      </c:pt>
                      <c:pt idx="782">
                        <c:v>6284.39306640625</c:v>
                      </c:pt>
                      <c:pt idx="783">
                        <c:v>6304.4367675781205</c:v>
                      </c:pt>
                      <c:pt idx="784">
                        <c:v>6324.4553222656295</c:v>
                      </c:pt>
                      <c:pt idx="785">
                        <c:v>6344.5993652343705</c:v>
                      </c:pt>
                      <c:pt idx="786">
                        <c:v>6364.84375</c:v>
                      </c:pt>
                      <c:pt idx="787">
                        <c:v>6385.1511230468705</c:v>
                      </c:pt>
                      <c:pt idx="788">
                        <c:v>6405.50927734375</c:v>
                      </c:pt>
                      <c:pt idx="789">
                        <c:v>6425.94287109375</c:v>
                      </c:pt>
                      <c:pt idx="790">
                        <c:v>6446.2502441406205</c:v>
                      </c:pt>
                      <c:pt idx="791">
                        <c:v>6466.1804199218795</c:v>
                      </c:pt>
                      <c:pt idx="792">
                        <c:v>6486.576171875</c:v>
                      </c:pt>
                      <c:pt idx="793">
                        <c:v>6506.783203125</c:v>
                      </c:pt>
                      <c:pt idx="794">
                        <c:v>6525.7956542968795</c:v>
                      </c:pt>
                      <c:pt idx="795">
                        <c:v>6546.19140625</c:v>
                      </c:pt>
                      <c:pt idx="796">
                        <c:v>6567.6179199218795</c:v>
                      </c:pt>
                      <c:pt idx="797">
                        <c:v>6585.8884277343705</c:v>
                      </c:pt>
                      <c:pt idx="798">
                        <c:v>6604.4230957031205</c:v>
                      </c:pt>
                      <c:pt idx="799">
                        <c:v>6624.4162597656295</c:v>
                      </c:pt>
                      <c:pt idx="800">
                        <c:v>6644.2336425781205</c:v>
                      </c:pt>
                      <c:pt idx="801">
                        <c:v>6664.23974609375</c:v>
                      </c:pt>
                      <c:pt idx="802">
                        <c:v>6684.20751953125</c:v>
                      </c:pt>
                      <c:pt idx="803">
                        <c:v>6704.79150390625</c:v>
                      </c:pt>
                      <c:pt idx="804">
                        <c:v>6724.5837402343705</c:v>
                      </c:pt>
                      <c:pt idx="805">
                        <c:v>6744.09912109375</c:v>
                      </c:pt>
                      <c:pt idx="806">
                        <c:v>6764.5070800781205</c:v>
                      </c:pt>
                      <c:pt idx="807">
                        <c:v>6784.3620605468705</c:v>
                      </c:pt>
                      <c:pt idx="808">
                        <c:v>6804.2424316406205</c:v>
                      </c:pt>
                      <c:pt idx="809">
                        <c:v>6824.43701171875</c:v>
                      </c:pt>
                      <c:pt idx="810">
                        <c:v>6844.3801269531295</c:v>
                      </c:pt>
                      <c:pt idx="811">
                        <c:v>6864.1721191406205</c:v>
                      </c:pt>
                      <c:pt idx="812">
                        <c:v>6883.82568359375</c:v>
                      </c:pt>
                      <c:pt idx="813">
                        <c:v>6904.1708984375</c:v>
                      </c:pt>
                      <c:pt idx="814">
                        <c:v>6924.42822265625</c:v>
                      </c:pt>
                      <c:pt idx="815">
                        <c:v>6944.4465332031205</c:v>
                      </c:pt>
                      <c:pt idx="816">
                        <c:v>6964.4521484375</c:v>
                      </c:pt>
                      <c:pt idx="817">
                        <c:v>6984.59619140625</c:v>
                      </c:pt>
                      <c:pt idx="818">
                        <c:v>7005.2053222656295</c:v>
                      </c:pt>
                      <c:pt idx="819">
                        <c:v>7024.8591308593795</c:v>
                      </c:pt>
                      <c:pt idx="820">
                        <c:v>7044.2741699218795</c:v>
                      </c:pt>
                      <c:pt idx="821">
                        <c:v>7064.2800292968795</c:v>
                      </c:pt>
                      <c:pt idx="822">
                        <c:v>7084.8894042968795</c:v>
                      </c:pt>
                      <c:pt idx="823">
                        <c:v>7104.744140625</c:v>
                      </c:pt>
                      <c:pt idx="824">
                        <c:v>7124.41064453125</c:v>
                      </c:pt>
                      <c:pt idx="825">
                        <c:v>7144.869140625</c:v>
                      </c:pt>
                      <c:pt idx="826">
                        <c:v>7164.4851074218795</c:v>
                      </c:pt>
                      <c:pt idx="827">
                        <c:v>7184.4533691406205</c:v>
                      </c:pt>
                      <c:pt idx="828">
                        <c:v>7204.81103515625</c:v>
                      </c:pt>
                      <c:pt idx="829">
                        <c:v>7224.40185546875</c:v>
                      </c:pt>
                      <c:pt idx="830">
                        <c:v>7244.4831542968795</c:v>
                      </c:pt>
                      <c:pt idx="831">
                        <c:v>7264.7023925781205</c:v>
                      </c:pt>
                      <c:pt idx="832">
                        <c:v>7284.28076171875</c:v>
                      </c:pt>
                      <c:pt idx="833">
                        <c:v>7304.1484375</c:v>
                      </c:pt>
                      <c:pt idx="834">
                        <c:v>7324.6066894531295</c:v>
                      </c:pt>
                      <c:pt idx="835">
                        <c:v>7345.2160644531295</c:v>
                      </c:pt>
                      <c:pt idx="836">
                        <c:v>7365.2722167968795</c:v>
                      </c:pt>
                      <c:pt idx="837">
                        <c:v>7385.1145019531295</c:v>
                      </c:pt>
                      <c:pt idx="838">
                        <c:v>7404.8562011718705</c:v>
                      </c:pt>
                      <c:pt idx="839">
                        <c:v>7425.90576171875</c:v>
                      </c:pt>
                      <c:pt idx="840">
                        <c:v>7445.9494628906295</c:v>
                      </c:pt>
                      <c:pt idx="841">
                        <c:v>7464.546875</c:v>
                      </c:pt>
                      <c:pt idx="842">
                        <c:v>7484.6279296875</c:v>
                      </c:pt>
                      <c:pt idx="843">
                        <c:v>7505.2624511718705</c:v>
                      </c:pt>
                      <c:pt idx="844">
                        <c:v>7525.01708984375</c:v>
                      </c:pt>
                      <c:pt idx="845">
                        <c:v>7544.84716796875</c:v>
                      </c:pt>
                      <c:pt idx="846">
                        <c:v>7565.0666503906295</c:v>
                      </c:pt>
                      <c:pt idx="847">
                        <c:v>7584.9968261718705</c:v>
                      </c:pt>
                      <c:pt idx="848">
                        <c:v>7605.4299316406205</c:v>
                      </c:pt>
                      <c:pt idx="849">
                        <c:v>7625.5236816406205</c:v>
                      </c:pt>
                      <c:pt idx="850">
                        <c:v>7645.1650390625</c:v>
                      </c:pt>
                      <c:pt idx="851">
                        <c:v>7664.9697265625</c:v>
                      </c:pt>
                      <c:pt idx="852">
                        <c:v>7684.98828125</c:v>
                      </c:pt>
                      <c:pt idx="853">
                        <c:v>7705.8112792968795</c:v>
                      </c:pt>
                      <c:pt idx="854">
                        <c:v>7726.23193359375</c:v>
                      </c:pt>
                      <c:pt idx="855">
                        <c:v>7746.06201171875</c:v>
                      </c:pt>
                      <c:pt idx="856">
                        <c:v>7766.080078125</c:v>
                      </c:pt>
                      <c:pt idx="857">
                        <c:v>7786.1359863281295</c:v>
                      </c:pt>
                      <c:pt idx="858">
                        <c:v>7806.1418457031205</c:v>
                      </c:pt>
                      <c:pt idx="859">
                        <c:v>7826.61279296875</c:v>
                      </c:pt>
                      <c:pt idx="860">
                        <c:v>7846.22900390625</c:v>
                      </c:pt>
                      <c:pt idx="861">
                        <c:v>7865.2414550781205</c:v>
                      </c:pt>
                      <c:pt idx="862">
                        <c:v>7884.6687011718705</c:v>
                      </c:pt>
                      <c:pt idx="863">
                        <c:v>7905.99462890625</c:v>
                      </c:pt>
                      <c:pt idx="864">
                        <c:v>7926.2392578125</c:v>
                      </c:pt>
                      <c:pt idx="865">
                        <c:v>7944.6984863281295</c:v>
                      </c:pt>
                      <c:pt idx="866">
                        <c:v>7964.943359375</c:v>
                      </c:pt>
                      <c:pt idx="867">
                        <c:v>7984.8107910156205</c:v>
                      </c:pt>
                      <c:pt idx="868">
                        <c:v>8004.81640625</c:v>
                      </c:pt>
                      <c:pt idx="869">
                        <c:v>8025.1491699218795</c:v>
                      </c:pt>
                      <c:pt idx="870">
                        <c:v>8044.9787597656295</c:v>
                      </c:pt>
                      <c:pt idx="871">
                        <c:v>8064.607421875</c:v>
                      </c:pt>
                      <c:pt idx="872">
                        <c:v>8084.8020019531295</c:v>
                      </c:pt>
                      <c:pt idx="873">
                        <c:v>8104.958984375</c:v>
                      </c:pt>
                      <c:pt idx="874">
                        <c:v>8124.7509765625</c:v>
                      </c:pt>
                      <c:pt idx="875">
                        <c:v>8144.66845703125</c:v>
                      </c:pt>
                      <c:pt idx="876">
                        <c:v>8164.5612792968795</c:v>
                      </c:pt>
                      <c:pt idx="877">
                        <c:v>8184.36572265625</c:v>
                      </c:pt>
                      <c:pt idx="878">
                        <c:v>8204.74853515625</c:v>
                      </c:pt>
                      <c:pt idx="879">
                        <c:v>8224.943359375</c:v>
                      </c:pt>
                      <c:pt idx="880">
                        <c:v>8244.81103515625</c:v>
                      </c:pt>
                      <c:pt idx="881">
                        <c:v>8264.90478515625</c:v>
                      </c:pt>
                      <c:pt idx="882">
                        <c:v>8285.1494140625</c:v>
                      </c:pt>
                      <c:pt idx="883">
                        <c:v>8305.1298828125</c:v>
                      </c:pt>
                      <c:pt idx="884">
                        <c:v>8324.720703125</c:v>
                      </c:pt>
                      <c:pt idx="885">
                        <c:v>8344.5634765625</c:v>
                      </c:pt>
                      <c:pt idx="886">
                        <c:v>8364.58203125</c:v>
                      </c:pt>
                      <c:pt idx="887">
                        <c:v>8384.5498046875</c:v>
                      </c:pt>
                      <c:pt idx="888">
                        <c:v>8404.60595703125</c:v>
                      </c:pt>
                      <c:pt idx="889">
                        <c:v>8424.6494140625</c:v>
                      </c:pt>
                      <c:pt idx="890">
                        <c:v>8445.23388671875</c:v>
                      </c:pt>
                      <c:pt idx="891">
                        <c:v>8465.50390625</c:v>
                      </c:pt>
                      <c:pt idx="892">
                        <c:v>8484.91845703125</c:v>
                      </c:pt>
                      <c:pt idx="893">
                        <c:v>8504.572265625</c:v>
                      </c:pt>
                      <c:pt idx="894">
                        <c:v>8525.20654296875</c:v>
                      </c:pt>
                      <c:pt idx="895">
                        <c:v>8545.451171875</c:v>
                      </c:pt>
                      <c:pt idx="896">
                        <c:v>8565.0673828125</c:v>
                      </c:pt>
                      <c:pt idx="897">
                        <c:v>8584.93505859375</c:v>
                      </c:pt>
                      <c:pt idx="898">
                        <c:v>8604.71435546875</c:v>
                      </c:pt>
                      <c:pt idx="899">
                        <c:v>8624.6318359375</c:v>
                      </c:pt>
                      <c:pt idx="900">
                        <c:v>8644.90185546875</c:v>
                      </c:pt>
                      <c:pt idx="901">
                        <c:v>8665.75</c:v>
                      </c:pt>
                      <c:pt idx="902">
                        <c:v>8685.71826171875</c:v>
                      </c:pt>
                      <c:pt idx="903">
                        <c:v>8706.0888671875</c:v>
                      </c:pt>
                      <c:pt idx="904">
                        <c:v>8726.54736328125</c:v>
                      </c:pt>
                      <c:pt idx="905">
                        <c:v>8745.40869140625</c:v>
                      </c:pt>
                      <c:pt idx="906">
                        <c:v>8765.212890625</c:v>
                      </c:pt>
                      <c:pt idx="907">
                        <c:v>8785.4326171875</c:v>
                      </c:pt>
                      <c:pt idx="908">
                        <c:v>8805.31298828125</c:v>
                      </c:pt>
                      <c:pt idx="909">
                        <c:v>8825.29345703125</c:v>
                      </c:pt>
                      <c:pt idx="910">
                        <c:v>8845.16064453125</c:v>
                      </c:pt>
                      <c:pt idx="911">
                        <c:v>8865.8583984375</c:v>
                      </c:pt>
                      <c:pt idx="912">
                        <c:v>8885.876953125</c:v>
                      </c:pt>
                      <c:pt idx="913">
                        <c:v>8905.02734375</c:v>
                      </c:pt>
                      <c:pt idx="914">
                        <c:v>8925.234375</c:v>
                      </c:pt>
                      <c:pt idx="915">
                        <c:v>8945.693359375</c:v>
                      </c:pt>
                      <c:pt idx="916">
                        <c:v>8965.673828125</c:v>
                      </c:pt>
                      <c:pt idx="917">
                        <c:v>8985.70458984375</c:v>
                      </c:pt>
                      <c:pt idx="918">
                        <c:v>9005.3330078125</c:v>
                      </c:pt>
                      <c:pt idx="919">
                        <c:v>9025.36376953125</c:v>
                      </c:pt>
                      <c:pt idx="920">
                        <c:v>9046.19970703125</c:v>
                      </c:pt>
                      <c:pt idx="921">
                        <c:v>9066.41943359375</c:v>
                      </c:pt>
                      <c:pt idx="922">
                        <c:v>9086.55078125</c:v>
                      </c:pt>
                      <c:pt idx="923">
                        <c:v>9106.669921875</c:v>
                      </c:pt>
                      <c:pt idx="924">
                        <c:v>9126.5751953125</c:v>
                      </c:pt>
                      <c:pt idx="925">
                        <c:v>9146.8447265625</c:v>
                      </c:pt>
                      <c:pt idx="926">
                        <c:v>9167.51708984375</c:v>
                      </c:pt>
                      <c:pt idx="927">
                        <c:v>9187.98828125</c:v>
                      </c:pt>
                      <c:pt idx="928">
                        <c:v>9207.6923828125</c:v>
                      </c:pt>
                      <c:pt idx="929">
                        <c:v>9226.654296875</c:v>
                      </c:pt>
                      <c:pt idx="930">
                        <c:v>9247.01220703125</c:v>
                      </c:pt>
                      <c:pt idx="931">
                        <c:v>9268.703125</c:v>
                      </c:pt>
                      <c:pt idx="932">
                        <c:v>9287.048828125</c:v>
                      </c:pt>
                      <c:pt idx="933">
                        <c:v>9304.86669921875</c:v>
                      </c:pt>
                      <c:pt idx="934">
                        <c:v>9325.65234375</c:v>
                      </c:pt>
                      <c:pt idx="935">
                        <c:v>9345.6201171875</c:v>
                      </c:pt>
                      <c:pt idx="936">
                        <c:v>9365.24853515625</c:v>
                      </c:pt>
                      <c:pt idx="937">
                        <c:v>9385.50634765625</c:v>
                      </c:pt>
                      <c:pt idx="938">
                        <c:v>9405.19775390625</c:v>
                      </c:pt>
                      <c:pt idx="939">
                        <c:v>9425.25341796875</c:v>
                      </c:pt>
                      <c:pt idx="940">
                        <c:v>9445.46044921875</c:v>
                      </c:pt>
                      <c:pt idx="941">
                        <c:v>9465.4541015625</c:v>
                      </c:pt>
                      <c:pt idx="942">
                        <c:v>9485.69873046875</c:v>
                      </c:pt>
                      <c:pt idx="943">
                        <c:v>9505.5537109375</c:v>
                      </c:pt>
                      <c:pt idx="944">
                        <c:v>9525.08154296875</c:v>
                      </c:pt>
                      <c:pt idx="945">
                        <c:v>9545.3134765625</c:v>
                      </c:pt>
                      <c:pt idx="946">
                        <c:v>9565.83544921875</c:v>
                      </c:pt>
                      <c:pt idx="947">
                        <c:v>9585.62744140625</c:v>
                      </c:pt>
                      <c:pt idx="948">
                        <c:v>9605.45703125</c:v>
                      </c:pt>
                      <c:pt idx="949">
                        <c:v>9625.6513671875</c:v>
                      </c:pt>
                      <c:pt idx="950">
                        <c:v>9645.45556640625</c:v>
                      </c:pt>
                      <c:pt idx="951">
                        <c:v>9665.3984375</c:v>
                      </c:pt>
                      <c:pt idx="952">
                        <c:v>9685.61865234375</c:v>
                      </c:pt>
                      <c:pt idx="953">
                        <c:v>9705.9638671875</c:v>
                      </c:pt>
                      <c:pt idx="954">
                        <c:v>9725.73046875</c:v>
                      </c:pt>
                      <c:pt idx="955">
                        <c:v>9745.78662109375</c:v>
                      </c:pt>
                      <c:pt idx="956">
                        <c:v>9765.8173828125</c:v>
                      </c:pt>
                      <c:pt idx="957">
                        <c:v>9785.44580078125</c:v>
                      </c:pt>
                      <c:pt idx="958">
                        <c:v>9805.9296875</c:v>
                      </c:pt>
                      <c:pt idx="959">
                        <c:v>9825.97314453125</c:v>
                      </c:pt>
                      <c:pt idx="960">
                        <c:v>9846.0791015625</c:v>
                      </c:pt>
                      <c:pt idx="961">
                        <c:v>9866.03466796875</c:v>
                      </c:pt>
                      <c:pt idx="962">
                        <c:v>9885.37451171875</c:v>
                      </c:pt>
                      <c:pt idx="963">
                        <c:v>9905.33056640625</c:v>
                      </c:pt>
                      <c:pt idx="964">
                        <c:v>9925.39892578125</c:v>
                      </c:pt>
                      <c:pt idx="965">
                        <c:v>9945.2412109375</c:v>
                      </c:pt>
                      <c:pt idx="966">
                        <c:v>9965.59912109375</c:v>
                      </c:pt>
                      <c:pt idx="967">
                        <c:v>9984.13037109375</c:v>
                      </c:pt>
                      <c:pt idx="968">
                        <c:v>10000.197265625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'[manParal_Aries_Nb3Sn_Nb_Cu(SUBU2)DL_11_02_19.xlsx]data_Loop'!$O$12:$O$3920</c15:sqref>
                        </c15:formulaRef>
                      </c:ext>
                    </c:extLst>
                    <c:numCache>
                      <c:formatCode>General</c:formatCode>
                      <c:ptCount val="3909"/>
                      <c:pt idx="0">
                        <c:v>2.8764809465230901E-2</c:v>
                      </c:pt>
                      <c:pt idx="1">
                        <c:v>2.8526861825909799E-2</c:v>
                      </c:pt>
                      <c:pt idx="2">
                        <c:v>2.8069146563084499E-2</c:v>
                      </c:pt>
                      <c:pt idx="3">
                        <c:v>2.6631949971558599E-2</c:v>
                      </c:pt>
                      <c:pt idx="4">
                        <c:v>2.4336253471116901E-2</c:v>
                      </c:pt>
                      <c:pt idx="5">
                        <c:v>2.14304073020836E-2</c:v>
                      </c:pt>
                      <c:pt idx="6">
                        <c:v>1.8116228682320101E-2</c:v>
                      </c:pt>
                      <c:pt idx="7">
                        <c:v>1.45242972602172E-2</c:v>
                      </c:pt>
                      <c:pt idx="8">
                        <c:v>1.0746194664579999E-2</c:v>
                      </c:pt>
                      <c:pt idx="9">
                        <c:v>7.0033631018376402E-3</c:v>
                      </c:pt>
                      <c:pt idx="10">
                        <c:v>3.4068830233116602E-3</c:v>
                      </c:pt>
                      <c:pt idx="11">
                        <c:v>-6.5326552033885604E-3</c:v>
                      </c:pt>
                      <c:pt idx="12">
                        <c:v>-9.3894888267239702E-3</c:v>
                      </c:pt>
                      <c:pt idx="13">
                        <c:v>-1.20589087531485E-2</c:v>
                      </c:pt>
                      <c:pt idx="14">
                        <c:v>-1.8694421561237001E-2</c:v>
                      </c:pt>
                      <c:pt idx="15">
                        <c:v>-2.0494695866989199E-2</c:v>
                      </c:pt>
                      <c:pt idx="16">
                        <c:v>-2.2076272619353798E-2</c:v>
                      </c:pt>
                      <c:pt idx="17">
                        <c:v>-2.3511184806436599E-2</c:v>
                      </c:pt>
                      <c:pt idx="18">
                        <c:v>-2.46800738031118E-2</c:v>
                      </c:pt>
                      <c:pt idx="19">
                        <c:v>-2.57180225112001E-2</c:v>
                      </c:pt>
                      <c:pt idx="20">
                        <c:v>-2.6675619817912301E-2</c:v>
                      </c:pt>
                      <c:pt idx="21">
                        <c:v>-2.74172777411993E-2</c:v>
                      </c:pt>
                      <c:pt idx="22">
                        <c:v>-2.8125856359769798E-2</c:v>
                      </c:pt>
                      <c:pt idx="23">
                        <c:v>-2.86663303487504E-2</c:v>
                      </c:pt>
                      <c:pt idx="24">
                        <c:v>-2.9153336298550998E-2</c:v>
                      </c:pt>
                      <c:pt idx="25">
                        <c:v>-2.9552659516336999E-2</c:v>
                      </c:pt>
                      <c:pt idx="26">
                        <c:v>-2.9917791004348399E-2</c:v>
                      </c:pt>
                      <c:pt idx="27">
                        <c:v>-3.02380367402292E-2</c:v>
                      </c:pt>
                      <c:pt idx="28">
                        <c:v>-3.04535672431962E-2</c:v>
                      </c:pt>
                      <c:pt idx="29">
                        <c:v>-3.0641874833585402E-2</c:v>
                      </c:pt>
                      <c:pt idx="30">
                        <c:v>-3.0884250998917E-2</c:v>
                      </c:pt>
                      <c:pt idx="31">
                        <c:v>-3.1097051748073201E-2</c:v>
                      </c:pt>
                      <c:pt idx="32">
                        <c:v>-3.1167533863728801E-2</c:v>
                      </c:pt>
                      <c:pt idx="33">
                        <c:v>-3.1321478987599002E-2</c:v>
                      </c:pt>
                      <c:pt idx="34">
                        <c:v>-3.14317674622333E-2</c:v>
                      </c:pt>
                      <c:pt idx="35">
                        <c:v>-3.1547996826517002E-2</c:v>
                      </c:pt>
                      <c:pt idx="36">
                        <c:v>-3.1634360605894002E-2</c:v>
                      </c:pt>
                      <c:pt idx="37">
                        <c:v>-3.1703749630448801E-2</c:v>
                      </c:pt>
                      <c:pt idx="38">
                        <c:v>-3.1781395568447002E-2</c:v>
                      </c:pt>
                      <c:pt idx="39">
                        <c:v>-3.1914271349399302E-2</c:v>
                      </c:pt>
                      <c:pt idx="40">
                        <c:v>-3.19709813978599E-2</c:v>
                      </c:pt>
                      <c:pt idx="41">
                        <c:v>-3.2026703614780203E-2</c:v>
                      </c:pt>
                      <c:pt idx="42">
                        <c:v>-3.20680665798527E-2</c:v>
                      </c:pt>
                      <c:pt idx="43">
                        <c:v>-3.2170322288788598E-2</c:v>
                      </c:pt>
                      <c:pt idx="44">
                        <c:v>-3.2212898613754599E-2</c:v>
                      </c:pt>
                      <c:pt idx="45">
                        <c:v>-3.23042202311098E-2</c:v>
                      </c:pt>
                      <c:pt idx="46">
                        <c:v>-3.2359464242229199E-2</c:v>
                      </c:pt>
                      <c:pt idx="47">
                        <c:v>-3.2426507331310202E-2</c:v>
                      </c:pt>
                      <c:pt idx="48">
                        <c:v>-3.2421667237644003E-2</c:v>
                      </c:pt>
                      <c:pt idx="49">
                        <c:v>-3.2475359803968103E-2</c:v>
                      </c:pt>
                      <c:pt idx="50">
                        <c:v>-3.2540725088139398E-2</c:v>
                      </c:pt>
                      <c:pt idx="51">
                        <c:v>-3.2610954496915402E-2</c:v>
                      </c:pt>
                      <c:pt idx="52">
                        <c:v>-3.2689035434232898E-2</c:v>
                      </c:pt>
                      <c:pt idx="53">
                        <c:v>-3.2752566222420502E-2</c:v>
                      </c:pt>
                      <c:pt idx="54">
                        <c:v>-3.2791814339201003E-2</c:v>
                      </c:pt>
                      <c:pt idx="55">
                        <c:v>-3.2823635316540901E-2</c:v>
                      </c:pt>
                      <c:pt idx="56">
                        <c:v>-3.2887209370815899E-2</c:v>
                      </c:pt>
                      <c:pt idx="57">
                        <c:v>-3.2916146135135001E-2</c:v>
                      </c:pt>
                      <c:pt idx="58">
                        <c:v>-3.30182321730609E-2</c:v>
                      </c:pt>
                      <c:pt idx="59">
                        <c:v>-3.3020956880203102E-2</c:v>
                      </c:pt>
                      <c:pt idx="60">
                        <c:v>-3.3117734487215597E-2</c:v>
                      </c:pt>
                      <c:pt idx="61">
                        <c:v>-3.3125622121935101E-2</c:v>
                      </c:pt>
                      <c:pt idx="62">
                        <c:v>-3.3194630096313897E-2</c:v>
                      </c:pt>
                      <c:pt idx="63">
                        <c:v>-3.32663128888427E-2</c:v>
                      </c:pt>
                      <c:pt idx="64">
                        <c:v>-3.3353564045873897E-2</c:v>
                      </c:pt>
                      <c:pt idx="65">
                        <c:v>-3.3390274051757901E-2</c:v>
                      </c:pt>
                      <c:pt idx="66">
                        <c:v>-3.34040632029926E-2</c:v>
                      </c:pt>
                      <c:pt idx="67">
                        <c:v>-3.3495713644052703E-2</c:v>
                      </c:pt>
                      <c:pt idx="68">
                        <c:v>-3.3554615263215397E-2</c:v>
                      </c:pt>
                      <c:pt idx="69">
                        <c:v>-3.3633910447003E-2</c:v>
                      </c:pt>
                      <c:pt idx="70">
                        <c:v>-3.3634269088129297E-2</c:v>
                      </c:pt>
                      <c:pt idx="71">
                        <c:v>-3.3695424623477098E-2</c:v>
                      </c:pt>
                      <c:pt idx="72">
                        <c:v>-3.3918333537765702E-2</c:v>
                      </c:pt>
                      <c:pt idx="73">
                        <c:v>-3.3786965314446603E-2</c:v>
                      </c:pt>
                      <c:pt idx="74">
                        <c:v>-3.3829507126231097E-2</c:v>
                      </c:pt>
                      <c:pt idx="75">
                        <c:v>-3.3905650937953703E-2</c:v>
                      </c:pt>
                      <c:pt idx="76">
                        <c:v>-3.4048460288687299E-2</c:v>
                      </c:pt>
                      <c:pt idx="77">
                        <c:v>-3.4017539326688898E-2</c:v>
                      </c:pt>
                      <c:pt idx="78">
                        <c:v>-3.4128428550697601E-2</c:v>
                      </c:pt>
                      <c:pt idx="79">
                        <c:v>-3.4132609081664697E-2</c:v>
                      </c:pt>
                      <c:pt idx="80">
                        <c:v>-3.4210180737290999E-2</c:v>
                      </c:pt>
                      <c:pt idx="81">
                        <c:v>-3.4289578170572099E-2</c:v>
                      </c:pt>
                      <c:pt idx="82">
                        <c:v>-3.4339739620335E-2</c:v>
                      </c:pt>
                      <c:pt idx="83">
                        <c:v>-3.4409671527530397E-2</c:v>
                      </c:pt>
                      <c:pt idx="84">
                        <c:v>-3.4424120873571599E-2</c:v>
                      </c:pt>
                      <c:pt idx="85">
                        <c:v>-3.4477608887774097E-2</c:v>
                      </c:pt>
                      <c:pt idx="86">
                        <c:v>-3.4588499048650599E-2</c:v>
                      </c:pt>
                      <c:pt idx="87">
                        <c:v>-3.4652311834841902E-2</c:v>
                      </c:pt>
                      <c:pt idx="88">
                        <c:v>-3.46797670398361E-2</c:v>
                      </c:pt>
                      <c:pt idx="89">
                        <c:v>-3.4735577901526801E-2</c:v>
                      </c:pt>
                      <c:pt idx="90">
                        <c:v>-3.4828231235766498E-2</c:v>
                      </c:pt>
                      <c:pt idx="91">
                        <c:v>-3.4884052537843199E-2</c:v>
                      </c:pt>
                      <c:pt idx="92">
                        <c:v>-3.49290531742961E-2</c:v>
                      </c:pt>
                      <c:pt idx="93">
                        <c:v>-3.4974961472159803E-2</c:v>
                      </c:pt>
                      <c:pt idx="94">
                        <c:v>-3.50408604550419E-2</c:v>
                      </c:pt>
                      <c:pt idx="95">
                        <c:v>-3.5092277841624303E-2</c:v>
                      </c:pt>
                      <c:pt idx="96">
                        <c:v>-3.5187780383669098E-2</c:v>
                      </c:pt>
                      <c:pt idx="97">
                        <c:v>-3.5214172194909701E-2</c:v>
                      </c:pt>
                      <c:pt idx="98">
                        <c:v>-3.5300164268007299E-2</c:v>
                      </c:pt>
                      <c:pt idx="99">
                        <c:v>-3.5312038915071002E-2</c:v>
                      </c:pt>
                      <c:pt idx="100">
                        <c:v>-3.5414216359675003E-2</c:v>
                      </c:pt>
                      <c:pt idx="101">
                        <c:v>-3.5550901599970097E-2</c:v>
                      </c:pt>
                      <c:pt idx="102">
                        <c:v>-3.5521284185694203E-2</c:v>
                      </c:pt>
                      <c:pt idx="103">
                        <c:v>-3.5620526671385697E-2</c:v>
                      </c:pt>
                      <c:pt idx="104">
                        <c:v>-3.5622000856268203E-2</c:v>
                      </c:pt>
                      <c:pt idx="105">
                        <c:v>-3.5743573091193401E-2</c:v>
                      </c:pt>
                      <c:pt idx="106">
                        <c:v>-3.5785029037208198E-2</c:v>
                      </c:pt>
                      <c:pt idx="107">
                        <c:v>-3.5827839697844803E-2</c:v>
                      </c:pt>
                      <c:pt idx="108">
                        <c:v>-3.5909780635918702E-2</c:v>
                      </c:pt>
                      <c:pt idx="109">
                        <c:v>-3.6024964280484802E-2</c:v>
                      </c:pt>
                      <c:pt idx="110">
                        <c:v>-3.6052979426615901E-2</c:v>
                      </c:pt>
                      <c:pt idx="111">
                        <c:v>-3.6107435989714901E-2</c:v>
                      </c:pt>
                      <c:pt idx="112">
                        <c:v>-3.6213407281449103E-2</c:v>
                      </c:pt>
                      <c:pt idx="113">
                        <c:v>-3.6253914119027002E-2</c:v>
                      </c:pt>
                      <c:pt idx="114">
                        <c:v>-3.6302008499336798E-2</c:v>
                      </c:pt>
                      <c:pt idx="115">
                        <c:v>-3.6388000263213503E-2</c:v>
                      </c:pt>
                      <c:pt idx="116">
                        <c:v>-3.6439112218601598E-2</c:v>
                      </c:pt>
                      <c:pt idx="117">
                        <c:v>-3.6527499095833603E-2</c:v>
                      </c:pt>
                      <c:pt idx="118">
                        <c:v>-3.6542858739635302E-2</c:v>
                      </c:pt>
                      <c:pt idx="119">
                        <c:v>-3.6598121255250603E-2</c:v>
                      </c:pt>
                      <c:pt idx="120">
                        <c:v>-3.6685779980652901E-2</c:v>
                      </c:pt>
                      <c:pt idx="121">
                        <c:v>-3.6773806749689698E-2</c:v>
                      </c:pt>
                      <c:pt idx="122">
                        <c:v>-3.6871525096687001E-2</c:v>
                      </c:pt>
                      <c:pt idx="123">
                        <c:v>-3.6898346834723803E-2</c:v>
                      </c:pt>
                      <c:pt idx="124">
                        <c:v>-3.6972107705076002E-2</c:v>
                      </c:pt>
                      <c:pt idx="125">
                        <c:v>-3.7020958630426003E-2</c:v>
                      </c:pt>
                      <c:pt idx="127">
                        <c:v>-3.9138570766939898E-2</c:v>
                      </c:pt>
                      <c:pt idx="128">
                        <c:v>-3.9264647190131702E-2</c:v>
                      </c:pt>
                      <c:pt idx="129">
                        <c:v>-3.92786968281367E-2</c:v>
                      </c:pt>
                      <c:pt idx="130">
                        <c:v>-3.9404395034761799E-2</c:v>
                      </c:pt>
                      <c:pt idx="131">
                        <c:v>-3.9485656710881403E-2</c:v>
                      </c:pt>
                      <c:pt idx="132">
                        <c:v>-3.9551164340766699E-2</c:v>
                      </c:pt>
                      <c:pt idx="133">
                        <c:v>-3.9645423081673098E-2</c:v>
                      </c:pt>
                      <c:pt idx="134">
                        <c:v>-3.97125595206523E-2</c:v>
                      </c:pt>
                      <c:pt idx="135">
                        <c:v>-3.9773196435732197E-2</c:v>
                      </c:pt>
                      <c:pt idx="136">
                        <c:v>-3.9843821660736502E-2</c:v>
                      </c:pt>
                      <c:pt idx="137">
                        <c:v>-3.9942224292248203E-2</c:v>
                      </c:pt>
                      <c:pt idx="138">
                        <c:v>-3.9990631812010499E-2</c:v>
                      </c:pt>
                      <c:pt idx="139">
                        <c:v>-4.0067715276827599E-2</c:v>
                      </c:pt>
                      <c:pt idx="140">
                        <c:v>-4.0184364354597303E-2</c:v>
                      </c:pt>
                      <c:pt idx="141">
                        <c:v>-4.0310354274239499E-2</c:v>
                      </c:pt>
                      <c:pt idx="142">
                        <c:v>-4.0361299790473502E-2</c:v>
                      </c:pt>
                      <c:pt idx="143">
                        <c:v>-4.0413089621302398E-2</c:v>
                      </c:pt>
                      <c:pt idx="144">
                        <c:v>-4.0522911244717699E-2</c:v>
                      </c:pt>
                      <c:pt idx="145">
                        <c:v>-4.0600795207345802E-2</c:v>
                      </c:pt>
                      <c:pt idx="146">
                        <c:v>-4.0693477969791697E-2</c:v>
                      </c:pt>
                      <c:pt idx="147">
                        <c:v>-4.0763432842445803E-2</c:v>
                      </c:pt>
                      <c:pt idx="148">
                        <c:v>-4.0829133737638801E-2</c:v>
                      </c:pt>
                      <c:pt idx="149">
                        <c:v>-4.0931305136306703E-2</c:v>
                      </c:pt>
                      <c:pt idx="150">
                        <c:v>-4.1066903524874902E-2</c:v>
                      </c:pt>
                      <c:pt idx="151">
                        <c:v>-4.1130815901995001E-2</c:v>
                      </c:pt>
                      <c:pt idx="152">
                        <c:v>-4.11740332203007E-2</c:v>
                      </c:pt>
                      <c:pt idx="153">
                        <c:v>-4.1325795182637001E-2</c:v>
                      </c:pt>
                      <c:pt idx="154">
                        <c:v>-4.1377816932419001E-2</c:v>
                      </c:pt>
                      <c:pt idx="155">
                        <c:v>-4.1457143135246302E-2</c:v>
                      </c:pt>
                      <c:pt idx="156">
                        <c:v>-4.1547409779874499E-2</c:v>
                      </c:pt>
                      <c:pt idx="157">
                        <c:v>-4.1681430826411903E-2</c:v>
                      </c:pt>
                      <c:pt idx="158">
                        <c:v>-4.1735921107232302E-2</c:v>
                      </c:pt>
                      <c:pt idx="159">
                        <c:v>-4.1851893871977103E-2</c:v>
                      </c:pt>
                      <c:pt idx="160">
                        <c:v>-4.19618249619595E-2</c:v>
                      </c:pt>
                      <c:pt idx="161">
                        <c:v>-4.2012913565672903E-2</c:v>
                      </c:pt>
                      <c:pt idx="162">
                        <c:v>-4.21275291002021E-2</c:v>
                      </c:pt>
                      <c:pt idx="163">
                        <c:v>-4.22278920228744E-2</c:v>
                      </c:pt>
                      <c:pt idx="164">
                        <c:v>-4.2393818782103999E-2</c:v>
                      </c:pt>
                      <c:pt idx="165">
                        <c:v>-4.2399498061032402E-2</c:v>
                      </c:pt>
                      <c:pt idx="166">
                        <c:v>-4.2545141159089299E-2</c:v>
                      </c:pt>
                      <c:pt idx="167">
                        <c:v>-4.2627153898253702E-2</c:v>
                      </c:pt>
                      <c:pt idx="168">
                        <c:v>-4.2781839559051398E-2</c:v>
                      </c:pt>
                      <c:pt idx="169">
                        <c:v>-4.2820376318756001E-2</c:v>
                      </c:pt>
                      <c:pt idx="170">
                        <c:v>-4.2909728870844703E-2</c:v>
                      </c:pt>
                      <c:pt idx="171">
                        <c:v>-4.30087783818284E-2</c:v>
                      </c:pt>
                      <c:pt idx="172">
                        <c:v>-4.3103520354421401E-2</c:v>
                      </c:pt>
                      <c:pt idx="173">
                        <c:v>-4.32133360629108E-2</c:v>
                      </c:pt>
                      <c:pt idx="174">
                        <c:v>-4.33232563551669E-2</c:v>
                      </c:pt>
                      <c:pt idx="175">
                        <c:v>-4.3474558737850097E-2</c:v>
                      </c:pt>
                      <c:pt idx="176">
                        <c:v>-4.34909209596792E-2</c:v>
                      </c:pt>
                      <c:pt idx="177">
                        <c:v>-4.3580621045891201E-2</c:v>
                      </c:pt>
                      <c:pt idx="178">
                        <c:v>-4.3703747389899301E-2</c:v>
                      </c:pt>
                      <c:pt idx="179">
                        <c:v>-4.38396264040984E-2</c:v>
                      </c:pt>
                      <c:pt idx="180">
                        <c:v>-4.3898967369025203E-2</c:v>
                      </c:pt>
                      <c:pt idx="181">
                        <c:v>-4.4083403716613699E-2</c:v>
                      </c:pt>
                      <c:pt idx="182">
                        <c:v>-4.4188624731820697E-2</c:v>
                      </c:pt>
                      <c:pt idx="183">
                        <c:v>-4.4274681054671701E-2</c:v>
                      </c:pt>
                      <c:pt idx="184">
                        <c:v>-4.4399735303217003E-2</c:v>
                      </c:pt>
                      <c:pt idx="185">
                        <c:v>-4.4537962246005397E-2</c:v>
                      </c:pt>
                      <c:pt idx="186">
                        <c:v>-4.4631625393306E-2</c:v>
                      </c:pt>
                      <c:pt idx="187">
                        <c:v>-4.4798509948603203E-2</c:v>
                      </c:pt>
                      <c:pt idx="188">
                        <c:v>-4.4897603673548697E-2</c:v>
                      </c:pt>
                      <c:pt idx="189">
                        <c:v>-4.5007964906016398E-2</c:v>
                      </c:pt>
                      <c:pt idx="190">
                        <c:v>-4.5094960548409002E-2</c:v>
                      </c:pt>
                      <c:pt idx="191">
                        <c:v>-4.5228289822291698E-2</c:v>
                      </c:pt>
                      <c:pt idx="192">
                        <c:v>-4.53811174556727E-2</c:v>
                      </c:pt>
                      <c:pt idx="193">
                        <c:v>-4.5612295182263798E-2</c:v>
                      </c:pt>
                      <c:pt idx="194">
                        <c:v>-4.5616320536038299E-2</c:v>
                      </c:pt>
                      <c:pt idx="195">
                        <c:v>-4.5781817361835099E-2</c:v>
                      </c:pt>
                      <c:pt idx="196">
                        <c:v>-4.5933155880662803E-2</c:v>
                      </c:pt>
                      <c:pt idx="197">
                        <c:v>-4.6089576203165498E-2</c:v>
                      </c:pt>
                      <c:pt idx="198">
                        <c:v>-4.6230378230829497E-2</c:v>
                      </c:pt>
                      <c:pt idx="199">
                        <c:v>-4.6305059093833797E-2</c:v>
                      </c:pt>
                      <c:pt idx="200">
                        <c:v>-4.6468180284483698E-2</c:v>
                      </c:pt>
                      <c:pt idx="201">
                        <c:v>-4.6577739026485501E-2</c:v>
                      </c:pt>
                      <c:pt idx="202">
                        <c:v>-4.6707605711409403E-2</c:v>
                      </c:pt>
                      <c:pt idx="203">
                        <c:v>-4.6865266368237603E-2</c:v>
                      </c:pt>
                      <c:pt idx="204">
                        <c:v>-4.7038544877499797E-2</c:v>
                      </c:pt>
                      <c:pt idx="205">
                        <c:v>-4.71687697956579E-2</c:v>
                      </c:pt>
                      <c:pt idx="206">
                        <c:v>-4.73536315629366E-2</c:v>
                      </c:pt>
                      <c:pt idx="207">
                        <c:v>-4.7440963103221698E-2</c:v>
                      </c:pt>
                      <c:pt idx="208">
                        <c:v>-4.7667496061889698E-2</c:v>
                      </c:pt>
                      <c:pt idx="209">
                        <c:v>-4.7766065482713803E-2</c:v>
                      </c:pt>
                      <c:pt idx="210">
                        <c:v>-4.78482343392342E-2</c:v>
                      </c:pt>
                      <c:pt idx="211">
                        <c:v>-4.8028899290084602E-2</c:v>
                      </c:pt>
                      <c:pt idx="212">
                        <c:v>-4.8185588460848597E-2</c:v>
                      </c:pt>
                      <c:pt idx="213">
                        <c:v>-4.8354448415477702E-2</c:v>
                      </c:pt>
                      <c:pt idx="214">
                        <c:v>-4.8526487781775603E-2</c:v>
                      </c:pt>
                      <c:pt idx="215">
                        <c:v>-4.8672757616049799E-2</c:v>
                      </c:pt>
                      <c:pt idx="216">
                        <c:v>-4.8797555366162398E-2</c:v>
                      </c:pt>
                      <c:pt idx="217">
                        <c:v>-4.8925498862955198E-2</c:v>
                      </c:pt>
                      <c:pt idx="218">
                        <c:v>-4.9135469606117303E-2</c:v>
                      </c:pt>
                      <c:pt idx="219">
                        <c:v>-4.9289448210575598E-2</c:v>
                      </c:pt>
                      <c:pt idx="220">
                        <c:v>-4.9441046114114401E-2</c:v>
                      </c:pt>
                      <c:pt idx="221">
                        <c:v>-4.9631066270651399E-2</c:v>
                      </c:pt>
                      <c:pt idx="222">
                        <c:v>-4.9782342439397803E-2</c:v>
                      </c:pt>
                      <c:pt idx="223">
                        <c:v>-4.9897279955427601E-2</c:v>
                      </c:pt>
                      <c:pt idx="224">
                        <c:v>-5.0104283590874002E-2</c:v>
                      </c:pt>
                      <c:pt idx="225">
                        <c:v>-5.0260131845676501E-2</c:v>
                      </c:pt>
                      <c:pt idx="226">
                        <c:v>-5.04694768818311E-2</c:v>
                      </c:pt>
                      <c:pt idx="227">
                        <c:v>-5.0636833573321098E-2</c:v>
                      </c:pt>
                      <c:pt idx="228">
                        <c:v>-5.0763331626958397E-2</c:v>
                      </c:pt>
                      <c:pt idx="229">
                        <c:v>-5.0953879580443798E-2</c:v>
                      </c:pt>
                      <c:pt idx="230">
                        <c:v>-5.10990673153702E-2</c:v>
                      </c:pt>
                      <c:pt idx="231">
                        <c:v>-5.1290700984221699E-2</c:v>
                      </c:pt>
                      <c:pt idx="232">
                        <c:v>-5.1486799900678198E-2</c:v>
                      </c:pt>
                      <c:pt idx="233">
                        <c:v>-5.1618902269059103E-2</c:v>
                      </c:pt>
                      <c:pt idx="234">
                        <c:v>-5.17972868431235E-2</c:v>
                      </c:pt>
                      <c:pt idx="235">
                        <c:v>-5.1986362986580097E-2</c:v>
                      </c:pt>
                      <c:pt idx="236">
                        <c:v>-5.2173462236806002E-2</c:v>
                      </c:pt>
                      <c:pt idx="237">
                        <c:v>-5.2319431905962499E-2</c:v>
                      </c:pt>
                      <c:pt idx="238">
                        <c:v>-5.2538400662590301E-2</c:v>
                      </c:pt>
                      <c:pt idx="239">
                        <c:v>-5.26943033843527E-2</c:v>
                      </c:pt>
                      <c:pt idx="240">
                        <c:v>-5.2938451232790097E-2</c:v>
                      </c:pt>
                      <c:pt idx="241">
                        <c:v>-5.3087648793887998E-2</c:v>
                      </c:pt>
                      <c:pt idx="242">
                        <c:v>-5.3230943725136502E-2</c:v>
                      </c:pt>
                      <c:pt idx="243">
                        <c:v>-5.3433524793966201E-2</c:v>
                      </c:pt>
                      <c:pt idx="244">
                        <c:v>-5.3625388306287103E-2</c:v>
                      </c:pt>
                      <c:pt idx="245">
                        <c:v>-5.3822577177976998E-2</c:v>
                      </c:pt>
                      <c:pt idx="246">
                        <c:v>-5.4043741509872699E-2</c:v>
                      </c:pt>
                      <c:pt idx="247">
                        <c:v>-5.4180401812649402E-2</c:v>
                      </c:pt>
                      <c:pt idx="248">
                        <c:v>-5.4360377848199803E-2</c:v>
                      </c:pt>
                      <c:pt idx="249">
                        <c:v>-5.4570946585697097E-2</c:v>
                      </c:pt>
                      <c:pt idx="250">
                        <c:v>-5.4746061857887302E-2</c:v>
                      </c:pt>
                      <c:pt idx="251">
                        <c:v>-5.4942418607114199E-2</c:v>
                      </c:pt>
                      <c:pt idx="252">
                        <c:v>-5.5129479139555897E-2</c:v>
                      </c:pt>
                      <c:pt idx="253">
                        <c:v>-5.5336924750022998E-2</c:v>
                      </c:pt>
                      <c:pt idx="254">
                        <c:v>-5.5531341742307803E-2</c:v>
                      </c:pt>
                      <c:pt idx="255">
                        <c:v>-5.5727761465591601E-2</c:v>
                      </c:pt>
                      <c:pt idx="256">
                        <c:v>-5.5935568214074298E-2</c:v>
                      </c:pt>
                      <c:pt idx="257">
                        <c:v>-5.6103950635091299E-2</c:v>
                      </c:pt>
                      <c:pt idx="258">
                        <c:v>-5.63210126492283E-2</c:v>
                      </c:pt>
                      <c:pt idx="259">
                        <c:v>-5.65393833618313E-2</c:v>
                      </c:pt>
                      <c:pt idx="260">
                        <c:v>-5.6738474263426597E-2</c:v>
                      </c:pt>
                      <c:pt idx="261">
                        <c:v>-5.69618935679869E-2</c:v>
                      </c:pt>
                      <c:pt idx="262">
                        <c:v>-5.7189537804002301E-2</c:v>
                      </c:pt>
                      <c:pt idx="263">
                        <c:v>-5.7379031104361801E-2</c:v>
                      </c:pt>
                      <c:pt idx="264">
                        <c:v>-5.7577368089962798E-2</c:v>
                      </c:pt>
                      <c:pt idx="265">
                        <c:v>-5.7827844884808702E-2</c:v>
                      </c:pt>
                      <c:pt idx="266">
                        <c:v>-5.8037509840595303E-2</c:v>
                      </c:pt>
                      <c:pt idx="267">
                        <c:v>-5.8221203301171802E-2</c:v>
                      </c:pt>
                      <c:pt idx="268">
                        <c:v>-5.8451847517629801E-2</c:v>
                      </c:pt>
                      <c:pt idx="269">
                        <c:v>-5.86848079795078E-2</c:v>
                      </c:pt>
                      <c:pt idx="270">
                        <c:v>-5.8920532038454598E-2</c:v>
                      </c:pt>
                      <c:pt idx="271">
                        <c:v>-5.9117161204037101E-2</c:v>
                      </c:pt>
                      <c:pt idx="272">
                        <c:v>-5.9320567994406902E-2</c:v>
                      </c:pt>
                      <c:pt idx="273">
                        <c:v>-5.9560933598154203E-2</c:v>
                      </c:pt>
                      <c:pt idx="274">
                        <c:v>-5.9796545164980598E-2</c:v>
                      </c:pt>
                      <c:pt idx="275">
                        <c:v>-6.0001061275273097E-2</c:v>
                      </c:pt>
                      <c:pt idx="276">
                        <c:v>-6.0273186736152902E-2</c:v>
                      </c:pt>
                      <c:pt idx="277">
                        <c:v>-6.0494874463051802E-2</c:v>
                      </c:pt>
                      <c:pt idx="278">
                        <c:v>-6.0695871457285999E-2</c:v>
                      </c:pt>
                      <c:pt idx="279">
                        <c:v>-6.0918893814220401E-2</c:v>
                      </c:pt>
                      <c:pt idx="280">
                        <c:v>-6.1193673037072897E-2</c:v>
                      </c:pt>
                      <c:pt idx="281">
                        <c:v>-6.1403497304655101E-2</c:v>
                      </c:pt>
                      <c:pt idx="282">
                        <c:v>-6.1651074070954201E-2</c:v>
                      </c:pt>
                      <c:pt idx="283">
                        <c:v>-6.1907726677151602E-2</c:v>
                      </c:pt>
                      <c:pt idx="284">
                        <c:v>-6.21458271354422E-2</c:v>
                      </c:pt>
                      <c:pt idx="285">
                        <c:v>-6.2360767016605798E-2</c:v>
                      </c:pt>
                      <c:pt idx="286">
                        <c:v>-6.2633068342609496E-2</c:v>
                      </c:pt>
                      <c:pt idx="287">
                        <c:v>-6.2924429836866497E-2</c:v>
                      </c:pt>
                      <c:pt idx="288">
                        <c:v>-6.3122980468220097E-2</c:v>
                      </c:pt>
                      <c:pt idx="289">
                        <c:v>-6.3351512989936798E-2</c:v>
                      </c:pt>
                      <c:pt idx="290">
                        <c:v>-6.3600603275991194E-2</c:v>
                      </c:pt>
                      <c:pt idx="291">
                        <c:v>-6.3930209375234207E-2</c:v>
                      </c:pt>
                      <c:pt idx="292">
                        <c:v>-6.4153948317967502E-2</c:v>
                      </c:pt>
                      <c:pt idx="293">
                        <c:v>-6.4431503584913896E-2</c:v>
                      </c:pt>
                      <c:pt idx="294">
                        <c:v>-6.4683025113453696E-2</c:v>
                      </c:pt>
                      <c:pt idx="295">
                        <c:v>-6.4961753064505995E-2</c:v>
                      </c:pt>
                      <c:pt idx="296">
                        <c:v>-6.5183692804937202E-2</c:v>
                      </c:pt>
                      <c:pt idx="297">
                        <c:v>-6.5497254942688599E-2</c:v>
                      </c:pt>
                      <c:pt idx="298">
                        <c:v>-6.5722030053281505E-2</c:v>
                      </c:pt>
                      <c:pt idx="299">
                        <c:v>-6.6010392057832198E-2</c:v>
                      </c:pt>
                      <c:pt idx="300">
                        <c:v>-6.6284603716995294E-2</c:v>
                      </c:pt>
                      <c:pt idx="301">
                        <c:v>-6.6539755818553703E-2</c:v>
                      </c:pt>
                      <c:pt idx="302">
                        <c:v>-6.6835067116197799E-2</c:v>
                      </c:pt>
                      <c:pt idx="303">
                        <c:v>-6.7152308170334005E-2</c:v>
                      </c:pt>
                      <c:pt idx="304">
                        <c:v>-6.73979191396476E-2</c:v>
                      </c:pt>
                      <c:pt idx="305">
                        <c:v>-6.76941363006556E-2</c:v>
                      </c:pt>
                      <c:pt idx="306">
                        <c:v>-6.7953791614188894E-2</c:v>
                      </c:pt>
                      <c:pt idx="307">
                        <c:v>-6.8265239800295405E-2</c:v>
                      </c:pt>
                      <c:pt idx="308">
                        <c:v>-6.8545417757156696E-2</c:v>
                      </c:pt>
                      <c:pt idx="309">
                        <c:v>-6.8859455769076303E-2</c:v>
                      </c:pt>
                      <c:pt idx="310">
                        <c:v>-6.9124764612306905E-2</c:v>
                      </c:pt>
                      <c:pt idx="311">
                        <c:v>-6.9440180426790801E-2</c:v>
                      </c:pt>
                      <c:pt idx="312">
                        <c:v>-6.9754745293948497E-2</c:v>
                      </c:pt>
                      <c:pt idx="313">
                        <c:v>-7.0061404263676394E-2</c:v>
                      </c:pt>
                      <c:pt idx="314">
                        <c:v>-7.0388110897926598E-2</c:v>
                      </c:pt>
                      <c:pt idx="315">
                        <c:v>-7.0698723039251399E-2</c:v>
                      </c:pt>
                      <c:pt idx="316">
                        <c:v>-7.0991657314985301E-2</c:v>
                      </c:pt>
                      <c:pt idx="317">
                        <c:v>-7.1334451958369904E-2</c:v>
                      </c:pt>
                      <c:pt idx="318">
                        <c:v>-7.1639857625120998E-2</c:v>
                      </c:pt>
                      <c:pt idx="319">
                        <c:v>-7.1964082602821694E-2</c:v>
                      </c:pt>
                      <c:pt idx="320">
                        <c:v>-7.2289893282634493E-2</c:v>
                      </c:pt>
                      <c:pt idx="321">
                        <c:v>-7.2671022006652403E-2</c:v>
                      </c:pt>
                      <c:pt idx="322">
                        <c:v>-7.2953755010847193E-2</c:v>
                      </c:pt>
                      <c:pt idx="323">
                        <c:v>-7.3277451938249097E-2</c:v>
                      </c:pt>
                      <c:pt idx="324">
                        <c:v>-7.3611032261958795E-2</c:v>
                      </c:pt>
                      <c:pt idx="325">
                        <c:v>-7.3983555786433605E-2</c:v>
                      </c:pt>
                      <c:pt idx="326">
                        <c:v>-7.4289866304914798E-2</c:v>
                      </c:pt>
                      <c:pt idx="327">
                        <c:v>-7.4638052369291996E-2</c:v>
                      </c:pt>
                      <c:pt idx="328">
                        <c:v>-7.4977399013229695E-2</c:v>
                      </c:pt>
                      <c:pt idx="329">
                        <c:v>-7.5379516320928097E-2</c:v>
                      </c:pt>
                      <c:pt idx="330">
                        <c:v>-7.5684735024382097E-2</c:v>
                      </c:pt>
                      <c:pt idx="331">
                        <c:v>-7.60561271750331E-2</c:v>
                      </c:pt>
                      <c:pt idx="332">
                        <c:v>-7.6395128398624002E-2</c:v>
                      </c:pt>
                      <c:pt idx="333">
                        <c:v>-7.6818964099849799E-2</c:v>
                      </c:pt>
                      <c:pt idx="334">
                        <c:v>-7.71409373413314E-2</c:v>
                      </c:pt>
                      <c:pt idx="335">
                        <c:v>-7.7487016625335303E-2</c:v>
                      </c:pt>
                      <c:pt idx="336">
                        <c:v>-7.7862273073506294E-2</c:v>
                      </c:pt>
                      <c:pt idx="337">
                        <c:v>-7.8278634289011301E-2</c:v>
                      </c:pt>
                      <c:pt idx="338">
                        <c:v>-7.8648677717618395E-2</c:v>
                      </c:pt>
                      <c:pt idx="339">
                        <c:v>-7.8999893144144295E-2</c:v>
                      </c:pt>
                      <c:pt idx="340">
                        <c:v>-7.9417251440304704E-2</c:v>
                      </c:pt>
                      <c:pt idx="341">
                        <c:v>-7.9808677823696397E-2</c:v>
                      </c:pt>
                      <c:pt idx="342">
                        <c:v>-8.0191015639317298E-2</c:v>
                      </c:pt>
                      <c:pt idx="343">
                        <c:v>-8.0596891690729602E-2</c:v>
                      </c:pt>
                      <c:pt idx="344">
                        <c:v>-8.1007669924859804E-2</c:v>
                      </c:pt>
                      <c:pt idx="345">
                        <c:v>-8.14042125251348E-2</c:v>
                      </c:pt>
                      <c:pt idx="346">
                        <c:v>-8.1780708502994806E-2</c:v>
                      </c:pt>
                      <c:pt idx="347">
                        <c:v>-8.2226792025235307E-2</c:v>
                      </c:pt>
                      <c:pt idx="348">
                        <c:v>-8.2667487062014794E-2</c:v>
                      </c:pt>
                      <c:pt idx="349">
                        <c:v>-8.3087687458764506E-2</c:v>
                      </c:pt>
                      <c:pt idx="350">
                        <c:v>-8.3501369467996397E-2</c:v>
                      </c:pt>
                      <c:pt idx="351">
                        <c:v>-8.3930787505992102E-2</c:v>
                      </c:pt>
                      <c:pt idx="352">
                        <c:v>-8.4347805133455397E-2</c:v>
                      </c:pt>
                      <c:pt idx="353">
                        <c:v>-8.4793463709908104E-2</c:v>
                      </c:pt>
                      <c:pt idx="354">
                        <c:v>-8.5237376406280402E-2</c:v>
                      </c:pt>
                      <c:pt idx="355">
                        <c:v>-8.5677287307436803E-2</c:v>
                      </c:pt>
                      <c:pt idx="356">
                        <c:v>-8.6109075938732793E-2</c:v>
                      </c:pt>
                      <c:pt idx="357">
                        <c:v>-8.6538024198108798E-2</c:v>
                      </c:pt>
                      <c:pt idx="358">
                        <c:v>-8.7014098082152505E-2</c:v>
                      </c:pt>
                      <c:pt idx="359">
                        <c:v>-8.7473733556811303E-2</c:v>
                      </c:pt>
                      <c:pt idx="360">
                        <c:v>-8.7937332419342096E-2</c:v>
                      </c:pt>
                      <c:pt idx="361">
                        <c:v>-8.8382482728711007E-2</c:v>
                      </c:pt>
                      <c:pt idx="362">
                        <c:v>-8.8873959830286398E-2</c:v>
                      </c:pt>
                      <c:pt idx="363">
                        <c:v>-8.9338587304617398E-2</c:v>
                      </c:pt>
                      <c:pt idx="364">
                        <c:v>-8.9805453717630407E-2</c:v>
                      </c:pt>
                      <c:pt idx="365">
                        <c:v>-9.0269711422580598E-2</c:v>
                      </c:pt>
                      <c:pt idx="366">
                        <c:v>-9.0805568504941106E-2</c:v>
                      </c:pt>
                      <c:pt idx="367">
                        <c:v>-9.1250361863000506E-2</c:v>
                      </c:pt>
                      <c:pt idx="368">
                        <c:v>-9.1758408570844704E-2</c:v>
                      </c:pt>
                      <c:pt idx="369">
                        <c:v>-9.2244221960260803E-2</c:v>
                      </c:pt>
                      <c:pt idx="370">
                        <c:v>-9.2746074427454001E-2</c:v>
                      </c:pt>
                      <c:pt idx="371">
                        <c:v>-9.3257268146356501E-2</c:v>
                      </c:pt>
                      <c:pt idx="372">
                        <c:v>-9.3743970563588602E-2</c:v>
                      </c:pt>
                      <c:pt idx="373">
                        <c:v>-9.42792651499815E-2</c:v>
                      </c:pt>
                      <c:pt idx="374">
                        <c:v>-9.4781398198776304E-2</c:v>
                      </c:pt>
                      <c:pt idx="375">
                        <c:v>-9.5285253412846105E-2</c:v>
                      </c:pt>
                      <c:pt idx="376">
                        <c:v>-9.5832109085381506E-2</c:v>
                      </c:pt>
                      <c:pt idx="377">
                        <c:v>-9.6361787556514505E-2</c:v>
                      </c:pt>
                      <c:pt idx="378">
                        <c:v>-9.68998013555738E-2</c:v>
                      </c:pt>
                      <c:pt idx="379">
                        <c:v>-9.7442287886801801E-2</c:v>
                      </c:pt>
                      <c:pt idx="380">
                        <c:v>-9.8015392850947805E-2</c:v>
                      </c:pt>
                      <c:pt idx="381">
                        <c:v>-9.8592372301705603E-2</c:v>
                      </c:pt>
                      <c:pt idx="382">
                        <c:v>-9.9130349534852905E-2</c:v>
                      </c:pt>
                      <c:pt idx="383">
                        <c:v>-9.9723098619367706E-2</c:v>
                      </c:pt>
                      <c:pt idx="384">
                        <c:v>-0.100285572964237</c:v>
                      </c:pt>
                      <c:pt idx="385">
                        <c:v>-0.10089545044902901</c:v>
                      </c:pt>
                      <c:pt idx="386">
                        <c:v>-0.102724150686692</c:v>
                      </c:pt>
                      <c:pt idx="387">
                        <c:v>-0.103323085372294</c:v>
                      </c:pt>
                      <c:pt idx="388">
                        <c:v>-0.10394994394715799</c:v>
                      </c:pt>
                      <c:pt idx="389">
                        <c:v>-0.104595285974817</c:v>
                      </c:pt>
                      <c:pt idx="390">
                        <c:v>-0.105224744991279</c:v>
                      </c:pt>
                      <c:pt idx="391">
                        <c:v>-0.105869989105351</c:v>
                      </c:pt>
                      <c:pt idx="392">
                        <c:v>-0.106527170147332</c:v>
                      </c:pt>
                      <c:pt idx="393">
                        <c:v>-0.107191647546547</c:v>
                      </c:pt>
                      <c:pt idx="394">
                        <c:v>-0.107887467622009</c:v>
                      </c:pt>
                      <c:pt idx="395">
                        <c:v>-0.108553623769653</c:v>
                      </c:pt>
                      <c:pt idx="396">
                        <c:v>-0.109274729397347</c:v>
                      </c:pt>
                      <c:pt idx="397">
                        <c:v>-0.109970581855334</c:v>
                      </c:pt>
                      <c:pt idx="398">
                        <c:v>-0.110677800782941</c:v>
                      </c:pt>
                      <c:pt idx="399">
                        <c:v>-0.11139920387168301</c:v>
                      </c:pt>
                      <c:pt idx="400">
                        <c:v>-0.112111669961657</c:v>
                      </c:pt>
                      <c:pt idx="401">
                        <c:v>-0.112802519698118</c:v>
                      </c:pt>
                      <c:pt idx="402">
                        <c:v>-0.11353662022881</c:v>
                      </c:pt>
                      <c:pt idx="403">
                        <c:v>-0.114280027205806</c:v>
                      </c:pt>
                      <c:pt idx="404">
                        <c:v>-0.115036446113243</c:v>
                      </c:pt>
                      <c:pt idx="405">
                        <c:v>-0.115803145284363</c:v>
                      </c:pt>
                      <c:pt idx="406">
                        <c:v>-0.116591728607673</c:v>
                      </c:pt>
                      <c:pt idx="407">
                        <c:v>-0.11736973237526099</c:v>
                      </c:pt>
                      <c:pt idx="408">
                        <c:v>-0.118161361558559</c:v>
                      </c:pt>
                      <c:pt idx="409">
                        <c:v>-0.11900035053722301</c:v>
                      </c:pt>
                      <c:pt idx="410">
                        <c:v>-0.11986097252570201</c:v>
                      </c:pt>
                      <c:pt idx="411">
                        <c:v>-0.120673981007554</c:v>
                      </c:pt>
                      <c:pt idx="412">
                        <c:v>-0.121547451954219</c:v>
                      </c:pt>
                      <c:pt idx="413">
                        <c:v>-0.12240701239226499</c:v>
                      </c:pt>
                      <c:pt idx="414">
                        <c:v>-0.123247623196267</c:v>
                      </c:pt>
                      <c:pt idx="415">
                        <c:v>-0.124141131960674</c:v>
                      </c:pt>
                      <c:pt idx="416">
                        <c:v>-0.12497091209982</c:v>
                      </c:pt>
                      <c:pt idx="417">
                        <c:v>-0.12579765820413599</c:v>
                      </c:pt>
                      <c:pt idx="418">
                        <c:v>-0.12654333002424101</c:v>
                      </c:pt>
                      <c:pt idx="419">
                        <c:v>-0.12712846680914</c:v>
                      </c:pt>
                      <c:pt idx="420">
                        <c:v>-0.12767132943418499</c:v>
                      </c:pt>
                      <c:pt idx="421">
                        <c:v>-0.128056922598248</c:v>
                      </c:pt>
                      <c:pt idx="422">
                        <c:v>-0.12833620036394</c:v>
                      </c:pt>
                      <c:pt idx="423">
                        <c:v>-0.128318178877281</c:v>
                      </c:pt>
                      <c:pt idx="424">
                        <c:v>-0.12825056554116901</c:v>
                      </c:pt>
                      <c:pt idx="425">
                        <c:v>-0.12820088182983999</c:v>
                      </c:pt>
                      <c:pt idx="426">
                        <c:v>-0.128290860257297</c:v>
                      </c:pt>
                      <c:pt idx="427">
                        <c:v>-0.128357887435708</c:v>
                      </c:pt>
                      <c:pt idx="428">
                        <c:v>-0.12837977350276999</c:v>
                      </c:pt>
                      <c:pt idx="429">
                        <c:v>-0.12832209472350001</c:v>
                      </c:pt>
                      <c:pt idx="430">
                        <c:v>-0.12837188103156699</c:v>
                      </c:pt>
                      <c:pt idx="431">
                        <c:v>-0.12841816083125199</c:v>
                      </c:pt>
                      <c:pt idx="432">
                        <c:v>-0.12847002900322901</c:v>
                      </c:pt>
                      <c:pt idx="433">
                        <c:v>-0.12860373858635399</c:v>
                      </c:pt>
                      <c:pt idx="434">
                        <c:v>-0.12876225668118499</c:v>
                      </c:pt>
                      <c:pt idx="435">
                        <c:v>-0.12878194716569</c:v>
                      </c:pt>
                      <c:pt idx="436">
                        <c:v>-0.12872808390856699</c:v>
                      </c:pt>
                      <c:pt idx="437">
                        <c:v>-0.12853578819926101</c:v>
                      </c:pt>
                      <c:pt idx="438">
                        <c:v>-0.12864003112257699</c:v>
                      </c:pt>
                      <c:pt idx="439">
                        <c:v>-0.12853115096387399</c:v>
                      </c:pt>
                      <c:pt idx="440">
                        <c:v>-0.12833157823913099</c:v>
                      </c:pt>
                      <c:pt idx="441">
                        <c:v>-0.12823221512966701</c:v>
                      </c:pt>
                      <c:pt idx="442">
                        <c:v>-0.12824683649361099</c:v>
                      </c:pt>
                      <c:pt idx="443">
                        <c:v>-0.12807212742090701</c:v>
                      </c:pt>
                      <c:pt idx="444">
                        <c:v>-0.12806676224990601</c:v>
                      </c:pt>
                      <c:pt idx="445">
                        <c:v>-0.12809412094283101</c:v>
                      </c:pt>
                      <c:pt idx="446">
                        <c:v>-0.12786960632866401</c:v>
                      </c:pt>
                      <c:pt idx="447">
                        <c:v>-0.127712090306005</c:v>
                      </c:pt>
                      <c:pt idx="448">
                        <c:v>-0.12758877364184201</c:v>
                      </c:pt>
                      <c:pt idx="449">
                        <c:v>-0.12748944472534099</c:v>
                      </c:pt>
                      <c:pt idx="450">
                        <c:v>-0.12739845076034301</c:v>
                      </c:pt>
                      <c:pt idx="451">
                        <c:v>-0.127405460454945</c:v>
                      </c:pt>
                      <c:pt idx="452">
                        <c:v>-0.12733106224382301</c:v>
                      </c:pt>
                      <c:pt idx="453">
                        <c:v>-0.12728128564138999</c:v>
                      </c:pt>
                      <c:pt idx="454">
                        <c:v>-0.127150503608388</c:v>
                      </c:pt>
                      <c:pt idx="455">
                        <c:v>-0.127031092519162</c:v>
                      </c:pt>
                      <c:pt idx="456">
                        <c:v>-0.126913023447048</c:v>
                      </c:pt>
                      <c:pt idx="457">
                        <c:v>-0.12679304835878299</c:v>
                      </c:pt>
                      <c:pt idx="458">
                        <c:v>-0.126636024984879</c:v>
                      </c:pt>
                      <c:pt idx="459">
                        <c:v>-0.12631335327424001</c:v>
                      </c:pt>
                      <c:pt idx="460">
                        <c:v>-0.12595335413215</c:v>
                      </c:pt>
                      <c:pt idx="461">
                        <c:v>-0.125887939052054</c:v>
                      </c:pt>
                      <c:pt idx="462">
                        <c:v>-0.12582103784099499</c:v>
                      </c:pt>
                      <c:pt idx="463">
                        <c:v>-0.125508955495678</c:v>
                      </c:pt>
                      <c:pt idx="464">
                        <c:v>-0.12519938458989899</c:v>
                      </c:pt>
                      <c:pt idx="465">
                        <c:v>-0.12506860708908599</c:v>
                      </c:pt>
                      <c:pt idx="466">
                        <c:v>-0.124989241413607</c:v>
                      </c:pt>
                      <c:pt idx="467">
                        <c:v>-0.12456999861566199</c:v>
                      </c:pt>
                      <c:pt idx="468">
                        <c:v>-0.124227777817298</c:v>
                      </c:pt>
                      <c:pt idx="469">
                        <c:v>-0.123757850594145</c:v>
                      </c:pt>
                      <c:pt idx="470">
                        <c:v>-0.123289627496438</c:v>
                      </c:pt>
                      <c:pt idx="471">
                        <c:v>-0.12296453198454101</c:v>
                      </c:pt>
                      <c:pt idx="472">
                        <c:v>-0.122549259752243</c:v>
                      </c:pt>
                      <c:pt idx="473">
                        <c:v>-0.122036001259217</c:v>
                      </c:pt>
                      <c:pt idx="474">
                        <c:v>-0.121670223100276</c:v>
                      </c:pt>
                      <c:pt idx="475">
                        <c:v>-0.12124714274644401</c:v>
                      </c:pt>
                      <c:pt idx="476">
                        <c:v>-0.12081980816864001</c:v>
                      </c:pt>
                      <c:pt idx="477">
                        <c:v>-0.12024555140226199</c:v>
                      </c:pt>
                      <c:pt idx="478">
                        <c:v>-0.119718978963474</c:v>
                      </c:pt>
                      <c:pt idx="479">
                        <c:v>-0.119317648486057</c:v>
                      </c:pt>
                      <c:pt idx="480">
                        <c:v>-0.119043721244637</c:v>
                      </c:pt>
                      <c:pt idx="481">
                        <c:v>-0.11818951911521999</c:v>
                      </c:pt>
                      <c:pt idx="482">
                        <c:v>-0.117666984178671</c:v>
                      </c:pt>
                      <c:pt idx="483">
                        <c:v>-0.117211079884015</c:v>
                      </c:pt>
                      <c:pt idx="484">
                        <c:v>-0.11680994841464901</c:v>
                      </c:pt>
                      <c:pt idx="485">
                        <c:v>-0.116164488405088</c:v>
                      </c:pt>
                      <c:pt idx="486">
                        <c:v>-0.11524329029920501</c:v>
                      </c:pt>
                      <c:pt idx="487">
                        <c:v>-0.114574849996529</c:v>
                      </c:pt>
                      <c:pt idx="488">
                        <c:v>-0.11389016735155701</c:v>
                      </c:pt>
                      <c:pt idx="489">
                        <c:v>-0.11311040283672399</c:v>
                      </c:pt>
                      <c:pt idx="490">
                        <c:v>-0.11245367931115401</c:v>
                      </c:pt>
                      <c:pt idx="491">
                        <c:v>-0.111785501639528</c:v>
                      </c:pt>
                      <c:pt idx="492">
                        <c:v>-0.11103199400853001</c:v>
                      </c:pt>
                      <c:pt idx="493">
                        <c:v>-0.110341279845482</c:v>
                      </c:pt>
                      <c:pt idx="494">
                        <c:v>-0.109436290922587</c:v>
                      </c:pt>
                      <c:pt idx="495">
                        <c:v>-0.108596833284076</c:v>
                      </c:pt>
                      <c:pt idx="496">
                        <c:v>-0.10779072319076601</c:v>
                      </c:pt>
                      <c:pt idx="497">
                        <c:v>-0.107001145385672</c:v>
                      </c:pt>
                      <c:pt idx="498">
                        <c:v>-0.106423563236035</c:v>
                      </c:pt>
                      <c:pt idx="499">
                        <c:v>-0.105858965589193</c:v>
                      </c:pt>
                      <c:pt idx="500">
                        <c:v>-0.10499100604329301</c:v>
                      </c:pt>
                      <c:pt idx="501">
                        <c:v>-0.104237709476744</c:v>
                      </c:pt>
                      <c:pt idx="502">
                        <c:v>-0.103464079812379</c:v>
                      </c:pt>
                      <c:pt idx="503">
                        <c:v>-0.102604577439479</c:v>
                      </c:pt>
                      <c:pt idx="504">
                        <c:v>-0.101746049298182</c:v>
                      </c:pt>
                      <c:pt idx="505">
                        <c:v>-0.10099135933504701</c:v>
                      </c:pt>
                      <c:pt idx="506">
                        <c:v>-0.100157097441487</c:v>
                      </c:pt>
                      <c:pt idx="507">
                        <c:v>-9.9505243805756705E-2</c:v>
                      </c:pt>
                      <c:pt idx="508">
                        <c:v>-9.8834921990763505E-2</c:v>
                      </c:pt>
                      <c:pt idx="509">
                        <c:v>-9.8383622366718895E-2</c:v>
                      </c:pt>
                      <c:pt idx="510">
                        <c:v>-9.7601738511432695E-2</c:v>
                      </c:pt>
                      <c:pt idx="511">
                        <c:v>-9.7160017123497602E-2</c:v>
                      </c:pt>
                      <c:pt idx="512">
                        <c:v>-9.6461554909080496E-2</c:v>
                      </c:pt>
                      <c:pt idx="513">
                        <c:v>-9.5573129570711804E-2</c:v>
                      </c:pt>
                      <c:pt idx="514">
                        <c:v>-9.4752209413980201E-2</c:v>
                      </c:pt>
                      <c:pt idx="515">
                        <c:v>-9.4011616618299501E-2</c:v>
                      </c:pt>
                      <c:pt idx="516">
                        <c:v>-9.3458044747483801E-2</c:v>
                      </c:pt>
                      <c:pt idx="517">
                        <c:v>-9.2953235793427E-2</c:v>
                      </c:pt>
                      <c:pt idx="518">
                        <c:v>-9.2291744972243406E-2</c:v>
                      </c:pt>
                      <c:pt idx="519">
                        <c:v>-9.1497692862642893E-2</c:v>
                      </c:pt>
                      <c:pt idx="520">
                        <c:v>-9.0950153676748399E-2</c:v>
                      </c:pt>
                      <c:pt idx="521">
                        <c:v>-9.0474482661446198E-2</c:v>
                      </c:pt>
                      <c:pt idx="522">
                        <c:v>-8.9908348604715901E-2</c:v>
                      </c:pt>
                      <c:pt idx="523">
                        <c:v>-8.9279795388263403E-2</c:v>
                      </c:pt>
                      <c:pt idx="524">
                        <c:v>-8.8868654269567193E-2</c:v>
                      </c:pt>
                      <c:pt idx="525">
                        <c:v>-8.8343250115391195E-2</c:v>
                      </c:pt>
                      <c:pt idx="526">
                        <c:v>-8.7592012032687003E-2</c:v>
                      </c:pt>
                      <c:pt idx="527">
                        <c:v>-8.7157971419925304E-2</c:v>
                      </c:pt>
                      <c:pt idx="528">
                        <c:v>-8.6731071096617707E-2</c:v>
                      </c:pt>
                      <c:pt idx="529">
                        <c:v>-8.6310593235522107E-2</c:v>
                      </c:pt>
                      <c:pt idx="530">
                        <c:v>-8.5846994319863201E-2</c:v>
                      </c:pt>
                      <c:pt idx="531">
                        <c:v>-8.5485543004570397E-2</c:v>
                      </c:pt>
                      <c:pt idx="532">
                        <c:v>-8.5086284885619506E-2</c:v>
                      </c:pt>
                      <c:pt idx="533">
                        <c:v>-8.4578243506416795E-2</c:v>
                      </c:pt>
                      <c:pt idx="534">
                        <c:v>-8.4132922629213902E-2</c:v>
                      </c:pt>
                      <c:pt idx="535">
                        <c:v>-8.3618681437456405E-2</c:v>
                      </c:pt>
                      <c:pt idx="536">
                        <c:v>-8.3223181371423302E-2</c:v>
                      </c:pt>
                      <c:pt idx="537">
                        <c:v>-8.2952387977741807E-2</c:v>
                      </c:pt>
                      <c:pt idx="538">
                        <c:v>-8.2359249110246099E-2</c:v>
                      </c:pt>
                      <c:pt idx="539">
                        <c:v>-8.1963310972114997E-2</c:v>
                      </c:pt>
                      <c:pt idx="540">
                        <c:v>-8.1611916724247002E-2</c:v>
                      </c:pt>
                      <c:pt idx="541">
                        <c:v>-8.1169437579251894E-2</c:v>
                      </c:pt>
                      <c:pt idx="542">
                        <c:v>-8.0767441442321702E-2</c:v>
                      </c:pt>
                      <c:pt idx="543">
                        <c:v>-8.0408796908227997E-2</c:v>
                      </c:pt>
                      <c:pt idx="544">
                        <c:v>-8.0173350919500702E-2</c:v>
                      </c:pt>
                      <c:pt idx="545">
                        <c:v>-7.9735638171991696E-2</c:v>
                      </c:pt>
                      <c:pt idx="546">
                        <c:v>-7.9460753756282407E-2</c:v>
                      </c:pt>
                      <c:pt idx="547">
                        <c:v>-7.9009861608908993E-2</c:v>
                      </c:pt>
                      <c:pt idx="548">
                        <c:v>-7.8737789170160694E-2</c:v>
                      </c:pt>
                      <c:pt idx="549">
                        <c:v>-7.8329583721522905E-2</c:v>
                      </c:pt>
                      <c:pt idx="550">
                        <c:v>-7.7839859667230601E-2</c:v>
                      </c:pt>
                      <c:pt idx="551">
                        <c:v>-7.7486522784582498E-2</c:v>
                      </c:pt>
                      <c:pt idx="552">
                        <c:v>-7.7244374553174996E-2</c:v>
                      </c:pt>
                      <c:pt idx="553">
                        <c:v>-7.6728896935113006E-2</c:v>
                      </c:pt>
                      <c:pt idx="554">
                        <c:v>-7.6451508295660803E-2</c:v>
                      </c:pt>
                      <c:pt idx="555">
                        <c:v>-7.6182151911584395E-2</c:v>
                      </c:pt>
                      <c:pt idx="556">
                        <c:v>-7.5817656207576398E-2</c:v>
                      </c:pt>
                      <c:pt idx="557">
                        <c:v>-7.5476677222485702E-2</c:v>
                      </c:pt>
                      <c:pt idx="558">
                        <c:v>-7.5128333199670397E-2</c:v>
                      </c:pt>
                      <c:pt idx="559">
                        <c:v>-7.49030018412567E-2</c:v>
                      </c:pt>
                      <c:pt idx="560">
                        <c:v>-7.4392782671883595E-2</c:v>
                      </c:pt>
                      <c:pt idx="561">
                        <c:v>-7.4110929339645804E-2</c:v>
                      </c:pt>
                      <c:pt idx="562">
                        <c:v>-7.3849301448561097E-2</c:v>
                      </c:pt>
                      <c:pt idx="563">
                        <c:v>-7.3584921114900795E-2</c:v>
                      </c:pt>
                      <c:pt idx="564">
                        <c:v>-7.3306125480817497E-2</c:v>
                      </c:pt>
                      <c:pt idx="565">
                        <c:v>-7.3068787840376195E-2</c:v>
                      </c:pt>
                      <c:pt idx="566">
                        <c:v>-7.2711393977017105E-2</c:v>
                      </c:pt>
                      <c:pt idx="567">
                        <c:v>-7.2469017410578707E-2</c:v>
                      </c:pt>
                      <c:pt idx="568">
                        <c:v>-7.2111812125652097E-2</c:v>
                      </c:pt>
                      <c:pt idx="569">
                        <c:v>-7.1897478080923893E-2</c:v>
                      </c:pt>
                      <c:pt idx="570">
                        <c:v>-7.1577528606916005E-2</c:v>
                      </c:pt>
                      <c:pt idx="571">
                        <c:v>-7.1355314854306101E-2</c:v>
                      </c:pt>
                      <c:pt idx="572">
                        <c:v>-7.1072336901784605E-2</c:v>
                      </c:pt>
                      <c:pt idx="573">
                        <c:v>-7.0687178233526896E-2</c:v>
                      </c:pt>
                      <c:pt idx="574">
                        <c:v>-7.0437766144984607E-2</c:v>
                      </c:pt>
                      <c:pt idx="575">
                        <c:v>-7.0081759680102898E-2</c:v>
                      </c:pt>
                      <c:pt idx="576">
                        <c:v>-6.9852388213374195E-2</c:v>
                      </c:pt>
                      <c:pt idx="577">
                        <c:v>-6.9506904476973899E-2</c:v>
                      </c:pt>
                      <c:pt idx="578">
                        <c:v>-6.9331004899788704E-2</c:v>
                      </c:pt>
                      <c:pt idx="579">
                        <c:v>-6.9079468935536403E-2</c:v>
                      </c:pt>
                      <c:pt idx="580">
                        <c:v>-6.8710752223406293E-2</c:v>
                      </c:pt>
                      <c:pt idx="581">
                        <c:v>-6.8474656809920806E-2</c:v>
                      </c:pt>
                      <c:pt idx="582">
                        <c:v>-6.8254768197992796E-2</c:v>
                      </c:pt>
                      <c:pt idx="583">
                        <c:v>-6.79613395270562E-2</c:v>
                      </c:pt>
                      <c:pt idx="584">
                        <c:v>-6.7667034962097097E-2</c:v>
                      </c:pt>
                      <c:pt idx="585">
                        <c:v>-6.7386063320147099E-2</c:v>
                      </c:pt>
                      <c:pt idx="586">
                        <c:v>-6.7064280300461201E-2</c:v>
                      </c:pt>
                      <c:pt idx="587">
                        <c:v>-6.69130101802244E-2</c:v>
                      </c:pt>
                      <c:pt idx="588">
                        <c:v>-6.6725757166334304E-2</c:v>
                      </c:pt>
                      <c:pt idx="589">
                        <c:v>-6.6471802658361903E-2</c:v>
                      </c:pt>
                      <c:pt idx="590">
                        <c:v>-6.6118986152295306E-2</c:v>
                      </c:pt>
                      <c:pt idx="591">
                        <c:v>-6.5924613597326903E-2</c:v>
                      </c:pt>
                      <c:pt idx="592">
                        <c:v>-6.5630449894468201E-2</c:v>
                      </c:pt>
                      <c:pt idx="593">
                        <c:v>-6.5422526395518904E-2</c:v>
                      </c:pt>
                      <c:pt idx="594">
                        <c:v>-6.5128515790996197E-2</c:v>
                      </c:pt>
                      <c:pt idx="595">
                        <c:v>-6.4891552056334498E-2</c:v>
                      </c:pt>
                      <c:pt idx="596">
                        <c:v>-6.1316387264689201E-2</c:v>
                      </c:pt>
                      <c:pt idx="597">
                        <c:v>-6.2765763784442305E-2</c:v>
                      </c:pt>
                      <c:pt idx="598">
                        <c:v>-6.4513887675386405E-2</c:v>
                      </c:pt>
                      <c:pt idx="599">
                        <c:v>-6.4220404790535104E-2</c:v>
                      </c:pt>
                      <c:pt idx="600">
                        <c:v>-6.3872883792162202E-2</c:v>
                      </c:pt>
                      <c:pt idx="601">
                        <c:v>-6.3497103645367106E-2</c:v>
                      </c:pt>
                      <c:pt idx="602">
                        <c:v>-6.3284666863711397E-2</c:v>
                      </c:pt>
                      <c:pt idx="603">
                        <c:v>-6.3027987005303002E-2</c:v>
                      </c:pt>
                      <c:pt idx="604">
                        <c:v>-6.2709792820043506E-2</c:v>
                      </c:pt>
                      <c:pt idx="605">
                        <c:v>-6.2623187708500297E-2</c:v>
                      </c:pt>
                      <c:pt idx="606">
                        <c:v>-6.2415883764671103E-2</c:v>
                      </c:pt>
                      <c:pt idx="607">
                        <c:v>-6.2107002542563503E-2</c:v>
                      </c:pt>
                      <c:pt idx="608">
                        <c:v>-6.1997499818508599E-2</c:v>
                      </c:pt>
                      <c:pt idx="609">
                        <c:v>-6.1632043311486001E-2</c:v>
                      </c:pt>
                      <c:pt idx="610">
                        <c:v>-6.1456752899468899E-2</c:v>
                      </c:pt>
                      <c:pt idx="611">
                        <c:v>-6.1222907807165397E-2</c:v>
                      </c:pt>
                      <c:pt idx="612">
                        <c:v>-6.1106580653312599E-2</c:v>
                      </c:pt>
                      <c:pt idx="613">
                        <c:v>-6.07997563968177E-2</c:v>
                      </c:pt>
                      <c:pt idx="614">
                        <c:v>-6.0598883650255897E-2</c:v>
                      </c:pt>
                      <c:pt idx="615">
                        <c:v>-6.0414851016639702E-2</c:v>
                      </c:pt>
                      <c:pt idx="616">
                        <c:v>-6.0177882768894901E-2</c:v>
                      </c:pt>
                      <c:pt idx="617">
                        <c:v>-5.9975352878470202E-2</c:v>
                      </c:pt>
                      <c:pt idx="618">
                        <c:v>-5.9742292319465401E-2</c:v>
                      </c:pt>
                      <c:pt idx="619">
                        <c:v>-5.9534900526928801E-2</c:v>
                      </c:pt>
                      <c:pt idx="620">
                        <c:v>-5.9294117707514297E-2</c:v>
                      </c:pt>
                      <c:pt idx="621">
                        <c:v>-5.9133804496020702E-2</c:v>
                      </c:pt>
                      <c:pt idx="622">
                        <c:v>-5.8959807102527101E-2</c:v>
                      </c:pt>
                      <c:pt idx="623">
                        <c:v>-5.8755551951655501E-2</c:v>
                      </c:pt>
                      <c:pt idx="624">
                        <c:v>-5.8520586070202399E-2</c:v>
                      </c:pt>
                      <c:pt idx="625">
                        <c:v>-5.82881206078774E-2</c:v>
                      </c:pt>
                      <c:pt idx="626">
                        <c:v>-5.8147727843198702E-2</c:v>
                      </c:pt>
                      <c:pt idx="627">
                        <c:v>-5.7960796047634398E-2</c:v>
                      </c:pt>
                      <c:pt idx="628">
                        <c:v>-5.7734218588073698E-2</c:v>
                      </c:pt>
                      <c:pt idx="629">
                        <c:v>-5.7521503461944498E-2</c:v>
                      </c:pt>
                      <c:pt idx="630">
                        <c:v>-5.7378599537484101E-2</c:v>
                      </c:pt>
                      <c:pt idx="631">
                        <c:v>-5.7205630786995899E-2</c:v>
                      </c:pt>
                      <c:pt idx="632">
                        <c:v>-5.6999520402983603E-2</c:v>
                      </c:pt>
                      <c:pt idx="633">
                        <c:v>-5.6794939836974298E-2</c:v>
                      </c:pt>
                      <c:pt idx="634">
                        <c:v>-5.6577358593998699E-2</c:v>
                      </c:pt>
                      <c:pt idx="635">
                        <c:v>-5.6348443228590998E-2</c:v>
                      </c:pt>
                      <c:pt idx="636">
                        <c:v>-5.6137182630350703E-2</c:v>
                      </c:pt>
                      <c:pt idx="637">
                        <c:v>-5.5926568782214303E-2</c:v>
                      </c:pt>
                      <c:pt idx="638">
                        <c:v>-5.5768103846863197E-2</c:v>
                      </c:pt>
                      <c:pt idx="639">
                        <c:v>-5.5582424331136297E-2</c:v>
                      </c:pt>
                      <c:pt idx="640">
                        <c:v>-5.5458164615264503E-2</c:v>
                      </c:pt>
                      <c:pt idx="641">
                        <c:v>-5.5231444663469798E-2</c:v>
                      </c:pt>
                      <c:pt idx="642">
                        <c:v>-5.4967672688237199E-2</c:v>
                      </c:pt>
                      <c:pt idx="643">
                        <c:v>-5.4936148779942802E-2</c:v>
                      </c:pt>
                      <c:pt idx="644">
                        <c:v>-5.4799697549712999E-2</c:v>
                      </c:pt>
                      <c:pt idx="645">
                        <c:v>-5.4630734588576903E-2</c:v>
                      </c:pt>
                      <c:pt idx="646">
                        <c:v>-5.4350832180207302E-2</c:v>
                      </c:pt>
                      <c:pt idx="647">
                        <c:v>-5.4166733342891599E-2</c:v>
                      </c:pt>
                      <c:pt idx="648">
                        <c:v>-5.4013669059799201E-2</c:v>
                      </c:pt>
                      <c:pt idx="649">
                        <c:v>-5.3839907106545397E-2</c:v>
                      </c:pt>
                      <c:pt idx="650">
                        <c:v>-5.3723969884701399E-2</c:v>
                      </c:pt>
                      <c:pt idx="651">
                        <c:v>-5.3525161876400398E-2</c:v>
                      </c:pt>
                      <c:pt idx="652">
                        <c:v>-5.3237756436254197E-2</c:v>
                      </c:pt>
                      <c:pt idx="653">
                        <c:v>-5.3135228280578498E-2</c:v>
                      </c:pt>
                      <c:pt idx="654">
                        <c:v>-5.2996043382791097E-2</c:v>
                      </c:pt>
                      <c:pt idx="655">
                        <c:v>-5.2874447704671E-2</c:v>
                      </c:pt>
                      <c:pt idx="656">
                        <c:v>-5.2686938908813999E-2</c:v>
                      </c:pt>
                      <c:pt idx="657">
                        <c:v>-4.9238824137922098E-2</c:v>
                      </c:pt>
                      <c:pt idx="658">
                        <c:v>-5.22924526452214E-2</c:v>
                      </c:pt>
                      <c:pt idx="659">
                        <c:v>-5.2289020795570698E-2</c:v>
                      </c:pt>
                      <c:pt idx="660">
                        <c:v>-5.19985636170524E-2</c:v>
                      </c:pt>
                      <c:pt idx="661">
                        <c:v>-5.1861948478763999E-2</c:v>
                      </c:pt>
                      <c:pt idx="662">
                        <c:v>-5.1636915297879601E-2</c:v>
                      </c:pt>
                      <c:pt idx="663">
                        <c:v>-5.1195000278172101E-2</c:v>
                      </c:pt>
                      <c:pt idx="664">
                        <c:v>-5.1334277550594103E-2</c:v>
                      </c:pt>
                      <c:pt idx="665">
                        <c:v>-5.1147566050209099E-2</c:v>
                      </c:pt>
                      <c:pt idx="666">
                        <c:v>-5.0961102140954798E-2</c:v>
                      </c:pt>
                      <c:pt idx="667">
                        <c:v>-5.0858745292409302E-2</c:v>
                      </c:pt>
                      <c:pt idx="668">
                        <c:v>-5.0646437541489599E-2</c:v>
                      </c:pt>
                      <c:pt idx="669">
                        <c:v>-5.0436020153358997E-2</c:v>
                      </c:pt>
                      <c:pt idx="670">
                        <c:v>-5.03117994277106E-2</c:v>
                      </c:pt>
                      <c:pt idx="671">
                        <c:v>-5.02077237851234E-2</c:v>
                      </c:pt>
                      <c:pt idx="672">
                        <c:v>-5.0145705350591999E-2</c:v>
                      </c:pt>
                      <c:pt idx="673">
                        <c:v>-4.9931062171046203E-2</c:v>
                      </c:pt>
                      <c:pt idx="674">
                        <c:v>-4.9726830365349202E-2</c:v>
                      </c:pt>
                      <c:pt idx="675">
                        <c:v>-4.9616680129254499E-2</c:v>
                      </c:pt>
                      <c:pt idx="676">
                        <c:v>-4.9397748857910102E-2</c:v>
                      </c:pt>
                      <c:pt idx="677">
                        <c:v>-4.92424398956718E-2</c:v>
                      </c:pt>
                      <c:pt idx="678">
                        <c:v>-4.91229355770436E-2</c:v>
                      </c:pt>
                      <c:pt idx="679">
                        <c:v>-4.9014070528642498E-2</c:v>
                      </c:pt>
                      <c:pt idx="680">
                        <c:v>-4.4555328663655698E-2</c:v>
                      </c:pt>
                      <c:pt idx="681">
                        <c:v>-4.7801717254608897E-2</c:v>
                      </c:pt>
                      <c:pt idx="682">
                        <c:v>-4.8724297124293402E-2</c:v>
                      </c:pt>
                      <c:pt idx="683">
                        <c:v>-4.8502579903409497E-2</c:v>
                      </c:pt>
                      <c:pt idx="684">
                        <c:v>-4.8256950545960201E-2</c:v>
                      </c:pt>
                      <c:pt idx="685">
                        <c:v>-4.8157204994880499E-2</c:v>
                      </c:pt>
                      <c:pt idx="686">
                        <c:v>-4.7972146093966501E-2</c:v>
                      </c:pt>
                      <c:pt idx="687">
                        <c:v>-4.7877000159493199E-2</c:v>
                      </c:pt>
                      <c:pt idx="688">
                        <c:v>-4.7779478744403699E-2</c:v>
                      </c:pt>
                      <c:pt idx="689">
                        <c:v>-4.7578958965745301E-2</c:v>
                      </c:pt>
                      <c:pt idx="690">
                        <c:v>-4.7416487768543E-2</c:v>
                      </c:pt>
                      <c:pt idx="691">
                        <c:v>-4.7269950041817402E-2</c:v>
                      </c:pt>
                      <c:pt idx="692">
                        <c:v>-4.7150882424505297E-2</c:v>
                      </c:pt>
                      <c:pt idx="693">
                        <c:v>-4.69457510192305E-2</c:v>
                      </c:pt>
                      <c:pt idx="694">
                        <c:v>-4.6853359966031002E-2</c:v>
                      </c:pt>
                      <c:pt idx="695">
                        <c:v>-4.6715675878332703E-2</c:v>
                      </c:pt>
                      <c:pt idx="696">
                        <c:v>-4.65931135268986E-2</c:v>
                      </c:pt>
                      <c:pt idx="697">
                        <c:v>-4.6504359913317597E-2</c:v>
                      </c:pt>
                      <c:pt idx="698">
                        <c:v>-4.6304972773946303E-2</c:v>
                      </c:pt>
                      <c:pt idx="699">
                        <c:v>-4.6189551973100103E-2</c:v>
                      </c:pt>
                      <c:pt idx="700">
                        <c:v>-4.6050878085526901E-2</c:v>
                      </c:pt>
                      <c:pt idx="701">
                        <c:v>-4.5945011317159903E-2</c:v>
                      </c:pt>
                      <c:pt idx="702">
                        <c:v>-4.5732857721689002E-2</c:v>
                      </c:pt>
                      <c:pt idx="703">
                        <c:v>-4.5632047941571802E-2</c:v>
                      </c:pt>
                      <c:pt idx="704">
                        <c:v>-4.5497306011414503E-2</c:v>
                      </c:pt>
                      <c:pt idx="705">
                        <c:v>-4.53667473297137E-2</c:v>
                      </c:pt>
                      <c:pt idx="706">
                        <c:v>-4.5307597340166601E-2</c:v>
                      </c:pt>
                      <c:pt idx="707">
                        <c:v>-4.5158422386388501E-2</c:v>
                      </c:pt>
                      <c:pt idx="708">
                        <c:v>-4.5044606968223898E-2</c:v>
                      </c:pt>
                      <c:pt idx="709">
                        <c:v>-4.4932249402529399E-2</c:v>
                      </c:pt>
                      <c:pt idx="710">
                        <c:v>-4.4813014252271501E-2</c:v>
                      </c:pt>
                      <c:pt idx="711">
                        <c:v>-4.4676161878652303E-2</c:v>
                      </c:pt>
                      <c:pt idx="712">
                        <c:v>-4.4539351276037503E-2</c:v>
                      </c:pt>
                      <c:pt idx="713">
                        <c:v>-4.4392750419354303E-2</c:v>
                      </c:pt>
                      <c:pt idx="714">
                        <c:v>-4.4271158514463303E-2</c:v>
                      </c:pt>
                      <c:pt idx="715">
                        <c:v>-4.4181808267267697E-2</c:v>
                      </c:pt>
                      <c:pt idx="716">
                        <c:v>-4.4068547622515303E-2</c:v>
                      </c:pt>
                      <c:pt idx="717">
                        <c:v>-4.3924904555658999E-2</c:v>
                      </c:pt>
                      <c:pt idx="718">
                        <c:v>-4.38091014376637E-2</c:v>
                      </c:pt>
                      <c:pt idx="719">
                        <c:v>-4.3716279290825298E-2</c:v>
                      </c:pt>
                      <c:pt idx="720">
                        <c:v>-4.3661954441346601E-2</c:v>
                      </c:pt>
                      <c:pt idx="721">
                        <c:v>-4.3516759250481298E-2</c:v>
                      </c:pt>
                      <c:pt idx="722">
                        <c:v>-4.3344834067237901E-2</c:v>
                      </c:pt>
                      <c:pt idx="723">
                        <c:v>-4.3252789801340598E-2</c:v>
                      </c:pt>
                      <c:pt idx="724">
                        <c:v>-4.3164366788873101E-2</c:v>
                      </c:pt>
                      <c:pt idx="725">
                        <c:v>-4.3072424917494599E-2</c:v>
                      </c:pt>
                      <c:pt idx="726">
                        <c:v>-4.2943442066231803E-2</c:v>
                      </c:pt>
                      <c:pt idx="727">
                        <c:v>-4.2819542111058102E-2</c:v>
                      </c:pt>
                      <c:pt idx="728">
                        <c:v>-4.2767420314984199E-2</c:v>
                      </c:pt>
                      <c:pt idx="729">
                        <c:v>-4.2654979272036597E-2</c:v>
                      </c:pt>
                      <c:pt idx="730">
                        <c:v>-4.2551368970073798E-2</c:v>
                      </c:pt>
                      <c:pt idx="731">
                        <c:v>-4.2405857955351602E-2</c:v>
                      </c:pt>
                      <c:pt idx="732">
                        <c:v>-4.2253467986159698E-2</c:v>
                      </c:pt>
                      <c:pt idx="733">
                        <c:v>-4.0903920171890401E-2</c:v>
                      </c:pt>
                      <c:pt idx="734">
                        <c:v>-4.2214892640253902E-2</c:v>
                      </c:pt>
                      <c:pt idx="735">
                        <c:v>-4.2117386562069703E-2</c:v>
                      </c:pt>
                      <c:pt idx="736">
                        <c:v>-4.1990479973509999E-2</c:v>
                      </c:pt>
                      <c:pt idx="737">
                        <c:v>-4.1914920516944301E-2</c:v>
                      </c:pt>
                      <c:pt idx="738">
                        <c:v>-4.1779567006433302E-2</c:v>
                      </c:pt>
                      <c:pt idx="739">
                        <c:v>-4.17231077052286E-2</c:v>
                      </c:pt>
                      <c:pt idx="740">
                        <c:v>-4.1623708055006599E-2</c:v>
                      </c:pt>
                      <c:pt idx="741">
                        <c:v>-4.1508544061276402E-2</c:v>
                      </c:pt>
                      <c:pt idx="742">
                        <c:v>-4.1480570600444799E-2</c:v>
                      </c:pt>
                      <c:pt idx="743">
                        <c:v>-4.13235544886967E-2</c:v>
                      </c:pt>
                      <c:pt idx="744">
                        <c:v>-4.1288563888186303E-2</c:v>
                      </c:pt>
                      <c:pt idx="745">
                        <c:v>-4.12383301583285E-2</c:v>
                      </c:pt>
                      <c:pt idx="746">
                        <c:v>-3.8727900865224797E-2</c:v>
                      </c:pt>
                      <c:pt idx="747">
                        <c:v>-4.0910363675400303E-2</c:v>
                      </c:pt>
                      <c:pt idx="748">
                        <c:v>-4.0759709613525E-2</c:v>
                      </c:pt>
                      <c:pt idx="749">
                        <c:v>-4.0686487093879703E-2</c:v>
                      </c:pt>
                      <c:pt idx="750">
                        <c:v>-4.0575537340286898E-2</c:v>
                      </c:pt>
                      <c:pt idx="751">
                        <c:v>-4.0508935876581699E-2</c:v>
                      </c:pt>
                      <c:pt idx="752">
                        <c:v>-4.0445398099776701E-2</c:v>
                      </c:pt>
                      <c:pt idx="753">
                        <c:v>-4.0351111278163397E-2</c:v>
                      </c:pt>
                      <c:pt idx="754">
                        <c:v>-4.0265350257757002E-2</c:v>
                      </c:pt>
                      <c:pt idx="755">
                        <c:v>-4.0207372286649203E-2</c:v>
                      </c:pt>
                      <c:pt idx="756">
                        <c:v>-4.0182768776834403E-2</c:v>
                      </c:pt>
                      <c:pt idx="757">
                        <c:v>-4.0067335675367598E-2</c:v>
                      </c:pt>
                      <c:pt idx="758">
                        <c:v>-3.9977873860050403E-2</c:v>
                      </c:pt>
                      <c:pt idx="759">
                        <c:v>-3.9963722506536299E-2</c:v>
                      </c:pt>
                      <c:pt idx="760">
                        <c:v>-3.9826618656093299E-2</c:v>
                      </c:pt>
                      <c:pt idx="761">
                        <c:v>-3.9803050323291102E-2</c:v>
                      </c:pt>
                      <c:pt idx="762">
                        <c:v>-3.9732183682655402E-2</c:v>
                      </c:pt>
                      <c:pt idx="763">
                        <c:v>-3.96102033665802E-2</c:v>
                      </c:pt>
                      <c:pt idx="764">
                        <c:v>-3.9526219014953498E-2</c:v>
                      </c:pt>
                      <c:pt idx="765">
                        <c:v>-3.94700752366548E-2</c:v>
                      </c:pt>
                      <c:pt idx="766">
                        <c:v>-3.9341850924295402E-2</c:v>
                      </c:pt>
                      <c:pt idx="767">
                        <c:v>-3.93524403679072E-2</c:v>
                      </c:pt>
                      <c:pt idx="768">
                        <c:v>-3.9296979982413403E-2</c:v>
                      </c:pt>
                      <c:pt idx="769">
                        <c:v>-3.9198252697820797E-2</c:v>
                      </c:pt>
                      <c:pt idx="770">
                        <c:v>-3.91397843371648E-2</c:v>
                      </c:pt>
                      <c:pt idx="771">
                        <c:v>-3.90485544397811E-2</c:v>
                      </c:pt>
                      <c:pt idx="772">
                        <c:v>-3.9018150779442602E-2</c:v>
                      </c:pt>
                      <c:pt idx="773">
                        <c:v>-3.8910542517766301E-2</c:v>
                      </c:pt>
                      <c:pt idx="774">
                        <c:v>-3.8817109543989599E-2</c:v>
                      </c:pt>
                      <c:pt idx="775">
                        <c:v>-3.8726368414802197E-2</c:v>
                      </c:pt>
                      <c:pt idx="776">
                        <c:v>-3.87040553008728E-2</c:v>
                      </c:pt>
                      <c:pt idx="777">
                        <c:v>-3.8626936025282298E-2</c:v>
                      </c:pt>
                      <c:pt idx="778">
                        <c:v>-3.8556390588146999E-2</c:v>
                      </c:pt>
                      <c:pt idx="779">
                        <c:v>-3.8495116016379602E-2</c:v>
                      </c:pt>
                      <c:pt idx="780">
                        <c:v>-3.84378888529983E-2</c:v>
                      </c:pt>
                      <c:pt idx="781">
                        <c:v>-3.8355694551450499E-2</c:v>
                      </c:pt>
                      <c:pt idx="782">
                        <c:v>-3.8310820437915602E-2</c:v>
                      </c:pt>
                      <c:pt idx="783">
                        <c:v>-3.8222219867240198E-2</c:v>
                      </c:pt>
                      <c:pt idx="784">
                        <c:v>-3.8135129162517302E-2</c:v>
                      </c:pt>
                      <c:pt idx="785">
                        <c:v>-3.8095823667869302E-2</c:v>
                      </c:pt>
                      <c:pt idx="786">
                        <c:v>-3.80382238962505E-2</c:v>
                      </c:pt>
                      <c:pt idx="787">
                        <c:v>-3.8001777287054297E-2</c:v>
                      </c:pt>
                      <c:pt idx="788">
                        <c:v>-3.7904649741238798E-2</c:v>
                      </c:pt>
                      <c:pt idx="789">
                        <c:v>-3.7838073041614601E-2</c:v>
                      </c:pt>
                      <c:pt idx="790">
                        <c:v>-3.7819792881068598E-2</c:v>
                      </c:pt>
                      <c:pt idx="791">
                        <c:v>-3.7683986569991397E-2</c:v>
                      </c:pt>
                      <c:pt idx="792">
                        <c:v>-3.7653422220677503E-2</c:v>
                      </c:pt>
                      <c:pt idx="793">
                        <c:v>-3.7597497058625799E-2</c:v>
                      </c:pt>
                      <c:pt idx="794">
                        <c:v>-3.7533705180775402E-2</c:v>
                      </c:pt>
                      <c:pt idx="795">
                        <c:v>-3.6177216209215303E-2</c:v>
                      </c:pt>
                      <c:pt idx="796">
                        <c:v>-3.4484144879962798E-2</c:v>
                      </c:pt>
                      <c:pt idx="797">
                        <c:v>-3.7493143220898903E-2</c:v>
                      </c:pt>
                      <c:pt idx="798">
                        <c:v>-3.7368226047027997E-2</c:v>
                      </c:pt>
                      <c:pt idx="799">
                        <c:v>-3.7286626490717803E-2</c:v>
                      </c:pt>
                      <c:pt idx="800">
                        <c:v>-3.7153580469769798E-2</c:v>
                      </c:pt>
                      <c:pt idx="801">
                        <c:v>-3.7103139476551798E-2</c:v>
                      </c:pt>
                      <c:pt idx="802">
                        <c:v>-3.7052782947719298E-2</c:v>
                      </c:pt>
                      <c:pt idx="803">
                        <c:v>-3.6982273454761697E-2</c:v>
                      </c:pt>
                      <c:pt idx="804">
                        <c:v>-3.6897164514422501E-2</c:v>
                      </c:pt>
                      <c:pt idx="805">
                        <c:v>-3.6861231955804298E-2</c:v>
                      </c:pt>
                      <c:pt idx="806">
                        <c:v>-3.6787833945182702E-2</c:v>
                      </c:pt>
                      <c:pt idx="807">
                        <c:v>-3.6761159170818902E-2</c:v>
                      </c:pt>
                      <c:pt idx="808">
                        <c:v>-3.66552957994958E-2</c:v>
                      </c:pt>
                      <c:pt idx="809">
                        <c:v>-3.6614457155152401E-2</c:v>
                      </c:pt>
                      <c:pt idx="810">
                        <c:v>-3.6519626136604401E-2</c:v>
                      </c:pt>
                      <c:pt idx="811">
                        <c:v>-3.6301565396452497E-2</c:v>
                      </c:pt>
                      <c:pt idx="812">
                        <c:v>-3.6465793934464898E-2</c:v>
                      </c:pt>
                      <c:pt idx="813">
                        <c:v>-3.6373084211866899E-2</c:v>
                      </c:pt>
                      <c:pt idx="814">
                        <c:v>-3.6316966897232801E-2</c:v>
                      </c:pt>
                      <c:pt idx="815">
                        <c:v>-3.62529295362621E-2</c:v>
                      </c:pt>
                      <c:pt idx="816">
                        <c:v>-3.6172741511447698E-2</c:v>
                      </c:pt>
                      <c:pt idx="817">
                        <c:v>-3.6109250465881197E-2</c:v>
                      </c:pt>
                      <c:pt idx="818">
                        <c:v>-3.6043158654799602E-2</c:v>
                      </c:pt>
                      <c:pt idx="819">
                        <c:v>-3.6000955404057497E-2</c:v>
                      </c:pt>
                      <c:pt idx="820">
                        <c:v>-3.59581664851754E-2</c:v>
                      </c:pt>
                      <c:pt idx="821">
                        <c:v>-3.59000360597291E-2</c:v>
                      </c:pt>
                      <c:pt idx="822">
                        <c:v>-3.58064081429606E-2</c:v>
                      </c:pt>
                      <c:pt idx="823">
                        <c:v>-3.5757434344665197E-2</c:v>
                      </c:pt>
                      <c:pt idx="824">
                        <c:v>-3.57170564454318E-2</c:v>
                      </c:pt>
                      <c:pt idx="825">
                        <c:v>-3.5666221309369001E-2</c:v>
                      </c:pt>
                      <c:pt idx="826">
                        <c:v>-3.55853010364219E-2</c:v>
                      </c:pt>
                      <c:pt idx="827">
                        <c:v>-3.5597953607375103E-2</c:v>
                      </c:pt>
                      <c:pt idx="828">
                        <c:v>-3.5504192960783297E-2</c:v>
                      </c:pt>
                      <c:pt idx="829">
                        <c:v>-3.5476936141230701E-2</c:v>
                      </c:pt>
                      <c:pt idx="830">
                        <c:v>-3.53881794299679E-2</c:v>
                      </c:pt>
                      <c:pt idx="831">
                        <c:v>-3.5326216970584003E-2</c:v>
                      </c:pt>
                      <c:pt idx="832">
                        <c:v>-3.52861442620808E-2</c:v>
                      </c:pt>
                      <c:pt idx="833">
                        <c:v>-3.52214884179805E-2</c:v>
                      </c:pt>
                      <c:pt idx="834">
                        <c:v>-3.5144354895517302E-2</c:v>
                      </c:pt>
                      <c:pt idx="835">
                        <c:v>-3.5104042762913998E-2</c:v>
                      </c:pt>
                      <c:pt idx="836">
                        <c:v>-3.5083290470997799E-2</c:v>
                      </c:pt>
                      <c:pt idx="837">
                        <c:v>-3.4984231080571498E-2</c:v>
                      </c:pt>
                      <c:pt idx="838">
                        <c:v>-3.4939635811936598E-2</c:v>
                      </c:pt>
                      <c:pt idx="839">
                        <c:v>-3.4859287430496301E-2</c:v>
                      </c:pt>
                      <c:pt idx="840">
                        <c:v>-3.4824659509268899E-2</c:v>
                      </c:pt>
                      <c:pt idx="841">
                        <c:v>-3.4737214480362599E-2</c:v>
                      </c:pt>
                      <c:pt idx="842">
                        <c:v>-3.47097353557713E-2</c:v>
                      </c:pt>
                      <c:pt idx="843">
                        <c:v>-3.4680557202151498E-2</c:v>
                      </c:pt>
                      <c:pt idx="844">
                        <c:v>-3.4622625837187303E-2</c:v>
                      </c:pt>
                      <c:pt idx="845">
                        <c:v>-3.4549015416657697E-2</c:v>
                      </c:pt>
                      <c:pt idx="846">
                        <c:v>-3.45027830872493E-2</c:v>
                      </c:pt>
                      <c:pt idx="847">
                        <c:v>-3.4460535803830898E-2</c:v>
                      </c:pt>
                      <c:pt idx="848">
                        <c:v>-3.4379118901053302E-2</c:v>
                      </c:pt>
                      <c:pt idx="849">
                        <c:v>-3.4331503358562401E-2</c:v>
                      </c:pt>
                      <c:pt idx="850">
                        <c:v>-3.4298853870593997E-2</c:v>
                      </c:pt>
                      <c:pt idx="851">
                        <c:v>-3.42406082835107E-2</c:v>
                      </c:pt>
                      <c:pt idx="852">
                        <c:v>-3.4171514738488798E-2</c:v>
                      </c:pt>
                      <c:pt idx="853">
                        <c:v>-3.4146203209568703E-2</c:v>
                      </c:pt>
                      <c:pt idx="854">
                        <c:v>-3.4067055965960297E-2</c:v>
                      </c:pt>
                      <c:pt idx="855">
                        <c:v>-3.4017628292382203E-2</c:v>
                      </c:pt>
                      <c:pt idx="856">
                        <c:v>-3.39830353389797E-2</c:v>
                      </c:pt>
                      <c:pt idx="857">
                        <c:v>-3.3937367336086099E-2</c:v>
                      </c:pt>
                      <c:pt idx="858">
                        <c:v>-3.3872000243698699E-2</c:v>
                      </c:pt>
                      <c:pt idx="859">
                        <c:v>-3.3830033582741802E-2</c:v>
                      </c:pt>
                      <c:pt idx="860">
                        <c:v>-3.3810348178098998E-2</c:v>
                      </c:pt>
                      <c:pt idx="861">
                        <c:v>-3.3710722902972098E-2</c:v>
                      </c:pt>
                      <c:pt idx="862">
                        <c:v>-3.3674950224896097E-2</c:v>
                      </c:pt>
                      <c:pt idx="863">
                        <c:v>-3.3607704778688401E-2</c:v>
                      </c:pt>
                      <c:pt idx="864">
                        <c:v>-3.3570671488668297E-2</c:v>
                      </c:pt>
                      <c:pt idx="865">
                        <c:v>-3.3525894245762702E-2</c:v>
                      </c:pt>
                      <c:pt idx="866">
                        <c:v>-3.34660149961791E-2</c:v>
                      </c:pt>
                      <c:pt idx="867">
                        <c:v>-3.3419979113807403E-2</c:v>
                      </c:pt>
                      <c:pt idx="868">
                        <c:v>-3.3376160280544298E-2</c:v>
                      </c:pt>
                      <c:pt idx="869">
                        <c:v>-3.3312875560918498E-2</c:v>
                      </c:pt>
                      <c:pt idx="870">
                        <c:v>-3.3283269020246198E-2</c:v>
                      </c:pt>
                      <c:pt idx="871">
                        <c:v>-3.3228783172979399E-2</c:v>
                      </c:pt>
                      <c:pt idx="872">
                        <c:v>-3.31578514323237E-2</c:v>
                      </c:pt>
                      <c:pt idx="873">
                        <c:v>-3.3121931358003197E-2</c:v>
                      </c:pt>
                      <c:pt idx="874">
                        <c:v>-3.3088935809845198E-2</c:v>
                      </c:pt>
                      <c:pt idx="875">
                        <c:v>-3.3020134499379801E-2</c:v>
                      </c:pt>
                      <c:pt idx="876">
                        <c:v>-3.2958325565990203E-2</c:v>
                      </c:pt>
                      <c:pt idx="877">
                        <c:v>-3.2922968495861897E-2</c:v>
                      </c:pt>
                      <c:pt idx="878">
                        <c:v>-3.2891958685474003E-2</c:v>
                      </c:pt>
                      <c:pt idx="879">
                        <c:v>-3.2831360399364101E-2</c:v>
                      </c:pt>
                      <c:pt idx="880">
                        <c:v>-3.2775135788461501E-2</c:v>
                      </c:pt>
                      <c:pt idx="881">
                        <c:v>-3.27223861033374E-2</c:v>
                      </c:pt>
                      <c:pt idx="882">
                        <c:v>-3.2693146237041198E-2</c:v>
                      </c:pt>
                      <c:pt idx="883">
                        <c:v>-3.2635232769811E-2</c:v>
                      </c:pt>
                      <c:pt idx="884">
                        <c:v>-3.2572438020194001E-2</c:v>
                      </c:pt>
                      <c:pt idx="885">
                        <c:v>-3.2533084728832998E-2</c:v>
                      </c:pt>
                      <c:pt idx="886">
                        <c:v>-3.25088009384304E-2</c:v>
                      </c:pt>
                      <c:pt idx="887">
                        <c:v>-3.2457398319623E-2</c:v>
                      </c:pt>
                      <c:pt idx="888">
                        <c:v>-3.2410597007073397E-2</c:v>
                      </c:pt>
                      <c:pt idx="889">
                        <c:v>-3.2359553678067601E-2</c:v>
                      </c:pt>
                      <c:pt idx="890">
                        <c:v>-3.2259808743014498E-2</c:v>
                      </c:pt>
                      <c:pt idx="891">
                        <c:v>-3.2238539053777999E-2</c:v>
                      </c:pt>
                      <c:pt idx="892">
                        <c:v>-3.2202219382885797E-2</c:v>
                      </c:pt>
                      <c:pt idx="893">
                        <c:v>-3.2133985920573399E-2</c:v>
                      </c:pt>
                      <c:pt idx="894">
                        <c:v>-3.2106388351634298E-2</c:v>
                      </c:pt>
                      <c:pt idx="895">
                        <c:v>-3.2053982975041098E-2</c:v>
                      </c:pt>
                      <c:pt idx="896">
                        <c:v>-3.2006635580578403E-2</c:v>
                      </c:pt>
                      <c:pt idx="897">
                        <c:v>-3.1942582656703203E-2</c:v>
                      </c:pt>
                      <c:pt idx="898">
                        <c:v>-3.1922564149102203E-2</c:v>
                      </c:pt>
                      <c:pt idx="899">
                        <c:v>-3.1880360505677899E-2</c:v>
                      </c:pt>
                      <c:pt idx="900">
                        <c:v>-3.1793648321294402E-2</c:v>
                      </c:pt>
                      <c:pt idx="901">
                        <c:v>-3.1739428478945002E-2</c:v>
                      </c:pt>
                      <c:pt idx="902">
                        <c:v>-3.1697285862868199E-2</c:v>
                      </c:pt>
                      <c:pt idx="903">
                        <c:v>-3.1684416247632803E-2</c:v>
                      </c:pt>
                      <c:pt idx="904">
                        <c:v>-3.1621160834414901E-2</c:v>
                      </c:pt>
                      <c:pt idx="905">
                        <c:v>-3.1573680056529101E-2</c:v>
                      </c:pt>
                      <c:pt idx="906">
                        <c:v>-3.1542973388324E-2</c:v>
                      </c:pt>
                      <c:pt idx="907">
                        <c:v>-3.14633310353288E-2</c:v>
                      </c:pt>
                      <c:pt idx="908">
                        <c:v>-3.1431318323834702E-2</c:v>
                      </c:pt>
                      <c:pt idx="909">
                        <c:v>-3.1241842589454501E-2</c:v>
                      </c:pt>
                      <c:pt idx="910">
                        <c:v>-3.1401692626292298E-2</c:v>
                      </c:pt>
                      <c:pt idx="911">
                        <c:v>-3.13641013906674E-2</c:v>
                      </c:pt>
                      <c:pt idx="912">
                        <c:v>-3.1304983403091298E-2</c:v>
                      </c:pt>
                      <c:pt idx="913">
                        <c:v>-3.1243715706076799E-2</c:v>
                      </c:pt>
                      <c:pt idx="914">
                        <c:v>-3.1163421158194701E-2</c:v>
                      </c:pt>
                      <c:pt idx="915">
                        <c:v>-3.1153302873295902E-2</c:v>
                      </c:pt>
                      <c:pt idx="916">
                        <c:v>-3.1086632665468301E-2</c:v>
                      </c:pt>
                      <c:pt idx="917">
                        <c:v>-3.1055310851234901E-2</c:v>
                      </c:pt>
                      <c:pt idx="918">
                        <c:v>-3.0991535210109802E-2</c:v>
                      </c:pt>
                      <c:pt idx="919">
                        <c:v>-3.0957920449390799E-2</c:v>
                      </c:pt>
                      <c:pt idx="920">
                        <c:v>-3.09148949166583E-2</c:v>
                      </c:pt>
                      <c:pt idx="921">
                        <c:v>-3.0860732449146701E-2</c:v>
                      </c:pt>
                      <c:pt idx="922">
                        <c:v>-3.0823435655467E-2</c:v>
                      </c:pt>
                      <c:pt idx="923">
                        <c:v>-3.0775423513080099E-2</c:v>
                      </c:pt>
                      <c:pt idx="924">
                        <c:v>-3.07117151392413E-2</c:v>
                      </c:pt>
                      <c:pt idx="925">
                        <c:v>-3.06851614732894E-2</c:v>
                      </c:pt>
                      <c:pt idx="926">
                        <c:v>-3.0686419622943401E-2</c:v>
                      </c:pt>
                      <c:pt idx="927">
                        <c:v>-3.0646632489958501E-2</c:v>
                      </c:pt>
                      <c:pt idx="928">
                        <c:v>-3.0559627325436E-2</c:v>
                      </c:pt>
                      <c:pt idx="929">
                        <c:v>-3.05130566077145E-2</c:v>
                      </c:pt>
                      <c:pt idx="930">
                        <c:v>-3.0452926284298899E-2</c:v>
                      </c:pt>
                      <c:pt idx="931">
                        <c:v>-3.0431071722110001E-2</c:v>
                      </c:pt>
                      <c:pt idx="932">
                        <c:v>-3.03716969793313E-2</c:v>
                      </c:pt>
                      <c:pt idx="933">
                        <c:v>-3.03760703488259E-2</c:v>
                      </c:pt>
                      <c:pt idx="934">
                        <c:v>-3.03157516814508E-2</c:v>
                      </c:pt>
                      <c:pt idx="935">
                        <c:v>-3.02908644048017E-2</c:v>
                      </c:pt>
                      <c:pt idx="936">
                        <c:v>-3.02606121495918E-2</c:v>
                      </c:pt>
                      <c:pt idx="937">
                        <c:v>-3.0206057872382199E-2</c:v>
                      </c:pt>
                      <c:pt idx="938">
                        <c:v>-3.0174049979556899E-2</c:v>
                      </c:pt>
                      <c:pt idx="939">
                        <c:v>-3.0064768546976098E-2</c:v>
                      </c:pt>
                      <c:pt idx="940">
                        <c:v>-3.0083803580501001E-2</c:v>
                      </c:pt>
                      <c:pt idx="941">
                        <c:v>-3.0016756813945E-2</c:v>
                      </c:pt>
                      <c:pt idx="942">
                        <c:v>-2.9998927958736599E-2</c:v>
                      </c:pt>
                      <c:pt idx="943">
                        <c:v>-2.9939651552396199E-2</c:v>
                      </c:pt>
                      <c:pt idx="944">
                        <c:v>-2.9922281743918099E-2</c:v>
                      </c:pt>
                      <c:pt idx="945">
                        <c:v>-2.98501130716716E-2</c:v>
                      </c:pt>
                      <c:pt idx="946">
                        <c:v>-2.98135648633145E-2</c:v>
                      </c:pt>
                      <c:pt idx="947">
                        <c:v>-2.9776550652606901E-2</c:v>
                      </c:pt>
                      <c:pt idx="948">
                        <c:v>-2.9723380521685602E-2</c:v>
                      </c:pt>
                      <c:pt idx="949">
                        <c:v>-2.9687401991994801E-2</c:v>
                      </c:pt>
                      <c:pt idx="950">
                        <c:v>-2.9650509151745601E-2</c:v>
                      </c:pt>
                      <c:pt idx="951">
                        <c:v>-2.9610986155063801E-2</c:v>
                      </c:pt>
                      <c:pt idx="952">
                        <c:v>-2.9516979147860101E-2</c:v>
                      </c:pt>
                      <c:pt idx="953">
                        <c:v>-2.95411420131995E-2</c:v>
                      </c:pt>
                      <c:pt idx="954">
                        <c:v>-2.9481102345534301E-2</c:v>
                      </c:pt>
                      <c:pt idx="955">
                        <c:v>-2.9454421128071999E-2</c:v>
                      </c:pt>
                      <c:pt idx="956">
                        <c:v>-2.94009805018959E-2</c:v>
                      </c:pt>
                      <c:pt idx="957">
                        <c:v>-2.93444896194065E-2</c:v>
                      </c:pt>
                      <c:pt idx="958">
                        <c:v>-2.9322727003971601E-2</c:v>
                      </c:pt>
                      <c:pt idx="959">
                        <c:v>-2.9289032533172301E-2</c:v>
                      </c:pt>
                      <c:pt idx="960">
                        <c:v>-2.9225182803690498E-2</c:v>
                      </c:pt>
                      <c:pt idx="961">
                        <c:v>-2.9183207556932399E-2</c:v>
                      </c:pt>
                      <c:pt idx="962">
                        <c:v>-2.9207016702031699E-2</c:v>
                      </c:pt>
                      <c:pt idx="963">
                        <c:v>-2.9099981636372702E-2</c:v>
                      </c:pt>
                      <c:pt idx="964">
                        <c:v>-2.90960359922229E-2</c:v>
                      </c:pt>
                      <c:pt idx="965">
                        <c:v>-2.9087211371029199E-2</c:v>
                      </c:pt>
                      <c:pt idx="966">
                        <c:v>-2.9004836130364801E-2</c:v>
                      </c:pt>
                      <c:pt idx="967">
                        <c:v>-2.8975972530500702E-2</c:v>
                      </c:pt>
                      <c:pt idx="968">
                        <c:v>-2.8635093487378999E-2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85C-45A5-AB0E-2AFC830AC175}"/>
                  </c:ext>
                </c:extLst>
              </c15:ser>
            </c15:filteredScatterSeries>
          </c:ext>
        </c:extLst>
      </c:scatterChart>
      <c:valAx>
        <c:axId val="758603792"/>
        <c:scaling>
          <c:orientation val="minMax"/>
          <c:max val="16000"/>
          <c:min val="-1600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Bdc [Oe]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810560"/>
        <c:crosses val="autoZero"/>
        <c:crossBetween val="midCat"/>
        <c:majorUnit val="4000"/>
      </c:valAx>
      <c:valAx>
        <c:axId val="81181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m [emu]</a:t>
                </a:r>
              </a:p>
            </c:rich>
          </c:tx>
          <c:layout>
            <c:manualLayout>
              <c:xMode val="edge"/>
              <c:yMode val="edge"/>
              <c:x val="8.2203408854646907E-3"/>
              <c:y val="0.222480307138347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60379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31794839850882E-2"/>
          <c:y val="4.7082784086217799E-2"/>
          <c:w val="0.94630700419954483"/>
          <c:h val="0.91720496742243895"/>
        </c:manualLayout>
      </c:layout>
      <c:scatterChart>
        <c:scatterStyle val="lineMarker"/>
        <c:varyColors val="0"/>
        <c:ser>
          <c:idx val="9"/>
          <c:order val="0"/>
          <c:tx>
            <c:v>virg (Cu)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data_Loop!$BD$13:$BD$7519</c:f>
              <c:numCache>
                <c:formatCode>General</c:formatCode>
                <c:ptCount val="7507"/>
                <c:pt idx="0">
                  <c:v>5.9099473059177399E-2</c:v>
                </c:pt>
                <c:pt idx="1">
                  <c:v>1.17898537218571</c:v>
                </c:pt>
                <c:pt idx="2">
                  <c:v>2.8510217070579502</c:v>
                </c:pt>
                <c:pt idx="3">
                  <c:v>4.7339012622833296</c:v>
                </c:pt>
                <c:pt idx="4">
                  <c:v>6.7392001152038601</c:v>
                </c:pt>
                <c:pt idx="5">
                  <c:v>8.7912063598632795</c:v>
                </c:pt>
                <c:pt idx="6">
                  <c:v>10.7624521255493</c:v>
                </c:pt>
                <c:pt idx="7">
                  <c:v>12.7609028816223</c:v>
                </c:pt>
                <c:pt idx="8">
                  <c:v>14.772534370422401</c:v>
                </c:pt>
                <c:pt idx="9">
                  <c:v>16.796916961669901</c:v>
                </c:pt>
                <c:pt idx="10">
                  <c:v>18.7962102890015</c:v>
                </c:pt>
                <c:pt idx="11">
                  <c:v>20.770384788513201</c:v>
                </c:pt>
                <c:pt idx="12">
                  <c:v>22.7697076797485</c:v>
                </c:pt>
                <c:pt idx="13">
                  <c:v>24.794178962707502</c:v>
                </c:pt>
                <c:pt idx="14">
                  <c:v>26.7432041168213</c:v>
                </c:pt>
                <c:pt idx="15">
                  <c:v>28.729952812194799</c:v>
                </c:pt>
                <c:pt idx="16">
                  <c:v>30.754424095153801</c:v>
                </c:pt>
                <c:pt idx="17">
                  <c:v>32.766320228576703</c:v>
                </c:pt>
                <c:pt idx="18">
                  <c:v>34.765642166137702</c:v>
                </c:pt>
                <c:pt idx="19">
                  <c:v>36.689519882202198</c:v>
                </c:pt>
                <c:pt idx="20">
                  <c:v>38.701417922973597</c:v>
                </c:pt>
                <c:pt idx="21">
                  <c:v>40.713314056396499</c:v>
                </c:pt>
                <c:pt idx="22">
                  <c:v>42.750360488891602</c:v>
                </c:pt>
                <c:pt idx="23">
                  <c:v>44.737108230590799</c:v>
                </c:pt>
                <c:pt idx="24">
                  <c:v>46.723794937133803</c:v>
                </c:pt>
                <c:pt idx="25">
                  <c:v>48.735631942749002</c:v>
                </c:pt>
                <c:pt idx="26">
                  <c:v>50.760223388671903</c:v>
                </c:pt>
                <c:pt idx="27">
                  <c:v>52.772239685058601</c:v>
                </c:pt>
                <c:pt idx="28">
                  <c:v>54.796712875366197</c:v>
                </c:pt>
                <c:pt idx="29">
                  <c:v>56.770887374877901</c:v>
                </c:pt>
                <c:pt idx="30">
                  <c:v>58.669492721557603</c:v>
                </c:pt>
                <c:pt idx="31">
                  <c:v>60.6309719085693</c:v>
                </c:pt>
                <c:pt idx="32">
                  <c:v>62.693286895751903</c:v>
                </c:pt>
                <c:pt idx="33">
                  <c:v>64.755603790283203</c:v>
                </c:pt>
                <c:pt idx="34">
                  <c:v>66.666786193847699</c:v>
                </c:pt>
                <c:pt idx="35">
                  <c:v>68.678684234619098</c:v>
                </c:pt>
                <c:pt idx="36">
                  <c:v>70.740997314453097</c:v>
                </c:pt>
                <c:pt idx="37">
                  <c:v>72.715171813964801</c:v>
                </c:pt>
                <c:pt idx="38">
                  <c:v>74.764675140380902</c:v>
                </c:pt>
                <c:pt idx="39">
                  <c:v>76.776569366455107</c:v>
                </c:pt>
                <c:pt idx="40">
                  <c:v>78.700443267822294</c:v>
                </c:pt>
                <c:pt idx="41">
                  <c:v>80.750061035156193</c:v>
                </c:pt>
                <c:pt idx="42">
                  <c:v>82.774654388427706</c:v>
                </c:pt>
                <c:pt idx="43">
                  <c:v>84.698413848876996</c:v>
                </c:pt>
                <c:pt idx="44">
                  <c:v>86.6851615905762</c:v>
                </c:pt>
                <c:pt idx="45">
                  <c:v>88.709632873535199</c:v>
                </c:pt>
                <c:pt idx="46">
                  <c:v>90.771705627441406</c:v>
                </c:pt>
                <c:pt idx="47">
                  <c:v>92.771030426025405</c:v>
                </c:pt>
                <c:pt idx="48">
                  <c:v>94.757785797119098</c:v>
                </c:pt>
                <c:pt idx="49">
                  <c:v>96.757339477539105</c:v>
                </c:pt>
                <c:pt idx="50">
                  <c:v>98.656063079833999</c:v>
                </c:pt>
                <c:pt idx="51">
                  <c:v>100.604858398438</c:v>
                </c:pt>
                <c:pt idx="52">
                  <c:v>102.64190673828099</c:v>
                </c:pt>
                <c:pt idx="53">
                  <c:v>104.716674804688</c:v>
                </c:pt>
                <c:pt idx="54">
                  <c:v>106.753719329834</c:v>
                </c:pt>
                <c:pt idx="55">
                  <c:v>108.715320587158</c:v>
                </c:pt>
                <c:pt idx="56">
                  <c:v>110.63942718505901</c:v>
                </c:pt>
                <c:pt idx="57">
                  <c:v>112.701854705811</c:v>
                </c:pt>
                <c:pt idx="58">
                  <c:v>114.713520050049</c:v>
                </c:pt>
                <c:pt idx="59">
                  <c:v>116.637161254883</c:v>
                </c:pt>
                <c:pt idx="60">
                  <c:v>118.68678283691401</c:v>
                </c:pt>
                <c:pt idx="61">
                  <c:v>120.736404418945</c:v>
                </c:pt>
                <c:pt idx="62">
                  <c:v>122.672855377197</c:v>
                </c:pt>
                <c:pt idx="63">
                  <c:v>124.60930633544901</c:v>
                </c:pt>
                <c:pt idx="64">
                  <c:v>126.684074401855</c:v>
                </c:pt>
                <c:pt idx="65">
                  <c:v>128.695964813232</c:v>
                </c:pt>
                <c:pt idx="66">
                  <c:v>130.670372009277</c:v>
                </c:pt>
                <c:pt idx="67">
                  <c:v>132.64455413818399</c:v>
                </c:pt>
                <c:pt idx="68">
                  <c:v>134.65621948242199</c:v>
                </c:pt>
                <c:pt idx="69">
                  <c:v>136.64296722412101</c:v>
                </c:pt>
                <c:pt idx="70">
                  <c:v>138.68024444580101</c:v>
                </c:pt>
                <c:pt idx="71">
                  <c:v>140.71752166748001</c:v>
                </c:pt>
                <c:pt idx="72">
                  <c:v>142.65397644043</c:v>
                </c:pt>
                <c:pt idx="73">
                  <c:v>144.65329742431601</c:v>
                </c:pt>
                <c:pt idx="74">
                  <c:v>146.652381896973</c:v>
                </c:pt>
                <c:pt idx="75">
                  <c:v>148.66404724121099</c:v>
                </c:pt>
                <c:pt idx="76">
                  <c:v>150.65079498291001</c:v>
                </c:pt>
                <c:pt idx="77">
                  <c:v>152.68783569335901</c:v>
                </c:pt>
                <c:pt idx="78">
                  <c:v>154.68715667724601</c:v>
                </c:pt>
                <c:pt idx="79">
                  <c:v>156.661338806152</c:v>
                </c:pt>
                <c:pt idx="80">
                  <c:v>158.67324066162101</c:v>
                </c:pt>
                <c:pt idx="81">
                  <c:v>160.67256164550801</c:v>
                </c:pt>
                <c:pt idx="82">
                  <c:v>162.62158966064499</c:v>
                </c:pt>
                <c:pt idx="83">
                  <c:v>164.67120361328099</c:v>
                </c:pt>
                <c:pt idx="84">
                  <c:v>166.78369140625</c:v>
                </c:pt>
                <c:pt idx="85">
                  <c:v>168.69499969482399</c:v>
                </c:pt>
                <c:pt idx="86">
                  <c:v>170.63145446777301</c:v>
                </c:pt>
                <c:pt idx="87">
                  <c:v>172.58047485351599</c:v>
                </c:pt>
                <c:pt idx="88">
                  <c:v>174.61751556396499</c:v>
                </c:pt>
                <c:pt idx="89">
                  <c:v>176.65456390380899</c:v>
                </c:pt>
                <c:pt idx="90">
                  <c:v>178.540718078613</c:v>
                </c:pt>
                <c:pt idx="91">
                  <c:v>180.577766418457</c:v>
                </c:pt>
                <c:pt idx="92">
                  <c:v>182.63996124267601</c:v>
                </c:pt>
                <c:pt idx="93">
                  <c:v>184.61413574218699</c:v>
                </c:pt>
                <c:pt idx="94">
                  <c:v>186.626258850098</c:v>
                </c:pt>
                <c:pt idx="95">
                  <c:v>188.65049743652301</c:v>
                </c:pt>
                <c:pt idx="96">
                  <c:v>190.62467956543</c:v>
                </c:pt>
                <c:pt idx="97">
                  <c:v>192.64914703369101</c:v>
                </c:pt>
                <c:pt idx="98">
                  <c:v>194.61074066162101</c:v>
                </c:pt>
                <c:pt idx="99">
                  <c:v>196.572341918945</c:v>
                </c:pt>
                <c:pt idx="100">
                  <c:v>198.64712524414099</c:v>
                </c:pt>
                <c:pt idx="101">
                  <c:v>200.64691162109401</c:v>
                </c:pt>
                <c:pt idx="102">
                  <c:v>202.57032012939499</c:v>
                </c:pt>
                <c:pt idx="103">
                  <c:v>204.556602478027</c:v>
                </c:pt>
                <c:pt idx="104">
                  <c:v>206.6318359375</c:v>
                </c:pt>
                <c:pt idx="105">
                  <c:v>208.618576049805</c:v>
                </c:pt>
                <c:pt idx="106">
                  <c:v>210.63000488281301</c:v>
                </c:pt>
                <c:pt idx="107">
                  <c:v>212.62933349609401</c:v>
                </c:pt>
                <c:pt idx="108">
                  <c:v>214.61654663085901</c:v>
                </c:pt>
                <c:pt idx="109">
                  <c:v>216.59072875976599</c:v>
                </c:pt>
                <c:pt idx="110">
                  <c:v>218.52717590332</c:v>
                </c:pt>
                <c:pt idx="111">
                  <c:v>220.53953552246099</c:v>
                </c:pt>
                <c:pt idx="112">
                  <c:v>222.513710021973</c:v>
                </c:pt>
                <c:pt idx="113">
                  <c:v>224.537712097168</c:v>
                </c:pt>
                <c:pt idx="114">
                  <c:v>226.52399444580101</c:v>
                </c:pt>
                <c:pt idx="115">
                  <c:v>228.548942565918</c:v>
                </c:pt>
                <c:pt idx="116">
                  <c:v>230.66189575195301</c:v>
                </c:pt>
                <c:pt idx="117">
                  <c:v>232.64817047119101</c:v>
                </c:pt>
                <c:pt idx="118">
                  <c:v>234.60977935791001</c:v>
                </c:pt>
                <c:pt idx="119">
                  <c:v>236.65986633300801</c:v>
                </c:pt>
                <c:pt idx="120">
                  <c:v>238.646614074707</c:v>
                </c:pt>
                <c:pt idx="121">
                  <c:v>240.57048797607399</c:v>
                </c:pt>
                <c:pt idx="122">
                  <c:v>242.607536315918</c:v>
                </c:pt>
                <c:pt idx="123">
                  <c:v>244.65715789794899</c:v>
                </c:pt>
                <c:pt idx="124">
                  <c:v>246.64390563964801</c:v>
                </c:pt>
                <c:pt idx="125">
                  <c:v>248.555213928223</c:v>
                </c:pt>
                <c:pt idx="126">
                  <c:v>250.528923034668</c:v>
                </c:pt>
                <c:pt idx="127">
                  <c:v>252.55291748046901</c:v>
                </c:pt>
                <c:pt idx="128">
                  <c:v>254.56480407714801</c:v>
                </c:pt>
                <c:pt idx="129">
                  <c:v>256.69034576415999</c:v>
                </c:pt>
                <c:pt idx="130">
                  <c:v>258.71528625488298</c:v>
                </c:pt>
                <c:pt idx="131">
                  <c:v>260.58885192871099</c:v>
                </c:pt>
                <c:pt idx="132">
                  <c:v>262.52529907226602</c:v>
                </c:pt>
                <c:pt idx="133">
                  <c:v>264.51158142089798</c:v>
                </c:pt>
                <c:pt idx="134">
                  <c:v>266.53605651855497</c:v>
                </c:pt>
                <c:pt idx="135">
                  <c:v>268.54795837402298</c:v>
                </c:pt>
                <c:pt idx="136">
                  <c:v>270.55986022949202</c:v>
                </c:pt>
                <c:pt idx="137">
                  <c:v>272.60995483398398</c:v>
                </c:pt>
                <c:pt idx="138">
                  <c:v>274.57154846191401</c:v>
                </c:pt>
                <c:pt idx="139">
                  <c:v>276.52056884765602</c:v>
                </c:pt>
                <c:pt idx="140">
                  <c:v>278.62002563476602</c:v>
                </c:pt>
                <c:pt idx="141">
                  <c:v>280.61935424804699</c:v>
                </c:pt>
                <c:pt idx="142">
                  <c:v>282.56884765625</c:v>
                </c:pt>
                <c:pt idx="143">
                  <c:v>284.56817626953102</c:v>
                </c:pt>
                <c:pt idx="144">
                  <c:v>286.56748962402298</c:v>
                </c:pt>
                <c:pt idx="145">
                  <c:v>288.57937622070301</c:v>
                </c:pt>
                <c:pt idx="146">
                  <c:v>290.64157104492199</c:v>
                </c:pt>
                <c:pt idx="147">
                  <c:v>292.70376586914102</c:v>
                </c:pt>
                <c:pt idx="148">
                  <c:v>294.58992004394503</c:v>
                </c:pt>
                <c:pt idx="149">
                  <c:v>296.50074768066401</c:v>
                </c:pt>
                <c:pt idx="150">
                  <c:v>298.48703002929699</c:v>
                </c:pt>
                <c:pt idx="151">
                  <c:v>300.51197814941401</c:v>
                </c:pt>
                <c:pt idx="152">
                  <c:v>302.52388000488298</c:v>
                </c:pt>
                <c:pt idx="153">
                  <c:v>304.52320861816401</c:v>
                </c:pt>
                <c:pt idx="154">
                  <c:v>306.51042175292997</c:v>
                </c:pt>
                <c:pt idx="155">
                  <c:v>308.48457336425798</c:v>
                </c:pt>
                <c:pt idx="156">
                  <c:v>310.49647521972702</c:v>
                </c:pt>
                <c:pt idx="157">
                  <c:v>312.57080078125</c:v>
                </c:pt>
                <c:pt idx="158">
                  <c:v>314.55754089355497</c:v>
                </c:pt>
                <c:pt idx="159">
                  <c:v>316.49397277832003</c:v>
                </c:pt>
                <c:pt idx="160">
                  <c:v>318.51844787597702</c:v>
                </c:pt>
                <c:pt idx="161">
                  <c:v>320.49310302734398</c:v>
                </c:pt>
                <c:pt idx="162">
                  <c:v>322.50498962402298</c:v>
                </c:pt>
                <c:pt idx="163">
                  <c:v>324.52899169921898</c:v>
                </c:pt>
                <c:pt idx="164">
                  <c:v>326.51574707031301</c:v>
                </c:pt>
                <c:pt idx="165">
                  <c:v>328.50296020507801</c:v>
                </c:pt>
                <c:pt idx="166">
                  <c:v>330.47712707519503</c:v>
                </c:pt>
                <c:pt idx="167">
                  <c:v>332.45083618164102</c:v>
                </c:pt>
                <c:pt idx="168">
                  <c:v>334.48742675781199</c:v>
                </c:pt>
                <c:pt idx="169">
                  <c:v>336.49978637695301</c:v>
                </c:pt>
                <c:pt idx="170">
                  <c:v>338.43623352050798</c:v>
                </c:pt>
                <c:pt idx="171">
                  <c:v>340.43556213378901</c:v>
                </c:pt>
                <c:pt idx="172">
                  <c:v>342.49822998046898</c:v>
                </c:pt>
                <c:pt idx="173">
                  <c:v>344.48451232910202</c:v>
                </c:pt>
                <c:pt idx="174">
                  <c:v>346.45867919921898</c:v>
                </c:pt>
                <c:pt idx="175">
                  <c:v>348.48361206054699</c:v>
                </c:pt>
                <c:pt idx="176">
                  <c:v>350.44520568847702</c:v>
                </c:pt>
                <c:pt idx="177">
                  <c:v>352.44453430175798</c:v>
                </c:pt>
                <c:pt idx="178">
                  <c:v>354.53189086914102</c:v>
                </c:pt>
                <c:pt idx="179">
                  <c:v>356.53073120117199</c:v>
                </c:pt>
                <c:pt idx="180">
                  <c:v>358.50489807128901</c:v>
                </c:pt>
                <c:pt idx="181">
                  <c:v>360.51679992675798</c:v>
                </c:pt>
                <c:pt idx="182">
                  <c:v>362.490966796875</c:v>
                </c:pt>
                <c:pt idx="183">
                  <c:v>364.50286865234398</c:v>
                </c:pt>
                <c:pt idx="184">
                  <c:v>366.52735900878901</c:v>
                </c:pt>
                <c:pt idx="185">
                  <c:v>368.50199890136702</c:v>
                </c:pt>
                <c:pt idx="186">
                  <c:v>370.45100402832003</c:v>
                </c:pt>
                <c:pt idx="187">
                  <c:v>372.50013732910202</c:v>
                </c:pt>
                <c:pt idx="188">
                  <c:v>374.62522888183599</c:v>
                </c:pt>
                <c:pt idx="189">
                  <c:v>376.58638000488298</c:v>
                </c:pt>
                <c:pt idx="190">
                  <c:v>378.535400390625</c:v>
                </c:pt>
                <c:pt idx="191">
                  <c:v>380.54823303222702</c:v>
                </c:pt>
                <c:pt idx="192">
                  <c:v>382.44696044921898</c:v>
                </c:pt>
                <c:pt idx="193">
                  <c:v>384.421142578125</c:v>
                </c:pt>
                <c:pt idx="194">
                  <c:v>386.43302917480497</c:v>
                </c:pt>
                <c:pt idx="195">
                  <c:v>388.41978454589798</c:v>
                </c:pt>
                <c:pt idx="196">
                  <c:v>390.48196411132801</c:v>
                </c:pt>
                <c:pt idx="197">
                  <c:v>392.49385070800798</c:v>
                </c:pt>
                <c:pt idx="198">
                  <c:v>394.46804809570301</c:v>
                </c:pt>
                <c:pt idx="199">
                  <c:v>396.47901916503901</c:v>
                </c:pt>
                <c:pt idx="200">
                  <c:v>398.49090576171898</c:v>
                </c:pt>
                <c:pt idx="201">
                  <c:v>400.50372314453102</c:v>
                </c:pt>
                <c:pt idx="202">
                  <c:v>402.45274353027298</c:v>
                </c:pt>
                <c:pt idx="203">
                  <c:v>404.42691040039102</c:v>
                </c:pt>
                <c:pt idx="204">
                  <c:v>406.46302795410202</c:v>
                </c:pt>
                <c:pt idx="205">
                  <c:v>408.43721008300798</c:v>
                </c:pt>
                <c:pt idx="206">
                  <c:v>410.42395019531301</c:v>
                </c:pt>
                <c:pt idx="207">
                  <c:v>412.42327880859398</c:v>
                </c:pt>
                <c:pt idx="208">
                  <c:v>414.38581848144503</c:v>
                </c:pt>
                <c:pt idx="209">
                  <c:v>416.42190551757801</c:v>
                </c:pt>
                <c:pt idx="210">
                  <c:v>418.47151184082003</c:v>
                </c:pt>
                <c:pt idx="211">
                  <c:v>420.42147827148398</c:v>
                </c:pt>
                <c:pt idx="212">
                  <c:v>422.42080688476602</c:v>
                </c:pt>
                <c:pt idx="213">
                  <c:v>424.50816345214798</c:v>
                </c:pt>
                <c:pt idx="214">
                  <c:v>426.53263854980497</c:v>
                </c:pt>
                <c:pt idx="215">
                  <c:v>428.48165893554699</c:v>
                </c:pt>
                <c:pt idx="216">
                  <c:v>430.50614929199202</c:v>
                </c:pt>
                <c:pt idx="217">
                  <c:v>432.49288940429699</c:v>
                </c:pt>
                <c:pt idx="218">
                  <c:v>434.45353698730497</c:v>
                </c:pt>
                <c:pt idx="219">
                  <c:v>436.45286560058599</c:v>
                </c:pt>
                <c:pt idx="220">
                  <c:v>438.44055175781199</c:v>
                </c:pt>
                <c:pt idx="221">
                  <c:v>440.46502685546898</c:v>
                </c:pt>
                <c:pt idx="222">
                  <c:v>442.50112915039102</c:v>
                </c:pt>
                <c:pt idx="223">
                  <c:v>444.53817749023398</c:v>
                </c:pt>
                <c:pt idx="224">
                  <c:v>446.47557067871099</c:v>
                </c:pt>
                <c:pt idx="225">
                  <c:v>448.42459106445301</c:v>
                </c:pt>
                <c:pt idx="226">
                  <c:v>450.41134643554699</c:v>
                </c:pt>
                <c:pt idx="227">
                  <c:v>452.44746398925798</c:v>
                </c:pt>
                <c:pt idx="228">
                  <c:v>454.42070007324202</c:v>
                </c:pt>
                <c:pt idx="229">
                  <c:v>456.38322448730497</c:v>
                </c:pt>
                <c:pt idx="230">
                  <c:v>458.38348388671898</c:v>
                </c:pt>
                <c:pt idx="231">
                  <c:v>460.40797424316401</c:v>
                </c:pt>
                <c:pt idx="232">
                  <c:v>462.43244934082003</c:v>
                </c:pt>
                <c:pt idx="233">
                  <c:v>464.36795043945301</c:v>
                </c:pt>
                <c:pt idx="234">
                  <c:v>466.42919921875</c:v>
                </c:pt>
                <c:pt idx="235">
                  <c:v>468.44108581542997</c:v>
                </c:pt>
                <c:pt idx="236">
                  <c:v>470.41621398925798</c:v>
                </c:pt>
                <c:pt idx="237">
                  <c:v>472.41647338867199</c:v>
                </c:pt>
                <c:pt idx="238">
                  <c:v>474.38969421386702</c:v>
                </c:pt>
                <c:pt idx="239">
                  <c:v>476.41416931152298</c:v>
                </c:pt>
                <c:pt idx="240">
                  <c:v>478.36320495605497</c:v>
                </c:pt>
                <c:pt idx="241">
                  <c:v>480.34994506835898</c:v>
                </c:pt>
                <c:pt idx="242">
                  <c:v>482.38792419433599</c:v>
                </c:pt>
                <c:pt idx="243">
                  <c:v>484.41148376464798</c:v>
                </c:pt>
                <c:pt idx="244">
                  <c:v>486.42337036132801</c:v>
                </c:pt>
                <c:pt idx="245">
                  <c:v>488.35981750488298</c:v>
                </c:pt>
                <c:pt idx="246">
                  <c:v>490.33399963378901</c:v>
                </c:pt>
                <c:pt idx="247">
                  <c:v>492.37197875976602</c:v>
                </c:pt>
                <c:pt idx="248">
                  <c:v>494.37129211425798</c:v>
                </c:pt>
                <c:pt idx="249">
                  <c:v>496.32032775878901</c:v>
                </c:pt>
                <c:pt idx="250">
                  <c:v>498.34388732910202</c:v>
                </c:pt>
                <c:pt idx="251">
                  <c:v>500.45637512207003</c:v>
                </c:pt>
                <c:pt idx="252">
                  <c:v>502.38023376464798</c:v>
                </c:pt>
                <c:pt idx="253">
                  <c:v>504.39212036132801</c:v>
                </c:pt>
                <c:pt idx="254">
                  <c:v>506.43009948730497</c:v>
                </c:pt>
                <c:pt idx="255">
                  <c:v>508.30368041992199</c:v>
                </c:pt>
                <c:pt idx="256">
                  <c:v>510.31559753417997</c:v>
                </c:pt>
                <c:pt idx="257">
                  <c:v>512.35264587402298</c:v>
                </c:pt>
                <c:pt idx="258">
                  <c:v>514.45254516601597</c:v>
                </c:pt>
                <c:pt idx="259">
                  <c:v>516.42669677734398</c:v>
                </c:pt>
                <c:pt idx="260">
                  <c:v>518.38830566406295</c:v>
                </c:pt>
                <c:pt idx="261">
                  <c:v>520.42535400390602</c:v>
                </c:pt>
                <c:pt idx="262">
                  <c:v>522.34921264648403</c:v>
                </c:pt>
                <c:pt idx="263">
                  <c:v>524.31082153320301</c:v>
                </c:pt>
                <c:pt idx="264">
                  <c:v>526.39816284179699</c:v>
                </c:pt>
                <c:pt idx="265">
                  <c:v>528.48553466796898</c:v>
                </c:pt>
                <c:pt idx="266">
                  <c:v>530.37170410156205</c:v>
                </c:pt>
                <c:pt idx="267">
                  <c:v>532.30718994140602</c:v>
                </c:pt>
                <c:pt idx="268">
                  <c:v>534.419677734375</c:v>
                </c:pt>
                <c:pt idx="269">
                  <c:v>536.40643310546898</c:v>
                </c:pt>
                <c:pt idx="270">
                  <c:v>538.39315795898403</c:v>
                </c:pt>
                <c:pt idx="271">
                  <c:v>540.44372558593705</c:v>
                </c:pt>
                <c:pt idx="272">
                  <c:v>542.36761474609398</c:v>
                </c:pt>
                <c:pt idx="273">
                  <c:v>544.34176635742199</c:v>
                </c:pt>
                <c:pt idx="274">
                  <c:v>546.37881469726597</c:v>
                </c:pt>
                <c:pt idx="275">
                  <c:v>548.36465454101597</c:v>
                </c:pt>
                <c:pt idx="276">
                  <c:v>550.35140991210903</c:v>
                </c:pt>
                <c:pt idx="277">
                  <c:v>552.38937377929699</c:v>
                </c:pt>
                <c:pt idx="278">
                  <c:v>554.42642211914097</c:v>
                </c:pt>
                <c:pt idx="279">
                  <c:v>556.36288452148403</c:v>
                </c:pt>
                <c:pt idx="280">
                  <c:v>558.28674316406295</c:v>
                </c:pt>
                <c:pt idx="281">
                  <c:v>560.29864501953102</c:v>
                </c:pt>
                <c:pt idx="282">
                  <c:v>562.35992431640602</c:v>
                </c:pt>
                <c:pt idx="283">
                  <c:v>564.37088012695301</c:v>
                </c:pt>
                <c:pt idx="284">
                  <c:v>566.33340454101597</c:v>
                </c:pt>
                <c:pt idx="285">
                  <c:v>568.28335571289097</c:v>
                </c:pt>
                <c:pt idx="286">
                  <c:v>570.30783081054699</c:v>
                </c:pt>
                <c:pt idx="287">
                  <c:v>572.36907958984398</c:v>
                </c:pt>
                <c:pt idx="288">
                  <c:v>574.368408203125</c:v>
                </c:pt>
                <c:pt idx="289">
                  <c:v>576.35516357421898</c:v>
                </c:pt>
                <c:pt idx="290">
                  <c:v>578.30416870117199</c:v>
                </c:pt>
                <c:pt idx="291">
                  <c:v>580.30441284179699</c:v>
                </c:pt>
                <c:pt idx="292">
                  <c:v>582.36663818359398</c:v>
                </c:pt>
                <c:pt idx="293">
                  <c:v>584.37857055664097</c:v>
                </c:pt>
                <c:pt idx="294">
                  <c:v>586.39044189453102</c:v>
                </c:pt>
                <c:pt idx="295">
                  <c:v>588.37716674804699</c:v>
                </c:pt>
                <c:pt idx="296">
                  <c:v>590.28753662109398</c:v>
                </c:pt>
                <c:pt idx="297">
                  <c:v>592.26077270507801</c:v>
                </c:pt>
                <c:pt idx="298">
                  <c:v>594.29876708984398</c:v>
                </c:pt>
                <c:pt idx="299">
                  <c:v>596.34933471679699</c:v>
                </c:pt>
                <c:pt idx="300">
                  <c:v>598.33609008789097</c:v>
                </c:pt>
                <c:pt idx="301">
                  <c:v>600.27255249023403</c:v>
                </c:pt>
                <c:pt idx="302">
                  <c:v>602.24670410156205</c:v>
                </c:pt>
                <c:pt idx="303">
                  <c:v>604.27114868164097</c:v>
                </c:pt>
                <c:pt idx="304">
                  <c:v>606.29562377929699</c:v>
                </c:pt>
                <c:pt idx="305">
                  <c:v>608.30755615234398</c:v>
                </c:pt>
                <c:pt idx="306">
                  <c:v>610.33203125</c:v>
                </c:pt>
                <c:pt idx="307">
                  <c:v>612.29360961914097</c:v>
                </c:pt>
                <c:pt idx="308">
                  <c:v>614.24264526367199</c:v>
                </c:pt>
                <c:pt idx="309">
                  <c:v>616.25360107421898</c:v>
                </c:pt>
                <c:pt idx="310">
                  <c:v>618.39123535156205</c:v>
                </c:pt>
                <c:pt idx="311">
                  <c:v>620.353759765625</c:v>
                </c:pt>
                <c:pt idx="312">
                  <c:v>622.23992919921898</c:v>
                </c:pt>
                <c:pt idx="313">
                  <c:v>624.26443481445301</c:v>
                </c:pt>
                <c:pt idx="314">
                  <c:v>626.28796386718705</c:v>
                </c:pt>
                <c:pt idx="315">
                  <c:v>628.24954223632801</c:v>
                </c:pt>
                <c:pt idx="316">
                  <c:v>630.22369384765602</c:v>
                </c:pt>
                <c:pt idx="317">
                  <c:v>632.235595703125</c:v>
                </c:pt>
                <c:pt idx="318">
                  <c:v>634.210693359375</c:v>
                </c:pt>
                <c:pt idx="319">
                  <c:v>636.25936889648403</c:v>
                </c:pt>
                <c:pt idx="320">
                  <c:v>638.37188720703102</c:v>
                </c:pt>
                <c:pt idx="321">
                  <c:v>640.358642578125</c:v>
                </c:pt>
                <c:pt idx="322">
                  <c:v>642.28250122070301</c:v>
                </c:pt>
                <c:pt idx="323">
                  <c:v>644.27017211914097</c:v>
                </c:pt>
                <c:pt idx="324">
                  <c:v>646.31982421875</c:v>
                </c:pt>
                <c:pt idx="325">
                  <c:v>648.30657958984398</c:v>
                </c:pt>
                <c:pt idx="326">
                  <c:v>650.25558471679699</c:v>
                </c:pt>
                <c:pt idx="327">
                  <c:v>652.32943725585903</c:v>
                </c:pt>
                <c:pt idx="328">
                  <c:v>654.25238037109398</c:v>
                </c:pt>
                <c:pt idx="329">
                  <c:v>656.25262451171898</c:v>
                </c:pt>
                <c:pt idx="330">
                  <c:v>658.34091186523403</c:v>
                </c:pt>
                <c:pt idx="331">
                  <c:v>660.28900146484398</c:v>
                </c:pt>
                <c:pt idx="332">
                  <c:v>662.25061035156205</c:v>
                </c:pt>
                <c:pt idx="333">
                  <c:v>664.23828125</c:v>
                </c:pt>
                <c:pt idx="334">
                  <c:v>666.29953002929699</c:v>
                </c:pt>
                <c:pt idx="335">
                  <c:v>668.31143188476597</c:v>
                </c:pt>
                <c:pt idx="336">
                  <c:v>670.21109008789097</c:v>
                </c:pt>
                <c:pt idx="337">
                  <c:v>672.17269897460903</c:v>
                </c:pt>
                <c:pt idx="338">
                  <c:v>674.36062622070301</c:v>
                </c:pt>
                <c:pt idx="339">
                  <c:v>676.41024780273403</c:v>
                </c:pt>
                <c:pt idx="340">
                  <c:v>678.25869750976597</c:v>
                </c:pt>
                <c:pt idx="341">
                  <c:v>680.22030639648403</c:v>
                </c:pt>
                <c:pt idx="342">
                  <c:v>682.25735473632801</c:v>
                </c:pt>
                <c:pt idx="343">
                  <c:v>684.30694580078102</c:v>
                </c:pt>
                <c:pt idx="344">
                  <c:v>686.28109741210903</c:v>
                </c:pt>
                <c:pt idx="345">
                  <c:v>688.25527954101597</c:v>
                </c:pt>
                <c:pt idx="346">
                  <c:v>690.27975463867199</c:v>
                </c:pt>
                <c:pt idx="347">
                  <c:v>692.29165649414097</c:v>
                </c:pt>
                <c:pt idx="348">
                  <c:v>694.34127807617199</c:v>
                </c:pt>
                <c:pt idx="349">
                  <c:v>696.29031372070301</c:v>
                </c:pt>
                <c:pt idx="350">
                  <c:v>698.18811035156205</c:v>
                </c:pt>
                <c:pt idx="351">
                  <c:v>700.22515869140602</c:v>
                </c:pt>
                <c:pt idx="352">
                  <c:v>702.25054931640602</c:v>
                </c:pt>
                <c:pt idx="353">
                  <c:v>704.27499389648403</c:v>
                </c:pt>
                <c:pt idx="354">
                  <c:v>706.31112670898403</c:v>
                </c:pt>
                <c:pt idx="355">
                  <c:v>708.25921630859398</c:v>
                </c:pt>
                <c:pt idx="356">
                  <c:v>710.23431396484398</c:v>
                </c:pt>
                <c:pt idx="357">
                  <c:v>712.20944213867199</c:v>
                </c:pt>
                <c:pt idx="358">
                  <c:v>714.19619750976597</c:v>
                </c:pt>
                <c:pt idx="359">
                  <c:v>716.24581909179699</c:v>
                </c:pt>
                <c:pt idx="360">
                  <c:v>718.27029418945301</c:v>
                </c:pt>
                <c:pt idx="361">
                  <c:v>720.25701904296898</c:v>
                </c:pt>
                <c:pt idx="362">
                  <c:v>722.21859741210903</c:v>
                </c:pt>
                <c:pt idx="363">
                  <c:v>724.20535278320301</c:v>
                </c:pt>
                <c:pt idx="364">
                  <c:v>726.21728515625</c:v>
                </c:pt>
                <c:pt idx="365">
                  <c:v>728.20404052734398</c:v>
                </c:pt>
                <c:pt idx="366">
                  <c:v>730.17819213867199</c:v>
                </c:pt>
                <c:pt idx="367">
                  <c:v>732.21524047851597</c:v>
                </c:pt>
                <c:pt idx="368">
                  <c:v>734.18939208984398</c:v>
                </c:pt>
                <c:pt idx="369">
                  <c:v>736.15100097656295</c:v>
                </c:pt>
                <c:pt idx="370">
                  <c:v>738.16293334960903</c:v>
                </c:pt>
                <c:pt idx="371">
                  <c:v>740.21255493164097</c:v>
                </c:pt>
                <c:pt idx="372">
                  <c:v>742.22442626953102</c:v>
                </c:pt>
                <c:pt idx="373">
                  <c:v>744.19766235351597</c:v>
                </c:pt>
                <c:pt idx="374">
                  <c:v>746.27249145507801</c:v>
                </c:pt>
                <c:pt idx="375">
                  <c:v>748.22247314453102</c:v>
                </c:pt>
                <c:pt idx="376">
                  <c:v>750.21984863281295</c:v>
                </c:pt>
                <c:pt idx="377">
                  <c:v>752.24432373046898</c:v>
                </c:pt>
                <c:pt idx="378">
                  <c:v>754.20782470703102</c:v>
                </c:pt>
                <c:pt idx="379">
                  <c:v>756.2197265625</c:v>
                </c:pt>
                <c:pt idx="380">
                  <c:v>758.16683959960903</c:v>
                </c:pt>
                <c:pt idx="381">
                  <c:v>760.19131469726597</c:v>
                </c:pt>
                <c:pt idx="382">
                  <c:v>762.21774291992199</c:v>
                </c:pt>
                <c:pt idx="383">
                  <c:v>764.22964477539097</c:v>
                </c:pt>
                <c:pt idx="384">
                  <c:v>766.17672729492199</c:v>
                </c:pt>
                <c:pt idx="385">
                  <c:v>768.13830566406205</c:v>
                </c:pt>
                <c:pt idx="386">
                  <c:v>770.21499633789097</c:v>
                </c:pt>
                <c:pt idx="387">
                  <c:v>772.23947143554699</c:v>
                </c:pt>
                <c:pt idx="388">
                  <c:v>774.20104980468705</c:v>
                </c:pt>
                <c:pt idx="389">
                  <c:v>776.26324462890602</c:v>
                </c:pt>
                <c:pt idx="390">
                  <c:v>778.23742675781205</c:v>
                </c:pt>
                <c:pt idx="391">
                  <c:v>780.16128540039097</c:v>
                </c:pt>
                <c:pt idx="392">
                  <c:v>782.236083984375</c:v>
                </c:pt>
                <c:pt idx="393">
                  <c:v>784.33602905273403</c:v>
                </c:pt>
                <c:pt idx="394">
                  <c:v>786.31018066406205</c:v>
                </c:pt>
                <c:pt idx="395">
                  <c:v>788.21957397460903</c:v>
                </c:pt>
                <c:pt idx="396">
                  <c:v>790.25473022460903</c:v>
                </c:pt>
                <c:pt idx="397">
                  <c:v>792.25595092773403</c:v>
                </c:pt>
                <c:pt idx="398">
                  <c:v>794.21945190429699</c:v>
                </c:pt>
                <c:pt idx="399">
                  <c:v>796.20620727539097</c:v>
                </c:pt>
                <c:pt idx="400">
                  <c:v>798.16778564453102</c:v>
                </c:pt>
                <c:pt idx="401">
                  <c:v>800.14196777343705</c:v>
                </c:pt>
                <c:pt idx="402">
                  <c:v>802.16644287109398</c:v>
                </c:pt>
                <c:pt idx="403">
                  <c:v>804.17831420898403</c:v>
                </c:pt>
                <c:pt idx="404">
                  <c:v>806.12542724609398</c:v>
                </c:pt>
                <c:pt idx="405">
                  <c:v>808.14993286132801</c:v>
                </c:pt>
                <c:pt idx="406">
                  <c:v>810.22662353515602</c:v>
                </c:pt>
                <c:pt idx="407">
                  <c:v>812.21337890625</c:v>
                </c:pt>
                <c:pt idx="408">
                  <c:v>814.18756103515602</c:v>
                </c:pt>
                <c:pt idx="409">
                  <c:v>816.147216796875</c:v>
                </c:pt>
                <c:pt idx="410">
                  <c:v>818.18234252929699</c:v>
                </c:pt>
                <c:pt idx="411">
                  <c:v>820.208740234375</c:v>
                </c:pt>
                <c:pt idx="412">
                  <c:v>822.22256469726597</c:v>
                </c:pt>
                <c:pt idx="413">
                  <c:v>824.15902709960903</c:v>
                </c:pt>
                <c:pt idx="414">
                  <c:v>826.095458984375</c:v>
                </c:pt>
                <c:pt idx="415">
                  <c:v>828.10729980468705</c:v>
                </c:pt>
                <c:pt idx="416">
                  <c:v>830.05630493164097</c:v>
                </c:pt>
                <c:pt idx="417">
                  <c:v>832.16882324218795</c:v>
                </c:pt>
                <c:pt idx="418">
                  <c:v>834.18075561523403</c:v>
                </c:pt>
                <c:pt idx="419">
                  <c:v>836.10461425781205</c:v>
                </c:pt>
                <c:pt idx="420">
                  <c:v>838.177490234375</c:v>
                </c:pt>
                <c:pt idx="421">
                  <c:v>840.13912963867199</c:v>
                </c:pt>
                <c:pt idx="422">
                  <c:v>842.07745361328102</c:v>
                </c:pt>
                <c:pt idx="423">
                  <c:v>844.10192871093705</c:v>
                </c:pt>
                <c:pt idx="424">
                  <c:v>846.12448120117199</c:v>
                </c:pt>
                <c:pt idx="425">
                  <c:v>848.123779296875</c:v>
                </c:pt>
                <c:pt idx="426">
                  <c:v>850.13760375976597</c:v>
                </c:pt>
                <c:pt idx="427">
                  <c:v>852.13690185546898</c:v>
                </c:pt>
                <c:pt idx="428">
                  <c:v>854.12365722656295</c:v>
                </c:pt>
                <c:pt idx="429">
                  <c:v>856.07269287109398</c:v>
                </c:pt>
                <c:pt idx="430">
                  <c:v>858.05941772460903</c:v>
                </c:pt>
                <c:pt idx="431">
                  <c:v>860.09649658203102</c:v>
                </c:pt>
                <c:pt idx="432">
                  <c:v>862.14614868164097</c:v>
                </c:pt>
                <c:pt idx="433">
                  <c:v>864.15805053710903</c:v>
                </c:pt>
                <c:pt idx="434">
                  <c:v>866.18249511718705</c:v>
                </c:pt>
                <c:pt idx="435">
                  <c:v>868.14407348632801</c:v>
                </c:pt>
                <c:pt idx="436">
                  <c:v>870.08056640625</c:v>
                </c:pt>
                <c:pt idx="437">
                  <c:v>872.11758422851597</c:v>
                </c:pt>
                <c:pt idx="438">
                  <c:v>874.14202880859398</c:v>
                </c:pt>
                <c:pt idx="439">
                  <c:v>876.10366821289097</c:v>
                </c:pt>
                <c:pt idx="440">
                  <c:v>878.07781982421898</c:v>
                </c:pt>
                <c:pt idx="441">
                  <c:v>880.15255737304699</c:v>
                </c:pt>
                <c:pt idx="442">
                  <c:v>882.15191650390602</c:v>
                </c:pt>
                <c:pt idx="443">
                  <c:v>884.16384887695301</c:v>
                </c:pt>
                <c:pt idx="444">
                  <c:v>886.15057373046898</c:v>
                </c:pt>
                <c:pt idx="445">
                  <c:v>888.07443237304699</c:v>
                </c:pt>
                <c:pt idx="446">
                  <c:v>890.02346801757801</c:v>
                </c:pt>
                <c:pt idx="447">
                  <c:v>892.02279663085903</c:v>
                </c:pt>
                <c:pt idx="448">
                  <c:v>894.12271118164097</c:v>
                </c:pt>
                <c:pt idx="449">
                  <c:v>896.09686279296898</c:v>
                </c:pt>
                <c:pt idx="450">
                  <c:v>898.02072143554699</c:v>
                </c:pt>
                <c:pt idx="451">
                  <c:v>900.08291625976597</c:v>
                </c:pt>
                <c:pt idx="452">
                  <c:v>902.14511108398403</c:v>
                </c:pt>
                <c:pt idx="453">
                  <c:v>904.09414672851597</c:v>
                </c:pt>
                <c:pt idx="454">
                  <c:v>906.06832885742199</c:v>
                </c:pt>
                <c:pt idx="455">
                  <c:v>908.10537719726597</c:v>
                </c:pt>
                <c:pt idx="456">
                  <c:v>910.12985229492199</c:v>
                </c:pt>
                <c:pt idx="457">
                  <c:v>912.21722412109398</c:v>
                </c:pt>
                <c:pt idx="458">
                  <c:v>914.216552734375</c:v>
                </c:pt>
                <c:pt idx="459">
                  <c:v>916.14041137695301</c:v>
                </c:pt>
                <c:pt idx="460">
                  <c:v>918.11456298828102</c:v>
                </c:pt>
                <c:pt idx="461">
                  <c:v>920.11386108398403</c:v>
                </c:pt>
                <c:pt idx="462">
                  <c:v>922.17605590820301</c:v>
                </c:pt>
                <c:pt idx="463">
                  <c:v>924.213134765625</c:v>
                </c:pt>
                <c:pt idx="464">
                  <c:v>926.11187744140602</c:v>
                </c:pt>
                <c:pt idx="465">
                  <c:v>928.02316284179699</c:v>
                </c:pt>
                <c:pt idx="466">
                  <c:v>930.07278442382801</c:v>
                </c:pt>
                <c:pt idx="467">
                  <c:v>932.09725952148403</c:v>
                </c:pt>
                <c:pt idx="468">
                  <c:v>934.05694580078102</c:v>
                </c:pt>
                <c:pt idx="469">
                  <c:v>936.10467529296898</c:v>
                </c:pt>
                <c:pt idx="470">
                  <c:v>938.09332275390602</c:v>
                </c:pt>
                <c:pt idx="471">
                  <c:v>940.03164672851597</c:v>
                </c:pt>
                <c:pt idx="472">
                  <c:v>942.04165649414097</c:v>
                </c:pt>
                <c:pt idx="473">
                  <c:v>944.16671752929699</c:v>
                </c:pt>
                <c:pt idx="474">
                  <c:v>946.16793823242199</c:v>
                </c:pt>
                <c:pt idx="475">
                  <c:v>948.10443115234398</c:v>
                </c:pt>
                <c:pt idx="476">
                  <c:v>950.16662597656295</c:v>
                </c:pt>
                <c:pt idx="477">
                  <c:v>952.11373901367199</c:v>
                </c:pt>
                <c:pt idx="478">
                  <c:v>954.03762817382801</c:v>
                </c:pt>
                <c:pt idx="479">
                  <c:v>956.06399536132801</c:v>
                </c:pt>
                <c:pt idx="480">
                  <c:v>958.10101318359398</c:v>
                </c:pt>
                <c:pt idx="481">
                  <c:v>960.03744506835903</c:v>
                </c:pt>
                <c:pt idx="482">
                  <c:v>961.99908447265602</c:v>
                </c:pt>
                <c:pt idx="483">
                  <c:v>964.08450317382801</c:v>
                </c:pt>
                <c:pt idx="484">
                  <c:v>966.07125854492199</c:v>
                </c:pt>
                <c:pt idx="485">
                  <c:v>968.04736328125</c:v>
                </c:pt>
                <c:pt idx="486">
                  <c:v>970.04666137695301</c:v>
                </c:pt>
                <c:pt idx="487">
                  <c:v>972.13400268554699</c:v>
                </c:pt>
                <c:pt idx="488">
                  <c:v>974.16912841796898</c:v>
                </c:pt>
                <c:pt idx="489">
                  <c:v>976.08044433593795</c:v>
                </c:pt>
                <c:pt idx="490">
                  <c:v>978.069091796875</c:v>
                </c:pt>
                <c:pt idx="491">
                  <c:v>980.05584716796898</c:v>
                </c:pt>
                <c:pt idx="492">
                  <c:v>982.05520629882801</c:v>
                </c:pt>
                <c:pt idx="493">
                  <c:v>984.01678466796898</c:v>
                </c:pt>
                <c:pt idx="494">
                  <c:v>986.01608276367199</c:v>
                </c:pt>
                <c:pt idx="495">
                  <c:v>988.06570434570301</c:v>
                </c:pt>
                <c:pt idx="496">
                  <c:v>990.01473999023403</c:v>
                </c:pt>
                <c:pt idx="497">
                  <c:v>991.95123291015602</c:v>
                </c:pt>
                <c:pt idx="498">
                  <c:v>993.98828125</c:v>
                </c:pt>
                <c:pt idx="499">
                  <c:v>995.97500610351597</c:v>
                </c:pt>
                <c:pt idx="500">
                  <c:v>998.04977416992199</c:v>
                </c:pt>
                <c:pt idx="501">
                  <c:v>1000.1245422363299</c:v>
                </c:pt>
                <c:pt idx="502">
                  <c:v>1002.0464782714801</c:v>
                </c:pt>
                <c:pt idx="503">
                  <c:v>1004.0312805175799</c:v>
                </c:pt>
                <c:pt idx="504">
                  <c:v>1006.0325622558599</c:v>
                </c:pt>
                <c:pt idx="505">
                  <c:v>1007.98352050781</c:v>
                </c:pt>
                <c:pt idx="506">
                  <c:v>1009.9702453613299</c:v>
                </c:pt>
                <c:pt idx="507">
                  <c:v>1011.9947204589801</c:v>
                </c:pt>
                <c:pt idx="508">
                  <c:v>1014.08209228516</c:v>
                </c:pt>
                <c:pt idx="509">
                  <c:v>1016.1442565917999</c:v>
                </c:pt>
                <c:pt idx="510">
                  <c:v>1018.0429382324201</c:v>
                </c:pt>
                <c:pt idx="511">
                  <c:v>1019.9542541503901</c:v>
                </c:pt>
                <c:pt idx="512">
                  <c:v>1021.95361328125</c:v>
                </c:pt>
                <c:pt idx="513">
                  <c:v>1023.94036865234</c:v>
                </c:pt>
                <c:pt idx="514">
                  <c:v>1025.9899291992199</c:v>
                </c:pt>
                <c:pt idx="515">
                  <c:v>1028.02697753906</c:v>
                </c:pt>
                <c:pt idx="516">
                  <c:v>1030.0388793945301</c:v>
                </c:pt>
                <c:pt idx="517">
                  <c:v>1032.0614624023401</c:v>
                </c:pt>
                <c:pt idx="518">
                  <c:v>1034.0608520507801</c:v>
                </c:pt>
                <c:pt idx="519">
                  <c:v>1036.1123657226599</c:v>
                </c:pt>
                <c:pt idx="520">
                  <c:v>1038.0110473632801</c:v>
                </c:pt>
                <c:pt idx="521">
                  <c:v>1039.96008300781</c:v>
                </c:pt>
                <c:pt idx="522">
                  <c:v>1042.0097045898401</c:v>
                </c:pt>
                <c:pt idx="523">
                  <c:v>1044.07189941406</c:v>
                </c:pt>
                <c:pt idx="524">
                  <c:v>1046.0712280273401</c:v>
                </c:pt>
                <c:pt idx="525">
                  <c:v>1048.0453491210901</c:v>
                </c:pt>
                <c:pt idx="526">
                  <c:v>1050.15783691406</c:v>
                </c:pt>
                <c:pt idx="527">
                  <c:v>1052.1068725585901</c:v>
                </c:pt>
                <c:pt idx="528">
                  <c:v>1053.98046875</c:v>
                </c:pt>
                <c:pt idx="529">
                  <c:v>1055.9169311523401</c:v>
                </c:pt>
                <c:pt idx="530">
                  <c:v>1058.05456542969</c:v>
                </c:pt>
                <c:pt idx="531">
                  <c:v>1060.16711425781</c:v>
                </c:pt>
                <c:pt idx="532">
                  <c:v>1062.0532836914099</c:v>
                </c:pt>
                <c:pt idx="533">
                  <c:v>1063.9896850585901</c:v>
                </c:pt>
                <c:pt idx="534">
                  <c:v>1065.92614746094</c:v>
                </c:pt>
                <c:pt idx="535">
                  <c:v>1067.9631958007801</c:v>
                </c:pt>
                <c:pt idx="536">
                  <c:v>1070.01281738281</c:v>
                </c:pt>
                <c:pt idx="537">
                  <c:v>1071.8989868164099</c:v>
                </c:pt>
                <c:pt idx="538">
                  <c:v>1073.8731079101599</c:v>
                </c:pt>
                <c:pt idx="539">
                  <c:v>1075.97302246094</c:v>
                </c:pt>
                <c:pt idx="540">
                  <c:v>1078.07299804688</c:v>
                </c:pt>
                <c:pt idx="541">
                  <c:v>1080.0200805664099</c:v>
                </c:pt>
                <c:pt idx="542">
                  <c:v>1081.9439086914099</c:v>
                </c:pt>
                <c:pt idx="543">
                  <c:v>1083.98291015625</c:v>
                </c:pt>
                <c:pt idx="544">
                  <c:v>1085.9319458007801</c:v>
                </c:pt>
                <c:pt idx="545">
                  <c:v>1087.91870117188</c:v>
                </c:pt>
                <c:pt idx="546">
                  <c:v>1090.0186157226599</c:v>
                </c:pt>
                <c:pt idx="547">
                  <c:v>1091.98022460938</c:v>
                </c:pt>
                <c:pt idx="548">
                  <c:v>1093.9669799804699</c:v>
                </c:pt>
                <c:pt idx="549">
                  <c:v>1096.0416870117199</c:v>
                </c:pt>
                <c:pt idx="550">
                  <c:v>1098.01586914062</c:v>
                </c:pt>
                <c:pt idx="551">
                  <c:v>1099.9775390625</c:v>
                </c:pt>
                <c:pt idx="552">
                  <c:v>1101.95166015625</c:v>
                </c:pt>
                <c:pt idx="553">
                  <c:v>1103.98864746094</c:v>
                </c:pt>
                <c:pt idx="554">
                  <c:v>1105.962890625</c:v>
                </c:pt>
                <c:pt idx="555">
                  <c:v>1107.9747924804699</c:v>
                </c:pt>
                <c:pt idx="556">
                  <c:v>1110.0369262695301</c:v>
                </c:pt>
                <c:pt idx="557">
                  <c:v>1111.93566894531</c:v>
                </c:pt>
                <c:pt idx="558">
                  <c:v>1113.93505859375</c:v>
                </c:pt>
                <c:pt idx="559">
                  <c:v>1115.9595336914099</c:v>
                </c:pt>
                <c:pt idx="560">
                  <c:v>1117.9713745117199</c:v>
                </c:pt>
                <c:pt idx="561">
                  <c:v>1119.96875</c:v>
                </c:pt>
                <c:pt idx="562">
                  <c:v>1121.93041992188</c:v>
                </c:pt>
                <c:pt idx="563">
                  <c:v>1123.931640625</c:v>
                </c:pt>
                <c:pt idx="564">
                  <c:v>1125.96862792969</c:v>
                </c:pt>
                <c:pt idx="565">
                  <c:v>1127.94091796875</c:v>
                </c:pt>
                <c:pt idx="566">
                  <c:v>1129.8899536132801</c:v>
                </c:pt>
                <c:pt idx="567">
                  <c:v>1131.86608886719</c:v>
                </c:pt>
                <c:pt idx="568">
                  <c:v>1133.8528442382801</c:v>
                </c:pt>
                <c:pt idx="569">
                  <c:v>1135.8898315429699</c:v>
                </c:pt>
                <c:pt idx="570">
                  <c:v>1137.95202636719</c:v>
                </c:pt>
                <c:pt idx="571">
                  <c:v>1140.0016479492199</c:v>
                </c:pt>
                <c:pt idx="572">
                  <c:v>1141.96325683594</c:v>
                </c:pt>
                <c:pt idx="573">
                  <c:v>1143.9500122070301</c:v>
                </c:pt>
                <c:pt idx="574">
                  <c:v>1145.97448730469</c:v>
                </c:pt>
                <c:pt idx="575">
                  <c:v>1147.95935058594</c:v>
                </c:pt>
                <c:pt idx="576">
                  <c:v>1149.9083862304699</c:v>
                </c:pt>
                <c:pt idx="577">
                  <c:v>1151.9473266601599</c:v>
                </c:pt>
                <c:pt idx="578">
                  <c:v>1154.05786132812</c:v>
                </c:pt>
                <c:pt idx="579">
                  <c:v>1155.9943237304699</c:v>
                </c:pt>
                <c:pt idx="580">
                  <c:v>1157.8572387695301</c:v>
                </c:pt>
                <c:pt idx="581">
                  <c:v>1159.8923950195301</c:v>
                </c:pt>
                <c:pt idx="582">
                  <c:v>1161.92944335938</c:v>
                </c:pt>
                <c:pt idx="583">
                  <c:v>1163.95581054688</c:v>
                </c:pt>
                <c:pt idx="584">
                  <c:v>1165.9802856445301</c:v>
                </c:pt>
                <c:pt idx="585">
                  <c:v>1167.87707519531</c:v>
                </c:pt>
                <c:pt idx="586">
                  <c:v>1169.8386840820301</c:v>
                </c:pt>
                <c:pt idx="587">
                  <c:v>1171.89025878906</c:v>
                </c:pt>
                <c:pt idx="588">
                  <c:v>1173.8770141601599</c:v>
                </c:pt>
                <c:pt idx="589">
                  <c:v>1175.8762817382801</c:v>
                </c:pt>
                <c:pt idx="590">
                  <c:v>1177.86303710938</c:v>
                </c:pt>
                <c:pt idx="591">
                  <c:v>1179.8749389648401</c:v>
                </c:pt>
                <c:pt idx="592">
                  <c:v>1181.93713378906</c:v>
                </c:pt>
                <c:pt idx="593">
                  <c:v>1183.9993286132801</c:v>
                </c:pt>
                <c:pt idx="594">
                  <c:v>1185.97351074219</c:v>
                </c:pt>
                <c:pt idx="595">
                  <c:v>1187.90808105469</c:v>
                </c:pt>
                <c:pt idx="596">
                  <c:v>1189.8948364257801</c:v>
                </c:pt>
                <c:pt idx="597">
                  <c:v>1191.8834838867199</c:v>
                </c:pt>
                <c:pt idx="598">
                  <c:v>1193.87023925781</c:v>
                </c:pt>
                <c:pt idx="599">
                  <c:v>1195.9072875976599</c:v>
                </c:pt>
                <c:pt idx="600">
                  <c:v>1197.87951660156</c:v>
                </c:pt>
                <c:pt idx="601">
                  <c:v>1199.9291381835901</c:v>
                </c:pt>
                <c:pt idx="602">
                  <c:v>1202.0183715820301</c:v>
                </c:pt>
                <c:pt idx="603">
                  <c:v>1203.94226074219</c:v>
                </c:pt>
                <c:pt idx="604">
                  <c:v>1205.94165039062</c:v>
                </c:pt>
                <c:pt idx="605">
                  <c:v>1207.8781127929699</c:v>
                </c:pt>
                <c:pt idx="606">
                  <c:v>1209.8899536132801</c:v>
                </c:pt>
                <c:pt idx="607">
                  <c:v>1211.96472167969</c:v>
                </c:pt>
                <c:pt idx="608">
                  <c:v>1213.9137573242199</c:v>
                </c:pt>
                <c:pt idx="609">
                  <c:v>1215.9130249023401</c:v>
                </c:pt>
                <c:pt idx="610">
                  <c:v>1217.98779296875</c:v>
                </c:pt>
                <c:pt idx="611">
                  <c:v>1219.9368286132801</c:v>
                </c:pt>
                <c:pt idx="612">
                  <c:v>1221.84814453125</c:v>
                </c:pt>
                <c:pt idx="613">
                  <c:v>1223.8600463867199</c:v>
                </c:pt>
                <c:pt idx="614">
                  <c:v>1225.90966796875</c:v>
                </c:pt>
                <c:pt idx="615">
                  <c:v>1227.9970703125</c:v>
                </c:pt>
                <c:pt idx="616">
                  <c:v>1229.9209594726599</c:v>
                </c:pt>
                <c:pt idx="617">
                  <c:v>1231.8447875976599</c:v>
                </c:pt>
                <c:pt idx="618">
                  <c:v>1233.94470214844</c:v>
                </c:pt>
                <c:pt idx="619">
                  <c:v>1235.9063110351599</c:v>
                </c:pt>
                <c:pt idx="620">
                  <c:v>1237.82824707031</c:v>
                </c:pt>
                <c:pt idx="621">
                  <c:v>1239.95141601562</c:v>
                </c:pt>
                <c:pt idx="622">
                  <c:v>1241.94006347656</c:v>
                </c:pt>
                <c:pt idx="623">
                  <c:v>1243.81555175781</c:v>
                </c:pt>
                <c:pt idx="624">
                  <c:v>1245.8400268554699</c:v>
                </c:pt>
                <c:pt idx="625">
                  <c:v>1247.91284179688</c:v>
                </c:pt>
                <c:pt idx="626">
                  <c:v>1249.8744506835901</c:v>
                </c:pt>
                <c:pt idx="627">
                  <c:v>1251.8253784179699</c:v>
                </c:pt>
                <c:pt idx="628">
                  <c:v>1253.84985351562</c:v>
                </c:pt>
                <c:pt idx="629">
                  <c:v>1255.87438964844</c:v>
                </c:pt>
                <c:pt idx="630">
                  <c:v>1257.8737182617199</c:v>
                </c:pt>
                <c:pt idx="631">
                  <c:v>1259.82275390625</c:v>
                </c:pt>
                <c:pt idx="632">
                  <c:v>1261.7969360351599</c:v>
                </c:pt>
                <c:pt idx="633">
                  <c:v>1263.85913085938</c:v>
                </c:pt>
                <c:pt idx="634">
                  <c:v>1265.8081665039099</c:v>
                </c:pt>
                <c:pt idx="635">
                  <c:v>1267.8577270507801</c:v>
                </c:pt>
                <c:pt idx="636">
                  <c:v>1269.9324340820301</c:v>
                </c:pt>
                <c:pt idx="637">
                  <c:v>1271.86889648438</c:v>
                </c:pt>
                <c:pt idx="638">
                  <c:v>1273.8556518554699</c:v>
                </c:pt>
                <c:pt idx="639">
                  <c:v>1275.9052734375</c:v>
                </c:pt>
                <c:pt idx="640">
                  <c:v>1277.90466308594</c:v>
                </c:pt>
                <c:pt idx="641">
                  <c:v>1279.7908325195301</c:v>
                </c:pt>
                <c:pt idx="642">
                  <c:v>1281.7775268554699</c:v>
                </c:pt>
                <c:pt idx="643">
                  <c:v>1283.95288085938</c:v>
                </c:pt>
                <c:pt idx="644">
                  <c:v>1285.96484375</c:v>
                </c:pt>
                <c:pt idx="645">
                  <c:v>1287.8132934570301</c:v>
                </c:pt>
                <c:pt idx="646">
                  <c:v>1289.8880004882801</c:v>
                </c:pt>
                <c:pt idx="647">
                  <c:v>1291.88732910156</c:v>
                </c:pt>
                <c:pt idx="648">
                  <c:v>1293.8489379882801</c:v>
                </c:pt>
                <c:pt idx="649">
                  <c:v>1295.92370605469</c:v>
                </c:pt>
                <c:pt idx="650">
                  <c:v>1297.8475952148401</c:v>
                </c:pt>
                <c:pt idx="651">
                  <c:v>1299.7462768554699</c:v>
                </c:pt>
                <c:pt idx="652">
                  <c:v>1301.77075195312</c:v>
                </c:pt>
                <c:pt idx="653">
                  <c:v>1303.8706665039099</c:v>
                </c:pt>
                <c:pt idx="654">
                  <c:v>1305.8447875976599</c:v>
                </c:pt>
                <c:pt idx="655">
                  <c:v>1307.8296508789099</c:v>
                </c:pt>
                <c:pt idx="656">
                  <c:v>1309.9421997070301</c:v>
                </c:pt>
                <c:pt idx="657">
                  <c:v>1311.8554077148401</c:v>
                </c:pt>
                <c:pt idx="658">
                  <c:v>1313.79187011719</c:v>
                </c:pt>
                <c:pt idx="659">
                  <c:v>1315.8037719726599</c:v>
                </c:pt>
                <c:pt idx="660">
                  <c:v>1317.8156127929699</c:v>
                </c:pt>
                <c:pt idx="661">
                  <c:v>1319.84008789062</c:v>
                </c:pt>
                <c:pt idx="662">
                  <c:v>1321.8017578125</c:v>
                </c:pt>
                <c:pt idx="663">
                  <c:v>1323.736328125</c:v>
                </c:pt>
                <c:pt idx="664">
                  <c:v>1325.7714233398401</c:v>
                </c:pt>
                <c:pt idx="665">
                  <c:v>1327.8606567382801</c:v>
                </c:pt>
                <c:pt idx="666">
                  <c:v>1329.8115844726599</c:v>
                </c:pt>
                <c:pt idx="667">
                  <c:v>1331.73547363281</c:v>
                </c:pt>
                <c:pt idx="668">
                  <c:v>1333.73291015625</c:v>
                </c:pt>
                <c:pt idx="669">
                  <c:v>1335.8202514648401</c:v>
                </c:pt>
                <c:pt idx="670">
                  <c:v>1337.8591918945301</c:v>
                </c:pt>
                <c:pt idx="671">
                  <c:v>1339.8207397460901</c:v>
                </c:pt>
                <c:pt idx="672">
                  <c:v>1341.80749511719</c:v>
                </c:pt>
                <c:pt idx="673">
                  <c:v>1343.81945800781</c:v>
                </c:pt>
                <c:pt idx="674">
                  <c:v>1345.8419799804699</c:v>
                </c:pt>
                <c:pt idx="675">
                  <c:v>1347.8161010742199</c:v>
                </c:pt>
                <c:pt idx="676">
                  <c:v>1349.72937011719</c:v>
                </c:pt>
                <c:pt idx="677">
                  <c:v>1351.7664184570301</c:v>
                </c:pt>
                <c:pt idx="678">
                  <c:v>1353.86437988281</c:v>
                </c:pt>
                <c:pt idx="679">
                  <c:v>1355.9014282226599</c:v>
                </c:pt>
                <c:pt idx="680">
                  <c:v>1357.9384765625</c:v>
                </c:pt>
                <c:pt idx="681">
                  <c:v>1359.8497924804699</c:v>
                </c:pt>
                <c:pt idx="682">
                  <c:v>1361.76306152344</c:v>
                </c:pt>
                <c:pt idx="683">
                  <c:v>1363.7623901367199</c:v>
                </c:pt>
                <c:pt idx="684">
                  <c:v>1365.8370971679699</c:v>
                </c:pt>
                <c:pt idx="685">
                  <c:v>1367.86157226562</c:v>
                </c:pt>
                <c:pt idx="686">
                  <c:v>1369.7980346679699</c:v>
                </c:pt>
                <c:pt idx="687">
                  <c:v>1371.7470703125</c:v>
                </c:pt>
                <c:pt idx="688">
                  <c:v>1373.7841186523401</c:v>
                </c:pt>
                <c:pt idx="689">
                  <c:v>1375.8695678710901</c:v>
                </c:pt>
                <c:pt idx="690">
                  <c:v>1377.84375</c:v>
                </c:pt>
                <c:pt idx="691">
                  <c:v>1379.76953125</c:v>
                </c:pt>
                <c:pt idx="692">
                  <c:v>1381.7311401367199</c:v>
                </c:pt>
                <c:pt idx="693">
                  <c:v>1383.74304199219</c:v>
                </c:pt>
                <c:pt idx="694">
                  <c:v>1385.7172241210901</c:v>
                </c:pt>
                <c:pt idx="695">
                  <c:v>1387.74169921875</c:v>
                </c:pt>
                <c:pt idx="696">
                  <c:v>1389.8038940429699</c:v>
                </c:pt>
                <c:pt idx="697">
                  <c:v>1391.7528686523401</c:v>
                </c:pt>
                <c:pt idx="698">
                  <c:v>1393.70190429688</c:v>
                </c:pt>
                <c:pt idx="699">
                  <c:v>1395.7263793945301</c:v>
                </c:pt>
                <c:pt idx="700">
                  <c:v>1397.7256469726599</c:v>
                </c:pt>
                <c:pt idx="701">
                  <c:v>1399.75012207031</c:v>
                </c:pt>
                <c:pt idx="702">
                  <c:v>1401.78723144531</c:v>
                </c:pt>
                <c:pt idx="703">
                  <c:v>1403.7488403320301</c:v>
                </c:pt>
                <c:pt idx="704">
                  <c:v>1405.7355346679699</c:v>
                </c:pt>
                <c:pt idx="705">
                  <c:v>1407.82287597656</c:v>
                </c:pt>
                <c:pt idx="706">
                  <c:v>1409.8222045898401</c:v>
                </c:pt>
                <c:pt idx="707">
                  <c:v>1411.73156738281</c:v>
                </c:pt>
                <c:pt idx="708">
                  <c:v>1413.6931762695301</c:v>
                </c:pt>
                <c:pt idx="709">
                  <c:v>1415.7698364257801</c:v>
                </c:pt>
                <c:pt idx="710">
                  <c:v>1417.84460449219</c:v>
                </c:pt>
                <c:pt idx="711">
                  <c:v>1419.80627441406</c:v>
                </c:pt>
                <c:pt idx="712">
                  <c:v>1421.7050170898401</c:v>
                </c:pt>
                <c:pt idx="713">
                  <c:v>1423.7294921875</c:v>
                </c:pt>
                <c:pt idx="714">
                  <c:v>1425.8168334960901</c:v>
                </c:pt>
                <c:pt idx="715">
                  <c:v>1427.8035278320301</c:v>
                </c:pt>
                <c:pt idx="716">
                  <c:v>1429.82800292969</c:v>
                </c:pt>
                <c:pt idx="717">
                  <c:v>1431.7770385742199</c:v>
                </c:pt>
                <c:pt idx="718">
                  <c:v>1433.76379394531</c:v>
                </c:pt>
                <c:pt idx="719">
                  <c:v>1435.7379760742199</c:v>
                </c:pt>
                <c:pt idx="720">
                  <c:v>1437.66186523438</c:v>
                </c:pt>
                <c:pt idx="721">
                  <c:v>1439.6611938476599</c:v>
                </c:pt>
                <c:pt idx="722">
                  <c:v>1441.64599609375</c:v>
                </c:pt>
                <c:pt idx="723">
                  <c:v>1443.7710571289099</c:v>
                </c:pt>
                <c:pt idx="724">
                  <c:v>1445.8477172851599</c:v>
                </c:pt>
                <c:pt idx="725">
                  <c:v>1447.75903320313</c:v>
                </c:pt>
                <c:pt idx="726">
                  <c:v>1449.7206420898401</c:v>
                </c:pt>
                <c:pt idx="727">
                  <c:v>1451.71801757813</c:v>
                </c:pt>
                <c:pt idx="728">
                  <c:v>1453.7047729492199</c:v>
                </c:pt>
                <c:pt idx="729">
                  <c:v>1455.7688598632801</c:v>
                </c:pt>
                <c:pt idx="730">
                  <c:v>1457.79333496094</c:v>
                </c:pt>
                <c:pt idx="731">
                  <c:v>1459.767578125</c:v>
                </c:pt>
                <c:pt idx="732">
                  <c:v>1461.6788940429699</c:v>
                </c:pt>
                <c:pt idx="733">
                  <c:v>1463.61535644531</c:v>
                </c:pt>
                <c:pt idx="734">
                  <c:v>1465.6649780273401</c:v>
                </c:pt>
                <c:pt idx="735">
                  <c:v>1467.7019653320301</c:v>
                </c:pt>
                <c:pt idx="736">
                  <c:v>1469.70129394531</c:v>
                </c:pt>
                <c:pt idx="737">
                  <c:v>1471.7634887695301</c:v>
                </c:pt>
                <c:pt idx="738">
                  <c:v>1473.83825683594</c:v>
                </c:pt>
                <c:pt idx="739">
                  <c:v>1475.7998657226599</c:v>
                </c:pt>
                <c:pt idx="740">
                  <c:v>1477.7111206054699</c:v>
                </c:pt>
                <c:pt idx="741">
                  <c:v>1479.6331176757801</c:v>
                </c:pt>
                <c:pt idx="742">
                  <c:v>1481.8085327148401</c:v>
                </c:pt>
                <c:pt idx="743">
                  <c:v>1483.9229125976599</c:v>
                </c:pt>
                <c:pt idx="744">
                  <c:v>1485.79650878906</c:v>
                </c:pt>
                <c:pt idx="745">
                  <c:v>1487.7455444335901</c:v>
                </c:pt>
                <c:pt idx="746">
                  <c:v>1489.7322387695301</c:v>
                </c:pt>
                <c:pt idx="747">
                  <c:v>1491.77990722656</c:v>
                </c:pt>
                <c:pt idx="748">
                  <c:v>1493.8151245117199</c:v>
                </c:pt>
                <c:pt idx="749">
                  <c:v>1495.8145141601599</c:v>
                </c:pt>
                <c:pt idx="750">
                  <c:v>1497.72583007813</c:v>
                </c:pt>
                <c:pt idx="751">
                  <c:v>1499.5868530273401</c:v>
                </c:pt>
                <c:pt idx="752">
                  <c:v>1501.64904785156</c:v>
                </c:pt>
                <c:pt idx="753">
                  <c:v>1503.6483764648401</c:v>
                </c:pt>
                <c:pt idx="754">
                  <c:v>1505.6727905273401</c:v>
                </c:pt>
                <c:pt idx="755">
                  <c:v>1507.6884155273401</c:v>
                </c:pt>
                <c:pt idx="756">
                  <c:v>1509.6123046875</c:v>
                </c:pt>
                <c:pt idx="757">
                  <c:v>1511.6367797851599</c:v>
                </c:pt>
                <c:pt idx="758">
                  <c:v>1513.6650390625</c:v>
                </c:pt>
                <c:pt idx="759">
                  <c:v>1515.7272338867199</c:v>
                </c:pt>
                <c:pt idx="760">
                  <c:v>1517.6724243164099</c:v>
                </c:pt>
                <c:pt idx="761">
                  <c:v>1519.61767578125</c:v>
                </c:pt>
                <c:pt idx="762">
                  <c:v>1521.6672973632801</c:v>
                </c:pt>
                <c:pt idx="763">
                  <c:v>1523.6918334960901</c:v>
                </c:pt>
                <c:pt idx="764">
                  <c:v>1525.6572265625</c:v>
                </c:pt>
                <c:pt idx="765">
                  <c:v>1527.5973510742199</c:v>
                </c:pt>
                <c:pt idx="766">
                  <c:v>1529.66833496094</c:v>
                </c:pt>
                <c:pt idx="767">
                  <c:v>1531.71423339844</c:v>
                </c:pt>
                <c:pt idx="768">
                  <c:v>1533.6506958007801</c:v>
                </c:pt>
                <c:pt idx="769">
                  <c:v>1535.57458496094</c:v>
                </c:pt>
                <c:pt idx="770">
                  <c:v>1537.6116333007801</c:v>
                </c:pt>
                <c:pt idx="771">
                  <c:v>1539.6649780273401</c:v>
                </c:pt>
                <c:pt idx="772">
                  <c:v>1541.64294433594</c:v>
                </c:pt>
                <c:pt idx="773">
                  <c:v>1543.6296997070301</c:v>
                </c:pt>
                <c:pt idx="774">
                  <c:v>1545.6415405273401</c:v>
                </c:pt>
                <c:pt idx="775">
                  <c:v>1547.5994262695301</c:v>
                </c:pt>
                <c:pt idx="776">
                  <c:v>1549.59509277344</c:v>
                </c:pt>
                <c:pt idx="777">
                  <c:v>1551.61071777344</c:v>
                </c:pt>
                <c:pt idx="778">
                  <c:v>1553.5974731445301</c:v>
                </c:pt>
                <c:pt idx="779">
                  <c:v>1555.73132324219</c:v>
                </c:pt>
                <c:pt idx="780">
                  <c:v>1557.72180175781</c:v>
                </c:pt>
                <c:pt idx="781">
                  <c:v>1559.5488891601599</c:v>
                </c:pt>
                <c:pt idx="782">
                  <c:v>1561.5947875976599</c:v>
                </c:pt>
                <c:pt idx="783">
                  <c:v>1563.6909790039099</c:v>
                </c:pt>
                <c:pt idx="784">
                  <c:v>1565.65625</c:v>
                </c:pt>
                <c:pt idx="785">
                  <c:v>1567.6555786132801</c:v>
                </c:pt>
                <c:pt idx="786">
                  <c:v>1569.6134643554699</c:v>
                </c:pt>
                <c:pt idx="787">
                  <c:v>1571.6504516601599</c:v>
                </c:pt>
                <c:pt idx="788">
                  <c:v>1573.6283569335901</c:v>
                </c:pt>
                <c:pt idx="789">
                  <c:v>1575.51452636719</c:v>
                </c:pt>
                <c:pt idx="790">
                  <c:v>1577.56042480469</c:v>
                </c:pt>
                <c:pt idx="791">
                  <c:v>1579.6854858398401</c:v>
                </c:pt>
                <c:pt idx="792">
                  <c:v>1581.67224121094</c:v>
                </c:pt>
                <c:pt idx="793">
                  <c:v>1583.61242675781</c:v>
                </c:pt>
                <c:pt idx="794">
                  <c:v>1585.67834472656</c:v>
                </c:pt>
                <c:pt idx="795">
                  <c:v>1587.62365722656</c:v>
                </c:pt>
                <c:pt idx="796">
                  <c:v>1589.5475463867199</c:v>
                </c:pt>
                <c:pt idx="797">
                  <c:v>1591.546875</c:v>
                </c:pt>
                <c:pt idx="798">
                  <c:v>1593.63415527344</c:v>
                </c:pt>
                <c:pt idx="799">
                  <c:v>1595.6497192382801</c:v>
                </c:pt>
                <c:pt idx="800">
                  <c:v>1597.5950317382801</c:v>
                </c:pt>
                <c:pt idx="801">
                  <c:v>1599.6824340820301</c:v>
                </c:pt>
                <c:pt idx="802">
                  <c:v>1601.6351928710901</c:v>
                </c:pt>
                <c:pt idx="803">
                  <c:v>1603.5841674804699</c:v>
                </c:pt>
                <c:pt idx="804">
                  <c:v>1605.75952148438</c:v>
                </c:pt>
                <c:pt idx="805">
                  <c:v>1607.71740722656</c:v>
                </c:pt>
                <c:pt idx="806">
                  <c:v>1609.5658569335901</c:v>
                </c:pt>
                <c:pt idx="807">
                  <c:v>1611.57775878906</c:v>
                </c:pt>
                <c:pt idx="808">
                  <c:v>1613.60229492187</c:v>
                </c:pt>
                <c:pt idx="809">
                  <c:v>1615.5513305664099</c:v>
                </c:pt>
                <c:pt idx="810">
                  <c:v>1617.5719604492199</c:v>
                </c:pt>
                <c:pt idx="811">
                  <c:v>1619.63415527344</c:v>
                </c:pt>
                <c:pt idx="812">
                  <c:v>1621.5869750976599</c:v>
                </c:pt>
                <c:pt idx="813">
                  <c:v>1623.6113891601599</c:v>
                </c:pt>
                <c:pt idx="814">
                  <c:v>1625.62329101562</c:v>
                </c:pt>
                <c:pt idx="815">
                  <c:v>1627.55981445313</c:v>
                </c:pt>
                <c:pt idx="816">
                  <c:v>1629.5339965820301</c:v>
                </c:pt>
                <c:pt idx="817">
                  <c:v>1631.5496215820301</c:v>
                </c:pt>
                <c:pt idx="818">
                  <c:v>1633.6583862304699</c:v>
                </c:pt>
                <c:pt idx="819">
                  <c:v>1635.6791381835901</c:v>
                </c:pt>
                <c:pt idx="820">
                  <c:v>1637.65698242187</c:v>
                </c:pt>
                <c:pt idx="821">
                  <c:v>1639.6311645507801</c:v>
                </c:pt>
                <c:pt idx="822">
                  <c:v>1641.68957519531</c:v>
                </c:pt>
                <c:pt idx="823">
                  <c:v>1643.6674194335901</c:v>
                </c:pt>
                <c:pt idx="824">
                  <c:v>1645.5536499023401</c:v>
                </c:pt>
                <c:pt idx="825">
                  <c:v>1647.5869750976599</c:v>
                </c:pt>
                <c:pt idx="826">
                  <c:v>1649.56115722656</c:v>
                </c:pt>
                <c:pt idx="827">
                  <c:v>1651.58569335938</c:v>
                </c:pt>
                <c:pt idx="828">
                  <c:v>1653.61010742187</c:v>
                </c:pt>
                <c:pt idx="829">
                  <c:v>1655.53771972656</c:v>
                </c:pt>
                <c:pt idx="830">
                  <c:v>1657.5031127929699</c:v>
                </c:pt>
                <c:pt idx="831">
                  <c:v>1659.5400390625</c:v>
                </c:pt>
                <c:pt idx="832">
                  <c:v>1661.55187988281</c:v>
                </c:pt>
                <c:pt idx="833">
                  <c:v>1663.6229858398401</c:v>
                </c:pt>
                <c:pt idx="834">
                  <c:v>1665.57202148438</c:v>
                </c:pt>
                <c:pt idx="835">
                  <c:v>1667.5372924804699</c:v>
                </c:pt>
                <c:pt idx="836">
                  <c:v>1669.64611816406</c:v>
                </c:pt>
                <c:pt idx="837">
                  <c:v>1671.5914916992199</c:v>
                </c:pt>
                <c:pt idx="838">
                  <c:v>1673.55297851562</c:v>
                </c:pt>
                <c:pt idx="839">
                  <c:v>1675.5397338867199</c:v>
                </c:pt>
                <c:pt idx="840">
                  <c:v>1677.5894165039099</c:v>
                </c:pt>
                <c:pt idx="841">
                  <c:v>1679.5886840820301</c:v>
                </c:pt>
                <c:pt idx="842">
                  <c:v>1681.55029296875</c:v>
                </c:pt>
                <c:pt idx="843">
                  <c:v>1683.57482910156</c:v>
                </c:pt>
                <c:pt idx="844">
                  <c:v>1685.59045410156</c:v>
                </c:pt>
                <c:pt idx="845">
                  <c:v>1687.6185913085901</c:v>
                </c:pt>
                <c:pt idx="846">
                  <c:v>1689.5513305664099</c:v>
                </c:pt>
                <c:pt idx="847">
                  <c:v>1691.5469360351599</c:v>
                </c:pt>
                <c:pt idx="848">
                  <c:v>1693.5751342773401</c:v>
                </c:pt>
                <c:pt idx="849">
                  <c:v>1695.53674316406</c:v>
                </c:pt>
                <c:pt idx="850">
                  <c:v>1697.5234375</c:v>
                </c:pt>
                <c:pt idx="851">
                  <c:v>1699.5856323242199</c:v>
                </c:pt>
                <c:pt idx="852">
                  <c:v>1701.5560913085901</c:v>
                </c:pt>
                <c:pt idx="853">
                  <c:v>1703.5553588867199</c:v>
                </c:pt>
                <c:pt idx="854">
                  <c:v>1705.5798950195301</c:v>
                </c:pt>
                <c:pt idx="855">
                  <c:v>1707.56665039062</c:v>
                </c:pt>
                <c:pt idx="856">
                  <c:v>1709.56970214844</c:v>
                </c:pt>
                <c:pt idx="857">
                  <c:v>1711.5099487304699</c:v>
                </c:pt>
                <c:pt idx="858">
                  <c:v>1713.4714965820301</c:v>
                </c:pt>
                <c:pt idx="859">
                  <c:v>1715.55505371094</c:v>
                </c:pt>
                <c:pt idx="860">
                  <c:v>1717.6046752929699</c:v>
                </c:pt>
                <c:pt idx="861">
                  <c:v>1719.5663452148401</c:v>
                </c:pt>
                <c:pt idx="862">
                  <c:v>1721.54052734375</c:v>
                </c:pt>
                <c:pt idx="863">
                  <c:v>1723.51843261719</c:v>
                </c:pt>
                <c:pt idx="864">
                  <c:v>1725.53039550781</c:v>
                </c:pt>
                <c:pt idx="865">
                  <c:v>1727.65173339844</c:v>
                </c:pt>
                <c:pt idx="866">
                  <c:v>1729.6472778320301</c:v>
                </c:pt>
                <c:pt idx="867">
                  <c:v>1731.5082397460901</c:v>
                </c:pt>
                <c:pt idx="868">
                  <c:v>1733.4484252929699</c:v>
                </c:pt>
                <c:pt idx="869">
                  <c:v>1735.46032714844</c:v>
                </c:pt>
                <c:pt idx="870">
                  <c:v>1737.5099487304699</c:v>
                </c:pt>
                <c:pt idx="871">
                  <c:v>1739.5004272460901</c:v>
                </c:pt>
                <c:pt idx="872">
                  <c:v>1741.46203613281</c:v>
                </c:pt>
                <c:pt idx="873">
                  <c:v>1743.47021484375</c:v>
                </c:pt>
                <c:pt idx="874">
                  <c:v>1745.48205566406</c:v>
                </c:pt>
                <c:pt idx="875">
                  <c:v>1747.49768066406</c:v>
                </c:pt>
                <c:pt idx="876">
                  <c:v>1749.52221679687</c:v>
                </c:pt>
                <c:pt idx="877">
                  <c:v>1751.4838256835901</c:v>
                </c:pt>
                <c:pt idx="878">
                  <c:v>1753.40393066406</c:v>
                </c:pt>
                <c:pt idx="879">
                  <c:v>1755.36547851562</c:v>
                </c:pt>
                <c:pt idx="880">
                  <c:v>1757.5156860351599</c:v>
                </c:pt>
                <c:pt idx="881">
                  <c:v>1759.53649902344</c:v>
                </c:pt>
                <c:pt idx="882">
                  <c:v>1761.46411132813</c:v>
                </c:pt>
                <c:pt idx="883">
                  <c:v>1763.5137329101599</c:v>
                </c:pt>
                <c:pt idx="884">
                  <c:v>1765.51306152344</c:v>
                </c:pt>
                <c:pt idx="885">
                  <c:v>1767.55004882813</c:v>
                </c:pt>
                <c:pt idx="886">
                  <c:v>1769.5330200195301</c:v>
                </c:pt>
                <c:pt idx="887">
                  <c:v>1771.47326660156</c:v>
                </c:pt>
                <c:pt idx="888">
                  <c:v>1773.4763793945301</c:v>
                </c:pt>
                <c:pt idx="889">
                  <c:v>1775.4468383789099</c:v>
                </c:pt>
                <c:pt idx="890">
                  <c:v>1777.46752929687</c:v>
                </c:pt>
                <c:pt idx="891">
                  <c:v>1779.50451660156</c:v>
                </c:pt>
                <c:pt idx="892">
                  <c:v>1781.5792846679699</c:v>
                </c:pt>
                <c:pt idx="893">
                  <c:v>1783.59118652344</c:v>
                </c:pt>
                <c:pt idx="894">
                  <c:v>1785.52770996094</c:v>
                </c:pt>
                <c:pt idx="895">
                  <c:v>1787.5396118164099</c:v>
                </c:pt>
                <c:pt idx="896">
                  <c:v>1789.4634399414099</c:v>
                </c:pt>
                <c:pt idx="897">
                  <c:v>1791.4413452148401</c:v>
                </c:pt>
                <c:pt idx="898">
                  <c:v>1793.41552734375</c:v>
                </c:pt>
                <c:pt idx="899">
                  <c:v>1795.4651489257801</c:v>
                </c:pt>
                <c:pt idx="900">
                  <c:v>1797.5148315429699</c:v>
                </c:pt>
                <c:pt idx="901">
                  <c:v>1799.5104370117199</c:v>
                </c:pt>
                <c:pt idx="902">
                  <c:v>1801.5889282226599</c:v>
                </c:pt>
                <c:pt idx="903">
                  <c:v>1803.5001831054699</c:v>
                </c:pt>
                <c:pt idx="904">
                  <c:v>1805.47058105469</c:v>
                </c:pt>
                <c:pt idx="905">
                  <c:v>1807.4611206054699</c:v>
                </c:pt>
                <c:pt idx="906">
                  <c:v>1809.4226684570301</c:v>
                </c:pt>
                <c:pt idx="907">
                  <c:v>1811.4434204101599</c:v>
                </c:pt>
                <c:pt idx="908">
                  <c:v>1813.48425292969</c:v>
                </c:pt>
                <c:pt idx="909">
                  <c:v>1815.47473144531</c:v>
                </c:pt>
                <c:pt idx="910">
                  <c:v>1817.3734741210901</c:v>
                </c:pt>
                <c:pt idx="911">
                  <c:v>1819.36022949219</c:v>
                </c:pt>
                <c:pt idx="912">
                  <c:v>1821.4312133789099</c:v>
                </c:pt>
                <c:pt idx="913">
                  <c:v>1823.41418457031</c:v>
                </c:pt>
                <c:pt idx="914">
                  <c:v>1825.40466308594</c:v>
                </c:pt>
                <c:pt idx="915">
                  <c:v>1827.42028808594</c:v>
                </c:pt>
                <c:pt idx="916">
                  <c:v>1829.4950561523401</c:v>
                </c:pt>
                <c:pt idx="917">
                  <c:v>1831.50317382813</c:v>
                </c:pt>
                <c:pt idx="918">
                  <c:v>1833.4359741210901</c:v>
                </c:pt>
                <c:pt idx="919">
                  <c:v>1835.3724975585901</c:v>
                </c:pt>
                <c:pt idx="920">
                  <c:v>1837.3504028320301</c:v>
                </c:pt>
                <c:pt idx="921">
                  <c:v>1839.46655273438</c:v>
                </c:pt>
                <c:pt idx="922">
                  <c:v>1841.50354003906</c:v>
                </c:pt>
                <c:pt idx="923">
                  <c:v>1843.4148559570301</c:v>
                </c:pt>
                <c:pt idx="924">
                  <c:v>1845.40161132813</c:v>
                </c:pt>
                <c:pt idx="925">
                  <c:v>1847.42236328125</c:v>
                </c:pt>
                <c:pt idx="926">
                  <c:v>1849.4091186523401</c:v>
                </c:pt>
                <c:pt idx="927">
                  <c:v>1851.4462280273401</c:v>
                </c:pt>
                <c:pt idx="928">
                  <c:v>1853.4669799804699</c:v>
                </c:pt>
                <c:pt idx="929">
                  <c:v>1855.4159545898401</c:v>
                </c:pt>
                <c:pt idx="930">
                  <c:v>1857.3561401367199</c:v>
                </c:pt>
                <c:pt idx="931">
                  <c:v>1859.38061523438</c:v>
                </c:pt>
                <c:pt idx="932">
                  <c:v>1861.4264526367199</c:v>
                </c:pt>
                <c:pt idx="933">
                  <c:v>1863.43835449219</c:v>
                </c:pt>
                <c:pt idx="934">
                  <c:v>1865.38745117187</c:v>
                </c:pt>
                <c:pt idx="935">
                  <c:v>1867.3490600585901</c:v>
                </c:pt>
                <c:pt idx="936">
                  <c:v>1869.5155639648401</c:v>
                </c:pt>
                <c:pt idx="937">
                  <c:v>1871.5186157226599</c:v>
                </c:pt>
                <c:pt idx="938">
                  <c:v>1873.3795776367199</c:v>
                </c:pt>
                <c:pt idx="939">
                  <c:v>1875.44177246094</c:v>
                </c:pt>
                <c:pt idx="940">
                  <c:v>1877.4285278320301</c:v>
                </c:pt>
                <c:pt idx="941">
                  <c:v>1879.39013671875</c:v>
                </c:pt>
                <c:pt idx="942">
                  <c:v>1881.3856811523401</c:v>
                </c:pt>
                <c:pt idx="943">
                  <c:v>1883.3346557617199</c:v>
                </c:pt>
                <c:pt idx="944">
                  <c:v>1885.28747558594</c:v>
                </c:pt>
                <c:pt idx="945">
                  <c:v>1887.2868041992199</c:v>
                </c:pt>
                <c:pt idx="946">
                  <c:v>1889.3867797851599</c:v>
                </c:pt>
                <c:pt idx="947">
                  <c:v>1891.3861694335901</c:v>
                </c:pt>
                <c:pt idx="948">
                  <c:v>1893.3477172851599</c:v>
                </c:pt>
                <c:pt idx="949">
                  <c:v>1895.33447265625</c:v>
                </c:pt>
                <c:pt idx="950">
                  <c:v>1897.3463745117199</c:v>
                </c:pt>
                <c:pt idx="951">
                  <c:v>1899.40856933594</c:v>
                </c:pt>
                <c:pt idx="952">
                  <c:v>1901.3916015625</c:v>
                </c:pt>
                <c:pt idx="953">
                  <c:v>1903.34936523438</c:v>
                </c:pt>
                <c:pt idx="954">
                  <c:v>1905.42785644531</c:v>
                </c:pt>
                <c:pt idx="955">
                  <c:v>1907.5315551757801</c:v>
                </c:pt>
                <c:pt idx="956">
                  <c:v>1909.4265747070301</c:v>
                </c:pt>
                <c:pt idx="957">
                  <c:v>1911.30895996094</c:v>
                </c:pt>
                <c:pt idx="958">
                  <c:v>1913.2957153320301</c:v>
                </c:pt>
                <c:pt idx="959">
                  <c:v>1915.33276367187</c:v>
                </c:pt>
                <c:pt idx="960">
                  <c:v>1917.3823852539099</c:v>
                </c:pt>
                <c:pt idx="961">
                  <c:v>1919.4949340820301</c:v>
                </c:pt>
                <c:pt idx="962">
                  <c:v>1921.44763183594</c:v>
                </c:pt>
                <c:pt idx="963">
                  <c:v>1923.3338012695301</c:v>
                </c:pt>
                <c:pt idx="964">
                  <c:v>1925.3796997070301</c:v>
                </c:pt>
                <c:pt idx="965">
                  <c:v>1927.45446777344</c:v>
                </c:pt>
                <c:pt idx="966">
                  <c:v>1929.4915161132801</c:v>
                </c:pt>
                <c:pt idx="967">
                  <c:v>1931.4153442382801</c:v>
                </c:pt>
                <c:pt idx="968">
                  <c:v>1933.33923339844</c:v>
                </c:pt>
                <c:pt idx="969">
                  <c:v>1935.3511352539099</c:v>
                </c:pt>
                <c:pt idx="970">
                  <c:v>1937.32531738281</c:v>
                </c:pt>
                <c:pt idx="971">
                  <c:v>1939.32470703125</c:v>
                </c:pt>
                <c:pt idx="972">
                  <c:v>1941.41198730469</c:v>
                </c:pt>
                <c:pt idx="973">
                  <c:v>1943.33581542969</c:v>
                </c:pt>
                <c:pt idx="974">
                  <c:v>1945.2886352539099</c:v>
                </c:pt>
                <c:pt idx="975">
                  <c:v>1947.36340332031</c:v>
                </c:pt>
                <c:pt idx="976">
                  <c:v>1949.35900878906</c:v>
                </c:pt>
                <c:pt idx="977">
                  <c:v>1951.34948730469</c:v>
                </c:pt>
                <c:pt idx="978">
                  <c:v>1953.40283203125</c:v>
                </c:pt>
                <c:pt idx="979">
                  <c:v>1955.3644409179699</c:v>
                </c:pt>
                <c:pt idx="980">
                  <c:v>1957.28833007813</c:v>
                </c:pt>
                <c:pt idx="981">
                  <c:v>1959.32531738281</c:v>
                </c:pt>
                <c:pt idx="982">
                  <c:v>1961.43408203125</c:v>
                </c:pt>
                <c:pt idx="983">
                  <c:v>1963.41711425781</c:v>
                </c:pt>
                <c:pt idx="984">
                  <c:v>1965.29064941406</c:v>
                </c:pt>
                <c:pt idx="985">
                  <c:v>1967.2900390625</c:v>
                </c:pt>
                <c:pt idx="986">
                  <c:v>1969.3522338867199</c:v>
                </c:pt>
                <c:pt idx="987">
                  <c:v>1971.30493164062</c:v>
                </c:pt>
                <c:pt idx="988">
                  <c:v>1973.3545532226599</c:v>
                </c:pt>
                <c:pt idx="989">
                  <c:v>1975.44189453125</c:v>
                </c:pt>
                <c:pt idx="990">
                  <c:v>1977.33178710938</c:v>
                </c:pt>
                <c:pt idx="991">
                  <c:v>1979.27709960938</c:v>
                </c:pt>
                <c:pt idx="992">
                  <c:v>1981.2977905273401</c:v>
                </c:pt>
                <c:pt idx="993">
                  <c:v>1983.3850708007801</c:v>
                </c:pt>
                <c:pt idx="994">
                  <c:v>1985.42590332031</c:v>
                </c:pt>
                <c:pt idx="995">
                  <c:v>1987.31213378906</c:v>
                </c:pt>
                <c:pt idx="996">
                  <c:v>1989.2234497070301</c:v>
                </c:pt>
                <c:pt idx="997">
                  <c:v>1991.25170898438</c:v>
                </c:pt>
                <c:pt idx="998">
                  <c:v>1993.3139038085901</c:v>
                </c:pt>
                <c:pt idx="999">
                  <c:v>1995.2754516601599</c:v>
                </c:pt>
                <c:pt idx="1000">
                  <c:v>1997.24584960938</c:v>
                </c:pt>
                <c:pt idx="1001">
                  <c:v>1999.2954711914099</c:v>
                </c:pt>
                <c:pt idx="1002">
                  <c:v>2001.41174316406</c:v>
                </c:pt>
                <c:pt idx="1003">
                  <c:v>2003.3821411132801</c:v>
                </c:pt>
                <c:pt idx="1004">
                  <c:v>2005.1928100585901</c:v>
                </c:pt>
                <c:pt idx="1005">
                  <c:v>2007.18334960938</c:v>
                </c:pt>
                <c:pt idx="1006">
                  <c:v>2009.24182128906</c:v>
                </c:pt>
                <c:pt idx="1007">
                  <c:v>2011.2662963867199</c:v>
                </c:pt>
                <c:pt idx="1008">
                  <c:v>2013.2567749023401</c:v>
                </c:pt>
                <c:pt idx="1009">
                  <c:v>2015.24353027344</c:v>
                </c:pt>
                <c:pt idx="1010">
                  <c:v>2017.25170898438</c:v>
                </c:pt>
                <c:pt idx="1011">
                  <c:v>2019.2598266601599</c:v>
                </c:pt>
                <c:pt idx="1012">
                  <c:v>2021.2503051757801</c:v>
                </c:pt>
                <c:pt idx="1013">
                  <c:v>2023.23706054687</c:v>
                </c:pt>
                <c:pt idx="1014">
                  <c:v>2025.2703247070301</c:v>
                </c:pt>
                <c:pt idx="1015">
                  <c:v>2027.23193359375</c:v>
                </c:pt>
                <c:pt idx="1016">
                  <c:v>2029.2689819335901</c:v>
                </c:pt>
                <c:pt idx="1017">
                  <c:v>2031.3600463867199</c:v>
                </c:pt>
                <c:pt idx="1018">
                  <c:v>2033.34680175781</c:v>
                </c:pt>
                <c:pt idx="1019">
                  <c:v>2035.3335571289099</c:v>
                </c:pt>
                <c:pt idx="1020">
                  <c:v>2037.33288574219</c:v>
                </c:pt>
                <c:pt idx="1021">
                  <c:v>2039.3196411132801</c:v>
                </c:pt>
                <c:pt idx="1022">
                  <c:v>2041.3189086914099</c:v>
                </c:pt>
                <c:pt idx="1023">
                  <c:v>2043.29309082031</c:v>
                </c:pt>
                <c:pt idx="1024">
                  <c:v>2045.29626464844</c:v>
                </c:pt>
                <c:pt idx="1025">
                  <c:v>2047.3043823242199</c:v>
                </c:pt>
                <c:pt idx="1026">
                  <c:v>2049.26586914062</c:v>
                </c:pt>
                <c:pt idx="1027">
                  <c:v>2051.1646728515602</c:v>
                </c:pt>
                <c:pt idx="1028">
                  <c:v>2053.1729736328102</c:v>
                </c:pt>
                <c:pt idx="1029">
                  <c:v>2055.26391601562</c:v>
                </c:pt>
                <c:pt idx="1030">
                  <c:v>2057.3511962890602</c:v>
                </c:pt>
                <c:pt idx="1031">
                  <c:v>2059.3631591796898</c:v>
                </c:pt>
                <c:pt idx="1032">
                  <c:v>2061.2530517578102</c:v>
                </c:pt>
                <c:pt idx="1033">
                  <c:v>2063.18579101562</c:v>
                </c:pt>
                <c:pt idx="1034">
                  <c:v>2065.26049804687</c:v>
                </c:pt>
                <c:pt idx="1035">
                  <c:v>2067.3226318359398</c:v>
                </c:pt>
                <c:pt idx="1036">
                  <c:v>2069.22143554687</c:v>
                </c:pt>
                <c:pt idx="1037">
                  <c:v>2071.2333984375</c:v>
                </c:pt>
                <c:pt idx="1038">
                  <c:v>2073.279296875</c:v>
                </c:pt>
                <c:pt idx="1039">
                  <c:v>2075.2408447265602</c:v>
                </c:pt>
                <c:pt idx="1040">
                  <c:v>2077.26904296875</c:v>
                </c:pt>
                <c:pt idx="1041">
                  <c:v>2079.29736328125</c:v>
                </c:pt>
                <c:pt idx="1042">
                  <c:v>2081.271484375</c:v>
                </c:pt>
                <c:pt idx="1043">
                  <c:v>2083.2166748046898</c:v>
                </c:pt>
                <c:pt idx="1044">
                  <c:v>2085.228515625</c:v>
                </c:pt>
                <c:pt idx="1045">
                  <c:v>2087.3447265625</c:v>
                </c:pt>
                <c:pt idx="1046">
                  <c:v>2089.2686767578102</c:v>
                </c:pt>
                <c:pt idx="1047">
                  <c:v>2091.205078125</c:v>
                </c:pt>
                <c:pt idx="1048">
                  <c:v>2093.30493164062</c:v>
                </c:pt>
                <c:pt idx="1049">
                  <c:v>2095.31323242187</c:v>
                </c:pt>
                <c:pt idx="1050">
                  <c:v>2097.2586669921898</c:v>
                </c:pt>
                <c:pt idx="1051">
                  <c:v>2099.2742919921898</c:v>
                </c:pt>
                <c:pt idx="1052">
                  <c:v>2101.26098632813</c:v>
                </c:pt>
                <c:pt idx="1053">
                  <c:v>2103.2564697265602</c:v>
                </c:pt>
                <c:pt idx="1054">
                  <c:v>2105.2305908203102</c:v>
                </c:pt>
                <c:pt idx="1055">
                  <c:v>2107.1671142578102</c:v>
                </c:pt>
                <c:pt idx="1056">
                  <c:v>2109.16650390625</c:v>
                </c:pt>
                <c:pt idx="1057">
                  <c:v>2111.140625</c:v>
                </c:pt>
                <c:pt idx="1058">
                  <c:v>2113.15625</c:v>
                </c:pt>
                <c:pt idx="1059">
                  <c:v>2115.1719970703102</c:v>
                </c:pt>
                <c:pt idx="1060">
                  <c:v>2117.1461181640602</c:v>
                </c:pt>
                <c:pt idx="1061">
                  <c:v>2119.2044677734398</c:v>
                </c:pt>
                <c:pt idx="1062">
                  <c:v>2121.25415039062</c:v>
                </c:pt>
                <c:pt idx="1063">
                  <c:v>2123.19067382813</c:v>
                </c:pt>
                <c:pt idx="1064">
                  <c:v>2125.22387695313</c:v>
                </c:pt>
                <c:pt idx="1065">
                  <c:v>2127.2734375</c:v>
                </c:pt>
                <c:pt idx="1066">
                  <c:v>2129.2476806640602</c:v>
                </c:pt>
                <c:pt idx="1067">
                  <c:v>2131.2596435546898</c:v>
                </c:pt>
                <c:pt idx="1068">
                  <c:v>2133.2337646484398</c:v>
                </c:pt>
                <c:pt idx="1069">
                  <c:v>2135.22045898438</c:v>
                </c:pt>
                <c:pt idx="1070">
                  <c:v>2137.2109375</c:v>
                </c:pt>
                <c:pt idx="1071">
                  <c:v>2139.1888427734398</c:v>
                </c:pt>
                <c:pt idx="1072">
                  <c:v>2141.1630859375</c:v>
                </c:pt>
                <c:pt idx="1073">
                  <c:v>2143.1209716796898</c:v>
                </c:pt>
                <c:pt idx="1074">
                  <c:v>2145.1668701171898</c:v>
                </c:pt>
                <c:pt idx="1075">
                  <c:v>2147.19506835938</c:v>
                </c:pt>
                <c:pt idx="1076">
                  <c:v>2149.13525390625</c:v>
                </c:pt>
                <c:pt idx="1077">
                  <c:v>2151.15966796875</c:v>
                </c:pt>
                <c:pt idx="1078">
                  <c:v>2153.2432861328102</c:v>
                </c:pt>
                <c:pt idx="1079">
                  <c:v>2155.2137451171898</c:v>
                </c:pt>
                <c:pt idx="1080">
                  <c:v>2157.216796875</c:v>
                </c:pt>
                <c:pt idx="1081">
                  <c:v>2159.232421875</c:v>
                </c:pt>
                <c:pt idx="1082">
                  <c:v>2161.1939697265602</c:v>
                </c:pt>
                <c:pt idx="1083">
                  <c:v>2163.15185546875</c:v>
                </c:pt>
                <c:pt idx="1084">
                  <c:v>2165.1763916015602</c:v>
                </c:pt>
                <c:pt idx="1085">
                  <c:v>2167.18823242187</c:v>
                </c:pt>
                <c:pt idx="1086">
                  <c:v>2169.0994873046898</c:v>
                </c:pt>
                <c:pt idx="1087">
                  <c:v>2171.07373046875</c:v>
                </c:pt>
                <c:pt idx="1088">
                  <c:v>2173.11962890625</c:v>
                </c:pt>
                <c:pt idx="1089">
                  <c:v>2175.1478271484398</c:v>
                </c:pt>
                <c:pt idx="1090">
                  <c:v>2177.1849365234398</c:v>
                </c:pt>
                <c:pt idx="1091">
                  <c:v>2179.1591796875</c:v>
                </c:pt>
                <c:pt idx="1092">
                  <c:v>2181.0830078125</c:v>
                </c:pt>
                <c:pt idx="1093">
                  <c:v>2183.1414794921898</c:v>
                </c:pt>
                <c:pt idx="1094">
                  <c:v>2185.1571044921898</c:v>
                </c:pt>
                <c:pt idx="1095">
                  <c:v>2187.0306396484398</c:v>
                </c:pt>
                <c:pt idx="1096">
                  <c:v>2189.13061523438</c:v>
                </c:pt>
                <c:pt idx="1097">
                  <c:v>2191.1839599609398</c:v>
                </c:pt>
                <c:pt idx="1098">
                  <c:v>2193.02856445313</c:v>
                </c:pt>
                <c:pt idx="1099">
                  <c:v>2195.1624755859398</c:v>
                </c:pt>
                <c:pt idx="1100">
                  <c:v>2197.35424804687</c:v>
                </c:pt>
                <c:pt idx="1101">
                  <c:v>2199.32836914062</c:v>
                </c:pt>
                <c:pt idx="1102">
                  <c:v>2201.20190429687</c:v>
                </c:pt>
                <c:pt idx="1103">
                  <c:v>2203.2049560546898</c:v>
                </c:pt>
                <c:pt idx="1104">
                  <c:v>2205.16284179687</c:v>
                </c:pt>
                <c:pt idx="1105">
                  <c:v>2207.1458740234398</c:v>
                </c:pt>
                <c:pt idx="1106">
                  <c:v>2209.18286132813</c:v>
                </c:pt>
                <c:pt idx="1107">
                  <c:v>2211.1571044921898</c:v>
                </c:pt>
                <c:pt idx="1108">
                  <c:v>2213.18530273438</c:v>
                </c:pt>
                <c:pt idx="1109">
                  <c:v>2215.15942382813</c:v>
                </c:pt>
                <c:pt idx="1110">
                  <c:v>2217.15869140625</c:v>
                </c:pt>
                <c:pt idx="1111">
                  <c:v>2219.22094726562</c:v>
                </c:pt>
                <c:pt idx="1112">
                  <c:v>2221.2039794921898</c:v>
                </c:pt>
                <c:pt idx="1113">
                  <c:v>2223.16552734375</c:v>
                </c:pt>
                <c:pt idx="1114">
                  <c:v>2225.12719726562</c:v>
                </c:pt>
                <c:pt idx="1115">
                  <c:v>2227.0799560546898</c:v>
                </c:pt>
                <c:pt idx="1116">
                  <c:v>2229.11694335938</c:v>
                </c:pt>
                <c:pt idx="1117">
                  <c:v>2231.1162109375</c:v>
                </c:pt>
                <c:pt idx="1118">
                  <c:v>2233.08154296875</c:v>
                </c:pt>
                <c:pt idx="1119">
                  <c:v>2235.1148681640602</c:v>
                </c:pt>
                <c:pt idx="1120">
                  <c:v>2237.1519775390602</c:v>
                </c:pt>
                <c:pt idx="1121">
                  <c:v>2239.1300048828102</c:v>
                </c:pt>
                <c:pt idx="1122">
                  <c:v>2241.06640625</c:v>
                </c:pt>
                <c:pt idx="1123">
                  <c:v>2242.9864501953102</c:v>
                </c:pt>
                <c:pt idx="1124">
                  <c:v>2245.044921875</c:v>
                </c:pt>
                <c:pt idx="1125">
                  <c:v>2247.1234130859398</c:v>
                </c:pt>
                <c:pt idx="1126">
                  <c:v>2249.1478271484398</c:v>
                </c:pt>
                <c:pt idx="1127">
                  <c:v>2251.1182861328102</c:v>
                </c:pt>
                <c:pt idx="1128">
                  <c:v>2253.10888671875</c:v>
                </c:pt>
                <c:pt idx="1129">
                  <c:v>2255.10815429687</c:v>
                </c:pt>
                <c:pt idx="1130">
                  <c:v>2257.13256835938</c:v>
                </c:pt>
                <c:pt idx="1131">
                  <c:v>2259.11938476562</c:v>
                </c:pt>
                <c:pt idx="1132">
                  <c:v>2261.0306396484398</c:v>
                </c:pt>
                <c:pt idx="1133">
                  <c:v>2263.13061523438</c:v>
                </c:pt>
                <c:pt idx="1134">
                  <c:v>2265.20166015625</c:v>
                </c:pt>
                <c:pt idx="1135">
                  <c:v>2267.1292724609398</c:v>
                </c:pt>
                <c:pt idx="1136">
                  <c:v>2269.103515625</c:v>
                </c:pt>
                <c:pt idx="1137">
                  <c:v>2271.0738525390602</c:v>
                </c:pt>
                <c:pt idx="1138">
                  <c:v>2273.0731201171898</c:v>
                </c:pt>
                <c:pt idx="1139">
                  <c:v>2275.14794921875</c:v>
                </c:pt>
                <c:pt idx="1140">
                  <c:v>2277.13842773438</c:v>
                </c:pt>
                <c:pt idx="1141">
                  <c:v>2279.05346679687</c:v>
                </c:pt>
                <c:pt idx="1142">
                  <c:v>2281.09057617187</c:v>
                </c:pt>
                <c:pt idx="1143">
                  <c:v>2283.1614990234398</c:v>
                </c:pt>
                <c:pt idx="1144">
                  <c:v>2285.16967773438</c:v>
                </c:pt>
                <c:pt idx="1145">
                  <c:v>2287.1602783203102</c:v>
                </c:pt>
                <c:pt idx="1146">
                  <c:v>2289.1092529296898</c:v>
                </c:pt>
                <c:pt idx="1147">
                  <c:v>2291.0167236328102</c:v>
                </c:pt>
                <c:pt idx="1148">
                  <c:v>2293.0072021484398</c:v>
                </c:pt>
                <c:pt idx="1149">
                  <c:v>2295.0191650390602</c:v>
                </c:pt>
                <c:pt idx="1150">
                  <c:v>2297.04370117187</c:v>
                </c:pt>
                <c:pt idx="1151">
                  <c:v>2299.1185302734398</c:v>
                </c:pt>
                <c:pt idx="1152">
                  <c:v>2301.11401367187</c:v>
                </c:pt>
                <c:pt idx="1153">
                  <c:v>2303.0755615234398</c:v>
                </c:pt>
                <c:pt idx="1154">
                  <c:v>2305.05346679687</c:v>
                </c:pt>
                <c:pt idx="1155">
                  <c:v>2307.0528564453102</c:v>
                </c:pt>
                <c:pt idx="1156">
                  <c:v>2309.1151123046898</c:v>
                </c:pt>
                <c:pt idx="1157">
                  <c:v>2311.1431884765602</c:v>
                </c:pt>
                <c:pt idx="1158">
                  <c:v>2313.0382080078102</c:v>
                </c:pt>
                <c:pt idx="1159">
                  <c:v>2315.0589599609398</c:v>
                </c:pt>
                <c:pt idx="1160">
                  <c:v>2317.1500244140602</c:v>
                </c:pt>
                <c:pt idx="1161">
                  <c:v>2319.0614013671898</c:v>
                </c:pt>
                <c:pt idx="1162">
                  <c:v>2320.9852294921898</c:v>
                </c:pt>
                <c:pt idx="1163">
                  <c:v>2323.1856689453102</c:v>
                </c:pt>
                <c:pt idx="1164">
                  <c:v>2325.2227783203102</c:v>
                </c:pt>
                <c:pt idx="1165">
                  <c:v>2327.0623779296898</c:v>
                </c:pt>
                <c:pt idx="1166">
                  <c:v>2329.0452880859398</c:v>
                </c:pt>
                <c:pt idx="1167">
                  <c:v>2331.01953125</c:v>
                </c:pt>
                <c:pt idx="1168">
                  <c:v>2333.0478515625</c:v>
                </c:pt>
                <c:pt idx="1169">
                  <c:v>2335.072265625</c:v>
                </c:pt>
                <c:pt idx="1170">
                  <c:v>2337.0552978515602</c:v>
                </c:pt>
                <c:pt idx="1171">
                  <c:v>2339.0509033203102</c:v>
                </c:pt>
                <c:pt idx="1172">
                  <c:v>2341.09155273438</c:v>
                </c:pt>
                <c:pt idx="1173">
                  <c:v>2343.06567382813</c:v>
                </c:pt>
                <c:pt idx="1174">
                  <c:v>2344.95190429687</c:v>
                </c:pt>
                <c:pt idx="1175">
                  <c:v>2347.03930664062</c:v>
                </c:pt>
                <c:pt idx="1176">
                  <c:v>2349.0977783203102</c:v>
                </c:pt>
                <c:pt idx="1177">
                  <c:v>2351.1259765625</c:v>
                </c:pt>
                <c:pt idx="1178">
                  <c:v>2353.12524414062</c:v>
                </c:pt>
                <c:pt idx="1179">
                  <c:v>2355.02026367187</c:v>
                </c:pt>
                <c:pt idx="1180">
                  <c:v>2357.0069580078102</c:v>
                </c:pt>
                <c:pt idx="1181">
                  <c:v>2359.0062255859398</c:v>
                </c:pt>
                <c:pt idx="1182">
                  <c:v>2361.0093994140602</c:v>
                </c:pt>
                <c:pt idx="1183">
                  <c:v>2363.0086669921898</c:v>
                </c:pt>
                <c:pt idx="1184">
                  <c:v>2365.0205078125</c:v>
                </c:pt>
                <c:pt idx="1185">
                  <c:v>2367.02368164062</c:v>
                </c:pt>
                <c:pt idx="1186">
                  <c:v>2369.01928710938</c:v>
                </c:pt>
                <c:pt idx="1187">
                  <c:v>2371.01489257813</c:v>
                </c:pt>
                <c:pt idx="1188">
                  <c:v>2373.0267333984398</c:v>
                </c:pt>
                <c:pt idx="1189">
                  <c:v>2375.0762939453102</c:v>
                </c:pt>
                <c:pt idx="1190">
                  <c:v>2377.0416259765602</c:v>
                </c:pt>
                <c:pt idx="1191">
                  <c:v>2379.00317382813</c:v>
                </c:pt>
                <c:pt idx="1192">
                  <c:v>2381.0025634765602</c:v>
                </c:pt>
                <c:pt idx="1193">
                  <c:v>2383.0396728515602</c:v>
                </c:pt>
                <c:pt idx="1194">
                  <c:v>2385.0640869140602</c:v>
                </c:pt>
                <c:pt idx="1195">
                  <c:v>2387.0294189453102</c:v>
                </c:pt>
                <c:pt idx="1196">
                  <c:v>2388.9747314453102</c:v>
                </c:pt>
                <c:pt idx="1197">
                  <c:v>2390.98291015625</c:v>
                </c:pt>
                <c:pt idx="1198">
                  <c:v>2393.0703125</c:v>
                </c:pt>
                <c:pt idx="1199">
                  <c:v>2395.0230712890602</c:v>
                </c:pt>
                <c:pt idx="1200">
                  <c:v>2397.009765625</c:v>
                </c:pt>
                <c:pt idx="1201">
                  <c:v>2399.00537109375</c:v>
                </c:pt>
                <c:pt idx="1202">
                  <c:v>2400.94555664062</c:v>
                </c:pt>
                <c:pt idx="1203">
                  <c:v>2402.9573974609398</c:v>
                </c:pt>
                <c:pt idx="1204">
                  <c:v>2404.91528320313</c:v>
                </c:pt>
                <c:pt idx="1205">
                  <c:v>2406.90209960938</c:v>
                </c:pt>
                <c:pt idx="1206">
                  <c:v>2408.9554443359398</c:v>
                </c:pt>
                <c:pt idx="1207">
                  <c:v>2411.0087890625</c:v>
                </c:pt>
                <c:pt idx="1208">
                  <c:v>2413.033203125</c:v>
                </c:pt>
                <c:pt idx="1209">
                  <c:v>2415.00366210938</c:v>
                </c:pt>
                <c:pt idx="1210">
                  <c:v>2416.99926757813</c:v>
                </c:pt>
                <c:pt idx="1211">
                  <c:v>2419.0111083984398</c:v>
                </c:pt>
                <c:pt idx="1212">
                  <c:v>2420.95141601562</c:v>
                </c:pt>
                <c:pt idx="1213">
                  <c:v>2422.9544677734398</c:v>
                </c:pt>
                <c:pt idx="1214">
                  <c:v>2424.9249267578102</c:v>
                </c:pt>
                <c:pt idx="1215">
                  <c:v>2426.90795898438</c:v>
                </c:pt>
                <c:pt idx="1216">
                  <c:v>2429.01147460938</c:v>
                </c:pt>
                <c:pt idx="1217">
                  <c:v>2431.001953125</c:v>
                </c:pt>
                <c:pt idx="1218">
                  <c:v>2433.0013427734398</c:v>
                </c:pt>
                <c:pt idx="1219">
                  <c:v>2434.9881591796898</c:v>
                </c:pt>
                <c:pt idx="1220">
                  <c:v>2436.9710693359398</c:v>
                </c:pt>
                <c:pt idx="1221">
                  <c:v>2439.0545654296898</c:v>
                </c:pt>
                <c:pt idx="1222">
                  <c:v>2441.02001953125</c:v>
                </c:pt>
                <c:pt idx="1223">
                  <c:v>2442.92260742187</c:v>
                </c:pt>
                <c:pt idx="1224">
                  <c:v>2444.99731445313</c:v>
                </c:pt>
                <c:pt idx="1225">
                  <c:v>2446.9676513671898</c:v>
                </c:pt>
                <c:pt idx="1226">
                  <c:v>2448.8878173828102</c:v>
                </c:pt>
                <c:pt idx="1227">
                  <c:v>2450.9373779296898</c:v>
                </c:pt>
                <c:pt idx="1228">
                  <c:v>2452.9530029296898</c:v>
                </c:pt>
                <c:pt idx="1229">
                  <c:v>2454.9434814453102</c:v>
                </c:pt>
                <c:pt idx="1230">
                  <c:v>2456.95166015625</c:v>
                </c:pt>
                <c:pt idx="1231">
                  <c:v>2458.9725341796898</c:v>
                </c:pt>
                <c:pt idx="1232">
                  <c:v>2460.9127197265602</c:v>
                </c:pt>
                <c:pt idx="1233">
                  <c:v>2462.84912109375</c:v>
                </c:pt>
                <c:pt idx="1234">
                  <c:v>2464.8824462890602</c:v>
                </c:pt>
                <c:pt idx="1235">
                  <c:v>2466.94458007813</c:v>
                </c:pt>
                <c:pt idx="1236">
                  <c:v>2468.9476318359398</c:v>
                </c:pt>
                <c:pt idx="1237">
                  <c:v>2470.94702148438</c:v>
                </c:pt>
                <c:pt idx="1238">
                  <c:v>2472.89599609375</c:v>
                </c:pt>
                <c:pt idx="1239">
                  <c:v>2474.8828125</c:v>
                </c:pt>
                <c:pt idx="1240">
                  <c:v>2476.9287109375</c:v>
                </c:pt>
                <c:pt idx="1241">
                  <c:v>2478.9908447265602</c:v>
                </c:pt>
                <c:pt idx="1242">
                  <c:v>2481.0279541015602</c:v>
                </c:pt>
                <c:pt idx="1243">
                  <c:v>2482.98071289062</c:v>
                </c:pt>
                <c:pt idx="1244">
                  <c:v>2484.97119140625</c:v>
                </c:pt>
                <c:pt idx="1245">
                  <c:v>2487.02075195313</c:v>
                </c:pt>
                <c:pt idx="1246">
                  <c:v>2488.9822998046898</c:v>
                </c:pt>
                <c:pt idx="1247">
                  <c:v>2490.96533203125</c:v>
                </c:pt>
                <c:pt idx="1248">
                  <c:v>2493.0400390625</c:v>
                </c:pt>
                <c:pt idx="1249">
                  <c:v>2495.00170898438</c:v>
                </c:pt>
                <c:pt idx="1250">
                  <c:v>2496.9847412109398</c:v>
                </c:pt>
                <c:pt idx="1251">
                  <c:v>2499.025390625</c:v>
                </c:pt>
                <c:pt idx="1252">
                  <c:v>2500.9493408203102</c:v>
                </c:pt>
                <c:pt idx="1253">
                  <c:v>2502.94506835938</c:v>
                </c:pt>
                <c:pt idx="1254">
                  <c:v>2504.9820556640602</c:v>
                </c:pt>
                <c:pt idx="1255">
                  <c:v>2506.89331054687</c:v>
                </c:pt>
                <c:pt idx="1256">
                  <c:v>2508.8800048828102</c:v>
                </c:pt>
                <c:pt idx="1257">
                  <c:v>2510.9296875</c:v>
                </c:pt>
                <c:pt idx="1258">
                  <c:v>2512.9580078125</c:v>
                </c:pt>
                <c:pt idx="1259">
                  <c:v>2514.95727539062</c:v>
                </c:pt>
                <c:pt idx="1260">
                  <c:v>2516.8685302734398</c:v>
                </c:pt>
                <c:pt idx="1261">
                  <c:v>2518.87158203125</c:v>
                </c:pt>
                <c:pt idx="1262">
                  <c:v>2520.9212646484398</c:v>
                </c:pt>
                <c:pt idx="1263">
                  <c:v>2522.85400390625</c:v>
                </c:pt>
                <c:pt idx="1264">
                  <c:v>2524.82446289062</c:v>
                </c:pt>
                <c:pt idx="1265">
                  <c:v>2526.9117431640602</c:v>
                </c:pt>
                <c:pt idx="1266">
                  <c:v>2528.9776611328102</c:v>
                </c:pt>
                <c:pt idx="1267">
                  <c:v>2531.00219726562</c:v>
                </c:pt>
                <c:pt idx="1268">
                  <c:v>2532.9637451171898</c:v>
                </c:pt>
                <c:pt idx="1269">
                  <c:v>2534.875</c:v>
                </c:pt>
                <c:pt idx="1270">
                  <c:v>2536.8580322265602</c:v>
                </c:pt>
                <c:pt idx="1271">
                  <c:v>2538.80712890625</c:v>
                </c:pt>
                <c:pt idx="1272">
                  <c:v>2540.8101806640602</c:v>
                </c:pt>
                <c:pt idx="1273">
                  <c:v>2542.9351806640602</c:v>
                </c:pt>
                <c:pt idx="1274">
                  <c:v>2544.96850585938</c:v>
                </c:pt>
                <c:pt idx="1275">
                  <c:v>2546.88354492187</c:v>
                </c:pt>
                <c:pt idx="1276">
                  <c:v>2548.85766601562</c:v>
                </c:pt>
                <c:pt idx="1277">
                  <c:v>2550.8155517578102</c:v>
                </c:pt>
                <c:pt idx="1278">
                  <c:v>2552.7772216796898</c:v>
                </c:pt>
                <c:pt idx="1279">
                  <c:v>2554.9400634765602</c:v>
                </c:pt>
                <c:pt idx="1280">
                  <c:v>2556.96826171875</c:v>
                </c:pt>
                <c:pt idx="1281">
                  <c:v>2558.9208984375</c:v>
                </c:pt>
                <c:pt idx="1282">
                  <c:v>2560.89501953125</c:v>
                </c:pt>
                <c:pt idx="1283">
                  <c:v>2562.8818359375</c:v>
                </c:pt>
                <c:pt idx="1284">
                  <c:v>2564.97802734375</c:v>
                </c:pt>
                <c:pt idx="1285">
                  <c:v>2566.9610595703102</c:v>
                </c:pt>
                <c:pt idx="1286">
                  <c:v>2568.88500976562</c:v>
                </c:pt>
                <c:pt idx="1287">
                  <c:v>2570.90063476562</c:v>
                </c:pt>
                <c:pt idx="1288">
                  <c:v>2572.8873291015602</c:v>
                </c:pt>
                <c:pt idx="1289">
                  <c:v>2574.8865966796898</c:v>
                </c:pt>
                <c:pt idx="1290">
                  <c:v>2576.8858642578102</c:v>
                </c:pt>
                <c:pt idx="1291">
                  <c:v>2578.8978271484398</c:v>
                </c:pt>
                <c:pt idx="1292">
                  <c:v>2580.86328125</c:v>
                </c:pt>
                <c:pt idx="1293">
                  <c:v>2582.80859375</c:v>
                </c:pt>
                <c:pt idx="1294">
                  <c:v>2584.9046630859398</c:v>
                </c:pt>
                <c:pt idx="1295">
                  <c:v>2586.9290771484398</c:v>
                </c:pt>
                <c:pt idx="1296">
                  <c:v>2588.8907470703102</c:v>
                </c:pt>
                <c:pt idx="1297">
                  <c:v>2590.9063720703102</c:v>
                </c:pt>
                <c:pt idx="1298">
                  <c:v>2592.9937744140602</c:v>
                </c:pt>
                <c:pt idx="1299">
                  <c:v>2595.001953125</c:v>
                </c:pt>
                <c:pt idx="1300">
                  <c:v>2596.92578125</c:v>
                </c:pt>
                <c:pt idx="1301">
                  <c:v>2598.88745117187</c:v>
                </c:pt>
                <c:pt idx="1302">
                  <c:v>2600.8526611328102</c:v>
                </c:pt>
                <c:pt idx="1303">
                  <c:v>2602.7764892578102</c:v>
                </c:pt>
                <c:pt idx="1304">
                  <c:v>2604.9268798828102</c:v>
                </c:pt>
                <c:pt idx="1305">
                  <c:v>2606.98901367187</c:v>
                </c:pt>
                <c:pt idx="1306">
                  <c:v>2608.8336181640602</c:v>
                </c:pt>
                <c:pt idx="1307">
                  <c:v>2610.86181640625</c:v>
                </c:pt>
                <c:pt idx="1308">
                  <c:v>2612.86108398438</c:v>
                </c:pt>
                <c:pt idx="1309">
                  <c:v>2614.8604736328102</c:v>
                </c:pt>
                <c:pt idx="1310">
                  <c:v>2616.93530273438</c:v>
                </c:pt>
                <c:pt idx="1311">
                  <c:v>2618.8717041015602</c:v>
                </c:pt>
                <c:pt idx="1312">
                  <c:v>2620.8370361328102</c:v>
                </c:pt>
                <c:pt idx="1313">
                  <c:v>2622.8577880859398</c:v>
                </c:pt>
                <c:pt idx="1314">
                  <c:v>2624.8446044921898</c:v>
                </c:pt>
                <c:pt idx="1315">
                  <c:v>2626.82250976562</c:v>
                </c:pt>
                <c:pt idx="1316">
                  <c:v>2628.7840576171898</c:v>
                </c:pt>
                <c:pt idx="1317">
                  <c:v>2630.84252929687</c:v>
                </c:pt>
                <c:pt idx="1318">
                  <c:v>2632.8883056640602</c:v>
                </c:pt>
                <c:pt idx="1319">
                  <c:v>2634.8284912109398</c:v>
                </c:pt>
                <c:pt idx="1320">
                  <c:v>2636.7901611328102</c:v>
                </c:pt>
                <c:pt idx="1321">
                  <c:v>2638.8109130859398</c:v>
                </c:pt>
                <c:pt idx="1322">
                  <c:v>2640.9019775390602</c:v>
                </c:pt>
                <c:pt idx="1323">
                  <c:v>2642.93896484375</c:v>
                </c:pt>
                <c:pt idx="1324">
                  <c:v>2644.90942382813</c:v>
                </c:pt>
                <c:pt idx="1325">
                  <c:v>2646.81201171875</c:v>
                </c:pt>
                <c:pt idx="1326">
                  <c:v>2648.8114013671898</c:v>
                </c:pt>
                <c:pt idx="1327">
                  <c:v>2650.85717773438</c:v>
                </c:pt>
                <c:pt idx="1328">
                  <c:v>2652.8223876953102</c:v>
                </c:pt>
                <c:pt idx="1329">
                  <c:v>2654.9097900390602</c:v>
                </c:pt>
                <c:pt idx="1330">
                  <c:v>2656.8463134765602</c:v>
                </c:pt>
                <c:pt idx="1331">
                  <c:v>2658.7952880859398</c:v>
                </c:pt>
                <c:pt idx="1332">
                  <c:v>2660.80346679687</c:v>
                </c:pt>
                <c:pt idx="1333">
                  <c:v>2662.77758789062</c:v>
                </c:pt>
                <c:pt idx="1334">
                  <c:v>2664.80200195313</c:v>
                </c:pt>
                <c:pt idx="1335">
                  <c:v>2666.81396484375</c:v>
                </c:pt>
                <c:pt idx="1336">
                  <c:v>2668.779296875</c:v>
                </c:pt>
                <c:pt idx="1337">
                  <c:v>2670.76977539062</c:v>
                </c:pt>
                <c:pt idx="1338">
                  <c:v>2672.83203125</c:v>
                </c:pt>
                <c:pt idx="1339">
                  <c:v>2674.8653564453102</c:v>
                </c:pt>
                <c:pt idx="1340">
                  <c:v>2676.86083984375</c:v>
                </c:pt>
                <c:pt idx="1341">
                  <c:v>2678.77587890625</c:v>
                </c:pt>
                <c:pt idx="1342">
                  <c:v>2680.7752685546898</c:v>
                </c:pt>
                <c:pt idx="1343">
                  <c:v>2682.8876953125</c:v>
                </c:pt>
                <c:pt idx="1344">
                  <c:v>2684.85302734375</c:v>
                </c:pt>
                <c:pt idx="1345">
                  <c:v>2686.77319335938</c:v>
                </c:pt>
                <c:pt idx="1346">
                  <c:v>2688.78515625</c:v>
                </c:pt>
                <c:pt idx="1347">
                  <c:v>2690.74682617187</c:v>
                </c:pt>
                <c:pt idx="1348">
                  <c:v>2692.70458984375</c:v>
                </c:pt>
                <c:pt idx="1349">
                  <c:v>2694.7579345703102</c:v>
                </c:pt>
                <c:pt idx="1350">
                  <c:v>2696.84912109375</c:v>
                </c:pt>
                <c:pt idx="1351">
                  <c:v>2698.81079101562</c:v>
                </c:pt>
                <c:pt idx="1352">
                  <c:v>2700.8062744140602</c:v>
                </c:pt>
                <c:pt idx="1353">
                  <c:v>2702.8431396484398</c:v>
                </c:pt>
                <c:pt idx="1354">
                  <c:v>2704.83374023438</c:v>
                </c:pt>
                <c:pt idx="1355">
                  <c:v>2706.87084960938</c:v>
                </c:pt>
                <c:pt idx="1356">
                  <c:v>2708.81982421875</c:v>
                </c:pt>
                <c:pt idx="1357">
                  <c:v>2710.7525634765602</c:v>
                </c:pt>
                <c:pt idx="1358">
                  <c:v>2712.71411132813</c:v>
                </c:pt>
                <c:pt idx="1359">
                  <c:v>2714.72973632813</c:v>
                </c:pt>
                <c:pt idx="1360">
                  <c:v>2716.8297119140602</c:v>
                </c:pt>
                <c:pt idx="1361">
                  <c:v>2718.8291015625</c:v>
                </c:pt>
                <c:pt idx="1362">
                  <c:v>2720.7618408203102</c:v>
                </c:pt>
                <c:pt idx="1363">
                  <c:v>2722.8114013671898</c:v>
                </c:pt>
                <c:pt idx="1364">
                  <c:v>2724.7603759765602</c:v>
                </c:pt>
                <c:pt idx="1365">
                  <c:v>2726.7308349609398</c:v>
                </c:pt>
                <c:pt idx="1366">
                  <c:v>2728.76782226562</c:v>
                </c:pt>
                <c:pt idx="1367">
                  <c:v>2730.716796875</c:v>
                </c:pt>
                <c:pt idx="1368">
                  <c:v>2732.7413330078102</c:v>
                </c:pt>
                <c:pt idx="1369">
                  <c:v>2734.8035888671898</c:v>
                </c:pt>
                <c:pt idx="1370">
                  <c:v>2736.7904052734398</c:v>
                </c:pt>
                <c:pt idx="1371">
                  <c:v>2738.7808837890602</c:v>
                </c:pt>
                <c:pt idx="1372">
                  <c:v>2740.7801513671898</c:v>
                </c:pt>
                <c:pt idx="1373">
                  <c:v>2742.7291259765602</c:v>
                </c:pt>
                <c:pt idx="1374">
                  <c:v>2744.7662353515602</c:v>
                </c:pt>
                <c:pt idx="1375">
                  <c:v>2746.7781982421898</c:v>
                </c:pt>
                <c:pt idx="1376">
                  <c:v>2748.7271728515602</c:v>
                </c:pt>
                <c:pt idx="1377">
                  <c:v>2750.7479248046898</c:v>
                </c:pt>
                <c:pt idx="1378">
                  <c:v>2752.72583007813</c:v>
                </c:pt>
                <c:pt idx="1379">
                  <c:v>2754.69995117187</c:v>
                </c:pt>
                <c:pt idx="1380">
                  <c:v>2756.74584960938</c:v>
                </c:pt>
                <c:pt idx="1381">
                  <c:v>2758.73266601562</c:v>
                </c:pt>
                <c:pt idx="1382">
                  <c:v>2760.64770507813</c:v>
                </c:pt>
                <c:pt idx="1383">
                  <c:v>2762.66333007813</c:v>
                </c:pt>
                <c:pt idx="1384">
                  <c:v>2764.76318359375</c:v>
                </c:pt>
                <c:pt idx="1385">
                  <c:v>2766.78759765625</c:v>
                </c:pt>
                <c:pt idx="1386">
                  <c:v>2768.7366943359398</c:v>
                </c:pt>
                <c:pt idx="1387">
                  <c:v>2770.7071533203102</c:v>
                </c:pt>
                <c:pt idx="1388">
                  <c:v>2772.7530517578102</c:v>
                </c:pt>
                <c:pt idx="1389">
                  <c:v>2774.70581054687</c:v>
                </c:pt>
                <c:pt idx="1390">
                  <c:v>2776.73022460938</c:v>
                </c:pt>
                <c:pt idx="1391">
                  <c:v>2778.77612304687</c:v>
                </c:pt>
                <c:pt idx="1392">
                  <c:v>2780.69116210938</c:v>
                </c:pt>
                <c:pt idx="1393">
                  <c:v>2782.6904296875</c:v>
                </c:pt>
                <c:pt idx="1394">
                  <c:v>2784.76147460938</c:v>
                </c:pt>
                <c:pt idx="1395">
                  <c:v>2786.8111572265602</c:v>
                </c:pt>
                <c:pt idx="1396">
                  <c:v>2788.7890625</c:v>
                </c:pt>
                <c:pt idx="1397">
                  <c:v>2790.73803710938</c:v>
                </c:pt>
                <c:pt idx="1398">
                  <c:v>2792.658203125</c:v>
                </c:pt>
                <c:pt idx="1399">
                  <c:v>2794.64868164062</c:v>
                </c:pt>
                <c:pt idx="1400">
                  <c:v>2796.7271728515602</c:v>
                </c:pt>
                <c:pt idx="1401">
                  <c:v>2798.7730712890602</c:v>
                </c:pt>
                <c:pt idx="1402">
                  <c:v>2800.7220458984398</c:v>
                </c:pt>
                <c:pt idx="1403">
                  <c:v>2802.7125244140602</c:v>
                </c:pt>
                <c:pt idx="1404">
                  <c:v>2804.7496337890602</c:v>
                </c:pt>
                <c:pt idx="1405">
                  <c:v>2806.80810546875</c:v>
                </c:pt>
                <c:pt idx="1406">
                  <c:v>2808.7659912109398</c:v>
                </c:pt>
                <c:pt idx="1407">
                  <c:v>2810.6646728515602</c:v>
                </c:pt>
                <c:pt idx="1408">
                  <c:v>2812.6890869140602</c:v>
                </c:pt>
                <c:pt idx="1409">
                  <c:v>2814.6883544921898</c:v>
                </c:pt>
                <c:pt idx="1410">
                  <c:v>2816.7630615234398</c:v>
                </c:pt>
                <c:pt idx="1411">
                  <c:v>2818.8001708984398</c:v>
                </c:pt>
                <c:pt idx="1412">
                  <c:v>2820.74926757813</c:v>
                </c:pt>
                <c:pt idx="1413">
                  <c:v>2822.71459960938</c:v>
                </c:pt>
                <c:pt idx="1414">
                  <c:v>2824.6673583984398</c:v>
                </c:pt>
                <c:pt idx="1415">
                  <c:v>2826.6629638671898</c:v>
                </c:pt>
                <c:pt idx="1416">
                  <c:v>2828.6837158203102</c:v>
                </c:pt>
                <c:pt idx="1417">
                  <c:v>2830.65795898438</c:v>
                </c:pt>
                <c:pt idx="1418">
                  <c:v>2832.6824951171898</c:v>
                </c:pt>
                <c:pt idx="1419">
                  <c:v>2834.6943359375</c:v>
                </c:pt>
                <c:pt idx="1420">
                  <c:v>2836.5928955078102</c:v>
                </c:pt>
                <c:pt idx="1421">
                  <c:v>2838.5833740234398</c:v>
                </c:pt>
                <c:pt idx="1422">
                  <c:v>2840.7374267578102</c:v>
                </c:pt>
                <c:pt idx="1423">
                  <c:v>2842.74560546875</c:v>
                </c:pt>
                <c:pt idx="1424">
                  <c:v>2844.6820068359398</c:v>
                </c:pt>
                <c:pt idx="1425">
                  <c:v>2846.6976318359398</c:v>
                </c:pt>
                <c:pt idx="1426">
                  <c:v>2848.70581054687</c:v>
                </c:pt>
                <c:pt idx="1427">
                  <c:v>2850.7391357421898</c:v>
                </c:pt>
                <c:pt idx="1428">
                  <c:v>2852.7044677734398</c:v>
                </c:pt>
                <c:pt idx="1429">
                  <c:v>2854.68237304687</c:v>
                </c:pt>
                <c:pt idx="1430">
                  <c:v>2856.703125</c:v>
                </c:pt>
                <c:pt idx="1431">
                  <c:v>2858.6646728515602</c:v>
                </c:pt>
                <c:pt idx="1432">
                  <c:v>2860.6048583984398</c:v>
                </c:pt>
                <c:pt idx="1433">
                  <c:v>2862.69213867187</c:v>
                </c:pt>
                <c:pt idx="1434">
                  <c:v>2864.7039794921898</c:v>
                </c:pt>
                <c:pt idx="1435">
                  <c:v>2866.57763671875</c:v>
                </c:pt>
                <c:pt idx="1436">
                  <c:v>2868.59838867187</c:v>
                </c:pt>
                <c:pt idx="1437">
                  <c:v>2870.66943359375</c:v>
                </c:pt>
                <c:pt idx="1438">
                  <c:v>2872.6976318359398</c:v>
                </c:pt>
                <c:pt idx="1439">
                  <c:v>2874.67553710938</c:v>
                </c:pt>
                <c:pt idx="1440">
                  <c:v>2876.66235351562</c:v>
                </c:pt>
                <c:pt idx="1441">
                  <c:v>2878.6868896484398</c:v>
                </c:pt>
                <c:pt idx="1442">
                  <c:v>2880.7076416015602</c:v>
                </c:pt>
                <c:pt idx="1443">
                  <c:v>2882.7032470703102</c:v>
                </c:pt>
                <c:pt idx="1444">
                  <c:v>2884.7691650390602</c:v>
                </c:pt>
                <c:pt idx="1445">
                  <c:v>2886.7432861328102</c:v>
                </c:pt>
                <c:pt idx="1446">
                  <c:v>2888.62939453125</c:v>
                </c:pt>
                <c:pt idx="1447">
                  <c:v>2890.62866210937</c:v>
                </c:pt>
                <c:pt idx="1448">
                  <c:v>2892.60278320313</c:v>
                </c:pt>
                <c:pt idx="1449">
                  <c:v>2894.61474609375</c:v>
                </c:pt>
                <c:pt idx="1450">
                  <c:v>2896.7398681640602</c:v>
                </c:pt>
                <c:pt idx="1451">
                  <c:v>2898.7303466796898</c:v>
                </c:pt>
                <c:pt idx="1452">
                  <c:v>2900.63793945313</c:v>
                </c:pt>
                <c:pt idx="1453">
                  <c:v>2902.6962890625</c:v>
                </c:pt>
                <c:pt idx="1454">
                  <c:v>2904.79614257812</c:v>
                </c:pt>
                <c:pt idx="1455">
                  <c:v>2906.7615966796898</c:v>
                </c:pt>
                <c:pt idx="1456">
                  <c:v>2908.63891601562</c:v>
                </c:pt>
                <c:pt idx="1457">
                  <c:v>2910.64697265625</c:v>
                </c:pt>
                <c:pt idx="1458">
                  <c:v>2912.61743164063</c:v>
                </c:pt>
                <c:pt idx="1459">
                  <c:v>2914.5665283203102</c:v>
                </c:pt>
                <c:pt idx="1460">
                  <c:v>2916.67016601562</c:v>
                </c:pt>
                <c:pt idx="1461">
                  <c:v>2918.6317138671898</c:v>
                </c:pt>
                <c:pt idx="1462">
                  <c:v>2920.5770263671898</c:v>
                </c:pt>
                <c:pt idx="1463">
                  <c:v>2922.62670898438</c:v>
                </c:pt>
                <c:pt idx="1464">
                  <c:v>2924.7303466796898</c:v>
                </c:pt>
                <c:pt idx="1465">
                  <c:v>2926.72973632812</c:v>
                </c:pt>
                <c:pt idx="1466">
                  <c:v>2928.7127685546898</c:v>
                </c:pt>
                <c:pt idx="1467">
                  <c:v>2930.7408447265602</c:v>
                </c:pt>
                <c:pt idx="1468">
                  <c:v>2932.6396484375</c:v>
                </c:pt>
                <c:pt idx="1469">
                  <c:v>2934.63525390625</c:v>
                </c:pt>
                <c:pt idx="1470">
                  <c:v>2936.63452148438</c:v>
                </c:pt>
                <c:pt idx="1471">
                  <c:v>2938.5621337890602</c:v>
                </c:pt>
                <c:pt idx="1472">
                  <c:v>2940.6368408203102</c:v>
                </c:pt>
                <c:pt idx="1473">
                  <c:v>2942.63623046875</c:v>
                </c:pt>
                <c:pt idx="1474">
                  <c:v>2944.623046875</c:v>
                </c:pt>
                <c:pt idx="1475">
                  <c:v>2946.6097412109398</c:v>
                </c:pt>
                <c:pt idx="1476">
                  <c:v>2948.5499267578102</c:v>
                </c:pt>
                <c:pt idx="1477">
                  <c:v>2950.64990234375</c:v>
                </c:pt>
                <c:pt idx="1478">
                  <c:v>2952.6617431640602</c:v>
                </c:pt>
                <c:pt idx="1479">
                  <c:v>2954.62329101562</c:v>
                </c:pt>
                <c:pt idx="1480">
                  <c:v>2956.5560302734398</c:v>
                </c:pt>
                <c:pt idx="1481">
                  <c:v>2958.58935546875</c:v>
                </c:pt>
                <c:pt idx="1482">
                  <c:v>2960.6427001953102</c:v>
                </c:pt>
                <c:pt idx="1483">
                  <c:v>2962.54516601562</c:v>
                </c:pt>
                <c:pt idx="1484">
                  <c:v>2964.5784912109398</c:v>
                </c:pt>
                <c:pt idx="1485">
                  <c:v>2966.6533203125</c:v>
                </c:pt>
                <c:pt idx="1486">
                  <c:v>2968.6275634765602</c:v>
                </c:pt>
                <c:pt idx="1487">
                  <c:v>2970.6016845703102</c:v>
                </c:pt>
                <c:pt idx="1488">
                  <c:v>2972.61352539063</c:v>
                </c:pt>
                <c:pt idx="1489">
                  <c:v>2974.6217041015602</c:v>
                </c:pt>
                <c:pt idx="1490">
                  <c:v>2976.5706787109398</c:v>
                </c:pt>
                <c:pt idx="1491">
                  <c:v>2978.5447998046898</c:v>
                </c:pt>
                <c:pt idx="1492">
                  <c:v>2980.4725341796898</c:v>
                </c:pt>
                <c:pt idx="1493">
                  <c:v>2982.4844970703102</c:v>
                </c:pt>
                <c:pt idx="1494">
                  <c:v>2984.5679931640602</c:v>
                </c:pt>
                <c:pt idx="1495">
                  <c:v>2986.5545654296898</c:v>
                </c:pt>
                <c:pt idx="1496">
                  <c:v>2988.54516601562</c:v>
                </c:pt>
                <c:pt idx="1497">
                  <c:v>2990.5230712890602</c:v>
                </c:pt>
                <c:pt idx="1498">
                  <c:v>2992.5098876953102</c:v>
                </c:pt>
                <c:pt idx="1499">
                  <c:v>2994.46411132812</c:v>
                </c:pt>
                <c:pt idx="1500">
                  <c:v>2996.5009765625</c:v>
                </c:pt>
                <c:pt idx="1501">
                  <c:v>2998.57568359375</c:v>
                </c:pt>
                <c:pt idx="1502">
                  <c:v>3000.6126708984398</c:v>
                </c:pt>
                <c:pt idx="1503">
                  <c:v>3002.69506835937</c:v>
                </c:pt>
                <c:pt idx="1504">
                  <c:v>3004.6368408203102</c:v>
                </c:pt>
                <c:pt idx="1505">
                  <c:v>3006.5982666015602</c:v>
                </c:pt>
                <c:pt idx="1506">
                  <c:v>3008.56713867188</c:v>
                </c:pt>
                <c:pt idx="1507">
                  <c:v>3010.54150390625</c:v>
                </c:pt>
                <c:pt idx="1508">
                  <c:v>3012.54614257812</c:v>
                </c:pt>
                <c:pt idx="1509">
                  <c:v>3014.5126953125</c:v>
                </c:pt>
                <c:pt idx="1510">
                  <c:v>3016.53198242188</c:v>
                </c:pt>
                <c:pt idx="1511">
                  <c:v>3018.5262451171898</c:v>
                </c:pt>
                <c:pt idx="1512">
                  <c:v>3020.5306396484398</c:v>
                </c:pt>
                <c:pt idx="1513">
                  <c:v>3022.6053466796898</c:v>
                </c:pt>
                <c:pt idx="1514">
                  <c:v>3024.7001953125</c:v>
                </c:pt>
                <c:pt idx="1515">
                  <c:v>3026.6165771484398</c:v>
                </c:pt>
                <c:pt idx="1516">
                  <c:v>3028.52783203125</c:v>
                </c:pt>
                <c:pt idx="1517">
                  <c:v>3030.5347900390602</c:v>
                </c:pt>
                <c:pt idx="1518">
                  <c:v>3032.49633789063</c:v>
                </c:pt>
                <c:pt idx="1519">
                  <c:v>3034.5133056640602</c:v>
                </c:pt>
                <c:pt idx="1520">
                  <c:v>3036.6510009765602</c:v>
                </c:pt>
                <c:pt idx="1521">
                  <c:v>3038.67041015625</c:v>
                </c:pt>
                <c:pt idx="1522">
                  <c:v>3040.5816650390602</c:v>
                </c:pt>
                <c:pt idx="1523">
                  <c:v>3042.61865234375</c:v>
                </c:pt>
                <c:pt idx="1524">
                  <c:v>3044.64306640625</c:v>
                </c:pt>
                <c:pt idx="1525">
                  <c:v>3046.54174804687</c:v>
                </c:pt>
                <c:pt idx="1526">
                  <c:v>3048.50341796875</c:v>
                </c:pt>
                <c:pt idx="1527">
                  <c:v>3050.5279541015602</c:v>
                </c:pt>
                <c:pt idx="1528">
                  <c:v>3052.50219726562</c:v>
                </c:pt>
                <c:pt idx="1529">
                  <c:v>3054.5570068359398</c:v>
                </c:pt>
                <c:pt idx="1530">
                  <c:v>3056.5562744140602</c:v>
                </c:pt>
                <c:pt idx="1531">
                  <c:v>3058.5177001953102</c:v>
                </c:pt>
                <c:pt idx="1532">
                  <c:v>3060.4969482421898</c:v>
                </c:pt>
                <c:pt idx="1533">
                  <c:v>3062.521484375</c:v>
                </c:pt>
                <c:pt idx="1534">
                  <c:v>3064.55346679687</c:v>
                </c:pt>
                <c:pt idx="1535">
                  <c:v>3066.5277099609398</c:v>
                </c:pt>
                <c:pt idx="1536">
                  <c:v>3068.56469726562</c:v>
                </c:pt>
                <c:pt idx="1537">
                  <c:v>3070.7222900390602</c:v>
                </c:pt>
                <c:pt idx="1538">
                  <c:v>3072.7091064453102</c:v>
                </c:pt>
                <c:pt idx="1539">
                  <c:v>3074.5198974609398</c:v>
                </c:pt>
                <c:pt idx="1540">
                  <c:v>3076.52416992188</c:v>
                </c:pt>
                <c:pt idx="1541">
                  <c:v>3078.58642578125</c:v>
                </c:pt>
                <c:pt idx="1542">
                  <c:v>3080.49267578125</c:v>
                </c:pt>
                <c:pt idx="1543">
                  <c:v>3082.4342041015602</c:v>
                </c:pt>
                <c:pt idx="1544">
                  <c:v>3084.50903320313</c:v>
                </c:pt>
                <c:pt idx="1545">
                  <c:v>3086.59619140625</c:v>
                </c:pt>
                <c:pt idx="1546">
                  <c:v>3088.5577392578102</c:v>
                </c:pt>
                <c:pt idx="1547">
                  <c:v>3090.52685546875</c:v>
                </c:pt>
                <c:pt idx="1548">
                  <c:v>3092.58911132812</c:v>
                </c:pt>
                <c:pt idx="1549">
                  <c:v>3094.55078125</c:v>
                </c:pt>
                <c:pt idx="1550">
                  <c:v>3096.4871826171898</c:v>
                </c:pt>
                <c:pt idx="1551">
                  <c:v>3098.4361572265602</c:v>
                </c:pt>
                <c:pt idx="1552">
                  <c:v>3100.4984130859398</c:v>
                </c:pt>
                <c:pt idx="1553">
                  <c:v>3102.5732421875</c:v>
                </c:pt>
                <c:pt idx="1554">
                  <c:v>3104.4771728515602</c:v>
                </c:pt>
                <c:pt idx="1555">
                  <c:v>3106.4891357421898</c:v>
                </c:pt>
                <c:pt idx="1556">
                  <c:v>3108.48828125</c:v>
                </c:pt>
                <c:pt idx="1557">
                  <c:v>3110.3668212890602</c:v>
                </c:pt>
                <c:pt idx="1558">
                  <c:v>3112.3787841796898</c:v>
                </c:pt>
                <c:pt idx="1559">
                  <c:v>3114.4610595703102</c:v>
                </c:pt>
                <c:pt idx="1560">
                  <c:v>3116.4854736328102</c:v>
                </c:pt>
                <c:pt idx="1561">
                  <c:v>3118.4219970703102</c:v>
                </c:pt>
                <c:pt idx="1562">
                  <c:v>3120.4088134765602</c:v>
                </c:pt>
                <c:pt idx="1563">
                  <c:v>3122.45092773438</c:v>
                </c:pt>
                <c:pt idx="1564">
                  <c:v>3124.4200439453102</c:v>
                </c:pt>
                <c:pt idx="1565">
                  <c:v>3126.3941650390602</c:v>
                </c:pt>
                <c:pt idx="1566">
                  <c:v>3128.41870117188</c:v>
                </c:pt>
                <c:pt idx="1567">
                  <c:v>3130.4884033203102</c:v>
                </c:pt>
                <c:pt idx="1568">
                  <c:v>3132.50024414063</c:v>
                </c:pt>
                <c:pt idx="1569">
                  <c:v>3134.4544677734398</c:v>
                </c:pt>
                <c:pt idx="1570">
                  <c:v>3136.4285888671898</c:v>
                </c:pt>
                <c:pt idx="1571">
                  <c:v>3138.4730224609398</c:v>
                </c:pt>
                <c:pt idx="1572">
                  <c:v>3140.50268554687</c:v>
                </c:pt>
                <c:pt idx="1573">
                  <c:v>3142.47680664063</c:v>
                </c:pt>
                <c:pt idx="1574">
                  <c:v>3144.50854492188</c:v>
                </c:pt>
                <c:pt idx="1575">
                  <c:v>3146.5079345703102</c:v>
                </c:pt>
                <c:pt idx="1576">
                  <c:v>3148.4696044921898</c:v>
                </c:pt>
                <c:pt idx="1577">
                  <c:v>3150.4814453125</c:v>
                </c:pt>
                <c:pt idx="1578">
                  <c:v>3152.4556884765602</c:v>
                </c:pt>
                <c:pt idx="1579">
                  <c:v>3154.3720703125</c:v>
                </c:pt>
                <c:pt idx="1580">
                  <c:v>3156.4468994140602</c:v>
                </c:pt>
                <c:pt idx="1581">
                  <c:v>3158.5167236328102</c:v>
                </c:pt>
                <c:pt idx="1582">
                  <c:v>3160.4832763671898</c:v>
                </c:pt>
                <c:pt idx="1583">
                  <c:v>3162.50756835937</c:v>
                </c:pt>
                <c:pt idx="1584">
                  <c:v>3164.5269775390602</c:v>
                </c:pt>
                <c:pt idx="1585">
                  <c:v>3166.47607421875</c:v>
                </c:pt>
                <c:pt idx="1586">
                  <c:v>3168.5760498046898</c:v>
                </c:pt>
                <c:pt idx="1587">
                  <c:v>3170.62573242188</c:v>
                </c:pt>
                <c:pt idx="1588">
                  <c:v>3172.49169921875</c:v>
                </c:pt>
                <c:pt idx="1589">
                  <c:v>3174.3778076171898</c:v>
                </c:pt>
                <c:pt idx="1590">
                  <c:v>3176.4349365234398</c:v>
                </c:pt>
                <c:pt idx="1591">
                  <c:v>3178.5599365234398</c:v>
                </c:pt>
                <c:pt idx="1592">
                  <c:v>3180.5015869140602</c:v>
                </c:pt>
                <c:pt idx="1593">
                  <c:v>3182.45068359375</c:v>
                </c:pt>
                <c:pt idx="1594">
                  <c:v>3184.4449462890602</c:v>
                </c:pt>
                <c:pt idx="1595">
                  <c:v>3186.4190673828102</c:v>
                </c:pt>
                <c:pt idx="1596">
                  <c:v>3188.4183349609398</c:v>
                </c:pt>
                <c:pt idx="1597">
                  <c:v>3190.4227294921898</c:v>
                </c:pt>
                <c:pt idx="1598">
                  <c:v>3192.4471435546898</c:v>
                </c:pt>
                <c:pt idx="1599">
                  <c:v>3194.41625976562</c:v>
                </c:pt>
                <c:pt idx="1600">
                  <c:v>3196.40307617188</c:v>
                </c:pt>
                <c:pt idx="1601">
                  <c:v>3198.5406494140602</c:v>
                </c:pt>
                <c:pt idx="1602">
                  <c:v>3200.5325927734398</c:v>
                </c:pt>
                <c:pt idx="1603">
                  <c:v>3202.43139648438</c:v>
                </c:pt>
                <c:pt idx="1604">
                  <c:v>3204.4002685546898</c:v>
                </c:pt>
                <c:pt idx="1605">
                  <c:v>3206.3619384765602</c:v>
                </c:pt>
                <c:pt idx="1606">
                  <c:v>3208.4620361328102</c:v>
                </c:pt>
                <c:pt idx="1607">
                  <c:v>3210.47387695313</c:v>
                </c:pt>
                <c:pt idx="1608">
                  <c:v>3212.3599853515602</c:v>
                </c:pt>
                <c:pt idx="1609">
                  <c:v>3214.32153320313</c:v>
                </c:pt>
                <c:pt idx="1610">
                  <c:v>3216.3636474609398</c:v>
                </c:pt>
                <c:pt idx="1611">
                  <c:v>3218.38818359375</c:v>
                </c:pt>
                <c:pt idx="1612">
                  <c:v>3220.3697509765602</c:v>
                </c:pt>
                <c:pt idx="1613">
                  <c:v>3222.38159179687</c:v>
                </c:pt>
                <c:pt idx="1614">
                  <c:v>3224.3936767578102</c:v>
                </c:pt>
                <c:pt idx="1615">
                  <c:v>3226.5439453125</c:v>
                </c:pt>
                <c:pt idx="1616">
                  <c:v>3228.5557861328102</c:v>
                </c:pt>
                <c:pt idx="1617">
                  <c:v>3230.35888671875</c:v>
                </c:pt>
                <c:pt idx="1618">
                  <c:v>3232.36328125</c:v>
                </c:pt>
                <c:pt idx="1619">
                  <c:v>3234.43310546875</c:v>
                </c:pt>
                <c:pt idx="1620">
                  <c:v>3236.33178710937</c:v>
                </c:pt>
                <c:pt idx="1621">
                  <c:v>3238.3612060546898</c:v>
                </c:pt>
                <c:pt idx="1622">
                  <c:v>3240.4183349609398</c:v>
                </c:pt>
                <c:pt idx="1623">
                  <c:v>3242.43774414063</c:v>
                </c:pt>
                <c:pt idx="1624">
                  <c:v>3244.51245117188</c:v>
                </c:pt>
                <c:pt idx="1625">
                  <c:v>3246.39868164063</c:v>
                </c:pt>
                <c:pt idx="1626">
                  <c:v>3248.27734375</c:v>
                </c:pt>
                <c:pt idx="1627">
                  <c:v>3250.30688476562</c:v>
                </c:pt>
                <c:pt idx="1628">
                  <c:v>3252.369140625</c:v>
                </c:pt>
                <c:pt idx="1629">
                  <c:v>3254.3885498046898</c:v>
                </c:pt>
                <c:pt idx="1630">
                  <c:v>3256.3701171875</c:v>
                </c:pt>
                <c:pt idx="1631">
                  <c:v>3258.4072265625</c:v>
                </c:pt>
                <c:pt idx="1632">
                  <c:v>3260.4066162109398</c:v>
                </c:pt>
                <c:pt idx="1633">
                  <c:v>3262.3428955078102</c:v>
                </c:pt>
                <c:pt idx="1634">
                  <c:v>3264.3724365234398</c:v>
                </c:pt>
                <c:pt idx="1635">
                  <c:v>3266.37182617188</c:v>
                </c:pt>
                <c:pt idx="1636">
                  <c:v>3268.3157958984398</c:v>
                </c:pt>
                <c:pt idx="1637">
                  <c:v>3270.3201904296898</c:v>
                </c:pt>
                <c:pt idx="1638">
                  <c:v>3272.3194580078102</c:v>
                </c:pt>
                <c:pt idx="1639">
                  <c:v>3274.4268798828102</c:v>
                </c:pt>
                <c:pt idx="1640">
                  <c:v>3276.4639892578102</c:v>
                </c:pt>
                <c:pt idx="1641">
                  <c:v>3278.4130859375</c:v>
                </c:pt>
                <c:pt idx="1642">
                  <c:v>3280.5003662109398</c:v>
                </c:pt>
                <c:pt idx="1643">
                  <c:v>3282.45434570313</c:v>
                </c:pt>
                <c:pt idx="1644">
                  <c:v>3284.43359375</c:v>
                </c:pt>
                <c:pt idx="1645">
                  <c:v>3286.5284423828102</c:v>
                </c:pt>
                <c:pt idx="1646">
                  <c:v>3288.47241210937</c:v>
                </c:pt>
                <c:pt idx="1647">
                  <c:v>3290.3460693359398</c:v>
                </c:pt>
                <c:pt idx="1648">
                  <c:v>3292.3203125</c:v>
                </c:pt>
                <c:pt idx="1649">
                  <c:v>3294.3875732421898</c:v>
                </c:pt>
                <c:pt idx="1650">
                  <c:v>3296.35424804687</c:v>
                </c:pt>
                <c:pt idx="1651">
                  <c:v>3298.36108398438</c:v>
                </c:pt>
                <c:pt idx="1652">
                  <c:v>3300.41821289063</c:v>
                </c:pt>
                <c:pt idx="1653">
                  <c:v>3302.3546142578102</c:v>
                </c:pt>
                <c:pt idx="1654">
                  <c:v>3304.31616210937</c:v>
                </c:pt>
                <c:pt idx="1655">
                  <c:v>3306.3155517578102</c:v>
                </c:pt>
                <c:pt idx="1656">
                  <c:v>3308.2645263671898</c:v>
                </c:pt>
                <c:pt idx="1657">
                  <c:v>3310.2763671875</c:v>
                </c:pt>
                <c:pt idx="1658">
                  <c:v>3312.3133544921898</c:v>
                </c:pt>
                <c:pt idx="1659">
                  <c:v>3314.31274414063</c:v>
                </c:pt>
                <c:pt idx="1660">
                  <c:v>3316.43041992188</c:v>
                </c:pt>
                <c:pt idx="1661">
                  <c:v>3318.5177001953102</c:v>
                </c:pt>
                <c:pt idx="1662">
                  <c:v>3320.39135742188</c:v>
                </c:pt>
                <c:pt idx="1663">
                  <c:v>3322.31518554687</c:v>
                </c:pt>
                <c:pt idx="1664">
                  <c:v>3324.3270263671898</c:v>
                </c:pt>
                <c:pt idx="1665">
                  <c:v>3326.3515625</c:v>
                </c:pt>
                <c:pt idx="1666">
                  <c:v>3328.40869140625</c:v>
                </c:pt>
                <c:pt idx="1667">
                  <c:v>3330.4205322265602</c:v>
                </c:pt>
                <c:pt idx="1668">
                  <c:v>3332.3695068359398</c:v>
                </c:pt>
                <c:pt idx="1669">
                  <c:v>3334.36889648438</c:v>
                </c:pt>
                <c:pt idx="1670">
                  <c:v>3336.4185791015602</c:v>
                </c:pt>
                <c:pt idx="1671">
                  <c:v>3338.32983398438</c:v>
                </c:pt>
                <c:pt idx="1672">
                  <c:v>3340.2335205078102</c:v>
                </c:pt>
                <c:pt idx="1673">
                  <c:v>3342.26318359375</c:v>
                </c:pt>
                <c:pt idx="1674">
                  <c:v>3344.3831787109398</c:v>
                </c:pt>
                <c:pt idx="1675">
                  <c:v>3346.4403076171898</c:v>
                </c:pt>
                <c:pt idx="1676">
                  <c:v>3348.34423828125</c:v>
                </c:pt>
                <c:pt idx="1677">
                  <c:v>3350.26806640625</c:v>
                </c:pt>
                <c:pt idx="1678">
                  <c:v>3352.2874755859398</c:v>
                </c:pt>
                <c:pt idx="1679">
                  <c:v>3354.2540283203102</c:v>
                </c:pt>
                <c:pt idx="1680">
                  <c:v>3356.2332763671898</c:v>
                </c:pt>
                <c:pt idx="1681">
                  <c:v>3358.3155517578102</c:v>
                </c:pt>
                <c:pt idx="1682">
                  <c:v>3360.3726806640602</c:v>
                </c:pt>
                <c:pt idx="1683">
                  <c:v>3362.2965087890602</c:v>
                </c:pt>
                <c:pt idx="1684">
                  <c:v>3364.33862304687</c:v>
                </c:pt>
                <c:pt idx="1685">
                  <c:v>3366.42602539063</c:v>
                </c:pt>
                <c:pt idx="1686">
                  <c:v>3368.33227539063</c:v>
                </c:pt>
                <c:pt idx="1687">
                  <c:v>3370.2562255859398</c:v>
                </c:pt>
                <c:pt idx="1688">
                  <c:v>3372.3057861328102</c:v>
                </c:pt>
                <c:pt idx="1689">
                  <c:v>3374.29760742188</c:v>
                </c:pt>
                <c:pt idx="1690">
                  <c:v>3376.2340087890602</c:v>
                </c:pt>
                <c:pt idx="1691">
                  <c:v>3378.24072265625</c:v>
                </c:pt>
                <c:pt idx="1692">
                  <c:v>3380.26513671875</c:v>
                </c:pt>
                <c:pt idx="1693">
                  <c:v>3382.2822265625</c:v>
                </c:pt>
                <c:pt idx="1694">
                  <c:v>3384.3067626953102</c:v>
                </c:pt>
                <c:pt idx="1695">
                  <c:v>3386.3638916015602</c:v>
                </c:pt>
                <c:pt idx="1696">
                  <c:v>3388.4888916015602</c:v>
                </c:pt>
                <c:pt idx="1697">
                  <c:v>3390.375</c:v>
                </c:pt>
                <c:pt idx="1698">
                  <c:v>3392.19091796875</c:v>
                </c:pt>
                <c:pt idx="1699">
                  <c:v>3394.25830078125</c:v>
                </c:pt>
                <c:pt idx="1700">
                  <c:v>3396.2398681640602</c:v>
                </c:pt>
                <c:pt idx="1701">
                  <c:v>3398.3648681640602</c:v>
                </c:pt>
                <c:pt idx="1702">
                  <c:v>3400.39453125</c:v>
                </c:pt>
                <c:pt idx="1703">
                  <c:v>3402.25048828125</c:v>
                </c:pt>
                <c:pt idx="1704">
                  <c:v>3404.2447509765602</c:v>
                </c:pt>
                <c:pt idx="1705">
                  <c:v>3406.31201171875</c:v>
                </c:pt>
                <c:pt idx="1706">
                  <c:v>3408.3792724609398</c:v>
                </c:pt>
                <c:pt idx="1707">
                  <c:v>3410.2855224609398</c:v>
                </c:pt>
                <c:pt idx="1708">
                  <c:v>3412.2344970703102</c:v>
                </c:pt>
                <c:pt idx="1709">
                  <c:v>3414.32690429687</c:v>
                </c:pt>
                <c:pt idx="1710">
                  <c:v>3416.4091796875</c:v>
                </c:pt>
                <c:pt idx="1711">
                  <c:v>3418.38330078125</c:v>
                </c:pt>
                <c:pt idx="1712">
                  <c:v>3420.33227539063</c:v>
                </c:pt>
                <c:pt idx="1713">
                  <c:v>3422.3189697265602</c:v>
                </c:pt>
                <c:pt idx="1714">
                  <c:v>3424.2857666015602</c:v>
                </c:pt>
                <c:pt idx="1715">
                  <c:v>3426.2724609375</c:v>
                </c:pt>
                <c:pt idx="1716">
                  <c:v>3428.2415771484398</c:v>
                </c:pt>
                <c:pt idx="1717">
                  <c:v>3430.1856689453102</c:v>
                </c:pt>
                <c:pt idx="1718">
                  <c:v>3432.2979736328102</c:v>
                </c:pt>
                <c:pt idx="1719">
                  <c:v>3434.32739257812</c:v>
                </c:pt>
                <c:pt idx="1720">
                  <c:v>3436.25122070313</c:v>
                </c:pt>
                <c:pt idx="1721">
                  <c:v>3438.2255859375</c:v>
                </c:pt>
                <c:pt idx="1722">
                  <c:v>3440.21240234375</c:v>
                </c:pt>
                <c:pt idx="1723">
                  <c:v>3442.3448486328102</c:v>
                </c:pt>
                <c:pt idx="1724">
                  <c:v>3444.33154296875</c:v>
                </c:pt>
                <c:pt idx="1725">
                  <c:v>3446.2177734375</c:v>
                </c:pt>
                <c:pt idx="1726">
                  <c:v>3448.2548828125</c:v>
                </c:pt>
                <c:pt idx="1727">
                  <c:v>3450.32958984375</c:v>
                </c:pt>
                <c:pt idx="1728">
                  <c:v>3452.2786865234398</c:v>
                </c:pt>
                <c:pt idx="1729">
                  <c:v>3454.19506835937</c:v>
                </c:pt>
                <c:pt idx="1730">
                  <c:v>3456.2823486328102</c:v>
                </c:pt>
                <c:pt idx="1731">
                  <c:v>3458.3193359375</c:v>
                </c:pt>
                <c:pt idx="1732">
                  <c:v>3460.2357177734398</c:v>
                </c:pt>
                <c:pt idx="1733">
                  <c:v>3462.26782226562</c:v>
                </c:pt>
                <c:pt idx="1734">
                  <c:v>3464.33740234375</c:v>
                </c:pt>
                <c:pt idx="1735">
                  <c:v>3466.24853515625</c:v>
                </c:pt>
                <c:pt idx="1736">
                  <c:v>3468.21533203125</c:v>
                </c:pt>
                <c:pt idx="1737">
                  <c:v>3470.2650146484398</c:v>
                </c:pt>
                <c:pt idx="1738">
                  <c:v>3472.2088623046898</c:v>
                </c:pt>
                <c:pt idx="1739">
                  <c:v>3474.1075439453102</c:v>
                </c:pt>
                <c:pt idx="1740">
                  <c:v>3476.13208007812</c:v>
                </c:pt>
                <c:pt idx="1741">
                  <c:v>3478.17431640625</c:v>
                </c:pt>
                <c:pt idx="1742">
                  <c:v>3480.1737060546898</c:v>
                </c:pt>
                <c:pt idx="1743">
                  <c:v>3482.1929931640602</c:v>
                </c:pt>
                <c:pt idx="1744">
                  <c:v>3484.20483398438</c:v>
                </c:pt>
                <c:pt idx="1745">
                  <c:v>3486.24194335937</c:v>
                </c:pt>
                <c:pt idx="1746">
                  <c:v>3488.2537841796898</c:v>
                </c:pt>
                <c:pt idx="1747">
                  <c:v>3490.1953125</c:v>
                </c:pt>
                <c:pt idx="1748">
                  <c:v>3492.1947021484398</c:v>
                </c:pt>
                <c:pt idx="1749">
                  <c:v>3494.20654296875</c:v>
                </c:pt>
                <c:pt idx="1750">
                  <c:v>3496.20581054687</c:v>
                </c:pt>
                <c:pt idx="1751">
                  <c:v>3498.2430419921898</c:v>
                </c:pt>
                <c:pt idx="1752">
                  <c:v>3500.21728515625</c:v>
                </c:pt>
                <c:pt idx="1753">
                  <c:v>3502.1988525390602</c:v>
                </c:pt>
                <c:pt idx="1754">
                  <c:v>3504.1729736328102</c:v>
                </c:pt>
                <c:pt idx="1755">
                  <c:v>3506.2728271484398</c:v>
                </c:pt>
                <c:pt idx="1756">
                  <c:v>3508.29736328125</c:v>
                </c:pt>
                <c:pt idx="1757">
                  <c:v>3510.1207275390602</c:v>
                </c:pt>
                <c:pt idx="1758">
                  <c:v>3512.0748291015602</c:v>
                </c:pt>
                <c:pt idx="1759">
                  <c:v>3514.17993164063</c:v>
                </c:pt>
                <c:pt idx="1760">
                  <c:v>3516.3377685546898</c:v>
                </c:pt>
                <c:pt idx="1761">
                  <c:v>3518.2991943359398</c:v>
                </c:pt>
                <c:pt idx="1762">
                  <c:v>3520.2733154296898</c:v>
                </c:pt>
                <c:pt idx="1763">
                  <c:v>3522.24243164063</c:v>
                </c:pt>
                <c:pt idx="1764">
                  <c:v>3524.1033935546898</c:v>
                </c:pt>
                <c:pt idx="1765">
                  <c:v>3526.228515625</c:v>
                </c:pt>
                <c:pt idx="1766">
                  <c:v>3528.2957763671898</c:v>
                </c:pt>
                <c:pt idx="1767">
                  <c:v>3530.2572021484398</c:v>
                </c:pt>
                <c:pt idx="1768">
                  <c:v>3532.21362304687</c:v>
                </c:pt>
                <c:pt idx="1769">
                  <c:v>3534.1427001953102</c:v>
                </c:pt>
                <c:pt idx="1770">
                  <c:v>3536.1923828125</c:v>
                </c:pt>
                <c:pt idx="1771">
                  <c:v>3538.3175048828102</c:v>
                </c:pt>
                <c:pt idx="1772">
                  <c:v>3540.3419189453102</c:v>
                </c:pt>
                <c:pt idx="1773">
                  <c:v>3542.18530273438</c:v>
                </c:pt>
                <c:pt idx="1774">
                  <c:v>3544.197265625</c:v>
                </c:pt>
                <c:pt idx="1775">
                  <c:v>3546.2469482421898</c:v>
                </c:pt>
                <c:pt idx="1776">
                  <c:v>3548.1759033203102</c:v>
                </c:pt>
                <c:pt idx="1777">
                  <c:v>3550.18774414063</c:v>
                </c:pt>
                <c:pt idx="1778">
                  <c:v>3552.2071533203102</c:v>
                </c:pt>
                <c:pt idx="1779">
                  <c:v>3554.2239990234398</c:v>
                </c:pt>
                <c:pt idx="1780">
                  <c:v>3556.27880859375</c:v>
                </c:pt>
                <c:pt idx="1781">
                  <c:v>3558.26049804687</c:v>
                </c:pt>
                <c:pt idx="1782">
                  <c:v>3560.19677734375</c:v>
                </c:pt>
                <c:pt idx="1783">
                  <c:v>3562.19604492188</c:v>
                </c:pt>
                <c:pt idx="1784">
                  <c:v>3564.25830078125</c:v>
                </c:pt>
                <c:pt idx="1785">
                  <c:v>3566.2449951171898</c:v>
                </c:pt>
                <c:pt idx="1786">
                  <c:v>3568.29467773438</c:v>
                </c:pt>
                <c:pt idx="1787">
                  <c:v>3570.29931640625</c:v>
                </c:pt>
                <c:pt idx="1788">
                  <c:v>3572.2734375</c:v>
                </c:pt>
                <c:pt idx="1789">
                  <c:v>3574.2425537109398</c:v>
                </c:pt>
                <c:pt idx="1790">
                  <c:v>3576.13623046875</c:v>
                </c:pt>
                <c:pt idx="1791">
                  <c:v>3578.22338867188</c:v>
                </c:pt>
                <c:pt idx="1792">
                  <c:v>3580.24780273438</c:v>
                </c:pt>
                <c:pt idx="1793">
                  <c:v>3582.20947265625</c:v>
                </c:pt>
                <c:pt idx="1794">
                  <c:v>3584.13330078125</c:v>
                </c:pt>
                <c:pt idx="1795">
                  <c:v>3586.107421875</c:v>
                </c:pt>
                <c:pt idx="1796">
                  <c:v>3588.18237304687</c:v>
                </c:pt>
                <c:pt idx="1797">
                  <c:v>3590.20678710937</c:v>
                </c:pt>
                <c:pt idx="1798">
                  <c:v>3592.2310791015602</c:v>
                </c:pt>
                <c:pt idx="1799">
                  <c:v>3594.18530273438</c:v>
                </c:pt>
                <c:pt idx="1800">
                  <c:v>3596.14697265625</c:v>
                </c:pt>
                <c:pt idx="1801">
                  <c:v>3598.2291259765602</c:v>
                </c:pt>
                <c:pt idx="1802">
                  <c:v>3600.35424804687</c:v>
                </c:pt>
                <c:pt idx="1803">
                  <c:v>3602.2657470703102</c:v>
                </c:pt>
                <c:pt idx="1804">
                  <c:v>3604.1065673828102</c:v>
                </c:pt>
                <c:pt idx="1805">
                  <c:v>3606.1435546875</c:v>
                </c:pt>
                <c:pt idx="1806">
                  <c:v>3608.2384033203102</c:v>
                </c:pt>
                <c:pt idx="1807">
                  <c:v>3610.1873779296898</c:v>
                </c:pt>
                <c:pt idx="1808">
                  <c:v>3612.0911865234398</c:v>
                </c:pt>
                <c:pt idx="1809">
                  <c:v>3614.1407470703102</c:v>
                </c:pt>
                <c:pt idx="1810">
                  <c:v>3616.13500976562</c:v>
                </c:pt>
                <c:pt idx="1811">
                  <c:v>3618.12182617188</c:v>
                </c:pt>
                <c:pt idx="1812">
                  <c:v>3620.1212158203102</c:v>
                </c:pt>
                <c:pt idx="1813">
                  <c:v>3622.1456298828102</c:v>
                </c:pt>
                <c:pt idx="1814">
                  <c:v>3624.2078857421898</c:v>
                </c:pt>
                <c:pt idx="1815">
                  <c:v>3626.10668945313</c:v>
                </c:pt>
                <c:pt idx="1816">
                  <c:v>3628.0556640625</c:v>
                </c:pt>
                <c:pt idx="1817">
                  <c:v>3630.13037109375</c:v>
                </c:pt>
                <c:pt idx="1818">
                  <c:v>3632.1724853515602</c:v>
                </c:pt>
                <c:pt idx="1819">
                  <c:v>3634.3101806640602</c:v>
                </c:pt>
                <c:pt idx="1820">
                  <c:v>3636.33471679687</c:v>
                </c:pt>
                <c:pt idx="1821">
                  <c:v>3638.2208251953102</c:v>
                </c:pt>
                <c:pt idx="1822">
                  <c:v>3640.1522216796898</c:v>
                </c:pt>
                <c:pt idx="1823">
                  <c:v>3642.16918945313</c:v>
                </c:pt>
                <c:pt idx="1824">
                  <c:v>3644.2237548828102</c:v>
                </c:pt>
                <c:pt idx="1825">
                  <c:v>3646.19287109375</c:v>
                </c:pt>
                <c:pt idx="1826">
                  <c:v>3648.12939453125</c:v>
                </c:pt>
                <c:pt idx="1827">
                  <c:v>3650.1160888671898</c:v>
                </c:pt>
                <c:pt idx="1828">
                  <c:v>3652.1353759765602</c:v>
                </c:pt>
                <c:pt idx="1829">
                  <c:v>3654.1273193359398</c:v>
                </c:pt>
                <c:pt idx="1830">
                  <c:v>3656.17700195313</c:v>
                </c:pt>
                <c:pt idx="1831">
                  <c:v>3658.17626953125</c:v>
                </c:pt>
                <c:pt idx="1832">
                  <c:v>3660.0799560546898</c:v>
                </c:pt>
                <c:pt idx="1833">
                  <c:v>3662.1875</c:v>
                </c:pt>
                <c:pt idx="1834">
                  <c:v>3664.21948242188</c:v>
                </c:pt>
                <c:pt idx="1835">
                  <c:v>3666.1180419921898</c:v>
                </c:pt>
                <c:pt idx="1836">
                  <c:v>3668.1300048828102</c:v>
                </c:pt>
                <c:pt idx="1837">
                  <c:v>3670.10424804687</c:v>
                </c:pt>
                <c:pt idx="1838">
                  <c:v>3672.0909423828102</c:v>
                </c:pt>
                <c:pt idx="1839">
                  <c:v>3674.0902099609398</c:v>
                </c:pt>
                <c:pt idx="1840">
                  <c:v>3676.13989257812</c:v>
                </c:pt>
                <c:pt idx="1841">
                  <c:v>3678.1695556640602</c:v>
                </c:pt>
                <c:pt idx="1842">
                  <c:v>3680.15625</c:v>
                </c:pt>
                <c:pt idx="1843">
                  <c:v>3682.1253662109398</c:v>
                </c:pt>
                <c:pt idx="1844">
                  <c:v>3684.0618896484398</c:v>
                </c:pt>
                <c:pt idx="1845">
                  <c:v>3686.0662841796898</c:v>
                </c:pt>
                <c:pt idx="1846">
                  <c:v>3688.1285400390602</c:v>
                </c:pt>
                <c:pt idx="1847">
                  <c:v>3690.22338867188</c:v>
                </c:pt>
                <c:pt idx="1848">
                  <c:v>3692.22265625</c:v>
                </c:pt>
                <c:pt idx="1849">
                  <c:v>3694.1337890625</c:v>
                </c:pt>
                <c:pt idx="1850">
                  <c:v>3696.158203125</c:v>
                </c:pt>
                <c:pt idx="1851">
                  <c:v>3698.0947265625</c:v>
                </c:pt>
                <c:pt idx="1852">
                  <c:v>3700.09399414063</c:v>
                </c:pt>
                <c:pt idx="1853">
                  <c:v>3702.09326171875</c:v>
                </c:pt>
                <c:pt idx="1854">
                  <c:v>3704.0675048828102</c:v>
                </c:pt>
                <c:pt idx="1855">
                  <c:v>3706.1422119140602</c:v>
                </c:pt>
                <c:pt idx="1856">
                  <c:v>3708.08374023438</c:v>
                </c:pt>
                <c:pt idx="1857">
                  <c:v>3710.07568359375</c:v>
                </c:pt>
                <c:pt idx="1858">
                  <c:v>3712.10766601562</c:v>
                </c:pt>
                <c:pt idx="1859">
                  <c:v>3714.0516357421898</c:v>
                </c:pt>
                <c:pt idx="1860">
                  <c:v>3716.076171875</c:v>
                </c:pt>
                <c:pt idx="1861">
                  <c:v>3718.1634521484398</c:v>
                </c:pt>
                <c:pt idx="1862">
                  <c:v>3720.1251220703102</c:v>
                </c:pt>
                <c:pt idx="1863">
                  <c:v>3722.0489501953102</c:v>
                </c:pt>
                <c:pt idx="1864">
                  <c:v>3724.0281982421898</c:v>
                </c:pt>
                <c:pt idx="1865">
                  <c:v>3726.0904541015602</c:v>
                </c:pt>
                <c:pt idx="1866">
                  <c:v>3728.1221923828102</c:v>
                </c:pt>
                <c:pt idx="1867">
                  <c:v>3730.0260009765602</c:v>
                </c:pt>
                <c:pt idx="1868">
                  <c:v>3731.9752197265602</c:v>
                </c:pt>
                <c:pt idx="1869">
                  <c:v>3734.0322265625</c:v>
                </c:pt>
                <c:pt idx="1870">
                  <c:v>3736.10693359375</c:v>
                </c:pt>
                <c:pt idx="1871">
                  <c:v>3738.09375</c:v>
                </c:pt>
                <c:pt idx="1872">
                  <c:v>3740.0225830078102</c:v>
                </c:pt>
                <c:pt idx="1873">
                  <c:v>3742.12255859375</c:v>
                </c:pt>
                <c:pt idx="1874">
                  <c:v>3744.1796875</c:v>
                </c:pt>
                <c:pt idx="1875">
                  <c:v>3746.1036376953102</c:v>
                </c:pt>
                <c:pt idx="1876">
                  <c:v>3748.0828857421898</c:v>
                </c:pt>
                <c:pt idx="1877">
                  <c:v>3750.0570068359398</c:v>
                </c:pt>
                <c:pt idx="1878">
                  <c:v>3752.05126953125</c:v>
                </c:pt>
                <c:pt idx="1879">
                  <c:v>3754.07568359375</c:v>
                </c:pt>
                <c:pt idx="1880">
                  <c:v>3756.1129150390602</c:v>
                </c:pt>
                <c:pt idx="1881">
                  <c:v>3758.06713867188</c:v>
                </c:pt>
                <c:pt idx="1882">
                  <c:v>3760.02099609375</c:v>
                </c:pt>
                <c:pt idx="1883">
                  <c:v>3762.0277099609398</c:v>
                </c:pt>
                <c:pt idx="1884">
                  <c:v>3764.05981445313</c:v>
                </c:pt>
                <c:pt idx="1885">
                  <c:v>3766.1220703125</c:v>
                </c:pt>
                <c:pt idx="1886">
                  <c:v>3768.0458984375</c:v>
                </c:pt>
                <c:pt idx="1887">
                  <c:v>3769.982421875</c:v>
                </c:pt>
                <c:pt idx="1888">
                  <c:v>3772.01953125</c:v>
                </c:pt>
                <c:pt idx="1889">
                  <c:v>3774.0992431640602</c:v>
                </c:pt>
                <c:pt idx="1890">
                  <c:v>3776.11108398438</c:v>
                </c:pt>
                <c:pt idx="1891">
                  <c:v>3778.04760742188</c:v>
                </c:pt>
                <c:pt idx="1892">
                  <c:v>3780.0394287109398</c:v>
                </c:pt>
                <c:pt idx="1893">
                  <c:v>3782.0462646484398</c:v>
                </c:pt>
                <c:pt idx="1894">
                  <c:v>3784.1085205078102</c:v>
                </c:pt>
                <c:pt idx="1895">
                  <c:v>3786.09521484375</c:v>
                </c:pt>
                <c:pt idx="1896">
                  <c:v>3788.01391601562</c:v>
                </c:pt>
                <c:pt idx="1897">
                  <c:v>3790.0635986328102</c:v>
                </c:pt>
                <c:pt idx="1898">
                  <c:v>3792.07568359375</c:v>
                </c:pt>
                <c:pt idx="1899">
                  <c:v>3794.0296630859398</c:v>
                </c:pt>
                <c:pt idx="1900">
                  <c:v>3796.0465087890602</c:v>
                </c:pt>
                <c:pt idx="1901">
                  <c:v>3798.0533447265602</c:v>
                </c:pt>
                <c:pt idx="1902">
                  <c:v>3799.98486328125</c:v>
                </c:pt>
                <c:pt idx="1903">
                  <c:v>3801.9842529296898</c:v>
                </c:pt>
                <c:pt idx="1904">
                  <c:v>3804.02124023438</c:v>
                </c:pt>
                <c:pt idx="1905">
                  <c:v>3805.9827880859398</c:v>
                </c:pt>
                <c:pt idx="1906">
                  <c:v>3807.8939208984398</c:v>
                </c:pt>
                <c:pt idx="1907">
                  <c:v>3809.93603515625</c:v>
                </c:pt>
                <c:pt idx="1908">
                  <c:v>3812.1365966796898</c:v>
                </c:pt>
                <c:pt idx="1909">
                  <c:v>3814.130859375</c:v>
                </c:pt>
                <c:pt idx="1910">
                  <c:v>3816.0673828125</c:v>
                </c:pt>
                <c:pt idx="1911">
                  <c:v>3818.1094970703102</c:v>
                </c:pt>
                <c:pt idx="1912">
                  <c:v>3820.05102539063</c:v>
                </c:pt>
                <c:pt idx="1913">
                  <c:v>3822.0377197265602</c:v>
                </c:pt>
                <c:pt idx="1914">
                  <c:v>3824.0445556640602</c:v>
                </c:pt>
                <c:pt idx="1915">
                  <c:v>3825.98852539063</c:v>
                </c:pt>
                <c:pt idx="1916">
                  <c:v>3827.96264648438</c:v>
                </c:pt>
                <c:pt idx="1917">
                  <c:v>3829.91162109375</c:v>
                </c:pt>
                <c:pt idx="1918">
                  <c:v>3831.9412841796898</c:v>
                </c:pt>
                <c:pt idx="1919">
                  <c:v>3833.9407958984398</c:v>
                </c:pt>
                <c:pt idx="1920">
                  <c:v>3835.92749023438</c:v>
                </c:pt>
                <c:pt idx="1921">
                  <c:v>3837.9266357421898</c:v>
                </c:pt>
                <c:pt idx="1922">
                  <c:v>3839.9259033203102</c:v>
                </c:pt>
                <c:pt idx="1923">
                  <c:v>3842.0635986328102</c:v>
                </c:pt>
                <c:pt idx="1924">
                  <c:v>3844.17114257812</c:v>
                </c:pt>
                <c:pt idx="1925">
                  <c:v>3846.0247802734398</c:v>
                </c:pt>
                <c:pt idx="1926">
                  <c:v>3847.89819335937</c:v>
                </c:pt>
                <c:pt idx="1927">
                  <c:v>3849.9300537109398</c:v>
                </c:pt>
                <c:pt idx="1928">
                  <c:v>3851.94702148438</c:v>
                </c:pt>
                <c:pt idx="1929">
                  <c:v>3853.8961181640602</c:v>
                </c:pt>
                <c:pt idx="1930">
                  <c:v>3855.8778076171898</c:v>
                </c:pt>
                <c:pt idx="1931">
                  <c:v>3857.93237304687</c:v>
                </c:pt>
                <c:pt idx="1932">
                  <c:v>3859.9317626953102</c:v>
                </c:pt>
                <c:pt idx="1933">
                  <c:v>3861.951171875</c:v>
                </c:pt>
                <c:pt idx="1934">
                  <c:v>3863.9505615234398</c:v>
                </c:pt>
                <c:pt idx="1935">
                  <c:v>3865.9876708984398</c:v>
                </c:pt>
                <c:pt idx="1936">
                  <c:v>3868.0623779296898</c:v>
                </c:pt>
                <c:pt idx="1937">
                  <c:v>3870.09936523438</c:v>
                </c:pt>
                <c:pt idx="1938">
                  <c:v>3872.06103515625</c:v>
                </c:pt>
                <c:pt idx="1939">
                  <c:v>3873.9849853515602</c:v>
                </c:pt>
                <c:pt idx="1940">
                  <c:v>3875.8961181640602</c:v>
                </c:pt>
                <c:pt idx="1941">
                  <c:v>3877.8753662109398</c:v>
                </c:pt>
                <c:pt idx="1942">
                  <c:v>3880.02563476562</c:v>
                </c:pt>
                <c:pt idx="1943">
                  <c:v>3882.0374755859398</c:v>
                </c:pt>
                <c:pt idx="1944">
                  <c:v>3883.96142578125</c:v>
                </c:pt>
                <c:pt idx="1945">
                  <c:v>3885.9556884765602</c:v>
                </c:pt>
                <c:pt idx="1946">
                  <c:v>3887.8919677734398</c:v>
                </c:pt>
                <c:pt idx="1947">
                  <c:v>3889.8662109375</c:v>
                </c:pt>
                <c:pt idx="1948">
                  <c:v>3892.0164794921898</c:v>
                </c:pt>
                <c:pt idx="1949">
                  <c:v>3894.09619140625</c:v>
                </c:pt>
                <c:pt idx="1950">
                  <c:v>3895.96240234375</c:v>
                </c:pt>
                <c:pt idx="1951">
                  <c:v>3897.99438476562</c:v>
                </c:pt>
                <c:pt idx="1952">
                  <c:v>3900.08178710937</c:v>
                </c:pt>
                <c:pt idx="1953">
                  <c:v>3901.9681396484398</c:v>
                </c:pt>
                <c:pt idx="1954">
                  <c:v>3903.8994140625</c:v>
                </c:pt>
                <c:pt idx="1955">
                  <c:v>3905.9666748046898</c:v>
                </c:pt>
                <c:pt idx="1956">
                  <c:v>3907.9459228515602</c:v>
                </c:pt>
                <c:pt idx="1957">
                  <c:v>3909.9400634765602</c:v>
                </c:pt>
                <c:pt idx="1958">
                  <c:v>3911.9520263671898</c:v>
                </c:pt>
                <c:pt idx="1959">
                  <c:v>3913.9388427734398</c:v>
                </c:pt>
                <c:pt idx="1960">
                  <c:v>3915.9454345703102</c:v>
                </c:pt>
                <c:pt idx="1961">
                  <c:v>3917.9371337890602</c:v>
                </c:pt>
                <c:pt idx="1962">
                  <c:v>3919.94921875</c:v>
                </c:pt>
                <c:pt idx="1963">
                  <c:v>3921.8857421875</c:v>
                </c:pt>
                <c:pt idx="1964">
                  <c:v>3923.9100341796898</c:v>
                </c:pt>
                <c:pt idx="1965">
                  <c:v>3925.9293212890602</c:v>
                </c:pt>
                <c:pt idx="1966">
                  <c:v>3927.9287109375</c:v>
                </c:pt>
                <c:pt idx="1967">
                  <c:v>3929.9281005859398</c:v>
                </c:pt>
                <c:pt idx="1968">
                  <c:v>3931.86962890625</c:v>
                </c:pt>
                <c:pt idx="1969">
                  <c:v>3933.8740234375</c:v>
                </c:pt>
                <c:pt idx="1970">
                  <c:v>3935.93115234375</c:v>
                </c:pt>
                <c:pt idx="1971">
                  <c:v>3937.94311523438</c:v>
                </c:pt>
                <c:pt idx="1972">
                  <c:v>3939.9298095703102</c:v>
                </c:pt>
                <c:pt idx="1973">
                  <c:v>3941.89892578125</c:v>
                </c:pt>
                <c:pt idx="1974">
                  <c:v>3943.8857421875</c:v>
                </c:pt>
                <c:pt idx="1975">
                  <c:v>3945.96044921875</c:v>
                </c:pt>
                <c:pt idx="1976">
                  <c:v>3947.8895263671898</c:v>
                </c:pt>
                <c:pt idx="1977">
                  <c:v>3949.8133544921898</c:v>
                </c:pt>
                <c:pt idx="1978">
                  <c:v>3951.8577880859398</c:v>
                </c:pt>
                <c:pt idx="1979">
                  <c:v>3953.9451904296898</c:v>
                </c:pt>
                <c:pt idx="1980">
                  <c:v>3955.93188476562</c:v>
                </c:pt>
                <c:pt idx="1981">
                  <c:v>3957.85571289063</c:v>
                </c:pt>
                <c:pt idx="1982">
                  <c:v>3959.9229736328102</c:v>
                </c:pt>
                <c:pt idx="1983">
                  <c:v>3961.9599609375</c:v>
                </c:pt>
                <c:pt idx="1984">
                  <c:v>3963.9039306640602</c:v>
                </c:pt>
                <c:pt idx="1985">
                  <c:v>3965.802734375</c:v>
                </c:pt>
                <c:pt idx="1986">
                  <c:v>3967.8397216796898</c:v>
                </c:pt>
                <c:pt idx="1987">
                  <c:v>3969.8441162109398</c:v>
                </c:pt>
                <c:pt idx="1988">
                  <c:v>3971.7933349609398</c:v>
                </c:pt>
                <c:pt idx="1989">
                  <c:v>3973.8128662109398</c:v>
                </c:pt>
                <c:pt idx="1990">
                  <c:v>3975.875</c:v>
                </c:pt>
                <c:pt idx="1991">
                  <c:v>3977.8992919921898</c:v>
                </c:pt>
                <c:pt idx="1992">
                  <c:v>3979.90356445313</c:v>
                </c:pt>
                <c:pt idx="1993">
                  <c:v>3981.97827148438</c:v>
                </c:pt>
                <c:pt idx="1994">
                  <c:v>3983.88452148438</c:v>
                </c:pt>
                <c:pt idx="1995">
                  <c:v>3985.7581787109398</c:v>
                </c:pt>
                <c:pt idx="1996">
                  <c:v>3987.79541015625</c:v>
                </c:pt>
                <c:pt idx="1997">
                  <c:v>3989.93310546875</c:v>
                </c:pt>
                <c:pt idx="1998">
                  <c:v>3992.05810546875</c:v>
                </c:pt>
                <c:pt idx="1999">
                  <c:v>3993.98706054687</c:v>
                </c:pt>
                <c:pt idx="2000">
                  <c:v>3995.91088867188</c:v>
                </c:pt>
                <c:pt idx="2001">
                  <c:v>3997.9857177734398</c:v>
                </c:pt>
                <c:pt idx="2002">
                  <c:v>3999.97241210937</c:v>
                </c:pt>
                <c:pt idx="2003">
                  <c:v>4001.87109375</c:v>
                </c:pt>
                <c:pt idx="2004">
                  <c:v>4003.84545898438</c:v>
                </c:pt>
                <c:pt idx="2005">
                  <c:v>4005.8397216796898</c:v>
                </c:pt>
                <c:pt idx="2006">
                  <c:v>4007.8314208984398</c:v>
                </c:pt>
                <c:pt idx="2007">
                  <c:v>4009.8809814453102</c:v>
                </c:pt>
                <c:pt idx="2008">
                  <c:v>4011.83740234375</c:v>
                </c:pt>
                <c:pt idx="2009">
                  <c:v>4013.8995361328102</c:v>
                </c:pt>
                <c:pt idx="2010">
                  <c:v>4015.89892578125</c:v>
                </c:pt>
                <c:pt idx="2011">
                  <c:v>4017.76513671875</c:v>
                </c:pt>
                <c:pt idx="2012">
                  <c:v>4019.71411132812</c:v>
                </c:pt>
                <c:pt idx="2013">
                  <c:v>4021.81396484375</c:v>
                </c:pt>
                <c:pt idx="2014">
                  <c:v>4023.9140625</c:v>
                </c:pt>
                <c:pt idx="2015">
                  <c:v>4025.8328857421898</c:v>
                </c:pt>
                <c:pt idx="2016">
                  <c:v>4027.85717773438</c:v>
                </c:pt>
                <c:pt idx="2017">
                  <c:v>4029.8690185546898</c:v>
                </c:pt>
                <c:pt idx="2018">
                  <c:v>4031.94384765625</c:v>
                </c:pt>
                <c:pt idx="2019">
                  <c:v>4033.89282226562</c:v>
                </c:pt>
                <c:pt idx="2020">
                  <c:v>4035.7286376953102</c:v>
                </c:pt>
                <c:pt idx="2021">
                  <c:v>4037.8463134765602</c:v>
                </c:pt>
                <c:pt idx="2022">
                  <c:v>4039.92626953125</c:v>
                </c:pt>
                <c:pt idx="2023">
                  <c:v>4041.8828125</c:v>
                </c:pt>
                <c:pt idx="2024">
                  <c:v>4043.8443603515602</c:v>
                </c:pt>
                <c:pt idx="2025">
                  <c:v>4045.8236083984398</c:v>
                </c:pt>
                <c:pt idx="2026">
                  <c:v>4047.9560546875</c:v>
                </c:pt>
                <c:pt idx="2027">
                  <c:v>4049.892578125</c:v>
                </c:pt>
                <c:pt idx="2028">
                  <c:v>4051.8089599609398</c:v>
                </c:pt>
                <c:pt idx="2029">
                  <c:v>4053.8406982421898</c:v>
                </c:pt>
                <c:pt idx="2030">
                  <c:v>4055.73950195313</c:v>
                </c:pt>
                <c:pt idx="2031">
                  <c:v>4057.88232421875</c:v>
                </c:pt>
                <c:pt idx="2032">
                  <c:v>4059.91430664063</c:v>
                </c:pt>
                <c:pt idx="2033">
                  <c:v>4061.7576904296898</c:v>
                </c:pt>
                <c:pt idx="2034">
                  <c:v>4063.8450927734398</c:v>
                </c:pt>
                <c:pt idx="2035">
                  <c:v>4065.9449462890602</c:v>
                </c:pt>
                <c:pt idx="2036">
                  <c:v>4067.98193359375</c:v>
                </c:pt>
                <c:pt idx="2037">
                  <c:v>4069.90576171875</c:v>
                </c:pt>
                <c:pt idx="2038">
                  <c:v>4071.69140625</c:v>
                </c:pt>
                <c:pt idx="2039">
                  <c:v>4073.7410888671898</c:v>
                </c:pt>
                <c:pt idx="2040">
                  <c:v>4075.80834960937</c:v>
                </c:pt>
                <c:pt idx="2041">
                  <c:v>4077.8077392578102</c:v>
                </c:pt>
                <c:pt idx="2042">
                  <c:v>4079.88989257812</c:v>
                </c:pt>
                <c:pt idx="2043">
                  <c:v>4081.8765869140602</c:v>
                </c:pt>
                <c:pt idx="2044">
                  <c:v>4083.93139648438</c:v>
                </c:pt>
                <c:pt idx="2045">
                  <c:v>4085.8050537109398</c:v>
                </c:pt>
                <c:pt idx="2046">
                  <c:v>4087.7113037109398</c:v>
                </c:pt>
                <c:pt idx="2047">
                  <c:v>4089.84887695313</c:v>
                </c:pt>
                <c:pt idx="2048">
                  <c:v>4091.7978515625</c:v>
                </c:pt>
                <c:pt idx="2049">
                  <c:v>4093.78466796875</c:v>
                </c:pt>
                <c:pt idx="2050">
                  <c:v>4095.76391601562</c:v>
                </c:pt>
                <c:pt idx="2051">
                  <c:v>4097.6750488281205</c:v>
                </c:pt>
                <c:pt idx="2052">
                  <c:v>4099.7321777343795</c:v>
                </c:pt>
                <c:pt idx="2053">
                  <c:v>4101.857421875</c:v>
                </c:pt>
                <c:pt idx="2054">
                  <c:v>4103.84912109375</c:v>
                </c:pt>
                <c:pt idx="2055">
                  <c:v>4105.77294921875</c:v>
                </c:pt>
                <c:pt idx="2056">
                  <c:v>4107.7170410156205</c:v>
                </c:pt>
                <c:pt idx="2057">
                  <c:v>4109.7917480468705</c:v>
                </c:pt>
                <c:pt idx="2058">
                  <c:v>4111.791015625</c:v>
                </c:pt>
                <c:pt idx="2059">
                  <c:v>4113.7399902343795</c:v>
                </c:pt>
                <c:pt idx="2060">
                  <c:v>4115.7897949218795</c:v>
                </c:pt>
                <c:pt idx="2061">
                  <c:v>4117.78173828125</c:v>
                </c:pt>
                <c:pt idx="2062">
                  <c:v>4119.8361816406295</c:v>
                </c:pt>
                <c:pt idx="2063">
                  <c:v>4121.7548828125</c:v>
                </c:pt>
                <c:pt idx="2064">
                  <c:v>4123.72412109375</c:v>
                </c:pt>
                <c:pt idx="2065">
                  <c:v>4125.798828125</c:v>
                </c:pt>
                <c:pt idx="2066">
                  <c:v>4127.86083984375</c:v>
                </c:pt>
                <c:pt idx="2067">
                  <c:v>4129.8981933593705</c:v>
                </c:pt>
                <c:pt idx="2068">
                  <c:v>4131.75927734375</c:v>
                </c:pt>
                <c:pt idx="2069">
                  <c:v>4133.67041015625</c:v>
                </c:pt>
                <c:pt idx="2070">
                  <c:v>4135.7705078125</c:v>
                </c:pt>
                <c:pt idx="2071">
                  <c:v>4137.87060546875</c:v>
                </c:pt>
                <c:pt idx="2072">
                  <c:v>4139.8068847656205</c:v>
                </c:pt>
                <c:pt idx="2073">
                  <c:v>4141.69287109375</c:v>
                </c:pt>
                <c:pt idx="2074">
                  <c:v>4143.7802734375</c:v>
                </c:pt>
                <c:pt idx="2075">
                  <c:v>4145.78466796875</c:v>
                </c:pt>
                <c:pt idx="2076">
                  <c:v>4147.6833496093705</c:v>
                </c:pt>
                <c:pt idx="2077">
                  <c:v>4149.7783203125</c:v>
                </c:pt>
                <c:pt idx="2078">
                  <c:v>4151.8078613281205</c:v>
                </c:pt>
                <c:pt idx="2079">
                  <c:v>4153.68115234375</c:v>
                </c:pt>
                <c:pt idx="2080">
                  <c:v>4155.73828125</c:v>
                </c:pt>
                <c:pt idx="2081">
                  <c:v>4157.83837890625</c:v>
                </c:pt>
                <c:pt idx="2082">
                  <c:v>4159.7800292968705</c:v>
                </c:pt>
                <c:pt idx="2083">
                  <c:v>4161.82958984375</c:v>
                </c:pt>
                <c:pt idx="2084">
                  <c:v>4163.8288574218795</c:v>
                </c:pt>
                <c:pt idx="2085">
                  <c:v>4165.7326660156205</c:v>
                </c:pt>
                <c:pt idx="2086">
                  <c:v>4167.7268066406295</c:v>
                </c:pt>
                <c:pt idx="2087">
                  <c:v>4169.83935546875</c:v>
                </c:pt>
                <c:pt idx="2088">
                  <c:v>4171.8889160156205</c:v>
                </c:pt>
                <c:pt idx="2089">
                  <c:v>4173.8454589843795</c:v>
                </c:pt>
                <c:pt idx="2090">
                  <c:v>4175.7995605468705</c:v>
                </c:pt>
                <c:pt idx="2091">
                  <c:v>4177.7109375</c:v>
                </c:pt>
                <c:pt idx="2092">
                  <c:v>4179.68505859375</c:v>
                </c:pt>
                <c:pt idx="2093">
                  <c:v>4181.71435546875</c:v>
                </c:pt>
                <c:pt idx="2094">
                  <c:v>4183.814453125</c:v>
                </c:pt>
                <c:pt idx="2095">
                  <c:v>4185.8088378906295</c:v>
                </c:pt>
                <c:pt idx="2096">
                  <c:v>4187.7705078125</c:v>
                </c:pt>
                <c:pt idx="2097">
                  <c:v>4189.6994628906295</c:v>
                </c:pt>
                <c:pt idx="2098">
                  <c:v>4191.6433105468705</c:v>
                </c:pt>
                <c:pt idx="2099">
                  <c:v>4193.81884765625</c:v>
                </c:pt>
                <c:pt idx="2100">
                  <c:v>4195.8181152343795</c:v>
                </c:pt>
                <c:pt idx="2101">
                  <c:v>4197.6989746093705</c:v>
                </c:pt>
                <c:pt idx="2102">
                  <c:v>4199.6982421875</c:v>
                </c:pt>
                <c:pt idx="2103">
                  <c:v>4201.72265625</c:v>
                </c:pt>
                <c:pt idx="2104">
                  <c:v>4203.7849121093705</c:v>
                </c:pt>
                <c:pt idx="2105">
                  <c:v>4205.7844238281205</c:v>
                </c:pt>
                <c:pt idx="2106">
                  <c:v>4207.6455078125</c:v>
                </c:pt>
                <c:pt idx="2107">
                  <c:v>4209.6447753906295</c:v>
                </c:pt>
                <c:pt idx="2108">
                  <c:v>4211.7119140625</c:v>
                </c:pt>
                <c:pt idx="2109">
                  <c:v>4213.70361328125</c:v>
                </c:pt>
                <c:pt idx="2110">
                  <c:v>4215.703125</c:v>
                </c:pt>
                <c:pt idx="2111">
                  <c:v>4217.6848144531295</c:v>
                </c:pt>
                <c:pt idx="2112">
                  <c:v>4219.7722167968705</c:v>
                </c:pt>
                <c:pt idx="2113">
                  <c:v>4221.7893066406295</c:v>
                </c:pt>
                <c:pt idx="2114">
                  <c:v>4223.7331542968705</c:v>
                </c:pt>
                <c:pt idx="2115">
                  <c:v>4225.69482421875</c:v>
                </c:pt>
                <c:pt idx="2116">
                  <c:v>4227.73193359375</c:v>
                </c:pt>
                <c:pt idx="2117">
                  <c:v>4229.7763671875</c:v>
                </c:pt>
                <c:pt idx="2118">
                  <c:v>4231.73779296875</c:v>
                </c:pt>
                <c:pt idx="2119">
                  <c:v>4233.67431640625</c:v>
                </c:pt>
                <c:pt idx="2120">
                  <c:v>4235.69873046875</c:v>
                </c:pt>
                <c:pt idx="2121">
                  <c:v>4237.72802734375</c:v>
                </c:pt>
                <c:pt idx="2122">
                  <c:v>4239.66455078125</c:v>
                </c:pt>
                <c:pt idx="2123">
                  <c:v>4241.7019042968705</c:v>
                </c:pt>
                <c:pt idx="2124">
                  <c:v>4243.7314453125</c:v>
                </c:pt>
                <c:pt idx="2125">
                  <c:v>4245.6804199218795</c:v>
                </c:pt>
                <c:pt idx="2126">
                  <c:v>4247.6799316406295</c:v>
                </c:pt>
                <c:pt idx="2127">
                  <c:v>4249.7119140625</c:v>
                </c:pt>
                <c:pt idx="2128">
                  <c:v>4251.6433105468705</c:v>
                </c:pt>
                <c:pt idx="2129">
                  <c:v>4253.642578125</c:v>
                </c:pt>
                <c:pt idx="2130">
                  <c:v>4255.654296875</c:v>
                </c:pt>
                <c:pt idx="2131">
                  <c:v>4257.6408691406295</c:v>
                </c:pt>
                <c:pt idx="2132">
                  <c:v>4259.6779785156205</c:v>
                </c:pt>
                <c:pt idx="2133">
                  <c:v>4261.6396484375</c:v>
                </c:pt>
                <c:pt idx="2134">
                  <c:v>4263.6262207031295</c:v>
                </c:pt>
                <c:pt idx="2135">
                  <c:v>4265.73876953125</c:v>
                </c:pt>
                <c:pt idx="2136">
                  <c:v>4267.7509765625</c:v>
                </c:pt>
                <c:pt idx="2137">
                  <c:v>4269.6423339843795</c:v>
                </c:pt>
                <c:pt idx="2138">
                  <c:v>4271.62158203125</c:v>
                </c:pt>
                <c:pt idx="2139">
                  <c:v>4273.68359375</c:v>
                </c:pt>
                <c:pt idx="2140">
                  <c:v>4275.65234375</c:v>
                </c:pt>
                <c:pt idx="2141">
                  <c:v>4277.6140136718795</c:v>
                </c:pt>
                <c:pt idx="2142">
                  <c:v>4279.638671875</c:v>
                </c:pt>
                <c:pt idx="2143">
                  <c:v>4281.67578125</c:v>
                </c:pt>
                <c:pt idx="2144">
                  <c:v>4283.76318359375</c:v>
                </c:pt>
                <c:pt idx="2145">
                  <c:v>4285.6994628906295</c:v>
                </c:pt>
                <c:pt idx="2146">
                  <c:v>4287.6232910156205</c:v>
                </c:pt>
                <c:pt idx="2147">
                  <c:v>4289.70556640625</c:v>
                </c:pt>
                <c:pt idx="2148">
                  <c:v>4291.6672363281205</c:v>
                </c:pt>
                <c:pt idx="2149">
                  <c:v>4293.5837402343795</c:v>
                </c:pt>
                <c:pt idx="2150">
                  <c:v>4295.63330078125</c:v>
                </c:pt>
                <c:pt idx="2151">
                  <c:v>4297.7080078125</c:v>
                </c:pt>
                <c:pt idx="2152">
                  <c:v>4299.69482421875</c:v>
                </c:pt>
                <c:pt idx="2153">
                  <c:v>4301.6892089843795</c:v>
                </c:pt>
                <c:pt idx="2154">
                  <c:v>4303.63818359375</c:v>
                </c:pt>
                <c:pt idx="2155">
                  <c:v>4305.56201171875</c:v>
                </c:pt>
                <c:pt idx="2156">
                  <c:v>4307.6291503906295</c:v>
                </c:pt>
                <c:pt idx="2157">
                  <c:v>4309.6787109375</c:v>
                </c:pt>
                <c:pt idx="2158">
                  <c:v>4311.6101074218795</c:v>
                </c:pt>
                <c:pt idx="2159">
                  <c:v>4313.5842285156205</c:v>
                </c:pt>
                <c:pt idx="2160">
                  <c:v>4315.60888671875</c:v>
                </c:pt>
                <c:pt idx="2161">
                  <c:v>4317.5832519531295</c:v>
                </c:pt>
                <c:pt idx="2162">
                  <c:v>4319.5749511718795</c:v>
                </c:pt>
                <c:pt idx="2163">
                  <c:v>4321.6369628906295</c:v>
                </c:pt>
                <c:pt idx="2164">
                  <c:v>4323.5432128906295</c:v>
                </c:pt>
                <c:pt idx="2165">
                  <c:v>4325.4797363281205</c:v>
                </c:pt>
                <c:pt idx="2166">
                  <c:v>4327.5847167968705</c:v>
                </c:pt>
                <c:pt idx="2167">
                  <c:v>4329.583984375</c:v>
                </c:pt>
                <c:pt idx="2168">
                  <c:v>4331.52783203125</c:v>
                </c:pt>
                <c:pt idx="2169">
                  <c:v>4333.544921875</c:v>
                </c:pt>
                <c:pt idx="2170">
                  <c:v>4335.5947265625</c:v>
                </c:pt>
                <c:pt idx="2171">
                  <c:v>4337.63916015625</c:v>
                </c:pt>
                <c:pt idx="2172">
                  <c:v>4339.6760253906295</c:v>
                </c:pt>
                <c:pt idx="2173">
                  <c:v>4341.6552734375</c:v>
                </c:pt>
                <c:pt idx="2174">
                  <c:v>4343.6472167968705</c:v>
                </c:pt>
                <c:pt idx="2175">
                  <c:v>4345.67919921875</c:v>
                </c:pt>
                <c:pt idx="2176">
                  <c:v>4347.6911621093705</c:v>
                </c:pt>
                <c:pt idx="2177">
                  <c:v>4349.6201171875</c:v>
                </c:pt>
                <c:pt idx="2178">
                  <c:v>4351.5891113281205</c:v>
                </c:pt>
                <c:pt idx="2179">
                  <c:v>4353.6335449218795</c:v>
                </c:pt>
                <c:pt idx="2180">
                  <c:v>4355.7009277343795</c:v>
                </c:pt>
                <c:pt idx="2181">
                  <c:v>4357.69287109375</c:v>
                </c:pt>
                <c:pt idx="2182">
                  <c:v>4359.6042480468705</c:v>
                </c:pt>
                <c:pt idx="2183">
                  <c:v>4361.5153808593705</c:v>
                </c:pt>
                <c:pt idx="2184">
                  <c:v>4363.6350097656205</c:v>
                </c:pt>
                <c:pt idx="2185">
                  <c:v>4365.7802734375</c:v>
                </c:pt>
                <c:pt idx="2186">
                  <c:v>4367.67919921875</c:v>
                </c:pt>
                <c:pt idx="2187">
                  <c:v>4369.5778808593705</c:v>
                </c:pt>
                <c:pt idx="2188">
                  <c:v>4371.5017089843795</c:v>
                </c:pt>
                <c:pt idx="2189">
                  <c:v>4373.5263671875</c:v>
                </c:pt>
                <c:pt idx="2190">
                  <c:v>4375.6389160156205</c:v>
                </c:pt>
                <c:pt idx="2191">
                  <c:v>4377.5930175781205</c:v>
                </c:pt>
                <c:pt idx="2192">
                  <c:v>4379.4465332031295</c:v>
                </c:pt>
                <c:pt idx="2193">
                  <c:v>4381.4406738281205</c:v>
                </c:pt>
                <c:pt idx="2194">
                  <c:v>4383.54052734375</c:v>
                </c:pt>
                <c:pt idx="2195">
                  <c:v>4385.56494140625</c:v>
                </c:pt>
                <c:pt idx="2196">
                  <c:v>4387.57177734375</c:v>
                </c:pt>
                <c:pt idx="2197">
                  <c:v>4389.59619140625</c:v>
                </c:pt>
                <c:pt idx="2198">
                  <c:v>4391.5830078125</c:v>
                </c:pt>
                <c:pt idx="2199">
                  <c:v>4393.5446777343795</c:v>
                </c:pt>
                <c:pt idx="2200">
                  <c:v>4395.5993652343795</c:v>
                </c:pt>
                <c:pt idx="2201">
                  <c:v>4397.6867675781205</c:v>
                </c:pt>
                <c:pt idx="2202">
                  <c:v>4399.6484375</c:v>
                </c:pt>
                <c:pt idx="2203">
                  <c:v>4401.5595703125</c:v>
                </c:pt>
                <c:pt idx="2204">
                  <c:v>4403.69189453125</c:v>
                </c:pt>
                <c:pt idx="2205">
                  <c:v>4405.74169921875</c:v>
                </c:pt>
                <c:pt idx="2206">
                  <c:v>4407.59033203125</c:v>
                </c:pt>
                <c:pt idx="2207">
                  <c:v>4409.5769042968705</c:v>
                </c:pt>
                <c:pt idx="2208">
                  <c:v>4411.619140625</c:v>
                </c:pt>
                <c:pt idx="2209">
                  <c:v>4413.61865234375</c:v>
                </c:pt>
                <c:pt idx="2210">
                  <c:v>4415.5373535156205</c:v>
                </c:pt>
                <c:pt idx="2211">
                  <c:v>4417.6120605468705</c:v>
                </c:pt>
                <c:pt idx="2212">
                  <c:v>4419.6491699218795</c:v>
                </c:pt>
                <c:pt idx="2213">
                  <c:v>4421.47265625</c:v>
                </c:pt>
                <c:pt idx="2214">
                  <c:v>4423.5095214843795</c:v>
                </c:pt>
                <c:pt idx="2215">
                  <c:v>4425.5715332031295</c:v>
                </c:pt>
                <c:pt idx="2216">
                  <c:v>4427.4880371093705</c:v>
                </c:pt>
                <c:pt idx="2217">
                  <c:v>4429.4748535156205</c:v>
                </c:pt>
                <c:pt idx="2218">
                  <c:v>4431.5244140625</c:v>
                </c:pt>
                <c:pt idx="2219">
                  <c:v>4433.5236816406295</c:v>
                </c:pt>
                <c:pt idx="2220">
                  <c:v>4435.4802246093705</c:v>
                </c:pt>
                <c:pt idx="2221">
                  <c:v>4437.4670410156205</c:v>
                </c:pt>
                <c:pt idx="2222">
                  <c:v>4439.46630859375</c:v>
                </c:pt>
                <c:pt idx="2223">
                  <c:v>4441.4580078125</c:v>
                </c:pt>
                <c:pt idx="2224">
                  <c:v>4443.5451660156205</c:v>
                </c:pt>
                <c:pt idx="2225">
                  <c:v>4445.6022949218795</c:v>
                </c:pt>
                <c:pt idx="2226">
                  <c:v>4447.5263671875</c:v>
                </c:pt>
                <c:pt idx="2227">
                  <c:v>4449.4880371093705</c:v>
                </c:pt>
                <c:pt idx="2228">
                  <c:v>4451.5124511718795</c:v>
                </c:pt>
                <c:pt idx="2229">
                  <c:v>4453.54931640625</c:v>
                </c:pt>
                <c:pt idx="2230">
                  <c:v>4455.4909667968705</c:v>
                </c:pt>
                <c:pt idx="2231">
                  <c:v>4457.515625</c:v>
                </c:pt>
                <c:pt idx="2232">
                  <c:v>4459.57763671875</c:v>
                </c:pt>
                <c:pt idx="2233">
                  <c:v>4461.5769042968705</c:v>
                </c:pt>
                <c:pt idx="2234">
                  <c:v>4463.5637207031295</c:v>
                </c:pt>
                <c:pt idx="2235">
                  <c:v>4465.57568359375</c:v>
                </c:pt>
                <c:pt idx="2236">
                  <c:v>4467.6003417968705</c:v>
                </c:pt>
                <c:pt idx="2237">
                  <c:v>4469.5166015625</c:v>
                </c:pt>
                <c:pt idx="2238">
                  <c:v>4471.5107421875</c:v>
                </c:pt>
                <c:pt idx="2239">
                  <c:v>4473.517578125</c:v>
                </c:pt>
                <c:pt idx="2240">
                  <c:v>4475.4665527343795</c:v>
                </c:pt>
                <c:pt idx="2241">
                  <c:v>4477.4406738281205</c:v>
                </c:pt>
                <c:pt idx="2242">
                  <c:v>4479.45263671875</c:v>
                </c:pt>
                <c:pt idx="2243">
                  <c:v>4481.5400390625</c:v>
                </c:pt>
                <c:pt idx="2244">
                  <c:v>4483.5266113281205</c:v>
                </c:pt>
                <c:pt idx="2245">
                  <c:v>4485.4255371093705</c:v>
                </c:pt>
                <c:pt idx="2246">
                  <c:v>4487.4753417968705</c:v>
                </c:pt>
                <c:pt idx="2247">
                  <c:v>4489.4870605468705</c:v>
                </c:pt>
                <c:pt idx="2248">
                  <c:v>4491.42333984375</c:v>
                </c:pt>
                <c:pt idx="2249">
                  <c:v>4493.4353027343795</c:v>
                </c:pt>
                <c:pt idx="2250">
                  <c:v>4495.3896484375</c:v>
                </c:pt>
                <c:pt idx="2251">
                  <c:v>4497.36376953125</c:v>
                </c:pt>
                <c:pt idx="2252">
                  <c:v>4499.4006347656205</c:v>
                </c:pt>
                <c:pt idx="2253">
                  <c:v>4501.4680175781205</c:v>
                </c:pt>
                <c:pt idx="2254">
                  <c:v>4503.5051269531295</c:v>
                </c:pt>
                <c:pt idx="2255">
                  <c:v>4505.5495605468705</c:v>
                </c:pt>
                <c:pt idx="2256">
                  <c:v>4507.5690917968705</c:v>
                </c:pt>
                <c:pt idx="2257">
                  <c:v>4509.51806640625</c:v>
                </c:pt>
                <c:pt idx="2258">
                  <c:v>4511.51708984375</c:v>
                </c:pt>
                <c:pt idx="2259">
                  <c:v>4513.50390625</c:v>
                </c:pt>
                <c:pt idx="2260">
                  <c:v>4515.5285644531295</c:v>
                </c:pt>
                <c:pt idx="2261">
                  <c:v>4517.5153808593705</c:v>
                </c:pt>
                <c:pt idx="2262">
                  <c:v>4519.4895019531295</c:v>
                </c:pt>
                <c:pt idx="2263">
                  <c:v>4521.47607421875</c:v>
                </c:pt>
                <c:pt idx="2264">
                  <c:v>4523.53076171875</c:v>
                </c:pt>
                <c:pt idx="2265">
                  <c:v>4525.60546875</c:v>
                </c:pt>
                <c:pt idx="2266">
                  <c:v>4527.56201171875</c:v>
                </c:pt>
                <c:pt idx="2267">
                  <c:v>4529.51123046875</c:v>
                </c:pt>
                <c:pt idx="2268">
                  <c:v>4531.4729003906295</c:v>
                </c:pt>
                <c:pt idx="2269">
                  <c:v>4533.5100097656205</c:v>
                </c:pt>
                <c:pt idx="2270">
                  <c:v>4535.5595703125</c:v>
                </c:pt>
                <c:pt idx="2271">
                  <c:v>4537.52099609375</c:v>
                </c:pt>
                <c:pt idx="2272">
                  <c:v>4539.45751953125</c:v>
                </c:pt>
                <c:pt idx="2273">
                  <c:v>4541.4118652343795</c:v>
                </c:pt>
                <c:pt idx="2274">
                  <c:v>4543.4111328125</c:v>
                </c:pt>
                <c:pt idx="2275">
                  <c:v>4545.46826171875</c:v>
                </c:pt>
                <c:pt idx="2276">
                  <c:v>4547.4548339843795</c:v>
                </c:pt>
                <c:pt idx="2277">
                  <c:v>4549.3835449218795</c:v>
                </c:pt>
                <c:pt idx="2278">
                  <c:v>4551.4133300781205</c:v>
                </c:pt>
                <c:pt idx="2279">
                  <c:v>4553.49560546875</c:v>
                </c:pt>
                <c:pt idx="2280">
                  <c:v>4555.52001953125</c:v>
                </c:pt>
                <c:pt idx="2281">
                  <c:v>4557.5319824218795</c:v>
                </c:pt>
                <c:pt idx="2282">
                  <c:v>4559.4885253906295</c:v>
                </c:pt>
                <c:pt idx="2283">
                  <c:v>4561.4753417968705</c:v>
                </c:pt>
                <c:pt idx="2284">
                  <c:v>4563.4997558593705</c:v>
                </c:pt>
                <c:pt idx="2285">
                  <c:v>4565.4990234375</c:v>
                </c:pt>
                <c:pt idx="2286">
                  <c:v>4567.47314453125</c:v>
                </c:pt>
                <c:pt idx="2287">
                  <c:v>4569.5026855468705</c:v>
                </c:pt>
                <c:pt idx="2288">
                  <c:v>4571.4694824218795</c:v>
                </c:pt>
                <c:pt idx="2289">
                  <c:v>4573.3681640625</c:v>
                </c:pt>
                <c:pt idx="2290">
                  <c:v>4575.4177246093705</c:v>
                </c:pt>
                <c:pt idx="2291">
                  <c:v>4577.4118652343795</c:v>
                </c:pt>
                <c:pt idx="2292">
                  <c:v>4579.4235839843795</c:v>
                </c:pt>
                <c:pt idx="2293">
                  <c:v>4581.4104003906295</c:v>
                </c:pt>
                <c:pt idx="2294">
                  <c:v>4583.4299316406295</c:v>
                </c:pt>
                <c:pt idx="2295">
                  <c:v>4585.5927734375</c:v>
                </c:pt>
                <c:pt idx="2296">
                  <c:v>4587.5595703125</c:v>
                </c:pt>
                <c:pt idx="2297">
                  <c:v>4589.4255371093705</c:v>
                </c:pt>
                <c:pt idx="2298">
                  <c:v>4591.38720703125</c:v>
                </c:pt>
                <c:pt idx="2299">
                  <c:v>4593.3815917968705</c:v>
                </c:pt>
                <c:pt idx="2300">
                  <c:v>4595.4436035156205</c:v>
                </c:pt>
                <c:pt idx="2301">
                  <c:v>4597.4104003906295</c:v>
                </c:pt>
                <c:pt idx="2302">
                  <c:v>4599.3166503906295</c:v>
                </c:pt>
                <c:pt idx="2303">
                  <c:v>4601.3486328125</c:v>
                </c:pt>
                <c:pt idx="2304">
                  <c:v>4603.3857421875</c:v>
                </c:pt>
                <c:pt idx="2305">
                  <c:v>4605.4855957031295</c:v>
                </c:pt>
                <c:pt idx="2306">
                  <c:v>4607.38427734375</c:v>
                </c:pt>
                <c:pt idx="2307">
                  <c:v>4609.2629394531295</c:v>
                </c:pt>
                <c:pt idx="2308">
                  <c:v>4611.4509277343795</c:v>
                </c:pt>
                <c:pt idx="2309">
                  <c:v>4613.4880371093705</c:v>
                </c:pt>
                <c:pt idx="2310">
                  <c:v>4615.38671875</c:v>
                </c:pt>
                <c:pt idx="2311">
                  <c:v>4617.3984375</c:v>
                </c:pt>
                <c:pt idx="2312">
                  <c:v>4619.435546875</c:v>
                </c:pt>
                <c:pt idx="2313">
                  <c:v>4621.49267578125</c:v>
                </c:pt>
                <c:pt idx="2314">
                  <c:v>4623.4792480468705</c:v>
                </c:pt>
                <c:pt idx="2315">
                  <c:v>4625.408203125</c:v>
                </c:pt>
                <c:pt idx="2316">
                  <c:v>4627.3623046875</c:v>
                </c:pt>
                <c:pt idx="2317">
                  <c:v>4629.369140625</c:v>
                </c:pt>
                <c:pt idx="2318">
                  <c:v>4631.4689941406295</c:v>
                </c:pt>
                <c:pt idx="2319">
                  <c:v>4633.4609375</c:v>
                </c:pt>
                <c:pt idx="2320">
                  <c:v>4635.4177246093705</c:v>
                </c:pt>
                <c:pt idx="2321">
                  <c:v>4637.38671875</c:v>
                </c:pt>
                <c:pt idx="2322">
                  <c:v>4639.4111328125</c:v>
                </c:pt>
                <c:pt idx="2323">
                  <c:v>4641.5539550781205</c:v>
                </c:pt>
                <c:pt idx="2324">
                  <c:v>4643.54052734375</c:v>
                </c:pt>
                <c:pt idx="2325">
                  <c:v>4645.3586425781205</c:v>
                </c:pt>
                <c:pt idx="2326">
                  <c:v>4647.3203125</c:v>
                </c:pt>
                <c:pt idx="2327">
                  <c:v>4649.375</c:v>
                </c:pt>
                <c:pt idx="2328">
                  <c:v>4651.36181640625</c:v>
                </c:pt>
                <c:pt idx="2329">
                  <c:v>4653.46923828125</c:v>
                </c:pt>
                <c:pt idx="2330">
                  <c:v>4655.48095703125</c:v>
                </c:pt>
                <c:pt idx="2331">
                  <c:v>4657.4299316406295</c:v>
                </c:pt>
                <c:pt idx="2332">
                  <c:v>4659.404296875</c:v>
                </c:pt>
                <c:pt idx="2333">
                  <c:v>4661.328125</c:v>
                </c:pt>
                <c:pt idx="2334">
                  <c:v>4663.34521484375</c:v>
                </c:pt>
                <c:pt idx="2335">
                  <c:v>4665.3874511718795</c:v>
                </c:pt>
                <c:pt idx="2336">
                  <c:v>4667.39404296875</c:v>
                </c:pt>
                <c:pt idx="2337">
                  <c:v>4669.4133300781205</c:v>
                </c:pt>
                <c:pt idx="2338">
                  <c:v>4671.4504394531295</c:v>
                </c:pt>
                <c:pt idx="2339">
                  <c:v>4673.412109375</c:v>
                </c:pt>
                <c:pt idx="2340">
                  <c:v>4675.4113769531295</c:v>
                </c:pt>
                <c:pt idx="2341">
                  <c:v>4677.44091796875</c:v>
                </c:pt>
                <c:pt idx="2342">
                  <c:v>4679.4404296875</c:v>
                </c:pt>
                <c:pt idx="2343">
                  <c:v>4681.3642578125</c:v>
                </c:pt>
                <c:pt idx="2344">
                  <c:v>4683.3508300781205</c:v>
                </c:pt>
                <c:pt idx="2345">
                  <c:v>4685.3955078125</c:v>
                </c:pt>
                <c:pt idx="2346">
                  <c:v>4687.41259765625</c:v>
                </c:pt>
                <c:pt idx="2347">
                  <c:v>4689.38671875</c:v>
                </c:pt>
                <c:pt idx="2348">
                  <c:v>4691.3181152343795</c:v>
                </c:pt>
                <c:pt idx="2349">
                  <c:v>4693.3046875</c:v>
                </c:pt>
                <c:pt idx="2350">
                  <c:v>4695.4296875</c:v>
                </c:pt>
                <c:pt idx="2351">
                  <c:v>4697.466796875</c:v>
                </c:pt>
                <c:pt idx="2352">
                  <c:v>4699.4284667968705</c:v>
                </c:pt>
                <c:pt idx="2353">
                  <c:v>4701.4404296875</c:v>
                </c:pt>
                <c:pt idx="2354">
                  <c:v>4703.4020996093705</c:v>
                </c:pt>
                <c:pt idx="2355">
                  <c:v>4705.3762207031295</c:v>
                </c:pt>
                <c:pt idx="2356">
                  <c:v>4707.3427734375</c:v>
                </c:pt>
                <c:pt idx="2357">
                  <c:v>4709.3798828125</c:v>
                </c:pt>
                <c:pt idx="2358">
                  <c:v>4711.45458984375</c:v>
                </c:pt>
                <c:pt idx="2359">
                  <c:v>4713.37109375</c:v>
                </c:pt>
                <c:pt idx="2360">
                  <c:v>4715.3203125</c:v>
                </c:pt>
                <c:pt idx="2361">
                  <c:v>4717.36474609375</c:v>
                </c:pt>
                <c:pt idx="2362">
                  <c:v>4719.3210449218795</c:v>
                </c:pt>
                <c:pt idx="2363">
                  <c:v>4721.2751464843795</c:v>
                </c:pt>
                <c:pt idx="2364">
                  <c:v>4723.287109375</c:v>
                </c:pt>
                <c:pt idx="2365">
                  <c:v>4725.33154296875</c:v>
                </c:pt>
                <c:pt idx="2366">
                  <c:v>4727.318359375</c:v>
                </c:pt>
                <c:pt idx="2367">
                  <c:v>4729.3303222656205</c:v>
                </c:pt>
                <c:pt idx="2368">
                  <c:v>4731.31689453125</c:v>
                </c:pt>
                <c:pt idx="2369">
                  <c:v>4733.35400390625</c:v>
                </c:pt>
                <c:pt idx="2370">
                  <c:v>4735.3786621093705</c:v>
                </c:pt>
                <c:pt idx="2371">
                  <c:v>4737.3779296875</c:v>
                </c:pt>
                <c:pt idx="2372">
                  <c:v>4739.3395996093705</c:v>
                </c:pt>
                <c:pt idx="2373">
                  <c:v>4741.2937011718795</c:v>
                </c:pt>
                <c:pt idx="2374">
                  <c:v>4743.31787109375</c:v>
                </c:pt>
                <c:pt idx="2375">
                  <c:v>4745.32470703125</c:v>
                </c:pt>
                <c:pt idx="2376">
                  <c:v>4747.3923339843795</c:v>
                </c:pt>
                <c:pt idx="2377">
                  <c:v>4749.4421386718795</c:v>
                </c:pt>
                <c:pt idx="2378">
                  <c:v>4751.3984375</c:v>
                </c:pt>
                <c:pt idx="2379">
                  <c:v>4753.3271484375</c:v>
                </c:pt>
                <c:pt idx="2380">
                  <c:v>4755.3693847656205</c:v>
                </c:pt>
                <c:pt idx="2381">
                  <c:v>4757.3688964843795</c:v>
                </c:pt>
                <c:pt idx="2382">
                  <c:v>4759.30517578125</c:v>
                </c:pt>
                <c:pt idx="2383">
                  <c:v>4761.30419921875</c:v>
                </c:pt>
                <c:pt idx="2384">
                  <c:v>4763.3161621093705</c:v>
                </c:pt>
                <c:pt idx="2385">
                  <c:v>4765.29052734375</c:v>
                </c:pt>
                <c:pt idx="2386">
                  <c:v>4767.2722167968705</c:v>
                </c:pt>
                <c:pt idx="2387">
                  <c:v>4769.3796386718795</c:v>
                </c:pt>
                <c:pt idx="2388">
                  <c:v>4771.4416503906295</c:v>
                </c:pt>
                <c:pt idx="2389">
                  <c:v>4773.4157714843795</c:v>
                </c:pt>
                <c:pt idx="2390">
                  <c:v>4775.33984375</c:v>
                </c:pt>
                <c:pt idx="2391">
                  <c:v>4777.2512207031295</c:v>
                </c:pt>
                <c:pt idx="2392">
                  <c:v>4779.2253417968705</c:v>
                </c:pt>
                <c:pt idx="2393">
                  <c:v>4781.3127441406295</c:v>
                </c:pt>
                <c:pt idx="2394">
                  <c:v>4783.32470703125</c:v>
                </c:pt>
                <c:pt idx="2395">
                  <c:v>4785.2912597656205</c:v>
                </c:pt>
                <c:pt idx="2396">
                  <c:v>4787.3659667968705</c:v>
                </c:pt>
                <c:pt idx="2397">
                  <c:v>4789.3601074218795</c:v>
                </c:pt>
                <c:pt idx="2398">
                  <c:v>4791.2966308593705</c:v>
                </c:pt>
                <c:pt idx="2399">
                  <c:v>4793.2204589843795</c:v>
                </c:pt>
                <c:pt idx="2400">
                  <c:v>4795.30029296875</c:v>
                </c:pt>
                <c:pt idx="2401">
                  <c:v>4797.27978515625</c:v>
                </c:pt>
                <c:pt idx="2402">
                  <c:v>4799.2160644531295</c:v>
                </c:pt>
                <c:pt idx="2403">
                  <c:v>4801.2783203125</c:v>
                </c:pt>
                <c:pt idx="2404">
                  <c:v>4803.33544921875</c:v>
                </c:pt>
                <c:pt idx="2405">
                  <c:v>4805.3547363281205</c:v>
                </c:pt>
                <c:pt idx="2406">
                  <c:v>4807.2912597656205</c:v>
                </c:pt>
                <c:pt idx="2407">
                  <c:v>4809.2705078125</c:v>
                </c:pt>
                <c:pt idx="2408">
                  <c:v>4811.2824707031295</c:v>
                </c:pt>
                <c:pt idx="2409">
                  <c:v>4813.2138671875</c:v>
                </c:pt>
                <c:pt idx="2410">
                  <c:v>4815.20068359375</c:v>
                </c:pt>
                <c:pt idx="2411">
                  <c:v>4817.2375488281205</c:v>
                </c:pt>
                <c:pt idx="2412">
                  <c:v>4819.2619628906295</c:v>
                </c:pt>
                <c:pt idx="2413">
                  <c:v>4821.3369140625</c:v>
                </c:pt>
                <c:pt idx="2414">
                  <c:v>4823.361328125</c:v>
                </c:pt>
                <c:pt idx="2415">
                  <c:v>4825.32275390625</c:v>
                </c:pt>
                <c:pt idx="2416">
                  <c:v>4827.2717285156205</c:v>
                </c:pt>
                <c:pt idx="2417">
                  <c:v>4829.24609375</c:v>
                </c:pt>
                <c:pt idx="2418">
                  <c:v>4831.1826171875</c:v>
                </c:pt>
                <c:pt idx="2419">
                  <c:v>4833.1943359375</c:v>
                </c:pt>
                <c:pt idx="2420">
                  <c:v>4835.2941894531295</c:v>
                </c:pt>
                <c:pt idx="2421">
                  <c:v>4837.2810058593705</c:v>
                </c:pt>
                <c:pt idx="2422">
                  <c:v>4839.29296875</c:v>
                </c:pt>
                <c:pt idx="2423">
                  <c:v>4841.38037109375</c:v>
                </c:pt>
                <c:pt idx="2424">
                  <c:v>4843.3544921875</c:v>
                </c:pt>
                <c:pt idx="2425">
                  <c:v>4845.3537597656205</c:v>
                </c:pt>
                <c:pt idx="2426">
                  <c:v>4847.26513671875</c:v>
                </c:pt>
                <c:pt idx="2427">
                  <c:v>4849.13134765625</c:v>
                </c:pt>
                <c:pt idx="2428">
                  <c:v>4851.2312011718795</c:v>
                </c:pt>
                <c:pt idx="2429">
                  <c:v>4853.2756347656205</c:v>
                </c:pt>
                <c:pt idx="2430">
                  <c:v>4855.20458984375</c:v>
                </c:pt>
                <c:pt idx="2431">
                  <c:v>4857.22900390625</c:v>
                </c:pt>
                <c:pt idx="2432">
                  <c:v>4859.24853515625</c:v>
                </c:pt>
                <c:pt idx="2433">
                  <c:v>4861.2404785156205</c:v>
                </c:pt>
                <c:pt idx="2434">
                  <c:v>4863.2648925781205</c:v>
                </c:pt>
                <c:pt idx="2435">
                  <c:v>4865.24658203125</c:v>
                </c:pt>
                <c:pt idx="2436">
                  <c:v>4867.1755371093705</c:v>
                </c:pt>
                <c:pt idx="2437">
                  <c:v>4869.162109375</c:v>
                </c:pt>
                <c:pt idx="2438">
                  <c:v>4871.2568359375</c:v>
                </c:pt>
                <c:pt idx="2439">
                  <c:v>4873.3190917968705</c:v>
                </c:pt>
                <c:pt idx="2440">
                  <c:v>4875.2556152343795</c:v>
                </c:pt>
                <c:pt idx="2441">
                  <c:v>4877.2548828125</c:v>
                </c:pt>
                <c:pt idx="2442">
                  <c:v>4879.3674316406295</c:v>
                </c:pt>
                <c:pt idx="2443">
                  <c:v>4881.2536621093705</c:v>
                </c:pt>
                <c:pt idx="2444">
                  <c:v>4883.15234375</c:v>
                </c:pt>
                <c:pt idx="2445">
                  <c:v>4885.23974609375</c:v>
                </c:pt>
                <c:pt idx="2446">
                  <c:v>4887.2517089843795</c:v>
                </c:pt>
                <c:pt idx="2447">
                  <c:v>4889.2888183593705</c:v>
                </c:pt>
                <c:pt idx="2448">
                  <c:v>4891.2932128906295</c:v>
                </c:pt>
                <c:pt idx="2449">
                  <c:v>4893.19189453125</c:v>
                </c:pt>
                <c:pt idx="2450">
                  <c:v>4895.2111816406295</c:v>
                </c:pt>
                <c:pt idx="2451">
                  <c:v>4897.2858886718795</c:v>
                </c:pt>
                <c:pt idx="2452">
                  <c:v>4899.2978515625</c:v>
                </c:pt>
                <c:pt idx="2453">
                  <c:v>4901.1892089843795</c:v>
                </c:pt>
                <c:pt idx="2454">
                  <c:v>4903.201171875</c:v>
                </c:pt>
                <c:pt idx="2455">
                  <c:v>4905.326171875</c:v>
                </c:pt>
                <c:pt idx="2456">
                  <c:v>4907.2373046875</c:v>
                </c:pt>
                <c:pt idx="2457">
                  <c:v>4909.130859375</c:v>
                </c:pt>
                <c:pt idx="2458">
                  <c:v>4911.1228027343795</c:v>
                </c:pt>
                <c:pt idx="2459">
                  <c:v>4913.1599121093705</c:v>
                </c:pt>
                <c:pt idx="2460">
                  <c:v>4915.17919921875</c:v>
                </c:pt>
                <c:pt idx="2461">
                  <c:v>4917.166015625</c:v>
                </c:pt>
                <c:pt idx="2462">
                  <c:v>4919.1579589843795</c:v>
                </c:pt>
                <c:pt idx="2463">
                  <c:v>4921.1120605468705</c:v>
                </c:pt>
                <c:pt idx="2464">
                  <c:v>4923.1943359375</c:v>
                </c:pt>
                <c:pt idx="2465">
                  <c:v>4925.33203125</c:v>
                </c:pt>
                <c:pt idx="2466">
                  <c:v>4927.2307128906295</c:v>
                </c:pt>
                <c:pt idx="2467">
                  <c:v>4929.1494140625</c:v>
                </c:pt>
                <c:pt idx="2468">
                  <c:v>4931.2492675781205</c:v>
                </c:pt>
                <c:pt idx="2469">
                  <c:v>4933.2412109375</c:v>
                </c:pt>
                <c:pt idx="2470">
                  <c:v>4935.1525878906295</c:v>
                </c:pt>
                <c:pt idx="2471">
                  <c:v>4937.1267089843795</c:v>
                </c:pt>
                <c:pt idx="2472">
                  <c:v>4939.2014160156205</c:v>
                </c:pt>
                <c:pt idx="2473">
                  <c:v>4941.2458496093705</c:v>
                </c:pt>
                <c:pt idx="2474">
                  <c:v>4943.1696777343795</c:v>
                </c:pt>
                <c:pt idx="2475">
                  <c:v>4945.2119140625</c:v>
                </c:pt>
                <c:pt idx="2476">
                  <c:v>4947.1862792968705</c:v>
                </c:pt>
                <c:pt idx="2477">
                  <c:v>4949.1101074218795</c:v>
                </c:pt>
                <c:pt idx="2478">
                  <c:v>4951.15966796875</c:v>
                </c:pt>
                <c:pt idx="2479">
                  <c:v>4953.1589355468705</c:v>
                </c:pt>
                <c:pt idx="2480">
                  <c:v>4955.2463378906295</c:v>
                </c:pt>
                <c:pt idx="2481">
                  <c:v>4957.2404785156205</c:v>
                </c:pt>
                <c:pt idx="2482">
                  <c:v>4959.0939941406295</c:v>
                </c:pt>
                <c:pt idx="2483">
                  <c:v>4961.10595703125</c:v>
                </c:pt>
                <c:pt idx="2484">
                  <c:v>4963.1806640625</c:v>
                </c:pt>
                <c:pt idx="2485">
                  <c:v>4965.3059082031295</c:v>
                </c:pt>
                <c:pt idx="2486">
                  <c:v>4967.18701171875</c:v>
                </c:pt>
                <c:pt idx="2487">
                  <c:v>4969.0729980468705</c:v>
                </c:pt>
                <c:pt idx="2488">
                  <c:v>4971.1149902343795</c:v>
                </c:pt>
                <c:pt idx="2489">
                  <c:v>4973.1145019531295</c:v>
                </c:pt>
                <c:pt idx="2490">
                  <c:v>4975.1340332031295</c:v>
                </c:pt>
                <c:pt idx="2491">
                  <c:v>4977.10791015625</c:v>
                </c:pt>
                <c:pt idx="2492">
                  <c:v>4979.1574707031295</c:v>
                </c:pt>
                <c:pt idx="2493">
                  <c:v>4981.16943359375</c:v>
                </c:pt>
                <c:pt idx="2494">
                  <c:v>4983.1184082031295</c:v>
                </c:pt>
                <c:pt idx="2495">
                  <c:v>4985.123046875</c:v>
                </c:pt>
                <c:pt idx="2496">
                  <c:v>4987.2229003906295</c:v>
                </c:pt>
                <c:pt idx="2497">
                  <c:v>4989.2470703125</c:v>
                </c:pt>
                <c:pt idx="2498">
                  <c:v>4991.14599609375</c:v>
                </c:pt>
                <c:pt idx="2499">
                  <c:v>4993.1203613281205</c:v>
                </c:pt>
                <c:pt idx="2500">
                  <c:v>4995.1572265625</c:v>
                </c:pt>
                <c:pt idx="2501">
                  <c:v>4997.181640625</c:v>
                </c:pt>
                <c:pt idx="2502">
                  <c:v>4999.2565917968705</c:v>
                </c:pt>
                <c:pt idx="2503">
                  <c:v>5001.2255859375</c:v>
                </c:pt>
                <c:pt idx="2504">
                  <c:v>5003.13671875</c:v>
                </c:pt>
                <c:pt idx="2505">
                  <c:v>5005.2619628906295</c:v>
                </c:pt>
                <c:pt idx="2506">
                  <c:v>5007.2663574218795</c:v>
                </c:pt>
                <c:pt idx="2507">
                  <c:v>5009.1071777343795</c:v>
                </c:pt>
                <c:pt idx="2508">
                  <c:v>5011.1015625</c:v>
                </c:pt>
                <c:pt idx="2509">
                  <c:v>5013.17138671875</c:v>
                </c:pt>
                <c:pt idx="2510">
                  <c:v>5015.20849609375</c:v>
                </c:pt>
                <c:pt idx="2511">
                  <c:v>5017.20751953125</c:v>
                </c:pt>
                <c:pt idx="2512">
                  <c:v>5019.1689453125</c:v>
                </c:pt>
                <c:pt idx="2513">
                  <c:v>5021.18115234375</c:v>
                </c:pt>
                <c:pt idx="2514">
                  <c:v>5023.0974121093705</c:v>
                </c:pt>
                <c:pt idx="2515">
                  <c:v>5025.14697265625</c:v>
                </c:pt>
                <c:pt idx="2516">
                  <c:v>5027.1916503906295</c:v>
                </c:pt>
                <c:pt idx="2517">
                  <c:v>5029.12060546875</c:v>
                </c:pt>
                <c:pt idx="2518">
                  <c:v>5031.1123046875</c:v>
                </c:pt>
                <c:pt idx="2519">
                  <c:v>5033.0988769531295</c:v>
                </c:pt>
                <c:pt idx="2520">
                  <c:v>5035.0302734375</c:v>
                </c:pt>
                <c:pt idx="2521">
                  <c:v>5037.0246582031295</c:v>
                </c:pt>
                <c:pt idx="2522">
                  <c:v>5039.1171875</c:v>
                </c:pt>
                <c:pt idx="2523">
                  <c:v>5041.1037597656205</c:v>
                </c:pt>
                <c:pt idx="2524">
                  <c:v>5043.0778808593705</c:v>
                </c:pt>
                <c:pt idx="2525">
                  <c:v>5045.0949707031295</c:v>
                </c:pt>
                <c:pt idx="2526">
                  <c:v>5047.08935546875</c:v>
                </c:pt>
                <c:pt idx="2527">
                  <c:v>5049.0510253906295</c:v>
                </c:pt>
                <c:pt idx="2528">
                  <c:v>5051.0627441406295</c:v>
                </c:pt>
                <c:pt idx="2529">
                  <c:v>5053.0568847656205</c:v>
                </c:pt>
                <c:pt idx="2530">
                  <c:v>5055.25732421875</c:v>
                </c:pt>
                <c:pt idx="2531">
                  <c:v>5057.2314453125</c:v>
                </c:pt>
                <c:pt idx="2532">
                  <c:v>5059.0927734375</c:v>
                </c:pt>
                <c:pt idx="2533">
                  <c:v>5061.1550292968705</c:v>
                </c:pt>
                <c:pt idx="2534">
                  <c:v>5063.0712890625</c:v>
                </c:pt>
                <c:pt idx="2535">
                  <c:v>5065.05810546875</c:v>
                </c:pt>
                <c:pt idx="2536">
                  <c:v>5067.17822265625</c:v>
                </c:pt>
                <c:pt idx="2537">
                  <c:v>5069.1650390625</c:v>
                </c:pt>
                <c:pt idx="2538">
                  <c:v>5071.0510253906295</c:v>
                </c:pt>
                <c:pt idx="2539">
                  <c:v>5073.0554199218795</c:v>
                </c:pt>
                <c:pt idx="2540">
                  <c:v>5075.0222167968705</c:v>
                </c:pt>
                <c:pt idx="2541">
                  <c:v>5077.04150390625</c:v>
                </c:pt>
                <c:pt idx="2542">
                  <c:v>5079.14892578125</c:v>
                </c:pt>
                <c:pt idx="2543">
                  <c:v>5081.1357421875</c:v>
                </c:pt>
                <c:pt idx="2544">
                  <c:v>5083.16015625</c:v>
                </c:pt>
                <c:pt idx="2545">
                  <c:v>5085.1467285156205</c:v>
                </c:pt>
                <c:pt idx="2546">
                  <c:v>5087.0329589843795</c:v>
                </c:pt>
                <c:pt idx="2547">
                  <c:v>5089.0324707031295</c:v>
                </c:pt>
                <c:pt idx="2548">
                  <c:v>5090.9938964843795</c:v>
                </c:pt>
                <c:pt idx="2549">
                  <c:v>5092.95556640625</c:v>
                </c:pt>
                <c:pt idx="2550">
                  <c:v>5095.0556640625</c:v>
                </c:pt>
                <c:pt idx="2551">
                  <c:v>5097.0549316406295</c:v>
                </c:pt>
                <c:pt idx="2552">
                  <c:v>5099.00390625</c:v>
                </c:pt>
                <c:pt idx="2553">
                  <c:v>5101.07861328125</c:v>
                </c:pt>
                <c:pt idx="2554">
                  <c:v>5103.0275878906295</c:v>
                </c:pt>
                <c:pt idx="2555">
                  <c:v>5104.9892578125</c:v>
                </c:pt>
                <c:pt idx="2556">
                  <c:v>5107.09423828125</c:v>
                </c:pt>
                <c:pt idx="2557">
                  <c:v>5109.068359375</c:v>
                </c:pt>
                <c:pt idx="2558">
                  <c:v>5111.02490234375</c:v>
                </c:pt>
                <c:pt idx="2559">
                  <c:v>5113.029296875</c:v>
                </c:pt>
                <c:pt idx="2560">
                  <c:v>5115.0158691406295</c:v>
                </c:pt>
                <c:pt idx="2561">
                  <c:v>5117.04052734375</c:v>
                </c:pt>
                <c:pt idx="2562">
                  <c:v>5119.0451660156205</c:v>
                </c:pt>
                <c:pt idx="2563">
                  <c:v>5121.01904296875</c:v>
                </c:pt>
                <c:pt idx="2564">
                  <c:v>5123.076171875</c:v>
                </c:pt>
                <c:pt idx="2565">
                  <c:v>5125.1584472656205</c:v>
                </c:pt>
                <c:pt idx="2566">
                  <c:v>5127.1325683593705</c:v>
                </c:pt>
                <c:pt idx="2567">
                  <c:v>5129.1193847656205</c:v>
                </c:pt>
                <c:pt idx="2568">
                  <c:v>5131.1062011718795</c:v>
                </c:pt>
                <c:pt idx="2569">
                  <c:v>5133.0100097656205</c:v>
                </c:pt>
                <c:pt idx="2570">
                  <c:v>5135.0720214843795</c:v>
                </c:pt>
                <c:pt idx="2571">
                  <c:v>5137.10400390625</c:v>
                </c:pt>
                <c:pt idx="2572">
                  <c:v>5139.07080078125</c:v>
                </c:pt>
                <c:pt idx="2573">
                  <c:v>5141.1003417968705</c:v>
                </c:pt>
                <c:pt idx="2574">
                  <c:v>5143.0568847656205</c:v>
                </c:pt>
                <c:pt idx="2575">
                  <c:v>5145.1013183593705</c:v>
                </c:pt>
                <c:pt idx="2576">
                  <c:v>5147.087890625</c:v>
                </c:pt>
                <c:pt idx="2577">
                  <c:v>5149.0622558593705</c:v>
                </c:pt>
                <c:pt idx="2578">
                  <c:v>5151.07421875</c:v>
                </c:pt>
                <c:pt idx="2579">
                  <c:v>5153.06103515625</c:v>
                </c:pt>
                <c:pt idx="2580">
                  <c:v>5155.0354003906295</c:v>
                </c:pt>
                <c:pt idx="2581">
                  <c:v>5157.03466796875</c:v>
                </c:pt>
                <c:pt idx="2582">
                  <c:v>5158.99609375</c:v>
                </c:pt>
                <c:pt idx="2583">
                  <c:v>5160.8947753906295</c:v>
                </c:pt>
                <c:pt idx="2584">
                  <c:v>5162.95703125</c:v>
                </c:pt>
                <c:pt idx="2585">
                  <c:v>5165.03173828125</c:v>
                </c:pt>
                <c:pt idx="2586">
                  <c:v>5167.0183105468705</c:v>
                </c:pt>
                <c:pt idx="2587">
                  <c:v>5168.99267578125</c:v>
                </c:pt>
                <c:pt idx="2588">
                  <c:v>5171.0300292968705</c:v>
                </c:pt>
                <c:pt idx="2589">
                  <c:v>5173.0344238281205</c:v>
                </c:pt>
                <c:pt idx="2590">
                  <c:v>5174.9582519531295</c:v>
                </c:pt>
                <c:pt idx="2591">
                  <c:v>5176.96484375</c:v>
                </c:pt>
                <c:pt idx="2592">
                  <c:v>5179.0144042968705</c:v>
                </c:pt>
                <c:pt idx="2593">
                  <c:v>5181.0012207031295</c:v>
                </c:pt>
                <c:pt idx="2594">
                  <c:v>5183.0256347656205</c:v>
                </c:pt>
                <c:pt idx="2595">
                  <c:v>5185.03759765625</c:v>
                </c:pt>
                <c:pt idx="2596">
                  <c:v>5186.923828125</c:v>
                </c:pt>
                <c:pt idx="2597">
                  <c:v>5188.89794921875</c:v>
                </c:pt>
                <c:pt idx="2598">
                  <c:v>5190.9348144531295</c:v>
                </c:pt>
                <c:pt idx="2599">
                  <c:v>5192.9716796875</c:v>
                </c:pt>
                <c:pt idx="2600">
                  <c:v>5194.97119140625</c:v>
                </c:pt>
                <c:pt idx="2601">
                  <c:v>5196.9833984375</c:v>
                </c:pt>
                <c:pt idx="2602">
                  <c:v>5199.0705566406295</c:v>
                </c:pt>
                <c:pt idx="2603">
                  <c:v>5201.0319824218795</c:v>
                </c:pt>
                <c:pt idx="2604">
                  <c:v>5202.99365234375</c:v>
                </c:pt>
                <c:pt idx="2605">
                  <c:v>5204.9929199218795</c:v>
                </c:pt>
                <c:pt idx="2606">
                  <c:v>5206.9167480468705</c:v>
                </c:pt>
                <c:pt idx="2607">
                  <c:v>5208.86572265625</c:v>
                </c:pt>
                <c:pt idx="2608">
                  <c:v>5210.9152832031295</c:v>
                </c:pt>
                <c:pt idx="2609">
                  <c:v>5212.9450683593705</c:v>
                </c:pt>
                <c:pt idx="2610">
                  <c:v>5214.9445800781205</c:v>
                </c:pt>
                <c:pt idx="2611">
                  <c:v>5216.9689941406295</c:v>
                </c:pt>
                <c:pt idx="2612">
                  <c:v>5219.06884765625</c:v>
                </c:pt>
                <c:pt idx="2613">
                  <c:v>5220.9675292968705</c:v>
                </c:pt>
                <c:pt idx="2614">
                  <c:v>5222.9216308593705</c:v>
                </c:pt>
                <c:pt idx="2615">
                  <c:v>5225.00390625</c:v>
                </c:pt>
                <c:pt idx="2616">
                  <c:v>5227.0231933593705</c:v>
                </c:pt>
                <c:pt idx="2617">
                  <c:v>5229.0476074218795</c:v>
                </c:pt>
                <c:pt idx="2618">
                  <c:v>5230.9465332031295</c:v>
                </c:pt>
                <c:pt idx="2619">
                  <c:v>5232.9208984375</c:v>
                </c:pt>
                <c:pt idx="2620">
                  <c:v>5234.9704589843795</c:v>
                </c:pt>
                <c:pt idx="2621">
                  <c:v>5237</c:v>
                </c:pt>
                <c:pt idx="2622">
                  <c:v>5238.9365234375</c:v>
                </c:pt>
                <c:pt idx="2623">
                  <c:v>5240.9306640625</c:v>
                </c:pt>
                <c:pt idx="2624">
                  <c:v>5242.9853515625</c:v>
                </c:pt>
                <c:pt idx="2625">
                  <c:v>5244.9645996093705</c:v>
                </c:pt>
                <c:pt idx="2626">
                  <c:v>5246.9387207031295</c:v>
                </c:pt>
                <c:pt idx="2627">
                  <c:v>5248.92041015625</c:v>
                </c:pt>
                <c:pt idx="2628">
                  <c:v>5250.96484375</c:v>
                </c:pt>
                <c:pt idx="2629">
                  <c:v>5252.9892578125</c:v>
                </c:pt>
                <c:pt idx="2630">
                  <c:v>5254.9885253906295</c:v>
                </c:pt>
                <c:pt idx="2631">
                  <c:v>5256.9880371093705</c:v>
                </c:pt>
                <c:pt idx="2632">
                  <c:v>5258.9875488281205</c:v>
                </c:pt>
                <c:pt idx="2633">
                  <c:v>5260.9865722656205</c:v>
                </c:pt>
                <c:pt idx="2634">
                  <c:v>5262.9982910156205</c:v>
                </c:pt>
                <c:pt idx="2635">
                  <c:v>5264.97265625</c:v>
                </c:pt>
                <c:pt idx="2636">
                  <c:v>5266.8640136718795</c:v>
                </c:pt>
                <c:pt idx="2637">
                  <c:v>5268.90087890625</c:v>
                </c:pt>
                <c:pt idx="2638">
                  <c:v>5270.9504394531295</c:v>
                </c:pt>
                <c:pt idx="2639">
                  <c:v>5272.79150390625</c:v>
                </c:pt>
                <c:pt idx="2640">
                  <c:v>5274.7355957031295</c:v>
                </c:pt>
                <c:pt idx="2641">
                  <c:v>5277.03662109375</c:v>
                </c:pt>
                <c:pt idx="2642">
                  <c:v>5279.1237792968705</c:v>
                </c:pt>
                <c:pt idx="2643">
                  <c:v>5280.9597167968705</c:v>
                </c:pt>
                <c:pt idx="2644">
                  <c:v>5282.8962402343795</c:v>
                </c:pt>
                <c:pt idx="2645">
                  <c:v>5284.8903808593705</c:v>
                </c:pt>
                <c:pt idx="2646">
                  <c:v>5286.9147949218795</c:v>
                </c:pt>
                <c:pt idx="2647">
                  <c:v>5288.9267578125</c:v>
                </c:pt>
                <c:pt idx="2648">
                  <c:v>5290.9814453125</c:v>
                </c:pt>
                <c:pt idx="2649">
                  <c:v>5292.9609375</c:v>
                </c:pt>
                <c:pt idx="2650">
                  <c:v>5294.8798828125</c:v>
                </c:pt>
                <c:pt idx="2651">
                  <c:v>5296.861328125</c:v>
                </c:pt>
                <c:pt idx="2652">
                  <c:v>5298.84814453125</c:v>
                </c:pt>
                <c:pt idx="2653">
                  <c:v>5300.8728027343795</c:v>
                </c:pt>
                <c:pt idx="2654">
                  <c:v>5302.93994140625</c:v>
                </c:pt>
                <c:pt idx="2655">
                  <c:v>5304.93896484375</c:v>
                </c:pt>
                <c:pt idx="2656">
                  <c:v>5306.8830566406295</c:v>
                </c:pt>
                <c:pt idx="2657">
                  <c:v>5308.8825683593705</c:v>
                </c:pt>
                <c:pt idx="2658">
                  <c:v>5310.91943359375</c:v>
                </c:pt>
                <c:pt idx="2659">
                  <c:v>5312.8684082031295</c:v>
                </c:pt>
                <c:pt idx="2660">
                  <c:v>5314.830078125</c:v>
                </c:pt>
                <c:pt idx="2661">
                  <c:v>5316.90478515625</c:v>
                </c:pt>
                <c:pt idx="2662">
                  <c:v>5318.8916015625</c:v>
                </c:pt>
                <c:pt idx="2663">
                  <c:v>5320.8408203125</c:v>
                </c:pt>
                <c:pt idx="2664">
                  <c:v>5322.9533691406295</c:v>
                </c:pt>
                <c:pt idx="2665">
                  <c:v>5324.9072265625</c:v>
                </c:pt>
                <c:pt idx="2666">
                  <c:v>5326.8359375</c:v>
                </c:pt>
                <c:pt idx="2667">
                  <c:v>5328.90576171875</c:v>
                </c:pt>
                <c:pt idx="2668">
                  <c:v>5330.89990234375</c:v>
                </c:pt>
                <c:pt idx="2669">
                  <c:v>5332.8791503906295</c:v>
                </c:pt>
                <c:pt idx="2670">
                  <c:v>5334.93408203125</c:v>
                </c:pt>
                <c:pt idx="2671">
                  <c:v>5337.0036621093705</c:v>
                </c:pt>
                <c:pt idx="2672">
                  <c:v>5338.9475097656205</c:v>
                </c:pt>
                <c:pt idx="2673">
                  <c:v>5340.8337402343795</c:v>
                </c:pt>
                <c:pt idx="2674">
                  <c:v>5342.8759765625</c:v>
                </c:pt>
                <c:pt idx="2675">
                  <c:v>5344.8879394531295</c:v>
                </c:pt>
                <c:pt idx="2676">
                  <c:v>5346.7060546875</c:v>
                </c:pt>
                <c:pt idx="2677">
                  <c:v>5348.71044921875</c:v>
                </c:pt>
                <c:pt idx="2678">
                  <c:v>5350.8908691406295</c:v>
                </c:pt>
                <c:pt idx="2679">
                  <c:v>5352.89013671875</c:v>
                </c:pt>
                <c:pt idx="2680">
                  <c:v>5354.8466796875</c:v>
                </c:pt>
                <c:pt idx="2681">
                  <c:v>5356.9919433593705</c:v>
                </c:pt>
                <c:pt idx="2682">
                  <c:v>5359.00390625</c:v>
                </c:pt>
                <c:pt idx="2683">
                  <c:v>5360.97802734375</c:v>
                </c:pt>
                <c:pt idx="2684">
                  <c:v>5362.9396972656205</c:v>
                </c:pt>
                <c:pt idx="2685">
                  <c:v>5364.888671875</c:v>
                </c:pt>
                <c:pt idx="2686">
                  <c:v>5366.97607421875</c:v>
                </c:pt>
                <c:pt idx="2687">
                  <c:v>5368.94287109375</c:v>
                </c:pt>
                <c:pt idx="2688">
                  <c:v>5370.8918457031295</c:v>
                </c:pt>
                <c:pt idx="2689">
                  <c:v>5372.8732910156205</c:v>
                </c:pt>
                <c:pt idx="2690">
                  <c:v>5374.84716796875</c:v>
                </c:pt>
                <c:pt idx="2691">
                  <c:v>5376.8967285156205</c:v>
                </c:pt>
                <c:pt idx="2692">
                  <c:v>5378.87109375</c:v>
                </c:pt>
                <c:pt idx="2693">
                  <c:v>5380.8254394531295</c:v>
                </c:pt>
                <c:pt idx="2694">
                  <c:v>5382.8801269531295</c:v>
                </c:pt>
                <c:pt idx="2695">
                  <c:v>5384.86669921875</c:v>
                </c:pt>
                <c:pt idx="2696">
                  <c:v>5386.8356933593705</c:v>
                </c:pt>
                <c:pt idx="2697">
                  <c:v>5388.8425292968705</c:v>
                </c:pt>
                <c:pt idx="2698">
                  <c:v>5390.8544921875</c:v>
                </c:pt>
                <c:pt idx="2699">
                  <c:v>5392.904296875</c:v>
                </c:pt>
                <c:pt idx="2700">
                  <c:v>5394.9035644531295</c:v>
                </c:pt>
                <c:pt idx="2701">
                  <c:v>5396.8273925781205</c:v>
                </c:pt>
                <c:pt idx="2702">
                  <c:v>5398.83935546875</c:v>
                </c:pt>
                <c:pt idx="2703">
                  <c:v>5400.826171875</c:v>
                </c:pt>
                <c:pt idx="2704">
                  <c:v>5402.7551269531295</c:v>
                </c:pt>
                <c:pt idx="2705">
                  <c:v>5404.77197265625</c:v>
                </c:pt>
                <c:pt idx="2706">
                  <c:v>5406.77880859375</c:v>
                </c:pt>
                <c:pt idx="2707">
                  <c:v>5408.7731933593705</c:v>
                </c:pt>
                <c:pt idx="2708">
                  <c:v>5410.873046875</c:v>
                </c:pt>
                <c:pt idx="2709">
                  <c:v>5412.93505859375</c:v>
                </c:pt>
                <c:pt idx="2710">
                  <c:v>5414.8591308593705</c:v>
                </c:pt>
                <c:pt idx="2711">
                  <c:v>5416.76318359375</c:v>
                </c:pt>
                <c:pt idx="2712">
                  <c:v>5418.8505859375</c:v>
                </c:pt>
                <c:pt idx="2713">
                  <c:v>5420.9326171875</c:v>
                </c:pt>
                <c:pt idx="2714">
                  <c:v>5422.82373046875</c:v>
                </c:pt>
                <c:pt idx="2715">
                  <c:v>5424.79052734375</c:v>
                </c:pt>
                <c:pt idx="2716">
                  <c:v>5426.7897949218795</c:v>
                </c:pt>
                <c:pt idx="2717">
                  <c:v>5428.7763671875</c:v>
                </c:pt>
                <c:pt idx="2718">
                  <c:v>5430.8713378906295</c:v>
                </c:pt>
                <c:pt idx="2719">
                  <c:v>5432.8532714843795</c:v>
                </c:pt>
                <c:pt idx="2720">
                  <c:v>5434.80224609375</c:v>
                </c:pt>
                <c:pt idx="2721">
                  <c:v>5436.7888183593705</c:v>
                </c:pt>
                <c:pt idx="2722">
                  <c:v>5438.73779296875</c:v>
                </c:pt>
                <c:pt idx="2723">
                  <c:v>5440.8427734375</c:v>
                </c:pt>
                <c:pt idx="2724">
                  <c:v>5442.9050292968705</c:v>
                </c:pt>
                <c:pt idx="2725">
                  <c:v>5444.8488769531295</c:v>
                </c:pt>
                <c:pt idx="2726">
                  <c:v>5446.7775878906295</c:v>
                </c:pt>
                <c:pt idx="2727">
                  <c:v>5448.7644042968705</c:v>
                </c:pt>
                <c:pt idx="2728">
                  <c:v>5450.8845214843795</c:v>
                </c:pt>
                <c:pt idx="2729">
                  <c:v>5452.85888671875</c:v>
                </c:pt>
                <c:pt idx="2730">
                  <c:v>5454.78271484375</c:v>
                </c:pt>
                <c:pt idx="2731">
                  <c:v>5456.8195800781205</c:v>
                </c:pt>
                <c:pt idx="2732">
                  <c:v>5458.83154296875</c:v>
                </c:pt>
                <c:pt idx="2733">
                  <c:v>5460.78564453125</c:v>
                </c:pt>
                <c:pt idx="2734">
                  <c:v>5462.82275390625</c:v>
                </c:pt>
                <c:pt idx="2735">
                  <c:v>5464.8171386718795</c:v>
                </c:pt>
                <c:pt idx="2736">
                  <c:v>5466.74609375</c:v>
                </c:pt>
                <c:pt idx="2737">
                  <c:v>5468.82080078125</c:v>
                </c:pt>
                <c:pt idx="2738">
                  <c:v>5470.8903808593705</c:v>
                </c:pt>
                <c:pt idx="2739">
                  <c:v>5472.8771972656205</c:v>
                </c:pt>
                <c:pt idx="2740">
                  <c:v>5474.80615234375</c:v>
                </c:pt>
                <c:pt idx="2741">
                  <c:v>5476.7978515625</c:v>
                </c:pt>
                <c:pt idx="2742">
                  <c:v>5478.7092285156205</c:v>
                </c:pt>
                <c:pt idx="2743">
                  <c:v>5480.70849609375</c:v>
                </c:pt>
                <c:pt idx="2744">
                  <c:v>5482.7907714843795</c:v>
                </c:pt>
                <c:pt idx="2745">
                  <c:v>5484.8479003906295</c:v>
                </c:pt>
                <c:pt idx="2746">
                  <c:v>5486.86474609375</c:v>
                </c:pt>
                <c:pt idx="2747">
                  <c:v>5488.7385253906295</c:v>
                </c:pt>
                <c:pt idx="2748">
                  <c:v>5490.6826171875</c:v>
                </c:pt>
                <c:pt idx="2749">
                  <c:v>5492.7321777343795</c:v>
                </c:pt>
                <c:pt idx="2750">
                  <c:v>5494.76904296875</c:v>
                </c:pt>
                <c:pt idx="2751">
                  <c:v>5496.755859375</c:v>
                </c:pt>
                <c:pt idx="2752">
                  <c:v>5498.8811035156205</c:v>
                </c:pt>
                <c:pt idx="2753">
                  <c:v>5500.9052734375</c:v>
                </c:pt>
                <c:pt idx="2754">
                  <c:v>5502.7158203125</c:v>
                </c:pt>
                <c:pt idx="2755">
                  <c:v>5504.71533203125</c:v>
                </c:pt>
                <c:pt idx="2756">
                  <c:v>5506.7021484375</c:v>
                </c:pt>
                <c:pt idx="2757">
                  <c:v>5508.638671875</c:v>
                </c:pt>
                <c:pt idx="2758">
                  <c:v>5510.72607421875</c:v>
                </c:pt>
                <c:pt idx="2759">
                  <c:v>5512.7880859375</c:v>
                </c:pt>
                <c:pt idx="2760">
                  <c:v>5514.7497558593705</c:v>
                </c:pt>
                <c:pt idx="2761">
                  <c:v>5516.74169921875</c:v>
                </c:pt>
                <c:pt idx="2762">
                  <c:v>5518.7409667968705</c:v>
                </c:pt>
                <c:pt idx="2763">
                  <c:v>5520.7277832031295</c:v>
                </c:pt>
                <c:pt idx="2764">
                  <c:v>5522.7521972656205</c:v>
                </c:pt>
                <c:pt idx="2765">
                  <c:v>5524.7587890625</c:v>
                </c:pt>
                <c:pt idx="2766">
                  <c:v>5526.6953125</c:v>
                </c:pt>
                <c:pt idx="2767">
                  <c:v>5528.7199707031295</c:v>
                </c:pt>
                <c:pt idx="2768">
                  <c:v>5530.81982421875</c:v>
                </c:pt>
                <c:pt idx="2769">
                  <c:v>5532.76123046875</c:v>
                </c:pt>
                <c:pt idx="2770">
                  <c:v>5534.69775390625</c:v>
                </c:pt>
                <c:pt idx="2771">
                  <c:v>5536.64697265625</c:v>
                </c:pt>
                <c:pt idx="2772">
                  <c:v>5538.708984375</c:v>
                </c:pt>
                <c:pt idx="2773">
                  <c:v>5540.7785644531295</c:v>
                </c:pt>
                <c:pt idx="2774">
                  <c:v>5542.7277832031295</c:v>
                </c:pt>
                <c:pt idx="2775">
                  <c:v>5544.7900390625</c:v>
                </c:pt>
                <c:pt idx="2776">
                  <c:v>5546.7692871093705</c:v>
                </c:pt>
                <c:pt idx="2777">
                  <c:v>5548.6931152343795</c:v>
                </c:pt>
                <c:pt idx="2778">
                  <c:v>5550.8005371093705</c:v>
                </c:pt>
                <c:pt idx="2779">
                  <c:v>5552.8049316406295</c:v>
                </c:pt>
                <c:pt idx="2780">
                  <c:v>5554.7663574218795</c:v>
                </c:pt>
                <c:pt idx="2781">
                  <c:v>5556.8610839843795</c:v>
                </c:pt>
                <c:pt idx="2782">
                  <c:v>5558.70947265625</c:v>
                </c:pt>
                <c:pt idx="2783">
                  <c:v>5560.5830078125</c:v>
                </c:pt>
                <c:pt idx="2784">
                  <c:v>5562.67041015625</c:v>
                </c:pt>
                <c:pt idx="2785">
                  <c:v>5564.70751953125</c:v>
                </c:pt>
                <c:pt idx="2786">
                  <c:v>5566.6818847656205</c:v>
                </c:pt>
                <c:pt idx="2787">
                  <c:v>5568.70654296875</c:v>
                </c:pt>
                <c:pt idx="2788">
                  <c:v>5570.78125</c:v>
                </c:pt>
                <c:pt idx="2789">
                  <c:v>5572.72265625</c:v>
                </c:pt>
                <c:pt idx="2790">
                  <c:v>5574.6843261718795</c:v>
                </c:pt>
                <c:pt idx="2791">
                  <c:v>5576.7463378906295</c:v>
                </c:pt>
                <c:pt idx="2792">
                  <c:v>5578.74560546875</c:v>
                </c:pt>
                <c:pt idx="2793">
                  <c:v>5580.7526855468705</c:v>
                </c:pt>
                <c:pt idx="2794">
                  <c:v>5582.80224609375</c:v>
                </c:pt>
                <c:pt idx="2795">
                  <c:v>5584.8896484375</c:v>
                </c:pt>
                <c:pt idx="2796">
                  <c:v>5586.8513183593705</c:v>
                </c:pt>
                <c:pt idx="2797">
                  <c:v>5588.6994628906295</c:v>
                </c:pt>
                <c:pt idx="2798">
                  <c:v>5590.7238769531295</c:v>
                </c:pt>
                <c:pt idx="2799">
                  <c:v>5592.703125</c:v>
                </c:pt>
                <c:pt idx="2800">
                  <c:v>5594.6520996093705</c:v>
                </c:pt>
                <c:pt idx="2801">
                  <c:v>5596.7092285156205</c:v>
                </c:pt>
                <c:pt idx="2802">
                  <c:v>5598.72119140625</c:v>
                </c:pt>
                <c:pt idx="2803">
                  <c:v>5600.6701660156205</c:v>
                </c:pt>
                <c:pt idx="2804">
                  <c:v>5602.619140625</c:v>
                </c:pt>
                <c:pt idx="2805">
                  <c:v>5604.5983886718795</c:v>
                </c:pt>
                <c:pt idx="2806">
                  <c:v>5606.6984863281205</c:v>
                </c:pt>
                <c:pt idx="2807">
                  <c:v>5608.72314453125</c:v>
                </c:pt>
                <c:pt idx="2808">
                  <c:v>5610.697265625</c:v>
                </c:pt>
                <c:pt idx="2809">
                  <c:v>5612.65380859375</c:v>
                </c:pt>
                <c:pt idx="2810">
                  <c:v>5614.5700683593705</c:v>
                </c:pt>
                <c:pt idx="2811">
                  <c:v>5616.5693359375</c:v>
                </c:pt>
                <c:pt idx="2812">
                  <c:v>5618.6643066406295</c:v>
                </c:pt>
                <c:pt idx="2813">
                  <c:v>5620.7014160156205</c:v>
                </c:pt>
                <c:pt idx="2814">
                  <c:v>5622.7307128906295</c:v>
                </c:pt>
                <c:pt idx="2815">
                  <c:v>5624.8054199218795</c:v>
                </c:pt>
                <c:pt idx="2816">
                  <c:v>5626.73681640625</c:v>
                </c:pt>
                <c:pt idx="2817">
                  <c:v>5628.6279296875</c:v>
                </c:pt>
                <c:pt idx="2818">
                  <c:v>5630.5895996093705</c:v>
                </c:pt>
                <c:pt idx="2819">
                  <c:v>5632.6394042968705</c:v>
                </c:pt>
                <c:pt idx="2820">
                  <c:v>5634.5935058593705</c:v>
                </c:pt>
                <c:pt idx="2821">
                  <c:v>5636.5751953125</c:v>
                </c:pt>
                <c:pt idx="2822">
                  <c:v>5638.6447753906295</c:v>
                </c:pt>
                <c:pt idx="2823">
                  <c:v>5640.76220703125</c:v>
                </c:pt>
                <c:pt idx="2824">
                  <c:v>5642.7868652343795</c:v>
                </c:pt>
                <c:pt idx="2825">
                  <c:v>5644.71826171875</c:v>
                </c:pt>
                <c:pt idx="2826">
                  <c:v>5646.8359375</c:v>
                </c:pt>
                <c:pt idx="2827">
                  <c:v>5648.8103027343795</c:v>
                </c:pt>
                <c:pt idx="2828">
                  <c:v>5650.68359375</c:v>
                </c:pt>
                <c:pt idx="2829">
                  <c:v>5652.7507324218795</c:v>
                </c:pt>
                <c:pt idx="2830">
                  <c:v>5654.6569824218795</c:v>
                </c:pt>
                <c:pt idx="2831">
                  <c:v>5656.6511230468705</c:v>
                </c:pt>
                <c:pt idx="2832">
                  <c:v>5658.7512207031295</c:v>
                </c:pt>
                <c:pt idx="2833">
                  <c:v>5660.712890625</c:v>
                </c:pt>
                <c:pt idx="2834">
                  <c:v>5662.6240234375</c:v>
                </c:pt>
                <c:pt idx="2835">
                  <c:v>5664.6232910156205</c:v>
                </c:pt>
                <c:pt idx="2836">
                  <c:v>5666.66552734375</c:v>
                </c:pt>
                <c:pt idx="2837">
                  <c:v>5668.63232421875</c:v>
                </c:pt>
                <c:pt idx="2838">
                  <c:v>5670.7272949218795</c:v>
                </c:pt>
                <c:pt idx="2839">
                  <c:v>5672.7392578125</c:v>
                </c:pt>
                <c:pt idx="2840">
                  <c:v>5674.650390625</c:v>
                </c:pt>
                <c:pt idx="2841">
                  <c:v>5676.5869140625</c:v>
                </c:pt>
                <c:pt idx="2842">
                  <c:v>5678.5861816406295</c:v>
                </c:pt>
                <c:pt idx="2843">
                  <c:v>5680.5676269531295</c:v>
                </c:pt>
                <c:pt idx="2844">
                  <c:v>5682.6298828125</c:v>
                </c:pt>
                <c:pt idx="2845">
                  <c:v>5684.6794433593705</c:v>
                </c:pt>
                <c:pt idx="2846">
                  <c:v>5686.6159667968705</c:v>
                </c:pt>
                <c:pt idx="2847">
                  <c:v>5688.640625</c:v>
                </c:pt>
                <c:pt idx="2848">
                  <c:v>5690.7404785156205</c:v>
                </c:pt>
                <c:pt idx="2849">
                  <c:v>5692.70703125</c:v>
                </c:pt>
                <c:pt idx="2850">
                  <c:v>5694.58056640625</c:v>
                </c:pt>
                <c:pt idx="2851">
                  <c:v>5696.61767578125</c:v>
                </c:pt>
                <c:pt idx="2852">
                  <c:v>5698.5969238281205</c:v>
                </c:pt>
                <c:pt idx="2853">
                  <c:v>5700.5334472656205</c:v>
                </c:pt>
                <c:pt idx="2854">
                  <c:v>5702.6662597656205</c:v>
                </c:pt>
                <c:pt idx="2855">
                  <c:v>5704.6982421875</c:v>
                </c:pt>
                <c:pt idx="2856">
                  <c:v>5706.55908203125</c:v>
                </c:pt>
                <c:pt idx="2857">
                  <c:v>5708.6389160156205</c:v>
                </c:pt>
                <c:pt idx="2858">
                  <c:v>5710.7062988281205</c:v>
                </c:pt>
                <c:pt idx="2859">
                  <c:v>5712.625</c:v>
                </c:pt>
                <c:pt idx="2860">
                  <c:v>5714.5812988281205</c:v>
                </c:pt>
                <c:pt idx="2861">
                  <c:v>5716.6184082031295</c:v>
                </c:pt>
                <c:pt idx="2862">
                  <c:v>5718.63037109375</c:v>
                </c:pt>
                <c:pt idx="2863">
                  <c:v>5720.5720214843795</c:v>
                </c:pt>
                <c:pt idx="2864">
                  <c:v>5722.6091308593705</c:v>
                </c:pt>
                <c:pt idx="2865">
                  <c:v>5724.64111328125</c:v>
                </c:pt>
                <c:pt idx="2866">
                  <c:v>5726.6530761718795</c:v>
                </c:pt>
                <c:pt idx="2867">
                  <c:v>5728.6396484375</c:v>
                </c:pt>
                <c:pt idx="2868">
                  <c:v>5730.6640625</c:v>
                </c:pt>
                <c:pt idx="2869">
                  <c:v>5732.6884765625</c:v>
                </c:pt>
                <c:pt idx="2870">
                  <c:v>5734.64990234375</c:v>
                </c:pt>
                <c:pt idx="2871">
                  <c:v>5736.63671875</c:v>
                </c:pt>
                <c:pt idx="2872">
                  <c:v>5738.62353515625</c:v>
                </c:pt>
                <c:pt idx="2873">
                  <c:v>5740.6279296875</c:v>
                </c:pt>
                <c:pt idx="2874">
                  <c:v>5742.61474609375</c:v>
                </c:pt>
                <c:pt idx="2875">
                  <c:v>5744.5964355468705</c:v>
                </c:pt>
                <c:pt idx="2876">
                  <c:v>5746.6208496093705</c:v>
                </c:pt>
                <c:pt idx="2877">
                  <c:v>5748.720703125</c:v>
                </c:pt>
                <c:pt idx="2878">
                  <c:v>5750.6696777343795</c:v>
                </c:pt>
                <c:pt idx="2879">
                  <c:v>5752.6062011718795</c:v>
                </c:pt>
                <c:pt idx="2880">
                  <c:v>5754.6181640625</c:v>
                </c:pt>
                <c:pt idx="2881">
                  <c:v>5756.572265625</c:v>
                </c:pt>
                <c:pt idx="2882">
                  <c:v>5758.5966796875</c:v>
                </c:pt>
                <c:pt idx="2883">
                  <c:v>5760.5783691406295</c:v>
                </c:pt>
                <c:pt idx="2884">
                  <c:v>5762.52001953125</c:v>
                </c:pt>
                <c:pt idx="2885">
                  <c:v>5764.5998535156205</c:v>
                </c:pt>
                <c:pt idx="2886">
                  <c:v>5766.59423828125</c:v>
                </c:pt>
                <c:pt idx="2887">
                  <c:v>5768.4553222656295</c:v>
                </c:pt>
                <c:pt idx="2888">
                  <c:v>5770.4794921875</c:v>
                </c:pt>
                <c:pt idx="2889">
                  <c:v>5772.4736328125</c:v>
                </c:pt>
                <c:pt idx="2890">
                  <c:v>5774.4479980468705</c:v>
                </c:pt>
                <c:pt idx="2891">
                  <c:v>5776.560546875</c:v>
                </c:pt>
                <c:pt idx="2892">
                  <c:v>5778.6027832031205</c:v>
                </c:pt>
                <c:pt idx="2893">
                  <c:v>5780.5517578125</c:v>
                </c:pt>
                <c:pt idx="2894">
                  <c:v>5782.5710449218795</c:v>
                </c:pt>
                <c:pt idx="2895">
                  <c:v>5784.6005859375</c:v>
                </c:pt>
                <c:pt idx="2896">
                  <c:v>5786.5495605468705</c:v>
                </c:pt>
                <c:pt idx="2897">
                  <c:v>5788.5615234375</c:v>
                </c:pt>
                <c:pt idx="2898">
                  <c:v>5790.5407714843795</c:v>
                </c:pt>
                <c:pt idx="2899">
                  <c:v>5792.509765625</c:v>
                </c:pt>
                <c:pt idx="2900">
                  <c:v>5794.546875</c:v>
                </c:pt>
                <c:pt idx="2901">
                  <c:v>5796.5964355468705</c:v>
                </c:pt>
                <c:pt idx="2902">
                  <c:v>5798.6535644531295</c:v>
                </c:pt>
                <c:pt idx="2903">
                  <c:v>5800.6455078125</c:v>
                </c:pt>
                <c:pt idx="2904">
                  <c:v>5802.5693359375</c:v>
                </c:pt>
                <c:pt idx="2905">
                  <c:v>5804.52587890625</c:v>
                </c:pt>
                <c:pt idx="2906">
                  <c:v>5806.5378417968795</c:v>
                </c:pt>
                <c:pt idx="2907">
                  <c:v>5808.61767578125</c:v>
                </c:pt>
                <c:pt idx="2908">
                  <c:v>5810.591796875</c:v>
                </c:pt>
                <c:pt idx="2909">
                  <c:v>5812.498046875</c:v>
                </c:pt>
                <c:pt idx="2910">
                  <c:v>5814.5603027343705</c:v>
                </c:pt>
                <c:pt idx="2911">
                  <c:v>5816.5144042968795</c:v>
                </c:pt>
                <c:pt idx="2912">
                  <c:v>5818.513671875</c:v>
                </c:pt>
                <c:pt idx="2913">
                  <c:v>5820.6135253906295</c:v>
                </c:pt>
                <c:pt idx="2914">
                  <c:v>5822.52490234375</c:v>
                </c:pt>
                <c:pt idx="2915">
                  <c:v>5824.4938964843795</c:v>
                </c:pt>
                <c:pt idx="2916">
                  <c:v>5826.4982910156205</c:v>
                </c:pt>
                <c:pt idx="2917">
                  <c:v>5828.5480957031205</c:v>
                </c:pt>
                <c:pt idx="2918">
                  <c:v>5830.5925292968795</c:v>
                </c:pt>
                <c:pt idx="2919">
                  <c:v>5832.5036621093705</c:v>
                </c:pt>
                <c:pt idx="2920">
                  <c:v>5834.5407714843795</c:v>
                </c:pt>
                <c:pt idx="2921">
                  <c:v>5836.5451660156205</c:v>
                </c:pt>
                <c:pt idx="2922">
                  <c:v>5838.54443359375</c:v>
                </c:pt>
                <c:pt idx="2923">
                  <c:v>5840.6193847656295</c:v>
                </c:pt>
                <c:pt idx="2924">
                  <c:v>5842.5734863281295</c:v>
                </c:pt>
                <c:pt idx="2925">
                  <c:v>5844.5300292968795</c:v>
                </c:pt>
                <c:pt idx="2926">
                  <c:v>5846.5544433593795</c:v>
                </c:pt>
                <c:pt idx="2927">
                  <c:v>5848.5788574218795</c:v>
                </c:pt>
                <c:pt idx="2928">
                  <c:v>5850.5354003906295</c:v>
                </c:pt>
                <c:pt idx="2929">
                  <c:v>5852.4465332031205</c:v>
                </c:pt>
                <c:pt idx="2930">
                  <c:v>5854.5087890625</c:v>
                </c:pt>
                <c:pt idx="2931">
                  <c:v>5856.55859375</c:v>
                </c:pt>
                <c:pt idx="2932">
                  <c:v>5858.4572753906295</c:v>
                </c:pt>
                <c:pt idx="2933">
                  <c:v>5860.44384765625</c:v>
                </c:pt>
                <c:pt idx="2934">
                  <c:v>5862.53125</c:v>
                </c:pt>
                <c:pt idx="2935">
                  <c:v>5864.5432128906295</c:v>
                </c:pt>
                <c:pt idx="2936">
                  <c:v>5866.5046386718705</c:v>
                </c:pt>
                <c:pt idx="2937">
                  <c:v>5868.50390625</c:v>
                </c:pt>
                <c:pt idx="2938">
                  <c:v>5870.5537109375</c:v>
                </c:pt>
                <c:pt idx="2939">
                  <c:v>5872.5080566406205</c:v>
                </c:pt>
                <c:pt idx="2940">
                  <c:v>5874.43701171875</c:v>
                </c:pt>
                <c:pt idx="2941">
                  <c:v>5876.4865722656295</c:v>
                </c:pt>
                <c:pt idx="2942">
                  <c:v>5878.5485839843795</c:v>
                </c:pt>
                <c:pt idx="2943">
                  <c:v>5880.5427246093705</c:v>
                </c:pt>
                <c:pt idx="2944">
                  <c:v>5882.5119628906295</c:v>
                </c:pt>
                <c:pt idx="2945">
                  <c:v>5884.52392578125</c:v>
                </c:pt>
                <c:pt idx="2946">
                  <c:v>5886.53564453125</c:v>
                </c:pt>
                <c:pt idx="2947">
                  <c:v>5888.45947265625</c:v>
                </c:pt>
                <c:pt idx="2948">
                  <c:v>5890.4462890625</c:v>
                </c:pt>
                <c:pt idx="2949">
                  <c:v>5892.400390625</c:v>
                </c:pt>
                <c:pt idx="2950">
                  <c:v>5894.4123535156205</c:v>
                </c:pt>
                <c:pt idx="2951">
                  <c:v>5896.544921875</c:v>
                </c:pt>
                <c:pt idx="2952">
                  <c:v>5898.3984375</c:v>
                </c:pt>
                <c:pt idx="2953">
                  <c:v>5900.4228515625</c:v>
                </c:pt>
                <c:pt idx="2954">
                  <c:v>5902.5302734375</c:v>
                </c:pt>
                <c:pt idx="2955">
                  <c:v>5904.466796875</c:v>
                </c:pt>
                <c:pt idx="2956">
                  <c:v>5906.46630859375</c:v>
                </c:pt>
                <c:pt idx="2957">
                  <c:v>5908.49072265625</c:v>
                </c:pt>
                <c:pt idx="2958">
                  <c:v>5910.5451660156205</c:v>
                </c:pt>
                <c:pt idx="2959">
                  <c:v>5912.54443359375</c:v>
                </c:pt>
                <c:pt idx="2960">
                  <c:v>5914.56396484375</c:v>
                </c:pt>
                <c:pt idx="2961">
                  <c:v>5916.5129394531295</c:v>
                </c:pt>
                <c:pt idx="2962">
                  <c:v>5918.5046386718705</c:v>
                </c:pt>
                <c:pt idx="2963">
                  <c:v>5920.47900390625</c:v>
                </c:pt>
                <c:pt idx="2964">
                  <c:v>5922.4733886718705</c:v>
                </c:pt>
                <c:pt idx="2965">
                  <c:v>5924.4978027343705</c:v>
                </c:pt>
                <c:pt idx="2966">
                  <c:v>5926.46435546875</c:v>
                </c:pt>
                <c:pt idx="2967">
                  <c:v>5928.5642089843795</c:v>
                </c:pt>
                <c:pt idx="2968">
                  <c:v>5930.69677734375</c:v>
                </c:pt>
                <c:pt idx="2969">
                  <c:v>5932.5578613281295</c:v>
                </c:pt>
                <c:pt idx="2970">
                  <c:v>5934.35595703125</c:v>
                </c:pt>
                <c:pt idx="2971">
                  <c:v>5936.38037109375</c:v>
                </c:pt>
                <c:pt idx="2972">
                  <c:v>5938.43505859375</c:v>
                </c:pt>
                <c:pt idx="2973">
                  <c:v>5940.47216796875</c:v>
                </c:pt>
                <c:pt idx="2974">
                  <c:v>5942.49658203125</c:v>
                </c:pt>
                <c:pt idx="2975">
                  <c:v>5944.4255371093705</c:v>
                </c:pt>
                <c:pt idx="2976">
                  <c:v>5946.4880371093705</c:v>
                </c:pt>
                <c:pt idx="2977">
                  <c:v>5948.5827636718705</c:v>
                </c:pt>
                <c:pt idx="2978">
                  <c:v>5950.556640625</c:v>
                </c:pt>
                <c:pt idx="2979">
                  <c:v>5952.5183105468705</c:v>
                </c:pt>
                <c:pt idx="2980">
                  <c:v>5954.4245605468705</c:v>
                </c:pt>
                <c:pt idx="2981">
                  <c:v>5956.4489746093705</c:v>
                </c:pt>
                <c:pt idx="2982">
                  <c:v>5958.42333984375</c:v>
                </c:pt>
                <c:pt idx="2983">
                  <c:v>5960.35986328125</c:v>
                </c:pt>
                <c:pt idx="2984">
                  <c:v>5962.3466796875</c:v>
                </c:pt>
                <c:pt idx="2985">
                  <c:v>5964.3459472656295</c:v>
                </c:pt>
                <c:pt idx="2986">
                  <c:v>5966.3955078125</c:v>
                </c:pt>
                <c:pt idx="2987">
                  <c:v>5968.47021484375</c:v>
                </c:pt>
                <c:pt idx="2988">
                  <c:v>5970.4443359375</c:v>
                </c:pt>
                <c:pt idx="2989">
                  <c:v>5972.3483886718705</c:v>
                </c:pt>
                <c:pt idx="2990">
                  <c:v>5974.34765625</c:v>
                </c:pt>
                <c:pt idx="2991">
                  <c:v>5976.47998046875</c:v>
                </c:pt>
                <c:pt idx="2992">
                  <c:v>5978.51708984375</c:v>
                </c:pt>
                <c:pt idx="2993">
                  <c:v>5980.4284667968795</c:v>
                </c:pt>
                <c:pt idx="2994">
                  <c:v>5982.33984375</c:v>
                </c:pt>
                <c:pt idx="2995">
                  <c:v>5984.26123046875</c:v>
                </c:pt>
                <c:pt idx="2996">
                  <c:v>5986.3107910156205</c:v>
                </c:pt>
                <c:pt idx="2997">
                  <c:v>5988.42578125</c:v>
                </c:pt>
                <c:pt idx="2998">
                  <c:v>5990.4755859375</c:v>
                </c:pt>
                <c:pt idx="2999">
                  <c:v>5992.43701171875</c:v>
                </c:pt>
                <c:pt idx="3000">
                  <c:v>5994.3857421875</c:v>
                </c:pt>
                <c:pt idx="3001">
                  <c:v>5996.41064453125</c:v>
                </c:pt>
                <c:pt idx="3002">
                  <c:v>5998.4099121093705</c:v>
                </c:pt>
                <c:pt idx="3003">
                  <c:v>6000.3713378906295</c:v>
                </c:pt>
                <c:pt idx="3004">
                  <c:v>6002.3583984375</c:v>
                </c:pt>
                <c:pt idx="3005">
                  <c:v>6004.357421875</c:v>
                </c:pt>
                <c:pt idx="3006">
                  <c:v>6006.3564453125</c:v>
                </c:pt>
                <c:pt idx="3007">
                  <c:v>6008.4189453125</c:v>
                </c:pt>
                <c:pt idx="3008">
                  <c:v>6010.50634765625</c:v>
                </c:pt>
                <c:pt idx="3009">
                  <c:v>6012.3801269531295</c:v>
                </c:pt>
                <c:pt idx="3010">
                  <c:v>6014.3166503906295</c:v>
                </c:pt>
                <c:pt idx="3011">
                  <c:v>6016.4541015625</c:v>
                </c:pt>
                <c:pt idx="3012">
                  <c:v>6018.4406738281295</c:v>
                </c:pt>
                <c:pt idx="3013">
                  <c:v>6020.3645019531295</c:v>
                </c:pt>
                <c:pt idx="3014">
                  <c:v>6022.3615722656295</c:v>
                </c:pt>
                <c:pt idx="3015">
                  <c:v>6024.3232421875</c:v>
                </c:pt>
                <c:pt idx="3016">
                  <c:v>6026.3122558593795</c:v>
                </c:pt>
                <c:pt idx="3017">
                  <c:v>6028.3615722656295</c:v>
                </c:pt>
                <c:pt idx="3018">
                  <c:v>6030.36083984375</c:v>
                </c:pt>
                <c:pt idx="3019">
                  <c:v>6032.42333984375</c:v>
                </c:pt>
                <c:pt idx="3020">
                  <c:v>6034.43310546875</c:v>
                </c:pt>
                <c:pt idx="3021">
                  <c:v>6036.3947753906295</c:v>
                </c:pt>
                <c:pt idx="3022">
                  <c:v>6038.34375</c:v>
                </c:pt>
                <c:pt idx="3023">
                  <c:v>6040.3303222656295</c:v>
                </c:pt>
                <c:pt idx="3024">
                  <c:v>6042.3571777343705</c:v>
                </c:pt>
                <c:pt idx="3025">
                  <c:v>6044.4191894531295</c:v>
                </c:pt>
                <c:pt idx="3026">
                  <c:v>6046.53173828125</c:v>
                </c:pt>
                <c:pt idx="3027">
                  <c:v>6048.4033203125</c:v>
                </c:pt>
                <c:pt idx="3028">
                  <c:v>6050.3122558593795</c:v>
                </c:pt>
                <c:pt idx="3029">
                  <c:v>6052.4016113281295</c:v>
                </c:pt>
                <c:pt idx="3030">
                  <c:v>6054.4284667968795</c:v>
                </c:pt>
                <c:pt idx="3031">
                  <c:v>6056.41552734375</c:v>
                </c:pt>
                <c:pt idx="3032">
                  <c:v>6058.4020996093705</c:v>
                </c:pt>
                <c:pt idx="3033">
                  <c:v>6060.36376953125</c:v>
                </c:pt>
                <c:pt idx="3034">
                  <c:v>6062.2751464843795</c:v>
                </c:pt>
                <c:pt idx="3035">
                  <c:v>6064.27197265625</c:v>
                </c:pt>
                <c:pt idx="3036">
                  <c:v>6066.3469238281295</c:v>
                </c:pt>
                <c:pt idx="3037">
                  <c:v>6068.3107910156205</c:v>
                </c:pt>
                <c:pt idx="3038">
                  <c:v>6070.34765625</c:v>
                </c:pt>
                <c:pt idx="3039">
                  <c:v>6072.384765625</c:v>
                </c:pt>
                <c:pt idx="3040">
                  <c:v>6074.3591308593795</c:v>
                </c:pt>
                <c:pt idx="3041">
                  <c:v>6076.3708496093705</c:v>
                </c:pt>
                <c:pt idx="3042">
                  <c:v>6078.4328613281295</c:v>
                </c:pt>
                <c:pt idx="3043">
                  <c:v>6080.4069824218795</c:v>
                </c:pt>
                <c:pt idx="3044">
                  <c:v>6082.3811035156205</c:v>
                </c:pt>
                <c:pt idx="3045">
                  <c:v>6084.39306640625</c:v>
                </c:pt>
                <c:pt idx="3046">
                  <c:v>6086.3522949218795</c:v>
                </c:pt>
                <c:pt idx="3047">
                  <c:v>6088.42724609375</c:v>
                </c:pt>
                <c:pt idx="3048">
                  <c:v>6090.5673828125</c:v>
                </c:pt>
                <c:pt idx="3049">
                  <c:v>6092.5290527343705</c:v>
                </c:pt>
                <c:pt idx="3050">
                  <c:v>6094.4150390625</c:v>
                </c:pt>
                <c:pt idx="3051">
                  <c:v>6096.4267578125</c:v>
                </c:pt>
                <c:pt idx="3052">
                  <c:v>6098.3630371093705</c:v>
                </c:pt>
                <c:pt idx="3053">
                  <c:v>6100.349609375</c:v>
                </c:pt>
                <c:pt idx="3054">
                  <c:v>6102.298828125</c:v>
                </c:pt>
                <c:pt idx="3055">
                  <c:v>6104.1477050781205</c:v>
                </c:pt>
                <c:pt idx="3056">
                  <c:v>6106.24755859375</c:v>
                </c:pt>
                <c:pt idx="3057">
                  <c:v>6108.3723144531295</c:v>
                </c:pt>
                <c:pt idx="3058">
                  <c:v>6110.4345703125</c:v>
                </c:pt>
                <c:pt idx="3059">
                  <c:v>6112.4567871093705</c:v>
                </c:pt>
                <c:pt idx="3060">
                  <c:v>6114.3303222656295</c:v>
                </c:pt>
                <c:pt idx="3061">
                  <c:v>6116.26904296875</c:v>
                </c:pt>
                <c:pt idx="3062">
                  <c:v>6118.2810058593795</c:v>
                </c:pt>
                <c:pt idx="3063">
                  <c:v>6120.3430175781205</c:v>
                </c:pt>
                <c:pt idx="3064">
                  <c:v>6122.3801269531295</c:v>
                </c:pt>
                <c:pt idx="3065">
                  <c:v>6124.341796875</c:v>
                </c:pt>
                <c:pt idx="3066">
                  <c:v>6126.42919921875</c:v>
                </c:pt>
                <c:pt idx="3067">
                  <c:v>6128.3405761718705</c:v>
                </c:pt>
                <c:pt idx="3068">
                  <c:v>6130.251953125</c:v>
                </c:pt>
                <c:pt idx="3069">
                  <c:v>6132.33935546875</c:v>
                </c:pt>
                <c:pt idx="3070">
                  <c:v>6134.2880859375</c:v>
                </c:pt>
                <c:pt idx="3071">
                  <c:v>6136.3125</c:v>
                </c:pt>
                <c:pt idx="3072">
                  <c:v>6138.3620605468705</c:v>
                </c:pt>
                <c:pt idx="3073">
                  <c:v>6140.33642578125</c:v>
                </c:pt>
                <c:pt idx="3074">
                  <c:v>6142.3359375</c:v>
                </c:pt>
                <c:pt idx="3075">
                  <c:v>6144.3225097656295</c:v>
                </c:pt>
                <c:pt idx="3076">
                  <c:v>6146.2717285156205</c:v>
                </c:pt>
                <c:pt idx="3077">
                  <c:v>6148.3466796875</c:v>
                </c:pt>
                <c:pt idx="3078">
                  <c:v>6150.3962402343705</c:v>
                </c:pt>
                <c:pt idx="3079">
                  <c:v>6152.33251953125</c:v>
                </c:pt>
                <c:pt idx="3080">
                  <c:v>6154.306640625</c:v>
                </c:pt>
                <c:pt idx="3081">
                  <c:v>6156.2683105468705</c:v>
                </c:pt>
                <c:pt idx="3082">
                  <c:v>6158.3054199218795</c:v>
                </c:pt>
                <c:pt idx="3083">
                  <c:v>6160.3425292968795</c:v>
                </c:pt>
                <c:pt idx="3084">
                  <c:v>6162.5051269531295</c:v>
                </c:pt>
                <c:pt idx="3085">
                  <c:v>6164.51708984375</c:v>
                </c:pt>
                <c:pt idx="3086">
                  <c:v>6166.2902832031205</c:v>
                </c:pt>
                <c:pt idx="3087">
                  <c:v>6168.251953125</c:v>
                </c:pt>
                <c:pt idx="3088">
                  <c:v>6170.2888183593795</c:v>
                </c:pt>
                <c:pt idx="3089">
                  <c:v>6172.3132324218795</c:v>
                </c:pt>
                <c:pt idx="3090">
                  <c:v>6174.3854980468705</c:v>
                </c:pt>
                <c:pt idx="3091">
                  <c:v>6176.32177734375</c:v>
                </c:pt>
                <c:pt idx="3092">
                  <c:v>6178.1955566406205</c:v>
                </c:pt>
                <c:pt idx="3093">
                  <c:v>6180.2678222656295</c:v>
                </c:pt>
                <c:pt idx="3094">
                  <c:v>6182.30712890625</c:v>
                </c:pt>
                <c:pt idx="3095">
                  <c:v>6184.271484375</c:v>
                </c:pt>
                <c:pt idx="3096">
                  <c:v>6186.28369140625</c:v>
                </c:pt>
                <c:pt idx="3097">
                  <c:v>6188.29541015625</c:v>
                </c:pt>
                <c:pt idx="3098">
                  <c:v>6190.3195800781205</c:v>
                </c:pt>
                <c:pt idx="3099">
                  <c:v>6192.3288574218795</c:v>
                </c:pt>
                <c:pt idx="3100">
                  <c:v>6194.240234375</c:v>
                </c:pt>
                <c:pt idx="3101">
                  <c:v>6196.2294921875</c:v>
                </c:pt>
                <c:pt idx="3102">
                  <c:v>6198.2663574218795</c:v>
                </c:pt>
                <c:pt idx="3103">
                  <c:v>6200.24072265625</c:v>
                </c:pt>
                <c:pt idx="3104">
                  <c:v>6202.328125</c:v>
                </c:pt>
                <c:pt idx="3105">
                  <c:v>6204.3649902343705</c:v>
                </c:pt>
                <c:pt idx="3106">
                  <c:v>6206.2763671875</c:v>
                </c:pt>
                <c:pt idx="3107">
                  <c:v>6208.32373046875</c:v>
                </c:pt>
                <c:pt idx="3108">
                  <c:v>6210.4211425781205</c:v>
                </c:pt>
                <c:pt idx="3109">
                  <c:v>6212.37255859375</c:v>
                </c:pt>
                <c:pt idx="3110">
                  <c:v>6214.27392578125</c:v>
                </c:pt>
                <c:pt idx="3111">
                  <c:v>6216.1828613281295</c:v>
                </c:pt>
                <c:pt idx="3112">
                  <c:v>6218.1545410156205</c:v>
                </c:pt>
                <c:pt idx="3113">
                  <c:v>6220.19384765625</c:v>
                </c:pt>
                <c:pt idx="3114">
                  <c:v>6222.19580078125</c:v>
                </c:pt>
                <c:pt idx="3115">
                  <c:v>6224.23291015625</c:v>
                </c:pt>
                <c:pt idx="3116">
                  <c:v>6226.2824707031205</c:v>
                </c:pt>
                <c:pt idx="3117">
                  <c:v>6228.3171386718705</c:v>
                </c:pt>
                <c:pt idx="3118">
                  <c:v>6230.2912597656295</c:v>
                </c:pt>
                <c:pt idx="3119">
                  <c:v>6232.2424316406205</c:v>
                </c:pt>
                <c:pt idx="3120">
                  <c:v>6234.28955078125</c:v>
                </c:pt>
                <c:pt idx="3121">
                  <c:v>6236.3015136718705</c:v>
                </c:pt>
                <c:pt idx="3122">
                  <c:v>6238.265625</c:v>
                </c:pt>
                <c:pt idx="3123">
                  <c:v>6240.21240234375</c:v>
                </c:pt>
                <c:pt idx="3124">
                  <c:v>6242.32470703125</c:v>
                </c:pt>
                <c:pt idx="3125">
                  <c:v>6244.4020996093705</c:v>
                </c:pt>
                <c:pt idx="3126">
                  <c:v>6246.2880859375</c:v>
                </c:pt>
                <c:pt idx="3127">
                  <c:v>6248.24951171875</c:v>
                </c:pt>
                <c:pt idx="3128">
                  <c:v>6250.19873046875</c:v>
                </c:pt>
                <c:pt idx="3129">
                  <c:v>6252.248046875</c:v>
                </c:pt>
                <c:pt idx="3130">
                  <c:v>6254.2724609375</c:v>
                </c:pt>
                <c:pt idx="3131">
                  <c:v>6256.2470703125</c:v>
                </c:pt>
                <c:pt idx="3132">
                  <c:v>6258.2692871093705</c:v>
                </c:pt>
                <c:pt idx="3133">
                  <c:v>6260.255859375</c:v>
                </c:pt>
                <c:pt idx="3134">
                  <c:v>6262.20703125</c:v>
                </c:pt>
                <c:pt idx="3135">
                  <c:v>6264.2316894531295</c:v>
                </c:pt>
                <c:pt idx="3136">
                  <c:v>6266.25634765625</c:v>
                </c:pt>
                <c:pt idx="3137">
                  <c:v>6268.3059082031205</c:v>
                </c:pt>
                <c:pt idx="3138">
                  <c:v>6270.3806152343705</c:v>
                </c:pt>
                <c:pt idx="3139">
                  <c:v>6272.3044433593795</c:v>
                </c:pt>
                <c:pt idx="3140">
                  <c:v>6274.2412109375</c:v>
                </c:pt>
                <c:pt idx="3141">
                  <c:v>6276.240234375</c:v>
                </c:pt>
                <c:pt idx="3142">
                  <c:v>6278.27685546875</c:v>
                </c:pt>
                <c:pt idx="3143">
                  <c:v>6280.31396484375</c:v>
                </c:pt>
                <c:pt idx="3144">
                  <c:v>6282.26318359375</c:v>
                </c:pt>
                <c:pt idx="3145">
                  <c:v>6284.21240234375</c:v>
                </c:pt>
                <c:pt idx="3146">
                  <c:v>6286.1740722656295</c:v>
                </c:pt>
                <c:pt idx="3147">
                  <c:v>6288.22119140625</c:v>
                </c:pt>
                <c:pt idx="3148">
                  <c:v>6290.30859375</c:v>
                </c:pt>
                <c:pt idx="3149">
                  <c:v>6292.2727050781205</c:v>
                </c:pt>
                <c:pt idx="3150">
                  <c:v>6294.21923828125</c:v>
                </c:pt>
                <c:pt idx="3151">
                  <c:v>6296.13037109375</c:v>
                </c:pt>
                <c:pt idx="3152">
                  <c:v>6298.0693359375</c:v>
                </c:pt>
                <c:pt idx="3153">
                  <c:v>6300.2800292968795</c:v>
                </c:pt>
                <c:pt idx="3154">
                  <c:v>6302.2917480468705</c:v>
                </c:pt>
                <c:pt idx="3155">
                  <c:v>6304.1301269531295</c:v>
                </c:pt>
                <c:pt idx="3156">
                  <c:v>6306.2048339843795</c:v>
                </c:pt>
                <c:pt idx="3157">
                  <c:v>6308.3173828125</c:v>
                </c:pt>
                <c:pt idx="3158">
                  <c:v>6310.21630859375</c:v>
                </c:pt>
                <c:pt idx="3159">
                  <c:v>6312.12744140625</c:v>
                </c:pt>
                <c:pt idx="3160">
                  <c:v>6314.21484375</c:v>
                </c:pt>
                <c:pt idx="3161">
                  <c:v>6316.20166015625</c:v>
                </c:pt>
                <c:pt idx="3162">
                  <c:v>6318.1984863281295</c:v>
                </c:pt>
                <c:pt idx="3163">
                  <c:v>6320.16015625</c:v>
                </c:pt>
                <c:pt idx="3164">
                  <c:v>6322.2497558593795</c:v>
                </c:pt>
                <c:pt idx="3165">
                  <c:v>6324.29931640625</c:v>
                </c:pt>
                <c:pt idx="3166">
                  <c:v>6326.2106933593795</c:v>
                </c:pt>
                <c:pt idx="3167">
                  <c:v>6328.2099609375</c:v>
                </c:pt>
                <c:pt idx="3168">
                  <c:v>6330.1337890625</c:v>
                </c:pt>
                <c:pt idx="3169">
                  <c:v>6332.0803222656295</c:v>
                </c:pt>
                <c:pt idx="3170">
                  <c:v>6334.1298828125</c:v>
                </c:pt>
                <c:pt idx="3171">
                  <c:v>6336.18212890625</c:v>
                </c:pt>
                <c:pt idx="3172">
                  <c:v>6338.3073730468705</c:v>
                </c:pt>
                <c:pt idx="3173">
                  <c:v>6340.2941894531295</c:v>
                </c:pt>
                <c:pt idx="3174">
                  <c:v>6342.255859375</c:v>
                </c:pt>
                <c:pt idx="3175">
                  <c:v>6344.2802734375</c:v>
                </c:pt>
                <c:pt idx="3176">
                  <c:v>6346.19140625</c:v>
                </c:pt>
                <c:pt idx="3177">
                  <c:v>6348.1027832031205</c:v>
                </c:pt>
                <c:pt idx="3178">
                  <c:v>6350.1398925781205</c:v>
                </c:pt>
                <c:pt idx="3179">
                  <c:v>6352.2646484375</c:v>
                </c:pt>
                <c:pt idx="3180">
                  <c:v>6354.2136230468705</c:v>
                </c:pt>
                <c:pt idx="3181">
                  <c:v>6356.10009765625</c:v>
                </c:pt>
                <c:pt idx="3182">
                  <c:v>6358.09716796875</c:v>
                </c:pt>
                <c:pt idx="3183">
                  <c:v>6360.1716308593795</c:v>
                </c:pt>
                <c:pt idx="3184">
                  <c:v>6362.3366699218795</c:v>
                </c:pt>
                <c:pt idx="3185">
                  <c:v>6364.361328125</c:v>
                </c:pt>
                <c:pt idx="3186">
                  <c:v>6366.0966796875</c:v>
                </c:pt>
                <c:pt idx="3187">
                  <c:v>6368.0456542968795</c:v>
                </c:pt>
                <c:pt idx="3188">
                  <c:v>6370.19580078125</c:v>
                </c:pt>
                <c:pt idx="3189">
                  <c:v>6372.18017578125</c:v>
                </c:pt>
                <c:pt idx="3190">
                  <c:v>6374.2297363281295</c:v>
                </c:pt>
                <c:pt idx="3191">
                  <c:v>6376.2565917968795</c:v>
                </c:pt>
                <c:pt idx="3192">
                  <c:v>6378.24365234375</c:v>
                </c:pt>
                <c:pt idx="3193">
                  <c:v>6380.28076171875</c:v>
                </c:pt>
                <c:pt idx="3194">
                  <c:v>6382.2294921875</c:v>
                </c:pt>
                <c:pt idx="3195">
                  <c:v>6384.17822265625</c:v>
                </c:pt>
                <c:pt idx="3196">
                  <c:v>6386.18798828125</c:v>
                </c:pt>
                <c:pt idx="3197">
                  <c:v>6388.16259765625</c:v>
                </c:pt>
                <c:pt idx="3198">
                  <c:v>6390.11376953125</c:v>
                </c:pt>
                <c:pt idx="3199">
                  <c:v>6392.11279296875</c:v>
                </c:pt>
                <c:pt idx="3200">
                  <c:v>6394.1750488281295</c:v>
                </c:pt>
                <c:pt idx="3201">
                  <c:v>6396.3000488281295</c:v>
                </c:pt>
                <c:pt idx="3202">
                  <c:v>6398.21142578125</c:v>
                </c:pt>
                <c:pt idx="3203">
                  <c:v>6400.07275390625</c:v>
                </c:pt>
                <c:pt idx="3204">
                  <c:v>6402.046875</c:v>
                </c:pt>
                <c:pt idx="3205">
                  <c:v>6404.1970214843795</c:v>
                </c:pt>
                <c:pt idx="3206">
                  <c:v>6406.35986328125</c:v>
                </c:pt>
                <c:pt idx="3207">
                  <c:v>6408.2434082031205</c:v>
                </c:pt>
                <c:pt idx="3208">
                  <c:v>6410.1545410156205</c:v>
                </c:pt>
                <c:pt idx="3209">
                  <c:v>6412.1437988281295</c:v>
                </c:pt>
                <c:pt idx="3210">
                  <c:v>6414.2185058593795</c:v>
                </c:pt>
                <c:pt idx="3211">
                  <c:v>6416.205078125</c:v>
                </c:pt>
                <c:pt idx="3212">
                  <c:v>6418.1916503906295</c:v>
                </c:pt>
                <c:pt idx="3213">
                  <c:v>6420.12841796875</c:v>
                </c:pt>
                <c:pt idx="3214">
                  <c:v>6422.052734375</c:v>
                </c:pt>
                <c:pt idx="3215">
                  <c:v>6424.1398925781205</c:v>
                </c:pt>
                <c:pt idx="3216">
                  <c:v>6426.1643066406205</c:v>
                </c:pt>
                <c:pt idx="3217">
                  <c:v>6428.11328125</c:v>
                </c:pt>
                <c:pt idx="3218">
                  <c:v>6430.037109375</c:v>
                </c:pt>
                <c:pt idx="3219">
                  <c:v>6432.1872558593795</c:v>
                </c:pt>
                <c:pt idx="3220">
                  <c:v>6434.23681640625</c:v>
                </c:pt>
                <c:pt idx="3221">
                  <c:v>6436.09814453125</c:v>
                </c:pt>
                <c:pt idx="3222">
                  <c:v>6438.072265625</c:v>
                </c:pt>
                <c:pt idx="3223">
                  <c:v>6439.9836425781205</c:v>
                </c:pt>
                <c:pt idx="3224">
                  <c:v>6442.0964355468705</c:v>
                </c:pt>
                <c:pt idx="3225">
                  <c:v>6444.1833496093705</c:v>
                </c:pt>
                <c:pt idx="3226">
                  <c:v>6446.0439453125</c:v>
                </c:pt>
                <c:pt idx="3227">
                  <c:v>6448.05615234375</c:v>
                </c:pt>
                <c:pt idx="3228">
                  <c:v>6450.0302734375</c:v>
                </c:pt>
                <c:pt idx="3229">
                  <c:v>6452.00439453125</c:v>
                </c:pt>
                <c:pt idx="3230">
                  <c:v>6454.064453125</c:v>
                </c:pt>
                <c:pt idx="3231">
                  <c:v>6456.0261230468705</c:v>
                </c:pt>
                <c:pt idx="3232">
                  <c:v>6458.0654296875</c:v>
                </c:pt>
                <c:pt idx="3233">
                  <c:v>6460.08984375</c:v>
                </c:pt>
                <c:pt idx="3234">
                  <c:v>6462.15234375</c:v>
                </c:pt>
                <c:pt idx="3235">
                  <c:v>6464.1640625</c:v>
                </c:pt>
                <c:pt idx="3236">
                  <c:v>6466.087890625</c:v>
                </c:pt>
                <c:pt idx="3237">
                  <c:v>6468.1501464843795</c:v>
                </c:pt>
                <c:pt idx="3238">
                  <c:v>6470.1745605468705</c:v>
                </c:pt>
                <c:pt idx="3239">
                  <c:v>6472.1110839843795</c:v>
                </c:pt>
                <c:pt idx="3240">
                  <c:v>6474.09765625</c:v>
                </c:pt>
                <c:pt idx="3241">
                  <c:v>6476.2353515625</c:v>
                </c:pt>
                <c:pt idx="3242">
                  <c:v>6478.1467285156205</c:v>
                </c:pt>
                <c:pt idx="3243">
                  <c:v>6479.9697265625</c:v>
                </c:pt>
                <c:pt idx="3244">
                  <c:v>6482.0192871093705</c:v>
                </c:pt>
                <c:pt idx="3245">
                  <c:v>6484.1320800781205</c:v>
                </c:pt>
                <c:pt idx="3246">
                  <c:v>6486.15673828125</c:v>
                </c:pt>
                <c:pt idx="3247">
                  <c:v>6488.0681152343705</c:v>
                </c:pt>
                <c:pt idx="3248">
                  <c:v>6490.0773925781205</c:v>
                </c:pt>
                <c:pt idx="3249">
                  <c:v>6492.0515136718705</c:v>
                </c:pt>
                <c:pt idx="3250">
                  <c:v>6493.97802734375</c:v>
                </c:pt>
                <c:pt idx="3251">
                  <c:v>6496.09033203125</c:v>
                </c:pt>
                <c:pt idx="3252">
                  <c:v>6498.2404785156205</c:v>
                </c:pt>
                <c:pt idx="3253">
                  <c:v>6500.15185546875</c:v>
                </c:pt>
                <c:pt idx="3254">
                  <c:v>6502.060546875</c:v>
                </c:pt>
                <c:pt idx="3255">
                  <c:v>6504.072265625</c:v>
                </c:pt>
                <c:pt idx="3256">
                  <c:v>6506.01123046875</c:v>
                </c:pt>
                <c:pt idx="3257">
                  <c:v>6507.9853515625</c:v>
                </c:pt>
                <c:pt idx="3258">
                  <c:v>6510.0852050781205</c:v>
                </c:pt>
                <c:pt idx="3259">
                  <c:v>6512.1198730468705</c:v>
                </c:pt>
                <c:pt idx="3260">
                  <c:v>6513.9685058593795</c:v>
                </c:pt>
                <c:pt idx="3261">
                  <c:v>6516.0207519531295</c:v>
                </c:pt>
                <c:pt idx="3262">
                  <c:v>6518.03271484375</c:v>
                </c:pt>
                <c:pt idx="3263">
                  <c:v>6520.0947265625</c:v>
                </c:pt>
                <c:pt idx="3264">
                  <c:v>6522.09375</c:v>
                </c:pt>
                <c:pt idx="3265">
                  <c:v>6524.015625</c:v>
                </c:pt>
                <c:pt idx="3266">
                  <c:v>6526.0651855468705</c:v>
                </c:pt>
                <c:pt idx="3267">
                  <c:v>6528.1271972656295</c:v>
                </c:pt>
                <c:pt idx="3268">
                  <c:v>6530.2145996093705</c:v>
                </c:pt>
                <c:pt idx="3269">
                  <c:v>6532.11572265625</c:v>
                </c:pt>
                <c:pt idx="3270">
                  <c:v>6534.0270996093705</c:v>
                </c:pt>
                <c:pt idx="3271">
                  <c:v>6535.9860839843795</c:v>
                </c:pt>
                <c:pt idx="3272">
                  <c:v>6538.00830078125</c:v>
                </c:pt>
                <c:pt idx="3273">
                  <c:v>6540.03515625</c:v>
                </c:pt>
                <c:pt idx="3274">
                  <c:v>6542.1374511718705</c:v>
                </c:pt>
                <c:pt idx="3275">
                  <c:v>6544.12451171875</c:v>
                </c:pt>
                <c:pt idx="3276">
                  <c:v>6545.9978027343705</c:v>
                </c:pt>
                <c:pt idx="3277">
                  <c:v>6548.09765625</c:v>
                </c:pt>
                <c:pt idx="3278">
                  <c:v>6550.0593261718705</c:v>
                </c:pt>
                <c:pt idx="3279">
                  <c:v>6551.9453125</c:v>
                </c:pt>
                <c:pt idx="3280">
                  <c:v>6553.955078125</c:v>
                </c:pt>
                <c:pt idx="3281">
                  <c:v>6556.0046386718705</c:v>
                </c:pt>
                <c:pt idx="3282">
                  <c:v>6558.0061035156205</c:v>
                </c:pt>
                <c:pt idx="3283">
                  <c:v>6559.9677734375</c:v>
                </c:pt>
                <c:pt idx="3284">
                  <c:v>6562.0048828125</c:v>
                </c:pt>
                <c:pt idx="3285">
                  <c:v>6563.9919433593795</c:v>
                </c:pt>
                <c:pt idx="3286">
                  <c:v>6566.0163574218795</c:v>
                </c:pt>
                <c:pt idx="3287">
                  <c:v>6568.04052734375</c:v>
                </c:pt>
                <c:pt idx="3288">
                  <c:v>6570.0373535156205</c:v>
                </c:pt>
                <c:pt idx="3289">
                  <c:v>6572.04931640625</c:v>
                </c:pt>
                <c:pt idx="3290">
                  <c:v>6574.02587890625</c:v>
                </c:pt>
                <c:pt idx="3291">
                  <c:v>6575.97265625</c:v>
                </c:pt>
                <c:pt idx="3292">
                  <c:v>6577.94677734375</c:v>
                </c:pt>
                <c:pt idx="3293">
                  <c:v>6579.9733886718705</c:v>
                </c:pt>
                <c:pt idx="3294">
                  <c:v>6582.0358886718705</c:v>
                </c:pt>
                <c:pt idx="3295">
                  <c:v>6584.0603027343705</c:v>
                </c:pt>
                <c:pt idx="3296">
                  <c:v>6585.99658203125</c:v>
                </c:pt>
                <c:pt idx="3297">
                  <c:v>6588.03369140625</c:v>
                </c:pt>
                <c:pt idx="3298">
                  <c:v>6590.2216796875</c:v>
                </c:pt>
                <c:pt idx="3299">
                  <c:v>6592.0830078125</c:v>
                </c:pt>
                <c:pt idx="3300">
                  <c:v>6593.86865234375</c:v>
                </c:pt>
                <c:pt idx="3301">
                  <c:v>6595.9306640625</c:v>
                </c:pt>
                <c:pt idx="3302">
                  <c:v>6597.955078125</c:v>
                </c:pt>
                <c:pt idx="3303">
                  <c:v>6599.9016113281295</c:v>
                </c:pt>
                <c:pt idx="3304">
                  <c:v>6601.9763183593795</c:v>
                </c:pt>
                <c:pt idx="3305">
                  <c:v>6604.041015625</c:v>
                </c:pt>
                <c:pt idx="3306">
                  <c:v>6605.9523925781205</c:v>
                </c:pt>
                <c:pt idx="3307">
                  <c:v>6607.9895019531295</c:v>
                </c:pt>
                <c:pt idx="3308">
                  <c:v>6610.0139160156205</c:v>
                </c:pt>
                <c:pt idx="3309">
                  <c:v>6611.9880371093705</c:v>
                </c:pt>
                <c:pt idx="3310">
                  <c:v>6613.9875488281295</c:v>
                </c:pt>
                <c:pt idx="3311">
                  <c:v>6615.923828125</c:v>
                </c:pt>
                <c:pt idx="3312">
                  <c:v>6618.0236816406205</c:v>
                </c:pt>
                <c:pt idx="3313">
                  <c:v>6620.13623046875</c:v>
                </c:pt>
                <c:pt idx="3314">
                  <c:v>6622.0222167968795</c:v>
                </c:pt>
                <c:pt idx="3315">
                  <c:v>6623.93359375</c:v>
                </c:pt>
                <c:pt idx="3316">
                  <c:v>6626.0588378906295</c:v>
                </c:pt>
                <c:pt idx="3317">
                  <c:v>6628.03076171875</c:v>
                </c:pt>
                <c:pt idx="3318">
                  <c:v>6629.8791503906295</c:v>
                </c:pt>
                <c:pt idx="3319">
                  <c:v>6631.9309082031205</c:v>
                </c:pt>
                <c:pt idx="3320">
                  <c:v>6633.9050292968795</c:v>
                </c:pt>
                <c:pt idx="3321">
                  <c:v>6635.904296875</c:v>
                </c:pt>
                <c:pt idx="3322">
                  <c:v>6637.9914550781205</c:v>
                </c:pt>
                <c:pt idx="3323">
                  <c:v>6640.00341796875</c:v>
                </c:pt>
                <c:pt idx="3324">
                  <c:v>6641.9650878906295</c:v>
                </c:pt>
                <c:pt idx="3325">
                  <c:v>6643.939453125</c:v>
                </c:pt>
                <c:pt idx="3326">
                  <c:v>6645.93896484375</c:v>
                </c:pt>
                <c:pt idx="3327">
                  <c:v>6647.9509277343705</c:v>
                </c:pt>
                <c:pt idx="3328">
                  <c:v>6649.91259765625</c:v>
                </c:pt>
                <c:pt idx="3329">
                  <c:v>6651.93701171875</c:v>
                </c:pt>
                <c:pt idx="3330">
                  <c:v>6654.0244140625</c:v>
                </c:pt>
                <c:pt idx="3331">
                  <c:v>6655.9963378906295</c:v>
                </c:pt>
                <c:pt idx="3332">
                  <c:v>6658.0080566406205</c:v>
                </c:pt>
                <c:pt idx="3333">
                  <c:v>6660.0070800781205</c:v>
                </c:pt>
                <c:pt idx="3334">
                  <c:v>6661.91845703125</c:v>
                </c:pt>
                <c:pt idx="3335">
                  <c:v>6663.9580078125</c:v>
                </c:pt>
                <c:pt idx="3336">
                  <c:v>6666.03271484375</c:v>
                </c:pt>
                <c:pt idx="3337">
                  <c:v>6668.0192871093705</c:v>
                </c:pt>
                <c:pt idx="3338">
                  <c:v>6669.9306640625</c:v>
                </c:pt>
                <c:pt idx="3339">
                  <c:v>6671.90478515625</c:v>
                </c:pt>
                <c:pt idx="3340">
                  <c:v>6673.9289550781205</c:v>
                </c:pt>
                <c:pt idx="3341">
                  <c:v>6675.86572265625</c:v>
                </c:pt>
                <c:pt idx="3342">
                  <c:v>6677.91552734375</c:v>
                </c:pt>
                <c:pt idx="3343">
                  <c:v>6679.9899902343705</c:v>
                </c:pt>
                <c:pt idx="3344">
                  <c:v>6681.8635253906295</c:v>
                </c:pt>
                <c:pt idx="3345">
                  <c:v>6683.9006347656295</c:v>
                </c:pt>
                <c:pt idx="3346">
                  <c:v>6685.9626464843795</c:v>
                </c:pt>
                <c:pt idx="3347">
                  <c:v>6687.9870605468705</c:v>
                </c:pt>
                <c:pt idx="3348">
                  <c:v>6689.9865722656295</c:v>
                </c:pt>
                <c:pt idx="3349">
                  <c:v>6691.8225097656295</c:v>
                </c:pt>
                <c:pt idx="3350">
                  <c:v>6693.8720703125</c:v>
                </c:pt>
                <c:pt idx="3351">
                  <c:v>6695.8713378906295</c:v>
                </c:pt>
                <c:pt idx="3352">
                  <c:v>6697.9462890625</c:v>
                </c:pt>
                <c:pt idx="3353">
                  <c:v>6700.03369140625</c:v>
                </c:pt>
                <c:pt idx="3354">
                  <c:v>6701.95751953125</c:v>
                </c:pt>
                <c:pt idx="3355">
                  <c:v>6703.9167480468705</c:v>
                </c:pt>
                <c:pt idx="3356">
                  <c:v>6705.82568359375</c:v>
                </c:pt>
                <c:pt idx="3357">
                  <c:v>6707.9025878906295</c:v>
                </c:pt>
                <c:pt idx="3358">
                  <c:v>6709.94189453125</c:v>
                </c:pt>
                <c:pt idx="3359">
                  <c:v>6711.8662109375</c:v>
                </c:pt>
                <c:pt idx="3360">
                  <c:v>6713.8532714843795</c:v>
                </c:pt>
                <c:pt idx="3361">
                  <c:v>6715.865234375</c:v>
                </c:pt>
                <c:pt idx="3362">
                  <c:v>6718.0026855468705</c:v>
                </c:pt>
                <c:pt idx="3363">
                  <c:v>6720.0017089843795</c:v>
                </c:pt>
                <c:pt idx="3364">
                  <c:v>6721.82470703125</c:v>
                </c:pt>
                <c:pt idx="3365">
                  <c:v>6723.912109375</c:v>
                </c:pt>
                <c:pt idx="3366">
                  <c:v>6725.8991699218795</c:v>
                </c:pt>
                <c:pt idx="3367">
                  <c:v>6727.8732910156205</c:v>
                </c:pt>
                <c:pt idx="3368">
                  <c:v>6729.99853515625</c:v>
                </c:pt>
                <c:pt idx="3369">
                  <c:v>6732.0107421875</c:v>
                </c:pt>
                <c:pt idx="3370">
                  <c:v>6734.0830078125</c:v>
                </c:pt>
                <c:pt idx="3371">
                  <c:v>6735.9814453125</c:v>
                </c:pt>
                <c:pt idx="3372">
                  <c:v>6737.80712890625</c:v>
                </c:pt>
                <c:pt idx="3373">
                  <c:v>6739.7941894531295</c:v>
                </c:pt>
                <c:pt idx="3374">
                  <c:v>6741.818359375</c:v>
                </c:pt>
                <c:pt idx="3375">
                  <c:v>6743.9306640625</c:v>
                </c:pt>
                <c:pt idx="3376">
                  <c:v>6746.0056152343705</c:v>
                </c:pt>
                <c:pt idx="3377">
                  <c:v>6748.0148925781205</c:v>
                </c:pt>
                <c:pt idx="3378">
                  <c:v>6750.0144042968795</c:v>
                </c:pt>
                <c:pt idx="3379">
                  <c:v>6751.9909667968795</c:v>
                </c:pt>
                <c:pt idx="3380">
                  <c:v>6753.9147949218795</c:v>
                </c:pt>
                <c:pt idx="3381">
                  <c:v>6755.8889160156205</c:v>
                </c:pt>
                <c:pt idx="3382">
                  <c:v>6757.9509277343705</c:v>
                </c:pt>
                <c:pt idx="3383">
                  <c:v>6759.82470703125</c:v>
                </c:pt>
                <c:pt idx="3384">
                  <c:v>6761.859375</c:v>
                </c:pt>
                <c:pt idx="3385">
                  <c:v>6763.94677734375</c:v>
                </c:pt>
                <c:pt idx="3386">
                  <c:v>6765.7724609375</c:v>
                </c:pt>
                <c:pt idx="3387">
                  <c:v>6767.83447265625</c:v>
                </c:pt>
                <c:pt idx="3388">
                  <c:v>6769.95703125</c:v>
                </c:pt>
                <c:pt idx="3389">
                  <c:v>6771.8937988281295</c:v>
                </c:pt>
                <c:pt idx="3390">
                  <c:v>6773.9333496093705</c:v>
                </c:pt>
                <c:pt idx="3391">
                  <c:v>6775.9953613281295</c:v>
                </c:pt>
                <c:pt idx="3392">
                  <c:v>6777.89404296875</c:v>
                </c:pt>
                <c:pt idx="3393">
                  <c:v>6779.84326171875</c:v>
                </c:pt>
                <c:pt idx="3394">
                  <c:v>6781.99365234375</c:v>
                </c:pt>
                <c:pt idx="3395">
                  <c:v>6783.99267578125</c:v>
                </c:pt>
                <c:pt idx="3396">
                  <c:v>6785.80078125</c:v>
                </c:pt>
                <c:pt idx="3397">
                  <c:v>6787.78759765625</c:v>
                </c:pt>
                <c:pt idx="3398">
                  <c:v>6789.8522949218795</c:v>
                </c:pt>
                <c:pt idx="3399">
                  <c:v>6791.8642578125</c:v>
                </c:pt>
                <c:pt idx="3400">
                  <c:v>6793.7604980468705</c:v>
                </c:pt>
                <c:pt idx="3401">
                  <c:v>6795.8603515625</c:v>
                </c:pt>
                <c:pt idx="3402">
                  <c:v>6798.0886230468705</c:v>
                </c:pt>
                <c:pt idx="3403">
                  <c:v>6799.974609375</c:v>
                </c:pt>
                <c:pt idx="3404">
                  <c:v>6801.810546875</c:v>
                </c:pt>
                <c:pt idx="3405">
                  <c:v>6803.8352050781205</c:v>
                </c:pt>
                <c:pt idx="3406">
                  <c:v>6805.9226074218795</c:v>
                </c:pt>
                <c:pt idx="3407">
                  <c:v>6807.8967285156205</c:v>
                </c:pt>
                <c:pt idx="3408">
                  <c:v>6809.9462890625</c:v>
                </c:pt>
                <c:pt idx="3409">
                  <c:v>6812.0461425781205</c:v>
                </c:pt>
                <c:pt idx="3410">
                  <c:v>6813.91943359375</c:v>
                </c:pt>
                <c:pt idx="3411">
                  <c:v>6815.75537109375</c:v>
                </c:pt>
                <c:pt idx="3412">
                  <c:v>6817.767578125</c:v>
                </c:pt>
                <c:pt idx="3413">
                  <c:v>6819.76708984375</c:v>
                </c:pt>
                <c:pt idx="3414">
                  <c:v>6821.69091796875</c:v>
                </c:pt>
                <c:pt idx="3415">
                  <c:v>6823.7529296875</c:v>
                </c:pt>
                <c:pt idx="3416">
                  <c:v>6825.91552734375</c:v>
                </c:pt>
                <c:pt idx="3417">
                  <c:v>6827.8896484375</c:v>
                </c:pt>
                <c:pt idx="3418">
                  <c:v>6829.9013671875</c:v>
                </c:pt>
                <c:pt idx="3419">
                  <c:v>6831.9763183593795</c:v>
                </c:pt>
                <c:pt idx="3420">
                  <c:v>6833.81005859375</c:v>
                </c:pt>
                <c:pt idx="3421">
                  <c:v>6835.8845214843795</c:v>
                </c:pt>
                <c:pt idx="3422">
                  <c:v>6837.9865722656295</c:v>
                </c:pt>
                <c:pt idx="3423">
                  <c:v>6839.8603515625</c:v>
                </c:pt>
                <c:pt idx="3424">
                  <c:v>6841.7971191406205</c:v>
                </c:pt>
                <c:pt idx="3425">
                  <c:v>6843.7839355468705</c:v>
                </c:pt>
                <c:pt idx="3426">
                  <c:v>6845.7683105468705</c:v>
                </c:pt>
                <c:pt idx="3427">
                  <c:v>6847.7927246093705</c:v>
                </c:pt>
                <c:pt idx="3428">
                  <c:v>6849.779296875</c:v>
                </c:pt>
                <c:pt idx="3429">
                  <c:v>6851.7282714843795</c:v>
                </c:pt>
                <c:pt idx="3430">
                  <c:v>6853.8054199218795</c:v>
                </c:pt>
                <c:pt idx="3431">
                  <c:v>6855.7795410156205</c:v>
                </c:pt>
                <c:pt idx="3432">
                  <c:v>6857.7160644531295</c:v>
                </c:pt>
                <c:pt idx="3433">
                  <c:v>6859.8034667968795</c:v>
                </c:pt>
                <c:pt idx="3434">
                  <c:v>6861.84033203125</c:v>
                </c:pt>
                <c:pt idx="3435">
                  <c:v>6863.7517089843795</c:v>
                </c:pt>
                <c:pt idx="3436">
                  <c:v>6865.763671875</c:v>
                </c:pt>
                <c:pt idx="3437">
                  <c:v>6867.8134765625</c:v>
                </c:pt>
                <c:pt idx="3438">
                  <c:v>6869.7624511718705</c:v>
                </c:pt>
                <c:pt idx="3439">
                  <c:v>6871.72412109375</c:v>
                </c:pt>
                <c:pt idx="3440">
                  <c:v>6873.7111816406205</c:v>
                </c:pt>
                <c:pt idx="3441">
                  <c:v>6875.7353515625</c:v>
                </c:pt>
                <c:pt idx="3442">
                  <c:v>6877.7219238281295</c:v>
                </c:pt>
                <c:pt idx="3443">
                  <c:v>6879.7565917968795</c:v>
                </c:pt>
                <c:pt idx="3444">
                  <c:v>6881.80615234375</c:v>
                </c:pt>
                <c:pt idx="3445">
                  <c:v>6883.8454589843795</c:v>
                </c:pt>
                <c:pt idx="3446">
                  <c:v>6885.80712890625</c:v>
                </c:pt>
                <c:pt idx="3447">
                  <c:v>6887.8566894531295</c:v>
                </c:pt>
                <c:pt idx="3448">
                  <c:v>6889.9440917968795</c:v>
                </c:pt>
                <c:pt idx="3449">
                  <c:v>6891.79296875</c:v>
                </c:pt>
                <c:pt idx="3450">
                  <c:v>6893.6916503906295</c:v>
                </c:pt>
                <c:pt idx="3451">
                  <c:v>6895.79150390625</c:v>
                </c:pt>
                <c:pt idx="3452">
                  <c:v>6897.8410644531295</c:v>
                </c:pt>
                <c:pt idx="3453">
                  <c:v>6899.7648925781205</c:v>
                </c:pt>
                <c:pt idx="3454">
                  <c:v>6901.7390136718705</c:v>
                </c:pt>
                <c:pt idx="3455">
                  <c:v>6903.6628417968795</c:v>
                </c:pt>
                <c:pt idx="3456">
                  <c:v>6905.73779296875</c:v>
                </c:pt>
                <c:pt idx="3457">
                  <c:v>6907.7746582031205</c:v>
                </c:pt>
                <c:pt idx="3458">
                  <c:v>6909.7487792968795</c:v>
                </c:pt>
                <c:pt idx="3459">
                  <c:v>6911.7609863281295</c:v>
                </c:pt>
                <c:pt idx="3460">
                  <c:v>6913.78564453125</c:v>
                </c:pt>
                <c:pt idx="3461">
                  <c:v>6915.8225097656295</c:v>
                </c:pt>
                <c:pt idx="3462">
                  <c:v>6917.80908203125</c:v>
                </c:pt>
                <c:pt idx="3463">
                  <c:v>6919.7705078125</c:v>
                </c:pt>
                <c:pt idx="3464">
                  <c:v>6921.7194824218795</c:v>
                </c:pt>
                <c:pt idx="3465">
                  <c:v>6923.7314453125</c:v>
                </c:pt>
                <c:pt idx="3466">
                  <c:v>6925.7180175781205</c:v>
                </c:pt>
                <c:pt idx="3467">
                  <c:v>6927.7551269531295</c:v>
                </c:pt>
                <c:pt idx="3468">
                  <c:v>6929.8173828125</c:v>
                </c:pt>
                <c:pt idx="3469">
                  <c:v>6931.8293457031205</c:v>
                </c:pt>
                <c:pt idx="3470">
                  <c:v>6933.7028808593795</c:v>
                </c:pt>
                <c:pt idx="3471">
                  <c:v>6935.6142578125</c:v>
                </c:pt>
                <c:pt idx="3472">
                  <c:v>6937.7141113281295</c:v>
                </c:pt>
                <c:pt idx="3473">
                  <c:v>6939.650390625</c:v>
                </c:pt>
                <c:pt idx="3474">
                  <c:v>6941.6374511718705</c:v>
                </c:pt>
                <c:pt idx="3475">
                  <c:v>6943.80029296875</c:v>
                </c:pt>
                <c:pt idx="3476">
                  <c:v>6945.76171875</c:v>
                </c:pt>
                <c:pt idx="3477">
                  <c:v>6947.8239746093705</c:v>
                </c:pt>
                <c:pt idx="3478">
                  <c:v>6949.8359375</c:v>
                </c:pt>
                <c:pt idx="3479">
                  <c:v>6951.6945800781205</c:v>
                </c:pt>
                <c:pt idx="3480">
                  <c:v>6953.7189941406205</c:v>
                </c:pt>
                <c:pt idx="3481">
                  <c:v>6955.7333984375</c:v>
                </c:pt>
                <c:pt idx="3482">
                  <c:v>6957.6823730468705</c:v>
                </c:pt>
                <c:pt idx="3483">
                  <c:v>6959.61865234375</c:v>
                </c:pt>
                <c:pt idx="3484">
                  <c:v>6961.5778808593795</c:v>
                </c:pt>
                <c:pt idx="3485">
                  <c:v>6963.5871582031205</c:v>
                </c:pt>
                <c:pt idx="3486">
                  <c:v>6965.689453125</c:v>
                </c:pt>
                <c:pt idx="3487">
                  <c:v>6967.80224609375</c:v>
                </c:pt>
                <c:pt idx="3488">
                  <c:v>6969.7639160156205</c:v>
                </c:pt>
                <c:pt idx="3489">
                  <c:v>6971.7275390625</c:v>
                </c:pt>
                <c:pt idx="3490">
                  <c:v>6973.7646484375</c:v>
                </c:pt>
                <c:pt idx="3491">
                  <c:v>6975.6486816406205</c:v>
                </c:pt>
                <c:pt idx="3492">
                  <c:v>6977.74853515625</c:v>
                </c:pt>
                <c:pt idx="3493">
                  <c:v>6979.8737792968795</c:v>
                </c:pt>
                <c:pt idx="3494">
                  <c:v>6981.6467285156205</c:v>
                </c:pt>
                <c:pt idx="3495">
                  <c:v>6983.6232910156205</c:v>
                </c:pt>
                <c:pt idx="3496">
                  <c:v>6985.6982421875</c:v>
                </c:pt>
                <c:pt idx="3497">
                  <c:v>6987.6848144531295</c:v>
                </c:pt>
                <c:pt idx="3498">
                  <c:v>6989.708984375</c:v>
                </c:pt>
                <c:pt idx="3499">
                  <c:v>6991.74609375</c:v>
                </c:pt>
                <c:pt idx="3500">
                  <c:v>6993.7958984375</c:v>
                </c:pt>
                <c:pt idx="3501">
                  <c:v>6995.794921875</c:v>
                </c:pt>
                <c:pt idx="3502">
                  <c:v>6997.7438964843795</c:v>
                </c:pt>
                <c:pt idx="3503">
                  <c:v>6999.6806640625</c:v>
                </c:pt>
                <c:pt idx="3504">
                  <c:v>7001.6171875</c:v>
                </c:pt>
                <c:pt idx="3505">
                  <c:v>7003.654296875</c:v>
                </c:pt>
                <c:pt idx="3506">
                  <c:v>7005.666015625</c:v>
                </c:pt>
                <c:pt idx="3507">
                  <c:v>7007.6525878906295</c:v>
                </c:pt>
                <c:pt idx="3508">
                  <c:v>7009.6896972656295</c:v>
                </c:pt>
                <c:pt idx="3509">
                  <c:v>7011.7646484375</c:v>
                </c:pt>
                <c:pt idx="3510">
                  <c:v>7013.7263183593795</c:v>
                </c:pt>
                <c:pt idx="3511">
                  <c:v>7015.6750488281295</c:v>
                </c:pt>
                <c:pt idx="3512">
                  <c:v>7017.7497558593795</c:v>
                </c:pt>
                <c:pt idx="3513">
                  <c:v>7019.6865234375</c:v>
                </c:pt>
                <c:pt idx="3514">
                  <c:v>7021.67333984375</c:v>
                </c:pt>
                <c:pt idx="3515">
                  <c:v>7023.67236328125</c:v>
                </c:pt>
                <c:pt idx="3516">
                  <c:v>7025.59619140625</c:v>
                </c:pt>
                <c:pt idx="3517">
                  <c:v>7027.630859375</c:v>
                </c:pt>
                <c:pt idx="3518">
                  <c:v>7029.7158203125</c:v>
                </c:pt>
                <c:pt idx="3519">
                  <c:v>7031.6799316406205</c:v>
                </c:pt>
                <c:pt idx="3520">
                  <c:v>7033.63134765625</c:v>
                </c:pt>
                <c:pt idx="3521">
                  <c:v>7035.6179199218795</c:v>
                </c:pt>
                <c:pt idx="3522">
                  <c:v>7037.68017578125</c:v>
                </c:pt>
                <c:pt idx="3523">
                  <c:v>7039.7023925781205</c:v>
                </c:pt>
                <c:pt idx="3524">
                  <c:v>7041.63623046875</c:v>
                </c:pt>
                <c:pt idx="3525">
                  <c:v>7043.6755371093705</c:v>
                </c:pt>
                <c:pt idx="3526">
                  <c:v>7045.6650390625</c:v>
                </c:pt>
                <c:pt idx="3527">
                  <c:v>7047.6643066406205</c:v>
                </c:pt>
                <c:pt idx="3528">
                  <c:v>7049.7263183593795</c:v>
                </c:pt>
                <c:pt idx="3529">
                  <c:v>7051.7258300781205</c:v>
                </c:pt>
                <c:pt idx="3530">
                  <c:v>7053.71044921875</c:v>
                </c:pt>
                <c:pt idx="3531">
                  <c:v>7055.6569824218795</c:v>
                </c:pt>
                <c:pt idx="3532">
                  <c:v>7057.5703125</c:v>
                </c:pt>
                <c:pt idx="3533">
                  <c:v>7059.5595703125</c:v>
                </c:pt>
                <c:pt idx="3534">
                  <c:v>7061.583984375</c:v>
                </c:pt>
                <c:pt idx="3535">
                  <c:v>7063.5456542968795</c:v>
                </c:pt>
                <c:pt idx="3536">
                  <c:v>7065.56787109375</c:v>
                </c:pt>
                <c:pt idx="3537">
                  <c:v>7067.6525878906295</c:v>
                </c:pt>
                <c:pt idx="3538">
                  <c:v>7069.6520996093705</c:v>
                </c:pt>
                <c:pt idx="3539">
                  <c:v>7071.66650390625</c:v>
                </c:pt>
                <c:pt idx="3540">
                  <c:v>7073.7687988281295</c:v>
                </c:pt>
                <c:pt idx="3541">
                  <c:v>7075.7180175781205</c:v>
                </c:pt>
                <c:pt idx="3542">
                  <c:v>7077.6796875</c:v>
                </c:pt>
                <c:pt idx="3543">
                  <c:v>7079.68896484375</c:v>
                </c:pt>
                <c:pt idx="3544">
                  <c:v>7081.58740234375</c:v>
                </c:pt>
                <c:pt idx="3545">
                  <c:v>7083.6267089843795</c:v>
                </c:pt>
                <c:pt idx="3546">
                  <c:v>7085.6638183593795</c:v>
                </c:pt>
                <c:pt idx="3547">
                  <c:v>7087.6005859375</c:v>
                </c:pt>
                <c:pt idx="3548">
                  <c:v>7089.572265625</c:v>
                </c:pt>
                <c:pt idx="3549">
                  <c:v>7091.5339355468705</c:v>
                </c:pt>
                <c:pt idx="3550">
                  <c:v>7093.5234375</c:v>
                </c:pt>
                <c:pt idx="3551">
                  <c:v>7095.5100097656295</c:v>
                </c:pt>
                <c:pt idx="3552">
                  <c:v>7097.5217285156205</c:v>
                </c:pt>
                <c:pt idx="3553">
                  <c:v>7099.5837402343705</c:v>
                </c:pt>
                <c:pt idx="3554">
                  <c:v>7101.5578613281295</c:v>
                </c:pt>
                <c:pt idx="3555">
                  <c:v>7103.607421875</c:v>
                </c:pt>
                <c:pt idx="3556">
                  <c:v>7105.6572265625</c:v>
                </c:pt>
                <c:pt idx="3557">
                  <c:v>7107.5437011718705</c:v>
                </c:pt>
                <c:pt idx="3558">
                  <c:v>7109.56787109375</c:v>
                </c:pt>
                <c:pt idx="3559">
                  <c:v>7111.7282714843795</c:v>
                </c:pt>
                <c:pt idx="3560">
                  <c:v>7113.68994140625</c:v>
                </c:pt>
                <c:pt idx="3561">
                  <c:v>7115.6159667968795</c:v>
                </c:pt>
                <c:pt idx="3562">
                  <c:v>7117.6003417968795</c:v>
                </c:pt>
                <c:pt idx="3563">
                  <c:v>7119.7255859375</c:v>
                </c:pt>
                <c:pt idx="3564">
                  <c:v>7121.75244140625</c:v>
                </c:pt>
                <c:pt idx="3565">
                  <c:v>7123.6384277343705</c:v>
                </c:pt>
                <c:pt idx="3566">
                  <c:v>7125.68798828125</c:v>
                </c:pt>
                <c:pt idx="3567">
                  <c:v>7127.72265625</c:v>
                </c:pt>
                <c:pt idx="3568">
                  <c:v>7129.6213378906295</c:v>
                </c:pt>
                <c:pt idx="3569">
                  <c:v>7131.5100097656295</c:v>
                </c:pt>
                <c:pt idx="3570">
                  <c:v>7133.58251953125</c:v>
                </c:pt>
                <c:pt idx="3571">
                  <c:v>7135.5944824218795</c:v>
                </c:pt>
                <c:pt idx="3572">
                  <c:v>7137.5207519531295</c:v>
                </c:pt>
                <c:pt idx="3573">
                  <c:v>7139.68115234375</c:v>
                </c:pt>
                <c:pt idx="3574">
                  <c:v>7141.7307128906295</c:v>
                </c:pt>
                <c:pt idx="3575">
                  <c:v>7143.4934082031205</c:v>
                </c:pt>
                <c:pt idx="3576">
                  <c:v>7145.47802734375</c:v>
                </c:pt>
                <c:pt idx="3577">
                  <c:v>7147.6008300781205</c:v>
                </c:pt>
                <c:pt idx="3578">
                  <c:v>7149.65283203125</c:v>
                </c:pt>
                <c:pt idx="3579">
                  <c:v>7151.6169433593795</c:v>
                </c:pt>
                <c:pt idx="3580">
                  <c:v>7153.5910644531295</c:v>
                </c:pt>
                <c:pt idx="3581">
                  <c:v>7155.6027832031205</c:v>
                </c:pt>
                <c:pt idx="3582">
                  <c:v>7157.5390625</c:v>
                </c:pt>
                <c:pt idx="3583">
                  <c:v>7159.5634765625</c:v>
                </c:pt>
                <c:pt idx="3584">
                  <c:v>7161.62353515625</c:v>
                </c:pt>
                <c:pt idx="3585">
                  <c:v>7163.5349121093705</c:v>
                </c:pt>
                <c:pt idx="3586">
                  <c:v>7165.52392578125</c:v>
                </c:pt>
                <c:pt idx="3587">
                  <c:v>7167.5734863281295</c:v>
                </c:pt>
                <c:pt idx="3588">
                  <c:v>7169.5729980468705</c:v>
                </c:pt>
                <c:pt idx="3589">
                  <c:v>7171.5595703125</c:v>
                </c:pt>
                <c:pt idx="3590">
                  <c:v>7173.5458984375</c:v>
                </c:pt>
                <c:pt idx="3591">
                  <c:v>7175.57080078125</c:v>
                </c:pt>
                <c:pt idx="3592">
                  <c:v>7177.544921875</c:v>
                </c:pt>
                <c:pt idx="3593">
                  <c:v>7179.5187988281295</c:v>
                </c:pt>
                <c:pt idx="3594">
                  <c:v>7181.6062011718705</c:v>
                </c:pt>
                <c:pt idx="3595">
                  <c:v>7183.6435546875</c:v>
                </c:pt>
                <c:pt idx="3596">
                  <c:v>7185.5549316406205</c:v>
                </c:pt>
                <c:pt idx="3597">
                  <c:v>7187.4787597656295</c:v>
                </c:pt>
                <c:pt idx="3598">
                  <c:v>7189.46533203125</c:v>
                </c:pt>
                <c:pt idx="3599">
                  <c:v>7191.5651855468705</c:v>
                </c:pt>
                <c:pt idx="3600">
                  <c:v>7193.6025390625</c:v>
                </c:pt>
                <c:pt idx="3601">
                  <c:v>7195.57421875</c:v>
                </c:pt>
                <c:pt idx="3602">
                  <c:v>7197.53564453125</c:v>
                </c:pt>
                <c:pt idx="3603">
                  <c:v>7199.5498046875</c:v>
                </c:pt>
                <c:pt idx="3604">
                  <c:v>7201.6623535156205</c:v>
                </c:pt>
                <c:pt idx="3605">
                  <c:v>7203.6364746093705</c:v>
                </c:pt>
                <c:pt idx="3606">
                  <c:v>7205.4826660156205</c:v>
                </c:pt>
                <c:pt idx="3607">
                  <c:v>7207.4697265625</c:v>
                </c:pt>
                <c:pt idx="3608">
                  <c:v>7209.5720214843795</c:v>
                </c:pt>
                <c:pt idx="3609">
                  <c:v>7211.6594238281295</c:v>
                </c:pt>
                <c:pt idx="3610">
                  <c:v>7213.595703125</c:v>
                </c:pt>
                <c:pt idx="3611">
                  <c:v>7215.55712890625</c:v>
                </c:pt>
                <c:pt idx="3612">
                  <c:v>7217.6569824218795</c:v>
                </c:pt>
                <c:pt idx="3613">
                  <c:v>7219.56591796875</c:v>
                </c:pt>
                <c:pt idx="3614">
                  <c:v>7221.46240234375</c:v>
                </c:pt>
                <c:pt idx="3615">
                  <c:v>7223.4892578125</c:v>
                </c:pt>
                <c:pt idx="3616">
                  <c:v>7225.5412597656295</c:v>
                </c:pt>
                <c:pt idx="3617">
                  <c:v>7227.6640625</c:v>
                </c:pt>
                <c:pt idx="3618">
                  <c:v>7229.7009277343705</c:v>
                </c:pt>
                <c:pt idx="3619">
                  <c:v>7231.5642089843795</c:v>
                </c:pt>
                <c:pt idx="3620">
                  <c:v>7233.6267089843795</c:v>
                </c:pt>
                <c:pt idx="3621">
                  <c:v>7235.7141113281295</c:v>
                </c:pt>
                <c:pt idx="3622">
                  <c:v>7237.6125488281295</c:v>
                </c:pt>
                <c:pt idx="3623">
                  <c:v>7239.548828125</c:v>
                </c:pt>
                <c:pt idx="3624">
                  <c:v>7241.498046875</c:v>
                </c:pt>
                <c:pt idx="3625">
                  <c:v>7243.447265625</c:v>
                </c:pt>
                <c:pt idx="3626">
                  <c:v>7245.4592285156205</c:v>
                </c:pt>
                <c:pt idx="3627">
                  <c:v>7247.4958496093705</c:v>
                </c:pt>
                <c:pt idx="3628">
                  <c:v>7249.568359375</c:v>
                </c:pt>
                <c:pt idx="3629">
                  <c:v>7251.58056640625</c:v>
                </c:pt>
                <c:pt idx="3630">
                  <c:v>7253.5441894531295</c:v>
                </c:pt>
                <c:pt idx="3631">
                  <c:v>7255.5183105468705</c:v>
                </c:pt>
                <c:pt idx="3632">
                  <c:v>7257.455078125</c:v>
                </c:pt>
                <c:pt idx="3633">
                  <c:v>7259.45458984375</c:v>
                </c:pt>
                <c:pt idx="3634">
                  <c:v>7261.5419921875</c:v>
                </c:pt>
                <c:pt idx="3635">
                  <c:v>7263.57666015625</c:v>
                </c:pt>
                <c:pt idx="3636">
                  <c:v>7265.55078125</c:v>
                </c:pt>
                <c:pt idx="3637">
                  <c:v>7267.5144042968795</c:v>
                </c:pt>
                <c:pt idx="3638">
                  <c:v>7269.45068359375</c:v>
                </c:pt>
                <c:pt idx="3639">
                  <c:v>7271.5256347656295</c:v>
                </c:pt>
                <c:pt idx="3640">
                  <c:v>7273.47216796875</c:v>
                </c:pt>
                <c:pt idx="3641">
                  <c:v>7275.3583984375</c:v>
                </c:pt>
                <c:pt idx="3642">
                  <c:v>7277.4733886718705</c:v>
                </c:pt>
                <c:pt idx="3643">
                  <c:v>7279.4851074218795</c:v>
                </c:pt>
                <c:pt idx="3644">
                  <c:v>7281.4216308593795</c:v>
                </c:pt>
                <c:pt idx="3645">
                  <c:v>7283.3708496093705</c:v>
                </c:pt>
                <c:pt idx="3646">
                  <c:v>7285.38037109375</c:v>
                </c:pt>
                <c:pt idx="3647">
                  <c:v>7287.3669433593795</c:v>
                </c:pt>
                <c:pt idx="3648">
                  <c:v>7289.4189453125</c:v>
                </c:pt>
                <c:pt idx="3649">
                  <c:v>7291.50634765625</c:v>
                </c:pt>
                <c:pt idx="3650">
                  <c:v>7293.43017578125</c:v>
                </c:pt>
                <c:pt idx="3651">
                  <c:v>7295.4921875</c:v>
                </c:pt>
                <c:pt idx="3652">
                  <c:v>7297.5419921875</c:v>
                </c:pt>
                <c:pt idx="3653">
                  <c:v>7299.4787597656295</c:v>
                </c:pt>
                <c:pt idx="3654">
                  <c:v>7301.4904785156205</c:v>
                </c:pt>
                <c:pt idx="3655">
                  <c:v>7303.640625</c:v>
                </c:pt>
                <c:pt idx="3656">
                  <c:v>7305.5646972656295</c:v>
                </c:pt>
                <c:pt idx="3657">
                  <c:v>7307.4130859375</c:v>
                </c:pt>
                <c:pt idx="3658">
                  <c:v>7309.4626464843795</c:v>
                </c:pt>
                <c:pt idx="3659">
                  <c:v>7311.4494628906295</c:v>
                </c:pt>
                <c:pt idx="3660">
                  <c:v>7313.4484863281295</c:v>
                </c:pt>
                <c:pt idx="3661">
                  <c:v>7315.43505859375</c:v>
                </c:pt>
                <c:pt idx="3662">
                  <c:v>7317.49755859375</c:v>
                </c:pt>
                <c:pt idx="3663">
                  <c:v>7319.5598144531295</c:v>
                </c:pt>
                <c:pt idx="3664">
                  <c:v>7321.583984375</c:v>
                </c:pt>
                <c:pt idx="3665">
                  <c:v>7323.51806640625</c:v>
                </c:pt>
                <c:pt idx="3666">
                  <c:v>7325.5803222656295</c:v>
                </c:pt>
                <c:pt idx="3667">
                  <c:v>7327.5822753906295</c:v>
                </c:pt>
                <c:pt idx="3668">
                  <c:v>7329.443359375</c:v>
                </c:pt>
                <c:pt idx="3669">
                  <c:v>7331.47998046875</c:v>
                </c:pt>
                <c:pt idx="3670">
                  <c:v>7333.5419921875</c:v>
                </c:pt>
                <c:pt idx="3671">
                  <c:v>7335.5012207031205</c:v>
                </c:pt>
                <c:pt idx="3672">
                  <c:v>7337.41015625</c:v>
                </c:pt>
                <c:pt idx="3673">
                  <c:v>7339.525390625</c:v>
                </c:pt>
                <c:pt idx="3674">
                  <c:v>7341.5144042968795</c:v>
                </c:pt>
                <c:pt idx="3675">
                  <c:v>7343.4255371093705</c:v>
                </c:pt>
                <c:pt idx="3676">
                  <c:v>7345.4753417968795</c:v>
                </c:pt>
                <c:pt idx="3677">
                  <c:v>7347.3991699218795</c:v>
                </c:pt>
                <c:pt idx="3678">
                  <c:v>7349.37353515625</c:v>
                </c:pt>
                <c:pt idx="3679">
                  <c:v>7351.3728027343705</c:v>
                </c:pt>
                <c:pt idx="3680">
                  <c:v>7353.3215332031205</c:v>
                </c:pt>
                <c:pt idx="3681">
                  <c:v>7355.30859375</c:v>
                </c:pt>
                <c:pt idx="3682">
                  <c:v>7357.39599609375</c:v>
                </c:pt>
                <c:pt idx="3683">
                  <c:v>7359.4580078125</c:v>
                </c:pt>
                <c:pt idx="3684">
                  <c:v>7361.4072265625</c:v>
                </c:pt>
                <c:pt idx="3685">
                  <c:v>7363.40673828125</c:v>
                </c:pt>
                <c:pt idx="3686">
                  <c:v>7365.3684082031205</c:v>
                </c:pt>
                <c:pt idx="3687">
                  <c:v>7367.392578125</c:v>
                </c:pt>
                <c:pt idx="3688">
                  <c:v>7369.3916015625</c:v>
                </c:pt>
                <c:pt idx="3689">
                  <c:v>7371.3532714843795</c:v>
                </c:pt>
                <c:pt idx="3690">
                  <c:v>7373.32763671875</c:v>
                </c:pt>
                <c:pt idx="3691">
                  <c:v>7375.3498535156205</c:v>
                </c:pt>
                <c:pt idx="3692">
                  <c:v>7377.39697265625</c:v>
                </c:pt>
                <c:pt idx="3693">
                  <c:v>7379.37353515625</c:v>
                </c:pt>
                <c:pt idx="3694">
                  <c:v>7381.4382324218795</c:v>
                </c:pt>
                <c:pt idx="3695">
                  <c:v>7383.48779296875</c:v>
                </c:pt>
                <c:pt idx="3696">
                  <c:v>7385.4743652343705</c:v>
                </c:pt>
                <c:pt idx="3697">
                  <c:v>7387.3957519531295</c:v>
                </c:pt>
                <c:pt idx="3698">
                  <c:v>7389.3046875</c:v>
                </c:pt>
                <c:pt idx="3699">
                  <c:v>7391.5329589843795</c:v>
                </c:pt>
                <c:pt idx="3700">
                  <c:v>7393.5095214843795</c:v>
                </c:pt>
                <c:pt idx="3701">
                  <c:v>7395.3200683593795</c:v>
                </c:pt>
                <c:pt idx="3702">
                  <c:v>7397.4201660156205</c:v>
                </c:pt>
                <c:pt idx="3703">
                  <c:v>7399.3942871093705</c:v>
                </c:pt>
                <c:pt idx="3704">
                  <c:v>7401.3935546875</c:v>
                </c:pt>
                <c:pt idx="3705">
                  <c:v>7403.4533691406205</c:v>
                </c:pt>
                <c:pt idx="3706">
                  <c:v>7405.3522949218795</c:v>
                </c:pt>
                <c:pt idx="3707">
                  <c:v>7407.31640625</c:v>
                </c:pt>
                <c:pt idx="3708">
                  <c:v>7409.4035644531295</c:v>
                </c:pt>
                <c:pt idx="3709">
                  <c:v>7411.3649902343705</c:v>
                </c:pt>
                <c:pt idx="3710">
                  <c:v>7413.3391113281295</c:v>
                </c:pt>
                <c:pt idx="3711">
                  <c:v>7415.388671875</c:v>
                </c:pt>
                <c:pt idx="3712">
                  <c:v>7417.4006347656295</c:v>
                </c:pt>
                <c:pt idx="3713">
                  <c:v>7419.4501953125</c:v>
                </c:pt>
                <c:pt idx="3714">
                  <c:v>7421.474609375</c:v>
                </c:pt>
                <c:pt idx="3715">
                  <c:v>7423.4362792968795</c:v>
                </c:pt>
                <c:pt idx="3716">
                  <c:v>7425.34521484375</c:v>
                </c:pt>
                <c:pt idx="3717">
                  <c:v>7427.3674316406205</c:v>
                </c:pt>
                <c:pt idx="3718">
                  <c:v>7429.45458984375</c:v>
                </c:pt>
                <c:pt idx="3719">
                  <c:v>7431.3933105468705</c:v>
                </c:pt>
                <c:pt idx="3720">
                  <c:v>7433.3322753906295</c:v>
                </c:pt>
                <c:pt idx="3721">
                  <c:v>7435.3193359375</c:v>
                </c:pt>
                <c:pt idx="3722">
                  <c:v>7437.4697265625</c:v>
                </c:pt>
                <c:pt idx="3723">
                  <c:v>7439.4814453125</c:v>
                </c:pt>
                <c:pt idx="3724">
                  <c:v>7441.3298339843795</c:v>
                </c:pt>
                <c:pt idx="3725">
                  <c:v>7443.2512207031205</c:v>
                </c:pt>
                <c:pt idx="3726">
                  <c:v>7445.3635253906295</c:v>
                </c:pt>
                <c:pt idx="3727">
                  <c:v>7447.453125</c:v>
                </c:pt>
                <c:pt idx="3728">
                  <c:v>7449.3142089843795</c:v>
                </c:pt>
                <c:pt idx="3729">
                  <c:v>7451.36376953125</c:v>
                </c:pt>
                <c:pt idx="3730">
                  <c:v>7453.4384765625</c:v>
                </c:pt>
                <c:pt idx="3731">
                  <c:v>7455.4130859375</c:v>
                </c:pt>
                <c:pt idx="3732">
                  <c:v>7457.42529296875</c:v>
                </c:pt>
                <c:pt idx="3733">
                  <c:v>7459.3740234375</c:v>
                </c:pt>
                <c:pt idx="3734">
                  <c:v>7461.34814453125</c:v>
                </c:pt>
                <c:pt idx="3735">
                  <c:v>7463.4230957031205</c:v>
                </c:pt>
                <c:pt idx="3736">
                  <c:v>7465.3820800781205</c:v>
                </c:pt>
                <c:pt idx="3737">
                  <c:v>7467.2556152343705</c:v>
                </c:pt>
                <c:pt idx="3738">
                  <c:v>7469.232421875</c:v>
                </c:pt>
                <c:pt idx="3739">
                  <c:v>7471.31982421875</c:v>
                </c:pt>
                <c:pt idx="3740">
                  <c:v>7473.3693847656295</c:v>
                </c:pt>
                <c:pt idx="3741">
                  <c:v>7475.3684082031205</c:v>
                </c:pt>
                <c:pt idx="3742">
                  <c:v>7477.392578125</c:v>
                </c:pt>
                <c:pt idx="3743">
                  <c:v>7479.341796875</c:v>
                </c:pt>
                <c:pt idx="3744">
                  <c:v>7481.291015625</c:v>
                </c:pt>
                <c:pt idx="3745">
                  <c:v>7483.328125</c:v>
                </c:pt>
                <c:pt idx="3746">
                  <c:v>7485.3146972656295</c:v>
                </c:pt>
                <c:pt idx="3747">
                  <c:v>7487.263671875</c:v>
                </c:pt>
                <c:pt idx="3748">
                  <c:v>7489.3134765625</c:v>
                </c:pt>
                <c:pt idx="3749">
                  <c:v>7491.3757324218795</c:v>
                </c:pt>
                <c:pt idx="3750">
                  <c:v>7493.34765625</c:v>
                </c:pt>
                <c:pt idx="3751">
                  <c:v>7495.3845214843795</c:v>
                </c:pt>
                <c:pt idx="3752">
                  <c:v>7497.34814453125</c:v>
                </c:pt>
                <c:pt idx="3753">
                  <c:v>7499.2595214843795</c:v>
                </c:pt>
                <c:pt idx="3754">
                  <c:v>7501.3220214843795</c:v>
                </c:pt>
                <c:pt idx="3755">
                  <c:v>7503.34423828125</c:v>
                </c:pt>
                <c:pt idx="3756">
                  <c:v>7505.34375</c:v>
                </c:pt>
                <c:pt idx="3757">
                  <c:v>7507.37060546875</c:v>
                </c:pt>
                <c:pt idx="3758">
                  <c:v>7509.36962890625</c:v>
                </c:pt>
                <c:pt idx="3759">
                  <c:v>7511.3815917968795</c:v>
                </c:pt>
                <c:pt idx="3760">
                  <c:v>7513.33056640625</c:v>
                </c:pt>
                <c:pt idx="3761">
                  <c:v>7515.2922363281295</c:v>
                </c:pt>
                <c:pt idx="3762">
                  <c:v>7517.41748046875</c:v>
                </c:pt>
                <c:pt idx="3763">
                  <c:v>7519.4416503906295</c:v>
                </c:pt>
                <c:pt idx="3764">
                  <c:v>7521.3654785156205</c:v>
                </c:pt>
                <c:pt idx="3765">
                  <c:v>7523.2893066406205</c:v>
                </c:pt>
                <c:pt idx="3766">
                  <c:v>7525.2888183593795</c:v>
                </c:pt>
                <c:pt idx="3767">
                  <c:v>7527.2858886718705</c:v>
                </c:pt>
                <c:pt idx="3768">
                  <c:v>7529.19677734375</c:v>
                </c:pt>
                <c:pt idx="3769">
                  <c:v>7531.23388671875</c:v>
                </c:pt>
                <c:pt idx="3770">
                  <c:v>7533.34423828125</c:v>
                </c:pt>
                <c:pt idx="3771">
                  <c:v>7535.3586425781205</c:v>
                </c:pt>
                <c:pt idx="3772">
                  <c:v>7537.2470703125</c:v>
                </c:pt>
                <c:pt idx="3773">
                  <c:v>7539.2463378906295</c:v>
                </c:pt>
                <c:pt idx="3774">
                  <c:v>7541.29345703125</c:v>
                </c:pt>
                <c:pt idx="3775">
                  <c:v>7543.31787109375</c:v>
                </c:pt>
                <c:pt idx="3776">
                  <c:v>7545.2692871093705</c:v>
                </c:pt>
                <c:pt idx="3777">
                  <c:v>7547.2185058593795</c:v>
                </c:pt>
                <c:pt idx="3778">
                  <c:v>7549.26806640625</c:v>
                </c:pt>
                <c:pt idx="3779">
                  <c:v>7551.2419433593795</c:v>
                </c:pt>
                <c:pt idx="3780">
                  <c:v>7553.22900390625</c:v>
                </c:pt>
                <c:pt idx="3781">
                  <c:v>7555.3037109375</c:v>
                </c:pt>
                <c:pt idx="3782">
                  <c:v>7557.36328125</c:v>
                </c:pt>
                <c:pt idx="3783">
                  <c:v>7559.35009765625</c:v>
                </c:pt>
                <c:pt idx="3784">
                  <c:v>7561.3493652343705</c:v>
                </c:pt>
                <c:pt idx="3785">
                  <c:v>7563.31103515625</c:v>
                </c:pt>
                <c:pt idx="3786">
                  <c:v>7565.2751464843795</c:v>
                </c:pt>
                <c:pt idx="3787">
                  <c:v>7567.3625488281295</c:v>
                </c:pt>
                <c:pt idx="3788">
                  <c:v>7569.3117675781205</c:v>
                </c:pt>
                <c:pt idx="3789">
                  <c:v>7571.2355957031205</c:v>
                </c:pt>
                <c:pt idx="3790">
                  <c:v>7573.28515625</c:v>
                </c:pt>
                <c:pt idx="3791">
                  <c:v>7575.2971191406205</c:v>
                </c:pt>
                <c:pt idx="3792">
                  <c:v>7577.28369140625</c:v>
                </c:pt>
                <c:pt idx="3793">
                  <c:v>7579.3205566406205</c:v>
                </c:pt>
                <c:pt idx="3794">
                  <c:v>7581.3200683593795</c:v>
                </c:pt>
                <c:pt idx="3795">
                  <c:v>7583.2438964843795</c:v>
                </c:pt>
                <c:pt idx="3796">
                  <c:v>7585.2180175781205</c:v>
                </c:pt>
                <c:pt idx="3797">
                  <c:v>7587.2302246093705</c:v>
                </c:pt>
                <c:pt idx="3798">
                  <c:v>7589.19189453125</c:v>
                </c:pt>
                <c:pt idx="3799">
                  <c:v>7591.2414550781205</c:v>
                </c:pt>
                <c:pt idx="3800">
                  <c:v>7593.31591796875</c:v>
                </c:pt>
                <c:pt idx="3801">
                  <c:v>7595.31494140625</c:v>
                </c:pt>
                <c:pt idx="3802">
                  <c:v>7597.314453125</c:v>
                </c:pt>
                <c:pt idx="3803">
                  <c:v>7599.2512207031205</c:v>
                </c:pt>
                <c:pt idx="3804">
                  <c:v>7601.2380371093705</c:v>
                </c:pt>
                <c:pt idx="3805">
                  <c:v>7603.224609375</c:v>
                </c:pt>
                <c:pt idx="3806">
                  <c:v>7605.2111816406205</c:v>
                </c:pt>
                <c:pt idx="3807">
                  <c:v>7607.21044921875</c:v>
                </c:pt>
                <c:pt idx="3808">
                  <c:v>7609.27294921875</c:v>
                </c:pt>
                <c:pt idx="3809">
                  <c:v>7611.3479003906295</c:v>
                </c:pt>
                <c:pt idx="3810">
                  <c:v>7613.3220214843795</c:v>
                </c:pt>
                <c:pt idx="3811">
                  <c:v>7615.2585449218795</c:v>
                </c:pt>
                <c:pt idx="3812">
                  <c:v>7617.2326660156205</c:v>
                </c:pt>
                <c:pt idx="3813">
                  <c:v>7619.2419433593795</c:v>
                </c:pt>
                <c:pt idx="3814">
                  <c:v>7621.19091796875</c:v>
                </c:pt>
                <c:pt idx="3815">
                  <c:v>7623.2177734375</c:v>
                </c:pt>
                <c:pt idx="3816">
                  <c:v>7625.267578125</c:v>
                </c:pt>
                <c:pt idx="3817">
                  <c:v>7627.2419433593795</c:v>
                </c:pt>
                <c:pt idx="3818">
                  <c:v>7629.31640625</c:v>
                </c:pt>
                <c:pt idx="3819">
                  <c:v>7631.2502441406205</c:v>
                </c:pt>
                <c:pt idx="3820">
                  <c:v>7633.1970214843795</c:v>
                </c:pt>
                <c:pt idx="3821">
                  <c:v>7635.3371582031205</c:v>
                </c:pt>
                <c:pt idx="3822">
                  <c:v>7637.2883300781205</c:v>
                </c:pt>
                <c:pt idx="3823">
                  <c:v>7639.2121582031205</c:v>
                </c:pt>
                <c:pt idx="3824">
                  <c:v>7641.23681640625</c:v>
                </c:pt>
                <c:pt idx="3825">
                  <c:v>7643.1984863281295</c:v>
                </c:pt>
                <c:pt idx="3826">
                  <c:v>7645.21044921875</c:v>
                </c:pt>
                <c:pt idx="3827">
                  <c:v>7647.32275390625</c:v>
                </c:pt>
                <c:pt idx="3828">
                  <c:v>7649.296875</c:v>
                </c:pt>
                <c:pt idx="3829">
                  <c:v>7651.1328125</c:v>
                </c:pt>
                <c:pt idx="3830">
                  <c:v>7653.1320800781205</c:v>
                </c:pt>
                <c:pt idx="3831">
                  <c:v>7655.181640625</c:v>
                </c:pt>
                <c:pt idx="3832">
                  <c:v>7657.1682128906295</c:v>
                </c:pt>
                <c:pt idx="3833">
                  <c:v>7659.2431640625</c:v>
                </c:pt>
                <c:pt idx="3834">
                  <c:v>7661.3056640625</c:v>
                </c:pt>
                <c:pt idx="3835">
                  <c:v>7663.3552246093705</c:v>
                </c:pt>
                <c:pt idx="3836">
                  <c:v>7665.2663574218795</c:v>
                </c:pt>
                <c:pt idx="3837">
                  <c:v>7667.14013671875</c:v>
                </c:pt>
                <c:pt idx="3838">
                  <c:v>7669.1018066406205</c:v>
                </c:pt>
                <c:pt idx="3839">
                  <c:v>7671.1892089843795</c:v>
                </c:pt>
                <c:pt idx="3840">
                  <c:v>7673.2009277343705</c:v>
                </c:pt>
                <c:pt idx="3841">
                  <c:v>7675.0993652343705</c:v>
                </c:pt>
                <c:pt idx="3842">
                  <c:v>7677.1240234375</c:v>
                </c:pt>
                <c:pt idx="3843">
                  <c:v>7679.1359863281295</c:v>
                </c:pt>
                <c:pt idx="3844">
                  <c:v>7681.1728515625</c:v>
                </c:pt>
                <c:pt idx="3845">
                  <c:v>7683.2326660156205</c:v>
                </c:pt>
                <c:pt idx="3846">
                  <c:v>7685.2548828125</c:v>
                </c:pt>
                <c:pt idx="3847">
                  <c:v>7687.21875</c:v>
                </c:pt>
                <c:pt idx="3848">
                  <c:v>7689.1701660156205</c:v>
                </c:pt>
                <c:pt idx="3849">
                  <c:v>7691.2451171875</c:v>
                </c:pt>
                <c:pt idx="3850">
                  <c:v>7693.2946777343705</c:v>
                </c:pt>
                <c:pt idx="3851">
                  <c:v>7695.2060546875</c:v>
                </c:pt>
                <c:pt idx="3852">
                  <c:v>7697.2307128906295</c:v>
                </c:pt>
                <c:pt idx="3853">
                  <c:v>7699.27783203125</c:v>
                </c:pt>
                <c:pt idx="3854">
                  <c:v>7701.30224609375</c:v>
                </c:pt>
                <c:pt idx="3855">
                  <c:v>7703.27880859375</c:v>
                </c:pt>
                <c:pt idx="3856">
                  <c:v>7705.064453125</c:v>
                </c:pt>
                <c:pt idx="3857">
                  <c:v>7707.1013183593795</c:v>
                </c:pt>
                <c:pt idx="3858">
                  <c:v>7709.23876953125</c:v>
                </c:pt>
                <c:pt idx="3859">
                  <c:v>7711.1728515625</c:v>
                </c:pt>
                <c:pt idx="3860">
                  <c:v>7713.17236328125</c:v>
                </c:pt>
                <c:pt idx="3861">
                  <c:v>7715.16162109375</c:v>
                </c:pt>
                <c:pt idx="3862">
                  <c:v>7717.2236328125</c:v>
                </c:pt>
                <c:pt idx="3863">
                  <c:v>7719.19775390625</c:v>
                </c:pt>
                <c:pt idx="3864">
                  <c:v>7721.0715332031205</c:v>
                </c:pt>
                <c:pt idx="3865">
                  <c:v>7723.15673828125</c:v>
                </c:pt>
                <c:pt idx="3866">
                  <c:v>7725.22900390625</c:v>
                </c:pt>
                <c:pt idx="3867">
                  <c:v>7727.1926269531295</c:v>
                </c:pt>
                <c:pt idx="3868">
                  <c:v>7729.2822265625</c:v>
                </c:pt>
                <c:pt idx="3869">
                  <c:v>7731.2314453125</c:v>
                </c:pt>
                <c:pt idx="3870">
                  <c:v>7733.1179199218795</c:v>
                </c:pt>
                <c:pt idx="3871">
                  <c:v>7735.11474609375</c:v>
                </c:pt>
                <c:pt idx="3872">
                  <c:v>7737.0759277343705</c:v>
                </c:pt>
                <c:pt idx="3873">
                  <c:v>7739.140625</c:v>
                </c:pt>
                <c:pt idx="3874">
                  <c:v>7741.177734375</c:v>
                </c:pt>
                <c:pt idx="3875">
                  <c:v>7743.1770019531295</c:v>
                </c:pt>
                <c:pt idx="3876">
                  <c:v>7745.251953125</c:v>
                </c:pt>
                <c:pt idx="3877">
                  <c:v>7747.3142089843795</c:v>
                </c:pt>
                <c:pt idx="3878">
                  <c:v>7749.2004394531295</c:v>
                </c:pt>
                <c:pt idx="3879">
                  <c:v>7751.11181640625</c:v>
                </c:pt>
                <c:pt idx="3880">
                  <c:v>7753.1589355468705</c:v>
                </c:pt>
                <c:pt idx="3881">
                  <c:v>7755.1833496093705</c:v>
                </c:pt>
                <c:pt idx="3882">
                  <c:v>7757.1474609375</c:v>
                </c:pt>
                <c:pt idx="3883">
                  <c:v>7759.13427734375</c:v>
                </c:pt>
                <c:pt idx="3884">
                  <c:v>7761.1962890625</c:v>
                </c:pt>
                <c:pt idx="3885">
                  <c:v>7763.1828613281295</c:v>
                </c:pt>
                <c:pt idx="3886">
                  <c:v>7765.1823730468705</c:v>
                </c:pt>
                <c:pt idx="3887">
                  <c:v>7767.1564941406205</c:v>
                </c:pt>
                <c:pt idx="3888">
                  <c:v>7769.1181640625</c:v>
                </c:pt>
                <c:pt idx="3889">
                  <c:v>7771.1298828125</c:v>
                </c:pt>
                <c:pt idx="3890">
                  <c:v>7773.0537109375</c:v>
                </c:pt>
                <c:pt idx="3891">
                  <c:v>7775.0910644531295</c:v>
                </c:pt>
                <c:pt idx="3892">
                  <c:v>7777.1884765625</c:v>
                </c:pt>
                <c:pt idx="3893">
                  <c:v>7779.0998535156205</c:v>
                </c:pt>
                <c:pt idx="3894">
                  <c:v>7781.013671875</c:v>
                </c:pt>
                <c:pt idx="3895">
                  <c:v>7783.1638183593795</c:v>
                </c:pt>
                <c:pt idx="3896">
                  <c:v>7785.2512207031205</c:v>
                </c:pt>
                <c:pt idx="3897">
                  <c:v>7787.13720703125</c:v>
                </c:pt>
                <c:pt idx="3898">
                  <c:v>7789.13623046875</c:v>
                </c:pt>
                <c:pt idx="3899">
                  <c:v>7791.2360839843795</c:v>
                </c:pt>
                <c:pt idx="3900">
                  <c:v>7793.2353515625</c:v>
                </c:pt>
                <c:pt idx="3901">
                  <c:v>7795.23486328125</c:v>
                </c:pt>
                <c:pt idx="3902">
                  <c:v>7797.234375</c:v>
                </c:pt>
                <c:pt idx="3903">
                  <c:v>7799.1457519531295</c:v>
                </c:pt>
                <c:pt idx="3904">
                  <c:v>7801.0949707031205</c:v>
                </c:pt>
                <c:pt idx="3905">
                  <c:v>7803.1066894531295</c:v>
                </c:pt>
                <c:pt idx="3906">
                  <c:v>7805.0808105468705</c:v>
                </c:pt>
                <c:pt idx="3907">
                  <c:v>7807.15576171875</c:v>
                </c:pt>
                <c:pt idx="3908">
                  <c:v>7809.2177734375</c:v>
                </c:pt>
                <c:pt idx="3909">
                  <c:v>7811.1794433593795</c:v>
                </c:pt>
                <c:pt idx="3910">
                  <c:v>7813.138671875</c:v>
                </c:pt>
                <c:pt idx="3911">
                  <c:v>7815.03466796875</c:v>
                </c:pt>
                <c:pt idx="3912">
                  <c:v>7817.0363769531295</c:v>
                </c:pt>
                <c:pt idx="3913">
                  <c:v>7819.1491699218795</c:v>
                </c:pt>
                <c:pt idx="3914">
                  <c:v>7821.1357421875</c:v>
                </c:pt>
                <c:pt idx="3915">
                  <c:v>7823.0869140625</c:v>
                </c:pt>
                <c:pt idx="3916">
                  <c:v>7825.1242675781205</c:v>
                </c:pt>
                <c:pt idx="3917">
                  <c:v>7827.13623046875</c:v>
                </c:pt>
                <c:pt idx="3918">
                  <c:v>7829.1101074218795</c:v>
                </c:pt>
                <c:pt idx="3919">
                  <c:v>7831.0944824218795</c:v>
                </c:pt>
                <c:pt idx="3920">
                  <c:v>7833.0939941406205</c:v>
                </c:pt>
                <c:pt idx="3921">
                  <c:v>7835.1208496093705</c:v>
                </c:pt>
                <c:pt idx="3922">
                  <c:v>7837.1201171875</c:v>
                </c:pt>
                <c:pt idx="3923">
                  <c:v>7839.09423828125</c:v>
                </c:pt>
                <c:pt idx="3924">
                  <c:v>7841.11865234375</c:v>
                </c:pt>
                <c:pt idx="3925">
                  <c:v>7843.1433105468705</c:v>
                </c:pt>
                <c:pt idx="3926">
                  <c:v>7845.0925292968795</c:v>
                </c:pt>
                <c:pt idx="3927">
                  <c:v>7847.05419921875</c:v>
                </c:pt>
                <c:pt idx="3928">
                  <c:v>7849.1416015625</c:v>
                </c:pt>
                <c:pt idx="3929">
                  <c:v>7851.09033203125</c:v>
                </c:pt>
                <c:pt idx="3930">
                  <c:v>7853.0390625</c:v>
                </c:pt>
                <c:pt idx="3931">
                  <c:v>7855.1389160156205</c:v>
                </c:pt>
                <c:pt idx="3932">
                  <c:v>7857.1259765625</c:v>
                </c:pt>
                <c:pt idx="3933">
                  <c:v>7859.0373535156205</c:v>
                </c:pt>
                <c:pt idx="3934">
                  <c:v>7860.9987792968795</c:v>
                </c:pt>
                <c:pt idx="3935">
                  <c:v>7863.0485839843795</c:v>
                </c:pt>
                <c:pt idx="3936">
                  <c:v>7865.05810546875</c:v>
                </c:pt>
                <c:pt idx="3937">
                  <c:v>7867.0822753906295</c:v>
                </c:pt>
                <c:pt idx="3938">
                  <c:v>7869.0085449218795</c:v>
                </c:pt>
                <c:pt idx="3939">
                  <c:v>7870.9577636718705</c:v>
                </c:pt>
                <c:pt idx="3940">
                  <c:v>7873.0576171875</c:v>
                </c:pt>
                <c:pt idx="3941">
                  <c:v>7875.05712890625</c:v>
                </c:pt>
                <c:pt idx="3942">
                  <c:v>7877.0690917968795</c:v>
                </c:pt>
                <c:pt idx="3943">
                  <c:v>7878.9777832031205</c:v>
                </c:pt>
                <c:pt idx="3944">
                  <c:v>7880.9519042968795</c:v>
                </c:pt>
                <c:pt idx="3945">
                  <c:v>7883.0041503906295</c:v>
                </c:pt>
                <c:pt idx="3946">
                  <c:v>7884.9782714843795</c:v>
                </c:pt>
                <c:pt idx="3947">
                  <c:v>7886.9772949218795</c:v>
                </c:pt>
                <c:pt idx="3948">
                  <c:v>7889.1022949218795</c:v>
                </c:pt>
                <c:pt idx="3949">
                  <c:v>7891.17724609375</c:v>
                </c:pt>
                <c:pt idx="3950">
                  <c:v>7893.01318359375</c:v>
                </c:pt>
                <c:pt idx="3951">
                  <c:v>7895.0251464843795</c:v>
                </c:pt>
                <c:pt idx="3952">
                  <c:v>7897.07470703125</c:v>
                </c:pt>
                <c:pt idx="3953">
                  <c:v>7898.99853515625</c:v>
                </c:pt>
                <c:pt idx="3954">
                  <c:v>7901.0231933593795</c:v>
                </c:pt>
                <c:pt idx="3955">
                  <c:v>7903.02001953125</c:v>
                </c:pt>
                <c:pt idx="3956">
                  <c:v>7905.01904296875</c:v>
                </c:pt>
                <c:pt idx="3957">
                  <c:v>7907.0686035156205</c:v>
                </c:pt>
                <c:pt idx="3958">
                  <c:v>7909.0432128906295</c:v>
                </c:pt>
                <c:pt idx="3959">
                  <c:v>7911.0451660156205</c:v>
                </c:pt>
                <c:pt idx="3960">
                  <c:v>7913.03173828125</c:v>
                </c:pt>
                <c:pt idx="3961">
                  <c:v>7915.05615234375</c:v>
                </c:pt>
                <c:pt idx="3962">
                  <c:v>7917.0908203125</c:v>
                </c:pt>
                <c:pt idx="3963">
                  <c:v>7919.01220703125</c:v>
                </c:pt>
                <c:pt idx="3964">
                  <c:v>7921.0642089843795</c:v>
                </c:pt>
                <c:pt idx="3965">
                  <c:v>7923.0158691406205</c:v>
                </c:pt>
                <c:pt idx="3966">
                  <c:v>7924.91455078125</c:v>
                </c:pt>
                <c:pt idx="3967">
                  <c:v>7926.9641113281295</c:v>
                </c:pt>
                <c:pt idx="3968">
                  <c:v>7929.0515136718705</c:v>
                </c:pt>
                <c:pt idx="3969">
                  <c:v>7931.0632324218795</c:v>
                </c:pt>
                <c:pt idx="3970">
                  <c:v>7933.0124511718705</c:v>
                </c:pt>
                <c:pt idx="3971">
                  <c:v>7935.04931640625</c:v>
                </c:pt>
                <c:pt idx="3972">
                  <c:v>7936.97314453125</c:v>
                </c:pt>
                <c:pt idx="3973">
                  <c:v>7939.03564453125</c:v>
                </c:pt>
                <c:pt idx="3974">
                  <c:v>7941.1730957031205</c:v>
                </c:pt>
                <c:pt idx="3975">
                  <c:v>7943.0842285156205</c:v>
                </c:pt>
                <c:pt idx="3976">
                  <c:v>7945.00830078125</c:v>
                </c:pt>
                <c:pt idx="3977">
                  <c:v>7947.1711425781205</c:v>
                </c:pt>
                <c:pt idx="3978">
                  <c:v>7949.1828613281295</c:v>
                </c:pt>
                <c:pt idx="3979">
                  <c:v>7950.9934082031205</c:v>
                </c:pt>
                <c:pt idx="3980">
                  <c:v>7952.9421386718705</c:v>
                </c:pt>
                <c:pt idx="3981">
                  <c:v>7955.0673828125</c:v>
                </c:pt>
                <c:pt idx="3982">
                  <c:v>7957.0798339843795</c:v>
                </c:pt>
                <c:pt idx="3983">
                  <c:v>7958.91552734375</c:v>
                </c:pt>
                <c:pt idx="3984">
                  <c:v>7960.9020996093705</c:v>
                </c:pt>
                <c:pt idx="3985">
                  <c:v>7963.0148925781205</c:v>
                </c:pt>
                <c:pt idx="3986">
                  <c:v>7965.064453125</c:v>
                </c:pt>
                <c:pt idx="3987">
                  <c:v>7966.9377441406205</c:v>
                </c:pt>
                <c:pt idx="3988">
                  <c:v>7968.9221191406205</c:v>
                </c:pt>
                <c:pt idx="3989">
                  <c:v>7970.9970703125</c:v>
                </c:pt>
                <c:pt idx="3990">
                  <c:v>7972.9484863281295</c:v>
                </c:pt>
                <c:pt idx="3991">
                  <c:v>7975.0861816406205</c:v>
                </c:pt>
                <c:pt idx="3992">
                  <c:v>7977.1357421875</c:v>
                </c:pt>
                <c:pt idx="3993">
                  <c:v>7978.9714355468705</c:v>
                </c:pt>
                <c:pt idx="3994">
                  <c:v>7981.0085449218795</c:v>
                </c:pt>
                <c:pt idx="3995">
                  <c:v>7982.9323730468705</c:v>
                </c:pt>
                <c:pt idx="3996">
                  <c:v>7984.86865234375</c:v>
                </c:pt>
                <c:pt idx="3997">
                  <c:v>7986.9060058593795</c:v>
                </c:pt>
                <c:pt idx="3998">
                  <c:v>7988.9431152343705</c:v>
                </c:pt>
                <c:pt idx="3999">
                  <c:v>7990.9296875</c:v>
                </c:pt>
                <c:pt idx="4000">
                  <c:v>7992.8635253906295</c:v>
                </c:pt>
                <c:pt idx="4001">
                  <c:v>7994.9382324218795</c:v>
                </c:pt>
                <c:pt idx="4002">
                  <c:v>7996.97802734375</c:v>
                </c:pt>
                <c:pt idx="4003">
                  <c:v>7998.9875488281295</c:v>
                </c:pt>
                <c:pt idx="4004">
                  <c:v>8001.1501464843795</c:v>
                </c:pt>
                <c:pt idx="4005">
                  <c:v>8003.1770019531295</c:v>
                </c:pt>
                <c:pt idx="4006">
                  <c:v>8005.0002441406205</c:v>
                </c:pt>
                <c:pt idx="4007">
                  <c:v>8006.9597167968795</c:v>
                </c:pt>
                <c:pt idx="4008">
                  <c:v>8009.03466796875</c:v>
                </c:pt>
                <c:pt idx="4009">
                  <c:v>8010.9606933593795</c:v>
                </c:pt>
                <c:pt idx="4010">
                  <c:v>8012.89697265625</c:v>
                </c:pt>
                <c:pt idx="4011">
                  <c:v>8015.0324707031205</c:v>
                </c:pt>
                <c:pt idx="4012">
                  <c:v>8016.9538574218795</c:v>
                </c:pt>
                <c:pt idx="4013">
                  <c:v>8018.82958984375</c:v>
                </c:pt>
                <c:pt idx="4014">
                  <c:v>8020.8818359375</c:v>
                </c:pt>
                <c:pt idx="4015">
                  <c:v>8023.0068359375</c:v>
                </c:pt>
                <c:pt idx="4016">
                  <c:v>8025.0817871093705</c:v>
                </c:pt>
                <c:pt idx="4017">
                  <c:v>8027.0559082031205</c:v>
                </c:pt>
                <c:pt idx="4018">
                  <c:v>8029.04248046875</c:v>
                </c:pt>
                <c:pt idx="4019">
                  <c:v>8031.0295410156205</c:v>
                </c:pt>
                <c:pt idx="4020">
                  <c:v>8033.02880859375</c:v>
                </c:pt>
                <c:pt idx="4021">
                  <c:v>8034.98779296875</c:v>
                </c:pt>
                <c:pt idx="4022">
                  <c:v>8036.9619140625</c:v>
                </c:pt>
                <c:pt idx="4023">
                  <c:v>8038.92578125</c:v>
                </c:pt>
                <c:pt idx="4024">
                  <c:v>8040.9128417968795</c:v>
                </c:pt>
                <c:pt idx="4025">
                  <c:v>8042.8996582031205</c:v>
                </c:pt>
                <c:pt idx="4026">
                  <c:v>8044.9362792968795</c:v>
                </c:pt>
                <c:pt idx="4027">
                  <c:v>8046.9736328125</c:v>
                </c:pt>
                <c:pt idx="4028">
                  <c:v>8048.8977050781205</c:v>
                </c:pt>
                <c:pt idx="4029">
                  <c:v>8050.9597167968795</c:v>
                </c:pt>
                <c:pt idx="4030">
                  <c:v>8052.93408203125</c:v>
                </c:pt>
                <c:pt idx="4031">
                  <c:v>8054.88330078125</c:v>
                </c:pt>
                <c:pt idx="4032">
                  <c:v>8057.0080566406205</c:v>
                </c:pt>
                <c:pt idx="4033">
                  <c:v>8058.99462890625</c:v>
                </c:pt>
                <c:pt idx="4034">
                  <c:v>8060.880859375</c:v>
                </c:pt>
                <c:pt idx="4035">
                  <c:v>8062.86767578125</c:v>
                </c:pt>
                <c:pt idx="4036">
                  <c:v>8064.9423828125</c:v>
                </c:pt>
                <c:pt idx="4037">
                  <c:v>8066.9792480468705</c:v>
                </c:pt>
                <c:pt idx="4038">
                  <c:v>8069.0166015625</c:v>
                </c:pt>
                <c:pt idx="4039">
                  <c:v>8071.0009765625</c:v>
                </c:pt>
                <c:pt idx="4040">
                  <c:v>8072.8869628906295</c:v>
                </c:pt>
                <c:pt idx="4041">
                  <c:v>8074.9240722656295</c:v>
                </c:pt>
                <c:pt idx="4042">
                  <c:v>8077.0090332031205</c:v>
                </c:pt>
                <c:pt idx="4043">
                  <c:v>8078.91015625</c:v>
                </c:pt>
                <c:pt idx="4044">
                  <c:v>8080.91162109375</c:v>
                </c:pt>
                <c:pt idx="4045">
                  <c:v>8083.0114746093705</c:v>
                </c:pt>
                <c:pt idx="4046">
                  <c:v>8084.9353027343705</c:v>
                </c:pt>
                <c:pt idx="4047">
                  <c:v>8086.8215332031205</c:v>
                </c:pt>
                <c:pt idx="4048">
                  <c:v>8088.8713378906295</c:v>
                </c:pt>
                <c:pt idx="4049">
                  <c:v>8090.9462890625</c:v>
                </c:pt>
                <c:pt idx="4050">
                  <c:v>8092.8952636718705</c:v>
                </c:pt>
                <c:pt idx="4051">
                  <c:v>8094.8439941406205</c:v>
                </c:pt>
                <c:pt idx="4052">
                  <c:v>8096.85595703125</c:v>
                </c:pt>
                <c:pt idx="4053">
                  <c:v>8098.86767578125</c:v>
                </c:pt>
                <c:pt idx="4054">
                  <c:v>8100.8898925781205</c:v>
                </c:pt>
                <c:pt idx="4055">
                  <c:v>8102.96484375</c:v>
                </c:pt>
                <c:pt idx="4056">
                  <c:v>8105.029296875</c:v>
                </c:pt>
                <c:pt idx="4057">
                  <c:v>8106.9658203125</c:v>
                </c:pt>
                <c:pt idx="4058">
                  <c:v>8108.8898925781205</c:v>
                </c:pt>
                <c:pt idx="4059">
                  <c:v>8110.8642578125</c:v>
                </c:pt>
                <c:pt idx="4060">
                  <c:v>8112.8759765625</c:v>
                </c:pt>
                <c:pt idx="4061">
                  <c:v>8114.900390625</c:v>
                </c:pt>
                <c:pt idx="4062">
                  <c:v>8116.9753417968795</c:v>
                </c:pt>
                <c:pt idx="4063">
                  <c:v>8118.974609375</c:v>
                </c:pt>
                <c:pt idx="4064">
                  <c:v>8120.8857421875</c:v>
                </c:pt>
                <c:pt idx="4065">
                  <c:v>8122.8701171875</c:v>
                </c:pt>
                <c:pt idx="4066">
                  <c:v>8124.9196777343705</c:v>
                </c:pt>
                <c:pt idx="4067">
                  <c:v>8126.9089355468705</c:v>
                </c:pt>
                <c:pt idx="4068">
                  <c:v>8128.8078613281295</c:v>
                </c:pt>
                <c:pt idx="4069">
                  <c:v>8130.8444824218795</c:v>
                </c:pt>
                <c:pt idx="4070">
                  <c:v>8132.9318847656295</c:v>
                </c:pt>
                <c:pt idx="4071">
                  <c:v>8134.91650390625</c:v>
                </c:pt>
                <c:pt idx="4072">
                  <c:v>8136.8527832031205</c:v>
                </c:pt>
                <c:pt idx="4073">
                  <c:v>8138.8645019531295</c:v>
                </c:pt>
                <c:pt idx="4074">
                  <c:v>8140.80078125</c:v>
                </c:pt>
                <c:pt idx="4075">
                  <c:v>8142.7648925781205</c:v>
                </c:pt>
                <c:pt idx="4076">
                  <c:v>8144.8271484375</c:v>
                </c:pt>
                <c:pt idx="4077">
                  <c:v>8146.8767089843795</c:v>
                </c:pt>
                <c:pt idx="4078">
                  <c:v>8148.8889160156205</c:v>
                </c:pt>
                <c:pt idx="4079">
                  <c:v>8150.8505859375</c:v>
                </c:pt>
                <c:pt idx="4080">
                  <c:v>8152.8623046875</c:v>
                </c:pt>
                <c:pt idx="4081">
                  <c:v>8154.8112792968795</c:v>
                </c:pt>
                <c:pt idx="4082">
                  <c:v>8156.9111328125</c:v>
                </c:pt>
                <c:pt idx="4083">
                  <c:v>8158.9482421875</c:v>
                </c:pt>
                <c:pt idx="4084">
                  <c:v>8160.7463378906295</c:v>
                </c:pt>
                <c:pt idx="4085">
                  <c:v>8162.85888671875</c:v>
                </c:pt>
                <c:pt idx="4086">
                  <c:v>8164.88330078125</c:v>
                </c:pt>
                <c:pt idx="4087">
                  <c:v>8166.79443359375</c:v>
                </c:pt>
                <c:pt idx="4088">
                  <c:v>8168.93212890625</c:v>
                </c:pt>
                <c:pt idx="4089">
                  <c:v>8170.9567871093705</c:v>
                </c:pt>
                <c:pt idx="4090">
                  <c:v>8172.8557128906295</c:v>
                </c:pt>
                <c:pt idx="4091">
                  <c:v>8174.8525390625</c:v>
                </c:pt>
                <c:pt idx="4092">
                  <c:v>8176.88720703125</c:v>
                </c:pt>
                <c:pt idx="4093">
                  <c:v>8178.80078125</c:v>
                </c:pt>
                <c:pt idx="4094">
                  <c:v>8180.8903808593795</c:v>
                </c:pt>
                <c:pt idx="4095">
                  <c:v>8182.95263671875</c:v>
                </c:pt>
                <c:pt idx="4096">
                  <c:v>8184.8386230468705</c:v>
                </c:pt>
                <c:pt idx="4097">
                  <c:v>8186.8254394531295</c:v>
                </c:pt>
                <c:pt idx="4098">
                  <c:v>8188.84765625</c:v>
                </c:pt>
                <c:pt idx="4099">
                  <c:v>8190.8972167968795</c:v>
                </c:pt>
                <c:pt idx="4100">
                  <c:v>8192.923828125</c:v>
                </c:pt>
                <c:pt idx="4101">
                  <c:v>8194.78515625</c:v>
                </c:pt>
                <c:pt idx="4102">
                  <c:v>8196.68408203125</c:v>
                </c:pt>
                <c:pt idx="4103">
                  <c:v>8198.66796875</c:v>
                </c:pt>
                <c:pt idx="4104">
                  <c:v>8200.76806640625</c:v>
                </c:pt>
                <c:pt idx="4105">
                  <c:v>8202.880859375</c:v>
                </c:pt>
                <c:pt idx="4106">
                  <c:v>8204.779296875</c:v>
                </c:pt>
                <c:pt idx="4107">
                  <c:v>8206.755859375</c:v>
                </c:pt>
                <c:pt idx="4108">
                  <c:v>8208.818359375</c:v>
                </c:pt>
                <c:pt idx="4109">
                  <c:v>8210.77978515625</c:v>
                </c:pt>
                <c:pt idx="4110">
                  <c:v>8212.7138671875</c:v>
                </c:pt>
                <c:pt idx="4111">
                  <c:v>8214.71337890625</c:v>
                </c:pt>
                <c:pt idx="4112">
                  <c:v>8216.7880859375</c:v>
                </c:pt>
                <c:pt idx="4113">
                  <c:v>8218.875</c:v>
                </c:pt>
                <c:pt idx="4114">
                  <c:v>8220.8388671875</c:v>
                </c:pt>
                <c:pt idx="4115">
                  <c:v>8222.85107421875</c:v>
                </c:pt>
                <c:pt idx="4116">
                  <c:v>8224.91357421875</c:v>
                </c:pt>
                <c:pt idx="4117">
                  <c:v>8226.873046875</c:v>
                </c:pt>
                <c:pt idx="4118">
                  <c:v>8228.84716796875</c:v>
                </c:pt>
                <c:pt idx="4119">
                  <c:v>8230.8359375</c:v>
                </c:pt>
                <c:pt idx="4120">
                  <c:v>8232.8603515625</c:v>
                </c:pt>
                <c:pt idx="4121">
                  <c:v>8234.85986328125</c:v>
                </c:pt>
                <c:pt idx="4122">
                  <c:v>8236.78369140625</c:v>
                </c:pt>
                <c:pt idx="4123">
                  <c:v>8238.83349609375</c:v>
                </c:pt>
                <c:pt idx="4124">
                  <c:v>8240.794921875</c:v>
                </c:pt>
                <c:pt idx="4125">
                  <c:v>8242.79150390625</c:v>
                </c:pt>
                <c:pt idx="4126">
                  <c:v>8244.87890625</c:v>
                </c:pt>
                <c:pt idx="4127">
                  <c:v>8246.767578125</c:v>
                </c:pt>
                <c:pt idx="4128">
                  <c:v>8248.75439453125</c:v>
                </c:pt>
                <c:pt idx="4129">
                  <c:v>8250.7890625</c:v>
                </c:pt>
                <c:pt idx="4130">
                  <c:v>8252.7607421875</c:v>
                </c:pt>
                <c:pt idx="4131">
                  <c:v>8254.78759765625</c:v>
                </c:pt>
                <c:pt idx="4132">
                  <c:v>8256.78955078125</c:v>
                </c:pt>
                <c:pt idx="4133">
                  <c:v>8258.8515625</c:v>
                </c:pt>
                <c:pt idx="4134">
                  <c:v>8260.9384765625</c:v>
                </c:pt>
                <c:pt idx="4135">
                  <c:v>8262.900390625</c:v>
                </c:pt>
                <c:pt idx="4136">
                  <c:v>8264.734375</c:v>
                </c:pt>
                <c:pt idx="4137">
                  <c:v>8266.67041015625</c:v>
                </c:pt>
                <c:pt idx="4138">
                  <c:v>8268.79736328125</c:v>
                </c:pt>
                <c:pt idx="4139">
                  <c:v>8270.82177734375</c:v>
                </c:pt>
                <c:pt idx="4140">
                  <c:v>8272.7333984375</c:v>
                </c:pt>
                <c:pt idx="4141">
                  <c:v>8274.7958984375</c:v>
                </c:pt>
                <c:pt idx="4142">
                  <c:v>8276.80517578125</c:v>
                </c:pt>
                <c:pt idx="4143">
                  <c:v>8278.8046875</c:v>
                </c:pt>
                <c:pt idx="4144">
                  <c:v>8280.8818359375</c:v>
                </c:pt>
                <c:pt idx="4145">
                  <c:v>8282.84326171875</c:v>
                </c:pt>
                <c:pt idx="4146">
                  <c:v>8284.767578125</c:v>
                </c:pt>
                <c:pt idx="4147">
                  <c:v>8286.72900390625</c:v>
                </c:pt>
                <c:pt idx="4148">
                  <c:v>8288.71533203125</c:v>
                </c:pt>
                <c:pt idx="4149">
                  <c:v>8290.75244140625</c:v>
                </c:pt>
                <c:pt idx="4150">
                  <c:v>8292.814453125</c:v>
                </c:pt>
                <c:pt idx="4151">
                  <c:v>8294.78857421875</c:v>
                </c:pt>
                <c:pt idx="4152">
                  <c:v>8296.73779296875</c:v>
                </c:pt>
                <c:pt idx="4153">
                  <c:v>8298.7373046875</c:v>
                </c:pt>
                <c:pt idx="4154">
                  <c:v>8300.73681640625</c:v>
                </c:pt>
                <c:pt idx="4155">
                  <c:v>8302.72119140625</c:v>
                </c:pt>
                <c:pt idx="4156">
                  <c:v>8304.71826171875</c:v>
                </c:pt>
                <c:pt idx="4157">
                  <c:v>8306.732421875</c:v>
                </c:pt>
                <c:pt idx="4158">
                  <c:v>8308.73388671875</c:v>
                </c:pt>
                <c:pt idx="4159">
                  <c:v>8310.7685546875</c:v>
                </c:pt>
                <c:pt idx="4160">
                  <c:v>8312.8056640625</c:v>
                </c:pt>
                <c:pt idx="4161">
                  <c:v>8314.70703125</c:v>
                </c:pt>
                <c:pt idx="4162">
                  <c:v>8316.68115234375</c:v>
                </c:pt>
                <c:pt idx="4163">
                  <c:v>8318.88134765625</c:v>
                </c:pt>
                <c:pt idx="4164">
                  <c:v>8320.994140625</c:v>
                </c:pt>
                <c:pt idx="4165">
                  <c:v>8322.8427734375</c:v>
                </c:pt>
                <c:pt idx="4166">
                  <c:v>8324.66552734375</c:v>
                </c:pt>
                <c:pt idx="4167">
                  <c:v>8326.68994140625</c:v>
                </c:pt>
                <c:pt idx="4168">
                  <c:v>8328.7626953125</c:v>
                </c:pt>
                <c:pt idx="4169">
                  <c:v>8330.73681640625</c:v>
                </c:pt>
                <c:pt idx="4170">
                  <c:v>8332.67529296875</c:v>
                </c:pt>
                <c:pt idx="4171">
                  <c:v>8334.59912109375</c:v>
                </c:pt>
                <c:pt idx="4172">
                  <c:v>8336.66162109375</c:v>
                </c:pt>
                <c:pt idx="4173">
                  <c:v>8338.81201171875</c:v>
                </c:pt>
                <c:pt idx="4174">
                  <c:v>8340.7333984375</c:v>
                </c:pt>
                <c:pt idx="4175">
                  <c:v>8342.6044921875</c:v>
                </c:pt>
                <c:pt idx="4176">
                  <c:v>8344.75732421875</c:v>
                </c:pt>
                <c:pt idx="4177">
                  <c:v>8346.771484375</c:v>
                </c:pt>
                <c:pt idx="4178">
                  <c:v>8348.64501953125</c:v>
                </c:pt>
                <c:pt idx="4179">
                  <c:v>8350.6572265625</c:v>
                </c:pt>
                <c:pt idx="4180">
                  <c:v>8352.74462890625</c:v>
                </c:pt>
                <c:pt idx="4181">
                  <c:v>8354.76904296875</c:v>
                </c:pt>
                <c:pt idx="4182">
                  <c:v>8356.7431640625</c:v>
                </c:pt>
                <c:pt idx="4183">
                  <c:v>8358.7294921875</c:v>
                </c:pt>
                <c:pt idx="4184">
                  <c:v>8360.640625</c:v>
                </c:pt>
                <c:pt idx="4185">
                  <c:v>8362.65283203125</c:v>
                </c:pt>
                <c:pt idx="4186">
                  <c:v>8364.740234375</c:v>
                </c:pt>
                <c:pt idx="4187">
                  <c:v>8366.6767578125</c:v>
                </c:pt>
                <c:pt idx="4188">
                  <c:v>8368.67578125</c:v>
                </c:pt>
                <c:pt idx="4189">
                  <c:v>8370.7001953125</c:v>
                </c:pt>
                <c:pt idx="4190">
                  <c:v>8372.59912109375</c:v>
                </c:pt>
                <c:pt idx="4191">
                  <c:v>8374.6865234375</c:v>
                </c:pt>
                <c:pt idx="4192">
                  <c:v>8376.7109375</c:v>
                </c:pt>
                <c:pt idx="4193">
                  <c:v>8378.64501953125</c:v>
                </c:pt>
                <c:pt idx="4194">
                  <c:v>8380.7451171875</c:v>
                </c:pt>
                <c:pt idx="4195">
                  <c:v>8382.75927734375</c:v>
                </c:pt>
                <c:pt idx="4196">
                  <c:v>8384.70849609375</c:v>
                </c:pt>
                <c:pt idx="4197">
                  <c:v>8386.64501953125</c:v>
                </c:pt>
                <c:pt idx="4198">
                  <c:v>8388.6689453125</c:v>
                </c:pt>
                <c:pt idx="4199">
                  <c:v>8390.73095703125</c:v>
                </c:pt>
                <c:pt idx="4200">
                  <c:v>8392.705078125</c:v>
                </c:pt>
                <c:pt idx="4201">
                  <c:v>8394.6669921875</c:v>
                </c:pt>
                <c:pt idx="4202">
                  <c:v>8396.654296875</c:v>
                </c:pt>
                <c:pt idx="4203">
                  <c:v>8398.69140625</c:v>
                </c:pt>
                <c:pt idx="4204">
                  <c:v>8400.6904296875</c:v>
                </c:pt>
                <c:pt idx="4205">
                  <c:v>8402.689453125</c:v>
                </c:pt>
                <c:pt idx="4206">
                  <c:v>8404.7138671875</c:v>
                </c:pt>
                <c:pt idx="4207">
                  <c:v>8406.70068359375</c:v>
                </c:pt>
                <c:pt idx="4208">
                  <c:v>8408.6748046875</c:v>
                </c:pt>
                <c:pt idx="4209">
                  <c:v>8410.7470703125</c:v>
                </c:pt>
                <c:pt idx="4210">
                  <c:v>8412.72119140625</c:v>
                </c:pt>
                <c:pt idx="4211">
                  <c:v>8414.66015625</c:v>
                </c:pt>
                <c:pt idx="4212">
                  <c:v>8416.7353515625</c:v>
                </c:pt>
                <c:pt idx="4213">
                  <c:v>8418.7216796875</c:v>
                </c:pt>
                <c:pt idx="4214">
                  <c:v>8420.65771484375</c:v>
                </c:pt>
                <c:pt idx="4215">
                  <c:v>8422.6953125</c:v>
                </c:pt>
                <c:pt idx="4216">
                  <c:v>8424.669921875</c:v>
                </c:pt>
                <c:pt idx="4217">
                  <c:v>8426.64404296875</c:v>
                </c:pt>
                <c:pt idx="4218">
                  <c:v>8428.71875</c:v>
                </c:pt>
                <c:pt idx="4219">
                  <c:v>8430.7177734375</c:v>
                </c:pt>
                <c:pt idx="4220">
                  <c:v>8432.67919921875</c:v>
                </c:pt>
                <c:pt idx="4221">
                  <c:v>8434.62841796875</c:v>
                </c:pt>
                <c:pt idx="4222">
                  <c:v>8436.57763671875</c:v>
                </c:pt>
                <c:pt idx="4223">
                  <c:v>8438.60205078125</c:v>
                </c:pt>
                <c:pt idx="4224">
                  <c:v>8440.638671875</c:v>
                </c:pt>
                <c:pt idx="4225">
                  <c:v>8442.62548828125</c:v>
                </c:pt>
                <c:pt idx="4226">
                  <c:v>8444.58740234375</c:v>
                </c:pt>
                <c:pt idx="4227">
                  <c:v>8446.6220703125</c:v>
                </c:pt>
                <c:pt idx="4228">
                  <c:v>8448.759765625</c:v>
                </c:pt>
                <c:pt idx="4229">
                  <c:v>8450.7109375</c:v>
                </c:pt>
                <c:pt idx="4230">
                  <c:v>8452.54638671875</c:v>
                </c:pt>
                <c:pt idx="4231">
                  <c:v>8454.59619140625</c:v>
                </c:pt>
                <c:pt idx="4232">
                  <c:v>8456.60595703125</c:v>
                </c:pt>
                <c:pt idx="4233">
                  <c:v>8458.60302734375</c:v>
                </c:pt>
                <c:pt idx="4234">
                  <c:v>8460.65478515625</c:v>
                </c:pt>
                <c:pt idx="4235">
                  <c:v>8462.65673828125</c:v>
                </c:pt>
                <c:pt idx="4236">
                  <c:v>8464.61865234375</c:v>
                </c:pt>
                <c:pt idx="4237">
                  <c:v>8466.54248046875</c:v>
                </c:pt>
                <c:pt idx="4238">
                  <c:v>8468.591796875</c:v>
                </c:pt>
                <c:pt idx="4239">
                  <c:v>8470.62841796875</c:v>
                </c:pt>
                <c:pt idx="4240">
                  <c:v>8472.66552734375</c:v>
                </c:pt>
                <c:pt idx="4241">
                  <c:v>8474.67724609375</c:v>
                </c:pt>
                <c:pt idx="4242">
                  <c:v>8476.5888671875</c:v>
                </c:pt>
                <c:pt idx="4243">
                  <c:v>8478.5634765625</c:v>
                </c:pt>
                <c:pt idx="4244">
                  <c:v>8480.6884765625</c:v>
                </c:pt>
                <c:pt idx="4245">
                  <c:v>8482.76318359375</c:v>
                </c:pt>
                <c:pt idx="4246">
                  <c:v>8484.609375</c:v>
                </c:pt>
                <c:pt idx="4247">
                  <c:v>8486.49560546875</c:v>
                </c:pt>
                <c:pt idx="4248">
                  <c:v>8488.6357421875</c:v>
                </c:pt>
                <c:pt idx="4249">
                  <c:v>8490.71044921875</c:v>
                </c:pt>
                <c:pt idx="4250">
                  <c:v>8492.646484375</c:v>
                </c:pt>
                <c:pt idx="4251">
                  <c:v>8494.68310546875</c:v>
                </c:pt>
                <c:pt idx="4252">
                  <c:v>8496.669921875</c:v>
                </c:pt>
                <c:pt idx="4253">
                  <c:v>8498.57958984375</c:v>
                </c:pt>
                <c:pt idx="4254">
                  <c:v>8500.50390625</c:v>
                </c:pt>
                <c:pt idx="4255">
                  <c:v>8502.56787109375</c:v>
                </c:pt>
                <c:pt idx="4256">
                  <c:v>8504.6044921875</c:v>
                </c:pt>
                <c:pt idx="4257">
                  <c:v>8506.5537109375</c:v>
                </c:pt>
                <c:pt idx="4258">
                  <c:v>8508.60107421875</c:v>
                </c:pt>
                <c:pt idx="4259">
                  <c:v>8510.587890625</c:v>
                </c:pt>
                <c:pt idx="4260">
                  <c:v>8512.61474609375</c:v>
                </c:pt>
                <c:pt idx="4261">
                  <c:v>8514.5888671875</c:v>
                </c:pt>
                <c:pt idx="4262">
                  <c:v>8516.57568359375</c:v>
                </c:pt>
                <c:pt idx="4263">
                  <c:v>8518.6630859375</c:v>
                </c:pt>
                <c:pt idx="4264">
                  <c:v>8520.6875</c:v>
                </c:pt>
                <c:pt idx="4265">
                  <c:v>8522.62158203125</c:v>
                </c:pt>
                <c:pt idx="4266">
                  <c:v>8524.6435546875</c:v>
                </c:pt>
                <c:pt idx="4267">
                  <c:v>8526.68310546875</c:v>
                </c:pt>
                <c:pt idx="4268">
                  <c:v>8528.634765625</c:v>
                </c:pt>
                <c:pt idx="4269">
                  <c:v>8530.58349609375</c:v>
                </c:pt>
                <c:pt idx="4270">
                  <c:v>8532.5576171875</c:v>
                </c:pt>
                <c:pt idx="4271">
                  <c:v>8534.5546875</c:v>
                </c:pt>
                <c:pt idx="4272">
                  <c:v>8536.59130859375</c:v>
                </c:pt>
                <c:pt idx="4273">
                  <c:v>8538.630859375</c:v>
                </c:pt>
                <c:pt idx="4274">
                  <c:v>8540.4794921875</c:v>
                </c:pt>
                <c:pt idx="4275">
                  <c:v>8542.51611328125</c:v>
                </c:pt>
                <c:pt idx="4276">
                  <c:v>8544.716796875</c:v>
                </c:pt>
                <c:pt idx="4277">
                  <c:v>8546.7392578125</c:v>
                </c:pt>
                <c:pt idx="4278">
                  <c:v>8548.625</c:v>
                </c:pt>
                <c:pt idx="4279">
                  <c:v>8550.513671875</c:v>
                </c:pt>
                <c:pt idx="4280">
                  <c:v>8552.51318359375</c:v>
                </c:pt>
                <c:pt idx="4281">
                  <c:v>8554.5751953125</c:v>
                </c:pt>
                <c:pt idx="4282">
                  <c:v>8556.57470703125</c:v>
                </c:pt>
                <c:pt idx="4283">
                  <c:v>8558.548828125</c:v>
                </c:pt>
                <c:pt idx="4284">
                  <c:v>8560.60888671875</c:v>
                </c:pt>
                <c:pt idx="4285">
                  <c:v>8562.62109375</c:v>
                </c:pt>
                <c:pt idx="4286">
                  <c:v>8564.58203125</c:v>
                </c:pt>
                <c:pt idx="4287">
                  <c:v>8566.51806640625</c:v>
                </c:pt>
                <c:pt idx="4288">
                  <c:v>8568.52001953125</c:v>
                </c:pt>
                <c:pt idx="4289">
                  <c:v>8570.63232421875</c:v>
                </c:pt>
                <c:pt idx="4290">
                  <c:v>8572.70703125</c:v>
                </c:pt>
                <c:pt idx="4291">
                  <c:v>8574.681640625</c:v>
                </c:pt>
                <c:pt idx="4292">
                  <c:v>8576.68115234375</c:v>
                </c:pt>
                <c:pt idx="4293">
                  <c:v>8578.642578125</c:v>
                </c:pt>
                <c:pt idx="4294">
                  <c:v>8580.5283203125</c:v>
                </c:pt>
                <c:pt idx="4295">
                  <c:v>8582.552734375</c:v>
                </c:pt>
                <c:pt idx="4296">
                  <c:v>8584.56494140625</c:v>
                </c:pt>
                <c:pt idx="4297">
                  <c:v>8586.61474609375</c:v>
                </c:pt>
                <c:pt idx="4298">
                  <c:v>8588.6748046875</c:v>
                </c:pt>
                <c:pt idx="4299">
                  <c:v>8590.54833984375</c:v>
                </c:pt>
                <c:pt idx="4300">
                  <c:v>8592.484375</c:v>
                </c:pt>
                <c:pt idx="4301">
                  <c:v>8594.5341796875</c:v>
                </c:pt>
                <c:pt idx="4302">
                  <c:v>8596.48583984375</c:v>
                </c:pt>
                <c:pt idx="4303">
                  <c:v>8598.51025390625</c:v>
                </c:pt>
                <c:pt idx="4304">
                  <c:v>8600.546875</c:v>
                </c:pt>
                <c:pt idx="4305">
                  <c:v>8602.49560546875</c:v>
                </c:pt>
                <c:pt idx="4306">
                  <c:v>8604.5205078125</c:v>
                </c:pt>
                <c:pt idx="4307">
                  <c:v>8606.51953125</c:v>
                </c:pt>
                <c:pt idx="4308">
                  <c:v>8608.50634765625</c:v>
                </c:pt>
                <c:pt idx="4309">
                  <c:v>8610.60693359375</c:v>
                </c:pt>
                <c:pt idx="4310">
                  <c:v>8612.64404296875</c:v>
                </c:pt>
                <c:pt idx="4311">
                  <c:v>8614.54248046875</c:v>
                </c:pt>
                <c:pt idx="4312">
                  <c:v>8616.42822265625</c:v>
                </c:pt>
                <c:pt idx="4313">
                  <c:v>8618.45263671875</c:v>
                </c:pt>
                <c:pt idx="4314">
                  <c:v>8620.59033203125</c:v>
                </c:pt>
                <c:pt idx="4315">
                  <c:v>8622.56494140625</c:v>
                </c:pt>
                <c:pt idx="4316">
                  <c:v>8624.4111328125</c:v>
                </c:pt>
                <c:pt idx="4317">
                  <c:v>8626.38232421875</c:v>
                </c:pt>
                <c:pt idx="4318">
                  <c:v>8628.54736328125</c:v>
                </c:pt>
                <c:pt idx="4319">
                  <c:v>8630.52392578125</c:v>
                </c:pt>
                <c:pt idx="4320">
                  <c:v>8632.4228515625</c:v>
                </c:pt>
                <c:pt idx="4321">
                  <c:v>8634.5732421875</c:v>
                </c:pt>
                <c:pt idx="4322">
                  <c:v>8636.66064453125</c:v>
                </c:pt>
                <c:pt idx="4323">
                  <c:v>8638.59716796875</c:v>
                </c:pt>
                <c:pt idx="4324">
                  <c:v>8640.5712890625</c:v>
                </c:pt>
                <c:pt idx="4325">
                  <c:v>8642.52001953125</c:v>
                </c:pt>
                <c:pt idx="4326">
                  <c:v>8644.494140625</c:v>
                </c:pt>
                <c:pt idx="4327">
                  <c:v>8646.51904296875</c:v>
                </c:pt>
                <c:pt idx="4328">
                  <c:v>8648.505859375</c:v>
                </c:pt>
                <c:pt idx="4329">
                  <c:v>8650.51513671875</c:v>
                </c:pt>
                <c:pt idx="4330">
                  <c:v>8652.57763671875</c:v>
                </c:pt>
                <c:pt idx="4331">
                  <c:v>8654.65478515625</c:v>
                </c:pt>
                <c:pt idx="4332">
                  <c:v>8656.61572265625</c:v>
                </c:pt>
                <c:pt idx="4333">
                  <c:v>8658.5146484375</c:v>
                </c:pt>
                <c:pt idx="4334">
                  <c:v>8660.52685546875</c:v>
                </c:pt>
                <c:pt idx="4335">
                  <c:v>8662.4482421875</c:v>
                </c:pt>
                <c:pt idx="4336">
                  <c:v>8664.36962890625</c:v>
                </c:pt>
                <c:pt idx="4337">
                  <c:v>8666.54736328125</c:v>
                </c:pt>
                <c:pt idx="4338">
                  <c:v>8668.64990234375</c:v>
                </c:pt>
                <c:pt idx="4339">
                  <c:v>8670.63671875</c:v>
                </c:pt>
                <c:pt idx="4340">
                  <c:v>8672.560546875</c:v>
                </c:pt>
                <c:pt idx="4341">
                  <c:v>8674.43408203125</c:v>
                </c:pt>
                <c:pt idx="4342">
                  <c:v>8676.3955078125</c:v>
                </c:pt>
                <c:pt idx="4343">
                  <c:v>8678.419921875</c:v>
                </c:pt>
                <c:pt idx="4344">
                  <c:v>8680.50732421875</c:v>
                </c:pt>
                <c:pt idx="4345">
                  <c:v>8682.50634765625</c:v>
                </c:pt>
                <c:pt idx="4346">
                  <c:v>8684.46826171875</c:v>
                </c:pt>
                <c:pt idx="4347">
                  <c:v>8686.5810546875</c:v>
                </c:pt>
                <c:pt idx="4348">
                  <c:v>8688.60546875</c:v>
                </c:pt>
                <c:pt idx="4349">
                  <c:v>8690.5419921875</c:v>
                </c:pt>
                <c:pt idx="4350">
                  <c:v>8692.453125</c:v>
                </c:pt>
                <c:pt idx="4351">
                  <c:v>8694.43994140625</c:v>
                </c:pt>
                <c:pt idx="4352">
                  <c:v>8696.501953125</c:v>
                </c:pt>
                <c:pt idx="4353">
                  <c:v>8698.6142578125</c:v>
                </c:pt>
                <c:pt idx="4354">
                  <c:v>8700.55078125</c:v>
                </c:pt>
                <c:pt idx="4355">
                  <c:v>8702.40966796875</c:v>
                </c:pt>
                <c:pt idx="4356">
                  <c:v>8704.42138671875</c:v>
                </c:pt>
                <c:pt idx="4357">
                  <c:v>8706.3828125</c:v>
                </c:pt>
                <c:pt idx="4358">
                  <c:v>8708.40771484375</c:v>
                </c:pt>
                <c:pt idx="4359">
                  <c:v>8710.4345703125</c:v>
                </c:pt>
                <c:pt idx="4360">
                  <c:v>8712.4208984375</c:v>
                </c:pt>
                <c:pt idx="4361">
                  <c:v>8714.4326171875</c:v>
                </c:pt>
                <c:pt idx="4362">
                  <c:v>8716.4296875</c:v>
                </c:pt>
                <c:pt idx="4363">
                  <c:v>8718.5419921875</c:v>
                </c:pt>
                <c:pt idx="4364">
                  <c:v>8720.56884765625</c:v>
                </c:pt>
                <c:pt idx="4365">
                  <c:v>8722.44287109375</c:v>
                </c:pt>
                <c:pt idx="4366">
                  <c:v>8724.49267578125</c:v>
                </c:pt>
                <c:pt idx="4367">
                  <c:v>8726.51708984375</c:v>
                </c:pt>
                <c:pt idx="4368">
                  <c:v>8728.45361328125</c:v>
                </c:pt>
                <c:pt idx="4369">
                  <c:v>8730.35205078125</c:v>
                </c:pt>
                <c:pt idx="4370">
                  <c:v>8732.40185546875</c:v>
                </c:pt>
                <c:pt idx="4371">
                  <c:v>8734.52734375</c:v>
                </c:pt>
                <c:pt idx="4372">
                  <c:v>8736.57666015625</c:v>
                </c:pt>
                <c:pt idx="4373">
                  <c:v>8738.5107421875</c:v>
                </c:pt>
                <c:pt idx="4374">
                  <c:v>8740.333984375</c:v>
                </c:pt>
                <c:pt idx="4375">
                  <c:v>8742.3857421875</c:v>
                </c:pt>
                <c:pt idx="4376">
                  <c:v>8744.54833984375</c:v>
                </c:pt>
                <c:pt idx="4377">
                  <c:v>8746.49755859375</c:v>
                </c:pt>
                <c:pt idx="4378">
                  <c:v>8748.44677734375</c:v>
                </c:pt>
                <c:pt idx="4379">
                  <c:v>8750.521484375</c:v>
                </c:pt>
                <c:pt idx="4380">
                  <c:v>8752.53369140625</c:v>
                </c:pt>
                <c:pt idx="4381">
                  <c:v>8754.45751953125</c:v>
                </c:pt>
                <c:pt idx="4382">
                  <c:v>8756.40625</c:v>
                </c:pt>
                <c:pt idx="4383">
                  <c:v>8758.46875</c:v>
                </c:pt>
                <c:pt idx="4384">
                  <c:v>8760.51806640625</c:v>
                </c:pt>
                <c:pt idx="4385">
                  <c:v>8762.642578125</c:v>
                </c:pt>
                <c:pt idx="4386">
                  <c:v>8764.56640625</c:v>
                </c:pt>
                <c:pt idx="4387">
                  <c:v>8766.32470703125</c:v>
                </c:pt>
                <c:pt idx="4388">
                  <c:v>8768.359375</c:v>
                </c:pt>
                <c:pt idx="4389">
                  <c:v>8770.58740234375</c:v>
                </c:pt>
                <c:pt idx="4390">
                  <c:v>8772.564453125</c:v>
                </c:pt>
                <c:pt idx="4391">
                  <c:v>8774.42529296875</c:v>
                </c:pt>
                <c:pt idx="4392">
                  <c:v>8776.46240234375</c:v>
                </c:pt>
                <c:pt idx="4393">
                  <c:v>8778.421875</c:v>
                </c:pt>
                <c:pt idx="4394">
                  <c:v>8780.43359375</c:v>
                </c:pt>
                <c:pt idx="4395">
                  <c:v>8782.5234375</c:v>
                </c:pt>
                <c:pt idx="4396">
                  <c:v>8784.421875</c:v>
                </c:pt>
                <c:pt idx="4397">
                  <c:v>8786.345703125</c:v>
                </c:pt>
                <c:pt idx="4398">
                  <c:v>8788.37060546875</c:v>
                </c:pt>
                <c:pt idx="4399">
                  <c:v>8790.48291015625</c:v>
                </c:pt>
                <c:pt idx="4400">
                  <c:v>8792.45703125</c:v>
                </c:pt>
                <c:pt idx="4401">
                  <c:v>8794.3681640625</c:v>
                </c:pt>
                <c:pt idx="4402">
                  <c:v>8796.42822265625</c:v>
                </c:pt>
                <c:pt idx="4403">
                  <c:v>8798.46533203125</c:v>
                </c:pt>
                <c:pt idx="4404">
                  <c:v>8800.37841796875</c:v>
                </c:pt>
                <c:pt idx="4405">
                  <c:v>8802.32763671875</c:v>
                </c:pt>
                <c:pt idx="4406">
                  <c:v>8804.43994140625</c:v>
                </c:pt>
                <c:pt idx="4407">
                  <c:v>8806.38671875</c:v>
                </c:pt>
                <c:pt idx="4408">
                  <c:v>8808.2734375</c:v>
                </c:pt>
                <c:pt idx="4409">
                  <c:v>8810.3603515625</c:v>
                </c:pt>
                <c:pt idx="4410">
                  <c:v>8812.4599609375</c:v>
                </c:pt>
                <c:pt idx="4411">
                  <c:v>8814.3740234375</c:v>
                </c:pt>
                <c:pt idx="4412">
                  <c:v>8816.36083984375</c:v>
                </c:pt>
                <c:pt idx="4413">
                  <c:v>8818.435546875</c:v>
                </c:pt>
                <c:pt idx="4414">
                  <c:v>8820.40966796875</c:v>
                </c:pt>
                <c:pt idx="4415">
                  <c:v>8822.3583984375</c:v>
                </c:pt>
                <c:pt idx="4416">
                  <c:v>8824.3828125</c:v>
                </c:pt>
                <c:pt idx="4417">
                  <c:v>8826.42041015625</c:v>
                </c:pt>
                <c:pt idx="4418">
                  <c:v>8828.4072265625</c:v>
                </c:pt>
                <c:pt idx="4419">
                  <c:v>8830.31787109375</c:v>
                </c:pt>
                <c:pt idx="4420">
                  <c:v>8832.35498046875</c:v>
                </c:pt>
                <c:pt idx="4421">
                  <c:v>8834.3544921875</c:v>
                </c:pt>
                <c:pt idx="4422">
                  <c:v>8836.32861328125</c:v>
                </c:pt>
                <c:pt idx="4423">
                  <c:v>8838.37841796875</c:v>
                </c:pt>
                <c:pt idx="4424">
                  <c:v>8840.3779296875</c:v>
                </c:pt>
                <c:pt idx="4425">
                  <c:v>8842.3896484375</c:v>
                </c:pt>
                <c:pt idx="4426">
                  <c:v>8844.4267578125</c:v>
                </c:pt>
                <c:pt idx="4427">
                  <c:v>8846.53955078125</c:v>
                </c:pt>
                <c:pt idx="4428">
                  <c:v>8848.513671875</c:v>
                </c:pt>
                <c:pt idx="4429">
                  <c:v>8850.38720703125</c:v>
                </c:pt>
                <c:pt idx="4430">
                  <c:v>8852.37353515625</c:v>
                </c:pt>
                <c:pt idx="4431">
                  <c:v>8854.4482421875</c:v>
                </c:pt>
                <c:pt idx="4432">
                  <c:v>8856.41015625</c:v>
                </c:pt>
                <c:pt idx="4433">
                  <c:v>8858.3212890625</c:v>
                </c:pt>
                <c:pt idx="4434">
                  <c:v>8860.3583984375</c:v>
                </c:pt>
                <c:pt idx="4435">
                  <c:v>8862.3076171875</c:v>
                </c:pt>
                <c:pt idx="4436">
                  <c:v>8864.33203125</c:v>
                </c:pt>
                <c:pt idx="4437">
                  <c:v>8866.31884765625</c:v>
                </c:pt>
                <c:pt idx="4438">
                  <c:v>8868.2802734375</c:v>
                </c:pt>
                <c:pt idx="4439">
                  <c:v>8870.35498046875</c:v>
                </c:pt>
                <c:pt idx="4440">
                  <c:v>8872.4150390625</c:v>
                </c:pt>
                <c:pt idx="4441">
                  <c:v>8874.45166015625</c:v>
                </c:pt>
                <c:pt idx="4442">
                  <c:v>8876.365234375</c:v>
                </c:pt>
                <c:pt idx="4443">
                  <c:v>8878.25146484375</c:v>
                </c:pt>
                <c:pt idx="4444">
                  <c:v>8880.30078125</c:v>
                </c:pt>
                <c:pt idx="4445">
                  <c:v>8882.3759765625</c:v>
                </c:pt>
                <c:pt idx="4446">
                  <c:v>8884.3505859375</c:v>
                </c:pt>
                <c:pt idx="4447">
                  <c:v>8886.296875</c:v>
                </c:pt>
                <c:pt idx="4448">
                  <c:v>8888.3212890625</c:v>
                </c:pt>
                <c:pt idx="4449">
                  <c:v>8890.34814453125</c:v>
                </c:pt>
                <c:pt idx="4450">
                  <c:v>8892.35986328125</c:v>
                </c:pt>
                <c:pt idx="4451">
                  <c:v>8894.34716796875</c:v>
                </c:pt>
                <c:pt idx="4452">
                  <c:v>8896.333984375</c:v>
                </c:pt>
                <c:pt idx="4453">
                  <c:v>8898.29296875</c:v>
                </c:pt>
                <c:pt idx="4454">
                  <c:v>8900.27978515625</c:v>
                </c:pt>
                <c:pt idx="4455">
                  <c:v>8902.41943359375</c:v>
                </c:pt>
                <c:pt idx="4456">
                  <c:v>8904.4189453125</c:v>
                </c:pt>
                <c:pt idx="4457">
                  <c:v>8906.3056640625</c:v>
                </c:pt>
                <c:pt idx="4458">
                  <c:v>8908.3427734375</c:v>
                </c:pt>
                <c:pt idx="4459">
                  <c:v>8910.40478515625</c:v>
                </c:pt>
                <c:pt idx="4460">
                  <c:v>8912.291015625</c:v>
                </c:pt>
                <c:pt idx="4461">
                  <c:v>8914.22705078125</c:v>
                </c:pt>
                <c:pt idx="4462">
                  <c:v>8916.32421875</c:v>
                </c:pt>
                <c:pt idx="4463">
                  <c:v>8918.43701171875</c:v>
                </c:pt>
                <c:pt idx="4464">
                  <c:v>8920.47607421875</c:v>
                </c:pt>
                <c:pt idx="4465">
                  <c:v>8922.32177734375</c:v>
                </c:pt>
                <c:pt idx="4466">
                  <c:v>8924.2587890625</c:v>
                </c:pt>
                <c:pt idx="4467">
                  <c:v>8926.298828125</c:v>
                </c:pt>
                <c:pt idx="4468">
                  <c:v>8928.2099609375</c:v>
                </c:pt>
                <c:pt idx="4469">
                  <c:v>8930.3974609375</c:v>
                </c:pt>
                <c:pt idx="4470">
                  <c:v>8932.421875</c:v>
                </c:pt>
                <c:pt idx="4471">
                  <c:v>8934.22998046875</c:v>
                </c:pt>
                <c:pt idx="4472">
                  <c:v>8936.25439453125</c:v>
                </c:pt>
                <c:pt idx="4473">
                  <c:v>8938.244140625</c:v>
                </c:pt>
                <c:pt idx="4474">
                  <c:v>8940.30419921875</c:v>
                </c:pt>
                <c:pt idx="4475">
                  <c:v>8942.328125</c:v>
                </c:pt>
                <c:pt idx="4476">
                  <c:v>8944.2919921875</c:v>
                </c:pt>
                <c:pt idx="4477">
                  <c:v>8946.32958984375</c:v>
                </c:pt>
                <c:pt idx="4478">
                  <c:v>8948.25341796875</c:v>
                </c:pt>
                <c:pt idx="4479">
                  <c:v>8950.2021484375</c:v>
                </c:pt>
                <c:pt idx="4480">
                  <c:v>8952.31201171875</c:v>
                </c:pt>
                <c:pt idx="4481">
                  <c:v>8954.3994140625</c:v>
                </c:pt>
                <c:pt idx="4482">
                  <c:v>8956.3134765625</c:v>
                </c:pt>
                <c:pt idx="4483">
                  <c:v>8958.27490234375</c:v>
                </c:pt>
                <c:pt idx="4484">
                  <c:v>8960.26171875</c:v>
                </c:pt>
                <c:pt idx="4485">
                  <c:v>8962.3115234375</c:v>
                </c:pt>
                <c:pt idx="4486">
                  <c:v>8964.3232421875</c:v>
                </c:pt>
                <c:pt idx="4487">
                  <c:v>8966.28466796875</c:v>
                </c:pt>
                <c:pt idx="4488">
                  <c:v>8968.2841796875</c:v>
                </c:pt>
                <c:pt idx="4489">
                  <c:v>8970.3212890625</c:v>
                </c:pt>
                <c:pt idx="4490">
                  <c:v>8972.37060546875</c:v>
                </c:pt>
                <c:pt idx="4491">
                  <c:v>8974.28173828125</c:v>
                </c:pt>
                <c:pt idx="4492">
                  <c:v>8976.29150390625</c:v>
                </c:pt>
                <c:pt idx="4493">
                  <c:v>8978.25341796875</c:v>
                </c:pt>
                <c:pt idx="4494">
                  <c:v>8980.267578125</c:v>
                </c:pt>
                <c:pt idx="4495">
                  <c:v>8982.25439453125</c:v>
                </c:pt>
                <c:pt idx="4496">
                  <c:v>8984.19091796875</c:v>
                </c:pt>
                <c:pt idx="4497">
                  <c:v>8986.29052734375</c:v>
                </c:pt>
                <c:pt idx="4498">
                  <c:v>8988.34033203125</c:v>
                </c:pt>
                <c:pt idx="4499">
                  <c:v>8990.18896484375</c:v>
                </c:pt>
                <c:pt idx="4500">
                  <c:v>8992.06201171875</c:v>
                </c:pt>
                <c:pt idx="4501">
                  <c:v>8994.048828125</c:v>
                </c:pt>
                <c:pt idx="4502">
                  <c:v>8996.19921875</c:v>
                </c:pt>
                <c:pt idx="4503">
                  <c:v>8998.29638671875</c:v>
                </c:pt>
                <c:pt idx="4504">
                  <c:v>9000.20556640625</c:v>
                </c:pt>
                <c:pt idx="4505">
                  <c:v>9002.169921875</c:v>
                </c:pt>
                <c:pt idx="4506">
                  <c:v>9004.234375</c:v>
                </c:pt>
                <c:pt idx="4507">
                  <c:v>9006.28369140625</c:v>
                </c:pt>
                <c:pt idx="4508">
                  <c:v>9008.20751953125</c:v>
                </c:pt>
                <c:pt idx="4509">
                  <c:v>9010.1943359375</c:v>
                </c:pt>
                <c:pt idx="4510">
                  <c:v>9012.1533203125</c:v>
                </c:pt>
                <c:pt idx="4511">
                  <c:v>9014.1650390625</c:v>
                </c:pt>
                <c:pt idx="4512">
                  <c:v>9016.19189453125</c:v>
                </c:pt>
                <c:pt idx="4513">
                  <c:v>9018.216796875</c:v>
                </c:pt>
                <c:pt idx="4514">
                  <c:v>9020.2666015625</c:v>
                </c:pt>
                <c:pt idx="4515">
                  <c:v>9022.24072265625</c:v>
                </c:pt>
                <c:pt idx="4516">
                  <c:v>9024.29052734375</c:v>
                </c:pt>
                <c:pt idx="4517">
                  <c:v>9026.23974609375</c:v>
                </c:pt>
                <c:pt idx="4518">
                  <c:v>9028.17578125</c:v>
                </c:pt>
                <c:pt idx="4519">
                  <c:v>9030.275390625</c:v>
                </c:pt>
                <c:pt idx="4520">
                  <c:v>9032.25</c:v>
                </c:pt>
                <c:pt idx="4521">
                  <c:v>9034.13623046875</c:v>
                </c:pt>
                <c:pt idx="4522">
                  <c:v>9036.13330078125</c:v>
                </c:pt>
                <c:pt idx="4523">
                  <c:v>9038.17041015625</c:v>
                </c:pt>
                <c:pt idx="4524">
                  <c:v>9040.22216796875</c:v>
                </c:pt>
                <c:pt idx="4525">
                  <c:v>9042.296875</c:v>
                </c:pt>
                <c:pt idx="4526">
                  <c:v>9044.2333984375</c:v>
                </c:pt>
                <c:pt idx="4527">
                  <c:v>9046.20751953125</c:v>
                </c:pt>
                <c:pt idx="4528">
                  <c:v>9048.3076171875</c:v>
                </c:pt>
                <c:pt idx="4529">
                  <c:v>9050.3701171875</c:v>
                </c:pt>
                <c:pt idx="4530">
                  <c:v>9052.3818359375</c:v>
                </c:pt>
                <c:pt idx="4531">
                  <c:v>9054.29248046875</c:v>
                </c:pt>
                <c:pt idx="4532">
                  <c:v>9056.21630859375</c:v>
                </c:pt>
                <c:pt idx="4533">
                  <c:v>9058.228515625</c:v>
                </c:pt>
                <c:pt idx="4534">
                  <c:v>9060.22802734375</c:v>
                </c:pt>
                <c:pt idx="4535">
                  <c:v>9062.1494140625</c:v>
                </c:pt>
                <c:pt idx="4536">
                  <c:v>9064.23681640625</c:v>
                </c:pt>
                <c:pt idx="4537">
                  <c:v>9066.32666015625</c:v>
                </c:pt>
                <c:pt idx="4538">
                  <c:v>9068.19775390625</c:v>
                </c:pt>
                <c:pt idx="4539">
                  <c:v>9070.28515625</c:v>
                </c:pt>
                <c:pt idx="4540">
                  <c:v>9072.28662109375</c:v>
                </c:pt>
                <c:pt idx="4541">
                  <c:v>9074.13525390625</c:v>
                </c:pt>
                <c:pt idx="4542">
                  <c:v>9076.1220703125</c:v>
                </c:pt>
                <c:pt idx="4543">
                  <c:v>9078.15869140625</c:v>
                </c:pt>
                <c:pt idx="4544">
                  <c:v>9080.1455078125</c:v>
                </c:pt>
                <c:pt idx="4545">
                  <c:v>9082.17041015625</c:v>
                </c:pt>
                <c:pt idx="4546">
                  <c:v>9084.2578125</c:v>
                </c:pt>
                <c:pt idx="4547">
                  <c:v>9086.19384765625</c:v>
                </c:pt>
                <c:pt idx="4548">
                  <c:v>9088.17822265625</c:v>
                </c:pt>
                <c:pt idx="4549">
                  <c:v>9090.29052734375</c:v>
                </c:pt>
                <c:pt idx="4550">
                  <c:v>9092.392578125</c:v>
                </c:pt>
                <c:pt idx="4551">
                  <c:v>9094.3017578125</c:v>
                </c:pt>
                <c:pt idx="4552">
                  <c:v>9096.23828125</c:v>
                </c:pt>
                <c:pt idx="4553">
                  <c:v>9098.2275390625</c:v>
                </c:pt>
                <c:pt idx="4554">
                  <c:v>9100.1240234375</c:v>
                </c:pt>
                <c:pt idx="4555">
                  <c:v>9102.09814453125</c:v>
                </c:pt>
                <c:pt idx="4556">
                  <c:v>9104.0869140625</c:v>
                </c:pt>
                <c:pt idx="4557">
                  <c:v>9106.22216796875</c:v>
                </c:pt>
                <c:pt idx="4558">
                  <c:v>9108.29736328125</c:v>
                </c:pt>
                <c:pt idx="4559">
                  <c:v>9110.18603515625</c:v>
                </c:pt>
                <c:pt idx="4560">
                  <c:v>9112.18505859375</c:v>
                </c:pt>
                <c:pt idx="4561">
                  <c:v>9114.171875</c:v>
                </c:pt>
                <c:pt idx="4562">
                  <c:v>9116.25927734375</c:v>
                </c:pt>
                <c:pt idx="4563">
                  <c:v>9118.25830078125</c:v>
                </c:pt>
                <c:pt idx="4564">
                  <c:v>9120.10693359375</c:v>
                </c:pt>
                <c:pt idx="4565">
                  <c:v>9122.1318359375</c:v>
                </c:pt>
                <c:pt idx="4566">
                  <c:v>9124.23193359375</c:v>
                </c:pt>
                <c:pt idx="4567">
                  <c:v>9126.255859375</c:v>
                </c:pt>
                <c:pt idx="4568">
                  <c:v>9128.16650390625</c:v>
                </c:pt>
                <c:pt idx="4569">
                  <c:v>9130.15380859375</c:v>
                </c:pt>
                <c:pt idx="4570">
                  <c:v>9132.166015625</c:v>
                </c:pt>
                <c:pt idx="4571">
                  <c:v>9134.10205078125</c:v>
                </c:pt>
                <c:pt idx="4572">
                  <c:v>9136.03857421875</c:v>
                </c:pt>
                <c:pt idx="4573">
                  <c:v>9138.00048828125</c:v>
                </c:pt>
                <c:pt idx="4574">
                  <c:v>9140.150390625</c:v>
                </c:pt>
                <c:pt idx="4575">
                  <c:v>9142.23779296875</c:v>
                </c:pt>
                <c:pt idx="4576">
                  <c:v>9144.1494140625</c:v>
                </c:pt>
                <c:pt idx="4577">
                  <c:v>9146.09814453125</c:v>
                </c:pt>
                <c:pt idx="4578">
                  <c:v>9148.09765625</c:v>
                </c:pt>
                <c:pt idx="4579">
                  <c:v>9150.08447265625</c:v>
                </c:pt>
                <c:pt idx="4580">
                  <c:v>9152.08349609375</c:v>
                </c:pt>
                <c:pt idx="4581">
                  <c:v>9154.18359375</c:v>
                </c:pt>
                <c:pt idx="4582">
                  <c:v>9156.1552734375</c:v>
                </c:pt>
                <c:pt idx="4583">
                  <c:v>9158.0791015625</c:v>
                </c:pt>
                <c:pt idx="4584">
                  <c:v>9160.14404296875</c:v>
                </c:pt>
                <c:pt idx="4585">
                  <c:v>9162.26904296875</c:v>
                </c:pt>
                <c:pt idx="4586">
                  <c:v>9164.19287109375</c:v>
                </c:pt>
                <c:pt idx="4587">
                  <c:v>9166.06396484375</c:v>
                </c:pt>
                <c:pt idx="4588">
                  <c:v>9168.2138671875</c:v>
                </c:pt>
                <c:pt idx="4589">
                  <c:v>9170.203125</c:v>
                </c:pt>
                <c:pt idx="4590">
                  <c:v>9172.0263671875</c:v>
                </c:pt>
                <c:pt idx="4591">
                  <c:v>9174.10107421875</c:v>
                </c:pt>
                <c:pt idx="4592">
                  <c:v>9176.1884765625</c:v>
                </c:pt>
                <c:pt idx="4593">
                  <c:v>9178.22509765625</c:v>
                </c:pt>
                <c:pt idx="4594">
                  <c:v>9180.14892578125</c:v>
                </c:pt>
                <c:pt idx="4595">
                  <c:v>9182.03564453125</c:v>
                </c:pt>
                <c:pt idx="4596">
                  <c:v>9184.14794921875</c:v>
                </c:pt>
                <c:pt idx="4597">
                  <c:v>9186.19775390625</c:v>
                </c:pt>
                <c:pt idx="4598">
                  <c:v>9188.0966796875</c:v>
                </c:pt>
                <c:pt idx="4599">
                  <c:v>9190.12060546875</c:v>
                </c:pt>
                <c:pt idx="4600">
                  <c:v>9192.1806640625</c:v>
                </c:pt>
                <c:pt idx="4601">
                  <c:v>9194.1298828125</c:v>
                </c:pt>
                <c:pt idx="4602">
                  <c:v>9196.03125</c:v>
                </c:pt>
                <c:pt idx="4603">
                  <c:v>9198.0302734375</c:v>
                </c:pt>
                <c:pt idx="4604">
                  <c:v>9200.1171875</c:v>
                </c:pt>
                <c:pt idx="4605">
                  <c:v>9202.2021484375</c:v>
                </c:pt>
                <c:pt idx="4606">
                  <c:v>9204.21435546875</c:v>
                </c:pt>
                <c:pt idx="4607">
                  <c:v>9206.11572265625</c:v>
                </c:pt>
                <c:pt idx="4608">
                  <c:v>9208.08984375</c:v>
                </c:pt>
                <c:pt idx="4609">
                  <c:v>9210.10205078125</c:v>
                </c:pt>
                <c:pt idx="4610">
                  <c:v>9212.05078125</c:v>
                </c:pt>
                <c:pt idx="4611">
                  <c:v>9214.08740234375</c:v>
                </c:pt>
                <c:pt idx="4612">
                  <c:v>9216.13720703125</c:v>
                </c:pt>
                <c:pt idx="4613">
                  <c:v>9218.14892578125</c:v>
                </c:pt>
                <c:pt idx="4614">
                  <c:v>9220.08544921875</c:v>
                </c:pt>
                <c:pt idx="4615">
                  <c:v>9221.984375</c:v>
                </c:pt>
                <c:pt idx="4616">
                  <c:v>9223.94580078125</c:v>
                </c:pt>
                <c:pt idx="4617">
                  <c:v>9225.9580078125</c:v>
                </c:pt>
                <c:pt idx="4618">
                  <c:v>9227.9951171875</c:v>
                </c:pt>
                <c:pt idx="4619">
                  <c:v>9230.0068359375</c:v>
                </c:pt>
                <c:pt idx="4620">
                  <c:v>9232.14453125</c:v>
                </c:pt>
                <c:pt idx="4621">
                  <c:v>9234.11865234375</c:v>
                </c:pt>
                <c:pt idx="4622">
                  <c:v>9236.017578125</c:v>
                </c:pt>
                <c:pt idx="4623">
                  <c:v>9238.09228515625</c:v>
                </c:pt>
                <c:pt idx="4624">
                  <c:v>9240.0537109375</c:v>
                </c:pt>
                <c:pt idx="4625">
                  <c:v>9242.06591796875</c:v>
                </c:pt>
                <c:pt idx="4626">
                  <c:v>9244.1533203125</c:v>
                </c:pt>
                <c:pt idx="4627">
                  <c:v>9246.11474609375</c:v>
                </c:pt>
                <c:pt idx="4628">
                  <c:v>9248.05126953125</c:v>
                </c:pt>
                <c:pt idx="4629">
                  <c:v>9250.09814453125</c:v>
                </c:pt>
                <c:pt idx="4630">
                  <c:v>9252.08447265625</c:v>
                </c:pt>
                <c:pt idx="4631">
                  <c:v>9254.01123046875</c:v>
                </c:pt>
                <c:pt idx="4632">
                  <c:v>9256.08642578125</c:v>
                </c:pt>
                <c:pt idx="4633">
                  <c:v>9257.99755859375</c:v>
                </c:pt>
                <c:pt idx="4634">
                  <c:v>9259.90869140625</c:v>
                </c:pt>
                <c:pt idx="4635">
                  <c:v>9261.970703125</c:v>
                </c:pt>
                <c:pt idx="4636">
                  <c:v>9264.03271484375</c:v>
                </c:pt>
                <c:pt idx="4637">
                  <c:v>9266.05712890625</c:v>
                </c:pt>
                <c:pt idx="4638">
                  <c:v>9267.943359375</c:v>
                </c:pt>
                <c:pt idx="4639">
                  <c:v>9269.94287109375</c:v>
                </c:pt>
                <c:pt idx="4640">
                  <c:v>9272.04296875</c:v>
                </c:pt>
                <c:pt idx="4641">
                  <c:v>9274.04248046875</c:v>
                </c:pt>
                <c:pt idx="4642">
                  <c:v>9276.04150390625</c:v>
                </c:pt>
                <c:pt idx="4643">
                  <c:v>9278.24169921875</c:v>
                </c:pt>
                <c:pt idx="4644">
                  <c:v>9280.314453125</c:v>
                </c:pt>
                <c:pt idx="4645">
                  <c:v>9282.21337890625</c:v>
                </c:pt>
                <c:pt idx="4646">
                  <c:v>9284.1494140625</c:v>
                </c:pt>
                <c:pt idx="4647">
                  <c:v>9286.11083984375</c:v>
                </c:pt>
                <c:pt idx="4648">
                  <c:v>9288.11279296875</c:v>
                </c:pt>
                <c:pt idx="4649">
                  <c:v>9290.099609375</c:v>
                </c:pt>
                <c:pt idx="4650">
                  <c:v>9292.07373046875</c:v>
                </c:pt>
                <c:pt idx="4651">
                  <c:v>9294.0478515625</c:v>
                </c:pt>
                <c:pt idx="4652">
                  <c:v>9296.0068359375</c:v>
                </c:pt>
                <c:pt idx="4653">
                  <c:v>9297.93115234375</c:v>
                </c:pt>
                <c:pt idx="4654">
                  <c:v>9299.94580078125</c:v>
                </c:pt>
                <c:pt idx="4655">
                  <c:v>9301.982421875</c:v>
                </c:pt>
                <c:pt idx="4656">
                  <c:v>9304.0947265625</c:v>
                </c:pt>
                <c:pt idx="4657">
                  <c:v>9306.08154296875</c:v>
                </c:pt>
                <c:pt idx="4658">
                  <c:v>9308.00537109375</c:v>
                </c:pt>
                <c:pt idx="4659">
                  <c:v>9310.1806640625</c:v>
                </c:pt>
                <c:pt idx="4660">
                  <c:v>9312.2177734375</c:v>
                </c:pt>
                <c:pt idx="4661">
                  <c:v>9314.12890625</c:v>
                </c:pt>
                <c:pt idx="4662">
                  <c:v>9316.01513671875</c:v>
                </c:pt>
                <c:pt idx="4663">
                  <c:v>9318.09033203125</c:v>
                </c:pt>
                <c:pt idx="4664">
                  <c:v>9320.17529296875</c:v>
                </c:pt>
                <c:pt idx="4665">
                  <c:v>9322.0234375</c:v>
                </c:pt>
                <c:pt idx="4666">
                  <c:v>9324.03759765625</c:v>
                </c:pt>
                <c:pt idx="4667">
                  <c:v>9325.94921875</c:v>
                </c:pt>
                <c:pt idx="4668">
                  <c:v>9327.84814453125</c:v>
                </c:pt>
                <c:pt idx="4669">
                  <c:v>9329.88525390625</c:v>
                </c:pt>
                <c:pt idx="4670">
                  <c:v>9331.97265625</c:v>
                </c:pt>
                <c:pt idx="4671">
                  <c:v>9334.09716796875</c:v>
                </c:pt>
                <c:pt idx="4672">
                  <c:v>9335.98095703125</c:v>
                </c:pt>
                <c:pt idx="4673">
                  <c:v>9337.94287109375</c:v>
                </c:pt>
                <c:pt idx="4674">
                  <c:v>9340.01953125</c:v>
                </c:pt>
                <c:pt idx="4675">
                  <c:v>9342.03125</c:v>
                </c:pt>
                <c:pt idx="4676">
                  <c:v>9343.96826171875</c:v>
                </c:pt>
                <c:pt idx="4677">
                  <c:v>9345.9931640625</c:v>
                </c:pt>
                <c:pt idx="4678">
                  <c:v>9348.11767578125</c:v>
                </c:pt>
                <c:pt idx="4679">
                  <c:v>9350.06640625</c:v>
                </c:pt>
                <c:pt idx="4680">
                  <c:v>9352.041015625</c:v>
                </c:pt>
                <c:pt idx="4681">
                  <c:v>9354.15380859375</c:v>
                </c:pt>
                <c:pt idx="4682">
                  <c:v>9356.2158203125</c:v>
                </c:pt>
                <c:pt idx="4683">
                  <c:v>9358.08935546875</c:v>
                </c:pt>
                <c:pt idx="4684">
                  <c:v>9359.98828125</c:v>
                </c:pt>
                <c:pt idx="4685">
                  <c:v>9362.0126953125</c:v>
                </c:pt>
                <c:pt idx="4686">
                  <c:v>9364.00927734375</c:v>
                </c:pt>
                <c:pt idx="4687">
                  <c:v>9365.9580078125</c:v>
                </c:pt>
                <c:pt idx="4688">
                  <c:v>9368.033203125</c:v>
                </c:pt>
                <c:pt idx="4689">
                  <c:v>9370.095703125</c:v>
                </c:pt>
                <c:pt idx="4690">
                  <c:v>9372.08203125</c:v>
                </c:pt>
                <c:pt idx="4691">
                  <c:v>9374.01806640625</c:v>
                </c:pt>
                <c:pt idx="4692">
                  <c:v>9375.89404296875</c:v>
                </c:pt>
                <c:pt idx="4693">
                  <c:v>9377.93115234375</c:v>
                </c:pt>
                <c:pt idx="4694">
                  <c:v>9379.98095703125</c:v>
                </c:pt>
                <c:pt idx="4695">
                  <c:v>9381.9931640625</c:v>
                </c:pt>
                <c:pt idx="4696">
                  <c:v>9383.92724609375</c:v>
                </c:pt>
                <c:pt idx="4697">
                  <c:v>9385.87646484375</c:v>
                </c:pt>
                <c:pt idx="4698">
                  <c:v>9387.92822265625</c:v>
                </c:pt>
                <c:pt idx="4699">
                  <c:v>9389.990234375</c:v>
                </c:pt>
                <c:pt idx="4700">
                  <c:v>9392.0654296875</c:v>
                </c:pt>
                <c:pt idx="4701">
                  <c:v>9394.0771484375</c:v>
                </c:pt>
                <c:pt idx="4702">
                  <c:v>9395.98828125</c:v>
                </c:pt>
                <c:pt idx="4703">
                  <c:v>9397.9248046875</c:v>
                </c:pt>
                <c:pt idx="4704">
                  <c:v>9399.921875</c:v>
                </c:pt>
                <c:pt idx="4705">
                  <c:v>9401.93359375</c:v>
                </c:pt>
                <c:pt idx="4706">
                  <c:v>9404.0205078125</c:v>
                </c:pt>
                <c:pt idx="4707">
                  <c:v>9406.0576171875</c:v>
                </c:pt>
                <c:pt idx="4708">
                  <c:v>9407.958984375</c:v>
                </c:pt>
                <c:pt idx="4709">
                  <c:v>9409.86767578125</c:v>
                </c:pt>
                <c:pt idx="4710">
                  <c:v>9411.955078125</c:v>
                </c:pt>
                <c:pt idx="4711">
                  <c:v>9413.9443359375</c:v>
                </c:pt>
                <c:pt idx="4712">
                  <c:v>9415.880859375</c:v>
                </c:pt>
                <c:pt idx="4713">
                  <c:v>9417.9306640625</c:v>
                </c:pt>
                <c:pt idx="4714">
                  <c:v>9420.01806640625</c:v>
                </c:pt>
                <c:pt idx="4715">
                  <c:v>9422.02978515625</c:v>
                </c:pt>
                <c:pt idx="4716">
                  <c:v>9424.02880859375</c:v>
                </c:pt>
                <c:pt idx="4717">
                  <c:v>9426.015625</c:v>
                </c:pt>
                <c:pt idx="4718">
                  <c:v>9427.91455078125</c:v>
                </c:pt>
                <c:pt idx="4719">
                  <c:v>9430.0400390625</c:v>
                </c:pt>
                <c:pt idx="4720">
                  <c:v>9432.1396484375</c:v>
                </c:pt>
                <c:pt idx="4721">
                  <c:v>9433.97509765625</c:v>
                </c:pt>
                <c:pt idx="4722">
                  <c:v>9435.974609375</c:v>
                </c:pt>
                <c:pt idx="4723">
                  <c:v>9437.98681640625</c:v>
                </c:pt>
                <c:pt idx="4724">
                  <c:v>9439.91064453125</c:v>
                </c:pt>
                <c:pt idx="4725">
                  <c:v>9442.02294921875</c:v>
                </c:pt>
                <c:pt idx="4726">
                  <c:v>9444.0224609375</c:v>
                </c:pt>
                <c:pt idx="4727">
                  <c:v>9445.83349609375</c:v>
                </c:pt>
                <c:pt idx="4728">
                  <c:v>9447.794921875</c:v>
                </c:pt>
                <c:pt idx="4729">
                  <c:v>9449.9072265625</c:v>
                </c:pt>
                <c:pt idx="4730">
                  <c:v>9451.87890625</c:v>
                </c:pt>
                <c:pt idx="4731">
                  <c:v>9453.8251953125</c:v>
                </c:pt>
                <c:pt idx="4732">
                  <c:v>9455.927734375</c:v>
                </c:pt>
                <c:pt idx="4733">
                  <c:v>9458.04296875</c:v>
                </c:pt>
                <c:pt idx="4734">
                  <c:v>9459.94140625</c:v>
                </c:pt>
                <c:pt idx="4735">
                  <c:v>9461.81494140625</c:v>
                </c:pt>
                <c:pt idx="4736">
                  <c:v>9463.85205078125</c:v>
                </c:pt>
                <c:pt idx="4737">
                  <c:v>9466.07763671875</c:v>
                </c:pt>
                <c:pt idx="4738">
                  <c:v>9468.1396484375</c:v>
                </c:pt>
                <c:pt idx="4739">
                  <c:v>9469.9375</c:v>
                </c:pt>
                <c:pt idx="4740">
                  <c:v>9471.798828125</c:v>
                </c:pt>
                <c:pt idx="4741">
                  <c:v>9473.7353515625</c:v>
                </c:pt>
                <c:pt idx="4742">
                  <c:v>9475.79736328125</c:v>
                </c:pt>
                <c:pt idx="4743">
                  <c:v>9477.935546875</c:v>
                </c:pt>
                <c:pt idx="4744">
                  <c:v>9479.998046875</c:v>
                </c:pt>
                <c:pt idx="4745">
                  <c:v>9481.9716796875</c:v>
                </c:pt>
                <c:pt idx="4746">
                  <c:v>9483.92041015625</c:v>
                </c:pt>
                <c:pt idx="4747">
                  <c:v>9485.919921875</c:v>
                </c:pt>
                <c:pt idx="4748">
                  <c:v>9487.982421875</c:v>
                </c:pt>
                <c:pt idx="4749">
                  <c:v>9489.9814453125</c:v>
                </c:pt>
                <c:pt idx="4750">
                  <c:v>9491.93017578125</c:v>
                </c:pt>
                <c:pt idx="4751">
                  <c:v>9493.9169921875</c:v>
                </c:pt>
                <c:pt idx="4752">
                  <c:v>9495.89111328125</c:v>
                </c:pt>
                <c:pt idx="4753">
                  <c:v>9497.82763671875</c:v>
                </c:pt>
                <c:pt idx="4754">
                  <c:v>9499.927734375</c:v>
                </c:pt>
                <c:pt idx="4755">
                  <c:v>9501.9375</c:v>
                </c:pt>
                <c:pt idx="4756">
                  <c:v>9503.8486328125</c:v>
                </c:pt>
                <c:pt idx="4757">
                  <c:v>9505.900390625</c:v>
                </c:pt>
                <c:pt idx="4758">
                  <c:v>9507.93798828125</c:v>
                </c:pt>
                <c:pt idx="4759">
                  <c:v>9509.86181640625</c:v>
                </c:pt>
                <c:pt idx="4760">
                  <c:v>9511.78564453125</c:v>
                </c:pt>
                <c:pt idx="4761">
                  <c:v>9513.873046875</c:v>
                </c:pt>
                <c:pt idx="4762">
                  <c:v>9515.83447265625</c:v>
                </c:pt>
                <c:pt idx="4763">
                  <c:v>9517.7685546875</c:v>
                </c:pt>
                <c:pt idx="4764">
                  <c:v>9519.79296875</c:v>
                </c:pt>
                <c:pt idx="4765">
                  <c:v>9521.8701171875</c:v>
                </c:pt>
                <c:pt idx="4766">
                  <c:v>9523.8818359375</c:v>
                </c:pt>
                <c:pt idx="4767">
                  <c:v>9525.86865234375</c:v>
                </c:pt>
                <c:pt idx="4768">
                  <c:v>9527.90576171875</c:v>
                </c:pt>
                <c:pt idx="4769">
                  <c:v>9529.7919921875</c:v>
                </c:pt>
                <c:pt idx="4770">
                  <c:v>9531.75390625</c:v>
                </c:pt>
                <c:pt idx="4771">
                  <c:v>9533.8916015625</c:v>
                </c:pt>
                <c:pt idx="4772">
                  <c:v>9535.95361328125</c:v>
                </c:pt>
                <c:pt idx="4773">
                  <c:v>9537.78955078125</c:v>
                </c:pt>
                <c:pt idx="4774">
                  <c:v>9539.7763671875</c:v>
                </c:pt>
                <c:pt idx="4775">
                  <c:v>9541.86376953125</c:v>
                </c:pt>
                <c:pt idx="4776">
                  <c:v>9543.8505859375</c:v>
                </c:pt>
                <c:pt idx="4777">
                  <c:v>9545.9501953125</c:v>
                </c:pt>
                <c:pt idx="4778">
                  <c:v>9547.99951171875</c:v>
                </c:pt>
                <c:pt idx="4779">
                  <c:v>9549.92333984375</c:v>
                </c:pt>
                <c:pt idx="4780">
                  <c:v>9551.8447265625</c:v>
                </c:pt>
                <c:pt idx="4781">
                  <c:v>9553.7412109375</c:v>
                </c:pt>
                <c:pt idx="4782">
                  <c:v>9555.7431640625</c:v>
                </c:pt>
                <c:pt idx="4783">
                  <c:v>9557.87060546875</c:v>
                </c:pt>
                <c:pt idx="4784">
                  <c:v>9559.89501953125</c:v>
                </c:pt>
                <c:pt idx="4785">
                  <c:v>9561.7685546875</c:v>
                </c:pt>
                <c:pt idx="4786">
                  <c:v>9563.74267578125</c:v>
                </c:pt>
                <c:pt idx="4787">
                  <c:v>9565.830078125</c:v>
                </c:pt>
                <c:pt idx="4788">
                  <c:v>9567.8017578125</c:v>
                </c:pt>
                <c:pt idx="4789">
                  <c:v>9569.8388671875</c:v>
                </c:pt>
                <c:pt idx="4790">
                  <c:v>9571.828125</c:v>
                </c:pt>
                <c:pt idx="4791">
                  <c:v>9573.78955078125</c:v>
                </c:pt>
                <c:pt idx="4792">
                  <c:v>9575.8515625</c:v>
                </c:pt>
                <c:pt idx="4793">
                  <c:v>9577.76318359375</c:v>
                </c:pt>
                <c:pt idx="4794">
                  <c:v>9579.73779296875</c:v>
                </c:pt>
                <c:pt idx="4795">
                  <c:v>9581.7998046875</c:v>
                </c:pt>
                <c:pt idx="4796">
                  <c:v>9583.798828125</c:v>
                </c:pt>
                <c:pt idx="4797">
                  <c:v>9585.748046875</c:v>
                </c:pt>
                <c:pt idx="4798">
                  <c:v>9587.74755859375</c:v>
                </c:pt>
                <c:pt idx="4799">
                  <c:v>9589.7568359375</c:v>
                </c:pt>
                <c:pt idx="4800">
                  <c:v>9591.71826171875</c:v>
                </c:pt>
                <c:pt idx="4801">
                  <c:v>9593.732421875</c:v>
                </c:pt>
                <c:pt idx="4802">
                  <c:v>9595.81982421875</c:v>
                </c:pt>
                <c:pt idx="4803">
                  <c:v>9597.91748046875</c:v>
                </c:pt>
                <c:pt idx="4804">
                  <c:v>9599.84130859375</c:v>
                </c:pt>
                <c:pt idx="4805">
                  <c:v>9601.767578125</c:v>
                </c:pt>
                <c:pt idx="4806">
                  <c:v>9603.88037109375</c:v>
                </c:pt>
                <c:pt idx="4807">
                  <c:v>9605.9150390625</c:v>
                </c:pt>
                <c:pt idx="4808">
                  <c:v>9607.826171875</c:v>
                </c:pt>
                <c:pt idx="4809">
                  <c:v>9609.7900390625</c:v>
                </c:pt>
                <c:pt idx="4810">
                  <c:v>9611.83935546875</c:v>
                </c:pt>
                <c:pt idx="4811">
                  <c:v>9613.8134765625</c:v>
                </c:pt>
                <c:pt idx="4812">
                  <c:v>9615.82568359375</c:v>
                </c:pt>
                <c:pt idx="4813">
                  <c:v>9617.8876953125</c:v>
                </c:pt>
                <c:pt idx="4814">
                  <c:v>9619.8369140625</c:v>
                </c:pt>
                <c:pt idx="4815">
                  <c:v>9621.7861328125</c:v>
                </c:pt>
                <c:pt idx="4816">
                  <c:v>9623.73486328125</c:v>
                </c:pt>
                <c:pt idx="4817">
                  <c:v>9625.708984375</c:v>
                </c:pt>
                <c:pt idx="4818">
                  <c:v>9627.7333984375</c:v>
                </c:pt>
                <c:pt idx="4819">
                  <c:v>9629.755859375</c:v>
                </c:pt>
                <c:pt idx="4820">
                  <c:v>9631.74267578125</c:v>
                </c:pt>
                <c:pt idx="4821">
                  <c:v>9633.744140625</c:v>
                </c:pt>
                <c:pt idx="4822">
                  <c:v>9635.74365234375</c:v>
                </c:pt>
                <c:pt idx="4823">
                  <c:v>9637.78076171875</c:v>
                </c:pt>
                <c:pt idx="4824">
                  <c:v>9639.8681640625</c:v>
                </c:pt>
                <c:pt idx="4825">
                  <c:v>9641.892578125</c:v>
                </c:pt>
                <c:pt idx="4826">
                  <c:v>9643.8388671875</c:v>
                </c:pt>
                <c:pt idx="4827">
                  <c:v>9645.83544921875</c:v>
                </c:pt>
                <c:pt idx="4828">
                  <c:v>9647.83740234375</c:v>
                </c:pt>
                <c:pt idx="4829">
                  <c:v>9649.82470703125</c:v>
                </c:pt>
                <c:pt idx="4830">
                  <c:v>9651.798828125</c:v>
                </c:pt>
                <c:pt idx="4831">
                  <c:v>9653.7626953125</c:v>
                </c:pt>
                <c:pt idx="4832">
                  <c:v>9655.73681640625</c:v>
                </c:pt>
                <c:pt idx="4833">
                  <c:v>9657.7236328125</c:v>
                </c:pt>
                <c:pt idx="4834">
                  <c:v>9659.748046875</c:v>
                </c:pt>
                <c:pt idx="4835">
                  <c:v>9661.78271484375</c:v>
                </c:pt>
                <c:pt idx="4836">
                  <c:v>9663.744140625</c:v>
                </c:pt>
                <c:pt idx="4837">
                  <c:v>9665.67041015625</c:v>
                </c:pt>
                <c:pt idx="4838">
                  <c:v>9667.74560546875</c:v>
                </c:pt>
                <c:pt idx="4839">
                  <c:v>9669.87060546875</c:v>
                </c:pt>
                <c:pt idx="4840">
                  <c:v>9671.806640625</c:v>
                </c:pt>
                <c:pt idx="4841">
                  <c:v>9673.8056640625</c:v>
                </c:pt>
                <c:pt idx="4842">
                  <c:v>9675.89306640625</c:v>
                </c:pt>
                <c:pt idx="4843">
                  <c:v>9677.85498046875</c:v>
                </c:pt>
                <c:pt idx="4844">
                  <c:v>9679.76416015625</c:v>
                </c:pt>
                <c:pt idx="4845">
                  <c:v>9681.73583984375</c:v>
                </c:pt>
                <c:pt idx="4846">
                  <c:v>9683.71240234375</c:v>
                </c:pt>
                <c:pt idx="4847">
                  <c:v>9685.72705078125</c:v>
                </c:pt>
                <c:pt idx="4848">
                  <c:v>9687.8017578125</c:v>
                </c:pt>
                <c:pt idx="4849">
                  <c:v>9689.77587890625</c:v>
                </c:pt>
                <c:pt idx="4850">
                  <c:v>9691.80029296875</c:v>
                </c:pt>
                <c:pt idx="4851">
                  <c:v>9693.65869140625</c:v>
                </c:pt>
                <c:pt idx="4852">
                  <c:v>9695.67041015625</c:v>
                </c:pt>
                <c:pt idx="4853">
                  <c:v>9697.7978515625</c:v>
                </c:pt>
                <c:pt idx="4854">
                  <c:v>9699.72216796875</c:v>
                </c:pt>
                <c:pt idx="4855">
                  <c:v>9701.658203125</c:v>
                </c:pt>
                <c:pt idx="4856">
                  <c:v>9703.669921875</c:v>
                </c:pt>
                <c:pt idx="4857">
                  <c:v>9705.79541015625</c:v>
                </c:pt>
                <c:pt idx="4858">
                  <c:v>9707.89501953125</c:v>
                </c:pt>
                <c:pt idx="4859">
                  <c:v>9709.8564453125</c:v>
                </c:pt>
                <c:pt idx="4860">
                  <c:v>9711.66748046875</c:v>
                </c:pt>
                <c:pt idx="4861">
                  <c:v>9713.6416015625</c:v>
                </c:pt>
                <c:pt idx="4862">
                  <c:v>9715.74169921875</c:v>
                </c:pt>
                <c:pt idx="4863">
                  <c:v>9717.69091796875</c:v>
                </c:pt>
                <c:pt idx="4864">
                  <c:v>9719.64990234375</c:v>
                </c:pt>
                <c:pt idx="4865">
                  <c:v>9721.63427734375</c:v>
                </c:pt>
                <c:pt idx="4866">
                  <c:v>9723.67333984375</c:v>
                </c:pt>
                <c:pt idx="4867">
                  <c:v>9725.75048828125</c:v>
                </c:pt>
                <c:pt idx="4868">
                  <c:v>9727.81298828125</c:v>
                </c:pt>
                <c:pt idx="4869">
                  <c:v>9729.787109375</c:v>
                </c:pt>
                <c:pt idx="4870">
                  <c:v>9731.72119140625</c:v>
                </c:pt>
                <c:pt idx="4871">
                  <c:v>9733.77099609375</c:v>
                </c:pt>
                <c:pt idx="4872">
                  <c:v>9735.76025390625</c:v>
                </c:pt>
                <c:pt idx="4873">
                  <c:v>9737.85986328125</c:v>
                </c:pt>
                <c:pt idx="4874">
                  <c:v>9739.9345703125</c:v>
                </c:pt>
                <c:pt idx="4875">
                  <c:v>9741.80810546875</c:v>
                </c:pt>
                <c:pt idx="4876">
                  <c:v>9743.73193359375</c:v>
                </c:pt>
                <c:pt idx="4877">
                  <c:v>9745.6533203125</c:v>
                </c:pt>
                <c:pt idx="4878">
                  <c:v>9747.6650390625</c:v>
                </c:pt>
                <c:pt idx="4879">
                  <c:v>9749.6923828125</c:v>
                </c:pt>
                <c:pt idx="4880">
                  <c:v>9751.7294921875</c:v>
                </c:pt>
                <c:pt idx="4881">
                  <c:v>9753.7412109375</c:v>
                </c:pt>
                <c:pt idx="4882">
                  <c:v>9755.65283203125</c:v>
                </c:pt>
                <c:pt idx="4883">
                  <c:v>9757.67724609375</c:v>
                </c:pt>
                <c:pt idx="4884">
                  <c:v>9759.7138671875</c:v>
                </c:pt>
                <c:pt idx="4885">
                  <c:v>9761.6376953125</c:v>
                </c:pt>
                <c:pt idx="4886">
                  <c:v>9763.6220703125</c:v>
                </c:pt>
                <c:pt idx="4887">
                  <c:v>9765.68408203125</c:v>
                </c:pt>
                <c:pt idx="4888">
                  <c:v>9767.7109375</c:v>
                </c:pt>
                <c:pt idx="4889">
                  <c:v>9769.69775390625</c:v>
                </c:pt>
                <c:pt idx="4890">
                  <c:v>9771.697265625</c:v>
                </c:pt>
                <c:pt idx="4891">
                  <c:v>9773.7470703125</c:v>
                </c:pt>
                <c:pt idx="4892">
                  <c:v>9775.7587890625</c:v>
                </c:pt>
                <c:pt idx="4893">
                  <c:v>9777.7705078125</c:v>
                </c:pt>
                <c:pt idx="4894">
                  <c:v>9779.794921875</c:v>
                </c:pt>
                <c:pt idx="4895">
                  <c:v>9781.79443359375</c:v>
                </c:pt>
                <c:pt idx="4896">
                  <c:v>9783.84423828125</c:v>
                </c:pt>
                <c:pt idx="4897">
                  <c:v>9785.7783203125</c:v>
                </c:pt>
                <c:pt idx="4898">
                  <c:v>9787.7529296875</c:v>
                </c:pt>
                <c:pt idx="4899">
                  <c:v>9789.716796875</c:v>
                </c:pt>
                <c:pt idx="4900">
                  <c:v>9791.703125</c:v>
                </c:pt>
                <c:pt idx="4901">
                  <c:v>9793.8154296875</c:v>
                </c:pt>
                <c:pt idx="4902">
                  <c:v>9795.72705078125</c:v>
                </c:pt>
                <c:pt idx="4903">
                  <c:v>9797.638671875</c:v>
                </c:pt>
                <c:pt idx="4904">
                  <c:v>9799.650390625</c:v>
                </c:pt>
                <c:pt idx="4905">
                  <c:v>9801.662109375</c:v>
                </c:pt>
                <c:pt idx="4906">
                  <c:v>9803.646484375</c:v>
                </c:pt>
                <c:pt idx="4907">
                  <c:v>9805.64599609375</c:v>
                </c:pt>
                <c:pt idx="4908">
                  <c:v>9807.66015625</c:v>
                </c:pt>
                <c:pt idx="4909">
                  <c:v>9809.63427734375</c:v>
                </c:pt>
                <c:pt idx="4910">
                  <c:v>9811.59619140625</c:v>
                </c:pt>
                <c:pt idx="4911">
                  <c:v>9813.58056640625</c:v>
                </c:pt>
                <c:pt idx="4912">
                  <c:v>9815.60498046875</c:v>
                </c:pt>
                <c:pt idx="4913">
                  <c:v>9817.70751953125</c:v>
                </c:pt>
                <c:pt idx="4914">
                  <c:v>9819.681640625</c:v>
                </c:pt>
                <c:pt idx="4915">
                  <c:v>9821.64306640625</c:v>
                </c:pt>
                <c:pt idx="4916">
                  <c:v>9823.68017578125</c:v>
                </c:pt>
                <c:pt idx="4917">
                  <c:v>9825.7421875</c:v>
                </c:pt>
                <c:pt idx="4918">
                  <c:v>9827.73876953125</c:v>
                </c:pt>
                <c:pt idx="4919">
                  <c:v>9829.625</c:v>
                </c:pt>
                <c:pt idx="4920">
                  <c:v>9831.67724609375</c:v>
                </c:pt>
                <c:pt idx="4921">
                  <c:v>9833.6640625</c:v>
                </c:pt>
                <c:pt idx="4922">
                  <c:v>9835.6630859375</c:v>
                </c:pt>
                <c:pt idx="4923">
                  <c:v>9837.69775390625</c:v>
                </c:pt>
                <c:pt idx="4924">
                  <c:v>9839.67236328125</c:v>
                </c:pt>
                <c:pt idx="4925">
                  <c:v>9841.63623046875</c:v>
                </c:pt>
                <c:pt idx="4926">
                  <c:v>9843.54736328125</c:v>
                </c:pt>
                <c:pt idx="4927">
                  <c:v>9845.57177734375</c:v>
                </c:pt>
                <c:pt idx="4928">
                  <c:v>9847.6591796875</c:v>
                </c:pt>
                <c:pt idx="4929">
                  <c:v>9849.65869140625</c:v>
                </c:pt>
                <c:pt idx="4930">
                  <c:v>9851.6201171875</c:v>
                </c:pt>
                <c:pt idx="4931">
                  <c:v>9853.72021484375</c:v>
                </c:pt>
                <c:pt idx="4932">
                  <c:v>9855.8076171875</c:v>
                </c:pt>
                <c:pt idx="4933">
                  <c:v>9857.76904296875</c:v>
                </c:pt>
                <c:pt idx="4934">
                  <c:v>9859.6552734375</c:v>
                </c:pt>
                <c:pt idx="4935">
                  <c:v>9861.591796875</c:v>
                </c:pt>
                <c:pt idx="4936">
                  <c:v>9863.6162109375</c:v>
                </c:pt>
                <c:pt idx="4937">
                  <c:v>9865.6533203125</c:v>
                </c:pt>
                <c:pt idx="4938">
                  <c:v>9867.61474609375</c:v>
                </c:pt>
                <c:pt idx="4939">
                  <c:v>9869.6513671875</c:v>
                </c:pt>
                <c:pt idx="4940">
                  <c:v>9871.6259765625</c:v>
                </c:pt>
                <c:pt idx="4941">
                  <c:v>9873.52490234375</c:v>
                </c:pt>
                <c:pt idx="4942">
                  <c:v>9875.60986328125</c:v>
                </c:pt>
                <c:pt idx="4943">
                  <c:v>9877.6220703125</c:v>
                </c:pt>
                <c:pt idx="4944">
                  <c:v>9879.52294921875</c:v>
                </c:pt>
                <c:pt idx="4945">
                  <c:v>9881.572265625</c:v>
                </c:pt>
                <c:pt idx="4946">
                  <c:v>9883.5966796875</c:v>
                </c:pt>
                <c:pt idx="4947">
                  <c:v>9885.6083984375</c:v>
                </c:pt>
                <c:pt idx="4948">
                  <c:v>9887.63037109375</c:v>
                </c:pt>
                <c:pt idx="4949">
                  <c:v>9889.62744140625</c:v>
                </c:pt>
                <c:pt idx="4950">
                  <c:v>9891.66455078125</c:v>
                </c:pt>
                <c:pt idx="4951">
                  <c:v>9893.5908203125</c:v>
                </c:pt>
                <c:pt idx="4952">
                  <c:v>9895.61767578125</c:v>
                </c:pt>
                <c:pt idx="4953">
                  <c:v>9897.591796875</c:v>
                </c:pt>
                <c:pt idx="4954">
                  <c:v>9899.54052734375</c:v>
                </c:pt>
                <c:pt idx="4955">
                  <c:v>9901.5400390625</c:v>
                </c:pt>
                <c:pt idx="4956">
                  <c:v>9903.501953125</c:v>
                </c:pt>
                <c:pt idx="4957">
                  <c:v>9905.53857421875</c:v>
                </c:pt>
                <c:pt idx="4958">
                  <c:v>9907.57568359375</c:v>
                </c:pt>
                <c:pt idx="4959">
                  <c:v>9909.587890625</c:v>
                </c:pt>
                <c:pt idx="4960">
                  <c:v>9911.66259765625</c:v>
                </c:pt>
                <c:pt idx="4961">
                  <c:v>9913.697265625</c:v>
                </c:pt>
                <c:pt idx="4962">
                  <c:v>9915.59619140625</c:v>
                </c:pt>
                <c:pt idx="4963">
                  <c:v>9917.56005859375</c:v>
                </c:pt>
                <c:pt idx="4964">
                  <c:v>9919.583984375</c:v>
                </c:pt>
                <c:pt idx="4965">
                  <c:v>9921.58349609375</c:v>
                </c:pt>
                <c:pt idx="4966">
                  <c:v>9923.57080078125</c:v>
                </c:pt>
                <c:pt idx="4967">
                  <c:v>9925.58251953125</c:v>
                </c:pt>
                <c:pt idx="4968">
                  <c:v>9927.61962890625</c:v>
                </c:pt>
                <c:pt idx="4969">
                  <c:v>9929.654296875</c:v>
                </c:pt>
                <c:pt idx="4970">
                  <c:v>9931.52734375</c:v>
                </c:pt>
                <c:pt idx="4971">
                  <c:v>9933.47900390625</c:v>
                </c:pt>
                <c:pt idx="4972">
                  <c:v>9935.591796875</c:v>
                </c:pt>
                <c:pt idx="4973">
                  <c:v>9937.55322265625</c:v>
                </c:pt>
                <c:pt idx="4974">
                  <c:v>9939.59033203125</c:v>
                </c:pt>
                <c:pt idx="4975">
                  <c:v>9941.62744140625</c:v>
                </c:pt>
                <c:pt idx="4976">
                  <c:v>9943.6142578125</c:v>
                </c:pt>
                <c:pt idx="4977">
                  <c:v>9945.67626953125</c:v>
                </c:pt>
                <c:pt idx="4978">
                  <c:v>9947.57470703125</c:v>
                </c:pt>
                <c:pt idx="4979">
                  <c:v>9949.41064453125</c:v>
                </c:pt>
                <c:pt idx="4980">
                  <c:v>9951.47314453125</c:v>
                </c:pt>
                <c:pt idx="4981">
                  <c:v>9953.5859375</c:v>
                </c:pt>
                <c:pt idx="4982">
                  <c:v>9955.59521484375</c:v>
                </c:pt>
                <c:pt idx="4983">
                  <c:v>9957.60693359375</c:v>
                </c:pt>
                <c:pt idx="4984">
                  <c:v>9959.58349609375</c:v>
                </c:pt>
                <c:pt idx="4985">
                  <c:v>9961.62060546875</c:v>
                </c:pt>
                <c:pt idx="4986">
                  <c:v>9963.64501953125</c:v>
                </c:pt>
                <c:pt idx="4987">
                  <c:v>9965.55615234375</c:v>
                </c:pt>
                <c:pt idx="4988">
                  <c:v>9967.45263671875</c:v>
                </c:pt>
                <c:pt idx="4989">
                  <c:v>9969.4521484375</c:v>
                </c:pt>
                <c:pt idx="4990">
                  <c:v>9971.6044921875</c:v>
                </c:pt>
                <c:pt idx="4991">
                  <c:v>9973.65380859375</c:v>
                </c:pt>
                <c:pt idx="4992">
                  <c:v>9975.69091796875</c:v>
                </c:pt>
                <c:pt idx="4993">
                  <c:v>9977.728515625</c:v>
                </c:pt>
                <c:pt idx="4994">
                  <c:v>9979.6025390625</c:v>
                </c:pt>
                <c:pt idx="4995">
                  <c:v>9981.5263671875</c:v>
                </c:pt>
                <c:pt idx="4996">
                  <c:v>9983.56298828125</c:v>
                </c:pt>
                <c:pt idx="4997">
                  <c:v>9985.57470703125</c:v>
                </c:pt>
                <c:pt idx="4998">
                  <c:v>9987.49853515625</c:v>
                </c:pt>
                <c:pt idx="4999">
                  <c:v>9989.43505859375</c:v>
                </c:pt>
                <c:pt idx="5000">
                  <c:v>9991.396484375</c:v>
                </c:pt>
                <c:pt idx="5001">
                  <c:v>9993.40576171875</c:v>
                </c:pt>
                <c:pt idx="5002">
                  <c:v>9995.46826171875</c:v>
                </c:pt>
                <c:pt idx="5003">
                  <c:v>9997.44482421875</c:v>
                </c:pt>
                <c:pt idx="5004">
                  <c:v>9999.50732421875</c:v>
                </c:pt>
                <c:pt idx="5005">
                  <c:v>10001.606933593799</c:v>
                </c:pt>
                <c:pt idx="5006">
                  <c:v>10003.568359375</c:v>
                </c:pt>
                <c:pt idx="5007">
                  <c:v>10005.593261718701</c:v>
                </c:pt>
                <c:pt idx="5008">
                  <c:v>10007.579589843799</c:v>
                </c:pt>
                <c:pt idx="5009">
                  <c:v>10009.516113281299</c:v>
                </c:pt>
                <c:pt idx="5010">
                  <c:v>10011.55078125</c:v>
                </c:pt>
                <c:pt idx="5011">
                  <c:v>10013.4873046875</c:v>
                </c:pt>
                <c:pt idx="5012">
                  <c:v>10015.464355468799</c:v>
                </c:pt>
                <c:pt idx="5013">
                  <c:v>10017.498535156201</c:v>
                </c:pt>
                <c:pt idx="5014">
                  <c:v>10019.497558593799</c:v>
                </c:pt>
                <c:pt idx="5015">
                  <c:v>10021.587402343799</c:v>
                </c:pt>
                <c:pt idx="5016">
                  <c:v>10023.6494140625</c:v>
                </c:pt>
                <c:pt idx="5017">
                  <c:v>10025.5859375</c:v>
                </c:pt>
                <c:pt idx="5018">
                  <c:v>10027.497558593799</c:v>
                </c:pt>
                <c:pt idx="5019">
                  <c:v>10029.45703125</c:v>
                </c:pt>
                <c:pt idx="5020">
                  <c:v>10031.46875</c:v>
                </c:pt>
                <c:pt idx="5021">
                  <c:v>10033.495605468799</c:v>
                </c:pt>
                <c:pt idx="5022">
                  <c:v>10035.455078125</c:v>
                </c:pt>
                <c:pt idx="5023">
                  <c:v>10037.416503906201</c:v>
                </c:pt>
                <c:pt idx="5024">
                  <c:v>10039.468261718701</c:v>
                </c:pt>
                <c:pt idx="5025">
                  <c:v>10041.505371093799</c:v>
                </c:pt>
                <c:pt idx="5026">
                  <c:v>10043.492675781299</c:v>
                </c:pt>
                <c:pt idx="5027">
                  <c:v>10045.429199218701</c:v>
                </c:pt>
                <c:pt idx="5028">
                  <c:v>10047.476074218701</c:v>
                </c:pt>
                <c:pt idx="5029">
                  <c:v>10049.6640625</c:v>
                </c:pt>
                <c:pt idx="5030">
                  <c:v>10051.640625</c:v>
                </c:pt>
                <c:pt idx="5031">
                  <c:v>10053.564453125</c:v>
                </c:pt>
                <c:pt idx="5032">
                  <c:v>10055.639160156201</c:v>
                </c:pt>
                <c:pt idx="5033">
                  <c:v>10057.562988281299</c:v>
                </c:pt>
                <c:pt idx="5034">
                  <c:v>10059.486816406201</c:v>
                </c:pt>
                <c:pt idx="5035">
                  <c:v>10061.473144531201</c:v>
                </c:pt>
                <c:pt idx="5036">
                  <c:v>10063.484863281299</c:v>
                </c:pt>
                <c:pt idx="5037">
                  <c:v>10065.6103515625</c:v>
                </c:pt>
                <c:pt idx="5038">
                  <c:v>10067.635253906201</c:v>
                </c:pt>
                <c:pt idx="5039">
                  <c:v>10069.4833984375</c:v>
                </c:pt>
                <c:pt idx="5040">
                  <c:v>10071.4169921875</c:v>
                </c:pt>
                <c:pt idx="5041">
                  <c:v>10073.466796875</c:v>
                </c:pt>
                <c:pt idx="5042">
                  <c:v>10075.5419921875</c:v>
                </c:pt>
                <c:pt idx="5043">
                  <c:v>10077.591308593799</c:v>
                </c:pt>
                <c:pt idx="5044">
                  <c:v>10079.4921875</c:v>
                </c:pt>
                <c:pt idx="5045">
                  <c:v>10081.403808593799</c:v>
                </c:pt>
                <c:pt idx="5046">
                  <c:v>10083.365722656201</c:v>
                </c:pt>
                <c:pt idx="5047">
                  <c:v>10085.4150390625</c:v>
                </c:pt>
                <c:pt idx="5048">
                  <c:v>10087.4267578125</c:v>
                </c:pt>
                <c:pt idx="5049">
                  <c:v>10089.325683593799</c:v>
                </c:pt>
                <c:pt idx="5050">
                  <c:v>10091.362792968799</c:v>
                </c:pt>
                <c:pt idx="5051">
                  <c:v>10093.4501953125</c:v>
                </c:pt>
                <c:pt idx="5052">
                  <c:v>10095.424316406201</c:v>
                </c:pt>
                <c:pt idx="5053">
                  <c:v>10097.461425781299</c:v>
                </c:pt>
                <c:pt idx="5054">
                  <c:v>10099.548828125</c:v>
                </c:pt>
                <c:pt idx="5055">
                  <c:v>10101.447265625</c:v>
                </c:pt>
                <c:pt idx="5056">
                  <c:v>10103.320800781299</c:v>
                </c:pt>
                <c:pt idx="5057">
                  <c:v>10105.282714843799</c:v>
                </c:pt>
                <c:pt idx="5058">
                  <c:v>10107.294433593799</c:v>
                </c:pt>
                <c:pt idx="5059">
                  <c:v>10109.544921875</c:v>
                </c:pt>
                <c:pt idx="5060">
                  <c:v>10111.607421875</c:v>
                </c:pt>
                <c:pt idx="5061">
                  <c:v>10113.431152343799</c:v>
                </c:pt>
                <c:pt idx="5062">
                  <c:v>10115.430175781299</c:v>
                </c:pt>
                <c:pt idx="5063">
                  <c:v>10117.542480468799</c:v>
                </c:pt>
                <c:pt idx="5064">
                  <c:v>10119.526855468799</c:v>
                </c:pt>
                <c:pt idx="5065">
                  <c:v>10121.397949218701</c:v>
                </c:pt>
                <c:pt idx="5066">
                  <c:v>10123.412597656201</c:v>
                </c:pt>
                <c:pt idx="5067">
                  <c:v>10125.414550781299</c:v>
                </c:pt>
                <c:pt idx="5068">
                  <c:v>10127.413574218701</c:v>
                </c:pt>
                <c:pt idx="5069">
                  <c:v>10129.437988281299</c:v>
                </c:pt>
                <c:pt idx="5070">
                  <c:v>10131.475097656201</c:v>
                </c:pt>
                <c:pt idx="5071">
                  <c:v>10133.5244140625</c:v>
                </c:pt>
                <c:pt idx="5072">
                  <c:v>10135.471191406201</c:v>
                </c:pt>
                <c:pt idx="5073">
                  <c:v>10137.505859375</c:v>
                </c:pt>
                <c:pt idx="5074">
                  <c:v>10139.4697265625</c:v>
                </c:pt>
                <c:pt idx="5075">
                  <c:v>10141.3837890625</c:v>
                </c:pt>
                <c:pt idx="5076">
                  <c:v>10143.458496093799</c:v>
                </c:pt>
                <c:pt idx="5077">
                  <c:v>10145.444824218701</c:v>
                </c:pt>
                <c:pt idx="5078">
                  <c:v>10147.3564453125</c:v>
                </c:pt>
                <c:pt idx="5079">
                  <c:v>10149.443847656201</c:v>
                </c:pt>
                <c:pt idx="5080">
                  <c:v>10151.4931640625</c:v>
                </c:pt>
                <c:pt idx="5081">
                  <c:v>10153.4296875</c:v>
                </c:pt>
                <c:pt idx="5082">
                  <c:v>10155.3662109375</c:v>
                </c:pt>
                <c:pt idx="5083">
                  <c:v>10157.327636718701</c:v>
                </c:pt>
                <c:pt idx="5084">
                  <c:v>10159.4404296875</c:v>
                </c:pt>
                <c:pt idx="5085">
                  <c:v>10161.465332031201</c:v>
                </c:pt>
                <c:pt idx="5086">
                  <c:v>10163.30078125</c:v>
                </c:pt>
                <c:pt idx="5087">
                  <c:v>10165.3125</c:v>
                </c:pt>
                <c:pt idx="5088">
                  <c:v>10167.4375</c:v>
                </c:pt>
                <c:pt idx="5089">
                  <c:v>10169.449707031201</c:v>
                </c:pt>
                <c:pt idx="5090">
                  <c:v>10171.398925781299</c:v>
                </c:pt>
                <c:pt idx="5091">
                  <c:v>10173.34765625</c:v>
                </c:pt>
                <c:pt idx="5092">
                  <c:v>10175.435058593799</c:v>
                </c:pt>
                <c:pt idx="5093">
                  <c:v>10177.4091796875</c:v>
                </c:pt>
                <c:pt idx="5094">
                  <c:v>10179.418457031201</c:v>
                </c:pt>
                <c:pt idx="5095">
                  <c:v>10181.505859375</c:v>
                </c:pt>
                <c:pt idx="5096">
                  <c:v>10183.406738281299</c:v>
                </c:pt>
                <c:pt idx="5097">
                  <c:v>10185.3681640625</c:v>
                </c:pt>
                <c:pt idx="5098">
                  <c:v>10187.393066406201</c:v>
                </c:pt>
                <c:pt idx="5099">
                  <c:v>10189.342285156201</c:v>
                </c:pt>
                <c:pt idx="5100">
                  <c:v>10191.354003906201</c:v>
                </c:pt>
                <c:pt idx="5101">
                  <c:v>10193.416015625</c:v>
                </c:pt>
                <c:pt idx="5102">
                  <c:v>10195.4130859375</c:v>
                </c:pt>
                <c:pt idx="5103">
                  <c:v>10197.437988281299</c:v>
                </c:pt>
                <c:pt idx="5104">
                  <c:v>10199.3642578125</c:v>
                </c:pt>
                <c:pt idx="5105">
                  <c:v>10201.3505859375</c:v>
                </c:pt>
                <c:pt idx="5106">
                  <c:v>10203.450683593799</c:v>
                </c:pt>
                <c:pt idx="5107">
                  <c:v>10205.473144531201</c:v>
                </c:pt>
                <c:pt idx="5108">
                  <c:v>10207.333984375</c:v>
                </c:pt>
                <c:pt idx="5109">
                  <c:v>10209.2978515625</c:v>
                </c:pt>
                <c:pt idx="5110">
                  <c:v>10211.435058593799</c:v>
                </c:pt>
                <c:pt idx="5111">
                  <c:v>10213.446777343799</c:v>
                </c:pt>
                <c:pt idx="5112">
                  <c:v>10215.4462890625</c:v>
                </c:pt>
                <c:pt idx="5113">
                  <c:v>10217.357421875</c:v>
                </c:pt>
                <c:pt idx="5114">
                  <c:v>10219.256347656201</c:v>
                </c:pt>
                <c:pt idx="5115">
                  <c:v>10221.293457031201</c:v>
                </c:pt>
                <c:pt idx="5116">
                  <c:v>10223.35546875</c:v>
                </c:pt>
                <c:pt idx="5117">
                  <c:v>10225.4052734375</c:v>
                </c:pt>
                <c:pt idx="5118">
                  <c:v>10227.291503906201</c:v>
                </c:pt>
                <c:pt idx="5119">
                  <c:v>10229.203125</c:v>
                </c:pt>
                <c:pt idx="5120">
                  <c:v>10231.328125</c:v>
                </c:pt>
                <c:pt idx="5121">
                  <c:v>10233.377441406201</c:v>
                </c:pt>
                <c:pt idx="5122">
                  <c:v>10235.32421875</c:v>
                </c:pt>
                <c:pt idx="5123">
                  <c:v>10237.3740234375</c:v>
                </c:pt>
                <c:pt idx="5124">
                  <c:v>10239.373046875</c:v>
                </c:pt>
                <c:pt idx="5125">
                  <c:v>10241.384765625</c:v>
                </c:pt>
                <c:pt idx="5126">
                  <c:v>10243.3994140625</c:v>
                </c:pt>
                <c:pt idx="5127">
                  <c:v>10245.373535156201</c:v>
                </c:pt>
                <c:pt idx="5128">
                  <c:v>10247.244628906201</c:v>
                </c:pt>
                <c:pt idx="5129">
                  <c:v>10249.1787109375</c:v>
                </c:pt>
                <c:pt idx="5130">
                  <c:v>10251.379394531201</c:v>
                </c:pt>
                <c:pt idx="5131">
                  <c:v>10253.343261718701</c:v>
                </c:pt>
                <c:pt idx="5132">
                  <c:v>10255.3701171875</c:v>
                </c:pt>
                <c:pt idx="5133">
                  <c:v>10257.4453125</c:v>
                </c:pt>
                <c:pt idx="5134">
                  <c:v>10259.4443359375</c:v>
                </c:pt>
                <c:pt idx="5135">
                  <c:v>10261.4814453125</c:v>
                </c:pt>
                <c:pt idx="5136">
                  <c:v>10263.353027343799</c:v>
                </c:pt>
                <c:pt idx="5137">
                  <c:v>10265.2890625</c:v>
                </c:pt>
                <c:pt idx="5138">
                  <c:v>10267.376464843799</c:v>
                </c:pt>
                <c:pt idx="5139">
                  <c:v>10269.400878906201</c:v>
                </c:pt>
                <c:pt idx="5140">
                  <c:v>10271.3642578125</c:v>
                </c:pt>
                <c:pt idx="5141">
                  <c:v>10273.325683593799</c:v>
                </c:pt>
                <c:pt idx="5142">
                  <c:v>10275.28515625</c:v>
                </c:pt>
                <c:pt idx="5143">
                  <c:v>10277.2470703125</c:v>
                </c:pt>
                <c:pt idx="5144">
                  <c:v>10279.273925781299</c:v>
                </c:pt>
                <c:pt idx="5145">
                  <c:v>10281.437011718701</c:v>
                </c:pt>
                <c:pt idx="5146">
                  <c:v>10283.44921875</c:v>
                </c:pt>
                <c:pt idx="5147">
                  <c:v>10285.373046875</c:v>
                </c:pt>
                <c:pt idx="5148">
                  <c:v>10287.422363281299</c:v>
                </c:pt>
                <c:pt idx="5149">
                  <c:v>10289.381347656201</c:v>
                </c:pt>
                <c:pt idx="5150">
                  <c:v>10291.3408203125</c:v>
                </c:pt>
                <c:pt idx="5151">
                  <c:v>10293.3173828125</c:v>
                </c:pt>
                <c:pt idx="5152">
                  <c:v>10295.255859375</c:v>
                </c:pt>
                <c:pt idx="5153">
                  <c:v>10297.255371093799</c:v>
                </c:pt>
                <c:pt idx="5154">
                  <c:v>10299.292480468799</c:v>
                </c:pt>
                <c:pt idx="5155">
                  <c:v>10301.379394531201</c:v>
                </c:pt>
                <c:pt idx="5156">
                  <c:v>10303.403808593799</c:v>
                </c:pt>
                <c:pt idx="5157">
                  <c:v>10305.378417968799</c:v>
                </c:pt>
                <c:pt idx="5158">
                  <c:v>10307.239746093799</c:v>
                </c:pt>
                <c:pt idx="5159">
                  <c:v>10309.2890625</c:v>
                </c:pt>
                <c:pt idx="5160">
                  <c:v>10311.288574218701</c:v>
                </c:pt>
                <c:pt idx="5161">
                  <c:v>10313.237792968799</c:v>
                </c:pt>
                <c:pt idx="5162">
                  <c:v>10315.412597656201</c:v>
                </c:pt>
                <c:pt idx="5163">
                  <c:v>10317.336425781299</c:v>
                </c:pt>
                <c:pt idx="5164">
                  <c:v>10319.272949218701</c:v>
                </c:pt>
                <c:pt idx="5165">
                  <c:v>10321.297363281299</c:v>
                </c:pt>
                <c:pt idx="5166">
                  <c:v>10323.246582031201</c:v>
                </c:pt>
                <c:pt idx="5167">
                  <c:v>10325.208496093799</c:v>
                </c:pt>
                <c:pt idx="5168">
                  <c:v>10327.220214843799</c:v>
                </c:pt>
                <c:pt idx="5169">
                  <c:v>10329.3955078125</c:v>
                </c:pt>
                <c:pt idx="5170">
                  <c:v>10331.4580078125</c:v>
                </c:pt>
                <c:pt idx="5171">
                  <c:v>10333.34375</c:v>
                </c:pt>
                <c:pt idx="5172">
                  <c:v>10335.279785156201</c:v>
                </c:pt>
                <c:pt idx="5173">
                  <c:v>10337.329589843799</c:v>
                </c:pt>
                <c:pt idx="5174">
                  <c:v>10339.3017578125</c:v>
                </c:pt>
                <c:pt idx="5175">
                  <c:v>10341.263671875</c:v>
                </c:pt>
                <c:pt idx="5176">
                  <c:v>10343.328125</c:v>
                </c:pt>
                <c:pt idx="5177">
                  <c:v>10345.302246093799</c:v>
                </c:pt>
                <c:pt idx="5178">
                  <c:v>10347.2890625</c:v>
                </c:pt>
                <c:pt idx="5179">
                  <c:v>10349.212890625</c:v>
                </c:pt>
                <c:pt idx="5180">
                  <c:v>10351.187011718701</c:v>
                </c:pt>
                <c:pt idx="5181">
                  <c:v>10353.208984375</c:v>
                </c:pt>
                <c:pt idx="5182">
                  <c:v>10355.220703125</c:v>
                </c:pt>
                <c:pt idx="5183">
                  <c:v>10357.234863281299</c:v>
                </c:pt>
                <c:pt idx="5184">
                  <c:v>10359.322265625</c:v>
                </c:pt>
                <c:pt idx="5185">
                  <c:v>10361.24609375</c:v>
                </c:pt>
                <c:pt idx="5186">
                  <c:v>10363.169921875</c:v>
                </c:pt>
                <c:pt idx="5187">
                  <c:v>10365.282714843799</c:v>
                </c:pt>
                <c:pt idx="5188">
                  <c:v>10367.3427734375</c:v>
                </c:pt>
                <c:pt idx="5189">
                  <c:v>10369.313964843799</c:v>
                </c:pt>
                <c:pt idx="5190">
                  <c:v>10371.302734375</c:v>
                </c:pt>
                <c:pt idx="5191">
                  <c:v>10373.329589843799</c:v>
                </c:pt>
                <c:pt idx="5192">
                  <c:v>10375.2158203125</c:v>
                </c:pt>
                <c:pt idx="5193">
                  <c:v>10377.228027343799</c:v>
                </c:pt>
                <c:pt idx="5194">
                  <c:v>10379.237792968799</c:v>
                </c:pt>
                <c:pt idx="5195">
                  <c:v>10381.161621093799</c:v>
                </c:pt>
                <c:pt idx="5196">
                  <c:v>10383.125488281299</c:v>
                </c:pt>
                <c:pt idx="5197">
                  <c:v>10385.2255859375</c:v>
                </c:pt>
                <c:pt idx="5198">
                  <c:v>10387.275390625</c:v>
                </c:pt>
                <c:pt idx="5199">
                  <c:v>10389.337402343799</c:v>
                </c:pt>
                <c:pt idx="5200">
                  <c:v>10391.336425781299</c:v>
                </c:pt>
                <c:pt idx="5201">
                  <c:v>10393.234863281299</c:v>
                </c:pt>
                <c:pt idx="5202">
                  <c:v>10395.284667968799</c:v>
                </c:pt>
                <c:pt idx="5203">
                  <c:v>10397.359863281299</c:v>
                </c:pt>
                <c:pt idx="5204">
                  <c:v>10399.258300781299</c:v>
                </c:pt>
                <c:pt idx="5205">
                  <c:v>10401.169433593799</c:v>
                </c:pt>
                <c:pt idx="5206">
                  <c:v>10403.279785156201</c:v>
                </c:pt>
                <c:pt idx="5207">
                  <c:v>10405.229003906201</c:v>
                </c:pt>
                <c:pt idx="5208">
                  <c:v>10407.1552734375</c:v>
                </c:pt>
                <c:pt idx="5209">
                  <c:v>10409.1669921875</c:v>
                </c:pt>
                <c:pt idx="5210">
                  <c:v>10411.216796875</c:v>
                </c:pt>
                <c:pt idx="5211">
                  <c:v>10413.25390625</c:v>
                </c:pt>
                <c:pt idx="5212">
                  <c:v>10415.2783203125</c:v>
                </c:pt>
                <c:pt idx="5213">
                  <c:v>10417.265136718701</c:v>
                </c:pt>
                <c:pt idx="5214">
                  <c:v>10419.1865234375</c:v>
                </c:pt>
                <c:pt idx="5215">
                  <c:v>10421.135253906201</c:v>
                </c:pt>
                <c:pt idx="5216">
                  <c:v>10423.1494140625</c:v>
                </c:pt>
                <c:pt idx="5217">
                  <c:v>10425.19921875</c:v>
                </c:pt>
                <c:pt idx="5218">
                  <c:v>10427.173828125</c:v>
                </c:pt>
                <c:pt idx="5219">
                  <c:v>10429.1708984375</c:v>
                </c:pt>
                <c:pt idx="5220">
                  <c:v>10431.283203125</c:v>
                </c:pt>
                <c:pt idx="5221">
                  <c:v>10433.259765625</c:v>
                </c:pt>
                <c:pt idx="5222">
                  <c:v>10435.0703125</c:v>
                </c:pt>
                <c:pt idx="5223">
                  <c:v>10437.1953125</c:v>
                </c:pt>
                <c:pt idx="5224">
                  <c:v>10439.3330078125</c:v>
                </c:pt>
                <c:pt idx="5225">
                  <c:v>10441.216796875</c:v>
                </c:pt>
                <c:pt idx="5226">
                  <c:v>10443.138183593799</c:v>
                </c:pt>
                <c:pt idx="5227">
                  <c:v>10445.149902343799</c:v>
                </c:pt>
                <c:pt idx="5228">
                  <c:v>10447.1767578125</c:v>
                </c:pt>
                <c:pt idx="5229">
                  <c:v>10449.166015625</c:v>
                </c:pt>
                <c:pt idx="5230">
                  <c:v>10451.152832031201</c:v>
                </c:pt>
                <c:pt idx="5231">
                  <c:v>10453.277832031201</c:v>
                </c:pt>
                <c:pt idx="5232">
                  <c:v>10455.340332031201</c:v>
                </c:pt>
                <c:pt idx="5233">
                  <c:v>10457.289550781299</c:v>
                </c:pt>
                <c:pt idx="5234">
                  <c:v>10459.263671875</c:v>
                </c:pt>
                <c:pt idx="5235">
                  <c:v>10461.124511718701</c:v>
                </c:pt>
                <c:pt idx="5236">
                  <c:v>10463.0732421875</c:v>
                </c:pt>
                <c:pt idx="5237">
                  <c:v>10465.173339843799</c:v>
                </c:pt>
                <c:pt idx="5238">
                  <c:v>10467.248046875</c:v>
                </c:pt>
                <c:pt idx="5239">
                  <c:v>10469.2197265625</c:v>
                </c:pt>
                <c:pt idx="5240">
                  <c:v>10471.1435546875</c:v>
                </c:pt>
                <c:pt idx="5241">
                  <c:v>10473.132324218701</c:v>
                </c:pt>
                <c:pt idx="5242">
                  <c:v>10475.270019531201</c:v>
                </c:pt>
                <c:pt idx="5243">
                  <c:v>10477.244628906201</c:v>
                </c:pt>
                <c:pt idx="5244">
                  <c:v>10479.193847656201</c:v>
                </c:pt>
                <c:pt idx="5245">
                  <c:v>10481.130371093799</c:v>
                </c:pt>
                <c:pt idx="5246">
                  <c:v>10483.066894531201</c:v>
                </c:pt>
                <c:pt idx="5247">
                  <c:v>10485.139160156201</c:v>
                </c:pt>
                <c:pt idx="5248">
                  <c:v>10487.176269531201</c:v>
                </c:pt>
                <c:pt idx="5249">
                  <c:v>10489.253417968799</c:v>
                </c:pt>
                <c:pt idx="5250">
                  <c:v>10491.2021484375</c:v>
                </c:pt>
                <c:pt idx="5251">
                  <c:v>10493.138183593799</c:v>
                </c:pt>
                <c:pt idx="5252">
                  <c:v>10495.135253906201</c:v>
                </c:pt>
                <c:pt idx="5253">
                  <c:v>10497.109863281299</c:v>
                </c:pt>
                <c:pt idx="5254">
                  <c:v>10499.0966796875</c:v>
                </c:pt>
                <c:pt idx="5255">
                  <c:v>10501.196777343799</c:v>
                </c:pt>
                <c:pt idx="5256">
                  <c:v>10503.185546875</c:v>
                </c:pt>
                <c:pt idx="5257">
                  <c:v>10505.146972656201</c:v>
                </c:pt>
                <c:pt idx="5258">
                  <c:v>10507.184082031201</c:v>
                </c:pt>
                <c:pt idx="5259">
                  <c:v>10509.18359375</c:v>
                </c:pt>
                <c:pt idx="5260">
                  <c:v>10511.170410156201</c:v>
                </c:pt>
                <c:pt idx="5261">
                  <c:v>10513.094238281299</c:v>
                </c:pt>
                <c:pt idx="5262">
                  <c:v>10515.131347656201</c:v>
                </c:pt>
                <c:pt idx="5263">
                  <c:v>10517.155761718701</c:v>
                </c:pt>
                <c:pt idx="5264">
                  <c:v>10519.152832031201</c:v>
                </c:pt>
                <c:pt idx="5265">
                  <c:v>10521.139160156201</c:v>
                </c:pt>
                <c:pt idx="5266">
                  <c:v>10523.090332031201</c:v>
                </c:pt>
                <c:pt idx="5267">
                  <c:v>10525.039550781299</c:v>
                </c:pt>
                <c:pt idx="5268">
                  <c:v>10527.064453125</c:v>
                </c:pt>
                <c:pt idx="5269">
                  <c:v>10529.177246093799</c:v>
                </c:pt>
                <c:pt idx="5270">
                  <c:v>10531.1865234375</c:v>
                </c:pt>
                <c:pt idx="5271">
                  <c:v>10533.1103515625</c:v>
                </c:pt>
                <c:pt idx="5272">
                  <c:v>10535.134765625</c:v>
                </c:pt>
                <c:pt idx="5273">
                  <c:v>10537.1337890625</c:v>
                </c:pt>
                <c:pt idx="5274">
                  <c:v>10539.147949218701</c:v>
                </c:pt>
                <c:pt idx="5275">
                  <c:v>10541.285644531201</c:v>
                </c:pt>
                <c:pt idx="5276">
                  <c:v>10543.234863281299</c:v>
                </c:pt>
                <c:pt idx="5277">
                  <c:v>10545.118652343799</c:v>
                </c:pt>
                <c:pt idx="5278">
                  <c:v>10547.103027343799</c:v>
                </c:pt>
                <c:pt idx="5279">
                  <c:v>10549.117675781299</c:v>
                </c:pt>
                <c:pt idx="5280">
                  <c:v>10551.2451171875</c:v>
                </c:pt>
                <c:pt idx="5281">
                  <c:v>10553.193847656201</c:v>
                </c:pt>
                <c:pt idx="5282">
                  <c:v>10555.0673828125</c:v>
                </c:pt>
                <c:pt idx="5283">
                  <c:v>10557.1044921875</c:v>
                </c:pt>
                <c:pt idx="5284">
                  <c:v>10559.065917968799</c:v>
                </c:pt>
                <c:pt idx="5285">
                  <c:v>10561.037597656201</c:v>
                </c:pt>
                <c:pt idx="5286">
                  <c:v>10563.072265625</c:v>
                </c:pt>
                <c:pt idx="5287">
                  <c:v>10565.086425781299</c:v>
                </c:pt>
                <c:pt idx="5288">
                  <c:v>10567.1513671875</c:v>
                </c:pt>
                <c:pt idx="5289">
                  <c:v>10569.264160156201</c:v>
                </c:pt>
                <c:pt idx="5290">
                  <c:v>10571.263183593799</c:v>
                </c:pt>
                <c:pt idx="5291">
                  <c:v>10573.199707031201</c:v>
                </c:pt>
                <c:pt idx="5292">
                  <c:v>10575.111328125</c:v>
                </c:pt>
                <c:pt idx="5293">
                  <c:v>10577.060058593799</c:v>
                </c:pt>
                <c:pt idx="5294">
                  <c:v>10579.1220703125</c:v>
                </c:pt>
                <c:pt idx="5295">
                  <c:v>10581.234375</c:v>
                </c:pt>
                <c:pt idx="5296">
                  <c:v>10583.155761718701</c:v>
                </c:pt>
                <c:pt idx="5297">
                  <c:v>10585.052246093799</c:v>
                </c:pt>
                <c:pt idx="5298">
                  <c:v>10587.129394531201</c:v>
                </c:pt>
                <c:pt idx="5299">
                  <c:v>10589.231933593799</c:v>
                </c:pt>
                <c:pt idx="5300">
                  <c:v>10591.294433593799</c:v>
                </c:pt>
                <c:pt idx="5301">
                  <c:v>10593.16796875</c:v>
                </c:pt>
                <c:pt idx="5302">
                  <c:v>10595.142089843799</c:v>
                </c:pt>
                <c:pt idx="5303">
                  <c:v>10597.076171875</c:v>
                </c:pt>
                <c:pt idx="5304">
                  <c:v>10599</c:v>
                </c:pt>
                <c:pt idx="5305">
                  <c:v>10601.1650390625</c:v>
                </c:pt>
                <c:pt idx="5306">
                  <c:v>10603.101074218701</c:v>
                </c:pt>
                <c:pt idx="5307">
                  <c:v>10605.012207031201</c:v>
                </c:pt>
                <c:pt idx="5308">
                  <c:v>10607.187988281299</c:v>
                </c:pt>
                <c:pt idx="5309">
                  <c:v>10609.275390625</c:v>
                </c:pt>
                <c:pt idx="5310">
                  <c:v>10611.171386718701</c:v>
                </c:pt>
                <c:pt idx="5311">
                  <c:v>10613.044921875</c:v>
                </c:pt>
                <c:pt idx="5312">
                  <c:v>10615.082519531201</c:v>
                </c:pt>
                <c:pt idx="5313">
                  <c:v>10617.2705078125</c:v>
                </c:pt>
                <c:pt idx="5314">
                  <c:v>10619.1962890625</c:v>
                </c:pt>
                <c:pt idx="5315">
                  <c:v>10621.044921875</c:v>
                </c:pt>
                <c:pt idx="5316">
                  <c:v>10623.01953125</c:v>
                </c:pt>
                <c:pt idx="5317">
                  <c:v>10625.056640625</c:v>
                </c:pt>
                <c:pt idx="5318">
                  <c:v>10627.1689453125</c:v>
                </c:pt>
                <c:pt idx="5319">
                  <c:v>10629.1806640625</c:v>
                </c:pt>
                <c:pt idx="5320">
                  <c:v>10631.116699218701</c:v>
                </c:pt>
                <c:pt idx="5321">
                  <c:v>10633.0908203125</c:v>
                </c:pt>
                <c:pt idx="5322">
                  <c:v>10635.125488281299</c:v>
                </c:pt>
                <c:pt idx="5323">
                  <c:v>10637.100097656201</c:v>
                </c:pt>
                <c:pt idx="5324">
                  <c:v>10638.9765625</c:v>
                </c:pt>
                <c:pt idx="5325">
                  <c:v>10641.000488281299</c:v>
                </c:pt>
                <c:pt idx="5326">
                  <c:v>10643.087890625</c:v>
                </c:pt>
                <c:pt idx="5327">
                  <c:v>10645.150390625</c:v>
                </c:pt>
                <c:pt idx="5328">
                  <c:v>10647.162109375</c:v>
                </c:pt>
                <c:pt idx="5329">
                  <c:v>10649.0205078125</c:v>
                </c:pt>
                <c:pt idx="5330">
                  <c:v>10651.017578125</c:v>
                </c:pt>
                <c:pt idx="5331">
                  <c:v>10653.08203125</c:v>
                </c:pt>
                <c:pt idx="5332">
                  <c:v>10655.033203125</c:v>
                </c:pt>
                <c:pt idx="5333">
                  <c:v>10657.0830078125</c:v>
                </c:pt>
                <c:pt idx="5334">
                  <c:v>10659.132324218701</c:v>
                </c:pt>
                <c:pt idx="5335">
                  <c:v>10660.9912109375</c:v>
                </c:pt>
                <c:pt idx="5336">
                  <c:v>10663.003417968799</c:v>
                </c:pt>
                <c:pt idx="5337">
                  <c:v>10665.0302734375</c:v>
                </c:pt>
                <c:pt idx="5338">
                  <c:v>10667.004394531201</c:v>
                </c:pt>
                <c:pt idx="5339">
                  <c:v>10668.9912109375</c:v>
                </c:pt>
                <c:pt idx="5340">
                  <c:v>10671.003417968799</c:v>
                </c:pt>
                <c:pt idx="5341">
                  <c:v>10673.0654296875</c:v>
                </c:pt>
                <c:pt idx="5342">
                  <c:v>10674.9384765625</c:v>
                </c:pt>
                <c:pt idx="5343">
                  <c:v>10676.960449218701</c:v>
                </c:pt>
                <c:pt idx="5344">
                  <c:v>10679.148925781299</c:v>
                </c:pt>
                <c:pt idx="5345">
                  <c:v>10681.1630859375</c:v>
                </c:pt>
                <c:pt idx="5346">
                  <c:v>10683.124511718701</c:v>
                </c:pt>
                <c:pt idx="5347">
                  <c:v>10685.05859375</c:v>
                </c:pt>
                <c:pt idx="5348">
                  <c:v>10686.9697265625</c:v>
                </c:pt>
                <c:pt idx="5349">
                  <c:v>10688.996582031201</c:v>
                </c:pt>
                <c:pt idx="5350">
                  <c:v>10691.0439453125</c:v>
                </c:pt>
                <c:pt idx="5351">
                  <c:v>10693.03125</c:v>
                </c:pt>
                <c:pt idx="5352">
                  <c:v>10695.032714843799</c:v>
                </c:pt>
                <c:pt idx="5353">
                  <c:v>10696.9814453125</c:v>
                </c:pt>
                <c:pt idx="5354">
                  <c:v>10698.993652343799</c:v>
                </c:pt>
                <c:pt idx="5355">
                  <c:v>10701.040527343799</c:v>
                </c:pt>
                <c:pt idx="5356">
                  <c:v>10702.9765625</c:v>
                </c:pt>
                <c:pt idx="5357">
                  <c:v>10704.976074218701</c:v>
                </c:pt>
                <c:pt idx="5358">
                  <c:v>10707.0888671875</c:v>
                </c:pt>
                <c:pt idx="5359">
                  <c:v>10709.040527343799</c:v>
                </c:pt>
                <c:pt idx="5360">
                  <c:v>10710.977050781299</c:v>
                </c:pt>
                <c:pt idx="5361">
                  <c:v>10713.102050781299</c:v>
                </c:pt>
                <c:pt idx="5362">
                  <c:v>10715.0888671875</c:v>
                </c:pt>
                <c:pt idx="5363">
                  <c:v>10717.037597656201</c:v>
                </c:pt>
                <c:pt idx="5364">
                  <c:v>10719.062011718701</c:v>
                </c:pt>
                <c:pt idx="5365">
                  <c:v>10721.0966796875</c:v>
                </c:pt>
                <c:pt idx="5366">
                  <c:v>10723.12109375</c:v>
                </c:pt>
                <c:pt idx="5367">
                  <c:v>10725.160644531201</c:v>
                </c:pt>
                <c:pt idx="5368">
                  <c:v>10727.0595703125</c:v>
                </c:pt>
                <c:pt idx="5369">
                  <c:v>10728.8955078125</c:v>
                </c:pt>
                <c:pt idx="5370">
                  <c:v>10731.0205078125</c:v>
                </c:pt>
                <c:pt idx="5371">
                  <c:v>10733.082519531201</c:v>
                </c:pt>
                <c:pt idx="5372">
                  <c:v>10735.0185546875</c:v>
                </c:pt>
                <c:pt idx="5373">
                  <c:v>10736.9931640625</c:v>
                </c:pt>
                <c:pt idx="5374">
                  <c:v>10739.005371093799</c:v>
                </c:pt>
                <c:pt idx="5375">
                  <c:v>10741.029296875</c:v>
                </c:pt>
                <c:pt idx="5376">
                  <c:v>10742.965332031201</c:v>
                </c:pt>
                <c:pt idx="5377">
                  <c:v>10744.96484375</c:v>
                </c:pt>
                <c:pt idx="5378">
                  <c:v>10746.964355468799</c:v>
                </c:pt>
                <c:pt idx="5379">
                  <c:v>10748.888183593799</c:v>
                </c:pt>
                <c:pt idx="5380">
                  <c:v>10750.9228515625</c:v>
                </c:pt>
                <c:pt idx="5381">
                  <c:v>10752.89453125</c:v>
                </c:pt>
                <c:pt idx="5382">
                  <c:v>10754.8837890625</c:v>
                </c:pt>
                <c:pt idx="5383">
                  <c:v>10756.986328125</c:v>
                </c:pt>
                <c:pt idx="5384">
                  <c:v>10758.960449218701</c:v>
                </c:pt>
                <c:pt idx="5385">
                  <c:v>10760.972167968799</c:v>
                </c:pt>
                <c:pt idx="5386">
                  <c:v>10763.046875</c:v>
                </c:pt>
                <c:pt idx="5387">
                  <c:v>10764.96875</c:v>
                </c:pt>
                <c:pt idx="5388">
                  <c:v>10766.842285156201</c:v>
                </c:pt>
                <c:pt idx="5389">
                  <c:v>10768.931640625</c:v>
                </c:pt>
                <c:pt idx="5390">
                  <c:v>10770.943847656201</c:v>
                </c:pt>
                <c:pt idx="5391">
                  <c:v>10772.867675781299</c:v>
                </c:pt>
                <c:pt idx="5392">
                  <c:v>10774.9169921875</c:v>
                </c:pt>
                <c:pt idx="5393">
                  <c:v>10776.9794921875</c:v>
                </c:pt>
                <c:pt idx="5394">
                  <c:v>10778.916015625</c:v>
                </c:pt>
                <c:pt idx="5395">
                  <c:v>10780.864746093799</c:v>
                </c:pt>
                <c:pt idx="5396">
                  <c:v>10782.927246093799</c:v>
                </c:pt>
                <c:pt idx="5397">
                  <c:v>10785.0400390625</c:v>
                </c:pt>
                <c:pt idx="5398">
                  <c:v>10787.0263671875</c:v>
                </c:pt>
                <c:pt idx="5399">
                  <c:v>10788.987792968799</c:v>
                </c:pt>
                <c:pt idx="5400">
                  <c:v>10791.11328125</c:v>
                </c:pt>
                <c:pt idx="5401">
                  <c:v>10792.999511718701</c:v>
                </c:pt>
                <c:pt idx="5402">
                  <c:v>10794.8603515625</c:v>
                </c:pt>
                <c:pt idx="5403">
                  <c:v>10796.822265625</c:v>
                </c:pt>
                <c:pt idx="5404">
                  <c:v>10798.8466796875</c:v>
                </c:pt>
                <c:pt idx="5405">
                  <c:v>10800.971191406201</c:v>
                </c:pt>
                <c:pt idx="5406">
                  <c:v>10803.033203125</c:v>
                </c:pt>
                <c:pt idx="5407">
                  <c:v>10805.005371093799</c:v>
                </c:pt>
                <c:pt idx="5408">
                  <c:v>10806.967285156201</c:v>
                </c:pt>
                <c:pt idx="5409">
                  <c:v>10808.905761718701</c:v>
                </c:pt>
                <c:pt idx="5410">
                  <c:v>10811.015625</c:v>
                </c:pt>
                <c:pt idx="5411">
                  <c:v>10813.002441406201</c:v>
                </c:pt>
                <c:pt idx="5412">
                  <c:v>10814.7880859375</c:v>
                </c:pt>
                <c:pt idx="5413">
                  <c:v>10816.848144531201</c:v>
                </c:pt>
                <c:pt idx="5414">
                  <c:v>10818.8876953125</c:v>
                </c:pt>
                <c:pt idx="5415">
                  <c:v>10820.9267578125</c:v>
                </c:pt>
                <c:pt idx="5416">
                  <c:v>10823.1396484375</c:v>
                </c:pt>
                <c:pt idx="5417">
                  <c:v>10825.189453125</c:v>
                </c:pt>
                <c:pt idx="5418">
                  <c:v>10826.987792968799</c:v>
                </c:pt>
                <c:pt idx="5419">
                  <c:v>10828.94921875</c:v>
                </c:pt>
                <c:pt idx="5420">
                  <c:v>10830.923339843799</c:v>
                </c:pt>
                <c:pt idx="5421">
                  <c:v>10832.784667968799</c:v>
                </c:pt>
                <c:pt idx="5422">
                  <c:v>10834.9345703125</c:v>
                </c:pt>
                <c:pt idx="5423">
                  <c:v>10837.034667968799</c:v>
                </c:pt>
                <c:pt idx="5424">
                  <c:v>10839.021484375</c:v>
                </c:pt>
                <c:pt idx="5425">
                  <c:v>10841.0078125</c:v>
                </c:pt>
                <c:pt idx="5426">
                  <c:v>10842.9423828125</c:v>
                </c:pt>
                <c:pt idx="5427">
                  <c:v>10844.8916015625</c:v>
                </c:pt>
                <c:pt idx="5428">
                  <c:v>10846.893066406201</c:v>
                </c:pt>
                <c:pt idx="5429">
                  <c:v>10848.955078125</c:v>
                </c:pt>
                <c:pt idx="5430">
                  <c:v>10850.9794921875</c:v>
                </c:pt>
                <c:pt idx="5431">
                  <c:v>10853.004394531201</c:v>
                </c:pt>
                <c:pt idx="5432">
                  <c:v>10854.950683593799</c:v>
                </c:pt>
                <c:pt idx="5433">
                  <c:v>10856.861328125</c:v>
                </c:pt>
                <c:pt idx="5434">
                  <c:v>10858.812988281299</c:v>
                </c:pt>
                <c:pt idx="5435">
                  <c:v>10860.913574218701</c:v>
                </c:pt>
                <c:pt idx="5436">
                  <c:v>10862.976074218701</c:v>
                </c:pt>
                <c:pt idx="5437">
                  <c:v>10864.9375</c:v>
                </c:pt>
                <c:pt idx="5438">
                  <c:v>10866.961425781299</c:v>
                </c:pt>
                <c:pt idx="5439">
                  <c:v>10868.933105468799</c:v>
                </c:pt>
                <c:pt idx="5440">
                  <c:v>10870.920410156201</c:v>
                </c:pt>
                <c:pt idx="5441">
                  <c:v>10872.944824218701</c:v>
                </c:pt>
                <c:pt idx="5442">
                  <c:v>10874.931152343799</c:v>
                </c:pt>
                <c:pt idx="5443">
                  <c:v>10876.933105468799</c:v>
                </c:pt>
                <c:pt idx="5444">
                  <c:v>10878.907714843799</c:v>
                </c:pt>
                <c:pt idx="5445">
                  <c:v>10880.894042968799</c:v>
                </c:pt>
                <c:pt idx="5446">
                  <c:v>10882.905761718701</c:v>
                </c:pt>
                <c:pt idx="5447">
                  <c:v>10884.880371093799</c:v>
                </c:pt>
                <c:pt idx="5448">
                  <c:v>10886.8544921875</c:v>
                </c:pt>
                <c:pt idx="5449">
                  <c:v>10888.916503906201</c:v>
                </c:pt>
                <c:pt idx="5450">
                  <c:v>10890.966308593799</c:v>
                </c:pt>
                <c:pt idx="5451">
                  <c:v>10892.850097656201</c:v>
                </c:pt>
                <c:pt idx="5452">
                  <c:v>10894.887207031201</c:v>
                </c:pt>
                <c:pt idx="5453">
                  <c:v>10896.863769531201</c:v>
                </c:pt>
                <c:pt idx="5454">
                  <c:v>10898.762207031201</c:v>
                </c:pt>
                <c:pt idx="5455">
                  <c:v>10900.874511718701</c:v>
                </c:pt>
                <c:pt idx="5456">
                  <c:v>10902.911621093799</c:v>
                </c:pt>
                <c:pt idx="5457">
                  <c:v>10904.7724609375</c:v>
                </c:pt>
                <c:pt idx="5458">
                  <c:v>10906.746582031201</c:v>
                </c:pt>
                <c:pt idx="5459">
                  <c:v>10908.783691406201</c:v>
                </c:pt>
                <c:pt idx="5460">
                  <c:v>10910.7578125</c:v>
                </c:pt>
                <c:pt idx="5461">
                  <c:v>10912.857910156201</c:v>
                </c:pt>
                <c:pt idx="5462">
                  <c:v>10914.8828125</c:v>
                </c:pt>
                <c:pt idx="5463">
                  <c:v>10916.844238281299</c:v>
                </c:pt>
                <c:pt idx="5464">
                  <c:v>10918.818359375</c:v>
                </c:pt>
                <c:pt idx="5465">
                  <c:v>10920.7802734375</c:v>
                </c:pt>
                <c:pt idx="5466">
                  <c:v>10922.917480468799</c:v>
                </c:pt>
                <c:pt idx="5467">
                  <c:v>10924.954589843799</c:v>
                </c:pt>
                <c:pt idx="5468">
                  <c:v>10926.790527343799</c:v>
                </c:pt>
                <c:pt idx="5469">
                  <c:v>10928.6494140625</c:v>
                </c:pt>
                <c:pt idx="5470">
                  <c:v>10930.76171875</c:v>
                </c:pt>
                <c:pt idx="5471">
                  <c:v>10932.810546875</c:v>
                </c:pt>
                <c:pt idx="5472">
                  <c:v>10934.696777343799</c:v>
                </c:pt>
                <c:pt idx="5473">
                  <c:v>10936.7744140625</c:v>
                </c:pt>
                <c:pt idx="5474">
                  <c:v>10938.8720703125</c:v>
                </c:pt>
                <c:pt idx="5475">
                  <c:v>10940.921875</c:v>
                </c:pt>
                <c:pt idx="5476">
                  <c:v>10942.8857421875</c:v>
                </c:pt>
                <c:pt idx="5477">
                  <c:v>10944.794433593799</c:v>
                </c:pt>
                <c:pt idx="5478">
                  <c:v>10946.75390625</c:v>
                </c:pt>
                <c:pt idx="5479">
                  <c:v>10948.793457031201</c:v>
                </c:pt>
                <c:pt idx="5480">
                  <c:v>10950.8330078125</c:v>
                </c:pt>
                <c:pt idx="5481">
                  <c:v>10952.819824218701</c:v>
                </c:pt>
                <c:pt idx="5482">
                  <c:v>10954.806152343799</c:v>
                </c:pt>
                <c:pt idx="5483">
                  <c:v>10956.7900390625</c:v>
                </c:pt>
                <c:pt idx="5484">
                  <c:v>10958.877441406201</c:v>
                </c:pt>
                <c:pt idx="5485">
                  <c:v>10960.866699218701</c:v>
                </c:pt>
                <c:pt idx="5486">
                  <c:v>10962.815917968799</c:v>
                </c:pt>
                <c:pt idx="5487">
                  <c:v>10964.890625</c:v>
                </c:pt>
                <c:pt idx="5488">
                  <c:v>10966.852050781299</c:v>
                </c:pt>
                <c:pt idx="5489">
                  <c:v>10968.863769531201</c:v>
                </c:pt>
                <c:pt idx="5490">
                  <c:v>10970.835449218701</c:v>
                </c:pt>
                <c:pt idx="5491">
                  <c:v>10972.757324218701</c:v>
                </c:pt>
                <c:pt idx="5492">
                  <c:v>10974.847167968799</c:v>
                </c:pt>
                <c:pt idx="5493">
                  <c:v>10976.8740234375</c:v>
                </c:pt>
                <c:pt idx="5494">
                  <c:v>10978.873535156201</c:v>
                </c:pt>
                <c:pt idx="5495">
                  <c:v>10980.9482421875</c:v>
                </c:pt>
                <c:pt idx="5496">
                  <c:v>10982.7587890625</c:v>
                </c:pt>
                <c:pt idx="5497">
                  <c:v>10984.720214843799</c:v>
                </c:pt>
                <c:pt idx="5498">
                  <c:v>10986.8681640625</c:v>
                </c:pt>
                <c:pt idx="5499">
                  <c:v>10988.7919921875</c:v>
                </c:pt>
                <c:pt idx="5500">
                  <c:v>10990.705566406201</c:v>
                </c:pt>
                <c:pt idx="5501">
                  <c:v>10992.755371093799</c:v>
                </c:pt>
                <c:pt idx="5502">
                  <c:v>10994.905761718701</c:v>
                </c:pt>
                <c:pt idx="5503">
                  <c:v>10996.892578125</c:v>
                </c:pt>
                <c:pt idx="5504">
                  <c:v>10998.9296875</c:v>
                </c:pt>
                <c:pt idx="5505">
                  <c:v>11000.9541015625</c:v>
                </c:pt>
                <c:pt idx="5506">
                  <c:v>11002.77734375</c:v>
                </c:pt>
                <c:pt idx="5507">
                  <c:v>11004.701171875</c:v>
                </c:pt>
                <c:pt idx="5508">
                  <c:v>11006.73828125</c:v>
                </c:pt>
                <c:pt idx="5509">
                  <c:v>11008.8134765625</c:v>
                </c:pt>
                <c:pt idx="5510">
                  <c:v>11010.722167968799</c:v>
                </c:pt>
                <c:pt idx="5511">
                  <c:v>11012.7314453125</c:v>
                </c:pt>
                <c:pt idx="5512">
                  <c:v>11014.80859375</c:v>
                </c:pt>
                <c:pt idx="5513">
                  <c:v>11016.7724609375</c:v>
                </c:pt>
                <c:pt idx="5514">
                  <c:v>11018.708984375</c:v>
                </c:pt>
                <c:pt idx="5515">
                  <c:v>11020.6708984375</c:v>
                </c:pt>
                <c:pt idx="5516">
                  <c:v>11022.793457031201</c:v>
                </c:pt>
                <c:pt idx="5517">
                  <c:v>11024.880371093799</c:v>
                </c:pt>
                <c:pt idx="5518">
                  <c:v>11026.9072265625</c:v>
                </c:pt>
                <c:pt idx="5519">
                  <c:v>11028.7685546875</c:v>
                </c:pt>
                <c:pt idx="5520">
                  <c:v>11030.667480468799</c:v>
                </c:pt>
                <c:pt idx="5521">
                  <c:v>11032.792480468799</c:v>
                </c:pt>
                <c:pt idx="5522">
                  <c:v>11034.902832031201</c:v>
                </c:pt>
                <c:pt idx="5523">
                  <c:v>11036.952636718701</c:v>
                </c:pt>
                <c:pt idx="5524">
                  <c:v>11038.9287109375</c:v>
                </c:pt>
                <c:pt idx="5525">
                  <c:v>11040.90234375</c:v>
                </c:pt>
                <c:pt idx="5526">
                  <c:v>11042.863769531201</c:v>
                </c:pt>
                <c:pt idx="5527">
                  <c:v>11044.812988281299</c:v>
                </c:pt>
                <c:pt idx="5528">
                  <c:v>11046.75</c:v>
                </c:pt>
                <c:pt idx="5529">
                  <c:v>11048.7470703125</c:v>
                </c:pt>
                <c:pt idx="5530">
                  <c:v>11050.783691406201</c:v>
                </c:pt>
                <c:pt idx="5531">
                  <c:v>11052.782714843799</c:v>
                </c:pt>
                <c:pt idx="5532">
                  <c:v>11054.7822265625</c:v>
                </c:pt>
                <c:pt idx="5533">
                  <c:v>11056.771484375</c:v>
                </c:pt>
                <c:pt idx="5534">
                  <c:v>11058.758300781299</c:v>
                </c:pt>
                <c:pt idx="5535">
                  <c:v>11060.8583984375</c:v>
                </c:pt>
                <c:pt idx="5536">
                  <c:v>11062.8203125</c:v>
                </c:pt>
                <c:pt idx="5537">
                  <c:v>11064.819824218701</c:v>
                </c:pt>
                <c:pt idx="5538">
                  <c:v>11066.869140625</c:v>
                </c:pt>
                <c:pt idx="5539">
                  <c:v>11068.79296875</c:v>
                </c:pt>
                <c:pt idx="5540">
                  <c:v>11070.8046875</c:v>
                </c:pt>
                <c:pt idx="5541">
                  <c:v>11072.652832031201</c:v>
                </c:pt>
                <c:pt idx="5542">
                  <c:v>11074.6123046875</c:v>
                </c:pt>
                <c:pt idx="5543">
                  <c:v>11076.800292968799</c:v>
                </c:pt>
                <c:pt idx="5544">
                  <c:v>11078.8525390625</c:v>
                </c:pt>
                <c:pt idx="5545">
                  <c:v>11080.7763671875</c:v>
                </c:pt>
                <c:pt idx="5546">
                  <c:v>11082.7373046875</c:v>
                </c:pt>
                <c:pt idx="5547">
                  <c:v>11084.7490234375</c:v>
                </c:pt>
                <c:pt idx="5548">
                  <c:v>11086.633300781299</c:v>
                </c:pt>
                <c:pt idx="5549">
                  <c:v>11088.708496093799</c:v>
                </c:pt>
                <c:pt idx="5550">
                  <c:v>11090.7978515625</c:v>
                </c:pt>
                <c:pt idx="5551">
                  <c:v>11092.7216796875</c:v>
                </c:pt>
                <c:pt idx="5552">
                  <c:v>11094.721191406201</c:v>
                </c:pt>
                <c:pt idx="5553">
                  <c:v>11096.6953125</c:v>
                </c:pt>
                <c:pt idx="5554">
                  <c:v>11098.744628906201</c:v>
                </c:pt>
                <c:pt idx="5555">
                  <c:v>11100.7939453125</c:v>
                </c:pt>
                <c:pt idx="5556">
                  <c:v>11102.692871093799</c:v>
                </c:pt>
                <c:pt idx="5557">
                  <c:v>11104.654785156201</c:v>
                </c:pt>
                <c:pt idx="5558">
                  <c:v>11106.779785156201</c:v>
                </c:pt>
                <c:pt idx="5559">
                  <c:v>11108.816894531201</c:v>
                </c:pt>
                <c:pt idx="5560">
                  <c:v>11110.766113281299</c:v>
                </c:pt>
                <c:pt idx="5561">
                  <c:v>11112.737792968799</c:v>
                </c:pt>
                <c:pt idx="5562">
                  <c:v>11114.69921875</c:v>
                </c:pt>
                <c:pt idx="5563">
                  <c:v>11116.738769531201</c:v>
                </c:pt>
                <c:pt idx="5564">
                  <c:v>11118.712890625</c:v>
                </c:pt>
                <c:pt idx="5565">
                  <c:v>11120.661621093799</c:v>
                </c:pt>
                <c:pt idx="5566">
                  <c:v>11122.7236328125</c:v>
                </c:pt>
                <c:pt idx="5567">
                  <c:v>11124.823730468799</c:v>
                </c:pt>
                <c:pt idx="5568">
                  <c:v>11126.846191406201</c:v>
                </c:pt>
                <c:pt idx="5569">
                  <c:v>11128.7451171875</c:v>
                </c:pt>
                <c:pt idx="5570">
                  <c:v>11130.708984375</c:v>
                </c:pt>
                <c:pt idx="5571">
                  <c:v>11132.6953125</c:v>
                </c:pt>
                <c:pt idx="5572">
                  <c:v>11134.757324218701</c:v>
                </c:pt>
                <c:pt idx="5573">
                  <c:v>11136.7041015625</c:v>
                </c:pt>
                <c:pt idx="5574">
                  <c:v>11138.663574218701</c:v>
                </c:pt>
                <c:pt idx="5575">
                  <c:v>11140.6904296875</c:v>
                </c:pt>
                <c:pt idx="5576">
                  <c:v>11142.742675781299</c:v>
                </c:pt>
                <c:pt idx="5577">
                  <c:v>11144.7421875</c:v>
                </c:pt>
                <c:pt idx="5578">
                  <c:v>11146.6533203125</c:v>
                </c:pt>
                <c:pt idx="5579">
                  <c:v>11148.6376953125</c:v>
                </c:pt>
                <c:pt idx="5580">
                  <c:v>11150.662109375</c:v>
                </c:pt>
                <c:pt idx="5581">
                  <c:v>11152.6484375</c:v>
                </c:pt>
                <c:pt idx="5582">
                  <c:v>11154.5595703125</c:v>
                </c:pt>
                <c:pt idx="5583">
                  <c:v>11156.637207031201</c:v>
                </c:pt>
                <c:pt idx="5584">
                  <c:v>11158.7119140625</c:v>
                </c:pt>
                <c:pt idx="5585">
                  <c:v>11160.7109375</c:v>
                </c:pt>
                <c:pt idx="5586">
                  <c:v>11162.7734375</c:v>
                </c:pt>
                <c:pt idx="5587">
                  <c:v>11164.694824218701</c:v>
                </c:pt>
                <c:pt idx="5588">
                  <c:v>11166.6787109375</c:v>
                </c:pt>
                <c:pt idx="5589">
                  <c:v>11168.642578125</c:v>
                </c:pt>
                <c:pt idx="5590">
                  <c:v>11170.619628906201</c:v>
                </c:pt>
                <c:pt idx="5591">
                  <c:v>11172.656738281299</c:v>
                </c:pt>
                <c:pt idx="5592">
                  <c:v>11174.681152343799</c:v>
                </c:pt>
                <c:pt idx="5593">
                  <c:v>11176.856933593799</c:v>
                </c:pt>
                <c:pt idx="5594">
                  <c:v>11178.793457031201</c:v>
                </c:pt>
                <c:pt idx="5595">
                  <c:v>11180.616699218701</c:v>
                </c:pt>
                <c:pt idx="5596">
                  <c:v>11182.628417968799</c:v>
                </c:pt>
                <c:pt idx="5597">
                  <c:v>11184.740722656201</c:v>
                </c:pt>
                <c:pt idx="5598">
                  <c:v>11186.740234375</c:v>
                </c:pt>
                <c:pt idx="5599">
                  <c:v>11188.714355468799</c:v>
                </c:pt>
                <c:pt idx="5600">
                  <c:v>11190.736328125</c:v>
                </c:pt>
                <c:pt idx="5601">
                  <c:v>11192.6474609375</c:v>
                </c:pt>
                <c:pt idx="5602">
                  <c:v>11194.774902343799</c:v>
                </c:pt>
                <c:pt idx="5603">
                  <c:v>11196.799316406201</c:v>
                </c:pt>
                <c:pt idx="5604">
                  <c:v>11198.6728515625</c:v>
                </c:pt>
                <c:pt idx="5605">
                  <c:v>11200.672363281299</c:v>
                </c:pt>
                <c:pt idx="5606">
                  <c:v>11202.568847656201</c:v>
                </c:pt>
                <c:pt idx="5607">
                  <c:v>11204.631347656201</c:v>
                </c:pt>
                <c:pt idx="5608">
                  <c:v>11206.78125</c:v>
                </c:pt>
                <c:pt idx="5609">
                  <c:v>11208.79296875</c:v>
                </c:pt>
                <c:pt idx="5610">
                  <c:v>11210.731933593799</c:v>
                </c:pt>
                <c:pt idx="5611">
                  <c:v>11212.655761718701</c:v>
                </c:pt>
                <c:pt idx="5612">
                  <c:v>11214.680175781299</c:v>
                </c:pt>
                <c:pt idx="5613">
                  <c:v>11216.717285156201</c:v>
                </c:pt>
                <c:pt idx="5614">
                  <c:v>11218.666503906201</c:v>
                </c:pt>
                <c:pt idx="5615">
                  <c:v>11220.703613281299</c:v>
                </c:pt>
                <c:pt idx="5616">
                  <c:v>11222.765625</c:v>
                </c:pt>
                <c:pt idx="5617">
                  <c:v>11224.802734375</c:v>
                </c:pt>
                <c:pt idx="5618">
                  <c:v>11226.701660156201</c:v>
                </c:pt>
                <c:pt idx="5619">
                  <c:v>11228.6630859375</c:v>
                </c:pt>
                <c:pt idx="5620">
                  <c:v>11230.6474609375</c:v>
                </c:pt>
                <c:pt idx="5621">
                  <c:v>11232.697265625</c:v>
                </c:pt>
                <c:pt idx="5622">
                  <c:v>11234.786621093799</c:v>
                </c:pt>
                <c:pt idx="5623">
                  <c:v>11236.659667968799</c:v>
                </c:pt>
                <c:pt idx="5624">
                  <c:v>11238.583984375</c:v>
                </c:pt>
                <c:pt idx="5625">
                  <c:v>11240.533203125</c:v>
                </c:pt>
                <c:pt idx="5626">
                  <c:v>11242.617675781299</c:v>
                </c:pt>
                <c:pt idx="5627">
                  <c:v>11244.654785156201</c:v>
                </c:pt>
                <c:pt idx="5628">
                  <c:v>11246.568847656201</c:v>
                </c:pt>
                <c:pt idx="5629">
                  <c:v>11248.6435546875</c:v>
                </c:pt>
                <c:pt idx="5630">
                  <c:v>11250.643066406201</c:v>
                </c:pt>
                <c:pt idx="5631">
                  <c:v>11252.566894531201</c:v>
                </c:pt>
                <c:pt idx="5632">
                  <c:v>11254.638671875</c:v>
                </c:pt>
                <c:pt idx="5633">
                  <c:v>11256.663574218701</c:v>
                </c:pt>
                <c:pt idx="5634">
                  <c:v>11258.703613281299</c:v>
                </c:pt>
                <c:pt idx="5635">
                  <c:v>11260.7529296875</c:v>
                </c:pt>
                <c:pt idx="5636">
                  <c:v>11262.6513671875</c:v>
                </c:pt>
                <c:pt idx="5637">
                  <c:v>11264.625488281299</c:v>
                </c:pt>
                <c:pt idx="5638">
                  <c:v>11266.650390625</c:v>
                </c:pt>
                <c:pt idx="5639">
                  <c:v>11268.609863281299</c:v>
                </c:pt>
                <c:pt idx="5640">
                  <c:v>11270.6064453125</c:v>
                </c:pt>
                <c:pt idx="5641">
                  <c:v>11272.633300781299</c:v>
                </c:pt>
                <c:pt idx="5642">
                  <c:v>11274.609863281299</c:v>
                </c:pt>
                <c:pt idx="5643">
                  <c:v>11276.646972656201</c:v>
                </c:pt>
                <c:pt idx="5644">
                  <c:v>11278.62109375</c:v>
                </c:pt>
                <c:pt idx="5645">
                  <c:v>11280.557128906201</c:v>
                </c:pt>
                <c:pt idx="5646">
                  <c:v>11282.568847656201</c:v>
                </c:pt>
                <c:pt idx="5647">
                  <c:v>11284.605957031201</c:v>
                </c:pt>
                <c:pt idx="5648">
                  <c:v>11286.693359375</c:v>
                </c:pt>
                <c:pt idx="5649">
                  <c:v>11288.667480468799</c:v>
                </c:pt>
                <c:pt idx="5650">
                  <c:v>11290.5283203125</c:v>
                </c:pt>
                <c:pt idx="5651">
                  <c:v>11292.4775390625</c:v>
                </c:pt>
                <c:pt idx="5652">
                  <c:v>11294.590332031201</c:v>
                </c:pt>
                <c:pt idx="5653">
                  <c:v>11296.599609375</c:v>
                </c:pt>
                <c:pt idx="5654">
                  <c:v>11298.573730468799</c:v>
                </c:pt>
                <c:pt idx="5655">
                  <c:v>11300.613769531201</c:v>
                </c:pt>
                <c:pt idx="5656">
                  <c:v>11302.7138671875</c:v>
                </c:pt>
                <c:pt idx="5657">
                  <c:v>11304.624511718701</c:v>
                </c:pt>
                <c:pt idx="5658">
                  <c:v>11306.4453125</c:v>
                </c:pt>
                <c:pt idx="5659">
                  <c:v>11308.570800781299</c:v>
                </c:pt>
                <c:pt idx="5660">
                  <c:v>11310.623046875</c:v>
                </c:pt>
                <c:pt idx="5661">
                  <c:v>11312.5087890625</c:v>
                </c:pt>
                <c:pt idx="5662">
                  <c:v>11314.4951171875</c:v>
                </c:pt>
                <c:pt idx="5663">
                  <c:v>11316.5576171875</c:v>
                </c:pt>
                <c:pt idx="5664">
                  <c:v>11318.657714843799</c:v>
                </c:pt>
                <c:pt idx="5665">
                  <c:v>11320.7451171875</c:v>
                </c:pt>
                <c:pt idx="5666">
                  <c:v>11322.65625</c:v>
                </c:pt>
                <c:pt idx="5667">
                  <c:v>11324.555175781299</c:v>
                </c:pt>
                <c:pt idx="5668">
                  <c:v>11326.504394531201</c:v>
                </c:pt>
                <c:pt idx="5669">
                  <c:v>11328.616699218701</c:v>
                </c:pt>
                <c:pt idx="5670">
                  <c:v>11330.641113281299</c:v>
                </c:pt>
                <c:pt idx="5671">
                  <c:v>11332.587402343799</c:v>
                </c:pt>
                <c:pt idx="5672">
                  <c:v>11334.63671875</c:v>
                </c:pt>
                <c:pt idx="5673">
                  <c:v>11336.55078125</c:v>
                </c:pt>
                <c:pt idx="5674">
                  <c:v>11338.585449218701</c:v>
                </c:pt>
                <c:pt idx="5675">
                  <c:v>11340.770996093799</c:v>
                </c:pt>
                <c:pt idx="5676">
                  <c:v>11342.6474609375</c:v>
                </c:pt>
                <c:pt idx="5677">
                  <c:v>11344.47265625</c:v>
                </c:pt>
                <c:pt idx="5678">
                  <c:v>11346.534667968799</c:v>
                </c:pt>
                <c:pt idx="5679">
                  <c:v>11348.572265625</c:v>
                </c:pt>
                <c:pt idx="5680">
                  <c:v>11350.571777343799</c:v>
                </c:pt>
                <c:pt idx="5681">
                  <c:v>11352.495605468799</c:v>
                </c:pt>
                <c:pt idx="5682">
                  <c:v>11354.507324218701</c:v>
                </c:pt>
                <c:pt idx="5683">
                  <c:v>11356.529296875</c:v>
                </c:pt>
                <c:pt idx="5684">
                  <c:v>11358.4658203125</c:v>
                </c:pt>
                <c:pt idx="5685">
                  <c:v>11360.467285156201</c:v>
                </c:pt>
                <c:pt idx="5686">
                  <c:v>11362.491699218701</c:v>
                </c:pt>
                <c:pt idx="5687">
                  <c:v>11364.554199218701</c:v>
                </c:pt>
                <c:pt idx="5688">
                  <c:v>11366.5283203125</c:v>
                </c:pt>
                <c:pt idx="5689">
                  <c:v>11368.4521484375</c:v>
                </c:pt>
                <c:pt idx="5690">
                  <c:v>11370.474121093799</c:v>
                </c:pt>
                <c:pt idx="5691">
                  <c:v>11372.473144531201</c:v>
                </c:pt>
                <c:pt idx="5692">
                  <c:v>11374.525390625</c:v>
                </c:pt>
                <c:pt idx="5693">
                  <c:v>11376.550292968799</c:v>
                </c:pt>
                <c:pt idx="5694">
                  <c:v>11378.474121093799</c:v>
                </c:pt>
                <c:pt idx="5695">
                  <c:v>11380.5615234375</c:v>
                </c:pt>
                <c:pt idx="5696">
                  <c:v>11382.673828125</c:v>
                </c:pt>
                <c:pt idx="5697">
                  <c:v>11384.647949218701</c:v>
                </c:pt>
                <c:pt idx="5698">
                  <c:v>11386.557128906201</c:v>
                </c:pt>
                <c:pt idx="5699">
                  <c:v>11388.53125</c:v>
                </c:pt>
                <c:pt idx="5700">
                  <c:v>11390.5703125</c:v>
                </c:pt>
                <c:pt idx="5701">
                  <c:v>11392.544433593799</c:v>
                </c:pt>
                <c:pt idx="5702">
                  <c:v>11394.5439453125</c:v>
                </c:pt>
                <c:pt idx="5703">
                  <c:v>11396.48046875</c:v>
                </c:pt>
                <c:pt idx="5704">
                  <c:v>11398.4921875</c:v>
                </c:pt>
                <c:pt idx="5705">
                  <c:v>11400.50390625</c:v>
                </c:pt>
                <c:pt idx="5706">
                  <c:v>11402.56640625</c:v>
                </c:pt>
                <c:pt idx="5707">
                  <c:v>11404.653808593799</c:v>
                </c:pt>
                <c:pt idx="5708">
                  <c:v>11406.552734375</c:v>
                </c:pt>
                <c:pt idx="5709">
                  <c:v>11408.4765625</c:v>
                </c:pt>
                <c:pt idx="5710">
                  <c:v>11410.563964843799</c:v>
                </c:pt>
                <c:pt idx="5711">
                  <c:v>11412.55078125</c:v>
                </c:pt>
                <c:pt idx="5712">
                  <c:v>11414.499511718701</c:v>
                </c:pt>
                <c:pt idx="5713">
                  <c:v>11416.5869140625</c:v>
                </c:pt>
                <c:pt idx="5714">
                  <c:v>11418.586425781299</c:v>
                </c:pt>
                <c:pt idx="5715">
                  <c:v>11420.5224609375</c:v>
                </c:pt>
                <c:pt idx="5716">
                  <c:v>11422.521484375</c:v>
                </c:pt>
                <c:pt idx="5717">
                  <c:v>11424.646972656201</c:v>
                </c:pt>
                <c:pt idx="5718">
                  <c:v>11426.6337890625</c:v>
                </c:pt>
                <c:pt idx="5719">
                  <c:v>11428.532714843799</c:v>
                </c:pt>
                <c:pt idx="5720">
                  <c:v>11430.5322265625</c:v>
                </c:pt>
                <c:pt idx="5721">
                  <c:v>11432.506347656201</c:v>
                </c:pt>
                <c:pt idx="5722">
                  <c:v>11434.4677734375</c:v>
                </c:pt>
                <c:pt idx="5723">
                  <c:v>11436.517089843799</c:v>
                </c:pt>
                <c:pt idx="5724">
                  <c:v>11438.554199218701</c:v>
                </c:pt>
                <c:pt idx="5725">
                  <c:v>11440.503417968799</c:v>
                </c:pt>
                <c:pt idx="5726">
                  <c:v>11442.553222656201</c:v>
                </c:pt>
                <c:pt idx="5727">
                  <c:v>11444.552246093799</c:v>
                </c:pt>
                <c:pt idx="5728">
                  <c:v>11446.437988281299</c:v>
                </c:pt>
                <c:pt idx="5729">
                  <c:v>11448.5380859375</c:v>
                </c:pt>
                <c:pt idx="5730">
                  <c:v>11450.484863281299</c:v>
                </c:pt>
                <c:pt idx="5731">
                  <c:v>11452.3583984375</c:v>
                </c:pt>
                <c:pt idx="5732">
                  <c:v>11454.5361328125</c:v>
                </c:pt>
                <c:pt idx="5733">
                  <c:v>11456.648925781299</c:v>
                </c:pt>
                <c:pt idx="5734">
                  <c:v>11458.520019531201</c:v>
                </c:pt>
                <c:pt idx="5735">
                  <c:v>11460.466308593799</c:v>
                </c:pt>
                <c:pt idx="5736">
                  <c:v>11462.493652343799</c:v>
                </c:pt>
                <c:pt idx="5737">
                  <c:v>11464.470214843799</c:v>
                </c:pt>
                <c:pt idx="5738">
                  <c:v>11466.632324218701</c:v>
                </c:pt>
                <c:pt idx="5739">
                  <c:v>11468.669433593799</c:v>
                </c:pt>
                <c:pt idx="5740">
                  <c:v>11470.543457031201</c:v>
                </c:pt>
                <c:pt idx="5741">
                  <c:v>11472.5302734375</c:v>
                </c:pt>
                <c:pt idx="5742">
                  <c:v>11474.4794921875</c:v>
                </c:pt>
                <c:pt idx="5743">
                  <c:v>11476.56640625</c:v>
                </c:pt>
                <c:pt idx="5744">
                  <c:v>11478.615722656201</c:v>
                </c:pt>
                <c:pt idx="5745">
                  <c:v>11480.5146484375</c:v>
                </c:pt>
                <c:pt idx="5746">
                  <c:v>11482.4130859375</c:v>
                </c:pt>
                <c:pt idx="5747">
                  <c:v>11484.387207031201</c:v>
                </c:pt>
                <c:pt idx="5748">
                  <c:v>11486.447265625</c:v>
                </c:pt>
                <c:pt idx="5749">
                  <c:v>11488.4091796875</c:v>
                </c:pt>
                <c:pt idx="5750">
                  <c:v>11490.360839843799</c:v>
                </c:pt>
                <c:pt idx="5751">
                  <c:v>11492.435546875</c:v>
                </c:pt>
                <c:pt idx="5752">
                  <c:v>11494.510253906201</c:v>
                </c:pt>
                <c:pt idx="5753">
                  <c:v>11496.509277343799</c:v>
                </c:pt>
                <c:pt idx="5754">
                  <c:v>11498.5458984375</c:v>
                </c:pt>
                <c:pt idx="5755">
                  <c:v>11500.633300781299</c:v>
                </c:pt>
                <c:pt idx="5756">
                  <c:v>11502.658203125</c:v>
                </c:pt>
                <c:pt idx="5757">
                  <c:v>11504.51953125</c:v>
                </c:pt>
                <c:pt idx="5758">
                  <c:v>11506.4306640625</c:v>
                </c:pt>
                <c:pt idx="5759">
                  <c:v>11508.48046875</c:v>
                </c:pt>
                <c:pt idx="5760">
                  <c:v>11510.467285156201</c:v>
                </c:pt>
                <c:pt idx="5761">
                  <c:v>11512.541503906201</c:v>
                </c:pt>
                <c:pt idx="5762">
                  <c:v>11514.513183593799</c:v>
                </c:pt>
                <c:pt idx="5763">
                  <c:v>11516.447753906201</c:v>
                </c:pt>
                <c:pt idx="5764">
                  <c:v>11518.5498046875</c:v>
                </c:pt>
                <c:pt idx="5765">
                  <c:v>11520.513671875</c:v>
                </c:pt>
                <c:pt idx="5766">
                  <c:v>11522.487792968799</c:v>
                </c:pt>
                <c:pt idx="5767">
                  <c:v>11524.574707031201</c:v>
                </c:pt>
                <c:pt idx="5768">
                  <c:v>11526.448730468799</c:v>
                </c:pt>
                <c:pt idx="5769">
                  <c:v>11528.322753906201</c:v>
                </c:pt>
                <c:pt idx="5770">
                  <c:v>11530.41015625</c:v>
                </c:pt>
                <c:pt idx="5771">
                  <c:v>11532.532714843799</c:v>
                </c:pt>
                <c:pt idx="5772">
                  <c:v>11534.51953125</c:v>
                </c:pt>
                <c:pt idx="5773">
                  <c:v>11536.471191406201</c:v>
                </c:pt>
                <c:pt idx="5774">
                  <c:v>11538.4931640625</c:v>
                </c:pt>
                <c:pt idx="5775">
                  <c:v>11540.441894531299</c:v>
                </c:pt>
                <c:pt idx="5776">
                  <c:v>11542.405761718799</c:v>
                </c:pt>
                <c:pt idx="5777">
                  <c:v>11544.442871093799</c:v>
                </c:pt>
                <c:pt idx="5778">
                  <c:v>11546.479980468701</c:v>
                </c:pt>
                <c:pt idx="5779">
                  <c:v>11548.416503906201</c:v>
                </c:pt>
                <c:pt idx="5780">
                  <c:v>11550.5166015625</c:v>
                </c:pt>
                <c:pt idx="5781">
                  <c:v>11552.5009765625</c:v>
                </c:pt>
                <c:pt idx="5782">
                  <c:v>11554.323730468701</c:v>
                </c:pt>
                <c:pt idx="5783">
                  <c:v>11556.337890625</c:v>
                </c:pt>
                <c:pt idx="5784">
                  <c:v>11558.26171875</c:v>
                </c:pt>
                <c:pt idx="5785">
                  <c:v>11560.2236328125</c:v>
                </c:pt>
                <c:pt idx="5786">
                  <c:v>11562.349121093799</c:v>
                </c:pt>
                <c:pt idx="5787">
                  <c:v>11564.448730468701</c:v>
                </c:pt>
                <c:pt idx="5788">
                  <c:v>11566.4228515625</c:v>
                </c:pt>
                <c:pt idx="5789">
                  <c:v>11568.359375</c:v>
                </c:pt>
                <c:pt idx="5790">
                  <c:v>11570.3583984375</c:v>
                </c:pt>
                <c:pt idx="5791">
                  <c:v>11572.443359375</c:v>
                </c:pt>
                <c:pt idx="5792">
                  <c:v>11574.455566406201</c:v>
                </c:pt>
                <c:pt idx="5793">
                  <c:v>11576.366699218701</c:v>
                </c:pt>
                <c:pt idx="5794">
                  <c:v>11578.3408203125</c:v>
                </c:pt>
                <c:pt idx="5795">
                  <c:v>11580.3173828125</c:v>
                </c:pt>
                <c:pt idx="5796">
                  <c:v>11582.25390625</c:v>
                </c:pt>
                <c:pt idx="5797">
                  <c:v>11584.228027343701</c:v>
                </c:pt>
                <c:pt idx="5798">
                  <c:v>11586.453613281201</c:v>
                </c:pt>
                <c:pt idx="5799">
                  <c:v>11588.525878906201</c:v>
                </c:pt>
                <c:pt idx="5800">
                  <c:v>11590.3740234375</c:v>
                </c:pt>
                <c:pt idx="5801">
                  <c:v>11592.3759765625</c:v>
                </c:pt>
                <c:pt idx="5802">
                  <c:v>11594.36328125</c:v>
                </c:pt>
                <c:pt idx="5803">
                  <c:v>11596.3251953125</c:v>
                </c:pt>
                <c:pt idx="5804">
                  <c:v>11598.286621093799</c:v>
                </c:pt>
                <c:pt idx="5805">
                  <c:v>11600.285644531299</c:v>
                </c:pt>
                <c:pt idx="5806">
                  <c:v>11602.423339843799</c:v>
                </c:pt>
                <c:pt idx="5807">
                  <c:v>11604.435058593799</c:v>
                </c:pt>
                <c:pt idx="5808">
                  <c:v>11606.396484375</c:v>
                </c:pt>
                <c:pt idx="5809">
                  <c:v>11608.408691406201</c:v>
                </c:pt>
                <c:pt idx="5810">
                  <c:v>11610.3828125</c:v>
                </c:pt>
                <c:pt idx="5811">
                  <c:v>11612.4072265625</c:v>
                </c:pt>
                <c:pt idx="5812">
                  <c:v>11614.469238281201</c:v>
                </c:pt>
                <c:pt idx="5813">
                  <c:v>11616.380371093799</c:v>
                </c:pt>
                <c:pt idx="5814">
                  <c:v>11618.3271484375</c:v>
                </c:pt>
                <c:pt idx="5815">
                  <c:v>11620.401855468701</c:v>
                </c:pt>
                <c:pt idx="5816">
                  <c:v>11622.416503906201</c:v>
                </c:pt>
                <c:pt idx="5817">
                  <c:v>11624.378417968799</c:v>
                </c:pt>
                <c:pt idx="5818">
                  <c:v>11626.4150390625</c:v>
                </c:pt>
                <c:pt idx="5819">
                  <c:v>11628.4267578125</c:v>
                </c:pt>
                <c:pt idx="5820">
                  <c:v>11630.351074218701</c:v>
                </c:pt>
                <c:pt idx="5821">
                  <c:v>11632.2978515625</c:v>
                </c:pt>
                <c:pt idx="5822">
                  <c:v>11634.2216796875</c:v>
                </c:pt>
                <c:pt idx="5823">
                  <c:v>11636.349121093799</c:v>
                </c:pt>
                <c:pt idx="5824">
                  <c:v>11638.4990234375</c:v>
                </c:pt>
                <c:pt idx="5825">
                  <c:v>11640.447753906201</c:v>
                </c:pt>
                <c:pt idx="5826">
                  <c:v>11642.369140625</c:v>
                </c:pt>
                <c:pt idx="5827">
                  <c:v>11644.2177734375</c:v>
                </c:pt>
                <c:pt idx="5828">
                  <c:v>11646.2197265625</c:v>
                </c:pt>
                <c:pt idx="5829">
                  <c:v>11648.3447265625</c:v>
                </c:pt>
                <c:pt idx="5830">
                  <c:v>11650.369140625</c:v>
                </c:pt>
                <c:pt idx="5831">
                  <c:v>11652.291015625</c:v>
                </c:pt>
                <c:pt idx="5832">
                  <c:v>11654.290527343701</c:v>
                </c:pt>
                <c:pt idx="5833">
                  <c:v>11656.3525390625</c:v>
                </c:pt>
                <c:pt idx="5834">
                  <c:v>11658.439941406201</c:v>
                </c:pt>
                <c:pt idx="5835">
                  <c:v>11660.403808593799</c:v>
                </c:pt>
                <c:pt idx="5836">
                  <c:v>11662.289550781299</c:v>
                </c:pt>
                <c:pt idx="5837">
                  <c:v>11664.3388671875</c:v>
                </c:pt>
                <c:pt idx="5838">
                  <c:v>11666.388671875</c:v>
                </c:pt>
                <c:pt idx="5839">
                  <c:v>11668.3505859375</c:v>
                </c:pt>
                <c:pt idx="5840">
                  <c:v>11670.3876953125</c:v>
                </c:pt>
                <c:pt idx="5841">
                  <c:v>11672.4501953125</c:v>
                </c:pt>
                <c:pt idx="5842">
                  <c:v>11674.3486328125</c:v>
                </c:pt>
                <c:pt idx="5843">
                  <c:v>11676.397949218701</c:v>
                </c:pt>
                <c:pt idx="5844">
                  <c:v>11678.384765625</c:v>
                </c:pt>
                <c:pt idx="5845">
                  <c:v>11680.3466796875</c:v>
                </c:pt>
                <c:pt idx="5846">
                  <c:v>11682.346191406201</c:v>
                </c:pt>
                <c:pt idx="5847">
                  <c:v>11684.405761718799</c:v>
                </c:pt>
                <c:pt idx="5848">
                  <c:v>11686.530761718799</c:v>
                </c:pt>
                <c:pt idx="5849">
                  <c:v>11688.355957031201</c:v>
                </c:pt>
                <c:pt idx="5850">
                  <c:v>11690.227050781299</c:v>
                </c:pt>
                <c:pt idx="5851">
                  <c:v>11692.302246093799</c:v>
                </c:pt>
                <c:pt idx="5852">
                  <c:v>11694.341796875</c:v>
                </c:pt>
                <c:pt idx="5853">
                  <c:v>11696.303222656299</c:v>
                </c:pt>
                <c:pt idx="5854">
                  <c:v>11698.353027343701</c:v>
                </c:pt>
                <c:pt idx="5855">
                  <c:v>11700.314941406201</c:v>
                </c:pt>
                <c:pt idx="5856">
                  <c:v>11702.251464843799</c:v>
                </c:pt>
                <c:pt idx="5857">
                  <c:v>11704.30078125</c:v>
                </c:pt>
                <c:pt idx="5858">
                  <c:v>11706.274902343701</c:v>
                </c:pt>
                <c:pt idx="5859">
                  <c:v>11708.299316406201</c:v>
                </c:pt>
                <c:pt idx="5860">
                  <c:v>11710.38671875</c:v>
                </c:pt>
                <c:pt idx="5861">
                  <c:v>11712.51171875</c:v>
                </c:pt>
                <c:pt idx="5862">
                  <c:v>11714.473144531299</c:v>
                </c:pt>
                <c:pt idx="5863">
                  <c:v>11716.359375</c:v>
                </c:pt>
                <c:pt idx="5864">
                  <c:v>11718.280761718799</c:v>
                </c:pt>
                <c:pt idx="5865">
                  <c:v>11720.154296875</c:v>
                </c:pt>
                <c:pt idx="5866">
                  <c:v>11722.130859375</c:v>
                </c:pt>
                <c:pt idx="5867">
                  <c:v>11724.193359375</c:v>
                </c:pt>
                <c:pt idx="5868">
                  <c:v>11726.2431640625</c:v>
                </c:pt>
                <c:pt idx="5869">
                  <c:v>11728.317871093799</c:v>
                </c:pt>
                <c:pt idx="5870">
                  <c:v>11730.354980468701</c:v>
                </c:pt>
                <c:pt idx="5871">
                  <c:v>11732.3291015625</c:v>
                </c:pt>
                <c:pt idx="5872">
                  <c:v>11734.2529296875</c:v>
                </c:pt>
                <c:pt idx="5873">
                  <c:v>11736.252441406201</c:v>
                </c:pt>
                <c:pt idx="5874">
                  <c:v>11738.264160156201</c:v>
                </c:pt>
                <c:pt idx="5875">
                  <c:v>11740.212890625</c:v>
                </c:pt>
                <c:pt idx="5876">
                  <c:v>11742.2626953125</c:v>
                </c:pt>
                <c:pt idx="5877">
                  <c:v>11744.249511718799</c:v>
                </c:pt>
                <c:pt idx="5878">
                  <c:v>11746.221191406201</c:v>
                </c:pt>
                <c:pt idx="5879">
                  <c:v>11748.318359375</c:v>
                </c:pt>
                <c:pt idx="5880">
                  <c:v>11750.49609375</c:v>
                </c:pt>
                <c:pt idx="5881">
                  <c:v>11752.447753906201</c:v>
                </c:pt>
                <c:pt idx="5882">
                  <c:v>11754.283691406201</c:v>
                </c:pt>
                <c:pt idx="5883">
                  <c:v>11756.346191406201</c:v>
                </c:pt>
                <c:pt idx="5884">
                  <c:v>11758.357910156201</c:v>
                </c:pt>
                <c:pt idx="5885">
                  <c:v>11760.2314453125</c:v>
                </c:pt>
                <c:pt idx="5886">
                  <c:v>11762.192871093799</c:v>
                </c:pt>
                <c:pt idx="5887">
                  <c:v>11764.393066406201</c:v>
                </c:pt>
                <c:pt idx="5888">
                  <c:v>11766.4306640625</c:v>
                </c:pt>
                <c:pt idx="5889">
                  <c:v>11768.3544921875</c:v>
                </c:pt>
                <c:pt idx="5890">
                  <c:v>11770.4267578125</c:v>
                </c:pt>
                <c:pt idx="5891">
                  <c:v>11772.388671875</c:v>
                </c:pt>
                <c:pt idx="5892">
                  <c:v>11774.302246093799</c:v>
                </c:pt>
                <c:pt idx="5893">
                  <c:v>11776.251464843799</c:v>
                </c:pt>
                <c:pt idx="5894">
                  <c:v>11778.263183593799</c:v>
                </c:pt>
                <c:pt idx="5895">
                  <c:v>11780.274902343701</c:v>
                </c:pt>
                <c:pt idx="5896">
                  <c:v>11782.299316406201</c:v>
                </c:pt>
                <c:pt idx="5897">
                  <c:v>11784.210449218701</c:v>
                </c:pt>
                <c:pt idx="5898">
                  <c:v>11786.171875</c:v>
                </c:pt>
                <c:pt idx="5899">
                  <c:v>11788.322265625</c:v>
                </c:pt>
                <c:pt idx="5900">
                  <c:v>11790.271484375</c:v>
                </c:pt>
                <c:pt idx="5901">
                  <c:v>11792.0947265625</c:v>
                </c:pt>
                <c:pt idx="5902">
                  <c:v>11794.106933593799</c:v>
                </c:pt>
                <c:pt idx="5903">
                  <c:v>11796.181640625</c:v>
                </c:pt>
                <c:pt idx="5904">
                  <c:v>11798.21875</c:v>
                </c:pt>
                <c:pt idx="5905">
                  <c:v>11800.293457031201</c:v>
                </c:pt>
                <c:pt idx="5906">
                  <c:v>11802.217285156201</c:v>
                </c:pt>
                <c:pt idx="5907">
                  <c:v>11804.19140625</c:v>
                </c:pt>
                <c:pt idx="5908">
                  <c:v>11806.278808593799</c:v>
                </c:pt>
                <c:pt idx="5909">
                  <c:v>11808.212890625</c:v>
                </c:pt>
                <c:pt idx="5910">
                  <c:v>11810.3125</c:v>
                </c:pt>
                <c:pt idx="5911">
                  <c:v>11812.377441406201</c:v>
                </c:pt>
                <c:pt idx="5912">
                  <c:v>11814.275878906201</c:v>
                </c:pt>
                <c:pt idx="5913">
                  <c:v>11816.2373046875</c:v>
                </c:pt>
                <c:pt idx="5914">
                  <c:v>11818.123535156201</c:v>
                </c:pt>
                <c:pt idx="5915">
                  <c:v>11820.1103515625</c:v>
                </c:pt>
                <c:pt idx="5916">
                  <c:v>11822.157714843799</c:v>
                </c:pt>
                <c:pt idx="5917">
                  <c:v>11824.14453125</c:v>
                </c:pt>
                <c:pt idx="5918">
                  <c:v>11826.184082031201</c:v>
                </c:pt>
                <c:pt idx="5919">
                  <c:v>11828.2333984375</c:v>
                </c:pt>
                <c:pt idx="5920">
                  <c:v>11830.194824218701</c:v>
                </c:pt>
                <c:pt idx="5921">
                  <c:v>11832.1689453125</c:v>
                </c:pt>
                <c:pt idx="5922">
                  <c:v>11834.2060546875</c:v>
                </c:pt>
                <c:pt idx="5923">
                  <c:v>11836.16796875</c:v>
                </c:pt>
                <c:pt idx="5924">
                  <c:v>11838.154785156201</c:v>
                </c:pt>
                <c:pt idx="5925">
                  <c:v>11840.2041015625</c:v>
                </c:pt>
                <c:pt idx="5926">
                  <c:v>11842.2509765625</c:v>
                </c:pt>
                <c:pt idx="5927">
                  <c:v>11844.237792968799</c:v>
                </c:pt>
                <c:pt idx="5928">
                  <c:v>11846.2275390625</c:v>
                </c:pt>
                <c:pt idx="5929">
                  <c:v>11848.365234375</c:v>
                </c:pt>
                <c:pt idx="5930">
                  <c:v>11850.313964843799</c:v>
                </c:pt>
                <c:pt idx="5931">
                  <c:v>11852.2001953125</c:v>
                </c:pt>
                <c:pt idx="5932">
                  <c:v>11854.199707031201</c:v>
                </c:pt>
                <c:pt idx="5933">
                  <c:v>11856.198730468701</c:v>
                </c:pt>
                <c:pt idx="5934">
                  <c:v>11858.223144531299</c:v>
                </c:pt>
                <c:pt idx="5935">
                  <c:v>11860.232910156201</c:v>
                </c:pt>
                <c:pt idx="5936">
                  <c:v>11862.154296875</c:v>
                </c:pt>
                <c:pt idx="5937">
                  <c:v>11864.1181640625</c:v>
                </c:pt>
                <c:pt idx="5938">
                  <c:v>11866.157714843799</c:v>
                </c:pt>
                <c:pt idx="5939">
                  <c:v>11868.0439453125</c:v>
                </c:pt>
                <c:pt idx="5940">
                  <c:v>11870.0556640625</c:v>
                </c:pt>
                <c:pt idx="5941">
                  <c:v>11872.2939453125</c:v>
                </c:pt>
                <c:pt idx="5942">
                  <c:v>11874.268066406201</c:v>
                </c:pt>
                <c:pt idx="5943">
                  <c:v>11876.154296875</c:v>
                </c:pt>
                <c:pt idx="5944">
                  <c:v>11878.141113281201</c:v>
                </c:pt>
                <c:pt idx="5945">
                  <c:v>11880.052246093799</c:v>
                </c:pt>
                <c:pt idx="5946">
                  <c:v>11882.014160156201</c:v>
                </c:pt>
                <c:pt idx="5947">
                  <c:v>11884.111816406201</c:v>
                </c:pt>
                <c:pt idx="5948">
                  <c:v>11886.236816406201</c:v>
                </c:pt>
                <c:pt idx="5949">
                  <c:v>11888.1103515625</c:v>
                </c:pt>
                <c:pt idx="5950">
                  <c:v>11890.071777343701</c:v>
                </c:pt>
                <c:pt idx="5951">
                  <c:v>11892.136230468701</c:v>
                </c:pt>
                <c:pt idx="5952">
                  <c:v>11894.1103515625</c:v>
                </c:pt>
                <c:pt idx="5953">
                  <c:v>11896.134765625</c:v>
                </c:pt>
                <c:pt idx="5954">
                  <c:v>11898.108886718799</c:v>
                </c:pt>
                <c:pt idx="5955">
                  <c:v>11900.233886718799</c:v>
                </c:pt>
                <c:pt idx="5956">
                  <c:v>11902.371582031201</c:v>
                </c:pt>
                <c:pt idx="5957">
                  <c:v>11904.2705078125</c:v>
                </c:pt>
                <c:pt idx="5958">
                  <c:v>11906.20703125</c:v>
                </c:pt>
                <c:pt idx="5959">
                  <c:v>11908.256347656299</c:v>
                </c:pt>
                <c:pt idx="5960">
                  <c:v>11910.23046875</c:v>
                </c:pt>
                <c:pt idx="5961">
                  <c:v>11912.228027343701</c:v>
                </c:pt>
                <c:pt idx="5962">
                  <c:v>11914.25</c:v>
                </c:pt>
                <c:pt idx="5963">
                  <c:v>11916.173828125</c:v>
                </c:pt>
                <c:pt idx="5964">
                  <c:v>11918.138183593799</c:v>
                </c:pt>
                <c:pt idx="5965">
                  <c:v>11920.189941406201</c:v>
                </c:pt>
                <c:pt idx="5966">
                  <c:v>11922.214355468701</c:v>
                </c:pt>
                <c:pt idx="5967">
                  <c:v>11924.1611328125</c:v>
                </c:pt>
                <c:pt idx="5968">
                  <c:v>11926.1201171875</c:v>
                </c:pt>
                <c:pt idx="5969">
                  <c:v>11928.108886718799</c:v>
                </c:pt>
                <c:pt idx="5970">
                  <c:v>11930.136230468701</c:v>
                </c:pt>
                <c:pt idx="5971">
                  <c:v>11932.123046875</c:v>
                </c:pt>
                <c:pt idx="5972">
                  <c:v>11934.021484375</c:v>
                </c:pt>
                <c:pt idx="5973">
                  <c:v>11936.083984375</c:v>
                </c:pt>
                <c:pt idx="5974">
                  <c:v>11938.181152343701</c:v>
                </c:pt>
                <c:pt idx="5975">
                  <c:v>11940.255859375</c:v>
                </c:pt>
                <c:pt idx="5976">
                  <c:v>11942.182128906201</c:v>
                </c:pt>
                <c:pt idx="5977">
                  <c:v>11944.065917968799</c:v>
                </c:pt>
                <c:pt idx="5978">
                  <c:v>11946.115722656299</c:v>
                </c:pt>
                <c:pt idx="5979">
                  <c:v>11948.142578125</c:v>
                </c:pt>
                <c:pt idx="5980">
                  <c:v>11950.1396484375</c:v>
                </c:pt>
                <c:pt idx="5981">
                  <c:v>11952.050292968799</c:v>
                </c:pt>
                <c:pt idx="5982">
                  <c:v>11953.959472656299</c:v>
                </c:pt>
                <c:pt idx="5983">
                  <c:v>11956.0224609375</c:v>
                </c:pt>
                <c:pt idx="5984">
                  <c:v>11958.0888671875</c:v>
                </c:pt>
                <c:pt idx="5985">
                  <c:v>11960.125488281201</c:v>
                </c:pt>
                <c:pt idx="5986">
                  <c:v>11962.074707031201</c:v>
                </c:pt>
                <c:pt idx="5987">
                  <c:v>11964.062011718799</c:v>
                </c:pt>
                <c:pt idx="5988">
                  <c:v>11966.249511718799</c:v>
                </c:pt>
                <c:pt idx="5989">
                  <c:v>11968.223144531299</c:v>
                </c:pt>
                <c:pt idx="5990">
                  <c:v>11970.109375</c:v>
                </c:pt>
                <c:pt idx="5991">
                  <c:v>11972.121582031201</c:v>
                </c:pt>
                <c:pt idx="5992">
                  <c:v>11974.2470703125</c:v>
                </c:pt>
                <c:pt idx="5993">
                  <c:v>11976.18359375</c:v>
                </c:pt>
                <c:pt idx="5994">
                  <c:v>11978.026855468701</c:v>
                </c:pt>
                <c:pt idx="5995">
                  <c:v>11980.076171875</c:v>
                </c:pt>
                <c:pt idx="5996">
                  <c:v>11982.080566406201</c:v>
                </c:pt>
                <c:pt idx="5997">
                  <c:v>11984.017578125</c:v>
                </c:pt>
                <c:pt idx="5998">
                  <c:v>11986.080078125</c:v>
                </c:pt>
                <c:pt idx="5999">
                  <c:v>11988.2802734375</c:v>
                </c:pt>
                <c:pt idx="6000">
                  <c:v>11990.229003906201</c:v>
                </c:pt>
                <c:pt idx="6001">
                  <c:v>11992.08984375</c:v>
                </c:pt>
                <c:pt idx="6002">
                  <c:v>11994.126953125</c:v>
                </c:pt>
                <c:pt idx="6003">
                  <c:v>11996.113769531299</c:v>
                </c:pt>
                <c:pt idx="6004">
                  <c:v>11998.100097656299</c:v>
                </c:pt>
                <c:pt idx="6005">
                  <c:v>12000.023925781299</c:v>
                </c:pt>
                <c:pt idx="6006">
                  <c:v>12002.0869140625</c:v>
                </c:pt>
                <c:pt idx="6007">
                  <c:v>12004.2119140625</c:v>
                </c:pt>
                <c:pt idx="6008">
                  <c:v>12006.0849609375</c:v>
                </c:pt>
                <c:pt idx="6009">
                  <c:v>12007.983886718799</c:v>
                </c:pt>
                <c:pt idx="6010">
                  <c:v>12010.083984375</c:v>
                </c:pt>
                <c:pt idx="6011">
                  <c:v>12012.208496093799</c:v>
                </c:pt>
                <c:pt idx="6012">
                  <c:v>12014.232910156201</c:v>
                </c:pt>
                <c:pt idx="6013">
                  <c:v>12016.0693359375</c:v>
                </c:pt>
                <c:pt idx="6014">
                  <c:v>12018.005859375</c:v>
                </c:pt>
                <c:pt idx="6015">
                  <c:v>12019.967285156201</c:v>
                </c:pt>
                <c:pt idx="6016">
                  <c:v>12021.979003906201</c:v>
                </c:pt>
                <c:pt idx="6017">
                  <c:v>12024.179199218701</c:v>
                </c:pt>
                <c:pt idx="6018">
                  <c:v>12026.0908203125</c:v>
                </c:pt>
                <c:pt idx="6019">
                  <c:v>12028.0654296875</c:v>
                </c:pt>
                <c:pt idx="6020">
                  <c:v>12030.0849609375</c:v>
                </c:pt>
                <c:pt idx="6021">
                  <c:v>12031.908203125</c:v>
                </c:pt>
                <c:pt idx="6022">
                  <c:v>12034.025878906201</c:v>
                </c:pt>
                <c:pt idx="6023">
                  <c:v>12036.2763671875</c:v>
                </c:pt>
                <c:pt idx="6024">
                  <c:v>12038.237792968799</c:v>
                </c:pt>
                <c:pt idx="6025">
                  <c:v>12040.099121093799</c:v>
                </c:pt>
                <c:pt idx="6026">
                  <c:v>12041.9853515625</c:v>
                </c:pt>
                <c:pt idx="6027">
                  <c:v>12044.0224609375</c:v>
                </c:pt>
                <c:pt idx="6028">
                  <c:v>12046.109375</c:v>
                </c:pt>
                <c:pt idx="6029">
                  <c:v>12048.033203125</c:v>
                </c:pt>
                <c:pt idx="6030">
                  <c:v>12049.994628906201</c:v>
                </c:pt>
                <c:pt idx="6031">
                  <c:v>12052.1826171875</c:v>
                </c:pt>
                <c:pt idx="6032">
                  <c:v>12054.194824218701</c:v>
                </c:pt>
                <c:pt idx="6033">
                  <c:v>12056.055175781299</c:v>
                </c:pt>
                <c:pt idx="6034">
                  <c:v>12058.0419921875</c:v>
                </c:pt>
                <c:pt idx="6035">
                  <c:v>12060.054199218701</c:v>
                </c:pt>
                <c:pt idx="6036">
                  <c:v>12062.0654296875</c:v>
                </c:pt>
                <c:pt idx="6037">
                  <c:v>12064.140625</c:v>
                </c:pt>
                <c:pt idx="6038">
                  <c:v>12066.152832031201</c:v>
                </c:pt>
                <c:pt idx="6039">
                  <c:v>12068.025878906201</c:v>
                </c:pt>
                <c:pt idx="6040">
                  <c:v>12070.0126953125</c:v>
                </c:pt>
                <c:pt idx="6041">
                  <c:v>12072.1005859375</c:v>
                </c:pt>
                <c:pt idx="6042">
                  <c:v>12074.0751953125</c:v>
                </c:pt>
                <c:pt idx="6043">
                  <c:v>12075.948730468701</c:v>
                </c:pt>
                <c:pt idx="6044">
                  <c:v>12077.947753906201</c:v>
                </c:pt>
                <c:pt idx="6045">
                  <c:v>12080.098144531299</c:v>
                </c:pt>
                <c:pt idx="6046">
                  <c:v>12082.060058593799</c:v>
                </c:pt>
                <c:pt idx="6047">
                  <c:v>12083.908203125</c:v>
                </c:pt>
                <c:pt idx="6048">
                  <c:v>12085.982910156201</c:v>
                </c:pt>
                <c:pt idx="6049">
                  <c:v>12088.0576171875</c:v>
                </c:pt>
                <c:pt idx="6050">
                  <c:v>12090.106933593799</c:v>
                </c:pt>
                <c:pt idx="6051">
                  <c:v>12092.0390625</c:v>
                </c:pt>
                <c:pt idx="6052">
                  <c:v>12094.0009765625</c:v>
                </c:pt>
                <c:pt idx="6053">
                  <c:v>12096.0302734375</c:v>
                </c:pt>
                <c:pt idx="6054">
                  <c:v>12097.979003906201</c:v>
                </c:pt>
                <c:pt idx="6055">
                  <c:v>12099.9150390625</c:v>
                </c:pt>
                <c:pt idx="6056">
                  <c:v>12101.9521484375</c:v>
                </c:pt>
                <c:pt idx="6057">
                  <c:v>12103.9892578125</c:v>
                </c:pt>
                <c:pt idx="6058">
                  <c:v>12105.9755859375</c:v>
                </c:pt>
                <c:pt idx="6059">
                  <c:v>12108.087890625</c:v>
                </c:pt>
                <c:pt idx="6060">
                  <c:v>12109.986816406201</c:v>
                </c:pt>
                <c:pt idx="6061">
                  <c:v>12111.936035156201</c:v>
                </c:pt>
                <c:pt idx="6062">
                  <c:v>12114.0361328125</c:v>
                </c:pt>
                <c:pt idx="6063">
                  <c:v>12115.9599609375</c:v>
                </c:pt>
                <c:pt idx="6064">
                  <c:v>12117.9462890625</c:v>
                </c:pt>
                <c:pt idx="6065">
                  <c:v>12119.9912109375</c:v>
                </c:pt>
                <c:pt idx="6066">
                  <c:v>12121.928222656299</c:v>
                </c:pt>
                <c:pt idx="6067">
                  <c:v>12123.89453125</c:v>
                </c:pt>
                <c:pt idx="6068">
                  <c:v>12126.0068359375</c:v>
                </c:pt>
                <c:pt idx="6069">
                  <c:v>12128.1318359375</c:v>
                </c:pt>
                <c:pt idx="6070">
                  <c:v>12130.067871093799</c:v>
                </c:pt>
                <c:pt idx="6071">
                  <c:v>12131.979003906201</c:v>
                </c:pt>
                <c:pt idx="6072">
                  <c:v>12134.054199218701</c:v>
                </c:pt>
                <c:pt idx="6073">
                  <c:v>12136.104003906201</c:v>
                </c:pt>
                <c:pt idx="6074">
                  <c:v>12137.978027343701</c:v>
                </c:pt>
                <c:pt idx="6075">
                  <c:v>12139.951660156201</c:v>
                </c:pt>
                <c:pt idx="6076">
                  <c:v>12142.076171875</c:v>
                </c:pt>
                <c:pt idx="6077">
                  <c:v>12144.025878906201</c:v>
                </c:pt>
                <c:pt idx="6078">
                  <c:v>12146.000488281201</c:v>
                </c:pt>
                <c:pt idx="6079">
                  <c:v>12148</c:v>
                </c:pt>
                <c:pt idx="6080">
                  <c:v>12149.835449218701</c:v>
                </c:pt>
                <c:pt idx="6081">
                  <c:v>12151.833984375</c:v>
                </c:pt>
                <c:pt idx="6082">
                  <c:v>12154.047363281201</c:v>
                </c:pt>
                <c:pt idx="6083">
                  <c:v>12156.084472656299</c:v>
                </c:pt>
                <c:pt idx="6084">
                  <c:v>12157.957519531299</c:v>
                </c:pt>
                <c:pt idx="6085">
                  <c:v>12159.95703125</c:v>
                </c:pt>
                <c:pt idx="6086">
                  <c:v>12161.956542968799</c:v>
                </c:pt>
                <c:pt idx="6087">
                  <c:v>12163.880371093799</c:v>
                </c:pt>
                <c:pt idx="6088">
                  <c:v>12165.8798828125</c:v>
                </c:pt>
                <c:pt idx="6089">
                  <c:v>12167.887207031201</c:v>
                </c:pt>
                <c:pt idx="6090">
                  <c:v>12169.937011718799</c:v>
                </c:pt>
                <c:pt idx="6091">
                  <c:v>12171.966308593799</c:v>
                </c:pt>
                <c:pt idx="6092">
                  <c:v>12173.953125</c:v>
                </c:pt>
                <c:pt idx="6093">
                  <c:v>12176.010253906201</c:v>
                </c:pt>
                <c:pt idx="6094">
                  <c:v>12178.060058593799</c:v>
                </c:pt>
                <c:pt idx="6095">
                  <c:v>12180.013671875</c:v>
                </c:pt>
                <c:pt idx="6096">
                  <c:v>12181.78125</c:v>
                </c:pt>
                <c:pt idx="6097">
                  <c:v>12183.793457031201</c:v>
                </c:pt>
                <c:pt idx="6098">
                  <c:v>12186.023925781299</c:v>
                </c:pt>
                <c:pt idx="6099">
                  <c:v>12188.0859375</c:v>
                </c:pt>
                <c:pt idx="6100">
                  <c:v>12190.035644531299</c:v>
                </c:pt>
                <c:pt idx="6101">
                  <c:v>12191.946777343701</c:v>
                </c:pt>
                <c:pt idx="6102">
                  <c:v>12193.982910156201</c:v>
                </c:pt>
                <c:pt idx="6103">
                  <c:v>12196.095703125</c:v>
                </c:pt>
                <c:pt idx="6104">
                  <c:v>12197.9697265625</c:v>
                </c:pt>
                <c:pt idx="6105">
                  <c:v>12199.855957031201</c:v>
                </c:pt>
                <c:pt idx="6106">
                  <c:v>12201.993652343701</c:v>
                </c:pt>
                <c:pt idx="6107">
                  <c:v>12204.005859375</c:v>
                </c:pt>
                <c:pt idx="6108">
                  <c:v>12205.9423828125</c:v>
                </c:pt>
                <c:pt idx="6109">
                  <c:v>12207.9287109375</c:v>
                </c:pt>
                <c:pt idx="6110">
                  <c:v>12209.8525390625</c:v>
                </c:pt>
                <c:pt idx="6111">
                  <c:v>12211.814453125</c:v>
                </c:pt>
                <c:pt idx="6112">
                  <c:v>12213.8388671875</c:v>
                </c:pt>
                <c:pt idx="6113">
                  <c:v>12215.913574218701</c:v>
                </c:pt>
                <c:pt idx="6114">
                  <c:v>12217.937988281201</c:v>
                </c:pt>
                <c:pt idx="6115">
                  <c:v>12219.844238281201</c:v>
                </c:pt>
                <c:pt idx="6116">
                  <c:v>12221.8935546875</c:v>
                </c:pt>
                <c:pt idx="6117">
                  <c:v>12224.0361328125</c:v>
                </c:pt>
                <c:pt idx="6118">
                  <c:v>12226.035644531299</c:v>
                </c:pt>
                <c:pt idx="6119">
                  <c:v>12227.959472656299</c:v>
                </c:pt>
                <c:pt idx="6120">
                  <c:v>12229.9208984375</c:v>
                </c:pt>
                <c:pt idx="6121">
                  <c:v>12231.807128906201</c:v>
                </c:pt>
                <c:pt idx="6122">
                  <c:v>12233.781738281201</c:v>
                </c:pt>
                <c:pt idx="6123">
                  <c:v>12235.9072265625</c:v>
                </c:pt>
                <c:pt idx="6124">
                  <c:v>12237.868652343701</c:v>
                </c:pt>
                <c:pt idx="6125">
                  <c:v>12239.867675781299</c:v>
                </c:pt>
                <c:pt idx="6126">
                  <c:v>12241.955078125</c:v>
                </c:pt>
                <c:pt idx="6127">
                  <c:v>12243.991699218701</c:v>
                </c:pt>
                <c:pt idx="6128">
                  <c:v>12245.865234375</c:v>
                </c:pt>
                <c:pt idx="6129">
                  <c:v>12247.8271484375</c:v>
                </c:pt>
                <c:pt idx="6130">
                  <c:v>12249.914550781299</c:v>
                </c:pt>
                <c:pt idx="6131">
                  <c:v>12251.838378906201</c:v>
                </c:pt>
                <c:pt idx="6132">
                  <c:v>12253.8505859375</c:v>
                </c:pt>
                <c:pt idx="6133">
                  <c:v>12256.051269531299</c:v>
                </c:pt>
                <c:pt idx="6134">
                  <c:v>12257.9951171875</c:v>
                </c:pt>
                <c:pt idx="6135">
                  <c:v>12259.8935546875</c:v>
                </c:pt>
                <c:pt idx="6136">
                  <c:v>12261.935546875</c:v>
                </c:pt>
                <c:pt idx="6137">
                  <c:v>12263.821777343701</c:v>
                </c:pt>
                <c:pt idx="6138">
                  <c:v>12265.8837890625</c:v>
                </c:pt>
                <c:pt idx="6139">
                  <c:v>12268.046875</c:v>
                </c:pt>
                <c:pt idx="6140">
                  <c:v>12270.0087890625</c:v>
                </c:pt>
                <c:pt idx="6141">
                  <c:v>12271.890136718799</c:v>
                </c:pt>
                <c:pt idx="6142">
                  <c:v>12273.8642578125</c:v>
                </c:pt>
                <c:pt idx="6143">
                  <c:v>12275.805175781299</c:v>
                </c:pt>
                <c:pt idx="6144">
                  <c:v>12277.9052734375</c:v>
                </c:pt>
                <c:pt idx="6145">
                  <c:v>12279.9677734375</c:v>
                </c:pt>
                <c:pt idx="6146">
                  <c:v>12281.828125</c:v>
                </c:pt>
                <c:pt idx="6147">
                  <c:v>12283.890136718799</c:v>
                </c:pt>
                <c:pt idx="6148">
                  <c:v>12285.935058593799</c:v>
                </c:pt>
                <c:pt idx="6149">
                  <c:v>12287.9345703125</c:v>
                </c:pt>
                <c:pt idx="6150">
                  <c:v>12289.876464843799</c:v>
                </c:pt>
                <c:pt idx="6151">
                  <c:v>12291.7626953125</c:v>
                </c:pt>
                <c:pt idx="6152">
                  <c:v>12293.794921875</c:v>
                </c:pt>
                <c:pt idx="6153">
                  <c:v>12295.919921875</c:v>
                </c:pt>
                <c:pt idx="6154">
                  <c:v>12297.94921875</c:v>
                </c:pt>
                <c:pt idx="6155">
                  <c:v>12299.822265625</c:v>
                </c:pt>
                <c:pt idx="6156">
                  <c:v>12301.7958984375</c:v>
                </c:pt>
                <c:pt idx="6157">
                  <c:v>12303.8837890625</c:v>
                </c:pt>
                <c:pt idx="6158">
                  <c:v>12305.908203125</c:v>
                </c:pt>
                <c:pt idx="6159">
                  <c:v>12307.882324218701</c:v>
                </c:pt>
                <c:pt idx="6160">
                  <c:v>12309.84375</c:v>
                </c:pt>
                <c:pt idx="6161">
                  <c:v>12311.893066406201</c:v>
                </c:pt>
                <c:pt idx="6162">
                  <c:v>12313.942871093799</c:v>
                </c:pt>
                <c:pt idx="6163">
                  <c:v>12315.955078125</c:v>
                </c:pt>
                <c:pt idx="6164">
                  <c:v>12317.954589843799</c:v>
                </c:pt>
                <c:pt idx="6165">
                  <c:v>12319.890625</c:v>
                </c:pt>
                <c:pt idx="6166">
                  <c:v>12321.764160156201</c:v>
                </c:pt>
                <c:pt idx="6167">
                  <c:v>12323.695800781299</c:v>
                </c:pt>
                <c:pt idx="6168">
                  <c:v>12325.8837890625</c:v>
                </c:pt>
                <c:pt idx="6169">
                  <c:v>12327.900390625</c:v>
                </c:pt>
                <c:pt idx="6170">
                  <c:v>12329.773925781299</c:v>
                </c:pt>
                <c:pt idx="6171">
                  <c:v>12331.8369140625</c:v>
                </c:pt>
                <c:pt idx="6172">
                  <c:v>12333.7861328125</c:v>
                </c:pt>
                <c:pt idx="6173">
                  <c:v>12335.646484375</c:v>
                </c:pt>
                <c:pt idx="6174">
                  <c:v>12337.7587890625</c:v>
                </c:pt>
                <c:pt idx="6175">
                  <c:v>12339.758300781299</c:v>
                </c:pt>
                <c:pt idx="6176">
                  <c:v>12341.7197265625</c:v>
                </c:pt>
                <c:pt idx="6177">
                  <c:v>12343.945800781299</c:v>
                </c:pt>
                <c:pt idx="6178">
                  <c:v>12345.920410156201</c:v>
                </c:pt>
                <c:pt idx="6179">
                  <c:v>12347.7138671875</c:v>
                </c:pt>
                <c:pt idx="6180">
                  <c:v>12349.737792968799</c:v>
                </c:pt>
                <c:pt idx="6181">
                  <c:v>12351.7998046875</c:v>
                </c:pt>
                <c:pt idx="6182">
                  <c:v>12353.82421875</c:v>
                </c:pt>
                <c:pt idx="6183">
                  <c:v>12355.840332031201</c:v>
                </c:pt>
                <c:pt idx="6184">
                  <c:v>12357.8271484375</c:v>
                </c:pt>
                <c:pt idx="6185">
                  <c:v>12359.7890625</c:v>
                </c:pt>
                <c:pt idx="6186">
                  <c:v>12361.8515625</c:v>
                </c:pt>
                <c:pt idx="6187">
                  <c:v>12363.951171875</c:v>
                </c:pt>
                <c:pt idx="6188">
                  <c:v>12365.887207031201</c:v>
                </c:pt>
                <c:pt idx="6189">
                  <c:v>12367.861816406201</c:v>
                </c:pt>
                <c:pt idx="6190">
                  <c:v>12369.8115234375</c:v>
                </c:pt>
                <c:pt idx="6191">
                  <c:v>12371.798339843799</c:v>
                </c:pt>
                <c:pt idx="6192">
                  <c:v>12373.885253906201</c:v>
                </c:pt>
                <c:pt idx="6193">
                  <c:v>12375.833984375</c:v>
                </c:pt>
                <c:pt idx="6194">
                  <c:v>12377.782714843799</c:v>
                </c:pt>
                <c:pt idx="6195">
                  <c:v>12379.719238281201</c:v>
                </c:pt>
                <c:pt idx="6196">
                  <c:v>12381.706542968799</c:v>
                </c:pt>
                <c:pt idx="6197">
                  <c:v>12383.8193359375</c:v>
                </c:pt>
                <c:pt idx="6198">
                  <c:v>12385.7763671875</c:v>
                </c:pt>
                <c:pt idx="6199">
                  <c:v>12387.712402343701</c:v>
                </c:pt>
                <c:pt idx="6200">
                  <c:v>12389.8916015625</c:v>
                </c:pt>
                <c:pt idx="6201">
                  <c:v>12391.966308593799</c:v>
                </c:pt>
                <c:pt idx="6202">
                  <c:v>12393.853515625</c:v>
                </c:pt>
                <c:pt idx="6203">
                  <c:v>12395.865722656299</c:v>
                </c:pt>
                <c:pt idx="6204">
                  <c:v>12397.7763671875</c:v>
                </c:pt>
                <c:pt idx="6205">
                  <c:v>12399.75</c:v>
                </c:pt>
                <c:pt idx="6206">
                  <c:v>12401.862792968799</c:v>
                </c:pt>
                <c:pt idx="6207">
                  <c:v>12403.8125</c:v>
                </c:pt>
                <c:pt idx="6208">
                  <c:v>12405.8369140625</c:v>
                </c:pt>
                <c:pt idx="6209">
                  <c:v>12407.886230468701</c:v>
                </c:pt>
                <c:pt idx="6210">
                  <c:v>12409.759765625</c:v>
                </c:pt>
                <c:pt idx="6211">
                  <c:v>12411.759277343701</c:v>
                </c:pt>
                <c:pt idx="6212">
                  <c:v>12413.809082031201</c:v>
                </c:pt>
                <c:pt idx="6213">
                  <c:v>12415.7578125</c:v>
                </c:pt>
                <c:pt idx="6214">
                  <c:v>12417.819824218701</c:v>
                </c:pt>
                <c:pt idx="6215">
                  <c:v>12419.844238281201</c:v>
                </c:pt>
                <c:pt idx="6216">
                  <c:v>12421.768066406201</c:v>
                </c:pt>
                <c:pt idx="6217">
                  <c:v>12423.817871093799</c:v>
                </c:pt>
                <c:pt idx="6218">
                  <c:v>12425.641113281201</c:v>
                </c:pt>
                <c:pt idx="6219">
                  <c:v>12427.4765625</c:v>
                </c:pt>
                <c:pt idx="6220">
                  <c:v>12429.7021484375</c:v>
                </c:pt>
                <c:pt idx="6221">
                  <c:v>12431.890625</c:v>
                </c:pt>
                <c:pt idx="6222">
                  <c:v>12433.852050781299</c:v>
                </c:pt>
                <c:pt idx="6223">
                  <c:v>12435.737792968799</c:v>
                </c:pt>
                <c:pt idx="6224">
                  <c:v>12437.7880859375</c:v>
                </c:pt>
                <c:pt idx="6225">
                  <c:v>12439.825683593799</c:v>
                </c:pt>
                <c:pt idx="6226">
                  <c:v>12441.693847656299</c:v>
                </c:pt>
                <c:pt idx="6227">
                  <c:v>12443.6552734375</c:v>
                </c:pt>
                <c:pt idx="6228">
                  <c:v>12445.760253906201</c:v>
                </c:pt>
                <c:pt idx="6229">
                  <c:v>12447.708984375</c:v>
                </c:pt>
                <c:pt idx="6230">
                  <c:v>12449.658203125</c:v>
                </c:pt>
                <c:pt idx="6231">
                  <c:v>12451.6904296875</c:v>
                </c:pt>
                <c:pt idx="6232">
                  <c:v>12453.739746093799</c:v>
                </c:pt>
                <c:pt idx="6233">
                  <c:v>12455.706542968799</c:v>
                </c:pt>
                <c:pt idx="6234">
                  <c:v>12457.71875</c:v>
                </c:pt>
                <c:pt idx="6235">
                  <c:v>12459.780761718799</c:v>
                </c:pt>
                <c:pt idx="6236">
                  <c:v>12461.7294921875</c:v>
                </c:pt>
                <c:pt idx="6237">
                  <c:v>12463.75390625</c:v>
                </c:pt>
                <c:pt idx="6238">
                  <c:v>12465.728027343701</c:v>
                </c:pt>
                <c:pt idx="6239">
                  <c:v>12467.777832031201</c:v>
                </c:pt>
                <c:pt idx="6240">
                  <c:v>12469.802734375</c:v>
                </c:pt>
                <c:pt idx="6241">
                  <c:v>12471.764160156201</c:v>
                </c:pt>
                <c:pt idx="6242">
                  <c:v>12473.801269531299</c:v>
                </c:pt>
                <c:pt idx="6243">
                  <c:v>12475.662597656299</c:v>
                </c:pt>
                <c:pt idx="6244">
                  <c:v>12477.673828125</c:v>
                </c:pt>
                <c:pt idx="6245">
                  <c:v>12479.912109375</c:v>
                </c:pt>
                <c:pt idx="6246">
                  <c:v>12481.898925781299</c:v>
                </c:pt>
                <c:pt idx="6247">
                  <c:v>12483.709472656299</c:v>
                </c:pt>
                <c:pt idx="6248">
                  <c:v>12485.645996093799</c:v>
                </c:pt>
                <c:pt idx="6249">
                  <c:v>12487.796386718799</c:v>
                </c:pt>
                <c:pt idx="6250">
                  <c:v>12489.715332031201</c:v>
                </c:pt>
                <c:pt idx="6251">
                  <c:v>12491.6640625</c:v>
                </c:pt>
                <c:pt idx="6252">
                  <c:v>12493.718261718799</c:v>
                </c:pt>
                <c:pt idx="6253">
                  <c:v>12495.629394531299</c:v>
                </c:pt>
                <c:pt idx="6254">
                  <c:v>12497.729980468701</c:v>
                </c:pt>
                <c:pt idx="6255">
                  <c:v>12499.867675781299</c:v>
                </c:pt>
                <c:pt idx="6256">
                  <c:v>12501.829589843799</c:v>
                </c:pt>
                <c:pt idx="6257">
                  <c:v>12503.791015625</c:v>
                </c:pt>
                <c:pt idx="6258">
                  <c:v>12505.71484375</c:v>
                </c:pt>
                <c:pt idx="6259">
                  <c:v>12507.701660156201</c:v>
                </c:pt>
                <c:pt idx="6260">
                  <c:v>12509.788574218701</c:v>
                </c:pt>
                <c:pt idx="6261">
                  <c:v>12511.8134765625</c:v>
                </c:pt>
                <c:pt idx="6262">
                  <c:v>12513.837890625</c:v>
                </c:pt>
                <c:pt idx="6263">
                  <c:v>12515.735839843799</c:v>
                </c:pt>
                <c:pt idx="6264">
                  <c:v>12517.722167968799</c:v>
                </c:pt>
                <c:pt idx="6265">
                  <c:v>12519.822265625</c:v>
                </c:pt>
                <c:pt idx="6266">
                  <c:v>12521.8095703125</c:v>
                </c:pt>
                <c:pt idx="6267">
                  <c:v>12523.721191406201</c:v>
                </c:pt>
                <c:pt idx="6268">
                  <c:v>12525.758300781299</c:v>
                </c:pt>
                <c:pt idx="6269">
                  <c:v>12527.782714843799</c:v>
                </c:pt>
                <c:pt idx="6270">
                  <c:v>12529.743652343701</c:v>
                </c:pt>
                <c:pt idx="6271">
                  <c:v>12531.680175781299</c:v>
                </c:pt>
                <c:pt idx="6272">
                  <c:v>12533.667480468701</c:v>
                </c:pt>
                <c:pt idx="6273">
                  <c:v>12535.705078125</c:v>
                </c:pt>
                <c:pt idx="6274">
                  <c:v>12537.7421875</c:v>
                </c:pt>
                <c:pt idx="6275">
                  <c:v>12539.7158203125</c:v>
                </c:pt>
                <c:pt idx="6276">
                  <c:v>12541.521484375</c:v>
                </c:pt>
                <c:pt idx="6277">
                  <c:v>12543.634277343701</c:v>
                </c:pt>
                <c:pt idx="6278">
                  <c:v>12545.764160156201</c:v>
                </c:pt>
                <c:pt idx="6279">
                  <c:v>12547.6630859375</c:v>
                </c:pt>
                <c:pt idx="6280">
                  <c:v>12549.675292968799</c:v>
                </c:pt>
                <c:pt idx="6281">
                  <c:v>12551.724121093799</c:v>
                </c:pt>
                <c:pt idx="6282">
                  <c:v>12553.686035156201</c:v>
                </c:pt>
                <c:pt idx="6283">
                  <c:v>12555.6181640625</c:v>
                </c:pt>
                <c:pt idx="6284">
                  <c:v>12557.6171875</c:v>
                </c:pt>
                <c:pt idx="6285">
                  <c:v>12559.733886718799</c:v>
                </c:pt>
                <c:pt idx="6286">
                  <c:v>12561.8212890625</c:v>
                </c:pt>
                <c:pt idx="6287">
                  <c:v>12563.770996093799</c:v>
                </c:pt>
                <c:pt idx="6288">
                  <c:v>12565.707519531299</c:v>
                </c:pt>
                <c:pt idx="6289">
                  <c:v>12567.71875</c:v>
                </c:pt>
                <c:pt idx="6290">
                  <c:v>12569.687988281201</c:v>
                </c:pt>
                <c:pt idx="6291">
                  <c:v>12571.662597656299</c:v>
                </c:pt>
                <c:pt idx="6292">
                  <c:v>12573.7548828125</c:v>
                </c:pt>
                <c:pt idx="6293">
                  <c:v>12575.641113281201</c:v>
                </c:pt>
                <c:pt idx="6294">
                  <c:v>12577.564941406201</c:v>
                </c:pt>
                <c:pt idx="6295">
                  <c:v>12579.689453125</c:v>
                </c:pt>
                <c:pt idx="6296">
                  <c:v>12581.67578125</c:v>
                </c:pt>
                <c:pt idx="6297">
                  <c:v>12583.687988281201</c:v>
                </c:pt>
                <c:pt idx="6298">
                  <c:v>12585.775390625</c:v>
                </c:pt>
                <c:pt idx="6299">
                  <c:v>12587.63671875</c:v>
                </c:pt>
                <c:pt idx="6300">
                  <c:v>12589.5224609375</c:v>
                </c:pt>
                <c:pt idx="6301">
                  <c:v>12591.634277343701</c:v>
                </c:pt>
                <c:pt idx="6302">
                  <c:v>12593.629394531299</c:v>
                </c:pt>
                <c:pt idx="6303">
                  <c:v>12595.654785156201</c:v>
                </c:pt>
                <c:pt idx="6304">
                  <c:v>12597.6416015625</c:v>
                </c:pt>
                <c:pt idx="6305">
                  <c:v>12599.603027343701</c:v>
                </c:pt>
                <c:pt idx="6306">
                  <c:v>12601.6572265625</c:v>
                </c:pt>
                <c:pt idx="6307">
                  <c:v>12603.5556640625</c:v>
                </c:pt>
                <c:pt idx="6308">
                  <c:v>12605.617675781299</c:v>
                </c:pt>
                <c:pt idx="6309">
                  <c:v>12607.7431640625</c:v>
                </c:pt>
                <c:pt idx="6310">
                  <c:v>12609.767578125</c:v>
                </c:pt>
                <c:pt idx="6311">
                  <c:v>12611.678222656299</c:v>
                </c:pt>
                <c:pt idx="6312">
                  <c:v>12613.6279296875</c:v>
                </c:pt>
                <c:pt idx="6313">
                  <c:v>12615.728027343701</c:v>
                </c:pt>
                <c:pt idx="6314">
                  <c:v>12617.827636718799</c:v>
                </c:pt>
                <c:pt idx="6315">
                  <c:v>12619.738769531299</c:v>
                </c:pt>
                <c:pt idx="6316">
                  <c:v>12621.625</c:v>
                </c:pt>
                <c:pt idx="6317">
                  <c:v>12623.6875</c:v>
                </c:pt>
                <c:pt idx="6318">
                  <c:v>12625.800292968799</c:v>
                </c:pt>
                <c:pt idx="6319">
                  <c:v>12627.824707031201</c:v>
                </c:pt>
                <c:pt idx="6320">
                  <c:v>12629.697753906201</c:v>
                </c:pt>
                <c:pt idx="6321">
                  <c:v>12631.608886718799</c:v>
                </c:pt>
                <c:pt idx="6322">
                  <c:v>12633.733886718799</c:v>
                </c:pt>
                <c:pt idx="6323">
                  <c:v>12635.74609375</c:v>
                </c:pt>
                <c:pt idx="6324">
                  <c:v>12637.657714843799</c:v>
                </c:pt>
                <c:pt idx="6325">
                  <c:v>12639.6142578125</c:v>
                </c:pt>
                <c:pt idx="6326">
                  <c:v>12641.6005859375</c:v>
                </c:pt>
                <c:pt idx="6327">
                  <c:v>12643.643066406201</c:v>
                </c:pt>
                <c:pt idx="6328">
                  <c:v>12645.486816406201</c:v>
                </c:pt>
                <c:pt idx="6329">
                  <c:v>12647.535644531299</c:v>
                </c:pt>
                <c:pt idx="6330">
                  <c:v>12649.666015625</c:v>
                </c:pt>
                <c:pt idx="6331">
                  <c:v>12651.615234375</c:v>
                </c:pt>
                <c:pt idx="6332">
                  <c:v>12653.613769531299</c:v>
                </c:pt>
                <c:pt idx="6333">
                  <c:v>12655.663574218701</c:v>
                </c:pt>
                <c:pt idx="6334">
                  <c:v>12657.6005859375</c:v>
                </c:pt>
                <c:pt idx="6335">
                  <c:v>12659.662597656299</c:v>
                </c:pt>
                <c:pt idx="6336">
                  <c:v>12661.661621093799</c:v>
                </c:pt>
                <c:pt idx="6337">
                  <c:v>12663.6103515625</c:v>
                </c:pt>
                <c:pt idx="6338">
                  <c:v>12665.723144531299</c:v>
                </c:pt>
                <c:pt idx="6339">
                  <c:v>12667.685058593799</c:v>
                </c:pt>
                <c:pt idx="6340">
                  <c:v>12669.583496093799</c:v>
                </c:pt>
                <c:pt idx="6341">
                  <c:v>12671.544921875</c:v>
                </c:pt>
                <c:pt idx="6342">
                  <c:v>12673.577636718799</c:v>
                </c:pt>
                <c:pt idx="6343">
                  <c:v>12675.6279296875</c:v>
                </c:pt>
                <c:pt idx="6344">
                  <c:v>12677.619628906201</c:v>
                </c:pt>
                <c:pt idx="6345">
                  <c:v>12679.618652343701</c:v>
                </c:pt>
                <c:pt idx="6346">
                  <c:v>12681.542480468701</c:v>
                </c:pt>
                <c:pt idx="6347">
                  <c:v>12683.554199218701</c:v>
                </c:pt>
                <c:pt idx="6348">
                  <c:v>12685.552734375</c:v>
                </c:pt>
                <c:pt idx="6349">
                  <c:v>12687.438964843799</c:v>
                </c:pt>
                <c:pt idx="6350">
                  <c:v>12689.539550781299</c:v>
                </c:pt>
                <c:pt idx="6351">
                  <c:v>12691.626953125</c:v>
                </c:pt>
                <c:pt idx="6352">
                  <c:v>12693.575683593799</c:v>
                </c:pt>
                <c:pt idx="6353">
                  <c:v>12695.5244140625</c:v>
                </c:pt>
                <c:pt idx="6354">
                  <c:v>12697.5615234375</c:v>
                </c:pt>
                <c:pt idx="6355">
                  <c:v>12699.5859375</c:v>
                </c:pt>
                <c:pt idx="6356">
                  <c:v>12701.59765625</c:v>
                </c:pt>
                <c:pt idx="6357">
                  <c:v>12703.597167968799</c:v>
                </c:pt>
                <c:pt idx="6358">
                  <c:v>12705.546386718799</c:v>
                </c:pt>
                <c:pt idx="6359">
                  <c:v>12707.470214843799</c:v>
                </c:pt>
                <c:pt idx="6360">
                  <c:v>12709.5068359375</c:v>
                </c:pt>
                <c:pt idx="6361">
                  <c:v>12711.563964843799</c:v>
                </c:pt>
                <c:pt idx="6362">
                  <c:v>12713.500488281201</c:v>
                </c:pt>
                <c:pt idx="6363">
                  <c:v>12715.61328125</c:v>
                </c:pt>
                <c:pt idx="6364">
                  <c:v>12717.625488281201</c:v>
                </c:pt>
                <c:pt idx="6365">
                  <c:v>12719.592285156201</c:v>
                </c:pt>
                <c:pt idx="6366">
                  <c:v>12721.6796875</c:v>
                </c:pt>
                <c:pt idx="6367">
                  <c:v>12723.578613281201</c:v>
                </c:pt>
                <c:pt idx="6368">
                  <c:v>12725.5478515625</c:v>
                </c:pt>
                <c:pt idx="6369">
                  <c:v>12727.583984375</c:v>
                </c:pt>
                <c:pt idx="6370">
                  <c:v>12729.61328125</c:v>
                </c:pt>
                <c:pt idx="6371">
                  <c:v>12731.676269531299</c:v>
                </c:pt>
                <c:pt idx="6372">
                  <c:v>12733.5</c:v>
                </c:pt>
                <c:pt idx="6373">
                  <c:v>12735.373046875</c:v>
                </c:pt>
                <c:pt idx="6374">
                  <c:v>12737.535644531299</c:v>
                </c:pt>
                <c:pt idx="6375">
                  <c:v>12739.610839843799</c:v>
                </c:pt>
                <c:pt idx="6376">
                  <c:v>12741.5849609375</c:v>
                </c:pt>
                <c:pt idx="6377">
                  <c:v>12743.4580078125</c:v>
                </c:pt>
                <c:pt idx="6378">
                  <c:v>12745.482421875</c:v>
                </c:pt>
                <c:pt idx="6379">
                  <c:v>12747.595214843799</c:v>
                </c:pt>
                <c:pt idx="6380">
                  <c:v>12749.556640625</c:v>
                </c:pt>
                <c:pt idx="6381">
                  <c:v>12751.48046875</c:v>
                </c:pt>
                <c:pt idx="6382">
                  <c:v>12753.529785156201</c:v>
                </c:pt>
                <c:pt idx="6383">
                  <c:v>12755.667480468701</c:v>
                </c:pt>
                <c:pt idx="6384">
                  <c:v>12757.541503906201</c:v>
                </c:pt>
                <c:pt idx="6385">
                  <c:v>12759.5537109375</c:v>
                </c:pt>
                <c:pt idx="6386">
                  <c:v>12761.7412109375</c:v>
                </c:pt>
                <c:pt idx="6387">
                  <c:v>12763.646972656299</c:v>
                </c:pt>
                <c:pt idx="6388">
                  <c:v>12765.4833984375</c:v>
                </c:pt>
                <c:pt idx="6389">
                  <c:v>12767.588378906201</c:v>
                </c:pt>
                <c:pt idx="6390">
                  <c:v>12769.599609375</c:v>
                </c:pt>
                <c:pt idx="6391">
                  <c:v>12771.485839843799</c:v>
                </c:pt>
                <c:pt idx="6392">
                  <c:v>12773.573730468701</c:v>
                </c:pt>
                <c:pt idx="6393">
                  <c:v>12775.598144531299</c:v>
                </c:pt>
                <c:pt idx="6394">
                  <c:v>12777.560058593799</c:v>
                </c:pt>
                <c:pt idx="6395">
                  <c:v>12779.609863281201</c:v>
                </c:pt>
                <c:pt idx="6396">
                  <c:v>12781.545410156201</c:v>
                </c:pt>
                <c:pt idx="6397">
                  <c:v>12783.494140625</c:v>
                </c:pt>
                <c:pt idx="6398">
                  <c:v>12785.5185546875</c:v>
                </c:pt>
                <c:pt idx="6399">
                  <c:v>12787.54296875</c:v>
                </c:pt>
                <c:pt idx="6400">
                  <c:v>12789.5048828125</c:v>
                </c:pt>
                <c:pt idx="6401">
                  <c:v>12791.529296875</c:v>
                </c:pt>
                <c:pt idx="6402">
                  <c:v>12793.604003906201</c:v>
                </c:pt>
                <c:pt idx="6403">
                  <c:v>12795.515625</c:v>
                </c:pt>
                <c:pt idx="6404">
                  <c:v>12797.5400390625</c:v>
                </c:pt>
                <c:pt idx="6405">
                  <c:v>12799.564453125</c:v>
                </c:pt>
                <c:pt idx="6406">
                  <c:v>12801.43359375</c:v>
                </c:pt>
                <c:pt idx="6407">
                  <c:v>12803.357421875</c:v>
                </c:pt>
                <c:pt idx="6408">
                  <c:v>12805.3994140625</c:v>
                </c:pt>
                <c:pt idx="6409">
                  <c:v>12807.398925781299</c:v>
                </c:pt>
                <c:pt idx="6410">
                  <c:v>12809.473144531299</c:v>
                </c:pt>
                <c:pt idx="6411">
                  <c:v>12811.572753906201</c:v>
                </c:pt>
                <c:pt idx="6412">
                  <c:v>12813.622558593799</c:v>
                </c:pt>
                <c:pt idx="6413">
                  <c:v>12815.458496093799</c:v>
                </c:pt>
                <c:pt idx="6414">
                  <c:v>12817.357421875</c:v>
                </c:pt>
                <c:pt idx="6415">
                  <c:v>12819.5205078125</c:v>
                </c:pt>
                <c:pt idx="6416">
                  <c:v>12821.520019531299</c:v>
                </c:pt>
                <c:pt idx="6417">
                  <c:v>12823.46875</c:v>
                </c:pt>
                <c:pt idx="6418">
                  <c:v>12825.400390625</c:v>
                </c:pt>
                <c:pt idx="6419">
                  <c:v>12827.399902343701</c:v>
                </c:pt>
                <c:pt idx="6420">
                  <c:v>12829.479003906201</c:v>
                </c:pt>
                <c:pt idx="6421">
                  <c:v>12831.565917968799</c:v>
                </c:pt>
                <c:pt idx="6422">
                  <c:v>12833.598144531299</c:v>
                </c:pt>
                <c:pt idx="6423">
                  <c:v>12835.421386718799</c:v>
                </c:pt>
                <c:pt idx="6424">
                  <c:v>12837.388183593799</c:v>
                </c:pt>
                <c:pt idx="6425">
                  <c:v>12839.412597656299</c:v>
                </c:pt>
                <c:pt idx="6426">
                  <c:v>12841.3740234375</c:v>
                </c:pt>
                <c:pt idx="6427">
                  <c:v>12843.424316406201</c:v>
                </c:pt>
                <c:pt idx="6428">
                  <c:v>12845.4111328125</c:v>
                </c:pt>
                <c:pt idx="6429">
                  <c:v>12847.473144531299</c:v>
                </c:pt>
                <c:pt idx="6430">
                  <c:v>12849.6357421875</c:v>
                </c:pt>
                <c:pt idx="6431">
                  <c:v>12851.546875</c:v>
                </c:pt>
                <c:pt idx="6432">
                  <c:v>12853.3701171875</c:v>
                </c:pt>
                <c:pt idx="6433">
                  <c:v>12855.4697265625</c:v>
                </c:pt>
                <c:pt idx="6434">
                  <c:v>12857.5146484375</c:v>
                </c:pt>
                <c:pt idx="6435">
                  <c:v>12859.413574218701</c:v>
                </c:pt>
                <c:pt idx="6436">
                  <c:v>12861.41796875</c:v>
                </c:pt>
                <c:pt idx="6437">
                  <c:v>12863.4501953125</c:v>
                </c:pt>
                <c:pt idx="6438">
                  <c:v>12865.499511718799</c:v>
                </c:pt>
                <c:pt idx="6439">
                  <c:v>12867.479003906201</c:v>
                </c:pt>
                <c:pt idx="6440">
                  <c:v>12869.4912109375</c:v>
                </c:pt>
                <c:pt idx="6441">
                  <c:v>12871.578125</c:v>
                </c:pt>
                <c:pt idx="6442">
                  <c:v>12873.4267578125</c:v>
                </c:pt>
                <c:pt idx="6443">
                  <c:v>12875.413574218701</c:v>
                </c:pt>
                <c:pt idx="6444">
                  <c:v>12877.576171875</c:v>
                </c:pt>
                <c:pt idx="6445">
                  <c:v>12879.550292968799</c:v>
                </c:pt>
                <c:pt idx="6446">
                  <c:v>12881.3486328125</c:v>
                </c:pt>
                <c:pt idx="6447">
                  <c:v>12883.222167968799</c:v>
                </c:pt>
                <c:pt idx="6448">
                  <c:v>12885.359863281201</c:v>
                </c:pt>
                <c:pt idx="6449">
                  <c:v>12887.396972656299</c:v>
                </c:pt>
                <c:pt idx="6450">
                  <c:v>12889.4462890625</c:v>
                </c:pt>
                <c:pt idx="6451">
                  <c:v>12891.478515625</c:v>
                </c:pt>
                <c:pt idx="6452">
                  <c:v>12893.314453125</c:v>
                </c:pt>
                <c:pt idx="6453">
                  <c:v>12895.3564453125</c:v>
                </c:pt>
                <c:pt idx="6454">
                  <c:v>12897.4306640625</c:v>
                </c:pt>
                <c:pt idx="6455">
                  <c:v>12899.4052734375</c:v>
                </c:pt>
                <c:pt idx="6456">
                  <c:v>12901.304199218701</c:v>
                </c:pt>
                <c:pt idx="6457">
                  <c:v>12903.240234375</c:v>
                </c:pt>
                <c:pt idx="6458">
                  <c:v>12905.390625</c:v>
                </c:pt>
                <c:pt idx="6459">
                  <c:v>12907.465332031201</c:v>
                </c:pt>
                <c:pt idx="6460">
                  <c:v>12909.363769531299</c:v>
                </c:pt>
                <c:pt idx="6461">
                  <c:v>12911.400878906201</c:v>
                </c:pt>
                <c:pt idx="6462">
                  <c:v>12913.437988281201</c:v>
                </c:pt>
                <c:pt idx="6463">
                  <c:v>12915.475097656299</c:v>
                </c:pt>
                <c:pt idx="6464">
                  <c:v>12917.361328125</c:v>
                </c:pt>
                <c:pt idx="6465">
                  <c:v>12919.310546875</c:v>
                </c:pt>
                <c:pt idx="6466">
                  <c:v>12921.485839843799</c:v>
                </c:pt>
                <c:pt idx="6467">
                  <c:v>12923.422363281201</c:v>
                </c:pt>
                <c:pt idx="6468">
                  <c:v>12925.371582031201</c:v>
                </c:pt>
                <c:pt idx="6469">
                  <c:v>12927.4833984375</c:v>
                </c:pt>
                <c:pt idx="6470">
                  <c:v>12929.407714843799</c:v>
                </c:pt>
                <c:pt idx="6471">
                  <c:v>12931.3447265625</c:v>
                </c:pt>
                <c:pt idx="6472">
                  <c:v>12933.469238281201</c:v>
                </c:pt>
                <c:pt idx="6473">
                  <c:v>12935.4306640625</c:v>
                </c:pt>
                <c:pt idx="6474">
                  <c:v>12937.392578125</c:v>
                </c:pt>
                <c:pt idx="6475">
                  <c:v>12939.4169921875</c:v>
                </c:pt>
                <c:pt idx="6476">
                  <c:v>12941.353515625</c:v>
                </c:pt>
                <c:pt idx="6477">
                  <c:v>12943.365722656299</c:v>
                </c:pt>
                <c:pt idx="6478">
                  <c:v>12945.4150390625</c:v>
                </c:pt>
                <c:pt idx="6479">
                  <c:v>12947.384277343701</c:v>
                </c:pt>
                <c:pt idx="6480">
                  <c:v>12949.3583984375</c:v>
                </c:pt>
                <c:pt idx="6481">
                  <c:v>12951.387207031201</c:v>
                </c:pt>
                <c:pt idx="6482">
                  <c:v>12953.369140625</c:v>
                </c:pt>
                <c:pt idx="6483">
                  <c:v>12955.4697265625</c:v>
                </c:pt>
                <c:pt idx="6484">
                  <c:v>12957.57421875</c:v>
                </c:pt>
                <c:pt idx="6485">
                  <c:v>12959.422363281201</c:v>
                </c:pt>
                <c:pt idx="6486">
                  <c:v>12961.446777343701</c:v>
                </c:pt>
                <c:pt idx="6487">
                  <c:v>12963.43359375</c:v>
                </c:pt>
                <c:pt idx="6488">
                  <c:v>12965.3076171875</c:v>
                </c:pt>
                <c:pt idx="6489">
                  <c:v>12967.306640625</c:v>
                </c:pt>
                <c:pt idx="6490">
                  <c:v>12969.3935546875</c:v>
                </c:pt>
                <c:pt idx="6491">
                  <c:v>12971.4052734375</c:v>
                </c:pt>
                <c:pt idx="6492">
                  <c:v>12973.342285156201</c:v>
                </c:pt>
                <c:pt idx="6493">
                  <c:v>12975.316894531299</c:v>
                </c:pt>
                <c:pt idx="6494">
                  <c:v>12977.31640625</c:v>
                </c:pt>
                <c:pt idx="6495">
                  <c:v>12979.3154296875</c:v>
                </c:pt>
                <c:pt idx="6496">
                  <c:v>12981.296875</c:v>
                </c:pt>
                <c:pt idx="6497">
                  <c:v>12983.30859375</c:v>
                </c:pt>
                <c:pt idx="6498">
                  <c:v>12985.375488281201</c:v>
                </c:pt>
                <c:pt idx="6499">
                  <c:v>12987.463378906201</c:v>
                </c:pt>
                <c:pt idx="6500">
                  <c:v>12989.387207031201</c:v>
                </c:pt>
                <c:pt idx="6501">
                  <c:v>12991.323730468701</c:v>
                </c:pt>
                <c:pt idx="6502">
                  <c:v>12993.3359375</c:v>
                </c:pt>
                <c:pt idx="6503">
                  <c:v>12995.3095703125</c:v>
                </c:pt>
                <c:pt idx="6504">
                  <c:v>12997.271484375</c:v>
                </c:pt>
                <c:pt idx="6505">
                  <c:v>12999.333984375</c:v>
                </c:pt>
                <c:pt idx="6506">
                  <c:v>13001.3076171875</c:v>
                </c:pt>
                <c:pt idx="6507">
                  <c:v>13003.419921875</c:v>
                </c:pt>
                <c:pt idx="6508">
                  <c:v>13005.545410156201</c:v>
                </c:pt>
                <c:pt idx="6509">
                  <c:v>13007.380859375</c:v>
                </c:pt>
                <c:pt idx="6510">
                  <c:v>13009.229003906201</c:v>
                </c:pt>
                <c:pt idx="6511">
                  <c:v>13011.1787109375</c:v>
                </c:pt>
                <c:pt idx="6512">
                  <c:v>13013.2412109375</c:v>
                </c:pt>
                <c:pt idx="6513">
                  <c:v>13015.504394531299</c:v>
                </c:pt>
                <c:pt idx="6514">
                  <c:v>13017.5791015625</c:v>
                </c:pt>
                <c:pt idx="6515">
                  <c:v>13019.364746093799</c:v>
                </c:pt>
                <c:pt idx="6516">
                  <c:v>13021.338378906201</c:v>
                </c:pt>
                <c:pt idx="6517">
                  <c:v>13023.3583984375</c:v>
                </c:pt>
                <c:pt idx="6518">
                  <c:v>13025.308105468701</c:v>
                </c:pt>
                <c:pt idx="6519">
                  <c:v>13027.299316406201</c:v>
                </c:pt>
                <c:pt idx="6520">
                  <c:v>13029.3359375</c:v>
                </c:pt>
                <c:pt idx="6521">
                  <c:v>13031.3603515625</c:v>
                </c:pt>
                <c:pt idx="6522">
                  <c:v>13033.359375</c:v>
                </c:pt>
                <c:pt idx="6523">
                  <c:v>13035.396484375</c:v>
                </c:pt>
                <c:pt idx="6524">
                  <c:v>13037.4716796875</c:v>
                </c:pt>
                <c:pt idx="6525">
                  <c:v>13039.357910156201</c:v>
                </c:pt>
                <c:pt idx="6526">
                  <c:v>13041.33203125</c:v>
                </c:pt>
                <c:pt idx="6527">
                  <c:v>13043.331542968799</c:v>
                </c:pt>
                <c:pt idx="6528">
                  <c:v>13045.3056640625</c:v>
                </c:pt>
                <c:pt idx="6529">
                  <c:v>13047.274902343701</c:v>
                </c:pt>
                <c:pt idx="6530">
                  <c:v>13049.262207031201</c:v>
                </c:pt>
                <c:pt idx="6531">
                  <c:v>13051.366699218701</c:v>
                </c:pt>
                <c:pt idx="6532">
                  <c:v>13053.453613281201</c:v>
                </c:pt>
                <c:pt idx="6533">
                  <c:v>13055.402832031201</c:v>
                </c:pt>
                <c:pt idx="6534">
                  <c:v>13057.2587890625</c:v>
                </c:pt>
                <c:pt idx="6535">
                  <c:v>13059.2705078125</c:v>
                </c:pt>
                <c:pt idx="6536">
                  <c:v>13061.3876953125</c:v>
                </c:pt>
                <c:pt idx="6537">
                  <c:v>13063.3623046875</c:v>
                </c:pt>
                <c:pt idx="6538">
                  <c:v>13065.286621093799</c:v>
                </c:pt>
                <c:pt idx="6539">
                  <c:v>13067.373535156201</c:v>
                </c:pt>
                <c:pt idx="6540">
                  <c:v>13069.34765625</c:v>
                </c:pt>
                <c:pt idx="6541">
                  <c:v>13071.333984375</c:v>
                </c:pt>
                <c:pt idx="6542">
                  <c:v>13073.194824218701</c:v>
                </c:pt>
                <c:pt idx="6543">
                  <c:v>13075.220214843799</c:v>
                </c:pt>
                <c:pt idx="6544">
                  <c:v>13077.4208984375</c:v>
                </c:pt>
                <c:pt idx="6545">
                  <c:v>13079.3447265625</c:v>
                </c:pt>
                <c:pt idx="6546">
                  <c:v>13081.2685546875</c:v>
                </c:pt>
                <c:pt idx="6547">
                  <c:v>13083.217285156201</c:v>
                </c:pt>
                <c:pt idx="6548">
                  <c:v>13085.3046875</c:v>
                </c:pt>
                <c:pt idx="6549">
                  <c:v>13087.404296875</c:v>
                </c:pt>
                <c:pt idx="6550">
                  <c:v>13089.302734375</c:v>
                </c:pt>
                <c:pt idx="6551">
                  <c:v>13091.251464843799</c:v>
                </c:pt>
                <c:pt idx="6552">
                  <c:v>13093.339355468701</c:v>
                </c:pt>
                <c:pt idx="6553">
                  <c:v>13095.376953125</c:v>
                </c:pt>
                <c:pt idx="6554">
                  <c:v>13097.338378906201</c:v>
                </c:pt>
                <c:pt idx="6555">
                  <c:v>13099.1865234375</c:v>
                </c:pt>
                <c:pt idx="6556">
                  <c:v>13101.135253906201</c:v>
                </c:pt>
                <c:pt idx="6557">
                  <c:v>13103.361328125</c:v>
                </c:pt>
                <c:pt idx="6558">
                  <c:v>13105.348144531299</c:v>
                </c:pt>
                <c:pt idx="6559">
                  <c:v>13107.234375</c:v>
                </c:pt>
                <c:pt idx="6560">
                  <c:v>13109.321777343701</c:v>
                </c:pt>
                <c:pt idx="6561">
                  <c:v>13111.245605468701</c:v>
                </c:pt>
                <c:pt idx="6562">
                  <c:v>13113.257324218701</c:v>
                </c:pt>
                <c:pt idx="6563">
                  <c:v>13115.369628906201</c:v>
                </c:pt>
                <c:pt idx="6564">
                  <c:v>13117.293457031201</c:v>
                </c:pt>
                <c:pt idx="6565">
                  <c:v>13119.191894531299</c:v>
                </c:pt>
                <c:pt idx="6566">
                  <c:v>13121.1533203125</c:v>
                </c:pt>
                <c:pt idx="6567">
                  <c:v>13123.341308593799</c:v>
                </c:pt>
                <c:pt idx="6568">
                  <c:v>13125.37890625</c:v>
                </c:pt>
                <c:pt idx="6569">
                  <c:v>13127.353515625</c:v>
                </c:pt>
                <c:pt idx="6570">
                  <c:v>13129.4033203125</c:v>
                </c:pt>
                <c:pt idx="6571">
                  <c:v>13131.201171875</c:v>
                </c:pt>
                <c:pt idx="6572">
                  <c:v>13133.1748046875</c:v>
                </c:pt>
                <c:pt idx="6573">
                  <c:v>13135.187011718799</c:v>
                </c:pt>
                <c:pt idx="6574">
                  <c:v>13137.0859375</c:v>
                </c:pt>
                <c:pt idx="6575">
                  <c:v>13139.1103515625</c:v>
                </c:pt>
                <c:pt idx="6576">
                  <c:v>13141.185546875</c:v>
                </c:pt>
                <c:pt idx="6577">
                  <c:v>13143.310058593799</c:v>
                </c:pt>
                <c:pt idx="6578">
                  <c:v>13145.384277343701</c:v>
                </c:pt>
                <c:pt idx="6579">
                  <c:v>13147.346191406201</c:v>
                </c:pt>
                <c:pt idx="6580">
                  <c:v>13149.2451171875</c:v>
                </c:pt>
                <c:pt idx="6581">
                  <c:v>13151.130859375</c:v>
                </c:pt>
                <c:pt idx="6582">
                  <c:v>13153.205566406201</c:v>
                </c:pt>
                <c:pt idx="6583">
                  <c:v>13155.3056640625</c:v>
                </c:pt>
                <c:pt idx="6584">
                  <c:v>13157.2802734375</c:v>
                </c:pt>
                <c:pt idx="6585">
                  <c:v>13159.292480468701</c:v>
                </c:pt>
                <c:pt idx="6586">
                  <c:v>13161.236328125</c:v>
                </c:pt>
                <c:pt idx="6587">
                  <c:v>13163.185058593799</c:v>
                </c:pt>
                <c:pt idx="6588">
                  <c:v>13165.227050781299</c:v>
                </c:pt>
                <c:pt idx="6589">
                  <c:v>13167.2392578125</c:v>
                </c:pt>
                <c:pt idx="6590">
                  <c:v>13169.187988281201</c:v>
                </c:pt>
                <c:pt idx="6591">
                  <c:v>13171.099121093799</c:v>
                </c:pt>
                <c:pt idx="6592">
                  <c:v>13173.174316406201</c:v>
                </c:pt>
                <c:pt idx="6593">
                  <c:v>13175.312011718799</c:v>
                </c:pt>
                <c:pt idx="6594">
                  <c:v>13177.411621093799</c:v>
                </c:pt>
                <c:pt idx="6595">
                  <c:v>13179.360839843799</c:v>
                </c:pt>
                <c:pt idx="6596">
                  <c:v>13181.259765625</c:v>
                </c:pt>
                <c:pt idx="6597">
                  <c:v>13183.271484375</c:v>
                </c:pt>
                <c:pt idx="6598">
                  <c:v>13185.345703125</c:v>
                </c:pt>
                <c:pt idx="6599">
                  <c:v>13187.3955078125</c:v>
                </c:pt>
                <c:pt idx="6600">
                  <c:v>13189.26953125</c:v>
                </c:pt>
                <c:pt idx="6601">
                  <c:v>13191.16796875</c:v>
                </c:pt>
                <c:pt idx="6602">
                  <c:v>13193.205078125</c:v>
                </c:pt>
                <c:pt idx="6603">
                  <c:v>13195.2294921875</c:v>
                </c:pt>
                <c:pt idx="6604">
                  <c:v>13197.103027343701</c:v>
                </c:pt>
                <c:pt idx="6605">
                  <c:v>13199.0771484375</c:v>
                </c:pt>
                <c:pt idx="6606">
                  <c:v>13201.151855468701</c:v>
                </c:pt>
                <c:pt idx="6607">
                  <c:v>13203.138671875</c:v>
                </c:pt>
                <c:pt idx="6608">
                  <c:v>13205.2255859375</c:v>
                </c:pt>
                <c:pt idx="6609">
                  <c:v>13207.187011718799</c:v>
                </c:pt>
                <c:pt idx="6610">
                  <c:v>13209.0986328125</c:v>
                </c:pt>
                <c:pt idx="6611">
                  <c:v>13211.110839843799</c:v>
                </c:pt>
                <c:pt idx="6612">
                  <c:v>13213.09765625</c:v>
                </c:pt>
                <c:pt idx="6613">
                  <c:v>13215.247558593799</c:v>
                </c:pt>
                <c:pt idx="6614">
                  <c:v>13217.208984375</c:v>
                </c:pt>
                <c:pt idx="6615">
                  <c:v>13219.107910156201</c:v>
                </c:pt>
                <c:pt idx="6616">
                  <c:v>13221.183105468701</c:v>
                </c:pt>
                <c:pt idx="6617">
                  <c:v>13223.2451171875</c:v>
                </c:pt>
                <c:pt idx="6618">
                  <c:v>13225.206542968799</c:v>
                </c:pt>
                <c:pt idx="6619">
                  <c:v>13227.168457031201</c:v>
                </c:pt>
                <c:pt idx="6620">
                  <c:v>13229.255859375</c:v>
                </c:pt>
                <c:pt idx="6621">
                  <c:v>13231.280761718799</c:v>
                </c:pt>
                <c:pt idx="6622">
                  <c:v>13233.217285156201</c:v>
                </c:pt>
                <c:pt idx="6623">
                  <c:v>13235.128417968799</c:v>
                </c:pt>
                <c:pt idx="6624">
                  <c:v>13237.114746093799</c:v>
                </c:pt>
                <c:pt idx="6625">
                  <c:v>13239.2275390625</c:v>
                </c:pt>
                <c:pt idx="6626">
                  <c:v>13241.2900390625</c:v>
                </c:pt>
                <c:pt idx="6627">
                  <c:v>13243.087402343701</c:v>
                </c:pt>
                <c:pt idx="6628">
                  <c:v>13245.137207031201</c:v>
                </c:pt>
                <c:pt idx="6629">
                  <c:v>13247.325683593799</c:v>
                </c:pt>
                <c:pt idx="6630">
                  <c:v>13249.2119140625</c:v>
                </c:pt>
                <c:pt idx="6631">
                  <c:v>13251.223144531299</c:v>
                </c:pt>
                <c:pt idx="6632">
                  <c:v>13253.28515625</c:v>
                </c:pt>
                <c:pt idx="6633">
                  <c:v>13255.1337890625</c:v>
                </c:pt>
                <c:pt idx="6634">
                  <c:v>13257.044921875</c:v>
                </c:pt>
                <c:pt idx="6635">
                  <c:v>13259.2080078125</c:v>
                </c:pt>
                <c:pt idx="6636">
                  <c:v>13261.231933593799</c:v>
                </c:pt>
                <c:pt idx="6637">
                  <c:v>13263.155761718799</c:v>
                </c:pt>
                <c:pt idx="6638">
                  <c:v>13265.193359375</c:v>
                </c:pt>
                <c:pt idx="6639">
                  <c:v>13267.2177734375</c:v>
                </c:pt>
                <c:pt idx="6640">
                  <c:v>13269.241699218701</c:v>
                </c:pt>
                <c:pt idx="6641">
                  <c:v>13271.152832031201</c:v>
                </c:pt>
                <c:pt idx="6642">
                  <c:v>13273.076660156201</c:v>
                </c:pt>
                <c:pt idx="6643">
                  <c:v>13275.076171875</c:v>
                </c:pt>
                <c:pt idx="6644">
                  <c:v>13277.0634765625</c:v>
                </c:pt>
                <c:pt idx="6645">
                  <c:v>13279.1630859375</c:v>
                </c:pt>
                <c:pt idx="6646">
                  <c:v>13281.1748046875</c:v>
                </c:pt>
                <c:pt idx="6647">
                  <c:v>13283.124511718799</c:v>
                </c:pt>
                <c:pt idx="6648">
                  <c:v>13285.224121093799</c:v>
                </c:pt>
                <c:pt idx="6649">
                  <c:v>13287.185546875</c:v>
                </c:pt>
                <c:pt idx="6650">
                  <c:v>13289.16015625</c:v>
                </c:pt>
                <c:pt idx="6651">
                  <c:v>13291.260253906201</c:v>
                </c:pt>
                <c:pt idx="6652">
                  <c:v>13293.259765625</c:v>
                </c:pt>
                <c:pt idx="6653">
                  <c:v>13295.208496093799</c:v>
                </c:pt>
                <c:pt idx="6654">
                  <c:v>13297.169921875</c:v>
                </c:pt>
                <c:pt idx="6655">
                  <c:v>13299.169433593799</c:v>
                </c:pt>
                <c:pt idx="6656">
                  <c:v>13301.181152343701</c:v>
                </c:pt>
                <c:pt idx="6657">
                  <c:v>13303.091796875</c:v>
                </c:pt>
                <c:pt idx="6658">
                  <c:v>13305.12890625</c:v>
                </c:pt>
                <c:pt idx="6659">
                  <c:v>13307.187011718799</c:v>
                </c:pt>
                <c:pt idx="6660">
                  <c:v>13309.0859375</c:v>
                </c:pt>
                <c:pt idx="6661">
                  <c:v>13311.089355468701</c:v>
                </c:pt>
                <c:pt idx="6662">
                  <c:v>13313.2021484375</c:v>
                </c:pt>
                <c:pt idx="6663">
                  <c:v>13315.27734375</c:v>
                </c:pt>
                <c:pt idx="6664">
                  <c:v>13317.1376953125</c:v>
                </c:pt>
                <c:pt idx="6665">
                  <c:v>13319.149902343701</c:v>
                </c:pt>
                <c:pt idx="6666">
                  <c:v>13321.25</c:v>
                </c:pt>
                <c:pt idx="6667">
                  <c:v>13323.198730468701</c:v>
                </c:pt>
                <c:pt idx="6668">
                  <c:v>13325.197753906201</c:v>
                </c:pt>
                <c:pt idx="6669">
                  <c:v>13327.171386718799</c:v>
                </c:pt>
                <c:pt idx="6670">
                  <c:v>13329.12109375</c:v>
                </c:pt>
                <c:pt idx="6671">
                  <c:v>13331.0830078125</c:v>
                </c:pt>
                <c:pt idx="6672">
                  <c:v>13333.0693359375</c:v>
                </c:pt>
                <c:pt idx="6673">
                  <c:v>13335.056640625</c:v>
                </c:pt>
                <c:pt idx="6674">
                  <c:v>13337.030761718799</c:v>
                </c:pt>
                <c:pt idx="6675">
                  <c:v>13339.180175781299</c:v>
                </c:pt>
                <c:pt idx="6676">
                  <c:v>13341.1923828125</c:v>
                </c:pt>
                <c:pt idx="6677">
                  <c:v>13343.078613281201</c:v>
                </c:pt>
                <c:pt idx="6678">
                  <c:v>13345.015136718799</c:v>
                </c:pt>
                <c:pt idx="6679">
                  <c:v>13347.052246093799</c:v>
                </c:pt>
                <c:pt idx="6680">
                  <c:v>13349.177246093799</c:v>
                </c:pt>
                <c:pt idx="6681">
                  <c:v>13351.164550781299</c:v>
                </c:pt>
                <c:pt idx="6682">
                  <c:v>13353.1884765625</c:v>
                </c:pt>
                <c:pt idx="6683">
                  <c:v>13355.1494140625</c:v>
                </c:pt>
                <c:pt idx="6684">
                  <c:v>13357.086425781299</c:v>
                </c:pt>
                <c:pt idx="6685">
                  <c:v>13359.174316406201</c:v>
                </c:pt>
                <c:pt idx="6686">
                  <c:v>13361.185546875</c:v>
                </c:pt>
                <c:pt idx="6687">
                  <c:v>13363.1220703125</c:v>
                </c:pt>
                <c:pt idx="6688">
                  <c:v>13365.071777343701</c:v>
                </c:pt>
                <c:pt idx="6689">
                  <c:v>13367.05859375</c:v>
                </c:pt>
                <c:pt idx="6690">
                  <c:v>13369.221191406201</c:v>
                </c:pt>
                <c:pt idx="6691">
                  <c:v>13371.270019531299</c:v>
                </c:pt>
                <c:pt idx="6692">
                  <c:v>13373.068359375</c:v>
                </c:pt>
                <c:pt idx="6693">
                  <c:v>13374.967285156201</c:v>
                </c:pt>
                <c:pt idx="6694">
                  <c:v>13376.991699218701</c:v>
                </c:pt>
                <c:pt idx="6695">
                  <c:v>13378.9990234375</c:v>
                </c:pt>
                <c:pt idx="6696">
                  <c:v>13381.0107421875</c:v>
                </c:pt>
                <c:pt idx="6697">
                  <c:v>13383.1279296875</c:v>
                </c:pt>
                <c:pt idx="6698">
                  <c:v>13385.152832031201</c:v>
                </c:pt>
                <c:pt idx="6699">
                  <c:v>13387.026855468701</c:v>
                </c:pt>
                <c:pt idx="6700">
                  <c:v>13389.126464843799</c:v>
                </c:pt>
                <c:pt idx="6701">
                  <c:v>13391.226074218701</c:v>
                </c:pt>
                <c:pt idx="6702">
                  <c:v>13393.137207031201</c:v>
                </c:pt>
                <c:pt idx="6703">
                  <c:v>13395.0234375</c:v>
                </c:pt>
                <c:pt idx="6704">
                  <c:v>13397.022949218701</c:v>
                </c:pt>
                <c:pt idx="6705">
                  <c:v>13399.0849609375</c:v>
                </c:pt>
                <c:pt idx="6706">
                  <c:v>13401.0595703125</c:v>
                </c:pt>
                <c:pt idx="6707">
                  <c:v>13403.146484375</c:v>
                </c:pt>
                <c:pt idx="6708">
                  <c:v>13405.170410156201</c:v>
                </c:pt>
                <c:pt idx="6709">
                  <c:v>13407.090332031201</c:v>
                </c:pt>
                <c:pt idx="6710">
                  <c:v>13409.001464843799</c:v>
                </c:pt>
                <c:pt idx="6711">
                  <c:v>13410.979980468701</c:v>
                </c:pt>
                <c:pt idx="6712">
                  <c:v>13413.0927734375</c:v>
                </c:pt>
                <c:pt idx="6713">
                  <c:v>13415.041503906201</c:v>
                </c:pt>
                <c:pt idx="6714">
                  <c:v>13417.0029296875</c:v>
                </c:pt>
                <c:pt idx="6715">
                  <c:v>13419.078125</c:v>
                </c:pt>
                <c:pt idx="6716">
                  <c:v>13421.014160156201</c:v>
                </c:pt>
                <c:pt idx="6717">
                  <c:v>13423.013671875</c:v>
                </c:pt>
                <c:pt idx="6718">
                  <c:v>13425.013183593799</c:v>
                </c:pt>
                <c:pt idx="6719">
                  <c:v>13426.9873046875</c:v>
                </c:pt>
                <c:pt idx="6720">
                  <c:v>13429.087402343701</c:v>
                </c:pt>
                <c:pt idx="6721">
                  <c:v>13431.068847656299</c:v>
                </c:pt>
                <c:pt idx="6722">
                  <c:v>13433.04296875</c:v>
                </c:pt>
                <c:pt idx="6723">
                  <c:v>13435.1103515625</c:v>
                </c:pt>
                <c:pt idx="6724">
                  <c:v>13437.109863281201</c:v>
                </c:pt>
                <c:pt idx="6725">
                  <c:v>13438.971191406201</c:v>
                </c:pt>
                <c:pt idx="6726">
                  <c:v>13440.982910156201</c:v>
                </c:pt>
                <c:pt idx="6727">
                  <c:v>13443.082519531299</c:v>
                </c:pt>
                <c:pt idx="6728">
                  <c:v>13445.006347656299</c:v>
                </c:pt>
                <c:pt idx="6729">
                  <c:v>13446.955078125</c:v>
                </c:pt>
                <c:pt idx="6730">
                  <c:v>13449.080566406201</c:v>
                </c:pt>
                <c:pt idx="6731">
                  <c:v>13451.0673828125</c:v>
                </c:pt>
                <c:pt idx="6732">
                  <c:v>13453.028808593799</c:v>
                </c:pt>
                <c:pt idx="6733">
                  <c:v>13455.1669921875</c:v>
                </c:pt>
                <c:pt idx="6734">
                  <c:v>13457.140625</c:v>
                </c:pt>
                <c:pt idx="6735">
                  <c:v>13458.976074218701</c:v>
                </c:pt>
                <c:pt idx="6736">
                  <c:v>13460.937988281201</c:v>
                </c:pt>
                <c:pt idx="6737">
                  <c:v>13462.9375</c:v>
                </c:pt>
                <c:pt idx="6738">
                  <c:v>13464.88671875</c:v>
                </c:pt>
                <c:pt idx="6739">
                  <c:v>13466.948730468701</c:v>
                </c:pt>
                <c:pt idx="6740">
                  <c:v>13468.9931640625</c:v>
                </c:pt>
                <c:pt idx="6741">
                  <c:v>13471.080078125</c:v>
                </c:pt>
                <c:pt idx="6742">
                  <c:v>13473.033691406201</c:v>
                </c:pt>
                <c:pt idx="6743">
                  <c:v>13474.945800781299</c:v>
                </c:pt>
                <c:pt idx="6744">
                  <c:v>13476.9580078125</c:v>
                </c:pt>
                <c:pt idx="6745">
                  <c:v>13479.095214843799</c:v>
                </c:pt>
                <c:pt idx="6746">
                  <c:v>13481.1328125</c:v>
                </c:pt>
                <c:pt idx="6747">
                  <c:v>13482.951660156201</c:v>
                </c:pt>
                <c:pt idx="6748">
                  <c:v>13484.9755859375</c:v>
                </c:pt>
                <c:pt idx="6749">
                  <c:v>13487.104980468701</c:v>
                </c:pt>
                <c:pt idx="6750">
                  <c:v>13489.079589843799</c:v>
                </c:pt>
                <c:pt idx="6751">
                  <c:v>13491.1796875</c:v>
                </c:pt>
                <c:pt idx="6752">
                  <c:v>13493.166503906201</c:v>
                </c:pt>
                <c:pt idx="6753">
                  <c:v>13494.989746093799</c:v>
                </c:pt>
                <c:pt idx="6754">
                  <c:v>13496.996582031201</c:v>
                </c:pt>
                <c:pt idx="6755">
                  <c:v>13498.93359375</c:v>
                </c:pt>
                <c:pt idx="6756">
                  <c:v>13501.0009765625</c:v>
                </c:pt>
                <c:pt idx="6757">
                  <c:v>13503.012207031201</c:v>
                </c:pt>
                <c:pt idx="6758">
                  <c:v>13504.8984375</c:v>
                </c:pt>
                <c:pt idx="6759">
                  <c:v>13506.9736328125</c:v>
                </c:pt>
                <c:pt idx="6760">
                  <c:v>13508.984863281201</c:v>
                </c:pt>
                <c:pt idx="6761">
                  <c:v>13510.958984375</c:v>
                </c:pt>
                <c:pt idx="6762">
                  <c:v>13513.122558593799</c:v>
                </c:pt>
                <c:pt idx="6763">
                  <c:v>13515.084472656299</c:v>
                </c:pt>
                <c:pt idx="6764">
                  <c:v>13517.058105468701</c:v>
                </c:pt>
                <c:pt idx="6765">
                  <c:v>13519.107421875</c:v>
                </c:pt>
                <c:pt idx="6766">
                  <c:v>13520.955566406201</c:v>
                </c:pt>
                <c:pt idx="6767">
                  <c:v>13522.892089843799</c:v>
                </c:pt>
                <c:pt idx="6768">
                  <c:v>13524.941894531299</c:v>
                </c:pt>
                <c:pt idx="6769">
                  <c:v>13526.953125</c:v>
                </c:pt>
                <c:pt idx="6770">
                  <c:v>13528.990722656299</c:v>
                </c:pt>
                <c:pt idx="6771">
                  <c:v>13531.041015625</c:v>
                </c:pt>
                <c:pt idx="6772">
                  <c:v>13533.002441406201</c:v>
                </c:pt>
                <c:pt idx="6773">
                  <c:v>13534.988769531299</c:v>
                </c:pt>
                <c:pt idx="6774">
                  <c:v>13537.000488281201</c:v>
                </c:pt>
                <c:pt idx="6775">
                  <c:v>13538.962402343701</c:v>
                </c:pt>
                <c:pt idx="6776">
                  <c:v>13540.923828125</c:v>
                </c:pt>
                <c:pt idx="6777">
                  <c:v>13543.044433593799</c:v>
                </c:pt>
                <c:pt idx="6778">
                  <c:v>13545.0390625</c:v>
                </c:pt>
                <c:pt idx="6779">
                  <c:v>13546.9169921875</c:v>
                </c:pt>
                <c:pt idx="6780">
                  <c:v>13548.971191406201</c:v>
                </c:pt>
                <c:pt idx="6781">
                  <c:v>13550.9580078125</c:v>
                </c:pt>
                <c:pt idx="6782">
                  <c:v>13553.0078125</c:v>
                </c:pt>
                <c:pt idx="6783">
                  <c:v>13554.994140625</c:v>
                </c:pt>
                <c:pt idx="6784">
                  <c:v>13556.942871093799</c:v>
                </c:pt>
                <c:pt idx="6785">
                  <c:v>13558.9423828125</c:v>
                </c:pt>
                <c:pt idx="6786">
                  <c:v>13560.9169921875</c:v>
                </c:pt>
                <c:pt idx="6787">
                  <c:v>13563.079589843799</c:v>
                </c:pt>
                <c:pt idx="6788">
                  <c:v>13565.116699218701</c:v>
                </c:pt>
                <c:pt idx="6789">
                  <c:v>13566.939941406201</c:v>
                </c:pt>
                <c:pt idx="6790">
                  <c:v>13568.9892578125</c:v>
                </c:pt>
                <c:pt idx="6791">
                  <c:v>13571.039550781299</c:v>
                </c:pt>
                <c:pt idx="6792">
                  <c:v>13572.98828125</c:v>
                </c:pt>
                <c:pt idx="6793">
                  <c:v>13575.17578125</c:v>
                </c:pt>
                <c:pt idx="6794">
                  <c:v>13577.125488281201</c:v>
                </c:pt>
                <c:pt idx="6795">
                  <c:v>13579.011230468701</c:v>
                </c:pt>
                <c:pt idx="6796">
                  <c:v>13580.9599609375</c:v>
                </c:pt>
                <c:pt idx="6797">
                  <c:v>13582.959472656299</c:v>
                </c:pt>
                <c:pt idx="6798">
                  <c:v>13585.134765625</c:v>
                </c:pt>
                <c:pt idx="6799">
                  <c:v>13587.033691406201</c:v>
                </c:pt>
                <c:pt idx="6800">
                  <c:v>13588.944824218701</c:v>
                </c:pt>
                <c:pt idx="6801">
                  <c:v>13591.0576171875</c:v>
                </c:pt>
                <c:pt idx="6802">
                  <c:v>13593.031738281201</c:v>
                </c:pt>
                <c:pt idx="6803">
                  <c:v>13594.942871093799</c:v>
                </c:pt>
                <c:pt idx="6804">
                  <c:v>13596.98046875</c:v>
                </c:pt>
                <c:pt idx="6805">
                  <c:v>13599.0048828125</c:v>
                </c:pt>
                <c:pt idx="6806">
                  <c:v>13601.016113281201</c:v>
                </c:pt>
                <c:pt idx="6807">
                  <c:v>13603.003417968799</c:v>
                </c:pt>
                <c:pt idx="6808">
                  <c:v>13604.9404296875</c:v>
                </c:pt>
                <c:pt idx="6809">
                  <c:v>13606.9140625</c:v>
                </c:pt>
                <c:pt idx="6810">
                  <c:v>13608.9130859375</c:v>
                </c:pt>
                <c:pt idx="6811">
                  <c:v>13611.0126953125</c:v>
                </c:pt>
                <c:pt idx="6812">
                  <c:v>13613.024902343701</c:v>
                </c:pt>
                <c:pt idx="6813">
                  <c:v>13614.873535156201</c:v>
                </c:pt>
                <c:pt idx="6814">
                  <c:v>13616.947753906201</c:v>
                </c:pt>
                <c:pt idx="6815">
                  <c:v>13618.9599609375</c:v>
                </c:pt>
                <c:pt idx="6816">
                  <c:v>13620.8720703125</c:v>
                </c:pt>
                <c:pt idx="6817">
                  <c:v>13622.984375</c:v>
                </c:pt>
                <c:pt idx="6818">
                  <c:v>13624.970703125</c:v>
                </c:pt>
                <c:pt idx="6819">
                  <c:v>13626.831542968799</c:v>
                </c:pt>
                <c:pt idx="6820">
                  <c:v>13628.7802734375</c:v>
                </c:pt>
                <c:pt idx="6821">
                  <c:v>13630.91796875</c:v>
                </c:pt>
                <c:pt idx="6822">
                  <c:v>13632.968261718799</c:v>
                </c:pt>
                <c:pt idx="6823">
                  <c:v>13635.005371093799</c:v>
                </c:pt>
                <c:pt idx="6824">
                  <c:v>13637.104980468701</c:v>
                </c:pt>
                <c:pt idx="6825">
                  <c:v>13638.9033203125</c:v>
                </c:pt>
                <c:pt idx="6826">
                  <c:v>13640.776855468701</c:v>
                </c:pt>
                <c:pt idx="6827">
                  <c:v>13642.801269531299</c:v>
                </c:pt>
                <c:pt idx="6828">
                  <c:v>13644.851074218701</c:v>
                </c:pt>
                <c:pt idx="6829">
                  <c:v>13646.950683593799</c:v>
                </c:pt>
                <c:pt idx="6830">
                  <c:v>13648.9501953125</c:v>
                </c:pt>
                <c:pt idx="6831">
                  <c:v>13650.974609375</c:v>
                </c:pt>
                <c:pt idx="6832">
                  <c:v>13652.9482421875</c:v>
                </c:pt>
                <c:pt idx="6833">
                  <c:v>13654.847167968799</c:v>
                </c:pt>
                <c:pt idx="6834">
                  <c:v>13656.921875</c:v>
                </c:pt>
                <c:pt idx="6835">
                  <c:v>13658.958984375</c:v>
                </c:pt>
                <c:pt idx="6836">
                  <c:v>13660.8828125</c:v>
                </c:pt>
                <c:pt idx="6837">
                  <c:v>13662.814453125</c:v>
                </c:pt>
                <c:pt idx="6838">
                  <c:v>13664.813964843799</c:v>
                </c:pt>
                <c:pt idx="6839">
                  <c:v>13666.881347656299</c:v>
                </c:pt>
                <c:pt idx="6840">
                  <c:v>13668.855957031201</c:v>
                </c:pt>
                <c:pt idx="6841">
                  <c:v>13670.880371093799</c:v>
                </c:pt>
                <c:pt idx="6842">
                  <c:v>13672.904785156201</c:v>
                </c:pt>
                <c:pt idx="6843">
                  <c:v>13674.891113281201</c:v>
                </c:pt>
                <c:pt idx="6844">
                  <c:v>13676.8271484375</c:v>
                </c:pt>
                <c:pt idx="6845">
                  <c:v>13678.9150390625</c:v>
                </c:pt>
                <c:pt idx="6846">
                  <c:v>13680.997558593799</c:v>
                </c:pt>
                <c:pt idx="6847">
                  <c:v>13682.795410156201</c:v>
                </c:pt>
                <c:pt idx="6848">
                  <c:v>13684.787109375</c:v>
                </c:pt>
                <c:pt idx="6849">
                  <c:v>13686.7861328125</c:v>
                </c:pt>
                <c:pt idx="6850">
                  <c:v>13688.810546875</c:v>
                </c:pt>
                <c:pt idx="6851">
                  <c:v>13690.9560546875</c:v>
                </c:pt>
                <c:pt idx="6852">
                  <c:v>13692.830078125</c:v>
                </c:pt>
                <c:pt idx="6853">
                  <c:v>13694.721191406201</c:v>
                </c:pt>
                <c:pt idx="6854">
                  <c:v>13696.8583984375</c:v>
                </c:pt>
                <c:pt idx="6855">
                  <c:v>13698.93359375</c:v>
                </c:pt>
                <c:pt idx="6856">
                  <c:v>13700.933105468701</c:v>
                </c:pt>
                <c:pt idx="6857">
                  <c:v>13702.84375</c:v>
                </c:pt>
                <c:pt idx="6858">
                  <c:v>13704.779785156201</c:v>
                </c:pt>
                <c:pt idx="6859">
                  <c:v>13706.8291015625</c:v>
                </c:pt>
                <c:pt idx="6860">
                  <c:v>13708.8662109375</c:v>
                </c:pt>
                <c:pt idx="6861">
                  <c:v>13710.878417968799</c:v>
                </c:pt>
                <c:pt idx="6862">
                  <c:v>13712.865234375</c:v>
                </c:pt>
                <c:pt idx="6863">
                  <c:v>13714.852050781299</c:v>
                </c:pt>
                <c:pt idx="6864">
                  <c:v>13716.775878906201</c:v>
                </c:pt>
                <c:pt idx="6865">
                  <c:v>13718.837890625</c:v>
                </c:pt>
                <c:pt idx="6866">
                  <c:v>13720.9375</c:v>
                </c:pt>
                <c:pt idx="6867">
                  <c:v>13722.912109375</c:v>
                </c:pt>
                <c:pt idx="6868">
                  <c:v>13724.88671875</c:v>
                </c:pt>
                <c:pt idx="6869">
                  <c:v>13726.948730468701</c:v>
                </c:pt>
                <c:pt idx="6870">
                  <c:v>13728.985839843799</c:v>
                </c:pt>
                <c:pt idx="6871">
                  <c:v>13730.8720703125</c:v>
                </c:pt>
                <c:pt idx="6872">
                  <c:v>13732.7958984375</c:v>
                </c:pt>
                <c:pt idx="6873">
                  <c:v>13734.857910156201</c:v>
                </c:pt>
                <c:pt idx="6874">
                  <c:v>13736.832519531299</c:v>
                </c:pt>
                <c:pt idx="6875">
                  <c:v>13738.718261718799</c:v>
                </c:pt>
                <c:pt idx="6876">
                  <c:v>13740.716796875</c:v>
                </c:pt>
                <c:pt idx="6877">
                  <c:v>13742.8046875</c:v>
                </c:pt>
                <c:pt idx="6878">
                  <c:v>13744.904785156201</c:v>
                </c:pt>
                <c:pt idx="6879">
                  <c:v>13746.929199218701</c:v>
                </c:pt>
                <c:pt idx="6880">
                  <c:v>13748.878417968799</c:v>
                </c:pt>
                <c:pt idx="6881">
                  <c:v>13750.8271484375</c:v>
                </c:pt>
                <c:pt idx="6882">
                  <c:v>13752.7890625</c:v>
                </c:pt>
                <c:pt idx="6883">
                  <c:v>13754.901855468701</c:v>
                </c:pt>
                <c:pt idx="6884">
                  <c:v>13756.9130859375</c:v>
                </c:pt>
                <c:pt idx="6885">
                  <c:v>13758.874511718799</c:v>
                </c:pt>
                <c:pt idx="6886">
                  <c:v>13760.88671875</c:v>
                </c:pt>
                <c:pt idx="6887">
                  <c:v>13762.8359375</c:v>
                </c:pt>
                <c:pt idx="6888">
                  <c:v>13764.835449218701</c:v>
                </c:pt>
                <c:pt idx="6889">
                  <c:v>13766.885253906201</c:v>
                </c:pt>
                <c:pt idx="6890">
                  <c:v>13768.796386718799</c:v>
                </c:pt>
                <c:pt idx="6891">
                  <c:v>13770.720214843799</c:v>
                </c:pt>
                <c:pt idx="6892">
                  <c:v>13772.8447265625</c:v>
                </c:pt>
                <c:pt idx="6893">
                  <c:v>13774.818359375</c:v>
                </c:pt>
                <c:pt idx="6894">
                  <c:v>13776.73046875</c:v>
                </c:pt>
                <c:pt idx="6895">
                  <c:v>13778.7177734375</c:v>
                </c:pt>
                <c:pt idx="6896">
                  <c:v>13780.779785156201</c:v>
                </c:pt>
                <c:pt idx="6897">
                  <c:v>13782.81640625</c:v>
                </c:pt>
                <c:pt idx="6898">
                  <c:v>13784.802734375</c:v>
                </c:pt>
                <c:pt idx="6899">
                  <c:v>13786.802246093799</c:v>
                </c:pt>
                <c:pt idx="6900">
                  <c:v>13788.764160156201</c:v>
                </c:pt>
                <c:pt idx="6901">
                  <c:v>13790.7763671875</c:v>
                </c:pt>
                <c:pt idx="6902">
                  <c:v>13792.750488281201</c:v>
                </c:pt>
                <c:pt idx="6903">
                  <c:v>13794.736816406201</c:v>
                </c:pt>
                <c:pt idx="6904">
                  <c:v>13796.82421875</c:v>
                </c:pt>
                <c:pt idx="6905">
                  <c:v>13798.8486328125</c:v>
                </c:pt>
                <c:pt idx="6906">
                  <c:v>13800.84765625</c:v>
                </c:pt>
                <c:pt idx="6907">
                  <c:v>13802.809082031201</c:v>
                </c:pt>
                <c:pt idx="6908">
                  <c:v>13804.896972656299</c:v>
                </c:pt>
                <c:pt idx="6909">
                  <c:v>13806.947265625</c:v>
                </c:pt>
                <c:pt idx="6910">
                  <c:v>13808.845703125</c:v>
                </c:pt>
                <c:pt idx="6911">
                  <c:v>13810.7568359375</c:v>
                </c:pt>
                <c:pt idx="6912">
                  <c:v>13812.730957031201</c:v>
                </c:pt>
                <c:pt idx="6913">
                  <c:v>13814.8564453125</c:v>
                </c:pt>
                <c:pt idx="6914">
                  <c:v>13816.818359375</c:v>
                </c:pt>
                <c:pt idx="6915">
                  <c:v>13818.640625</c:v>
                </c:pt>
                <c:pt idx="6916">
                  <c:v>13820.513671875</c:v>
                </c:pt>
                <c:pt idx="6917">
                  <c:v>13822.5888671875</c:v>
                </c:pt>
                <c:pt idx="6918">
                  <c:v>13824.77734375</c:v>
                </c:pt>
                <c:pt idx="6919">
                  <c:v>13826.852050781299</c:v>
                </c:pt>
                <c:pt idx="6920">
                  <c:v>13828.826171875</c:v>
                </c:pt>
                <c:pt idx="6921">
                  <c:v>13830.7880859375</c:v>
                </c:pt>
                <c:pt idx="6922">
                  <c:v>13832.7119140625</c:v>
                </c:pt>
                <c:pt idx="6923">
                  <c:v>13834.6982421875</c:v>
                </c:pt>
                <c:pt idx="6924">
                  <c:v>13836.860839843799</c:v>
                </c:pt>
                <c:pt idx="6925">
                  <c:v>13838.9228515625</c:v>
                </c:pt>
                <c:pt idx="6926">
                  <c:v>13840.8720703125</c:v>
                </c:pt>
                <c:pt idx="6927">
                  <c:v>13842.7841796875</c:v>
                </c:pt>
                <c:pt idx="6928">
                  <c:v>13844.720703125</c:v>
                </c:pt>
                <c:pt idx="6929">
                  <c:v>13846.8701171875</c:v>
                </c:pt>
                <c:pt idx="6930">
                  <c:v>13848.869628906201</c:v>
                </c:pt>
                <c:pt idx="6931">
                  <c:v>13850.681152343701</c:v>
                </c:pt>
                <c:pt idx="6932">
                  <c:v>13852.7431640625</c:v>
                </c:pt>
                <c:pt idx="6933">
                  <c:v>13854.741699218701</c:v>
                </c:pt>
                <c:pt idx="6934">
                  <c:v>13856.652832031201</c:v>
                </c:pt>
                <c:pt idx="6935">
                  <c:v>13858.7783203125</c:v>
                </c:pt>
                <c:pt idx="6936">
                  <c:v>13860.916015625</c:v>
                </c:pt>
                <c:pt idx="6937">
                  <c:v>13862.852050781299</c:v>
                </c:pt>
                <c:pt idx="6938">
                  <c:v>13864.801269531299</c:v>
                </c:pt>
                <c:pt idx="6939">
                  <c:v>13866.725097656299</c:v>
                </c:pt>
                <c:pt idx="6940">
                  <c:v>13868.6611328125</c:v>
                </c:pt>
                <c:pt idx="6941">
                  <c:v>13870.6982421875</c:v>
                </c:pt>
                <c:pt idx="6942">
                  <c:v>13872.760253906201</c:v>
                </c:pt>
                <c:pt idx="6943">
                  <c:v>13874.697265625</c:v>
                </c:pt>
                <c:pt idx="6944">
                  <c:v>13876.520996093799</c:v>
                </c:pt>
                <c:pt idx="6945">
                  <c:v>13878.679199218701</c:v>
                </c:pt>
                <c:pt idx="6946">
                  <c:v>13880.791503906201</c:v>
                </c:pt>
                <c:pt idx="6947">
                  <c:v>13882.707519531299</c:v>
                </c:pt>
                <c:pt idx="6948">
                  <c:v>13884.731933593799</c:v>
                </c:pt>
                <c:pt idx="6949">
                  <c:v>13886.806152343701</c:v>
                </c:pt>
                <c:pt idx="6950">
                  <c:v>13888.768066406201</c:v>
                </c:pt>
                <c:pt idx="6951">
                  <c:v>13890.7294921875</c:v>
                </c:pt>
                <c:pt idx="6952">
                  <c:v>13892.7666015625</c:v>
                </c:pt>
                <c:pt idx="6953">
                  <c:v>13894.778808593799</c:v>
                </c:pt>
                <c:pt idx="6954">
                  <c:v>13896.664550781299</c:v>
                </c:pt>
                <c:pt idx="6955">
                  <c:v>13898.62109375</c:v>
                </c:pt>
                <c:pt idx="6956">
                  <c:v>13900.771972656299</c:v>
                </c:pt>
                <c:pt idx="6957">
                  <c:v>13902.687988281201</c:v>
                </c:pt>
                <c:pt idx="6958">
                  <c:v>13904.674316406201</c:v>
                </c:pt>
                <c:pt idx="6959">
                  <c:v>13906.7744140625</c:v>
                </c:pt>
                <c:pt idx="6960">
                  <c:v>13908.730957031201</c:v>
                </c:pt>
                <c:pt idx="6961">
                  <c:v>13910.7431640625</c:v>
                </c:pt>
                <c:pt idx="6962">
                  <c:v>13912.685058593799</c:v>
                </c:pt>
                <c:pt idx="6963">
                  <c:v>13914.696777343701</c:v>
                </c:pt>
                <c:pt idx="6964">
                  <c:v>13916.6455078125</c:v>
                </c:pt>
                <c:pt idx="6965">
                  <c:v>13918.5693359375</c:v>
                </c:pt>
                <c:pt idx="6966">
                  <c:v>13920.6689453125</c:v>
                </c:pt>
                <c:pt idx="6967">
                  <c:v>13922.743652343701</c:v>
                </c:pt>
                <c:pt idx="6968">
                  <c:v>13924.78125</c:v>
                </c:pt>
                <c:pt idx="6969">
                  <c:v>13926.692871093799</c:v>
                </c:pt>
                <c:pt idx="6970">
                  <c:v>13928.628417968799</c:v>
                </c:pt>
                <c:pt idx="6971">
                  <c:v>13930.6650390625</c:v>
                </c:pt>
                <c:pt idx="6972">
                  <c:v>13932.715332031201</c:v>
                </c:pt>
                <c:pt idx="6973">
                  <c:v>13934.752441406201</c:v>
                </c:pt>
                <c:pt idx="6974">
                  <c:v>13936.738769531299</c:v>
                </c:pt>
                <c:pt idx="6975">
                  <c:v>13938.650390625</c:v>
                </c:pt>
                <c:pt idx="6976">
                  <c:v>13940.5625</c:v>
                </c:pt>
                <c:pt idx="6977">
                  <c:v>13942.562011718799</c:v>
                </c:pt>
                <c:pt idx="6978">
                  <c:v>13944.711425781299</c:v>
                </c:pt>
                <c:pt idx="6979">
                  <c:v>13946.723144531299</c:v>
                </c:pt>
                <c:pt idx="6980">
                  <c:v>13948.646972656299</c:v>
                </c:pt>
                <c:pt idx="6981">
                  <c:v>13950.6591796875</c:v>
                </c:pt>
                <c:pt idx="6982">
                  <c:v>13952.6962890625</c:v>
                </c:pt>
                <c:pt idx="6983">
                  <c:v>13954.7705078125</c:v>
                </c:pt>
                <c:pt idx="6984">
                  <c:v>13956.7197265625</c:v>
                </c:pt>
                <c:pt idx="6985">
                  <c:v>13958.6689453125</c:v>
                </c:pt>
                <c:pt idx="6986">
                  <c:v>13960.83203125</c:v>
                </c:pt>
                <c:pt idx="6987">
                  <c:v>13962.780761718799</c:v>
                </c:pt>
                <c:pt idx="6988">
                  <c:v>13964.704589843799</c:v>
                </c:pt>
                <c:pt idx="6989">
                  <c:v>13966.8046875</c:v>
                </c:pt>
                <c:pt idx="6990">
                  <c:v>13968.7158203125</c:v>
                </c:pt>
                <c:pt idx="6991">
                  <c:v>13970.664550781299</c:v>
                </c:pt>
                <c:pt idx="6992">
                  <c:v>13972.5634765625</c:v>
                </c:pt>
                <c:pt idx="6993">
                  <c:v>13974.562988281201</c:v>
                </c:pt>
                <c:pt idx="6994">
                  <c:v>13976.712402343701</c:v>
                </c:pt>
                <c:pt idx="6995">
                  <c:v>13978.662109375</c:v>
                </c:pt>
                <c:pt idx="6996">
                  <c:v>13980.712402343701</c:v>
                </c:pt>
                <c:pt idx="6997">
                  <c:v>13982.736328125</c:v>
                </c:pt>
                <c:pt idx="6998">
                  <c:v>13984.66015625</c:v>
                </c:pt>
                <c:pt idx="6999">
                  <c:v>13986.659667968799</c:v>
                </c:pt>
                <c:pt idx="7000">
                  <c:v>13988.684082031201</c:v>
                </c:pt>
                <c:pt idx="7001">
                  <c:v>13990.595214843799</c:v>
                </c:pt>
                <c:pt idx="7002">
                  <c:v>13992.581542968799</c:v>
                </c:pt>
                <c:pt idx="7003">
                  <c:v>13994.6435546875</c:v>
                </c:pt>
                <c:pt idx="7004">
                  <c:v>13996.630859375</c:v>
                </c:pt>
                <c:pt idx="7005">
                  <c:v>13998.6181640625</c:v>
                </c:pt>
                <c:pt idx="7006">
                  <c:v>14000.654785156201</c:v>
                </c:pt>
                <c:pt idx="7007">
                  <c:v>14002.679199218701</c:v>
                </c:pt>
                <c:pt idx="7008">
                  <c:v>14004.553222656299</c:v>
                </c:pt>
                <c:pt idx="7009">
                  <c:v>14006.627441406201</c:v>
                </c:pt>
                <c:pt idx="7010">
                  <c:v>14008.765136718799</c:v>
                </c:pt>
                <c:pt idx="7011">
                  <c:v>14010.7265625</c:v>
                </c:pt>
                <c:pt idx="7012">
                  <c:v>14012.595214843799</c:v>
                </c:pt>
                <c:pt idx="7013">
                  <c:v>14014.632324218701</c:v>
                </c:pt>
                <c:pt idx="7014">
                  <c:v>14016.681640625</c:v>
                </c:pt>
                <c:pt idx="7015">
                  <c:v>14018.693847656299</c:v>
                </c:pt>
                <c:pt idx="7016">
                  <c:v>14020.647949218701</c:v>
                </c:pt>
                <c:pt idx="7017">
                  <c:v>14022.496582031201</c:v>
                </c:pt>
                <c:pt idx="7018">
                  <c:v>14024.5712890625</c:v>
                </c:pt>
                <c:pt idx="7019">
                  <c:v>14026.620605468701</c:v>
                </c:pt>
                <c:pt idx="7020">
                  <c:v>14028.632324218701</c:v>
                </c:pt>
                <c:pt idx="7021">
                  <c:v>14030.619628906201</c:v>
                </c:pt>
                <c:pt idx="7022">
                  <c:v>14032.618652343701</c:v>
                </c:pt>
                <c:pt idx="7023">
                  <c:v>14034.73046875</c:v>
                </c:pt>
                <c:pt idx="7024">
                  <c:v>14036.642578125</c:v>
                </c:pt>
                <c:pt idx="7025">
                  <c:v>14038.592285156201</c:v>
                </c:pt>
                <c:pt idx="7026">
                  <c:v>14040.654296875</c:v>
                </c:pt>
                <c:pt idx="7027">
                  <c:v>14042.6533203125</c:v>
                </c:pt>
                <c:pt idx="7028">
                  <c:v>14044.6396484375</c:v>
                </c:pt>
                <c:pt idx="7029">
                  <c:v>14046.639160156201</c:v>
                </c:pt>
                <c:pt idx="7030">
                  <c:v>14048.663574218701</c:v>
                </c:pt>
                <c:pt idx="7031">
                  <c:v>14050.662109375</c:v>
                </c:pt>
                <c:pt idx="7032">
                  <c:v>14052.687011718799</c:v>
                </c:pt>
                <c:pt idx="7033">
                  <c:v>14054.5859375</c:v>
                </c:pt>
                <c:pt idx="7034">
                  <c:v>14056.521972656299</c:v>
                </c:pt>
                <c:pt idx="7035">
                  <c:v>14058.634765625</c:v>
                </c:pt>
                <c:pt idx="7036">
                  <c:v>14060.634277343701</c:v>
                </c:pt>
                <c:pt idx="7037">
                  <c:v>14062.545410156201</c:v>
                </c:pt>
                <c:pt idx="7038">
                  <c:v>14064.501953125</c:v>
                </c:pt>
                <c:pt idx="7039">
                  <c:v>14066.563964843799</c:v>
                </c:pt>
                <c:pt idx="7040">
                  <c:v>14068.644042968799</c:v>
                </c:pt>
                <c:pt idx="7041">
                  <c:v>14070.567871093799</c:v>
                </c:pt>
                <c:pt idx="7042">
                  <c:v>14072.491699218701</c:v>
                </c:pt>
                <c:pt idx="7043">
                  <c:v>14074.50390625</c:v>
                </c:pt>
                <c:pt idx="7044">
                  <c:v>14076.541015625</c:v>
                </c:pt>
                <c:pt idx="7045">
                  <c:v>14078.527832031201</c:v>
                </c:pt>
                <c:pt idx="7046">
                  <c:v>14080.5146484375</c:v>
                </c:pt>
                <c:pt idx="7047">
                  <c:v>14082.5517578125</c:v>
                </c:pt>
                <c:pt idx="7048">
                  <c:v>14084.48828125</c:v>
                </c:pt>
                <c:pt idx="7049">
                  <c:v>14086.487792968799</c:v>
                </c:pt>
                <c:pt idx="7050">
                  <c:v>14088.599609375</c:v>
                </c:pt>
                <c:pt idx="7051">
                  <c:v>14090.63671875</c:v>
                </c:pt>
                <c:pt idx="7052">
                  <c:v>14092.662109375</c:v>
                </c:pt>
                <c:pt idx="7053">
                  <c:v>14094.6357421875</c:v>
                </c:pt>
                <c:pt idx="7054">
                  <c:v>14096.533691406201</c:v>
                </c:pt>
                <c:pt idx="7055">
                  <c:v>14098.5966796875</c:v>
                </c:pt>
                <c:pt idx="7056">
                  <c:v>14100.5205078125</c:v>
                </c:pt>
                <c:pt idx="7057">
                  <c:v>14102.645019531299</c:v>
                </c:pt>
                <c:pt idx="7058">
                  <c:v>14104.782714843799</c:v>
                </c:pt>
                <c:pt idx="7059">
                  <c:v>14106.530761718799</c:v>
                </c:pt>
                <c:pt idx="7060">
                  <c:v>14108.54296875</c:v>
                </c:pt>
                <c:pt idx="7061">
                  <c:v>14110.5673828125</c:v>
                </c:pt>
                <c:pt idx="7062">
                  <c:v>14112.4365234375</c:v>
                </c:pt>
                <c:pt idx="7063">
                  <c:v>14114.4609375</c:v>
                </c:pt>
                <c:pt idx="7064">
                  <c:v>14116.552734375</c:v>
                </c:pt>
                <c:pt idx="7065">
                  <c:v>14118.6025390625</c:v>
                </c:pt>
                <c:pt idx="7066">
                  <c:v>14120.602050781299</c:v>
                </c:pt>
                <c:pt idx="7067">
                  <c:v>14122.55078125</c:v>
                </c:pt>
                <c:pt idx="7068">
                  <c:v>14124.662597656299</c:v>
                </c:pt>
                <c:pt idx="7069">
                  <c:v>14126.611328125</c:v>
                </c:pt>
                <c:pt idx="7070">
                  <c:v>14128.4599609375</c:v>
                </c:pt>
                <c:pt idx="7071">
                  <c:v>14130.6103515625</c:v>
                </c:pt>
                <c:pt idx="7072">
                  <c:v>14132.59765625</c:v>
                </c:pt>
                <c:pt idx="7073">
                  <c:v>14134.483886718799</c:v>
                </c:pt>
                <c:pt idx="7074">
                  <c:v>14136.583496093799</c:v>
                </c:pt>
                <c:pt idx="7075">
                  <c:v>14138.558105468701</c:v>
                </c:pt>
                <c:pt idx="7076">
                  <c:v>14140.494140625</c:v>
                </c:pt>
                <c:pt idx="7077">
                  <c:v>14142.605957031201</c:v>
                </c:pt>
                <c:pt idx="7078">
                  <c:v>14144.67578125</c:v>
                </c:pt>
                <c:pt idx="7079">
                  <c:v>14146.637207031201</c:v>
                </c:pt>
                <c:pt idx="7080">
                  <c:v>14148.591796875</c:v>
                </c:pt>
                <c:pt idx="7081">
                  <c:v>14150.629394531299</c:v>
                </c:pt>
                <c:pt idx="7082">
                  <c:v>14152.6162109375</c:v>
                </c:pt>
                <c:pt idx="7083">
                  <c:v>14154.490234375</c:v>
                </c:pt>
                <c:pt idx="7084">
                  <c:v>14156.501464843799</c:v>
                </c:pt>
                <c:pt idx="7085">
                  <c:v>14158.462890625</c:v>
                </c:pt>
                <c:pt idx="7086">
                  <c:v>14160.4248046875</c:v>
                </c:pt>
                <c:pt idx="7087">
                  <c:v>14162.5244140625</c:v>
                </c:pt>
                <c:pt idx="7088">
                  <c:v>14164.57421875</c:v>
                </c:pt>
                <c:pt idx="7089">
                  <c:v>14166.4853515625</c:v>
                </c:pt>
                <c:pt idx="7090">
                  <c:v>14168.4169921875</c:v>
                </c:pt>
                <c:pt idx="7091">
                  <c:v>14170.5673828125</c:v>
                </c:pt>
                <c:pt idx="7092">
                  <c:v>14172.541015625</c:v>
                </c:pt>
                <c:pt idx="7093">
                  <c:v>14174.527832031201</c:v>
                </c:pt>
                <c:pt idx="7094">
                  <c:v>14176.5703125</c:v>
                </c:pt>
                <c:pt idx="7095">
                  <c:v>14178.4814453125</c:v>
                </c:pt>
                <c:pt idx="7096">
                  <c:v>14180.556152343701</c:v>
                </c:pt>
                <c:pt idx="7097">
                  <c:v>14182.562988281201</c:v>
                </c:pt>
                <c:pt idx="7098">
                  <c:v>14184.461425781299</c:v>
                </c:pt>
                <c:pt idx="7099">
                  <c:v>14186.6669921875</c:v>
                </c:pt>
                <c:pt idx="7100">
                  <c:v>14188.729003906201</c:v>
                </c:pt>
                <c:pt idx="7101">
                  <c:v>14190.5771484375</c:v>
                </c:pt>
                <c:pt idx="7102">
                  <c:v>14192.5517578125</c:v>
                </c:pt>
                <c:pt idx="7103">
                  <c:v>14194.513671875</c:v>
                </c:pt>
                <c:pt idx="7104">
                  <c:v>14196.487792968799</c:v>
                </c:pt>
                <c:pt idx="7105">
                  <c:v>14198.474121093799</c:v>
                </c:pt>
                <c:pt idx="7106">
                  <c:v>14200.5234375</c:v>
                </c:pt>
                <c:pt idx="7107">
                  <c:v>14202.636230468701</c:v>
                </c:pt>
                <c:pt idx="7108">
                  <c:v>14204.598144531299</c:v>
                </c:pt>
                <c:pt idx="7109">
                  <c:v>14206.472167968799</c:v>
                </c:pt>
                <c:pt idx="7110">
                  <c:v>14208.458496093799</c:v>
                </c:pt>
                <c:pt idx="7111">
                  <c:v>14210.470214843799</c:v>
                </c:pt>
                <c:pt idx="7112">
                  <c:v>14212.4697265625</c:v>
                </c:pt>
                <c:pt idx="7113">
                  <c:v>14214.493652343701</c:v>
                </c:pt>
                <c:pt idx="7114">
                  <c:v>14216.568359375</c:v>
                </c:pt>
                <c:pt idx="7115">
                  <c:v>14218.4921875</c:v>
                </c:pt>
                <c:pt idx="7116">
                  <c:v>14220.378417968799</c:v>
                </c:pt>
                <c:pt idx="7117">
                  <c:v>14222.453613281201</c:v>
                </c:pt>
                <c:pt idx="7118">
                  <c:v>14224.5537109375</c:v>
                </c:pt>
                <c:pt idx="7119">
                  <c:v>14226.553222656299</c:v>
                </c:pt>
                <c:pt idx="7120">
                  <c:v>14228.5146484375</c:v>
                </c:pt>
                <c:pt idx="7121">
                  <c:v>14230.463378906201</c:v>
                </c:pt>
                <c:pt idx="7122">
                  <c:v>14232.387207031201</c:v>
                </c:pt>
                <c:pt idx="7123">
                  <c:v>14234.45703125</c:v>
                </c:pt>
                <c:pt idx="7124">
                  <c:v>14236.456542968799</c:v>
                </c:pt>
                <c:pt idx="7125">
                  <c:v>14238.423339843799</c:v>
                </c:pt>
                <c:pt idx="7126">
                  <c:v>14240.460449218701</c:v>
                </c:pt>
                <c:pt idx="7127">
                  <c:v>14242.5224609375</c:v>
                </c:pt>
                <c:pt idx="7128">
                  <c:v>14244.483886718799</c:v>
                </c:pt>
                <c:pt idx="7129">
                  <c:v>14246.3701171875</c:v>
                </c:pt>
                <c:pt idx="7130">
                  <c:v>14248.457519531299</c:v>
                </c:pt>
                <c:pt idx="7131">
                  <c:v>14250.5322265625</c:v>
                </c:pt>
                <c:pt idx="7132">
                  <c:v>14252.544433593799</c:v>
                </c:pt>
                <c:pt idx="7133">
                  <c:v>14254.455566406201</c:v>
                </c:pt>
                <c:pt idx="7134">
                  <c:v>14256.379394531299</c:v>
                </c:pt>
                <c:pt idx="7135">
                  <c:v>14258.3994140625</c:v>
                </c:pt>
                <c:pt idx="7136">
                  <c:v>14260.474121093799</c:v>
                </c:pt>
                <c:pt idx="7137">
                  <c:v>14262.490722656299</c:v>
                </c:pt>
                <c:pt idx="7138">
                  <c:v>14264.464355468701</c:v>
                </c:pt>
                <c:pt idx="7139">
                  <c:v>14266.488769531299</c:v>
                </c:pt>
                <c:pt idx="7140">
                  <c:v>14268.458496093799</c:v>
                </c:pt>
                <c:pt idx="7141">
                  <c:v>14270.3701171875</c:v>
                </c:pt>
                <c:pt idx="7142">
                  <c:v>14272.449707031201</c:v>
                </c:pt>
                <c:pt idx="7143">
                  <c:v>14274.549316406201</c:v>
                </c:pt>
                <c:pt idx="7144">
                  <c:v>14276.4853515625</c:v>
                </c:pt>
                <c:pt idx="7145">
                  <c:v>14278.534667968799</c:v>
                </c:pt>
                <c:pt idx="7146">
                  <c:v>14280.609863281201</c:v>
                </c:pt>
                <c:pt idx="7147">
                  <c:v>14282.6171875</c:v>
                </c:pt>
                <c:pt idx="7148">
                  <c:v>14284.5283203125</c:v>
                </c:pt>
                <c:pt idx="7149">
                  <c:v>14286.470214843799</c:v>
                </c:pt>
                <c:pt idx="7150">
                  <c:v>14288.4951171875</c:v>
                </c:pt>
                <c:pt idx="7151">
                  <c:v>14290.46875</c:v>
                </c:pt>
                <c:pt idx="7152">
                  <c:v>14292.366699218701</c:v>
                </c:pt>
                <c:pt idx="7153">
                  <c:v>14294.328125</c:v>
                </c:pt>
                <c:pt idx="7154">
                  <c:v>14296.378417968799</c:v>
                </c:pt>
                <c:pt idx="7155">
                  <c:v>14298.3779296875</c:v>
                </c:pt>
                <c:pt idx="7156">
                  <c:v>14300.326660156201</c:v>
                </c:pt>
                <c:pt idx="7157">
                  <c:v>14302.363769531299</c:v>
                </c:pt>
                <c:pt idx="7158">
                  <c:v>14304.3251953125</c:v>
                </c:pt>
                <c:pt idx="7159">
                  <c:v>14306.26171875</c:v>
                </c:pt>
                <c:pt idx="7160">
                  <c:v>14308.349609375</c:v>
                </c:pt>
                <c:pt idx="7161">
                  <c:v>14310.3564453125</c:v>
                </c:pt>
                <c:pt idx="7162">
                  <c:v>14312.317871093799</c:v>
                </c:pt>
                <c:pt idx="7163">
                  <c:v>14314.409667968799</c:v>
                </c:pt>
                <c:pt idx="7164">
                  <c:v>14316.472167968799</c:v>
                </c:pt>
                <c:pt idx="7165">
                  <c:v>14318.4716796875</c:v>
                </c:pt>
                <c:pt idx="7166">
                  <c:v>14320.4033203125</c:v>
                </c:pt>
                <c:pt idx="7167">
                  <c:v>14322.33984375</c:v>
                </c:pt>
                <c:pt idx="7168">
                  <c:v>14324.431640625</c:v>
                </c:pt>
                <c:pt idx="7169">
                  <c:v>14326.40625</c:v>
                </c:pt>
                <c:pt idx="7170">
                  <c:v>14328.3681640625</c:v>
                </c:pt>
                <c:pt idx="7171">
                  <c:v>14330.367675781299</c:v>
                </c:pt>
                <c:pt idx="7172">
                  <c:v>14332.31640625</c:v>
                </c:pt>
                <c:pt idx="7173">
                  <c:v>14334.4541015625</c:v>
                </c:pt>
                <c:pt idx="7174">
                  <c:v>14336.516113281201</c:v>
                </c:pt>
                <c:pt idx="7175">
                  <c:v>14338.4775390625</c:v>
                </c:pt>
                <c:pt idx="7176">
                  <c:v>14340.4140625</c:v>
                </c:pt>
                <c:pt idx="7177">
                  <c:v>14342.357910156201</c:v>
                </c:pt>
                <c:pt idx="7178">
                  <c:v>14344.420410156201</c:v>
                </c:pt>
                <c:pt idx="7179">
                  <c:v>14346.32421875</c:v>
                </c:pt>
                <c:pt idx="7180">
                  <c:v>14348.255859375</c:v>
                </c:pt>
                <c:pt idx="7181">
                  <c:v>14350.330078125</c:v>
                </c:pt>
                <c:pt idx="7182">
                  <c:v>14352.396972656299</c:v>
                </c:pt>
                <c:pt idx="7183">
                  <c:v>14354.534667968799</c:v>
                </c:pt>
                <c:pt idx="7184">
                  <c:v>14356.49609375</c:v>
                </c:pt>
                <c:pt idx="7185">
                  <c:v>14358.3701171875</c:v>
                </c:pt>
                <c:pt idx="7186">
                  <c:v>14360.39453125</c:v>
                </c:pt>
                <c:pt idx="7187">
                  <c:v>14362.280761718799</c:v>
                </c:pt>
                <c:pt idx="7188">
                  <c:v>14364.330078125</c:v>
                </c:pt>
                <c:pt idx="7189">
                  <c:v>14366.392089843799</c:v>
                </c:pt>
                <c:pt idx="7190">
                  <c:v>14368.315917968799</c:v>
                </c:pt>
                <c:pt idx="7191">
                  <c:v>14370.353027343701</c:v>
                </c:pt>
                <c:pt idx="7192">
                  <c:v>14372.453613281201</c:v>
                </c:pt>
                <c:pt idx="7193">
                  <c:v>14374.3525390625</c:v>
                </c:pt>
                <c:pt idx="7194">
                  <c:v>14376.414550781299</c:v>
                </c:pt>
                <c:pt idx="7195">
                  <c:v>14378.4638671875</c:v>
                </c:pt>
                <c:pt idx="7196">
                  <c:v>14380.3623046875</c:v>
                </c:pt>
                <c:pt idx="7197">
                  <c:v>14382.3994140625</c:v>
                </c:pt>
                <c:pt idx="7198">
                  <c:v>14384.360839843799</c:v>
                </c:pt>
                <c:pt idx="7199">
                  <c:v>14386.3603515625</c:v>
                </c:pt>
                <c:pt idx="7200">
                  <c:v>14388.2841796875</c:v>
                </c:pt>
                <c:pt idx="7201">
                  <c:v>14390.2578125</c:v>
                </c:pt>
                <c:pt idx="7202">
                  <c:v>14392.3837890625</c:v>
                </c:pt>
                <c:pt idx="7203">
                  <c:v>14394.4716796875</c:v>
                </c:pt>
                <c:pt idx="7204">
                  <c:v>14396.4453125</c:v>
                </c:pt>
                <c:pt idx="7205">
                  <c:v>14398.4189453125</c:v>
                </c:pt>
                <c:pt idx="7206">
                  <c:v>14400.29296875</c:v>
                </c:pt>
                <c:pt idx="7207">
                  <c:v>14402.292480468701</c:v>
                </c:pt>
                <c:pt idx="7208">
                  <c:v>14404.329589843799</c:v>
                </c:pt>
                <c:pt idx="7209">
                  <c:v>14406.253417968799</c:v>
                </c:pt>
                <c:pt idx="7210">
                  <c:v>14408.340332031201</c:v>
                </c:pt>
                <c:pt idx="7211">
                  <c:v>14410.390136718799</c:v>
                </c:pt>
                <c:pt idx="7212">
                  <c:v>14412.3896484375</c:v>
                </c:pt>
                <c:pt idx="7213">
                  <c:v>14414.3134765625</c:v>
                </c:pt>
                <c:pt idx="7214">
                  <c:v>14416.262207031299</c:v>
                </c:pt>
                <c:pt idx="7215">
                  <c:v>14418.4248046875</c:v>
                </c:pt>
                <c:pt idx="7216">
                  <c:v>14420.486816406201</c:v>
                </c:pt>
                <c:pt idx="7217">
                  <c:v>14422.3984375</c:v>
                </c:pt>
                <c:pt idx="7218">
                  <c:v>14424.284667968701</c:v>
                </c:pt>
                <c:pt idx="7219">
                  <c:v>14426.333984375</c:v>
                </c:pt>
                <c:pt idx="7220">
                  <c:v>14428.421875</c:v>
                </c:pt>
                <c:pt idx="7221">
                  <c:v>14430.37109375</c:v>
                </c:pt>
                <c:pt idx="7222">
                  <c:v>14432.382324218701</c:v>
                </c:pt>
                <c:pt idx="7223">
                  <c:v>14434.4140625</c:v>
                </c:pt>
                <c:pt idx="7224">
                  <c:v>14436.413574218701</c:v>
                </c:pt>
                <c:pt idx="7225">
                  <c:v>14438.393066406201</c:v>
                </c:pt>
                <c:pt idx="7226">
                  <c:v>14440.4677734375</c:v>
                </c:pt>
                <c:pt idx="7227">
                  <c:v>14442.3291015625</c:v>
                </c:pt>
                <c:pt idx="7228">
                  <c:v>14444.1904296875</c:v>
                </c:pt>
                <c:pt idx="7229">
                  <c:v>14446.365722656201</c:v>
                </c:pt>
                <c:pt idx="7230">
                  <c:v>14448.365234375</c:v>
                </c:pt>
                <c:pt idx="7231">
                  <c:v>14450.3388671875</c:v>
                </c:pt>
                <c:pt idx="7232">
                  <c:v>14452.388183593799</c:v>
                </c:pt>
                <c:pt idx="7233">
                  <c:v>14454.425292968701</c:v>
                </c:pt>
                <c:pt idx="7234">
                  <c:v>14456.374511718799</c:v>
                </c:pt>
                <c:pt idx="7235">
                  <c:v>14458.398925781299</c:v>
                </c:pt>
                <c:pt idx="7236">
                  <c:v>14460.397949218701</c:v>
                </c:pt>
                <c:pt idx="7237">
                  <c:v>14462.359863281201</c:v>
                </c:pt>
                <c:pt idx="7238">
                  <c:v>14464.4345703125</c:v>
                </c:pt>
                <c:pt idx="7239">
                  <c:v>14466.408691406201</c:v>
                </c:pt>
                <c:pt idx="7240">
                  <c:v>14468.345214843799</c:v>
                </c:pt>
                <c:pt idx="7241">
                  <c:v>14470.39453125</c:v>
                </c:pt>
                <c:pt idx="7242">
                  <c:v>14472.394042968701</c:v>
                </c:pt>
                <c:pt idx="7243">
                  <c:v>14474.317871093799</c:v>
                </c:pt>
                <c:pt idx="7244">
                  <c:v>14476.404785156201</c:v>
                </c:pt>
                <c:pt idx="7245">
                  <c:v>14478.4423828125</c:v>
                </c:pt>
                <c:pt idx="7246">
                  <c:v>14480.3994140625</c:v>
                </c:pt>
                <c:pt idx="7247">
                  <c:v>14482.348144531299</c:v>
                </c:pt>
                <c:pt idx="7248">
                  <c:v>14484.3525390625</c:v>
                </c:pt>
                <c:pt idx="7249">
                  <c:v>14486.40234375</c:v>
                </c:pt>
                <c:pt idx="7250">
                  <c:v>14488.439453125</c:v>
                </c:pt>
                <c:pt idx="7251">
                  <c:v>14490.451171875</c:v>
                </c:pt>
                <c:pt idx="7252">
                  <c:v>14492.375</c:v>
                </c:pt>
                <c:pt idx="7253">
                  <c:v>14494.286621093799</c:v>
                </c:pt>
                <c:pt idx="7254">
                  <c:v>14496.2353515625</c:v>
                </c:pt>
                <c:pt idx="7255">
                  <c:v>14498.2724609375</c:v>
                </c:pt>
                <c:pt idx="7256">
                  <c:v>14500.347167968701</c:v>
                </c:pt>
                <c:pt idx="7257">
                  <c:v>14502.333496093799</c:v>
                </c:pt>
                <c:pt idx="7258">
                  <c:v>14504.3837890625</c:v>
                </c:pt>
                <c:pt idx="7259">
                  <c:v>14506.383300781299</c:v>
                </c:pt>
                <c:pt idx="7260">
                  <c:v>14508.256347656201</c:v>
                </c:pt>
                <c:pt idx="7261">
                  <c:v>14510.331542968701</c:v>
                </c:pt>
                <c:pt idx="7262">
                  <c:v>14512.380859375</c:v>
                </c:pt>
                <c:pt idx="7263">
                  <c:v>14514.3046875</c:v>
                </c:pt>
                <c:pt idx="7264">
                  <c:v>14516.341796875</c:v>
                </c:pt>
                <c:pt idx="7265">
                  <c:v>14518.2529296875</c:v>
                </c:pt>
                <c:pt idx="7266">
                  <c:v>14520.151855468701</c:v>
                </c:pt>
                <c:pt idx="7267">
                  <c:v>14522.2763671875</c:v>
                </c:pt>
                <c:pt idx="7268">
                  <c:v>14524.4013671875</c:v>
                </c:pt>
                <c:pt idx="7269">
                  <c:v>14526.36328125</c:v>
                </c:pt>
                <c:pt idx="7270">
                  <c:v>14528.337402343799</c:v>
                </c:pt>
                <c:pt idx="7271">
                  <c:v>14530.286621093799</c:v>
                </c:pt>
                <c:pt idx="7272">
                  <c:v>14532.193359375</c:v>
                </c:pt>
                <c:pt idx="7273">
                  <c:v>14534.255371093799</c:v>
                </c:pt>
                <c:pt idx="7274">
                  <c:v>14536.423339843799</c:v>
                </c:pt>
                <c:pt idx="7275">
                  <c:v>14538.347167968701</c:v>
                </c:pt>
                <c:pt idx="7276">
                  <c:v>14540.220214843799</c:v>
                </c:pt>
                <c:pt idx="7277">
                  <c:v>14542.3203125</c:v>
                </c:pt>
                <c:pt idx="7278">
                  <c:v>14544.382324218701</c:v>
                </c:pt>
                <c:pt idx="7279">
                  <c:v>14546.34375</c:v>
                </c:pt>
                <c:pt idx="7280">
                  <c:v>14548.255859375</c:v>
                </c:pt>
                <c:pt idx="7281">
                  <c:v>14550.2802734375</c:v>
                </c:pt>
                <c:pt idx="7282">
                  <c:v>14552.2744140625</c:v>
                </c:pt>
                <c:pt idx="7283">
                  <c:v>14554.223144531299</c:v>
                </c:pt>
                <c:pt idx="7284">
                  <c:v>14556.2646484375</c:v>
                </c:pt>
                <c:pt idx="7285">
                  <c:v>14558.364746093799</c:v>
                </c:pt>
                <c:pt idx="7286">
                  <c:v>14560.187988281201</c:v>
                </c:pt>
                <c:pt idx="7287">
                  <c:v>14562.0869140625</c:v>
                </c:pt>
                <c:pt idx="7288">
                  <c:v>14564.162109375</c:v>
                </c:pt>
                <c:pt idx="7289">
                  <c:v>14566.09375</c:v>
                </c:pt>
                <c:pt idx="7290">
                  <c:v>14568.105957031299</c:v>
                </c:pt>
                <c:pt idx="7291">
                  <c:v>14570.16015625</c:v>
                </c:pt>
                <c:pt idx="7292">
                  <c:v>14572.322753906201</c:v>
                </c:pt>
                <c:pt idx="7293">
                  <c:v>14574.208984375</c:v>
                </c:pt>
                <c:pt idx="7294">
                  <c:v>14576.08203125</c:v>
                </c:pt>
                <c:pt idx="7295">
                  <c:v>14578.232421875</c:v>
                </c:pt>
                <c:pt idx="7296">
                  <c:v>14580.2646484375</c:v>
                </c:pt>
                <c:pt idx="7297">
                  <c:v>14582.2509765625</c:v>
                </c:pt>
                <c:pt idx="7298">
                  <c:v>14584.242675781299</c:v>
                </c:pt>
                <c:pt idx="7299">
                  <c:v>14586.305175781299</c:v>
                </c:pt>
                <c:pt idx="7300">
                  <c:v>14588.330078125</c:v>
                </c:pt>
                <c:pt idx="7301">
                  <c:v>14590.279296875</c:v>
                </c:pt>
                <c:pt idx="7302">
                  <c:v>14592.341308593799</c:v>
                </c:pt>
                <c:pt idx="7303">
                  <c:v>14594.328125</c:v>
                </c:pt>
                <c:pt idx="7304">
                  <c:v>14596.2265625</c:v>
                </c:pt>
                <c:pt idx="7305">
                  <c:v>14598.301269531299</c:v>
                </c:pt>
                <c:pt idx="7306">
                  <c:v>14600.300292968701</c:v>
                </c:pt>
                <c:pt idx="7307">
                  <c:v>14602.262207031299</c:v>
                </c:pt>
                <c:pt idx="7308">
                  <c:v>14604.244628906201</c:v>
                </c:pt>
                <c:pt idx="7309">
                  <c:v>14606.142578125</c:v>
                </c:pt>
                <c:pt idx="7310">
                  <c:v>14608.109375</c:v>
                </c:pt>
                <c:pt idx="7311">
                  <c:v>14610.172363281201</c:v>
                </c:pt>
                <c:pt idx="7312">
                  <c:v>14612.234375</c:v>
                </c:pt>
                <c:pt idx="7313">
                  <c:v>14614.183105468701</c:v>
                </c:pt>
                <c:pt idx="7314">
                  <c:v>14616.207519531299</c:v>
                </c:pt>
                <c:pt idx="7315">
                  <c:v>14618.26953125</c:v>
                </c:pt>
                <c:pt idx="7316">
                  <c:v>14620.2431640625</c:v>
                </c:pt>
                <c:pt idx="7317">
                  <c:v>14622.2177734375</c:v>
                </c:pt>
                <c:pt idx="7318">
                  <c:v>14624.229980468701</c:v>
                </c:pt>
                <c:pt idx="7319">
                  <c:v>14626.2412109375</c:v>
                </c:pt>
                <c:pt idx="7320">
                  <c:v>14628.240722656201</c:v>
                </c:pt>
                <c:pt idx="7321">
                  <c:v>14630.265136718799</c:v>
                </c:pt>
                <c:pt idx="7322">
                  <c:v>14632.246582031299</c:v>
                </c:pt>
                <c:pt idx="7323">
                  <c:v>14634.24609375</c:v>
                </c:pt>
                <c:pt idx="7324">
                  <c:v>14636.2880859375</c:v>
                </c:pt>
                <c:pt idx="7325">
                  <c:v>14638.287597656201</c:v>
                </c:pt>
                <c:pt idx="7326">
                  <c:v>14640.262207031299</c:v>
                </c:pt>
                <c:pt idx="7327">
                  <c:v>14642.261230468701</c:v>
                </c:pt>
                <c:pt idx="7328">
                  <c:v>14644.2978515625</c:v>
                </c:pt>
                <c:pt idx="7329">
                  <c:v>14646.242675781299</c:v>
                </c:pt>
                <c:pt idx="7330">
                  <c:v>14648.2548828125</c:v>
                </c:pt>
                <c:pt idx="7331">
                  <c:v>14650.2841796875</c:v>
                </c:pt>
                <c:pt idx="7332">
                  <c:v>14652.145019531299</c:v>
                </c:pt>
                <c:pt idx="7333">
                  <c:v>14654.068847656201</c:v>
                </c:pt>
                <c:pt idx="7334">
                  <c:v>14656.0009765625</c:v>
                </c:pt>
                <c:pt idx="7335">
                  <c:v>14658.101074218701</c:v>
                </c:pt>
                <c:pt idx="7336">
                  <c:v>14660.3310546875</c:v>
                </c:pt>
                <c:pt idx="7337">
                  <c:v>14662.3173828125</c:v>
                </c:pt>
                <c:pt idx="7338">
                  <c:v>14664.2412109375</c:v>
                </c:pt>
                <c:pt idx="7339">
                  <c:v>14666.177734375</c:v>
                </c:pt>
                <c:pt idx="7340">
                  <c:v>14668.0888671875</c:v>
                </c:pt>
                <c:pt idx="7341">
                  <c:v>14670.11328125</c:v>
                </c:pt>
                <c:pt idx="7342">
                  <c:v>14672.1884765625</c:v>
                </c:pt>
                <c:pt idx="7343">
                  <c:v>14674.137207031299</c:v>
                </c:pt>
                <c:pt idx="7344">
                  <c:v>14676.0859375</c:v>
                </c:pt>
                <c:pt idx="7345">
                  <c:v>14678.0478515625</c:v>
                </c:pt>
                <c:pt idx="7346">
                  <c:v>14680.122558593799</c:v>
                </c:pt>
                <c:pt idx="7347">
                  <c:v>14682.222167968701</c:v>
                </c:pt>
                <c:pt idx="7348">
                  <c:v>14684.145996093799</c:v>
                </c:pt>
                <c:pt idx="7349">
                  <c:v>14686.0947265625</c:v>
                </c:pt>
                <c:pt idx="7350">
                  <c:v>14688.056640625</c:v>
                </c:pt>
                <c:pt idx="7351">
                  <c:v>14690.0439453125</c:v>
                </c:pt>
                <c:pt idx="7352">
                  <c:v>14692.018066406201</c:v>
                </c:pt>
                <c:pt idx="7353">
                  <c:v>14694.0673828125</c:v>
                </c:pt>
                <c:pt idx="7354">
                  <c:v>14696.217285156201</c:v>
                </c:pt>
                <c:pt idx="7355">
                  <c:v>14698.141113281201</c:v>
                </c:pt>
                <c:pt idx="7356">
                  <c:v>14700.0400390625</c:v>
                </c:pt>
                <c:pt idx="7357">
                  <c:v>14702.177734375</c:v>
                </c:pt>
                <c:pt idx="7358">
                  <c:v>14704.1142578125</c:v>
                </c:pt>
                <c:pt idx="7359">
                  <c:v>14706.051269531299</c:v>
                </c:pt>
                <c:pt idx="7360">
                  <c:v>14708.146484375</c:v>
                </c:pt>
                <c:pt idx="7361">
                  <c:v>14710.18359375</c:v>
                </c:pt>
                <c:pt idx="7362">
                  <c:v>14712.245605468701</c:v>
                </c:pt>
                <c:pt idx="7363">
                  <c:v>14714.105957031299</c:v>
                </c:pt>
                <c:pt idx="7364">
                  <c:v>14716.0595703125</c:v>
                </c:pt>
                <c:pt idx="7365">
                  <c:v>14718.16015625</c:v>
                </c:pt>
                <c:pt idx="7366">
                  <c:v>14720.0966796875</c:v>
                </c:pt>
                <c:pt idx="7367">
                  <c:v>14722.0703125</c:v>
                </c:pt>
                <c:pt idx="7368">
                  <c:v>14724.170410156201</c:v>
                </c:pt>
                <c:pt idx="7369">
                  <c:v>14726.220214843799</c:v>
                </c:pt>
                <c:pt idx="7370">
                  <c:v>14728.119140625</c:v>
                </c:pt>
                <c:pt idx="7371">
                  <c:v>14730.105957031299</c:v>
                </c:pt>
                <c:pt idx="7372">
                  <c:v>14732.0625</c:v>
                </c:pt>
                <c:pt idx="7373">
                  <c:v>14734.1494140625</c:v>
                </c:pt>
                <c:pt idx="7374">
                  <c:v>14736.279296875</c:v>
                </c:pt>
                <c:pt idx="7375">
                  <c:v>14738.278808593799</c:v>
                </c:pt>
                <c:pt idx="7376">
                  <c:v>14740.152832031299</c:v>
                </c:pt>
                <c:pt idx="7377">
                  <c:v>14742.089355468701</c:v>
                </c:pt>
                <c:pt idx="7378">
                  <c:v>14744.214355468701</c:v>
                </c:pt>
                <c:pt idx="7379">
                  <c:v>14746.201171875</c:v>
                </c:pt>
                <c:pt idx="7380">
                  <c:v>14748.1875</c:v>
                </c:pt>
                <c:pt idx="7381">
                  <c:v>14750.073730468701</c:v>
                </c:pt>
                <c:pt idx="7382">
                  <c:v>14752.060546875</c:v>
                </c:pt>
                <c:pt idx="7383">
                  <c:v>14754.2109375</c:v>
                </c:pt>
                <c:pt idx="7384">
                  <c:v>14756.3115234375</c:v>
                </c:pt>
                <c:pt idx="7385">
                  <c:v>14758.247558593799</c:v>
                </c:pt>
                <c:pt idx="7386">
                  <c:v>14760.0830078125</c:v>
                </c:pt>
                <c:pt idx="7387">
                  <c:v>14762.057128906201</c:v>
                </c:pt>
                <c:pt idx="7388">
                  <c:v>14764.0185546875</c:v>
                </c:pt>
                <c:pt idx="7389">
                  <c:v>14765.98046875</c:v>
                </c:pt>
                <c:pt idx="7390">
                  <c:v>14768.042480468701</c:v>
                </c:pt>
                <c:pt idx="7391">
                  <c:v>14770.154785156201</c:v>
                </c:pt>
                <c:pt idx="7392">
                  <c:v>14772.091796875</c:v>
                </c:pt>
                <c:pt idx="7393">
                  <c:v>14774.1162109375</c:v>
                </c:pt>
                <c:pt idx="7394">
                  <c:v>14776.2158203125</c:v>
                </c:pt>
                <c:pt idx="7395">
                  <c:v>14778.1904296875</c:v>
                </c:pt>
                <c:pt idx="7396">
                  <c:v>14780.1640625</c:v>
                </c:pt>
                <c:pt idx="7397">
                  <c:v>14782.125488281201</c:v>
                </c:pt>
                <c:pt idx="7398">
                  <c:v>14784.1376953125</c:v>
                </c:pt>
                <c:pt idx="7399">
                  <c:v>14786.0869140625</c:v>
                </c:pt>
                <c:pt idx="7400">
                  <c:v>14788.111328125</c:v>
                </c:pt>
                <c:pt idx="7401">
                  <c:v>14790.1103515625</c:v>
                </c:pt>
                <c:pt idx="7402">
                  <c:v>14792.1474609375</c:v>
                </c:pt>
                <c:pt idx="7403">
                  <c:v>14794.22265625</c:v>
                </c:pt>
                <c:pt idx="7404">
                  <c:v>14796.096191406201</c:v>
                </c:pt>
                <c:pt idx="7405">
                  <c:v>14797.977050781299</c:v>
                </c:pt>
                <c:pt idx="7406">
                  <c:v>14799.964355468701</c:v>
                </c:pt>
                <c:pt idx="7407">
                  <c:v>14801.980957031299</c:v>
                </c:pt>
                <c:pt idx="7408">
                  <c:v>14804.0302734375</c:v>
                </c:pt>
                <c:pt idx="7409">
                  <c:v>14806.104980468701</c:v>
                </c:pt>
                <c:pt idx="7410">
                  <c:v>14808.041503906201</c:v>
                </c:pt>
                <c:pt idx="7411">
                  <c:v>14809.978515625</c:v>
                </c:pt>
                <c:pt idx="7412">
                  <c:v>14812.035644531299</c:v>
                </c:pt>
                <c:pt idx="7413">
                  <c:v>14814.109863281201</c:v>
                </c:pt>
                <c:pt idx="7414">
                  <c:v>14816.089355468701</c:v>
                </c:pt>
                <c:pt idx="7415">
                  <c:v>14818.025878906201</c:v>
                </c:pt>
                <c:pt idx="7416">
                  <c:v>14819.898925781299</c:v>
                </c:pt>
                <c:pt idx="7417">
                  <c:v>14822.07421875</c:v>
                </c:pt>
                <c:pt idx="7418">
                  <c:v>14824.187011718799</c:v>
                </c:pt>
                <c:pt idx="7419">
                  <c:v>14826.0185546875</c:v>
                </c:pt>
                <c:pt idx="7420">
                  <c:v>14827.954589843799</c:v>
                </c:pt>
                <c:pt idx="7421">
                  <c:v>14829.99609375</c:v>
                </c:pt>
                <c:pt idx="7422">
                  <c:v>14832.121582031299</c:v>
                </c:pt>
                <c:pt idx="7423">
                  <c:v>14834.146484375</c:v>
                </c:pt>
                <c:pt idx="7424">
                  <c:v>14836.082519531299</c:v>
                </c:pt>
                <c:pt idx="7425">
                  <c:v>14837.955566406201</c:v>
                </c:pt>
                <c:pt idx="7426">
                  <c:v>14839.9169921875</c:v>
                </c:pt>
                <c:pt idx="7427">
                  <c:v>14841.94140625</c:v>
                </c:pt>
                <c:pt idx="7428">
                  <c:v>14843.916015625</c:v>
                </c:pt>
                <c:pt idx="7429">
                  <c:v>14845.915527343799</c:v>
                </c:pt>
                <c:pt idx="7430">
                  <c:v>14848.040527343799</c:v>
                </c:pt>
                <c:pt idx="7431">
                  <c:v>14850.090332031299</c:v>
                </c:pt>
                <c:pt idx="7432">
                  <c:v>14852.014160156201</c:v>
                </c:pt>
                <c:pt idx="7433">
                  <c:v>14853.925292968701</c:v>
                </c:pt>
                <c:pt idx="7434">
                  <c:v>14856.138183593799</c:v>
                </c:pt>
                <c:pt idx="7435">
                  <c:v>14858.1875</c:v>
                </c:pt>
                <c:pt idx="7436">
                  <c:v>14859.923339843799</c:v>
                </c:pt>
                <c:pt idx="7437">
                  <c:v>14861.9482421875</c:v>
                </c:pt>
                <c:pt idx="7438">
                  <c:v>14864.09375</c:v>
                </c:pt>
                <c:pt idx="7439">
                  <c:v>14866.080566406201</c:v>
                </c:pt>
                <c:pt idx="7440">
                  <c:v>14868.0341796875</c:v>
                </c:pt>
                <c:pt idx="7441">
                  <c:v>14870.0205078125</c:v>
                </c:pt>
                <c:pt idx="7442">
                  <c:v>14871.994628906201</c:v>
                </c:pt>
                <c:pt idx="7443">
                  <c:v>14873.969238281201</c:v>
                </c:pt>
                <c:pt idx="7444">
                  <c:v>14876.0439453125</c:v>
                </c:pt>
                <c:pt idx="7445">
                  <c:v>14878.005371093799</c:v>
                </c:pt>
                <c:pt idx="7446">
                  <c:v>14879.979980468701</c:v>
                </c:pt>
                <c:pt idx="7447">
                  <c:v>14882.029296875</c:v>
                </c:pt>
                <c:pt idx="7448">
                  <c:v>14884.078613281201</c:v>
                </c:pt>
                <c:pt idx="7449">
                  <c:v>14886.040527343799</c:v>
                </c:pt>
                <c:pt idx="7450">
                  <c:v>14888.090332031299</c:v>
                </c:pt>
                <c:pt idx="7451">
                  <c:v>14890.127441406201</c:v>
                </c:pt>
                <c:pt idx="7452">
                  <c:v>14891.900390625</c:v>
                </c:pt>
                <c:pt idx="7453">
                  <c:v>14893.899902343799</c:v>
                </c:pt>
                <c:pt idx="7454">
                  <c:v>14896.095214843799</c:v>
                </c:pt>
                <c:pt idx="7455">
                  <c:v>14898.030761718799</c:v>
                </c:pt>
                <c:pt idx="7456">
                  <c:v>14899.846191406201</c:v>
                </c:pt>
                <c:pt idx="7457">
                  <c:v>14901.841308593799</c:v>
                </c:pt>
                <c:pt idx="7458">
                  <c:v>14903.9541015625</c:v>
                </c:pt>
                <c:pt idx="7459">
                  <c:v>14906.05859375</c:v>
                </c:pt>
                <c:pt idx="7460">
                  <c:v>14908.032714843799</c:v>
                </c:pt>
                <c:pt idx="7461">
                  <c:v>14909.981933593799</c:v>
                </c:pt>
                <c:pt idx="7462">
                  <c:v>14911.993652343799</c:v>
                </c:pt>
                <c:pt idx="7463">
                  <c:v>14913.917480468701</c:v>
                </c:pt>
                <c:pt idx="7464">
                  <c:v>14915.841308593799</c:v>
                </c:pt>
                <c:pt idx="7465">
                  <c:v>14917.916503906201</c:v>
                </c:pt>
                <c:pt idx="7466">
                  <c:v>14919.940917968701</c:v>
                </c:pt>
                <c:pt idx="7467">
                  <c:v>14921.90234375</c:v>
                </c:pt>
                <c:pt idx="7468">
                  <c:v>14924.052734375</c:v>
                </c:pt>
                <c:pt idx="7469">
                  <c:v>14926.102050781299</c:v>
                </c:pt>
                <c:pt idx="7470">
                  <c:v>14927.8876953125</c:v>
                </c:pt>
                <c:pt idx="7471">
                  <c:v>14929.8623046875</c:v>
                </c:pt>
                <c:pt idx="7472">
                  <c:v>14932.1005859375</c:v>
                </c:pt>
                <c:pt idx="7473">
                  <c:v>14934.100097656201</c:v>
                </c:pt>
                <c:pt idx="7474">
                  <c:v>14935.936035156201</c:v>
                </c:pt>
                <c:pt idx="7475">
                  <c:v>14937.947265625</c:v>
                </c:pt>
                <c:pt idx="7476">
                  <c:v>14939.996582031299</c:v>
                </c:pt>
                <c:pt idx="7477">
                  <c:v>14942.084472656201</c:v>
                </c:pt>
                <c:pt idx="7478">
                  <c:v>14943.907714843799</c:v>
                </c:pt>
                <c:pt idx="7479">
                  <c:v>14945.818847656201</c:v>
                </c:pt>
                <c:pt idx="7480">
                  <c:v>14947.9814453125</c:v>
                </c:pt>
                <c:pt idx="7481">
                  <c:v>14949.992675781299</c:v>
                </c:pt>
                <c:pt idx="7482">
                  <c:v>14951.9296875</c:v>
                </c:pt>
                <c:pt idx="7483">
                  <c:v>14953.912109375</c:v>
                </c:pt>
                <c:pt idx="7484">
                  <c:v>14955.974121093799</c:v>
                </c:pt>
                <c:pt idx="7485">
                  <c:v>14958.003417968701</c:v>
                </c:pt>
                <c:pt idx="7486">
                  <c:v>14960.040527343799</c:v>
                </c:pt>
                <c:pt idx="7487">
                  <c:v>14961.9892578125</c:v>
                </c:pt>
                <c:pt idx="7488">
                  <c:v>14963.8623046875</c:v>
                </c:pt>
                <c:pt idx="7489">
                  <c:v>14965.88671875</c:v>
                </c:pt>
                <c:pt idx="7490">
                  <c:v>14967.924316406201</c:v>
                </c:pt>
                <c:pt idx="7491">
                  <c:v>14969.9365234375</c:v>
                </c:pt>
                <c:pt idx="7492">
                  <c:v>14971.822265625</c:v>
                </c:pt>
                <c:pt idx="7493">
                  <c:v>14973.7841796875</c:v>
                </c:pt>
                <c:pt idx="7494">
                  <c:v>14975.97265625</c:v>
                </c:pt>
                <c:pt idx="7495">
                  <c:v>14977.9716796875</c:v>
                </c:pt>
                <c:pt idx="7496">
                  <c:v>14979.8955078125</c:v>
                </c:pt>
                <c:pt idx="7497">
                  <c:v>14981.895019531299</c:v>
                </c:pt>
                <c:pt idx="7498">
                  <c:v>14983.90625</c:v>
                </c:pt>
                <c:pt idx="7499">
                  <c:v>14985.842285156201</c:v>
                </c:pt>
                <c:pt idx="7500">
                  <c:v>14987.867675781299</c:v>
                </c:pt>
                <c:pt idx="7501">
                  <c:v>14989.8798828125</c:v>
                </c:pt>
                <c:pt idx="7502">
                  <c:v>14991.878417968701</c:v>
                </c:pt>
                <c:pt idx="7503">
                  <c:v>14994.003417968701</c:v>
                </c:pt>
                <c:pt idx="7504">
                  <c:v>14995.864746093799</c:v>
                </c:pt>
                <c:pt idx="7505">
                  <c:v>14997.7490234375</c:v>
                </c:pt>
                <c:pt idx="7506">
                  <c:v>14999.924316406201</c:v>
                </c:pt>
              </c:numCache>
            </c:numRef>
          </c:xVal>
          <c:yVal>
            <c:numRef>
              <c:f>data_Loop!$BE$13:$BE$7519</c:f>
              <c:numCache>
                <c:formatCode>0.00E+00</c:formatCode>
                <c:ptCount val="7507"/>
                <c:pt idx="0">
                  <c:v>-2.88530064555839E-5</c:v>
                </c:pt>
                <c:pt idx="1">
                  <c:v>-3.0657898406186997E-5</c:v>
                </c:pt>
                <c:pt idx="2">
                  <c:v>-3.1915707723335497E-5</c:v>
                </c:pt>
                <c:pt idx="3">
                  <c:v>-3.2865193289614902E-5</c:v>
                </c:pt>
                <c:pt idx="4">
                  <c:v>-3.4213081492529697E-5</c:v>
                </c:pt>
                <c:pt idx="5">
                  <c:v>-3.55273750574993E-5</c:v>
                </c:pt>
                <c:pt idx="6">
                  <c:v>-3.65431484648435E-5</c:v>
                </c:pt>
                <c:pt idx="7">
                  <c:v>-3.7297886270542102E-5</c:v>
                </c:pt>
                <c:pt idx="8">
                  <c:v>-3.9296513350223202E-5</c:v>
                </c:pt>
                <c:pt idx="9">
                  <c:v>-4.0357173311752001E-5</c:v>
                </c:pt>
                <c:pt idx="10">
                  <c:v>-4.1323503670625298E-5</c:v>
                </c:pt>
                <c:pt idx="11">
                  <c:v>-4.2389070544438499E-5</c:v>
                </c:pt>
                <c:pt idx="12">
                  <c:v>-4.3864458087944597E-5</c:v>
                </c:pt>
                <c:pt idx="13">
                  <c:v>-4.4959276998781498E-5</c:v>
                </c:pt>
                <c:pt idx="14">
                  <c:v>-4.6543453898587903E-5</c:v>
                </c:pt>
                <c:pt idx="15">
                  <c:v>-4.7468442218759502E-5</c:v>
                </c:pt>
                <c:pt idx="16">
                  <c:v>-4.86784867575091E-5</c:v>
                </c:pt>
                <c:pt idx="17">
                  <c:v>-4.9891620598492003E-5</c:v>
                </c:pt>
                <c:pt idx="18">
                  <c:v>-5.1090180243127702E-5</c:v>
                </c:pt>
                <c:pt idx="19">
                  <c:v>-5.2456583935492998E-5</c:v>
                </c:pt>
                <c:pt idx="20">
                  <c:v>-5.36336399657259E-5</c:v>
                </c:pt>
                <c:pt idx="21">
                  <c:v>-5.4307689420622899E-5</c:v>
                </c:pt>
                <c:pt idx="22">
                  <c:v>-5.5588044579057802E-5</c:v>
                </c:pt>
                <c:pt idx="23">
                  <c:v>-5.6999886582502001E-5</c:v>
                </c:pt>
                <c:pt idx="24">
                  <c:v>-5.8019292938981498E-5</c:v>
                </c:pt>
                <c:pt idx="25">
                  <c:v>-5.92235618338341E-5</c:v>
                </c:pt>
                <c:pt idx="26">
                  <c:v>-6.0650381781050503E-5</c:v>
                </c:pt>
                <c:pt idx="27">
                  <c:v>-6.1480421592622006E-5</c:v>
                </c:pt>
                <c:pt idx="28">
                  <c:v>-6.2584093321702195E-5</c:v>
                </c:pt>
                <c:pt idx="29">
                  <c:v>-6.3553559345037904E-5</c:v>
                </c:pt>
                <c:pt idx="30">
                  <c:v>-6.5074037134796805E-5</c:v>
                </c:pt>
                <c:pt idx="31">
                  <c:v>-6.6604673937839198E-5</c:v>
                </c:pt>
                <c:pt idx="32">
                  <c:v>-6.7118613437952904E-5</c:v>
                </c:pt>
                <c:pt idx="33">
                  <c:v>-6.8760135424639194E-5</c:v>
                </c:pt>
                <c:pt idx="34">
                  <c:v>-6.9539675376825306E-5</c:v>
                </c:pt>
                <c:pt idx="35">
                  <c:v>-7.1094621899265897E-5</c:v>
                </c:pt>
                <c:pt idx="36">
                  <c:v>-7.2860480437581093E-5</c:v>
                </c:pt>
                <c:pt idx="37">
                  <c:v>-7.3965554716506901E-5</c:v>
                </c:pt>
                <c:pt idx="38">
                  <c:v>-7.5198231912142994E-5</c:v>
                </c:pt>
                <c:pt idx="39">
                  <c:v>-7.6218164671384894E-5</c:v>
                </c:pt>
                <c:pt idx="40">
                  <c:v>-7.7977391786356601E-5</c:v>
                </c:pt>
                <c:pt idx="41">
                  <c:v>-7.8431698679350494E-5</c:v>
                </c:pt>
                <c:pt idx="42">
                  <c:v>-8.0108387276136601E-5</c:v>
                </c:pt>
                <c:pt idx="43">
                  <c:v>-8.11361310694173E-5</c:v>
                </c:pt>
                <c:pt idx="44">
                  <c:v>-8.25212865811127E-5</c:v>
                </c:pt>
                <c:pt idx="45">
                  <c:v>-8.3940715570016096E-5</c:v>
                </c:pt>
                <c:pt idx="46">
                  <c:v>-8.5713069949959207E-5</c:v>
                </c:pt>
                <c:pt idx="47">
                  <c:v>-8.5953605049130503E-5</c:v>
                </c:pt>
                <c:pt idx="48">
                  <c:v>-8.75200683491588E-5</c:v>
                </c:pt>
                <c:pt idx="49">
                  <c:v>-8.8728054446655106E-5</c:v>
                </c:pt>
                <c:pt idx="50">
                  <c:v>-8.9884007777905295E-5</c:v>
                </c:pt>
                <c:pt idx="51">
                  <c:v>-9.1376955435398197E-5</c:v>
                </c:pt>
                <c:pt idx="52">
                  <c:v>-9.28289717453027E-5</c:v>
                </c:pt>
                <c:pt idx="53">
                  <c:v>-9.4513140419630602E-5</c:v>
                </c:pt>
                <c:pt idx="54">
                  <c:v>-9.5216034455337093E-5</c:v>
                </c:pt>
                <c:pt idx="55">
                  <c:v>-9.5544326086643004E-5</c:v>
                </c:pt>
                <c:pt idx="56">
                  <c:v>-9.7000937495573197E-5</c:v>
                </c:pt>
                <c:pt idx="57">
                  <c:v>-9.8853350617161996E-5</c:v>
                </c:pt>
                <c:pt idx="58" formatCode="General">
                  <c:v>-1.00391896735222E-4</c:v>
                </c:pt>
                <c:pt idx="59" formatCode="General">
                  <c:v>-1.01838814054022E-4</c:v>
                </c:pt>
                <c:pt idx="60" formatCode="General">
                  <c:v>-1.03439531880365E-4</c:v>
                </c:pt>
                <c:pt idx="61" formatCode="General">
                  <c:v>-1.0462417830163099E-4</c:v>
                </c:pt>
                <c:pt idx="62" formatCode="General">
                  <c:v>-1.05938126257097E-4</c:v>
                </c:pt>
                <c:pt idx="63" formatCode="General">
                  <c:v>-1.07059001499888E-4</c:v>
                </c:pt>
                <c:pt idx="64" formatCode="General">
                  <c:v>-1.0688555222862E-4</c:v>
                </c:pt>
                <c:pt idx="65" formatCode="General">
                  <c:v>-1.08866876790749E-4</c:v>
                </c:pt>
                <c:pt idx="66" formatCode="General">
                  <c:v>-1.1041743945963999E-4</c:v>
                </c:pt>
                <c:pt idx="67" formatCode="General">
                  <c:v>-1.1124036008482499E-4</c:v>
                </c:pt>
                <c:pt idx="68" formatCode="General">
                  <c:v>-1.13128286155507E-4</c:v>
                </c:pt>
                <c:pt idx="69" formatCode="General">
                  <c:v>-1.14574168651385E-4</c:v>
                </c:pt>
                <c:pt idx="70" formatCode="General">
                  <c:v>-1.1577049770576799E-4</c:v>
                </c:pt>
                <c:pt idx="71" formatCode="General">
                  <c:v>-1.16643522763848E-4</c:v>
                </c:pt>
                <c:pt idx="72" formatCode="General">
                  <c:v>-1.18702367213069E-4</c:v>
                </c:pt>
                <c:pt idx="73" formatCode="General">
                  <c:v>-1.19723784450409E-4</c:v>
                </c:pt>
                <c:pt idx="74" formatCode="General">
                  <c:v>-1.21331685923796E-4</c:v>
                </c:pt>
                <c:pt idx="75" formatCode="General">
                  <c:v>-1.2141792757916701E-4</c:v>
                </c:pt>
                <c:pt idx="76" formatCode="General">
                  <c:v>-1.2433039571042899E-4</c:v>
                </c:pt>
                <c:pt idx="77" formatCode="General">
                  <c:v>-1.2541933095321401E-4</c:v>
                </c:pt>
                <c:pt idx="78" formatCode="General">
                  <c:v>-1.2556534727857201E-4</c:v>
                </c:pt>
                <c:pt idx="79" formatCode="General">
                  <c:v>-1.26604107837013E-4</c:v>
                </c:pt>
                <c:pt idx="80" formatCode="General">
                  <c:v>-1.2709167949614999E-4</c:v>
                </c:pt>
                <c:pt idx="81" formatCode="General">
                  <c:v>-1.29742733986158E-4</c:v>
                </c:pt>
                <c:pt idx="82" formatCode="General">
                  <c:v>-1.29684232387065E-4</c:v>
                </c:pt>
                <c:pt idx="83" formatCode="General">
                  <c:v>-1.3061744578934701E-4</c:v>
                </c:pt>
                <c:pt idx="84" formatCode="General">
                  <c:v>-1.3423243348705099E-4</c:v>
                </c:pt>
                <c:pt idx="85" formatCode="General">
                  <c:v>-1.3377673307123699E-4</c:v>
                </c:pt>
                <c:pt idx="86" formatCode="General">
                  <c:v>-1.36058528613606E-4</c:v>
                </c:pt>
                <c:pt idx="87" formatCode="General">
                  <c:v>-1.36208644439399E-4</c:v>
                </c:pt>
                <c:pt idx="88" formatCode="General">
                  <c:v>-1.38400937914792E-4</c:v>
                </c:pt>
                <c:pt idx="89" formatCode="General">
                  <c:v>-1.3948506913886299E-4</c:v>
                </c:pt>
                <c:pt idx="90" formatCode="General">
                  <c:v>-1.41391367370556E-4</c:v>
                </c:pt>
                <c:pt idx="91" formatCode="General">
                  <c:v>-1.4160362859371299E-4</c:v>
                </c:pt>
                <c:pt idx="92" formatCode="General">
                  <c:v>-1.4431368423719099E-4</c:v>
                </c:pt>
                <c:pt idx="93" formatCode="General">
                  <c:v>-1.4457037806894199E-4</c:v>
                </c:pt>
                <c:pt idx="94" formatCode="General">
                  <c:v>-1.46888015089337E-4</c:v>
                </c:pt>
                <c:pt idx="95" formatCode="General">
                  <c:v>-1.4673247538570501E-4</c:v>
                </c:pt>
                <c:pt idx="96" formatCode="General">
                  <c:v>-1.4910020599747699E-4</c:v>
                </c:pt>
                <c:pt idx="97" formatCode="General">
                  <c:v>-1.50324632696668E-4</c:v>
                </c:pt>
                <c:pt idx="98" formatCode="General">
                  <c:v>-1.51431983831973E-4</c:v>
                </c:pt>
                <c:pt idx="99" formatCode="General">
                  <c:v>-1.5235670170171499E-4</c:v>
                </c:pt>
                <c:pt idx="100" formatCode="General">
                  <c:v>-1.54811035011135E-4</c:v>
                </c:pt>
                <c:pt idx="101" formatCode="General">
                  <c:v>-1.5540718125155899E-4</c:v>
                </c:pt>
                <c:pt idx="102" formatCode="General">
                  <c:v>-1.5565803026188101E-4</c:v>
                </c:pt>
                <c:pt idx="103" formatCode="General">
                  <c:v>-1.58764129654891E-4</c:v>
                </c:pt>
                <c:pt idx="104" formatCode="General">
                  <c:v>-1.5846418799870201E-4</c:v>
                </c:pt>
                <c:pt idx="105" formatCode="General">
                  <c:v>-1.60746855960928E-4</c:v>
                </c:pt>
                <c:pt idx="106" formatCode="General">
                  <c:v>-1.6331645701820501E-4</c:v>
                </c:pt>
                <c:pt idx="107" formatCode="General">
                  <c:v>-1.61565644058711E-4</c:v>
                </c:pt>
                <c:pt idx="108" formatCode="General">
                  <c:v>-1.6457927408023199E-4</c:v>
                </c:pt>
                <c:pt idx="109" formatCode="General">
                  <c:v>-1.6648338794285201E-4</c:v>
                </c:pt>
                <c:pt idx="110" formatCode="General">
                  <c:v>-1.67163828834562E-4</c:v>
                </c:pt>
                <c:pt idx="111" formatCode="General">
                  <c:v>-1.6825315462157001E-4</c:v>
                </c:pt>
                <c:pt idx="112" formatCode="General">
                  <c:v>-1.6845109690818299E-4</c:v>
                </c:pt>
                <c:pt idx="113" formatCode="General">
                  <c:v>-1.7231507397315299E-4</c:v>
                </c:pt>
                <c:pt idx="114" formatCode="General">
                  <c:v>-1.7201251825069101E-4</c:v>
                </c:pt>
                <c:pt idx="115" formatCode="General">
                  <c:v>-1.7267071817195101E-4</c:v>
                </c:pt>
                <c:pt idx="116" formatCode="General">
                  <c:v>-1.7458846381990901E-4</c:v>
                </c:pt>
                <c:pt idx="117" formatCode="General">
                  <c:v>-1.75676276566154E-4</c:v>
                </c:pt>
                <c:pt idx="118" formatCode="General">
                  <c:v>-1.76529904391468E-4</c:v>
                </c:pt>
                <c:pt idx="119" formatCode="General">
                  <c:v>-1.78251509632912E-4</c:v>
                </c:pt>
                <c:pt idx="120" formatCode="General">
                  <c:v>-1.7967768120363001E-4</c:v>
                </c:pt>
                <c:pt idx="121" formatCode="General">
                  <c:v>-1.80448908941897E-4</c:v>
                </c:pt>
                <c:pt idx="122" formatCode="General">
                  <c:v>-1.8128189822869399E-4</c:v>
                </c:pt>
                <c:pt idx="123" formatCode="General">
                  <c:v>-1.8242168458236399E-4</c:v>
                </c:pt>
                <c:pt idx="124" formatCode="General">
                  <c:v>-1.8398110663207101E-4</c:v>
                </c:pt>
                <c:pt idx="125" formatCode="General">
                  <c:v>-1.86033886500466E-4</c:v>
                </c:pt>
                <c:pt idx="126" formatCode="General">
                  <c:v>-1.8674335524345399E-4</c:v>
                </c:pt>
                <c:pt idx="127" formatCode="General">
                  <c:v>-1.8917288089611E-4</c:v>
                </c:pt>
                <c:pt idx="128" formatCode="General">
                  <c:v>-1.8900685245814999E-4</c:v>
                </c:pt>
                <c:pt idx="129" formatCode="General">
                  <c:v>-1.9099867884054701E-4</c:v>
                </c:pt>
                <c:pt idx="130" formatCode="General">
                  <c:v>-1.9249315891342001E-4</c:v>
                </c:pt>
                <c:pt idx="131" formatCode="General">
                  <c:v>-1.9456183958702501E-4</c:v>
                </c:pt>
                <c:pt idx="132" formatCode="General">
                  <c:v>-1.9538915053699099E-4</c:v>
                </c:pt>
                <c:pt idx="133" formatCode="General">
                  <c:v>-1.9599094059434601E-4</c:v>
                </c:pt>
                <c:pt idx="134" formatCode="General">
                  <c:v>-1.9685017341300299E-4</c:v>
                </c:pt>
                <c:pt idx="135" formatCode="General">
                  <c:v>-1.9932063416971699E-4</c:v>
                </c:pt>
                <c:pt idx="136" formatCode="General">
                  <c:v>-1.9938009811450299E-4</c:v>
                </c:pt>
                <c:pt idx="137" formatCode="General">
                  <c:v>-2.0243141602578499E-4</c:v>
                </c:pt>
                <c:pt idx="138" formatCode="General">
                  <c:v>-2.01008902454073E-4</c:v>
                </c:pt>
                <c:pt idx="139" formatCode="General">
                  <c:v>-2.0549651825568801E-4</c:v>
                </c:pt>
                <c:pt idx="140" formatCode="General">
                  <c:v>-2.0409439367635501E-4</c:v>
                </c:pt>
                <c:pt idx="141" formatCode="General">
                  <c:v>-2.0844513835636201E-4</c:v>
                </c:pt>
                <c:pt idx="142" formatCode="General">
                  <c:v>-2.0730070880937599E-4</c:v>
                </c:pt>
                <c:pt idx="143" formatCode="General">
                  <c:v>-2.1028127402090399E-4</c:v>
                </c:pt>
                <c:pt idx="144" formatCode="General">
                  <c:v>-2.10897833660924E-4</c:v>
                </c:pt>
                <c:pt idx="145" formatCode="General">
                  <c:v>-2.1260495654482699E-4</c:v>
                </c:pt>
                <c:pt idx="146" formatCode="General">
                  <c:v>-2.1284089377995801E-4</c:v>
                </c:pt>
                <c:pt idx="147" formatCode="General">
                  <c:v>-2.13027041723201E-4</c:v>
                </c:pt>
                <c:pt idx="148" formatCode="General">
                  <c:v>-2.15546435089382E-4</c:v>
                </c:pt>
                <c:pt idx="149" formatCode="General">
                  <c:v>-2.16154486521957E-4</c:v>
                </c:pt>
                <c:pt idx="150" formatCode="General">
                  <c:v>-2.1836000666374E-4</c:v>
                </c:pt>
                <c:pt idx="151" formatCode="General">
                  <c:v>-2.1889116916728801E-4</c:v>
                </c:pt>
                <c:pt idx="152" formatCode="General">
                  <c:v>-2.2000664102933901E-4</c:v>
                </c:pt>
                <c:pt idx="153" formatCode="General">
                  <c:v>-2.22955727867644E-4</c:v>
                </c:pt>
                <c:pt idx="154" formatCode="General">
                  <c:v>-2.22378770430344E-4</c:v>
                </c:pt>
                <c:pt idx="155" formatCode="General">
                  <c:v>-2.2644040857084901E-4</c:v>
                </c:pt>
                <c:pt idx="156" formatCode="General">
                  <c:v>-2.2595028248792199E-4</c:v>
                </c:pt>
                <c:pt idx="157" formatCode="General">
                  <c:v>-2.28213866738701E-4</c:v>
                </c:pt>
                <c:pt idx="158" formatCode="General">
                  <c:v>-2.2643532784604999E-4</c:v>
                </c:pt>
                <c:pt idx="159" formatCode="General">
                  <c:v>-2.2851727777298299E-4</c:v>
                </c:pt>
                <c:pt idx="160" formatCode="General">
                  <c:v>-2.2941748223981101E-4</c:v>
                </c:pt>
                <c:pt idx="161" formatCode="General">
                  <c:v>-2.32397117061162E-4</c:v>
                </c:pt>
                <c:pt idx="162" formatCode="General">
                  <c:v>-2.3295262522584899E-4</c:v>
                </c:pt>
                <c:pt idx="163" formatCode="General">
                  <c:v>-2.3429999788705E-4</c:v>
                </c:pt>
                <c:pt idx="164" formatCode="General">
                  <c:v>-2.35859905034678E-4</c:v>
                </c:pt>
                <c:pt idx="165" formatCode="General">
                  <c:v>-2.3552042136025801E-4</c:v>
                </c:pt>
                <c:pt idx="166" formatCode="General">
                  <c:v>-2.3933371962472799E-4</c:v>
                </c:pt>
                <c:pt idx="167" formatCode="General">
                  <c:v>-2.3920453882756901E-4</c:v>
                </c:pt>
                <c:pt idx="168" formatCode="General">
                  <c:v>-2.3807797195674499E-4</c:v>
                </c:pt>
                <c:pt idx="169" formatCode="General">
                  <c:v>-2.41385032940065E-4</c:v>
                </c:pt>
                <c:pt idx="170" formatCode="General">
                  <c:v>-2.4165547791870899E-4</c:v>
                </c:pt>
                <c:pt idx="171" formatCode="General">
                  <c:v>-2.4377708461258599E-4</c:v>
                </c:pt>
                <c:pt idx="172" formatCode="General">
                  <c:v>-2.4383177454899001E-4</c:v>
                </c:pt>
                <c:pt idx="173" formatCode="General">
                  <c:v>-2.4818795318615802E-4</c:v>
                </c:pt>
                <c:pt idx="174" formatCode="General">
                  <c:v>-2.4698497486644902E-4</c:v>
                </c:pt>
                <c:pt idx="175" formatCode="General">
                  <c:v>-2.4781195212913E-4</c:v>
                </c:pt>
                <c:pt idx="176" formatCode="General">
                  <c:v>-2.5062814019597302E-4</c:v>
                </c:pt>
                <c:pt idx="177" formatCode="General">
                  <c:v>-2.50141372896094E-4</c:v>
                </c:pt>
                <c:pt idx="178" formatCode="General">
                  <c:v>-2.5237394646892598E-4</c:v>
                </c:pt>
                <c:pt idx="179" formatCode="General">
                  <c:v>-2.5387030862496598E-4</c:v>
                </c:pt>
                <c:pt idx="180" formatCode="General">
                  <c:v>-2.5538835696520398E-4</c:v>
                </c:pt>
                <c:pt idx="181" formatCode="General">
                  <c:v>-2.5882185972583101E-4</c:v>
                </c:pt>
                <c:pt idx="182" formatCode="General">
                  <c:v>-2.5821043716976099E-4</c:v>
                </c:pt>
                <c:pt idx="183" formatCode="General">
                  <c:v>-2.5981197286609599E-4</c:v>
                </c:pt>
                <c:pt idx="184" formatCode="General">
                  <c:v>-2.6042471072759802E-4</c:v>
                </c:pt>
                <c:pt idx="185" formatCode="General">
                  <c:v>-2.6159126053558398E-4</c:v>
                </c:pt>
                <c:pt idx="186" formatCode="General">
                  <c:v>-2.6388736529356301E-4</c:v>
                </c:pt>
                <c:pt idx="187" formatCode="General">
                  <c:v>-2.6694618023141898E-4</c:v>
                </c:pt>
                <c:pt idx="188" formatCode="General">
                  <c:v>-2.6506820580267598E-4</c:v>
                </c:pt>
                <c:pt idx="189" formatCode="General">
                  <c:v>-2.6676056868905098E-4</c:v>
                </c:pt>
                <c:pt idx="190" formatCode="General">
                  <c:v>-2.65896761013493E-4</c:v>
                </c:pt>
                <c:pt idx="191" formatCode="General">
                  <c:v>-2.7064339092176701E-4</c:v>
                </c:pt>
                <c:pt idx="192" formatCode="General">
                  <c:v>-2.6984806724878401E-4</c:v>
                </c:pt>
                <c:pt idx="193" formatCode="General">
                  <c:v>-2.7203558670079798E-4</c:v>
                </c:pt>
                <c:pt idx="194" formatCode="General">
                  <c:v>-2.7421691557897898E-4</c:v>
                </c:pt>
                <c:pt idx="195" formatCode="General">
                  <c:v>-2.7409059235637202E-4</c:v>
                </c:pt>
                <c:pt idx="196" formatCode="General">
                  <c:v>-2.7470596846155101E-4</c:v>
                </c:pt>
                <c:pt idx="197" formatCode="General">
                  <c:v>-2.7408375985703E-4</c:v>
                </c:pt>
                <c:pt idx="198" formatCode="General">
                  <c:v>-2.7606538241276701E-4</c:v>
                </c:pt>
                <c:pt idx="199" formatCode="General">
                  <c:v>-2.7741334721148998E-4</c:v>
                </c:pt>
                <c:pt idx="200" formatCode="General">
                  <c:v>-2.78641198248389E-4</c:v>
                </c:pt>
                <c:pt idx="201" formatCode="General">
                  <c:v>-2.8232927151023498E-4</c:v>
                </c:pt>
                <c:pt idx="202" formatCode="General">
                  <c:v>-2.8417234549333898E-4</c:v>
                </c:pt>
                <c:pt idx="203" formatCode="General">
                  <c:v>-2.8369834523366298E-4</c:v>
                </c:pt>
                <c:pt idx="204" formatCode="General">
                  <c:v>-2.8396501173989401E-4</c:v>
                </c:pt>
                <c:pt idx="205" formatCode="General">
                  <c:v>-2.8668217665266002E-4</c:v>
                </c:pt>
                <c:pt idx="206" formatCode="General">
                  <c:v>-2.8715429883221502E-4</c:v>
                </c:pt>
                <c:pt idx="207" formatCode="General">
                  <c:v>-2.8626270981410898E-4</c:v>
                </c:pt>
                <c:pt idx="208" formatCode="General">
                  <c:v>-2.8889341137049802E-4</c:v>
                </c:pt>
                <c:pt idx="209" formatCode="General">
                  <c:v>-2.90238535224347E-4</c:v>
                </c:pt>
                <c:pt idx="210" formatCode="General">
                  <c:v>-2.92560729359306E-4</c:v>
                </c:pt>
                <c:pt idx="211" formatCode="General">
                  <c:v>-2.9351291008854397E-4</c:v>
                </c:pt>
                <c:pt idx="212" formatCode="General">
                  <c:v>-2.94439324604477E-4</c:v>
                </c:pt>
                <c:pt idx="213" formatCode="General">
                  <c:v>-2.9705356899717699E-4</c:v>
                </c:pt>
                <c:pt idx="214" formatCode="General">
                  <c:v>-2.9928520856382099E-4</c:v>
                </c:pt>
                <c:pt idx="215" formatCode="General">
                  <c:v>-2.9847395301154999E-4</c:v>
                </c:pt>
                <c:pt idx="216" formatCode="General">
                  <c:v>-2.9909058883673503E-4</c:v>
                </c:pt>
                <c:pt idx="217" formatCode="General">
                  <c:v>-3.00902736475763E-4</c:v>
                </c:pt>
                <c:pt idx="218" formatCode="General">
                  <c:v>-3.0057687289655499E-4</c:v>
                </c:pt>
                <c:pt idx="219" formatCode="General">
                  <c:v>-3.0374489547214001E-4</c:v>
                </c:pt>
                <c:pt idx="220" formatCode="General">
                  <c:v>-3.0270837292098701E-4</c:v>
                </c:pt>
                <c:pt idx="221" formatCode="General">
                  <c:v>-3.0590373421047801E-4</c:v>
                </c:pt>
                <c:pt idx="222" formatCode="General">
                  <c:v>-3.0653987801784001E-4</c:v>
                </c:pt>
                <c:pt idx="223" formatCode="General">
                  <c:v>-3.07692837483232E-4</c:v>
                </c:pt>
                <c:pt idx="224" formatCode="General">
                  <c:v>-3.1024715263665498E-4</c:v>
                </c:pt>
                <c:pt idx="225" formatCode="General">
                  <c:v>-3.1032303678068699E-4</c:v>
                </c:pt>
                <c:pt idx="226" formatCode="General">
                  <c:v>-3.0972506213797099E-4</c:v>
                </c:pt>
                <c:pt idx="227" formatCode="General">
                  <c:v>-3.1240356686726602E-4</c:v>
                </c:pt>
                <c:pt idx="228" formatCode="General">
                  <c:v>-3.1122856276085602E-4</c:v>
                </c:pt>
                <c:pt idx="229" formatCode="General">
                  <c:v>-3.1361018900712899E-4</c:v>
                </c:pt>
                <c:pt idx="230" formatCode="General">
                  <c:v>-3.1692869396478501E-4</c:v>
                </c:pt>
                <c:pt idx="231" formatCode="General">
                  <c:v>-3.16874010812514E-4</c:v>
                </c:pt>
                <c:pt idx="232" formatCode="General">
                  <c:v>-3.1895974322287903E-4</c:v>
                </c:pt>
                <c:pt idx="233" formatCode="General">
                  <c:v>-3.1889801651621902E-4</c:v>
                </c:pt>
                <c:pt idx="234" formatCode="General">
                  <c:v>-3.2067562267740001E-4</c:v>
                </c:pt>
                <c:pt idx="235" formatCode="General">
                  <c:v>-3.2039453210011201E-4</c:v>
                </c:pt>
                <c:pt idx="236" formatCode="General">
                  <c:v>-3.2408294254414598E-4</c:v>
                </c:pt>
                <c:pt idx="237" formatCode="General">
                  <c:v>-3.2441738301736101E-4</c:v>
                </c:pt>
                <c:pt idx="238" formatCode="General">
                  <c:v>-3.2450189810090798E-4</c:v>
                </c:pt>
                <c:pt idx="239" formatCode="General">
                  <c:v>-3.2835371059119302E-4</c:v>
                </c:pt>
                <c:pt idx="240" formatCode="General">
                  <c:v>-3.29796111983289E-4</c:v>
                </c:pt>
                <c:pt idx="241" formatCode="General">
                  <c:v>-3.3106115326814802E-4</c:v>
                </c:pt>
                <c:pt idx="242" formatCode="General">
                  <c:v>-3.2878616582123702E-4</c:v>
                </c:pt>
                <c:pt idx="243" formatCode="General">
                  <c:v>-3.3340963725796E-4</c:v>
                </c:pt>
                <c:pt idx="244" formatCode="General">
                  <c:v>-3.3398626635211998E-4</c:v>
                </c:pt>
                <c:pt idx="245" formatCode="General">
                  <c:v>-3.34989453593209E-4</c:v>
                </c:pt>
                <c:pt idx="246" formatCode="General">
                  <c:v>-3.33467997141469E-4</c:v>
                </c:pt>
                <c:pt idx="247" formatCode="General">
                  <c:v>-3.3673006636003198E-4</c:v>
                </c:pt>
                <c:pt idx="248" formatCode="General">
                  <c:v>-3.3598447311377299E-4</c:v>
                </c:pt>
                <c:pt idx="249" formatCode="General">
                  <c:v>-3.3680520124335301E-4</c:v>
                </c:pt>
                <c:pt idx="250" formatCode="General">
                  <c:v>-3.41784894988346E-4</c:v>
                </c:pt>
                <c:pt idx="251" formatCode="General">
                  <c:v>-3.4070290356109901E-4</c:v>
                </c:pt>
                <c:pt idx="252" formatCode="General">
                  <c:v>-3.4173603416344598E-4</c:v>
                </c:pt>
                <c:pt idx="253" formatCode="General">
                  <c:v>-3.4111744935817301E-4</c:v>
                </c:pt>
                <c:pt idx="254" formatCode="General">
                  <c:v>-3.4259919225443602E-4</c:v>
                </c:pt>
                <c:pt idx="255" formatCode="General">
                  <c:v>-3.4531087795127601E-4</c:v>
                </c:pt>
                <c:pt idx="256" formatCode="General">
                  <c:v>-3.48005131677551E-4</c:v>
                </c:pt>
                <c:pt idx="257" formatCode="General">
                  <c:v>-3.4798106198639299E-4</c:v>
                </c:pt>
                <c:pt idx="258" formatCode="General">
                  <c:v>-3.4523272886222102E-4</c:v>
                </c:pt>
                <c:pt idx="259" formatCode="General">
                  <c:v>-3.5252861994613101E-4</c:v>
                </c:pt>
                <c:pt idx="260" formatCode="General">
                  <c:v>-3.49253588943349E-4</c:v>
                </c:pt>
                <c:pt idx="261" formatCode="General">
                  <c:v>-3.4982244982954201E-4</c:v>
                </c:pt>
                <c:pt idx="262" formatCode="General">
                  <c:v>-3.5407891559267499E-4</c:v>
                </c:pt>
                <c:pt idx="263" formatCode="General">
                  <c:v>-3.5555221422141001E-4</c:v>
                </c:pt>
                <c:pt idx="264" formatCode="General">
                  <c:v>-3.5378858694455899E-4</c:v>
                </c:pt>
                <c:pt idx="265" formatCode="General">
                  <c:v>-3.55019088492533E-4</c:v>
                </c:pt>
                <c:pt idx="266" formatCode="General">
                  <c:v>-3.5393535889583698E-4</c:v>
                </c:pt>
                <c:pt idx="267" formatCode="General">
                  <c:v>-3.5907227786004898E-4</c:v>
                </c:pt>
                <c:pt idx="268" formatCode="General">
                  <c:v>-3.5804857454445902E-4</c:v>
                </c:pt>
                <c:pt idx="269" formatCode="General">
                  <c:v>-3.5984128063446902E-4</c:v>
                </c:pt>
                <c:pt idx="270" formatCode="General">
                  <c:v>-3.5770122621470402E-4</c:v>
                </c:pt>
                <c:pt idx="271" formatCode="General">
                  <c:v>-3.6259549497214601E-4</c:v>
                </c:pt>
                <c:pt idx="272" formatCode="General">
                  <c:v>-3.6193327551742099E-4</c:v>
                </c:pt>
                <c:pt idx="273" formatCode="General">
                  <c:v>-3.6415101322105501E-4</c:v>
                </c:pt>
                <c:pt idx="274" formatCode="General">
                  <c:v>-3.6763515740934999E-4</c:v>
                </c:pt>
                <c:pt idx="275" formatCode="General">
                  <c:v>-3.6829189246468801E-4</c:v>
                </c:pt>
                <c:pt idx="276" formatCode="General">
                  <c:v>-3.6785894107303101E-4</c:v>
                </c:pt>
                <c:pt idx="277" formatCode="General">
                  <c:v>-3.7131627816065202E-4</c:v>
                </c:pt>
                <c:pt idx="278" formatCode="General">
                  <c:v>-3.7013275152386502E-4</c:v>
                </c:pt>
                <c:pt idx="279" formatCode="General">
                  <c:v>-3.7164258238798001E-4</c:v>
                </c:pt>
                <c:pt idx="280" formatCode="General">
                  <c:v>-3.7524160717896299E-4</c:v>
                </c:pt>
                <c:pt idx="281" formatCode="General">
                  <c:v>-3.7848177844826999E-4</c:v>
                </c:pt>
                <c:pt idx="282" formatCode="General">
                  <c:v>-3.7643857088845E-4</c:v>
                </c:pt>
                <c:pt idx="283" formatCode="General">
                  <c:v>-3.7512259309101101E-4</c:v>
                </c:pt>
                <c:pt idx="284" formatCode="General">
                  <c:v>-3.79382331212512E-4</c:v>
                </c:pt>
                <c:pt idx="285" formatCode="General">
                  <c:v>-3.7850403420872103E-4</c:v>
                </c:pt>
                <c:pt idx="286" formatCode="General">
                  <c:v>-3.80098093423775E-4</c:v>
                </c:pt>
                <c:pt idx="287" formatCode="General">
                  <c:v>-3.8306765209099699E-4</c:v>
                </c:pt>
                <c:pt idx="288" formatCode="General">
                  <c:v>-3.8538575339438499E-4</c:v>
                </c:pt>
                <c:pt idx="289" formatCode="General">
                  <c:v>-3.8299287685232699E-4</c:v>
                </c:pt>
                <c:pt idx="290" formatCode="General">
                  <c:v>-3.8345013079221698E-4</c:v>
                </c:pt>
                <c:pt idx="291" formatCode="General">
                  <c:v>-3.84041038268857E-4</c:v>
                </c:pt>
                <c:pt idx="292" formatCode="General">
                  <c:v>-3.8807159481484102E-4</c:v>
                </c:pt>
                <c:pt idx="293" formatCode="General">
                  <c:v>-3.8903715389622899E-4</c:v>
                </c:pt>
                <c:pt idx="294" formatCode="General">
                  <c:v>-3.9112597696570802E-4</c:v>
                </c:pt>
                <c:pt idx="295" formatCode="General">
                  <c:v>-3.8992756058566598E-4</c:v>
                </c:pt>
                <c:pt idx="296" formatCode="General">
                  <c:v>-3.9103304016633E-4</c:v>
                </c:pt>
                <c:pt idx="297" formatCode="General">
                  <c:v>-3.9283353563804101E-4</c:v>
                </c:pt>
                <c:pt idx="298" formatCode="General">
                  <c:v>-3.9516780728759E-4</c:v>
                </c:pt>
                <c:pt idx="299" formatCode="General">
                  <c:v>-3.9668345867477101E-4</c:v>
                </c:pt>
                <c:pt idx="300" formatCode="General">
                  <c:v>-3.9958751277054902E-4</c:v>
                </c:pt>
                <c:pt idx="301" formatCode="General">
                  <c:v>-3.95840913995865E-4</c:v>
                </c:pt>
                <c:pt idx="302" formatCode="General">
                  <c:v>-3.9801121165802198E-4</c:v>
                </c:pt>
                <c:pt idx="303" formatCode="General">
                  <c:v>-3.9967658302714302E-4</c:v>
                </c:pt>
                <c:pt idx="304" formatCode="General">
                  <c:v>-3.99214229718911E-4</c:v>
                </c:pt>
                <c:pt idx="305" formatCode="General">
                  <c:v>-4.0154808132805399E-4</c:v>
                </c:pt>
                <c:pt idx="306" formatCode="General">
                  <c:v>-4.0301219453358402E-4</c:v>
                </c:pt>
                <c:pt idx="307" formatCode="General">
                  <c:v>-4.0213318107437402E-4</c:v>
                </c:pt>
                <c:pt idx="308" formatCode="General">
                  <c:v>-4.0276226024614102E-4</c:v>
                </c:pt>
                <c:pt idx="309" formatCode="General">
                  <c:v>-4.0666403797471598E-4</c:v>
                </c:pt>
                <c:pt idx="310" formatCode="General">
                  <c:v>-4.0584202477043799E-4</c:v>
                </c:pt>
                <c:pt idx="311" formatCode="General">
                  <c:v>-4.0597067240195998E-4</c:v>
                </c:pt>
                <c:pt idx="312" formatCode="General">
                  <c:v>-4.0848000940811997E-4</c:v>
                </c:pt>
                <c:pt idx="313" formatCode="General">
                  <c:v>-4.0787069945618097E-4</c:v>
                </c:pt>
                <c:pt idx="314" formatCode="General">
                  <c:v>-4.13286933049741E-4</c:v>
                </c:pt>
                <c:pt idx="315" formatCode="General">
                  <c:v>-4.1417932915759602E-4</c:v>
                </c:pt>
                <c:pt idx="316" formatCode="General">
                  <c:v>-4.1577684506282199E-4</c:v>
                </c:pt>
                <c:pt idx="317" formatCode="General">
                  <c:v>-4.1254542382050501E-4</c:v>
                </c:pt>
                <c:pt idx="318" formatCode="General">
                  <c:v>-4.1415378922359398E-4</c:v>
                </c:pt>
                <c:pt idx="319" formatCode="General">
                  <c:v>-4.15818961935741E-4</c:v>
                </c:pt>
                <c:pt idx="320" formatCode="General">
                  <c:v>-4.1869288985363199E-4</c:v>
                </c:pt>
                <c:pt idx="321" formatCode="General">
                  <c:v>-4.1431499869436602E-4</c:v>
                </c:pt>
                <c:pt idx="322" formatCode="General">
                  <c:v>-4.1698841941643097E-4</c:v>
                </c:pt>
                <c:pt idx="323" formatCode="General">
                  <c:v>-4.1896302386219603E-4</c:v>
                </c:pt>
                <c:pt idx="324" formatCode="General">
                  <c:v>-4.1897728024597699E-4</c:v>
                </c:pt>
                <c:pt idx="325" formatCode="General">
                  <c:v>-4.1972055329068302E-4</c:v>
                </c:pt>
                <c:pt idx="326" formatCode="General">
                  <c:v>-4.2185657167198798E-4</c:v>
                </c:pt>
                <c:pt idx="327" formatCode="General">
                  <c:v>-4.2362576058027201E-4</c:v>
                </c:pt>
                <c:pt idx="328" formatCode="General">
                  <c:v>-4.2412147929029301E-4</c:v>
                </c:pt>
                <c:pt idx="329" formatCode="General">
                  <c:v>-4.2369075501720398E-4</c:v>
                </c:pt>
                <c:pt idx="330" formatCode="General">
                  <c:v>-4.2908392665065402E-4</c:v>
                </c:pt>
                <c:pt idx="331" formatCode="General">
                  <c:v>-4.3135446545029599E-4</c:v>
                </c:pt>
                <c:pt idx="332" formatCode="General">
                  <c:v>-4.2613746512104302E-4</c:v>
                </c:pt>
                <c:pt idx="333" formatCode="General">
                  <c:v>-4.2760298605065401E-4</c:v>
                </c:pt>
                <c:pt idx="334" formatCode="General">
                  <c:v>-4.3091201776345101E-4</c:v>
                </c:pt>
                <c:pt idx="335" formatCode="General">
                  <c:v>-4.29153513965452E-4</c:v>
                </c:pt>
                <c:pt idx="336" formatCode="General">
                  <c:v>-4.3185669231341303E-4</c:v>
                </c:pt>
                <c:pt idx="337" formatCode="General">
                  <c:v>-4.3217877448922402E-4</c:v>
                </c:pt>
                <c:pt idx="338" formatCode="General">
                  <c:v>-4.3397180614919401E-4</c:v>
                </c:pt>
                <c:pt idx="339" formatCode="General">
                  <c:v>-4.3736477704388001E-4</c:v>
                </c:pt>
                <c:pt idx="340" formatCode="General">
                  <c:v>-4.3554306639546599E-4</c:v>
                </c:pt>
                <c:pt idx="341" formatCode="General">
                  <c:v>-4.3740222119491301E-4</c:v>
                </c:pt>
                <c:pt idx="342" formatCode="General">
                  <c:v>-4.4136025178106802E-4</c:v>
                </c:pt>
                <c:pt idx="343" formatCode="General">
                  <c:v>-4.3768104619905E-4</c:v>
                </c:pt>
                <c:pt idx="344" formatCode="General">
                  <c:v>-4.3735228303360503E-4</c:v>
                </c:pt>
                <c:pt idx="345" formatCode="General">
                  <c:v>-4.3837141275151402E-4</c:v>
                </c:pt>
                <c:pt idx="346" formatCode="General">
                  <c:v>-4.4064329375219098E-4</c:v>
                </c:pt>
                <c:pt idx="347" formatCode="General">
                  <c:v>-4.4341844095051298E-4</c:v>
                </c:pt>
                <c:pt idx="348" formatCode="General">
                  <c:v>-4.4358664071894702E-4</c:v>
                </c:pt>
                <c:pt idx="349" formatCode="General">
                  <c:v>-4.4309997424952499E-4</c:v>
                </c:pt>
                <c:pt idx="350" formatCode="General">
                  <c:v>-4.4345412482933998E-4</c:v>
                </c:pt>
                <c:pt idx="351" formatCode="General">
                  <c:v>-4.44954095871007E-4</c:v>
                </c:pt>
                <c:pt idx="352" formatCode="General">
                  <c:v>-4.4445861019458199E-4</c:v>
                </c:pt>
                <c:pt idx="353" formatCode="General">
                  <c:v>-4.5052533185689002E-4</c:v>
                </c:pt>
                <c:pt idx="354" formatCode="General">
                  <c:v>-4.5043419660307501E-4</c:v>
                </c:pt>
                <c:pt idx="355" formatCode="General">
                  <c:v>-4.45884308454886E-4</c:v>
                </c:pt>
                <c:pt idx="356" formatCode="General">
                  <c:v>-4.5309680789416102E-4</c:v>
                </c:pt>
                <c:pt idx="357" formatCode="General">
                  <c:v>-4.4959419846740797E-4</c:v>
                </c:pt>
                <c:pt idx="358" formatCode="General">
                  <c:v>-4.5026893320945999E-4</c:v>
                </c:pt>
                <c:pt idx="359" formatCode="General">
                  <c:v>-4.5556574009388099E-4</c:v>
                </c:pt>
                <c:pt idx="360" formatCode="General">
                  <c:v>-4.5186155438736399E-4</c:v>
                </c:pt>
                <c:pt idx="361" formatCode="General">
                  <c:v>-4.5449838455589099E-4</c:v>
                </c:pt>
                <c:pt idx="362" formatCode="General">
                  <c:v>-4.5726274450270802E-4</c:v>
                </c:pt>
                <c:pt idx="363" formatCode="General">
                  <c:v>-4.5699955001396702E-4</c:v>
                </c:pt>
                <c:pt idx="364" formatCode="General">
                  <c:v>-4.5841795191037E-4</c:v>
                </c:pt>
                <c:pt idx="365" formatCode="General">
                  <c:v>-4.5729030332341099E-4</c:v>
                </c:pt>
                <c:pt idx="366" formatCode="General">
                  <c:v>-4.6310180638880902E-4</c:v>
                </c:pt>
                <c:pt idx="367" formatCode="General">
                  <c:v>-4.62504687733386E-4</c:v>
                </c:pt>
                <c:pt idx="368" formatCode="General">
                  <c:v>-4.6287391631142998E-4</c:v>
                </c:pt>
                <c:pt idx="369" formatCode="General">
                  <c:v>-4.5891355752369402E-4</c:v>
                </c:pt>
                <c:pt idx="370" formatCode="General">
                  <c:v>-4.6212104661420898E-4</c:v>
                </c:pt>
                <c:pt idx="371" formatCode="General">
                  <c:v>-4.6669739683151499E-4</c:v>
                </c:pt>
                <c:pt idx="372" formatCode="General">
                  <c:v>-4.6299945279395502E-4</c:v>
                </c:pt>
                <c:pt idx="373" formatCode="General">
                  <c:v>-4.6586196249825501E-4</c:v>
                </c:pt>
                <c:pt idx="374" formatCode="General">
                  <c:v>-4.6706357144402202E-4</c:v>
                </c:pt>
                <c:pt idx="375" formatCode="General">
                  <c:v>-4.6656652609807598E-4</c:v>
                </c:pt>
                <c:pt idx="376" formatCode="General">
                  <c:v>-4.7020471011295802E-4</c:v>
                </c:pt>
                <c:pt idx="377" formatCode="General">
                  <c:v>-4.6611387957622402E-4</c:v>
                </c:pt>
                <c:pt idx="378" formatCode="General">
                  <c:v>-4.6756981531310499E-4</c:v>
                </c:pt>
                <c:pt idx="379" formatCode="General">
                  <c:v>-4.6718708869403301E-4</c:v>
                </c:pt>
                <c:pt idx="380" formatCode="General">
                  <c:v>-4.74304360333346E-4</c:v>
                </c:pt>
                <c:pt idx="381" formatCode="General">
                  <c:v>-4.7140341612363399E-4</c:v>
                </c:pt>
                <c:pt idx="382" formatCode="General">
                  <c:v>-4.6879195758164698E-4</c:v>
                </c:pt>
                <c:pt idx="383" formatCode="General">
                  <c:v>-4.7365020473412E-4</c:v>
                </c:pt>
                <c:pt idx="384" formatCode="General">
                  <c:v>-4.7341398533920297E-4</c:v>
                </c:pt>
                <c:pt idx="385" formatCode="General">
                  <c:v>-4.7473862540323099E-4</c:v>
                </c:pt>
                <c:pt idx="386" formatCode="General">
                  <c:v>-4.77950006316634E-4</c:v>
                </c:pt>
                <c:pt idx="387" formatCode="General">
                  <c:v>-4.7417535629405602E-4</c:v>
                </c:pt>
                <c:pt idx="388" formatCode="General">
                  <c:v>-4.7752988154825201E-4</c:v>
                </c:pt>
                <c:pt idx="389" formatCode="General">
                  <c:v>-4.7907262473282801E-4</c:v>
                </c:pt>
                <c:pt idx="390" formatCode="General">
                  <c:v>-4.7649222390687602E-4</c:v>
                </c:pt>
                <c:pt idx="391" formatCode="General">
                  <c:v>-4.8036776788034301E-4</c:v>
                </c:pt>
                <c:pt idx="392" formatCode="General">
                  <c:v>-4.8200603688184902E-4</c:v>
                </c:pt>
                <c:pt idx="393" formatCode="General">
                  <c:v>-4.8249764646253598E-4</c:v>
                </c:pt>
                <c:pt idx="394" formatCode="General">
                  <c:v>-4.8106013448462201E-4</c:v>
                </c:pt>
                <c:pt idx="395" formatCode="General">
                  <c:v>-4.8341437422146902E-4</c:v>
                </c:pt>
                <c:pt idx="396" formatCode="General">
                  <c:v>-4.8657461101392E-4</c:v>
                </c:pt>
                <c:pt idx="397" formatCode="General">
                  <c:v>-4.8412738172194799E-4</c:v>
                </c:pt>
                <c:pt idx="398" formatCode="General">
                  <c:v>-4.87909075684217E-4</c:v>
                </c:pt>
                <c:pt idx="399" formatCode="General">
                  <c:v>-4.8936021638076898E-4</c:v>
                </c:pt>
                <c:pt idx="400" formatCode="General">
                  <c:v>-4.8769894993617302E-4</c:v>
                </c:pt>
                <c:pt idx="401" formatCode="General">
                  <c:v>-4.9031321748155103E-4</c:v>
                </c:pt>
                <c:pt idx="402" formatCode="General">
                  <c:v>-4.8657551461067698E-4</c:v>
                </c:pt>
                <c:pt idx="403" formatCode="General">
                  <c:v>-4.8861109621896499E-4</c:v>
                </c:pt>
                <c:pt idx="404" formatCode="General">
                  <c:v>-4.9181313963689397E-4</c:v>
                </c:pt>
                <c:pt idx="405" formatCode="General">
                  <c:v>-4.8986771505583296E-4</c:v>
                </c:pt>
                <c:pt idx="406" formatCode="General">
                  <c:v>-4.9430468098044E-4</c:v>
                </c:pt>
                <c:pt idx="407" formatCode="General">
                  <c:v>-4.8656606640993101E-4</c:v>
                </c:pt>
                <c:pt idx="408" formatCode="General">
                  <c:v>-4.9633076252262698E-4</c:v>
                </c:pt>
                <c:pt idx="409" formatCode="General">
                  <c:v>-4.9050765523682796E-4</c:v>
                </c:pt>
                <c:pt idx="410" formatCode="General">
                  <c:v>-4.9429270675812795E-4</c:v>
                </c:pt>
                <c:pt idx="411" formatCode="General">
                  <c:v>-4.9896922478670101E-4</c:v>
                </c:pt>
                <c:pt idx="412" formatCode="General">
                  <c:v>-4.9508825601293001E-4</c:v>
                </c:pt>
                <c:pt idx="413" formatCode="General">
                  <c:v>-4.9508468701934703E-4</c:v>
                </c:pt>
                <c:pt idx="414" formatCode="General">
                  <c:v>-4.9763706179468698E-4</c:v>
                </c:pt>
                <c:pt idx="415" formatCode="General">
                  <c:v>-4.9821346617019301E-4</c:v>
                </c:pt>
                <c:pt idx="416" formatCode="General">
                  <c:v>-4.9848912144664101E-4</c:v>
                </c:pt>
                <c:pt idx="417" formatCode="General">
                  <c:v>-5.0173011737700301E-4</c:v>
                </c:pt>
                <c:pt idx="418" formatCode="General">
                  <c:v>-5.0064582218875195E-4</c:v>
                </c:pt>
                <c:pt idx="419" formatCode="General">
                  <c:v>-5.0078980796266299E-4</c:v>
                </c:pt>
                <c:pt idx="420" formatCode="General">
                  <c:v>-5.0762662431424197E-4</c:v>
                </c:pt>
                <c:pt idx="421" formatCode="General">
                  <c:v>-5.0377450199538397E-4</c:v>
                </c:pt>
                <c:pt idx="422" formatCode="General">
                  <c:v>-5.0171678587747803E-4</c:v>
                </c:pt>
                <c:pt idx="423" formatCode="General">
                  <c:v>-5.03928236025204E-4</c:v>
                </c:pt>
                <c:pt idx="424" formatCode="General">
                  <c:v>-5.0809734377354403E-4</c:v>
                </c:pt>
                <c:pt idx="425" formatCode="General">
                  <c:v>-5.0665869421774796E-4</c:v>
                </c:pt>
                <c:pt idx="426" formatCode="General">
                  <c:v>-5.0707558937279596E-4</c:v>
                </c:pt>
                <c:pt idx="427" formatCode="General">
                  <c:v>-5.0857243604633901E-4</c:v>
                </c:pt>
                <c:pt idx="428" formatCode="General">
                  <c:v>-5.1090769323126396E-4</c:v>
                </c:pt>
                <c:pt idx="429" formatCode="General">
                  <c:v>-5.1027487998102502E-4</c:v>
                </c:pt>
                <c:pt idx="430" formatCode="General">
                  <c:v>-5.13804649992487E-4</c:v>
                </c:pt>
                <c:pt idx="431" formatCode="General">
                  <c:v>-5.1353742930383499E-4</c:v>
                </c:pt>
                <c:pt idx="432" formatCode="General">
                  <c:v>-5.1174804470527498E-4</c:v>
                </c:pt>
                <c:pt idx="433" formatCode="General">
                  <c:v>-5.1383102257400502E-4</c:v>
                </c:pt>
                <c:pt idx="434" formatCode="General">
                  <c:v>-5.1279645525400901E-4</c:v>
                </c:pt>
                <c:pt idx="435" formatCode="General">
                  <c:v>-5.1650834494544097E-4</c:v>
                </c:pt>
                <c:pt idx="436" formatCode="General">
                  <c:v>-5.1890885492881296E-4</c:v>
                </c:pt>
                <c:pt idx="437" formatCode="General">
                  <c:v>-5.15923467973131E-4</c:v>
                </c:pt>
                <c:pt idx="438" formatCode="General">
                  <c:v>-5.1974170075016796E-4</c:v>
                </c:pt>
                <c:pt idx="439" formatCode="General">
                  <c:v>-5.1746614546075505E-4</c:v>
                </c:pt>
                <c:pt idx="440" formatCode="General">
                  <c:v>-5.1935557925359105E-4</c:v>
                </c:pt>
                <c:pt idx="441" formatCode="General">
                  <c:v>-5.2023716912411402E-4</c:v>
                </c:pt>
                <c:pt idx="442" formatCode="General">
                  <c:v>-5.2220226190294295E-4</c:v>
                </c:pt>
                <c:pt idx="443" formatCode="General">
                  <c:v>-5.2220275550213301E-4</c:v>
                </c:pt>
                <c:pt idx="444" formatCode="General">
                  <c:v>-5.24764487731974E-4</c:v>
                </c:pt>
                <c:pt idx="445" formatCode="General">
                  <c:v>-5.1910838541464595E-4</c:v>
                </c:pt>
                <c:pt idx="446" formatCode="General">
                  <c:v>-5.3035567037652105E-4</c:v>
                </c:pt>
                <c:pt idx="447" formatCode="General">
                  <c:v>-5.2216038572303503E-4</c:v>
                </c:pt>
                <c:pt idx="448" formatCode="General">
                  <c:v>-5.2813269417966596E-4</c:v>
                </c:pt>
                <c:pt idx="449" formatCode="General">
                  <c:v>-5.2806454831777895E-4</c:v>
                </c:pt>
                <c:pt idx="450" formatCode="General">
                  <c:v>-5.2666734948405398E-4</c:v>
                </c:pt>
                <c:pt idx="451" formatCode="General">
                  <c:v>-5.3219568176813799E-4</c:v>
                </c:pt>
                <c:pt idx="452" formatCode="General">
                  <c:v>-5.2977226759277495E-4</c:v>
                </c:pt>
                <c:pt idx="453" formatCode="General">
                  <c:v>-5.2895850772210801E-4</c:v>
                </c:pt>
                <c:pt idx="454" formatCode="General">
                  <c:v>-5.2951603066896699E-4</c:v>
                </c:pt>
                <c:pt idx="455" formatCode="General">
                  <c:v>-5.3196669278082504E-4</c:v>
                </c:pt>
                <c:pt idx="456" formatCode="General">
                  <c:v>-5.3134383347973205E-4</c:v>
                </c:pt>
                <c:pt idx="457" formatCode="General">
                  <c:v>-5.3884725356901796E-4</c:v>
                </c:pt>
                <c:pt idx="458" formatCode="General">
                  <c:v>-5.3304044289697499E-4</c:v>
                </c:pt>
                <c:pt idx="459" formatCode="General">
                  <c:v>-5.3524743394756905E-4</c:v>
                </c:pt>
                <c:pt idx="460" formatCode="General">
                  <c:v>-5.3382623477445199E-4</c:v>
                </c:pt>
                <c:pt idx="461" formatCode="General">
                  <c:v>-5.3473319882859098E-4</c:v>
                </c:pt>
                <c:pt idx="462" formatCode="General">
                  <c:v>-5.3559868577555795E-4</c:v>
                </c:pt>
                <c:pt idx="463" formatCode="General">
                  <c:v>-5.3518215454038899E-4</c:v>
                </c:pt>
                <c:pt idx="464" formatCode="General">
                  <c:v>-5.3952751898183595E-4</c:v>
                </c:pt>
                <c:pt idx="465" formatCode="General">
                  <c:v>-5.3567721169214301E-4</c:v>
                </c:pt>
                <c:pt idx="466" formatCode="General">
                  <c:v>-5.3834515024058004E-4</c:v>
                </c:pt>
                <c:pt idx="467" formatCode="General">
                  <c:v>-5.4485136310171596E-4</c:v>
                </c:pt>
                <c:pt idx="468" formatCode="General">
                  <c:v>-5.4092482740213902E-4</c:v>
                </c:pt>
                <c:pt idx="469" formatCode="General">
                  <c:v>-5.4132433630198901E-4</c:v>
                </c:pt>
                <c:pt idx="470" formatCode="General">
                  <c:v>-5.4525957978226796E-4</c:v>
                </c:pt>
                <c:pt idx="471" formatCode="General">
                  <c:v>-5.4131456744317002E-4</c:v>
                </c:pt>
                <c:pt idx="472" formatCode="General">
                  <c:v>-5.43887495992131E-4</c:v>
                </c:pt>
                <c:pt idx="473" formatCode="General">
                  <c:v>-5.4442519951190295E-4</c:v>
                </c:pt>
                <c:pt idx="474" formatCode="General">
                  <c:v>-5.4500302006990598E-4</c:v>
                </c:pt>
                <c:pt idx="475" formatCode="General">
                  <c:v>-5.5107514752663104E-4</c:v>
                </c:pt>
                <c:pt idx="476" formatCode="General">
                  <c:v>-5.47565949745607E-4</c:v>
                </c:pt>
                <c:pt idx="477" formatCode="General">
                  <c:v>-5.4393562715923595E-4</c:v>
                </c:pt>
                <c:pt idx="478" formatCode="General">
                  <c:v>-5.51569410372209E-4</c:v>
                </c:pt>
                <c:pt idx="479" formatCode="General">
                  <c:v>-5.4824245967050403E-4</c:v>
                </c:pt>
                <c:pt idx="480" formatCode="General">
                  <c:v>-5.4948468381440401E-4</c:v>
                </c:pt>
                <c:pt idx="481" formatCode="General">
                  <c:v>-5.4857280943070995E-4</c:v>
                </c:pt>
                <c:pt idx="482" formatCode="General">
                  <c:v>-5.4997687507509201E-4</c:v>
                </c:pt>
                <c:pt idx="483" formatCode="General">
                  <c:v>-5.5339627413271799E-4</c:v>
                </c:pt>
                <c:pt idx="484" formatCode="General">
                  <c:v>-5.5216815687852299E-4</c:v>
                </c:pt>
                <c:pt idx="485" formatCode="General">
                  <c:v>-5.5403808761706201E-4</c:v>
                </c:pt>
                <c:pt idx="486" formatCode="General">
                  <c:v>-5.5485441487592997E-4</c:v>
                </c:pt>
                <c:pt idx="487" formatCode="General">
                  <c:v>-5.5268836805086503E-4</c:v>
                </c:pt>
                <c:pt idx="488" formatCode="General">
                  <c:v>-5.5734237848339995E-4</c:v>
                </c:pt>
                <c:pt idx="489" formatCode="General">
                  <c:v>-5.5474627831187805E-4</c:v>
                </c:pt>
                <c:pt idx="490" formatCode="General">
                  <c:v>-5.5407436928574E-4</c:v>
                </c:pt>
                <c:pt idx="491" formatCode="General">
                  <c:v>-5.5601290233788696E-4</c:v>
                </c:pt>
                <c:pt idx="492" formatCode="General">
                  <c:v>-5.5863477818093497E-4</c:v>
                </c:pt>
                <c:pt idx="493" formatCode="General">
                  <c:v>-5.5321119336340196E-4</c:v>
                </c:pt>
                <c:pt idx="494" formatCode="General">
                  <c:v>-5.5394361882794699E-4</c:v>
                </c:pt>
                <c:pt idx="495" formatCode="General">
                  <c:v>-5.5457425656664299E-4</c:v>
                </c:pt>
                <c:pt idx="496" formatCode="General">
                  <c:v>-5.6209164756967E-4</c:v>
                </c:pt>
                <c:pt idx="497" formatCode="General">
                  <c:v>-5.5899638428778397E-4</c:v>
                </c:pt>
                <c:pt idx="498" formatCode="General">
                  <c:v>-5.59118015749525E-4</c:v>
                </c:pt>
                <c:pt idx="499" formatCode="General">
                  <c:v>-5.6073603454199995E-4</c:v>
                </c:pt>
                <c:pt idx="500" formatCode="General">
                  <c:v>-5.60766015655083E-4</c:v>
                </c:pt>
                <c:pt idx="501" formatCode="General">
                  <c:v>-5.6167064800968802E-4</c:v>
                </c:pt>
                <c:pt idx="502" formatCode="General">
                  <c:v>-5.6363921275537701E-4</c:v>
                </c:pt>
                <c:pt idx="503" formatCode="General">
                  <c:v>-5.6573086137277505E-4</c:v>
                </c:pt>
                <c:pt idx="504" formatCode="General">
                  <c:v>-5.6480758370090105E-4</c:v>
                </c:pt>
                <c:pt idx="505" formatCode="General">
                  <c:v>-5.6944306073232096E-4</c:v>
                </c:pt>
                <c:pt idx="506" formatCode="General">
                  <c:v>-5.6972976372798303E-4</c:v>
                </c:pt>
                <c:pt idx="507" formatCode="General">
                  <c:v>-5.6693615482523399E-4</c:v>
                </c:pt>
                <c:pt idx="508" formatCode="General">
                  <c:v>-5.7060138616679701E-4</c:v>
                </c:pt>
                <c:pt idx="509" formatCode="General">
                  <c:v>-5.6236391369654905E-4</c:v>
                </c:pt>
                <c:pt idx="510" formatCode="General">
                  <c:v>-5.6768766755330895E-4</c:v>
                </c:pt>
                <c:pt idx="511" formatCode="General">
                  <c:v>-5.6468089956290596E-4</c:v>
                </c:pt>
                <c:pt idx="512" formatCode="General">
                  <c:v>-5.7163543826378401E-4</c:v>
                </c:pt>
                <c:pt idx="513" formatCode="General">
                  <c:v>-5.6631376567723097E-4</c:v>
                </c:pt>
                <c:pt idx="514" formatCode="General">
                  <c:v>-5.7180202416619004E-4</c:v>
                </c:pt>
                <c:pt idx="515" formatCode="General">
                  <c:v>-5.7612301167112099E-4</c:v>
                </c:pt>
                <c:pt idx="516" formatCode="General">
                  <c:v>-5.7180853756236304E-4</c:v>
                </c:pt>
                <c:pt idx="517" formatCode="General">
                  <c:v>-5.7179823086937504E-4</c:v>
                </c:pt>
                <c:pt idx="518" formatCode="General">
                  <c:v>-5.7129034831666502E-4</c:v>
                </c:pt>
                <c:pt idx="519" formatCode="General">
                  <c:v>-5.7066258815563703E-4</c:v>
                </c:pt>
                <c:pt idx="520" formatCode="General">
                  <c:v>-5.80338207670207E-4</c:v>
                </c:pt>
                <c:pt idx="521" formatCode="General">
                  <c:v>-5.7403193330720303E-4</c:v>
                </c:pt>
                <c:pt idx="522" formatCode="General">
                  <c:v>-5.7871010277171201E-4</c:v>
                </c:pt>
                <c:pt idx="523" formatCode="General">
                  <c:v>-5.7677807929772595E-4</c:v>
                </c:pt>
                <c:pt idx="524" formatCode="General">
                  <c:v>-5.7564966690912603E-4</c:v>
                </c:pt>
                <c:pt idx="525" formatCode="General">
                  <c:v>-5.7457702193329399E-4</c:v>
                </c:pt>
                <c:pt idx="526" formatCode="General">
                  <c:v>-5.7585924062860902E-4</c:v>
                </c:pt>
                <c:pt idx="527" formatCode="General">
                  <c:v>-5.7132936444106498E-4</c:v>
                </c:pt>
                <c:pt idx="528" formatCode="General">
                  <c:v>-5.7794032172926301E-4</c:v>
                </c:pt>
                <c:pt idx="529" formatCode="General">
                  <c:v>-5.7840776794919899E-4</c:v>
                </c:pt>
                <c:pt idx="530" formatCode="General">
                  <c:v>-5.7535134963763405E-4</c:v>
                </c:pt>
                <c:pt idx="531" formatCode="General">
                  <c:v>-5.8337849413269696E-4</c:v>
                </c:pt>
                <c:pt idx="532" formatCode="General">
                  <c:v>-5.73729355683811E-4</c:v>
                </c:pt>
                <c:pt idx="533" formatCode="General">
                  <c:v>-5.7919326677063996E-4</c:v>
                </c:pt>
                <c:pt idx="534" formatCode="General">
                  <c:v>-5.8026182655631395E-4</c:v>
                </c:pt>
                <c:pt idx="535" formatCode="General">
                  <c:v>-5.7892544628187505E-4</c:v>
                </c:pt>
                <c:pt idx="536" formatCode="General">
                  <c:v>-5.81409632390216E-4</c:v>
                </c:pt>
                <c:pt idx="537" formatCode="General">
                  <c:v>-5.7217482400799395E-4</c:v>
                </c:pt>
                <c:pt idx="538" formatCode="General">
                  <c:v>-5.8041221622106296E-4</c:v>
                </c:pt>
                <c:pt idx="539" formatCode="General">
                  <c:v>-5.7787817737098399E-4</c:v>
                </c:pt>
                <c:pt idx="540" formatCode="General">
                  <c:v>-5.8190169307735799E-4</c:v>
                </c:pt>
                <c:pt idx="541" formatCode="General">
                  <c:v>-5.7952325209338195E-4</c:v>
                </c:pt>
                <c:pt idx="542" formatCode="General">
                  <c:v>-5.7928897824957701E-4</c:v>
                </c:pt>
                <c:pt idx="543" formatCode="General">
                  <c:v>-5.7886244155468699E-4</c:v>
                </c:pt>
                <c:pt idx="544" formatCode="General">
                  <c:v>-5.8101647595518798E-4</c:v>
                </c:pt>
                <c:pt idx="545" formatCode="General">
                  <c:v>-5.78375892163759E-4</c:v>
                </c:pt>
                <c:pt idx="546" formatCode="General">
                  <c:v>-5.8137997219862101E-4</c:v>
                </c:pt>
                <c:pt idx="547" formatCode="General">
                  <c:v>-5.8166562937821999E-4</c:v>
                </c:pt>
                <c:pt idx="548" formatCode="General">
                  <c:v>-5.8456276681555903E-4</c:v>
                </c:pt>
                <c:pt idx="549" formatCode="General">
                  <c:v>-5.8162181222189504E-4</c:v>
                </c:pt>
                <c:pt idx="550" formatCode="General">
                  <c:v>-5.8039418810812698E-4</c:v>
                </c:pt>
                <c:pt idx="551" formatCode="General">
                  <c:v>-5.8532635358362099E-4</c:v>
                </c:pt>
                <c:pt idx="552" formatCode="General">
                  <c:v>-5.8373742081355205E-4</c:v>
                </c:pt>
                <c:pt idx="553" formatCode="General">
                  <c:v>-5.8226542660774999E-4</c:v>
                </c:pt>
                <c:pt idx="554" formatCode="General">
                  <c:v>-5.8290427489606595E-4</c:v>
                </c:pt>
                <c:pt idx="555" formatCode="General">
                  <c:v>-5.8276892137781801E-4</c:v>
                </c:pt>
                <c:pt idx="556" formatCode="General">
                  <c:v>-5.9065592774455201E-4</c:v>
                </c:pt>
                <c:pt idx="557" formatCode="General">
                  <c:v>-5.8920868499255598E-4</c:v>
                </c:pt>
                <c:pt idx="558" formatCode="General">
                  <c:v>-5.8937086101660402E-4</c:v>
                </c:pt>
                <c:pt idx="559" formatCode="General">
                  <c:v>-5.8595448673236597E-4</c:v>
                </c:pt>
                <c:pt idx="560" formatCode="General">
                  <c:v>-5.8434021654690902E-4</c:v>
                </c:pt>
                <c:pt idx="561" formatCode="General">
                  <c:v>-5.8812872530343097E-4</c:v>
                </c:pt>
                <c:pt idx="562" formatCode="General">
                  <c:v>-5.8110399172824805E-4</c:v>
                </c:pt>
                <c:pt idx="563" formatCode="General">
                  <c:v>-5.8499485191251604E-4</c:v>
                </c:pt>
                <c:pt idx="564" formatCode="General">
                  <c:v>-5.8841993483773605E-4</c:v>
                </c:pt>
                <c:pt idx="565" formatCode="General">
                  <c:v>-5.8742635548546598E-4</c:v>
                </c:pt>
                <c:pt idx="566" formatCode="General">
                  <c:v>-5.8666181598387795E-4</c:v>
                </c:pt>
                <c:pt idx="567" formatCode="General">
                  <c:v>-5.87772586170653E-4</c:v>
                </c:pt>
                <c:pt idx="568" formatCode="General">
                  <c:v>-5.8683031907697002E-4</c:v>
                </c:pt>
                <c:pt idx="569" formatCode="General">
                  <c:v>-5.91373401458459E-4</c:v>
                </c:pt>
                <c:pt idx="570" formatCode="General">
                  <c:v>-5.9146485959276805E-4</c:v>
                </c:pt>
                <c:pt idx="571" formatCode="General">
                  <c:v>-5.9223120759266704E-4</c:v>
                </c:pt>
                <c:pt idx="572" formatCode="General">
                  <c:v>-5.8766455630320403E-4</c:v>
                </c:pt>
                <c:pt idx="573" formatCode="General">
                  <c:v>-5.8973678238737298E-4</c:v>
                </c:pt>
                <c:pt idx="574" formatCode="General">
                  <c:v>-5.8695778001932098E-4</c:v>
                </c:pt>
                <c:pt idx="575" formatCode="General">
                  <c:v>-5.9272080549822696E-4</c:v>
                </c:pt>
                <c:pt idx="576" formatCode="General">
                  <c:v>-5.8529752369683701E-4</c:v>
                </c:pt>
                <c:pt idx="577" formatCode="General">
                  <c:v>-5.9294780925743204E-4</c:v>
                </c:pt>
                <c:pt idx="578" formatCode="General">
                  <c:v>-5.9156348547027295E-4</c:v>
                </c:pt>
                <c:pt idx="579" formatCode="General">
                  <c:v>-5.9003908262425205E-4</c:v>
                </c:pt>
                <c:pt idx="580" formatCode="General">
                  <c:v>-5.8492356467961795E-4</c:v>
                </c:pt>
                <c:pt idx="581" formatCode="General">
                  <c:v>-5.8814196342464803E-4</c:v>
                </c:pt>
                <c:pt idx="582" formatCode="General">
                  <c:v>-5.8652182792752201E-4</c:v>
                </c:pt>
                <c:pt idx="583" formatCode="General">
                  <c:v>-5.8192828742852499E-4</c:v>
                </c:pt>
                <c:pt idx="584" formatCode="General">
                  <c:v>-5.8172592735940103E-4</c:v>
                </c:pt>
                <c:pt idx="585" formatCode="General">
                  <c:v>-5.8514168100540199E-4</c:v>
                </c:pt>
                <c:pt idx="586" formatCode="General">
                  <c:v>-5.8633278700965E-4</c:v>
                </c:pt>
                <c:pt idx="587" formatCode="General">
                  <c:v>-5.7730767069809103E-4</c:v>
                </c:pt>
                <c:pt idx="588" formatCode="General">
                  <c:v>-5.83420225261046E-4</c:v>
                </c:pt>
                <c:pt idx="589" formatCode="General">
                  <c:v>-5.8551682869286304E-4</c:v>
                </c:pt>
                <c:pt idx="590" formatCode="General">
                  <c:v>-5.8580923184568703E-4</c:v>
                </c:pt>
                <c:pt idx="591" formatCode="General">
                  <c:v>-5.8705351006582598E-4</c:v>
                </c:pt>
                <c:pt idx="592" formatCode="General">
                  <c:v>-5.7973489108615001E-4</c:v>
                </c:pt>
                <c:pt idx="593" formatCode="General">
                  <c:v>-5.7661829343112498E-4</c:v>
                </c:pt>
                <c:pt idx="594" formatCode="General">
                  <c:v>-5.7562594482528698E-4</c:v>
                </c:pt>
                <c:pt idx="595" formatCode="General">
                  <c:v>-5.8143864500026998E-4</c:v>
                </c:pt>
                <c:pt idx="596" formatCode="General">
                  <c:v>-5.7747044035821198E-4</c:v>
                </c:pt>
                <c:pt idx="597" formatCode="General">
                  <c:v>-5.7343217296848504E-4</c:v>
                </c:pt>
                <c:pt idx="598" formatCode="General">
                  <c:v>-5.78988819324203E-4</c:v>
                </c:pt>
                <c:pt idx="599" formatCode="General">
                  <c:v>-5.7182621061911698E-4</c:v>
                </c:pt>
                <c:pt idx="600" formatCode="General">
                  <c:v>-5.7443483831637798E-4</c:v>
                </c:pt>
                <c:pt idx="601" formatCode="General">
                  <c:v>-5.6787349017133797E-4</c:v>
                </c:pt>
                <c:pt idx="602" formatCode="General">
                  <c:v>-5.6848677711724999E-4</c:v>
                </c:pt>
                <c:pt idx="603" formatCode="General">
                  <c:v>-5.7080281647340497E-4</c:v>
                </c:pt>
                <c:pt idx="604" formatCode="General">
                  <c:v>-5.7349979122097003E-4</c:v>
                </c:pt>
                <c:pt idx="605" formatCode="General">
                  <c:v>-5.6387826159979605E-4</c:v>
                </c:pt>
                <c:pt idx="606" formatCode="General">
                  <c:v>-5.6883056845001903E-4</c:v>
                </c:pt>
                <c:pt idx="607" formatCode="General">
                  <c:v>-5.7014072756133595E-4</c:v>
                </c:pt>
                <c:pt idx="608" formatCode="General">
                  <c:v>-5.6777044289965304E-4</c:v>
                </c:pt>
                <c:pt idx="609" formatCode="General">
                  <c:v>-5.6785301194216004E-4</c:v>
                </c:pt>
                <c:pt idx="610" formatCode="General">
                  <c:v>-5.6163633520100705E-4</c:v>
                </c:pt>
                <c:pt idx="611" formatCode="General">
                  <c:v>-5.6385019585807701E-4</c:v>
                </c:pt>
                <c:pt idx="612" formatCode="General">
                  <c:v>-5.6608037461851704E-4</c:v>
                </c:pt>
                <c:pt idx="613" formatCode="General">
                  <c:v>-5.6160697796198004E-4</c:v>
                </c:pt>
                <c:pt idx="614" formatCode="General">
                  <c:v>-5.5872272652745104E-4</c:v>
                </c:pt>
                <c:pt idx="615" formatCode="General">
                  <c:v>-5.6209404633423199E-4</c:v>
                </c:pt>
                <c:pt idx="616" formatCode="General">
                  <c:v>-5.5728617605684905E-4</c:v>
                </c:pt>
                <c:pt idx="617" formatCode="General">
                  <c:v>-5.5586156346710701E-4</c:v>
                </c:pt>
                <c:pt idx="618" formatCode="General">
                  <c:v>-5.5586358011827902E-4</c:v>
                </c:pt>
                <c:pt idx="619" formatCode="General">
                  <c:v>-5.5530898422001703E-4</c:v>
                </c:pt>
                <c:pt idx="620" formatCode="General">
                  <c:v>-5.4731531205216898E-4</c:v>
                </c:pt>
                <c:pt idx="621" formatCode="General">
                  <c:v>-5.5279151194699897E-4</c:v>
                </c:pt>
                <c:pt idx="622" formatCode="General">
                  <c:v>-5.5105062718760597E-4</c:v>
                </c:pt>
                <c:pt idx="623" formatCode="General">
                  <c:v>-5.5334083820719098E-4</c:v>
                </c:pt>
                <c:pt idx="624" formatCode="General">
                  <c:v>-5.4763242684073695E-4</c:v>
                </c:pt>
                <c:pt idx="625" formatCode="General">
                  <c:v>-5.5445630636534004E-4</c:v>
                </c:pt>
                <c:pt idx="626" formatCode="General">
                  <c:v>-5.4497280202368804E-4</c:v>
                </c:pt>
                <c:pt idx="627" formatCode="General">
                  <c:v>-5.4500082985979104E-4</c:v>
                </c:pt>
                <c:pt idx="628" formatCode="General">
                  <c:v>-5.4408756411215202E-4</c:v>
                </c:pt>
                <c:pt idx="629" formatCode="General">
                  <c:v>-5.4941871937352004E-4</c:v>
                </c:pt>
                <c:pt idx="630" formatCode="General">
                  <c:v>-5.4654548288377599E-4</c:v>
                </c:pt>
                <c:pt idx="631" formatCode="General">
                  <c:v>-5.45288811131539E-4</c:v>
                </c:pt>
                <c:pt idx="632" formatCode="General">
                  <c:v>-5.4220690572178798E-4</c:v>
                </c:pt>
                <c:pt idx="633" formatCode="General">
                  <c:v>-5.4392391907916995E-4</c:v>
                </c:pt>
                <c:pt idx="634" formatCode="General">
                  <c:v>-5.4404613900620896E-4</c:v>
                </c:pt>
                <c:pt idx="635" formatCode="General">
                  <c:v>-5.3912183938183199E-4</c:v>
                </c:pt>
                <c:pt idx="636" formatCode="General">
                  <c:v>-5.4034740305045602E-4</c:v>
                </c:pt>
                <c:pt idx="637" formatCode="General">
                  <c:v>-5.4091427540747502E-4</c:v>
                </c:pt>
                <c:pt idx="638" formatCode="General">
                  <c:v>-5.3753283224076097E-4</c:v>
                </c:pt>
                <c:pt idx="639" formatCode="General">
                  <c:v>-5.3268665992634403E-4</c:v>
                </c:pt>
                <c:pt idx="640" formatCode="General">
                  <c:v>-5.3527596298574799E-4</c:v>
                </c:pt>
                <c:pt idx="641" formatCode="General">
                  <c:v>-5.315109492969E-4</c:v>
                </c:pt>
                <c:pt idx="642" formatCode="General">
                  <c:v>-5.3397951679198601E-4</c:v>
                </c:pt>
                <c:pt idx="643" formatCode="General">
                  <c:v>-5.3525205958045695E-4</c:v>
                </c:pt>
                <c:pt idx="644" formatCode="General">
                  <c:v>-5.3403143999800398E-4</c:v>
                </c:pt>
                <c:pt idx="645" formatCode="General">
                  <c:v>-5.2797523039200503E-4</c:v>
                </c:pt>
                <c:pt idx="646" formatCode="General">
                  <c:v>-5.3667637921754401E-4</c:v>
                </c:pt>
                <c:pt idx="647" formatCode="General">
                  <c:v>-5.3050218295093801E-4</c:v>
                </c:pt>
                <c:pt idx="648" formatCode="General">
                  <c:v>-5.3005673036306202E-4</c:v>
                </c:pt>
                <c:pt idx="649" formatCode="General">
                  <c:v>-5.3042419200574902E-4</c:v>
                </c:pt>
                <c:pt idx="650" formatCode="General">
                  <c:v>-5.2803686737360996E-4</c:v>
                </c:pt>
                <c:pt idx="651" formatCode="General">
                  <c:v>-5.2791474818900304E-4</c:v>
                </c:pt>
                <c:pt idx="652" formatCode="General">
                  <c:v>-5.27390549260805E-4</c:v>
                </c:pt>
                <c:pt idx="653" formatCode="General">
                  <c:v>-5.2856311085631199E-4</c:v>
                </c:pt>
                <c:pt idx="654" formatCode="General">
                  <c:v>-5.2320503678108404E-4</c:v>
                </c:pt>
                <c:pt idx="655" formatCode="General">
                  <c:v>-5.2534870491971703E-4</c:v>
                </c:pt>
                <c:pt idx="656" formatCode="General">
                  <c:v>-5.2177662115799304E-4</c:v>
                </c:pt>
                <c:pt idx="657" formatCode="General">
                  <c:v>-5.2539727487503304E-4</c:v>
                </c:pt>
                <c:pt idx="658" formatCode="General">
                  <c:v>-5.2448458919010196E-4</c:v>
                </c:pt>
                <c:pt idx="659" formatCode="General">
                  <c:v>-5.2020814235020701E-4</c:v>
                </c:pt>
                <c:pt idx="660" formatCode="General">
                  <c:v>-5.2715845305562395E-4</c:v>
                </c:pt>
                <c:pt idx="661" formatCode="General">
                  <c:v>-5.22196489020309E-4</c:v>
                </c:pt>
                <c:pt idx="662" formatCode="General">
                  <c:v>-5.2012378883561797E-4</c:v>
                </c:pt>
                <c:pt idx="663" formatCode="General">
                  <c:v>-5.2089652548099495E-4</c:v>
                </c:pt>
                <c:pt idx="664" formatCode="General">
                  <c:v>-5.1977450978084403E-4</c:v>
                </c:pt>
                <c:pt idx="665" formatCode="General">
                  <c:v>-5.1652690081573896E-4</c:v>
                </c:pt>
                <c:pt idx="666" formatCode="General">
                  <c:v>-5.2375136698732804E-4</c:v>
                </c:pt>
                <c:pt idx="667" formatCode="General">
                  <c:v>-5.1519199738570204E-4</c:v>
                </c:pt>
                <c:pt idx="668" formatCode="General">
                  <c:v>-5.11280407104983E-4</c:v>
                </c:pt>
                <c:pt idx="669" formatCode="General">
                  <c:v>-5.1587306854866297E-4</c:v>
                </c:pt>
                <c:pt idx="670" formatCode="General">
                  <c:v>-5.1459159672564503E-4</c:v>
                </c:pt>
                <c:pt idx="671" formatCode="General">
                  <c:v>-5.0625311675941097E-4</c:v>
                </c:pt>
                <c:pt idx="672" formatCode="General">
                  <c:v>-5.1282934139928397E-4</c:v>
                </c:pt>
                <c:pt idx="673" formatCode="General">
                  <c:v>-5.0722618902267495E-4</c:v>
                </c:pt>
                <c:pt idx="674" formatCode="General">
                  <c:v>-5.1144834999218103E-4</c:v>
                </c:pt>
                <c:pt idx="675" formatCode="General">
                  <c:v>-5.0987812837903295E-4</c:v>
                </c:pt>
                <c:pt idx="676" formatCode="General">
                  <c:v>-5.0741851252352995E-4</c:v>
                </c:pt>
                <c:pt idx="677" formatCode="General">
                  <c:v>-5.1601656792862004E-4</c:v>
                </c:pt>
                <c:pt idx="678" formatCode="General">
                  <c:v>-5.1316423997161602E-4</c:v>
                </c:pt>
                <c:pt idx="679" formatCode="General">
                  <c:v>-5.0661029759758904E-4</c:v>
                </c:pt>
                <c:pt idx="680" formatCode="General">
                  <c:v>-5.0808671646219105E-4</c:v>
                </c:pt>
                <c:pt idx="681" formatCode="General">
                  <c:v>-5.1034988975678605E-4</c:v>
                </c:pt>
                <c:pt idx="682" formatCode="General">
                  <c:v>-5.1320774839650797E-4</c:v>
                </c:pt>
                <c:pt idx="683" formatCode="General">
                  <c:v>-5.0329670601265402E-4</c:v>
                </c:pt>
                <c:pt idx="684" formatCode="General">
                  <c:v>-5.0781242947288505E-4</c:v>
                </c:pt>
                <c:pt idx="685" formatCode="General">
                  <c:v>-5.0743476375004104E-4</c:v>
                </c:pt>
                <c:pt idx="686" formatCode="General">
                  <c:v>-5.0255665912963003E-4</c:v>
                </c:pt>
                <c:pt idx="687" formatCode="General">
                  <c:v>-5.0621309100868999E-4</c:v>
                </c:pt>
                <c:pt idx="688" formatCode="General">
                  <c:v>-5.0946305246205904E-4</c:v>
                </c:pt>
                <c:pt idx="689" formatCode="General">
                  <c:v>-5.1506447340927497E-4</c:v>
                </c:pt>
                <c:pt idx="690" formatCode="General">
                  <c:v>-5.0322162592372701E-4</c:v>
                </c:pt>
                <c:pt idx="691" formatCode="General">
                  <c:v>-5.0661296414121395E-4</c:v>
                </c:pt>
                <c:pt idx="692" formatCode="General">
                  <c:v>-4.9967474553301496E-4</c:v>
                </c:pt>
                <c:pt idx="693" formatCode="General">
                  <c:v>-5.0334944464101004E-4</c:v>
                </c:pt>
                <c:pt idx="694" formatCode="General">
                  <c:v>-4.9516807219545799E-4</c:v>
                </c:pt>
                <c:pt idx="695" formatCode="General">
                  <c:v>-5.0360921803277296E-4</c:v>
                </c:pt>
                <c:pt idx="696" formatCode="General">
                  <c:v>-4.9727881582017702E-4</c:v>
                </c:pt>
                <c:pt idx="697" formatCode="General">
                  <c:v>-4.9923843671163804E-4</c:v>
                </c:pt>
                <c:pt idx="698" formatCode="General">
                  <c:v>-4.9781966658432304E-4</c:v>
                </c:pt>
                <c:pt idx="699" formatCode="General">
                  <c:v>-4.9614663002175898E-4</c:v>
                </c:pt>
                <c:pt idx="700" formatCode="General">
                  <c:v>-5.04678761728383E-4</c:v>
                </c:pt>
                <c:pt idx="701" formatCode="General">
                  <c:v>-4.9886076487145399E-4</c:v>
                </c:pt>
                <c:pt idx="702" formatCode="General">
                  <c:v>-4.9967189437434599E-4</c:v>
                </c:pt>
                <c:pt idx="703" formatCode="General">
                  <c:v>-5.0140511371177103E-4</c:v>
                </c:pt>
                <c:pt idx="704" formatCode="General">
                  <c:v>-5.0365283393711397E-4</c:v>
                </c:pt>
                <c:pt idx="705" formatCode="General">
                  <c:v>-4.9301670210175801E-4</c:v>
                </c:pt>
                <c:pt idx="706" formatCode="General">
                  <c:v>-5.0157771084374803E-4</c:v>
                </c:pt>
                <c:pt idx="707" formatCode="General">
                  <c:v>-4.9719650362211199E-4</c:v>
                </c:pt>
                <c:pt idx="708" formatCode="General">
                  <c:v>-4.9892123913150403E-4</c:v>
                </c:pt>
                <c:pt idx="709" formatCode="General">
                  <c:v>-4.9610882643045401E-4</c:v>
                </c:pt>
                <c:pt idx="710" formatCode="General">
                  <c:v>-4.98070003080622E-4</c:v>
                </c:pt>
                <c:pt idx="711" formatCode="General">
                  <c:v>-4.9663498076171005E-4</c:v>
                </c:pt>
                <c:pt idx="712" formatCode="General">
                  <c:v>-4.9772897071447995E-4</c:v>
                </c:pt>
                <c:pt idx="713" formatCode="General">
                  <c:v>-4.9136813821834297E-4</c:v>
                </c:pt>
                <c:pt idx="714" formatCode="General">
                  <c:v>-4.9242855313744497E-4</c:v>
                </c:pt>
                <c:pt idx="715" formatCode="General">
                  <c:v>-4.9169354632446404E-4</c:v>
                </c:pt>
                <c:pt idx="716" formatCode="General">
                  <c:v>-4.8915237297761404E-4</c:v>
                </c:pt>
                <c:pt idx="717" formatCode="General">
                  <c:v>-4.9111961363492199E-4</c:v>
                </c:pt>
                <c:pt idx="718" formatCode="General">
                  <c:v>-4.8783890366752703E-4</c:v>
                </c:pt>
                <c:pt idx="719" formatCode="General">
                  <c:v>-4.8877578816530797E-4</c:v>
                </c:pt>
                <c:pt idx="720" formatCode="General">
                  <c:v>-4.8895205698941098E-4</c:v>
                </c:pt>
                <c:pt idx="721" formatCode="General">
                  <c:v>-4.8441169420662699E-4</c:v>
                </c:pt>
                <c:pt idx="722" formatCode="General">
                  <c:v>-4.8576643293190099E-4</c:v>
                </c:pt>
                <c:pt idx="723" formatCode="General">
                  <c:v>-4.8920280577755904E-4</c:v>
                </c:pt>
                <c:pt idx="724" formatCode="General">
                  <c:v>-4.9570499226337002E-4</c:v>
                </c:pt>
                <c:pt idx="725" formatCode="General">
                  <c:v>-4.8413967228984702E-4</c:v>
                </c:pt>
                <c:pt idx="726" formatCode="General">
                  <c:v>-4.8432984278759598E-4</c:v>
                </c:pt>
                <c:pt idx="727" formatCode="General">
                  <c:v>-4.9479386191291104E-4</c:v>
                </c:pt>
                <c:pt idx="728" formatCode="General">
                  <c:v>-4.8296819367188898E-4</c:v>
                </c:pt>
                <c:pt idx="729" formatCode="General">
                  <c:v>-4.88138141708823E-4</c:v>
                </c:pt>
                <c:pt idx="730" formatCode="General">
                  <c:v>-4.8866716855257004E-4</c:v>
                </c:pt>
                <c:pt idx="731" formatCode="General">
                  <c:v>-4.8171247381114199E-4</c:v>
                </c:pt>
                <c:pt idx="732" formatCode="General">
                  <c:v>-4.8787640205540301E-4</c:v>
                </c:pt>
                <c:pt idx="733" formatCode="General">
                  <c:v>-4.8596404312810398E-4</c:v>
                </c:pt>
                <c:pt idx="734" formatCode="General">
                  <c:v>-4.8930573989215101E-4</c:v>
                </c:pt>
                <c:pt idx="735" formatCode="General">
                  <c:v>-4.8861718739009899E-4</c:v>
                </c:pt>
                <c:pt idx="736" formatCode="General">
                  <c:v>-4.8481067207456501E-4</c:v>
                </c:pt>
                <c:pt idx="737" formatCode="General">
                  <c:v>-4.8280672216994397E-4</c:v>
                </c:pt>
                <c:pt idx="738" formatCode="General">
                  <c:v>-4.79663578582796E-4</c:v>
                </c:pt>
                <c:pt idx="739" formatCode="General">
                  <c:v>-4.8621008009559199E-4</c:v>
                </c:pt>
                <c:pt idx="740" formatCode="General">
                  <c:v>-4.8522366372102699E-4</c:v>
                </c:pt>
                <c:pt idx="741" formatCode="General">
                  <c:v>-4.9060929745782999E-4</c:v>
                </c:pt>
                <c:pt idx="742" formatCode="General">
                  <c:v>-4.8476035443708899E-4</c:v>
                </c:pt>
                <c:pt idx="743" formatCode="General">
                  <c:v>-4.8266038776120898E-4</c:v>
                </c:pt>
                <c:pt idx="744" formatCode="General">
                  <c:v>-4.8251906032984701E-4</c:v>
                </c:pt>
                <c:pt idx="745" formatCode="General">
                  <c:v>-4.7516392172926699E-4</c:v>
                </c:pt>
                <c:pt idx="746" formatCode="General">
                  <c:v>-4.8443162474904998E-4</c:v>
                </c:pt>
                <c:pt idx="747" formatCode="General">
                  <c:v>-4.7896274091993899E-4</c:v>
                </c:pt>
                <c:pt idx="748" formatCode="General">
                  <c:v>-4.7606064788859899E-4</c:v>
                </c:pt>
                <c:pt idx="749" formatCode="General">
                  <c:v>-4.7732600651371598E-4</c:v>
                </c:pt>
                <c:pt idx="750" formatCode="General">
                  <c:v>-4.8005775689407301E-4</c:v>
                </c:pt>
                <c:pt idx="751" formatCode="General">
                  <c:v>-4.7420771785711401E-4</c:v>
                </c:pt>
                <c:pt idx="752" formatCode="General">
                  <c:v>-4.7710959661686298E-4</c:v>
                </c:pt>
                <c:pt idx="753" formatCode="General">
                  <c:v>-4.75439243265827E-4</c:v>
                </c:pt>
                <c:pt idx="754" formatCode="General">
                  <c:v>-4.7628775196322101E-4</c:v>
                </c:pt>
                <c:pt idx="755" formatCode="General">
                  <c:v>-4.7908594911449498E-4</c:v>
                </c:pt>
                <c:pt idx="756" formatCode="General">
                  <c:v>-4.79381253690538E-4</c:v>
                </c:pt>
                <c:pt idx="757" formatCode="General">
                  <c:v>-4.8415073233479001E-4</c:v>
                </c:pt>
                <c:pt idx="758" formatCode="General">
                  <c:v>-4.8089990169052999E-4</c:v>
                </c:pt>
                <c:pt idx="759" formatCode="General">
                  <c:v>-4.7473628952789598E-4</c:v>
                </c:pt>
                <c:pt idx="760" formatCode="General">
                  <c:v>-4.7106607524013001E-4</c:v>
                </c:pt>
                <c:pt idx="761" formatCode="General">
                  <c:v>-4.7788281534388199E-4</c:v>
                </c:pt>
                <c:pt idx="762" formatCode="General">
                  <c:v>-4.7789496800966502E-4</c:v>
                </c:pt>
                <c:pt idx="763" formatCode="General">
                  <c:v>-4.7631551001567102E-4</c:v>
                </c:pt>
                <c:pt idx="764" formatCode="General">
                  <c:v>-4.7756236482118499E-4</c:v>
                </c:pt>
                <c:pt idx="765" formatCode="General">
                  <c:v>-4.7200306190083101E-4</c:v>
                </c:pt>
                <c:pt idx="766" formatCode="General">
                  <c:v>-4.72438562453415E-4</c:v>
                </c:pt>
                <c:pt idx="767" formatCode="General">
                  <c:v>-4.7082202915193599E-4</c:v>
                </c:pt>
                <c:pt idx="768" formatCode="General">
                  <c:v>-4.6801096927097E-4</c:v>
                </c:pt>
                <c:pt idx="769" formatCode="General">
                  <c:v>-4.66031395812946E-4</c:v>
                </c:pt>
                <c:pt idx="770" formatCode="General">
                  <c:v>-4.7373024164217503E-4</c:v>
                </c:pt>
                <c:pt idx="771" formatCode="General">
                  <c:v>-4.7863723013696397E-4</c:v>
                </c:pt>
                <c:pt idx="772" formatCode="General">
                  <c:v>-4.7259906647419901E-4</c:v>
                </c:pt>
                <c:pt idx="773" formatCode="General">
                  <c:v>-4.76291858896721E-4</c:v>
                </c:pt>
                <c:pt idx="774" formatCode="General">
                  <c:v>-4.7058810705786098E-4</c:v>
                </c:pt>
                <c:pt idx="775" formatCode="General">
                  <c:v>-4.71096560758568E-4</c:v>
                </c:pt>
                <c:pt idx="776" formatCode="General">
                  <c:v>-4.6918294931891803E-4</c:v>
                </c:pt>
                <c:pt idx="777" formatCode="General">
                  <c:v>-4.6926304066485298E-4</c:v>
                </c:pt>
                <c:pt idx="778" formatCode="General">
                  <c:v>-4.6796185071783198E-4</c:v>
                </c:pt>
                <c:pt idx="779" formatCode="General">
                  <c:v>-4.7513082878806702E-4</c:v>
                </c:pt>
                <c:pt idx="780" formatCode="General">
                  <c:v>-4.6672349475676599E-4</c:v>
                </c:pt>
                <c:pt idx="781" formatCode="General">
                  <c:v>-4.7127659988075799E-4</c:v>
                </c:pt>
                <c:pt idx="782" formatCode="General">
                  <c:v>-4.6590137143096298E-4</c:v>
                </c:pt>
                <c:pt idx="783" formatCode="General">
                  <c:v>-4.6772771036213302E-4</c:v>
                </c:pt>
                <c:pt idx="784" formatCode="General">
                  <c:v>-4.68700480127737E-4</c:v>
                </c:pt>
                <c:pt idx="785" formatCode="General">
                  <c:v>-4.6829124980612399E-4</c:v>
                </c:pt>
                <c:pt idx="786" formatCode="General">
                  <c:v>-4.6360534160522102E-4</c:v>
                </c:pt>
                <c:pt idx="787" formatCode="General">
                  <c:v>-4.6327335427934397E-4</c:v>
                </c:pt>
                <c:pt idx="788" formatCode="General">
                  <c:v>-4.6938587102571998E-4</c:v>
                </c:pt>
                <c:pt idx="789" formatCode="General">
                  <c:v>-4.7082493453731402E-4</c:v>
                </c:pt>
                <c:pt idx="790" formatCode="General">
                  <c:v>-4.6580557773301802E-4</c:v>
                </c:pt>
                <c:pt idx="791" formatCode="General">
                  <c:v>-4.68504991035994E-4</c:v>
                </c:pt>
                <c:pt idx="792" formatCode="General">
                  <c:v>-4.6304298620999999E-4</c:v>
                </c:pt>
                <c:pt idx="793" formatCode="General">
                  <c:v>-4.66833244572578E-4</c:v>
                </c:pt>
                <c:pt idx="794" formatCode="General">
                  <c:v>-4.64012413074327E-4</c:v>
                </c:pt>
                <c:pt idx="795" formatCode="General">
                  <c:v>-4.6753693919716601E-4</c:v>
                </c:pt>
                <c:pt idx="796" formatCode="General">
                  <c:v>-4.65432840885214E-4</c:v>
                </c:pt>
                <c:pt idx="797" formatCode="General">
                  <c:v>-4.6617489891847701E-4</c:v>
                </c:pt>
                <c:pt idx="798" formatCode="General">
                  <c:v>-4.6588892413741001E-4</c:v>
                </c:pt>
                <c:pt idx="799" formatCode="General">
                  <c:v>-4.6470082882280799E-4</c:v>
                </c:pt>
                <c:pt idx="800" formatCode="General">
                  <c:v>-4.6259970456739602E-4</c:v>
                </c:pt>
                <c:pt idx="801" formatCode="General">
                  <c:v>-4.6377585110966098E-4</c:v>
                </c:pt>
                <c:pt idx="802" formatCode="General">
                  <c:v>-4.6009947006613202E-4</c:v>
                </c:pt>
                <c:pt idx="803" formatCode="General">
                  <c:v>-4.6310901841864E-4</c:v>
                </c:pt>
                <c:pt idx="804" formatCode="General">
                  <c:v>-4.60475866047585E-4</c:v>
                </c:pt>
                <c:pt idx="805" formatCode="General">
                  <c:v>-4.5691103346277802E-4</c:v>
                </c:pt>
                <c:pt idx="806" formatCode="General">
                  <c:v>-4.6183835033299997E-4</c:v>
                </c:pt>
                <c:pt idx="807" formatCode="General">
                  <c:v>-4.5750303320729699E-4</c:v>
                </c:pt>
                <c:pt idx="808" formatCode="General">
                  <c:v>-4.6409757390786401E-4</c:v>
                </c:pt>
                <c:pt idx="809" formatCode="General">
                  <c:v>-4.5932382411468598E-4</c:v>
                </c:pt>
                <c:pt idx="810" formatCode="General">
                  <c:v>-4.6177239426309997E-4</c:v>
                </c:pt>
                <c:pt idx="811" formatCode="General">
                  <c:v>-4.6262085810992601E-4</c:v>
                </c:pt>
                <c:pt idx="812" formatCode="General">
                  <c:v>-4.6021539630709802E-4</c:v>
                </c:pt>
                <c:pt idx="813" formatCode="General">
                  <c:v>-4.6202449590095898E-4</c:v>
                </c:pt>
                <c:pt idx="814" formatCode="General">
                  <c:v>-4.55049065660341E-4</c:v>
                </c:pt>
                <c:pt idx="815" formatCode="General">
                  <c:v>-4.5401131705571403E-4</c:v>
                </c:pt>
                <c:pt idx="816" formatCode="General">
                  <c:v>-4.5880208965601603E-4</c:v>
                </c:pt>
                <c:pt idx="817" formatCode="General">
                  <c:v>-4.5792836120349498E-4</c:v>
                </c:pt>
                <c:pt idx="818" formatCode="General">
                  <c:v>-4.63126287564368E-4</c:v>
                </c:pt>
                <c:pt idx="819" formatCode="General">
                  <c:v>-4.5831480162109402E-4</c:v>
                </c:pt>
                <c:pt idx="820" formatCode="General">
                  <c:v>-4.5788576076379999E-4</c:v>
                </c:pt>
                <c:pt idx="821" formatCode="General">
                  <c:v>-4.5885042689586801E-4</c:v>
                </c:pt>
                <c:pt idx="822" formatCode="General">
                  <c:v>-4.56946961167289E-4</c:v>
                </c:pt>
                <c:pt idx="823" formatCode="General">
                  <c:v>-4.52770240975148E-4</c:v>
                </c:pt>
                <c:pt idx="824" formatCode="General">
                  <c:v>-4.5610198769723101E-4</c:v>
                </c:pt>
                <c:pt idx="825" formatCode="General">
                  <c:v>-4.5311223765702501E-4</c:v>
                </c:pt>
                <c:pt idx="826" formatCode="General">
                  <c:v>-4.5275433232057398E-4</c:v>
                </c:pt>
                <c:pt idx="827" formatCode="General">
                  <c:v>-4.5287689691721601E-4</c:v>
                </c:pt>
                <c:pt idx="828" formatCode="General">
                  <c:v>-4.5199917204709198E-4</c:v>
                </c:pt>
                <c:pt idx="829" formatCode="General">
                  <c:v>-4.5295373834900902E-4</c:v>
                </c:pt>
                <c:pt idx="830" formatCode="General">
                  <c:v>-4.5805469874855902E-4</c:v>
                </c:pt>
                <c:pt idx="831" formatCode="General">
                  <c:v>-4.48849017343808E-4</c:v>
                </c:pt>
                <c:pt idx="832" formatCode="General">
                  <c:v>-4.5311401879167998E-4</c:v>
                </c:pt>
                <c:pt idx="833" formatCode="General">
                  <c:v>-4.4746586457168299E-4</c:v>
                </c:pt>
                <c:pt idx="834" formatCode="General">
                  <c:v>-4.50531752553732E-4</c:v>
                </c:pt>
                <c:pt idx="835" formatCode="General">
                  <c:v>-4.5282449198556898E-4</c:v>
                </c:pt>
                <c:pt idx="836" formatCode="General">
                  <c:v>-4.5496485681548703E-4</c:v>
                </c:pt>
                <c:pt idx="837" formatCode="General">
                  <c:v>-4.5168078730183401E-4</c:v>
                </c:pt>
                <c:pt idx="838" formatCode="General">
                  <c:v>-4.5045866022351203E-4</c:v>
                </c:pt>
                <c:pt idx="839" formatCode="General">
                  <c:v>-4.5099150933206598E-4</c:v>
                </c:pt>
                <c:pt idx="840" formatCode="General">
                  <c:v>-4.5141098968514901E-4</c:v>
                </c:pt>
                <c:pt idx="841" formatCode="General">
                  <c:v>-4.4946299570852998E-4</c:v>
                </c:pt>
                <c:pt idx="842" formatCode="General">
                  <c:v>-4.5297966306199501E-4</c:v>
                </c:pt>
                <c:pt idx="843" formatCode="General">
                  <c:v>-4.5386311615942598E-4</c:v>
                </c:pt>
                <c:pt idx="844" formatCode="General">
                  <c:v>-4.5166730742107199E-4</c:v>
                </c:pt>
                <c:pt idx="845" formatCode="General">
                  <c:v>-4.4696163192822801E-4</c:v>
                </c:pt>
                <c:pt idx="846" formatCode="General">
                  <c:v>-4.5164483072546798E-4</c:v>
                </c:pt>
                <c:pt idx="847" formatCode="General">
                  <c:v>-4.54695442182686E-4</c:v>
                </c:pt>
                <c:pt idx="848" formatCode="General">
                  <c:v>-4.4722471039182102E-4</c:v>
                </c:pt>
                <c:pt idx="849" formatCode="General">
                  <c:v>-4.4582284899934502E-4</c:v>
                </c:pt>
                <c:pt idx="850" formatCode="General">
                  <c:v>-4.4715229888130298E-4</c:v>
                </c:pt>
                <c:pt idx="851" formatCode="General">
                  <c:v>-4.4733738374136401E-4</c:v>
                </c:pt>
                <c:pt idx="852" formatCode="General">
                  <c:v>-4.4665886307750601E-4</c:v>
                </c:pt>
                <c:pt idx="853" formatCode="General">
                  <c:v>-4.4654710621427299E-4</c:v>
                </c:pt>
                <c:pt idx="854" formatCode="General">
                  <c:v>-4.4559669974855899E-4</c:v>
                </c:pt>
                <c:pt idx="855" formatCode="General">
                  <c:v>-4.4587442938147397E-4</c:v>
                </c:pt>
                <c:pt idx="856" formatCode="General">
                  <c:v>-4.45340185929348E-4</c:v>
                </c:pt>
                <c:pt idx="857" formatCode="General">
                  <c:v>-4.4959557847792399E-4</c:v>
                </c:pt>
                <c:pt idx="858" formatCode="General">
                  <c:v>-4.4672185602472601E-4</c:v>
                </c:pt>
                <c:pt idx="859" formatCode="General">
                  <c:v>-4.4074928650679598E-4</c:v>
                </c:pt>
                <c:pt idx="860" formatCode="General">
                  <c:v>-4.4679364035652103E-4</c:v>
                </c:pt>
                <c:pt idx="861" formatCode="General">
                  <c:v>-4.4606252535910198E-4</c:v>
                </c:pt>
                <c:pt idx="862" formatCode="General">
                  <c:v>-4.5135353218205801E-4</c:v>
                </c:pt>
                <c:pt idx="863" formatCode="General">
                  <c:v>-4.3994755714130699E-4</c:v>
                </c:pt>
                <c:pt idx="864" formatCode="General">
                  <c:v>-4.4350814925826299E-4</c:v>
                </c:pt>
                <c:pt idx="865" formatCode="General">
                  <c:v>-4.4692506916080001E-4</c:v>
                </c:pt>
                <c:pt idx="866" formatCode="General">
                  <c:v>-4.4554842642149201E-4</c:v>
                </c:pt>
                <c:pt idx="867" formatCode="General">
                  <c:v>-4.4589837631060298E-4</c:v>
                </c:pt>
                <c:pt idx="868" formatCode="General">
                  <c:v>-4.5081600217174698E-4</c:v>
                </c:pt>
                <c:pt idx="869" formatCode="General">
                  <c:v>-4.3869728570755298E-4</c:v>
                </c:pt>
                <c:pt idx="870" formatCode="General">
                  <c:v>-4.4414087479080998E-4</c:v>
                </c:pt>
                <c:pt idx="871" formatCode="General">
                  <c:v>-4.4385501417757703E-4</c:v>
                </c:pt>
                <c:pt idx="872" formatCode="General">
                  <c:v>-4.4402524235826298E-4</c:v>
                </c:pt>
                <c:pt idx="873" formatCode="General">
                  <c:v>-4.4626279015218202E-4</c:v>
                </c:pt>
                <c:pt idx="874" formatCode="General">
                  <c:v>-4.4027668951654398E-4</c:v>
                </c:pt>
                <c:pt idx="875" formatCode="General">
                  <c:v>-4.4500411087234297E-4</c:v>
                </c:pt>
                <c:pt idx="876" formatCode="General">
                  <c:v>-4.4102598659653299E-4</c:v>
                </c:pt>
                <c:pt idx="877" formatCode="General">
                  <c:v>-4.3859911666299602E-4</c:v>
                </c:pt>
                <c:pt idx="878" formatCode="General">
                  <c:v>-4.4517792480211699E-4</c:v>
                </c:pt>
                <c:pt idx="879" formatCode="General">
                  <c:v>-4.3918432806503398E-4</c:v>
                </c:pt>
                <c:pt idx="880" formatCode="General">
                  <c:v>-4.3878028004989299E-4</c:v>
                </c:pt>
                <c:pt idx="881" formatCode="General">
                  <c:v>-4.4561235399474201E-4</c:v>
                </c:pt>
                <c:pt idx="882" formatCode="General">
                  <c:v>-4.4745107766395E-4</c:v>
                </c:pt>
                <c:pt idx="883" formatCode="General">
                  <c:v>-4.3870916015630501E-4</c:v>
                </c:pt>
                <c:pt idx="884" formatCode="General">
                  <c:v>-4.40659165441086E-4</c:v>
                </c:pt>
                <c:pt idx="885" formatCode="General">
                  <c:v>-4.34559032980039E-4</c:v>
                </c:pt>
                <c:pt idx="886" formatCode="General">
                  <c:v>-4.4867900268970101E-4</c:v>
                </c:pt>
                <c:pt idx="887" formatCode="General">
                  <c:v>-4.4242923554484197E-4</c:v>
                </c:pt>
                <c:pt idx="888" formatCode="General">
                  <c:v>-4.3368990110159798E-4</c:v>
                </c:pt>
                <c:pt idx="889" formatCode="General">
                  <c:v>-4.4062854103242598E-4</c:v>
                </c:pt>
                <c:pt idx="890" formatCode="General">
                  <c:v>-4.43984576855597E-4</c:v>
                </c:pt>
                <c:pt idx="891" formatCode="General">
                  <c:v>-4.3912140825823001E-4</c:v>
                </c:pt>
                <c:pt idx="892" formatCode="General">
                  <c:v>-4.4034918863193498E-4</c:v>
                </c:pt>
                <c:pt idx="893" formatCode="General">
                  <c:v>-4.3979183263982003E-4</c:v>
                </c:pt>
                <c:pt idx="894" formatCode="General">
                  <c:v>-4.4508429549437202E-4</c:v>
                </c:pt>
                <c:pt idx="895" formatCode="General">
                  <c:v>-4.4480792318756402E-4</c:v>
                </c:pt>
                <c:pt idx="896" formatCode="General">
                  <c:v>-4.42489297380666E-4</c:v>
                </c:pt>
                <c:pt idx="897" formatCode="General">
                  <c:v>-4.3513111401711498E-4</c:v>
                </c:pt>
                <c:pt idx="898" formatCode="General">
                  <c:v>-4.44152534375913E-4</c:v>
                </c:pt>
                <c:pt idx="899" formatCode="General">
                  <c:v>-4.4580223006645902E-4</c:v>
                </c:pt>
                <c:pt idx="900" formatCode="General">
                  <c:v>-4.3467020885918701E-4</c:v>
                </c:pt>
                <c:pt idx="901" formatCode="General">
                  <c:v>-4.3116162181979401E-4</c:v>
                </c:pt>
                <c:pt idx="902" formatCode="General">
                  <c:v>-4.3606738830127199E-4</c:v>
                </c:pt>
                <c:pt idx="903" formatCode="General">
                  <c:v>-4.3579754228256301E-4</c:v>
                </c:pt>
                <c:pt idx="904" formatCode="General">
                  <c:v>-4.3996157461598999E-4</c:v>
                </c:pt>
                <c:pt idx="905" formatCode="General">
                  <c:v>-4.3528956380150001E-4</c:v>
                </c:pt>
                <c:pt idx="906" formatCode="General">
                  <c:v>-4.3907265961327902E-4</c:v>
                </c:pt>
                <c:pt idx="907" formatCode="General">
                  <c:v>-4.3431405881011698E-4</c:v>
                </c:pt>
                <c:pt idx="908" formatCode="General">
                  <c:v>-4.3283372842663301E-4</c:v>
                </c:pt>
                <c:pt idx="909" formatCode="General">
                  <c:v>-4.3875008759706199E-4</c:v>
                </c:pt>
                <c:pt idx="910" formatCode="General">
                  <c:v>-4.3830301163666301E-4</c:v>
                </c:pt>
                <c:pt idx="911" formatCode="General">
                  <c:v>-4.4012228016159101E-4</c:v>
                </c:pt>
                <c:pt idx="912" formatCode="General">
                  <c:v>-4.3487525495588202E-4</c:v>
                </c:pt>
                <c:pt idx="913" formatCode="General">
                  <c:v>-4.3354444963679899E-4</c:v>
                </c:pt>
                <c:pt idx="914" formatCode="General">
                  <c:v>-4.3879057602354298E-4</c:v>
                </c:pt>
                <c:pt idx="915" formatCode="General">
                  <c:v>-4.3268752527470401E-4</c:v>
                </c:pt>
                <c:pt idx="916" formatCode="General">
                  <c:v>-4.3300001897624002E-4</c:v>
                </c:pt>
                <c:pt idx="917" formatCode="General">
                  <c:v>-4.3516433397234E-4</c:v>
                </c:pt>
                <c:pt idx="918" formatCode="General">
                  <c:v>-4.2983367296357898E-4</c:v>
                </c:pt>
                <c:pt idx="919" formatCode="General">
                  <c:v>-4.3196815346396497E-4</c:v>
                </c:pt>
                <c:pt idx="920" formatCode="General">
                  <c:v>-4.27351907586993E-4</c:v>
                </c:pt>
                <c:pt idx="921" formatCode="General">
                  <c:v>-4.3391631308895299E-4</c:v>
                </c:pt>
                <c:pt idx="922" formatCode="General">
                  <c:v>-4.3828919334933699E-4</c:v>
                </c:pt>
                <c:pt idx="923" formatCode="General">
                  <c:v>-4.3465842414344301E-4</c:v>
                </c:pt>
                <c:pt idx="924" formatCode="General">
                  <c:v>-4.3561977612571702E-4</c:v>
                </c:pt>
                <c:pt idx="925" formatCode="General">
                  <c:v>-4.3409161382961702E-4</c:v>
                </c:pt>
                <c:pt idx="926" formatCode="General">
                  <c:v>-4.3171691243411103E-4</c:v>
                </c:pt>
                <c:pt idx="927" formatCode="General">
                  <c:v>-4.3167129343706599E-4</c:v>
                </c:pt>
                <c:pt idx="928" formatCode="General">
                  <c:v>-4.3503996266576001E-4</c:v>
                </c:pt>
                <c:pt idx="929" formatCode="General">
                  <c:v>-4.3211802770607598E-4</c:v>
                </c:pt>
                <c:pt idx="930" formatCode="General">
                  <c:v>-4.3028119187664898E-4</c:v>
                </c:pt>
                <c:pt idx="931" formatCode="General">
                  <c:v>-4.30698453434842E-4</c:v>
                </c:pt>
                <c:pt idx="932" formatCode="General">
                  <c:v>-4.35592777847442E-4</c:v>
                </c:pt>
                <c:pt idx="933" formatCode="General">
                  <c:v>-4.2713107784760101E-4</c:v>
                </c:pt>
                <c:pt idx="934" formatCode="General">
                  <c:v>-4.40454319914299E-4</c:v>
                </c:pt>
                <c:pt idx="935" formatCode="General">
                  <c:v>-4.3280077054016401E-4</c:v>
                </c:pt>
                <c:pt idx="936" formatCode="General">
                  <c:v>-4.3217620952444699E-4</c:v>
                </c:pt>
                <c:pt idx="937" formatCode="General">
                  <c:v>-4.3296960204217101E-4</c:v>
                </c:pt>
                <c:pt idx="938" formatCode="General">
                  <c:v>-4.3037744828360302E-4</c:v>
                </c:pt>
                <c:pt idx="939" formatCode="General">
                  <c:v>-4.3543238428461203E-4</c:v>
                </c:pt>
                <c:pt idx="940" formatCode="General">
                  <c:v>-4.2860054244025998E-4</c:v>
                </c:pt>
                <c:pt idx="941" formatCode="General">
                  <c:v>-4.34367414058939E-4</c:v>
                </c:pt>
                <c:pt idx="942" formatCode="General">
                  <c:v>-4.2577279275323999E-4</c:v>
                </c:pt>
                <c:pt idx="943" formatCode="General">
                  <c:v>-4.29682894406453E-4</c:v>
                </c:pt>
                <c:pt idx="944" formatCode="General">
                  <c:v>-4.2304725269613601E-4</c:v>
                </c:pt>
                <c:pt idx="945" formatCode="General">
                  <c:v>-4.3391841736570102E-4</c:v>
                </c:pt>
                <c:pt idx="946" formatCode="General">
                  <c:v>-4.3230399861646798E-4</c:v>
                </c:pt>
                <c:pt idx="947" formatCode="General">
                  <c:v>-4.2826680502619898E-4</c:v>
                </c:pt>
                <c:pt idx="948" formatCode="General">
                  <c:v>-4.2252549494014799E-4</c:v>
                </c:pt>
                <c:pt idx="949" formatCode="General">
                  <c:v>-4.2469350726619202E-4</c:v>
                </c:pt>
                <c:pt idx="950" formatCode="General">
                  <c:v>-4.2675166927091902E-4</c:v>
                </c:pt>
                <c:pt idx="951" formatCode="General">
                  <c:v>-4.30795483372491E-4</c:v>
                </c:pt>
                <c:pt idx="952" formatCode="General">
                  <c:v>-4.2758377836446402E-4</c:v>
                </c:pt>
                <c:pt idx="953" formatCode="General">
                  <c:v>-4.2858718541742802E-4</c:v>
                </c:pt>
                <c:pt idx="954" formatCode="General">
                  <c:v>-4.2626618160226601E-4</c:v>
                </c:pt>
                <c:pt idx="955" formatCode="General">
                  <c:v>-4.2528380707384101E-4</c:v>
                </c:pt>
                <c:pt idx="956" formatCode="General">
                  <c:v>-4.2813062033219998E-4</c:v>
                </c:pt>
                <c:pt idx="957" formatCode="General">
                  <c:v>-4.2709292638305301E-4</c:v>
                </c:pt>
                <c:pt idx="958" formatCode="General">
                  <c:v>-4.2478517712998999E-4</c:v>
                </c:pt>
                <c:pt idx="959" formatCode="General">
                  <c:v>-4.2800017733240798E-4</c:v>
                </c:pt>
                <c:pt idx="960" formatCode="General">
                  <c:v>-4.24474202709735E-4</c:v>
                </c:pt>
                <c:pt idx="961" formatCode="General">
                  <c:v>-4.2592287560317402E-4</c:v>
                </c:pt>
                <c:pt idx="962" formatCode="General">
                  <c:v>-4.3161484973340802E-4</c:v>
                </c:pt>
                <c:pt idx="963" formatCode="General">
                  <c:v>-4.2473907713785799E-4</c:v>
                </c:pt>
                <c:pt idx="964" formatCode="General">
                  <c:v>-4.3197974668718401E-4</c:v>
                </c:pt>
                <c:pt idx="965" formatCode="General">
                  <c:v>-4.2355594918686999E-4</c:v>
                </c:pt>
                <c:pt idx="966" formatCode="General">
                  <c:v>-4.31170848515114E-4</c:v>
                </c:pt>
                <c:pt idx="967" formatCode="General">
                  <c:v>-4.2778205506139298E-4</c:v>
                </c:pt>
                <c:pt idx="968" formatCode="General">
                  <c:v>-4.2488775380289298E-4</c:v>
                </c:pt>
                <c:pt idx="969" formatCode="General">
                  <c:v>-4.3016021198185602E-4</c:v>
                </c:pt>
                <c:pt idx="970" formatCode="General">
                  <c:v>-4.2688274669351503E-4</c:v>
                </c:pt>
                <c:pt idx="971" formatCode="General">
                  <c:v>-4.2157873638368101E-4</c:v>
                </c:pt>
                <c:pt idx="972" formatCode="General">
                  <c:v>-4.3461521433674102E-4</c:v>
                </c:pt>
                <c:pt idx="973" formatCode="General">
                  <c:v>-4.2881525654004499E-4</c:v>
                </c:pt>
                <c:pt idx="974" formatCode="General">
                  <c:v>-4.2703112604350498E-4</c:v>
                </c:pt>
                <c:pt idx="975" formatCode="General">
                  <c:v>-4.20628261959087E-4</c:v>
                </c:pt>
                <c:pt idx="976" formatCode="General">
                  <c:v>-4.2385614325076001E-4</c:v>
                </c:pt>
                <c:pt idx="977" formatCode="General">
                  <c:v>-4.2454494634619998E-4</c:v>
                </c:pt>
                <c:pt idx="978" formatCode="General">
                  <c:v>-4.2178978546334801E-4</c:v>
                </c:pt>
                <c:pt idx="979" formatCode="General">
                  <c:v>-4.2274934142058499E-4</c:v>
                </c:pt>
                <c:pt idx="980" formatCode="General">
                  <c:v>-4.1875036469568301E-4</c:v>
                </c:pt>
                <c:pt idx="981" formatCode="General">
                  <c:v>-4.2313090072684101E-4</c:v>
                </c:pt>
                <c:pt idx="982" formatCode="General">
                  <c:v>-4.2016891460712501E-4</c:v>
                </c:pt>
                <c:pt idx="983" formatCode="General">
                  <c:v>-4.2485061041366102E-4</c:v>
                </c:pt>
                <c:pt idx="984" formatCode="General">
                  <c:v>-4.2004047708601799E-4</c:v>
                </c:pt>
                <c:pt idx="985" formatCode="General">
                  <c:v>-4.1580454148056598E-4</c:v>
                </c:pt>
                <c:pt idx="986" formatCode="General">
                  <c:v>-4.2163887437753398E-4</c:v>
                </c:pt>
                <c:pt idx="987" formatCode="General">
                  <c:v>-4.22873199241492E-4</c:v>
                </c:pt>
                <c:pt idx="988" formatCode="General">
                  <c:v>-4.2191473019832798E-4</c:v>
                </c:pt>
                <c:pt idx="989" formatCode="General">
                  <c:v>-4.1758094575483699E-4</c:v>
                </c:pt>
                <c:pt idx="990" formatCode="General">
                  <c:v>-4.2834947259110098E-4</c:v>
                </c:pt>
                <c:pt idx="991" formatCode="General">
                  <c:v>-4.1283227841706102E-4</c:v>
                </c:pt>
                <c:pt idx="992" formatCode="General">
                  <c:v>-4.2493171716369098E-4</c:v>
                </c:pt>
                <c:pt idx="993" formatCode="General">
                  <c:v>-4.2519902238634199E-4</c:v>
                </c:pt>
                <c:pt idx="994" formatCode="General">
                  <c:v>-4.2233232598542402E-4</c:v>
                </c:pt>
                <c:pt idx="995" formatCode="General">
                  <c:v>-4.1482738876215099E-4</c:v>
                </c:pt>
                <c:pt idx="996" formatCode="General">
                  <c:v>-4.1908453180038098E-4</c:v>
                </c:pt>
                <c:pt idx="997" formatCode="General">
                  <c:v>-4.17601263616465E-4</c:v>
                </c:pt>
                <c:pt idx="998" formatCode="General">
                  <c:v>-4.1751420721613202E-4</c:v>
                </c:pt>
                <c:pt idx="999" formatCode="General">
                  <c:v>-4.1681894995260899E-4</c:v>
                </c:pt>
                <c:pt idx="1000" formatCode="General">
                  <c:v>-4.1697131290536701E-4</c:v>
                </c:pt>
                <c:pt idx="1001" formatCode="General">
                  <c:v>-4.1133506963707403E-4</c:v>
                </c:pt>
                <c:pt idx="1002" formatCode="General">
                  <c:v>-4.2251052711323199E-4</c:v>
                </c:pt>
                <c:pt idx="1003" formatCode="General">
                  <c:v>-4.1852708587567801E-4</c:v>
                </c:pt>
                <c:pt idx="1004" formatCode="General">
                  <c:v>-4.2113659876854903E-4</c:v>
                </c:pt>
                <c:pt idx="1005" formatCode="General">
                  <c:v>-4.1658157715755999E-4</c:v>
                </c:pt>
                <c:pt idx="1006" formatCode="General">
                  <c:v>-4.2082428364047502E-4</c:v>
                </c:pt>
                <c:pt idx="1007" formatCode="General">
                  <c:v>-4.1658119788654999E-4</c:v>
                </c:pt>
                <c:pt idx="1008" formatCode="General">
                  <c:v>-4.11572811793044E-4</c:v>
                </c:pt>
                <c:pt idx="1009" formatCode="General">
                  <c:v>-4.1547483877041498E-4</c:v>
                </c:pt>
                <c:pt idx="1010" formatCode="General">
                  <c:v>-4.2102751521374301E-4</c:v>
                </c:pt>
                <c:pt idx="1011" formatCode="General">
                  <c:v>-4.2677049912327898E-4</c:v>
                </c:pt>
                <c:pt idx="1012" formatCode="General">
                  <c:v>-4.1200504109729398E-4</c:v>
                </c:pt>
                <c:pt idx="1013" formatCode="General">
                  <c:v>-4.2455494473450103E-4</c:v>
                </c:pt>
                <c:pt idx="1014" formatCode="General">
                  <c:v>-4.1406345069349901E-4</c:v>
                </c:pt>
                <c:pt idx="1015" formatCode="General">
                  <c:v>-4.1585120649327703E-4</c:v>
                </c:pt>
                <c:pt idx="1016" formatCode="General">
                  <c:v>-4.1768584411898499E-4</c:v>
                </c:pt>
                <c:pt idx="1017" formatCode="General">
                  <c:v>-4.17289899001752E-4</c:v>
                </c:pt>
                <c:pt idx="1018" formatCode="General">
                  <c:v>-4.1728495920295602E-4</c:v>
                </c:pt>
                <c:pt idx="1019" formatCode="General">
                  <c:v>-4.1372661795200001E-4</c:v>
                </c:pt>
                <c:pt idx="1020" formatCode="General">
                  <c:v>-4.27106837683321E-4</c:v>
                </c:pt>
                <c:pt idx="1021" formatCode="General">
                  <c:v>-4.1850436619602298E-4</c:v>
                </c:pt>
                <c:pt idx="1022" formatCode="General">
                  <c:v>-4.1587612628781102E-4</c:v>
                </c:pt>
                <c:pt idx="1023" formatCode="General">
                  <c:v>-4.18287725010584E-4</c:v>
                </c:pt>
                <c:pt idx="1024" formatCode="General">
                  <c:v>-4.1438538583423698E-4</c:v>
                </c:pt>
                <c:pt idx="1025" formatCode="General">
                  <c:v>-4.2137963013975103E-4</c:v>
                </c:pt>
                <c:pt idx="1026" formatCode="General">
                  <c:v>-4.1208489640132899E-4</c:v>
                </c:pt>
                <c:pt idx="1027" formatCode="General">
                  <c:v>-4.2200184999497699E-4</c:v>
                </c:pt>
                <c:pt idx="1028" formatCode="General">
                  <c:v>-4.1711378058517797E-4</c:v>
                </c:pt>
                <c:pt idx="1029" formatCode="General">
                  <c:v>-4.1465301883044303E-4</c:v>
                </c:pt>
                <c:pt idx="1030" formatCode="General">
                  <c:v>-4.1772442669860301E-4</c:v>
                </c:pt>
                <c:pt idx="1031" formatCode="General">
                  <c:v>-4.1620679055616601E-4</c:v>
                </c:pt>
                <c:pt idx="1032" formatCode="General">
                  <c:v>-4.1746242486220998E-4</c:v>
                </c:pt>
                <c:pt idx="1033" formatCode="General">
                  <c:v>-4.1631713226646002E-4</c:v>
                </c:pt>
                <c:pt idx="1034" formatCode="General">
                  <c:v>-4.0825473753491903E-4</c:v>
                </c:pt>
                <c:pt idx="1035" formatCode="General">
                  <c:v>-4.2017987153488101E-4</c:v>
                </c:pt>
                <c:pt idx="1036" formatCode="General">
                  <c:v>-4.1467146710369999E-4</c:v>
                </c:pt>
                <c:pt idx="1037" formatCode="General">
                  <c:v>-4.1376610694587401E-4</c:v>
                </c:pt>
                <c:pt idx="1038" formatCode="General">
                  <c:v>-4.0965044415127198E-4</c:v>
                </c:pt>
                <c:pt idx="1039" formatCode="General">
                  <c:v>-4.13127362768669E-4</c:v>
                </c:pt>
                <c:pt idx="1040" formatCode="General">
                  <c:v>-4.0767350513899899E-4</c:v>
                </c:pt>
                <c:pt idx="1041" formatCode="General">
                  <c:v>-4.06267306267339E-4</c:v>
                </c:pt>
                <c:pt idx="1042" formatCode="General">
                  <c:v>-4.1271382884455201E-4</c:v>
                </c:pt>
                <c:pt idx="1043" formatCode="General">
                  <c:v>-4.1364227976352298E-4</c:v>
                </c:pt>
                <c:pt idx="1044" formatCode="General">
                  <c:v>-4.09856817277044E-4</c:v>
                </c:pt>
                <c:pt idx="1045" formatCode="General">
                  <c:v>-4.1871014436213198E-4</c:v>
                </c:pt>
                <c:pt idx="1046" formatCode="General">
                  <c:v>-4.1701847842533902E-4</c:v>
                </c:pt>
                <c:pt idx="1047" formatCode="General">
                  <c:v>-4.1390607207669597E-4</c:v>
                </c:pt>
                <c:pt idx="1048" formatCode="General">
                  <c:v>-4.1622164598574302E-4</c:v>
                </c:pt>
                <c:pt idx="1049" formatCode="General">
                  <c:v>-4.1702438156052899E-4</c:v>
                </c:pt>
                <c:pt idx="1050" formatCode="General">
                  <c:v>-4.1374743221783401E-4</c:v>
                </c:pt>
                <c:pt idx="1051" formatCode="General">
                  <c:v>-4.0880707032122201E-4</c:v>
                </c:pt>
                <c:pt idx="1052" formatCode="General">
                  <c:v>-4.14503166389609E-4</c:v>
                </c:pt>
                <c:pt idx="1053" formatCode="General">
                  <c:v>-4.0919418389794899E-4</c:v>
                </c:pt>
                <c:pt idx="1054" formatCode="General">
                  <c:v>-4.1058420972993798E-4</c:v>
                </c:pt>
                <c:pt idx="1055" formatCode="General">
                  <c:v>-4.1294971106816899E-4</c:v>
                </c:pt>
                <c:pt idx="1056" formatCode="General">
                  <c:v>-4.1011268800123402E-4</c:v>
                </c:pt>
                <c:pt idx="1057" formatCode="General">
                  <c:v>-4.0776207736102502E-4</c:v>
                </c:pt>
                <c:pt idx="1058" formatCode="General">
                  <c:v>-4.1089943805485302E-4</c:v>
                </c:pt>
                <c:pt idx="1059" formatCode="General">
                  <c:v>-4.1393665807287099E-4</c:v>
                </c:pt>
                <c:pt idx="1060" formatCode="General">
                  <c:v>-4.0785863358354201E-4</c:v>
                </c:pt>
                <c:pt idx="1061" formatCode="General">
                  <c:v>-4.0595072654500198E-4</c:v>
                </c:pt>
                <c:pt idx="1062" formatCode="General">
                  <c:v>-4.0938159295012601E-4</c:v>
                </c:pt>
                <c:pt idx="1063" formatCode="General">
                  <c:v>-4.1709961401351802E-4</c:v>
                </c:pt>
                <c:pt idx="1064" formatCode="General">
                  <c:v>-4.1170173985438798E-4</c:v>
                </c:pt>
                <c:pt idx="1065" formatCode="General">
                  <c:v>-4.1021518538667602E-4</c:v>
                </c:pt>
                <c:pt idx="1066" formatCode="General">
                  <c:v>-4.1332349126090598E-4</c:v>
                </c:pt>
                <c:pt idx="1067" formatCode="General">
                  <c:v>-4.0585066408246298E-4</c:v>
                </c:pt>
                <c:pt idx="1068" formatCode="General">
                  <c:v>-4.13198640778843E-4</c:v>
                </c:pt>
                <c:pt idx="1069" formatCode="General">
                  <c:v>-4.1587286936421697E-4</c:v>
                </c:pt>
                <c:pt idx="1070" formatCode="General">
                  <c:v>-4.10900663164088E-4</c:v>
                </c:pt>
                <c:pt idx="1071" formatCode="General">
                  <c:v>-4.0992030024281502E-4</c:v>
                </c:pt>
                <c:pt idx="1072" formatCode="General">
                  <c:v>-4.05504478999536E-4</c:v>
                </c:pt>
                <c:pt idx="1073" formatCode="General">
                  <c:v>-4.1780666909623502E-4</c:v>
                </c:pt>
                <c:pt idx="1074" formatCode="General">
                  <c:v>-4.0711308827509699E-4</c:v>
                </c:pt>
                <c:pt idx="1075" formatCode="General">
                  <c:v>-4.08469835217531E-4</c:v>
                </c:pt>
                <c:pt idx="1076" formatCode="General">
                  <c:v>-4.1453839282570398E-4</c:v>
                </c:pt>
                <c:pt idx="1077" formatCode="General">
                  <c:v>-4.0947466916742802E-4</c:v>
                </c:pt>
                <c:pt idx="1078" formatCode="General">
                  <c:v>-4.0839453705067099E-4</c:v>
                </c:pt>
                <c:pt idx="1079" formatCode="General">
                  <c:v>-4.08036313148663E-4</c:v>
                </c:pt>
                <c:pt idx="1080" formatCode="General">
                  <c:v>-4.0944151895377001E-4</c:v>
                </c:pt>
                <c:pt idx="1081" formatCode="General">
                  <c:v>-4.0533138133396298E-4</c:v>
                </c:pt>
                <c:pt idx="1082" formatCode="General">
                  <c:v>-4.0909008249180698E-4</c:v>
                </c:pt>
                <c:pt idx="1083" formatCode="General">
                  <c:v>-4.1166054748538998E-4</c:v>
                </c:pt>
                <c:pt idx="1084" formatCode="General">
                  <c:v>-4.1086121567569898E-4</c:v>
                </c:pt>
                <c:pt idx="1085" formatCode="General">
                  <c:v>-4.1656384608984299E-4</c:v>
                </c:pt>
                <c:pt idx="1086" formatCode="General">
                  <c:v>-4.11819514719173E-4</c:v>
                </c:pt>
                <c:pt idx="1087" formatCode="General">
                  <c:v>-4.0978004826273598E-4</c:v>
                </c:pt>
                <c:pt idx="1088" formatCode="General">
                  <c:v>-4.1164764521205301E-4</c:v>
                </c:pt>
                <c:pt idx="1089" formatCode="General">
                  <c:v>-4.1280632624613801E-4</c:v>
                </c:pt>
                <c:pt idx="1090" formatCode="General">
                  <c:v>-4.0830347793944301E-4</c:v>
                </c:pt>
                <c:pt idx="1091" formatCode="General">
                  <c:v>-4.13809016090394E-4</c:v>
                </c:pt>
                <c:pt idx="1092" formatCode="General">
                  <c:v>-4.1438991576444299E-4</c:v>
                </c:pt>
                <c:pt idx="1093" formatCode="General">
                  <c:v>-4.04345243880814E-4</c:v>
                </c:pt>
                <c:pt idx="1094" formatCode="General">
                  <c:v>-4.0407697642769999E-4</c:v>
                </c:pt>
                <c:pt idx="1095" formatCode="General">
                  <c:v>-4.09220594632925E-4</c:v>
                </c:pt>
                <c:pt idx="1096" formatCode="General">
                  <c:v>-4.0417765742859E-4</c:v>
                </c:pt>
                <c:pt idx="1097" formatCode="General">
                  <c:v>-4.1152631586603998E-4</c:v>
                </c:pt>
                <c:pt idx="1098" formatCode="General">
                  <c:v>-4.0626001539711498E-4</c:v>
                </c:pt>
                <c:pt idx="1099" formatCode="General">
                  <c:v>-4.1818491175585597E-4</c:v>
                </c:pt>
                <c:pt idx="1100" formatCode="General">
                  <c:v>-4.1084719609341998E-4</c:v>
                </c:pt>
                <c:pt idx="1101" formatCode="General">
                  <c:v>-4.0964998864812202E-4</c:v>
                </c:pt>
                <c:pt idx="1102" formatCode="General">
                  <c:v>-4.0501872687698502E-4</c:v>
                </c:pt>
                <c:pt idx="1103" formatCode="General">
                  <c:v>-4.1050135619405799E-4</c:v>
                </c:pt>
                <c:pt idx="1104" formatCode="General">
                  <c:v>-4.07825266004093E-4</c:v>
                </c:pt>
                <c:pt idx="1105" formatCode="General">
                  <c:v>-4.0339391848812599E-4</c:v>
                </c:pt>
                <c:pt idx="1106" formatCode="General">
                  <c:v>-4.0833070006356499E-4</c:v>
                </c:pt>
                <c:pt idx="1107" formatCode="General">
                  <c:v>-4.0081916601589999E-4</c:v>
                </c:pt>
                <c:pt idx="1108" formatCode="General">
                  <c:v>-4.0656626099187099E-4</c:v>
                </c:pt>
                <c:pt idx="1109" formatCode="General">
                  <c:v>-4.0243594887804502E-4</c:v>
                </c:pt>
                <c:pt idx="1110" formatCode="General">
                  <c:v>-4.0204089940204502E-4</c:v>
                </c:pt>
                <c:pt idx="1111" formatCode="General">
                  <c:v>-4.0924797910694603E-4</c:v>
                </c:pt>
                <c:pt idx="1112" formatCode="General">
                  <c:v>-4.1173936478810098E-4</c:v>
                </c:pt>
                <c:pt idx="1113" formatCode="General">
                  <c:v>-4.09259342614158E-4</c:v>
                </c:pt>
                <c:pt idx="1114" formatCode="General">
                  <c:v>-4.02361896141768E-4</c:v>
                </c:pt>
                <c:pt idx="1115" formatCode="General">
                  <c:v>-4.0322303202875901E-4</c:v>
                </c:pt>
                <c:pt idx="1116" formatCode="General">
                  <c:v>-4.05695794755468E-4</c:v>
                </c:pt>
                <c:pt idx="1117" formatCode="General">
                  <c:v>-4.1271268685477301E-4</c:v>
                </c:pt>
                <c:pt idx="1118" formatCode="General">
                  <c:v>-4.0859037142743201E-4</c:v>
                </c:pt>
                <c:pt idx="1119" formatCode="General">
                  <c:v>-4.1000195575080598E-4</c:v>
                </c:pt>
                <c:pt idx="1120" formatCode="General">
                  <c:v>-4.0646820814965398E-4</c:v>
                </c:pt>
                <c:pt idx="1121" formatCode="General">
                  <c:v>-4.0811760596736298E-4</c:v>
                </c:pt>
                <c:pt idx="1122" formatCode="General">
                  <c:v>-4.0950147218845299E-4</c:v>
                </c:pt>
                <c:pt idx="1123" formatCode="General">
                  <c:v>-4.1143987030448098E-4</c:v>
                </c:pt>
                <c:pt idx="1124" formatCode="General">
                  <c:v>-4.0027619840494203E-4</c:v>
                </c:pt>
                <c:pt idx="1125" formatCode="General">
                  <c:v>-4.0302683238900501E-4</c:v>
                </c:pt>
                <c:pt idx="1126" formatCode="General">
                  <c:v>-4.0405170705245001E-4</c:v>
                </c:pt>
                <c:pt idx="1127" formatCode="General">
                  <c:v>-3.9870815843137599E-4</c:v>
                </c:pt>
                <c:pt idx="1128" formatCode="General">
                  <c:v>-3.9671820044464402E-4</c:v>
                </c:pt>
                <c:pt idx="1129" formatCode="General">
                  <c:v>-4.1091221273565899E-4</c:v>
                </c:pt>
                <c:pt idx="1130" formatCode="General">
                  <c:v>-4.14396011445633E-4</c:v>
                </c:pt>
                <c:pt idx="1131" formatCode="General">
                  <c:v>-4.0710501311764201E-4</c:v>
                </c:pt>
                <c:pt idx="1132" formatCode="General">
                  <c:v>-4.0889847291906799E-4</c:v>
                </c:pt>
                <c:pt idx="1133" formatCode="General">
                  <c:v>-4.2045022995386698E-4</c:v>
                </c:pt>
                <c:pt idx="1134" formatCode="General">
                  <c:v>-4.1089080585295898E-4</c:v>
                </c:pt>
                <c:pt idx="1135" formatCode="General">
                  <c:v>-4.0826617805300502E-4</c:v>
                </c:pt>
                <c:pt idx="1136" formatCode="General">
                  <c:v>-4.1165562288560098E-4</c:v>
                </c:pt>
                <c:pt idx="1137" formatCode="General">
                  <c:v>-4.0819937251241202E-4</c:v>
                </c:pt>
                <c:pt idx="1138" formatCode="General">
                  <c:v>-4.0756071078410498E-4</c:v>
                </c:pt>
                <c:pt idx="1139" formatCode="General">
                  <c:v>-4.09525930725436E-4</c:v>
                </c:pt>
                <c:pt idx="1140" formatCode="General">
                  <c:v>-4.11778586129188E-4</c:v>
                </c:pt>
                <c:pt idx="1141" formatCode="General">
                  <c:v>-4.1372195696795402E-4</c:v>
                </c:pt>
                <c:pt idx="1142" formatCode="General">
                  <c:v>-4.12509699717507E-4</c:v>
                </c:pt>
                <c:pt idx="1143" formatCode="General">
                  <c:v>-4.08361338454271E-4</c:v>
                </c:pt>
                <c:pt idx="1144" formatCode="General">
                  <c:v>-4.0597377079343397E-4</c:v>
                </c:pt>
                <c:pt idx="1145" formatCode="General">
                  <c:v>-4.1098122825865898E-4</c:v>
                </c:pt>
                <c:pt idx="1146" formatCode="General">
                  <c:v>-4.1140230464554599E-4</c:v>
                </c:pt>
                <c:pt idx="1147" formatCode="General">
                  <c:v>-4.07533670660886E-4</c:v>
                </c:pt>
                <c:pt idx="1148" formatCode="General">
                  <c:v>-3.99242270347186E-4</c:v>
                </c:pt>
                <c:pt idx="1149" formatCode="General">
                  <c:v>-4.1376441319903201E-4</c:v>
                </c:pt>
                <c:pt idx="1150" formatCode="General">
                  <c:v>-4.05896924516071E-4</c:v>
                </c:pt>
                <c:pt idx="1151" formatCode="General">
                  <c:v>-4.1765931641045699E-4</c:v>
                </c:pt>
                <c:pt idx="1152" formatCode="General">
                  <c:v>-4.1033462606737599E-4</c:v>
                </c:pt>
                <c:pt idx="1153" formatCode="General">
                  <c:v>-4.1039072485254301E-4</c:v>
                </c:pt>
                <c:pt idx="1154" formatCode="General">
                  <c:v>-4.0883794613366198E-4</c:v>
                </c:pt>
                <c:pt idx="1155" formatCode="General">
                  <c:v>-4.0291767133219402E-4</c:v>
                </c:pt>
                <c:pt idx="1156" formatCode="General">
                  <c:v>-4.0520728490261499E-4</c:v>
                </c:pt>
                <c:pt idx="1157" formatCode="General">
                  <c:v>-4.0270290620937502E-4</c:v>
                </c:pt>
                <c:pt idx="1158" formatCode="General">
                  <c:v>-3.9807436671185798E-4</c:v>
                </c:pt>
                <c:pt idx="1159" formatCode="General">
                  <c:v>-4.0411713030302998E-4</c:v>
                </c:pt>
                <c:pt idx="1160" formatCode="General">
                  <c:v>-4.0638425898336701E-4</c:v>
                </c:pt>
                <c:pt idx="1161" formatCode="General">
                  <c:v>-4.0379810058098801E-4</c:v>
                </c:pt>
                <c:pt idx="1162" formatCode="General">
                  <c:v>-4.01046467496333E-4</c:v>
                </c:pt>
                <c:pt idx="1163" formatCode="General">
                  <c:v>-4.0936309810618799E-4</c:v>
                </c:pt>
                <c:pt idx="1164" formatCode="General">
                  <c:v>-4.0304397530366201E-4</c:v>
                </c:pt>
                <c:pt idx="1165" formatCode="General">
                  <c:v>-3.9581834573318198E-4</c:v>
                </c:pt>
                <c:pt idx="1166" formatCode="General">
                  <c:v>-3.9437680897713099E-4</c:v>
                </c:pt>
                <c:pt idx="1167" formatCode="General">
                  <c:v>-3.9371483785805402E-4</c:v>
                </c:pt>
                <c:pt idx="1168" formatCode="General">
                  <c:v>-3.9835275940913398E-4</c:v>
                </c:pt>
                <c:pt idx="1169" formatCode="General">
                  <c:v>-4.0144831122892002E-4</c:v>
                </c:pt>
                <c:pt idx="1170" formatCode="General">
                  <c:v>-4.0215305197939202E-4</c:v>
                </c:pt>
                <c:pt idx="1171" formatCode="General">
                  <c:v>-4.0086713892369499E-4</c:v>
                </c:pt>
                <c:pt idx="1172" formatCode="General">
                  <c:v>-4.0440896022520201E-4</c:v>
                </c:pt>
                <c:pt idx="1173" formatCode="General">
                  <c:v>-3.9808613053993202E-4</c:v>
                </c:pt>
                <c:pt idx="1174" formatCode="General">
                  <c:v>-3.9645556189156299E-4</c:v>
                </c:pt>
                <c:pt idx="1175" formatCode="General">
                  <c:v>-3.92913697600927E-4</c:v>
                </c:pt>
                <c:pt idx="1176" formatCode="General">
                  <c:v>-3.97115661622689E-4</c:v>
                </c:pt>
                <c:pt idx="1177" formatCode="General">
                  <c:v>-3.9997342308678498E-4</c:v>
                </c:pt>
                <c:pt idx="1178" formatCode="General">
                  <c:v>-3.96682986908896E-4</c:v>
                </c:pt>
                <c:pt idx="1179" formatCode="General">
                  <c:v>-4.0201873482046801E-4</c:v>
                </c:pt>
                <c:pt idx="1180" formatCode="General">
                  <c:v>-4.0021293832744699E-4</c:v>
                </c:pt>
                <c:pt idx="1181" formatCode="General">
                  <c:v>-4.0514636750132299E-4</c:v>
                </c:pt>
                <c:pt idx="1182" formatCode="General">
                  <c:v>-3.9986846167730403E-4</c:v>
                </c:pt>
                <c:pt idx="1183" formatCode="General">
                  <c:v>-3.98825792330775E-4</c:v>
                </c:pt>
                <c:pt idx="1184" formatCode="General">
                  <c:v>-4.0075785704247801E-4</c:v>
                </c:pt>
                <c:pt idx="1185" formatCode="General">
                  <c:v>-4.0084773150776101E-4</c:v>
                </c:pt>
                <c:pt idx="1186" formatCode="General">
                  <c:v>-3.9523495616134601E-4</c:v>
                </c:pt>
                <c:pt idx="1187" formatCode="General">
                  <c:v>-3.8818079142296E-4</c:v>
                </c:pt>
                <c:pt idx="1188" formatCode="General">
                  <c:v>-3.96922733343607E-4</c:v>
                </c:pt>
                <c:pt idx="1189" formatCode="General">
                  <c:v>-3.9417821544819598E-4</c:v>
                </c:pt>
                <c:pt idx="1190" formatCode="General">
                  <c:v>-3.9353104636595499E-4</c:v>
                </c:pt>
                <c:pt idx="1191" formatCode="General">
                  <c:v>-3.9627355020822202E-4</c:v>
                </c:pt>
                <c:pt idx="1192" formatCode="General">
                  <c:v>-3.91984702116927E-4</c:v>
                </c:pt>
                <c:pt idx="1193" formatCode="General">
                  <c:v>-3.95609756181234E-4</c:v>
                </c:pt>
                <c:pt idx="1194" formatCode="General">
                  <c:v>-4.0318098227469398E-4</c:v>
                </c:pt>
                <c:pt idx="1195" formatCode="General">
                  <c:v>-3.9446744674664702E-4</c:v>
                </c:pt>
                <c:pt idx="1196" formatCode="General">
                  <c:v>-3.9541151911083502E-4</c:v>
                </c:pt>
                <c:pt idx="1197" formatCode="General">
                  <c:v>-3.9401946692185801E-4</c:v>
                </c:pt>
                <c:pt idx="1198" formatCode="General">
                  <c:v>-3.9000711949967903E-4</c:v>
                </c:pt>
                <c:pt idx="1199" formatCode="General">
                  <c:v>-4.0046849222381099E-4</c:v>
                </c:pt>
                <c:pt idx="1200" formatCode="General">
                  <c:v>-3.96703196133538E-4</c:v>
                </c:pt>
                <c:pt idx="1201" formatCode="General">
                  <c:v>-3.9712915252115198E-4</c:v>
                </c:pt>
                <c:pt idx="1202" formatCode="General">
                  <c:v>-3.9425852354432799E-4</c:v>
                </c:pt>
                <c:pt idx="1203" formatCode="General">
                  <c:v>-3.91665401340311E-4</c:v>
                </c:pt>
                <c:pt idx="1204" formatCode="General">
                  <c:v>-3.9791973998758298E-4</c:v>
                </c:pt>
                <c:pt idx="1205" formatCode="General">
                  <c:v>-3.86530040829701E-4</c:v>
                </c:pt>
                <c:pt idx="1206" formatCode="General">
                  <c:v>-3.9438930090981902E-4</c:v>
                </c:pt>
                <c:pt idx="1207" formatCode="General">
                  <c:v>-3.9651749763282501E-4</c:v>
                </c:pt>
                <c:pt idx="1208" formatCode="General">
                  <c:v>-3.9199784597929502E-4</c:v>
                </c:pt>
                <c:pt idx="1209" formatCode="General">
                  <c:v>-3.9462569013060599E-4</c:v>
                </c:pt>
                <c:pt idx="1210" formatCode="General">
                  <c:v>-3.9232190571916698E-4</c:v>
                </c:pt>
                <c:pt idx="1211" formatCode="General">
                  <c:v>-3.8884216461026799E-4</c:v>
                </c:pt>
                <c:pt idx="1212" formatCode="General">
                  <c:v>-3.95847024460063E-4</c:v>
                </c:pt>
                <c:pt idx="1213" formatCode="General">
                  <c:v>-3.9830843296941298E-4</c:v>
                </c:pt>
                <c:pt idx="1214" formatCode="General">
                  <c:v>-3.9498509070032202E-4</c:v>
                </c:pt>
                <c:pt idx="1215" formatCode="General">
                  <c:v>-3.8648824888495701E-4</c:v>
                </c:pt>
                <c:pt idx="1216" formatCode="General">
                  <c:v>-3.94919308492277E-4</c:v>
                </c:pt>
                <c:pt idx="1217" formatCode="General">
                  <c:v>-3.9219496697556001E-4</c:v>
                </c:pt>
                <c:pt idx="1218" formatCode="General">
                  <c:v>-3.96730458310045E-4</c:v>
                </c:pt>
                <c:pt idx="1219" formatCode="General">
                  <c:v>-3.9145772688076798E-4</c:v>
                </c:pt>
                <c:pt idx="1220" formatCode="General">
                  <c:v>-3.9011208809601098E-4</c:v>
                </c:pt>
                <c:pt idx="1221" formatCode="General">
                  <c:v>-3.9115039755136899E-4</c:v>
                </c:pt>
                <c:pt idx="1222" formatCode="General">
                  <c:v>-3.9382887611570601E-4</c:v>
                </c:pt>
                <c:pt idx="1223" formatCode="General">
                  <c:v>-3.8663392692132902E-4</c:v>
                </c:pt>
                <c:pt idx="1224" formatCode="General">
                  <c:v>-3.8882338831636398E-4</c:v>
                </c:pt>
                <c:pt idx="1225" formatCode="General">
                  <c:v>-3.9158229429991898E-4</c:v>
                </c:pt>
                <c:pt idx="1226" formatCode="General">
                  <c:v>-3.9223213676108901E-4</c:v>
                </c:pt>
                <c:pt idx="1227" formatCode="General">
                  <c:v>-3.9414629350359502E-4</c:v>
                </c:pt>
                <c:pt idx="1228" formatCode="General">
                  <c:v>-3.8899369171345498E-4</c:v>
                </c:pt>
                <c:pt idx="1229" formatCode="General">
                  <c:v>-3.89231347330453E-4</c:v>
                </c:pt>
                <c:pt idx="1230" formatCode="General">
                  <c:v>-3.8711760379941902E-4</c:v>
                </c:pt>
                <c:pt idx="1231" formatCode="General">
                  <c:v>-3.91441126217796E-4</c:v>
                </c:pt>
                <c:pt idx="1232" formatCode="General">
                  <c:v>-3.8995882602575201E-4</c:v>
                </c:pt>
                <c:pt idx="1233" formatCode="General">
                  <c:v>-3.85356603258064E-4</c:v>
                </c:pt>
                <c:pt idx="1234" formatCode="General">
                  <c:v>-3.9988767971301501E-4</c:v>
                </c:pt>
                <c:pt idx="1235" formatCode="General">
                  <c:v>-3.9524685139390701E-4</c:v>
                </c:pt>
                <c:pt idx="1236" formatCode="General">
                  <c:v>-3.8697695686505499E-4</c:v>
                </c:pt>
                <c:pt idx="1237" formatCode="General">
                  <c:v>-3.9057289245823503E-4</c:v>
                </c:pt>
                <c:pt idx="1238" formatCode="General">
                  <c:v>-3.9154195866553202E-4</c:v>
                </c:pt>
                <c:pt idx="1239" formatCode="General">
                  <c:v>-3.94027142058942E-4</c:v>
                </c:pt>
                <c:pt idx="1240" formatCode="General">
                  <c:v>-3.8518078403003902E-4</c:v>
                </c:pt>
                <c:pt idx="1241" formatCode="General">
                  <c:v>-3.8567391033493802E-4</c:v>
                </c:pt>
                <c:pt idx="1242" formatCode="General">
                  <c:v>-3.8964935616389102E-4</c:v>
                </c:pt>
                <c:pt idx="1243" formatCode="General">
                  <c:v>-3.8724443001667198E-4</c:v>
                </c:pt>
                <c:pt idx="1244" formatCode="General">
                  <c:v>-3.8886695200296602E-4</c:v>
                </c:pt>
                <c:pt idx="1245" formatCode="General">
                  <c:v>-3.88715436077737E-4</c:v>
                </c:pt>
                <c:pt idx="1246" formatCode="General">
                  <c:v>-3.95434286970932E-4</c:v>
                </c:pt>
                <c:pt idx="1247" formatCode="General">
                  <c:v>-3.8795769082636001E-4</c:v>
                </c:pt>
                <c:pt idx="1248" formatCode="General">
                  <c:v>-3.91326865286254E-4</c:v>
                </c:pt>
                <c:pt idx="1249" formatCode="General">
                  <c:v>-3.8924987349545201E-4</c:v>
                </c:pt>
                <c:pt idx="1250" formatCode="General">
                  <c:v>-3.8560121017261099E-4</c:v>
                </c:pt>
                <c:pt idx="1251" formatCode="General">
                  <c:v>-3.8962723152840498E-4</c:v>
                </c:pt>
                <c:pt idx="1252" formatCode="General">
                  <c:v>-3.8987798691610598E-4</c:v>
                </c:pt>
                <c:pt idx="1253" formatCode="General">
                  <c:v>-3.8933836797138002E-4</c:v>
                </c:pt>
                <c:pt idx="1254" formatCode="General">
                  <c:v>-3.9523108351111302E-4</c:v>
                </c:pt>
                <c:pt idx="1255" formatCode="General">
                  <c:v>-3.8696717123800202E-4</c:v>
                </c:pt>
                <c:pt idx="1256" formatCode="General">
                  <c:v>-3.91226517734926E-4</c:v>
                </c:pt>
                <c:pt idx="1257" formatCode="General">
                  <c:v>-3.8336680007230198E-4</c:v>
                </c:pt>
                <c:pt idx="1258" formatCode="General">
                  <c:v>-3.9618108909660299E-4</c:v>
                </c:pt>
                <c:pt idx="1259" formatCode="General">
                  <c:v>-3.9474599659107198E-4</c:v>
                </c:pt>
                <c:pt idx="1260" formatCode="General">
                  <c:v>-3.9545857058059298E-4</c:v>
                </c:pt>
                <c:pt idx="1261" formatCode="General">
                  <c:v>-3.86706318054339E-4</c:v>
                </c:pt>
                <c:pt idx="1262" formatCode="General">
                  <c:v>-3.8841436530019901E-4</c:v>
                </c:pt>
                <c:pt idx="1263" formatCode="General">
                  <c:v>-3.8468068235819001E-4</c:v>
                </c:pt>
                <c:pt idx="1264" formatCode="General">
                  <c:v>-3.9534539636253E-4</c:v>
                </c:pt>
                <c:pt idx="1265" formatCode="General">
                  <c:v>-3.86713643380038E-4</c:v>
                </c:pt>
                <c:pt idx="1266" formatCode="General">
                  <c:v>-3.895373293452E-4</c:v>
                </c:pt>
                <c:pt idx="1267" formatCode="General">
                  <c:v>-3.9698069499732202E-4</c:v>
                </c:pt>
                <c:pt idx="1268" formatCode="General">
                  <c:v>-3.8235447034905799E-4</c:v>
                </c:pt>
                <c:pt idx="1269" formatCode="General">
                  <c:v>-3.8651826811568002E-4</c:v>
                </c:pt>
                <c:pt idx="1270" formatCode="General">
                  <c:v>-3.8386054987177401E-4</c:v>
                </c:pt>
                <c:pt idx="1271" formatCode="General">
                  <c:v>-3.95895749577357E-4</c:v>
                </c:pt>
                <c:pt idx="1272" formatCode="General">
                  <c:v>-3.9047931955115198E-4</c:v>
                </c:pt>
                <c:pt idx="1273" formatCode="General">
                  <c:v>-3.9392008031451998E-4</c:v>
                </c:pt>
                <c:pt idx="1274" formatCode="General">
                  <c:v>-3.92624483212024E-4</c:v>
                </c:pt>
                <c:pt idx="1275" formatCode="General">
                  <c:v>-3.8562777232568099E-4</c:v>
                </c:pt>
                <c:pt idx="1276" formatCode="General">
                  <c:v>-3.86302095133792E-4</c:v>
                </c:pt>
                <c:pt idx="1277" formatCode="General">
                  <c:v>-3.9007801374834998E-4</c:v>
                </c:pt>
                <c:pt idx="1278" formatCode="General">
                  <c:v>-3.9314667371493798E-4</c:v>
                </c:pt>
                <c:pt idx="1279" formatCode="General">
                  <c:v>-3.82243784949029E-4</c:v>
                </c:pt>
                <c:pt idx="1280" formatCode="General">
                  <c:v>-3.9027119664414197E-4</c:v>
                </c:pt>
                <c:pt idx="1281" formatCode="General">
                  <c:v>-3.91032342212796E-4</c:v>
                </c:pt>
                <c:pt idx="1282" formatCode="General">
                  <c:v>-3.9446319127534198E-4</c:v>
                </c:pt>
                <c:pt idx="1283" formatCode="General">
                  <c:v>-3.9333601888467598E-4</c:v>
                </c:pt>
                <c:pt idx="1284" formatCode="General">
                  <c:v>-3.8540394038835799E-4</c:v>
                </c:pt>
                <c:pt idx="1285" formatCode="General">
                  <c:v>-3.8700081842394399E-4</c:v>
                </c:pt>
                <c:pt idx="1286" formatCode="General">
                  <c:v>-3.8734611605245102E-4</c:v>
                </c:pt>
                <c:pt idx="1287" formatCode="General">
                  <c:v>-3.84867456570285E-4</c:v>
                </c:pt>
                <c:pt idx="1288" formatCode="General">
                  <c:v>-3.8380169770724898E-4</c:v>
                </c:pt>
                <c:pt idx="1289" formatCode="General">
                  <c:v>-3.8343743663591003E-4</c:v>
                </c:pt>
                <c:pt idx="1290" formatCode="General">
                  <c:v>-4.0242013016977298E-4</c:v>
                </c:pt>
                <c:pt idx="1291" formatCode="General">
                  <c:v>-3.8383844133561899E-4</c:v>
                </c:pt>
                <c:pt idx="1292" formatCode="General">
                  <c:v>-3.8444097510758002E-4</c:v>
                </c:pt>
                <c:pt idx="1293" formatCode="General">
                  <c:v>-3.8109404400966002E-4</c:v>
                </c:pt>
                <c:pt idx="1294" formatCode="General">
                  <c:v>-3.79250889634822E-4</c:v>
                </c:pt>
                <c:pt idx="1295" formatCode="General">
                  <c:v>-3.8417368485656298E-4</c:v>
                </c:pt>
                <c:pt idx="1296" formatCode="General">
                  <c:v>-3.8245401427294698E-4</c:v>
                </c:pt>
                <c:pt idx="1297" formatCode="General">
                  <c:v>-3.8008285881074199E-4</c:v>
                </c:pt>
                <c:pt idx="1298" formatCode="General">
                  <c:v>-3.8502659533088898E-4</c:v>
                </c:pt>
                <c:pt idx="1299" formatCode="General">
                  <c:v>-3.8230301795344902E-4</c:v>
                </c:pt>
                <c:pt idx="1300" formatCode="General">
                  <c:v>-3.8803306349484098E-4</c:v>
                </c:pt>
                <c:pt idx="1301" formatCode="General">
                  <c:v>-3.8080747172318302E-4</c:v>
                </c:pt>
                <c:pt idx="1302" formatCode="General">
                  <c:v>-3.8906233056633702E-4</c:v>
                </c:pt>
                <c:pt idx="1303" formatCode="General">
                  <c:v>-3.8769434777902699E-4</c:v>
                </c:pt>
                <c:pt idx="1304" formatCode="General">
                  <c:v>-3.8698495283963499E-4</c:v>
                </c:pt>
                <c:pt idx="1305" formatCode="General">
                  <c:v>-3.7505030813631598E-4</c:v>
                </c:pt>
                <c:pt idx="1306" formatCode="General">
                  <c:v>-3.85844375305298E-4</c:v>
                </c:pt>
                <c:pt idx="1307" formatCode="General">
                  <c:v>-3.8169671457491199E-4</c:v>
                </c:pt>
                <c:pt idx="1308" formatCode="General">
                  <c:v>-3.9220080721863302E-4</c:v>
                </c:pt>
                <c:pt idx="1309" formatCode="General">
                  <c:v>-3.7881587374360097E-4</c:v>
                </c:pt>
                <c:pt idx="1310" formatCode="General">
                  <c:v>-3.8869255883409098E-4</c:v>
                </c:pt>
                <c:pt idx="1311" formatCode="General">
                  <c:v>-3.8499406956604698E-4</c:v>
                </c:pt>
                <c:pt idx="1312" formatCode="General">
                  <c:v>-3.9048142774001802E-4</c:v>
                </c:pt>
                <c:pt idx="1313" formatCode="General">
                  <c:v>-3.8652976720708398E-4</c:v>
                </c:pt>
                <c:pt idx="1314" formatCode="General">
                  <c:v>-3.77572862328373E-4</c:v>
                </c:pt>
                <c:pt idx="1315" formatCode="General">
                  <c:v>-3.8319653799035E-4</c:v>
                </c:pt>
                <c:pt idx="1316" formatCode="General">
                  <c:v>-3.8518417426793402E-4</c:v>
                </c:pt>
                <c:pt idx="1317" formatCode="General">
                  <c:v>-3.8006512256748699E-4</c:v>
                </c:pt>
                <c:pt idx="1318" formatCode="General">
                  <c:v>-3.8396585746308703E-4</c:v>
                </c:pt>
                <c:pt idx="1319" formatCode="General">
                  <c:v>-3.8543204778705801E-4</c:v>
                </c:pt>
                <c:pt idx="1320" formatCode="General">
                  <c:v>-3.8983646255318002E-4</c:v>
                </c:pt>
                <c:pt idx="1321" formatCode="General">
                  <c:v>-3.8053824258811603E-4</c:v>
                </c:pt>
                <c:pt idx="1322" formatCode="General">
                  <c:v>-3.8402062692250702E-4</c:v>
                </c:pt>
                <c:pt idx="1323" formatCode="General">
                  <c:v>-3.8445409802263201E-4</c:v>
                </c:pt>
                <c:pt idx="1324" formatCode="General">
                  <c:v>-3.8443467355930801E-4</c:v>
                </c:pt>
                <c:pt idx="1325" formatCode="General">
                  <c:v>-3.7744645426312303E-4</c:v>
                </c:pt>
                <c:pt idx="1326" formatCode="General">
                  <c:v>-3.84407235973251E-4</c:v>
                </c:pt>
                <c:pt idx="1327" formatCode="General">
                  <c:v>-3.81509883604155E-4</c:v>
                </c:pt>
                <c:pt idx="1328" formatCode="General">
                  <c:v>-3.7899387653850898E-4</c:v>
                </c:pt>
                <c:pt idx="1329" formatCode="General">
                  <c:v>-3.8240715333166797E-4</c:v>
                </c:pt>
                <c:pt idx="1330" formatCode="General">
                  <c:v>-3.8196057105509198E-4</c:v>
                </c:pt>
                <c:pt idx="1331" formatCode="General">
                  <c:v>-3.8203531342261699E-4</c:v>
                </c:pt>
                <c:pt idx="1332" formatCode="General">
                  <c:v>-3.8152955789575002E-4</c:v>
                </c:pt>
                <c:pt idx="1333" formatCode="General">
                  <c:v>-3.8111885784938398E-4</c:v>
                </c:pt>
                <c:pt idx="1334" formatCode="General">
                  <c:v>-3.76525292313299E-4</c:v>
                </c:pt>
                <c:pt idx="1335" formatCode="General">
                  <c:v>-3.7788536114398901E-4</c:v>
                </c:pt>
                <c:pt idx="1336" formatCode="General">
                  <c:v>-3.8093513331290802E-4</c:v>
                </c:pt>
                <c:pt idx="1337" formatCode="General">
                  <c:v>-3.8254809994633102E-4</c:v>
                </c:pt>
                <c:pt idx="1338" formatCode="General">
                  <c:v>-3.7941275541705999E-4</c:v>
                </c:pt>
                <c:pt idx="1339" formatCode="General">
                  <c:v>-3.7865367414898702E-4</c:v>
                </c:pt>
                <c:pt idx="1340" formatCode="General">
                  <c:v>-3.74142455128336E-4</c:v>
                </c:pt>
                <c:pt idx="1341" formatCode="General">
                  <c:v>-3.8293088763585102E-4</c:v>
                </c:pt>
                <c:pt idx="1342" formatCode="General">
                  <c:v>-3.73876586431727E-4</c:v>
                </c:pt>
                <c:pt idx="1343" formatCode="General">
                  <c:v>-3.88653885269332E-4</c:v>
                </c:pt>
                <c:pt idx="1344" formatCode="General">
                  <c:v>-3.8015343340403102E-4</c:v>
                </c:pt>
                <c:pt idx="1345" formatCode="General">
                  <c:v>-3.85894195465461E-4</c:v>
                </c:pt>
                <c:pt idx="1346" formatCode="General">
                  <c:v>-3.8052722269204799E-4</c:v>
                </c:pt>
                <c:pt idx="1347" formatCode="General">
                  <c:v>-3.7705377927435601E-4</c:v>
                </c:pt>
                <c:pt idx="1348" formatCode="General">
                  <c:v>-3.8910376267560498E-4</c:v>
                </c:pt>
                <c:pt idx="1349" formatCode="General">
                  <c:v>-3.8357946308832799E-4</c:v>
                </c:pt>
                <c:pt idx="1350" formatCode="General">
                  <c:v>-3.85290207906507E-4</c:v>
                </c:pt>
                <c:pt idx="1351" formatCode="General">
                  <c:v>-3.9006326878166501E-4</c:v>
                </c:pt>
                <c:pt idx="1352" formatCode="General">
                  <c:v>-3.7944946024145E-4</c:v>
                </c:pt>
                <c:pt idx="1353" formatCode="General">
                  <c:v>-3.7287371426948201E-4</c:v>
                </c:pt>
                <c:pt idx="1354" formatCode="General">
                  <c:v>-3.7589362103663398E-4</c:v>
                </c:pt>
                <c:pt idx="1355" formatCode="General">
                  <c:v>-3.87658557382612E-4</c:v>
                </c:pt>
                <c:pt idx="1356" formatCode="General">
                  <c:v>-3.7899364668087697E-4</c:v>
                </c:pt>
                <c:pt idx="1357" formatCode="General">
                  <c:v>-3.7179253218597798E-4</c:v>
                </c:pt>
                <c:pt idx="1358" formatCode="General">
                  <c:v>-3.82645301015735E-4</c:v>
                </c:pt>
                <c:pt idx="1359" formatCode="General">
                  <c:v>-3.8247923258292403E-4</c:v>
                </c:pt>
                <c:pt idx="1360" formatCode="General">
                  <c:v>-3.7538418067964001E-4</c:v>
                </c:pt>
                <c:pt idx="1361" formatCode="General">
                  <c:v>-3.7962074694707798E-4</c:v>
                </c:pt>
                <c:pt idx="1362" formatCode="General">
                  <c:v>-3.7988491540379702E-4</c:v>
                </c:pt>
                <c:pt idx="1363" formatCode="General">
                  <c:v>-3.7656648483202099E-4</c:v>
                </c:pt>
                <c:pt idx="1364" formatCode="General">
                  <c:v>-3.7727300732545097E-4</c:v>
                </c:pt>
                <c:pt idx="1365" formatCode="General">
                  <c:v>-3.8508038869077297E-4</c:v>
                </c:pt>
                <c:pt idx="1366" formatCode="General">
                  <c:v>-3.7921381739287999E-4</c:v>
                </c:pt>
                <c:pt idx="1367" formatCode="General">
                  <c:v>-3.8947364491657998E-4</c:v>
                </c:pt>
                <c:pt idx="1368" formatCode="General">
                  <c:v>-3.7848213544732401E-4</c:v>
                </c:pt>
                <c:pt idx="1369" formatCode="General">
                  <c:v>-3.7477904111180298E-4</c:v>
                </c:pt>
                <c:pt idx="1370" formatCode="General">
                  <c:v>-3.7126244849906902E-4</c:v>
                </c:pt>
                <c:pt idx="1371" formatCode="General">
                  <c:v>-3.8146150680035601E-4</c:v>
                </c:pt>
                <c:pt idx="1372" formatCode="General">
                  <c:v>-3.7327758737376701E-4</c:v>
                </c:pt>
                <c:pt idx="1373" formatCode="General">
                  <c:v>-3.8547084906045401E-4</c:v>
                </c:pt>
                <c:pt idx="1374" formatCode="General">
                  <c:v>-3.8748320344957299E-4</c:v>
                </c:pt>
                <c:pt idx="1375" formatCode="General">
                  <c:v>-3.7789140908426098E-4</c:v>
                </c:pt>
                <c:pt idx="1376" formatCode="General">
                  <c:v>-3.7166898001742102E-4</c:v>
                </c:pt>
                <c:pt idx="1377" formatCode="General">
                  <c:v>-3.8486271728954902E-4</c:v>
                </c:pt>
                <c:pt idx="1378" formatCode="General">
                  <c:v>-3.8202724615373401E-4</c:v>
                </c:pt>
                <c:pt idx="1379" formatCode="General">
                  <c:v>-3.70932630586822E-4</c:v>
                </c:pt>
                <c:pt idx="1380" formatCode="General">
                  <c:v>-3.78403781888607E-4</c:v>
                </c:pt>
                <c:pt idx="1381" formatCode="General">
                  <c:v>-3.7852039979794402E-4</c:v>
                </c:pt>
                <c:pt idx="1382" formatCode="General">
                  <c:v>-3.78903397897598E-4</c:v>
                </c:pt>
                <c:pt idx="1383" formatCode="General">
                  <c:v>-3.8122541099915101E-4</c:v>
                </c:pt>
                <c:pt idx="1384" formatCode="General">
                  <c:v>-3.7106423392728E-4</c:v>
                </c:pt>
                <c:pt idx="1385" formatCode="General">
                  <c:v>-3.7421535541011302E-4</c:v>
                </c:pt>
                <c:pt idx="1386" formatCode="General">
                  <c:v>-3.7644504044075902E-4</c:v>
                </c:pt>
                <c:pt idx="1387" formatCode="General">
                  <c:v>-3.7172146819493198E-4</c:v>
                </c:pt>
                <c:pt idx="1388" formatCode="General">
                  <c:v>-3.7640439786211201E-4</c:v>
                </c:pt>
                <c:pt idx="1389" formatCode="General">
                  <c:v>-3.7062164667962398E-4</c:v>
                </c:pt>
                <c:pt idx="1390" formatCode="General">
                  <c:v>-3.7409850938454502E-4</c:v>
                </c:pt>
                <c:pt idx="1391" formatCode="General">
                  <c:v>-3.7339594419375102E-4</c:v>
                </c:pt>
                <c:pt idx="1392" formatCode="General">
                  <c:v>-3.7940602757761201E-4</c:v>
                </c:pt>
                <c:pt idx="1393" formatCode="General">
                  <c:v>-3.7872223540413597E-4</c:v>
                </c:pt>
                <c:pt idx="1394" formatCode="General">
                  <c:v>-3.7393203093987002E-4</c:v>
                </c:pt>
                <c:pt idx="1395" formatCode="General">
                  <c:v>-3.7616091194526399E-4</c:v>
                </c:pt>
                <c:pt idx="1396" formatCode="General">
                  <c:v>-3.6834170801493997E-4</c:v>
                </c:pt>
                <c:pt idx="1397" formatCode="General">
                  <c:v>-3.7611367913935301E-4</c:v>
                </c:pt>
                <c:pt idx="1398" formatCode="General">
                  <c:v>-3.8117564996159299E-4</c:v>
                </c:pt>
                <c:pt idx="1399" formatCode="General">
                  <c:v>-3.7363314838374703E-4</c:v>
                </c:pt>
                <c:pt idx="1400" formatCode="General">
                  <c:v>-3.7194592099299898E-4</c:v>
                </c:pt>
                <c:pt idx="1401" formatCode="General">
                  <c:v>-3.7757407007071099E-4</c:v>
                </c:pt>
                <c:pt idx="1402" formatCode="General">
                  <c:v>-3.7068531939290198E-4</c:v>
                </c:pt>
                <c:pt idx="1403" formatCode="General">
                  <c:v>-3.6900514425815002E-4</c:v>
                </c:pt>
                <c:pt idx="1404" formatCode="General">
                  <c:v>-3.75359467225655E-4</c:v>
                </c:pt>
                <c:pt idx="1405" formatCode="General">
                  <c:v>-3.7011573733371802E-4</c:v>
                </c:pt>
                <c:pt idx="1406" formatCode="General">
                  <c:v>-3.79345965496011E-4</c:v>
                </c:pt>
                <c:pt idx="1407" formatCode="General">
                  <c:v>-3.76028775739633E-4</c:v>
                </c:pt>
                <c:pt idx="1408" formatCode="General">
                  <c:v>-3.7660881518076302E-4</c:v>
                </c:pt>
                <c:pt idx="1409" formatCode="General">
                  <c:v>-3.7580229395717702E-4</c:v>
                </c:pt>
                <c:pt idx="1410" formatCode="General">
                  <c:v>-3.7610673406809599E-4</c:v>
                </c:pt>
                <c:pt idx="1411" formatCode="General">
                  <c:v>-3.7168808706383E-4</c:v>
                </c:pt>
                <c:pt idx="1412" formatCode="General">
                  <c:v>-3.6808431016256303E-4</c:v>
                </c:pt>
                <c:pt idx="1413" formatCode="General">
                  <c:v>-3.7572524209212498E-4</c:v>
                </c:pt>
                <c:pt idx="1414" formatCode="General">
                  <c:v>-3.7297888754651999E-4</c:v>
                </c:pt>
                <c:pt idx="1415" formatCode="General">
                  <c:v>-3.7986164293163399E-4</c:v>
                </c:pt>
                <c:pt idx="1416" formatCode="General">
                  <c:v>-3.6746020996896399E-4</c:v>
                </c:pt>
                <c:pt idx="1417" formatCode="General">
                  <c:v>-3.73215074733969E-4</c:v>
                </c:pt>
                <c:pt idx="1418" formatCode="General">
                  <c:v>-3.81104513925067E-4</c:v>
                </c:pt>
                <c:pt idx="1419" formatCode="General">
                  <c:v>-3.8165006435183802E-4</c:v>
                </c:pt>
                <c:pt idx="1420" formatCode="General">
                  <c:v>-3.7045540545604201E-4</c:v>
                </c:pt>
                <c:pt idx="1421" formatCode="General">
                  <c:v>-3.6954332167900403E-4</c:v>
                </c:pt>
                <c:pt idx="1422" formatCode="General">
                  <c:v>-3.7975059085590802E-4</c:v>
                </c:pt>
                <c:pt idx="1423" formatCode="General">
                  <c:v>-3.7747471565408399E-4</c:v>
                </c:pt>
                <c:pt idx="1424" formatCode="General">
                  <c:v>-3.6834004184767798E-4</c:v>
                </c:pt>
                <c:pt idx="1425" formatCode="General">
                  <c:v>-3.74815531730327E-4</c:v>
                </c:pt>
                <c:pt idx="1426" formatCode="General">
                  <c:v>-3.6331279848139198E-4</c:v>
                </c:pt>
                <c:pt idx="1427" formatCode="General">
                  <c:v>-3.7586958817631899E-4</c:v>
                </c:pt>
                <c:pt idx="1428" formatCode="General">
                  <c:v>-3.74273370233885E-4</c:v>
                </c:pt>
                <c:pt idx="1429" formatCode="General">
                  <c:v>-3.6702283642523002E-4</c:v>
                </c:pt>
                <c:pt idx="1430" formatCode="General">
                  <c:v>-3.70232663712485E-4</c:v>
                </c:pt>
                <c:pt idx="1431" formatCode="General">
                  <c:v>-3.8054808459890701E-4</c:v>
                </c:pt>
                <c:pt idx="1432" formatCode="General">
                  <c:v>-3.7759630389447199E-4</c:v>
                </c:pt>
                <c:pt idx="1433" formatCode="General">
                  <c:v>-3.7219526186993901E-4</c:v>
                </c:pt>
                <c:pt idx="1434" formatCode="General">
                  <c:v>-3.6900822995186E-4</c:v>
                </c:pt>
                <c:pt idx="1435" formatCode="General">
                  <c:v>-3.78801763073599E-4</c:v>
                </c:pt>
                <c:pt idx="1436" formatCode="General">
                  <c:v>-3.7056951749561901E-4</c:v>
                </c:pt>
                <c:pt idx="1437" formatCode="General">
                  <c:v>-3.7205842521162202E-4</c:v>
                </c:pt>
                <c:pt idx="1438" formatCode="General">
                  <c:v>-3.7119405730676002E-4</c:v>
                </c:pt>
                <c:pt idx="1439" formatCode="General">
                  <c:v>-3.7242053550055898E-4</c:v>
                </c:pt>
                <c:pt idx="1440" formatCode="General">
                  <c:v>-3.7589157288094201E-4</c:v>
                </c:pt>
                <c:pt idx="1441" formatCode="General">
                  <c:v>-3.8116052332087E-4</c:v>
                </c:pt>
                <c:pt idx="1442" formatCode="General">
                  <c:v>-3.66026747404687E-4</c:v>
                </c:pt>
                <c:pt idx="1443" formatCode="General">
                  <c:v>-3.6827476752902398E-4</c:v>
                </c:pt>
                <c:pt idx="1444" formatCode="General">
                  <c:v>-3.6932064921616999E-4</c:v>
                </c:pt>
                <c:pt idx="1445" formatCode="General">
                  <c:v>-3.71655637798978E-4</c:v>
                </c:pt>
                <c:pt idx="1446" formatCode="General">
                  <c:v>-3.7442729968464801E-4</c:v>
                </c:pt>
                <c:pt idx="1447" formatCode="General">
                  <c:v>-3.7366480957629799E-4</c:v>
                </c:pt>
                <c:pt idx="1448" formatCode="General">
                  <c:v>-3.71903288504135E-4</c:v>
                </c:pt>
                <c:pt idx="1449" formatCode="General">
                  <c:v>-3.66783907149519E-4</c:v>
                </c:pt>
                <c:pt idx="1450" formatCode="General">
                  <c:v>-3.63714217122173E-4</c:v>
                </c:pt>
                <c:pt idx="1451" formatCode="General">
                  <c:v>-3.73549534536207E-4</c:v>
                </c:pt>
                <c:pt idx="1452" formatCode="General">
                  <c:v>-3.6962318342203301E-4</c:v>
                </c:pt>
                <c:pt idx="1453" formatCode="General">
                  <c:v>-3.7538655881995202E-4</c:v>
                </c:pt>
                <c:pt idx="1454" formatCode="General">
                  <c:v>-3.7875619909303801E-4</c:v>
                </c:pt>
                <c:pt idx="1455" formatCode="General">
                  <c:v>-3.79796464613709E-4</c:v>
                </c:pt>
                <c:pt idx="1456" formatCode="General">
                  <c:v>-3.7441777883350999E-4</c:v>
                </c:pt>
                <c:pt idx="1457" formatCode="General">
                  <c:v>-3.66980745763703E-4</c:v>
                </c:pt>
                <c:pt idx="1458" formatCode="General">
                  <c:v>-3.79108606065099E-4</c:v>
                </c:pt>
                <c:pt idx="1459" formatCode="General">
                  <c:v>-3.63976770746576E-4</c:v>
                </c:pt>
                <c:pt idx="1460" formatCode="General">
                  <c:v>-3.76861660220361E-4</c:v>
                </c:pt>
                <c:pt idx="1461" formatCode="General">
                  <c:v>-3.63286308948474E-4</c:v>
                </c:pt>
                <c:pt idx="1462" formatCode="General">
                  <c:v>-3.6320040037772901E-4</c:v>
                </c:pt>
                <c:pt idx="1463" formatCode="General">
                  <c:v>-3.6647656597288202E-4</c:v>
                </c:pt>
                <c:pt idx="1464" formatCode="General">
                  <c:v>-3.8811997804958699E-4</c:v>
                </c:pt>
                <c:pt idx="1465" formatCode="General">
                  <c:v>-3.7734927336224199E-4</c:v>
                </c:pt>
                <c:pt idx="1466" formatCode="General">
                  <c:v>-3.7099855169685599E-4</c:v>
                </c:pt>
                <c:pt idx="1467" formatCode="General">
                  <c:v>-3.6527245123106302E-4</c:v>
                </c:pt>
                <c:pt idx="1468" formatCode="General">
                  <c:v>-3.6409852199948398E-4</c:v>
                </c:pt>
                <c:pt idx="1469" formatCode="General">
                  <c:v>-3.7595930855384402E-4</c:v>
                </c:pt>
                <c:pt idx="1470" formatCode="General">
                  <c:v>-3.7945590436352201E-4</c:v>
                </c:pt>
                <c:pt idx="1471" formatCode="General">
                  <c:v>-3.7537242558985102E-4</c:v>
                </c:pt>
                <c:pt idx="1472" formatCode="General">
                  <c:v>-3.7268412102938299E-4</c:v>
                </c:pt>
                <c:pt idx="1473" formatCode="General">
                  <c:v>-3.7144211573597E-4</c:v>
                </c:pt>
                <c:pt idx="1474" formatCode="General">
                  <c:v>-3.7351445638665398E-4</c:v>
                </c:pt>
                <c:pt idx="1475" formatCode="General">
                  <c:v>-3.8465244305300599E-4</c:v>
                </c:pt>
                <c:pt idx="1476" formatCode="General">
                  <c:v>-3.6630317538684302E-4</c:v>
                </c:pt>
                <c:pt idx="1477" formatCode="General">
                  <c:v>-3.79152173743404E-4</c:v>
                </c:pt>
                <c:pt idx="1478" formatCode="General">
                  <c:v>-3.7344942281119202E-4</c:v>
                </c:pt>
                <c:pt idx="1479" formatCode="General">
                  <c:v>-3.6743166086957601E-4</c:v>
                </c:pt>
                <c:pt idx="1480" formatCode="General">
                  <c:v>-3.6681156548779801E-4</c:v>
                </c:pt>
                <c:pt idx="1481" formatCode="General">
                  <c:v>-3.6772497067556401E-4</c:v>
                </c:pt>
                <c:pt idx="1482" formatCode="General">
                  <c:v>-3.76409056712368E-4</c:v>
                </c:pt>
                <c:pt idx="1483" formatCode="General">
                  <c:v>-3.6949860256929199E-4</c:v>
                </c:pt>
                <c:pt idx="1484" formatCode="General">
                  <c:v>-3.7015475645502398E-4</c:v>
                </c:pt>
                <c:pt idx="1485" formatCode="General">
                  <c:v>-3.6494686700208698E-4</c:v>
                </c:pt>
                <c:pt idx="1486" formatCode="General">
                  <c:v>-3.7625908686909801E-4</c:v>
                </c:pt>
                <c:pt idx="1487" formatCode="General">
                  <c:v>-3.8042829427373302E-4</c:v>
                </c:pt>
                <c:pt idx="1488" formatCode="General">
                  <c:v>-3.7097722782785899E-4</c:v>
                </c:pt>
                <c:pt idx="1489" formatCode="General">
                  <c:v>-3.6739520315331E-4</c:v>
                </c:pt>
                <c:pt idx="1490" formatCode="General">
                  <c:v>-3.6675423086428597E-4</c:v>
                </c:pt>
                <c:pt idx="1491" formatCode="General">
                  <c:v>-3.7505530217698499E-4</c:v>
                </c:pt>
                <c:pt idx="1492" formatCode="General">
                  <c:v>-3.6357604624682701E-4</c:v>
                </c:pt>
                <c:pt idx="1493" formatCode="General">
                  <c:v>-3.7104864623403299E-4</c:v>
                </c:pt>
                <c:pt idx="1494" formatCode="General">
                  <c:v>-3.85839637974259E-4</c:v>
                </c:pt>
                <c:pt idx="1495" formatCode="General">
                  <c:v>-3.7850856775774902E-4</c:v>
                </c:pt>
                <c:pt idx="1496" formatCode="General">
                  <c:v>-3.7077446687642103E-4</c:v>
                </c:pt>
                <c:pt idx="1497" formatCode="General">
                  <c:v>-3.6826338722756199E-4</c:v>
                </c:pt>
                <c:pt idx="1498" formatCode="General">
                  <c:v>-3.7345514018708901E-4</c:v>
                </c:pt>
                <c:pt idx="1499" formatCode="General">
                  <c:v>-3.6509988018734198E-4</c:v>
                </c:pt>
                <c:pt idx="1500" formatCode="General">
                  <c:v>-3.66770365108227E-4</c:v>
                </c:pt>
                <c:pt idx="1501" formatCode="General">
                  <c:v>-3.7632611368585599E-4</c:v>
                </c:pt>
                <c:pt idx="1502" formatCode="General">
                  <c:v>-3.6513665860758298E-4</c:v>
                </c:pt>
                <c:pt idx="1503" formatCode="General">
                  <c:v>-3.74200903115982E-4</c:v>
                </c:pt>
                <c:pt idx="1504" formatCode="General">
                  <c:v>-3.7285954224442201E-4</c:v>
                </c:pt>
                <c:pt idx="1505" formatCode="General">
                  <c:v>-3.69334226404766E-4</c:v>
                </c:pt>
                <c:pt idx="1506" formatCode="General">
                  <c:v>-3.7181743719320198E-4</c:v>
                </c:pt>
                <c:pt idx="1507" formatCode="General">
                  <c:v>-3.6487843286228601E-4</c:v>
                </c:pt>
                <c:pt idx="1508" formatCode="General">
                  <c:v>-3.6528706727408198E-4</c:v>
                </c:pt>
                <c:pt idx="1509" formatCode="General">
                  <c:v>-3.6793327225640397E-4</c:v>
                </c:pt>
                <c:pt idx="1510" formatCode="General">
                  <c:v>-3.66538386547631E-4</c:v>
                </c:pt>
                <c:pt idx="1511" formatCode="General">
                  <c:v>-3.7310707028830601E-4</c:v>
                </c:pt>
                <c:pt idx="1512" formatCode="General">
                  <c:v>-3.8183647462818802E-4</c:v>
                </c:pt>
                <c:pt idx="1513" formatCode="General">
                  <c:v>-3.70075690287343E-4</c:v>
                </c:pt>
                <c:pt idx="1514" formatCode="General">
                  <c:v>-3.7204512901802E-4</c:v>
                </c:pt>
                <c:pt idx="1515" formatCode="General">
                  <c:v>-3.6920010906140599E-4</c:v>
                </c:pt>
                <c:pt idx="1516" formatCode="General">
                  <c:v>-3.6500363054781099E-4</c:v>
                </c:pt>
                <c:pt idx="1517" formatCode="General">
                  <c:v>-3.6867628383659699E-4</c:v>
                </c:pt>
                <c:pt idx="1518" formatCode="General">
                  <c:v>-3.67731382563134E-4</c:v>
                </c:pt>
                <c:pt idx="1519" formatCode="General">
                  <c:v>-3.6522974974403997E-4</c:v>
                </c:pt>
                <c:pt idx="1520" formatCode="General">
                  <c:v>-3.6285346838792198E-4</c:v>
                </c:pt>
                <c:pt idx="1521" formatCode="General">
                  <c:v>-3.67031877058033E-4</c:v>
                </c:pt>
                <c:pt idx="1522" formatCode="General">
                  <c:v>-3.68581749704098E-4</c:v>
                </c:pt>
                <c:pt idx="1523" formatCode="General">
                  <c:v>-3.68171446094248E-4</c:v>
                </c:pt>
                <c:pt idx="1524" formatCode="General">
                  <c:v>-3.6159764183876097E-4</c:v>
                </c:pt>
                <c:pt idx="1525" formatCode="General">
                  <c:v>-3.7324953093594601E-4</c:v>
                </c:pt>
                <c:pt idx="1526" formatCode="General">
                  <c:v>-3.6245199800494899E-4</c:v>
                </c:pt>
                <c:pt idx="1527" formatCode="General">
                  <c:v>-3.6344745100968498E-4</c:v>
                </c:pt>
                <c:pt idx="1528" formatCode="General">
                  <c:v>-3.6957770330336401E-4</c:v>
                </c:pt>
                <c:pt idx="1529" formatCode="General">
                  <c:v>-3.6495325279112999E-4</c:v>
                </c:pt>
                <c:pt idx="1530" formatCode="General">
                  <c:v>-3.7190667866700798E-4</c:v>
                </c:pt>
                <c:pt idx="1531" formatCode="General">
                  <c:v>-3.6820904494488899E-4</c:v>
                </c:pt>
                <c:pt idx="1532" formatCode="General">
                  <c:v>-3.77728409317384E-4</c:v>
                </c:pt>
                <c:pt idx="1533" formatCode="General">
                  <c:v>-3.7270030143569298E-4</c:v>
                </c:pt>
                <c:pt idx="1534" formatCode="General">
                  <c:v>-3.6281619112366498E-4</c:v>
                </c:pt>
                <c:pt idx="1535" formatCode="General">
                  <c:v>-3.6684154819520101E-4</c:v>
                </c:pt>
                <c:pt idx="1536" formatCode="General">
                  <c:v>-3.6265718396623299E-4</c:v>
                </c:pt>
                <c:pt idx="1537" formatCode="General">
                  <c:v>-3.6496767032284498E-4</c:v>
                </c:pt>
                <c:pt idx="1538" formatCode="General">
                  <c:v>-3.6448798265456702E-4</c:v>
                </c:pt>
                <c:pt idx="1539" formatCode="General">
                  <c:v>-3.6110316920718699E-4</c:v>
                </c:pt>
                <c:pt idx="1540" formatCode="General">
                  <c:v>-3.6687345188517499E-4</c:v>
                </c:pt>
                <c:pt idx="1541" formatCode="General">
                  <c:v>-3.7443727224131199E-4</c:v>
                </c:pt>
                <c:pt idx="1542" formatCode="General">
                  <c:v>-3.7767406846377598E-4</c:v>
                </c:pt>
                <c:pt idx="1543" formatCode="General">
                  <c:v>-3.66618730333864E-4</c:v>
                </c:pt>
                <c:pt idx="1544" formatCode="General">
                  <c:v>-3.7064324248645901E-4</c:v>
                </c:pt>
                <c:pt idx="1545" formatCode="General">
                  <c:v>-3.72983180427108E-4</c:v>
                </c:pt>
                <c:pt idx="1546" formatCode="General">
                  <c:v>-3.62697788410673E-4</c:v>
                </c:pt>
                <c:pt idx="1547" formatCode="General">
                  <c:v>-3.6687878512508301E-4</c:v>
                </c:pt>
                <c:pt idx="1548" formatCode="General">
                  <c:v>-3.6945306872972298E-4</c:v>
                </c:pt>
                <c:pt idx="1549" formatCode="General">
                  <c:v>-3.59281303768859E-4</c:v>
                </c:pt>
                <c:pt idx="1550" formatCode="General">
                  <c:v>-3.7281387479103399E-4</c:v>
                </c:pt>
                <c:pt idx="1551" formatCode="General">
                  <c:v>-3.70746720506667E-4</c:v>
                </c:pt>
                <c:pt idx="1552" formatCode="General">
                  <c:v>-3.76934915949932E-4</c:v>
                </c:pt>
                <c:pt idx="1553" formatCode="General">
                  <c:v>-3.6085559051294799E-4</c:v>
                </c:pt>
                <c:pt idx="1554" formatCode="General">
                  <c:v>-3.71003643336087E-4</c:v>
                </c:pt>
                <c:pt idx="1555" formatCode="General">
                  <c:v>-3.6666872909735699E-4</c:v>
                </c:pt>
                <c:pt idx="1556" formatCode="General">
                  <c:v>-3.6320282954695399E-4</c:v>
                </c:pt>
                <c:pt idx="1557" formatCode="General">
                  <c:v>-3.7076343350406102E-4</c:v>
                </c:pt>
                <c:pt idx="1558" formatCode="General">
                  <c:v>-3.5662198761477398E-4</c:v>
                </c:pt>
                <c:pt idx="1559" formatCode="General">
                  <c:v>-3.6977845308876802E-4</c:v>
                </c:pt>
                <c:pt idx="1560" formatCode="General">
                  <c:v>-3.6661015786270198E-4</c:v>
                </c:pt>
                <c:pt idx="1561" formatCode="General">
                  <c:v>-3.6785564354420203E-4</c:v>
                </c:pt>
                <c:pt idx="1562" formatCode="General">
                  <c:v>-3.7490676358000098E-4</c:v>
                </c:pt>
                <c:pt idx="1563" formatCode="General">
                  <c:v>-3.70928437813153E-4</c:v>
                </c:pt>
                <c:pt idx="1564" formatCode="General">
                  <c:v>-3.6544503412094402E-4</c:v>
                </c:pt>
                <c:pt idx="1565" formatCode="General">
                  <c:v>-3.6475298396456101E-4</c:v>
                </c:pt>
                <c:pt idx="1566" formatCode="General">
                  <c:v>-3.6515670690226898E-4</c:v>
                </c:pt>
                <c:pt idx="1567" formatCode="General">
                  <c:v>-3.7158709761765597E-4</c:v>
                </c:pt>
                <c:pt idx="1568" formatCode="General">
                  <c:v>-3.6224359362032401E-4</c:v>
                </c:pt>
                <c:pt idx="1569" formatCode="General">
                  <c:v>-3.5847929895631899E-4</c:v>
                </c:pt>
                <c:pt idx="1570" formatCode="General">
                  <c:v>-3.70654256786974E-4</c:v>
                </c:pt>
                <c:pt idx="1571" formatCode="General">
                  <c:v>-3.5714965967237398E-4</c:v>
                </c:pt>
                <c:pt idx="1572" formatCode="General">
                  <c:v>-3.5712144079879602E-4</c:v>
                </c:pt>
                <c:pt idx="1573" formatCode="General">
                  <c:v>-3.6737389359401703E-4</c:v>
                </c:pt>
                <c:pt idx="1574" formatCode="General">
                  <c:v>-3.6063510807565898E-4</c:v>
                </c:pt>
                <c:pt idx="1575" formatCode="General">
                  <c:v>-3.6481394741817599E-4</c:v>
                </c:pt>
                <c:pt idx="1576" formatCode="General">
                  <c:v>-3.6365957228052799E-4</c:v>
                </c:pt>
                <c:pt idx="1577" formatCode="General">
                  <c:v>-3.6279488152855599E-4</c:v>
                </c:pt>
                <c:pt idx="1578" formatCode="General">
                  <c:v>-3.671813096688E-4</c:v>
                </c:pt>
                <c:pt idx="1579" formatCode="General">
                  <c:v>-3.6138379840161197E-4</c:v>
                </c:pt>
                <c:pt idx="1580" formatCode="General">
                  <c:v>-3.7172393452412699E-4</c:v>
                </c:pt>
                <c:pt idx="1581" formatCode="General">
                  <c:v>-3.6214003193949602E-4</c:v>
                </c:pt>
                <c:pt idx="1582" formatCode="General">
                  <c:v>-3.7435520520398102E-4</c:v>
                </c:pt>
                <c:pt idx="1583" formatCode="General">
                  <c:v>-3.6835499737012398E-4</c:v>
                </c:pt>
                <c:pt idx="1584" formatCode="General">
                  <c:v>-3.6080807583694301E-4</c:v>
                </c:pt>
                <c:pt idx="1585" formatCode="General">
                  <c:v>-3.6627737707597302E-4</c:v>
                </c:pt>
                <c:pt idx="1586" formatCode="General">
                  <c:v>-3.6633466642055498E-4</c:v>
                </c:pt>
                <c:pt idx="1587" formatCode="General">
                  <c:v>-3.57653259660505E-4</c:v>
                </c:pt>
                <c:pt idx="1588" formatCode="General">
                  <c:v>-3.584303013949E-4</c:v>
                </c:pt>
                <c:pt idx="1589" formatCode="General">
                  <c:v>-3.58224601350942E-4</c:v>
                </c:pt>
                <c:pt idx="1590" formatCode="General">
                  <c:v>-3.7020997815562402E-4</c:v>
                </c:pt>
                <c:pt idx="1591" formatCode="General">
                  <c:v>-3.6468527756886401E-4</c:v>
                </c:pt>
                <c:pt idx="1592" formatCode="General">
                  <c:v>-3.7749211686144099E-4</c:v>
                </c:pt>
                <c:pt idx="1593" formatCode="General">
                  <c:v>-3.6664436255027301E-4</c:v>
                </c:pt>
                <c:pt idx="1594" formatCode="General">
                  <c:v>-3.60744846036229E-4</c:v>
                </c:pt>
                <c:pt idx="1595" formatCode="General">
                  <c:v>-3.7119153589418199E-4</c:v>
                </c:pt>
                <c:pt idx="1596" formatCode="General">
                  <c:v>-3.6194734861354298E-4</c:v>
                </c:pt>
                <c:pt idx="1597" formatCode="General">
                  <c:v>-3.6309468823756801E-4</c:v>
                </c:pt>
                <c:pt idx="1598" formatCode="General">
                  <c:v>-3.6552520254360299E-4</c:v>
                </c:pt>
                <c:pt idx="1599" formatCode="General">
                  <c:v>-3.6725921141296801E-4</c:v>
                </c:pt>
                <c:pt idx="1600" formatCode="General">
                  <c:v>-3.6268059368244E-4</c:v>
                </c:pt>
                <c:pt idx="1601" formatCode="General">
                  <c:v>-3.57754911321703E-4</c:v>
                </c:pt>
                <c:pt idx="1602" formatCode="General">
                  <c:v>-3.6653675520001498E-4</c:v>
                </c:pt>
                <c:pt idx="1603" formatCode="General">
                  <c:v>-3.7518673180455099E-4</c:v>
                </c:pt>
                <c:pt idx="1604" formatCode="General">
                  <c:v>-3.6928537671208802E-4</c:v>
                </c:pt>
                <c:pt idx="1605" formatCode="General">
                  <c:v>-3.65031748434693E-4</c:v>
                </c:pt>
                <c:pt idx="1606" formatCode="General">
                  <c:v>-3.67577312648499E-4</c:v>
                </c:pt>
                <c:pt idx="1607" formatCode="General">
                  <c:v>-3.7024344229496202E-4</c:v>
                </c:pt>
                <c:pt idx="1608" formatCode="General">
                  <c:v>-3.6760425695837201E-4</c:v>
                </c:pt>
                <c:pt idx="1609" formatCode="General">
                  <c:v>-3.7179509119113902E-4</c:v>
                </c:pt>
                <c:pt idx="1610" formatCode="General">
                  <c:v>-3.7225537303744099E-4</c:v>
                </c:pt>
                <c:pt idx="1611" formatCode="General">
                  <c:v>-3.5914800204053798E-4</c:v>
                </c:pt>
                <c:pt idx="1612" formatCode="General">
                  <c:v>-3.5503879347393598E-4</c:v>
                </c:pt>
                <c:pt idx="1613" formatCode="General">
                  <c:v>-3.7169966969835501E-4</c:v>
                </c:pt>
                <c:pt idx="1614" formatCode="General">
                  <c:v>-3.6130659269610301E-4</c:v>
                </c:pt>
                <c:pt idx="1615" formatCode="General">
                  <c:v>-3.5640320246631702E-4</c:v>
                </c:pt>
                <c:pt idx="1616" formatCode="General">
                  <c:v>-3.6867639931446498E-4</c:v>
                </c:pt>
                <c:pt idx="1617" formatCode="General">
                  <c:v>-3.6443188751636402E-4</c:v>
                </c:pt>
                <c:pt idx="1618" formatCode="General">
                  <c:v>-3.7580639542042802E-4</c:v>
                </c:pt>
                <c:pt idx="1619" formatCode="General">
                  <c:v>-3.6759996901322201E-4</c:v>
                </c:pt>
                <c:pt idx="1620" formatCode="General">
                  <c:v>-3.7022597499230902E-4</c:v>
                </c:pt>
                <c:pt idx="1621" formatCode="General">
                  <c:v>-3.64261504608368E-4</c:v>
                </c:pt>
                <c:pt idx="1622" formatCode="General">
                  <c:v>-3.6005957531330901E-4</c:v>
                </c:pt>
                <c:pt idx="1623" formatCode="General">
                  <c:v>-3.7205287764833302E-4</c:v>
                </c:pt>
                <c:pt idx="1624" formatCode="General">
                  <c:v>-3.70007294957251E-4</c:v>
                </c:pt>
                <c:pt idx="1625" formatCode="General">
                  <c:v>-3.6739262282102102E-4</c:v>
                </c:pt>
                <c:pt idx="1626" formatCode="General">
                  <c:v>-3.66237437243978E-4</c:v>
                </c:pt>
                <c:pt idx="1627" formatCode="General">
                  <c:v>-3.6794217816962202E-4</c:v>
                </c:pt>
                <c:pt idx="1628" formatCode="General">
                  <c:v>-3.7396377136501803E-4</c:v>
                </c:pt>
                <c:pt idx="1629" formatCode="General">
                  <c:v>-3.5460694175069E-4</c:v>
                </c:pt>
                <c:pt idx="1630" formatCode="General">
                  <c:v>-3.7855545264881202E-4</c:v>
                </c:pt>
                <c:pt idx="1631" formatCode="General">
                  <c:v>-3.6304881306713899E-4</c:v>
                </c:pt>
                <c:pt idx="1632" formatCode="General">
                  <c:v>-3.7043685589242901E-4</c:v>
                </c:pt>
                <c:pt idx="1633" formatCode="General">
                  <c:v>-3.6740074725921798E-4</c:v>
                </c:pt>
                <c:pt idx="1634" formatCode="General">
                  <c:v>-3.6979177244585398E-4</c:v>
                </c:pt>
                <c:pt idx="1635" formatCode="General">
                  <c:v>-3.6581948984770897E-4</c:v>
                </c:pt>
                <c:pt idx="1636" formatCode="General">
                  <c:v>-3.6820175889224702E-4</c:v>
                </c:pt>
                <c:pt idx="1637" formatCode="General">
                  <c:v>-3.5941369453201902E-4</c:v>
                </c:pt>
                <c:pt idx="1638" formatCode="General">
                  <c:v>-3.5477534227855098E-4</c:v>
                </c:pt>
                <c:pt idx="1639" formatCode="General">
                  <c:v>-3.6337235286092498E-4</c:v>
                </c:pt>
                <c:pt idx="1640" formatCode="General">
                  <c:v>-3.6963922588972398E-4</c:v>
                </c:pt>
                <c:pt idx="1641" formatCode="General">
                  <c:v>-3.5865545447380802E-4</c:v>
                </c:pt>
                <c:pt idx="1642" formatCode="General">
                  <c:v>-3.6904018321423399E-4</c:v>
                </c:pt>
                <c:pt idx="1643" formatCode="General">
                  <c:v>-3.5830573896011901E-4</c:v>
                </c:pt>
                <c:pt idx="1644" formatCode="General">
                  <c:v>-3.6553366170197899E-4</c:v>
                </c:pt>
                <c:pt idx="1645" formatCode="General">
                  <c:v>-3.5223226062226E-4</c:v>
                </c:pt>
                <c:pt idx="1646" formatCode="General">
                  <c:v>-3.6300664832968798E-4</c:v>
                </c:pt>
                <c:pt idx="1647" formatCode="General">
                  <c:v>-3.7046602729585699E-4</c:v>
                </c:pt>
                <c:pt idx="1648" formatCode="General">
                  <c:v>-3.6310591194266398E-4</c:v>
                </c:pt>
                <c:pt idx="1649" formatCode="General">
                  <c:v>-3.61926390888415E-4</c:v>
                </c:pt>
                <c:pt idx="1650" formatCode="General">
                  <c:v>-3.6120784017969399E-4</c:v>
                </c:pt>
                <c:pt idx="1651" formatCode="General">
                  <c:v>-3.6006985349711199E-4</c:v>
                </c:pt>
                <c:pt idx="1652" formatCode="General">
                  <c:v>-3.6201203693271198E-4</c:v>
                </c:pt>
                <c:pt idx="1653" formatCode="General">
                  <c:v>-3.6045573001188799E-4</c:v>
                </c:pt>
                <c:pt idx="1654" formatCode="General">
                  <c:v>-3.6586816982545799E-4</c:v>
                </c:pt>
                <c:pt idx="1655" formatCode="General">
                  <c:v>-3.5290887259020802E-4</c:v>
                </c:pt>
                <c:pt idx="1656" formatCode="General">
                  <c:v>-3.5912407771966501E-4</c:v>
                </c:pt>
                <c:pt idx="1657" formatCode="General">
                  <c:v>-3.6247142871300401E-4</c:v>
                </c:pt>
                <c:pt idx="1658" formatCode="General">
                  <c:v>-3.6409127360524402E-4</c:v>
                </c:pt>
                <c:pt idx="1659" formatCode="General">
                  <c:v>-3.5229165693490699E-4</c:v>
                </c:pt>
                <c:pt idx="1660" formatCode="General">
                  <c:v>-3.6518635862336401E-4</c:v>
                </c:pt>
                <c:pt idx="1661" formatCode="General">
                  <c:v>-3.6061194353814702E-4</c:v>
                </c:pt>
                <c:pt idx="1662" formatCode="General">
                  <c:v>-3.6262300483781701E-4</c:v>
                </c:pt>
                <c:pt idx="1663" formatCode="General">
                  <c:v>-3.6492670070999698E-4</c:v>
                </c:pt>
                <c:pt idx="1664" formatCode="General">
                  <c:v>-3.5169556767585003E-4</c:v>
                </c:pt>
                <c:pt idx="1665" formatCode="General">
                  <c:v>-3.62993571659014E-4</c:v>
                </c:pt>
                <c:pt idx="1666" formatCode="General">
                  <c:v>-3.60956036164695E-4</c:v>
                </c:pt>
                <c:pt idx="1667" formatCode="General">
                  <c:v>-3.6194575698390201E-4</c:v>
                </c:pt>
                <c:pt idx="1668" formatCode="General">
                  <c:v>-3.6204619320674101E-4</c:v>
                </c:pt>
                <c:pt idx="1669" formatCode="General">
                  <c:v>-3.5995123692931499E-4</c:v>
                </c:pt>
                <c:pt idx="1670" formatCode="General">
                  <c:v>-3.6162406863933299E-4</c:v>
                </c:pt>
                <c:pt idx="1671" formatCode="General">
                  <c:v>-3.5999062847331199E-4</c:v>
                </c:pt>
                <c:pt idx="1672" formatCode="General">
                  <c:v>-3.4403594822369099E-4</c:v>
                </c:pt>
                <c:pt idx="1673" formatCode="General">
                  <c:v>-3.6798378919082402E-4</c:v>
                </c:pt>
                <c:pt idx="1674" formatCode="General">
                  <c:v>-3.62605270757886E-4</c:v>
                </c:pt>
                <c:pt idx="1675" formatCode="General">
                  <c:v>-3.5874284576898003E-4</c:v>
                </c:pt>
                <c:pt idx="1676" formatCode="General">
                  <c:v>-3.5562575076952401E-4</c:v>
                </c:pt>
                <c:pt idx="1677" formatCode="General">
                  <c:v>-3.5925957961936098E-4</c:v>
                </c:pt>
                <c:pt idx="1678" formatCode="General">
                  <c:v>-3.5907023203674303E-4</c:v>
                </c:pt>
                <c:pt idx="1679" formatCode="General">
                  <c:v>-3.6619726755193597E-4</c:v>
                </c:pt>
                <c:pt idx="1680" formatCode="General">
                  <c:v>-3.4700688412004499E-4</c:v>
                </c:pt>
                <c:pt idx="1681" formatCode="General">
                  <c:v>-3.5616902948631003E-4</c:v>
                </c:pt>
                <c:pt idx="1682" formatCode="General">
                  <c:v>-3.5324416345503402E-4</c:v>
                </c:pt>
                <c:pt idx="1683" formatCode="General">
                  <c:v>-3.5683854522498203E-4</c:v>
                </c:pt>
                <c:pt idx="1684" formatCode="General">
                  <c:v>-3.4632920827516202E-4</c:v>
                </c:pt>
                <c:pt idx="1685" formatCode="General">
                  <c:v>-3.5583992679104001E-4</c:v>
                </c:pt>
                <c:pt idx="1686" formatCode="General">
                  <c:v>-3.4863396726708299E-4</c:v>
                </c:pt>
                <c:pt idx="1687" formatCode="General">
                  <c:v>-3.5806259226660899E-4</c:v>
                </c:pt>
                <c:pt idx="1688" formatCode="General">
                  <c:v>-3.5228329306664197E-4</c:v>
                </c:pt>
                <c:pt idx="1689" formatCode="General">
                  <c:v>-3.7042293200203802E-4</c:v>
                </c:pt>
                <c:pt idx="1690" formatCode="General">
                  <c:v>-3.5238910377141902E-4</c:v>
                </c:pt>
                <c:pt idx="1691" formatCode="General">
                  <c:v>-3.6847295719127102E-4</c:v>
                </c:pt>
                <c:pt idx="1692" formatCode="General">
                  <c:v>-3.5803047799109003E-4</c:v>
                </c:pt>
                <c:pt idx="1693" formatCode="General">
                  <c:v>-3.6177788169018302E-4</c:v>
                </c:pt>
                <c:pt idx="1694" formatCode="General">
                  <c:v>-3.5618759387801198E-4</c:v>
                </c:pt>
                <c:pt idx="1695" formatCode="General">
                  <c:v>-3.5672612215397598E-4</c:v>
                </c:pt>
                <c:pt idx="1696" formatCode="General">
                  <c:v>-3.6090016393363602E-4</c:v>
                </c:pt>
                <c:pt idx="1697" formatCode="General">
                  <c:v>-3.5435586633586702E-4</c:v>
                </c:pt>
                <c:pt idx="1698" formatCode="General">
                  <c:v>-3.56726548060075E-4</c:v>
                </c:pt>
                <c:pt idx="1699" formatCode="General">
                  <c:v>-3.5124869069916401E-4</c:v>
                </c:pt>
                <c:pt idx="1700" formatCode="General">
                  <c:v>-3.45480444372075E-4</c:v>
                </c:pt>
                <c:pt idx="1701" formatCode="General">
                  <c:v>-3.5353235240586799E-4</c:v>
                </c:pt>
                <c:pt idx="1702" formatCode="General">
                  <c:v>-3.5733671577967602E-4</c:v>
                </c:pt>
                <c:pt idx="1703" formatCode="General">
                  <c:v>-3.5957817152052E-4</c:v>
                </c:pt>
                <c:pt idx="1704" formatCode="General">
                  <c:v>-3.5187487367604098E-4</c:v>
                </c:pt>
                <c:pt idx="1705" formatCode="General">
                  <c:v>-3.6162474158233998E-4</c:v>
                </c:pt>
                <c:pt idx="1706" formatCode="General">
                  <c:v>-3.5718980245937401E-4</c:v>
                </c:pt>
                <c:pt idx="1707" formatCode="General">
                  <c:v>-3.5492189519545499E-4</c:v>
                </c:pt>
                <c:pt idx="1708" formatCode="General">
                  <c:v>-3.6137800638699102E-4</c:v>
                </c:pt>
                <c:pt idx="1709" formatCode="General">
                  <c:v>-3.56431411436213E-4</c:v>
                </c:pt>
                <c:pt idx="1710" formatCode="General">
                  <c:v>-3.51586625664453E-4</c:v>
                </c:pt>
                <c:pt idx="1711" formatCode="General">
                  <c:v>-3.61396466517669E-4</c:v>
                </c:pt>
                <c:pt idx="1712" formatCode="General">
                  <c:v>-3.4886266757356698E-4</c:v>
                </c:pt>
                <c:pt idx="1713" formatCode="General">
                  <c:v>-3.5616928558715401E-4</c:v>
                </c:pt>
                <c:pt idx="1714" formatCode="General">
                  <c:v>-3.6105422037128001E-4</c:v>
                </c:pt>
                <c:pt idx="1715" formatCode="General">
                  <c:v>-3.5346873870274802E-4</c:v>
                </c:pt>
                <c:pt idx="1716" formatCode="General">
                  <c:v>-3.6247685731142598E-4</c:v>
                </c:pt>
                <c:pt idx="1717" formatCode="General">
                  <c:v>-3.6675376834885301E-4</c:v>
                </c:pt>
                <c:pt idx="1718" formatCode="General">
                  <c:v>-3.66790587790462E-4</c:v>
                </c:pt>
                <c:pt idx="1719" formatCode="General">
                  <c:v>-3.6049680159050803E-4</c:v>
                </c:pt>
                <c:pt idx="1720" formatCode="General">
                  <c:v>-3.53642388885335E-4</c:v>
                </c:pt>
                <c:pt idx="1721" formatCode="General">
                  <c:v>-3.5003214215413001E-4</c:v>
                </c:pt>
                <c:pt idx="1722" formatCode="General">
                  <c:v>-3.50230721534538E-4</c:v>
                </c:pt>
                <c:pt idx="1723" formatCode="General">
                  <c:v>-3.5376504952269001E-4</c:v>
                </c:pt>
                <c:pt idx="1724" formatCode="General">
                  <c:v>-3.5405297019869801E-4</c:v>
                </c:pt>
                <c:pt idx="1725" formatCode="General">
                  <c:v>-3.4457963921108301E-4</c:v>
                </c:pt>
                <c:pt idx="1726" formatCode="General">
                  <c:v>-3.5557860653706998E-4</c:v>
                </c:pt>
                <c:pt idx="1727" formatCode="General">
                  <c:v>-3.5098001787418502E-4</c:v>
                </c:pt>
                <c:pt idx="1728" formatCode="General">
                  <c:v>-3.4406079722295598E-4</c:v>
                </c:pt>
                <c:pt idx="1729" formatCode="General">
                  <c:v>-3.5191959784703199E-4</c:v>
                </c:pt>
                <c:pt idx="1730" formatCode="General">
                  <c:v>-3.4875861271255703E-4</c:v>
                </c:pt>
                <c:pt idx="1731" formatCode="General">
                  <c:v>-3.6059733881583101E-4</c:v>
                </c:pt>
                <c:pt idx="1732" formatCode="General">
                  <c:v>-3.4475775644942801E-4</c:v>
                </c:pt>
                <c:pt idx="1733" formatCode="General">
                  <c:v>-3.4736494143305902E-4</c:v>
                </c:pt>
                <c:pt idx="1734" formatCode="General">
                  <c:v>-3.59192261846168E-4</c:v>
                </c:pt>
                <c:pt idx="1735" formatCode="General">
                  <c:v>-3.5796196395601702E-4</c:v>
                </c:pt>
                <c:pt idx="1736" formatCode="General">
                  <c:v>-3.4761691506436502E-4</c:v>
                </c:pt>
                <c:pt idx="1737" formatCode="General">
                  <c:v>-3.56907054694232E-4</c:v>
                </c:pt>
                <c:pt idx="1738" formatCode="General">
                  <c:v>-3.50269929332872E-4</c:v>
                </c:pt>
                <c:pt idx="1739" formatCode="General">
                  <c:v>-3.5020579143755002E-4</c:v>
                </c:pt>
                <c:pt idx="1740" formatCode="General">
                  <c:v>-3.4862029793804599E-4</c:v>
                </c:pt>
                <c:pt idx="1741" formatCode="General">
                  <c:v>-3.6224574471873901E-4</c:v>
                </c:pt>
                <c:pt idx="1742" formatCode="General">
                  <c:v>-3.5293211293934302E-4</c:v>
                </c:pt>
                <c:pt idx="1743" formatCode="General">
                  <c:v>-3.5796085853263902E-4</c:v>
                </c:pt>
                <c:pt idx="1744" formatCode="General">
                  <c:v>-3.5101448586331402E-4</c:v>
                </c:pt>
                <c:pt idx="1745" formatCode="General">
                  <c:v>-3.6414703273557298E-4</c:v>
                </c:pt>
                <c:pt idx="1746" formatCode="General">
                  <c:v>-3.6103855117896499E-4</c:v>
                </c:pt>
                <c:pt idx="1747" formatCode="General">
                  <c:v>-3.6203765474980998E-4</c:v>
                </c:pt>
                <c:pt idx="1748" formatCode="General">
                  <c:v>-3.6394590580506199E-4</c:v>
                </c:pt>
                <c:pt idx="1749" formatCode="General">
                  <c:v>-3.5388302758127899E-4</c:v>
                </c:pt>
                <c:pt idx="1750" formatCode="General">
                  <c:v>-3.6038049935301899E-4</c:v>
                </c:pt>
                <c:pt idx="1751" formatCode="General">
                  <c:v>-3.53952554007624E-4</c:v>
                </c:pt>
                <c:pt idx="1752" formatCode="General">
                  <c:v>-3.4859406660753001E-4</c:v>
                </c:pt>
                <c:pt idx="1753" formatCode="General">
                  <c:v>-3.5222547252636202E-4</c:v>
                </c:pt>
                <c:pt idx="1754" formatCode="General">
                  <c:v>-3.50640881054982E-4</c:v>
                </c:pt>
                <c:pt idx="1755" formatCode="General">
                  <c:v>-3.5521040595697399E-4</c:v>
                </c:pt>
                <c:pt idx="1756" formatCode="General">
                  <c:v>-3.5524083337309102E-4</c:v>
                </c:pt>
                <c:pt idx="1757" formatCode="General">
                  <c:v>-3.4339350978345102E-4</c:v>
                </c:pt>
                <c:pt idx="1758" formatCode="General">
                  <c:v>-3.58060232173025E-4</c:v>
                </c:pt>
                <c:pt idx="1759" formatCode="General">
                  <c:v>-3.6153697517500398E-4</c:v>
                </c:pt>
                <c:pt idx="1760" formatCode="General">
                  <c:v>-3.4837654346910399E-4</c:v>
                </c:pt>
                <c:pt idx="1761" formatCode="General">
                  <c:v>-3.4450760340078298E-4</c:v>
                </c:pt>
                <c:pt idx="1762" formatCode="General">
                  <c:v>-3.5507447977599501E-4</c:v>
                </c:pt>
                <c:pt idx="1763" formatCode="General">
                  <c:v>-3.4747918619239103E-4</c:v>
                </c:pt>
                <c:pt idx="1764" formatCode="General">
                  <c:v>-3.4270519054023502E-4</c:v>
                </c:pt>
                <c:pt idx="1765" formatCode="General">
                  <c:v>-3.5529959600813602E-4</c:v>
                </c:pt>
                <c:pt idx="1766" formatCode="General">
                  <c:v>-3.5058962506306099E-4</c:v>
                </c:pt>
                <c:pt idx="1767" formatCode="General">
                  <c:v>-3.6019080719300399E-4</c:v>
                </c:pt>
                <c:pt idx="1768" formatCode="General">
                  <c:v>-3.6728008940579602E-4</c:v>
                </c:pt>
                <c:pt idx="1769" formatCode="General">
                  <c:v>-3.58279569615864E-4</c:v>
                </c:pt>
                <c:pt idx="1770" formatCode="General">
                  <c:v>-3.5329631879124201E-4</c:v>
                </c:pt>
                <c:pt idx="1771" formatCode="General">
                  <c:v>-3.65524649688777E-4</c:v>
                </c:pt>
                <c:pt idx="1772" formatCode="General">
                  <c:v>-3.5731477401331803E-4</c:v>
                </c:pt>
                <c:pt idx="1773" formatCode="General">
                  <c:v>-3.6697631667675099E-4</c:v>
                </c:pt>
                <c:pt idx="1774" formatCode="General">
                  <c:v>-3.57835263548704E-4</c:v>
                </c:pt>
                <c:pt idx="1775" formatCode="General">
                  <c:v>-3.6260121347719598E-4</c:v>
                </c:pt>
                <c:pt idx="1776" formatCode="General">
                  <c:v>-3.6364380524271601E-4</c:v>
                </c:pt>
                <c:pt idx="1777" formatCode="General">
                  <c:v>-3.5808535855097001E-4</c:v>
                </c:pt>
                <c:pt idx="1778" formatCode="General">
                  <c:v>-3.6576246127332103E-4</c:v>
                </c:pt>
                <c:pt idx="1779" formatCode="General">
                  <c:v>-3.5031058169400302E-4</c:v>
                </c:pt>
                <c:pt idx="1780" formatCode="General">
                  <c:v>-3.55086515550197E-4</c:v>
                </c:pt>
                <c:pt idx="1781" formatCode="General">
                  <c:v>-3.6134142458203798E-4</c:v>
                </c:pt>
                <c:pt idx="1782" formatCode="General">
                  <c:v>-3.56962528088993E-4</c:v>
                </c:pt>
                <c:pt idx="1783" formatCode="General">
                  <c:v>-3.55687885202786E-4</c:v>
                </c:pt>
                <c:pt idx="1784" formatCode="General">
                  <c:v>-3.4517460520194299E-4</c:v>
                </c:pt>
                <c:pt idx="1785" formatCode="General">
                  <c:v>-3.5551908782866399E-4</c:v>
                </c:pt>
                <c:pt idx="1786" formatCode="General">
                  <c:v>-3.51364423441709E-4</c:v>
                </c:pt>
                <c:pt idx="1787" formatCode="General">
                  <c:v>-3.5295503137827298E-4</c:v>
                </c:pt>
                <c:pt idx="1788" formatCode="General">
                  <c:v>-3.4270873180697401E-4</c:v>
                </c:pt>
                <c:pt idx="1789" formatCode="General">
                  <c:v>-3.6162133124853502E-4</c:v>
                </c:pt>
                <c:pt idx="1790" formatCode="General">
                  <c:v>-3.5805428810382602E-4</c:v>
                </c:pt>
                <c:pt idx="1791" formatCode="General">
                  <c:v>-3.4179866612758097E-4</c:v>
                </c:pt>
                <c:pt idx="1792" formatCode="General">
                  <c:v>-3.5097247624699297E-4</c:v>
                </c:pt>
                <c:pt idx="1793" formatCode="General">
                  <c:v>-3.4730143038157099E-4</c:v>
                </c:pt>
                <c:pt idx="1794" formatCode="General">
                  <c:v>-3.4691807351718701E-4</c:v>
                </c:pt>
                <c:pt idx="1795" formatCode="General">
                  <c:v>-3.49423388353213E-4</c:v>
                </c:pt>
                <c:pt idx="1796" formatCode="General">
                  <c:v>-3.52688872196348E-4</c:v>
                </c:pt>
                <c:pt idx="1797" formatCode="General">
                  <c:v>-3.4992798408668398E-4</c:v>
                </c:pt>
                <c:pt idx="1798" formatCode="General">
                  <c:v>-3.4973470824371301E-4</c:v>
                </c:pt>
                <c:pt idx="1799" formatCode="General">
                  <c:v>-3.4861738006581E-4</c:v>
                </c:pt>
                <c:pt idx="1800" formatCode="General">
                  <c:v>-3.5309693374443698E-4</c:v>
                </c:pt>
                <c:pt idx="1801" formatCode="General">
                  <c:v>-3.4768127940025599E-4</c:v>
                </c:pt>
                <c:pt idx="1802" formatCode="General">
                  <c:v>-3.48680587115738E-4</c:v>
                </c:pt>
                <c:pt idx="1803" formatCode="General">
                  <c:v>-3.4171397679375103E-4</c:v>
                </c:pt>
                <c:pt idx="1804" formatCode="General">
                  <c:v>-3.5102803925553602E-4</c:v>
                </c:pt>
                <c:pt idx="1805" formatCode="General">
                  <c:v>-3.4510613239106298E-4</c:v>
                </c:pt>
                <c:pt idx="1806" formatCode="General">
                  <c:v>-3.4770774608864502E-4</c:v>
                </c:pt>
                <c:pt idx="1807" formatCode="General">
                  <c:v>-3.5887778640187403E-4</c:v>
                </c:pt>
                <c:pt idx="1808" formatCode="General">
                  <c:v>-3.5536584744703698E-4</c:v>
                </c:pt>
                <c:pt idx="1809" formatCode="General">
                  <c:v>-3.4495364054089702E-4</c:v>
                </c:pt>
                <c:pt idx="1810" formatCode="General">
                  <c:v>-3.5395675951067597E-4</c:v>
                </c:pt>
                <c:pt idx="1811" formatCode="General">
                  <c:v>-3.42612005606689E-4</c:v>
                </c:pt>
                <c:pt idx="1812" formatCode="General">
                  <c:v>-3.48622093895313E-4</c:v>
                </c:pt>
                <c:pt idx="1813" formatCode="General">
                  <c:v>-3.4000558841505702E-4</c:v>
                </c:pt>
                <c:pt idx="1814" formatCode="General">
                  <c:v>-3.5668687459112402E-4</c:v>
                </c:pt>
                <c:pt idx="1815" formatCode="General">
                  <c:v>-3.5258364929969198E-4</c:v>
                </c:pt>
                <c:pt idx="1816" formatCode="General">
                  <c:v>-3.4085764987638298E-4</c:v>
                </c:pt>
                <c:pt idx="1817" formatCode="General">
                  <c:v>-3.4364616113805599E-4</c:v>
                </c:pt>
                <c:pt idx="1818" formatCode="General">
                  <c:v>-3.4656241045626698E-4</c:v>
                </c:pt>
                <c:pt idx="1819" formatCode="General">
                  <c:v>-3.5150275922467001E-4</c:v>
                </c:pt>
                <c:pt idx="1820" formatCode="General">
                  <c:v>-3.4470649842815402E-4</c:v>
                </c:pt>
                <c:pt idx="1821" formatCode="General">
                  <c:v>-3.4927990167849801E-4</c:v>
                </c:pt>
                <c:pt idx="1822" formatCode="General">
                  <c:v>-3.41612514317866E-4</c:v>
                </c:pt>
                <c:pt idx="1823" formatCode="General">
                  <c:v>-3.4353139293124798E-4</c:v>
                </c:pt>
                <c:pt idx="1824" formatCode="General">
                  <c:v>-3.4160020871635698E-4</c:v>
                </c:pt>
                <c:pt idx="1825" formatCode="General">
                  <c:v>-3.4344197648968099E-4</c:v>
                </c:pt>
                <c:pt idx="1826" formatCode="General">
                  <c:v>-3.5422205070816901E-4</c:v>
                </c:pt>
                <c:pt idx="1827" formatCode="General">
                  <c:v>-3.4632156417212597E-4</c:v>
                </c:pt>
                <c:pt idx="1828" formatCode="General">
                  <c:v>-3.4664753819373801E-4</c:v>
                </c:pt>
                <c:pt idx="1829" formatCode="General">
                  <c:v>-3.5067550295462299E-4</c:v>
                </c:pt>
                <c:pt idx="1830" formatCode="General">
                  <c:v>-3.5578222958017103E-4</c:v>
                </c:pt>
                <c:pt idx="1831" formatCode="General">
                  <c:v>-3.4323691458445501E-4</c:v>
                </c:pt>
                <c:pt idx="1832" formatCode="General">
                  <c:v>-3.6010606289719598E-4</c:v>
                </c:pt>
                <c:pt idx="1833" formatCode="General">
                  <c:v>-3.4724218331904603E-4</c:v>
                </c:pt>
                <c:pt idx="1834" formatCode="General">
                  <c:v>-3.43800993826117E-4</c:v>
                </c:pt>
                <c:pt idx="1835" formatCode="General">
                  <c:v>-3.6148138763842698E-4</c:v>
                </c:pt>
                <c:pt idx="1836" formatCode="General">
                  <c:v>-3.5975495907044101E-4</c:v>
                </c:pt>
                <c:pt idx="1837" formatCode="General">
                  <c:v>-3.4592526754507401E-4</c:v>
                </c:pt>
                <c:pt idx="1838" formatCode="General">
                  <c:v>-3.5324983737575102E-4</c:v>
                </c:pt>
                <c:pt idx="1839" formatCode="General">
                  <c:v>-3.4266553821277499E-4</c:v>
                </c:pt>
                <c:pt idx="1840" formatCode="General">
                  <c:v>-3.4251138788145101E-4</c:v>
                </c:pt>
                <c:pt idx="1841" formatCode="General">
                  <c:v>-3.5217744425535902E-4</c:v>
                </c:pt>
                <c:pt idx="1842" formatCode="General">
                  <c:v>-3.3873791878894399E-4</c:v>
                </c:pt>
                <c:pt idx="1843" formatCode="General">
                  <c:v>-3.4276042848545502E-4</c:v>
                </c:pt>
                <c:pt idx="1844" formatCode="General">
                  <c:v>-3.4125921320664202E-4</c:v>
                </c:pt>
                <c:pt idx="1845" formatCode="General">
                  <c:v>-3.5000442999782598E-4</c:v>
                </c:pt>
                <c:pt idx="1846" formatCode="General">
                  <c:v>-3.4960347100041801E-4</c:v>
                </c:pt>
                <c:pt idx="1847" formatCode="General">
                  <c:v>-3.3178811557834297E-4</c:v>
                </c:pt>
                <c:pt idx="1848" formatCode="General">
                  <c:v>-3.3970087443562402E-4</c:v>
                </c:pt>
                <c:pt idx="1849" formatCode="General">
                  <c:v>-3.42591207102839E-4</c:v>
                </c:pt>
                <c:pt idx="1850" formatCode="General">
                  <c:v>-3.5274510196154198E-4</c:v>
                </c:pt>
                <c:pt idx="1851" formatCode="General">
                  <c:v>-3.4769359649409201E-4</c:v>
                </c:pt>
                <c:pt idx="1852" formatCode="General">
                  <c:v>-3.3999639453037101E-4</c:v>
                </c:pt>
                <c:pt idx="1853" formatCode="General">
                  <c:v>-3.5200122023748299E-4</c:v>
                </c:pt>
                <c:pt idx="1854" formatCode="General">
                  <c:v>-3.44503272307143E-4</c:v>
                </c:pt>
                <c:pt idx="1855" formatCode="General">
                  <c:v>-3.4726149916265502E-4</c:v>
                </c:pt>
                <c:pt idx="1856" formatCode="General">
                  <c:v>-3.56068519811474E-4</c:v>
                </c:pt>
                <c:pt idx="1857" formatCode="General">
                  <c:v>-3.3888436806883698E-4</c:v>
                </c:pt>
                <c:pt idx="1858" formatCode="General">
                  <c:v>-3.5001543978608701E-4</c:v>
                </c:pt>
                <c:pt idx="1859" formatCode="General">
                  <c:v>-3.5345815679042598E-4</c:v>
                </c:pt>
                <c:pt idx="1860" formatCode="General">
                  <c:v>-3.3902718513075002E-4</c:v>
                </c:pt>
                <c:pt idx="1861" formatCode="General">
                  <c:v>-3.5069454915408801E-4</c:v>
                </c:pt>
                <c:pt idx="1862" formatCode="General">
                  <c:v>-3.4734476879241398E-4</c:v>
                </c:pt>
                <c:pt idx="1863" formatCode="General">
                  <c:v>-3.3939572048514598E-4</c:v>
                </c:pt>
                <c:pt idx="1864" formatCode="General">
                  <c:v>-3.49615201152878E-4</c:v>
                </c:pt>
                <c:pt idx="1865" formatCode="General">
                  <c:v>-3.4037395710307501E-4</c:v>
                </c:pt>
                <c:pt idx="1866" formatCode="General">
                  <c:v>-3.47973545057469E-4</c:v>
                </c:pt>
                <c:pt idx="1867" formatCode="General">
                  <c:v>-3.4071702161154701E-4</c:v>
                </c:pt>
                <c:pt idx="1868" formatCode="General">
                  <c:v>-3.2970768371155498E-4</c:v>
                </c:pt>
                <c:pt idx="1869" formatCode="General">
                  <c:v>-3.3517140376963702E-4</c:v>
                </c:pt>
                <c:pt idx="1870" formatCode="General">
                  <c:v>-3.4863938683800199E-4</c:v>
                </c:pt>
                <c:pt idx="1871" formatCode="General">
                  <c:v>-3.4586288738849499E-4</c:v>
                </c:pt>
                <c:pt idx="1872" formatCode="General">
                  <c:v>-3.35486831742956E-4</c:v>
                </c:pt>
                <c:pt idx="1873" formatCode="General">
                  <c:v>-3.4282205500879098E-4</c:v>
                </c:pt>
                <c:pt idx="1874" formatCode="General">
                  <c:v>-3.4271835915187002E-4</c:v>
                </c:pt>
                <c:pt idx="1875" formatCode="General">
                  <c:v>-3.4581215826290498E-4</c:v>
                </c:pt>
                <c:pt idx="1876" formatCode="General">
                  <c:v>-3.44360224057584E-4</c:v>
                </c:pt>
                <c:pt idx="1877" formatCode="General">
                  <c:v>-3.4541473876433399E-4</c:v>
                </c:pt>
                <c:pt idx="1878" formatCode="General">
                  <c:v>-3.4070698855699503E-4</c:v>
                </c:pt>
                <c:pt idx="1879" formatCode="General">
                  <c:v>-3.4479767918009702E-4</c:v>
                </c:pt>
                <c:pt idx="1880" formatCode="General">
                  <c:v>-3.3626581974944598E-4</c:v>
                </c:pt>
                <c:pt idx="1881" formatCode="General">
                  <c:v>-3.4261503094367102E-4</c:v>
                </c:pt>
                <c:pt idx="1882" formatCode="General">
                  <c:v>-3.3956977674123097E-4</c:v>
                </c:pt>
                <c:pt idx="1883" formatCode="General">
                  <c:v>-3.3529929630716701E-4</c:v>
                </c:pt>
                <c:pt idx="1884" formatCode="General">
                  <c:v>-3.3917558633336602E-4</c:v>
                </c:pt>
                <c:pt idx="1885" formatCode="General">
                  <c:v>-3.31424426535654E-4</c:v>
                </c:pt>
                <c:pt idx="1886" formatCode="General">
                  <c:v>-3.3716024661027802E-4</c:v>
                </c:pt>
                <c:pt idx="1887" formatCode="General">
                  <c:v>-3.4256984568588501E-4</c:v>
                </c:pt>
                <c:pt idx="1888" formatCode="General">
                  <c:v>-3.3852413865421098E-4</c:v>
                </c:pt>
                <c:pt idx="1889" formatCode="General">
                  <c:v>-3.44667299616713E-4</c:v>
                </c:pt>
                <c:pt idx="1890" formatCode="General">
                  <c:v>-3.4122109383202798E-4</c:v>
                </c:pt>
                <c:pt idx="1891" formatCode="General">
                  <c:v>-3.4384720556408397E-4</c:v>
                </c:pt>
                <c:pt idx="1892" formatCode="General">
                  <c:v>-3.4285378640587299E-4</c:v>
                </c:pt>
                <c:pt idx="1893" formatCode="General">
                  <c:v>-3.3994373985511797E-4</c:v>
                </c:pt>
                <c:pt idx="1894" formatCode="General">
                  <c:v>-3.3680093493696601E-4</c:v>
                </c:pt>
                <c:pt idx="1895" formatCode="General">
                  <c:v>-3.4146962466960798E-4</c:v>
                </c:pt>
                <c:pt idx="1896" formatCode="General">
                  <c:v>-3.46750371075089E-4</c:v>
                </c:pt>
                <c:pt idx="1897" formatCode="General">
                  <c:v>-3.4439371533859898E-4</c:v>
                </c:pt>
                <c:pt idx="1898" formatCode="General">
                  <c:v>-3.45972440502862E-4</c:v>
                </c:pt>
                <c:pt idx="1899" formatCode="General">
                  <c:v>-3.4038903628230699E-4</c:v>
                </c:pt>
                <c:pt idx="1900" formatCode="General">
                  <c:v>-3.4997954514465402E-4</c:v>
                </c:pt>
                <c:pt idx="1901" formatCode="General">
                  <c:v>-3.4273253575387198E-4</c:v>
                </c:pt>
                <c:pt idx="1902" formatCode="General">
                  <c:v>-3.35986546743516E-4</c:v>
                </c:pt>
                <c:pt idx="1903" formatCode="General">
                  <c:v>-3.4041579769521701E-4</c:v>
                </c:pt>
                <c:pt idx="1904" formatCode="General">
                  <c:v>-3.43156863481337E-4</c:v>
                </c:pt>
                <c:pt idx="1905" formatCode="General">
                  <c:v>-3.3024071801088099E-4</c:v>
                </c:pt>
                <c:pt idx="1906" formatCode="General">
                  <c:v>-3.40562123576817E-4</c:v>
                </c:pt>
                <c:pt idx="1907" formatCode="General">
                  <c:v>-3.4069918803505202E-4</c:v>
                </c:pt>
                <c:pt idx="1908" formatCode="General">
                  <c:v>-3.3951802056984099E-4</c:v>
                </c:pt>
                <c:pt idx="1909" formatCode="General">
                  <c:v>-3.3400199977763498E-4</c:v>
                </c:pt>
                <c:pt idx="1910" formatCode="General">
                  <c:v>-3.3280637631445301E-4</c:v>
                </c:pt>
                <c:pt idx="1911" formatCode="General">
                  <c:v>-3.4015871395921799E-4</c:v>
                </c:pt>
                <c:pt idx="1912" formatCode="General">
                  <c:v>-3.4892606859338499E-4</c:v>
                </c:pt>
                <c:pt idx="1913" formatCode="General">
                  <c:v>-3.42336349465708E-4</c:v>
                </c:pt>
                <c:pt idx="1914" formatCode="General">
                  <c:v>-3.3330633508643197E-4</c:v>
                </c:pt>
                <c:pt idx="1915" formatCode="General">
                  <c:v>-3.3823510803784201E-4</c:v>
                </c:pt>
                <c:pt idx="1916" formatCode="General">
                  <c:v>-3.3732218985840898E-4</c:v>
                </c:pt>
                <c:pt idx="1917" formatCode="General">
                  <c:v>-3.2343947346502198E-4</c:v>
                </c:pt>
                <c:pt idx="1918" formatCode="General">
                  <c:v>-3.3936606845043799E-4</c:v>
                </c:pt>
                <c:pt idx="1919" formatCode="General">
                  <c:v>-3.3741512154566202E-4</c:v>
                </c:pt>
                <c:pt idx="1920" formatCode="General">
                  <c:v>-3.4397938016558901E-4</c:v>
                </c:pt>
                <c:pt idx="1921" formatCode="General">
                  <c:v>-3.3978475037985302E-4</c:v>
                </c:pt>
                <c:pt idx="1922" formatCode="General">
                  <c:v>-3.4201681396177298E-4</c:v>
                </c:pt>
                <c:pt idx="1923" formatCode="General">
                  <c:v>-3.3147515138224801E-4</c:v>
                </c:pt>
                <c:pt idx="1924" formatCode="General">
                  <c:v>-3.4346703841764902E-4</c:v>
                </c:pt>
                <c:pt idx="1925" formatCode="General">
                  <c:v>-3.2923470811191402E-4</c:v>
                </c:pt>
                <c:pt idx="1926" formatCode="General">
                  <c:v>-3.5058682321414801E-4</c:v>
                </c:pt>
                <c:pt idx="1927" formatCode="General">
                  <c:v>-3.2963599020313297E-4</c:v>
                </c:pt>
                <c:pt idx="1928" formatCode="General">
                  <c:v>-3.4120517240690399E-4</c:v>
                </c:pt>
                <c:pt idx="1929" formatCode="General">
                  <c:v>-3.43116219550524E-4</c:v>
                </c:pt>
                <c:pt idx="1930" formatCode="General">
                  <c:v>-3.3965947497320602E-4</c:v>
                </c:pt>
                <c:pt idx="1931" formatCode="General">
                  <c:v>-3.4041992883860098E-4</c:v>
                </c:pt>
                <c:pt idx="1932" formatCode="General">
                  <c:v>-3.4590166545048201E-4</c:v>
                </c:pt>
                <c:pt idx="1933" formatCode="General">
                  <c:v>-3.3677868761727701E-4</c:v>
                </c:pt>
                <c:pt idx="1934" formatCode="General">
                  <c:v>-3.3274154243914298E-4</c:v>
                </c:pt>
                <c:pt idx="1935" formatCode="General">
                  <c:v>-3.3432982269196898E-4</c:v>
                </c:pt>
                <c:pt idx="1936" formatCode="General">
                  <c:v>-3.31536978692656E-4</c:v>
                </c:pt>
                <c:pt idx="1937" formatCode="General">
                  <c:v>-3.32520700178481E-4</c:v>
                </c:pt>
                <c:pt idx="1938" formatCode="General">
                  <c:v>-3.33625523265891E-4</c:v>
                </c:pt>
                <c:pt idx="1939" formatCode="General">
                  <c:v>-3.2757733605054602E-4</c:v>
                </c:pt>
                <c:pt idx="1940" formatCode="General">
                  <c:v>-3.4423683952918601E-4</c:v>
                </c:pt>
                <c:pt idx="1941" formatCode="General">
                  <c:v>-3.3754915770017999E-4</c:v>
                </c:pt>
                <c:pt idx="1942" formatCode="General">
                  <c:v>-3.32598601109327E-4</c:v>
                </c:pt>
                <c:pt idx="1943" formatCode="General">
                  <c:v>-3.3677587579208299E-4</c:v>
                </c:pt>
                <c:pt idx="1944" formatCode="General">
                  <c:v>-3.3563516736833402E-4</c:v>
                </c:pt>
                <c:pt idx="1945" formatCode="General">
                  <c:v>-3.2967630165806403E-4</c:v>
                </c:pt>
                <c:pt idx="1946" formatCode="General">
                  <c:v>-3.3819777836720997E-4</c:v>
                </c:pt>
                <c:pt idx="1947" formatCode="General">
                  <c:v>-3.2775942571029601E-4</c:v>
                </c:pt>
                <c:pt idx="1948" formatCode="General">
                  <c:v>-3.3833479404905099E-4</c:v>
                </c:pt>
                <c:pt idx="1949" formatCode="General">
                  <c:v>-3.3041553855764398E-4</c:v>
                </c:pt>
                <c:pt idx="1950" formatCode="General">
                  <c:v>-3.3559386990447899E-4</c:v>
                </c:pt>
                <c:pt idx="1951" formatCode="General">
                  <c:v>-3.4358611559713299E-4</c:v>
                </c:pt>
                <c:pt idx="1952" formatCode="General">
                  <c:v>-3.3096490906879702E-4</c:v>
                </c:pt>
                <c:pt idx="1953" formatCode="General">
                  <c:v>-3.3385634755622398E-4</c:v>
                </c:pt>
                <c:pt idx="1954" formatCode="General">
                  <c:v>-3.4048973012954198E-4</c:v>
                </c:pt>
                <c:pt idx="1955" formatCode="General">
                  <c:v>-3.3686063851590901E-4</c:v>
                </c:pt>
                <c:pt idx="1956" formatCode="General">
                  <c:v>-3.3803331668810598E-4</c:v>
                </c:pt>
                <c:pt idx="1957" formatCode="General">
                  <c:v>-3.2702731521951198E-4</c:v>
                </c:pt>
                <c:pt idx="1958" formatCode="General">
                  <c:v>-3.3387945901559298E-4</c:v>
                </c:pt>
                <c:pt idx="1959" formatCode="General">
                  <c:v>-3.4300364407460098E-4</c:v>
                </c:pt>
                <c:pt idx="1960" formatCode="General">
                  <c:v>-3.2625538890518601E-4</c:v>
                </c:pt>
                <c:pt idx="1961" formatCode="General">
                  <c:v>-3.3364732542686998E-4</c:v>
                </c:pt>
                <c:pt idx="1962" formatCode="General">
                  <c:v>-3.4693148242074802E-4</c:v>
                </c:pt>
                <c:pt idx="1963" formatCode="General">
                  <c:v>-3.3371808154399399E-4</c:v>
                </c:pt>
                <c:pt idx="1964" formatCode="General">
                  <c:v>-3.3989136318357099E-4</c:v>
                </c:pt>
                <c:pt idx="1965" formatCode="General">
                  <c:v>-3.3562865233333398E-4</c:v>
                </c:pt>
                <c:pt idx="1966" formatCode="General">
                  <c:v>-3.3598607935383902E-4</c:v>
                </c:pt>
                <c:pt idx="1967" formatCode="General">
                  <c:v>-3.3777646950824801E-4</c:v>
                </c:pt>
                <c:pt idx="1968" formatCode="General">
                  <c:v>-3.4012407716585099E-4</c:v>
                </c:pt>
                <c:pt idx="1969" formatCode="General">
                  <c:v>-3.38327824397426E-4</c:v>
                </c:pt>
                <c:pt idx="1970" formatCode="General">
                  <c:v>-3.3540855997048999E-4</c:v>
                </c:pt>
                <c:pt idx="1971" formatCode="General">
                  <c:v>-3.30259822206408E-4</c:v>
                </c:pt>
                <c:pt idx="1972" formatCode="General">
                  <c:v>-3.2800877255638499E-4</c:v>
                </c:pt>
                <c:pt idx="1973" formatCode="General">
                  <c:v>-3.3116220271245899E-4</c:v>
                </c:pt>
                <c:pt idx="1974" formatCode="General">
                  <c:v>-3.4657296876721501E-4</c:v>
                </c:pt>
                <c:pt idx="1975" formatCode="General">
                  <c:v>-3.4265515193116901E-4</c:v>
                </c:pt>
                <c:pt idx="1976" formatCode="General">
                  <c:v>-3.3488795960794402E-4</c:v>
                </c:pt>
                <c:pt idx="1977" formatCode="General">
                  <c:v>-3.3867359603335402E-4</c:v>
                </c:pt>
                <c:pt idx="1978" formatCode="General">
                  <c:v>-3.4643244147350498E-4</c:v>
                </c:pt>
                <c:pt idx="1979" formatCode="General">
                  <c:v>-3.2514365322851898E-4</c:v>
                </c:pt>
                <c:pt idx="1980" formatCode="General">
                  <c:v>-3.3356602493100202E-4</c:v>
                </c:pt>
                <c:pt idx="1981" formatCode="General">
                  <c:v>-3.3246658465469002E-4</c:v>
                </c:pt>
                <c:pt idx="1982" formatCode="General">
                  <c:v>-3.4171716243717299E-4</c:v>
                </c:pt>
                <c:pt idx="1983" formatCode="General">
                  <c:v>-3.33010024910117E-4</c:v>
                </c:pt>
                <c:pt idx="1984" formatCode="General">
                  <c:v>-3.2262575187018601E-4</c:v>
                </c:pt>
                <c:pt idx="1985" formatCode="General">
                  <c:v>-3.3290171237065203E-4</c:v>
                </c:pt>
                <c:pt idx="1986" formatCode="General">
                  <c:v>-3.4115497611743599E-4</c:v>
                </c:pt>
                <c:pt idx="1987" formatCode="General">
                  <c:v>-3.3410568981330198E-4</c:v>
                </c:pt>
                <c:pt idx="1988" formatCode="General">
                  <c:v>-3.3048335044158901E-4</c:v>
                </c:pt>
                <c:pt idx="1989" formatCode="General">
                  <c:v>-3.26622241223898E-4</c:v>
                </c:pt>
                <c:pt idx="1990" formatCode="General">
                  <c:v>-3.3512291187595401E-4</c:v>
                </c:pt>
                <c:pt idx="1991" formatCode="General">
                  <c:v>-3.3487997322852598E-4</c:v>
                </c:pt>
                <c:pt idx="1992" formatCode="General">
                  <c:v>-3.2486927608872099E-4</c:v>
                </c:pt>
                <c:pt idx="1993" formatCode="General">
                  <c:v>-3.3670105979806002E-4</c:v>
                </c:pt>
                <c:pt idx="1994" formatCode="General">
                  <c:v>-3.38162024573469E-4</c:v>
                </c:pt>
                <c:pt idx="1995" formatCode="General">
                  <c:v>-3.31917284718319E-4</c:v>
                </c:pt>
                <c:pt idx="1996" formatCode="General">
                  <c:v>-3.3582546021798502E-4</c:v>
                </c:pt>
                <c:pt idx="1997" formatCode="General">
                  <c:v>-3.3042120253937699E-4</c:v>
                </c:pt>
                <c:pt idx="1998" formatCode="General">
                  <c:v>-3.3576998117688299E-4</c:v>
                </c:pt>
                <c:pt idx="1999" formatCode="General">
                  <c:v>-3.4134265478063798E-4</c:v>
                </c:pt>
                <c:pt idx="2000" formatCode="General">
                  <c:v>-3.2962511973111402E-4</c:v>
                </c:pt>
                <c:pt idx="2001" formatCode="General">
                  <c:v>-3.48074101025592E-4</c:v>
                </c:pt>
                <c:pt idx="2002" formatCode="General">
                  <c:v>-3.2969268073449501E-4</c:v>
                </c:pt>
                <c:pt idx="2003" formatCode="General">
                  <c:v>-3.3560605975690598E-4</c:v>
                </c:pt>
                <c:pt idx="2004" formatCode="General">
                  <c:v>-3.3277110073230102E-4</c:v>
                </c:pt>
                <c:pt idx="2005" formatCode="General">
                  <c:v>-3.3610384962256699E-4</c:v>
                </c:pt>
                <c:pt idx="2006" formatCode="General">
                  <c:v>-3.3134966755834399E-4</c:v>
                </c:pt>
                <c:pt idx="2007" formatCode="General">
                  <c:v>-3.3081866929395498E-4</c:v>
                </c:pt>
                <c:pt idx="2008" formatCode="General">
                  <c:v>-3.24045526941473E-4</c:v>
                </c:pt>
                <c:pt idx="2009" formatCode="General">
                  <c:v>-3.3425584658101101E-4</c:v>
                </c:pt>
                <c:pt idx="2010" formatCode="General">
                  <c:v>-3.3135030019307E-4</c:v>
                </c:pt>
                <c:pt idx="2011" formatCode="General">
                  <c:v>-3.3318076424582502E-4</c:v>
                </c:pt>
                <c:pt idx="2012" formatCode="General">
                  <c:v>-3.4173094621892802E-4</c:v>
                </c:pt>
                <c:pt idx="2013" formatCode="General">
                  <c:v>-3.24722416167582E-4</c:v>
                </c:pt>
                <c:pt idx="2014" formatCode="General">
                  <c:v>-3.3249992228698001E-4</c:v>
                </c:pt>
                <c:pt idx="2015" formatCode="General">
                  <c:v>-3.47193407479175E-4</c:v>
                </c:pt>
                <c:pt idx="2016" formatCode="General">
                  <c:v>-3.3038565062541898E-4</c:v>
                </c:pt>
                <c:pt idx="2017" formatCode="General">
                  <c:v>-3.36798604428095E-4</c:v>
                </c:pt>
                <c:pt idx="2018" formatCode="General">
                  <c:v>-3.40379970970303E-4</c:v>
                </c:pt>
                <c:pt idx="2019" formatCode="General">
                  <c:v>-3.3460868198763099E-4</c:v>
                </c:pt>
                <c:pt idx="2020" formatCode="General">
                  <c:v>-3.3645140565936502E-4</c:v>
                </c:pt>
                <c:pt idx="2021" formatCode="General">
                  <c:v>-3.3768653365965501E-4</c:v>
                </c:pt>
                <c:pt idx="2022" formatCode="General">
                  <c:v>-3.3733644101188699E-4</c:v>
                </c:pt>
                <c:pt idx="2023" formatCode="General">
                  <c:v>-3.2703437081504699E-4</c:v>
                </c:pt>
                <c:pt idx="2024" formatCode="General">
                  <c:v>-3.2854756690156399E-4</c:v>
                </c:pt>
                <c:pt idx="2025" formatCode="General">
                  <c:v>-3.2970937440511799E-4</c:v>
                </c:pt>
                <c:pt idx="2026" formatCode="General">
                  <c:v>-3.2831559611335402E-4</c:v>
                </c:pt>
                <c:pt idx="2027" formatCode="General">
                  <c:v>-3.3184868885900698E-4</c:v>
                </c:pt>
                <c:pt idx="2028" formatCode="General">
                  <c:v>-3.30667663417467E-4</c:v>
                </c:pt>
                <c:pt idx="2029" formatCode="General">
                  <c:v>-3.3133367138808701E-4</c:v>
                </c:pt>
                <c:pt idx="2030" formatCode="General">
                  <c:v>-3.31005184494776E-4</c:v>
                </c:pt>
                <c:pt idx="2031" formatCode="General">
                  <c:v>-3.3180940563709501E-4</c:v>
                </c:pt>
                <c:pt idx="2032" formatCode="General">
                  <c:v>-3.3957870453569101E-4</c:v>
                </c:pt>
                <c:pt idx="2033" formatCode="General">
                  <c:v>-3.3190044397385702E-4</c:v>
                </c:pt>
                <c:pt idx="2034" formatCode="General">
                  <c:v>-3.2869627656750399E-4</c:v>
                </c:pt>
                <c:pt idx="2035" formatCode="General">
                  <c:v>-3.30028993836913E-4</c:v>
                </c:pt>
                <c:pt idx="2036" formatCode="General">
                  <c:v>-3.2985591726361098E-4</c:v>
                </c:pt>
                <c:pt idx="2037" formatCode="General">
                  <c:v>-3.2748106192031698E-4</c:v>
                </c:pt>
                <c:pt idx="2038" formatCode="General">
                  <c:v>-3.2814532592158102E-4</c:v>
                </c:pt>
                <c:pt idx="2039" formatCode="General">
                  <c:v>-3.24118097851475E-4</c:v>
                </c:pt>
                <c:pt idx="2040" formatCode="General">
                  <c:v>-3.4678911302279502E-4</c:v>
                </c:pt>
                <c:pt idx="2041" formatCode="General">
                  <c:v>-3.2664507733306403E-4</c:v>
                </c:pt>
                <c:pt idx="2042" formatCode="General">
                  <c:v>-3.2496701071697397E-4</c:v>
                </c:pt>
                <c:pt idx="2043" formatCode="General">
                  <c:v>-3.3279279364492798E-4</c:v>
                </c:pt>
                <c:pt idx="2044" formatCode="General">
                  <c:v>-3.3316826638578301E-4</c:v>
                </c:pt>
                <c:pt idx="2045" formatCode="General">
                  <c:v>-3.28590425260494E-4</c:v>
                </c:pt>
                <c:pt idx="2046" formatCode="General">
                  <c:v>-3.2862021769039301E-4</c:v>
                </c:pt>
                <c:pt idx="2047" formatCode="General">
                  <c:v>-3.34938486020377E-4</c:v>
                </c:pt>
                <c:pt idx="2048" formatCode="General">
                  <c:v>-3.26203953613895E-4</c:v>
                </c:pt>
                <c:pt idx="2049" formatCode="General">
                  <c:v>-3.2742670430028998E-4</c:v>
                </c:pt>
                <c:pt idx="2050" formatCode="General">
                  <c:v>-3.3952080382309099E-4</c:v>
                </c:pt>
                <c:pt idx="2051" formatCode="General">
                  <c:v>-3.3464572768974403E-4</c:v>
                </c:pt>
                <c:pt idx="2052" formatCode="General">
                  <c:v>-3.29344537074765E-4</c:v>
                </c:pt>
                <c:pt idx="2053" formatCode="General">
                  <c:v>-3.2500722103002597E-4</c:v>
                </c:pt>
                <c:pt idx="2054" formatCode="General">
                  <c:v>-3.2692784288587597E-4</c:v>
                </c:pt>
                <c:pt idx="2055" formatCode="General">
                  <c:v>-3.3092609471851298E-4</c:v>
                </c:pt>
                <c:pt idx="2056" formatCode="General">
                  <c:v>-3.29709251687286E-4</c:v>
                </c:pt>
                <c:pt idx="2057" formatCode="General">
                  <c:v>-3.2612825624198999E-4</c:v>
                </c:pt>
                <c:pt idx="2058" formatCode="General">
                  <c:v>-3.2991469430275998E-4</c:v>
                </c:pt>
                <c:pt idx="2059" formatCode="General">
                  <c:v>-3.2283432139970099E-4</c:v>
                </c:pt>
                <c:pt idx="2060" formatCode="General">
                  <c:v>-3.1549937126799102E-4</c:v>
                </c:pt>
                <c:pt idx="2061" formatCode="General">
                  <c:v>-3.3399207876943598E-4</c:v>
                </c:pt>
                <c:pt idx="2062" formatCode="General">
                  <c:v>-3.2789928077481701E-4</c:v>
                </c:pt>
                <c:pt idx="2063" formatCode="General">
                  <c:v>-3.33787097178061E-4</c:v>
                </c:pt>
                <c:pt idx="2064" formatCode="General">
                  <c:v>-3.3900639926860899E-4</c:v>
                </c:pt>
                <c:pt idx="2065" formatCode="General">
                  <c:v>-3.3008530431219001E-4</c:v>
                </c:pt>
                <c:pt idx="2066" formatCode="General">
                  <c:v>-3.3781111759662502E-4</c:v>
                </c:pt>
                <c:pt idx="2067" formatCode="General">
                  <c:v>-3.2478486783702902E-4</c:v>
                </c:pt>
                <c:pt idx="2068" formatCode="General">
                  <c:v>-3.3146444795070502E-4</c:v>
                </c:pt>
                <c:pt idx="2069" formatCode="General">
                  <c:v>-3.33345675394055E-4</c:v>
                </c:pt>
                <c:pt idx="2070" formatCode="General">
                  <c:v>-3.2429801761325302E-4</c:v>
                </c:pt>
                <c:pt idx="2071" formatCode="General">
                  <c:v>-3.2592600289353799E-4</c:v>
                </c:pt>
                <c:pt idx="2072" formatCode="General">
                  <c:v>-3.33103213946326E-4</c:v>
                </c:pt>
                <c:pt idx="2073" formatCode="General">
                  <c:v>-3.1770408079100798E-4</c:v>
                </c:pt>
                <c:pt idx="2074" formatCode="General">
                  <c:v>-3.2589972139702203E-4</c:v>
                </c:pt>
                <c:pt idx="2075" formatCode="General">
                  <c:v>-3.3453061996264999E-4</c:v>
                </c:pt>
                <c:pt idx="2076" formatCode="General">
                  <c:v>-3.1794816438947699E-4</c:v>
                </c:pt>
                <c:pt idx="2077" formatCode="General">
                  <c:v>-3.2772856590774E-4</c:v>
                </c:pt>
                <c:pt idx="2078" formatCode="General">
                  <c:v>-3.2741291370716599E-4</c:v>
                </c:pt>
                <c:pt idx="2079" formatCode="General">
                  <c:v>-3.3194370395503198E-4</c:v>
                </c:pt>
                <c:pt idx="2080" formatCode="General">
                  <c:v>-3.47372453746721E-4</c:v>
                </c:pt>
                <c:pt idx="2081" formatCode="General">
                  <c:v>-3.3182355929178798E-4</c:v>
                </c:pt>
                <c:pt idx="2082" formatCode="General">
                  <c:v>-3.3260320199074499E-4</c:v>
                </c:pt>
                <c:pt idx="2083" formatCode="General">
                  <c:v>-3.22320750998874E-4</c:v>
                </c:pt>
                <c:pt idx="2084" formatCode="General">
                  <c:v>-3.26090547702185E-4</c:v>
                </c:pt>
                <c:pt idx="2085" formatCode="General">
                  <c:v>-3.2323615991007598E-4</c:v>
                </c:pt>
                <c:pt idx="2086" formatCode="General">
                  <c:v>-3.2548824096302397E-4</c:v>
                </c:pt>
                <c:pt idx="2087" formatCode="General">
                  <c:v>-3.1871132286641303E-4</c:v>
                </c:pt>
                <c:pt idx="2088" formatCode="General">
                  <c:v>-3.2912661519812498E-4</c:v>
                </c:pt>
                <c:pt idx="2089" formatCode="General">
                  <c:v>-3.28225805867799E-4</c:v>
                </c:pt>
                <c:pt idx="2090" formatCode="General">
                  <c:v>-3.2147181526929401E-4</c:v>
                </c:pt>
                <c:pt idx="2091" formatCode="General">
                  <c:v>-3.26771793950183E-4</c:v>
                </c:pt>
                <c:pt idx="2092" formatCode="General">
                  <c:v>-3.31477027456906E-4</c:v>
                </c:pt>
                <c:pt idx="2093" formatCode="General">
                  <c:v>-3.3893161684554399E-4</c:v>
                </c:pt>
                <c:pt idx="2094" formatCode="General">
                  <c:v>-3.2626467982702599E-4</c:v>
                </c:pt>
                <c:pt idx="2095" formatCode="General">
                  <c:v>-3.2502141965431102E-4</c:v>
                </c:pt>
                <c:pt idx="2096" formatCode="General">
                  <c:v>-3.2966187978774399E-4</c:v>
                </c:pt>
                <c:pt idx="2097" formatCode="General">
                  <c:v>-3.4455925993018098E-4</c:v>
                </c:pt>
                <c:pt idx="2098" formatCode="General">
                  <c:v>-3.2587143235803E-4</c:v>
                </c:pt>
                <c:pt idx="2099" formatCode="General">
                  <c:v>-3.3294037338892801E-4</c:v>
                </c:pt>
                <c:pt idx="2100" formatCode="General">
                  <c:v>-3.17722011281566E-4</c:v>
                </c:pt>
                <c:pt idx="2101" formatCode="General">
                  <c:v>-3.3613924168816102E-4</c:v>
                </c:pt>
                <c:pt idx="2102" formatCode="General">
                  <c:v>-3.2254359525393903E-4</c:v>
                </c:pt>
                <c:pt idx="2103" formatCode="General">
                  <c:v>-3.2577400902933699E-4</c:v>
                </c:pt>
                <c:pt idx="2104" formatCode="General">
                  <c:v>-3.2834665683140299E-4</c:v>
                </c:pt>
                <c:pt idx="2105" formatCode="General">
                  <c:v>-3.31209731626189E-4</c:v>
                </c:pt>
                <c:pt idx="2106" formatCode="General">
                  <c:v>-3.39939643841487E-4</c:v>
                </c:pt>
                <c:pt idx="2107" formatCode="General">
                  <c:v>-3.1369834954270002E-4</c:v>
                </c:pt>
                <c:pt idx="2108" formatCode="General">
                  <c:v>-3.3190476774893197E-4</c:v>
                </c:pt>
                <c:pt idx="2109" formatCode="General">
                  <c:v>-3.34354386972143E-4</c:v>
                </c:pt>
                <c:pt idx="2110" formatCode="General">
                  <c:v>-3.3731609434179701E-4</c:v>
                </c:pt>
                <c:pt idx="2111" formatCode="General">
                  <c:v>-3.3033720179545902E-4</c:v>
                </c:pt>
                <c:pt idx="2112" formatCode="General">
                  <c:v>-3.2055000431884098E-4</c:v>
                </c:pt>
                <c:pt idx="2113" formatCode="General">
                  <c:v>-3.25700113866641E-4</c:v>
                </c:pt>
                <c:pt idx="2114" formatCode="General">
                  <c:v>-3.2211079822752701E-4</c:v>
                </c:pt>
                <c:pt idx="2115" formatCode="General">
                  <c:v>-3.3500100309917199E-4</c:v>
                </c:pt>
                <c:pt idx="2116" formatCode="General">
                  <c:v>-3.2063058062243199E-4</c:v>
                </c:pt>
                <c:pt idx="2117" formatCode="General">
                  <c:v>-3.1309708333963199E-4</c:v>
                </c:pt>
                <c:pt idx="2118" formatCode="General">
                  <c:v>-3.2709613950277302E-4</c:v>
                </c:pt>
                <c:pt idx="2119" formatCode="General">
                  <c:v>-3.3080731988416399E-4</c:v>
                </c:pt>
                <c:pt idx="2120" formatCode="General">
                  <c:v>-3.3300586934210198E-4</c:v>
                </c:pt>
                <c:pt idx="2121" formatCode="General">
                  <c:v>-3.3304109479387101E-4</c:v>
                </c:pt>
                <c:pt idx="2122" formatCode="General">
                  <c:v>-3.2672613005225201E-4</c:v>
                </c:pt>
                <c:pt idx="2123" formatCode="General">
                  <c:v>-3.2568314684856299E-4</c:v>
                </c:pt>
                <c:pt idx="2124" formatCode="General">
                  <c:v>-3.3258248772901299E-4</c:v>
                </c:pt>
                <c:pt idx="2125" formatCode="General">
                  <c:v>-3.2754242765778403E-4</c:v>
                </c:pt>
                <c:pt idx="2126" formatCode="General">
                  <c:v>-3.39535623572649E-4</c:v>
                </c:pt>
                <c:pt idx="2127" formatCode="General">
                  <c:v>-3.2373346381501503E-4</c:v>
                </c:pt>
                <c:pt idx="2128" formatCode="General">
                  <c:v>-3.3862875576986899E-4</c:v>
                </c:pt>
                <c:pt idx="2129" formatCode="General">
                  <c:v>-3.1453263001521802E-4</c:v>
                </c:pt>
                <c:pt idx="2130" formatCode="General">
                  <c:v>-3.3501311145718398E-4</c:v>
                </c:pt>
                <c:pt idx="2131" formatCode="General">
                  <c:v>-3.2975931591893901E-4</c:v>
                </c:pt>
                <c:pt idx="2132" formatCode="General">
                  <c:v>-3.36661945511407E-4</c:v>
                </c:pt>
                <c:pt idx="2133" formatCode="General">
                  <c:v>-3.2530445744667798E-4</c:v>
                </c:pt>
                <c:pt idx="2134" formatCode="General">
                  <c:v>-3.3642166180331999E-4</c:v>
                </c:pt>
                <c:pt idx="2135" formatCode="General">
                  <c:v>-3.1445728171462301E-4</c:v>
                </c:pt>
                <c:pt idx="2136" formatCode="General">
                  <c:v>-3.1667110136627998E-4</c:v>
                </c:pt>
                <c:pt idx="2137" formatCode="General">
                  <c:v>-3.2694837383154702E-4</c:v>
                </c:pt>
                <c:pt idx="2138" formatCode="General">
                  <c:v>-3.17607267729999E-4</c:v>
                </c:pt>
                <c:pt idx="2139" formatCode="General">
                  <c:v>-3.1384775706924802E-4</c:v>
                </c:pt>
                <c:pt idx="2140" formatCode="General">
                  <c:v>-3.2963766203689002E-4</c:v>
                </c:pt>
                <c:pt idx="2141" formatCode="General">
                  <c:v>-3.13657824943315E-4</c:v>
                </c:pt>
                <c:pt idx="2142" formatCode="General">
                  <c:v>-3.32440747243362E-4</c:v>
                </c:pt>
                <c:pt idx="2143" formatCode="General">
                  <c:v>-3.2013080624104101E-4</c:v>
                </c:pt>
                <c:pt idx="2144" formatCode="General">
                  <c:v>-3.2313277938006901E-4</c:v>
                </c:pt>
                <c:pt idx="2145" formatCode="General">
                  <c:v>-3.1265166312585002E-4</c:v>
                </c:pt>
                <c:pt idx="2146" formatCode="General">
                  <c:v>-3.2325589654141098E-4</c:v>
                </c:pt>
                <c:pt idx="2147" formatCode="General">
                  <c:v>-3.2190624873163197E-4</c:v>
                </c:pt>
                <c:pt idx="2148" formatCode="General">
                  <c:v>-3.1477456922904902E-4</c:v>
                </c:pt>
                <c:pt idx="2149" formatCode="General">
                  <c:v>-3.2031895023071301E-4</c:v>
                </c:pt>
                <c:pt idx="2150" formatCode="General">
                  <c:v>-3.1088201868739799E-4</c:v>
                </c:pt>
                <c:pt idx="2151" formatCode="General">
                  <c:v>-3.2807512900139999E-4</c:v>
                </c:pt>
                <c:pt idx="2152" formatCode="General">
                  <c:v>-3.1887186601558799E-4</c:v>
                </c:pt>
                <c:pt idx="2153" formatCode="General">
                  <c:v>-3.0807700320003201E-4</c:v>
                </c:pt>
                <c:pt idx="2154" formatCode="General">
                  <c:v>-3.1645520971945398E-4</c:v>
                </c:pt>
                <c:pt idx="2155" formatCode="General">
                  <c:v>-3.2275014538891099E-4</c:v>
                </c:pt>
                <c:pt idx="2156" formatCode="General">
                  <c:v>-3.2114375241034299E-4</c:v>
                </c:pt>
                <c:pt idx="2157" formatCode="General">
                  <c:v>-3.1221759389460097E-4</c:v>
                </c:pt>
                <c:pt idx="2158" formatCode="General">
                  <c:v>-3.1868421415220499E-4</c:v>
                </c:pt>
                <c:pt idx="2159" formatCode="General">
                  <c:v>-3.08061383551008E-4</c:v>
                </c:pt>
                <c:pt idx="2160" formatCode="General">
                  <c:v>-3.2026175997267601E-4</c:v>
                </c:pt>
                <c:pt idx="2161" formatCode="General">
                  <c:v>-3.18003269626765E-4</c:v>
                </c:pt>
                <c:pt idx="2162" formatCode="General">
                  <c:v>-3.2087287530513202E-4</c:v>
                </c:pt>
                <c:pt idx="2163" formatCode="General">
                  <c:v>-3.2275241401703798E-4</c:v>
                </c:pt>
                <c:pt idx="2164" formatCode="General">
                  <c:v>-3.1649481656757702E-4</c:v>
                </c:pt>
                <c:pt idx="2165" formatCode="General">
                  <c:v>-3.1114760824190298E-4</c:v>
                </c:pt>
                <c:pt idx="2166" formatCode="General">
                  <c:v>-3.19275179248672E-4</c:v>
                </c:pt>
                <c:pt idx="2167" formatCode="General">
                  <c:v>-3.1719677708229798E-4</c:v>
                </c:pt>
                <c:pt idx="2168" formatCode="General">
                  <c:v>-3.1916480962523798E-4</c:v>
                </c:pt>
                <c:pt idx="2169" formatCode="General">
                  <c:v>-3.1612352352685102E-4</c:v>
                </c:pt>
                <c:pt idx="2170" formatCode="General">
                  <c:v>-3.1147596390310802E-4</c:v>
                </c:pt>
                <c:pt idx="2171" formatCode="General">
                  <c:v>-3.15512625765561E-4</c:v>
                </c:pt>
                <c:pt idx="2172" formatCode="General">
                  <c:v>-3.3335849542520901E-4</c:v>
                </c:pt>
                <c:pt idx="2173" formatCode="General">
                  <c:v>-3.2559384802285002E-4</c:v>
                </c:pt>
                <c:pt idx="2174" formatCode="General">
                  <c:v>-3.1658495597757202E-4</c:v>
                </c:pt>
                <c:pt idx="2175" formatCode="General">
                  <c:v>-3.2041967302139302E-4</c:v>
                </c:pt>
                <c:pt idx="2176" formatCode="General">
                  <c:v>-3.2262195597563398E-4</c:v>
                </c:pt>
                <c:pt idx="2177" formatCode="General">
                  <c:v>-3.1995344935483198E-4</c:v>
                </c:pt>
                <c:pt idx="2178" formatCode="General">
                  <c:v>-3.18276106354187E-4</c:v>
                </c:pt>
                <c:pt idx="2179" formatCode="General">
                  <c:v>-3.28155320811177E-4</c:v>
                </c:pt>
                <c:pt idx="2180" formatCode="General">
                  <c:v>-3.1210563052278499E-4</c:v>
                </c:pt>
                <c:pt idx="2181" formatCode="General">
                  <c:v>-3.1736524303554601E-4</c:v>
                </c:pt>
                <c:pt idx="2182" formatCode="General">
                  <c:v>-3.20020228442563E-4</c:v>
                </c:pt>
                <c:pt idx="2183" formatCode="General">
                  <c:v>-3.1620416094451498E-4</c:v>
                </c:pt>
                <c:pt idx="2184" formatCode="General">
                  <c:v>-3.1069094257129198E-4</c:v>
                </c:pt>
                <c:pt idx="2185" formatCode="General">
                  <c:v>-3.21156863544828E-4</c:v>
                </c:pt>
                <c:pt idx="2186" formatCode="General">
                  <c:v>-3.2516971174047303E-4</c:v>
                </c:pt>
                <c:pt idx="2187" formatCode="General">
                  <c:v>-3.1083418745099202E-4</c:v>
                </c:pt>
                <c:pt idx="2188" formatCode="General">
                  <c:v>-3.1992982967874898E-4</c:v>
                </c:pt>
                <c:pt idx="2189" formatCode="General">
                  <c:v>-3.1100036300231801E-4</c:v>
                </c:pt>
                <c:pt idx="2190" formatCode="General">
                  <c:v>-3.0400953807604498E-4</c:v>
                </c:pt>
                <c:pt idx="2191" formatCode="General">
                  <c:v>-3.1741542812668101E-4</c:v>
                </c:pt>
                <c:pt idx="2192" formatCode="General">
                  <c:v>-3.0974731981847701E-4</c:v>
                </c:pt>
                <c:pt idx="2193" formatCode="General">
                  <c:v>-3.1800244524105503E-4</c:v>
                </c:pt>
                <c:pt idx="2194" formatCode="General">
                  <c:v>-3.2432978393704803E-4</c:v>
                </c:pt>
                <c:pt idx="2195" formatCode="General">
                  <c:v>-3.2261237572205401E-4</c:v>
                </c:pt>
                <c:pt idx="2196" formatCode="General">
                  <c:v>-3.1269256733845101E-4</c:v>
                </c:pt>
                <c:pt idx="2197" formatCode="General">
                  <c:v>-3.1194161437097899E-4</c:v>
                </c:pt>
                <c:pt idx="2198" formatCode="General">
                  <c:v>-3.1552151370764801E-4</c:v>
                </c:pt>
                <c:pt idx="2199" formatCode="General">
                  <c:v>-3.14117997325863E-4</c:v>
                </c:pt>
                <c:pt idx="2200" formatCode="General">
                  <c:v>-3.1714180862349E-4</c:v>
                </c:pt>
                <c:pt idx="2201" formatCode="General">
                  <c:v>-3.1398959595339197E-4</c:v>
                </c:pt>
                <c:pt idx="2202" formatCode="General">
                  <c:v>-3.1731650146964299E-4</c:v>
                </c:pt>
                <c:pt idx="2203" formatCode="General">
                  <c:v>-3.2098865265727E-4</c:v>
                </c:pt>
                <c:pt idx="2204" formatCode="General">
                  <c:v>-3.22037968390796E-4</c:v>
                </c:pt>
                <c:pt idx="2205" formatCode="General">
                  <c:v>-3.2060623039845999E-4</c:v>
                </c:pt>
                <c:pt idx="2206" formatCode="General">
                  <c:v>-3.1794258660397301E-4</c:v>
                </c:pt>
                <c:pt idx="2207" formatCode="General">
                  <c:v>-3.24829969617187E-4</c:v>
                </c:pt>
                <c:pt idx="2208" formatCode="General">
                  <c:v>-3.16633993887359E-4</c:v>
                </c:pt>
                <c:pt idx="2209" formatCode="General">
                  <c:v>-3.2081297345105101E-4</c:v>
                </c:pt>
                <c:pt idx="2210" formatCode="General">
                  <c:v>-3.1673015621573998E-4</c:v>
                </c:pt>
                <c:pt idx="2211" formatCode="General">
                  <c:v>-3.1737773879525098E-4</c:v>
                </c:pt>
                <c:pt idx="2212" formatCode="General">
                  <c:v>-3.1720815440653002E-4</c:v>
                </c:pt>
                <c:pt idx="2213" formatCode="General">
                  <c:v>-3.2079360036365098E-4</c:v>
                </c:pt>
                <c:pt idx="2214" formatCode="General">
                  <c:v>-3.14082149754044E-4</c:v>
                </c:pt>
                <c:pt idx="2215" formatCode="General">
                  <c:v>-3.0803423740375198E-4</c:v>
                </c:pt>
                <c:pt idx="2216" formatCode="General">
                  <c:v>-3.1383392044985898E-4</c:v>
                </c:pt>
                <c:pt idx="2217" formatCode="General">
                  <c:v>-3.2201546774996998E-4</c:v>
                </c:pt>
                <c:pt idx="2218" formatCode="General">
                  <c:v>-3.11785564678968E-4</c:v>
                </c:pt>
                <c:pt idx="2219" formatCode="General">
                  <c:v>-3.1810936033513598E-4</c:v>
                </c:pt>
                <c:pt idx="2220" formatCode="General">
                  <c:v>-3.2664821449316099E-4</c:v>
                </c:pt>
                <c:pt idx="2221" formatCode="General">
                  <c:v>-3.13153581423258E-4</c:v>
                </c:pt>
                <c:pt idx="2222" formatCode="General">
                  <c:v>-3.2673218546665602E-4</c:v>
                </c:pt>
                <c:pt idx="2223" formatCode="General">
                  <c:v>-3.1235320222133399E-4</c:v>
                </c:pt>
                <c:pt idx="2224" formatCode="General">
                  <c:v>-3.1429977033126799E-4</c:v>
                </c:pt>
                <c:pt idx="2225" formatCode="General">
                  <c:v>-3.1351961113958702E-4</c:v>
                </c:pt>
                <c:pt idx="2226" formatCode="General">
                  <c:v>-3.1008684941584902E-4</c:v>
                </c:pt>
                <c:pt idx="2227" formatCode="General">
                  <c:v>-2.9987797484804402E-4</c:v>
                </c:pt>
                <c:pt idx="2228" formatCode="General">
                  <c:v>-3.2055910852770401E-4</c:v>
                </c:pt>
                <c:pt idx="2229" formatCode="General">
                  <c:v>-3.13913436409195E-4</c:v>
                </c:pt>
                <c:pt idx="2230" formatCode="General">
                  <c:v>-3.0758674814000702E-4</c:v>
                </c:pt>
                <c:pt idx="2231" formatCode="General">
                  <c:v>-3.2580398705083099E-4</c:v>
                </c:pt>
                <c:pt idx="2232" formatCode="General">
                  <c:v>-3.0827772886910199E-4</c:v>
                </c:pt>
                <c:pt idx="2233" formatCode="General">
                  <c:v>-3.1689509222921199E-4</c:v>
                </c:pt>
                <c:pt idx="2234" formatCode="General">
                  <c:v>-3.16830783443048E-4</c:v>
                </c:pt>
                <c:pt idx="2235" formatCode="General">
                  <c:v>-3.1421928665657101E-4</c:v>
                </c:pt>
                <c:pt idx="2236" formatCode="General">
                  <c:v>-3.1425244889585598E-4</c:v>
                </c:pt>
                <c:pt idx="2237" formatCode="General">
                  <c:v>-3.0607128295364098E-4</c:v>
                </c:pt>
                <c:pt idx="2238" formatCode="General">
                  <c:v>-3.1273052013931399E-4</c:v>
                </c:pt>
                <c:pt idx="2239" formatCode="General">
                  <c:v>-3.24030960402701E-4</c:v>
                </c:pt>
                <c:pt idx="2240" formatCode="General">
                  <c:v>-3.1573730227116699E-4</c:v>
                </c:pt>
                <c:pt idx="2241" formatCode="General">
                  <c:v>-3.0275098881825E-4</c:v>
                </c:pt>
                <c:pt idx="2242" formatCode="General">
                  <c:v>-3.2431052489437901E-4</c:v>
                </c:pt>
                <c:pt idx="2243" formatCode="General">
                  <c:v>-3.0859130198470101E-4</c:v>
                </c:pt>
                <c:pt idx="2244" formatCode="General">
                  <c:v>-3.1371537065726698E-4</c:v>
                </c:pt>
                <c:pt idx="2245" formatCode="General">
                  <c:v>-3.1215334319926303E-4</c:v>
                </c:pt>
                <c:pt idx="2246" formatCode="General">
                  <c:v>-3.0927520257968802E-4</c:v>
                </c:pt>
                <c:pt idx="2247" formatCode="General">
                  <c:v>-3.1698555211157601E-4</c:v>
                </c:pt>
                <c:pt idx="2248" formatCode="General">
                  <c:v>-3.05875058709739E-4</c:v>
                </c:pt>
                <c:pt idx="2249" formatCode="General">
                  <c:v>-3.2180961293029701E-4</c:v>
                </c:pt>
                <c:pt idx="2250" formatCode="General">
                  <c:v>-3.2680039390069199E-4</c:v>
                </c:pt>
                <c:pt idx="2251" formatCode="General">
                  <c:v>-3.17827774199325E-4</c:v>
                </c:pt>
                <c:pt idx="2252" formatCode="General">
                  <c:v>-3.0686263928540302E-4</c:v>
                </c:pt>
                <c:pt idx="2253" formatCode="General">
                  <c:v>-3.1628866756292298E-4</c:v>
                </c:pt>
                <c:pt idx="2254" formatCode="General">
                  <c:v>-3.0442440292775201E-4</c:v>
                </c:pt>
                <c:pt idx="2255" formatCode="General">
                  <c:v>-3.0659053459438003E-4</c:v>
                </c:pt>
                <c:pt idx="2256" formatCode="General">
                  <c:v>-3.1168036457576899E-4</c:v>
                </c:pt>
                <c:pt idx="2257" formatCode="General">
                  <c:v>-3.0764820878978602E-4</c:v>
                </c:pt>
                <c:pt idx="2258" formatCode="General">
                  <c:v>-3.0400079447382398E-4</c:v>
                </c:pt>
                <c:pt idx="2259" formatCode="General">
                  <c:v>-3.0777411070904699E-4</c:v>
                </c:pt>
                <c:pt idx="2260" formatCode="General">
                  <c:v>-3.11740299252436E-4</c:v>
                </c:pt>
                <c:pt idx="2261" formatCode="General">
                  <c:v>-3.19196883463274E-4</c:v>
                </c:pt>
                <c:pt idx="2262" formatCode="General">
                  <c:v>-3.1270473217075601E-4</c:v>
                </c:pt>
                <c:pt idx="2263" formatCode="General">
                  <c:v>-3.0843523264030602E-4</c:v>
                </c:pt>
                <c:pt idx="2264" formatCode="General">
                  <c:v>-3.1648826216560002E-4</c:v>
                </c:pt>
                <c:pt idx="2265" formatCode="General">
                  <c:v>-3.1518704630555198E-4</c:v>
                </c:pt>
                <c:pt idx="2266" formatCode="General">
                  <c:v>-3.2130948778991202E-4</c:v>
                </c:pt>
                <c:pt idx="2267" formatCode="General">
                  <c:v>-3.1761276254001599E-4</c:v>
                </c:pt>
                <c:pt idx="2268" formatCode="General">
                  <c:v>-3.09487361889228E-4</c:v>
                </c:pt>
                <c:pt idx="2269" formatCode="General">
                  <c:v>-3.2019861660718599E-4</c:v>
                </c:pt>
                <c:pt idx="2270" formatCode="General">
                  <c:v>-3.1076362977435802E-4</c:v>
                </c:pt>
                <c:pt idx="2271" formatCode="General">
                  <c:v>-3.06477657973896E-4</c:v>
                </c:pt>
                <c:pt idx="2272" formatCode="General">
                  <c:v>-3.0481332587623802E-4</c:v>
                </c:pt>
                <c:pt idx="2273" formatCode="General">
                  <c:v>-3.1209704363803899E-4</c:v>
                </c:pt>
                <c:pt idx="2274" formatCode="General">
                  <c:v>-3.0707280178736602E-4</c:v>
                </c:pt>
                <c:pt idx="2275" formatCode="General">
                  <c:v>-3.1765530835918001E-4</c:v>
                </c:pt>
                <c:pt idx="2276" formatCode="General">
                  <c:v>-3.0847352970119E-4</c:v>
                </c:pt>
                <c:pt idx="2277" formatCode="General">
                  <c:v>-3.1011023974338801E-4</c:v>
                </c:pt>
                <c:pt idx="2278" formatCode="General">
                  <c:v>-3.0774695189438798E-4</c:v>
                </c:pt>
                <c:pt idx="2279" formatCode="General">
                  <c:v>-3.1787677871739301E-4</c:v>
                </c:pt>
                <c:pt idx="2280" formatCode="General">
                  <c:v>-3.14010082482524E-4</c:v>
                </c:pt>
                <c:pt idx="2281" formatCode="General">
                  <c:v>-3.0725682776671802E-4</c:v>
                </c:pt>
                <c:pt idx="2282" formatCode="General">
                  <c:v>-3.19163697369048E-4</c:v>
                </c:pt>
                <c:pt idx="2283" formatCode="General">
                  <c:v>-3.0446695483783698E-4</c:v>
                </c:pt>
                <c:pt idx="2284" formatCode="General">
                  <c:v>-3.0066904919014598E-4</c:v>
                </c:pt>
                <c:pt idx="2285" formatCode="General">
                  <c:v>-3.0952894749941101E-4</c:v>
                </c:pt>
                <c:pt idx="2286" formatCode="General">
                  <c:v>-3.0653719745434601E-4</c:v>
                </c:pt>
                <c:pt idx="2287" formatCode="General">
                  <c:v>-2.9556546315279999E-4</c:v>
                </c:pt>
                <c:pt idx="2288" formatCode="General">
                  <c:v>-3.0500294663528602E-4</c:v>
                </c:pt>
                <c:pt idx="2289" formatCode="General">
                  <c:v>-3.0488033849333102E-4</c:v>
                </c:pt>
                <c:pt idx="2290" formatCode="General">
                  <c:v>-3.0699758318735202E-4</c:v>
                </c:pt>
                <c:pt idx="2291" formatCode="General">
                  <c:v>-3.055287582619E-4</c:v>
                </c:pt>
                <c:pt idx="2292" formatCode="General">
                  <c:v>-3.1356319628611301E-4</c:v>
                </c:pt>
                <c:pt idx="2293" formatCode="General">
                  <c:v>-3.1400083748398498E-4</c:v>
                </c:pt>
                <c:pt idx="2294" formatCode="General">
                  <c:v>-3.0097456968544901E-4</c:v>
                </c:pt>
                <c:pt idx="2295" formatCode="General">
                  <c:v>-3.1912394884825299E-4</c:v>
                </c:pt>
                <c:pt idx="2296" formatCode="General">
                  <c:v>-3.1708113041882302E-4</c:v>
                </c:pt>
                <c:pt idx="2297" formatCode="General">
                  <c:v>-3.1060292106961098E-4</c:v>
                </c:pt>
                <c:pt idx="2298" formatCode="General">
                  <c:v>-2.9813445265264798E-4</c:v>
                </c:pt>
                <c:pt idx="2299" formatCode="General">
                  <c:v>-3.1375078007880598E-4</c:v>
                </c:pt>
                <c:pt idx="2300" formatCode="General">
                  <c:v>-3.1159073083351799E-4</c:v>
                </c:pt>
                <c:pt idx="2301" formatCode="General">
                  <c:v>-3.1433543924106101E-4</c:v>
                </c:pt>
                <c:pt idx="2302" formatCode="General">
                  <c:v>-2.9895811586709803E-4</c:v>
                </c:pt>
                <c:pt idx="2303" formatCode="General">
                  <c:v>-3.1407295848370802E-4</c:v>
                </c:pt>
                <c:pt idx="2304" formatCode="General">
                  <c:v>-3.0463277561188401E-4</c:v>
                </c:pt>
                <c:pt idx="2305" formatCode="General">
                  <c:v>-3.0052990139437901E-4</c:v>
                </c:pt>
                <c:pt idx="2306" formatCode="General">
                  <c:v>-3.1085919872212803E-4</c:v>
                </c:pt>
                <c:pt idx="2307" formatCode="General">
                  <c:v>-2.9887979040772001E-4</c:v>
                </c:pt>
                <c:pt idx="2308" formatCode="General">
                  <c:v>-3.03792747211143E-4</c:v>
                </c:pt>
                <c:pt idx="2309" formatCode="General">
                  <c:v>-3.0700385407439002E-4</c:v>
                </c:pt>
                <c:pt idx="2310" formatCode="General">
                  <c:v>-2.9803808881645699E-4</c:v>
                </c:pt>
                <c:pt idx="2311" formatCode="General">
                  <c:v>-3.0536677792033899E-4</c:v>
                </c:pt>
                <c:pt idx="2312" formatCode="General">
                  <c:v>-3.0422053829950503E-4</c:v>
                </c:pt>
                <c:pt idx="2313" formatCode="General">
                  <c:v>-3.1180373020096998E-4</c:v>
                </c:pt>
                <c:pt idx="2314" formatCode="General">
                  <c:v>-3.1358963623972803E-4</c:v>
                </c:pt>
                <c:pt idx="2315" formatCode="General">
                  <c:v>-3.0665541269215001E-4</c:v>
                </c:pt>
                <c:pt idx="2316" formatCode="General">
                  <c:v>-3.0773289250325702E-4</c:v>
                </c:pt>
                <c:pt idx="2317" formatCode="General">
                  <c:v>-3.0222333789563E-4</c:v>
                </c:pt>
                <c:pt idx="2318" formatCode="General">
                  <c:v>-3.0852437622118801E-4</c:v>
                </c:pt>
                <c:pt idx="2319" formatCode="General">
                  <c:v>-3.02193940634724E-4</c:v>
                </c:pt>
                <c:pt idx="2320" formatCode="General">
                  <c:v>-2.9981170115771103E-4</c:v>
                </c:pt>
                <c:pt idx="2321" formatCode="General">
                  <c:v>-3.06408449856662E-4</c:v>
                </c:pt>
                <c:pt idx="2322" formatCode="General">
                  <c:v>-3.1076172355029699E-4</c:v>
                </c:pt>
                <c:pt idx="2323" formatCode="General">
                  <c:v>-3.0614996092907099E-4</c:v>
                </c:pt>
                <c:pt idx="2324" formatCode="General">
                  <c:v>-3.0476091921723797E-4</c:v>
                </c:pt>
                <c:pt idx="2325" formatCode="General">
                  <c:v>-3.0938119970939199E-4</c:v>
                </c:pt>
                <c:pt idx="2326" formatCode="General">
                  <c:v>-3.0637371353521602E-4</c:v>
                </c:pt>
                <c:pt idx="2327" formatCode="General">
                  <c:v>-3.1215654109035201E-4</c:v>
                </c:pt>
                <c:pt idx="2328" formatCode="General">
                  <c:v>-3.0425407832415701E-4</c:v>
                </c:pt>
                <c:pt idx="2329" formatCode="General">
                  <c:v>-3.0732962625396498E-4</c:v>
                </c:pt>
                <c:pt idx="2330" formatCode="General">
                  <c:v>-2.9942031917997201E-4</c:v>
                </c:pt>
                <c:pt idx="2331" formatCode="General">
                  <c:v>-3.1258745172118099E-4</c:v>
                </c:pt>
                <c:pt idx="2332" formatCode="General">
                  <c:v>-3.1092729324990999E-4</c:v>
                </c:pt>
                <c:pt idx="2333" formatCode="General">
                  <c:v>-3.0957298663231001E-4</c:v>
                </c:pt>
                <c:pt idx="2334" formatCode="General">
                  <c:v>-3.0776882594697698E-4</c:v>
                </c:pt>
                <c:pt idx="2335" formatCode="General">
                  <c:v>-2.9239714710864402E-4</c:v>
                </c:pt>
                <c:pt idx="2336" formatCode="General">
                  <c:v>-3.1334501091357801E-4</c:v>
                </c:pt>
                <c:pt idx="2337" formatCode="General">
                  <c:v>-2.9443814959787603E-4</c:v>
                </c:pt>
                <c:pt idx="2338" formatCode="General">
                  <c:v>-3.0346342060669202E-4</c:v>
                </c:pt>
                <c:pt idx="2339" formatCode="General">
                  <c:v>-3.18259334419256E-4</c:v>
                </c:pt>
                <c:pt idx="2340" formatCode="General">
                  <c:v>-2.9996860975743802E-4</c:v>
                </c:pt>
                <c:pt idx="2341" formatCode="General">
                  <c:v>-3.0566340666968303E-4</c:v>
                </c:pt>
                <c:pt idx="2342" formatCode="General">
                  <c:v>-2.9806472773730001E-4</c:v>
                </c:pt>
                <c:pt idx="2343" formatCode="General">
                  <c:v>-3.0241241082280303E-4</c:v>
                </c:pt>
                <c:pt idx="2344" formatCode="General">
                  <c:v>-3.0726052634605198E-4</c:v>
                </c:pt>
                <c:pt idx="2345" formatCode="General">
                  <c:v>-3.0716732276678699E-4</c:v>
                </c:pt>
                <c:pt idx="2346" formatCode="General">
                  <c:v>-2.9856289709158899E-4</c:v>
                </c:pt>
                <c:pt idx="2347" formatCode="General">
                  <c:v>-3.0529285945467798E-4</c:v>
                </c:pt>
                <c:pt idx="2348" formatCode="General">
                  <c:v>-3.14726030683549E-4</c:v>
                </c:pt>
                <c:pt idx="2349" formatCode="General">
                  <c:v>-2.99873311229173E-4</c:v>
                </c:pt>
                <c:pt idx="2350" formatCode="General">
                  <c:v>-3.13385444089464E-4</c:v>
                </c:pt>
                <c:pt idx="2351" formatCode="General">
                  <c:v>-3.0000895325049698E-4</c:v>
                </c:pt>
                <c:pt idx="2352" formatCode="General">
                  <c:v>-3.0992816384918699E-4</c:v>
                </c:pt>
                <c:pt idx="2353" formatCode="General">
                  <c:v>-2.9796348335194201E-4</c:v>
                </c:pt>
                <c:pt idx="2354" formatCode="General">
                  <c:v>-3.1368729894787898E-4</c:v>
                </c:pt>
                <c:pt idx="2355" formatCode="General">
                  <c:v>-2.9338822123862302E-4</c:v>
                </c:pt>
                <c:pt idx="2356" formatCode="General">
                  <c:v>-3.0289806941565602E-4</c:v>
                </c:pt>
                <c:pt idx="2357" formatCode="General">
                  <c:v>-2.9349302619374301E-4</c:v>
                </c:pt>
                <c:pt idx="2358" formatCode="General">
                  <c:v>-2.9153205074320499E-4</c:v>
                </c:pt>
                <c:pt idx="2359" formatCode="General">
                  <c:v>-3.0492850081843701E-4</c:v>
                </c:pt>
                <c:pt idx="2360" formatCode="General">
                  <c:v>-2.9803606147724301E-4</c:v>
                </c:pt>
                <c:pt idx="2361" formatCode="General">
                  <c:v>-2.91194417335398E-4</c:v>
                </c:pt>
                <c:pt idx="2362" formatCode="General">
                  <c:v>-3.0442798891994497E-4</c:v>
                </c:pt>
                <c:pt idx="2363" formatCode="General">
                  <c:v>-2.92902251320088E-4</c:v>
                </c:pt>
                <c:pt idx="2364" formatCode="General">
                  <c:v>-2.9041838960471998E-4</c:v>
                </c:pt>
                <c:pt idx="2365" formatCode="General">
                  <c:v>-2.99084748411677E-4</c:v>
                </c:pt>
                <c:pt idx="2366" formatCode="General">
                  <c:v>-2.9755241908520401E-4</c:v>
                </c:pt>
                <c:pt idx="2367" formatCode="General">
                  <c:v>-2.9868303579715701E-4</c:v>
                </c:pt>
                <c:pt idx="2368" formatCode="General">
                  <c:v>-2.8992873133315902E-4</c:v>
                </c:pt>
                <c:pt idx="2369" formatCode="General">
                  <c:v>-2.96648518541907E-4</c:v>
                </c:pt>
                <c:pt idx="2370" formatCode="General">
                  <c:v>-3.0273182006810401E-4</c:v>
                </c:pt>
                <c:pt idx="2371" formatCode="General">
                  <c:v>-2.9418074451489999E-4</c:v>
                </c:pt>
                <c:pt idx="2372" formatCode="General">
                  <c:v>-3.0496147778649399E-4</c:v>
                </c:pt>
                <c:pt idx="2373" formatCode="General">
                  <c:v>-3.05432007487502E-4</c:v>
                </c:pt>
                <c:pt idx="2374" formatCode="General">
                  <c:v>-3.0186363705337298E-4</c:v>
                </c:pt>
                <c:pt idx="2375" formatCode="General">
                  <c:v>-2.9450478829202E-4</c:v>
                </c:pt>
                <c:pt idx="2376" formatCode="General">
                  <c:v>-2.97560679885766E-4</c:v>
                </c:pt>
                <c:pt idx="2377" formatCode="General">
                  <c:v>-2.9528567488916197E-4</c:v>
                </c:pt>
                <c:pt idx="2378" formatCode="General">
                  <c:v>-3.1724277058873602E-4</c:v>
                </c:pt>
                <c:pt idx="2379" formatCode="General">
                  <c:v>-2.9633919453319599E-4</c:v>
                </c:pt>
                <c:pt idx="2380" formatCode="General">
                  <c:v>-2.9794982369940799E-4</c:v>
                </c:pt>
                <c:pt idx="2381" formatCode="General">
                  <c:v>-3.0587660630153601E-4</c:v>
                </c:pt>
                <c:pt idx="2382" formatCode="General">
                  <c:v>-3.1669160309139499E-4</c:v>
                </c:pt>
                <c:pt idx="2383" formatCode="General">
                  <c:v>-3.1014309908136001E-4</c:v>
                </c:pt>
                <c:pt idx="2384" formatCode="General">
                  <c:v>-2.9069204936146901E-4</c:v>
                </c:pt>
                <c:pt idx="2385" formatCode="General">
                  <c:v>-2.9516702134291598E-4</c:v>
                </c:pt>
                <c:pt idx="2386" formatCode="General">
                  <c:v>-2.9950426036080201E-4</c:v>
                </c:pt>
                <c:pt idx="2387" formatCode="General">
                  <c:v>-3.0805766920201702E-4</c:v>
                </c:pt>
                <c:pt idx="2388" formatCode="General">
                  <c:v>-2.9740191334453198E-4</c:v>
                </c:pt>
                <c:pt idx="2389" formatCode="General">
                  <c:v>-3.0019872154139602E-4</c:v>
                </c:pt>
                <c:pt idx="2390" formatCode="General">
                  <c:v>-2.9778961694727502E-4</c:v>
                </c:pt>
                <c:pt idx="2391" formatCode="General">
                  <c:v>-2.97633167831639E-4</c:v>
                </c:pt>
                <c:pt idx="2392" formatCode="General">
                  <c:v>-3.1052992802045202E-4</c:v>
                </c:pt>
                <c:pt idx="2393" formatCode="General">
                  <c:v>-2.9451789061021399E-4</c:v>
                </c:pt>
                <c:pt idx="2394" formatCode="General">
                  <c:v>-2.89996237785941E-4</c:v>
                </c:pt>
                <c:pt idx="2395" formatCode="General">
                  <c:v>-2.94415162097652E-4</c:v>
                </c:pt>
                <c:pt idx="2396" formatCode="General">
                  <c:v>-3.02688152606289E-4</c:v>
                </c:pt>
                <c:pt idx="2397" formatCode="General">
                  <c:v>-3.0603909752713901E-4</c:v>
                </c:pt>
                <c:pt idx="2398" formatCode="General">
                  <c:v>-2.9319612041799601E-4</c:v>
                </c:pt>
                <c:pt idx="2399" formatCode="General">
                  <c:v>-2.9632715034175297E-4</c:v>
                </c:pt>
                <c:pt idx="2400" formatCode="General">
                  <c:v>-2.9818627414760998E-4</c:v>
                </c:pt>
                <c:pt idx="2401" formatCode="General">
                  <c:v>-3.0333742091422501E-4</c:v>
                </c:pt>
                <c:pt idx="2402" formatCode="General">
                  <c:v>-2.9694887351599202E-4</c:v>
                </c:pt>
                <c:pt idx="2403" formatCode="General">
                  <c:v>-2.9742806512327599E-4</c:v>
                </c:pt>
                <c:pt idx="2404" formatCode="General">
                  <c:v>-3.07457543121923E-4</c:v>
                </c:pt>
                <c:pt idx="2405" formatCode="General">
                  <c:v>-3.0041888539721198E-4</c:v>
                </c:pt>
                <c:pt idx="2406" formatCode="General">
                  <c:v>-2.96920391870568E-4</c:v>
                </c:pt>
                <c:pt idx="2407" formatCode="General">
                  <c:v>-2.9418528890382797E-4</c:v>
                </c:pt>
                <c:pt idx="2408" formatCode="General">
                  <c:v>-3.0562445515737902E-4</c:v>
                </c:pt>
                <c:pt idx="2409" formatCode="General">
                  <c:v>-2.9964644969825301E-4</c:v>
                </c:pt>
                <c:pt idx="2410" formatCode="General">
                  <c:v>-3.0613206414129398E-4</c:v>
                </c:pt>
                <c:pt idx="2411" formatCode="General">
                  <c:v>-2.98373454287696E-4</c:v>
                </c:pt>
                <c:pt idx="2412" formatCode="General">
                  <c:v>-2.94110657600573E-4</c:v>
                </c:pt>
                <c:pt idx="2413" formatCode="General">
                  <c:v>-3.0550350973378599E-4</c:v>
                </c:pt>
                <c:pt idx="2414" formatCode="General">
                  <c:v>-3.0790235715809399E-4</c:v>
                </c:pt>
                <c:pt idx="2415" formatCode="General">
                  <c:v>-3.07430829001521E-4</c:v>
                </c:pt>
                <c:pt idx="2416" formatCode="General">
                  <c:v>-2.9977924826574598E-4</c:v>
                </c:pt>
                <c:pt idx="2417" formatCode="General">
                  <c:v>-2.9994042565248099E-4</c:v>
                </c:pt>
                <c:pt idx="2418" formatCode="General">
                  <c:v>-2.9272881371498501E-4</c:v>
                </c:pt>
                <c:pt idx="2419" formatCode="General">
                  <c:v>-2.91237879375281E-4</c:v>
                </c:pt>
                <c:pt idx="2420" formatCode="General">
                  <c:v>-3.0181551487804302E-4</c:v>
                </c:pt>
                <c:pt idx="2421" formatCode="General">
                  <c:v>-2.8750163644200799E-4</c:v>
                </c:pt>
                <c:pt idx="2422" formatCode="General">
                  <c:v>-2.9205277904650298E-4</c:v>
                </c:pt>
                <c:pt idx="2423" formatCode="General">
                  <c:v>-2.9623405545537498E-4</c:v>
                </c:pt>
                <c:pt idx="2424" formatCode="General">
                  <c:v>-2.9516514928633298E-4</c:v>
                </c:pt>
                <c:pt idx="2425" formatCode="General">
                  <c:v>-2.9441287431202401E-4</c:v>
                </c:pt>
                <c:pt idx="2426" formatCode="General">
                  <c:v>-2.9766949350717401E-4</c:v>
                </c:pt>
                <c:pt idx="2427" formatCode="General">
                  <c:v>-3.0939921696130702E-4</c:v>
                </c:pt>
                <c:pt idx="2428" formatCode="General">
                  <c:v>-2.97885063783884E-4</c:v>
                </c:pt>
                <c:pt idx="2429" formatCode="General">
                  <c:v>-2.99102553180985E-4</c:v>
                </c:pt>
                <c:pt idx="2430" formatCode="General">
                  <c:v>-2.9907542104045201E-4</c:v>
                </c:pt>
                <c:pt idx="2431" formatCode="General">
                  <c:v>-2.8999144942839502E-4</c:v>
                </c:pt>
                <c:pt idx="2432" formatCode="General">
                  <c:v>-2.9597402618208201E-4</c:v>
                </c:pt>
                <c:pt idx="2433" formatCode="General">
                  <c:v>-2.9642323487683898E-4</c:v>
                </c:pt>
                <c:pt idx="2434" formatCode="General">
                  <c:v>-2.9371075532932597E-4</c:v>
                </c:pt>
                <c:pt idx="2435" formatCode="General">
                  <c:v>-2.9400117334520002E-4</c:v>
                </c:pt>
                <c:pt idx="2436" formatCode="General">
                  <c:v>-2.94604958666054E-4</c:v>
                </c:pt>
                <c:pt idx="2437" formatCode="General">
                  <c:v>-2.8772478102833201E-4</c:v>
                </c:pt>
                <c:pt idx="2438" formatCode="General">
                  <c:v>-3.0741619732782099E-4</c:v>
                </c:pt>
                <c:pt idx="2439" formatCode="General">
                  <c:v>-2.9563643516921501E-4</c:v>
                </c:pt>
                <c:pt idx="2440" formatCode="General">
                  <c:v>-2.8708832561851703E-4</c:v>
                </c:pt>
                <c:pt idx="2441" formatCode="General">
                  <c:v>-2.9028625640813599E-4</c:v>
                </c:pt>
                <c:pt idx="2442" formatCode="General">
                  <c:v>-2.9532697589348001E-4</c:v>
                </c:pt>
                <c:pt idx="2443" formatCode="General">
                  <c:v>-2.9304313922211397E-4</c:v>
                </c:pt>
                <c:pt idx="2444" formatCode="General">
                  <c:v>-2.9339021348469399E-4</c:v>
                </c:pt>
                <c:pt idx="2445" formatCode="General">
                  <c:v>-3.0649356039389797E-4</c:v>
                </c:pt>
                <c:pt idx="2446" formatCode="General">
                  <c:v>-2.9773926849854598E-4</c:v>
                </c:pt>
                <c:pt idx="2447" formatCode="General">
                  <c:v>-2.9899670049847899E-4</c:v>
                </c:pt>
                <c:pt idx="2448" formatCode="General">
                  <c:v>-2.8435062089479098E-4</c:v>
                </c:pt>
                <c:pt idx="2449" formatCode="General">
                  <c:v>-3.0744531560039602E-4</c:v>
                </c:pt>
                <c:pt idx="2450" formatCode="General">
                  <c:v>-3.0248793201431598E-4</c:v>
                </c:pt>
                <c:pt idx="2451" formatCode="General">
                  <c:v>-2.9400504266756898E-4</c:v>
                </c:pt>
                <c:pt idx="2452" formatCode="General">
                  <c:v>-3.0106895233628398E-4</c:v>
                </c:pt>
                <c:pt idx="2453" formatCode="General">
                  <c:v>-3.0179784511632601E-4</c:v>
                </c:pt>
                <c:pt idx="2454" formatCode="General">
                  <c:v>-2.9165542391255701E-4</c:v>
                </c:pt>
                <c:pt idx="2455" formatCode="General">
                  <c:v>-3.0109546616105299E-4</c:v>
                </c:pt>
                <c:pt idx="2456" formatCode="General">
                  <c:v>-3.0221417982409602E-4</c:v>
                </c:pt>
                <c:pt idx="2457" formatCode="General">
                  <c:v>-2.87134760019328E-4</c:v>
                </c:pt>
                <c:pt idx="2458" formatCode="General">
                  <c:v>-2.8863827510089201E-4</c:v>
                </c:pt>
                <c:pt idx="2459" formatCode="General">
                  <c:v>-2.9038953367403498E-4</c:v>
                </c:pt>
                <c:pt idx="2460" formatCode="General">
                  <c:v>-2.95169337127412E-4</c:v>
                </c:pt>
                <c:pt idx="2461" formatCode="General">
                  <c:v>-2.9328503911523298E-4</c:v>
                </c:pt>
                <c:pt idx="2462" formatCode="General">
                  <c:v>-2.89594315865285E-4</c:v>
                </c:pt>
                <c:pt idx="2463" formatCode="General">
                  <c:v>-2.8962393949335998E-4</c:v>
                </c:pt>
                <c:pt idx="2464" formatCode="General">
                  <c:v>-2.8725265043796401E-4</c:v>
                </c:pt>
                <c:pt idx="2465" formatCode="General">
                  <c:v>-2.8868168520781301E-4</c:v>
                </c:pt>
                <c:pt idx="2466" formatCode="General">
                  <c:v>-3.04707777187493E-4</c:v>
                </c:pt>
                <c:pt idx="2467" formatCode="General">
                  <c:v>-2.8253465002195101E-4</c:v>
                </c:pt>
                <c:pt idx="2468" formatCode="General">
                  <c:v>-3.0273179843963102E-4</c:v>
                </c:pt>
                <c:pt idx="2469" formatCode="General">
                  <c:v>-2.9966749687549598E-4</c:v>
                </c:pt>
                <c:pt idx="2470" formatCode="General">
                  <c:v>-2.8439041416004798E-4</c:v>
                </c:pt>
                <c:pt idx="2471" formatCode="General">
                  <c:v>-2.9585320392187201E-4</c:v>
                </c:pt>
                <c:pt idx="2472" formatCode="General">
                  <c:v>-2.8688324123648298E-4</c:v>
                </c:pt>
                <c:pt idx="2473" formatCode="General">
                  <c:v>-2.96506259551015E-4</c:v>
                </c:pt>
                <c:pt idx="2474" formatCode="General">
                  <c:v>-2.82894460386799E-4</c:v>
                </c:pt>
                <c:pt idx="2475" formatCode="General">
                  <c:v>-2.9105185801441501E-4</c:v>
                </c:pt>
                <c:pt idx="2476" formatCode="General">
                  <c:v>-2.8971235984984699E-4</c:v>
                </c:pt>
                <c:pt idx="2477" formatCode="General">
                  <c:v>-2.8737259076636198E-4</c:v>
                </c:pt>
                <c:pt idx="2478" formatCode="General">
                  <c:v>-2.82001369141241E-4</c:v>
                </c:pt>
                <c:pt idx="2479" formatCode="General">
                  <c:v>-2.8933601275642098E-4</c:v>
                </c:pt>
                <c:pt idx="2480" formatCode="General">
                  <c:v>-2.8937735355074402E-4</c:v>
                </c:pt>
                <c:pt idx="2481" formatCode="General">
                  <c:v>-2.78651275796746E-4</c:v>
                </c:pt>
                <c:pt idx="2482" formatCode="General">
                  <c:v>-2.9071216975486901E-4</c:v>
                </c:pt>
                <c:pt idx="2483" formatCode="General">
                  <c:v>-2.8870822285053202E-4</c:v>
                </c:pt>
                <c:pt idx="2484" formatCode="General">
                  <c:v>-2.9133484590659398E-4</c:v>
                </c:pt>
                <c:pt idx="2485" formatCode="General">
                  <c:v>-2.8353391964382402E-4</c:v>
                </c:pt>
                <c:pt idx="2486" formatCode="General">
                  <c:v>-2.9514603911488601E-4</c:v>
                </c:pt>
                <c:pt idx="2487" formatCode="General">
                  <c:v>-2.8817833779123801E-4</c:v>
                </c:pt>
                <c:pt idx="2488" formatCode="General">
                  <c:v>-2.8284273844073602E-4</c:v>
                </c:pt>
                <c:pt idx="2489" formatCode="General">
                  <c:v>-2.9895080153680701E-4</c:v>
                </c:pt>
                <c:pt idx="2490" formatCode="General">
                  <c:v>-2.9760260793330802E-4</c:v>
                </c:pt>
                <c:pt idx="2491" formatCode="General">
                  <c:v>-2.8755007043423301E-4</c:v>
                </c:pt>
                <c:pt idx="2492" formatCode="General">
                  <c:v>-2.8911444695770998E-4</c:v>
                </c:pt>
                <c:pt idx="2493" formatCode="General">
                  <c:v>-2.9425345316454697E-4</c:v>
                </c:pt>
                <c:pt idx="2494" formatCode="General">
                  <c:v>-2.90740679391835E-4</c:v>
                </c:pt>
                <c:pt idx="2495" formatCode="General">
                  <c:v>-2.8888440285766698E-4</c:v>
                </c:pt>
                <c:pt idx="2496" formatCode="General">
                  <c:v>-2.96688093300133E-4</c:v>
                </c:pt>
                <c:pt idx="2497" formatCode="General">
                  <c:v>-2.8632187632024198E-4</c:v>
                </c:pt>
                <c:pt idx="2498" formatCode="General">
                  <c:v>-2.8549535297628999E-4</c:v>
                </c:pt>
                <c:pt idx="2499" formatCode="General">
                  <c:v>-2.9177570736457097E-4</c:v>
                </c:pt>
                <c:pt idx="2500" formatCode="General">
                  <c:v>-2.8304331241912699E-4</c:v>
                </c:pt>
                <c:pt idx="2501" formatCode="General">
                  <c:v>-2.9813293350915198E-4</c:v>
                </c:pt>
                <c:pt idx="2502" formatCode="General">
                  <c:v>-2.8293965520704499E-4</c:v>
                </c:pt>
                <c:pt idx="2503" formatCode="General">
                  <c:v>-3.1307494322596098E-4</c:v>
                </c:pt>
                <c:pt idx="2504" formatCode="General">
                  <c:v>-2.8638593027893299E-4</c:v>
                </c:pt>
                <c:pt idx="2505" formatCode="General">
                  <c:v>-2.8384586420485098E-4</c:v>
                </c:pt>
                <c:pt idx="2506" formatCode="General">
                  <c:v>-2.9774933546774498E-4</c:v>
                </c:pt>
                <c:pt idx="2507" formatCode="General">
                  <c:v>-2.9080087275775102E-4</c:v>
                </c:pt>
                <c:pt idx="2508" formatCode="General">
                  <c:v>-2.9661585375015501E-4</c:v>
                </c:pt>
                <c:pt idx="2509" formatCode="General">
                  <c:v>-2.8457781580629502E-4</c:v>
                </c:pt>
                <c:pt idx="2510" formatCode="General">
                  <c:v>-2.9187071741303301E-4</c:v>
                </c:pt>
                <c:pt idx="2511" formatCode="General">
                  <c:v>-2.8823671306996601E-4</c:v>
                </c:pt>
                <c:pt idx="2512" formatCode="General">
                  <c:v>-2.88119852925494E-4</c:v>
                </c:pt>
                <c:pt idx="2513" formatCode="General">
                  <c:v>-2.90311594921549E-4</c:v>
                </c:pt>
                <c:pt idx="2514" formatCode="General">
                  <c:v>-2.8167105877549602E-4</c:v>
                </c:pt>
                <c:pt idx="2515" formatCode="General">
                  <c:v>-2.9674437273139001E-4</c:v>
                </c:pt>
                <c:pt idx="2516" formatCode="General">
                  <c:v>-2.8175018422057699E-4</c:v>
                </c:pt>
                <c:pt idx="2517" formatCode="General">
                  <c:v>-2.83504492524674E-4</c:v>
                </c:pt>
                <c:pt idx="2518" formatCode="General">
                  <c:v>-2.9931629907290798E-4</c:v>
                </c:pt>
                <c:pt idx="2519" formatCode="General">
                  <c:v>-2.83951697851026E-4</c:v>
                </c:pt>
                <c:pt idx="2520" formatCode="General">
                  <c:v>-2.7631966860015199E-4</c:v>
                </c:pt>
                <c:pt idx="2521" formatCode="General">
                  <c:v>-2.9903530033113302E-4</c:v>
                </c:pt>
                <c:pt idx="2522" formatCode="General">
                  <c:v>-2.9493519947229298E-4</c:v>
                </c:pt>
                <c:pt idx="2523" formatCode="General">
                  <c:v>-2.9490880606841002E-4</c:v>
                </c:pt>
                <c:pt idx="2524" formatCode="General">
                  <c:v>-2.83725611699218E-4</c:v>
                </c:pt>
                <c:pt idx="2525" formatCode="General">
                  <c:v>-2.90481596077975E-4</c:v>
                </c:pt>
                <c:pt idx="2526" formatCode="General">
                  <c:v>-2.8593991964777799E-4</c:v>
                </c:pt>
                <c:pt idx="2527" formatCode="General">
                  <c:v>-2.92398824681844E-4</c:v>
                </c:pt>
                <c:pt idx="2528" formatCode="General">
                  <c:v>-2.90036997563535E-4</c:v>
                </c:pt>
                <c:pt idx="2529" formatCode="General">
                  <c:v>-2.8245708970225502E-4</c:v>
                </c:pt>
                <c:pt idx="2530" formatCode="General">
                  <c:v>-2.9073530621190498E-4</c:v>
                </c:pt>
                <c:pt idx="2531" formatCode="General">
                  <c:v>-2.8811813777159803E-4</c:v>
                </c:pt>
                <c:pt idx="2532" formatCode="General">
                  <c:v>-2.9698430276380402E-4</c:v>
                </c:pt>
                <c:pt idx="2533" formatCode="General">
                  <c:v>-2.88722102801941E-4</c:v>
                </c:pt>
                <c:pt idx="2534" formatCode="General">
                  <c:v>-2.9607991567294901E-4</c:v>
                </c:pt>
                <c:pt idx="2535" formatCode="General">
                  <c:v>-2.8154148510827197E-4</c:v>
                </c:pt>
                <c:pt idx="2536" formatCode="General">
                  <c:v>-2.8580065969304401E-4</c:v>
                </c:pt>
                <c:pt idx="2537" formatCode="General">
                  <c:v>-2.9028535942972301E-4</c:v>
                </c:pt>
                <c:pt idx="2538" formatCode="General">
                  <c:v>-2.8468578728729402E-4</c:v>
                </c:pt>
                <c:pt idx="2539" formatCode="General">
                  <c:v>-2.9237873096279901E-4</c:v>
                </c:pt>
                <c:pt idx="2540" formatCode="General">
                  <c:v>-2.9876729866273801E-4</c:v>
                </c:pt>
                <c:pt idx="2541" formatCode="General">
                  <c:v>-2.8456368674584302E-4</c:v>
                </c:pt>
                <c:pt idx="2542" formatCode="General">
                  <c:v>-2.8932614576085501E-4</c:v>
                </c:pt>
                <c:pt idx="2543" formatCode="General">
                  <c:v>-3.0168409645739403E-4</c:v>
                </c:pt>
                <c:pt idx="2544" formatCode="General">
                  <c:v>-2.8817495205302001E-4</c:v>
                </c:pt>
                <c:pt idx="2545" formatCode="General">
                  <c:v>-2.8779851405974E-4</c:v>
                </c:pt>
                <c:pt idx="2546" formatCode="General">
                  <c:v>-2.9730793786649997E-4</c:v>
                </c:pt>
                <c:pt idx="2547" formatCode="General">
                  <c:v>-2.95824482764993E-4</c:v>
                </c:pt>
                <c:pt idx="2548" formatCode="General">
                  <c:v>-2.8678222573192297E-4</c:v>
                </c:pt>
                <c:pt idx="2549" formatCode="General">
                  <c:v>-2.8228085696506303E-4</c:v>
                </c:pt>
                <c:pt idx="2550" formatCode="General">
                  <c:v>-2.8799414793646301E-4</c:v>
                </c:pt>
                <c:pt idx="2551" formatCode="General">
                  <c:v>-2.98342408425035E-4</c:v>
                </c:pt>
                <c:pt idx="2552" formatCode="General">
                  <c:v>-2.8277086871226099E-4</c:v>
                </c:pt>
                <c:pt idx="2553" formatCode="General">
                  <c:v>-2.9340607559683599E-4</c:v>
                </c:pt>
                <c:pt idx="2554" formatCode="General">
                  <c:v>-2.8784825413623099E-4</c:v>
                </c:pt>
                <c:pt idx="2555" formatCode="General">
                  <c:v>-3.0044134408823802E-4</c:v>
                </c:pt>
                <c:pt idx="2556" formatCode="General">
                  <c:v>-2.83316268128523E-4</c:v>
                </c:pt>
                <c:pt idx="2557" formatCode="General">
                  <c:v>-2.7855619551298201E-4</c:v>
                </c:pt>
                <c:pt idx="2558" formatCode="General">
                  <c:v>-2.8643401698416301E-4</c:v>
                </c:pt>
                <c:pt idx="2559" formatCode="General">
                  <c:v>-2.8914876836492299E-4</c:v>
                </c:pt>
                <c:pt idx="2560" formatCode="General">
                  <c:v>-2.8863605474916797E-4</c:v>
                </c:pt>
                <c:pt idx="2561" formatCode="General">
                  <c:v>-2.9572883524152502E-4</c:v>
                </c:pt>
                <c:pt idx="2562" formatCode="General">
                  <c:v>-2.88733649076955E-4</c:v>
                </c:pt>
                <c:pt idx="2563" formatCode="General">
                  <c:v>-2.9324939635511299E-4</c:v>
                </c:pt>
                <c:pt idx="2564" formatCode="General">
                  <c:v>-2.9253829516656302E-4</c:v>
                </c:pt>
                <c:pt idx="2565" formatCode="General">
                  <c:v>-2.8586245021521099E-4</c:v>
                </c:pt>
                <c:pt idx="2566" formatCode="General">
                  <c:v>-2.8688619681343797E-4</c:v>
                </c:pt>
                <c:pt idx="2567" formatCode="General">
                  <c:v>-2.92524321590319E-4</c:v>
                </c:pt>
                <c:pt idx="2568" formatCode="General">
                  <c:v>-2.8660259877612E-4</c:v>
                </c:pt>
                <c:pt idx="2569" formatCode="General">
                  <c:v>-2.8424854079010098E-4</c:v>
                </c:pt>
                <c:pt idx="2570" formatCode="General">
                  <c:v>-2.7665477973895899E-4</c:v>
                </c:pt>
                <c:pt idx="2571" formatCode="General">
                  <c:v>-2.8697470088546702E-4</c:v>
                </c:pt>
                <c:pt idx="2572" formatCode="General">
                  <c:v>-2.7568016186184298E-4</c:v>
                </c:pt>
                <c:pt idx="2573" formatCode="General">
                  <c:v>-2.8257293083285999E-4</c:v>
                </c:pt>
                <c:pt idx="2574" formatCode="General">
                  <c:v>-2.7798323558508701E-4</c:v>
                </c:pt>
                <c:pt idx="2575" formatCode="General">
                  <c:v>-2.7429013960226199E-4</c:v>
                </c:pt>
                <c:pt idx="2576" formatCode="General">
                  <c:v>-2.9114298735855401E-4</c:v>
                </c:pt>
                <c:pt idx="2577" formatCode="General">
                  <c:v>-2.7847552257625498E-4</c:v>
                </c:pt>
                <c:pt idx="2578" formatCode="General">
                  <c:v>-2.93416379923216E-4</c:v>
                </c:pt>
                <c:pt idx="2579" formatCode="General">
                  <c:v>-2.8078779303771E-4</c:v>
                </c:pt>
                <c:pt idx="2580" formatCode="General">
                  <c:v>-2.8192097864268399E-4</c:v>
                </c:pt>
                <c:pt idx="2581" formatCode="General">
                  <c:v>-2.7632985986436701E-4</c:v>
                </c:pt>
                <c:pt idx="2582" formatCode="General">
                  <c:v>-2.8726396057188397E-4</c:v>
                </c:pt>
                <c:pt idx="2583" formatCode="General">
                  <c:v>-2.9178215257120597E-4</c:v>
                </c:pt>
                <c:pt idx="2584" formatCode="General">
                  <c:v>-2.82467752412768E-4</c:v>
                </c:pt>
                <c:pt idx="2585" formatCode="General">
                  <c:v>-2.9109878190361802E-4</c:v>
                </c:pt>
                <c:pt idx="2586" formatCode="General">
                  <c:v>-2.9001817715886799E-4</c:v>
                </c:pt>
                <c:pt idx="2587" formatCode="General">
                  <c:v>-2.8440182221927697E-4</c:v>
                </c:pt>
                <c:pt idx="2588" formatCode="General">
                  <c:v>-2.9892148392645702E-4</c:v>
                </c:pt>
                <c:pt idx="2589" formatCode="General">
                  <c:v>-2.7735697734923299E-4</c:v>
                </c:pt>
                <c:pt idx="2590" formatCode="General">
                  <c:v>-2.8776336695422901E-4</c:v>
                </c:pt>
                <c:pt idx="2591" formatCode="General">
                  <c:v>-2.7967151154272701E-4</c:v>
                </c:pt>
                <c:pt idx="2592" formatCode="General">
                  <c:v>-2.9109548581026599E-4</c:v>
                </c:pt>
                <c:pt idx="2593" formatCode="General">
                  <c:v>-2.9188556391954401E-4</c:v>
                </c:pt>
                <c:pt idx="2594" formatCode="General">
                  <c:v>-2.8558942679555299E-4</c:v>
                </c:pt>
                <c:pt idx="2595" formatCode="General">
                  <c:v>-2.93236368739172E-4</c:v>
                </c:pt>
                <c:pt idx="2596" formatCode="General">
                  <c:v>-2.9705920291112601E-4</c:v>
                </c:pt>
                <c:pt idx="2597" formatCode="General">
                  <c:v>-2.7941370489059799E-4</c:v>
                </c:pt>
                <c:pt idx="2598" formatCode="General">
                  <c:v>-2.8329067420878299E-4</c:v>
                </c:pt>
                <c:pt idx="2599" formatCode="General">
                  <c:v>-2.9294600259108E-4</c:v>
                </c:pt>
                <c:pt idx="2600" formatCode="General">
                  <c:v>-2.79242094085636E-4</c:v>
                </c:pt>
                <c:pt idx="2601" formatCode="General">
                  <c:v>-2.7142878568022503E-4</c:v>
                </c:pt>
                <c:pt idx="2602" formatCode="General">
                  <c:v>-2.9311098287288699E-4</c:v>
                </c:pt>
                <c:pt idx="2603" formatCode="General">
                  <c:v>-2.9919230895885702E-4</c:v>
                </c:pt>
                <c:pt idx="2604" formatCode="General">
                  <c:v>-2.9265265741798801E-4</c:v>
                </c:pt>
                <c:pt idx="2605" formatCode="General">
                  <c:v>-2.9281761627439302E-4</c:v>
                </c:pt>
                <c:pt idx="2606" formatCode="General">
                  <c:v>-2.9213129363525901E-4</c:v>
                </c:pt>
                <c:pt idx="2607" formatCode="General">
                  <c:v>-2.82303123145637E-4</c:v>
                </c:pt>
                <c:pt idx="2608" formatCode="General">
                  <c:v>-2.8572746950085101E-4</c:v>
                </c:pt>
                <c:pt idx="2609" formatCode="General">
                  <c:v>-2.89333619933874E-4</c:v>
                </c:pt>
                <c:pt idx="2610" formatCode="General">
                  <c:v>-2.8835377938868199E-4</c:v>
                </c:pt>
                <c:pt idx="2611" formatCode="General">
                  <c:v>-2.8324579033872302E-4</c:v>
                </c:pt>
                <c:pt idx="2612" formatCode="General">
                  <c:v>-2.9250476655407799E-4</c:v>
                </c:pt>
                <c:pt idx="2613" formatCode="General">
                  <c:v>-2.76213863334525E-4</c:v>
                </c:pt>
                <c:pt idx="2614" formatCode="General">
                  <c:v>-2.8679587503589201E-4</c:v>
                </c:pt>
                <c:pt idx="2615" formatCode="General">
                  <c:v>-2.8325490501968602E-4</c:v>
                </c:pt>
                <c:pt idx="2616" formatCode="General">
                  <c:v>-2.8437504476662E-4</c:v>
                </c:pt>
                <c:pt idx="2617" formatCode="General">
                  <c:v>-2.7937221657207202E-4</c:v>
                </c:pt>
                <c:pt idx="2618" formatCode="General">
                  <c:v>-2.7792534872613401E-4</c:v>
                </c:pt>
                <c:pt idx="2619" formatCode="General">
                  <c:v>-2.7941146857729201E-4</c:v>
                </c:pt>
                <c:pt idx="2620" formatCode="General">
                  <c:v>-2.9218116663145101E-4</c:v>
                </c:pt>
                <c:pt idx="2621" formatCode="General">
                  <c:v>-2.8455129029241502E-4</c:v>
                </c:pt>
                <c:pt idx="2622" formatCode="General">
                  <c:v>-2.7938299584027998E-4</c:v>
                </c:pt>
                <c:pt idx="2623" formatCode="General">
                  <c:v>-2.8434869972273101E-4</c:v>
                </c:pt>
                <c:pt idx="2624" formatCode="General">
                  <c:v>-2.83777424773522E-4</c:v>
                </c:pt>
                <c:pt idx="2625" formatCode="General">
                  <c:v>-2.7280054263610902E-4</c:v>
                </c:pt>
                <c:pt idx="2626" formatCode="General">
                  <c:v>-2.8337641493836601E-4</c:v>
                </c:pt>
                <c:pt idx="2627" formatCode="General">
                  <c:v>-2.8547671767734399E-4</c:v>
                </c:pt>
                <c:pt idx="2628" formatCode="General">
                  <c:v>-2.9079917122211402E-4</c:v>
                </c:pt>
                <c:pt idx="2629" formatCode="General">
                  <c:v>-2.8735635972391299E-4</c:v>
                </c:pt>
                <c:pt idx="2630" formatCode="General">
                  <c:v>-2.7952429923037698E-4</c:v>
                </c:pt>
                <c:pt idx="2631" formatCode="General">
                  <c:v>-2.9005078492018102E-4</c:v>
                </c:pt>
                <c:pt idx="2632" formatCode="General">
                  <c:v>-2.68587849576854E-4</c:v>
                </c:pt>
                <c:pt idx="2633" formatCode="General">
                  <c:v>-2.8507373056813398E-4</c:v>
                </c:pt>
                <c:pt idx="2634" formatCode="General">
                  <c:v>-2.91693085812343E-4</c:v>
                </c:pt>
                <c:pt idx="2635" formatCode="General">
                  <c:v>-2.8177529335647302E-4</c:v>
                </c:pt>
                <c:pt idx="2636" formatCode="General">
                  <c:v>-2.83758332280898E-4</c:v>
                </c:pt>
                <c:pt idx="2637" formatCode="General">
                  <c:v>-2.84079605429149E-4</c:v>
                </c:pt>
                <c:pt idx="2638" formatCode="General">
                  <c:v>-2.8400842339297003E-4</c:v>
                </c:pt>
                <c:pt idx="2639" formatCode="General">
                  <c:v>-2.9134896227002303E-4</c:v>
                </c:pt>
                <c:pt idx="2640" formatCode="General">
                  <c:v>-2.8364345822130501E-4</c:v>
                </c:pt>
                <c:pt idx="2641" formatCode="General">
                  <c:v>-2.7918435007165399E-4</c:v>
                </c:pt>
                <c:pt idx="2642" formatCode="General">
                  <c:v>-2.82589262130113E-4</c:v>
                </c:pt>
                <c:pt idx="2643" formatCode="General">
                  <c:v>-2.8295756164795999E-4</c:v>
                </c:pt>
                <c:pt idx="2644" formatCode="General">
                  <c:v>-2.7793321296610901E-4</c:v>
                </c:pt>
                <c:pt idx="2645" formatCode="General">
                  <c:v>-2.7899570096977E-4</c:v>
                </c:pt>
                <c:pt idx="2646" formatCode="General">
                  <c:v>-2.9309412764653699E-4</c:v>
                </c:pt>
                <c:pt idx="2647" formatCode="General">
                  <c:v>-2.8058190917921701E-4</c:v>
                </c:pt>
                <c:pt idx="2648" formatCode="General">
                  <c:v>-2.7813245806782201E-4</c:v>
                </c:pt>
                <c:pt idx="2649" formatCode="General">
                  <c:v>-2.8399751771331099E-4</c:v>
                </c:pt>
                <c:pt idx="2650" formatCode="General">
                  <c:v>-2.8260409056657301E-4</c:v>
                </c:pt>
                <c:pt idx="2651" formatCode="General">
                  <c:v>-2.8224682740620398E-4</c:v>
                </c:pt>
                <c:pt idx="2652" formatCode="General">
                  <c:v>-2.83409793928765E-4</c:v>
                </c:pt>
                <c:pt idx="2653" formatCode="General">
                  <c:v>-2.7831457160081799E-4</c:v>
                </c:pt>
                <c:pt idx="2654" formatCode="General">
                  <c:v>-2.8954292802106099E-4</c:v>
                </c:pt>
                <c:pt idx="2655" formatCode="General">
                  <c:v>-2.8118894050304603E-4</c:v>
                </c:pt>
                <c:pt idx="2656" formatCode="General">
                  <c:v>-2.78842363485288E-4</c:v>
                </c:pt>
                <c:pt idx="2657" formatCode="General">
                  <c:v>-2.8786229421419099E-4</c:v>
                </c:pt>
                <c:pt idx="2658" formatCode="General">
                  <c:v>-2.9899101747860702E-4</c:v>
                </c:pt>
                <c:pt idx="2659" formatCode="General">
                  <c:v>-2.8042680856536501E-4</c:v>
                </c:pt>
                <c:pt idx="2660" formatCode="General">
                  <c:v>-2.7859219239929298E-4</c:v>
                </c:pt>
                <c:pt idx="2661" formatCode="General">
                  <c:v>-2.8465553404709298E-4</c:v>
                </c:pt>
                <c:pt idx="2662" formatCode="General">
                  <c:v>-2.7901003523262102E-4</c:v>
                </c:pt>
                <c:pt idx="2663" formatCode="General">
                  <c:v>-2.8644089084436399E-4</c:v>
                </c:pt>
                <c:pt idx="2664" formatCode="General">
                  <c:v>-2.8227288743049402E-4</c:v>
                </c:pt>
                <c:pt idx="2665" formatCode="General">
                  <c:v>-2.7762174673713201E-4</c:v>
                </c:pt>
                <c:pt idx="2666" formatCode="General">
                  <c:v>-2.9476112850561001E-4</c:v>
                </c:pt>
                <c:pt idx="2667" formatCode="General">
                  <c:v>-2.7891029224968902E-4</c:v>
                </c:pt>
                <c:pt idx="2668" formatCode="General">
                  <c:v>-2.7488708254891901E-4</c:v>
                </c:pt>
                <c:pt idx="2669" formatCode="General">
                  <c:v>-2.77377253974305E-4</c:v>
                </c:pt>
                <c:pt idx="2670" formatCode="General">
                  <c:v>-2.69442284024896E-4</c:v>
                </c:pt>
                <c:pt idx="2671" formatCode="General">
                  <c:v>-2.7487548051530002E-4</c:v>
                </c:pt>
                <c:pt idx="2672" formatCode="General">
                  <c:v>-2.7617882002355299E-4</c:v>
                </c:pt>
                <c:pt idx="2673" formatCode="General">
                  <c:v>-2.8075136425076598E-4</c:v>
                </c:pt>
                <c:pt idx="2674" formatCode="General">
                  <c:v>-2.86346849943957E-4</c:v>
                </c:pt>
                <c:pt idx="2675" formatCode="General">
                  <c:v>-2.7346647708166003E-4</c:v>
                </c:pt>
                <c:pt idx="2676" formatCode="General">
                  <c:v>-2.8888413231048499E-4</c:v>
                </c:pt>
                <c:pt idx="2677" formatCode="General">
                  <c:v>-2.82642533556179E-4</c:v>
                </c:pt>
                <c:pt idx="2678" formatCode="General">
                  <c:v>-2.7720054480589898E-4</c:v>
                </c:pt>
                <c:pt idx="2679" formatCode="General">
                  <c:v>-2.8069044549053102E-4</c:v>
                </c:pt>
                <c:pt idx="2680" formatCode="General">
                  <c:v>-2.7090132289238897E-4</c:v>
                </c:pt>
                <c:pt idx="2681" formatCode="General">
                  <c:v>-2.7503860194835701E-4</c:v>
                </c:pt>
                <c:pt idx="2682" formatCode="General">
                  <c:v>-2.7675802869512001E-4</c:v>
                </c:pt>
                <c:pt idx="2683" formatCode="General">
                  <c:v>-2.8065532891994601E-4</c:v>
                </c:pt>
                <c:pt idx="2684" formatCode="General">
                  <c:v>-2.8377323842257701E-4</c:v>
                </c:pt>
                <c:pt idx="2685" formatCode="General">
                  <c:v>-2.8199374779095299E-4</c:v>
                </c:pt>
                <c:pt idx="2686" formatCode="General">
                  <c:v>-2.7851254313491499E-4</c:v>
                </c:pt>
                <c:pt idx="2687" formatCode="General">
                  <c:v>-2.9182133518107099E-4</c:v>
                </c:pt>
                <c:pt idx="2688" formatCode="General">
                  <c:v>-2.8509887409161399E-4</c:v>
                </c:pt>
                <c:pt idx="2689" formatCode="General">
                  <c:v>-2.8309405693488602E-4</c:v>
                </c:pt>
                <c:pt idx="2690" formatCode="General">
                  <c:v>-2.8373729717689301E-4</c:v>
                </c:pt>
                <c:pt idx="2691" formatCode="General">
                  <c:v>-2.8386446714650197E-4</c:v>
                </c:pt>
                <c:pt idx="2692" formatCode="General">
                  <c:v>-2.8029312068573699E-4</c:v>
                </c:pt>
                <c:pt idx="2693" formatCode="General">
                  <c:v>-2.9969329569286398E-4</c:v>
                </c:pt>
                <c:pt idx="2694" formatCode="General">
                  <c:v>-2.8670474191021798E-4</c:v>
                </c:pt>
                <c:pt idx="2695" formatCode="General">
                  <c:v>-2.7397090609941702E-4</c:v>
                </c:pt>
                <c:pt idx="2696" formatCode="General">
                  <c:v>-2.7216081810172501E-4</c:v>
                </c:pt>
                <c:pt idx="2697" formatCode="General">
                  <c:v>-2.8225809228309899E-4</c:v>
                </c:pt>
                <c:pt idx="2698" formatCode="General">
                  <c:v>-2.8657992240968501E-4</c:v>
                </c:pt>
                <c:pt idx="2699" formatCode="General">
                  <c:v>-2.7490169512349802E-4</c:v>
                </c:pt>
                <c:pt idx="2700" formatCode="General">
                  <c:v>-2.8348435234194899E-4</c:v>
                </c:pt>
                <c:pt idx="2701" formatCode="General">
                  <c:v>-2.8305936428257801E-4</c:v>
                </c:pt>
                <c:pt idx="2702" formatCode="General">
                  <c:v>-2.8388556359491401E-4</c:v>
                </c:pt>
                <c:pt idx="2703" formatCode="General">
                  <c:v>-2.8093157995250599E-4</c:v>
                </c:pt>
                <c:pt idx="2704" formatCode="General">
                  <c:v>-2.8100906761388398E-4</c:v>
                </c:pt>
                <c:pt idx="2705" formatCode="General">
                  <c:v>-2.86581641449279E-4</c:v>
                </c:pt>
                <c:pt idx="2706" formatCode="General">
                  <c:v>-2.9233987816638197E-4</c:v>
                </c:pt>
                <c:pt idx="2707" formatCode="General">
                  <c:v>-2.6628787601333699E-4</c:v>
                </c:pt>
                <c:pt idx="2708" formatCode="General">
                  <c:v>-2.7338775721851E-4</c:v>
                </c:pt>
                <c:pt idx="2709" formatCode="General">
                  <c:v>-2.6698887151787399E-4</c:v>
                </c:pt>
                <c:pt idx="2710" formatCode="General">
                  <c:v>-2.8008970244228898E-4</c:v>
                </c:pt>
                <c:pt idx="2711" formatCode="General">
                  <c:v>-2.76694450280369E-4</c:v>
                </c:pt>
                <c:pt idx="2712" formatCode="General">
                  <c:v>-2.7431991780351898E-4</c:v>
                </c:pt>
                <c:pt idx="2713" formatCode="General">
                  <c:v>-2.8510469243005199E-4</c:v>
                </c:pt>
                <c:pt idx="2714" formatCode="General">
                  <c:v>-2.7766608203016698E-4</c:v>
                </c:pt>
                <c:pt idx="2715" formatCode="General">
                  <c:v>-2.72384422420152E-4</c:v>
                </c:pt>
                <c:pt idx="2716" formatCode="General">
                  <c:v>-2.6238196230150699E-4</c:v>
                </c:pt>
                <c:pt idx="2717" formatCode="General">
                  <c:v>-2.7840310318482297E-4</c:v>
                </c:pt>
                <c:pt idx="2718" formatCode="General">
                  <c:v>-2.67609639995634E-4</c:v>
                </c:pt>
                <c:pt idx="2719" formatCode="General">
                  <c:v>-2.80228970669704E-4</c:v>
                </c:pt>
                <c:pt idx="2720" formatCode="General">
                  <c:v>-2.9242217882191802E-4</c:v>
                </c:pt>
                <c:pt idx="2721" formatCode="General">
                  <c:v>-2.7820722014019398E-4</c:v>
                </c:pt>
                <c:pt idx="2722" formatCode="General">
                  <c:v>-2.7062902573729298E-4</c:v>
                </c:pt>
                <c:pt idx="2723" formatCode="General">
                  <c:v>-2.7584381711350398E-4</c:v>
                </c:pt>
                <c:pt idx="2724" formatCode="General">
                  <c:v>-2.6689458042473502E-4</c:v>
                </c:pt>
                <c:pt idx="2725" formatCode="General">
                  <c:v>-2.6784251610060899E-4</c:v>
                </c:pt>
                <c:pt idx="2726" formatCode="General">
                  <c:v>-2.7349442754553998E-4</c:v>
                </c:pt>
                <c:pt idx="2727" formatCode="General">
                  <c:v>-2.8429785287989798E-4</c:v>
                </c:pt>
                <c:pt idx="2728" formatCode="General">
                  <c:v>-2.7260704271347101E-4</c:v>
                </c:pt>
                <c:pt idx="2729" formatCode="General">
                  <c:v>-2.8472356573760099E-4</c:v>
                </c:pt>
                <c:pt idx="2730" formatCode="General">
                  <c:v>-2.7044372550727599E-4</c:v>
                </c:pt>
                <c:pt idx="2731" formatCode="General">
                  <c:v>-2.90471313699512E-4</c:v>
                </c:pt>
                <c:pt idx="2732" formatCode="General">
                  <c:v>-2.7805399714388E-4</c:v>
                </c:pt>
                <c:pt idx="2733" formatCode="General">
                  <c:v>-2.6581773240820402E-4</c:v>
                </c:pt>
                <c:pt idx="2734" formatCode="General">
                  <c:v>-2.7753494534570299E-4</c:v>
                </c:pt>
                <c:pt idx="2735" formatCode="General">
                  <c:v>-2.7402148229126698E-4</c:v>
                </c:pt>
                <c:pt idx="2736" formatCode="General">
                  <c:v>-2.85534141324294E-4</c:v>
                </c:pt>
                <c:pt idx="2737" formatCode="General">
                  <c:v>-2.8155664185193502E-4</c:v>
                </c:pt>
                <c:pt idx="2738" formatCode="General">
                  <c:v>-2.7376258677443502E-4</c:v>
                </c:pt>
                <c:pt idx="2739" formatCode="General">
                  <c:v>-2.7852798439599499E-4</c:v>
                </c:pt>
                <c:pt idx="2740" formatCode="General">
                  <c:v>-2.8146002378217998E-4</c:v>
                </c:pt>
                <c:pt idx="2741" formatCode="General">
                  <c:v>-2.7877164635018299E-4</c:v>
                </c:pt>
                <c:pt idx="2742" formatCode="General">
                  <c:v>-2.93094247867979E-4</c:v>
                </c:pt>
                <c:pt idx="2743" formatCode="General">
                  <c:v>-2.8059651931216199E-4</c:v>
                </c:pt>
                <c:pt idx="2744" formatCode="General">
                  <c:v>-2.7284789352724801E-4</c:v>
                </c:pt>
                <c:pt idx="2745" formatCode="General">
                  <c:v>-2.8945864512174198E-4</c:v>
                </c:pt>
                <c:pt idx="2746" formatCode="General">
                  <c:v>-2.7341665888147999E-4</c:v>
                </c:pt>
                <c:pt idx="2747" formatCode="General">
                  <c:v>-2.6521713376926199E-4</c:v>
                </c:pt>
                <c:pt idx="2748" formatCode="General">
                  <c:v>-2.7700298473680598E-4</c:v>
                </c:pt>
                <c:pt idx="2749" formatCode="General">
                  <c:v>-2.6838947681996498E-4</c:v>
                </c:pt>
                <c:pt idx="2750" formatCode="General">
                  <c:v>-2.7032528937121202E-4</c:v>
                </c:pt>
                <c:pt idx="2751" formatCode="General">
                  <c:v>-2.7903193217830601E-4</c:v>
                </c:pt>
                <c:pt idx="2752" formatCode="General">
                  <c:v>-2.8893471643920898E-4</c:v>
                </c:pt>
                <c:pt idx="2753" formatCode="General">
                  <c:v>-2.74655674192129E-4</c:v>
                </c:pt>
                <c:pt idx="2754" formatCode="General">
                  <c:v>-2.8165497221911901E-4</c:v>
                </c:pt>
                <c:pt idx="2755" formatCode="General">
                  <c:v>-2.7676977511714203E-4</c:v>
                </c:pt>
                <c:pt idx="2756" formatCode="General">
                  <c:v>-2.7553171633885399E-4</c:v>
                </c:pt>
                <c:pt idx="2757" formatCode="General">
                  <c:v>-2.6862775614725398E-4</c:v>
                </c:pt>
                <c:pt idx="2758" formatCode="General">
                  <c:v>-2.7187750524085698E-4</c:v>
                </c:pt>
                <c:pt idx="2759" formatCode="General">
                  <c:v>-2.8288714148994699E-4</c:v>
                </c:pt>
                <c:pt idx="2760" formatCode="General">
                  <c:v>-2.77613032107775E-4</c:v>
                </c:pt>
                <c:pt idx="2761" formatCode="General">
                  <c:v>-2.78796857505244E-4</c:v>
                </c:pt>
                <c:pt idx="2762" formatCode="General">
                  <c:v>-2.82102020301279E-4</c:v>
                </c:pt>
                <c:pt idx="2763" formatCode="General">
                  <c:v>-2.7709289388288502E-4</c:v>
                </c:pt>
                <c:pt idx="2764" formatCode="General">
                  <c:v>-2.84784488798529E-4</c:v>
                </c:pt>
                <c:pt idx="2765" formatCode="General">
                  <c:v>-2.76541915937916E-4</c:v>
                </c:pt>
                <c:pt idx="2766" formatCode="General">
                  <c:v>-2.8356746993574302E-4</c:v>
                </c:pt>
                <c:pt idx="2767" formatCode="General">
                  <c:v>-2.6321813863373601E-4</c:v>
                </c:pt>
                <c:pt idx="2768" formatCode="General">
                  <c:v>-2.6940556727956698E-4</c:v>
                </c:pt>
                <c:pt idx="2769" formatCode="General">
                  <c:v>-2.6713181886293502E-4</c:v>
                </c:pt>
                <c:pt idx="2770" formatCode="General">
                  <c:v>-2.7830154637681901E-4</c:v>
                </c:pt>
                <c:pt idx="2771" formatCode="General">
                  <c:v>-2.7360721225064299E-4</c:v>
                </c:pt>
                <c:pt idx="2772" formatCode="General">
                  <c:v>-2.8278733917052701E-4</c:v>
                </c:pt>
                <c:pt idx="2773" formatCode="General">
                  <c:v>-2.7412573845242601E-4</c:v>
                </c:pt>
                <c:pt idx="2774" formatCode="General">
                  <c:v>-2.6547029800633599E-4</c:v>
                </c:pt>
                <c:pt idx="2775" formatCode="General">
                  <c:v>-2.7931483145450601E-4</c:v>
                </c:pt>
                <c:pt idx="2776" formatCode="General">
                  <c:v>-2.95966997737958E-4</c:v>
                </c:pt>
                <c:pt idx="2777" formatCode="General">
                  <c:v>-2.6704356629119098E-4</c:v>
                </c:pt>
                <c:pt idx="2778" formatCode="General">
                  <c:v>-2.6984572709810498E-4</c:v>
                </c:pt>
                <c:pt idx="2779" formatCode="General">
                  <c:v>-2.7158595345263501E-4</c:v>
                </c:pt>
                <c:pt idx="2780" formatCode="General">
                  <c:v>-2.7577492221265802E-4</c:v>
                </c:pt>
                <c:pt idx="2781" formatCode="General">
                  <c:v>-2.73811953457277E-4</c:v>
                </c:pt>
                <c:pt idx="2782" formatCode="General">
                  <c:v>-2.6671297807481602E-4</c:v>
                </c:pt>
                <c:pt idx="2783" formatCode="General">
                  <c:v>-2.8627097545577598E-4</c:v>
                </c:pt>
                <c:pt idx="2784" formatCode="General">
                  <c:v>-2.7830192969634601E-4</c:v>
                </c:pt>
                <c:pt idx="2785" formatCode="General">
                  <c:v>-2.7263000554036298E-4</c:v>
                </c:pt>
                <c:pt idx="2786" formatCode="General">
                  <c:v>-2.6900685105192399E-4</c:v>
                </c:pt>
                <c:pt idx="2787" formatCode="General">
                  <c:v>-2.67988401969694E-4</c:v>
                </c:pt>
                <c:pt idx="2788" formatCode="General">
                  <c:v>-2.7458070533731299E-4</c:v>
                </c:pt>
                <c:pt idx="2789" formatCode="General">
                  <c:v>-2.7058921224638503E-4</c:v>
                </c:pt>
                <c:pt idx="2790" formatCode="General">
                  <c:v>-2.6959980501379898E-4</c:v>
                </c:pt>
                <c:pt idx="2791" formatCode="General">
                  <c:v>-2.7987736804746402E-4</c:v>
                </c:pt>
                <c:pt idx="2792" formatCode="General">
                  <c:v>-2.7366748993473298E-4</c:v>
                </c:pt>
                <c:pt idx="2793" formatCode="General">
                  <c:v>-2.8651819447321898E-4</c:v>
                </c:pt>
                <c:pt idx="2794" formatCode="General">
                  <c:v>-2.6063041810758298E-4</c:v>
                </c:pt>
                <c:pt idx="2795" formatCode="General">
                  <c:v>-2.8327062994928102E-4</c:v>
                </c:pt>
                <c:pt idx="2796" formatCode="General">
                  <c:v>-2.7441878469808002E-4</c:v>
                </c:pt>
                <c:pt idx="2797" formatCode="General">
                  <c:v>-2.8691623399880901E-4</c:v>
                </c:pt>
                <c:pt idx="2798" formatCode="General">
                  <c:v>-2.7829002828760001E-4</c:v>
                </c:pt>
                <c:pt idx="2799" formatCode="General">
                  <c:v>-2.77283831347029E-4</c:v>
                </c:pt>
                <c:pt idx="2800" formatCode="General">
                  <c:v>-2.8086206065375101E-4</c:v>
                </c:pt>
                <c:pt idx="2801" formatCode="General">
                  <c:v>-2.6998389268726499E-4</c:v>
                </c:pt>
                <c:pt idx="2802" formatCode="General">
                  <c:v>-2.8892259385690598E-4</c:v>
                </c:pt>
                <c:pt idx="2803" formatCode="General">
                  <c:v>-2.6274113794712598E-4</c:v>
                </c:pt>
                <c:pt idx="2804" formatCode="General">
                  <c:v>-2.6494316997481099E-4</c:v>
                </c:pt>
                <c:pt idx="2805" formatCode="General">
                  <c:v>-2.7712079486075702E-4</c:v>
                </c:pt>
                <c:pt idx="2806" formatCode="General">
                  <c:v>-2.8089881111729699E-4</c:v>
                </c:pt>
                <c:pt idx="2807" formatCode="General">
                  <c:v>-2.7079766862449998E-4</c:v>
                </c:pt>
                <c:pt idx="2808" formatCode="General">
                  <c:v>-2.7571584709395699E-4</c:v>
                </c:pt>
                <c:pt idx="2809" formatCode="General">
                  <c:v>-2.6752544087763801E-4</c:v>
                </c:pt>
                <c:pt idx="2810" formatCode="General">
                  <c:v>-2.5944087610310998E-4</c:v>
                </c:pt>
                <c:pt idx="2811" formatCode="General">
                  <c:v>-2.67979498269748E-4</c:v>
                </c:pt>
                <c:pt idx="2812" formatCode="General">
                  <c:v>-2.7449746913341502E-4</c:v>
                </c:pt>
                <c:pt idx="2813" formatCode="General">
                  <c:v>-2.5940933951548799E-4</c:v>
                </c:pt>
                <c:pt idx="2814" formatCode="General">
                  <c:v>-2.81286850437032E-4</c:v>
                </c:pt>
                <c:pt idx="2815" formatCode="General">
                  <c:v>-2.6577758995219698E-4</c:v>
                </c:pt>
                <c:pt idx="2816" formatCode="General">
                  <c:v>-2.7722931507556903E-4</c:v>
                </c:pt>
                <c:pt idx="2817" formatCode="General">
                  <c:v>-2.7941213194607699E-4</c:v>
                </c:pt>
                <c:pt idx="2818" formatCode="General">
                  <c:v>-2.5830274330386401E-4</c:v>
                </c:pt>
                <c:pt idx="2819" formatCode="General">
                  <c:v>-2.8063872625936102E-4</c:v>
                </c:pt>
                <c:pt idx="2820" formatCode="General">
                  <c:v>-2.4955019105498999E-4</c:v>
                </c:pt>
                <c:pt idx="2821" formatCode="General">
                  <c:v>-2.7345819137699099E-4</c:v>
                </c:pt>
                <c:pt idx="2822" formatCode="General">
                  <c:v>-2.7945470194927399E-4</c:v>
                </c:pt>
                <c:pt idx="2823" formatCode="General">
                  <c:v>-2.92521589717735E-4</c:v>
                </c:pt>
                <c:pt idx="2824" formatCode="General">
                  <c:v>-2.7632912041635101E-4</c:v>
                </c:pt>
                <c:pt idx="2825" formatCode="General">
                  <c:v>-2.6983939711592902E-4</c:v>
                </c:pt>
                <c:pt idx="2826" formatCode="General">
                  <c:v>-2.6806182292005398E-4</c:v>
                </c:pt>
                <c:pt idx="2827" formatCode="General">
                  <c:v>-2.77377406203532E-4</c:v>
                </c:pt>
                <c:pt idx="2828" formatCode="General">
                  <c:v>-2.5279696466900799E-4</c:v>
                </c:pt>
                <c:pt idx="2829" formatCode="General">
                  <c:v>-2.8254293059267301E-4</c:v>
                </c:pt>
                <c:pt idx="2830" formatCode="General">
                  <c:v>-2.7188621318021197E-4</c:v>
                </c:pt>
                <c:pt idx="2831" formatCode="General">
                  <c:v>-2.7443689270579598E-4</c:v>
                </c:pt>
                <c:pt idx="2832" formatCode="General">
                  <c:v>-2.7336947934706202E-4</c:v>
                </c:pt>
                <c:pt idx="2833" formatCode="General">
                  <c:v>-2.6121433949823601E-4</c:v>
                </c:pt>
                <c:pt idx="2834" formatCode="General">
                  <c:v>-2.7912882711774698E-4</c:v>
                </c:pt>
                <c:pt idx="2835" formatCode="General">
                  <c:v>-2.6370696055476799E-4</c:v>
                </c:pt>
                <c:pt idx="2836" formatCode="General">
                  <c:v>-2.89341497361057E-4</c:v>
                </c:pt>
                <c:pt idx="2837" formatCode="General">
                  <c:v>-2.6310354193842203E-4</c:v>
                </c:pt>
                <c:pt idx="2838" formatCode="General">
                  <c:v>-2.5684454454510898E-4</c:v>
                </c:pt>
                <c:pt idx="2839" formatCode="General">
                  <c:v>-2.5933254618520099E-4</c:v>
                </c:pt>
                <c:pt idx="2840" formatCode="General">
                  <c:v>-2.7344459189973497E-4</c:v>
                </c:pt>
                <c:pt idx="2841" formatCode="General">
                  <c:v>-2.52735576426589E-4</c:v>
                </c:pt>
                <c:pt idx="2842" formatCode="General">
                  <c:v>-2.5706439323028199E-4</c:v>
                </c:pt>
                <c:pt idx="2843" formatCode="General">
                  <c:v>-2.6045665202374798E-4</c:v>
                </c:pt>
                <c:pt idx="2844" formatCode="General">
                  <c:v>-2.6737664252907199E-4</c:v>
                </c:pt>
                <c:pt idx="2845" formatCode="General">
                  <c:v>-2.5908696550516199E-4</c:v>
                </c:pt>
                <c:pt idx="2846" formatCode="General">
                  <c:v>-2.6547326603870399E-4</c:v>
                </c:pt>
                <c:pt idx="2847" formatCode="General">
                  <c:v>-2.6705078167162197E-4</c:v>
                </c:pt>
                <c:pt idx="2848" formatCode="General">
                  <c:v>-2.69967353172798E-4</c:v>
                </c:pt>
                <c:pt idx="2849" formatCode="General">
                  <c:v>-2.62332604302136E-4</c:v>
                </c:pt>
                <c:pt idx="2850" formatCode="General">
                  <c:v>-2.8443570084812903E-4</c:v>
                </c:pt>
                <c:pt idx="2851" formatCode="General">
                  <c:v>-2.7529368676136498E-4</c:v>
                </c:pt>
                <c:pt idx="2852" formatCode="General">
                  <c:v>-2.6244232186369601E-4</c:v>
                </c:pt>
                <c:pt idx="2853" formatCode="General">
                  <c:v>-2.4952803579329102E-4</c:v>
                </c:pt>
                <c:pt idx="2854" formatCode="General">
                  <c:v>-2.7072392416358502E-4</c:v>
                </c:pt>
                <c:pt idx="2855" formatCode="General">
                  <c:v>-2.7771063138794E-4</c:v>
                </c:pt>
                <c:pt idx="2856" formatCode="General">
                  <c:v>-2.6687962747551998E-4</c:v>
                </c:pt>
                <c:pt idx="2857" formatCode="General">
                  <c:v>-2.4984746326732601E-4</c:v>
                </c:pt>
                <c:pt idx="2858" formatCode="General">
                  <c:v>-2.7243926126396898E-4</c:v>
                </c:pt>
                <c:pt idx="2859" formatCode="General">
                  <c:v>-2.8428792378804398E-4</c:v>
                </c:pt>
                <c:pt idx="2860" formatCode="General">
                  <c:v>-2.6939786632937699E-4</c:v>
                </c:pt>
                <c:pt idx="2861" formatCode="General">
                  <c:v>-2.7256185916372399E-4</c:v>
                </c:pt>
                <c:pt idx="2862" formatCode="General">
                  <c:v>-2.66193810898807E-4</c:v>
                </c:pt>
                <c:pt idx="2863" formatCode="General">
                  <c:v>-2.5638150401179798E-4</c:v>
                </c:pt>
                <c:pt idx="2864" formatCode="General">
                  <c:v>-2.6301377238892797E-4</c:v>
                </c:pt>
                <c:pt idx="2865" formatCode="General">
                  <c:v>-2.7700829750465701E-4</c:v>
                </c:pt>
                <c:pt idx="2866" formatCode="General">
                  <c:v>-2.5427569848864999E-4</c:v>
                </c:pt>
                <c:pt idx="2867" formatCode="General">
                  <c:v>-2.6191299782596399E-4</c:v>
                </c:pt>
                <c:pt idx="2868" formatCode="General">
                  <c:v>-2.6406139062541402E-4</c:v>
                </c:pt>
                <c:pt idx="2869" formatCode="General">
                  <c:v>-2.6881264081068701E-4</c:v>
                </c:pt>
                <c:pt idx="2870" formatCode="General">
                  <c:v>-2.6898028140129098E-4</c:v>
                </c:pt>
                <c:pt idx="2871" formatCode="General">
                  <c:v>-2.5711600070384101E-4</c:v>
                </c:pt>
                <c:pt idx="2872" formatCode="General">
                  <c:v>-2.8735117019974599E-4</c:v>
                </c:pt>
                <c:pt idx="2873" formatCode="General">
                  <c:v>-2.6005550317695798E-4</c:v>
                </c:pt>
                <c:pt idx="2874" formatCode="General">
                  <c:v>-2.6270372215060698E-4</c:v>
                </c:pt>
                <c:pt idx="2875" formatCode="General">
                  <c:v>-2.8155197145008899E-4</c:v>
                </c:pt>
                <c:pt idx="2876" formatCode="General">
                  <c:v>-2.5120876204513299E-4</c:v>
                </c:pt>
                <c:pt idx="2877" formatCode="General">
                  <c:v>-2.6126004394231499E-4</c:v>
                </c:pt>
                <c:pt idx="2878" formatCode="General">
                  <c:v>-2.7374151255451498E-4</c:v>
                </c:pt>
                <c:pt idx="2879" formatCode="General">
                  <c:v>-2.5834364784403901E-4</c:v>
                </c:pt>
                <c:pt idx="2880" formatCode="General">
                  <c:v>-2.7765062578324299E-4</c:v>
                </c:pt>
                <c:pt idx="2881" formatCode="General">
                  <c:v>-2.6876081377493198E-4</c:v>
                </c:pt>
                <c:pt idx="2882" formatCode="General">
                  <c:v>-2.6442190684466699E-4</c:v>
                </c:pt>
                <c:pt idx="2883" formatCode="General">
                  <c:v>-2.6524768942520999E-4</c:v>
                </c:pt>
                <c:pt idx="2884" formatCode="General">
                  <c:v>-2.6777323380510501E-4</c:v>
                </c:pt>
                <c:pt idx="2885" formatCode="General">
                  <c:v>-2.6977649832928702E-4</c:v>
                </c:pt>
                <c:pt idx="2886" formatCode="General">
                  <c:v>-2.60436202082079E-4</c:v>
                </c:pt>
                <c:pt idx="2887" formatCode="General">
                  <c:v>-2.7339811423792099E-4</c:v>
                </c:pt>
                <c:pt idx="2888" formatCode="General">
                  <c:v>-2.5602457913477002E-4</c:v>
                </c:pt>
                <c:pt idx="2889" formatCode="General">
                  <c:v>-2.6807757682169498E-4</c:v>
                </c:pt>
                <c:pt idx="2890" formatCode="General">
                  <c:v>-2.6296975289182597E-4</c:v>
                </c:pt>
                <c:pt idx="2891" formatCode="General">
                  <c:v>-2.5314679984145901E-4</c:v>
                </c:pt>
                <c:pt idx="2892" formatCode="General">
                  <c:v>-2.5782480282313201E-4</c:v>
                </c:pt>
                <c:pt idx="2893" formatCode="General">
                  <c:v>-2.5991563600893898E-4</c:v>
                </c:pt>
                <c:pt idx="2894" formatCode="General">
                  <c:v>-2.7022521577076998E-4</c:v>
                </c:pt>
                <c:pt idx="2895" formatCode="General">
                  <c:v>-2.69866679001527E-4</c:v>
                </c:pt>
                <c:pt idx="2896" formatCode="General">
                  <c:v>-2.6560227257586198E-4</c:v>
                </c:pt>
                <c:pt idx="2897" formatCode="General">
                  <c:v>-2.6382567777236799E-4</c:v>
                </c:pt>
                <c:pt idx="2898" formatCode="General">
                  <c:v>-2.6330596637794297E-4</c:v>
                </c:pt>
                <c:pt idx="2899" formatCode="General">
                  <c:v>-2.5342403081373902E-4</c:v>
                </c:pt>
                <c:pt idx="2900" formatCode="General">
                  <c:v>-2.62479322475827E-4</c:v>
                </c:pt>
                <c:pt idx="2901" formatCode="General">
                  <c:v>-2.5646483879703398E-4</c:v>
                </c:pt>
                <c:pt idx="2902" formatCode="General">
                  <c:v>-2.6469804758757202E-4</c:v>
                </c:pt>
                <c:pt idx="2903" formatCode="General">
                  <c:v>-2.4552177307840301E-4</c:v>
                </c:pt>
                <c:pt idx="2904" formatCode="General">
                  <c:v>-2.7128216029283897E-4</c:v>
                </c:pt>
                <c:pt idx="2905" formatCode="General">
                  <c:v>-2.6136794189668601E-4</c:v>
                </c:pt>
                <c:pt idx="2906" formatCode="General">
                  <c:v>-2.5539037853832198E-4</c:v>
                </c:pt>
                <c:pt idx="2907" formatCode="General">
                  <c:v>-2.7392605659579502E-4</c:v>
                </c:pt>
                <c:pt idx="2908" formatCode="General">
                  <c:v>-2.5503038423911302E-4</c:v>
                </c:pt>
                <c:pt idx="2909" formatCode="General">
                  <c:v>-2.7501073895879803E-4</c:v>
                </c:pt>
                <c:pt idx="2910" formatCode="General">
                  <c:v>-2.7822825509128999E-4</c:v>
                </c:pt>
                <c:pt idx="2911" formatCode="General">
                  <c:v>-2.5593069471077998E-4</c:v>
                </c:pt>
                <c:pt idx="2912" formatCode="General">
                  <c:v>-2.7746403194338403E-4</c:v>
                </c:pt>
                <c:pt idx="2913" formatCode="General">
                  <c:v>-2.6890064753852901E-4</c:v>
                </c:pt>
                <c:pt idx="2914" formatCode="General">
                  <c:v>-2.5081075278976099E-4</c:v>
                </c:pt>
                <c:pt idx="2915" formatCode="General">
                  <c:v>-2.6316541341443798E-4</c:v>
                </c:pt>
                <c:pt idx="2916" formatCode="General">
                  <c:v>-2.6364610770434802E-4</c:v>
                </c:pt>
                <c:pt idx="2917" formatCode="General">
                  <c:v>-2.5197420047506398E-4</c:v>
                </c:pt>
                <c:pt idx="2918" formatCode="General">
                  <c:v>-2.6496672662537499E-4</c:v>
                </c:pt>
                <c:pt idx="2919" formatCode="General">
                  <c:v>-2.7052912612833102E-4</c:v>
                </c:pt>
                <c:pt idx="2920" formatCode="General">
                  <c:v>-2.74801185146363E-4</c:v>
                </c:pt>
                <c:pt idx="2921" formatCode="General">
                  <c:v>-2.4652856254968601E-4</c:v>
                </c:pt>
                <c:pt idx="2922" formatCode="General">
                  <c:v>-2.7730886420532599E-4</c:v>
                </c:pt>
                <c:pt idx="2923" formatCode="General">
                  <c:v>-2.66043024491205E-4</c:v>
                </c:pt>
                <c:pt idx="2924" formatCode="General">
                  <c:v>-2.5628708120510499E-4</c:v>
                </c:pt>
                <c:pt idx="2925" formatCode="General">
                  <c:v>-2.5558302675245998E-4</c:v>
                </c:pt>
                <c:pt idx="2926" formatCode="General">
                  <c:v>-2.8613788067435002E-4</c:v>
                </c:pt>
                <c:pt idx="2927" formatCode="General">
                  <c:v>-2.7528635075236202E-4</c:v>
                </c:pt>
                <c:pt idx="2928" formatCode="General">
                  <c:v>-2.5890373686798498E-4</c:v>
                </c:pt>
                <c:pt idx="2929" formatCode="General">
                  <c:v>-2.5535515533346199E-4</c:v>
                </c:pt>
                <c:pt idx="2930" formatCode="General">
                  <c:v>-2.55555402200627E-4</c:v>
                </c:pt>
                <c:pt idx="2931" formatCode="General">
                  <c:v>-2.6782376247057202E-4</c:v>
                </c:pt>
                <c:pt idx="2932" formatCode="General">
                  <c:v>-2.6192935029143197E-4</c:v>
                </c:pt>
                <c:pt idx="2933" formatCode="General">
                  <c:v>-2.7569402744266402E-4</c:v>
                </c:pt>
                <c:pt idx="2934" formatCode="General">
                  <c:v>-2.4619843674016702E-4</c:v>
                </c:pt>
                <c:pt idx="2935" formatCode="General">
                  <c:v>-2.59665397180638E-4</c:v>
                </c:pt>
                <c:pt idx="2936" formatCode="General">
                  <c:v>-2.55956399910733E-4</c:v>
                </c:pt>
                <c:pt idx="2937" formatCode="General">
                  <c:v>-2.5994946048188498E-4</c:v>
                </c:pt>
                <c:pt idx="2938" formatCode="General">
                  <c:v>-2.7582433013335298E-4</c:v>
                </c:pt>
                <c:pt idx="2939" formatCode="General">
                  <c:v>-2.5766493949225098E-4</c:v>
                </c:pt>
                <c:pt idx="2940" formatCode="General">
                  <c:v>-2.5478397525253299E-4</c:v>
                </c:pt>
                <c:pt idx="2941" formatCode="General">
                  <c:v>-2.56679492714742E-4</c:v>
                </c:pt>
                <c:pt idx="2942" formatCode="General">
                  <c:v>-2.5319984424562102E-4</c:v>
                </c:pt>
                <c:pt idx="2943" formatCode="General">
                  <c:v>-2.5066300357144098E-4</c:v>
                </c:pt>
                <c:pt idx="2944" formatCode="General">
                  <c:v>-2.6294262842867E-4</c:v>
                </c:pt>
                <c:pt idx="2945" formatCode="General">
                  <c:v>-2.5606654691281001E-4</c:v>
                </c:pt>
                <c:pt idx="2946" formatCode="General">
                  <c:v>-2.5066525725967099E-4</c:v>
                </c:pt>
                <c:pt idx="2947" formatCode="General">
                  <c:v>-2.5682220839992397E-4</c:v>
                </c:pt>
                <c:pt idx="2948" formatCode="General">
                  <c:v>-2.5398826819813001E-4</c:v>
                </c:pt>
                <c:pt idx="2949" formatCode="General">
                  <c:v>-2.5887960431579798E-4</c:v>
                </c:pt>
                <c:pt idx="2950" formatCode="General">
                  <c:v>-2.5683113301781102E-4</c:v>
                </c:pt>
                <c:pt idx="2951" formatCode="General">
                  <c:v>-2.6866425413971399E-4</c:v>
                </c:pt>
                <c:pt idx="2952" formatCode="General">
                  <c:v>-2.4746025887653698E-4</c:v>
                </c:pt>
                <c:pt idx="2953" formatCode="General">
                  <c:v>-2.5600313696685201E-4</c:v>
                </c:pt>
                <c:pt idx="2954" formatCode="General">
                  <c:v>-2.6181612402288203E-4</c:v>
                </c:pt>
                <c:pt idx="2955" formatCode="General">
                  <c:v>-2.58233639043972E-4</c:v>
                </c:pt>
                <c:pt idx="2956" formatCode="General">
                  <c:v>-2.73175071675494E-4</c:v>
                </c:pt>
                <c:pt idx="2957" formatCode="General">
                  <c:v>-2.55244102224403E-4</c:v>
                </c:pt>
                <c:pt idx="2958" formatCode="General">
                  <c:v>-2.6276701995001198E-4</c:v>
                </c:pt>
                <c:pt idx="2959" formatCode="General">
                  <c:v>-2.7200287098061302E-4</c:v>
                </c:pt>
                <c:pt idx="2960" formatCode="General">
                  <c:v>-2.6096915602897202E-4</c:v>
                </c:pt>
                <c:pt idx="2961" formatCode="General">
                  <c:v>-2.5557337533683701E-4</c:v>
                </c:pt>
                <c:pt idx="2962" formatCode="General">
                  <c:v>-2.5875320685960499E-4</c:v>
                </c:pt>
                <c:pt idx="2963" formatCode="General">
                  <c:v>-2.6356345736436299E-4</c:v>
                </c:pt>
                <c:pt idx="2964" formatCode="General">
                  <c:v>-2.6101210837714903E-4</c:v>
                </c:pt>
                <c:pt idx="2965" formatCode="General">
                  <c:v>-2.5803416147288099E-4</c:v>
                </c:pt>
                <c:pt idx="2966" formatCode="General">
                  <c:v>-2.6072677757507499E-4</c:v>
                </c:pt>
                <c:pt idx="2967" formatCode="General">
                  <c:v>-2.5667094594440399E-4</c:v>
                </c:pt>
                <c:pt idx="2968" formatCode="General">
                  <c:v>-2.75924195833666E-4</c:v>
                </c:pt>
                <c:pt idx="2969" formatCode="General">
                  <c:v>-2.43686406530075E-4</c:v>
                </c:pt>
                <c:pt idx="2970" formatCode="General">
                  <c:v>-2.6380780949948E-4</c:v>
                </c:pt>
                <c:pt idx="2971" formatCode="General">
                  <c:v>-2.6258750615194501E-4</c:v>
                </c:pt>
                <c:pt idx="2972" formatCode="General">
                  <c:v>-2.8063986653349601E-4</c:v>
                </c:pt>
                <c:pt idx="2973" formatCode="General">
                  <c:v>-2.5952663055505001E-4</c:v>
                </c:pt>
                <c:pt idx="2974" formatCode="General">
                  <c:v>-2.6315630321667102E-4</c:v>
                </c:pt>
                <c:pt idx="2975" formatCode="General">
                  <c:v>-2.5655984983623497E-4</c:v>
                </c:pt>
                <c:pt idx="2976" formatCode="General">
                  <c:v>-2.6165839846596498E-4</c:v>
                </c:pt>
                <c:pt idx="2977" formatCode="General">
                  <c:v>-2.6712620108122298E-4</c:v>
                </c:pt>
                <c:pt idx="2978" formatCode="General">
                  <c:v>-2.7001462875966598E-4</c:v>
                </c:pt>
                <c:pt idx="2979" formatCode="General">
                  <c:v>-2.6362027683445499E-4</c:v>
                </c:pt>
                <c:pt idx="2980" formatCode="General">
                  <c:v>-2.5850432943433799E-4</c:v>
                </c:pt>
                <c:pt idx="2981" formatCode="General">
                  <c:v>-2.6235540297242998E-4</c:v>
                </c:pt>
                <c:pt idx="2982" formatCode="General">
                  <c:v>-2.5043767395881503E-4</c:v>
                </c:pt>
                <c:pt idx="2983" formatCode="General">
                  <c:v>-2.6995958847158001E-4</c:v>
                </c:pt>
                <c:pt idx="2984" formatCode="General">
                  <c:v>-2.6899910339360901E-4</c:v>
                </c:pt>
                <c:pt idx="2985" formatCode="General">
                  <c:v>-2.5644427563850501E-4</c:v>
                </c:pt>
                <c:pt idx="2986" formatCode="General">
                  <c:v>-2.7341970649609302E-4</c:v>
                </c:pt>
                <c:pt idx="2987" formatCode="General">
                  <c:v>-2.5090032548736799E-4</c:v>
                </c:pt>
                <c:pt idx="2988" formatCode="General">
                  <c:v>-2.58999813824539E-4</c:v>
                </c:pt>
                <c:pt idx="2989" formatCode="General">
                  <c:v>-2.66424744272786E-4</c:v>
                </c:pt>
                <c:pt idx="2990" formatCode="General">
                  <c:v>-2.50445456139162E-4</c:v>
                </c:pt>
                <c:pt idx="2991" formatCode="General">
                  <c:v>-2.62578603305208E-4</c:v>
                </c:pt>
                <c:pt idx="2992" formatCode="General">
                  <c:v>-2.4776254215680502E-4</c:v>
                </c:pt>
                <c:pt idx="2993" formatCode="General">
                  <c:v>-2.6977160129286199E-4</c:v>
                </c:pt>
                <c:pt idx="2994" formatCode="General">
                  <c:v>-2.5153189880674701E-4</c:v>
                </c:pt>
                <c:pt idx="2995" formatCode="General">
                  <c:v>-2.5507645066246603E-4</c:v>
                </c:pt>
                <c:pt idx="2996" formatCode="General">
                  <c:v>-2.7409712043794E-4</c:v>
                </c:pt>
                <c:pt idx="2997" formatCode="General">
                  <c:v>-2.4821143554075301E-4</c:v>
                </c:pt>
                <c:pt idx="2998" formatCode="General">
                  <c:v>-2.60854532279792E-4</c:v>
                </c:pt>
                <c:pt idx="2999" formatCode="General">
                  <c:v>-2.4754904597507798E-4</c:v>
                </c:pt>
                <c:pt idx="3000" formatCode="General">
                  <c:v>-2.6046958934778102E-4</c:v>
                </c:pt>
                <c:pt idx="3001" formatCode="General">
                  <c:v>-2.57928933916762E-4</c:v>
                </c:pt>
                <c:pt idx="3002" formatCode="General">
                  <c:v>-2.68520244290265E-4</c:v>
                </c:pt>
                <c:pt idx="3003" formatCode="General">
                  <c:v>-2.50401426876247E-4</c:v>
                </c:pt>
                <c:pt idx="3004" formatCode="General">
                  <c:v>-2.7051301713615898E-4</c:v>
                </c:pt>
                <c:pt idx="3005" formatCode="General">
                  <c:v>-2.5555885297749102E-4</c:v>
                </c:pt>
                <c:pt idx="3006" formatCode="General">
                  <c:v>-2.6569265516730598E-4</c:v>
                </c:pt>
                <c:pt idx="3007" formatCode="General">
                  <c:v>-2.71340652825961E-4</c:v>
                </c:pt>
                <c:pt idx="3008" formatCode="General">
                  <c:v>-2.6943969475892401E-4</c:v>
                </c:pt>
                <c:pt idx="3009" formatCode="General">
                  <c:v>-2.6949973797789399E-4</c:v>
                </c:pt>
                <c:pt idx="3010" formatCode="General">
                  <c:v>-2.5616984465989698E-4</c:v>
                </c:pt>
                <c:pt idx="3011" formatCode="General">
                  <c:v>-2.58807510546737E-4</c:v>
                </c:pt>
                <c:pt idx="3012" formatCode="General">
                  <c:v>-2.4081339965346E-4</c:v>
                </c:pt>
                <c:pt idx="3013" formatCode="General">
                  <c:v>-2.6882870631599602E-4</c:v>
                </c:pt>
                <c:pt idx="3014" formatCode="General">
                  <c:v>-2.5360057225815702E-4</c:v>
                </c:pt>
                <c:pt idx="3015" formatCode="General">
                  <c:v>-2.6574247893408701E-4</c:v>
                </c:pt>
                <c:pt idx="3016" formatCode="General">
                  <c:v>-2.5742319386113798E-4</c:v>
                </c:pt>
                <c:pt idx="3017" formatCode="General">
                  <c:v>-2.6306260492744602E-4</c:v>
                </c:pt>
                <c:pt idx="3018" formatCode="General">
                  <c:v>-2.6902091235020398E-4</c:v>
                </c:pt>
                <c:pt idx="3019" formatCode="General">
                  <c:v>-2.6182437345501698E-4</c:v>
                </c:pt>
                <c:pt idx="3020" formatCode="General">
                  <c:v>-2.6206984495999902E-4</c:v>
                </c:pt>
                <c:pt idx="3021" formatCode="General">
                  <c:v>-2.6192198827185799E-4</c:v>
                </c:pt>
                <c:pt idx="3022" formatCode="General">
                  <c:v>-2.5318388218249202E-4</c:v>
                </c:pt>
                <c:pt idx="3023" formatCode="General">
                  <c:v>-2.4715066204688098E-4</c:v>
                </c:pt>
                <c:pt idx="3024" formatCode="General">
                  <c:v>-2.5403672527140399E-4</c:v>
                </c:pt>
                <c:pt idx="3025" formatCode="General">
                  <c:v>-2.6212012237148297E-4</c:v>
                </c:pt>
                <c:pt idx="3026" formatCode="General">
                  <c:v>-2.6363461661319898E-4</c:v>
                </c:pt>
                <c:pt idx="3027" formatCode="General">
                  <c:v>-2.5953054940639999E-4</c:v>
                </c:pt>
                <c:pt idx="3028" formatCode="General">
                  <c:v>-2.6313580143689998E-4</c:v>
                </c:pt>
                <c:pt idx="3029" formatCode="General">
                  <c:v>-2.47814736754902E-4</c:v>
                </c:pt>
                <c:pt idx="3030" formatCode="General">
                  <c:v>-2.5963480591350999E-4</c:v>
                </c:pt>
                <c:pt idx="3031" formatCode="General">
                  <c:v>-2.56521827873355E-4</c:v>
                </c:pt>
                <c:pt idx="3032" formatCode="General">
                  <c:v>-2.5879395970034898E-4</c:v>
                </c:pt>
                <c:pt idx="3033" formatCode="General">
                  <c:v>-2.4758998310888802E-4</c:v>
                </c:pt>
                <c:pt idx="3034" formatCode="General">
                  <c:v>-2.6379221442628901E-4</c:v>
                </c:pt>
                <c:pt idx="3035" formatCode="General">
                  <c:v>-2.63653927129437E-4</c:v>
                </c:pt>
                <c:pt idx="3036" formatCode="General">
                  <c:v>-2.5516792108527E-4</c:v>
                </c:pt>
                <c:pt idx="3037" formatCode="General">
                  <c:v>-2.6279095960668702E-4</c:v>
                </c:pt>
                <c:pt idx="3038" formatCode="General">
                  <c:v>-2.60785644237116E-4</c:v>
                </c:pt>
                <c:pt idx="3039" formatCode="General">
                  <c:v>-2.7353211032471599E-4</c:v>
                </c:pt>
                <c:pt idx="3040" formatCode="General">
                  <c:v>-2.5473238342791098E-4</c:v>
                </c:pt>
                <c:pt idx="3041" formatCode="General">
                  <c:v>-2.4812170279367202E-4</c:v>
                </c:pt>
                <c:pt idx="3042" formatCode="General">
                  <c:v>-2.4584045059453401E-4</c:v>
                </c:pt>
                <c:pt idx="3043" formatCode="General">
                  <c:v>-2.55501239111796E-4</c:v>
                </c:pt>
                <c:pt idx="3044" formatCode="General">
                  <c:v>-2.6629681419575299E-4</c:v>
                </c:pt>
                <c:pt idx="3045" formatCode="General">
                  <c:v>-2.4438869961692099E-4</c:v>
                </c:pt>
                <c:pt idx="3046" formatCode="General">
                  <c:v>-2.6758739273404598E-4</c:v>
                </c:pt>
                <c:pt idx="3047" formatCode="General">
                  <c:v>-2.5472850296734899E-4</c:v>
                </c:pt>
                <c:pt idx="3048" formatCode="General">
                  <c:v>-2.5778984780510902E-4</c:v>
                </c:pt>
                <c:pt idx="3049" formatCode="General">
                  <c:v>-2.6857067629435801E-4</c:v>
                </c:pt>
                <c:pt idx="3050" formatCode="General">
                  <c:v>-2.5978289719478701E-4</c:v>
                </c:pt>
                <c:pt idx="3051" formatCode="General">
                  <c:v>-2.7563702087289002E-4</c:v>
                </c:pt>
                <c:pt idx="3052" formatCode="General">
                  <c:v>-2.4840583608993599E-4</c:v>
                </c:pt>
                <c:pt idx="3053" formatCode="General">
                  <c:v>-2.5345489579917297E-4</c:v>
                </c:pt>
                <c:pt idx="3054" formatCode="General">
                  <c:v>-2.4680155064362401E-4</c:v>
                </c:pt>
                <c:pt idx="3055" formatCode="General">
                  <c:v>-2.5666614919872999E-4</c:v>
                </c:pt>
                <c:pt idx="3056" formatCode="General">
                  <c:v>-2.6393468396200201E-4</c:v>
                </c:pt>
                <c:pt idx="3057" formatCode="General">
                  <c:v>-2.6718506886615201E-4</c:v>
                </c:pt>
                <c:pt idx="3058" formatCode="General">
                  <c:v>-2.5226989934832699E-4</c:v>
                </c:pt>
                <c:pt idx="3059" formatCode="General">
                  <c:v>-2.6741875825620599E-4</c:v>
                </c:pt>
                <c:pt idx="3060" formatCode="General">
                  <c:v>-2.5101790618103502E-4</c:v>
                </c:pt>
                <c:pt idx="3061" formatCode="General">
                  <c:v>-2.7044692742619197E-4</c:v>
                </c:pt>
                <c:pt idx="3062" formatCode="General">
                  <c:v>-2.7407889153048298E-4</c:v>
                </c:pt>
                <c:pt idx="3063" formatCode="General">
                  <c:v>-2.4889963210189602E-4</c:v>
                </c:pt>
                <c:pt idx="3064" formatCode="General">
                  <c:v>-2.44267618009221E-4</c:v>
                </c:pt>
                <c:pt idx="3065" formatCode="General">
                  <c:v>-2.55600408894802E-4</c:v>
                </c:pt>
                <c:pt idx="3066" formatCode="General">
                  <c:v>-2.5603813283733699E-4</c:v>
                </c:pt>
                <c:pt idx="3067" formatCode="General">
                  <c:v>-2.56304190352184E-4</c:v>
                </c:pt>
                <c:pt idx="3068" formatCode="General">
                  <c:v>-2.58833966079541E-4</c:v>
                </c:pt>
                <c:pt idx="3069" formatCode="General">
                  <c:v>-2.6081081877752402E-4</c:v>
                </c:pt>
                <c:pt idx="3070" formatCode="General">
                  <c:v>-2.48551007660241E-4</c:v>
                </c:pt>
                <c:pt idx="3071" formatCode="General">
                  <c:v>-2.5900481559809803E-4</c:v>
                </c:pt>
                <c:pt idx="3072" formatCode="General">
                  <c:v>-2.5962005178200702E-4</c:v>
                </c:pt>
                <c:pt idx="3073" formatCode="General">
                  <c:v>-2.5887906674711603E-4</c:v>
                </c:pt>
                <c:pt idx="3074" formatCode="General">
                  <c:v>-2.6413702626282401E-4</c:v>
                </c:pt>
                <c:pt idx="3075" formatCode="General">
                  <c:v>-2.5134056430860398E-4</c:v>
                </c:pt>
                <c:pt idx="3076" formatCode="General">
                  <c:v>-2.49870226867767E-4</c:v>
                </c:pt>
                <c:pt idx="3077" formatCode="General">
                  <c:v>-2.5190808149471702E-4</c:v>
                </c:pt>
                <c:pt idx="3078" formatCode="General">
                  <c:v>-2.5454596668988001E-4</c:v>
                </c:pt>
                <c:pt idx="3079" formatCode="General">
                  <c:v>-2.5332865975100799E-4</c:v>
                </c:pt>
                <c:pt idx="3080" formatCode="General">
                  <c:v>-2.5423820950488398E-4</c:v>
                </c:pt>
                <c:pt idx="3081" formatCode="General">
                  <c:v>-2.5395328934010202E-4</c:v>
                </c:pt>
                <c:pt idx="3082" formatCode="General">
                  <c:v>-2.4826122355917502E-4</c:v>
                </c:pt>
                <c:pt idx="3083" formatCode="General">
                  <c:v>-2.6403564644115199E-4</c:v>
                </c:pt>
                <c:pt idx="3084" formatCode="General">
                  <c:v>-2.69429762540475E-4</c:v>
                </c:pt>
                <c:pt idx="3085" formatCode="General">
                  <c:v>-2.5523156300769902E-4</c:v>
                </c:pt>
                <c:pt idx="3086" formatCode="General">
                  <c:v>-2.6615874991804699E-4</c:v>
                </c:pt>
                <c:pt idx="3087" formatCode="General">
                  <c:v>-2.5810112044160098E-4</c:v>
                </c:pt>
                <c:pt idx="3088" formatCode="General">
                  <c:v>-2.5495789093508302E-4</c:v>
                </c:pt>
                <c:pt idx="3089" formatCode="General">
                  <c:v>-2.4615579549945197E-4</c:v>
                </c:pt>
                <c:pt idx="3090" formatCode="General">
                  <c:v>-2.50684592623355E-4</c:v>
                </c:pt>
                <c:pt idx="3091" formatCode="General">
                  <c:v>-2.4532894992848299E-4</c:v>
                </c:pt>
                <c:pt idx="3092" formatCode="General">
                  <c:v>-2.5375660249453202E-4</c:v>
                </c:pt>
                <c:pt idx="3093" formatCode="General">
                  <c:v>-2.6997545138393098E-4</c:v>
                </c:pt>
                <c:pt idx="3094" formatCode="General">
                  <c:v>-2.5692194481168398E-4</c:v>
                </c:pt>
                <c:pt idx="3095" formatCode="General">
                  <c:v>-2.5489636553226099E-4</c:v>
                </c:pt>
                <c:pt idx="3096" formatCode="General">
                  <c:v>-2.6759237256787698E-4</c:v>
                </c:pt>
                <c:pt idx="3097" formatCode="General">
                  <c:v>-2.6402269025090303E-4</c:v>
                </c:pt>
                <c:pt idx="3098" formatCode="General">
                  <c:v>-2.6558325672373901E-4</c:v>
                </c:pt>
                <c:pt idx="3099" formatCode="General">
                  <c:v>-2.5828394713512098E-4</c:v>
                </c:pt>
                <c:pt idx="3100" formatCode="General">
                  <c:v>-2.6754815984625602E-4</c:v>
                </c:pt>
                <c:pt idx="3101" formatCode="General">
                  <c:v>-2.5009979547315202E-4</c:v>
                </c:pt>
                <c:pt idx="3102" formatCode="General">
                  <c:v>-2.6814736956673799E-4</c:v>
                </c:pt>
                <c:pt idx="3103" formatCode="General">
                  <c:v>-2.6425662826273999E-4</c:v>
                </c:pt>
                <c:pt idx="3104" formatCode="General">
                  <c:v>-2.5436646354663002E-4</c:v>
                </c:pt>
                <c:pt idx="3105" formatCode="General">
                  <c:v>-2.5075750519384899E-4</c:v>
                </c:pt>
                <c:pt idx="3106" formatCode="General">
                  <c:v>-2.5305216546048101E-4</c:v>
                </c:pt>
                <c:pt idx="3107" formatCode="General">
                  <c:v>-2.7512514101478398E-4</c:v>
                </c:pt>
                <c:pt idx="3108" formatCode="General">
                  <c:v>-2.5930440360846899E-4</c:v>
                </c:pt>
                <c:pt idx="3109" formatCode="General">
                  <c:v>-2.6772162313138499E-4</c:v>
                </c:pt>
                <c:pt idx="3110" formatCode="General">
                  <c:v>-2.5489777016053601E-4</c:v>
                </c:pt>
                <c:pt idx="3111" formatCode="General">
                  <c:v>-2.74151012357634E-4</c:v>
                </c:pt>
                <c:pt idx="3112" formatCode="General">
                  <c:v>-2.6105943541447299E-4</c:v>
                </c:pt>
                <c:pt idx="3113" formatCode="General">
                  <c:v>-2.4809423103482899E-4</c:v>
                </c:pt>
                <c:pt idx="3114" formatCode="General">
                  <c:v>-2.5157774714344201E-4</c:v>
                </c:pt>
                <c:pt idx="3115" formatCode="General">
                  <c:v>-2.5767318247432898E-4</c:v>
                </c:pt>
                <c:pt idx="3116" formatCode="General">
                  <c:v>-2.3668850555493299E-4</c:v>
                </c:pt>
                <c:pt idx="3117" formatCode="General">
                  <c:v>-2.7224009822557398E-4</c:v>
                </c:pt>
                <c:pt idx="3118" formatCode="General">
                  <c:v>-2.5144093871570003E-4</c:v>
                </c:pt>
                <c:pt idx="3119" formatCode="General">
                  <c:v>-2.6108789786105402E-4</c:v>
                </c:pt>
                <c:pt idx="3120" formatCode="General">
                  <c:v>-2.4581434038498898E-4</c:v>
                </c:pt>
                <c:pt idx="3121" formatCode="General">
                  <c:v>-2.5374396818926201E-4</c:v>
                </c:pt>
                <c:pt idx="3122" formatCode="General">
                  <c:v>-2.50289673418706E-4</c:v>
                </c:pt>
                <c:pt idx="3123" formatCode="General">
                  <c:v>-2.6643638717958201E-4</c:v>
                </c:pt>
                <c:pt idx="3124" formatCode="General">
                  <c:v>-2.4823652311528599E-4</c:v>
                </c:pt>
                <c:pt idx="3125" formatCode="General">
                  <c:v>-2.5326689595528499E-4</c:v>
                </c:pt>
                <c:pt idx="3126" formatCode="General">
                  <c:v>-2.4762299839059797E-4</c:v>
                </c:pt>
                <c:pt idx="3127" formatCode="General">
                  <c:v>-2.6167977751710198E-4</c:v>
                </c:pt>
                <c:pt idx="3128" formatCode="General">
                  <c:v>-2.5153841041225398E-4</c:v>
                </c:pt>
                <c:pt idx="3129" formatCode="General">
                  <c:v>-2.4897725734190701E-4</c:v>
                </c:pt>
                <c:pt idx="3130" formatCode="General">
                  <c:v>-2.4877521013930598E-4</c:v>
                </c:pt>
                <c:pt idx="3131" formatCode="General">
                  <c:v>-2.4219368494794101E-4</c:v>
                </c:pt>
                <c:pt idx="3132" formatCode="General">
                  <c:v>-2.5240136372566002E-4</c:v>
                </c:pt>
                <c:pt idx="3133" formatCode="General">
                  <c:v>-2.4419830290690799E-4</c:v>
                </c:pt>
                <c:pt idx="3134" formatCode="General">
                  <c:v>-2.4989832194216002E-4</c:v>
                </c:pt>
                <c:pt idx="3135" formatCode="General">
                  <c:v>-2.6621172034230997E-4</c:v>
                </c:pt>
                <c:pt idx="3136" formatCode="General">
                  <c:v>-2.5794113630737199E-4</c:v>
                </c:pt>
                <c:pt idx="3137" formatCode="General">
                  <c:v>-2.5257034112258502E-4</c:v>
                </c:pt>
                <c:pt idx="3138" formatCode="General">
                  <c:v>-2.40380522203649E-4</c:v>
                </c:pt>
                <c:pt idx="3139" formatCode="General">
                  <c:v>-2.6172108056172301E-4</c:v>
                </c:pt>
                <c:pt idx="3140" formatCode="General">
                  <c:v>-2.6965509927654E-4</c:v>
                </c:pt>
                <c:pt idx="3141" formatCode="General">
                  <c:v>-2.62938653139283E-4</c:v>
                </c:pt>
                <c:pt idx="3142" formatCode="General">
                  <c:v>-2.4770032149296501E-4</c:v>
                </c:pt>
                <c:pt idx="3143" formatCode="General">
                  <c:v>-2.66616692330805E-4</c:v>
                </c:pt>
                <c:pt idx="3144" formatCode="General">
                  <c:v>-2.4575767882143102E-4</c:v>
                </c:pt>
                <c:pt idx="3145" formatCode="General">
                  <c:v>-2.50632806035081E-4</c:v>
                </c:pt>
                <c:pt idx="3146" formatCode="General">
                  <c:v>-2.45761281708285E-4</c:v>
                </c:pt>
                <c:pt idx="3147" formatCode="General">
                  <c:v>-2.5800742996148703E-4</c:v>
                </c:pt>
                <c:pt idx="3148" formatCode="General">
                  <c:v>-2.6478004547823202E-4</c:v>
                </c:pt>
                <c:pt idx="3149" formatCode="General">
                  <c:v>-2.5968182405981197E-4</c:v>
                </c:pt>
                <c:pt idx="3150" formatCode="General">
                  <c:v>-2.4841680998115902E-4</c:v>
                </c:pt>
                <c:pt idx="3151" formatCode="General">
                  <c:v>-2.5109370600531099E-4</c:v>
                </c:pt>
                <c:pt idx="3152" formatCode="General">
                  <c:v>-2.5401251638401001E-4</c:v>
                </c:pt>
                <c:pt idx="3153" formatCode="General">
                  <c:v>-2.56122965277141E-4</c:v>
                </c:pt>
                <c:pt idx="3154" formatCode="General">
                  <c:v>-2.6664133330204799E-4</c:v>
                </c:pt>
                <c:pt idx="3155" formatCode="General">
                  <c:v>-2.5684481108044201E-4</c:v>
                </c:pt>
                <c:pt idx="3156" formatCode="General">
                  <c:v>-2.6241657747665901E-4</c:v>
                </c:pt>
                <c:pt idx="3157" formatCode="General">
                  <c:v>-2.54924631144035E-4</c:v>
                </c:pt>
                <c:pt idx="3158" formatCode="General">
                  <c:v>-2.6901234387543697E-4</c:v>
                </c:pt>
                <c:pt idx="3159" formatCode="General">
                  <c:v>-2.5488275723151101E-4</c:v>
                </c:pt>
                <c:pt idx="3160" formatCode="General">
                  <c:v>-2.47173960291814E-4</c:v>
                </c:pt>
                <c:pt idx="3161" formatCode="General">
                  <c:v>-2.5208687254348402E-4</c:v>
                </c:pt>
                <c:pt idx="3162" formatCode="General">
                  <c:v>-2.6599693392390702E-4</c:v>
                </c:pt>
                <c:pt idx="3163" formatCode="General">
                  <c:v>-2.70847605040532E-4</c:v>
                </c:pt>
                <c:pt idx="3164" formatCode="General">
                  <c:v>-2.5902516060131498E-4</c:v>
                </c:pt>
                <c:pt idx="3165" formatCode="General">
                  <c:v>-2.6131030454002298E-4</c:v>
                </c:pt>
                <c:pt idx="3166" formatCode="General">
                  <c:v>-2.7686360440015001E-4</c:v>
                </c:pt>
                <c:pt idx="3167" formatCode="General">
                  <c:v>-2.5188910709882703E-4</c:v>
                </c:pt>
                <c:pt idx="3168" formatCode="General">
                  <c:v>-2.4817092129308802E-4</c:v>
                </c:pt>
                <c:pt idx="3169" formatCode="General">
                  <c:v>-2.5526140505846697E-4</c:v>
                </c:pt>
                <c:pt idx="3170" formatCode="General">
                  <c:v>-2.5624656950964302E-4</c:v>
                </c:pt>
                <c:pt idx="3171" formatCode="General">
                  <c:v>-2.6179630009420303E-4</c:v>
                </c:pt>
                <c:pt idx="3172" formatCode="General">
                  <c:v>-2.7096086631387398E-4</c:v>
                </c:pt>
                <c:pt idx="3173" formatCode="General">
                  <c:v>-2.4989311244477197E-4</c:v>
                </c:pt>
                <c:pt idx="3174" formatCode="General">
                  <c:v>-2.6003244162875298E-4</c:v>
                </c:pt>
                <c:pt idx="3175" formatCode="General">
                  <c:v>-2.62221671171199E-4</c:v>
                </c:pt>
                <c:pt idx="3176" formatCode="General">
                  <c:v>-2.6500885018779002E-4</c:v>
                </c:pt>
                <c:pt idx="3177" formatCode="General">
                  <c:v>-2.5105177498165802E-4</c:v>
                </c:pt>
                <c:pt idx="3178" formatCode="General">
                  <c:v>-2.60034666292318E-4</c:v>
                </c:pt>
                <c:pt idx="3179" formatCode="General">
                  <c:v>-2.4450752439855099E-4</c:v>
                </c:pt>
                <c:pt idx="3180" formatCode="General">
                  <c:v>-2.5919234707286502E-4</c:v>
                </c:pt>
                <c:pt idx="3181" formatCode="General">
                  <c:v>-2.5461365566310399E-4</c:v>
                </c:pt>
                <c:pt idx="3182" formatCode="General">
                  <c:v>-2.5640778644514501E-4</c:v>
                </c:pt>
                <c:pt idx="3183" formatCode="General">
                  <c:v>-2.53477246613333E-4</c:v>
                </c:pt>
                <c:pt idx="3184" formatCode="General">
                  <c:v>-2.3570911307256099E-4</c:v>
                </c:pt>
                <c:pt idx="3185" formatCode="General">
                  <c:v>-2.5096475442930598E-4</c:v>
                </c:pt>
                <c:pt idx="3186" formatCode="General">
                  <c:v>-2.4707315365528999E-4</c:v>
                </c:pt>
                <c:pt idx="3187" formatCode="General">
                  <c:v>-2.4605406395406199E-4</c:v>
                </c:pt>
                <c:pt idx="3188" formatCode="General">
                  <c:v>-2.55649355976545E-4</c:v>
                </c:pt>
                <c:pt idx="3189" formatCode="General">
                  <c:v>-2.5314683702316101E-4</c:v>
                </c:pt>
                <c:pt idx="3190" formatCode="General">
                  <c:v>-2.4143688382533799E-4</c:v>
                </c:pt>
                <c:pt idx="3191" formatCode="General">
                  <c:v>-2.4904542819107102E-4</c:v>
                </c:pt>
                <c:pt idx="3192" formatCode="General">
                  <c:v>-2.6369982290176599E-4</c:v>
                </c:pt>
                <c:pt idx="3193" formatCode="General">
                  <c:v>-2.4978840399653699E-4</c:v>
                </c:pt>
                <c:pt idx="3194" formatCode="General">
                  <c:v>-2.4710620868483198E-4</c:v>
                </c:pt>
                <c:pt idx="3195" formatCode="General">
                  <c:v>-2.6164790257078802E-4</c:v>
                </c:pt>
                <c:pt idx="3196" formatCode="General">
                  <c:v>-2.5160829319548998E-4</c:v>
                </c:pt>
                <c:pt idx="3197" formatCode="General">
                  <c:v>-2.4664739461349998E-4</c:v>
                </c:pt>
                <c:pt idx="3198" formatCode="General">
                  <c:v>-2.6278260659240102E-4</c:v>
                </c:pt>
                <c:pt idx="3199" formatCode="General">
                  <c:v>-2.5951067348458599E-4</c:v>
                </c:pt>
                <c:pt idx="3200" formatCode="General">
                  <c:v>-2.5764878144709402E-4</c:v>
                </c:pt>
                <c:pt idx="3201" formatCode="General">
                  <c:v>-2.5581600024668301E-4</c:v>
                </c:pt>
                <c:pt idx="3202" formatCode="General">
                  <c:v>-2.5123948052731E-4</c:v>
                </c:pt>
                <c:pt idx="3203" formatCode="General">
                  <c:v>-2.5065966017576499E-4</c:v>
                </c:pt>
                <c:pt idx="3204" formatCode="General">
                  <c:v>-2.5899711226202998E-4</c:v>
                </c:pt>
                <c:pt idx="3205" formatCode="General">
                  <c:v>-2.5533205327263499E-4</c:v>
                </c:pt>
                <c:pt idx="3206" formatCode="General">
                  <c:v>-2.6570724113044001E-4</c:v>
                </c:pt>
                <c:pt idx="3207" formatCode="General">
                  <c:v>-2.6384802138004098E-4</c:v>
                </c:pt>
                <c:pt idx="3208" formatCode="General">
                  <c:v>-2.7736821928914398E-4</c:v>
                </c:pt>
                <c:pt idx="3209" formatCode="General">
                  <c:v>-2.44753363239339E-4</c:v>
                </c:pt>
                <c:pt idx="3210" formatCode="General">
                  <c:v>-2.6311823480727699E-4</c:v>
                </c:pt>
                <c:pt idx="3211" formatCode="General">
                  <c:v>-2.4980057526599998E-4</c:v>
                </c:pt>
                <c:pt idx="3212" formatCode="General">
                  <c:v>-2.4810247513292502E-4</c:v>
                </c:pt>
                <c:pt idx="3213" formatCode="General">
                  <c:v>-2.5652558021654702E-4</c:v>
                </c:pt>
                <c:pt idx="3214" formatCode="General">
                  <c:v>-2.5524698543429503E-4</c:v>
                </c:pt>
                <c:pt idx="3215" formatCode="General">
                  <c:v>-2.5108910482168E-4</c:v>
                </c:pt>
                <c:pt idx="3216" formatCode="General">
                  <c:v>-2.5165281804955902E-4</c:v>
                </c:pt>
                <c:pt idx="3217" formatCode="General">
                  <c:v>-2.5168614298686702E-4</c:v>
                </c:pt>
                <c:pt idx="3218" formatCode="General">
                  <c:v>-2.6400741501420602E-4</c:v>
                </c:pt>
                <c:pt idx="3219" formatCode="General">
                  <c:v>-2.5956848171736799E-4</c:v>
                </c:pt>
                <c:pt idx="3220" formatCode="General">
                  <c:v>-2.4401174923452599E-4</c:v>
                </c:pt>
                <c:pt idx="3221" formatCode="General">
                  <c:v>-2.4039998035990201E-4</c:v>
                </c:pt>
                <c:pt idx="3222" formatCode="General">
                  <c:v>-2.4875727473597199E-4</c:v>
                </c:pt>
                <c:pt idx="3223" formatCode="General">
                  <c:v>-2.5021032718830098E-4</c:v>
                </c:pt>
                <c:pt idx="3224" formatCode="General">
                  <c:v>-2.5329983231079701E-4</c:v>
                </c:pt>
                <c:pt idx="3225" formatCode="General">
                  <c:v>-2.4930178423141001E-4</c:v>
                </c:pt>
                <c:pt idx="3226" formatCode="General">
                  <c:v>-2.5971014875320303E-4</c:v>
                </c:pt>
                <c:pt idx="3227" formatCode="General">
                  <c:v>-2.6412265801062298E-4</c:v>
                </c:pt>
                <c:pt idx="3228" formatCode="General">
                  <c:v>-2.57656042069661E-4</c:v>
                </c:pt>
                <c:pt idx="3229" formatCode="General">
                  <c:v>-2.4831018702648399E-4</c:v>
                </c:pt>
                <c:pt idx="3230" formatCode="General">
                  <c:v>-2.4252780261705699E-4</c:v>
                </c:pt>
                <c:pt idx="3231" formatCode="General">
                  <c:v>-2.5882507242287099E-4</c:v>
                </c:pt>
                <c:pt idx="3232" formatCode="General">
                  <c:v>-2.46368972624916E-4</c:v>
                </c:pt>
                <c:pt idx="3233" formatCode="General">
                  <c:v>-2.40999630570832E-4</c:v>
                </c:pt>
                <c:pt idx="3234" formatCode="General">
                  <c:v>-2.6646580558026999E-4</c:v>
                </c:pt>
                <c:pt idx="3235" formatCode="General">
                  <c:v>-2.4122200170064001E-4</c:v>
                </c:pt>
                <c:pt idx="3236" formatCode="General">
                  <c:v>-2.5604218979406198E-4</c:v>
                </c:pt>
                <c:pt idx="3237" formatCode="General">
                  <c:v>-2.5367615201185302E-4</c:v>
                </c:pt>
                <c:pt idx="3238" formatCode="General">
                  <c:v>-2.40355827060712E-4</c:v>
                </c:pt>
                <c:pt idx="3239" formatCode="General">
                  <c:v>-2.65727612296597E-4</c:v>
                </c:pt>
                <c:pt idx="3240" formatCode="General">
                  <c:v>-2.40254725051489E-4</c:v>
                </c:pt>
                <c:pt idx="3241" formatCode="General">
                  <c:v>-2.4569795149125001E-4</c:v>
                </c:pt>
                <c:pt idx="3242" formatCode="General">
                  <c:v>-2.4025593809052701E-4</c:v>
                </c:pt>
                <c:pt idx="3243" formatCode="General">
                  <c:v>-2.63909423480017E-4</c:v>
                </c:pt>
                <c:pt idx="3244" formatCode="General">
                  <c:v>-2.6025843148670501E-4</c:v>
                </c:pt>
                <c:pt idx="3245" formatCode="General">
                  <c:v>-2.4977117636799099E-4</c:v>
                </c:pt>
                <c:pt idx="3246" formatCode="General">
                  <c:v>-2.41924823487329E-4</c:v>
                </c:pt>
                <c:pt idx="3247" formatCode="General">
                  <c:v>-2.49941404809889E-4</c:v>
                </c:pt>
                <c:pt idx="3248" formatCode="General">
                  <c:v>-2.6061200178770401E-4</c:v>
                </c:pt>
                <c:pt idx="3249" formatCode="General">
                  <c:v>-2.5110069155204098E-4</c:v>
                </c:pt>
                <c:pt idx="3250" formatCode="General">
                  <c:v>-2.5133146658321302E-4</c:v>
                </c:pt>
                <c:pt idx="3251" formatCode="General">
                  <c:v>-2.5829611709522E-4</c:v>
                </c:pt>
                <c:pt idx="3252" formatCode="General">
                  <c:v>-2.46421457904849E-4</c:v>
                </c:pt>
                <c:pt idx="3253" formatCode="General">
                  <c:v>-2.40925195810616E-4</c:v>
                </c:pt>
                <c:pt idx="3254" formatCode="General">
                  <c:v>-2.5121575397917299E-4</c:v>
                </c:pt>
                <c:pt idx="3255" formatCode="General">
                  <c:v>-2.6763877657077302E-4</c:v>
                </c:pt>
                <c:pt idx="3256" formatCode="General">
                  <c:v>-2.5511016045283398E-4</c:v>
                </c:pt>
                <c:pt idx="3257" formatCode="General">
                  <c:v>-2.5386095594737401E-4</c:v>
                </c:pt>
                <c:pt idx="3258" formatCode="General">
                  <c:v>-2.5465386454768402E-4</c:v>
                </c:pt>
                <c:pt idx="3259" formatCode="General">
                  <c:v>-2.6508356446670699E-4</c:v>
                </c:pt>
                <c:pt idx="3260" formatCode="General">
                  <c:v>-2.4807725663503698E-4</c:v>
                </c:pt>
                <c:pt idx="3261" formatCode="General">
                  <c:v>-2.6575826750789301E-4</c:v>
                </c:pt>
                <c:pt idx="3262" formatCode="General">
                  <c:v>-2.6037985482136E-4</c:v>
                </c:pt>
                <c:pt idx="3263" formatCode="General">
                  <c:v>-2.6073147969106399E-4</c:v>
                </c:pt>
                <c:pt idx="3264" formatCode="General">
                  <c:v>-2.6090186203014802E-4</c:v>
                </c:pt>
                <c:pt idx="3265" formatCode="General">
                  <c:v>-2.4975630922539899E-4</c:v>
                </c:pt>
                <c:pt idx="3266" formatCode="General">
                  <c:v>-2.7932424111431299E-4</c:v>
                </c:pt>
                <c:pt idx="3267" formatCode="General">
                  <c:v>-2.6415446063147898E-4</c:v>
                </c:pt>
                <c:pt idx="3268" formatCode="General">
                  <c:v>-2.49191307849203E-4</c:v>
                </c:pt>
                <c:pt idx="3269" formatCode="General">
                  <c:v>-2.40892010797584E-4</c:v>
                </c:pt>
                <c:pt idx="3270" formatCode="General">
                  <c:v>-2.5258782113425502E-4</c:v>
                </c:pt>
                <c:pt idx="3271" formatCode="General">
                  <c:v>-2.6197453310375E-4</c:v>
                </c:pt>
                <c:pt idx="3272" formatCode="General">
                  <c:v>-2.5766229275212498E-4</c:v>
                </c:pt>
                <c:pt idx="3273" formatCode="General">
                  <c:v>-2.5660354819520998E-4</c:v>
                </c:pt>
                <c:pt idx="3274" formatCode="General">
                  <c:v>-2.5164230626552097E-4</c:v>
                </c:pt>
                <c:pt idx="3275" formatCode="General">
                  <c:v>-2.4775224474130601E-4</c:v>
                </c:pt>
                <c:pt idx="3276" formatCode="General">
                  <c:v>-2.51563492134739E-4</c:v>
                </c:pt>
                <c:pt idx="3277" formatCode="General">
                  <c:v>-2.4413583665934901E-4</c:v>
                </c:pt>
                <c:pt idx="3278" formatCode="General">
                  <c:v>-2.4323774523905099E-4</c:v>
                </c:pt>
                <c:pt idx="3279" formatCode="General">
                  <c:v>-2.40576068957811E-4</c:v>
                </c:pt>
                <c:pt idx="3280" formatCode="General">
                  <c:v>-2.54228626513482E-4</c:v>
                </c:pt>
                <c:pt idx="3281" formatCode="General">
                  <c:v>-2.5357122468057603E-4</c:v>
                </c:pt>
                <c:pt idx="3282" formatCode="General">
                  <c:v>-2.4599362913470003E-4</c:v>
                </c:pt>
                <c:pt idx="3283" formatCode="General">
                  <c:v>-2.3684216256753199E-4</c:v>
                </c:pt>
                <c:pt idx="3284" formatCode="General">
                  <c:v>-2.4056568355002001E-4</c:v>
                </c:pt>
                <c:pt idx="3285" formatCode="General">
                  <c:v>-2.4470776469347498E-4</c:v>
                </c:pt>
                <c:pt idx="3286" formatCode="General">
                  <c:v>-2.4422885221226601E-4</c:v>
                </c:pt>
                <c:pt idx="3287" formatCode="General">
                  <c:v>-2.3728975234596299E-4</c:v>
                </c:pt>
                <c:pt idx="3288" formatCode="General">
                  <c:v>-2.3954942347825201E-4</c:v>
                </c:pt>
                <c:pt idx="3289" formatCode="General">
                  <c:v>-2.4465451645941302E-4</c:v>
                </c:pt>
                <c:pt idx="3290" formatCode="General">
                  <c:v>-2.37161474462333E-4</c:v>
                </c:pt>
                <c:pt idx="3291" formatCode="General">
                  <c:v>-2.34600464401353E-4</c:v>
                </c:pt>
                <c:pt idx="3292" formatCode="General">
                  <c:v>-2.36786842740705E-4</c:v>
                </c:pt>
                <c:pt idx="3293" formatCode="General">
                  <c:v>-2.4747444770024902E-4</c:v>
                </c:pt>
                <c:pt idx="3294" formatCode="General">
                  <c:v>-2.4972189330977501E-4</c:v>
                </c:pt>
                <c:pt idx="3295" formatCode="General">
                  <c:v>-2.5302161570911599E-4</c:v>
                </c:pt>
                <c:pt idx="3296" formatCode="General">
                  <c:v>-2.4998672175049298E-4</c:v>
                </c:pt>
                <c:pt idx="3297" formatCode="General">
                  <c:v>-2.5949375201867001E-4</c:v>
                </c:pt>
                <c:pt idx="3298" formatCode="General">
                  <c:v>-2.5370537607902199E-4</c:v>
                </c:pt>
                <c:pt idx="3299" formatCode="General">
                  <c:v>-2.6009293816004202E-4</c:v>
                </c:pt>
                <c:pt idx="3300" formatCode="General">
                  <c:v>-2.4560610132225001E-4</c:v>
                </c:pt>
                <c:pt idx="3301" formatCode="General">
                  <c:v>-2.6249811041213501E-4</c:v>
                </c:pt>
                <c:pt idx="3302" formatCode="General">
                  <c:v>-2.6636754493161502E-4</c:v>
                </c:pt>
                <c:pt idx="3303" formatCode="General">
                  <c:v>-2.5862712312533598E-4</c:v>
                </c:pt>
                <c:pt idx="3304" formatCode="General">
                  <c:v>-2.4660098439945402E-4</c:v>
                </c:pt>
                <c:pt idx="3305" formatCode="General">
                  <c:v>-2.48306495910572E-4</c:v>
                </c:pt>
                <c:pt idx="3306" formatCode="General">
                  <c:v>-2.5245721596711597E-4</c:v>
                </c:pt>
                <c:pt idx="3307" formatCode="General">
                  <c:v>-2.5180908290818702E-4</c:v>
                </c:pt>
                <c:pt idx="3308" formatCode="General">
                  <c:v>-2.4830966210586698E-4</c:v>
                </c:pt>
                <c:pt idx="3309" formatCode="General">
                  <c:v>-2.5249766954521698E-4</c:v>
                </c:pt>
                <c:pt idx="3310" formatCode="General">
                  <c:v>-2.4048087966551399E-4</c:v>
                </c:pt>
                <c:pt idx="3311" formatCode="General">
                  <c:v>-2.6233282211790901E-4</c:v>
                </c:pt>
                <c:pt idx="3312" formatCode="General">
                  <c:v>-2.38836395716767E-4</c:v>
                </c:pt>
                <c:pt idx="3313" formatCode="General">
                  <c:v>-2.3492601699051299E-4</c:v>
                </c:pt>
                <c:pt idx="3314" formatCode="General">
                  <c:v>-2.3701457784819E-4</c:v>
                </c:pt>
                <c:pt idx="3315" formatCode="General">
                  <c:v>-2.5658440562352898E-4</c:v>
                </c:pt>
                <c:pt idx="3316" formatCode="General">
                  <c:v>-2.5201947025016799E-4</c:v>
                </c:pt>
                <c:pt idx="3317" formatCode="General">
                  <c:v>-2.4440283081708902E-4</c:v>
                </c:pt>
                <c:pt idx="3318" formatCode="General">
                  <c:v>-2.4982043113489497E-4</c:v>
                </c:pt>
                <c:pt idx="3319" formatCode="General">
                  <c:v>-2.3699467903914E-4</c:v>
                </c:pt>
                <c:pt idx="3320" formatCode="General">
                  <c:v>-2.5834837291265203E-4</c:v>
                </c:pt>
                <c:pt idx="3321" formatCode="General">
                  <c:v>-2.4967266868403598E-4</c:v>
                </c:pt>
                <c:pt idx="3322" formatCode="General">
                  <c:v>-2.43503308613701E-4</c:v>
                </c:pt>
                <c:pt idx="3323" formatCode="General">
                  <c:v>-2.4509330056877602E-4</c:v>
                </c:pt>
                <c:pt idx="3324" formatCode="General">
                  <c:v>-2.6205696376135998E-4</c:v>
                </c:pt>
                <c:pt idx="3325" formatCode="General">
                  <c:v>-2.66258322917354E-4</c:v>
                </c:pt>
                <c:pt idx="3326" formatCode="General">
                  <c:v>-2.4215257466233099E-4</c:v>
                </c:pt>
                <c:pt idx="3327" formatCode="General">
                  <c:v>-2.5663333048728699E-4</c:v>
                </c:pt>
                <c:pt idx="3328" formatCode="General">
                  <c:v>-2.5120114982126601E-4</c:v>
                </c:pt>
                <c:pt idx="3329" formatCode="General">
                  <c:v>-2.5233861978360899E-4</c:v>
                </c:pt>
                <c:pt idx="3330" formatCode="General">
                  <c:v>-2.6460588862593201E-4</c:v>
                </c:pt>
                <c:pt idx="3331" formatCode="General">
                  <c:v>-2.4599350597417799E-4</c:v>
                </c:pt>
                <c:pt idx="3332" formatCode="General">
                  <c:v>-2.5232959187091201E-4</c:v>
                </c:pt>
                <c:pt idx="3333" formatCode="General">
                  <c:v>-2.3830931588989199E-4</c:v>
                </c:pt>
                <c:pt idx="3334" formatCode="General">
                  <c:v>-2.5172894062993597E-4</c:v>
                </c:pt>
                <c:pt idx="3335" formatCode="General">
                  <c:v>-2.4596079864797402E-4</c:v>
                </c:pt>
                <c:pt idx="3336" formatCode="General">
                  <c:v>-2.4951492116264502E-4</c:v>
                </c:pt>
                <c:pt idx="3337" formatCode="General">
                  <c:v>-2.4490914303902699E-4</c:v>
                </c:pt>
                <c:pt idx="3338" formatCode="General">
                  <c:v>-2.4836545851914898E-4</c:v>
                </c:pt>
                <c:pt idx="3339" formatCode="General">
                  <c:v>-2.5611558427991499E-4</c:v>
                </c:pt>
                <c:pt idx="3340" formatCode="General">
                  <c:v>-2.6167711499372302E-4</c:v>
                </c:pt>
                <c:pt idx="3341" formatCode="General">
                  <c:v>-2.4927465585830903E-4</c:v>
                </c:pt>
                <c:pt idx="3342" formatCode="General">
                  <c:v>-2.6762257714061201E-4</c:v>
                </c:pt>
                <c:pt idx="3343" formatCode="General">
                  <c:v>-2.44429029921731E-4</c:v>
                </c:pt>
                <c:pt idx="3344" formatCode="General">
                  <c:v>-2.35697645582079E-4</c:v>
                </c:pt>
                <c:pt idx="3345" formatCode="General">
                  <c:v>-2.5732487823542499E-4</c:v>
                </c:pt>
                <c:pt idx="3346" formatCode="General">
                  <c:v>-2.4036267756514401E-4</c:v>
                </c:pt>
                <c:pt idx="3347" formatCode="General">
                  <c:v>-2.4623437692398401E-4</c:v>
                </c:pt>
                <c:pt idx="3348" formatCode="General">
                  <c:v>-2.5909400567849101E-4</c:v>
                </c:pt>
                <c:pt idx="3349" formatCode="General">
                  <c:v>-2.4806088976197198E-4</c:v>
                </c:pt>
                <c:pt idx="3350" formatCode="General">
                  <c:v>-2.5178212407122501E-4</c:v>
                </c:pt>
                <c:pt idx="3351" formatCode="General">
                  <c:v>-2.5197069743072099E-4</c:v>
                </c:pt>
                <c:pt idx="3352" formatCode="General">
                  <c:v>-2.5307067605786099E-4</c:v>
                </c:pt>
                <c:pt idx="3353" formatCode="General">
                  <c:v>-2.4910514416331497E-4</c:v>
                </c:pt>
                <c:pt idx="3354" formatCode="General">
                  <c:v>-2.4740871985992201E-4</c:v>
                </c:pt>
                <c:pt idx="3355" formatCode="General">
                  <c:v>-2.4536892760165698E-4</c:v>
                </c:pt>
                <c:pt idx="3356" formatCode="General">
                  <c:v>-2.4641202635433901E-4</c:v>
                </c:pt>
                <c:pt idx="3357" formatCode="General">
                  <c:v>-2.5710133515648799E-4</c:v>
                </c:pt>
                <c:pt idx="3358" formatCode="General">
                  <c:v>-2.44547332569274E-4</c:v>
                </c:pt>
                <c:pt idx="3359" formatCode="General">
                  <c:v>-2.5506438473702999E-4</c:v>
                </c:pt>
                <c:pt idx="3360" formatCode="General">
                  <c:v>-2.4796849373292699E-4</c:v>
                </c:pt>
                <c:pt idx="3361" formatCode="General">
                  <c:v>-2.4924210123354498E-4</c:v>
                </c:pt>
                <c:pt idx="3362" formatCode="General">
                  <c:v>-2.4837534027379098E-4</c:v>
                </c:pt>
                <c:pt idx="3363" formatCode="General">
                  <c:v>-2.4566700977757998E-4</c:v>
                </c:pt>
                <c:pt idx="3364" formatCode="General">
                  <c:v>-2.4716481283549099E-4</c:v>
                </c:pt>
                <c:pt idx="3365" formatCode="General">
                  <c:v>-2.4715844305209098E-4</c:v>
                </c:pt>
                <c:pt idx="3366" formatCode="General">
                  <c:v>-2.4222082204402001E-4</c:v>
                </c:pt>
                <c:pt idx="3367" formatCode="General">
                  <c:v>-2.7062614275023399E-4</c:v>
                </c:pt>
                <c:pt idx="3368" formatCode="General">
                  <c:v>-2.42767278728936E-4</c:v>
                </c:pt>
                <c:pt idx="3369" formatCode="General">
                  <c:v>-2.48479766575752E-4</c:v>
                </c:pt>
                <c:pt idx="3370" formatCode="General">
                  <c:v>-2.4838454957514601E-4</c:v>
                </c:pt>
                <c:pt idx="3371" formatCode="General">
                  <c:v>-2.5212752011760902E-4</c:v>
                </c:pt>
                <c:pt idx="3372" formatCode="General">
                  <c:v>-2.4480178724881199E-4</c:v>
                </c:pt>
                <c:pt idx="3373" formatCode="General">
                  <c:v>-2.62654910700084E-4</c:v>
                </c:pt>
                <c:pt idx="3374" formatCode="General">
                  <c:v>-2.3858702372812001E-4</c:v>
                </c:pt>
                <c:pt idx="3375" formatCode="General">
                  <c:v>-2.40175507820499E-4</c:v>
                </c:pt>
                <c:pt idx="3376" formatCode="General">
                  <c:v>-2.46562110778796E-4</c:v>
                </c:pt>
                <c:pt idx="3377" formatCode="General">
                  <c:v>-2.5709645003964201E-4</c:v>
                </c:pt>
                <c:pt idx="3378" formatCode="General">
                  <c:v>-2.4570865092158202E-4</c:v>
                </c:pt>
                <c:pt idx="3379" formatCode="General">
                  <c:v>-2.5609343840541201E-4</c:v>
                </c:pt>
                <c:pt idx="3380" formatCode="General">
                  <c:v>-2.5439787438477E-4</c:v>
                </c:pt>
                <c:pt idx="3381" formatCode="General">
                  <c:v>-2.4941147190200098E-4</c:v>
                </c:pt>
                <c:pt idx="3382" formatCode="General">
                  <c:v>-2.43662407755403E-4</c:v>
                </c:pt>
                <c:pt idx="3383" formatCode="General">
                  <c:v>-2.5370713995635601E-4</c:v>
                </c:pt>
                <c:pt idx="3384" formatCode="General">
                  <c:v>-2.4669987584295401E-4</c:v>
                </c:pt>
                <c:pt idx="3385" formatCode="General">
                  <c:v>-2.58364772936336E-4</c:v>
                </c:pt>
                <c:pt idx="3386" formatCode="General">
                  <c:v>-2.54420225485518E-4</c:v>
                </c:pt>
                <c:pt idx="3387" formatCode="General">
                  <c:v>-2.4753417305156097E-4</c:v>
                </c:pt>
                <c:pt idx="3388" formatCode="General">
                  <c:v>-2.4504695230548502E-4</c:v>
                </c:pt>
                <c:pt idx="3389" formatCode="General">
                  <c:v>-2.48618571133158E-4</c:v>
                </c:pt>
                <c:pt idx="3390" formatCode="General">
                  <c:v>-2.5255094035372798E-4</c:v>
                </c:pt>
                <c:pt idx="3391" formatCode="General">
                  <c:v>-2.42742841556727E-4</c:v>
                </c:pt>
                <c:pt idx="3392" formatCode="General">
                  <c:v>-2.4704162025953501E-4</c:v>
                </c:pt>
                <c:pt idx="3393" formatCode="General">
                  <c:v>-2.5329531402612602E-4</c:v>
                </c:pt>
                <c:pt idx="3394" formatCode="General">
                  <c:v>-2.5058984991217298E-4</c:v>
                </c:pt>
                <c:pt idx="3395" formatCode="General">
                  <c:v>-2.5045348510670902E-4</c:v>
                </c:pt>
                <c:pt idx="3396" formatCode="General">
                  <c:v>-2.39878386104631E-4</c:v>
                </c:pt>
                <c:pt idx="3397" formatCode="General">
                  <c:v>-2.57302242883992E-4</c:v>
                </c:pt>
                <c:pt idx="3398" formatCode="General">
                  <c:v>-2.4971553985562501E-4</c:v>
                </c:pt>
                <c:pt idx="3399" formatCode="General">
                  <c:v>-2.46191594189715E-4</c:v>
                </c:pt>
                <c:pt idx="3400" formatCode="General">
                  <c:v>-2.4437500837844498E-4</c:v>
                </c:pt>
                <c:pt idx="3401" formatCode="General">
                  <c:v>-2.3116003941006199E-4</c:v>
                </c:pt>
                <c:pt idx="3402" formatCode="General">
                  <c:v>-2.5568100169581499E-4</c:v>
                </c:pt>
                <c:pt idx="3403" formatCode="General">
                  <c:v>-2.4264242379677599E-4</c:v>
                </c:pt>
                <c:pt idx="3404" formatCode="General">
                  <c:v>-2.40996968198569E-4</c:v>
                </c:pt>
                <c:pt idx="3405" formatCode="General">
                  <c:v>-2.4913869315613903E-4</c:v>
                </c:pt>
                <c:pt idx="3406" formatCode="General">
                  <c:v>-2.4168010498617999E-4</c:v>
                </c:pt>
                <c:pt idx="3407" formatCode="General">
                  <c:v>-2.6273600999791402E-4</c:v>
                </c:pt>
                <c:pt idx="3408" formatCode="General">
                  <c:v>-2.5208520589406101E-4</c:v>
                </c:pt>
                <c:pt idx="3409" formatCode="General">
                  <c:v>-2.3639594716451701E-4</c:v>
                </c:pt>
                <c:pt idx="3410" formatCode="General">
                  <c:v>-2.4464769231745002E-4</c:v>
                </c:pt>
                <c:pt idx="3411" formatCode="General">
                  <c:v>-2.4941112549992502E-4</c:v>
                </c:pt>
                <c:pt idx="3412" formatCode="General">
                  <c:v>-2.5592250242956899E-4</c:v>
                </c:pt>
                <c:pt idx="3413" formatCode="General">
                  <c:v>-2.39909858457179E-4</c:v>
                </c:pt>
                <c:pt idx="3414" formatCode="General">
                  <c:v>-2.5518899836026598E-4</c:v>
                </c:pt>
                <c:pt idx="3415" formatCode="General">
                  <c:v>-2.50034158086399E-4</c:v>
                </c:pt>
                <c:pt idx="3416" formatCode="General">
                  <c:v>-2.6581798581547098E-4</c:v>
                </c:pt>
                <c:pt idx="3417" formatCode="General">
                  <c:v>-2.6449394528420798E-4</c:v>
                </c:pt>
                <c:pt idx="3418" formatCode="General">
                  <c:v>-2.3986901571479199E-4</c:v>
                </c:pt>
                <c:pt idx="3419" formatCode="General">
                  <c:v>-2.43334018165031E-4</c:v>
                </c:pt>
                <c:pt idx="3420" formatCode="General">
                  <c:v>-2.4485857949715602E-4</c:v>
                </c:pt>
                <c:pt idx="3421" formatCode="General">
                  <c:v>-2.5083294474204202E-4</c:v>
                </c:pt>
                <c:pt idx="3422" formatCode="General">
                  <c:v>-2.5415185615205202E-4</c:v>
                </c:pt>
                <c:pt idx="3423" formatCode="General">
                  <c:v>-2.5778313875049198E-4</c:v>
                </c:pt>
                <c:pt idx="3424" formatCode="General">
                  <c:v>-2.6260500025176103E-4</c:v>
                </c:pt>
                <c:pt idx="3425" formatCode="General">
                  <c:v>-2.49048897433097E-4</c:v>
                </c:pt>
                <c:pt idx="3426" formatCode="General">
                  <c:v>-2.4393669122799001E-4</c:v>
                </c:pt>
                <c:pt idx="3427" formatCode="General">
                  <c:v>-2.39870657521174E-4</c:v>
                </c:pt>
                <c:pt idx="3428" formatCode="General">
                  <c:v>-2.5700620996311802E-4</c:v>
                </c:pt>
                <c:pt idx="3429" formatCode="General">
                  <c:v>-2.4010253770845601E-4</c:v>
                </c:pt>
                <c:pt idx="3430" formatCode="General">
                  <c:v>-2.4465269618210799E-4</c:v>
                </c:pt>
                <c:pt idx="3431" formatCode="General">
                  <c:v>-2.37925854292587E-4</c:v>
                </c:pt>
                <c:pt idx="3432" formatCode="General">
                  <c:v>-2.3966285257820199E-4</c:v>
                </c:pt>
                <c:pt idx="3433" formatCode="General">
                  <c:v>-2.5205393202346803E-4</c:v>
                </c:pt>
                <c:pt idx="3434" formatCode="General">
                  <c:v>-2.46767000257962E-4</c:v>
                </c:pt>
                <c:pt idx="3435" formatCode="General">
                  <c:v>-2.4222680671953599E-4</c:v>
                </c:pt>
                <c:pt idx="3436" formatCode="General">
                  <c:v>-2.38488618512819E-4</c:v>
                </c:pt>
                <c:pt idx="3437" formatCode="General">
                  <c:v>-2.6516506856342998E-4</c:v>
                </c:pt>
                <c:pt idx="3438" formatCode="General">
                  <c:v>-2.4626040840959498E-4</c:v>
                </c:pt>
                <c:pt idx="3439" formatCode="General">
                  <c:v>-2.4163136279344E-4</c:v>
                </c:pt>
                <c:pt idx="3440" formatCode="General">
                  <c:v>-2.5055200306661198E-4</c:v>
                </c:pt>
                <c:pt idx="3441" formatCode="General">
                  <c:v>-2.48064682343961E-4</c:v>
                </c:pt>
                <c:pt idx="3442" formatCode="General">
                  <c:v>-2.3301803159346001E-4</c:v>
                </c:pt>
                <c:pt idx="3443" formatCode="General">
                  <c:v>-2.4964481152153799E-4</c:v>
                </c:pt>
                <c:pt idx="3444" formatCode="General">
                  <c:v>-2.4991396951180601E-4</c:v>
                </c:pt>
                <c:pt idx="3445" formatCode="General">
                  <c:v>-2.4607426814600002E-4</c:v>
                </c:pt>
                <c:pt idx="3446" formatCode="General">
                  <c:v>-2.2959714942867801E-4</c:v>
                </c:pt>
                <c:pt idx="3447" formatCode="General">
                  <c:v>-2.4923536296633098E-4</c:v>
                </c:pt>
                <c:pt idx="3448" formatCode="General">
                  <c:v>-2.5448556030133098E-4</c:v>
                </c:pt>
                <c:pt idx="3449" formatCode="General">
                  <c:v>-2.4375381770603199E-4</c:v>
                </c:pt>
                <c:pt idx="3450" formatCode="General">
                  <c:v>-2.50979934025676E-4</c:v>
                </c:pt>
                <c:pt idx="3451" formatCode="General">
                  <c:v>-2.3057261954026901E-4</c:v>
                </c:pt>
                <c:pt idx="3452" formatCode="General">
                  <c:v>-2.3716409323095599E-4</c:v>
                </c:pt>
                <c:pt idx="3453" formatCode="General">
                  <c:v>-2.4431410284584299E-4</c:v>
                </c:pt>
                <c:pt idx="3454" formatCode="General">
                  <c:v>-2.42101188933238E-4</c:v>
                </c:pt>
                <c:pt idx="3455" formatCode="General">
                  <c:v>-2.4674152199326402E-4</c:v>
                </c:pt>
                <c:pt idx="3456" formatCode="General">
                  <c:v>-2.40555563661048E-4</c:v>
                </c:pt>
                <c:pt idx="3457" formatCode="General">
                  <c:v>-2.4081655261342199E-4</c:v>
                </c:pt>
                <c:pt idx="3458" formatCode="General">
                  <c:v>-2.3525724045223099E-4</c:v>
                </c:pt>
                <c:pt idx="3459" formatCode="General">
                  <c:v>-2.4261297218404701E-4</c:v>
                </c:pt>
                <c:pt idx="3460" formatCode="General">
                  <c:v>-2.43769377616974E-4</c:v>
                </c:pt>
                <c:pt idx="3461" formatCode="General">
                  <c:v>-2.43790163317179E-4</c:v>
                </c:pt>
                <c:pt idx="3462" formatCode="General">
                  <c:v>-2.4789241323122901E-4</c:v>
                </c:pt>
                <c:pt idx="3463" formatCode="General">
                  <c:v>-2.3632781928499799E-4</c:v>
                </c:pt>
                <c:pt idx="3464" formatCode="General">
                  <c:v>-2.4922899518743202E-4</c:v>
                </c:pt>
                <c:pt idx="3465" formatCode="General">
                  <c:v>-2.4721868418948301E-4</c:v>
                </c:pt>
                <c:pt idx="3466" formatCode="General">
                  <c:v>-2.5955986488614802E-4</c:v>
                </c:pt>
                <c:pt idx="3467" formatCode="General">
                  <c:v>-2.4535403950944301E-4</c:v>
                </c:pt>
                <c:pt idx="3468" formatCode="General">
                  <c:v>-2.4853987269851403E-4</c:v>
                </c:pt>
                <c:pt idx="3469" formatCode="General">
                  <c:v>-2.4207655472499801E-4</c:v>
                </c:pt>
                <c:pt idx="3470" formatCode="General">
                  <c:v>-2.52038882701639E-4</c:v>
                </c:pt>
                <c:pt idx="3471" formatCode="General">
                  <c:v>-2.36390798206328E-4</c:v>
                </c:pt>
                <c:pt idx="3472" formatCode="General">
                  <c:v>-2.4506277791494502E-4</c:v>
                </c:pt>
                <c:pt idx="3473" formatCode="General">
                  <c:v>-2.5017092588879399E-4</c:v>
                </c:pt>
                <c:pt idx="3474" formatCode="General">
                  <c:v>-2.5812603838881401E-4</c:v>
                </c:pt>
                <c:pt idx="3475" formatCode="General">
                  <c:v>-2.56514430947427E-4</c:v>
                </c:pt>
                <c:pt idx="3476" formatCode="General">
                  <c:v>-2.4482584251000903E-4</c:v>
                </c:pt>
                <c:pt idx="3477" formatCode="General">
                  <c:v>-2.56964653308422E-4</c:v>
                </c:pt>
                <c:pt idx="3478" formatCode="General">
                  <c:v>-2.4660464230814199E-4</c:v>
                </c:pt>
                <c:pt idx="3479" formatCode="General">
                  <c:v>-2.3922253225293599E-4</c:v>
                </c:pt>
                <c:pt idx="3480" formatCode="General">
                  <c:v>-2.5311752354573299E-4</c:v>
                </c:pt>
                <c:pt idx="3481" formatCode="General">
                  <c:v>-2.4882543311305702E-4</c:v>
                </c:pt>
                <c:pt idx="3482" formatCode="General">
                  <c:v>-2.39883214901565E-4</c:v>
                </c:pt>
                <c:pt idx="3483" formatCode="General">
                  <c:v>-2.4622247310171101E-4</c:v>
                </c:pt>
                <c:pt idx="3484" formatCode="General">
                  <c:v>-2.4553249082353299E-4</c:v>
                </c:pt>
                <c:pt idx="3485" formatCode="General">
                  <c:v>-2.6369075751330601E-4</c:v>
                </c:pt>
                <c:pt idx="3486" formatCode="General">
                  <c:v>-2.32527434190764E-4</c:v>
                </c:pt>
                <c:pt idx="3487" formatCode="General">
                  <c:v>-2.4179135217432599E-4</c:v>
                </c:pt>
                <c:pt idx="3488" formatCode="General">
                  <c:v>-2.41258116835325E-4</c:v>
                </c:pt>
                <c:pt idx="3489" formatCode="General">
                  <c:v>-2.43282198370854E-4</c:v>
                </c:pt>
                <c:pt idx="3490" formatCode="General">
                  <c:v>-2.57712294118111E-4</c:v>
                </c:pt>
                <c:pt idx="3491" formatCode="General">
                  <c:v>-2.4827037666215902E-4</c:v>
                </c:pt>
                <c:pt idx="3492" formatCode="General">
                  <c:v>-2.52045741174723E-4</c:v>
                </c:pt>
                <c:pt idx="3493" formatCode="General">
                  <c:v>-2.62254286418909E-4</c:v>
                </c:pt>
                <c:pt idx="3494" formatCode="General">
                  <c:v>-2.4649871994765298E-4</c:v>
                </c:pt>
                <c:pt idx="3495" formatCode="General">
                  <c:v>-2.3885483721460601E-4</c:v>
                </c:pt>
                <c:pt idx="3496" formatCode="General">
                  <c:v>-2.5085535263739999E-4</c:v>
                </c:pt>
                <c:pt idx="3497" formatCode="General">
                  <c:v>-2.5541777247398601E-4</c:v>
                </c:pt>
                <c:pt idx="3498" formatCode="General">
                  <c:v>-2.5245815660752599E-4</c:v>
                </c:pt>
                <c:pt idx="3499" formatCode="General">
                  <c:v>-2.4772035228629399E-4</c:v>
                </c:pt>
                <c:pt idx="3500" formatCode="General">
                  <c:v>-2.4351888862034901E-4</c:v>
                </c:pt>
                <c:pt idx="3501" formatCode="General">
                  <c:v>-2.3309144114053799E-4</c:v>
                </c:pt>
                <c:pt idx="3502" formatCode="General">
                  <c:v>-2.4658580500374E-4</c:v>
                </c:pt>
                <c:pt idx="3503" formatCode="General">
                  <c:v>-2.3822257286613E-4</c:v>
                </c:pt>
                <c:pt idx="3504" formatCode="General">
                  <c:v>-2.5592643067935499E-4</c:v>
                </c:pt>
                <c:pt idx="3505" formatCode="General">
                  <c:v>-2.4601964292523301E-4</c:v>
                </c:pt>
                <c:pt idx="3506" formatCode="General">
                  <c:v>-2.3508660879777E-4</c:v>
                </c:pt>
                <c:pt idx="3507" formatCode="General">
                  <c:v>-2.5071591231922601E-4</c:v>
                </c:pt>
                <c:pt idx="3508" formatCode="General">
                  <c:v>-2.4133146804120999E-4</c:v>
                </c:pt>
                <c:pt idx="3509" formatCode="General">
                  <c:v>-2.41493843656103E-4</c:v>
                </c:pt>
                <c:pt idx="3510" formatCode="General">
                  <c:v>-2.48346814587848E-4</c:v>
                </c:pt>
                <c:pt idx="3511" formatCode="General">
                  <c:v>-2.4902135612929499E-4</c:v>
                </c:pt>
                <c:pt idx="3512" formatCode="General">
                  <c:v>-2.4809682215161399E-4</c:v>
                </c:pt>
                <c:pt idx="3513" formatCode="General">
                  <c:v>-2.4593430340470799E-4</c:v>
                </c:pt>
                <c:pt idx="3514" formatCode="General">
                  <c:v>-2.4367713042013401E-4</c:v>
                </c:pt>
                <c:pt idx="3515" formatCode="General">
                  <c:v>-2.4926333436356299E-4</c:v>
                </c:pt>
                <c:pt idx="3516" formatCode="General">
                  <c:v>-2.3128972694543199E-4</c:v>
                </c:pt>
                <c:pt idx="3517" formatCode="General">
                  <c:v>-2.2960736780760699E-4</c:v>
                </c:pt>
                <c:pt idx="3518" formatCode="General">
                  <c:v>-2.3999544733781299E-4</c:v>
                </c:pt>
                <c:pt idx="3519" formatCode="General">
                  <c:v>-2.4480522257278601E-4</c:v>
                </c:pt>
                <c:pt idx="3520" formatCode="General">
                  <c:v>-2.5574748483577799E-4</c:v>
                </c:pt>
                <c:pt idx="3521" formatCode="General">
                  <c:v>-2.36783039534845E-4</c:v>
                </c:pt>
                <c:pt idx="3522" formatCode="General">
                  <c:v>-2.3972060814728699E-4</c:v>
                </c:pt>
                <c:pt idx="3523" formatCode="General">
                  <c:v>-2.4164183722440399E-4</c:v>
                </c:pt>
                <c:pt idx="3524" formatCode="General">
                  <c:v>-2.46233151217623E-4</c:v>
                </c:pt>
                <c:pt idx="3525" formatCode="General">
                  <c:v>-2.4457373887528798E-4</c:v>
                </c:pt>
                <c:pt idx="3526" formatCode="General">
                  <c:v>-2.4145127449770601E-4</c:v>
                </c:pt>
                <c:pt idx="3527" formatCode="General">
                  <c:v>-2.4546938133780297E-4</c:v>
                </c:pt>
                <c:pt idx="3528" formatCode="General">
                  <c:v>-2.5187471902065798E-4</c:v>
                </c:pt>
                <c:pt idx="3529" formatCode="General">
                  <c:v>-2.37419128337173E-4</c:v>
                </c:pt>
                <c:pt idx="3530" formatCode="General">
                  <c:v>-2.4320541432753401E-4</c:v>
                </c:pt>
                <c:pt idx="3531" formatCode="General">
                  <c:v>-2.5226034867998498E-4</c:v>
                </c:pt>
                <c:pt idx="3532" formatCode="General">
                  <c:v>-2.4850777804040399E-4</c:v>
                </c:pt>
                <c:pt idx="3533" formatCode="General">
                  <c:v>-2.3069823539840199E-4</c:v>
                </c:pt>
                <c:pt idx="3534" formatCode="General">
                  <c:v>-2.28648164753599E-4</c:v>
                </c:pt>
                <c:pt idx="3535" formatCode="General">
                  <c:v>-2.5897970671718998E-4</c:v>
                </c:pt>
                <c:pt idx="3536" formatCode="General">
                  <c:v>-2.4634928823054E-4</c:v>
                </c:pt>
                <c:pt idx="3537" formatCode="General">
                  <c:v>-2.3975959552734099E-4</c:v>
                </c:pt>
                <c:pt idx="3538" formatCode="General">
                  <c:v>-2.3790975514314399E-4</c:v>
                </c:pt>
                <c:pt idx="3539" formatCode="General">
                  <c:v>-2.51366097001347E-4</c:v>
                </c:pt>
                <c:pt idx="3540" formatCode="General">
                  <c:v>-2.5389239460682001E-4</c:v>
                </c:pt>
                <c:pt idx="3541" formatCode="General">
                  <c:v>-2.31855983017201E-4</c:v>
                </c:pt>
                <c:pt idx="3542" formatCode="General">
                  <c:v>-2.22502640348194E-4</c:v>
                </c:pt>
                <c:pt idx="3543" formatCode="General">
                  <c:v>-2.3399908521289E-4</c:v>
                </c:pt>
                <c:pt idx="3544" formatCode="General">
                  <c:v>-2.4223378815820399E-4</c:v>
                </c:pt>
                <c:pt idx="3545" formatCode="General">
                  <c:v>-2.42368186833228E-4</c:v>
                </c:pt>
                <c:pt idx="3546" formatCode="General">
                  <c:v>-2.446352693108E-4</c:v>
                </c:pt>
                <c:pt idx="3547" formatCode="General">
                  <c:v>-2.5720111828901501E-4</c:v>
                </c:pt>
                <c:pt idx="3548" formatCode="General">
                  <c:v>-2.3884459189027E-4</c:v>
                </c:pt>
                <c:pt idx="3549" formatCode="General">
                  <c:v>-2.41320721929476E-4</c:v>
                </c:pt>
                <c:pt idx="3550" formatCode="General">
                  <c:v>-2.5037863773099501E-4</c:v>
                </c:pt>
                <c:pt idx="3551" formatCode="General">
                  <c:v>-2.5096315173707201E-4</c:v>
                </c:pt>
                <c:pt idx="3552" formatCode="General">
                  <c:v>-2.35667132660209E-4</c:v>
                </c:pt>
                <c:pt idx="3553" formatCode="General">
                  <c:v>-2.4649432210056198E-4</c:v>
                </c:pt>
                <c:pt idx="3554" formatCode="General">
                  <c:v>-2.5232542168334798E-4</c:v>
                </c:pt>
                <c:pt idx="3555" formatCode="General">
                  <c:v>-2.5459060132677197E-4</c:v>
                </c:pt>
                <c:pt idx="3556" formatCode="General">
                  <c:v>-2.4032841647454801E-4</c:v>
                </c:pt>
                <c:pt idx="3557" formatCode="General">
                  <c:v>-2.41653999058123E-4</c:v>
                </c:pt>
                <c:pt idx="3558" formatCode="General">
                  <c:v>-2.397910636294E-4</c:v>
                </c:pt>
                <c:pt idx="3559" formatCode="General">
                  <c:v>-2.4998182217088002E-4</c:v>
                </c:pt>
                <c:pt idx="3560" formatCode="General">
                  <c:v>-2.45497038337297E-4</c:v>
                </c:pt>
                <c:pt idx="3561" formatCode="General">
                  <c:v>-2.4175123420095099E-4</c:v>
                </c:pt>
                <c:pt idx="3562" formatCode="General">
                  <c:v>-2.4031001774474901E-4</c:v>
                </c:pt>
                <c:pt idx="3563" formatCode="General">
                  <c:v>-2.5064841467413999E-4</c:v>
                </c:pt>
                <c:pt idx="3564" formatCode="General">
                  <c:v>-2.3877726710375699E-4</c:v>
                </c:pt>
                <c:pt idx="3565" formatCode="General">
                  <c:v>-2.4354700214311499E-4</c:v>
                </c:pt>
                <c:pt idx="3566" formatCode="General">
                  <c:v>-2.45493119866385E-4</c:v>
                </c:pt>
                <c:pt idx="3567" formatCode="General">
                  <c:v>-2.5153932659068901E-4</c:v>
                </c:pt>
                <c:pt idx="3568" formatCode="General">
                  <c:v>-2.42272475560145E-4</c:v>
                </c:pt>
                <c:pt idx="3569" formatCode="General">
                  <c:v>-2.4791673045357999E-4</c:v>
                </c:pt>
                <c:pt idx="3570" formatCode="General">
                  <c:v>-2.3864154051761401E-4</c:v>
                </c:pt>
                <c:pt idx="3571" formatCode="General">
                  <c:v>-2.3500237332189699E-4</c:v>
                </c:pt>
                <c:pt idx="3572" formatCode="General">
                  <c:v>-2.4133726543461699E-4</c:v>
                </c:pt>
                <c:pt idx="3573" formatCode="General">
                  <c:v>-2.5141059565199998E-4</c:v>
                </c:pt>
                <c:pt idx="3574" formatCode="General">
                  <c:v>-2.5784695807296699E-4</c:v>
                </c:pt>
                <c:pt idx="3575" formatCode="General">
                  <c:v>-2.33743458526562E-4</c:v>
                </c:pt>
                <c:pt idx="3576" formatCode="General">
                  <c:v>-2.4064334053421199E-4</c:v>
                </c:pt>
                <c:pt idx="3577" formatCode="General">
                  <c:v>-2.4003226250411E-4</c:v>
                </c:pt>
                <c:pt idx="3578" formatCode="General">
                  <c:v>-2.4054405386418E-4</c:v>
                </c:pt>
                <c:pt idx="3579" formatCode="General">
                  <c:v>-2.27559877561891E-4</c:v>
                </c:pt>
                <c:pt idx="3580" formatCode="General">
                  <c:v>-2.2796466292233699E-4</c:v>
                </c:pt>
                <c:pt idx="3581" formatCode="General">
                  <c:v>-2.24535381265047E-4</c:v>
                </c:pt>
                <c:pt idx="3582" formatCode="General">
                  <c:v>-2.28018866923042E-4</c:v>
                </c:pt>
                <c:pt idx="3583" formatCode="General">
                  <c:v>-2.33421830355113E-4</c:v>
                </c:pt>
                <c:pt idx="3584" formatCode="General">
                  <c:v>-2.3810433347522001E-4</c:v>
                </c:pt>
                <c:pt idx="3585" formatCode="General">
                  <c:v>-2.2379812906609799E-4</c:v>
                </c:pt>
                <c:pt idx="3586" formatCode="General">
                  <c:v>-2.37994803653969E-4</c:v>
                </c:pt>
                <c:pt idx="3587" formatCode="General">
                  <c:v>-2.3606051054667201E-4</c:v>
                </c:pt>
                <c:pt idx="3588" formatCode="General">
                  <c:v>-2.4326335167217499E-4</c:v>
                </c:pt>
                <c:pt idx="3589" formatCode="General">
                  <c:v>-2.2938929333861499E-4</c:v>
                </c:pt>
                <c:pt idx="3590" formatCode="General">
                  <c:v>-2.3339096770286501E-4</c:v>
                </c:pt>
                <c:pt idx="3591" formatCode="General">
                  <c:v>-2.4642746104257198E-4</c:v>
                </c:pt>
                <c:pt idx="3592" formatCode="General">
                  <c:v>-2.3716161796077701E-4</c:v>
                </c:pt>
                <c:pt idx="3593" formatCode="General">
                  <c:v>-2.3855100007770901E-4</c:v>
                </c:pt>
                <c:pt idx="3594" formatCode="General">
                  <c:v>-2.41968708702354E-4</c:v>
                </c:pt>
                <c:pt idx="3595" formatCode="General">
                  <c:v>-2.44153561568951E-4</c:v>
                </c:pt>
                <c:pt idx="3596" formatCode="General">
                  <c:v>-2.3652663369638899E-4</c:v>
                </c:pt>
                <c:pt idx="3597" formatCode="General">
                  <c:v>-2.4469256709915601E-4</c:v>
                </c:pt>
                <c:pt idx="3598" formatCode="General">
                  <c:v>-2.6178505309188002E-4</c:v>
                </c:pt>
                <c:pt idx="3599" formatCode="General">
                  <c:v>-2.3904812365143101E-4</c:v>
                </c:pt>
                <c:pt idx="3600" formatCode="General">
                  <c:v>-2.55430469932439E-4</c:v>
                </c:pt>
                <c:pt idx="3601" formatCode="General">
                  <c:v>-2.5139121209204299E-4</c:v>
                </c:pt>
                <c:pt idx="3602" formatCode="General">
                  <c:v>-2.47541374958957E-4</c:v>
                </c:pt>
                <c:pt idx="3603" formatCode="General">
                  <c:v>-2.37114981239605E-4</c:v>
                </c:pt>
                <c:pt idx="3604" formatCode="General">
                  <c:v>-2.7279395535101403E-4</c:v>
                </c:pt>
                <c:pt idx="3605" formatCode="General">
                  <c:v>-2.4756727090398303E-4</c:v>
                </c:pt>
                <c:pt idx="3606" formatCode="General">
                  <c:v>-2.28920553557343E-4</c:v>
                </c:pt>
                <c:pt idx="3607" formatCode="General">
                  <c:v>-2.2928182221646E-4</c:v>
                </c:pt>
                <c:pt idx="3608" formatCode="General">
                  <c:v>-2.4335063254160501E-4</c:v>
                </c:pt>
                <c:pt idx="3609" formatCode="General">
                  <c:v>-2.5734304663660099E-4</c:v>
                </c:pt>
                <c:pt idx="3610" formatCode="General">
                  <c:v>-2.3171147424036299E-4</c:v>
                </c:pt>
                <c:pt idx="3611" formatCode="General">
                  <c:v>-2.5013204199291302E-4</c:v>
                </c:pt>
                <c:pt idx="3612" formatCode="General">
                  <c:v>-2.4532185908784801E-4</c:v>
                </c:pt>
                <c:pt idx="3613" formatCode="General">
                  <c:v>-2.4906809293674301E-4</c:v>
                </c:pt>
                <c:pt idx="3614" formatCode="General">
                  <c:v>-2.3456869448695901E-4</c:v>
                </c:pt>
                <c:pt idx="3615" formatCode="General">
                  <c:v>-2.3685340857033699E-4</c:v>
                </c:pt>
                <c:pt idx="3616" formatCode="General">
                  <c:v>-2.34265061058767E-4</c:v>
                </c:pt>
                <c:pt idx="3617" formatCode="General">
                  <c:v>-2.5573280225472597E-4</c:v>
                </c:pt>
                <c:pt idx="3618" formatCode="General">
                  <c:v>-2.5151371807897202E-4</c:v>
                </c:pt>
                <c:pt idx="3619" formatCode="General">
                  <c:v>-2.4324386524038501E-4</c:v>
                </c:pt>
                <c:pt idx="3620" formatCode="General">
                  <c:v>-2.4369029415323399E-4</c:v>
                </c:pt>
                <c:pt idx="3621" formatCode="General">
                  <c:v>-2.54973355980719E-4</c:v>
                </c:pt>
                <c:pt idx="3622" formatCode="General">
                  <c:v>-2.4150524143426501E-4</c:v>
                </c:pt>
                <c:pt idx="3623" formatCode="General">
                  <c:v>-2.47283600644073E-4</c:v>
                </c:pt>
                <c:pt idx="3624" formatCode="General">
                  <c:v>-2.4862867078738699E-4</c:v>
                </c:pt>
                <c:pt idx="3625" formatCode="General">
                  <c:v>-2.4483687100580401E-4</c:v>
                </c:pt>
                <c:pt idx="3626" formatCode="General">
                  <c:v>-2.5564823245688699E-4</c:v>
                </c:pt>
                <c:pt idx="3627" formatCode="General">
                  <c:v>-2.46190352498788E-4</c:v>
                </c:pt>
                <c:pt idx="3628" formatCode="General">
                  <c:v>-2.4456273412127601E-4</c:v>
                </c:pt>
                <c:pt idx="3629" formatCode="General">
                  <c:v>-2.3611083136622899E-4</c:v>
                </c:pt>
                <c:pt idx="3630" formatCode="General">
                  <c:v>-2.45190650600118E-4</c:v>
                </c:pt>
                <c:pt idx="3631" formatCode="General">
                  <c:v>-2.4790664475165099E-4</c:v>
                </c:pt>
                <c:pt idx="3632" formatCode="General">
                  <c:v>-2.40425439047268E-4</c:v>
                </c:pt>
                <c:pt idx="3633" formatCode="General">
                  <c:v>-2.35651943769231E-4</c:v>
                </c:pt>
                <c:pt idx="3634" formatCode="General">
                  <c:v>-2.36943840487151E-4</c:v>
                </c:pt>
                <c:pt idx="3635" formatCode="General">
                  <c:v>-2.32508957045664E-4</c:v>
                </c:pt>
                <c:pt idx="3636" formatCode="General">
                  <c:v>-2.4601906302613302E-4</c:v>
                </c:pt>
                <c:pt idx="3637" formatCode="General">
                  <c:v>-2.4478586469735102E-4</c:v>
                </c:pt>
                <c:pt idx="3638" formatCode="General">
                  <c:v>-2.33157974050186E-4</c:v>
                </c:pt>
                <c:pt idx="3639" formatCode="General">
                  <c:v>-2.4083952052803801E-4</c:v>
                </c:pt>
                <c:pt idx="3640" formatCode="General">
                  <c:v>-2.5727641744685803E-4</c:v>
                </c:pt>
                <c:pt idx="3641" formatCode="General">
                  <c:v>-2.5795574975580701E-4</c:v>
                </c:pt>
                <c:pt idx="3642" formatCode="General">
                  <c:v>-2.2387731945361399E-4</c:v>
                </c:pt>
                <c:pt idx="3643" formatCode="General">
                  <c:v>-2.40684279760079E-4</c:v>
                </c:pt>
                <c:pt idx="3644" formatCode="General">
                  <c:v>-2.5951497011085701E-4</c:v>
                </c:pt>
                <c:pt idx="3645" formatCode="General">
                  <c:v>-2.39321914740348E-4</c:v>
                </c:pt>
                <c:pt idx="3646" formatCode="General">
                  <c:v>-2.2679116034092601E-4</c:v>
                </c:pt>
                <c:pt idx="3647" formatCode="General">
                  <c:v>-2.4176182366524799E-4</c:v>
                </c:pt>
                <c:pt idx="3648" formatCode="General">
                  <c:v>-2.42276331717052E-4</c:v>
                </c:pt>
                <c:pt idx="3649" formatCode="General">
                  <c:v>-2.5136621051602903E-4</c:v>
                </c:pt>
                <c:pt idx="3650" formatCode="General">
                  <c:v>-2.5380173514574501E-4</c:v>
                </c:pt>
                <c:pt idx="3651" formatCode="General">
                  <c:v>-2.3431719130632199E-4</c:v>
                </c:pt>
                <c:pt idx="3652" formatCode="General">
                  <c:v>-2.35915468542837E-4</c:v>
                </c:pt>
                <c:pt idx="3653" formatCode="General">
                  <c:v>-2.3054038720195699E-4</c:v>
                </c:pt>
                <c:pt idx="3654" formatCode="General">
                  <c:v>-2.4307343101944901E-4</c:v>
                </c:pt>
                <c:pt idx="3655" formatCode="General">
                  <c:v>-2.44119329077311E-4</c:v>
                </c:pt>
                <c:pt idx="3656" formatCode="General">
                  <c:v>-2.3705568012344201E-4</c:v>
                </c:pt>
                <c:pt idx="3657" formatCode="General">
                  <c:v>-2.4949741438561702E-4</c:v>
                </c:pt>
                <c:pt idx="3658" formatCode="General">
                  <c:v>-2.4207722842748501E-4</c:v>
                </c:pt>
                <c:pt idx="3659" formatCode="General">
                  <c:v>-2.42342648084497E-4</c:v>
                </c:pt>
                <c:pt idx="3660" formatCode="General">
                  <c:v>-2.3615875752794701E-4</c:v>
                </c:pt>
                <c:pt idx="3661" formatCode="General">
                  <c:v>-2.5314310057682898E-4</c:v>
                </c:pt>
                <c:pt idx="3662" formatCode="General">
                  <c:v>-2.37788043683222E-4</c:v>
                </c:pt>
                <c:pt idx="3663" formatCode="General">
                  <c:v>-2.4251709247103201E-4</c:v>
                </c:pt>
                <c:pt idx="3664" formatCode="General">
                  <c:v>-2.4662043082035998E-4</c:v>
                </c:pt>
                <c:pt idx="3665" formatCode="General">
                  <c:v>-2.6014639770746901E-4</c:v>
                </c:pt>
                <c:pt idx="3666" formatCode="General">
                  <c:v>-2.3893728125651701E-4</c:v>
                </c:pt>
                <c:pt idx="3667" formatCode="General">
                  <c:v>-2.5067362914977398E-4</c:v>
                </c:pt>
                <c:pt idx="3668" formatCode="General">
                  <c:v>-2.5028106570727402E-4</c:v>
                </c:pt>
                <c:pt idx="3669" formatCode="General">
                  <c:v>-2.4003406203831299E-4</c:v>
                </c:pt>
                <c:pt idx="3670" formatCode="General">
                  <c:v>-2.51698220917924E-4</c:v>
                </c:pt>
                <c:pt idx="3671" formatCode="General">
                  <c:v>-2.3718918319304199E-4</c:v>
                </c:pt>
                <c:pt idx="3672" formatCode="General">
                  <c:v>-2.3045324252301801E-4</c:v>
                </c:pt>
                <c:pt idx="3673" formatCode="General">
                  <c:v>-2.3977611860207399E-4</c:v>
                </c:pt>
                <c:pt idx="3674" formatCode="General">
                  <c:v>-2.4381629360902199E-4</c:v>
                </c:pt>
                <c:pt idx="3675" formatCode="General">
                  <c:v>-2.3495240715906601E-4</c:v>
                </c:pt>
                <c:pt idx="3676" formatCode="General">
                  <c:v>-2.4245771474885999E-4</c:v>
                </c:pt>
                <c:pt idx="3677" formatCode="General">
                  <c:v>-2.50727737518995E-4</c:v>
                </c:pt>
                <c:pt idx="3678" formatCode="General">
                  <c:v>-2.3232139714335901E-4</c:v>
                </c:pt>
                <c:pt idx="3679" formatCode="General">
                  <c:v>-2.3090920692044999E-4</c:v>
                </c:pt>
                <c:pt idx="3680" formatCode="General">
                  <c:v>-2.3193933700926299E-4</c:v>
                </c:pt>
                <c:pt idx="3681" formatCode="General">
                  <c:v>-2.3587334186798501E-4</c:v>
                </c:pt>
                <c:pt idx="3682" formatCode="General">
                  <c:v>-2.3302647108910501E-4</c:v>
                </c:pt>
                <c:pt idx="3683" formatCode="General">
                  <c:v>-2.2207725538746101E-4</c:v>
                </c:pt>
                <c:pt idx="3684" formatCode="General">
                  <c:v>-2.5663717450859197E-4</c:v>
                </c:pt>
                <c:pt idx="3685" formatCode="General">
                  <c:v>-2.34113170722177E-4</c:v>
                </c:pt>
                <c:pt idx="3686" formatCode="General">
                  <c:v>-2.31597545694761E-4</c:v>
                </c:pt>
                <c:pt idx="3687" formatCode="General">
                  <c:v>-2.4913620313963701E-4</c:v>
                </c:pt>
                <c:pt idx="3688" formatCode="General">
                  <c:v>-2.4108356395116599E-4</c:v>
                </c:pt>
                <c:pt idx="3689" formatCode="General">
                  <c:v>-2.5605388465117698E-4</c:v>
                </c:pt>
                <c:pt idx="3690" formatCode="General">
                  <c:v>-2.4046703340756701E-4</c:v>
                </c:pt>
                <c:pt idx="3691" formatCode="General">
                  <c:v>-2.4263165958224301E-4</c:v>
                </c:pt>
                <c:pt idx="3692" formatCode="General">
                  <c:v>-2.4016669464741399E-4</c:v>
                </c:pt>
                <c:pt idx="3693" formatCode="General">
                  <c:v>-2.4689934891673602E-4</c:v>
                </c:pt>
                <c:pt idx="3694" formatCode="General">
                  <c:v>-2.4843856086940102E-4</c:v>
                </c:pt>
                <c:pt idx="3695" formatCode="General">
                  <c:v>-2.4860697008839602E-4</c:v>
                </c:pt>
                <c:pt idx="3696" formatCode="General">
                  <c:v>-2.3198495584059699E-4</c:v>
                </c:pt>
                <c:pt idx="3697" formatCode="General">
                  <c:v>-2.4632196484934297E-4</c:v>
                </c:pt>
                <c:pt idx="3698" formatCode="General">
                  <c:v>-2.3021841914539501E-4</c:v>
                </c:pt>
                <c:pt idx="3699" formatCode="General">
                  <c:v>-2.34505360609631E-4</c:v>
                </c:pt>
                <c:pt idx="3700" formatCode="General">
                  <c:v>-2.3158205844467901E-4</c:v>
                </c:pt>
                <c:pt idx="3701" formatCode="General">
                  <c:v>-2.4493357632998501E-4</c:v>
                </c:pt>
                <c:pt idx="3702" formatCode="General">
                  <c:v>-2.40421923233835E-4</c:v>
                </c:pt>
                <c:pt idx="3703" formatCode="General">
                  <c:v>-2.4271691505129E-4</c:v>
                </c:pt>
                <c:pt idx="3704" formatCode="General">
                  <c:v>-2.32840480649182E-4</c:v>
                </c:pt>
                <c:pt idx="3705" formatCode="General">
                  <c:v>-2.2872716868032599E-4</c:v>
                </c:pt>
                <c:pt idx="3706" formatCode="General">
                  <c:v>-2.3681243827357101E-4</c:v>
                </c:pt>
                <c:pt idx="3707" formatCode="General">
                  <c:v>-2.4318542548768001E-4</c:v>
                </c:pt>
                <c:pt idx="3708" formatCode="General">
                  <c:v>-2.4193923815884799E-4</c:v>
                </c:pt>
                <c:pt idx="3709" formatCode="General">
                  <c:v>-2.4380464358923201E-4</c:v>
                </c:pt>
                <c:pt idx="3710" formatCode="General">
                  <c:v>-2.3354530375112599E-4</c:v>
                </c:pt>
                <c:pt idx="3711" formatCode="General">
                  <c:v>-2.4588747158078199E-4</c:v>
                </c:pt>
                <c:pt idx="3712" formatCode="General">
                  <c:v>-2.38182574057011E-4</c:v>
                </c:pt>
                <c:pt idx="3713" formatCode="General">
                  <c:v>-2.31918404824753E-4</c:v>
                </c:pt>
                <c:pt idx="3714" formatCode="General">
                  <c:v>-2.3822530204544099E-4</c:v>
                </c:pt>
                <c:pt idx="3715" formatCode="General">
                  <c:v>-2.3562454680852999E-4</c:v>
                </c:pt>
                <c:pt idx="3716" formatCode="General">
                  <c:v>-2.2680168780239701E-4</c:v>
                </c:pt>
                <c:pt idx="3717" formatCode="General">
                  <c:v>-2.4513038680426102E-4</c:v>
                </c:pt>
                <c:pt idx="3718" formatCode="General">
                  <c:v>-2.30705686884692E-4</c:v>
                </c:pt>
                <c:pt idx="3719" formatCode="General">
                  <c:v>-2.41602425742751E-4</c:v>
                </c:pt>
                <c:pt idx="3720" formatCode="General">
                  <c:v>-2.4259129087831E-4</c:v>
                </c:pt>
                <c:pt idx="3721" formatCode="General">
                  <c:v>-2.4551496764023601E-4</c:v>
                </c:pt>
                <c:pt idx="3722" formatCode="General">
                  <c:v>-2.28058874161095E-4</c:v>
                </c:pt>
                <c:pt idx="3723" formatCode="General">
                  <c:v>-2.3435086101310901E-4</c:v>
                </c:pt>
                <c:pt idx="3724" formatCode="General">
                  <c:v>-2.37305666007383E-4</c:v>
                </c:pt>
                <c:pt idx="3725" formatCode="General">
                  <c:v>-2.2073086501379701E-4</c:v>
                </c:pt>
                <c:pt idx="3726" formatCode="General">
                  <c:v>-2.4086023451343799E-4</c:v>
                </c:pt>
                <c:pt idx="3727" formatCode="General">
                  <c:v>-2.3197543072855399E-4</c:v>
                </c:pt>
                <c:pt idx="3728" formatCode="General">
                  <c:v>-2.3013107222419601E-4</c:v>
                </c:pt>
                <c:pt idx="3729" formatCode="General">
                  <c:v>-2.4693022400970599E-4</c:v>
                </c:pt>
                <c:pt idx="3730" formatCode="General">
                  <c:v>-2.5117169850609E-4</c:v>
                </c:pt>
                <c:pt idx="3731" formatCode="General">
                  <c:v>-2.3260358514867399E-4</c:v>
                </c:pt>
                <c:pt idx="3732" formatCode="General">
                  <c:v>-2.3536616010586599E-4</c:v>
                </c:pt>
                <c:pt idx="3733" formatCode="General">
                  <c:v>-2.4513464954141299E-4</c:v>
                </c:pt>
                <c:pt idx="3734" formatCode="General">
                  <c:v>-2.2509329065976001E-4</c:v>
                </c:pt>
                <c:pt idx="3735" formatCode="General">
                  <c:v>-2.43627415024281E-4</c:v>
                </c:pt>
                <c:pt idx="3736" formatCode="General">
                  <c:v>-2.3107562419080399E-4</c:v>
                </c:pt>
                <c:pt idx="3737" formatCode="General">
                  <c:v>-2.4230275869051201E-4</c:v>
                </c:pt>
                <c:pt idx="3738" formatCode="General">
                  <c:v>-2.40340906720943E-4</c:v>
                </c:pt>
                <c:pt idx="3739" formatCode="General">
                  <c:v>-2.43127834713069E-4</c:v>
                </c:pt>
                <c:pt idx="3740" formatCode="General">
                  <c:v>-2.29086234611097E-4</c:v>
                </c:pt>
                <c:pt idx="3741" formatCode="General">
                  <c:v>-2.34859425544453E-4</c:v>
                </c:pt>
                <c:pt idx="3742" formatCode="General">
                  <c:v>-2.2588047157646199E-4</c:v>
                </c:pt>
                <c:pt idx="3743" formatCode="General">
                  <c:v>-2.3408236476970699E-4</c:v>
                </c:pt>
                <c:pt idx="3744" formatCode="General">
                  <c:v>-2.5109322321267602E-4</c:v>
                </c:pt>
                <c:pt idx="3745" formatCode="General">
                  <c:v>-2.45203216342545E-4</c:v>
                </c:pt>
                <c:pt idx="3746" formatCode="General">
                  <c:v>-2.3262120880600099E-4</c:v>
                </c:pt>
                <c:pt idx="3747" formatCode="General">
                  <c:v>-2.2977020375639101E-4</c:v>
                </c:pt>
                <c:pt idx="3748" formatCode="General">
                  <c:v>-2.4932758190200898E-4</c:v>
                </c:pt>
                <c:pt idx="3749" formatCode="General">
                  <c:v>-2.4630487072106998E-4</c:v>
                </c:pt>
                <c:pt idx="3750" formatCode="General">
                  <c:v>-2.46540728378661E-4</c:v>
                </c:pt>
                <c:pt idx="3751" formatCode="General">
                  <c:v>-2.4412990887056899E-4</c:v>
                </c:pt>
                <c:pt idx="3752" formatCode="General">
                  <c:v>-2.3938923842909299E-4</c:v>
                </c:pt>
                <c:pt idx="3753" formatCode="General">
                  <c:v>-2.3792139957633899E-4</c:v>
                </c:pt>
                <c:pt idx="3754" formatCode="General">
                  <c:v>-2.4945509455043897E-4</c:v>
                </c:pt>
                <c:pt idx="3755" formatCode="General">
                  <c:v>-2.2800375096772101E-4</c:v>
                </c:pt>
                <c:pt idx="3756" formatCode="General">
                  <c:v>-2.3553307366542899E-4</c:v>
                </c:pt>
                <c:pt idx="3757" formatCode="General">
                  <c:v>-2.3029913254595601E-4</c:v>
                </c:pt>
                <c:pt idx="3758" formatCode="General">
                  <c:v>-2.4199030973424501E-4</c:v>
                </c:pt>
                <c:pt idx="3759" formatCode="General">
                  <c:v>-2.42085487629135E-4</c:v>
                </c:pt>
                <c:pt idx="3760" formatCode="General">
                  <c:v>-2.3112327180971199E-4</c:v>
                </c:pt>
                <c:pt idx="3761" formatCode="General">
                  <c:v>-2.41049117126696E-4</c:v>
                </c:pt>
                <c:pt idx="3762" formatCode="General">
                  <c:v>-2.3521137409824401E-4</c:v>
                </c:pt>
                <c:pt idx="3763" formatCode="General">
                  <c:v>-2.1604235156854899E-4</c:v>
                </c:pt>
                <c:pt idx="3764" formatCode="General">
                  <c:v>-2.3841403194204601E-4</c:v>
                </c:pt>
                <c:pt idx="3765" formatCode="General">
                  <c:v>-2.4662946162795499E-4</c:v>
                </c:pt>
                <c:pt idx="3766" formatCode="General">
                  <c:v>-2.30015147143136E-4</c:v>
                </c:pt>
                <c:pt idx="3767" formatCode="General">
                  <c:v>-2.38988295365089E-4</c:v>
                </c:pt>
                <c:pt idx="3768" formatCode="General">
                  <c:v>-2.40463069992115E-4</c:v>
                </c:pt>
                <c:pt idx="3769" formatCode="General">
                  <c:v>-2.5408338213820601E-4</c:v>
                </c:pt>
                <c:pt idx="3770" formatCode="General">
                  <c:v>-2.2734800051515101E-4</c:v>
                </c:pt>
                <c:pt idx="3771" formatCode="General">
                  <c:v>-2.3662669634780199E-4</c:v>
                </c:pt>
                <c:pt idx="3772" formatCode="General">
                  <c:v>-2.4060892605720001E-4</c:v>
                </c:pt>
                <c:pt idx="3773" formatCode="General">
                  <c:v>-2.3549141975511399E-4</c:v>
                </c:pt>
                <c:pt idx="3774" formatCode="General">
                  <c:v>-2.2810889171503301E-4</c:v>
                </c:pt>
                <c:pt idx="3775" formatCode="General">
                  <c:v>-2.4188129124553E-4</c:v>
                </c:pt>
                <c:pt idx="3776" formatCode="General">
                  <c:v>-2.3911275158133101E-4</c:v>
                </c:pt>
                <c:pt idx="3777" formatCode="General">
                  <c:v>-2.47973911686783E-4</c:v>
                </c:pt>
                <c:pt idx="3778" formatCode="General">
                  <c:v>-2.2545127127552501E-4</c:v>
                </c:pt>
                <c:pt idx="3779" formatCode="General">
                  <c:v>-2.38487373526821E-4</c:v>
                </c:pt>
                <c:pt idx="3780" formatCode="General">
                  <c:v>-2.2797616472635499E-4</c:v>
                </c:pt>
                <c:pt idx="3781" formatCode="General">
                  <c:v>-2.2977279600096701E-4</c:v>
                </c:pt>
                <c:pt idx="3782" formatCode="General">
                  <c:v>-2.4375761942124099E-4</c:v>
                </c:pt>
                <c:pt idx="3783" formatCode="General">
                  <c:v>-2.2011523317167999E-4</c:v>
                </c:pt>
                <c:pt idx="3784" formatCode="General">
                  <c:v>-2.2795248813785299E-4</c:v>
                </c:pt>
                <c:pt idx="3785" formatCode="General">
                  <c:v>-2.40485151227641E-4</c:v>
                </c:pt>
                <c:pt idx="3786" formatCode="General">
                  <c:v>-2.36429819368016E-4</c:v>
                </c:pt>
                <c:pt idx="3787" formatCode="General">
                  <c:v>-2.1997521963917999E-4</c:v>
                </c:pt>
                <c:pt idx="3788" formatCode="General">
                  <c:v>-2.3649728556648301E-4</c:v>
                </c:pt>
                <c:pt idx="3789" formatCode="General">
                  <c:v>-2.4562978827765298E-4</c:v>
                </c:pt>
                <c:pt idx="3790" formatCode="General">
                  <c:v>-2.19043668618626E-4</c:v>
                </c:pt>
                <c:pt idx="3791" formatCode="General">
                  <c:v>-2.37089286028765E-4</c:v>
                </c:pt>
                <c:pt idx="3792" formatCode="General">
                  <c:v>-2.2957573995802401E-4</c:v>
                </c:pt>
                <c:pt idx="3793" formatCode="General">
                  <c:v>-2.2673578780364601E-4</c:v>
                </c:pt>
                <c:pt idx="3794" formatCode="General">
                  <c:v>-2.32914005684794E-4</c:v>
                </c:pt>
                <c:pt idx="3795" formatCode="General">
                  <c:v>-2.37691021133422E-4</c:v>
                </c:pt>
                <c:pt idx="3796" formatCode="General">
                  <c:v>-2.2812382075158101E-4</c:v>
                </c:pt>
                <c:pt idx="3797" formatCode="General">
                  <c:v>-2.3317263514213401E-4</c:v>
                </c:pt>
                <c:pt idx="3798" formatCode="General">
                  <c:v>-2.32678225078868E-4</c:v>
                </c:pt>
                <c:pt idx="3799" formatCode="General">
                  <c:v>-2.5100993449498601E-4</c:v>
                </c:pt>
                <c:pt idx="3800" formatCode="General">
                  <c:v>-2.4049295884781601E-4</c:v>
                </c:pt>
                <c:pt idx="3801" formatCode="General">
                  <c:v>-2.3411886664651501E-4</c:v>
                </c:pt>
                <c:pt idx="3802" formatCode="General">
                  <c:v>-2.4019971378372399E-4</c:v>
                </c:pt>
                <c:pt idx="3803" formatCode="General">
                  <c:v>-2.5099383676626302E-4</c:v>
                </c:pt>
                <c:pt idx="3804" formatCode="General">
                  <c:v>-2.38007789799628E-4</c:v>
                </c:pt>
                <c:pt idx="3805" formatCode="General">
                  <c:v>-2.40207466023613E-4</c:v>
                </c:pt>
                <c:pt idx="3806" formatCode="General">
                  <c:v>-2.2101974008352E-4</c:v>
                </c:pt>
                <c:pt idx="3807" formatCode="General">
                  <c:v>-2.3504530689595E-4</c:v>
                </c:pt>
                <c:pt idx="3808" formatCode="General">
                  <c:v>-2.3088676588072001E-4</c:v>
                </c:pt>
                <c:pt idx="3809" formatCode="General">
                  <c:v>-2.3738344389875001E-4</c:v>
                </c:pt>
                <c:pt idx="3810" formatCode="General">
                  <c:v>-2.26573474463971E-4</c:v>
                </c:pt>
                <c:pt idx="3811" formatCode="General">
                  <c:v>-2.4661920795551799E-4</c:v>
                </c:pt>
                <c:pt idx="3812" formatCode="General">
                  <c:v>-2.37190771482049E-4</c:v>
                </c:pt>
                <c:pt idx="3813" formatCode="General">
                  <c:v>-2.35206543632819E-4</c:v>
                </c:pt>
                <c:pt idx="3814" formatCode="General">
                  <c:v>-2.56684307968364E-4</c:v>
                </c:pt>
                <c:pt idx="3815" formatCode="General">
                  <c:v>-2.2942012723328899E-4</c:v>
                </c:pt>
                <c:pt idx="3816" formatCode="General">
                  <c:v>-2.2702537552644599E-4</c:v>
                </c:pt>
                <c:pt idx="3817" formatCode="General">
                  <c:v>-2.32415128449432E-4</c:v>
                </c:pt>
                <c:pt idx="3818" formatCode="General">
                  <c:v>-2.4305127568737699E-4</c:v>
                </c:pt>
                <c:pt idx="3819" formatCode="General">
                  <c:v>-2.30012799870323E-4</c:v>
                </c:pt>
                <c:pt idx="3820" formatCode="General">
                  <c:v>-2.4265232574640299E-4</c:v>
                </c:pt>
                <c:pt idx="3821" formatCode="General">
                  <c:v>-2.37198163072147E-4</c:v>
                </c:pt>
                <c:pt idx="3822" formatCode="General">
                  <c:v>-2.3879213573773899E-4</c:v>
                </c:pt>
                <c:pt idx="3823" formatCode="General">
                  <c:v>-2.32041409679207E-4</c:v>
                </c:pt>
                <c:pt idx="3824" formatCode="General">
                  <c:v>-2.34792744486769E-4</c:v>
                </c:pt>
                <c:pt idx="3825" formatCode="General">
                  <c:v>-2.42845571026067E-4</c:v>
                </c:pt>
                <c:pt idx="3826" formatCode="General">
                  <c:v>-2.2749079405949199E-4</c:v>
                </c:pt>
                <c:pt idx="3827" formatCode="General">
                  <c:v>-2.4389043160654E-4</c:v>
                </c:pt>
                <c:pt idx="3828" formatCode="General">
                  <c:v>-2.2516570525209299E-4</c:v>
                </c:pt>
                <c:pt idx="3829" formatCode="General">
                  <c:v>-2.2777030848317899E-4</c:v>
                </c:pt>
                <c:pt idx="3830" formatCode="General">
                  <c:v>-2.2395793292666501E-4</c:v>
                </c:pt>
                <c:pt idx="3831" formatCode="General">
                  <c:v>-2.3066175027080499E-4</c:v>
                </c:pt>
                <c:pt idx="3832" formatCode="General">
                  <c:v>-2.48993377796348E-4</c:v>
                </c:pt>
                <c:pt idx="3833" formatCode="General">
                  <c:v>-2.5530657009010101E-4</c:v>
                </c:pt>
                <c:pt idx="3834" formatCode="General">
                  <c:v>-2.3679843561304301E-4</c:v>
                </c:pt>
                <c:pt idx="3835" formatCode="General">
                  <c:v>-2.3029804008973899E-4</c:v>
                </c:pt>
                <c:pt idx="3836" formatCode="General">
                  <c:v>-2.3971385717087799E-4</c:v>
                </c:pt>
                <c:pt idx="3837" formatCode="General">
                  <c:v>-2.5192911568393001E-4</c:v>
                </c:pt>
                <c:pt idx="3838" formatCode="General">
                  <c:v>-2.3005598440342499E-4</c:v>
                </c:pt>
                <c:pt idx="3839" formatCode="General">
                  <c:v>-2.1613116772539501E-4</c:v>
                </c:pt>
                <c:pt idx="3840" formatCode="General">
                  <c:v>-2.4058386272659001E-4</c:v>
                </c:pt>
                <c:pt idx="3841" formatCode="General">
                  <c:v>-2.3070677798123299E-4</c:v>
                </c:pt>
                <c:pt idx="3842" formatCode="General">
                  <c:v>-2.2179758560427401E-4</c:v>
                </c:pt>
                <c:pt idx="3843" formatCode="General">
                  <c:v>-2.2133038357901699E-4</c:v>
                </c:pt>
                <c:pt idx="3844" formatCode="General">
                  <c:v>-2.2288737996506601E-4</c:v>
                </c:pt>
                <c:pt idx="3845" formatCode="General">
                  <c:v>-2.1788141386082401E-4</c:v>
                </c:pt>
                <c:pt idx="3846" formatCode="General">
                  <c:v>-2.6734361144019602E-4</c:v>
                </c:pt>
                <c:pt idx="3847" formatCode="General">
                  <c:v>-2.2970867600562099E-4</c:v>
                </c:pt>
                <c:pt idx="3848" formatCode="General">
                  <c:v>-2.31276135018772E-4</c:v>
                </c:pt>
                <c:pt idx="3849" formatCode="General">
                  <c:v>-2.4033798495168E-4</c:v>
                </c:pt>
                <c:pt idx="3850" formatCode="General">
                  <c:v>-2.30482478756217E-4</c:v>
                </c:pt>
                <c:pt idx="3851" formatCode="General">
                  <c:v>-2.3282033374929999E-4</c:v>
                </c:pt>
                <c:pt idx="3852" formatCode="General">
                  <c:v>-2.3409275215175801E-4</c:v>
                </c:pt>
                <c:pt idx="3853" formatCode="General">
                  <c:v>-2.39249382879456E-4</c:v>
                </c:pt>
                <c:pt idx="3854" formatCode="General">
                  <c:v>-2.07812608071807E-4</c:v>
                </c:pt>
                <c:pt idx="3855" formatCode="General">
                  <c:v>-2.2952014403728501E-4</c:v>
                </c:pt>
                <c:pt idx="3856" formatCode="General">
                  <c:v>-2.24951066153979E-4</c:v>
                </c:pt>
                <c:pt idx="3857" formatCode="General">
                  <c:v>-2.21051025895298E-4</c:v>
                </c:pt>
                <c:pt idx="3858" formatCode="General">
                  <c:v>-2.51211962957105E-4</c:v>
                </c:pt>
                <c:pt idx="3859" formatCode="General">
                  <c:v>-2.18610928175528E-4</c:v>
                </c:pt>
                <c:pt idx="3860" formatCode="General">
                  <c:v>-2.22899903376671E-4</c:v>
                </c:pt>
                <c:pt idx="3861" formatCode="General">
                  <c:v>-2.2701983923397099E-4</c:v>
                </c:pt>
                <c:pt idx="3862" formatCode="General">
                  <c:v>-2.42072791818809E-4</c:v>
                </c:pt>
                <c:pt idx="3863" formatCode="General">
                  <c:v>-2.2875815881184401E-4</c:v>
                </c:pt>
                <c:pt idx="3864" formatCode="General">
                  <c:v>-2.2519634872038299E-4</c:v>
                </c:pt>
                <c:pt idx="3865" formatCode="General">
                  <c:v>-2.2282016904383301E-4</c:v>
                </c:pt>
                <c:pt idx="3866" formatCode="General">
                  <c:v>-2.4601212223947699E-4</c:v>
                </c:pt>
                <c:pt idx="3867" formatCode="General">
                  <c:v>-2.42834556667058E-4</c:v>
                </c:pt>
                <c:pt idx="3868" formatCode="General">
                  <c:v>-2.2442863726767601E-4</c:v>
                </c:pt>
                <c:pt idx="3869" formatCode="General">
                  <c:v>-2.19408785113945E-4</c:v>
                </c:pt>
                <c:pt idx="3870" formatCode="General">
                  <c:v>-2.3074130546383499E-4</c:v>
                </c:pt>
                <c:pt idx="3871" formatCode="General">
                  <c:v>-2.40815828408138E-4</c:v>
                </c:pt>
                <c:pt idx="3872" formatCode="General">
                  <c:v>-2.4312658724568801E-4</c:v>
                </c:pt>
                <c:pt idx="3873" formatCode="General">
                  <c:v>-2.28541194733937E-4</c:v>
                </c:pt>
                <c:pt idx="3874" formatCode="General">
                  <c:v>-2.2572643466539701E-4</c:v>
                </c:pt>
                <c:pt idx="3875" formatCode="General">
                  <c:v>-2.4303022793237101E-4</c:v>
                </c:pt>
                <c:pt idx="3876" formatCode="General">
                  <c:v>-2.2903177998417001E-4</c:v>
                </c:pt>
                <c:pt idx="3877" formatCode="General">
                  <c:v>-2.43425400921252E-4</c:v>
                </c:pt>
                <c:pt idx="3878" formatCode="General">
                  <c:v>-2.3434633368146199E-4</c:v>
                </c:pt>
                <c:pt idx="3879" formatCode="General">
                  <c:v>-2.34628080914904E-4</c:v>
                </c:pt>
                <c:pt idx="3880" formatCode="General">
                  <c:v>-2.3769287619881401E-4</c:v>
                </c:pt>
                <c:pt idx="3881" formatCode="General">
                  <c:v>-2.3174769172819101E-4</c:v>
                </c:pt>
                <c:pt idx="3882" formatCode="General">
                  <c:v>-2.27500162716848E-4</c:v>
                </c:pt>
                <c:pt idx="3883" formatCode="General">
                  <c:v>-2.4098859757476E-4</c:v>
                </c:pt>
                <c:pt idx="3884" formatCode="General">
                  <c:v>-2.4884962026327302E-4</c:v>
                </c:pt>
                <c:pt idx="3885" formatCode="General">
                  <c:v>-2.2338721996304601E-4</c:v>
                </c:pt>
                <c:pt idx="3886" formatCode="General">
                  <c:v>-2.08451447974479E-4</c:v>
                </c:pt>
                <c:pt idx="3887" formatCode="General">
                  <c:v>-2.33896836048351E-4</c:v>
                </c:pt>
                <c:pt idx="3888" formatCode="General">
                  <c:v>-2.1892410879391E-4</c:v>
                </c:pt>
                <c:pt idx="3889" formatCode="General">
                  <c:v>-2.3382884785638999E-4</c:v>
                </c:pt>
                <c:pt idx="3890" formatCode="General">
                  <c:v>-2.4727888979929601E-4</c:v>
                </c:pt>
                <c:pt idx="3891" formatCode="General">
                  <c:v>-2.3758190914978399E-4</c:v>
                </c:pt>
                <c:pt idx="3892" formatCode="General">
                  <c:v>-2.3341069842067899E-4</c:v>
                </c:pt>
                <c:pt idx="3893" formatCode="General">
                  <c:v>-2.3496864429710599E-4</c:v>
                </c:pt>
                <c:pt idx="3894" formatCode="General">
                  <c:v>-2.41684341422336E-4</c:v>
                </c:pt>
                <c:pt idx="3895" formatCode="General">
                  <c:v>-2.4439017615199299E-4</c:v>
                </c:pt>
                <c:pt idx="3896" formatCode="General">
                  <c:v>-2.42262935481231E-4</c:v>
                </c:pt>
                <c:pt idx="3897" formatCode="General">
                  <c:v>-2.2959561958685001E-4</c:v>
                </c:pt>
                <c:pt idx="3898" formatCode="General">
                  <c:v>-2.2592157995475099E-4</c:v>
                </c:pt>
                <c:pt idx="3899" formatCode="General">
                  <c:v>-2.52693249668575E-4</c:v>
                </c:pt>
                <c:pt idx="3900" formatCode="General">
                  <c:v>-2.4323740435784399E-4</c:v>
                </c:pt>
                <c:pt idx="3901" formatCode="General">
                  <c:v>-2.2056819824517801E-4</c:v>
                </c:pt>
                <c:pt idx="3902" formatCode="General">
                  <c:v>-2.37756401677289E-4</c:v>
                </c:pt>
                <c:pt idx="3903" formatCode="General">
                  <c:v>-2.3065302131609601E-4</c:v>
                </c:pt>
                <c:pt idx="3904" formatCode="General">
                  <c:v>-2.4323401107573399E-4</c:v>
                </c:pt>
                <c:pt idx="3905" formatCode="General">
                  <c:v>-2.2983772597160701E-4</c:v>
                </c:pt>
                <c:pt idx="3906" formatCode="General">
                  <c:v>-2.39680418123595E-4</c:v>
                </c:pt>
                <c:pt idx="3907" formatCode="General">
                  <c:v>-2.4291226940599599E-4</c:v>
                </c:pt>
                <c:pt idx="3908" formatCode="General">
                  <c:v>-2.38023690408489E-4</c:v>
                </c:pt>
                <c:pt idx="3909" formatCode="General">
                  <c:v>-2.1686846674857699E-4</c:v>
                </c:pt>
                <c:pt idx="3910" formatCode="General">
                  <c:v>-2.2465181535224701E-4</c:v>
                </c:pt>
                <c:pt idx="3911" formatCode="General">
                  <c:v>-2.32005804895323E-4</c:v>
                </c:pt>
                <c:pt idx="3912" formatCode="General">
                  <c:v>-2.42798306074993E-4</c:v>
                </c:pt>
                <c:pt idx="3913" formatCode="General">
                  <c:v>-2.36986831173709E-4</c:v>
                </c:pt>
                <c:pt idx="3914" formatCode="General">
                  <c:v>-2.3320621048723901E-4</c:v>
                </c:pt>
                <c:pt idx="3915" formatCode="General">
                  <c:v>-2.48047443449036E-4</c:v>
                </c:pt>
                <c:pt idx="3916" formatCode="General">
                  <c:v>-2.1987046079943701E-4</c:v>
                </c:pt>
                <c:pt idx="3917" formatCode="General">
                  <c:v>-2.4670037474175502E-4</c:v>
                </c:pt>
                <c:pt idx="3918" formatCode="General">
                  <c:v>-2.26355318914432E-4</c:v>
                </c:pt>
                <c:pt idx="3919" formatCode="General">
                  <c:v>-2.2619080984929001E-4</c:v>
                </c:pt>
                <c:pt idx="3920" formatCode="General">
                  <c:v>-2.3831276512613499E-4</c:v>
                </c:pt>
                <c:pt idx="3921" formatCode="General">
                  <c:v>-2.2832196871927E-4</c:v>
                </c:pt>
                <c:pt idx="3922" formatCode="General">
                  <c:v>-2.5314949091566298E-4</c:v>
                </c:pt>
                <c:pt idx="3923" formatCode="General">
                  <c:v>-2.3315633342574899E-4</c:v>
                </c:pt>
                <c:pt idx="3924" formatCode="General">
                  <c:v>-2.4784810512371399E-4</c:v>
                </c:pt>
                <c:pt idx="3925" formatCode="General">
                  <c:v>-2.3096916256152501E-4</c:v>
                </c:pt>
                <c:pt idx="3926" formatCode="General">
                  <c:v>-2.36784173160372E-4</c:v>
                </c:pt>
                <c:pt idx="3927" formatCode="General">
                  <c:v>-2.3005362204909699E-4</c:v>
                </c:pt>
                <c:pt idx="3928" formatCode="General">
                  <c:v>-2.33686898878286E-4</c:v>
                </c:pt>
                <c:pt idx="3929" formatCode="General">
                  <c:v>-2.410992297161E-4</c:v>
                </c:pt>
                <c:pt idx="3930" formatCode="General">
                  <c:v>-2.28002538530005E-4</c:v>
                </c:pt>
                <c:pt idx="3931" formatCode="General">
                  <c:v>-2.3684854719973101E-4</c:v>
                </c:pt>
                <c:pt idx="3932" formatCode="General">
                  <c:v>-2.1935794765814599E-4</c:v>
                </c:pt>
                <c:pt idx="3933" formatCode="General">
                  <c:v>-2.30240936587291E-4</c:v>
                </c:pt>
                <c:pt idx="3934" formatCode="General">
                  <c:v>-2.5542656960860199E-4</c:v>
                </c:pt>
                <c:pt idx="3935" formatCode="General">
                  <c:v>-2.3836145726726E-4</c:v>
                </c:pt>
                <c:pt idx="3936" formatCode="General">
                  <c:v>-2.19345237261495E-4</c:v>
                </c:pt>
                <c:pt idx="3937" formatCode="General">
                  <c:v>-2.2041302246884599E-4</c:v>
                </c:pt>
                <c:pt idx="3938" formatCode="General">
                  <c:v>-2.2903252685890901E-4</c:v>
                </c:pt>
                <c:pt idx="3939" formatCode="General">
                  <c:v>-2.4253914408501199E-4</c:v>
                </c:pt>
                <c:pt idx="3940" formatCode="General">
                  <c:v>-2.16062289180909E-4</c:v>
                </c:pt>
                <c:pt idx="3941" formatCode="General">
                  <c:v>-2.22365921382696E-4</c:v>
                </c:pt>
                <c:pt idx="3942" formatCode="General">
                  <c:v>-2.4037080602468301E-4</c:v>
                </c:pt>
                <c:pt idx="3943" formatCode="General">
                  <c:v>-2.39352887690966E-4</c:v>
                </c:pt>
                <c:pt idx="3944" formatCode="General">
                  <c:v>-2.2053434447075399E-4</c:v>
                </c:pt>
                <c:pt idx="3945" formatCode="General">
                  <c:v>-2.22315532600395E-4</c:v>
                </c:pt>
                <c:pt idx="3946" formatCode="General">
                  <c:v>-2.2731822018041099E-4</c:v>
                </c:pt>
                <c:pt idx="3947" formatCode="General">
                  <c:v>-2.4688260106225799E-4</c:v>
                </c:pt>
                <c:pt idx="3948" formatCode="General">
                  <c:v>-2.3000122798602399E-4</c:v>
                </c:pt>
                <c:pt idx="3949" formatCode="General">
                  <c:v>-2.3350320256929801E-4</c:v>
                </c:pt>
                <c:pt idx="3950" formatCode="General">
                  <c:v>-2.39731883984155E-4</c:v>
                </c:pt>
                <c:pt idx="3951" formatCode="General">
                  <c:v>-2.3020447227315501E-4</c:v>
                </c:pt>
                <c:pt idx="3952" formatCode="General">
                  <c:v>-2.2975228200858199E-4</c:v>
                </c:pt>
                <c:pt idx="3953" formatCode="General">
                  <c:v>-2.2824936359974699E-4</c:v>
                </c:pt>
                <c:pt idx="3954" formatCode="General">
                  <c:v>-2.34215865837397E-4</c:v>
                </c:pt>
                <c:pt idx="3955" formatCode="General">
                  <c:v>-2.34834868976403E-4</c:v>
                </c:pt>
                <c:pt idx="3956" formatCode="General">
                  <c:v>-2.2240983059458499E-4</c:v>
                </c:pt>
                <c:pt idx="3957" formatCode="General">
                  <c:v>-2.33925307986031E-4</c:v>
                </c:pt>
                <c:pt idx="3958" formatCode="General">
                  <c:v>-2.3934073051540901E-4</c:v>
                </c:pt>
                <c:pt idx="3959" formatCode="General">
                  <c:v>-2.3493843996992499E-4</c:v>
                </c:pt>
                <c:pt idx="3960" formatCode="General">
                  <c:v>-2.3523910426631299E-4</c:v>
                </c:pt>
                <c:pt idx="3961" formatCode="General">
                  <c:v>-2.17626795135027E-4</c:v>
                </c:pt>
                <c:pt idx="3962" formatCode="General">
                  <c:v>-2.34179756450811E-4</c:v>
                </c:pt>
                <c:pt idx="3963" formatCode="General">
                  <c:v>-2.27687737515783E-4</c:v>
                </c:pt>
                <c:pt idx="3964" formatCode="General">
                  <c:v>-2.48710633775739E-4</c:v>
                </c:pt>
                <c:pt idx="3965" formatCode="General">
                  <c:v>-2.3399923869125801E-4</c:v>
                </c:pt>
                <c:pt idx="3966" formatCode="General">
                  <c:v>-2.2641430607011099E-4</c:v>
                </c:pt>
                <c:pt idx="3967" formatCode="General">
                  <c:v>-2.32119179683148E-4</c:v>
                </c:pt>
                <c:pt idx="3968" formatCode="General">
                  <c:v>-2.2280055847603001E-4</c:v>
                </c:pt>
                <c:pt idx="3969" formatCode="General">
                  <c:v>-2.35396475016273E-4</c:v>
                </c:pt>
                <c:pt idx="3970" formatCode="General">
                  <c:v>-2.2970115898936501E-4</c:v>
                </c:pt>
                <c:pt idx="3971" formatCode="General">
                  <c:v>-2.1875035393456799E-4</c:v>
                </c:pt>
                <c:pt idx="3972" formatCode="General">
                  <c:v>-2.1075231523951299E-4</c:v>
                </c:pt>
                <c:pt idx="3973" formatCode="General">
                  <c:v>-2.22777898842339E-4</c:v>
                </c:pt>
                <c:pt idx="3974" formatCode="General">
                  <c:v>-2.1550645112017401E-4</c:v>
                </c:pt>
                <c:pt idx="3975" formatCode="General">
                  <c:v>-2.3354692481198199E-4</c:v>
                </c:pt>
                <c:pt idx="3976" formatCode="General">
                  <c:v>-2.3403560651739301E-4</c:v>
                </c:pt>
                <c:pt idx="3977" formatCode="General">
                  <c:v>-2.4775967061231E-4</c:v>
                </c:pt>
                <c:pt idx="3978" formatCode="General">
                  <c:v>-2.2443077047754401E-4</c:v>
                </c:pt>
                <c:pt idx="3979" formatCode="General">
                  <c:v>-2.2730568790389999E-4</c:v>
                </c:pt>
                <c:pt idx="3980" formatCode="General">
                  <c:v>-2.3483530910453699E-4</c:v>
                </c:pt>
                <c:pt idx="3981" formatCode="General">
                  <c:v>-2.28617588473137E-4</c:v>
                </c:pt>
                <c:pt idx="3982" formatCode="General">
                  <c:v>-2.3869836460846299E-4</c:v>
                </c:pt>
                <c:pt idx="3983" formatCode="General">
                  <c:v>-2.2258468252498299E-4</c:v>
                </c:pt>
                <c:pt idx="3984" formatCode="General">
                  <c:v>-2.26676261970615E-4</c:v>
                </c:pt>
                <c:pt idx="3985" formatCode="General">
                  <c:v>-2.26115968347214E-4</c:v>
                </c:pt>
                <c:pt idx="3986" formatCode="General">
                  <c:v>-2.4209010569956299E-4</c:v>
                </c:pt>
                <c:pt idx="3987" formatCode="General">
                  <c:v>-2.4091124675547601E-4</c:v>
                </c:pt>
                <c:pt idx="3988" formatCode="General">
                  <c:v>-2.32515383890129E-4</c:v>
                </c:pt>
                <c:pt idx="3989" formatCode="General">
                  <c:v>-2.41713053524924E-4</c:v>
                </c:pt>
                <c:pt idx="3990" formatCode="General">
                  <c:v>-2.4438807823370798E-4</c:v>
                </c:pt>
                <c:pt idx="3991" formatCode="General">
                  <c:v>-2.3750830078534299E-4</c:v>
                </c:pt>
                <c:pt idx="3992" formatCode="General">
                  <c:v>-2.4512402404588301E-4</c:v>
                </c:pt>
                <c:pt idx="3993" formatCode="General">
                  <c:v>-2.4230897578664999E-4</c:v>
                </c:pt>
                <c:pt idx="3994" formatCode="General">
                  <c:v>-2.5119349828054701E-4</c:v>
                </c:pt>
                <c:pt idx="3995" formatCode="General">
                  <c:v>-2.3707705919375901E-4</c:v>
                </c:pt>
                <c:pt idx="3996" formatCode="General">
                  <c:v>-2.5637710068905401E-4</c:v>
                </c:pt>
                <c:pt idx="3997" formatCode="General">
                  <c:v>-2.2542367784267301E-4</c:v>
                </c:pt>
                <c:pt idx="3998" formatCode="General">
                  <c:v>-2.1647547721632699E-4</c:v>
                </c:pt>
                <c:pt idx="3999" formatCode="General">
                  <c:v>-2.41109547305536E-4</c:v>
                </c:pt>
                <c:pt idx="4000" formatCode="General">
                  <c:v>-2.2396279087249599E-4</c:v>
                </c:pt>
                <c:pt idx="4001" formatCode="General">
                  <c:v>-2.4206638803511799E-4</c:v>
                </c:pt>
                <c:pt idx="4002" formatCode="General">
                  <c:v>-2.3213635167427E-4</c:v>
                </c:pt>
                <c:pt idx="4003" formatCode="General">
                  <c:v>-2.35597697817093E-4</c:v>
                </c:pt>
                <c:pt idx="4004" formatCode="General">
                  <c:v>-2.39886612489741E-4</c:v>
                </c:pt>
                <c:pt idx="4005" formatCode="General">
                  <c:v>-2.3147692465560899E-4</c:v>
                </c:pt>
                <c:pt idx="4006" formatCode="General">
                  <c:v>-2.4270904183510301E-4</c:v>
                </c:pt>
                <c:pt idx="4007" formatCode="General">
                  <c:v>-2.3354570530278499E-4</c:v>
                </c:pt>
                <c:pt idx="4008" formatCode="General">
                  <c:v>-2.4263302104544999E-4</c:v>
                </c:pt>
                <c:pt idx="4009" formatCode="General">
                  <c:v>-2.2235286288214799E-4</c:v>
                </c:pt>
                <c:pt idx="4010" formatCode="General">
                  <c:v>-2.2628936673283999E-4</c:v>
                </c:pt>
                <c:pt idx="4011" formatCode="General">
                  <c:v>-2.29360882933206E-4</c:v>
                </c:pt>
                <c:pt idx="4012" formatCode="General">
                  <c:v>-2.4606271239350401E-4</c:v>
                </c:pt>
                <c:pt idx="4013" formatCode="General">
                  <c:v>-2.3920924447447801E-4</c:v>
                </c:pt>
                <c:pt idx="4014" formatCode="General">
                  <c:v>-2.5796886611092801E-4</c:v>
                </c:pt>
                <c:pt idx="4015" formatCode="General">
                  <c:v>-2.3639316616232801E-4</c:v>
                </c:pt>
                <c:pt idx="4016" formatCode="General">
                  <c:v>-2.26431769603636E-4</c:v>
                </c:pt>
                <c:pt idx="4017" formatCode="General">
                  <c:v>-2.3635820769078299E-4</c:v>
                </c:pt>
                <c:pt idx="4018" formatCode="General">
                  <c:v>-2.37703307715069E-4</c:v>
                </c:pt>
                <c:pt idx="4019" formatCode="General">
                  <c:v>-2.4692152010766499E-4</c:v>
                </c:pt>
                <c:pt idx="4020" formatCode="General">
                  <c:v>-2.28296076787159E-4</c:v>
                </c:pt>
                <c:pt idx="4021" formatCode="General">
                  <c:v>-2.3752293324239999E-4</c:v>
                </c:pt>
                <c:pt idx="4022" formatCode="General">
                  <c:v>-2.1927738904191E-4</c:v>
                </c:pt>
                <c:pt idx="4023" formatCode="General">
                  <c:v>-2.5425279900727203E-4</c:v>
                </c:pt>
                <c:pt idx="4024" formatCode="General">
                  <c:v>-2.2712567796404599E-4</c:v>
                </c:pt>
                <c:pt idx="4025" formatCode="General">
                  <c:v>-2.2236546909859699E-4</c:v>
                </c:pt>
                <c:pt idx="4026" formatCode="General">
                  <c:v>-2.3444085620944399E-4</c:v>
                </c:pt>
                <c:pt idx="4027" formatCode="General">
                  <c:v>-2.2521257785975099E-4</c:v>
                </c:pt>
                <c:pt idx="4028" formatCode="General">
                  <c:v>-2.24912117776219E-4</c:v>
                </c:pt>
                <c:pt idx="4029" formatCode="General">
                  <c:v>-2.3179974521974001E-4</c:v>
                </c:pt>
                <c:pt idx="4030" formatCode="General">
                  <c:v>-2.2798443130436601E-4</c:v>
                </c:pt>
                <c:pt idx="4031" formatCode="General">
                  <c:v>-2.2658800722075999E-4</c:v>
                </c:pt>
                <c:pt idx="4032" formatCode="General">
                  <c:v>-2.27727941532839E-4</c:v>
                </c:pt>
                <c:pt idx="4033" formatCode="General">
                  <c:v>-2.2453336422493099E-4</c:v>
                </c:pt>
                <c:pt idx="4034" formatCode="General">
                  <c:v>-2.3386563450440701E-4</c:v>
                </c:pt>
                <c:pt idx="4035" formatCode="General">
                  <c:v>-2.3025846102572701E-4</c:v>
                </c:pt>
                <c:pt idx="4036" formatCode="General">
                  <c:v>-2.2770633900059601E-4</c:v>
                </c:pt>
                <c:pt idx="4037" formatCode="General">
                  <c:v>-2.29455376565164E-4</c:v>
                </c:pt>
                <c:pt idx="4038" formatCode="General">
                  <c:v>-2.34879295453189E-4</c:v>
                </c:pt>
                <c:pt idx="4039" formatCode="General">
                  <c:v>-2.13497195944186E-4</c:v>
                </c:pt>
                <c:pt idx="4040" formatCode="General">
                  <c:v>-2.2041619836103701E-4</c:v>
                </c:pt>
                <c:pt idx="4041" formatCode="General">
                  <c:v>-2.4853529377164701E-4</c:v>
                </c:pt>
                <c:pt idx="4042" formatCode="General">
                  <c:v>-2.2584020329834899E-4</c:v>
                </c:pt>
                <c:pt idx="4043" formatCode="General">
                  <c:v>-2.2514553932663901E-4</c:v>
                </c:pt>
                <c:pt idx="4044" formatCode="General">
                  <c:v>-2.33045158392391E-4</c:v>
                </c:pt>
                <c:pt idx="4045" formatCode="General">
                  <c:v>-2.3494112057966299E-4</c:v>
                </c:pt>
                <c:pt idx="4046" formatCode="General">
                  <c:v>-2.3181909324022901E-4</c:v>
                </c:pt>
                <c:pt idx="4047" formatCode="General">
                  <c:v>-2.31748811353453E-4</c:v>
                </c:pt>
                <c:pt idx="4048" formatCode="General">
                  <c:v>-2.3263287880421899E-4</c:v>
                </c:pt>
                <c:pt idx="4049" formatCode="General">
                  <c:v>-2.1843281826401499E-4</c:v>
                </c:pt>
                <c:pt idx="4050" formatCode="General">
                  <c:v>-2.30610176308411E-4</c:v>
                </c:pt>
                <c:pt idx="4051" formatCode="General">
                  <c:v>-2.30768533215031E-4</c:v>
                </c:pt>
                <c:pt idx="4052" formatCode="General">
                  <c:v>-2.1910403585736799E-4</c:v>
                </c:pt>
                <c:pt idx="4053" formatCode="General">
                  <c:v>-2.56259045078147E-4</c:v>
                </c:pt>
                <c:pt idx="4054" formatCode="General">
                  <c:v>-2.32877836971364E-4</c:v>
                </c:pt>
                <c:pt idx="4055" formatCode="General">
                  <c:v>-2.28595447549937E-4</c:v>
                </c:pt>
                <c:pt idx="4056" formatCode="General">
                  <c:v>-2.3094895176056901E-4</c:v>
                </c:pt>
                <c:pt idx="4057" formatCode="General">
                  <c:v>-2.30392175350073E-4</c:v>
                </c:pt>
                <c:pt idx="4058" formatCode="General">
                  <c:v>-2.2781703338734199E-4</c:v>
                </c:pt>
                <c:pt idx="4059" formatCode="General">
                  <c:v>-2.34692208196006E-4</c:v>
                </c:pt>
                <c:pt idx="4060" formatCode="General">
                  <c:v>-2.2665216212352699E-4</c:v>
                </c:pt>
                <c:pt idx="4061" formatCode="General">
                  <c:v>-2.06964398104946E-4</c:v>
                </c:pt>
                <c:pt idx="4062" formatCode="General">
                  <c:v>-2.33468562303863E-4</c:v>
                </c:pt>
                <c:pt idx="4063" formatCode="General">
                  <c:v>-2.25420825738826E-4</c:v>
                </c:pt>
                <c:pt idx="4064" formatCode="General">
                  <c:v>-2.2817702290199701E-4</c:v>
                </c:pt>
                <c:pt idx="4065" formatCode="General">
                  <c:v>-2.41105551323055E-4</c:v>
                </c:pt>
                <c:pt idx="4066" formatCode="General">
                  <c:v>-2.1942760958185601E-4</c:v>
                </c:pt>
                <c:pt idx="4067" formatCode="General">
                  <c:v>-2.2330606645964E-4</c:v>
                </c:pt>
                <c:pt idx="4068" formatCode="General">
                  <c:v>-2.37161913530445E-4</c:v>
                </c:pt>
                <c:pt idx="4069" formatCode="General">
                  <c:v>-2.3899686891840801E-4</c:v>
                </c:pt>
                <c:pt idx="4070" formatCode="General">
                  <c:v>-2.1860416889718301E-4</c:v>
                </c:pt>
                <c:pt idx="4071" formatCode="General">
                  <c:v>-2.33442104670203E-4</c:v>
                </c:pt>
                <c:pt idx="4072" formatCode="General">
                  <c:v>-2.16309335393687E-4</c:v>
                </c:pt>
                <c:pt idx="4073" formatCode="General">
                  <c:v>-2.3033003342269601E-4</c:v>
                </c:pt>
                <c:pt idx="4074" formatCode="General">
                  <c:v>-2.1205369620807399E-4</c:v>
                </c:pt>
                <c:pt idx="4075" formatCode="General">
                  <c:v>-2.1213821927907101E-4</c:v>
                </c:pt>
                <c:pt idx="4076" formatCode="General">
                  <c:v>-2.28211238854336E-4</c:v>
                </c:pt>
                <c:pt idx="4077" formatCode="General">
                  <c:v>-2.3074958043778999E-4</c:v>
                </c:pt>
                <c:pt idx="4078" formatCode="General">
                  <c:v>-2.2516464499184601E-4</c:v>
                </c:pt>
                <c:pt idx="4079" formatCode="General">
                  <c:v>-2.28273528558095E-4</c:v>
                </c:pt>
                <c:pt idx="4080" formatCode="General">
                  <c:v>-2.19275580755947E-4</c:v>
                </c:pt>
                <c:pt idx="4081" formatCode="General">
                  <c:v>-2.24243474470565E-4</c:v>
                </c:pt>
                <c:pt idx="4082" formatCode="General">
                  <c:v>-2.08005476349781E-4</c:v>
                </c:pt>
                <c:pt idx="4083" formatCode="General">
                  <c:v>-2.2156652245433099E-4</c:v>
                </c:pt>
                <c:pt idx="4084" formatCode="General">
                  <c:v>-2.2275518156184701E-4</c:v>
                </c:pt>
                <c:pt idx="4085" formatCode="General">
                  <c:v>-2.3214188376475601E-4</c:v>
                </c:pt>
                <c:pt idx="4086" formatCode="General">
                  <c:v>-2.2168920950022301E-4</c:v>
                </c:pt>
                <c:pt idx="4087" formatCode="General">
                  <c:v>-2.3878630402572601E-4</c:v>
                </c:pt>
                <c:pt idx="4088" formatCode="General">
                  <c:v>-2.38967666770667E-4</c:v>
                </c:pt>
                <c:pt idx="4089" formatCode="General">
                  <c:v>-2.2551807112064799E-4</c:v>
                </c:pt>
                <c:pt idx="4090" formatCode="General">
                  <c:v>-2.2852557805148099E-4</c:v>
                </c:pt>
                <c:pt idx="4091" formatCode="General">
                  <c:v>-2.2078502396632801E-4</c:v>
                </c:pt>
                <c:pt idx="4092" formatCode="General">
                  <c:v>-2.3268546434802899E-4</c:v>
                </c:pt>
                <c:pt idx="4093" formatCode="General">
                  <c:v>-2.30218325110804E-4</c:v>
                </c:pt>
                <c:pt idx="4094" formatCode="General">
                  <c:v>-2.2663031481816499E-4</c:v>
                </c:pt>
                <c:pt idx="4095" formatCode="General">
                  <c:v>-2.2176566189094501E-4</c:v>
                </c:pt>
                <c:pt idx="4096" formatCode="General">
                  <c:v>-2.3628306005482499E-4</c:v>
                </c:pt>
                <c:pt idx="4097" formatCode="General">
                  <c:v>-2.32709769602521E-4</c:v>
                </c:pt>
                <c:pt idx="4098" formatCode="General">
                  <c:v>-2.34658363371417E-4</c:v>
                </c:pt>
                <c:pt idx="4099" formatCode="General">
                  <c:v>-2.30234136593981E-4</c:v>
                </c:pt>
                <c:pt idx="4100" formatCode="General">
                  <c:v>-2.36384104437768E-4</c:v>
                </c:pt>
                <c:pt idx="4101" formatCode="General">
                  <c:v>-2.33046080265718E-4</c:v>
                </c:pt>
                <c:pt idx="4102" formatCode="General">
                  <c:v>-2.1031517476319901E-4</c:v>
                </c:pt>
                <c:pt idx="4103" formatCode="General">
                  <c:v>-2.31532308212231E-4</c:v>
                </c:pt>
                <c:pt idx="4104" formatCode="General">
                  <c:v>-2.17175470057948E-4</c:v>
                </c:pt>
                <c:pt idx="4105" formatCode="General">
                  <c:v>-2.2717841753752899E-4</c:v>
                </c:pt>
                <c:pt idx="4106" formatCode="General">
                  <c:v>-2.2173796849577599E-4</c:v>
                </c:pt>
                <c:pt idx="4107" formatCode="General">
                  <c:v>-2.1299592900450001E-4</c:v>
                </c:pt>
                <c:pt idx="4108" formatCode="General">
                  <c:v>-2.3087940164026301E-4</c:v>
                </c:pt>
                <c:pt idx="4109" formatCode="General">
                  <c:v>-2.5643129985413398E-4</c:v>
                </c:pt>
                <c:pt idx="4110" formatCode="General">
                  <c:v>-2.3193746494299899E-4</c:v>
                </c:pt>
                <c:pt idx="4111" formatCode="General">
                  <c:v>-2.2495436164438501E-4</c:v>
                </c:pt>
                <c:pt idx="4112" formatCode="General">
                  <c:v>-2.4531035847776201E-4</c:v>
                </c:pt>
                <c:pt idx="4113" formatCode="General">
                  <c:v>-2.30401142989907E-4</c:v>
                </c:pt>
                <c:pt idx="4114" formatCode="General">
                  <c:v>-2.3595762830119399E-4</c:v>
                </c:pt>
                <c:pt idx="4115" formatCode="General">
                  <c:v>-2.30853499045973E-4</c:v>
                </c:pt>
                <c:pt idx="4116" formatCode="General">
                  <c:v>-2.2400839120663199E-4</c:v>
                </c:pt>
                <c:pt idx="4117" formatCode="General">
                  <c:v>-2.2731142345837899E-4</c:v>
                </c:pt>
                <c:pt idx="4118" formatCode="General">
                  <c:v>-2.4310972257292801E-4</c:v>
                </c:pt>
                <c:pt idx="4119" formatCode="General">
                  <c:v>-2.3377029162395901E-4</c:v>
                </c:pt>
                <c:pt idx="4120" formatCode="General">
                  <c:v>-2.2361642654115401E-4</c:v>
                </c:pt>
                <c:pt idx="4121" formatCode="General">
                  <c:v>-2.30399659150737E-4</c:v>
                </c:pt>
                <c:pt idx="4122" formatCode="General">
                  <c:v>-2.3929042634813799E-4</c:v>
                </c:pt>
                <c:pt idx="4123" formatCode="General">
                  <c:v>-2.3134709303718399E-4</c:v>
                </c:pt>
                <c:pt idx="4124" formatCode="General">
                  <c:v>-2.3932823139947301E-4</c:v>
                </c:pt>
                <c:pt idx="4125" formatCode="General">
                  <c:v>-2.2919193897461701E-4</c:v>
                </c:pt>
                <c:pt idx="4126" formatCode="General">
                  <c:v>-2.26266428361988E-4</c:v>
                </c:pt>
                <c:pt idx="4127" formatCode="General">
                  <c:v>-2.3089593419702099E-4</c:v>
                </c:pt>
                <c:pt idx="4128" formatCode="General">
                  <c:v>-2.20950343132853E-4</c:v>
                </c:pt>
                <c:pt idx="4129" formatCode="General">
                  <c:v>-2.4354302554960701E-4</c:v>
                </c:pt>
                <c:pt idx="4130" formatCode="General">
                  <c:v>-2.2454784355092501E-4</c:v>
                </c:pt>
                <c:pt idx="4131" formatCode="General">
                  <c:v>-2.2647189154248299E-4</c:v>
                </c:pt>
                <c:pt idx="4132" formatCode="General">
                  <c:v>-2.3400115761066601E-4</c:v>
                </c:pt>
                <c:pt idx="4133" formatCode="General">
                  <c:v>-2.3254834946295899E-4</c:v>
                </c:pt>
                <c:pt idx="4134" formatCode="General">
                  <c:v>-2.26476900944781E-4</c:v>
                </c:pt>
                <c:pt idx="4135" formatCode="General">
                  <c:v>-2.1543053158637999E-4</c:v>
                </c:pt>
                <c:pt idx="4136" formatCode="General">
                  <c:v>-2.2145219932935499E-4</c:v>
                </c:pt>
                <c:pt idx="4137" formatCode="General">
                  <c:v>-2.2260346638614599E-4</c:v>
                </c:pt>
                <c:pt idx="4138" formatCode="General">
                  <c:v>-2.4290175793033401E-4</c:v>
                </c:pt>
                <c:pt idx="4139" formatCode="General">
                  <c:v>-2.1946113222964599E-4</c:v>
                </c:pt>
                <c:pt idx="4140" formatCode="General">
                  <c:v>-2.15095054812756E-4</c:v>
                </c:pt>
                <c:pt idx="4141" formatCode="General">
                  <c:v>-2.2514501285233999E-4</c:v>
                </c:pt>
                <c:pt idx="4142" formatCode="General">
                  <c:v>-2.2757098009898701E-4</c:v>
                </c:pt>
                <c:pt idx="4143" formatCode="General">
                  <c:v>-2.2665704844406799E-4</c:v>
                </c:pt>
                <c:pt idx="4144" formatCode="General">
                  <c:v>-2.2525996053403399E-4</c:v>
                </c:pt>
                <c:pt idx="4145" formatCode="General">
                  <c:v>-2.3818770960572599E-4</c:v>
                </c:pt>
                <c:pt idx="4146" formatCode="General">
                  <c:v>-2.2477455817298099E-4</c:v>
                </c:pt>
                <c:pt idx="4147" formatCode="General">
                  <c:v>-2.2123038876624001E-4</c:v>
                </c:pt>
                <c:pt idx="4148" formatCode="General">
                  <c:v>-2.2537184155126599E-4</c:v>
                </c:pt>
                <c:pt idx="4149" formatCode="General">
                  <c:v>-2.4001282982207399E-4</c:v>
                </c:pt>
                <c:pt idx="4150" formatCode="General">
                  <c:v>-2.2365352284688301E-4</c:v>
                </c:pt>
                <c:pt idx="4151" formatCode="General">
                  <c:v>-2.43776744389064E-4</c:v>
                </c:pt>
                <c:pt idx="4152" formatCode="General">
                  <c:v>-2.25785852018974E-4</c:v>
                </c:pt>
                <c:pt idx="4153" formatCode="General">
                  <c:v>-2.2507924885677499E-4</c:v>
                </c:pt>
                <c:pt idx="4154" formatCode="General">
                  <c:v>-2.2473579741213499E-4</c:v>
                </c:pt>
                <c:pt idx="4155" formatCode="General">
                  <c:v>-2.3596215074861399E-4</c:v>
                </c:pt>
                <c:pt idx="4156" formatCode="General">
                  <c:v>-2.15224286736832E-4</c:v>
                </c:pt>
                <c:pt idx="4157" formatCode="General">
                  <c:v>-2.33131269161781E-4</c:v>
                </c:pt>
                <c:pt idx="4158" formatCode="General">
                  <c:v>-2.3792775267411301E-4</c:v>
                </c:pt>
                <c:pt idx="4159" formatCode="General">
                  <c:v>-2.2649910337741699E-4</c:v>
                </c:pt>
                <c:pt idx="4160" formatCode="General">
                  <c:v>-2.2751950140804001E-4</c:v>
                </c:pt>
                <c:pt idx="4161" formatCode="General">
                  <c:v>-2.3949904413642301E-4</c:v>
                </c:pt>
                <c:pt idx="4162" formatCode="General">
                  <c:v>-2.32509929726653E-4</c:v>
                </c:pt>
                <c:pt idx="4163" formatCode="General">
                  <c:v>-2.3164584881676001E-4</c:v>
                </c:pt>
                <c:pt idx="4164" formatCode="General">
                  <c:v>-2.31165599064164E-4</c:v>
                </c:pt>
                <c:pt idx="4165" formatCode="General">
                  <c:v>-2.1739293900251201E-4</c:v>
                </c:pt>
                <c:pt idx="4166" formatCode="General">
                  <c:v>-2.3259876211865999E-4</c:v>
                </c:pt>
                <c:pt idx="4167" formatCode="General">
                  <c:v>-2.1295390327828601E-4</c:v>
                </c:pt>
                <c:pt idx="4168" formatCode="General">
                  <c:v>-2.0777471068258001E-4</c:v>
                </c:pt>
                <c:pt idx="4169" formatCode="General">
                  <c:v>-2.2461308085866701E-4</c:v>
                </c:pt>
                <c:pt idx="4170" formatCode="General">
                  <c:v>-2.4104042409138301E-4</c:v>
                </c:pt>
                <c:pt idx="4171" formatCode="General">
                  <c:v>-2.15843859826462E-4</c:v>
                </c:pt>
                <c:pt idx="4172" formatCode="General">
                  <c:v>-2.28854114092002E-4</c:v>
                </c:pt>
                <c:pt idx="4173" formatCode="General">
                  <c:v>-2.22110332245962E-4</c:v>
                </c:pt>
                <c:pt idx="4174" formatCode="General">
                  <c:v>-2.19549913932012E-4</c:v>
                </c:pt>
                <c:pt idx="4175" formatCode="General">
                  <c:v>-2.29837148945229E-4</c:v>
                </c:pt>
                <c:pt idx="4176" formatCode="General">
                  <c:v>-2.32151784041222E-4</c:v>
                </c:pt>
                <c:pt idx="4177" formatCode="General">
                  <c:v>-2.28551025204993E-4</c:v>
                </c:pt>
                <c:pt idx="4178" formatCode="General">
                  <c:v>-2.2613735500393801E-4</c:v>
                </c:pt>
                <c:pt idx="4179" formatCode="General">
                  <c:v>-2.2630822081854101E-4</c:v>
                </c:pt>
                <c:pt idx="4180" formatCode="General">
                  <c:v>-2.3698704679770999E-4</c:v>
                </c:pt>
                <c:pt idx="4181" formatCode="General">
                  <c:v>-2.4399488782361799E-4</c:v>
                </c:pt>
                <c:pt idx="4182" formatCode="General">
                  <c:v>-2.12747914646301E-4</c:v>
                </c:pt>
                <c:pt idx="4183" formatCode="General">
                  <c:v>-2.35372947768485E-4</c:v>
                </c:pt>
                <c:pt idx="4184" formatCode="General">
                  <c:v>-2.2468959280766299E-4</c:v>
                </c:pt>
                <c:pt idx="4185" formatCode="General">
                  <c:v>-2.2691694344762801E-4</c:v>
                </c:pt>
                <c:pt idx="4186" formatCode="General">
                  <c:v>-2.31136106386403E-4</c:v>
                </c:pt>
                <c:pt idx="4187" formatCode="General">
                  <c:v>-2.26514311891736E-4</c:v>
                </c:pt>
                <c:pt idx="4188" formatCode="General">
                  <c:v>-2.16069354792198E-4</c:v>
                </c:pt>
                <c:pt idx="4189" formatCode="General">
                  <c:v>-2.4516739724981499E-4</c:v>
                </c:pt>
                <c:pt idx="4190" formatCode="General">
                  <c:v>-2.3785549221271601E-4</c:v>
                </c:pt>
                <c:pt idx="4191" formatCode="General">
                  <c:v>-2.4003456727588501E-4</c:v>
                </c:pt>
                <c:pt idx="4192" formatCode="General">
                  <c:v>-2.2343705433328399E-4</c:v>
                </c:pt>
                <c:pt idx="4193" formatCode="General">
                  <c:v>-2.3048464549051299E-4</c:v>
                </c:pt>
                <c:pt idx="4194" formatCode="General">
                  <c:v>-2.3039459320496101E-4</c:v>
                </c:pt>
                <c:pt idx="4195" formatCode="General">
                  <c:v>-2.4461275882731902E-4</c:v>
                </c:pt>
                <c:pt idx="4196" formatCode="General">
                  <c:v>-2.3949630487876E-4</c:v>
                </c:pt>
                <c:pt idx="4197" formatCode="General">
                  <c:v>-2.4032135273779101E-4</c:v>
                </c:pt>
                <c:pt idx="4198" formatCode="General">
                  <c:v>-2.44390766207533E-4</c:v>
                </c:pt>
                <c:pt idx="4199" formatCode="General">
                  <c:v>-2.2398213099622001E-4</c:v>
                </c:pt>
                <c:pt idx="4200" formatCode="General">
                  <c:v>-2.2620592143538301E-4</c:v>
                </c:pt>
                <c:pt idx="4201" formatCode="General">
                  <c:v>-2.4315366657698601E-4</c:v>
                </c:pt>
                <c:pt idx="4202" formatCode="General">
                  <c:v>-2.12677779128245E-4</c:v>
                </c:pt>
                <c:pt idx="4203" formatCode="General">
                  <c:v>-2.2484493876644401E-4</c:v>
                </c:pt>
                <c:pt idx="4204" formatCode="General">
                  <c:v>-2.2565056143257901E-4</c:v>
                </c:pt>
                <c:pt idx="4205" formatCode="General">
                  <c:v>-2.2135707604555301E-4</c:v>
                </c:pt>
                <c:pt idx="4206" formatCode="General">
                  <c:v>-2.3178418258993901E-4</c:v>
                </c:pt>
                <c:pt idx="4207" formatCode="General">
                  <c:v>-2.2698774946854099E-4</c:v>
                </c:pt>
                <c:pt idx="4208" formatCode="General">
                  <c:v>-2.2189337877961799E-4</c:v>
                </c:pt>
                <c:pt idx="4209" formatCode="General">
                  <c:v>-2.18909326329434E-4</c:v>
                </c:pt>
                <c:pt idx="4210" formatCode="General">
                  <c:v>-2.31005719141964E-4</c:v>
                </c:pt>
                <c:pt idx="4211" formatCode="General">
                  <c:v>-2.4134907717075299E-4</c:v>
                </c:pt>
                <c:pt idx="4212" formatCode="General">
                  <c:v>-2.2938270491285601E-4</c:v>
                </c:pt>
                <c:pt idx="4213" formatCode="General">
                  <c:v>-2.2819656063621999E-4</c:v>
                </c:pt>
                <c:pt idx="4214" formatCode="General">
                  <c:v>-2.2597047244114901E-4</c:v>
                </c:pt>
                <c:pt idx="4215" formatCode="General">
                  <c:v>-2.2257718443204901E-4</c:v>
                </c:pt>
                <c:pt idx="4216" formatCode="General">
                  <c:v>-2.1869080390245899E-4</c:v>
                </c:pt>
                <c:pt idx="4217" formatCode="General">
                  <c:v>-2.19303947180554E-4</c:v>
                </c:pt>
                <c:pt idx="4218" formatCode="General">
                  <c:v>-2.36129598583162E-4</c:v>
                </c:pt>
                <c:pt idx="4219" formatCode="General">
                  <c:v>-2.3289300157275299E-4</c:v>
                </c:pt>
                <c:pt idx="4220" formatCode="General">
                  <c:v>-2.3228911311490299E-4</c:v>
                </c:pt>
                <c:pt idx="4221" formatCode="General">
                  <c:v>-2.3888658526892699E-4</c:v>
                </c:pt>
                <c:pt idx="4222" formatCode="General">
                  <c:v>-2.31971243443478E-4</c:v>
                </c:pt>
                <c:pt idx="4223" formatCode="General">
                  <c:v>-2.2263799428730099E-4</c:v>
                </c:pt>
                <c:pt idx="4224" formatCode="General">
                  <c:v>-2.1704751672462099E-4</c:v>
                </c:pt>
                <c:pt idx="4225" formatCode="General">
                  <c:v>-2.1864327409044899E-4</c:v>
                </c:pt>
                <c:pt idx="4226" formatCode="General">
                  <c:v>-2.2287288792417799E-4</c:v>
                </c:pt>
                <c:pt idx="4227" formatCode="General">
                  <c:v>-2.1301862579886399E-4</c:v>
                </c:pt>
                <c:pt idx="4228" formatCode="General">
                  <c:v>-2.2688139332973701E-4</c:v>
                </c:pt>
                <c:pt idx="4229" formatCode="General">
                  <c:v>-2.3352662137536499E-4</c:v>
                </c:pt>
                <c:pt idx="4230" formatCode="General">
                  <c:v>-2.4872152628621901E-4</c:v>
                </c:pt>
                <c:pt idx="4231" formatCode="General">
                  <c:v>-2.20269820956178E-4</c:v>
                </c:pt>
                <c:pt idx="4232" formatCode="General">
                  <c:v>-2.30014917664693E-4</c:v>
                </c:pt>
                <c:pt idx="4233" formatCode="General">
                  <c:v>-2.2247888684219101E-4</c:v>
                </c:pt>
                <c:pt idx="4234" formatCode="General">
                  <c:v>-2.2167689555759401E-4</c:v>
                </c:pt>
                <c:pt idx="4235" formatCode="General">
                  <c:v>-2.4475422246182698E-4</c:v>
                </c:pt>
                <c:pt idx="4236" formatCode="General">
                  <c:v>-2.1094034207020101E-4</c:v>
                </c:pt>
                <c:pt idx="4237" formatCode="General">
                  <c:v>-2.3733243942521999E-4</c:v>
                </c:pt>
                <c:pt idx="4238" formatCode="General">
                  <c:v>-2.2020376113360499E-4</c:v>
                </c:pt>
                <c:pt idx="4239" formatCode="General">
                  <c:v>-2.2658564495882101E-4</c:v>
                </c:pt>
                <c:pt idx="4240" formatCode="General">
                  <c:v>-2.25231254834016E-4</c:v>
                </c:pt>
                <c:pt idx="4241" formatCode="General">
                  <c:v>-2.09302986027109E-4</c:v>
                </c:pt>
                <c:pt idx="4242" formatCode="General">
                  <c:v>-2.1430668402866001E-4</c:v>
                </c:pt>
                <c:pt idx="4243" formatCode="General">
                  <c:v>-2.3218096556134999E-4</c:v>
                </c:pt>
                <c:pt idx="4244" formatCode="General">
                  <c:v>-2.1932801063735501E-4</c:v>
                </c:pt>
                <c:pt idx="4245" formatCode="General">
                  <c:v>-2.2780872135863301E-4</c:v>
                </c:pt>
                <c:pt idx="4246" formatCode="General">
                  <c:v>-2.13228160582969E-4</c:v>
                </c:pt>
                <c:pt idx="4247" formatCode="General">
                  <c:v>-2.1450488504669299E-4</c:v>
                </c:pt>
                <c:pt idx="4248" formatCode="General">
                  <c:v>-2.2668055230465301E-4</c:v>
                </c:pt>
                <c:pt idx="4249" formatCode="General">
                  <c:v>-2.14916879494232E-4</c:v>
                </c:pt>
                <c:pt idx="4250" formatCode="General">
                  <c:v>-2.0946453579336801E-4</c:v>
                </c:pt>
                <c:pt idx="4251" formatCode="General">
                  <c:v>-2.0123775078200999E-4</c:v>
                </c:pt>
                <c:pt idx="4252" formatCode="General">
                  <c:v>-2.3416682189022001E-4</c:v>
                </c:pt>
                <c:pt idx="4253" formatCode="General">
                  <c:v>-2.3173990891260101E-4</c:v>
                </c:pt>
                <c:pt idx="4254" formatCode="General">
                  <c:v>-2.2805536084463901E-4</c:v>
                </c:pt>
                <c:pt idx="4255" formatCode="General">
                  <c:v>-2.2835959710480999E-4</c:v>
                </c:pt>
                <c:pt idx="4256" formatCode="General">
                  <c:v>-2.2964247168828E-4</c:v>
                </c:pt>
                <c:pt idx="4257" formatCode="General">
                  <c:v>-2.07241896852565E-4</c:v>
                </c:pt>
                <c:pt idx="4258" formatCode="General">
                  <c:v>-2.3410745328002999E-4</c:v>
                </c:pt>
                <c:pt idx="4259" formatCode="General">
                  <c:v>-2.1476573824532201E-4</c:v>
                </c:pt>
                <c:pt idx="4260" formatCode="General">
                  <c:v>-2.1938705145486799E-4</c:v>
                </c:pt>
                <c:pt idx="4261" formatCode="General">
                  <c:v>-2.4271587871003801E-4</c:v>
                </c:pt>
                <c:pt idx="4262" formatCode="General">
                  <c:v>-2.3517481602805499E-4</c:v>
                </c:pt>
                <c:pt idx="4263" formatCode="General">
                  <c:v>-2.30029394460069E-4</c:v>
                </c:pt>
                <c:pt idx="4264" formatCode="General">
                  <c:v>-2.25693480651041E-4</c:v>
                </c:pt>
                <c:pt idx="4265" formatCode="General">
                  <c:v>-2.3733755552623499E-4</c:v>
                </c:pt>
                <c:pt idx="4266" formatCode="General">
                  <c:v>-2.30248353626718E-4</c:v>
                </c:pt>
                <c:pt idx="4267" formatCode="General">
                  <c:v>-2.2181939376266801E-4</c:v>
                </c:pt>
                <c:pt idx="4268" formatCode="General">
                  <c:v>-2.3220521451250301E-4</c:v>
                </c:pt>
                <c:pt idx="4269" formatCode="General">
                  <c:v>-2.3550859830570199E-4</c:v>
                </c:pt>
                <c:pt idx="4270" formatCode="General">
                  <c:v>-2.3401546149313401E-4</c:v>
                </c:pt>
                <c:pt idx="4271" formatCode="General">
                  <c:v>-2.28725855623522E-4</c:v>
                </c:pt>
                <c:pt idx="4272" formatCode="General">
                  <c:v>-2.2534078443413999E-4</c:v>
                </c:pt>
                <c:pt idx="4273" formatCode="General">
                  <c:v>-2.4149309557801099E-4</c:v>
                </c:pt>
                <c:pt idx="4274" formatCode="General">
                  <c:v>-2.13981232932933E-4</c:v>
                </c:pt>
                <c:pt idx="4275" formatCode="General">
                  <c:v>-2.12576559957695E-4</c:v>
                </c:pt>
                <c:pt idx="4276" formatCode="General">
                  <c:v>-2.30989630501137E-4</c:v>
                </c:pt>
                <c:pt idx="4277" formatCode="General">
                  <c:v>-2.15535956652691E-4</c:v>
                </c:pt>
                <c:pt idx="4278" formatCode="General">
                  <c:v>-2.3358357732937901E-4</c:v>
                </c:pt>
                <c:pt idx="4279" formatCode="General">
                  <c:v>-2.26747522926706E-4</c:v>
                </c:pt>
                <c:pt idx="4280" formatCode="General">
                  <c:v>-2.286650859318E-4</c:v>
                </c:pt>
                <c:pt idx="4281" formatCode="General">
                  <c:v>-2.1024888005325299E-4</c:v>
                </c:pt>
                <c:pt idx="4282" formatCode="General">
                  <c:v>-2.4058917128346499E-4</c:v>
                </c:pt>
                <c:pt idx="4283" formatCode="General">
                  <c:v>-2.2967881126520999E-4</c:v>
                </c:pt>
                <c:pt idx="4284" formatCode="General">
                  <c:v>-2.3846166150912599E-4</c:v>
                </c:pt>
                <c:pt idx="4285" formatCode="General">
                  <c:v>-2.3028078949135101E-4</c:v>
                </c:pt>
                <c:pt idx="4286" formatCode="General">
                  <c:v>-2.28129097589042E-4</c:v>
                </c:pt>
                <c:pt idx="4287" formatCode="General">
                  <c:v>-2.2867313392766899E-4</c:v>
                </c:pt>
                <c:pt idx="4288" formatCode="General">
                  <c:v>-2.1515043283765699E-4</c:v>
                </c:pt>
                <c:pt idx="4289" formatCode="General">
                  <c:v>-2.22197077326055E-4</c:v>
                </c:pt>
                <c:pt idx="4290" formatCode="General">
                  <c:v>-2.21162887251224E-4</c:v>
                </c:pt>
                <c:pt idx="4291" formatCode="General">
                  <c:v>-2.4518494696101098E-4</c:v>
                </c:pt>
                <c:pt idx="4292" formatCode="General">
                  <c:v>-2.2955818904437801E-4</c:v>
                </c:pt>
                <c:pt idx="4293" formatCode="General">
                  <c:v>-1.9886953254229001E-4</c:v>
                </c:pt>
                <c:pt idx="4294" formatCode="General">
                  <c:v>-2.41394772214669E-4</c:v>
                </c:pt>
                <c:pt idx="4295" formatCode="General">
                  <c:v>-2.3304627019343199E-4</c:v>
                </c:pt>
                <c:pt idx="4296" formatCode="General">
                  <c:v>-2.1034968603989701E-4</c:v>
                </c:pt>
                <c:pt idx="4297" formatCode="General">
                  <c:v>-2.3295121261912601E-4</c:v>
                </c:pt>
                <c:pt idx="4298" formatCode="General">
                  <c:v>-2.2431395733527899E-4</c:v>
                </c:pt>
                <c:pt idx="4299" formatCode="General">
                  <c:v>-2.16467650637779E-4</c:v>
                </c:pt>
                <c:pt idx="4300" formatCode="General">
                  <c:v>-2.1861372228789E-4</c:v>
                </c:pt>
                <c:pt idx="4301" formatCode="General">
                  <c:v>-2.2042386032319899E-4</c:v>
                </c:pt>
                <c:pt idx="4302" formatCode="General">
                  <c:v>-2.22078371494436E-4</c:v>
                </c:pt>
                <c:pt idx="4303" formatCode="General">
                  <c:v>-2.2167867357488101E-4</c:v>
                </c:pt>
                <c:pt idx="4304" formatCode="General">
                  <c:v>-2.3864057007304501E-4</c:v>
                </c:pt>
                <c:pt idx="4305" formatCode="General">
                  <c:v>-2.2105105695668399E-4</c:v>
                </c:pt>
                <c:pt idx="4306" formatCode="General">
                  <c:v>-2.1880684726716701E-4</c:v>
                </c:pt>
                <c:pt idx="4307" formatCode="General">
                  <c:v>-2.2207489065398299E-4</c:v>
                </c:pt>
                <c:pt idx="4308" formatCode="General">
                  <c:v>-2.26136619290095E-4</c:v>
                </c:pt>
                <c:pt idx="4309" formatCode="General">
                  <c:v>-2.1619775835836699E-4</c:v>
                </c:pt>
                <c:pt idx="4310" formatCode="General">
                  <c:v>-2.3206832672544199E-4</c:v>
                </c:pt>
                <c:pt idx="4311" formatCode="General">
                  <c:v>-2.0988088679167499E-4</c:v>
                </c:pt>
                <c:pt idx="4312" formatCode="General">
                  <c:v>-2.1181071116372E-4</c:v>
                </c:pt>
                <c:pt idx="4313" formatCode="General">
                  <c:v>-2.3830394684417499E-4</c:v>
                </c:pt>
                <c:pt idx="4314" formatCode="General">
                  <c:v>-2.06387446399394E-4</c:v>
                </c:pt>
                <c:pt idx="4315" formatCode="General">
                  <c:v>-2.26581079241583E-4</c:v>
                </c:pt>
                <c:pt idx="4316" formatCode="General">
                  <c:v>-2.3236425555181101E-4</c:v>
                </c:pt>
                <c:pt idx="4317" formatCode="General">
                  <c:v>-2.0771607134134699E-4</c:v>
                </c:pt>
                <c:pt idx="4318" formatCode="General">
                  <c:v>-2.2915149912711001E-4</c:v>
                </c:pt>
                <c:pt idx="4319" formatCode="General">
                  <c:v>-2.2384442969065801E-4</c:v>
                </c:pt>
                <c:pt idx="4320" formatCode="General">
                  <c:v>-2.2226440898172599E-4</c:v>
                </c:pt>
                <c:pt idx="4321" formatCode="General">
                  <c:v>-2.2222559971848399E-4</c:v>
                </c:pt>
                <c:pt idx="4322" formatCode="General">
                  <c:v>-2.07437713677181E-4</c:v>
                </c:pt>
                <c:pt idx="4323" formatCode="General">
                  <c:v>-2.29855158460534E-4</c:v>
                </c:pt>
                <c:pt idx="4324" formatCode="General">
                  <c:v>-2.08434680418044E-4</c:v>
                </c:pt>
                <c:pt idx="4325" formatCode="General">
                  <c:v>-2.14777280385966E-4</c:v>
                </c:pt>
                <c:pt idx="4326" formatCode="General">
                  <c:v>-2.2703986613676301E-4</c:v>
                </c:pt>
                <c:pt idx="4327" formatCode="General">
                  <c:v>-2.18234034685768E-4</c:v>
                </c:pt>
                <c:pt idx="4328" formatCode="General">
                  <c:v>-2.2363554784542999E-4</c:v>
                </c:pt>
                <c:pt idx="4329" formatCode="General">
                  <c:v>-2.23448093684652E-4</c:v>
                </c:pt>
                <c:pt idx="4330" formatCode="General">
                  <c:v>-2.3892261004355701E-4</c:v>
                </c:pt>
                <c:pt idx="4331" formatCode="General">
                  <c:v>-2.1987187519672199E-4</c:v>
                </c:pt>
                <c:pt idx="4332" formatCode="General">
                  <c:v>-2.3414933913698099E-4</c:v>
                </c:pt>
                <c:pt idx="4333" formatCode="General">
                  <c:v>-2.3217789552154301E-4</c:v>
                </c:pt>
                <c:pt idx="4334" formatCode="General">
                  <c:v>-2.1980100017931901E-4</c:v>
                </c:pt>
                <c:pt idx="4335" formatCode="General">
                  <c:v>-2.1862082760353501E-4</c:v>
                </c:pt>
                <c:pt idx="4336" formatCode="General">
                  <c:v>-2.20261094605378E-4</c:v>
                </c:pt>
                <c:pt idx="4337" formatCode="General">
                  <c:v>-2.3424229610919501E-4</c:v>
                </c:pt>
                <c:pt idx="4338" formatCode="General">
                  <c:v>-2.2036937471994099E-4</c:v>
                </c:pt>
                <c:pt idx="4339" formatCode="General">
                  <c:v>-2.1398680926191201E-4</c:v>
                </c:pt>
                <c:pt idx="4340" formatCode="General">
                  <c:v>-2.15543424875108E-4</c:v>
                </c:pt>
                <c:pt idx="4341" formatCode="General">
                  <c:v>-2.1545884756856801E-4</c:v>
                </c:pt>
                <c:pt idx="4342" formatCode="General">
                  <c:v>-2.3838243810985499E-4</c:v>
                </c:pt>
                <c:pt idx="4343" formatCode="General">
                  <c:v>-2.2552998514715499E-4</c:v>
                </c:pt>
                <c:pt idx="4344" formatCode="General">
                  <c:v>-2.160997626639E-4</c:v>
                </c:pt>
                <c:pt idx="4345" formatCode="General">
                  <c:v>-2.3050541912730699E-4</c:v>
                </c:pt>
                <c:pt idx="4346" formatCode="General">
                  <c:v>-2.1161897745287201E-4</c:v>
                </c:pt>
                <c:pt idx="4347" formatCode="General">
                  <c:v>-2.12334598067786E-4</c:v>
                </c:pt>
                <c:pt idx="4348" formatCode="General">
                  <c:v>-2.0640409532764E-4</c:v>
                </c:pt>
                <c:pt idx="4349" formatCode="General">
                  <c:v>-2.25844046921688E-4</c:v>
                </c:pt>
                <c:pt idx="4350" formatCode="General">
                  <c:v>-2.2523439052799199E-4</c:v>
                </c:pt>
                <c:pt idx="4351" formatCode="General">
                  <c:v>-2.2855973714420199E-4</c:v>
                </c:pt>
                <c:pt idx="4352" formatCode="General">
                  <c:v>-2.28094573151425E-4</c:v>
                </c:pt>
                <c:pt idx="4353" formatCode="General">
                  <c:v>-2.1188082147761099E-4</c:v>
                </c:pt>
                <c:pt idx="4354" formatCode="General">
                  <c:v>-2.1431783395628299E-4</c:v>
                </c:pt>
                <c:pt idx="4355" formatCode="General">
                  <c:v>-2.3251659945155799E-4</c:v>
                </c:pt>
                <c:pt idx="4356" formatCode="General">
                  <c:v>-2.32377962250964E-4</c:v>
                </c:pt>
                <c:pt idx="4357" formatCode="General">
                  <c:v>-2.34118419116618E-4</c:v>
                </c:pt>
                <c:pt idx="4358" formatCode="General">
                  <c:v>-2.11002037187492E-4</c:v>
                </c:pt>
                <c:pt idx="4359" formatCode="General">
                  <c:v>-2.25243599271354E-4</c:v>
                </c:pt>
                <c:pt idx="4360" formatCode="General">
                  <c:v>-2.07676633660377E-4</c:v>
                </c:pt>
                <c:pt idx="4361" formatCode="General">
                  <c:v>-2.2790955820888701E-4</c:v>
                </c:pt>
                <c:pt idx="4362" formatCode="General">
                  <c:v>-2.4412996884692401E-4</c:v>
                </c:pt>
                <c:pt idx="4363" formatCode="General">
                  <c:v>-2.4394518102704299E-4</c:v>
                </c:pt>
                <c:pt idx="4364" formatCode="General">
                  <c:v>-2.2244313277251099E-4</c:v>
                </c:pt>
                <c:pt idx="4365" formatCode="General">
                  <c:v>-2.3669348614738299E-4</c:v>
                </c:pt>
                <c:pt idx="4366" formatCode="General">
                  <c:v>-2.2873098382935299E-4</c:v>
                </c:pt>
                <c:pt idx="4367" formatCode="General">
                  <c:v>-2.28039912673382E-4</c:v>
                </c:pt>
                <c:pt idx="4368" formatCode="General">
                  <c:v>-2.1249848705072E-4</c:v>
                </c:pt>
                <c:pt idx="4369" formatCode="General">
                  <c:v>-2.16912923640095E-4</c:v>
                </c:pt>
                <c:pt idx="4370" formatCode="General">
                  <c:v>-2.24338585040617E-4</c:v>
                </c:pt>
                <c:pt idx="4371" formatCode="General">
                  <c:v>-2.2064647260308301E-4</c:v>
                </c:pt>
                <c:pt idx="4372" formatCode="General">
                  <c:v>-2.2097830496496399E-4</c:v>
                </c:pt>
                <c:pt idx="4373" formatCode="General">
                  <c:v>-2.25686875438662E-4</c:v>
                </c:pt>
                <c:pt idx="4374" formatCode="General">
                  <c:v>-2.21674558432671E-4</c:v>
                </c:pt>
                <c:pt idx="4375" formatCode="General">
                  <c:v>-2.1760001920443899E-4</c:v>
                </c:pt>
                <c:pt idx="4376" formatCode="General">
                  <c:v>-2.3059992401485999E-4</c:v>
                </c:pt>
                <c:pt idx="4377" formatCode="General">
                  <c:v>-2.1190904526409801E-4</c:v>
                </c:pt>
                <c:pt idx="4378" formatCode="General">
                  <c:v>-2.4759675957422897E-4</c:v>
                </c:pt>
                <c:pt idx="4379" formatCode="General">
                  <c:v>-2.2288187769658899E-4</c:v>
                </c:pt>
                <c:pt idx="4380" formatCode="General">
                  <c:v>-2.37106199574662E-4</c:v>
                </c:pt>
                <c:pt idx="4381" formatCode="General">
                  <c:v>-2.2650511064117499E-4</c:v>
                </c:pt>
                <c:pt idx="4382" formatCode="General">
                  <c:v>-2.1871439672866799E-4</c:v>
                </c:pt>
                <c:pt idx="4383" formatCode="General">
                  <c:v>-2.3321913254317999E-4</c:v>
                </c:pt>
                <c:pt idx="4384" formatCode="General">
                  <c:v>-2.19537545194317E-4</c:v>
                </c:pt>
                <c:pt idx="4385" formatCode="General">
                  <c:v>-2.24238711138282E-4</c:v>
                </c:pt>
                <c:pt idx="4386" formatCode="General">
                  <c:v>-2.1982819362364699E-4</c:v>
                </c:pt>
                <c:pt idx="4387" formatCode="General">
                  <c:v>-2.2163155383199201E-4</c:v>
                </c:pt>
                <c:pt idx="4388" formatCode="General">
                  <c:v>-2.30140882081102E-4</c:v>
                </c:pt>
                <c:pt idx="4389" formatCode="General">
                  <c:v>-2.2117811661129499E-4</c:v>
                </c:pt>
                <c:pt idx="4390" formatCode="General">
                  <c:v>-2.22676997957659E-4</c:v>
                </c:pt>
                <c:pt idx="4391" formatCode="General">
                  <c:v>-2.10131408917512E-4</c:v>
                </c:pt>
                <c:pt idx="4392" formatCode="General">
                  <c:v>-2.2707140368492199E-4</c:v>
                </c:pt>
                <c:pt idx="4393" formatCode="General">
                  <c:v>-2.1056077133278699E-4</c:v>
                </c:pt>
                <c:pt idx="4394" formatCode="General">
                  <c:v>-2.22869831983379E-4</c:v>
                </c:pt>
                <c:pt idx="4395" formatCode="General">
                  <c:v>-2.38123472804507E-4</c:v>
                </c:pt>
                <c:pt idx="4396" formatCode="General">
                  <c:v>-2.1147573445537201E-4</c:v>
                </c:pt>
                <c:pt idx="4397" formatCode="General">
                  <c:v>-2.3534401178916401E-4</c:v>
                </c:pt>
                <c:pt idx="4398" formatCode="General">
                  <c:v>-2.27771950030904E-4</c:v>
                </c:pt>
                <c:pt idx="4399" formatCode="General">
                  <c:v>-2.2259833576905401E-4</c:v>
                </c:pt>
                <c:pt idx="4400" formatCode="General">
                  <c:v>-2.4723918635404901E-4</c:v>
                </c:pt>
                <c:pt idx="4401" formatCode="General">
                  <c:v>-2.21443431675504E-4</c:v>
                </c:pt>
                <c:pt idx="4402" formatCode="General">
                  <c:v>-2.3205042424854201E-4</c:v>
                </c:pt>
                <c:pt idx="4403" formatCode="General">
                  <c:v>-2.33304487446694E-4</c:v>
                </c:pt>
                <c:pt idx="4404" formatCode="General">
                  <c:v>-2.3559318576104999E-4</c:v>
                </c:pt>
                <c:pt idx="4405" formatCode="General">
                  <c:v>-2.17033887160207E-4</c:v>
                </c:pt>
                <c:pt idx="4406" formatCode="General">
                  <c:v>-2.27352956079342E-4</c:v>
                </c:pt>
                <c:pt idx="4407" formatCode="General">
                  <c:v>-2.1278881694119999E-4</c:v>
                </c:pt>
                <c:pt idx="4408" formatCode="General">
                  <c:v>-2.1988949598028299E-4</c:v>
                </c:pt>
                <c:pt idx="4409" formatCode="General">
                  <c:v>-2.13258478658889E-4</c:v>
                </c:pt>
                <c:pt idx="4410" formatCode="General">
                  <c:v>-2.3566202083045499E-4</c:v>
                </c:pt>
                <c:pt idx="4411" formatCode="General">
                  <c:v>-2.25426793041663E-4</c:v>
                </c:pt>
                <c:pt idx="4412" formatCode="General">
                  <c:v>-2.4535332444977599E-4</c:v>
                </c:pt>
                <c:pt idx="4413" formatCode="General">
                  <c:v>-2.2544793665144801E-4</c:v>
                </c:pt>
                <c:pt idx="4414" formatCode="General">
                  <c:v>-2.1561116902340001E-4</c:v>
                </c:pt>
                <c:pt idx="4415" formatCode="General">
                  <c:v>-2.2445603679729101E-4</c:v>
                </c:pt>
                <c:pt idx="4416" formatCode="General">
                  <c:v>-2.32766833020099E-4</c:v>
                </c:pt>
                <c:pt idx="4417" formatCode="General">
                  <c:v>-2.24637749339302E-4</c:v>
                </c:pt>
                <c:pt idx="4418" formatCode="General">
                  <c:v>-2.15408677807768E-4</c:v>
                </c:pt>
                <c:pt idx="4419" formatCode="General">
                  <c:v>-2.2394726259856201E-4</c:v>
                </c:pt>
                <c:pt idx="4420" formatCode="General">
                  <c:v>-2.13849363562158E-4</c:v>
                </c:pt>
                <c:pt idx="4421" formatCode="General">
                  <c:v>-2.15111600414773E-4</c:v>
                </c:pt>
                <c:pt idx="4422" formatCode="General">
                  <c:v>-2.2630286029960499E-4</c:v>
                </c:pt>
                <c:pt idx="4423" formatCode="General">
                  <c:v>-2.0468878209621501E-4</c:v>
                </c:pt>
                <c:pt idx="4424" formatCode="General">
                  <c:v>-2.19615315494289E-4</c:v>
                </c:pt>
                <c:pt idx="4425" formatCode="General">
                  <c:v>-2.13145825000971E-4</c:v>
                </c:pt>
                <c:pt idx="4426" formatCode="General">
                  <c:v>-2.09710989497962E-4</c:v>
                </c:pt>
                <c:pt idx="4427" formatCode="General">
                  <c:v>-2.33810774406486E-4</c:v>
                </c:pt>
                <c:pt idx="4428" formatCode="General">
                  <c:v>-2.1085018143607499E-4</c:v>
                </c:pt>
                <c:pt idx="4429" formatCode="General">
                  <c:v>-2.38395608830366E-4</c:v>
                </c:pt>
                <c:pt idx="4430" formatCode="General">
                  <c:v>-2.1979309018494201E-4</c:v>
                </c:pt>
                <c:pt idx="4431" formatCode="General">
                  <c:v>-2.1061627834184E-4</c:v>
                </c:pt>
                <c:pt idx="4432" formatCode="General">
                  <c:v>-2.1459353330575601E-4</c:v>
                </c:pt>
                <c:pt idx="4433" formatCode="General">
                  <c:v>-2.1456530300000701E-4</c:v>
                </c:pt>
                <c:pt idx="4434" formatCode="General">
                  <c:v>-2.1376701027625599E-4</c:v>
                </c:pt>
                <c:pt idx="4435" formatCode="General">
                  <c:v>-2.3926096448178199E-4</c:v>
                </c:pt>
                <c:pt idx="4436" formatCode="General">
                  <c:v>-2.45670196305506E-4</c:v>
                </c:pt>
                <c:pt idx="4437" formatCode="General">
                  <c:v>-2.29678450595098E-4</c:v>
                </c:pt>
                <c:pt idx="4438" formatCode="General">
                  <c:v>-2.1587660202099099E-4</c:v>
                </c:pt>
                <c:pt idx="4439" formatCode="General">
                  <c:v>-2.1878785862135399E-4</c:v>
                </c:pt>
                <c:pt idx="4440" formatCode="General">
                  <c:v>-2.12593129042093E-4</c:v>
                </c:pt>
                <c:pt idx="4441" formatCode="General">
                  <c:v>-2.2897216579348601E-4</c:v>
                </c:pt>
                <c:pt idx="4442" formatCode="General">
                  <c:v>-2.0419959744152999E-4</c:v>
                </c:pt>
                <c:pt idx="4443" formatCode="General">
                  <c:v>-2.20709376212213E-4</c:v>
                </c:pt>
                <c:pt idx="4444" formatCode="General">
                  <c:v>-2.1924443147025799E-4</c:v>
                </c:pt>
                <c:pt idx="4445" formatCode="General">
                  <c:v>-2.2626197703198801E-4</c:v>
                </c:pt>
                <c:pt idx="4446" formatCode="General">
                  <c:v>-2.1927972859929899E-4</c:v>
                </c:pt>
                <c:pt idx="4447" formatCode="General">
                  <c:v>-2.24999340350034E-4</c:v>
                </c:pt>
                <c:pt idx="4448" formatCode="General">
                  <c:v>-2.27263619241071E-4</c:v>
                </c:pt>
                <c:pt idx="4449" formatCode="General">
                  <c:v>-2.33095344487322E-4</c:v>
                </c:pt>
                <c:pt idx="4450" formatCode="General">
                  <c:v>-2.26216834326834E-4</c:v>
                </c:pt>
                <c:pt idx="4451" formatCode="General">
                  <c:v>-2.34744298095696E-4</c:v>
                </c:pt>
                <c:pt idx="4452" formatCode="General">
                  <c:v>-2.0659856455843399E-4</c:v>
                </c:pt>
                <c:pt idx="4453" formatCode="General">
                  <c:v>-2.3160621195523901E-4</c:v>
                </c:pt>
                <c:pt idx="4454" formatCode="General">
                  <c:v>-2.14745014401076E-4</c:v>
                </c:pt>
                <c:pt idx="4455" formatCode="General">
                  <c:v>-2.2224249433674099E-4</c:v>
                </c:pt>
                <c:pt idx="4456" formatCode="General">
                  <c:v>-2.1607106101500099E-4</c:v>
                </c:pt>
                <c:pt idx="4457" formatCode="General">
                  <c:v>-2.2845743279717299E-4</c:v>
                </c:pt>
                <c:pt idx="4458" formatCode="General">
                  <c:v>-2.2572099881136001E-4</c:v>
                </c:pt>
                <c:pt idx="4459" formatCode="General">
                  <c:v>-2.28729758915465E-4</c:v>
                </c:pt>
                <c:pt idx="4460" formatCode="General">
                  <c:v>-2.1924420512768801E-4</c:v>
                </c:pt>
                <c:pt idx="4461" formatCode="General">
                  <c:v>-2.2879891648133801E-4</c:v>
                </c:pt>
                <c:pt idx="4462" formatCode="General">
                  <c:v>-2.10425914614706E-4</c:v>
                </c:pt>
                <c:pt idx="4463" formatCode="General">
                  <c:v>-2.2704202084045501E-4</c:v>
                </c:pt>
                <c:pt idx="4464" formatCode="General">
                  <c:v>-2.1579062781192101E-4</c:v>
                </c:pt>
                <c:pt idx="4465" formatCode="General">
                  <c:v>-2.3562840660957201E-4</c:v>
                </c:pt>
                <c:pt idx="4466" formatCode="General">
                  <c:v>-2.1879856912662701E-4</c:v>
                </c:pt>
                <c:pt idx="4467" formatCode="General">
                  <c:v>-2.0434994951725E-4</c:v>
                </c:pt>
                <c:pt idx="4468" formatCode="General">
                  <c:v>-2.1501166486621301E-4</c:v>
                </c:pt>
                <c:pt idx="4469" formatCode="General">
                  <c:v>-2.3596117516416399E-4</c:v>
                </c:pt>
                <c:pt idx="4470" formatCode="General">
                  <c:v>-2.1751714042441599E-4</c:v>
                </c:pt>
                <c:pt idx="4471" formatCode="General">
                  <c:v>-2.2590087017416801E-4</c:v>
                </c:pt>
                <c:pt idx="4472" formatCode="General">
                  <c:v>-2.1838581278343401E-4</c:v>
                </c:pt>
                <c:pt idx="4473" formatCode="General">
                  <c:v>-2.1896586801996301E-4</c:v>
                </c:pt>
                <c:pt idx="4474" formatCode="General">
                  <c:v>-2.2053026465289401E-4</c:v>
                </c:pt>
                <c:pt idx="4475" formatCode="General">
                  <c:v>-2.1766081516645701E-4</c:v>
                </c:pt>
                <c:pt idx="4476" formatCode="General">
                  <c:v>-2.03274430771231E-4</c:v>
                </c:pt>
                <c:pt idx="4477" formatCode="General">
                  <c:v>-2.2750838041392201E-4</c:v>
                </c:pt>
                <c:pt idx="4478" formatCode="General">
                  <c:v>-2.45300510097831E-4</c:v>
                </c:pt>
                <c:pt idx="4479" formatCode="General">
                  <c:v>-2.2365788386954699E-4</c:v>
                </c:pt>
                <c:pt idx="4480" formatCode="General">
                  <c:v>-2.1919645729083899E-4</c:v>
                </c:pt>
                <c:pt idx="4481" formatCode="General">
                  <c:v>-2.34558287432238E-4</c:v>
                </c:pt>
                <c:pt idx="4482" formatCode="General">
                  <c:v>-2.2320883510351701E-4</c:v>
                </c:pt>
                <c:pt idx="4483" formatCode="General">
                  <c:v>-2.3150102691485601E-4</c:v>
                </c:pt>
                <c:pt idx="4484" formatCode="General">
                  <c:v>-2.3593677100215401E-4</c:v>
                </c:pt>
                <c:pt idx="4485" formatCode="General">
                  <c:v>-2.1680299812524499E-4</c:v>
                </c:pt>
                <c:pt idx="4486" formatCode="General">
                  <c:v>-2.2318794222786999E-4</c:v>
                </c:pt>
                <c:pt idx="4487" formatCode="General">
                  <c:v>-2.1122459618859601E-4</c:v>
                </c:pt>
                <c:pt idx="4488" formatCode="General">
                  <c:v>-2.2998548919991399E-4</c:v>
                </c:pt>
                <c:pt idx="4489" formatCode="General">
                  <c:v>-2.2120696547953101E-4</c:v>
                </c:pt>
                <c:pt idx="4490" formatCode="General">
                  <c:v>-2.1352629990884999E-4</c:v>
                </c:pt>
                <c:pt idx="4491" formatCode="General">
                  <c:v>-2.1393608146244499E-4</c:v>
                </c:pt>
                <c:pt idx="4492" formatCode="General">
                  <c:v>-2.1091127616989499E-4</c:v>
                </c:pt>
                <c:pt idx="4493" formatCode="General">
                  <c:v>-2.26128175921594E-4</c:v>
                </c:pt>
                <c:pt idx="4494" formatCode="General">
                  <c:v>-2.1561727051935399E-4</c:v>
                </c:pt>
                <c:pt idx="4495" formatCode="General">
                  <c:v>-2.23299463985389E-4</c:v>
                </c:pt>
                <c:pt idx="4496" formatCode="General">
                  <c:v>-2.19987255315503E-4</c:v>
                </c:pt>
                <c:pt idx="4497" formatCode="General">
                  <c:v>-2.2583438095725899E-4</c:v>
                </c:pt>
                <c:pt idx="4498" formatCode="General">
                  <c:v>-2.24742645392323E-4</c:v>
                </c:pt>
                <c:pt idx="4499" formatCode="General">
                  <c:v>-2.1750970754889901E-4</c:v>
                </c:pt>
                <c:pt idx="4500" formatCode="General">
                  <c:v>-2.33159262512135E-4</c:v>
                </c:pt>
                <c:pt idx="4501" formatCode="General">
                  <c:v>-2.26452551575842E-4</c:v>
                </c:pt>
                <c:pt idx="4502" formatCode="General">
                  <c:v>-2.1233505608495899E-4</c:v>
                </c:pt>
                <c:pt idx="4503" formatCode="General">
                  <c:v>-2.27750252097434E-4</c:v>
                </c:pt>
                <c:pt idx="4504" formatCode="General">
                  <c:v>-2.24693778554756E-4</c:v>
                </c:pt>
                <c:pt idx="4505" formatCode="General">
                  <c:v>-2.0932110719894801E-4</c:v>
                </c:pt>
                <c:pt idx="4506" formatCode="General">
                  <c:v>-2.2252150065533199E-4</c:v>
                </c:pt>
                <c:pt idx="4507" formatCode="General">
                  <c:v>-2.4828278806937501E-4</c:v>
                </c:pt>
                <c:pt idx="4508" formatCode="General">
                  <c:v>-2.3137821419659101E-4</c:v>
                </c:pt>
                <c:pt idx="4509" formatCode="General">
                  <c:v>-2.21893385485634E-4</c:v>
                </c:pt>
                <c:pt idx="4510" formatCode="General">
                  <c:v>-2.1362528424470099E-4</c:v>
                </c:pt>
                <c:pt idx="4511" formatCode="General">
                  <c:v>-2.3007688123335301E-4</c:v>
                </c:pt>
                <c:pt idx="4512" formatCode="General">
                  <c:v>-2.1780559294949E-4</c:v>
                </c:pt>
                <c:pt idx="4513" formatCode="General">
                  <c:v>-2.1768493035826401E-4</c:v>
                </c:pt>
                <c:pt idx="4514" formatCode="General">
                  <c:v>-2.2605120223367399E-4</c:v>
                </c:pt>
                <c:pt idx="4515" formatCode="General">
                  <c:v>-2.20564669955224E-4</c:v>
                </c:pt>
                <c:pt idx="4516" formatCode="General">
                  <c:v>-2.07050529182254E-4</c:v>
                </c:pt>
                <c:pt idx="4517" formatCode="General">
                  <c:v>-2.2448274646355801E-4</c:v>
                </c:pt>
                <c:pt idx="4518" formatCode="General">
                  <c:v>-2.27929439174447E-4</c:v>
                </c:pt>
                <c:pt idx="4519" formatCode="General">
                  <c:v>-2.23064351279309E-4</c:v>
                </c:pt>
                <c:pt idx="4520" formatCode="General">
                  <c:v>-2.16678143169929E-4</c:v>
                </c:pt>
                <c:pt idx="4521" formatCode="General">
                  <c:v>-2.19590942287608E-4</c:v>
                </c:pt>
                <c:pt idx="4522" formatCode="General">
                  <c:v>-2.33146647406403E-4</c:v>
                </c:pt>
                <c:pt idx="4523" formatCode="General">
                  <c:v>-2.3402821454451901E-4</c:v>
                </c:pt>
                <c:pt idx="4524" formatCode="General">
                  <c:v>-2.2441322592677899E-4</c:v>
                </c:pt>
                <c:pt idx="4525" formatCode="General">
                  <c:v>-2.1896323845172801E-4</c:v>
                </c:pt>
                <c:pt idx="4526" formatCode="General">
                  <c:v>-2.1575635304746599E-4</c:v>
                </c:pt>
                <c:pt idx="4527" formatCode="General">
                  <c:v>-2.1749592189716899E-4</c:v>
                </c:pt>
                <c:pt idx="4528" formatCode="General">
                  <c:v>-2.1963388964783899E-4</c:v>
                </c:pt>
                <c:pt idx="4529" formatCode="General">
                  <c:v>-2.2530479488044999E-4</c:v>
                </c:pt>
                <c:pt idx="4530" formatCode="General">
                  <c:v>-2.07305452582328E-4</c:v>
                </c:pt>
                <c:pt idx="4531" formatCode="General">
                  <c:v>-2.1533066395995501E-4</c:v>
                </c:pt>
                <c:pt idx="4532" formatCode="General">
                  <c:v>-2.2709556740729901E-4</c:v>
                </c:pt>
                <c:pt idx="4533" formatCode="General">
                  <c:v>-2.2155090794976999E-4</c:v>
                </c:pt>
                <c:pt idx="4534" formatCode="General">
                  <c:v>-2.11153294031904E-4</c:v>
                </c:pt>
                <c:pt idx="4535" formatCode="General">
                  <c:v>-2.2350631753995901E-4</c:v>
                </c:pt>
                <c:pt idx="4536" formatCode="General">
                  <c:v>-2.2918905113186101E-4</c:v>
                </c:pt>
                <c:pt idx="4537" formatCode="General">
                  <c:v>-2.27037933080287E-4</c:v>
                </c:pt>
                <c:pt idx="4538" formatCode="General">
                  <c:v>-2.37161583569974E-4</c:v>
                </c:pt>
                <c:pt idx="4539" formatCode="General">
                  <c:v>-2.14596217045693E-4</c:v>
                </c:pt>
                <c:pt idx="4540" formatCode="General">
                  <c:v>-2.1974559592619899E-4</c:v>
                </c:pt>
                <c:pt idx="4541" formatCode="General">
                  <c:v>-2.3323902055842101E-4</c:v>
                </c:pt>
                <c:pt idx="4542" formatCode="General">
                  <c:v>-2.28001030225583E-4</c:v>
                </c:pt>
                <c:pt idx="4543" formatCode="General">
                  <c:v>-2.17696577014694E-4</c:v>
                </c:pt>
                <c:pt idx="4544" formatCode="General">
                  <c:v>-2.19907516332713E-4</c:v>
                </c:pt>
                <c:pt idx="4545" formatCode="General">
                  <c:v>-2.26114122425174E-4</c:v>
                </c:pt>
                <c:pt idx="4546" formatCode="General">
                  <c:v>-2.29398874567459E-4</c:v>
                </c:pt>
                <c:pt idx="4547" formatCode="General">
                  <c:v>-2.2387256185751799E-4</c:v>
                </c:pt>
                <c:pt idx="4548" formatCode="General">
                  <c:v>-2.1894874596917901E-4</c:v>
                </c:pt>
                <c:pt idx="4549" formatCode="General">
                  <c:v>-2.2874235107628099E-4</c:v>
                </c:pt>
                <c:pt idx="4550" formatCode="General">
                  <c:v>-2.29424899658246E-4</c:v>
                </c:pt>
                <c:pt idx="4551" formatCode="General">
                  <c:v>-2.12638106695904E-4</c:v>
                </c:pt>
                <c:pt idx="4552" formatCode="General">
                  <c:v>-2.1371612157437399E-4</c:v>
                </c:pt>
                <c:pt idx="4553" formatCode="General">
                  <c:v>-2.0166117026782599E-4</c:v>
                </c:pt>
                <c:pt idx="4554" formatCode="General">
                  <c:v>-2.2259430399059401E-4</c:v>
                </c:pt>
                <c:pt idx="4555" formatCode="General">
                  <c:v>-2.21607281526258E-4</c:v>
                </c:pt>
                <c:pt idx="4556" formatCode="General">
                  <c:v>-2.2822362404931201E-4</c:v>
                </c:pt>
                <c:pt idx="4557" formatCode="General">
                  <c:v>-2.1670974884635899E-4</c:v>
                </c:pt>
                <c:pt idx="4558" formatCode="General">
                  <c:v>-2.16239376872681E-4</c:v>
                </c:pt>
                <c:pt idx="4559" formatCode="General">
                  <c:v>-2.2005729853284399E-4</c:v>
                </c:pt>
                <c:pt idx="4560" formatCode="General">
                  <c:v>-2.16496805046772E-4</c:v>
                </c:pt>
                <c:pt idx="4561" formatCode="General">
                  <c:v>-2.1676762004948E-4</c:v>
                </c:pt>
                <c:pt idx="4562" formatCode="General">
                  <c:v>-2.0463070393265999E-4</c:v>
                </c:pt>
                <c:pt idx="4563" formatCode="General">
                  <c:v>-2.1860862952015399E-4</c:v>
                </c:pt>
                <c:pt idx="4564" formatCode="General">
                  <c:v>-2.17855506770011E-4</c:v>
                </c:pt>
                <c:pt idx="4565" formatCode="General">
                  <c:v>-2.0954686997759199E-4</c:v>
                </c:pt>
                <c:pt idx="4566" formatCode="General">
                  <c:v>-2.2230137318846101E-4</c:v>
                </c:pt>
                <c:pt idx="4567" formatCode="General">
                  <c:v>-2.14395139749308E-4</c:v>
                </c:pt>
                <c:pt idx="4568" formatCode="General">
                  <c:v>-2.18500514170337E-4</c:v>
                </c:pt>
                <c:pt idx="4569" formatCode="General">
                  <c:v>-2.1154145258631401E-4</c:v>
                </c:pt>
                <c:pt idx="4570" formatCode="General">
                  <c:v>-2.21508486914296E-4</c:v>
                </c:pt>
                <c:pt idx="4571" formatCode="General">
                  <c:v>-2.3236666353317501E-4</c:v>
                </c:pt>
                <c:pt idx="4572" formatCode="General">
                  <c:v>-2.2133216879035699E-4</c:v>
                </c:pt>
                <c:pt idx="4573" formatCode="General">
                  <c:v>-2.14683703284953E-4</c:v>
                </c:pt>
                <c:pt idx="4574" formatCode="General">
                  <c:v>-2.11491774353873E-4</c:v>
                </c:pt>
                <c:pt idx="4575" formatCode="General">
                  <c:v>-2.15605550798905E-4</c:v>
                </c:pt>
                <c:pt idx="4576" formatCode="General">
                  <c:v>-2.1229011052394101E-4</c:v>
                </c:pt>
                <c:pt idx="4577" formatCode="General">
                  <c:v>-2.4584849858024199E-4</c:v>
                </c:pt>
                <c:pt idx="4578" formatCode="General">
                  <c:v>-2.0782891212570799E-4</c:v>
                </c:pt>
                <c:pt idx="4579" formatCode="General">
                  <c:v>-2.2681266838682501E-4</c:v>
                </c:pt>
                <c:pt idx="4580" formatCode="General">
                  <c:v>-2.09594947670218E-4</c:v>
                </c:pt>
                <c:pt idx="4581" formatCode="General">
                  <c:v>-2.1273461466837399E-4</c:v>
                </c:pt>
                <c:pt idx="4582" formatCode="General">
                  <c:v>-2.1833368861110501E-4</c:v>
                </c:pt>
                <c:pt idx="4583" formatCode="General">
                  <c:v>-2.2469310868184199E-4</c:v>
                </c:pt>
                <c:pt idx="4584" formatCode="General">
                  <c:v>-2.246147179062E-4</c:v>
                </c:pt>
                <c:pt idx="4585" formatCode="General">
                  <c:v>-2.1490561923112299E-4</c:v>
                </c:pt>
                <c:pt idx="4586" formatCode="General">
                  <c:v>-2.2299020969518001E-4</c:v>
                </c:pt>
                <c:pt idx="4587" formatCode="General">
                  <c:v>-2.15184273744262E-4</c:v>
                </c:pt>
                <c:pt idx="4588" formatCode="General">
                  <c:v>-2.2461973208901399E-4</c:v>
                </c:pt>
                <c:pt idx="4589" formatCode="General">
                  <c:v>-2.2470625528864401E-4</c:v>
                </c:pt>
                <c:pt idx="4590" formatCode="General">
                  <c:v>-2.2878772821175001E-4</c:v>
                </c:pt>
                <c:pt idx="4591" formatCode="General">
                  <c:v>-2.31684366287343E-4</c:v>
                </c:pt>
                <c:pt idx="4592" formatCode="General">
                  <c:v>-2.18110545441348E-4</c:v>
                </c:pt>
                <c:pt idx="4593" formatCode="General">
                  <c:v>-2.30587096952023E-4</c:v>
                </c:pt>
                <c:pt idx="4594" formatCode="General">
                  <c:v>-2.1501069924804501E-4</c:v>
                </c:pt>
                <c:pt idx="4595" formatCode="General">
                  <c:v>-2.1549179717928401E-4</c:v>
                </c:pt>
                <c:pt idx="4596" formatCode="General">
                  <c:v>-2.1463260792168801E-4</c:v>
                </c:pt>
                <c:pt idx="4597" formatCode="General">
                  <c:v>-2.2292150550537801E-4</c:v>
                </c:pt>
                <c:pt idx="4598" formatCode="General">
                  <c:v>-2.0611932101808299E-4</c:v>
                </c:pt>
                <c:pt idx="4599" formatCode="General">
                  <c:v>-2.12586924085489E-4</c:v>
                </c:pt>
                <c:pt idx="4600" formatCode="General">
                  <c:v>-2.18932862053384E-4</c:v>
                </c:pt>
                <c:pt idx="4601" formatCode="General">
                  <c:v>-2.1726160871674E-4</c:v>
                </c:pt>
                <c:pt idx="4602" formatCode="General">
                  <c:v>-2.2385341885699001E-4</c:v>
                </c:pt>
                <c:pt idx="4603" formatCode="General">
                  <c:v>-2.2442790486448599E-4</c:v>
                </c:pt>
                <c:pt idx="4604" formatCode="General">
                  <c:v>-2.2285265894789099E-4</c:v>
                </c:pt>
                <c:pt idx="4605" formatCode="General">
                  <c:v>-2.2707356242293101E-4</c:v>
                </c:pt>
                <c:pt idx="4606" formatCode="General">
                  <c:v>-2.2021038538063599E-4</c:v>
                </c:pt>
                <c:pt idx="4607" formatCode="General">
                  <c:v>-2.1984215731821001E-4</c:v>
                </c:pt>
                <c:pt idx="4608" formatCode="General">
                  <c:v>-2.1877564811404601E-4</c:v>
                </c:pt>
                <c:pt idx="4609" formatCode="General">
                  <c:v>-2.1618864716803799E-4</c:v>
                </c:pt>
                <c:pt idx="4610" formatCode="General">
                  <c:v>-2.2364581647661201E-4</c:v>
                </c:pt>
                <c:pt idx="4611" formatCode="General">
                  <c:v>-2.1745953667178701E-4</c:v>
                </c:pt>
                <c:pt idx="4612" formatCode="General">
                  <c:v>-2.3199472287127899E-4</c:v>
                </c:pt>
                <c:pt idx="4613" formatCode="General">
                  <c:v>-2.11131218091386E-4</c:v>
                </c:pt>
                <c:pt idx="4614" formatCode="General">
                  <c:v>-2.3223440980313701E-4</c:v>
                </c:pt>
                <c:pt idx="4615" formatCode="General">
                  <c:v>-2.1272861945453099E-4</c:v>
                </c:pt>
                <c:pt idx="4616" formatCode="General">
                  <c:v>-2.2866583123549899E-4</c:v>
                </c:pt>
                <c:pt idx="4617" formatCode="General">
                  <c:v>-2.3038019708380899E-4</c:v>
                </c:pt>
                <c:pt idx="4618" formatCode="General">
                  <c:v>-2.2448267049659401E-4</c:v>
                </c:pt>
                <c:pt idx="4619" formatCode="General">
                  <c:v>-2.24802779888354E-4</c:v>
                </c:pt>
                <c:pt idx="4620" formatCode="General">
                  <c:v>-2.3105625701573901E-4</c:v>
                </c:pt>
                <c:pt idx="4621" formatCode="General">
                  <c:v>-2.10567486743305E-4</c:v>
                </c:pt>
                <c:pt idx="4622" formatCode="General">
                  <c:v>-2.1355378442111501E-4</c:v>
                </c:pt>
                <c:pt idx="4623" formatCode="General">
                  <c:v>-2.2291240312268399E-4</c:v>
                </c:pt>
                <c:pt idx="4624" formatCode="General">
                  <c:v>-2.3682829202790399E-4</c:v>
                </c:pt>
                <c:pt idx="4625" formatCode="General">
                  <c:v>-2.1412448319731999E-4</c:v>
                </c:pt>
                <c:pt idx="4626" formatCode="General">
                  <c:v>-2.2584551270945201E-4</c:v>
                </c:pt>
                <c:pt idx="4627" formatCode="General">
                  <c:v>-2.2866694374239701E-4</c:v>
                </c:pt>
                <c:pt idx="4628" formatCode="General">
                  <c:v>-2.2145608597313299E-4</c:v>
                </c:pt>
                <c:pt idx="4629" formatCode="General">
                  <c:v>-2.2597535131301701E-4</c:v>
                </c:pt>
                <c:pt idx="4630" formatCode="General">
                  <c:v>-2.1352482233010799E-4</c:v>
                </c:pt>
                <c:pt idx="4631" formatCode="General">
                  <c:v>-2.2185016257950601E-4</c:v>
                </c:pt>
                <c:pt idx="4632" formatCode="General">
                  <c:v>-2.3891510876996501E-4</c:v>
                </c:pt>
                <c:pt idx="4633" formatCode="General">
                  <c:v>-2.1308953443873301E-4</c:v>
                </c:pt>
                <c:pt idx="4634" formatCode="General">
                  <c:v>-2.1277041144551301E-4</c:v>
                </c:pt>
                <c:pt idx="4635" formatCode="General">
                  <c:v>-2.2207630603841201E-4</c:v>
                </c:pt>
                <c:pt idx="4636" formatCode="General">
                  <c:v>-2.2680103522857101E-4</c:v>
                </c:pt>
                <c:pt idx="4637" formatCode="General">
                  <c:v>-2.0527125852480701E-4</c:v>
                </c:pt>
                <c:pt idx="4638" formatCode="General">
                  <c:v>-2.3296273958517901E-4</c:v>
                </c:pt>
                <c:pt idx="4639" formatCode="General">
                  <c:v>-2.2619974232058001E-4</c:v>
                </c:pt>
                <c:pt idx="4640" formatCode="General">
                  <c:v>-2.0996830578061401E-4</c:v>
                </c:pt>
                <c:pt idx="4641" formatCode="General">
                  <c:v>-2.32702884491113E-4</c:v>
                </c:pt>
                <c:pt idx="4642" formatCode="General">
                  <c:v>-2.2465935073476701E-4</c:v>
                </c:pt>
                <c:pt idx="4643" formatCode="General">
                  <c:v>-2.0336288299204299E-4</c:v>
                </c:pt>
                <c:pt idx="4644" formatCode="General">
                  <c:v>-2.15448667834118E-4</c:v>
                </c:pt>
                <c:pt idx="4645" formatCode="General">
                  <c:v>-1.9602748064230299E-4</c:v>
                </c:pt>
                <c:pt idx="4646" formatCode="General">
                  <c:v>-2.1405554123495E-4</c:v>
                </c:pt>
                <c:pt idx="4647" formatCode="General">
                  <c:v>-2.0782082218676799E-4</c:v>
                </c:pt>
                <c:pt idx="4648" formatCode="General">
                  <c:v>-2.27263728432101E-4</c:v>
                </c:pt>
                <c:pt idx="4649" formatCode="General">
                  <c:v>-2.24848915295436E-4</c:v>
                </c:pt>
                <c:pt idx="4650" formatCode="General">
                  <c:v>-2.2837619444467401E-4</c:v>
                </c:pt>
                <c:pt idx="4651" formatCode="General">
                  <c:v>-2.1782849673876599E-4</c:v>
                </c:pt>
                <c:pt idx="4652" formatCode="General">
                  <c:v>-2.3492143577212601E-4</c:v>
                </c:pt>
                <c:pt idx="4653" formatCode="General">
                  <c:v>-2.2332445797672499E-4</c:v>
                </c:pt>
                <c:pt idx="4654" formatCode="General">
                  <c:v>-2.18645484356601E-4</c:v>
                </c:pt>
                <c:pt idx="4655" formatCode="General">
                  <c:v>-2.2673642778209399E-4</c:v>
                </c:pt>
                <c:pt idx="4656" formatCode="General">
                  <c:v>-2.2634538163458399E-4</c:v>
                </c:pt>
                <c:pt idx="4657" formatCode="General">
                  <c:v>-2.17532629324501E-4</c:v>
                </c:pt>
                <c:pt idx="4658" formatCode="General">
                  <c:v>-2.29127530324396E-4</c:v>
                </c:pt>
                <c:pt idx="4659" formatCode="General">
                  <c:v>-2.13742514355647E-4</c:v>
                </c:pt>
                <c:pt idx="4660" formatCode="General">
                  <c:v>-2.1917687228509801E-4</c:v>
                </c:pt>
                <c:pt idx="4661" formatCode="General">
                  <c:v>-2.1428264310304799E-4</c:v>
                </c:pt>
                <c:pt idx="4662" formatCode="General">
                  <c:v>-2.0142177223779999E-4</c:v>
                </c:pt>
                <c:pt idx="4663" formatCode="General">
                  <c:v>-2.1513977619861299E-4</c:v>
                </c:pt>
                <c:pt idx="4664" formatCode="General">
                  <c:v>-2.4996779247781202E-4</c:v>
                </c:pt>
                <c:pt idx="4665" formatCode="General">
                  <c:v>-2.16985388545351E-4</c:v>
                </c:pt>
                <c:pt idx="4666" formatCode="General">
                  <c:v>-2.08122802059513E-4</c:v>
                </c:pt>
                <c:pt idx="4667" formatCode="General">
                  <c:v>-2.2589645598226099E-4</c:v>
                </c:pt>
                <c:pt idx="4668" formatCode="General">
                  <c:v>-2.2879247652883401E-4</c:v>
                </c:pt>
                <c:pt idx="4669" formatCode="General">
                  <c:v>-2.2542995882392401E-4</c:v>
                </c:pt>
                <c:pt idx="4670" formatCode="General">
                  <c:v>-2.0498999484846599E-4</c:v>
                </c:pt>
                <c:pt idx="4671" formatCode="General">
                  <c:v>-2.29921341184833E-4</c:v>
                </c:pt>
                <c:pt idx="4672" formatCode="General">
                  <c:v>-2.36490584050152E-4</c:v>
                </c:pt>
                <c:pt idx="4673" formatCode="General">
                  <c:v>-2.36491072807139E-4</c:v>
                </c:pt>
                <c:pt idx="4674" formatCode="General">
                  <c:v>-2.39253676116685E-4</c:v>
                </c:pt>
                <c:pt idx="4675" formatCode="General">
                  <c:v>-2.24999496271218E-4</c:v>
                </c:pt>
                <c:pt idx="4676" formatCode="General">
                  <c:v>-2.00323576325944E-4</c:v>
                </c:pt>
                <c:pt idx="4677" formatCode="General">
                  <c:v>-2.2632319485213899E-4</c:v>
                </c:pt>
                <c:pt idx="4678" formatCode="General">
                  <c:v>-2.2499843608358099E-4</c:v>
                </c:pt>
                <c:pt idx="4679" formatCode="General">
                  <c:v>-2.1170761964208401E-4</c:v>
                </c:pt>
                <c:pt idx="4680" formatCode="General">
                  <c:v>-2.26117433995572E-4</c:v>
                </c:pt>
                <c:pt idx="4681" formatCode="General">
                  <c:v>-2.20470030371068E-4</c:v>
                </c:pt>
                <c:pt idx="4682" formatCode="General">
                  <c:v>-2.13322414800717E-4</c:v>
                </c:pt>
                <c:pt idx="4683" formatCode="General">
                  <c:v>-2.15191240399125E-4</c:v>
                </c:pt>
                <c:pt idx="4684" formatCode="General">
                  <c:v>-2.13669974419219E-4</c:v>
                </c:pt>
                <c:pt idx="4685" formatCode="General">
                  <c:v>-2.16751502304688E-4</c:v>
                </c:pt>
                <c:pt idx="4686" formatCode="General">
                  <c:v>-2.12758089862888E-4</c:v>
                </c:pt>
                <c:pt idx="4687" formatCode="General">
                  <c:v>-2.1051324158753701E-4</c:v>
                </c:pt>
                <c:pt idx="4688" formatCode="General">
                  <c:v>-2.32277133370257E-4</c:v>
                </c:pt>
                <c:pt idx="4689" formatCode="General">
                  <c:v>-2.2356296500096199E-4</c:v>
                </c:pt>
                <c:pt idx="4690" formatCode="General">
                  <c:v>-2.0841600281254599E-4</c:v>
                </c:pt>
                <c:pt idx="4691" formatCode="General">
                  <c:v>-2.17397264040641E-4</c:v>
                </c:pt>
                <c:pt idx="4692" formatCode="General">
                  <c:v>-2.17338650271266E-4</c:v>
                </c:pt>
                <c:pt idx="4693" formatCode="General">
                  <c:v>-2.12327640878432E-4</c:v>
                </c:pt>
                <c:pt idx="4694" formatCode="General">
                  <c:v>-2.2405619426942201E-4</c:v>
                </c:pt>
                <c:pt idx="4695" formatCode="General">
                  <c:v>-2.33413488522131E-4</c:v>
                </c:pt>
                <c:pt idx="4696" formatCode="General">
                  <c:v>-2.13252812951943E-4</c:v>
                </c:pt>
                <c:pt idx="4697" formatCode="General">
                  <c:v>-2.3182558948839501E-4</c:v>
                </c:pt>
                <c:pt idx="4698" formatCode="General">
                  <c:v>-2.1930656291486799E-4</c:v>
                </c:pt>
                <c:pt idx="4699" formatCode="General">
                  <c:v>-2.2069344330694199E-4</c:v>
                </c:pt>
                <c:pt idx="4700" formatCode="General">
                  <c:v>-2.22386898118485E-4</c:v>
                </c:pt>
                <c:pt idx="4701" formatCode="General">
                  <c:v>-2.2578791037317799E-4</c:v>
                </c:pt>
                <c:pt idx="4702" formatCode="General">
                  <c:v>-2.3277843072139101E-4</c:v>
                </c:pt>
                <c:pt idx="4703" formatCode="General">
                  <c:v>-2.0794979261898E-4</c:v>
                </c:pt>
                <c:pt idx="4704" formatCode="General">
                  <c:v>-2.0732400877130201E-4</c:v>
                </c:pt>
                <c:pt idx="4705" formatCode="General">
                  <c:v>-2.2773596842605201E-4</c:v>
                </c:pt>
                <c:pt idx="4706" formatCode="General">
                  <c:v>-2.19523840902187E-4</c:v>
                </c:pt>
                <c:pt idx="4707" formatCode="General">
                  <c:v>-2.4320770279045599E-4</c:v>
                </c:pt>
                <c:pt idx="4708" formatCode="General">
                  <c:v>-2.2323247929861601E-4</c:v>
                </c:pt>
                <c:pt idx="4709" formatCode="General">
                  <c:v>-2.18363890251293E-4</c:v>
                </c:pt>
                <c:pt idx="4710" formatCode="General">
                  <c:v>-2.2111328471756899E-4</c:v>
                </c:pt>
                <c:pt idx="4711" formatCode="General">
                  <c:v>-2.35795491042568E-4</c:v>
                </c:pt>
                <c:pt idx="4712" formatCode="General">
                  <c:v>-2.20324928983986E-4</c:v>
                </c:pt>
                <c:pt idx="4713" formatCode="General">
                  <c:v>-2.05406642529819E-4</c:v>
                </c:pt>
                <c:pt idx="4714" formatCode="General">
                  <c:v>-2.1885424989756701E-4</c:v>
                </c:pt>
                <c:pt idx="4715" formatCode="General">
                  <c:v>-2.15921519121974E-4</c:v>
                </c:pt>
                <c:pt idx="4716" formatCode="General">
                  <c:v>-2.0311658856885401E-4</c:v>
                </c:pt>
                <c:pt idx="4717" formatCode="General">
                  <c:v>-2.2833906855792801E-4</c:v>
                </c:pt>
                <c:pt idx="4718" formatCode="General">
                  <c:v>-2.1267178996647201E-4</c:v>
                </c:pt>
                <c:pt idx="4719" formatCode="General">
                  <c:v>-2.2160100864181801E-4</c:v>
                </c:pt>
                <c:pt idx="4720" formatCode="General">
                  <c:v>-2.2364206585638799E-4</c:v>
                </c:pt>
                <c:pt idx="4721" formatCode="General">
                  <c:v>-2.19004931292187E-4</c:v>
                </c:pt>
                <c:pt idx="4722" formatCode="General">
                  <c:v>-2.1051068024056899E-4</c:v>
                </c:pt>
                <c:pt idx="4723" formatCode="General">
                  <c:v>-2.1072245737522601E-4</c:v>
                </c:pt>
                <c:pt idx="4724" formatCode="General">
                  <c:v>-2.3568999352203599E-4</c:v>
                </c:pt>
                <c:pt idx="4725" formatCode="General">
                  <c:v>-2.1928580990312501E-4</c:v>
                </c:pt>
                <c:pt idx="4726" formatCode="General">
                  <c:v>-2.0924801210665101E-4</c:v>
                </c:pt>
                <c:pt idx="4727" formatCode="General">
                  <c:v>-2.2146540696201401E-4</c:v>
                </c:pt>
                <c:pt idx="4728" formatCode="General">
                  <c:v>-2.0229132511659001E-4</c:v>
                </c:pt>
                <c:pt idx="4729" formatCode="General">
                  <c:v>-2.2177354896219599E-4</c:v>
                </c:pt>
                <c:pt idx="4730" formatCode="General">
                  <c:v>-2.2086301360871801E-4</c:v>
                </c:pt>
                <c:pt idx="4731" formatCode="General">
                  <c:v>-2.3385390154884199E-4</c:v>
                </c:pt>
                <c:pt idx="4732" formatCode="General">
                  <c:v>-2.2020313709642401E-4</c:v>
                </c:pt>
                <c:pt idx="4733" formatCode="General">
                  <c:v>-2.0642775154915599E-4</c:v>
                </c:pt>
                <c:pt idx="4734" formatCode="General">
                  <c:v>-2.22136023365435E-4</c:v>
                </c:pt>
                <c:pt idx="4735" formatCode="General">
                  <c:v>-2.22072688892366E-4</c:v>
                </c:pt>
                <c:pt idx="4736" formatCode="General">
                  <c:v>-2.02099030283864E-4</c:v>
                </c:pt>
                <c:pt idx="4737" formatCode="General">
                  <c:v>-2.2651289987079699E-4</c:v>
                </c:pt>
                <c:pt idx="4738" formatCode="General">
                  <c:v>-2.2102157215367999E-4</c:v>
                </c:pt>
                <c:pt idx="4739" formatCode="General">
                  <c:v>-2.1837484027796501E-4</c:v>
                </c:pt>
                <c:pt idx="4740" formatCode="General">
                  <c:v>-2.10888700196599E-4</c:v>
                </c:pt>
                <c:pt idx="4741" formatCode="General">
                  <c:v>-2.2663147260214701E-4</c:v>
                </c:pt>
                <c:pt idx="4742" formatCode="General">
                  <c:v>-2.2036515028041201E-4</c:v>
                </c:pt>
                <c:pt idx="4743" formatCode="General">
                  <c:v>-2.11879386462531E-4</c:v>
                </c:pt>
                <c:pt idx="4744" formatCode="General">
                  <c:v>-2.2409298523786499E-4</c:v>
                </c:pt>
                <c:pt idx="4745" formatCode="General">
                  <c:v>-2.1179168130225801E-4</c:v>
                </c:pt>
                <c:pt idx="4746" formatCode="General">
                  <c:v>-2.2656231653579099E-4</c:v>
                </c:pt>
                <c:pt idx="4747" formatCode="General">
                  <c:v>-2.1453036398351701E-4</c:v>
                </c:pt>
                <c:pt idx="4748" formatCode="General">
                  <c:v>-2.04599329972432E-4</c:v>
                </c:pt>
                <c:pt idx="4749" formatCode="General">
                  <c:v>-2.3366635125521699E-4</c:v>
                </c:pt>
                <c:pt idx="4750" formatCode="General">
                  <c:v>-1.9976076414469199E-4</c:v>
                </c:pt>
                <c:pt idx="4751" formatCode="General">
                  <c:v>-2.14942305670965E-4</c:v>
                </c:pt>
                <c:pt idx="4752" formatCode="General">
                  <c:v>-2.1148799486884801E-4</c:v>
                </c:pt>
                <c:pt idx="4753" formatCode="General">
                  <c:v>-2.2924630390390899E-4</c:v>
                </c:pt>
                <c:pt idx="4754" formatCode="General">
                  <c:v>-2.3621825857766599E-4</c:v>
                </c:pt>
                <c:pt idx="4755" formatCode="General">
                  <c:v>-2.17265018847605E-4</c:v>
                </c:pt>
                <c:pt idx="4756" formatCode="General">
                  <c:v>-2.4360298711312601E-4</c:v>
                </c:pt>
                <c:pt idx="4757" formatCode="General">
                  <c:v>-2.22399271796953E-4</c:v>
                </c:pt>
                <c:pt idx="4758" formatCode="General">
                  <c:v>-2.3079725575265501E-4</c:v>
                </c:pt>
                <c:pt idx="4759" formatCode="General">
                  <c:v>-2.2410203931134501E-4</c:v>
                </c:pt>
                <c:pt idx="4760" formatCode="General">
                  <c:v>-2.07772997720547E-4</c:v>
                </c:pt>
                <c:pt idx="4761" formatCode="General">
                  <c:v>-2.3174297668312799E-4</c:v>
                </c:pt>
                <c:pt idx="4762" formatCode="General">
                  <c:v>-2.1239832997899601E-4</c:v>
                </c:pt>
                <c:pt idx="4763" formatCode="General">
                  <c:v>-2.15059347810061E-4</c:v>
                </c:pt>
                <c:pt idx="4764" formatCode="General">
                  <c:v>-2.1103870184401499E-4</c:v>
                </c:pt>
                <c:pt idx="4765" formatCode="General">
                  <c:v>-2.2149976624845201E-4</c:v>
                </c:pt>
                <c:pt idx="4766" formatCode="General">
                  <c:v>-2.2110943496152401E-4</c:v>
                </c:pt>
                <c:pt idx="4767" formatCode="General">
                  <c:v>-2.1775474315985301E-4</c:v>
                </c:pt>
                <c:pt idx="4768" formatCode="General">
                  <c:v>-2.1662642896083499E-4</c:v>
                </c:pt>
                <c:pt idx="4769" formatCode="General">
                  <c:v>-2.2191967700463299E-4</c:v>
                </c:pt>
                <c:pt idx="4770" formatCode="General">
                  <c:v>-2.0906441675688E-4</c:v>
                </c:pt>
                <c:pt idx="4771" formatCode="General">
                  <c:v>-2.16115613378153E-4</c:v>
                </c:pt>
                <c:pt idx="4772" formatCode="General">
                  <c:v>-2.2148669321800599E-4</c:v>
                </c:pt>
                <c:pt idx="4773" formatCode="General">
                  <c:v>-2.1911988580269301E-4</c:v>
                </c:pt>
                <c:pt idx="4774" formatCode="General">
                  <c:v>-2.33145063926519E-4</c:v>
                </c:pt>
                <c:pt idx="4775" formatCode="General">
                  <c:v>-2.12210644655203E-4</c:v>
                </c:pt>
                <c:pt idx="4776" formatCode="General">
                  <c:v>-2.0841214473713501E-4</c:v>
                </c:pt>
                <c:pt idx="4777" formatCode="General">
                  <c:v>-2.1447423357226901E-4</c:v>
                </c:pt>
                <c:pt idx="4778" formatCode="General">
                  <c:v>-2.1760610863467199E-4</c:v>
                </c:pt>
                <c:pt idx="4779" formatCode="General">
                  <c:v>-2.0156412753676701E-4</c:v>
                </c:pt>
                <c:pt idx="4780" formatCode="General">
                  <c:v>-2.1923411207195001E-4</c:v>
                </c:pt>
                <c:pt idx="4781" formatCode="General">
                  <c:v>-2.1722646389156199E-4</c:v>
                </c:pt>
                <c:pt idx="4782" formatCode="General">
                  <c:v>-2.07692235177454E-4</c:v>
                </c:pt>
                <c:pt idx="4783" formatCode="General">
                  <c:v>-2.26413043189639E-4</c:v>
                </c:pt>
                <c:pt idx="4784" formatCode="General">
                  <c:v>-2.077631369741E-4</c:v>
                </c:pt>
                <c:pt idx="4785" formatCode="General">
                  <c:v>-2.1601828076518099E-4</c:v>
                </c:pt>
                <c:pt idx="4786" formatCode="General">
                  <c:v>-2.18292232373266E-4</c:v>
                </c:pt>
                <c:pt idx="4787" formatCode="General">
                  <c:v>-2.1728318820440299E-4</c:v>
                </c:pt>
                <c:pt idx="4788" formatCode="General">
                  <c:v>-2.3134011234641501E-4</c:v>
                </c:pt>
                <c:pt idx="4789" formatCode="General">
                  <c:v>-2.10035247164403E-4</c:v>
                </c:pt>
                <c:pt idx="4790" formatCode="General">
                  <c:v>-2.3697464998103499E-4</c:v>
                </c:pt>
                <c:pt idx="4791" formatCode="General">
                  <c:v>-2.08629870827048E-4</c:v>
                </c:pt>
                <c:pt idx="4792" formatCode="General">
                  <c:v>-2.16683177488467E-4</c:v>
                </c:pt>
                <c:pt idx="4793" formatCode="General">
                  <c:v>-2.1845125832202001E-4</c:v>
                </c:pt>
                <c:pt idx="4794" formatCode="General">
                  <c:v>-2.2641070978419799E-4</c:v>
                </c:pt>
                <c:pt idx="4795" formatCode="General">
                  <c:v>-2.18682618064392E-4</c:v>
                </c:pt>
                <c:pt idx="4796" formatCode="General">
                  <c:v>-2.1961062580463101E-4</c:v>
                </c:pt>
                <c:pt idx="4797" formatCode="General">
                  <c:v>-2.0926149544109399E-4</c:v>
                </c:pt>
                <c:pt idx="4798" formatCode="General">
                  <c:v>-2.25228474790256E-4</c:v>
                </c:pt>
                <c:pt idx="4799" formatCode="General">
                  <c:v>-2.2195767091675599E-4</c:v>
                </c:pt>
                <c:pt idx="4800" formatCode="General">
                  <c:v>-2.1905928380326099E-4</c:v>
                </c:pt>
                <c:pt idx="4801" formatCode="General">
                  <c:v>-2.2949811360601201E-4</c:v>
                </c:pt>
                <c:pt idx="4802" formatCode="General">
                  <c:v>-2.1662315495311801E-4</c:v>
                </c:pt>
                <c:pt idx="4803" formatCode="General">
                  <c:v>-2.22118159559336E-4</c:v>
                </c:pt>
                <c:pt idx="4804" formatCode="General">
                  <c:v>-2.2809357240006001E-4</c:v>
                </c:pt>
                <c:pt idx="4805" formatCode="General">
                  <c:v>-2.1265965490177701E-4</c:v>
                </c:pt>
                <c:pt idx="4806" formatCode="General">
                  <c:v>-2.4441857266065603E-4</c:v>
                </c:pt>
                <c:pt idx="4807" formatCode="General">
                  <c:v>-2.25351195552164E-4</c:v>
                </c:pt>
                <c:pt idx="4808" formatCode="General">
                  <c:v>-2.2262199408880701E-4</c:v>
                </c:pt>
                <c:pt idx="4809" formatCode="General">
                  <c:v>-2.2946251768139701E-4</c:v>
                </c:pt>
                <c:pt idx="4810" formatCode="General">
                  <c:v>-2.1513007202548701E-4</c:v>
                </c:pt>
                <c:pt idx="4811" formatCode="General">
                  <c:v>-2.33283529302685E-4</c:v>
                </c:pt>
                <c:pt idx="4812" formatCode="General">
                  <c:v>-2.2937360732985099E-4</c:v>
                </c:pt>
                <c:pt idx="4813" formatCode="General">
                  <c:v>-2.06040742146505E-4</c:v>
                </c:pt>
                <c:pt idx="4814" formatCode="General">
                  <c:v>-2.26936238521197E-4</c:v>
                </c:pt>
                <c:pt idx="4815" formatCode="General">
                  <c:v>-2.15250593327939E-4</c:v>
                </c:pt>
                <c:pt idx="4816" formatCode="General">
                  <c:v>-2.1232249519458399E-4</c:v>
                </c:pt>
                <c:pt idx="4817" formatCode="General">
                  <c:v>-2.3091411404408199E-4</c:v>
                </c:pt>
                <c:pt idx="4818" formatCode="General">
                  <c:v>-2.25144132753907E-4</c:v>
                </c:pt>
                <c:pt idx="4819" formatCode="General">
                  <c:v>-2.1607599537303501E-4</c:v>
                </c:pt>
                <c:pt idx="4820" formatCode="General">
                  <c:v>-2.2084450062513801E-4</c:v>
                </c:pt>
                <c:pt idx="4821" formatCode="General">
                  <c:v>-2.1596732877628399E-4</c:v>
                </c:pt>
                <c:pt idx="4822" formatCode="General">
                  <c:v>-2.1907542118400499E-4</c:v>
                </c:pt>
                <c:pt idx="4823" formatCode="General">
                  <c:v>-2.2294474098011701E-4</c:v>
                </c:pt>
                <c:pt idx="4824" formatCode="General">
                  <c:v>-1.9930599036263101E-4</c:v>
                </c:pt>
                <c:pt idx="4825" formatCode="General">
                  <c:v>-2.2443448524297799E-4</c:v>
                </c:pt>
                <c:pt idx="4826" formatCode="General">
                  <c:v>-2.30478815187626E-4</c:v>
                </c:pt>
                <c:pt idx="4827" formatCode="General">
                  <c:v>-2.2213293410532699E-4</c:v>
                </c:pt>
                <c:pt idx="4828" formatCode="General">
                  <c:v>-2.1281605193684599E-4</c:v>
                </c:pt>
                <c:pt idx="4829" formatCode="General">
                  <c:v>-2.21184070256753E-4</c:v>
                </c:pt>
                <c:pt idx="4830" formatCode="General">
                  <c:v>-2.22263384845095E-4</c:v>
                </c:pt>
                <c:pt idx="4831" formatCode="General">
                  <c:v>-2.2534710339772699E-4</c:v>
                </c:pt>
                <c:pt idx="4832" formatCode="General">
                  <c:v>-2.2256231436077901E-4</c:v>
                </c:pt>
                <c:pt idx="4833" formatCode="General">
                  <c:v>-2.0272986565295499E-4</c:v>
                </c:pt>
                <c:pt idx="4834" formatCode="General">
                  <c:v>-2.1016495429285401E-4</c:v>
                </c:pt>
                <c:pt idx="4835" formatCode="General">
                  <c:v>-2.0661750575876701E-4</c:v>
                </c:pt>
                <c:pt idx="4836" formatCode="General">
                  <c:v>-2.4270661812320101E-4</c:v>
                </c:pt>
                <c:pt idx="4837" formatCode="General">
                  <c:v>-2.15832985668218E-4</c:v>
                </c:pt>
                <c:pt idx="4838" formatCode="General">
                  <c:v>-2.2420704942201401E-4</c:v>
                </c:pt>
                <c:pt idx="4839" formatCode="General">
                  <c:v>-2.1666148457395699E-4</c:v>
                </c:pt>
                <c:pt idx="4840" formatCode="General">
                  <c:v>-2.24405057913214E-4</c:v>
                </c:pt>
                <c:pt idx="4841" formatCode="General">
                  <c:v>-2.22031815700062E-4</c:v>
                </c:pt>
                <c:pt idx="4842" formatCode="General">
                  <c:v>-2.1479140219547401E-4</c:v>
                </c:pt>
                <c:pt idx="4843" formatCode="General">
                  <c:v>-2.1693708289233801E-4</c:v>
                </c:pt>
                <c:pt idx="4844" formatCode="General">
                  <c:v>-2.1138783057271499E-4</c:v>
                </c:pt>
                <c:pt idx="4845" formatCode="General">
                  <c:v>-2.1216503901413201E-4</c:v>
                </c:pt>
                <c:pt idx="4846" formatCode="General">
                  <c:v>-2.2062905236049999E-4</c:v>
                </c:pt>
                <c:pt idx="4847" formatCode="General">
                  <c:v>-2.1815218578480401E-4</c:v>
                </c:pt>
                <c:pt idx="4848" formatCode="General">
                  <c:v>-2.16232396489493E-4</c:v>
                </c:pt>
                <c:pt idx="4849" formatCode="General">
                  <c:v>-2.1683093002208901E-4</c:v>
                </c:pt>
                <c:pt idx="4850" formatCode="General">
                  <c:v>-2.12035570798873E-4</c:v>
                </c:pt>
                <c:pt idx="4851" formatCode="General">
                  <c:v>-2.30649809816734E-4</c:v>
                </c:pt>
                <c:pt idx="4852" formatCode="General">
                  <c:v>-2.0347524107552201E-4</c:v>
                </c:pt>
                <c:pt idx="4853" formatCode="General">
                  <c:v>-2.1974212630925601E-4</c:v>
                </c:pt>
                <c:pt idx="4854" formatCode="General">
                  <c:v>-2.2687367452395399E-4</c:v>
                </c:pt>
                <c:pt idx="4855" formatCode="General">
                  <c:v>-2.28069509438904E-4</c:v>
                </c:pt>
                <c:pt idx="4856" formatCode="General">
                  <c:v>-2.0984787795700499E-4</c:v>
                </c:pt>
                <c:pt idx="4857" formatCode="General">
                  <c:v>-2.2569193346100999E-4</c:v>
                </c:pt>
                <c:pt idx="4858" formatCode="General">
                  <c:v>-2.2185498308759701E-4</c:v>
                </c:pt>
                <c:pt idx="4859" formatCode="General">
                  <c:v>-2.12720696929129E-4</c:v>
                </c:pt>
                <c:pt idx="4860" formatCode="General">
                  <c:v>-2.01237897991732E-4</c:v>
                </c:pt>
                <c:pt idx="4861" formatCode="General">
                  <c:v>-2.2728806706894599E-4</c:v>
                </c:pt>
                <c:pt idx="4862" formatCode="General">
                  <c:v>-2.15583913770104E-4</c:v>
                </c:pt>
                <c:pt idx="4863" formatCode="General">
                  <c:v>-2.1470110835701699E-4</c:v>
                </c:pt>
                <c:pt idx="4864" formatCode="General">
                  <c:v>-2.07110568960628E-4</c:v>
                </c:pt>
                <c:pt idx="4865" formatCode="General">
                  <c:v>-2.10806882508482E-4</c:v>
                </c:pt>
                <c:pt idx="4866" formatCode="General">
                  <c:v>-2.1553581553309E-4</c:v>
                </c:pt>
                <c:pt idx="4867" formatCode="General">
                  <c:v>-2.1371937791661501E-4</c:v>
                </c:pt>
                <c:pt idx="4868" formatCode="General">
                  <c:v>-2.1668294829535901E-4</c:v>
                </c:pt>
                <c:pt idx="4869" formatCode="General">
                  <c:v>-2.0046084325968101E-4</c:v>
                </c:pt>
                <c:pt idx="4870" formatCode="General">
                  <c:v>-2.0767336008689299E-4</c:v>
                </c:pt>
                <c:pt idx="4871" formatCode="General">
                  <c:v>-2.17955150796351E-4</c:v>
                </c:pt>
                <c:pt idx="4872" formatCode="General">
                  <c:v>-2.0659576732719599E-4</c:v>
                </c:pt>
                <c:pt idx="4873" formatCode="General">
                  <c:v>-2.0787735657766001E-4</c:v>
                </c:pt>
                <c:pt idx="4874" formatCode="General">
                  <c:v>-2.0380832849224099E-4</c:v>
                </c:pt>
                <c:pt idx="4875" formatCode="General">
                  <c:v>-2.2020075013198299E-4</c:v>
                </c:pt>
                <c:pt idx="4876" formatCode="General">
                  <c:v>-2.23317027092495E-4</c:v>
                </c:pt>
                <c:pt idx="4877" formatCode="General">
                  <c:v>-2.08586912401932E-4</c:v>
                </c:pt>
                <c:pt idx="4878" formatCode="General">
                  <c:v>-2.2579668469929E-4</c:v>
                </c:pt>
                <c:pt idx="4879" formatCode="General">
                  <c:v>-2.26919581995589E-4</c:v>
                </c:pt>
                <c:pt idx="4880" formatCode="General">
                  <c:v>-2.1797660122679899E-4</c:v>
                </c:pt>
                <c:pt idx="4881" formatCode="General">
                  <c:v>-2.1452761288964699E-4</c:v>
                </c:pt>
                <c:pt idx="4882" formatCode="General">
                  <c:v>-2.0693761576987799E-4</c:v>
                </c:pt>
                <c:pt idx="4883" formatCode="General">
                  <c:v>-2.1513686111972199E-4</c:v>
                </c:pt>
                <c:pt idx="4884" formatCode="General">
                  <c:v>-2.2558772088318501E-4</c:v>
                </c:pt>
                <c:pt idx="4885" formatCode="General">
                  <c:v>-2.1578210823538699E-4</c:v>
                </c:pt>
                <c:pt idx="4886" formatCode="General">
                  <c:v>-2.1333822406815599E-4</c:v>
                </c:pt>
                <c:pt idx="4887" formatCode="General">
                  <c:v>-2.13576851533058E-4</c:v>
                </c:pt>
                <c:pt idx="4888" formatCode="General">
                  <c:v>-2.1311764105776099E-4</c:v>
                </c:pt>
                <c:pt idx="4889" formatCode="General">
                  <c:v>-2.01365032546721E-4</c:v>
                </c:pt>
                <c:pt idx="4890" formatCode="General">
                  <c:v>-2.1166951115300401E-4</c:v>
                </c:pt>
                <c:pt idx="4891" formatCode="General">
                  <c:v>-2.1334436430850301E-4</c:v>
                </c:pt>
                <c:pt idx="4892" formatCode="General">
                  <c:v>-2.0896122629948601E-4</c:v>
                </c:pt>
                <c:pt idx="4893" formatCode="General">
                  <c:v>-2.22157813950471E-4</c:v>
                </c:pt>
                <c:pt idx="4894" formatCode="General">
                  <c:v>-2.1095751999008201E-4</c:v>
                </c:pt>
                <c:pt idx="4895" formatCode="General">
                  <c:v>-2.3810867994989099E-4</c:v>
                </c:pt>
                <c:pt idx="4896" formatCode="General">
                  <c:v>-2.1923898420596899E-4</c:v>
                </c:pt>
                <c:pt idx="4897" formatCode="General">
                  <c:v>-2.3252455871758699E-4</c:v>
                </c:pt>
                <c:pt idx="4898" formatCode="General">
                  <c:v>-2.26256904498855E-4</c:v>
                </c:pt>
                <c:pt idx="4899" formatCode="General">
                  <c:v>-2.25081567804022E-4</c:v>
                </c:pt>
                <c:pt idx="4900" formatCode="General">
                  <c:v>-2.1706545424971199E-4</c:v>
                </c:pt>
                <c:pt idx="4901" formatCode="General">
                  <c:v>-2.1735624105570801E-4</c:v>
                </c:pt>
                <c:pt idx="4902" formatCode="General">
                  <c:v>-2.2935860741868499E-4</c:v>
                </c:pt>
                <c:pt idx="4903" formatCode="General">
                  <c:v>-2.3052908098810599E-4</c:v>
                </c:pt>
                <c:pt idx="4904" formatCode="General">
                  <c:v>-2.3426503320042699E-4</c:v>
                </c:pt>
                <c:pt idx="4905" formatCode="General">
                  <c:v>-2.0747282848392E-4</c:v>
                </c:pt>
                <c:pt idx="4906" formatCode="General">
                  <c:v>-2.22520593312183E-4</c:v>
                </c:pt>
                <c:pt idx="4907" formatCode="General">
                  <c:v>-2.30057867801991E-4</c:v>
                </c:pt>
                <c:pt idx="4908" formatCode="General">
                  <c:v>-2.0801774343960901E-4</c:v>
                </c:pt>
                <c:pt idx="4909" formatCode="General">
                  <c:v>-2.1313655691113399E-4</c:v>
                </c:pt>
                <c:pt idx="4910" formatCode="General">
                  <c:v>-2.23772249787801E-4</c:v>
                </c:pt>
                <c:pt idx="4911" formatCode="General">
                  <c:v>-2.19703461181887E-4</c:v>
                </c:pt>
                <c:pt idx="4912" formatCode="General">
                  <c:v>-2.1501090252047E-4</c:v>
                </c:pt>
                <c:pt idx="4913" formatCode="General">
                  <c:v>-2.1862417063217701E-4</c:v>
                </c:pt>
                <c:pt idx="4914" formatCode="General">
                  <c:v>-2.05724985594946E-4</c:v>
                </c:pt>
                <c:pt idx="4915" formatCode="General">
                  <c:v>-2.1841539327181601E-4</c:v>
                </c:pt>
                <c:pt idx="4916" formatCode="General">
                  <c:v>-2.4139640459379101E-4</c:v>
                </c:pt>
                <c:pt idx="4917" formatCode="General">
                  <c:v>-2.03926893006935E-4</c:v>
                </c:pt>
                <c:pt idx="4918" formatCode="General">
                  <c:v>-2.30580189750363E-4</c:v>
                </c:pt>
                <c:pt idx="4919" formatCode="General">
                  <c:v>-2.1164925181715001E-4</c:v>
                </c:pt>
                <c:pt idx="4920" formatCode="General">
                  <c:v>-2.1901982010292899E-4</c:v>
                </c:pt>
                <c:pt idx="4921" formatCode="General">
                  <c:v>-2.2871585653008001E-4</c:v>
                </c:pt>
                <c:pt idx="4922" formatCode="General">
                  <c:v>-2.05661582043762E-4</c:v>
                </c:pt>
                <c:pt idx="4923" formatCode="General">
                  <c:v>-2.1638304533187701E-4</c:v>
                </c:pt>
                <c:pt idx="4924" formatCode="General">
                  <c:v>-2.2653678389525901E-4</c:v>
                </c:pt>
                <c:pt idx="4925" formatCode="General">
                  <c:v>-2.2146620036055201E-4</c:v>
                </c:pt>
                <c:pt idx="4926" formatCode="General">
                  <c:v>-2.0843620818261001E-4</c:v>
                </c:pt>
                <c:pt idx="4927" formatCode="General">
                  <c:v>-2.14086550692048E-4</c:v>
                </c:pt>
                <c:pt idx="4928" formatCode="General">
                  <c:v>-2.1747357742155199E-4</c:v>
                </c:pt>
                <c:pt idx="4929" formatCode="General">
                  <c:v>-2.1364959430879299E-4</c:v>
                </c:pt>
                <c:pt idx="4930" formatCode="General">
                  <c:v>-2.15044303089701E-4</c:v>
                </c:pt>
                <c:pt idx="4931" formatCode="General">
                  <c:v>-2.2849730138853601E-4</c:v>
                </c:pt>
                <c:pt idx="4932" formatCode="General">
                  <c:v>-2.12971156010813E-4</c:v>
                </c:pt>
                <c:pt idx="4933" formatCode="General">
                  <c:v>-2.24674286703442E-4</c:v>
                </c:pt>
                <c:pt idx="4934" formatCode="General">
                  <c:v>-2.1857284163550301E-4</c:v>
                </c:pt>
                <c:pt idx="4935" formatCode="General">
                  <c:v>-2.33042180285031E-4</c:v>
                </c:pt>
                <c:pt idx="4936" formatCode="General">
                  <c:v>-2.0361803020558101E-4</c:v>
                </c:pt>
                <c:pt idx="4937" formatCode="General">
                  <c:v>-2.21178938702324E-4</c:v>
                </c:pt>
                <c:pt idx="4938" formatCode="General">
                  <c:v>-2.1458151534865699E-4</c:v>
                </c:pt>
                <c:pt idx="4939" formatCode="General">
                  <c:v>-2.0941571316262399E-4</c:v>
                </c:pt>
                <c:pt idx="4940" formatCode="General">
                  <c:v>-2.1151734168379E-4</c:v>
                </c:pt>
                <c:pt idx="4941" formatCode="General">
                  <c:v>-2.2168340969993299E-4</c:v>
                </c:pt>
                <c:pt idx="4942" formatCode="General">
                  <c:v>-2.1636625073504699E-4</c:v>
                </c:pt>
                <c:pt idx="4943" formatCode="General">
                  <c:v>-2.1870012387077399E-4</c:v>
                </c:pt>
                <c:pt idx="4944" formatCode="General">
                  <c:v>-2.0576497795545801E-4</c:v>
                </c:pt>
                <c:pt idx="4945" formatCode="General">
                  <c:v>-2.0766656485885301E-4</c:v>
                </c:pt>
                <c:pt idx="4946" formatCode="General">
                  <c:v>-2.2554411824524399E-4</c:v>
                </c:pt>
                <c:pt idx="4947" formatCode="General">
                  <c:v>-2.18540141544122E-4</c:v>
                </c:pt>
                <c:pt idx="4948" formatCode="General">
                  <c:v>-2.1936134475436601E-4</c:v>
                </c:pt>
                <c:pt idx="4949" formatCode="General">
                  <c:v>-2.1499741494437899E-4</c:v>
                </c:pt>
                <c:pt idx="4950" formatCode="General">
                  <c:v>-2.26630365769107E-4</c:v>
                </c:pt>
                <c:pt idx="4951" formatCode="General">
                  <c:v>-2.2356320802898599E-4</c:v>
                </c:pt>
                <c:pt idx="4952" formatCode="General">
                  <c:v>-2.3374522371081701E-4</c:v>
                </c:pt>
                <c:pt idx="4953" formatCode="General">
                  <c:v>-2.24386435205863E-4</c:v>
                </c:pt>
                <c:pt idx="4954" formatCode="General">
                  <c:v>-2.0757934349412201E-4</c:v>
                </c:pt>
                <c:pt idx="4955" formatCode="General">
                  <c:v>-2.2335242349193901E-4</c:v>
                </c:pt>
                <c:pt idx="4956" formatCode="General">
                  <c:v>-2.1155638992913001E-4</c:v>
                </c:pt>
                <c:pt idx="4957" formatCode="General">
                  <c:v>-2.1556059347404601E-4</c:v>
                </c:pt>
                <c:pt idx="4958" formatCode="General">
                  <c:v>-2.1727250121939801E-4</c:v>
                </c:pt>
                <c:pt idx="4959" formatCode="General">
                  <c:v>-2.2683320702815299E-4</c:v>
                </c:pt>
                <c:pt idx="4960" formatCode="General">
                  <c:v>-2.0566210738704401E-4</c:v>
                </c:pt>
                <c:pt idx="4961" formatCode="General">
                  <c:v>-2.1830508709993801E-4</c:v>
                </c:pt>
                <c:pt idx="4962" formatCode="General">
                  <c:v>-2.1044838476215699E-4</c:v>
                </c:pt>
                <c:pt idx="4963" formatCode="General">
                  <c:v>-2.1444734751380101E-4</c:v>
                </c:pt>
                <c:pt idx="4964" formatCode="General">
                  <c:v>-2.21023406668521E-4</c:v>
                </c:pt>
                <c:pt idx="4965" formatCode="General">
                  <c:v>-2.1597213413782301E-4</c:v>
                </c:pt>
                <c:pt idx="4966" formatCode="General">
                  <c:v>-2.1758462940746999E-4</c:v>
                </c:pt>
                <c:pt idx="4967" formatCode="General">
                  <c:v>-2.1287736653475E-4</c:v>
                </c:pt>
                <c:pt idx="4968" formatCode="General">
                  <c:v>-2.15651983131703E-4</c:v>
                </c:pt>
                <c:pt idx="4969" formatCode="General">
                  <c:v>-2.3396093500309301E-4</c:v>
                </c:pt>
                <c:pt idx="4970" formatCode="General">
                  <c:v>-2.13910276197426E-4</c:v>
                </c:pt>
                <c:pt idx="4971" formatCode="General">
                  <c:v>-2.06473675961321E-4</c:v>
                </c:pt>
                <c:pt idx="4972" formatCode="General">
                  <c:v>-2.02614237072107E-4</c:v>
                </c:pt>
                <c:pt idx="4973" formatCode="General">
                  <c:v>-2.02215269993961E-4</c:v>
                </c:pt>
                <c:pt idx="4974" formatCode="General">
                  <c:v>-2.2769438105131099E-4</c:v>
                </c:pt>
                <c:pt idx="4975" formatCode="General">
                  <c:v>-2.34573033699793E-4</c:v>
                </c:pt>
                <c:pt idx="4976" formatCode="General">
                  <c:v>-2.2623873098611701E-4</c:v>
                </c:pt>
                <c:pt idx="4977" formatCode="General">
                  <c:v>-2.3295416625501101E-4</c:v>
                </c:pt>
                <c:pt idx="4978" formatCode="General">
                  <c:v>-2.18238668609412E-4</c:v>
                </c:pt>
                <c:pt idx="4979" formatCode="General">
                  <c:v>-2.1814693041131701E-4</c:v>
                </c:pt>
                <c:pt idx="4980" formatCode="General">
                  <c:v>-2.1486303159960399E-4</c:v>
                </c:pt>
                <c:pt idx="4981" formatCode="General">
                  <c:v>-2.0608220572746299E-4</c:v>
                </c:pt>
                <c:pt idx="4982" formatCode="General">
                  <c:v>-2.0166303925048899E-4</c:v>
                </c:pt>
                <c:pt idx="4983" formatCode="General">
                  <c:v>-2.03980028350616E-4</c:v>
                </c:pt>
                <c:pt idx="4984" formatCode="General">
                  <c:v>-2.1246797952434299E-4</c:v>
                </c:pt>
                <c:pt idx="4985" formatCode="General">
                  <c:v>-2.1052871079298101E-4</c:v>
                </c:pt>
                <c:pt idx="4986" formatCode="General">
                  <c:v>-2.33971829865032E-4</c:v>
                </c:pt>
                <c:pt idx="4987" formatCode="General">
                  <c:v>-2.0674667208050201E-4</c:v>
                </c:pt>
                <c:pt idx="4988" formatCode="General">
                  <c:v>-2.1375072808541901E-4</c:v>
                </c:pt>
                <c:pt idx="4989" formatCode="General">
                  <c:v>-2.22902793396113E-4</c:v>
                </c:pt>
                <c:pt idx="4990" formatCode="General">
                  <c:v>-2.0814363433770001E-4</c:v>
                </c:pt>
                <c:pt idx="4991" formatCode="General">
                  <c:v>-2.18892995994557E-4</c:v>
                </c:pt>
                <c:pt idx="4992" formatCode="General">
                  <c:v>-2.1844880975457499E-4</c:v>
                </c:pt>
                <c:pt idx="4993" formatCode="General">
                  <c:v>-2.0784677761170799E-4</c:v>
                </c:pt>
                <c:pt idx="4994" formatCode="General">
                  <c:v>-1.9552659209322101E-4</c:v>
                </c:pt>
                <c:pt idx="4995" formatCode="General">
                  <c:v>-2.07140458606896E-4</c:v>
                </c:pt>
                <c:pt idx="4996" formatCode="General">
                  <c:v>-2.12933579212478E-4</c:v>
                </c:pt>
                <c:pt idx="4997" formatCode="General">
                  <c:v>-2.1476627249021599E-4</c:v>
                </c:pt>
                <c:pt idx="4998" formatCode="General">
                  <c:v>-2.3503798266798101E-4</c:v>
                </c:pt>
                <c:pt idx="4999" formatCode="General">
                  <c:v>-2.1999634586062399E-4</c:v>
                </c:pt>
                <c:pt idx="5000" formatCode="General">
                  <c:v>-2.2637754893378701E-4</c:v>
                </c:pt>
                <c:pt idx="5001" formatCode="General">
                  <c:v>-1.98911659946742E-4</c:v>
                </c:pt>
                <c:pt idx="5002" formatCode="General">
                  <c:v>-2.15438239735682E-4</c:v>
                </c:pt>
                <c:pt idx="5003" formatCode="General">
                  <c:v>-2.1807477926664301E-4</c:v>
                </c:pt>
                <c:pt idx="5004" formatCode="General">
                  <c:v>-2.14651814686279E-4</c:v>
                </c:pt>
                <c:pt idx="5005" formatCode="General">
                  <c:v>-2.05006500859608E-4</c:v>
                </c:pt>
                <c:pt idx="5006" formatCode="General">
                  <c:v>-2.1238142693359599E-4</c:v>
                </c:pt>
                <c:pt idx="5007" formatCode="General">
                  <c:v>-2.1261287345135699E-4</c:v>
                </c:pt>
                <c:pt idx="5008" formatCode="General">
                  <c:v>-2.17152913351423E-4</c:v>
                </c:pt>
                <c:pt idx="5009" formatCode="General">
                  <c:v>-2.0253146564060199E-4</c:v>
                </c:pt>
                <c:pt idx="5010" formatCode="General">
                  <c:v>-2.0779505229233101E-4</c:v>
                </c:pt>
                <c:pt idx="5011" formatCode="General">
                  <c:v>-2.21133368843049E-4</c:v>
                </c:pt>
                <c:pt idx="5012" formatCode="General">
                  <c:v>-2.19000104889085E-4</c:v>
                </c:pt>
                <c:pt idx="5013" formatCode="General">
                  <c:v>-2.1506221795724499E-4</c:v>
                </c:pt>
                <c:pt idx="5014" formatCode="General">
                  <c:v>-2.1367123926492799E-4</c:v>
                </c:pt>
                <c:pt idx="5015" formatCode="General">
                  <c:v>-2.1588024862021599E-4</c:v>
                </c:pt>
                <c:pt idx="5016" formatCode="General">
                  <c:v>-2.3245295708645199E-4</c:v>
                </c:pt>
                <c:pt idx="5017" formatCode="General">
                  <c:v>-2.4640998654293399E-4</c:v>
                </c:pt>
                <c:pt idx="5018" formatCode="General">
                  <c:v>-2.1631286781144301E-4</c:v>
                </c:pt>
                <c:pt idx="5019" formatCode="General">
                  <c:v>-2.1215392326771499E-4</c:v>
                </c:pt>
                <c:pt idx="5020" formatCode="General">
                  <c:v>-2.1445980644135701E-4</c:v>
                </c:pt>
                <c:pt idx="5021" formatCode="General">
                  <c:v>-2.0962304594136899E-4</c:v>
                </c:pt>
                <c:pt idx="5022" formatCode="General">
                  <c:v>-2.0877275875973299E-4</c:v>
                </c:pt>
                <c:pt idx="5023" formatCode="General">
                  <c:v>-2.22091042162061E-4</c:v>
                </c:pt>
                <c:pt idx="5024" formatCode="General">
                  <c:v>-2.15306434337261E-4</c:v>
                </c:pt>
                <c:pt idx="5025" formatCode="General">
                  <c:v>-2.1778308818393499E-4</c:v>
                </c:pt>
                <c:pt idx="5026" formatCode="General">
                  <c:v>-2.1100002356952099E-4</c:v>
                </c:pt>
                <c:pt idx="5027" formatCode="General">
                  <c:v>-2.3372256233309701E-4</c:v>
                </c:pt>
                <c:pt idx="5028" formatCode="General">
                  <c:v>-2.1403879639110099E-4</c:v>
                </c:pt>
                <c:pt idx="5029" formatCode="General">
                  <c:v>-1.9443694505870301E-4</c:v>
                </c:pt>
                <c:pt idx="5030" formatCode="General">
                  <c:v>-2.2843374294542401E-4</c:v>
                </c:pt>
                <c:pt idx="5031" formatCode="General">
                  <c:v>-2.2257072498713099E-4</c:v>
                </c:pt>
                <c:pt idx="5032" formatCode="General">
                  <c:v>-2.16351244233406E-4</c:v>
                </c:pt>
                <c:pt idx="5033" formatCode="General">
                  <c:v>-2.25693426258286E-4</c:v>
                </c:pt>
                <c:pt idx="5034" formatCode="General">
                  <c:v>-2.1244034332671999E-4</c:v>
                </c:pt>
                <c:pt idx="5035" formatCode="General">
                  <c:v>-2.1704141438861699E-4</c:v>
                </c:pt>
                <c:pt idx="5036" formatCode="General">
                  <c:v>-2.0513764855369701E-4</c:v>
                </c:pt>
                <c:pt idx="5037" formatCode="General">
                  <c:v>-2.10871394276248E-4</c:v>
                </c:pt>
                <c:pt idx="5038" formatCode="General">
                  <c:v>-2.02824867208053E-4</c:v>
                </c:pt>
                <c:pt idx="5039" formatCode="General">
                  <c:v>-2.1433557632485599E-4</c:v>
                </c:pt>
                <c:pt idx="5040" formatCode="General">
                  <c:v>-2.35614454909022E-4</c:v>
                </c:pt>
                <c:pt idx="5041" formatCode="General">
                  <c:v>-1.99841958428021E-4</c:v>
                </c:pt>
                <c:pt idx="5042" formatCode="General">
                  <c:v>-2.1942751437659799E-4</c:v>
                </c:pt>
                <c:pt idx="5043" formatCode="General">
                  <c:v>-1.9681599221728501E-4</c:v>
                </c:pt>
                <c:pt idx="5044" formatCode="General">
                  <c:v>-2.2303232665511199E-4</c:v>
                </c:pt>
                <c:pt idx="5045" formatCode="General">
                  <c:v>-2.22076745623419E-4</c:v>
                </c:pt>
                <c:pt idx="5046" formatCode="General">
                  <c:v>-2.2873038279790699E-4</c:v>
                </c:pt>
                <c:pt idx="5047" formatCode="General">
                  <c:v>-2.0186621323537199E-4</c:v>
                </c:pt>
                <c:pt idx="5048" formatCode="General">
                  <c:v>-2.5248253925926002E-4</c:v>
                </c:pt>
                <c:pt idx="5049" formatCode="General">
                  <c:v>-2.1756940535458801E-4</c:v>
                </c:pt>
                <c:pt idx="5050" formatCode="General">
                  <c:v>-2.1216588042584299E-4</c:v>
                </c:pt>
                <c:pt idx="5051" formatCode="General">
                  <c:v>-2.1523553526336099E-4</c:v>
                </c:pt>
                <c:pt idx="5052" formatCode="General">
                  <c:v>-2.2177809998299701E-4</c:v>
                </c:pt>
                <c:pt idx="5053" formatCode="General">
                  <c:v>-2.3059452565723701E-4</c:v>
                </c:pt>
                <c:pt idx="5054" formatCode="General">
                  <c:v>-2.0997557253925499E-4</c:v>
                </c:pt>
                <c:pt idx="5055" formatCode="General">
                  <c:v>-2.02601122477935E-4</c:v>
                </c:pt>
                <c:pt idx="5056" formatCode="General">
                  <c:v>-2.1396974656127501E-4</c:v>
                </c:pt>
                <c:pt idx="5057" formatCode="General">
                  <c:v>-2.1026084277034701E-4</c:v>
                </c:pt>
                <c:pt idx="5058" formatCode="General">
                  <c:v>-2.2869786210400199E-4</c:v>
                </c:pt>
                <c:pt idx="5059" formatCode="General">
                  <c:v>-2.05929039066155E-4</c:v>
                </c:pt>
                <c:pt idx="5060" formatCode="General">
                  <c:v>-2.40096803624001E-4</c:v>
                </c:pt>
                <c:pt idx="5061" formatCode="General">
                  <c:v>-2.1898717612579301E-4</c:v>
                </c:pt>
                <c:pt idx="5062" formatCode="General">
                  <c:v>-2.0492306127458E-4</c:v>
                </c:pt>
                <c:pt idx="5063" formatCode="General">
                  <c:v>-1.94980942253997E-4</c:v>
                </c:pt>
                <c:pt idx="5064" formatCode="General">
                  <c:v>-2.1466339642138801E-4</c:v>
                </c:pt>
                <c:pt idx="5065" formatCode="General">
                  <c:v>-2.17147132497995E-4</c:v>
                </c:pt>
                <c:pt idx="5066" formatCode="General">
                  <c:v>-2.1387417753617499E-4</c:v>
                </c:pt>
                <c:pt idx="5067" formatCode="General">
                  <c:v>-2.3703472635276001E-4</c:v>
                </c:pt>
                <c:pt idx="5068" formatCode="General">
                  <c:v>-2.15575254526332E-4</c:v>
                </c:pt>
                <c:pt idx="5069" formatCode="General">
                  <c:v>-1.9644184988376899E-4</c:v>
                </c:pt>
                <c:pt idx="5070" formatCode="General">
                  <c:v>-2.0598062084440901E-4</c:v>
                </c:pt>
                <c:pt idx="5071" formatCode="General">
                  <c:v>-2.2008569863758199E-4</c:v>
                </c:pt>
                <c:pt idx="5072" formatCode="General">
                  <c:v>-2.19373958297E-4</c:v>
                </c:pt>
                <c:pt idx="5073" formatCode="General">
                  <c:v>-2.1268690354512001E-4</c:v>
                </c:pt>
                <c:pt idx="5074" formatCode="General">
                  <c:v>-2.0787507975093001E-4</c:v>
                </c:pt>
                <c:pt idx="5075" formatCode="General">
                  <c:v>-2.24205643074337E-4</c:v>
                </c:pt>
                <c:pt idx="5076" formatCode="General">
                  <c:v>-2.0887834900771101E-4</c:v>
                </c:pt>
                <c:pt idx="5077" formatCode="General">
                  <c:v>-2.1856903197856701E-4</c:v>
                </c:pt>
                <c:pt idx="5078" formatCode="General">
                  <c:v>-2.1028440661961499E-4</c:v>
                </c:pt>
                <c:pt idx="5079" formatCode="General">
                  <c:v>-2.12761278551908E-4</c:v>
                </c:pt>
                <c:pt idx="5080" formatCode="General">
                  <c:v>-2.2695136809270199E-4</c:v>
                </c:pt>
                <c:pt idx="5081" formatCode="General">
                  <c:v>-2.19539016380116E-4</c:v>
                </c:pt>
                <c:pt idx="5082" formatCode="General">
                  <c:v>-2.11486036997775E-4</c:v>
                </c:pt>
                <c:pt idx="5083" formatCode="General">
                  <c:v>-2.2901854282831899E-4</c:v>
                </c:pt>
                <c:pt idx="5084" formatCode="General">
                  <c:v>-2.16775657630268E-4</c:v>
                </c:pt>
                <c:pt idx="5085" formatCode="General">
                  <c:v>-2.2495428995077899E-4</c:v>
                </c:pt>
                <c:pt idx="5086" formatCode="General">
                  <c:v>-2.10530173261994E-4</c:v>
                </c:pt>
                <c:pt idx="5087" formatCode="General">
                  <c:v>-2.2131667481308301E-4</c:v>
                </c:pt>
                <c:pt idx="5088" formatCode="General">
                  <c:v>-2.22109340556855E-4</c:v>
                </c:pt>
                <c:pt idx="5089" formatCode="General">
                  <c:v>-2.17684813137272E-4</c:v>
                </c:pt>
                <c:pt idx="5090" formatCode="General">
                  <c:v>-2.1806889659212099E-4</c:v>
                </c:pt>
                <c:pt idx="5091" formatCode="General">
                  <c:v>-2.1623164932944299E-4</c:v>
                </c:pt>
                <c:pt idx="5092" formatCode="General">
                  <c:v>-2.12469176414756E-4</c:v>
                </c:pt>
                <c:pt idx="5093" formatCode="General">
                  <c:v>-2.12631634098521E-4</c:v>
                </c:pt>
                <c:pt idx="5094" formatCode="General">
                  <c:v>-2.12265207726261E-4</c:v>
                </c:pt>
                <c:pt idx="5095" formatCode="General">
                  <c:v>-2.2975820655623901E-4</c:v>
                </c:pt>
                <c:pt idx="5096" formatCode="General">
                  <c:v>-2.19381555404904E-4</c:v>
                </c:pt>
                <c:pt idx="5097" formatCode="General">
                  <c:v>-2.09411312231541E-4</c:v>
                </c:pt>
                <c:pt idx="5098" formatCode="General">
                  <c:v>-2.2105546076542601E-4</c:v>
                </c:pt>
                <c:pt idx="5099" formatCode="General">
                  <c:v>-2.0632616891635099E-4</c:v>
                </c:pt>
                <c:pt idx="5100" formatCode="General">
                  <c:v>-2.1349968094802401E-4</c:v>
                </c:pt>
                <c:pt idx="5101" formatCode="General">
                  <c:v>-2.1725184878991E-4</c:v>
                </c:pt>
                <c:pt idx="5102" formatCode="General">
                  <c:v>-2.20760010358634E-4</c:v>
                </c:pt>
                <c:pt idx="5103" formatCode="General">
                  <c:v>-2.16213810264892E-4</c:v>
                </c:pt>
                <c:pt idx="5104" formatCode="General">
                  <c:v>-2.2861224389572301E-4</c:v>
                </c:pt>
                <c:pt idx="5105" formatCode="General">
                  <c:v>-2.1154580582879499E-4</c:v>
                </c:pt>
                <c:pt idx="5106" formatCode="General">
                  <c:v>-2.1443157032104799E-4</c:v>
                </c:pt>
                <c:pt idx="5107" formatCode="General">
                  <c:v>-2.0094112278638601E-4</c:v>
                </c:pt>
                <c:pt idx="5108" formatCode="General">
                  <c:v>-2.3016516172116801E-4</c:v>
                </c:pt>
                <c:pt idx="5109" formatCode="General">
                  <c:v>-1.99063006261548E-4</c:v>
                </c:pt>
                <c:pt idx="5110" formatCode="General">
                  <c:v>-2.22448116089545E-4</c:v>
                </c:pt>
                <c:pt idx="5111" formatCode="General">
                  <c:v>-2.2283219842730701E-4</c:v>
                </c:pt>
                <c:pt idx="5112" formatCode="General">
                  <c:v>-1.9589024133974701E-4</c:v>
                </c:pt>
                <c:pt idx="5113" formatCode="General">
                  <c:v>-2.1232321840586901E-4</c:v>
                </c:pt>
                <c:pt idx="5114" formatCode="General">
                  <c:v>-2.29798626214617E-4</c:v>
                </c:pt>
                <c:pt idx="5115" formatCode="General">
                  <c:v>-2.24836795135927E-4</c:v>
                </c:pt>
                <c:pt idx="5116" formatCode="General">
                  <c:v>-2.12147898346684E-4</c:v>
                </c:pt>
                <c:pt idx="5117" formatCode="General">
                  <c:v>-2.0198991935224401E-4</c:v>
                </c:pt>
                <c:pt idx="5118" formatCode="General">
                  <c:v>-2.18981958836965E-4</c:v>
                </c:pt>
                <c:pt idx="5119" formatCode="General">
                  <c:v>-2.23310296506842E-4</c:v>
                </c:pt>
                <c:pt idx="5120" formatCode="General">
                  <c:v>-2.1390597551252199E-4</c:v>
                </c:pt>
                <c:pt idx="5121" formatCode="General">
                  <c:v>-2.1960395815033101E-4</c:v>
                </c:pt>
                <c:pt idx="5122" formatCode="General">
                  <c:v>-2.2172120395123901E-4</c:v>
                </c:pt>
                <c:pt idx="5123" formatCode="General">
                  <c:v>-2.10706013526341E-4</c:v>
                </c:pt>
                <c:pt idx="5124" formatCode="General">
                  <c:v>-2.0118847685060499E-4</c:v>
                </c:pt>
                <c:pt idx="5125" formatCode="General">
                  <c:v>-2.12720590415811E-4</c:v>
                </c:pt>
                <c:pt idx="5126" formatCode="General">
                  <c:v>-2.1348987884898699E-4</c:v>
                </c:pt>
                <c:pt idx="5127" formatCode="General">
                  <c:v>-2.16621382862232E-4</c:v>
                </c:pt>
                <c:pt idx="5128" formatCode="General">
                  <c:v>-2.0587850915553701E-4</c:v>
                </c:pt>
                <c:pt idx="5129" formatCode="General">
                  <c:v>-2.18995577515601E-4</c:v>
                </c:pt>
                <c:pt idx="5130" formatCode="General">
                  <c:v>-2.2275575558024699E-4</c:v>
                </c:pt>
                <c:pt idx="5131" formatCode="General">
                  <c:v>-2.3439996693672699E-4</c:v>
                </c:pt>
                <c:pt idx="5132" formatCode="General">
                  <c:v>-2.17835840780244E-4</c:v>
                </c:pt>
                <c:pt idx="5133" formatCode="General">
                  <c:v>-2.1286108032101799E-4</c:v>
                </c:pt>
                <c:pt idx="5134" formatCode="General">
                  <c:v>-2.18713665394373E-4</c:v>
                </c:pt>
                <c:pt idx="5135" formatCode="General">
                  <c:v>-2.1370076517360399E-4</c:v>
                </c:pt>
                <c:pt idx="5136" formatCode="General">
                  <c:v>-2.08055254542924E-4</c:v>
                </c:pt>
                <c:pt idx="5137" formatCode="General">
                  <c:v>-2.0776781338934899E-4</c:v>
                </c:pt>
                <c:pt idx="5138" formatCode="General">
                  <c:v>-2.2080959035044399E-4</c:v>
                </c:pt>
                <c:pt idx="5139" formatCode="General">
                  <c:v>-2.1135551024156299E-4</c:v>
                </c:pt>
                <c:pt idx="5140" formatCode="General">
                  <c:v>-2.0262596262336701E-4</c:v>
                </c:pt>
                <c:pt idx="5141" formatCode="General">
                  <c:v>-2.2005148137185901E-4</c:v>
                </c:pt>
                <c:pt idx="5142" formatCode="General">
                  <c:v>-2.1678886763422601E-4</c:v>
                </c:pt>
                <c:pt idx="5143" formatCode="General">
                  <c:v>-2.1404312307117001E-4</c:v>
                </c:pt>
                <c:pt idx="5144" formatCode="General">
                  <c:v>-2.07372489509215E-4</c:v>
                </c:pt>
                <c:pt idx="5145" formatCode="General">
                  <c:v>-2.27546225102808E-4</c:v>
                </c:pt>
                <c:pt idx="5146" formatCode="General">
                  <c:v>-2.2297280770105699E-4</c:v>
                </c:pt>
                <c:pt idx="5147" formatCode="General">
                  <c:v>-2.1891925904904999E-4</c:v>
                </c:pt>
                <c:pt idx="5148" formatCode="General">
                  <c:v>-2.2394944242567401E-4</c:v>
                </c:pt>
                <c:pt idx="5149" formatCode="General">
                  <c:v>-2.2014571382024999E-4</c:v>
                </c:pt>
                <c:pt idx="5150" formatCode="General">
                  <c:v>-2.2940554993516101E-4</c:v>
                </c:pt>
                <c:pt idx="5151" formatCode="General">
                  <c:v>-2.06515950418762E-4</c:v>
                </c:pt>
                <c:pt idx="5152" formatCode="General">
                  <c:v>-2.1874106267664301E-4</c:v>
                </c:pt>
                <c:pt idx="5153" formatCode="General">
                  <c:v>-2.2286866010721E-4</c:v>
                </c:pt>
                <c:pt idx="5154" formatCode="General">
                  <c:v>-2.03039531623382E-4</c:v>
                </c:pt>
                <c:pt idx="5155" formatCode="General">
                  <c:v>-2.24669724929353E-4</c:v>
                </c:pt>
                <c:pt idx="5156" formatCode="General">
                  <c:v>-2.31814060267576E-4</c:v>
                </c:pt>
                <c:pt idx="5157" formatCode="General">
                  <c:v>-2.2342810494888901E-4</c:v>
                </c:pt>
                <c:pt idx="5158" formatCode="General">
                  <c:v>-1.9911472037817101E-4</c:v>
                </c:pt>
                <c:pt idx="5159" formatCode="General">
                  <c:v>-2.22110534215505E-4</c:v>
                </c:pt>
                <c:pt idx="5160" formatCode="General">
                  <c:v>-2.1424055370294499E-4</c:v>
                </c:pt>
                <c:pt idx="5161" formatCode="General">
                  <c:v>-2.1145995248413399E-4</c:v>
                </c:pt>
                <c:pt idx="5162" formatCode="General">
                  <c:v>-1.96416321003143E-4</c:v>
                </c:pt>
                <c:pt idx="5163" formatCode="General">
                  <c:v>-2.2448766013342199E-4</c:v>
                </c:pt>
                <c:pt idx="5164" formatCode="General">
                  <c:v>-2.2100624353399399E-4</c:v>
                </c:pt>
                <c:pt idx="5165" formatCode="General">
                  <c:v>-2.12381065443885E-4</c:v>
                </c:pt>
                <c:pt idx="5166" formatCode="General">
                  <c:v>-2.0859926225633599E-4</c:v>
                </c:pt>
                <c:pt idx="5167" formatCode="General">
                  <c:v>-2.1924763282145799E-4</c:v>
                </c:pt>
                <c:pt idx="5168" formatCode="General">
                  <c:v>-2.2396456395572299E-4</c:v>
                </c:pt>
                <c:pt idx="5169" formatCode="General">
                  <c:v>-2.26755611634133E-4</c:v>
                </c:pt>
                <c:pt idx="5170" formatCode="General">
                  <c:v>-2.13659064666196E-4</c:v>
                </c:pt>
                <c:pt idx="5171" formatCode="General">
                  <c:v>-2.0321683237972701E-4</c:v>
                </c:pt>
                <c:pt idx="5172" formatCode="General">
                  <c:v>-1.9951484523951599E-4</c:v>
                </c:pt>
                <c:pt idx="5173" formatCode="General">
                  <c:v>-2.1316510776697801E-4</c:v>
                </c:pt>
                <c:pt idx="5174" formatCode="General">
                  <c:v>-2.14591665747231E-4</c:v>
                </c:pt>
                <c:pt idx="5175" formatCode="General">
                  <c:v>-2.09724554306216E-4</c:v>
                </c:pt>
                <c:pt idx="5176" formatCode="General">
                  <c:v>-2.1119705053950901E-4</c:v>
                </c:pt>
                <c:pt idx="5177" formatCode="General">
                  <c:v>-2.2295958236551701E-4</c:v>
                </c:pt>
                <c:pt idx="5178" formatCode="General">
                  <c:v>-2.1392254579724601E-4</c:v>
                </c:pt>
                <c:pt idx="5179" formatCode="General">
                  <c:v>-2.2004811455503999E-4</c:v>
                </c:pt>
                <c:pt idx="5180" formatCode="General">
                  <c:v>-2.2603304392793201E-4</c:v>
                </c:pt>
                <c:pt idx="5181" formatCode="General">
                  <c:v>-2.1578010358351001E-4</c:v>
                </c:pt>
                <c:pt idx="5182" formatCode="General">
                  <c:v>-2.0357488394556099E-4</c:v>
                </c:pt>
                <c:pt idx="5183" formatCode="General">
                  <c:v>-2.3184319647746201E-4</c:v>
                </c:pt>
                <c:pt idx="5184" formatCode="General">
                  <c:v>-2.2003184403431901E-4</c:v>
                </c:pt>
                <c:pt idx="5185" formatCode="General">
                  <c:v>-2.0570383079234801E-4</c:v>
                </c:pt>
                <c:pt idx="5186" formatCode="General">
                  <c:v>-2.0475891910175399E-4</c:v>
                </c:pt>
                <c:pt idx="5187" formatCode="General">
                  <c:v>-2.1164419979458E-4</c:v>
                </c:pt>
                <c:pt idx="5188" formatCode="General">
                  <c:v>-2.2569077985263401E-4</c:v>
                </c:pt>
                <c:pt idx="5189" formatCode="General">
                  <c:v>-2.0685852579576899E-4</c:v>
                </c:pt>
                <c:pt idx="5190" formatCode="General">
                  <c:v>-2.1204348770404599E-4</c:v>
                </c:pt>
                <c:pt idx="5191" formatCode="General">
                  <c:v>-2.1428504911554999E-4</c:v>
                </c:pt>
                <c:pt idx="5192" formatCode="General">
                  <c:v>-2.17244543218716E-4</c:v>
                </c:pt>
                <c:pt idx="5193" formatCode="General">
                  <c:v>-2.2469605018018201E-4</c:v>
                </c:pt>
                <c:pt idx="5194" formatCode="General">
                  <c:v>-2.29069007244128E-4</c:v>
                </c:pt>
                <c:pt idx="5195" formatCode="General">
                  <c:v>-2.17844777720507E-4</c:v>
                </c:pt>
                <c:pt idx="5196" formatCode="General">
                  <c:v>-2.0788574185905299E-4</c:v>
                </c:pt>
                <c:pt idx="5197" formatCode="General">
                  <c:v>-2.1331452269543201E-4</c:v>
                </c:pt>
                <c:pt idx="5198" formatCode="General">
                  <c:v>-2.1043955102941701E-4</c:v>
                </c:pt>
                <c:pt idx="5199" formatCode="General">
                  <c:v>-2.27000387253047E-4</c:v>
                </c:pt>
                <c:pt idx="5200" formatCode="General">
                  <c:v>-2.0029248872337901E-4</c:v>
                </c:pt>
                <c:pt idx="5201" formatCode="General">
                  <c:v>-2.1189537778942499E-4</c:v>
                </c:pt>
                <c:pt idx="5202" formatCode="General">
                  <c:v>-2.1879958346837099E-4</c:v>
                </c:pt>
                <c:pt idx="5203" formatCode="General">
                  <c:v>-2.1707695044959299E-4</c:v>
                </c:pt>
                <c:pt idx="5204" formatCode="General">
                  <c:v>-2.3022975410638E-4</c:v>
                </c:pt>
                <c:pt idx="5205" formatCode="General">
                  <c:v>-2.2607166195462699E-4</c:v>
                </c:pt>
                <c:pt idx="5206" formatCode="General">
                  <c:v>-2.2788241941180899E-4</c:v>
                </c:pt>
                <c:pt idx="5207" formatCode="General">
                  <c:v>-2.0612925517842E-4</c:v>
                </c:pt>
                <c:pt idx="5208" formatCode="General">
                  <c:v>-2.22331114122591E-4</c:v>
                </c:pt>
                <c:pt idx="5209" formatCode="General">
                  <c:v>-2.10026633127149E-4</c:v>
                </c:pt>
                <c:pt idx="5210" formatCode="General">
                  <c:v>-2.20822109146962E-4</c:v>
                </c:pt>
                <c:pt idx="5211" formatCode="General">
                  <c:v>-2.23086865710057E-4</c:v>
                </c:pt>
                <c:pt idx="5212" formatCode="General">
                  <c:v>-2.3616826718105699E-4</c:v>
                </c:pt>
                <c:pt idx="5213" formatCode="General">
                  <c:v>-1.9712742454104599E-4</c:v>
                </c:pt>
                <c:pt idx="5214" formatCode="General">
                  <c:v>-2.0864792256828401E-4</c:v>
                </c:pt>
                <c:pt idx="5215" formatCode="General">
                  <c:v>-2.1142900548971099E-4</c:v>
                </c:pt>
                <c:pt idx="5216" formatCode="General">
                  <c:v>-2.3037203851018E-4</c:v>
                </c:pt>
                <c:pt idx="5217" formatCode="General">
                  <c:v>-2.0775496918348801E-4</c:v>
                </c:pt>
                <c:pt idx="5218" formatCode="General">
                  <c:v>-2.1539675243597699E-4</c:v>
                </c:pt>
                <c:pt idx="5219" formatCode="General">
                  <c:v>-2.1545208786539401E-4</c:v>
                </c:pt>
                <c:pt idx="5220" formatCode="General">
                  <c:v>-2.00033879196562E-4</c:v>
                </c:pt>
                <c:pt idx="5221" formatCode="General">
                  <c:v>-2.0975364417704799E-4</c:v>
                </c:pt>
                <c:pt idx="5222" formatCode="General">
                  <c:v>-2.2082525796999301E-4</c:v>
                </c:pt>
                <c:pt idx="5223" formatCode="General">
                  <c:v>-2.1378626810641499E-4</c:v>
                </c:pt>
                <c:pt idx="5224" formatCode="General">
                  <c:v>-2.3141275049150999E-4</c:v>
                </c:pt>
                <c:pt idx="5225" formatCode="General">
                  <c:v>-2.1577207761585299E-4</c:v>
                </c:pt>
                <c:pt idx="5226" formatCode="General">
                  <c:v>-2.2485125516282301E-4</c:v>
                </c:pt>
                <c:pt idx="5227" formatCode="General">
                  <c:v>-2.28399022513585E-4</c:v>
                </c:pt>
                <c:pt idx="5228" formatCode="General">
                  <c:v>-2.0894523693792001E-4</c:v>
                </c:pt>
                <c:pt idx="5229" formatCode="General">
                  <c:v>-2.17186079201527E-4</c:v>
                </c:pt>
                <c:pt idx="5230" formatCode="General">
                  <c:v>-2.2278409038612899E-4</c:v>
                </c:pt>
                <c:pt idx="5231" formatCode="General">
                  <c:v>-2.1276594241901599E-4</c:v>
                </c:pt>
                <c:pt idx="5232" formatCode="General">
                  <c:v>-2.1819138926224799E-4</c:v>
                </c:pt>
                <c:pt idx="5233" formatCode="General">
                  <c:v>-2.2670485518902199E-4</c:v>
                </c:pt>
                <c:pt idx="5234" formatCode="General">
                  <c:v>-2.1046860125772E-4</c:v>
                </c:pt>
                <c:pt idx="5235" formatCode="General">
                  <c:v>-2.1203174321895199E-4</c:v>
                </c:pt>
                <c:pt idx="5236" formatCode="General">
                  <c:v>-2.1265882576159399E-4</c:v>
                </c:pt>
                <c:pt idx="5237" formatCode="General">
                  <c:v>-2.2766510092202399E-4</c:v>
                </c:pt>
                <c:pt idx="5238" formatCode="General">
                  <c:v>-2.1131492806105101E-4</c:v>
                </c:pt>
                <c:pt idx="5239" formatCode="General">
                  <c:v>-2.0936239482457599E-4</c:v>
                </c:pt>
                <c:pt idx="5240" formatCode="General">
                  <c:v>-2.1917786198579701E-4</c:v>
                </c:pt>
                <c:pt idx="5241" formatCode="General">
                  <c:v>-2.26588100900835E-4</c:v>
                </c:pt>
                <c:pt idx="5242" formatCode="General">
                  <c:v>-2.1957246561024799E-4</c:v>
                </c:pt>
                <c:pt idx="5243" formatCode="General">
                  <c:v>-2.3310052409891501E-4</c:v>
                </c:pt>
                <c:pt idx="5244" formatCode="General">
                  <c:v>-2.0494445115983701E-4</c:v>
                </c:pt>
                <c:pt idx="5245" formatCode="General">
                  <c:v>-2.3431609473801001E-4</c:v>
                </c:pt>
                <c:pt idx="5246" formatCode="General">
                  <c:v>-2.1620622133746101E-4</c:v>
                </c:pt>
                <c:pt idx="5247" formatCode="General">
                  <c:v>-2.00417197265457E-4</c:v>
                </c:pt>
                <c:pt idx="5248" formatCode="General">
                  <c:v>-2.3224499552621999E-4</c:v>
                </c:pt>
                <c:pt idx="5249" formatCode="General">
                  <c:v>-2.0303541129271401E-4</c:v>
                </c:pt>
                <c:pt idx="5250" formatCode="General">
                  <c:v>-2.1956418597891499E-4</c:v>
                </c:pt>
                <c:pt idx="5251" formatCode="General">
                  <c:v>-2.3136680291573701E-4</c:v>
                </c:pt>
                <c:pt idx="5252" formatCode="General">
                  <c:v>-2.01208528152656E-4</c:v>
                </c:pt>
                <c:pt idx="5253" formatCode="General">
                  <c:v>-2.0066570688564601E-4</c:v>
                </c:pt>
                <c:pt idx="5254" formatCode="General">
                  <c:v>-2.1524604359878099E-4</c:v>
                </c:pt>
                <c:pt idx="5255" formatCode="General">
                  <c:v>-2.2011257048953599E-4</c:v>
                </c:pt>
                <c:pt idx="5256" formatCode="General">
                  <c:v>-2.1750180911089701E-4</c:v>
                </c:pt>
                <c:pt idx="5257" formatCode="General">
                  <c:v>-2.18414258083495E-4</c:v>
                </c:pt>
                <c:pt idx="5258" formatCode="General">
                  <c:v>-2.0225228686230801E-4</c:v>
                </c:pt>
                <c:pt idx="5259" formatCode="General">
                  <c:v>-2.16954233993659E-4</c:v>
                </c:pt>
                <c:pt idx="5260" formatCode="General">
                  <c:v>-2.1497444961323501E-4</c:v>
                </c:pt>
                <c:pt idx="5261" formatCode="General">
                  <c:v>-2.0459891966945101E-4</c:v>
                </c:pt>
                <c:pt idx="5262" formatCode="General">
                  <c:v>-2.3089569326936599E-4</c:v>
                </c:pt>
                <c:pt idx="5263" formatCode="General">
                  <c:v>-2.27133386241523E-4</c:v>
                </c:pt>
                <c:pt idx="5264" formatCode="General">
                  <c:v>-2.10459950858383E-4</c:v>
                </c:pt>
                <c:pt idx="5265" formatCode="General">
                  <c:v>-2.05420461682497E-4</c:v>
                </c:pt>
                <c:pt idx="5266" formatCode="General">
                  <c:v>-2.10714645867283E-4</c:v>
                </c:pt>
                <c:pt idx="5267" formatCode="General">
                  <c:v>-2.1706054392596499E-4</c:v>
                </c:pt>
                <c:pt idx="5268" formatCode="General">
                  <c:v>-2.0619094928299499E-4</c:v>
                </c:pt>
                <c:pt idx="5269" formatCode="General">
                  <c:v>-2.0743227641648401E-4</c:v>
                </c:pt>
                <c:pt idx="5270" formatCode="General">
                  <c:v>-2.0633430996252E-4</c:v>
                </c:pt>
                <c:pt idx="5271" formatCode="General">
                  <c:v>-2.08339482125512E-4</c:v>
                </c:pt>
                <c:pt idx="5272" formatCode="General">
                  <c:v>-2.1038654330904599E-4</c:v>
                </c:pt>
                <c:pt idx="5273" formatCode="General">
                  <c:v>-2.0742262639113199E-4</c:v>
                </c:pt>
                <c:pt idx="5274" formatCode="General">
                  <c:v>-2.0741872570650499E-4</c:v>
                </c:pt>
                <c:pt idx="5275" formatCode="General">
                  <c:v>-2.1962086106895801E-4</c:v>
                </c:pt>
                <c:pt idx="5276" formatCode="General">
                  <c:v>-2.1267201739882401E-4</c:v>
                </c:pt>
                <c:pt idx="5277" formatCode="General">
                  <c:v>-2.17250941275528E-4</c:v>
                </c:pt>
                <c:pt idx="5278" formatCode="General">
                  <c:v>-2.2123718773120899E-4</c:v>
                </c:pt>
                <c:pt idx="5279" formatCode="General">
                  <c:v>-2.21025129932867E-4</c:v>
                </c:pt>
                <c:pt idx="5280" formatCode="General">
                  <c:v>-2.20819466066083E-4</c:v>
                </c:pt>
                <c:pt idx="5281" formatCode="General">
                  <c:v>-2.2000930981775401E-4</c:v>
                </c:pt>
                <c:pt idx="5282" formatCode="General">
                  <c:v>-1.9317357045747199E-4</c:v>
                </c:pt>
                <c:pt idx="5283" formatCode="General">
                  <c:v>-2.23740036047669E-4</c:v>
                </c:pt>
                <c:pt idx="5284" formatCode="General">
                  <c:v>-2.3417433970827499E-4</c:v>
                </c:pt>
                <c:pt idx="5285" formatCode="General">
                  <c:v>-1.9721189713900201E-4</c:v>
                </c:pt>
                <c:pt idx="5286" formatCode="General">
                  <c:v>-2.2280635061980601E-4</c:v>
                </c:pt>
                <c:pt idx="5287" formatCode="General">
                  <c:v>-2.19410723348815E-4</c:v>
                </c:pt>
                <c:pt idx="5288" formatCode="General">
                  <c:v>-2.1277694492503101E-4</c:v>
                </c:pt>
                <c:pt idx="5289" formatCode="General">
                  <c:v>-2.24098212774932E-4</c:v>
                </c:pt>
                <c:pt idx="5290" formatCode="General">
                  <c:v>-2.14612477862776E-4</c:v>
                </c:pt>
                <c:pt idx="5291" formatCode="General">
                  <c:v>-2.2539013428713199E-4</c:v>
                </c:pt>
                <c:pt idx="5292" formatCode="General">
                  <c:v>-2.1732609292920201E-4</c:v>
                </c:pt>
                <c:pt idx="5293" formatCode="General">
                  <c:v>-2.2814514336987101E-4</c:v>
                </c:pt>
                <c:pt idx="5294" formatCode="General">
                  <c:v>-2.12500397551742E-4</c:v>
                </c:pt>
                <c:pt idx="5295" formatCode="General">
                  <c:v>-2.1649387858452699E-4</c:v>
                </c:pt>
                <c:pt idx="5296" formatCode="General">
                  <c:v>-2.21660669898294E-4</c:v>
                </c:pt>
                <c:pt idx="5297" formatCode="General">
                  <c:v>-2.1807589192047899E-4</c:v>
                </c:pt>
                <c:pt idx="5298" formatCode="General">
                  <c:v>-2.2955911397930999E-4</c:v>
                </c:pt>
                <c:pt idx="5299" formatCode="General">
                  <c:v>-2.26873291567497E-4</c:v>
                </c:pt>
                <c:pt idx="5300" formatCode="General">
                  <c:v>-2.0411777183324399E-4</c:v>
                </c:pt>
                <c:pt idx="5301" formatCode="General">
                  <c:v>-2.00776062334478E-4</c:v>
                </c:pt>
                <c:pt idx="5302" formatCode="General">
                  <c:v>-2.2157229167796101E-4</c:v>
                </c:pt>
                <c:pt idx="5303" formatCode="General">
                  <c:v>-2.2858470281484001E-4</c:v>
                </c:pt>
                <c:pt idx="5304" formatCode="General">
                  <c:v>-2.3006771312577699E-4</c:v>
                </c:pt>
                <c:pt idx="5305" formatCode="General">
                  <c:v>-2.34029463416465E-4</c:v>
                </c:pt>
                <c:pt idx="5306" formatCode="General">
                  <c:v>-2.08642306635673E-4</c:v>
                </c:pt>
                <c:pt idx="5307" formatCode="General">
                  <c:v>-1.9984036675244101E-4</c:v>
                </c:pt>
                <c:pt idx="5308" formatCode="General">
                  <c:v>-2.03266085985375E-4</c:v>
                </c:pt>
                <c:pt idx="5309" formatCode="General">
                  <c:v>-2.0583437156667099E-4</c:v>
                </c:pt>
                <c:pt idx="5310" formatCode="General">
                  <c:v>-2.1540163345575101E-4</c:v>
                </c:pt>
                <c:pt idx="5311" formatCode="General">
                  <c:v>-2.15687206247714E-4</c:v>
                </c:pt>
                <c:pt idx="5312" formatCode="General">
                  <c:v>-2.29697545619011E-4</c:v>
                </c:pt>
                <c:pt idx="5313" formatCode="General">
                  <c:v>-2.1295960841102699E-4</c:v>
                </c:pt>
                <c:pt idx="5314" formatCode="General">
                  <c:v>-2.1547634189319901E-4</c:v>
                </c:pt>
                <c:pt idx="5315" formatCode="General">
                  <c:v>-2.2808496790605699E-4</c:v>
                </c:pt>
                <c:pt idx="5316" formatCode="General">
                  <c:v>-2.2141050748282899E-4</c:v>
                </c:pt>
                <c:pt idx="5317" formatCode="General">
                  <c:v>-2.1320450324477499E-4</c:v>
                </c:pt>
                <c:pt idx="5318" formatCode="General">
                  <c:v>-2.3831910464021001E-4</c:v>
                </c:pt>
                <c:pt idx="5319" formatCode="General">
                  <c:v>-2.2390375319164999E-4</c:v>
                </c:pt>
                <c:pt idx="5320" formatCode="General">
                  <c:v>-2.12321709657627E-4</c:v>
                </c:pt>
                <c:pt idx="5321" formatCode="General">
                  <c:v>-2.2546197049426301E-4</c:v>
                </c:pt>
                <c:pt idx="5322" formatCode="General">
                  <c:v>-2.06297497794419E-4</c:v>
                </c:pt>
                <c:pt idx="5323" formatCode="General">
                  <c:v>-2.12689099057969E-4</c:v>
                </c:pt>
                <c:pt idx="5324" formatCode="General">
                  <c:v>-2.2592321698617501E-4</c:v>
                </c:pt>
                <c:pt idx="5325" formatCode="General">
                  <c:v>-2.2898019793546201E-4</c:v>
                </c:pt>
                <c:pt idx="5326" formatCode="General">
                  <c:v>-2.1462403980814E-4</c:v>
                </c:pt>
                <c:pt idx="5327" formatCode="General">
                  <c:v>-2.10424841741394E-4</c:v>
                </c:pt>
                <c:pt idx="5328" formatCode="General">
                  <c:v>-2.29896799307815E-4</c:v>
                </c:pt>
                <c:pt idx="5329" formatCode="General">
                  <c:v>-2.0985158892139201E-4</c:v>
                </c:pt>
                <c:pt idx="5330" formatCode="General">
                  <c:v>-2.24411195746107E-4</c:v>
                </c:pt>
                <c:pt idx="5331" formatCode="General">
                  <c:v>-2.4865648196497101E-4</c:v>
                </c:pt>
                <c:pt idx="5332" formatCode="General">
                  <c:v>-2.0377746904323799E-4</c:v>
                </c:pt>
                <c:pt idx="5333" formatCode="General">
                  <c:v>-2.2671116012938801E-4</c:v>
                </c:pt>
                <c:pt idx="5334" formatCode="General">
                  <c:v>-2.2866346971089999E-4</c:v>
                </c:pt>
                <c:pt idx="5335" formatCode="General">
                  <c:v>-2.2144505416310899E-4</c:v>
                </c:pt>
                <c:pt idx="5336" formatCode="General">
                  <c:v>-2.0135126145453099E-4</c:v>
                </c:pt>
                <c:pt idx="5337" formatCode="General">
                  <c:v>-2.2228251463734299E-4</c:v>
                </c:pt>
                <c:pt idx="5338" formatCode="General">
                  <c:v>-2.0127019124842601E-4</c:v>
                </c:pt>
                <c:pt idx="5339" formatCode="General">
                  <c:v>-2.21338555591384E-4</c:v>
                </c:pt>
                <c:pt idx="5340" formatCode="General">
                  <c:v>-2.2612330333555701E-4</c:v>
                </c:pt>
                <c:pt idx="5341" formatCode="General">
                  <c:v>-2.2524466856463799E-4</c:v>
                </c:pt>
                <c:pt idx="5342" formatCode="General">
                  <c:v>-2.06368633314234E-4</c:v>
                </c:pt>
                <c:pt idx="5343" formatCode="General">
                  <c:v>-2.1344614870775401E-4</c:v>
                </c:pt>
                <c:pt idx="5344" formatCode="General">
                  <c:v>-2.1198460879229801E-4</c:v>
                </c:pt>
                <c:pt idx="5345" formatCode="General">
                  <c:v>-2.10837125570734E-4</c:v>
                </c:pt>
                <c:pt idx="5346" formatCode="General">
                  <c:v>-2.04661509353942E-4</c:v>
                </c:pt>
                <c:pt idx="5347" formatCode="General">
                  <c:v>-1.93912411970265E-4</c:v>
                </c:pt>
                <c:pt idx="5348" formatCode="General">
                  <c:v>-2.2011435845307301E-4</c:v>
                </c:pt>
                <c:pt idx="5349" formatCode="General">
                  <c:v>-2.0477305568476E-4</c:v>
                </c:pt>
                <c:pt idx="5350" formatCode="General">
                  <c:v>-2.07909101983001E-4</c:v>
                </c:pt>
                <c:pt idx="5351" formatCode="General">
                  <c:v>-2.05387827871033E-4</c:v>
                </c:pt>
                <c:pt idx="5352" formatCode="General">
                  <c:v>-2.0340127174124301E-4</c:v>
                </c:pt>
                <c:pt idx="5353" formatCode="General">
                  <c:v>-2.09410185755736E-4</c:v>
                </c:pt>
                <c:pt idx="5354" formatCode="General">
                  <c:v>-2.1723895310453599E-4</c:v>
                </c:pt>
                <c:pt idx="5355" formatCode="General">
                  <c:v>-2.19842993841024E-4</c:v>
                </c:pt>
                <c:pt idx="5356" formatCode="General">
                  <c:v>-2.1026729224168E-4</c:v>
                </c:pt>
                <c:pt idx="5357" formatCode="General">
                  <c:v>-2.2571125183542799E-4</c:v>
                </c:pt>
                <c:pt idx="5358" formatCode="General">
                  <c:v>-2.0423965258663999E-4</c:v>
                </c:pt>
                <c:pt idx="5359" formatCode="General">
                  <c:v>-2.12603616157931E-4</c:v>
                </c:pt>
                <c:pt idx="5360" formatCode="General">
                  <c:v>-1.9542165565152001E-4</c:v>
                </c:pt>
                <c:pt idx="5361" formatCode="General">
                  <c:v>-2.31956084214633E-4</c:v>
                </c:pt>
                <c:pt idx="5362" formatCode="General">
                  <c:v>-1.9586711393913901E-4</c:v>
                </c:pt>
                <c:pt idx="5363" formatCode="General">
                  <c:v>-1.9220631153639E-4</c:v>
                </c:pt>
                <c:pt idx="5364" formatCode="General">
                  <c:v>-2.06282338160728E-4</c:v>
                </c:pt>
                <c:pt idx="5365" formatCode="General">
                  <c:v>-2.2872502826260801E-4</c:v>
                </c:pt>
                <c:pt idx="5366" formatCode="General">
                  <c:v>-2.1029338166508399E-4</c:v>
                </c:pt>
                <c:pt idx="5367" formatCode="General">
                  <c:v>-2.21358420700934E-4</c:v>
                </c:pt>
                <c:pt idx="5368" formatCode="General">
                  <c:v>-2.2127891699837599E-4</c:v>
                </c:pt>
                <c:pt idx="5369" formatCode="General">
                  <c:v>-1.9554061684774101E-4</c:v>
                </c:pt>
                <c:pt idx="5370" formatCode="General">
                  <c:v>-2.0596028178954001E-4</c:v>
                </c:pt>
                <c:pt idx="5371" formatCode="General">
                  <c:v>-1.96194721130227E-4</c:v>
                </c:pt>
                <c:pt idx="5372" formatCode="General">
                  <c:v>-2.1284966822165399E-4</c:v>
                </c:pt>
                <c:pt idx="5373" formatCode="General">
                  <c:v>-2.04838811637861E-4</c:v>
                </c:pt>
                <c:pt idx="5374" formatCode="General">
                  <c:v>-2.078013034677E-4</c:v>
                </c:pt>
                <c:pt idx="5375" formatCode="General">
                  <c:v>-2.1311674126837501E-4</c:v>
                </c:pt>
                <c:pt idx="5376" formatCode="General">
                  <c:v>-2.1668669604941199E-4</c:v>
                </c:pt>
                <c:pt idx="5377" formatCode="General">
                  <c:v>-2.1544317800238199E-4</c:v>
                </c:pt>
                <c:pt idx="5378" formatCode="General">
                  <c:v>-2.06468885996668E-4</c:v>
                </c:pt>
                <c:pt idx="5379" formatCode="General">
                  <c:v>-2.0243418795869099E-4</c:v>
                </c:pt>
                <c:pt idx="5380" formatCode="General">
                  <c:v>-2.1895566964508101E-4</c:v>
                </c:pt>
                <c:pt idx="5381" formatCode="General">
                  <c:v>-2.0902940859266199E-4</c:v>
                </c:pt>
                <c:pt idx="5382" formatCode="General">
                  <c:v>-2.0365050667059601E-4</c:v>
                </c:pt>
                <c:pt idx="5383" formatCode="General">
                  <c:v>-2.18468682401777E-4</c:v>
                </c:pt>
                <c:pt idx="5384" formatCode="General">
                  <c:v>-2.1397125939010101E-4</c:v>
                </c:pt>
                <c:pt idx="5385" formatCode="General">
                  <c:v>-2.2072982032398801E-4</c:v>
                </c:pt>
                <c:pt idx="5386" formatCode="General">
                  <c:v>-2.00959124917849E-4</c:v>
                </c:pt>
                <c:pt idx="5387" formatCode="General">
                  <c:v>-2.1672164668486699E-4</c:v>
                </c:pt>
                <c:pt idx="5388" formatCode="General">
                  <c:v>-1.9811896923612601E-4</c:v>
                </c:pt>
                <c:pt idx="5389" formatCode="General">
                  <c:v>-2.02612538471314E-4</c:v>
                </c:pt>
                <c:pt idx="5390" formatCode="General">
                  <c:v>-2.1355288957141801E-4</c:v>
                </c:pt>
                <c:pt idx="5391" formatCode="General">
                  <c:v>-2.2400610060081E-4</c:v>
                </c:pt>
                <c:pt idx="5392" formatCode="General">
                  <c:v>-2.18117528997882E-4</c:v>
                </c:pt>
                <c:pt idx="5393" formatCode="General">
                  <c:v>-1.9768660993353001E-4</c:v>
                </c:pt>
                <c:pt idx="5394" formatCode="General">
                  <c:v>-2.13830016333684E-4</c:v>
                </c:pt>
                <c:pt idx="5395" formatCode="General">
                  <c:v>-1.9727056596977101E-4</c:v>
                </c:pt>
                <c:pt idx="5396" formatCode="General">
                  <c:v>-2.3434548959789701E-4</c:v>
                </c:pt>
                <c:pt idx="5397" formatCode="General">
                  <c:v>-2.12078686927839E-4</c:v>
                </c:pt>
                <c:pt idx="5398" formatCode="General">
                  <c:v>-2.07031798791415E-4</c:v>
                </c:pt>
                <c:pt idx="5399" formatCode="General">
                  <c:v>-2.23559371994405E-4</c:v>
                </c:pt>
                <c:pt idx="5400" formatCode="General">
                  <c:v>-2.1080063991400501E-4</c:v>
                </c:pt>
                <c:pt idx="5401" formatCode="General">
                  <c:v>-2.0608677117391801E-4</c:v>
                </c:pt>
                <c:pt idx="5402" formatCode="General">
                  <c:v>-2.10261613185851E-4</c:v>
                </c:pt>
                <c:pt idx="5403" formatCode="General">
                  <c:v>-2.29704136977401E-4</c:v>
                </c:pt>
                <c:pt idx="5404" formatCode="General">
                  <c:v>-2.2077179747898799E-4</c:v>
                </c:pt>
                <c:pt idx="5405" formatCode="General">
                  <c:v>-2.1726822214274301E-4</c:v>
                </c:pt>
                <c:pt idx="5406" formatCode="General">
                  <c:v>-2.2705791297944399E-4</c:v>
                </c:pt>
                <c:pt idx="5407" formatCode="General">
                  <c:v>-2.1790224847679601E-4</c:v>
                </c:pt>
                <c:pt idx="5408" formatCode="General">
                  <c:v>-2.1128500318543501E-4</c:v>
                </c:pt>
                <c:pt idx="5409" formatCode="General">
                  <c:v>-2.3933198482566599E-4</c:v>
                </c:pt>
                <c:pt idx="5410" formatCode="General">
                  <c:v>-2.1242620248443299E-4</c:v>
                </c:pt>
                <c:pt idx="5411" formatCode="General">
                  <c:v>-2.1995852060045901E-4</c:v>
                </c:pt>
                <c:pt idx="5412" formatCode="General">
                  <c:v>-2.2079043799942799E-4</c:v>
                </c:pt>
                <c:pt idx="5413" formatCode="General">
                  <c:v>-2.01023093038493E-4</c:v>
                </c:pt>
                <c:pt idx="5414" formatCode="General">
                  <c:v>-2.17561024850759E-4</c:v>
                </c:pt>
                <c:pt idx="5415" formatCode="General">
                  <c:v>-2.0790669731948999E-4</c:v>
                </c:pt>
                <c:pt idx="5416" formatCode="General">
                  <c:v>-2.2778872935421001E-4</c:v>
                </c:pt>
                <c:pt idx="5417" formatCode="General">
                  <c:v>-2.10029304551352E-4</c:v>
                </c:pt>
                <c:pt idx="5418" formatCode="General">
                  <c:v>-2.0883367150306199E-4</c:v>
                </c:pt>
                <c:pt idx="5419" formatCode="General">
                  <c:v>-2.2621258735284799E-4</c:v>
                </c:pt>
                <c:pt idx="5420" formatCode="General">
                  <c:v>-2.0603517710634801E-4</c:v>
                </c:pt>
                <c:pt idx="5421" formatCode="General">
                  <c:v>-2.0646458058167099E-4</c:v>
                </c:pt>
                <c:pt idx="5422" formatCode="General">
                  <c:v>-2.0260792431117401E-4</c:v>
                </c:pt>
                <c:pt idx="5423" formatCode="General">
                  <c:v>-2.0493161279910499E-4</c:v>
                </c:pt>
                <c:pt idx="5424" formatCode="General">
                  <c:v>-1.9943849362059901E-4</c:v>
                </c:pt>
                <c:pt idx="5425" formatCode="General">
                  <c:v>-2.1433330276569699E-4</c:v>
                </c:pt>
                <c:pt idx="5426" formatCode="General">
                  <c:v>-2.20642890767406E-4</c:v>
                </c:pt>
                <c:pt idx="5427" formatCode="General">
                  <c:v>-2.1719874496559999E-4</c:v>
                </c:pt>
                <c:pt idx="5428" formatCode="General">
                  <c:v>-2.0939059015644701E-4</c:v>
                </c:pt>
                <c:pt idx="5429" formatCode="General">
                  <c:v>-2.1263842638133201E-4</c:v>
                </c:pt>
                <c:pt idx="5430" formatCode="General">
                  <c:v>-2.00214991317977E-4</c:v>
                </c:pt>
                <c:pt idx="5431" formatCode="General">
                  <c:v>-2.1488970289655401E-4</c:v>
                </c:pt>
                <c:pt idx="5432" formatCode="General">
                  <c:v>-2.1868044661582301E-4</c:v>
                </c:pt>
                <c:pt idx="5433" formatCode="General">
                  <c:v>-2.3224665989598901E-4</c:v>
                </c:pt>
                <c:pt idx="5434" formatCode="General">
                  <c:v>-2.10820156132522E-4</c:v>
                </c:pt>
                <c:pt idx="5435" formatCode="General">
                  <c:v>-2.1569774074469E-4</c:v>
                </c:pt>
                <c:pt idx="5436" formatCode="General">
                  <c:v>-2.2143833879442599E-4</c:v>
                </c:pt>
                <c:pt idx="5437" formatCode="General">
                  <c:v>-2.0270153045382199E-4</c:v>
                </c:pt>
                <c:pt idx="5438" formatCode="General">
                  <c:v>-2.12637881324224E-4</c:v>
                </c:pt>
                <c:pt idx="5439" formatCode="General">
                  <c:v>-2.2142504161667799E-4</c:v>
                </c:pt>
                <c:pt idx="5440" formatCode="General">
                  <c:v>-2.2565261756062901E-4</c:v>
                </c:pt>
                <c:pt idx="5441" formatCode="General">
                  <c:v>-1.9801703660232801E-4</c:v>
                </c:pt>
                <c:pt idx="5442" formatCode="General">
                  <c:v>-2.2871271213515399E-4</c:v>
                </c:pt>
                <c:pt idx="5443" formatCode="General">
                  <c:v>-2.0925300816635801E-4</c:v>
                </c:pt>
                <c:pt idx="5444" formatCode="General">
                  <c:v>-2.3021627338741399E-4</c:v>
                </c:pt>
                <c:pt idx="5445" formatCode="General">
                  <c:v>-2.12025952603395E-4</c:v>
                </c:pt>
                <c:pt idx="5446" formatCode="General">
                  <c:v>-2.0050929815937799E-4</c:v>
                </c:pt>
                <c:pt idx="5447" formatCode="General">
                  <c:v>-2.2370511038605499E-4</c:v>
                </c:pt>
                <c:pt idx="5448" formatCode="General">
                  <c:v>-2.1377285106691701E-4</c:v>
                </c:pt>
                <c:pt idx="5449" formatCode="General">
                  <c:v>-2.2112890628221701E-4</c:v>
                </c:pt>
                <c:pt idx="5450" formatCode="General">
                  <c:v>-1.91094079098278E-4</c:v>
                </c:pt>
                <c:pt idx="5451" formatCode="General">
                  <c:v>-2.1063023355519001E-4</c:v>
                </c:pt>
                <c:pt idx="5452" formatCode="General">
                  <c:v>-2.13503476895834E-4</c:v>
                </c:pt>
                <c:pt idx="5453" formatCode="General">
                  <c:v>-2.2603040305850099E-4</c:v>
                </c:pt>
                <c:pt idx="5454" formatCode="General">
                  <c:v>-2.1668159654466499E-4</c:v>
                </c:pt>
                <c:pt idx="5455" formatCode="General">
                  <c:v>-1.9044828970926999E-4</c:v>
                </c:pt>
                <c:pt idx="5456" formatCode="General">
                  <c:v>-2.1737270028067E-4</c:v>
                </c:pt>
                <c:pt idx="5457" formatCode="General">
                  <c:v>-1.92759268393593E-4</c:v>
                </c:pt>
                <c:pt idx="5458" formatCode="General">
                  <c:v>-2.03707355030686E-4</c:v>
                </c:pt>
                <c:pt idx="5459" formatCode="General">
                  <c:v>-2.0941441032447001E-4</c:v>
                </c:pt>
                <c:pt idx="5460" formatCode="General">
                  <c:v>-2.0151220928584499E-4</c:v>
                </c:pt>
                <c:pt idx="5461" formatCode="General">
                  <c:v>-2.21353701772854E-4</c:v>
                </c:pt>
                <c:pt idx="5462" formatCode="General">
                  <c:v>-2.1227994698917201E-4</c:v>
                </c:pt>
                <c:pt idx="5463" formatCode="General">
                  <c:v>-2.13319541957354E-4</c:v>
                </c:pt>
                <c:pt idx="5464" formatCode="General">
                  <c:v>-2.0356062621999701E-4</c:v>
                </c:pt>
                <c:pt idx="5465" formatCode="General">
                  <c:v>-2.1656094147506799E-4</c:v>
                </c:pt>
                <c:pt idx="5466" formatCode="General">
                  <c:v>-1.9635428845363799E-4</c:v>
                </c:pt>
                <c:pt idx="5467" formatCode="General">
                  <c:v>-2.18001378260127E-4</c:v>
                </c:pt>
                <c:pt idx="5468" formatCode="General">
                  <c:v>-2.0356086074995499E-4</c:v>
                </c:pt>
                <c:pt idx="5469" formatCode="General">
                  <c:v>-2.14865283233649E-4</c:v>
                </c:pt>
                <c:pt idx="5470" formatCode="General">
                  <c:v>-2.01035594593117E-4</c:v>
                </c:pt>
                <c:pt idx="5471" formatCode="General">
                  <c:v>-2.0006607933980899E-4</c:v>
                </c:pt>
                <c:pt idx="5472" formatCode="General">
                  <c:v>-2.1618693783273499E-4</c:v>
                </c:pt>
                <c:pt idx="5473" formatCode="General">
                  <c:v>-2.0741642062146101E-4</c:v>
                </c:pt>
                <c:pt idx="5474" formatCode="General">
                  <c:v>-2.3542154088644499E-4</c:v>
                </c:pt>
                <c:pt idx="5475" formatCode="General">
                  <c:v>-2.1560128238233599E-4</c:v>
                </c:pt>
                <c:pt idx="5476" formatCode="General">
                  <c:v>-2.0730237460140301E-4</c:v>
                </c:pt>
                <c:pt idx="5477" formatCode="General">
                  <c:v>-2.01327311573801E-4</c:v>
                </c:pt>
                <c:pt idx="5478" formatCode="General">
                  <c:v>-2.08870927883328E-4</c:v>
                </c:pt>
                <c:pt idx="5479" formatCode="General">
                  <c:v>-2.19663530162945E-4</c:v>
                </c:pt>
                <c:pt idx="5480" formatCode="General">
                  <c:v>-2.28834170000516E-4</c:v>
                </c:pt>
                <c:pt idx="5481" formatCode="General">
                  <c:v>-2.1486183036117601E-4</c:v>
                </c:pt>
                <c:pt idx="5482" formatCode="General">
                  <c:v>-2.2293109098822699E-4</c:v>
                </c:pt>
                <c:pt idx="5483" formatCode="General">
                  <c:v>-1.9372912016759E-4</c:v>
                </c:pt>
                <c:pt idx="5484" formatCode="General">
                  <c:v>-2.3184470899200601E-4</c:v>
                </c:pt>
                <c:pt idx="5485" formatCode="General">
                  <c:v>-2.0730482459957E-4</c:v>
                </c:pt>
                <c:pt idx="5486" formatCode="General">
                  <c:v>-1.9852431052689001E-4</c:v>
                </c:pt>
                <c:pt idx="5487" formatCode="General">
                  <c:v>-2.2407583314090599E-4</c:v>
                </c:pt>
                <c:pt idx="5488" formatCode="General">
                  <c:v>-2.1471200945151801E-4</c:v>
                </c:pt>
                <c:pt idx="5489" formatCode="General">
                  <c:v>-2.15649180728827E-4</c:v>
                </c:pt>
                <c:pt idx="5490" formatCode="General">
                  <c:v>-2.2112641689558401E-4</c:v>
                </c:pt>
                <c:pt idx="5491" formatCode="General">
                  <c:v>-2.1528436254571E-4</c:v>
                </c:pt>
                <c:pt idx="5492" formatCode="General">
                  <c:v>-2.07987715475567E-4</c:v>
                </c:pt>
                <c:pt idx="5493" formatCode="General">
                  <c:v>-2.1493326626878699E-4</c:v>
                </c:pt>
                <c:pt idx="5494" formatCode="General">
                  <c:v>-2.0085726817736701E-4</c:v>
                </c:pt>
                <c:pt idx="5495" formatCode="General">
                  <c:v>-2.2128980759581799E-4</c:v>
                </c:pt>
                <c:pt idx="5496" formatCode="General">
                  <c:v>-2.1078510754179801E-4</c:v>
                </c:pt>
                <c:pt idx="5497" formatCode="General">
                  <c:v>-2.2347842269710699E-4</c:v>
                </c:pt>
                <c:pt idx="5498" formatCode="General">
                  <c:v>-2.3160850774072301E-4</c:v>
                </c:pt>
                <c:pt idx="5499" formatCode="General">
                  <c:v>-2.0613388673896801E-4</c:v>
                </c:pt>
                <c:pt idx="5500" formatCode="General">
                  <c:v>-2.0294953957345E-4</c:v>
                </c:pt>
                <c:pt idx="5501" formatCode="General">
                  <c:v>-2.0949207383236799E-4</c:v>
                </c:pt>
                <c:pt idx="5502" formatCode="General">
                  <c:v>-2.2240721354331E-4</c:v>
                </c:pt>
                <c:pt idx="5503" formatCode="General">
                  <c:v>-2.2349309180383399E-4</c:v>
                </c:pt>
                <c:pt idx="5504" formatCode="General">
                  <c:v>-2.2396386161398899E-4</c:v>
                </c:pt>
                <c:pt idx="5505" formatCode="General">
                  <c:v>-2.1960267751540701E-4</c:v>
                </c:pt>
                <c:pt idx="5506" formatCode="General">
                  <c:v>-2.16436483301244E-4</c:v>
                </c:pt>
                <c:pt idx="5507" formatCode="General">
                  <c:v>-2.1743833979360401E-4</c:v>
                </c:pt>
                <c:pt idx="5508" formatCode="General">
                  <c:v>-2.29827414103277E-4</c:v>
                </c:pt>
                <c:pt idx="5509" formatCode="General">
                  <c:v>-2.18479262568142E-4</c:v>
                </c:pt>
                <c:pt idx="5510" formatCode="General">
                  <c:v>-2.24884898246462E-4</c:v>
                </c:pt>
                <c:pt idx="5511" formatCode="General">
                  <c:v>-2.1524977760100801E-4</c:v>
                </c:pt>
                <c:pt idx="5512" formatCode="General">
                  <c:v>-2.1430066091395199E-4</c:v>
                </c:pt>
                <c:pt idx="5513" formatCode="General">
                  <c:v>-2.09880798320941E-4</c:v>
                </c:pt>
                <c:pt idx="5514" formatCode="General">
                  <c:v>-2.1605729693755299E-4</c:v>
                </c:pt>
                <c:pt idx="5515" formatCode="General">
                  <c:v>-1.93247216640428E-4</c:v>
                </c:pt>
                <c:pt idx="5516" formatCode="General">
                  <c:v>-2.0847788715620699E-4</c:v>
                </c:pt>
                <c:pt idx="5517" formatCode="General">
                  <c:v>-2.2427176876438601E-4</c:v>
                </c:pt>
                <c:pt idx="5518" formatCode="General">
                  <c:v>-2.0438253023365499E-4</c:v>
                </c:pt>
                <c:pt idx="5519" formatCode="General">
                  <c:v>-2.21746730897121E-4</c:v>
                </c:pt>
                <c:pt idx="5520" formatCode="General">
                  <c:v>-2.1016316505444101E-4</c:v>
                </c:pt>
                <c:pt idx="5521" formatCode="General">
                  <c:v>-2.3161977215379399E-4</c:v>
                </c:pt>
                <c:pt idx="5522" formatCode="General">
                  <c:v>-2.1098087162134299E-4</c:v>
                </c:pt>
                <c:pt idx="5523" formatCode="General">
                  <c:v>-2.0689153125833499E-4</c:v>
                </c:pt>
                <c:pt idx="5524" formatCode="General">
                  <c:v>-2.1821226293607199E-4</c:v>
                </c:pt>
                <c:pt idx="5525" formatCode="General">
                  <c:v>-2.2642904727730701E-4</c:v>
                </c:pt>
                <c:pt idx="5526" formatCode="General">
                  <c:v>-2.23828340006734E-4</c:v>
                </c:pt>
                <c:pt idx="5527" formatCode="General">
                  <c:v>-2.1987585697994899E-4</c:v>
                </c:pt>
                <c:pt idx="5528" formatCode="General">
                  <c:v>-2.1087571642714199E-4</c:v>
                </c:pt>
                <c:pt idx="5529" formatCode="General">
                  <c:v>-2.1840736814898401E-4</c:v>
                </c:pt>
                <c:pt idx="5530" formatCode="General">
                  <c:v>-2.35153811873115E-4</c:v>
                </c:pt>
                <c:pt idx="5531" formatCode="General">
                  <c:v>-2.0956748456288799E-4</c:v>
                </c:pt>
                <c:pt idx="5532" formatCode="General">
                  <c:v>-2.1462662576945699E-4</c:v>
                </c:pt>
                <c:pt idx="5533" formatCode="General">
                  <c:v>-2.10391777282393E-4</c:v>
                </c:pt>
                <c:pt idx="5534" formatCode="General">
                  <c:v>-2.3635039219372099E-4</c:v>
                </c:pt>
                <c:pt idx="5535" formatCode="General">
                  <c:v>-2.4687954830998599E-4</c:v>
                </c:pt>
                <c:pt idx="5536" formatCode="General">
                  <c:v>-2.03613152491431E-4</c:v>
                </c:pt>
                <c:pt idx="5537" formatCode="General">
                  <c:v>-2.1250324499812599E-4</c:v>
                </c:pt>
                <c:pt idx="5538" formatCode="General">
                  <c:v>-2.1777250222111E-4</c:v>
                </c:pt>
                <c:pt idx="5539" formatCode="General">
                  <c:v>-2.1066966700676999E-4</c:v>
                </c:pt>
                <c:pt idx="5540" formatCode="General">
                  <c:v>-2.0328345373057201E-4</c:v>
                </c:pt>
                <c:pt idx="5541" formatCode="General">
                  <c:v>-2.2877685191576101E-4</c:v>
                </c:pt>
                <c:pt idx="5542" formatCode="General">
                  <c:v>-1.9815557961708701E-4</c:v>
                </c:pt>
                <c:pt idx="5543" formatCode="General">
                  <c:v>-2.0841894104705499E-4</c:v>
                </c:pt>
                <c:pt idx="5544" formatCode="General">
                  <c:v>-2.0754435695738801E-4</c:v>
                </c:pt>
                <c:pt idx="5545" formatCode="General">
                  <c:v>-2.3053943323140001E-4</c:v>
                </c:pt>
                <c:pt idx="5546" formatCode="General">
                  <c:v>-2.05577444741847E-4</c:v>
                </c:pt>
                <c:pt idx="5547" formatCode="General">
                  <c:v>-2.2607330454187601E-4</c:v>
                </c:pt>
                <c:pt idx="5548" formatCode="General">
                  <c:v>-2.1026361445996799E-4</c:v>
                </c:pt>
                <c:pt idx="5549" formatCode="General">
                  <c:v>-2.0172628709895499E-4</c:v>
                </c:pt>
                <c:pt idx="5550" formatCode="General">
                  <c:v>-2.08961071647691E-4</c:v>
                </c:pt>
                <c:pt idx="5551" formatCode="General">
                  <c:v>-2.0646267537704899E-4</c:v>
                </c:pt>
                <c:pt idx="5552" formatCode="General">
                  <c:v>-1.88983003897928E-4</c:v>
                </c:pt>
                <c:pt idx="5553" formatCode="General">
                  <c:v>-2.0412934250440401E-4</c:v>
                </c:pt>
                <c:pt idx="5554" formatCode="General">
                  <c:v>-2.15139026640759E-4</c:v>
                </c:pt>
                <c:pt idx="5555" formatCode="General">
                  <c:v>-2.21451662814693E-4</c:v>
                </c:pt>
                <c:pt idx="5556" formatCode="General">
                  <c:v>-2.18448018675708E-4</c:v>
                </c:pt>
                <c:pt idx="5557" formatCode="General">
                  <c:v>-2.13687720067419E-4</c:v>
                </c:pt>
                <c:pt idx="5558" formatCode="General">
                  <c:v>-2.02629787571135E-4</c:v>
                </c:pt>
                <c:pt idx="5559" formatCode="General">
                  <c:v>-2.1273499586010099E-4</c:v>
                </c:pt>
                <c:pt idx="5560" formatCode="General">
                  <c:v>-1.9861860760131601E-4</c:v>
                </c:pt>
                <c:pt idx="5561" formatCode="General">
                  <c:v>-2.1042503578375099E-4</c:v>
                </c:pt>
                <c:pt idx="5562" formatCode="General">
                  <c:v>-2.2462618066070299E-4</c:v>
                </c:pt>
                <c:pt idx="5563" formatCode="General">
                  <c:v>-2.0534658360864201E-4</c:v>
                </c:pt>
                <c:pt idx="5564" formatCode="General">
                  <c:v>-2.03456371946861E-4</c:v>
                </c:pt>
                <c:pt idx="5565" formatCode="General">
                  <c:v>-2.0556921916607999E-4</c:v>
                </c:pt>
                <c:pt idx="5566" formatCode="General">
                  <c:v>-2.0766583131211401E-4</c:v>
                </c:pt>
                <c:pt idx="5567" formatCode="General">
                  <c:v>-2.3303815795969201E-4</c:v>
                </c:pt>
                <c:pt idx="5568" formatCode="General">
                  <c:v>-2.08548070790432E-4</c:v>
                </c:pt>
                <c:pt idx="5569" formatCode="General">
                  <c:v>-2.07587902103222E-4</c:v>
                </c:pt>
                <c:pt idx="5570" formatCode="General">
                  <c:v>-2.0649919599366001E-4</c:v>
                </c:pt>
                <c:pt idx="5571" formatCode="General">
                  <c:v>-2.1408113762412E-4</c:v>
                </c:pt>
                <c:pt idx="5572" formatCode="General">
                  <c:v>-2.0801848603313301E-4</c:v>
                </c:pt>
                <c:pt idx="5573" formatCode="General">
                  <c:v>-2.0501164126102099E-4</c:v>
                </c:pt>
                <c:pt idx="5574" formatCode="General">
                  <c:v>-2.2028842825447999E-4</c:v>
                </c:pt>
                <c:pt idx="5575" formatCode="General">
                  <c:v>-2.10473367973693E-4</c:v>
                </c:pt>
                <c:pt idx="5576" formatCode="General">
                  <c:v>-2.10546404894286E-4</c:v>
                </c:pt>
                <c:pt idx="5577" formatCode="General">
                  <c:v>-2.26450493432651E-4</c:v>
                </c:pt>
                <c:pt idx="5578" formatCode="General">
                  <c:v>-2.03729113853549E-4</c:v>
                </c:pt>
                <c:pt idx="5579" formatCode="General">
                  <c:v>-1.9923348397135501E-4</c:v>
                </c:pt>
                <c:pt idx="5580" formatCode="General">
                  <c:v>-2.2209241317199099E-4</c:v>
                </c:pt>
                <c:pt idx="5581" formatCode="General">
                  <c:v>-1.9547165049403899E-4</c:v>
                </c:pt>
                <c:pt idx="5582" formatCode="General">
                  <c:v>-2.20750697866372E-4</c:v>
                </c:pt>
                <c:pt idx="5583" formatCode="General">
                  <c:v>-2.11483373960344E-4</c:v>
                </c:pt>
                <c:pt idx="5584" formatCode="General">
                  <c:v>-2.0898384013014301E-4</c:v>
                </c:pt>
                <c:pt idx="5585" formatCode="General">
                  <c:v>-2.1161036043123099E-4</c:v>
                </c:pt>
                <c:pt idx="5586" formatCode="General">
                  <c:v>-2.2249024996824699E-4</c:v>
                </c:pt>
                <c:pt idx="5587" formatCode="General">
                  <c:v>-2.16666983722109E-4</c:v>
                </c:pt>
                <c:pt idx="5588" formatCode="General">
                  <c:v>-2.2245343828107301E-4</c:v>
                </c:pt>
                <c:pt idx="5589" formatCode="General">
                  <c:v>-2.0223484038704899E-4</c:v>
                </c:pt>
                <c:pt idx="5590" formatCode="General">
                  <c:v>-2.1526329082314699E-4</c:v>
                </c:pt>
                <c:pt idx="5591" formatCode="General">
                  <c:v>-2.0922460016358101E-4</c:v>
                </c:pt>
                <c:pt idx="5592" formatCode="General">
                  <c:v>-2.1349641238524499E-4</c:v>
                </c:pt>
                <c:pt idx="5593" formatCode="General">
                  <c:v>-2.0080229034798901E-4</c:v>
                </c:pt>
                <c:pt idx="5594" formatCode="General">
                  <c:v>-2.1214409839518899E-4</c:v>
                </c:pt>
                <c:pt idx="5595" formatCode="General">
                  <c:v>-2.1058346160525299E-4</c:v>
                </c:pt>
                <c:pt idx="5596" formatCode="General">
                  <c:v>-2.0958198233343199E-4</c:v>
                </c:pt>
                <c:pt idx="5597" formatCode="General">
                  <c:v>-2.17308726708836E-4</c:v>
                </c:pt>
                <c:pt idx="5598" formatCode="General">
                  <c:v>-2.1131288326354099E-4</c:v>
                </c:pt>
                <c:pt idx="5599" formatCode="General">
                  <c:v>-2.0324258890634799E-4</c:v>
                </c:pt>
                <c:pt idx="5600" formatCode="General">
                  <c:v>-2.01281908203813E-4</c:v>
                </c:pt>
                <c:pt idx="5601" formatCode="General">
                  <c:v>-2.1176754796554199E-4</c:v>
                </c:pt>
                <c:pt idx="5602" formatCode="General">
                  <c:v>-2.11374343440495E-4</c:v>
                </c:pt>
                <c:pt idx="5603" formatCode="General">
                  <c:v>-2.2744925117464899E-4</c:v>
                </c:pt>
                <c:pt idx="5604" formatCode="General">
                  <c:v>-2.0657497986343901E-4</c:v>
                </c:pt>
                <c:pt idx="5605" formatCode="General">
                  <c:v>-2.1165429177623799E-4</c:v>
                </c:pt>
                <c:pt idx="5606" formatCode="General">
                  <c:v>-2.07534506843029E-4</c:v>
                </c:pt>
                <c:pt idx="5607" formatCode="General">
                  <c:v>-2.19796720166727E-4</c:v>
                </c:pt>
                <c:pt idx="5608" formatCode="General">
                  <c:v>-1.9920489677545299E-4</c:v>
                </c:pt>
                <c:pt idx="5609" formatCode="General">
                  <c:v>-2.2137232732923699E-4</c:v>
                </c:pt>
                <c:pt idx="5610" formatCode="General">
                  <c:v>-2.1871999898197001E-4</c:v>
                </c:pt>
                <c:pt idx="5611" formatCode="General">
                  <c:v>-1.9935122819702501E-4</c:v>
                </c:pt>
                <c:pt idx="5612" formatCode="General">
                  <c:v>-2.15795754626771E-4</c:v>
                </c:pt>
                <c:pt idx="5613" formatCode="General">
                  <c:v>-2.0800990226782401E-4</c:v>
                </c:pt>
                <c:pt idx="5614" formatCode="General">
                  <c:v>-2.00857314846076E-4</c:v>
                </c:pt>
                <c:pt idx="5615" formatCode="General">
                  <c:v>-2.13284222694917E-4</c:v>
                </c:pt>
                <c:pt idx="5616" formatCode="General">
                  <c:v>-2.1085789900213199E-4</c:v>
                </c:pt>
                <c:pt idx="5617" formatCode="General">
                  <c:v>-2.3212360021800899E-4</c:v>
                </c:pt>
                <c:pt idx="5618" formatCode="General">
                  <c:v>-2.08107796778341E-4</c:v>
                </c:pt>
                <c:pt idx="5619" formatCode="General">
                  <c:v>-1.9996301761306099E-4</c:v>
                </c:pt>
                <c:pt idx="5620" formatCode="General">
                  <c:v>-2.05992892766643E-4</c:v>
                </c:pt>
                <c:pt idx="5621" formatCode="General">
                  <c:v>-2.0594876182392099E-4</c:v>
                </c:pt>
                <c:pt idx="5622" formatCode="General">
                  <c:v>-1.92085131455627E-4</c:v>
                </c:pt>
                <c:pt idx="5623" formatCode="General">
                  <c:v>-2.05455460050744E-4</c:v>
                </c:pt>
                <c:pt idx="5624" formatCode="General">
                  <c:v>-2.11515259284719E-4</c:v>
                </c:pt>
                <c:pt idx="5625" formatCode="General">
                  <c:v>-2.1179336885271101E-4</c:v>
                </c:pt>
                <c:pt idx="5626" formatCode="General">
                  <c:v>-2.1490857752299301E-4</c:v>
                </c:pt>
                <c:pt idx="5627" formatCode="General">
                  <c:v>-2.1377713086600001E-4</c:v>
                </c:pt>
                <c:pt idx="5628" formatCode="General">
                  <c:v>-2.22602620499922E-4</c:v>
                </c:pt>
                <c:pt idx="5629" formatCode="General">
                  <c:v>-2.1832213921430999E-4</c:v>
                </c:pt>
                <c:pt idx="5630" formatCode="General">
                  <c:v>-2.10147230863099E-4</c:v>
                </c:pt>
                <c:pt idx="5631" formatCode="General">
                  <c:v>-2.14548811182169E-4</c:v>
                </c:pt>
                <c:pt idx="5632" formatCode="General">
                  <c:v>-2.0663948448841301E-4</c:v>
                </c:pt>
                <c:pt idx="5633" formatCode="General">
                  <c:v>-2.1788894978330101E-4</c:v>
                </c:pt>
                <c:pt idx="5634" formatCode="General">
                  <c:v>-2.10673597815673E-4</c:v>
                </c:pt>
                <c:pt idx="5635" formatCode="General">
                  <c:v>-2.04667331368619E-4</c:v>
                </c:pt>
                <c:pt idx="5636" formatCode="General">
                  <c:v>-2.16111070367913E-4</c:v>
                </c:pt>
                <c:pt idx="5637" formatCode="General">
                  <c:v>-2.1156514364752501E-4</c:v>
                </c:pt>
                <c:pt idx="5638" formatCode="General">
                  <c:v>-2.1761027634639599E-4</c:v>
                </c:pt>
                <c:pt idx="5639" formatCode="General">
                  <c:v>-2.0534782855143499E-4</c:v>
                </c:pt>
                <c:pt idx="5640" formatCode="General">
                  <c:v>-2.06726233099921E-4</c:v>
                </c:pt>
                <c:pt idx="5641" formatCode="General">
                  <c:v>-2.0865917107789001E-4</c:v>
                </c:pt>
                <c:pt idx="5642" formatCode="General">
                  <c:v>-2.3545090448077701E-4</c:v>
                </c:pt>
                <c:pt idx="5643" formatCode="General">
                  <c:v>-2.22241774068096E-4</c:v>
                </c:pt>
                <c:pt idx="5644" formatCode="General">
                  <c:v>-1.9295627080118599E-4</c:v>
                </c:pt>
                <c:pt idx="5645" formatCode="General">
                  <c:v>-2.03984599673894E-4</c:v>
                </c:pt>
                <c:pt idx="5646" formatCode="General">
                  <c:v>-2.1257923408334799E-4</c:v>
                </c:pt>
                <c:pt idx="5647" formatCode="General">
                  <c:v>-2.09913030551662E-4</c:v>
                </c:pt>
                <c:pt idx="5648" formatCode="General">
                  <c:v>-2.24168338893229E-4</c:v>
                </c:pt>
                <c:pt idx="5649" formatCode="General">
                  <c:v>-2.18311560117145E-4</c:v>
                </c:pt>
                <c:pt idx="5650" formatCode="General">
                  <c:v>-2.1821396381897001E-4</c:v>
                </c:pt>
                <c:pt idx="5651" formatCode="General">
                  <c:v>-2.0410014786691899E-4</c:v>
                </c:pt>
                <c:pt idx="5652" formatCode="General">
                  <c:v>-2.1891440052397299E-4</c:v>
                </c:pt>
                <c:pt idx="5653" formatCode="General">
                  <c:v>-2.10291297003318E-4</c:v>
                </c:pt>
                <c:pt idx="5654" formatCode="General">
                  <c:v>-2.12230906290934E-4</c:v>
                </c:pt>
                <c:pt idx="5655" formatCode="General">
                  <c:v>-2.11090624152947E-4</c:v>
                </c:pt>
                <c:pt idx="5656" formatCode="General">
                  <c:v>-2.05068088068778E-4</c:v>
                </c:pt>
                <c:pt idx="5657" formatCode="General">
                  <c:v>-1.9655878989786001E-4</c:v>
                </c:pt>
                <c:pt idx="5658" formatCode="General">
                  <c:v>-2.07231142109622E-4</c:v>
                </c:pt>
                <c:pt idx="5659" formatCode="General">
                  <c:v>-2.1253637800464501E-4</c:v>
                </c:pt>
                <c:pt idx="5660" formatCode="General">
                  <c:v>-2.29566578915532E-4</c:v>
                </c:pt>
                <c:pt idx="5661" formatCode="General">
                  <c:v>-2.2781293337483601E-4</c:v>
                </c:pt>
                <c:pt idx="5662" formatCode="General">
                  <c:v>-2.24629212337792E-4</c:v>
                </c:pt>
                <c:pt idx="5663" formatCode="General">
                  <c:v>-2.21227125324503E-4</c:v>
                </c:pt>
                <c:pt idx="5664" formatCode="General">
                  <c:v>-2.27301017212005E-4</c:v>
                </c:pt>
                <c:pt idx="5665" formatCode="General">
                  <c:v>-1.9417441616114201E-4</c:v>
                </c:pt>
                <c:pt idx="5666" formatCode="General">
                  <c:v>-2.1218374986569901E-4</c:v>
                </c:pt>
                <c:pt idx="5667" formatCode="General">
                  <c:v>-2.2848749854545401E-4</c:v>
                </c:pt>
                <c:pt idx="5668" formatCode="General">
                  <c:v>-1.99736212468456E-4</c:v>
                </c:pt>
                <c:pt idx="5669" formatCode="General">
                  <c:v>-2.3036902197388201E-4</c:v>
                </c:pt>
                <c:pt idx="5670" formatCode="General">
                  <c:v>-1.97763137521749E-4</c:v>
                </c:pt>
                <c:pt idx="5671" formatCode="General">
                  <c:v>-2.12806068894798E-4</c:v>
                </c:pt>
                <c:pt idx="5672" formatCode="General">
                  <c:v>-2.1290261013513E-4</c:v>
                </c:pt>
                <c:pt idx="5673" formatCode="General">
                  <c:v>-2.0160185791275799E-4</c:v>
                </c:pt>
                <c:pt idx="5674" formatCode="General">
                  <c:v>-2.0086575804679401E-4</c:v>
                </c:pt>
                <c:pt idx="5675" formatCode="General">
                  <c:v>-2.0000946526133899E-4</c:v>
                </c:pt>
                <c:pt idx="5676" formatCode="General">
                  <c:v>-2.2357913717641E-4</c:v>
                </c:pt>
                <c:pt idx="5677" formatCode="General">
                  <c:v>-2.0379036253724E-4</c:v>
                </c:pt>
                <c:pt idx="5678" formatCode="General">
                  <c:v>-2.34552796900171E-4</c:v>
                </c:pt>
                <c:pt idx="5679" formatCode="General">
                  <c:v>-2.1717614736291001E-4</c:v>
                </c:pt>
                <c:pt idx="5680" formatCode="General">
                  <c:v>-2.0473528725597299E-4</c:v>
                </c:pt>
                <c:pt idx="5681" formatCode="General">
                  <c:v>-2.2813102308468701E-4</c:v>
                </c:pt>
                <c:pt idx="5682" formatCode="General">
                  <c:v>-2.18642633841784E-4</c:v>
                </c:pt>
                <c:pt idx="5683" formatCode="General">
                  <c:v>-2.1991328788468101E-4</c:v>
                </c:pt>
                <c:pt idx="5684" formatCode="General">
                  <c:v>-2.15918261652175E-4</c:v>
                </c:pt>
                <c:pt idx="5685" formatCode="General">
                  <c:v>-2.25018415361293E-4</c:v>
                </c:pt>
                <c:pt idx="5686" formatCode="General">
                  <c:v>-2.20754267422997E-4</c:v>
                </c:pt>
                <c:pt idx="5687" formatCode="General">
                  <c:v>-2.1762129314828899E-4</c:v>
                </c:pt>
                <c:pt idx="5688" formatCode="General">
                  <c:v>-2.21010597955367E-4</c:v>
                </c:pt>
                <c:pt idx="5689" formatCode="General">
                  <c:v>-2.10169346551585E-4</c:v>
                </c:pt>
                <c:pt idx="5690" formatCode="General">
                  <c:v>-2.10363395949067E-4</c:v>
                </c:pt>
                <c:pt idx="5691" formatCode="General">
                  <c:v>-2.1648003744179799E-4</c:v>
                </c:pt>
                <c:pt idx="5692" formatCode="General">
                  <c:v>-2.0804040198990899E-4</c:v>
                </c:pt>
                <c:pt idx="5693" formatCode="General">
                  <c:v>-2.2854677217938301E-4</c:v>
                </c:pt>
                <c:pt idx="5694" formatCode="General">
                  <c:v>-2.1207900711317401E-4</c:v>
                </c:pt>
                <c:pt idx="5695" formatCode="General">
                  <c:v>-2.15429245138248E-4</c:v>
                </c:pt>
                <c:pt idx="5696" formatCode="General">
                  <c:v>-2.0726349317325799E-4</c:v>
                </c:pt>
                <c:pt idx="5697" formatCode="General">
                  <c:v>-2.2292356653149699E-4</c:v>
                </c:pt>
                <c:pt idx="5698" formatCode="General">
                  <c:v>-2.0605939894274399E-4</c:v>
                </c:pt>
                <c:pt idx="5699" formatCode="General">
                  <c:v>-2.0514865123739099E-4</c:v>
                </c:pt>
                <c:pt idx="5700" formatCode="General">
                  <c:v>-2.0292203150376999E-4</c:v>
                </c:pt>
                <c:pt idx="5701" formatCode="General">
                  <c:v>-2.1776207011154499E-4</c:v>
                </c:pt>
                <c:pt idx="5702" formatCode="General">
                  <c:v>-2.2402768785180201E-4</c:v>
                </c:pt>
                <c:pt idx="5703" formatCode="General">
                  <c:v>-2.1119272911609001E-4</c:v>
                </c:pt>
                <c:pt idx="5704" formatCode="General">
                  <c:v>-2.2643197977803599E-4</c:v>
                </c:pt>
                <c:pt idx="5705" formatCode="General">
                  <c:v>-2.3875184521032701E-4</c:v>
                </c:pt>
                <c:pt idx="5706" formatCode="General">
                  <c:v>-2.2115784313920801E-4</c:v>
                </c:pt>
                <c:pt idx="5707" formatCode="General">
                  <c:v>-2.19935496162617E-4</c:v>
                </c:pt>
                <c:pt idx="5708" formatCode="General">
                  <c:v>-2.25967892718691E-4</c:v>
                </c:pt>
                <c:pt idx="5709" formatCode="General">
                  <c:v>-2.4570339402728102E-4</c:v>
                </c:pt>
                <c:pt idx="5710" formatCode="General">
                  <c:v>-2.2353691004717801E-4</c:v>
                </c:pt>
                <c:pt idx="5711" formatCode="General">
                  <c:v>-2.09699341676591E-4</c:v>
                </c:pt>
                <c:pt idx="5712" formatCode="General">
                  <c:v>-2.2516120835180701E-4</c:v>
                </c:pt>
                <c:pt idx="5713" formatCode="General">
                  <c:v>-2.07628927959321E-4</c:v>
                </c:pt>
                <c:pt idx="5714" formatCode="General">
                  <c:v>-2.16406374149267E-4</c:v>
                </c:pt>
                <c:pt idx="5715" formatCode="General">
                  <c:v>-2.1899749289835699E-4</c:v>
                </c:pt>
                <c:pt idx="5716" formatCode="General">
                  <c:v>-2.15825244938044E-4</c:v>
                </c:pt>
                <c:pt idx="5717" formatCode="General">
                  <c:v>-2.20836244087286E-4</c:v>
                </c:pt>
                <c:pt idx="5718" formatCode="General">
                  <c:v>-1.9404852459143401E-4</c:v>
                </c:pt>
                <c:pt idx="5719" formatCode="General">
                  <c:v>-2.1667010437712199E-4</c:v>
                </c:pt>
                <c:pt idx="5720" formatCode="General">
                  <c:v>-2.10031670306769E-4</c:v>
                </c:pt>
                <c:pt idx="5721" formatCode="General">
                  <c:v>-2.2119239686452301E-4</c:v>
                </c:pt>
                <c:pt idx="5722" formatCode="General">
                  <c:v>-2.26790012803116E-4</c:v>
                </c:pt>
                <c:pt idx="5723" formatCode="General">
                  <c:v>-2.08304137733852E-4</c:v>
                </c:pt>
                <c:pt idx="5724" formatCode="General">
                  <c:v>-2.1063726625153201E-4</c:v>
                </c:pt>
                <c:pt idx="5725" formatCode="General">
                  <c:v>-2.15793261384616E-4</c:v>
                </c:pt>
                <c:pt idx="5726" formatCode="General">
                  <c:v>-2.1646855943050199E-4</c:v>
                </c:pt>
                <c:pt idx="5727" formatCode="General">
                  <c:v>-2.1309813346119199E-4</c:v>
                </c:pt>
                <c:pt idx="5728" formatCode="General">
                  <c:v>-2.1993959189695901E-4</c:v>
                </c:pt>
                <c:pt idx="5729" formatCode="General">
                  <c:v>-2.0205734370981699E-4</c:v>
                </c:pt>
                <c:pt idx="5730" formatCode="General">
                  <c:v>-2.2785251025446101E-4</c:v>
                </c:pt>
                <c:pt idx="5731" formatCode="General">
                  <c:v>-2.05114347097435E-4</c:v>
                </c:pt>
                <c:pt idx="5732" formatCode="General">
                  <c:v>-1.90548155609671E-4</c:v>
                </c:pt>
                <c:pt idx="5733" formatCode="General">
                  <c:v>-2.25881673821615E-4</c:v>
                </c:pt>
                <c:pt idx="5734" formatCode="General">
                  <c:v>-2.1564709468866001E-4</c:v>
                </c:pt>
                <c:pt idx="5735" formatCode="General">
                  <c:v>-2.18357057715625E-4</c:v>
                </c:pt>
                <c:pt idx="5736" formatCode="General">
                  <c:v>-2.3695022865901201E-4</c:v>
                </c:pt>
                <c:pt idx="5737" formatCode="General">
                  <c:v>-2.09748038287497E-4</c:v>
                </c:pt>
                <c:pt idx="5738" formatCode="General">
                  <c:v>-2.4669796645951299E-4</c:v>
                </c:pt>
                <c:pt idx="5739" formatCode="General">
                  <c:v>-2.0780563572753499E-4</c:v>
                </c:pt>
                <c:pt idx="5740" formatCode="General">
                  <c:v>-2.02738571380852E-4</c:v>
                </c:pt>
                <c:pt idx="5741" formatCode="General">
                  <c:v>-2.00012571221672E-4</c:v>
                </c:pt>
                <c:pt idx="5742" formatCode="General">
                  <c:v>-1.9363677011864801E-4</c:v>
                </c:pt>
                <c:pt idx="5743" formatCode="General">
                  <c:v>-1.97501040576183E-4</c:v>
                </c:pt>
                <c:pt idx="5744" formatCode="General">
                  <c:v>-2.09354568563992E-4</c:v>
                </c:pt>
                <c:pt idx="5745" formatCode="General">
                  <c:v>-2.04909286136992E-4</c:v>
                </c:pt>
                <c:pt idx="5746" formatCode="General">
                  <c:v>-2.1595486980248099E-4</c:v>
                </c:pt>
                <c:pt idx="5747" formatCode="General">
                  <c:v>-1.9953135912465601E-4</c:v>
                </c:pt>
                <c:pt idx="5748" formatCode="General">
                  <c:v>-2.0013280884962099E-4</c:v>
                </c:pt>
                <c:pt idx="5749" formatCode="General">
                  <c:v>-2.1145842576801401E-4</c:v>
                </c:pt>
                <c:pt idx="5750" formatCode="General">
                  <c:v>-2.31322536285919E-4</c:v>
                </c:pt>
                <c:pt idx="5751" formatCode="General">
                  <c:v>-2.2861574945149101E-4</c:v>
                </c:pt>
                <c:pt idx="5752" formatCode="General">
                  <c:v>-1.98579691596638E-4</c:v>
                </c:pt>
                <c:pt idx="5753" formatCode="General">
                  <c:v>-2.20659410917526E-4</c:v>
                </c:pt>
                <c:pt idx="5754" formatCode="General">
                  <c:v>-2.0982532102823101E-4</c:v>
                </c:pt>
                <c:pt idx="5755" formatCode="General">
                  <c:v>-2.10869359831707E-4</c:v>
                </c:pt>
                <c:pt idx="5756" formatCode="General">
                  <c:v>-1.9810914502563001E-4</c:v>
                </c:pt>
                <c:pt idx="5757" formatCode="General">
                  <c:v>-1.9325379135683699E-4</c:v>
                </c:pt>
                <c:pt idx="5758" formatCode="General">
                  <c:v>-2.2759282986754801E-4</c:v>
                </c:pt>
                <c:pt idx="5759" formatCode="General">
                  <c:v>-2.0782759252370401E-4</c:v>
                </c:pt>
                <c:pt idx="5760" formatCode="General">
                  <c:v>-2.1801376355398599E-4</c:v>
                </c:pt>
                <c:pt idx="5761" formatCode="General">
                  <c:v>-2.2156611427857399E-4</c:v>
                </c:pt>
                <c:pt idx="5762" formatCode="General">
                  <c:v>-2.0000352085074101E-4</c:v>
                </c:pt>
                <c:pt idx="5763" formatCode="General">
                  <c:v>-2.3104847599261601E-4</c:v>
                </c:pt>
                <c:pt idx="5764" formatCode="General">
                  <c:v>-2.03648541014498E-4</c:v>
                </c:pt>
                <c:pt idx="5765" formatCode="General">
                  <c:v>-2.1122711145656899E-4</c:v>
                </c:pt>
                <c:pt idx="5766" formatCode="General">
                  <c:v>-2.0829371095414299E-4</c:v>
                </c:pt>
                <c:pt idx="5767" formatCode="General">
                  <c:v>-2.1894114873921301E-4</c:v>
                </c:pt>
                <c:pt idx="5768" formatCode="General">
                  <c:v>-2.2648812443053801E-4</c:v>
                </c:pt>
                <c:pt idx="5769" formatCode="General">
                  <c:v>-2.0595701200287899E-4</c:v>
                </c:pt>
                <c:pt idx="5770" formatCode="General">
                  <c:v>-2.1607936422640499E-4</c:v>
                </c:pt>
                <c:pt idx="5771" formatCode="General">
                  <c:v>-2.19255146475488E-4</c:v>
                </c:pt>
                <c:pt idx="5772" formatCode="General">
                  <c:v>-2.1808551220722501E-4</c:v>
                </c:pt>
                <c:pt idx="5773" formatCode="General">
                  <c:v>-2.09941093928514E-4</c:v>
                </c:pt>
                <c:pt idx="5774" formatCode="General">
                  <c:v>-2.1508851636407099E-4</c:v>
                </c:pt>
                <c:pt idx="5775" formatCode="General">
                  <c:v>-1.97431646436188E-4</c:v>
                </c:pt>
                <c:pt idx="5776" formatCode="General">
                  <c:v>-2.2423167492109601E-4</c:v>
                </c:pt>
                <c:pt idx="5777" formatCode="General">
                  <c:v>-2.1719212379982399E-4</c:v>
                </c:pt>
                <c:pt idx="5778" formatCode="General">
                  <c:v>-2.2444186285985299E-4</c:v>
                </c:pt>
                <c:pt idx="5779" formatCode="General">
                  <c:v>-2.2431133366853501E-4</c:v>
                </c:pt>
                <c:pt idx="5780" formatCode="General">
                  <c:v>-2.13837273916076E-4</c:v>
                </c:pt>
                <c:pt idx="5781" formatCode="General">
                  <c:v>-2.0392121787813101E-4</c:v>
                </c:pt>
                <c:pt idx="5782" formatCode="General">
                  <c:v>-2.3360131432529E-4</c:v>
                </c:pt>
                <c:pt idx="5783" formatCode="General">
                  <c:v>-2.1497657615039901E-4</c:v>
                </c:pt>
                <c:pt idx="5784" formatCode="General">
                  <c:v>-2.1236987153651501E-4</c:v>
                </c:pt>
                <c:pt idx="5785" formatCode="General">
                  <c:v>-2.26818141278072E-4</c:v>
                </c:pt>
                <c:pt idx="5786" formatCode="General">
                  <c:v>-2.0040826277682201E-4</c:v>
                </c:pt>
                <c:pt idx="5787" formatCode="General">
                  <c:v>-2.09541771700984E-4</c:v>
                </c:pt>
                <c:pt idx="5788" formatCode="General">
                  <c:v>-2.1269786733537401E-4</c:v>
                </c:pt>
                <c:pt idx="5789" formatCode="General">
                  <c:v>-2.0742717443629599E-4</c:v>
                </c:pt>
                <c:pt idx="5790" formatCode="General">
                  <c:v>-2.12874330825446E-4</c:v>
                </c:pt>
                <c:pt idx="5791" formatCode="General">
                  <c:v>-2.18433702780621E-4</c:v>
                </c:pt>
                <c:pt idx="5792" formatCode="General">
                  <c:v>-2.21587513281596E-4</c:v>
                </c:pt>
                <c:pt idx="5793" formatCode="General">
                  <c:v>-2.17434794914905E-4</c:v>
                </c:pt>
                <c:pt idx="5794" formatCode="General">
                  <c:v>-2.0466290925935101E-4</c:v>
                </c:pt>
                <c:pt idx="5795" formatCode="General">
                  <c:v>-2.2799671668992299E-4</c:v>
                </c:pt>
                <c:pt idx="5796" formatCode="General">
                  <c:v>-2.0960306512683699E-4</c:v>
                </c:pt>
                <c:pt idx="5797" formatCode="General">
                  <c:v>-2.05024428674903E-4</c:v>
                </c:pt>
                <c:pt idx="5798" formatCode="General">
                  <c:v>-2.0948471961080599E-4</c:v>
                </c:pt>
                <c:pt idx="5799" formatCode="General">
                  <c:v>-1.92023497501641E-4</c:v>
                </c:pt>
                <c:pt idx="5800" formatCode="General">
                  <c:v>-1.9584815250371101E-4</c:v>
                </c:pt>
                <c:pt idx="5801" formatCode="General">
                  <c:v>-2.2236831063435501E-4</c:v>
                </c:pt>
                <c:pt idx="5802" formatCode="General">
                  <c:v>-2.0577097542794499E-4</c:v>
                </c:pt>
                <c:pt idx="5803" formatCode="General">
                  <c:v>-2.3534883742814199E-4</c:v>
                </c:pt>
                <c:pt idx="5804" formatCode="General">
                  <c:v>-2.22649866644486E-4</c:v>
                </c:pt>
                <c:pt idx="5805" formatCode="General">
                  <c:v>-2.07981019821603E-4</c:v>
                </c:pt>
                <c:pt idx="5806" formatCode="General">
                  <c:v>-2.21594315323373E-4</c:v>
                </c:pt>
                <c:pt idx="5807" formatCode="General">
                  <c:v>-2.2136671740491699E-4</c:v>
                </c:pt>
                <c:pt idx="5808" formatCode="General">
                  <c:v>-2.0285772013776301E-4</c:v>
                </c:pt>
                <c:pt idx="5809" formatCode="General">
                  <c:v>-2.09282096528371E-4</c:v>
                </c:pt>
                <c:pt idx="5810" formatCode="General">
                  <c:v>-2.13744393583462E-4</c:v>
                </c:pt>
                <c:pt idx="5811" formatCode="General">
                  <c:v>-2.3623329735638301E-4</c:v>
                </c:pt>
                <c:pt idx="5812" formatCode="General">
                  <c:v>-2.3322582167636401E-4</c:v>
                </c:pt>
                <c:pt idx="5813" formatCode="General">
                  <c:v>-2.3128365072209301E-4</c:v>
                </c:pt>
                <c:pt idx="5814" formatCode="General">
                  <c:v>-2.11340979948539E-4</c:v>
                </c:pt>
                <c:pt idx="5815" formatCode="General">
                  <c:v>-2.2823133665619201E-4</c:v>
                </c:pt>
                <c:pt idx="5816" formatCode="General">
                  <c:v>-2.04626543230215E-4</c:v>
                </c:pt>
                <c:pt idx="5817" formatCode="General">
                  <c:v>-2.1776689114216699E-4</c:v>
                </c:pt>
                <c:pt idx="5818" formatCode="General">
                  <c:v>-2.1511564984002201E-4</c:v>
                </c:pt>
                <c:pt idx="5819" formatCode="General">
                  <c:v>-2.26806711822885E-4</c:v>
                </c:pt>
                <c:pt idx="5820" formatCode="General">
                  <c:v>-2.0341984455860701E-4</c:v>
                </c:pt>
                <c:pt idx="5821" formatCode="General">
                  <c:v>-1.92081638580132E-4</c:v>
                </c:pt>
                <c:pt idx="5822" formatCode="General">
                  <c:v>-2.07859291453822E-4</c:v>
                </c:pt>
                <c:pt idx="5823" formatCode="General">
                  <c:v>-2.08942142140878E-4</c:v>
                </c:pt>
                <c:pt idx="5824" formatCode="General">
                  <c:v>-2.10116182463847E-4</c:v>
                </c:pt>
                <c:pt idx="5825" formatCode="General">
                  <c:v>-2.0271961133669299E-4</c:v>
                </c:pt>
                <c:pt idx="5826" formatCode="General">
                  <c:v>-1.95352066396634E-4</c:v>
                </c:pt>
                <c:pt idx="5827" formatCode="General">
                  <c:v>-2.0117139381525199E-4</c:v>
                </c:pt>
                <c:pt idx="5828" formatCode="General">
                  <c:v>-2.03705911812911E-4</c:v>
                </c:pt>
                <c:pt idx="5829" formatCode="General">
                  <c:v>-2.0122496436469E-4</c:v>
                </c:pt>
                <c:pt idx="5830" formatCode="General">
                  <c:v>-2.2317196518065099E-4</c:v>
                </c:pt>
                <c:pt idx="5831" formatCode="General">
                  <c:v>-2.13134299276469E-4</c:v>
                </c:pt>
                <c:pt idx="5832" formatCode="General">
                  <c:v>-2.1271019972662401E-4</c:v>
                </c:pt>
                <c:pt idx="5833" formatCode="General">
                  <c:v>-1.9157136602926099E-4</c:v>
                </c:pt>
                <c:pt idx="5834" formatCode="General">
                  <c:v>-2.0430854707684099E-4</c:v>
                </c:pt>
                <c:pt idx="5835" formatCode="General">
                  <c:v>-2.2051953997839099E-4</c:v>
                </c:pt>
                <c:pt idx="5836" formatCode="General">
                  <c:v>-2.1496075416101301E-4</c:v>
                </c:pt>
                <c:pt idx="5837" formatCode="General">
                  <c:v>-2.08842759204347E-4</c:v>
                </c:pt>
                <c:pt idx="5838" formatCode="General">
                  <c:v>-2.1106574040796099E-4</c:v>
                </c:pt>
                <c:pt idx="5839" formatCode="General">
                  <c:v>-2.1086064837334701E-4</c:v>
                </c:pt>
                <c:pt idx="5840" formatCode="General">
                  <c:v>-1.9025375528116799E-4</c:v>
                </c:pt>
                <c:pt idx="5841" formatCode="General">
                  <c:v>-2.03429542061228E-4</c:v>
                </c:pt>
                <c:pt idx="5842" formatCode="General">
                  <c:v>-2.1166174357302599E-4</c:v>
                </c:pt>
                <c:pt idx="5843" formatCode="General">
                  <c:v>-1.89708653705268E-4</c:v>
                </c:pt>
                <c:pt idx="5844" formatCode="General">
                  <c:v>-2.03416440222351E-4</c:v>
                </c:pt>
                <c:pt idx="5845" formatCode="General">
                  <c:v>-1.971019267015E-4</c:v>
                </c:pt>
                <c:pt idx="5846" formatCode="General">
                  <c:v>-2.2690614393967501E-4</c:v>
                </c:pt>
                <c:pt idx="5847" formatCode="General">
                  <c:v>-2.22268530931974E-4</c:v>
                </c:pt>
                <c:pt idx="5848" formatCode="General">
                  <c:v>-2.14644618493062E-4</c:v>
                </c:pt>
                <c:pt idx="5849" formatCode="General">
                  <c:v>-2.1734382299729699E-4</c:v>
                </c:pt>
                <c:pt idx="5850" formatCode="General">
                  <c:v>-1.9577600146340399E-4</c:v>
                </c:pt>
                <c:pt idx="5851" formatCode="General">
                  <c:v>-2.2066902359891801E-4</c:v>
                </c:pt>
                <c:pt idx="5852" formatCode="General">
                  <c:v>-2.0328026537435299E-4</c:v>
                </c:pt>
                <c:pt idx="5853" formatCode="General">
                  <c:v>-2.0872663233833201E-4</c:v>
                </c:pt>
                <c:pt idx="5854" formatCode="General">
                  <c:v>-2.17181923774583E-4</c:v>
                </c:pt>
                <c:pt idx="5855" formatCode="General">
                  <c:v>-2.1169463150635801E-4</c:v>
                </c:pt>
                <c:pt idx="5856" formatCode="General">
                  <c:v>-2.27841451720976E-4</c:v>
                </c:pt>
                <c:pt idx="5857" formatCode="General">
                  <c:v>-2.07997176292947E-4</c:v>
                </c:pt>
                <c:pt idx="5858" formatCode="General">
                  <c:v>-1.90897835079368E-4</c:v>
                </c:pt>
                <c:pt idx="5859" formatCode="General">
                  <c:v>-2.0371195260344299E-4</c:v>
                </c:pt>
                <c:pt idx="5860" formatCode="General">
                  <c:v>-1.97309337965999E-4</c:v>
                </c:pt>
                <c:pt idx="5861" formatCode="General">
                  <c:v>-2.0367641395783E-4</c:v>
                </c:pt>
                <c:pt idx="5862" formatCode="General">
                  <c:v>-2.4565809675694702E-4</c:v>
                </c:pt>
                <c:pt idx="5863" formatCode="General">
                  <c:v>-2.04134322747003E-4</c:v>
                </c:pt>
                <c:pt idx="5864" formatCode="General">
                  <c:v>-2.0747204371915299E-4</c:v>
                </c:pt>
                <c:pt idx="5865" formatCode="General">
                  <c:v>-2.1776394566013299E-4</c:v>
                </c:pt>
                <c:pt idx="5866" formatCode="General">
                  <c:v>-2.3246648672302299E-4</c:v>
                </c:pt>
                <c:pt idx="5867" formatCode="General">
                  <c:v>-2.03695734262577E-4</c:v>
                </c:pt>
                <c:pt idx="5868" formatCode="General">
                  <c:v>-2.14275419541817E-4</c:v>
                </c:pt>
                <c:pt idx="5869" formatCode="General">
                  <c:v>-2.00967392561513E-4</c:v>
                </c:pt>
                <c:pt idx="5870" formatCode="General">
                  <c:v>-2.1479239069300499E-4</c:v>
                </c:pt>
                <c:pt idx="5871" formatCode="General">
                  <c:v>-2.2653512798387099E-4</c:v>
                </c:pt>
                <c:pt idx="5872" formatCode="General">
                  <c:v>-1.96724438349747E-4</c:v>
                </c:pt>
                <c:pt idx="5873" formatCode="General">
                  <c:v>-2.0126286445289399E-4</c:v>
                </c:pt>
                <c:pt idx="5874" formatCode="General">
                  <c:v>-2.3644552275407099E-4</c:v>
                </c:pt>
                <c:pt idx="5875" formatCode="General">
                  <c:v>-2.1513694391554899E-4</c:v>
                </c:pt>
                <c:pt idx="5876" formatCode="General">
                  <c:v>-2.0237903367728601E-4</c:v>
                </c:pt>
                <c:pt idx="5877" formatCode="General">
                  <c:v>-2.0464339580123799E-4</c:v>
                </c:pt>
                <c:pt idx="5878" formatCode="General">
                  <c:v>-2.04827241234126E-4</c:v>
                </c:pt>
                <c:pt idx="5879" formatCode="General">
                  <c:v>-2.2090683440049701E-4</c:v>
                </c:pt>
                <c:pt idx="5880" formatCode="General">
                  <c:v>-2.00586237927608E-4</c:v>
                </c:pt>
                <c:pt idx="5881" formatCode="General">
                  <c:v>-1.9529831149330099E-4</c:v>
                </c:pt>
                <c:pt idx="5882" formatCode="General">
                  <c:v>-2.05672224422673E-4</c:v>
                </c:pt>
                <c:pt idx="5883" formatCode="General">
                  <c:v>-2.1421765385515199E-4</c:v>
                </c:pt>
                <c:pt idx="5884" formatCode="General">
                  <c:v>-2.1989185166660101E-4</c:v>
                </c:pt>
                <c:pt idx="5885" formatCode="General">
                  <c:v>-2.0210445682969101E-4</c:v>
                </c:pt>
                <c:pt idx="5886" formatCode="General">
                  <c:v>-2.1818274447314199E-4</c:v>
                </c:pt>
                <c:pt idx="5887" formatCode="General">
                  <c:v>-2.1331963925253701E-4</c:v>
                </c:pt>
                <c:pt idx="5888" formatCode="General">
                  <c:v>-2.1712706568510301E-4</c:v>
                </c:pt>
                <c:pt idx="5889" formatCode="General">
                  <c:v>-2.09995266618773E-4</c:v>
                </c:pt>
                <c:pt idx="5890" formatCode="General">
                  <c:v>-2.1030433998038301E-4</c:v>
                </c:pt>
                <c:pt idx="5891" formatCode="General">
                  <c:v>-2.0991192036467501E-4</c:v>
                </c:pt>
                <c:pt idx="5892" formatCode="General">
                  <c:v>-2.1074286296152899E-4</c:v>
                </c:pt>
                <c:pt idx="5893" formatCode="General">
                  <c:v>-2.1485789268391799E-4</c:v>
                </c:pt>
                <c:pt idx="5894" formatCode="General">
                  <c:v>-2.13136870881696E-4</c:v>
                </c:pt>
                <c:pt idx="5895" formatCode="General">
                  <c:v>-2.1023258906397799E-4</c:v>
                </c:pt>
                <c:pt idx="5896" formatCode="General">
                  <c:v>-2.36457305414375E-4</c:v>
                </c:pt>
                <c:pt idx="5897" formatCode="General">
                  <c:v>-2.1362226852225099E-4</c:v>
                </c:pt>
                <c:pt idx="5898" formatCode="General">
                  <c:v>-2.01394314181389E-4</c:v>
                </c:pt>
                <c:pt idx="5899" formatCode="General">
                  <c:v>-1.9658249917218701E-4</c:v>
                </c:pt>
                <c:pt idx="5900" formatCode="General">
                  <c:v>-2.1916651350555001E-4</c:v>
                </c:pt>
                <c:pt idx="5901" formatCode="General">
                  <c:v>-1.9644065196641199E-4</c:v>
                </c:pt>
                <c:pt idx="5902" formatCode="General">
                  <c:v>-2.1567024080451901E-4</c:v>
                </c:pt>
                <c:pt idx="5903" formatCode="General">
                  <c:v>-2.0742098630759901E-4</c:v>
                </c:pt>
                <c:pt idx="5904" formatCode="General">
                  <c:v>-2.0006331210131099E-4</c:v>
                </c:pt>
                <c:pt idx="5905" formatCode="General">
                  <c:v>-2.05936568196833E-4</c:v>
                </c:pt>
                <c:pt idx="5906" formatCode="General">
                  <c:v>-2.1584562662369601E-4</c:v>
                </c:pt>
                <c:pt idx="5907" formatCode="General">
                  <c:v>-2.14219301219668E-4</c:v>
                </c:pt>
                <c:pt idx="5908" formatCode="General">
                  <c:v>-2.1353717920796699E-4</c:v>
                </c:pt>
                <c:pt idx="5909" formatCode="General">
                  <c:v>-2.1991250119532001E-4</c:v>
                </c:pt>
                <c:pt idx="5910" formatCode="General">
                  <c:v>-2.13401700705331E-4</c:v>
                </c:pt>
                <c:pt idx="5911" formatCode="General">
                  <c:v>-2.0560872948646901E-4</c:v>
                </c:pt>
                <c:pt idx="5912" formatCode="General">
                  <c:v>-2.0175445423036199E-4</c:v>
                </c:pt>
                <c:pt idx="5913" formatCode="General">
                  <c:v>-1.9124846838243999E-4</c:v>
                </c:pt>
                <c:pt idx="5914" formatCode="General">
                  <c:v>-2.25906294563723E-4</c:v>
                </c:pt>
                <c:pt idx="5915" formatCode="General">
                  <c:v>-2.0885940353657599E-4</c:v>
                </c:pt>
                <c:pt idx="5916" formatCode="General">
                  <c:v>-2.07172900238349E-4</c:v>
                </c:pt>
                <c:pt idx="5917" formatCode="General">
                  <c:v>-1.95102303649192E-4</c:v>
                </c:pt>
                <c:pt idx="5918" formatCode="General">
                  <c:v>-2.0421120264019199E-4</c:v>
                </c:pt>
                <c:pt idx="5919" formatCode="General">
                  <c:v>-2.0591046200301501E-4</c:v>
                </c:pt>
                <c:pt idx="5920" formatCode="General">
                  <c:v>-2.0181390389555499E-4</c:v>
                </c:pt>
                <c:pt idx="5921" formatCode="General">
                  <c:v>-2.06577433507933E-4</c:v>
                </c:pt>
                <c:pt idx="5922" formatCode="General">
                  <c:v>-2.0868146960487401E-4</c:v>
                </c:pt>
                <c:pt idx="5923" formatCode="General">
                  <c:v>-2.1949398439724001E-4</c:v>
                </c:pt>
                <c:pt idx="5924" formatCode="General">
                  <c:v>-2.2681696395601201E-4</c:v>
                </c:pt>
                <c:pt idx="5925" formatCode="General">
                  <c:v>-2.0306950979418099E-4</c:v>
                </c:pt>
                <c:pt idx="5926" formatCode="General">
                  <c:v>-2.2019605977551299E-4</c:v>
                </c:pt>
                <c:pt idx="5927" formatCode="General">
                  <c:v>-2.03435284110253E-4</c:v>
                </c:pt>
                <c:pt idx="5928" formatCode="General">
                  <c:v>-1.9796933406002201E-4</c:v>
                </c:pt>
                <c:pt idx="5929" formatCode="General">
                  <c:v>-2.0122822838891999E-4</c:v>
                </c:pt>
                <c:pt idx="5930" formatCode="General">
                  <c:v>-2.33135357351727E-4</c:v>
                </c:pt>
                <c:pt idx="5931" formatCode="General">
                  <c:v>-2.13689935681912E-4</c:v>
                </c:pt>
                <c:pt idx="5932" formatCode="General">
                  <c:v>-2.07601011036285E-4</c:v>
                </c:pt>
                <c:pt idx="5933" formatCode="General">
                  <c:v>-2.2030396036173199E-4</c:v>
                </c:pt>
                <c:pt idx="5934" formatCode="General">
                  <c:v>-2.22595124653361E-4</c:v>
                </c:pt>
                <c:pt idx="5935" formatCode="General">
                  <c:v>-2.0162536245571199E-4</c:v>
                </c:pt>
                <c:pt idx="5936" formatCode="General">
                  <c:v>-2.20095925796099E-4</c:v>
                </c:pt>
                <c:pt idx="5937" formatCode="General">
                  <c:v>-2.0366519034392401E-4</c:v>
                </c:pt>
                <c:pt idx="5938" formatCode="General">
                  <c:v>-2.1373200331629901E-4</c:v>
                </c:pt>
                <c:pt idx="5939" formatCode="General">
                  <c:v>-1.9523328545290199E-4</c:v>
                </c:pt>
                <c:pt idx="5940" formatCode="General">
                  <c:v>-2.1382482884786899E-4</c:v>
                </c:pt>
                <c:pt idx="5941" formatCode="General">
                  <c:v>-2.1014331259918499E-4</c:v>
                </c:pt>
                <c:pt idx="5942" formatCode="General">
                  <c:v>-2.00548717722839E-4</c:v>
                </c:pt>
                <c:pt idx="5943" formatCode="General">
                  <c:v>-2.0620213148528601E-4</c:v>
                </c:pt>
                <c:pt idx="5944" formatCode="General">
                  <c:v>-2.0527947112619101E-4</c:v>
                </c:pt>
                <c:pt idx="5945" formatCode="General">
                  <c:v>-2.1440412485148301E-4</c:v>
                </c:pt>
                <c:pt idx="5946" formatCode="General">
                  <c:v>-2.0784651451846099E-4</c:v>
                </c:pt>
                <c:pt idx="5947" formatCode="General">
                  <c:v>-2.1480283760571899E-4</c:v>
                </c:pt>
                <c:pt idx="5948" formatCode="General">
                  <c:v>-2.1376558546623499E-4</c:v>
                </c:pt>
                <c:pt idx="5949" formatCode="General">
                  <c:v>-2.0027642080716401E-4</c:v>
                </c:pt>
                <c:pt idx="5950" formatCode="General">
                  <c:v>-2.0233760374103701E-4</c:v>
                </c:pt>
                <c:pt idx="5951" formatCode="General">
                  <c:v>-1.93943270854626E-4</c:v>
                </c:pt>
                <c:pt idx="5952" formatCode="General">
                  <c:v>-2.0883298725404099E-4</c:v>
                </c:pt>
                <c:pt idx="5953" formatCode="General">
                  <c:v>-2.1663395964477701E-4</c:v>
                </c:pt>
                <c:pt idx="5954" formatCode="General">
                  <c:v>-2.19265652896247E-4</c:v>
                </c:pt>
                <c:pt idx="5955" formatCode="General">
                  <c:v>-2.1780925704382201E-4</c:v>
                </c:pt>
                <c:pt idx="5956" formatCode="General">
                  <c:v>-2.1861813078290999E-4</c:v>
                </c:pt>
                <c:pt idx="5957" formatCode="General">
                  <c:v>-2.1839047078003399E-4</c:v>
                </c:pt>
                <c:pt idx="5958" formatCode="General">
                  <c:v>-2.11411371807522E-4</c:v>
                </c:pt>
                <c:pt idx="5959" formatCode="General">
                  <c:v>-2.00809729204101E-4</c:v>
                </c:pt>
                <c:pt idx="5960" formatCode="General">
                  <c:v>-2.1186205782837501E-4</c:v>
                </c:pt>
                <c:pt idx="5961" formatCode="General">
                  <c:v>-2.09559801076844E-4</c:v>
                </c:pt>
                <c:pt idx="5962" formatCode="General">
                  <c:v>-2.08541303628098E-4</c:v>
                </c:pt>
                <c:pt idx="5963" formatCode="General">
                  <c:v>-1.8874547761868699E-4</c:v>
                </c:pt>
                <c:pt idx="5964" formatCode="General">
                  <c:v>-2.0177817923456399E-4</c:v>
                </c:pt>
                <c:pt idx="5965" formatCode="General">
                  <c:v>-2.13548587602441E-4</c:v>
                </c:pt>
                <c:pt idx="5966" formatCode="General">
                  <c:v>-2.0906581845681001E-4</c:v>
                </c:pt>
                <c:pt idx="5967" formatCode="General">
                  <c:v>-2.1309300619731499E-4</c:v>
                </c:pt>
                <c:pt idx="5968" formatCode="General">
                  <c:v>-2.1375114159619601E-4</c:v>
                </c:pt>
                <c:pt idx="5969" formatCode="General">
                  <c:v>-2.1538008104283999E-4</c:v>
                </c:pt>
                <c:pt idx="5970" formatCode="General">
                  <c:v>-2.19392434357932E-4</c:v>
                </c:pt>
                <c:pt idx="5971" formatCode="General">
                  <c:v>-2.05302999674968E-4</c:v>
                </c:pt>
                <c:pt idx="5972" formatCode="General">
                  <c:v>-2.2494718072949799E-4</c:v>
                </c:pt>
                <c:pt idx="5973" formatCode="General">
                  <c:v>-2.0886807142830299E-4</c:v>
                </c:pt>
                <c:pt idx="5974" formatCode="General">
                  <c:v>-2.23230077410542E-4</c:v>
                </c:pt>
                <c:pt idx="5975" formatCode="General">
                  <c:v>-2.0506826691223099E-4</c:v>
                </c:pt>
                <c:pt idx="5976" formatCode="General">
                  <c:v>-2.04618036831263E-4</c:v>
                </c:pt>
                <c:pt idx="5977" formatCode="General">
                  <c:v>-2.2730589968511601E-4</c:v>
                </c:pt>
                <c:pt idx="5978" formatCode="General">
                  <c:v>-2.0857277698131899E-4</c:v>
                </c:pt>
                <c:pt idx="5979" formatCode="General">
                  <c:v>-2.0578683405570101E-4</c:v>
                </c:pt>
                <c:pt idx="5980" formatCode="General">
                  <c:v>-2.2155779629842099E-4</c:v>
                </c:pt>
                <c:pt idx="5981" formatCode="General">
                  <c:v>-2.1940929524758701E-4</c:v>
                </c:pt>
                <c:pt idx="5982" formatCode="General">
                  <c:v>-2.05659165408619E-4</c:v>
                </c:pt>
                <c:pt idx="5983" formatCode="General">
                  <c:v>-2.05204351219163E-4</c:v>
                </c:pt>
                <c:pt idx="5984" formatCode="General">
                  <c:v>-2.16822791319385E-4</c:v>
                </c:pt>
                <c:pt idx="5985" formatCode="General">
                  <c:v>-2.2143211993916299E-4</c:v>
                </c:pt>
                <c:pt idx="5986" formatCode="General">
                  <c:v>-2.21167393111282E-4</c:v>
                </c:pt>
                <c:pt idx="5987" formatCode="General">
                  <c:v>-2.1491279063580901E-4</c:v>
                </c:pt>
                <c:pt idx="5988" formatCode="General">
                  <c:v>-2.05248416494035E-4</c:v>
                </c:pt>
                <c:pt idx="5989" formatCode="General">
                  <c:v>-2.00282753544803E-4</c:v>
                </c:pt>
                <c:pt idx="5990" formatCode="General">
                  <c:v>-2.0735442088221101E-4</c:v>
                </c:pt>
                <c:pt idx="5991" formatCode="General">
                  <c:v>-2.0460471983057399E-4</c:v>
                </c:pt>
                <c:pt idx="5992" formatCode="General">
                  <c:v>-2.03055753058905E-4</c:v>
                </c:pt>
                <c:pt idx="5993" formatCode="General">
                  <c:v>-2.1430678349484801E-4</c:v>
                </c:pt>
                <c:pt idx="5994" formatCode="General">
                  <c:v>-2.11025465067117E-4</c:v>
                </c:pt>
                <c:pt idx="5995" formatCode="General">
                  <c:v>-2.1271292340172801E-4</c:v>
                </c:pt>
                <c:pt idx="5996" formatCode="General">
                  <c:v>-2.02954915745095E-4</c:v>
                </c:pt>
                <c:pt idx="5997" formatCode="General">
                  <c:v>-1.94244744633055E-4</c:v>
                </c:pt>
                <c:pt idx="5998" formatCode="General">
                  <c:v>-2.1259995132174599E-4</c:v>
                </c:pt>
                <c:pt idx="5999" formatCode="General">
                  <c:v>-2.09857434007397E-4</c:v>
                </c:pt>
                <c:pt idx="6000" formatCode="General">
                  <c:v>-2.3095760129349701E-4</c:v>
                </c:pt>
                <c:pt idx="6001" formatCode="General">
                  <c:v>-2.20281646976291E-4</c:v>
                </c:pt>
                <c:pt idx="6002" formatCode="General">
                  <c:v>-2.1895510022805901E-4</c:v>
                </c:pt>
                <c:pt idx="6003" formatCode="General">
                  <c:v>-2.1494076406527199E-4</c:v>
                </c:pt>
                <c:pt idx="6004" formatCode="General">
                  <c:v>-2.10396983258436E-4</c:v>
                </c:pt>
                <c:pt idx="6005" formatCode="General">
                  <c:v>-2.07693642871833E-4</c:v>
                </c:pt>
                <c:pt idx="6006" formatCode="General">
                  <c:v>-2.1001339430611E-4</c:v>
                </c:pt>
                <c:pt idx="6007" formatCode="General">
                  <c:v>-2.1857726190549701E-4</c:v>
                </c:pt>
                <c:pt idx="6008" formatCode="General">
                  <c:v>-2.1363363959568099E-4</c:v>
                </c:pt>
                <c:pt idx="6009" formatCode="General">
                  <c:v>-1.99586642762785E-4</c:v>
                </c:pt>
                <c:pt idx="6010" formatCode="General">
                  <c:v>-2.1129045849620299E-4</c:v>
                </c:pt>
                <c:pt idx="6011" formatCode="General">
                  <c:v>-2.2132281229815201E-4</c:v>
                </c:pt>
                <c:pt idx="6012" formatCode="General">
                  <c:v>-2.0476244860044901E-4</c:v>
                </c:pt>
                <c:pt idx="6013" formatCode="General">
                  <c:v>-2.08818973344053E-4</c:v>
                </c:pt>
                <c:pt idx="6014" formatCode="General">
                  <c:v>-2.2615588225365199E-4</c:v>
                </c:pt>
                <c:pt idx="6015" formatCode="General">
                  <c:v>-1.9719859057411499E-4</c:v>
                </c:pt>
                <c:pt idx="6016" formatCode="General">
                  <c:v>-1.9680405888679799E-4</c:v>
                </c:pt>
                <c:pt idx="6017" formatCode="General">
                  <c:v>-1.98105334760099E-4</c:v>
                </c:pt>
                <c:pt idx="6018" formatCode="General">
                  <c:v>-2.1737310552982599E-4</c:v>
                </c:pt>
                <c:pt idx="6019" formatCode="General">
                  <c:v>-2.0956405166510701E-4</c:v>
                </c:pt>
                <c:pt idx="6020" formatCode="General">
                  <c:v>-1.94897581945646E-4</c:v>
                </c:pt>
                <c:pt idx="6021" formatCode="General">
                  <c:v>-2.04086870634196E-4</c:v>
                </c:pt>
                <c:pt idx="6022" formatCode="General">
                  <c:v>-2.1342091579699401E-4</c:v>
                </c:pt>
                <c:pt idx="6023" formatCode="General">
                  <c:v>-2.08679074931012E-4</c:v>
                </c:pt>
                <c:pt idx="6024" formatCode="General">
                  <c:v>-2.24534826804247E-4</c:v>
                </c:pt>
                <c:pt idx="6025" formatCode="General">
                  <c:v>-2.0228799813831901E-4</c:v>
                </c:pt>
                <c:pt idx="6026" formatCode="General">
                  <c:v>-1.96333478863098E-4</c:v>
                </c:pt>
                <c:pt idx="6027" formatCode="General">
                  <c:v>-1.9216790337154099E-4</c:v>
                </c:pt>
                <c:pt idx="6028" formatCode="General">
                  <c:v>-1.8615646874216201E-4</c:v>
                </c:pt>
                <c:pt idx="6029" formatCode="General">
                  <c:v>-2.2091101999566201E-4</c:v>
                </c:pt>
                <c:pt idx="6030" formatCode="General">
                  <c:v>-2.0170819348166099E-4</c:v>
                </c:pt>
                <c:pt idx="6031" formatCode="General">
                  <c:v>-1.9780151919319701E-4</c:v>
                </c:pt>
                <c:pt idx="6032" formatCode="General">
                  <c:v>-2.10864264243285E-4</c:v>
                </c:pt>
                <c:pt idx="6033" formatCode="General">
                  <c:v>-2.1007053866945201E-4</c:v>
                </c:pt>
                <c:pt idx="6034" formatCode="General">
                  <c:v>-2.1083757038077599E-4</c:v>
                </c:pt>
                <c:pt idx="6035" formatCode="General">
                  <c:v>-1.9654602429993701E-4</c:v>
                </c:pt>
                <c:pt idx="6036" formatCode="General">
                  <c:v>-2.2175468979370401E-4</c:v>
                </c:pt>
                <c:pt idx="6037" formatCode="General">
                  <c:v>-2.1675677293941299E-4</c:v>
                </c:pt>
                <c:pt idx="6038" formatCode="General">
                  <c:v>-2.2544224796454301E-4</c:v>
                </c:pt>
                <c:pt idx="6039" formatCode="General">
                  <c:v>-2.0038039097833199E-4</c:v>
                </c:pt>
                <c:pt idx="6040" formatCode="General">
                  <c:v>-2.03889588238079E-4</c:v>
                </c:pt>
                <c:pt idx="6041" formatCode="General">
                  <c:v>-2.0000185601703899E-4</c:v>
                </c:pt>
                <c:pt idx="6042" formatCode="General">
                  <c:v>-1.94417810199135E-4</c:v>
                </c:pt>
                <c:pt idx="6043" formatCode="General">
                  <c:v>-2.0075199272810899E-4</c:v>
                </c:pt>
                <c:pt idx="6044" formatCode="General">
                  <c:v>-1.9376153919192801E-4</c:v>
                </c:pt>
                <c:pt idx="6045" formatCode="General">
                  <c:v>-2.1647527492568301E-4</c:v>
                </c:pt>
                <c:pt idx="6046" formatCode="General">
                  <c:v>-2.1514150145570101E-4</c:v>
                </c:pt>
                <c:pt idx="6047" formatCode="General">
                  <c:v>-1.91534280585341E-4</c:v>
                </c:pt>
                <c:pt idx="6048" formatCode="General">
                  <c:v>-2.0017530061360299E-4</c:v>
                </c:pt>
                <c:pt idx="6049" formatCode="General">
                  <c:v>-2.0542034202341601E-4</c:v>
                </c:pt>
                <c:pt idx="6050" formatCode="General">
                  <c:v>-2.1400446547641599E-4</c:v>
                </c:pt>
                <c:pt idx="6051" formatCode="General">
                  <c:v>-1.9860253886430101E-4</c:v>
                </c:pt>
                <c:pt idx="6052" formatCode="General">
                  <c:v>-1.88080801805095E-4</c:v>
                </c:pt>
                <c:pt idx="6053" formatCode="General">
                  <c:v>-2.26998433852455E-4</c:v>
                </c:pt>
                <c:pt idx="6054" formatCode="General">
                  <c:v>-1.92531760334876E-4</c:v>
                </c:pt>
                <c:pt idx="6055" formatCode="General">
                  <c:v>-1.95327705855887E-4</c:v>
                </c:pt>
                <c:pt idx="6056" formatCode="General">
                  <c:v>-2.1407708576226501E-4</c:v>
                </c:pt>
                <c:pt idx="6057" formatCode="General">
                  <c:v>-2.05510086836307E-4</c:v>
                </c:pt>
                <c:pt idx="6058" formatCode="General">
                  <c:v>-2.0527259723775499E-4</c:v>
                </c:pt>
                <c:pt idx="6059" formatCode="General">
                  <c:v>-1.9366631196824E-4</c:v>
                </c:pt>
                <c:pt idx="6060" formatCode="General">
                  <c:v>-2.10188466002744E-4</c:v>
                </c:pt>
                <c:pt idx="6061" formatCode="General">
                  <c:v>-2.23009450580417E-4</c:v>
                </c:pt>
                <c:pt idx="6062" formatCode="General">
                  <c:v>-2.0142939948321901E-4</c:v>
                </c:pt>
                <c:pt idx="6063" formatCode="General">
                  <c:v>-2.0819862474076299E-4</c:v>
                </c:pt>
                <c:pt idx="6064" formatCode="General">
                  <c:v>-1.99135241251639E-4</c:v>
                </c:pt>
                <c:pt idx="6065" formatCode="General">
                  <c:v>-2.03896321569473E-4</c:v>
                </c:pt>
                <c:pt idx="6066" formatCode="General">
                  <c:v>-2.01109469597759E-4</c:v>
                </c:pt>
                <c:pt idx="6067" formatCode="General">
                  <c:v>-2.13716424568984E-4</c:v>
                </c:pt>
                <c:pt idx="6068" formatCode="General">
                  <c:v>-2.0359096614609601E-4</c:v>
                </c:pt>
                <c:pt idx="6069" formatCode="General">
                  <c:v>-1.92685219535773E-4</c:v>
                </c:pt>
                <c:pt idx="6070" formatCode="General">
                  <c:v>-2.0956417375288399E-4</c:v>
                </c:pt>
                <c:pt idx="6071" formatCode="General">
                  <c:v>-2.1239542902000199E-4</c:v>
                </c:pt>
                <c:pt idx="6072" formatCode="General">
                  <c:v>-2.06719994480857E-4</c:v>
                </c:pt>
                <c:pt idx="6073" formatCode="General">
                  <c:v>-2.0542030050678099E-4</c:v>
                </c:pt>
                <c:pt idx="6074" formatCode="General">
                  <c:v>-2.0870122609092701E-4</c:v>
                </c:pt>
                <c:pt idx="6075" formatCode="General">
                  <c:v>-2.0532973988666799E-4</c:v>
                </c:pt>
                <c:pt idx="6076" formatCode="General">
                  <c:v>-1.9710324675610401E-4</c:v>
                </c:pt>
                <c:pt idx="6077" formatCode="General">
                  <c:v>-2.01156476981311E-4</c:v>
                </c:pt>
                <c:pt idx="6078" formatCode="General">
                  <c:v>-1.9512707687800699E-4</c:v>
                </c:pt>
                <c:pt idx="6079" formatCode="General">
                  <c:v>-2.14459434288396E-4</c:v>
                </c:pt>
                <c:pt idx="6080" formatCode="General">
                  <c:v>-2.1434861282495699E-4</c:v>
                </c:pt>
                <c:pt idx="6081" formatCode="General">
                  <c:v>-2.01370983509057E-4</c:v>
                </c:pt>
                <c:pt idx="6082" formatCode="General">
                  <c:v>-2.11068111328299E-4</c:v>
                </c:pt>
                <c:pt idx="6083" formatCode="General">
                  <c:v>-2.1969003209053301E-4</c:v>
                </c:pt>
                <c:pt idx="6084" formatCode="General">
                  <c:v>-2.18259112235716E-4</c:v>
                </c:pt>
                <c:pt idx="6085" formatCode="General">
                  <c:v>-2.0341688197560699E-4</c:v>
                </c:pt>
                <c:pt idx="6086" formatCode="General">
                  <c:v>-1.9733205109781E-4</c:v>
                </c:pt>
                <c:pt idx="6087" formatCode="General">
                  <c:v>-2.1070987292359501E-4</c:v>
                </c:pt>
                <c:pt idx="6088" formatCode="General">
                  <c:v>-2.06723839981037E-4</c:v>
                </c:pt>
                <c:pt idx="6089" formatCode="General">
                  <c:v>-2.2739866027733801E-4</c:v>
                </c:pt>
                <c:pt idx="6090" formatCode="General">
                  <c:v>-1.99787343722613E-4</c:v>
                </c:pt>
                <c:pt idx="6091" formatCode="General">
                  <c:v>-2.1072463759680201E-4</c:v>
                </c:pt>
                <c:pt idx="6092" formatCode="General">
                  <c:v>-2.16197035404517E-4</c:v>
                </c:pt>
                <c:pt idx="6093" formatCode="General">
                  <c:v>-2.2807841004213099E-4</c:v>
                </c:pt>
                <c:pt idx="6094" formatCode="General">
                  <c:v>-2.0855043774064701E-4</c:v>
                </c:pt>
                <c:pt idx="6095" formatCode="General">
                  <c:v>-2.0811256184477301E-4</c:v>
                </c:pt>
                <c:pt idx="6096" formatCode="General">
                  <c:v>-2.1629092392808601E-4</c:v>
                </c:pt>
                <c:pt idx="6097" formatCode="General">
                  <c:v>-2.0517360834135801E-4</c:v>
                </c:pt>
                <c:pt idx="6098" formatCode="General">
                  <c:v>-2.1041422643111601E-4</c:v>
                </c:pt>
                <c:pt idx="6099" formatCode="General">
                  <c:v>-2.1508060791655499E-4</c:v>
                </c:pt>
                <c:pt idx="6100" formatCode="General">
                  <c:v>-2.1719738235663699E-4</c:v>
                </c:pt>
                <c:pt idx="6101" formatCode="General">
                  <c:v>-2.0715781037590101E-4</c:v>
                </c:pt>
                <c:pt idx="6102" formatCode="General">
                  <c:v>-2.1348540354332801E-4</c:v>
                </c:pt>
                <c:pt idx="6103" formatCode="General">
                  <c:v>-2.0035732223460699E-4</c:v>
                </c:pt>
                <c:pt idx="6104" formatCode="General">
                  <c:v>-2.0967158392562401E-4</c:v>
                </c:pt>
                <c:pt idx="6105" formatCode="General">
                  <c:v>-2.0854912682774E-4</c:v>
                </c:pt>
                <c:pt idx="6106" formatCode="General">
                  <c:v>-2.20348056152978E-4</c:v>
                </c:pt>
                <c:pt idx="6107" formatCode="General">
                  <c:v>-2.09777670811573E-4</c:v>
                </c:pt>
                <c:pt idx="6108" formatCode="General">
                  <c:v>-2.0632295868099E-4</c:v>
                </c:pt>
                <c:pt idx="6109" formatCode="General">
                  <c:v>-2.02151829818805E-4</c:v>
                </c:pt>
                <c:pt idx="6110" formatCode="General">
                  <c:v>-1.86127070067915E-4</c:v>
                </c:pt>
                <c:pt idx="6111" formatCode="General">
                  <c:v>-1.9928761118769199E-4</c:v>
                </c:pt>
                <c:pt idx="6112" formatCode="General">
                  <c:v>-2.1576880057603E-4</c:v>
                </c:pt>
                <c:pt idx="6113" formatCode="General">
                  <c:v>-2.0193933580993299E-4</c:v>
                </c:pt>
                <c:pt idx="6114" formatCode="General">
                  <c:v>-2.1383696425371799E-4</c:v>
                </c:pt>
                <c:pt idx="6115" formatCode="General">
                  <c:v>-2.0635011996697001E-4</c:v>
                </c:pt>
                <c:pt idx="6116" formatCode="General">
                  <c:v>-2.0638515441910799E-4</c:v>
                </c:pt>
                <c:pt idx="6117" formatCode="General">
                  <c:v>-2.12288199801667E-4</c:v>
                </c:pt>
                <c:pt idx="6118" formatCode="General">
                  <c:v>-2.3697928955230001E-4</c:v>
                </c:pt>
                <c:pt idx="6119" formatCode="General">
                  <c:v>-2.1060626471288899E-4</c:v>
                </c:pt>
                <c:pt idx="6120" formatCode="General">
                  <c:v>-2.2008687273508001E-4</c:v>
                </c:pt>
                <c:pt idx="6121" formatCode="General">
                  <c:v>-2.0459056936922599E-4</c:v>
                </c:pt>
                <c:pt idx="6122" formatCode="General">
                  <c:v>-2.27311776104083E-4</c:v>
                </c:pt>
                <c:pt idx="6123" formatCode="General">
                  <c:v>-2.27002750267998E-4</c:v>
                </c:pt>
                <c:pt idx="6124" formatCode="General">
                  <c:v>-1.9479610594654701E-4</c:v>
                </c:pt>
                <c:pt idx="6125" formatCode="General">
                  <c:v>-2.09584781889136E-4</c:v>
                </c:pt>
                <c:pt idx="6126" formatCode="General">
                  <c:v>-2.083209554746E-4</c:v>
                </c:pt>
                <c:pt idx="6127" formatCode="General">
                  <c:v>-2.1928473565671001E-4</c:v>
                </c:pt>
                <c:pt idx="6128" formatCode="General">
                  <c:v>-2.0349118919571601E-4</c:v>
                </c:pt>
                <c:pt idx="6129" formatCode="General">
                  <c:v>-1.9939200533868599E-4</c:v>
                </c:pt>
                <c:pt idx="6130" formatCode="General">
                  <c:v>-2.0933533123063499E-4</c:v>
                </c:pt>
                <c:pt idx="6131" formatCode="General">
                  <c:v>-2.12119613306128E-4</c:v>
                </c:pt>
                <c:pt idx="6132" formatCode="General">
                  <c:v>-2.12942899605342E-4</c:v>
                </c:pt>
                <c:pt idx="6133" formatCode="General">
                  <c:v>-1.94191742370863E-4</c:v>
                </c:pt>
                <c:pt idx="6134" formatCode="General">
                  <c:v>-1.9661495443323501E-4</c:v>
                </c:pt>
                <c:pt idx="6135" formatCode="General">
                  <c:v>-2.1784964190053901E-4</c:v>
                </c:pt>
                <c:pt idx="6136" formatCode="General">
                  <c:v>-2.02639635895435E-4</c:v>
                </c:pt>
                <c:pt idx="6137" formatCode="General">
                  <c:v>-2.0547807606698701E-4</c:v>
                </c:pt>
                <c:pt idx="6138" formatCode="General">
                  <c:v>-2.0564708622603599E-4</c:v>
                </c:pt>
                <c:pt idx="6139" formatCode="General">
                  <c:v>-2.11937750680496E-4</c:v>
                </c:pt>
                <c:pt idx="6140" formatCode="General">
                  <c:v>-2.1795135506656101E-4</c:v>
                </c:pt>
                <c:pt idx="6141" formatCode="General">
                  <c:v>-2.26254765959853E-4</c:v>
                </c:pt>
                <c:pt idx="6142" formatCode="General">
                  <c:v>-1.99467657197173E-4</c:v>
                </c:pt>
                <c:pt idx="6143" formatCode="General">
                  <c:v>-2.1746069258459099E-4</c:v>
                </c:pt>
                <c:pt idx="6144" formatCode="General">
                  <c:v>-2.0134386318150499E-4</c:v>
                </c:pt>
                <c:pt idx="6145" formatCode="General">
                  <c:v>-2.15867508669639E-4</c:v>
                </c:pt>
                <c:pt idx="6146" formatCode="General">
                  <c:v>-2.1911894374445501E-4</c:v>
                </c:pt>
                <c:pt idx="6147" formatCode="General">
                  <c:v>-2.1168143934321699E-4</c:v>
                </c:pt>
                <c:pt idx="6148" formatCode="General">
                  <c:v>-2.06465581607065E-4</c:v>
                </c:pt>
                <c:pt idx="6149" formatCode="General">
                  <c:v>-2.1293533124117301E-4</c:v>
                </c:pt>
                <c:pt idx="6150" formatCode="General">
                  <c:v>-1.9807013885950699E-4</c:v>
                </c:pt>
                <c:pt idx="6151" formatCode="General">
                  <c:v>-2.1293792965229599E-4</c:v>
                </c:pt>
                <c:pt idx="6152" formatCode="General">
                  <c:v>-2.3788881929958199E-4</c:v>
                </c:pt>
                <c:pt idx="6153" formatCode="General">
                  <c:v>-1.9364074261979901E-4</c:v>
                </c:pt>
                <c:pt idx="6154" formatCode="General">
                  <c:v>-2.1539333054661501E-4</c:v>
                </c:pt>
                <c:pt idx="6155" formatCode="General">
                  <c:v>-2.1883406845280701E-4</c:v>
                </c:pt>
                <c:pt idx="6156" formatCode="General">
                  <c:v>-2.2674517518358301E-4</c:v>
                </c:pt>
                <c:pt idx="6157" formatCode="General">
                  <c:v>-1.9100470208645499E-4</c:v>
                </c:pt>
                <c:pt idx="6158" formatCode="General">
                  <c:v>-2.1109129069540799E-4</c:v>
                </c:pt>
                <c:pt idx="6159" formatCode="General">
                  <c:v>-2.0189761474287299E-4</c:v>
                </c:pt>
                <c:pt idx="6160" formatCode="General">
                  <c:v>-2.05002999436274E-4</c:v>
                </c:pt>
                <c:pt idx="6161" formatCode="General">
                  <c:v>-2.1225707621704999E-4</c:v>
                </c:pt>
                <c:pt idx="6162" formatCode="General">
                  <c:v>-2.0676909046288199E-4</c:v>
                </c:pt>
                <c:pt idx="6163" formatCode="General">
                  <c:v>-2.12515795794127E-4</c:v>
                </c:pt>
                <c:pt idx="6164" formatCode="General">
                  <c:v>-2.2911547165682699E-4</c:v>
                </c:pt>
                <c:pt idx="6165" formatCode="General">
                  <c:v>-2.18933273208219E-4</c:v>
                </c:pt>
                <c:pt idx="6166" formatCode="General">
                  <c:v>-2.0831748369809399E-4</c:v>
                </c:pt>
                <c:pt idx="6167" formatCode="General">
                  <c:v>-2.21631068662118E-4</c:v>
                </c:pt>
                <c:pt idx="6168" formatCode="General">
                  <c:v>-2.20558549635153E-4</c:v>
                </c:pt>
                <c:pt idx="6169" formatCode="General">
                  <c:v>-2.09297958295818E-4</c:v>
                </c:pt>
                <c:pt idx="6170" formatCode="General">
                  <c:v>-2.2038765363658E-4</c:v>
                </c:pt>
                <c:pt idx="6171" formatCode="General">
                  <c:v>-2.0519773044185501E-4</c:v>
                </c:pt>
                <c:pt idx="6172" formatCode="General">
                  <c:v>-2.0515633339707E-4</c:v>
                </c:pt>
                <c:pt idx="6173" formatCode="General">
                  <c:v>-2.1459391350672099E-4</c:v>
                </c:pt>
                <c:pt idx="6174" formatCode="General">
                  <c:v>-2.0220505958972601E-4</c:v>
                </c:pt>
                <c:pt idx="6175" formatCode="General">
                  <c:v>-2.0722772407966801E-4</c:v>
                </c:pt>
                <c:pt idx="6176" formatCode="General">
                  <c:v>-2.2377192922606499E-4</c:v>
                </c:pt>
                <c:pt idx="6177" formatCode="General">
                  <c:v>-2.07678726918477E-4</c:v>
                </c:pt>
                <c:pt idx="6178" formatCode="General">
                  <c:v>-2.0846167883076599E-4</c:v>
                </c:pt>
                <c:pt idx="6179" formatCode="General">
                  <c:v>-2.27655802284572E-4</c:v>
                </c:pt>
                <c:pt idx="6180" formatCode="General">
                  <c:v>-1.9884027683814701E-4</c:v>
                </c:pt>
                <c:pt idx="6181" formatCode="General">
                  <c:v>-2.0244824611794201E-4</c:v>
                </c:pt>
                <c:pt idx="6182" formatCode="General">
                  <c:v>-2.19457726475253E-4</c:v>
                </c:pt>
                <c:pt idx="6183" formatCode="General">
                  <c:v>-2.1426851114409199E-4</c:v>
                </c:pt>
                <c:pt idx="6184" formatCode="General">
                  <c:v>-2.07859611079198E-4</c:v>
                </c:pt>
                <c:pt idx="6185" formatCode="General">
                  <c:v>-2.08782384868512E-4</c:v>
                </c:pt>
                <c:pt idx="6186" formatCode="General">
                  <c:v>-2.1691938355553801E-4</c:v>
                </c:pt>
                <c:pt idx="6187" formatCode="General">
                  <c:v>-2.26948645307802E-4</c:v>
                </c:pt>
                <c:pt idx="6188" formatCode="General">
                  <c:v>-1.95896487195317E-4</c:v>
                </c:pt>
                <c:pt idx="6189" formatCode="General">
                  <c:v>-2.1695186948309799E-4</c:v>
                </c:pt>
                <c:pt idx="6190" formatCode="General">
                  <c:v>-2.19467652903295E-4</c:v>
                </c:pt>
                <c:pt idx="6191" formatCode="General">
                  <c:v>-2.2870182471094701E-4</c:v>
                </c:pt>
                <c:pt idx="6192" formatCode="General">
                  <c:v>-2.1894388704106599E-4</c:v>
                </c:pt>
                <c:pt idx="6193" formatCode="General">
                  <c:v>-2.37902871651579E-4</c:v>
                </c:pt>
                <c:pt idx="6194" formatCode="General">
                  <c:v>-1.97722690557935E-4</c:v>
                </c:pt>
                <c:pt idx="6195" formatCode="General">
                  <c:v>-2.11481941406161E-4</c:v>
                </c:pt>
                <c:pt idx="6196" formatCode="General">
                  <c:v>-2.1977051071398699E-4</c:v>
                </c:pt>
                <c:pt idx="6197" formatCode="General">
                  <c:v>-2.1395220459206299E-4</c:v>
                </c:pt>
                <c:pt idx="6198" formatCode="General">
                  <c:v>-2.1233209393884601E-4</c:v>
                </c:pt>
                <c:pt idx="6199" formatCode="General">
                  <c:v>-2.1999932600304801E-4</c:v>
                </c:pt>
                <c:pt idx="6200" formatCode="General">
                  <c:v>-2.0522711346837499E-4</c:v>
                </c:pt>
                <c:pt idx="6201" formatCode="General">
                  <c:v>-1.9351332723383801E-4</c:v>
                </c:pt>
                <c:pt idx="6202" formatCode="General">
                  <c:v>-2.08483341372505E-4</c:v>
                </c:pt>
                <c:pt idx="6203" formatCode="General">
                  <c:v>-2.1006989376924301E-4</c:v>
                </c:pt>
                <c:pt idx="6204" formatCode="General">
                  <c:v>-2.2574433220380101E-4</c:v>
                </c:pt>
                <c:pt idx="6205" formatCode="General">
                  <c:v>-2.1337764074751901E-4</c:v>
                </c:pt>
                <c:pt idx="6206" formatCode="General">
                  <c:v>-2.02349845244553E-4</c:v>
                </c:pt>
                <c:pt idx="6207" formatCode="General">
                  <c:v>-2.06079525499755E-4</c:v>
                </c:pt>
                <c:pt idx="6208" formatCode="General">
                  <c:v>-2.13371468750758E-4</c:v>
                </c:pt>
                <c:pt idx="6209" formatCode="General">
                  <c:v>-1.95903985319766E-4</c:v>
                </c:pt>
                <c:pt idx="6210" formatCode="General">
                  <c:v>-1.9806697047741601E-4</c:v>
                </c:pt>
                <c:pt idx="6211" formatCode="General">
                  <c:v>-2.21458152136935E-4</c:v>
                </c:pt>
                <c:pt idx="6212" formatCode="General">
                  <c:v>-2.0299990866215099E-4</c:v>
                </c:pt>
                <c:pt idx="6213" formatCode="General">
                  <c:v>-2.0953717561293599E-4</c:v>
                </c:pt>
                <c:pt idx="6214" formatCode="General">
                  <c:v>-2.0890766329313001E-4</c:v>
                </c:pt>
                <c:pt idx="6215" formatCode="General">
                  <c:v>-2.2991548784753399E-4</c:v>
                </c:pt>
                <c:pt idx="6216" formatCode="General">
                  <c:v>-2.2523963375489499E-4</c:v>
                </c:pt>
                <c:pt idx="6217" formatCode="General">
                  <c:v>-2.0500328248404E-4</c:v>
                </c:pt>
                <c:pt idx="6218" formatCode="General">
                  <c:v>-2.20385057106678E-4</c:v>
                </c:pt>
                <c:pt idx="6219" formatCode="General">
                  <c:v>-2.2778729689934801E-4</c:v>
                </c:pt>
                <c:pt idx="6220" formatCode="General">
                  <c:v>-2.0571369244096001E-4</c:v>
                </c:pt>
                <c:pt idx="6221" formatCode="General">
                  <c:v>-2.23069629199937E-4</c:v>
                </c:pt>
                <c:pt idx="6222" formatCode="General">
                  <c:v>-2.1108391109343099E-4</c:v>
                </c:pt>
                <c:pt idx="6223" formatCode="General">
                  <c:v>-2.1250790852706501E-4</c:v>
                </c:pt>
                <c:pt idx="6224" formatCode="General">
                  <c:v>-2.13098690513584E-4</c:v>
                </c:pt>
                <c:pt idx="6225" formatCode="General">
                  <c:v>-2.15307037998407E-4</c:v>
                </c:pt>
                <c:pt idx="6226" formatCode="General">
                  <c:v>-2.0438478896840599E-4</c:v>
                </c:pt>
                <c:pt idx="6227" formatCode="General">
                  <c:v>-1.99874492229754E-4</c:v>
                </c:pt>
                <c:pt idx="6228" formatCode="General">
                  <c:v>-2.1214062496172401E-4</c:v>
                </c:pt>
                <c:pt idx="6229" formatCode="General">
                  <c:v>-2.1893096063830501E-4</c:v>
                </c:pt>
                <c:pt idx="6230" formatCode="General">
                  <c:v>-1.9671166975873301E-4</c:v>
                </c:pt>
                <c:pt idx="6231" formatCode="General">
                  <c:v>-2.2007702891885101E-4</c:v>
                </c:pt>
                <c:pt idx="6232" formatCode="General">
                  <c:v>-2.1610124318613601E-4</c:v>
                </c:pt>
                <c:pt idx="6233" formatCode="General">
                  <c:v>-2.11468865400766E-4</c:v>
                </c:pt>
                <c:pt idx="6234" formatCode="General">
                  <c:v>-2.0626836398265601E-4</c:v>
                </c:pt>
                <c:pt idx="6235" formatCode="General">
                  <c:v>-2.1033571446830301E-4</c:v>
                </c:pt>
                <c:pt idx="6236" formatCode="General">
                  <c:v>-2.1514549778121599E-4</c:v>
                </c:pt>
                <c:pt idx="6237" formatCode="General">
                  <c:v>-2.0648216647924499E-4</c:v>
                </c:pt>
                <c:pt idx="6238" formatCode="General">
                  <c:v>-2.05795603775879E-4</c:v>
                </c:pt>
                <c:pt idx="6239" formatCode="General">
                  <c:v>-2.09677233178654E-4</c:v>
                </c:pt>
                <c:pt idx="6240" formatCode="General">
                  <c:v>-2.12050573474625E-4</c:v>
                </c:pt>
                <c:pt idx="6241" formatCode="General">
                  <c:v>-2.25754634372584E-4</c:v>
                </c:pt>
                <c:pt idx="6242" formatCode="General">
                  <c:v>-2.16361217299548E-4</c:v>
                </c:pt>
                <c:pt idx="6243" formatCode="General">
                  <c:v>-2.1464243489838201E-4</c:v>
                </c:pt>
                <c:pt idx="6244" formatCode="General">
                  <c:v>-2.0946656445541801E-4</c:v>
                </c:pt>
                <c:pt idx="6245" formatCode="General">
                  <c:v>-2.02819642578082E-4</c:v>
                </c:pt>
                <c:pt idx="6246" formatCode="General">
                  <c:v>-2.0673321311468501E-4</c:v>
                </c:pt>
                <c:pt idx="6247" formatCode="General">
                  <c:v>-2.1432199634554701E-4</c:v>
                </c:pt>
                <c:pt idx="6248" formatCode="General">
                  <c:v>-1.97639945473059E-4</c:v>
                </c:pt>
                <c:pt idx="6249" formatCode="General">
                  <c:v>-1.99171419170646E-4</c:v>
                </c:pt>
                <c:pt idx="6250" formatCode="General">
                  <c:v>-2.1131512649963599E-4</c:v>
                </c:pt>
                <c:pt idx="6251" formatCode="General">
                  <c:v>-2.0488534712595499E-4</c:v>
                </c:pt>
                <c:pt idx="6252" formatCode="General">
                  <c:v>-2.0802002309876E-4</c:v>
                </c:pt>
                <c:pt idx="6253" formatCode="General">
                  <c:v>-2.1550850739418E-4</c:v>
                </c:pt>
                <c:pt idx="6254" formatCode="General">
                  <c:v>-2.0988889809588201E-4</c:v>
                </c:pt>
                <c:pt idx="6255" formatCode="General">
                  <c:v>-2.1167561412977899E-4</c:v>
                </c:pt>
                <c:pt idx="6256" formatCode="General">
                  <c:v>-2.1376799143747001E-4</c:v>
                </c:pt>
                <c:pt idx="6257" formatCode="General">
                  <c:v>-2.2522379899219701E-4</c:v>
                </c:pt>
                <c:pt idx="6258" formatCode="General">
                  <c:v>-2.18835804620054E-4</c:v>
                </c:pt>
                <c:pt idx="6259" formatCode="General">
                  <c:v>-2.0498437243383799E-4</c:v>
                </c:pt>
                <c:pt idx="6260" formatCode="General">
                  <c:v>-2.12134304265208E-4</c:v>
                </c:pt>
                <c:pt idx="6261" formatCode="General">
                  <c:v>-2.1876502960088299E-4</c:v>
                </c:pt>
                <c:pt idx="6262" formatCode="General">
                  <c:v>-2.11938176796359E-4</c:v>
                </c:pt>
                <c:pt idx="6263" formatCode="General">
                  <c:v>-2.1667231583352801E-4</c:v>
                </c:pt>
                <c:pt idx="6264" formatCode="General">
                  <c:v>-2.19680191192219E-4</c:v>
                </c:pt>
                <c:pt idx="6265" formatCode="General">
                  <c:v>-2.0095856473870301E-4</c:v>
                </c:pt>
                <c:pt idx="6266" formatCode="General">
                  <c:v>-2.1373555105185299E-4</c:v>
                </c:pt>
                <c:pt idx="6267" formatCode="General">
                  <c:v>-2.0195637544853699E-4</c:v>
                </c:pt>
                <c:pt idx="6268" formatCode="General">
                  <c:v>-2.0971916959270799E-4</c:v>
                </c:pt>
                <c:pt idx="6269" formatCode="General">
                  <c:v>-2.3119515006135601E-4</c:v>
                </c:pt>
                <c:pt idx="6270" formatCode="General">
                  <c:v>-2.10796103254952E-4</c:v>
                </c:pt>
                <c:pt idx="6271" formatCode="General">
                  <c:v>-2.0910729650563999E-4</c:v>
                </c:pt>
                <c:pt idx="6272" formatCode="General">
                  <c:v>-2.0935482538104899E-4</c:v>
                </c:pt>
                <c:pt idx="6273" formatCode="General">
                  <c:v>-2.17604429300323E-4</c:v>
                </c:pt>
                <c:pt idx="6274" formatCode="General">
                  <c:v>-2.22247038410986E-4</c:v>
                </c:pt>
                <c:pt idx="6275" formatCode="General">
                  <c:v>-2.0627691836666101E-4</c:v>
                </c:pt>
                <c:pt idx="6276" formatCode="General">
                  <c:v>-2.15012655385797E-4</c:v>
                </c:pt>
                <c:pt idx="6277" formatCode="General">
                  <c:v>-2.06830276851604E-4</c:v>
                </c:pt>
                <c:pt idx="6278" formatCode="General">
                  <c:v>-1.8593656924559499E-4</c:v>
                </c:pt>
                <c:pt idx="6279" formatCode="General">
                  <c:v>-2.25277590626601E-4</c:v>
                </c:pt>
                <c:pt idx="6280" formatCode="General">
                  <c:v>-2.0043653592970601E-4</c:v>
                </c:pt>
                <c:pt idx="6281" formatCode="General">
                  <c:v>-2.2154335734458501E-4</c:v>
                </c:pt>
                <c:pt idx="6282" formatCode="General">
                  <c:v>-2.0813570459036099E-4</c:v>
                </c:pt>
                <c:pt idx="6283" formatCode="General">
                  <c:v>-2.04038403955156E-4</c:v>
                </c:pt>
                <c:pt idx="6284" formatCode="General">
                  <c:v>-2.0687490345128499E-4</c:v>
                </c:pt>
                <c:pt idx="6285" formatCode="General">
                  <c:v>-1.9725904149675401E-4</c:v>
                </c:pt>
                <c:pt idx="6286" formatCode="General">
                  <c:v>-2.0716512087820001E-4</c:v>
                </c:pt>
                <c:pt idx="6287" formatCode="General">
                  <c:v>-2.1373326719974301E-4</c:v>
                </c:pt>
                <c:pt idx="6288" formatCode="General">
                  <c:v>-2.10671186819639E-4</c:v>
                </c:pt>
                <c:pt idx="6289" formatCode="General">
                  <c:v>-2.0962570424663601E-4</c:v>
                </c:pt>
                <c:pt idx="6290" formatCode="General">
                  <c:v>-2.0260954596688799E-4</c:v>
                </c:pt>
                <c:pt idx="6291" formatCode="General">
                  <c:v>-1.9110231953789499E-4</c:v>
                </c:pt>
                <c:pt idx="6292" formatCode="General">
                  <c:v>-2.17437021730618E-4</c:v>
                </c:pt>
                <c:pt idx="6293" formatCode="General">
                  <c:v>-2.16164400539377E-4</c:v>
                </c:pt>
                <c:pt idx="6294" formatCode="General">
                  <c:v>-2.11310345130469E-4</c:v>
                </c:pt>
                <c:pt idx="6295" formatCode="General">
                  <c:v>-2.1913731853385001E-4</c:v>
                </c:pt>
                <c:pt idx="6296" formatCode="General">
                  <c:v>-2.1283834113328999E-4</c:v>
                </c:pt>
                <c:pt idx="6297" formatCode="General">
                  <c:v>-2.04410267100894E-4</c:v>
                </c:pt>
                <c:pt idx="6298" formatCode="General">
                  <c:v>-2.1128752569271299E-4</c:v>
                </c:pt>
                <c:pt idx="6299" formatCode="General">
                  <c:v>-2.1626566408254901E-4</c:v>
                </c:pt>
                <c:pt idx="6300" formatCode="General">
                  <c:v>-2.0003539229358801E-4</c:v>
                </c:pt>
                <c:pt idx="6301" formatCode="General">
                  <c:v>-2.1406155928418801E-4</c:v>
                </c:pt>
                <c:pt idx="6302" formatCode="General">
                  <c:v>-2.2108362914778499E-4</c:v>
                </c:pt>
                <c:pt idx="6303" formatCode="General">
                  <c:v>-2.19966322195376E-4</c:v>
                </c:pt>
                <c:pt idx="6304" formatCode="General">
                  <c:v>-2.1602749340993301E-4</c:v>
                </c:pt>
                <c:pt idx="6305" formatCode="General">
                  <c:v>-2.0859965792574799E-4</c:v>
                </c:pt>
                <c:pt idx="6306" formatCode="General">
                  <c:v>-1.9859586107327001E-4</c:v>
                </c:pt>
                <c:pt idx="6307" formatCode="General">
                  <c:v>-2.2044326796474999E-4</c:v>
                </c:pt>
                <c:pt idx="6308" formatCode="General">
                  <c:v>-2.13114261966627E-4</c:v>
                </c:pt>
                <c:pt idx="6309" formatCode="General">
                  <c:v>-2.09191602390128E-4</c:v>
                </c:pt>
                <c:pt idx="6310" formatCode="General">
                  <c:v>-2.1115733554738299E-4</c:v>
                </c:pt>
                <c:pt idx="6311" formatCode="General">
                  <c:v>-2.1475860004074201E-4</c:v>
                </c:pt>
                <c:pt idx="6312" formatCode="General">
                  <c:v>-2.1555504120840499E-4</c:v>
                </c:pt>
                <c:pt idx="6313" formatCode="General">
                  <c:v>-2.1682262831814101E-4</c:v>
                </c:pt>
                <c:pt idx="6314" formatCode="General">
                  <c:v>-2.02583998179681E-4</c:v>
                </c:pt>
                <c:pt idx="6315" formatCode="General">
                  <c:v>-2.0618600863190901E-4</c:v>
                </c:pt>
                <c:pt idx="6316" formatCode="General">
                  <c:v>-2.03602043764727E-4</c:v>
                </c:pt>
                <c:pt idx="6317" formatCode="General">
                  <c:v>-2.0033759184035399E-4</c:v>
                </c:pt>
                <c:pt idx="6318" formatCode="General">
                  <c:v>-2.10697001992302E-4</c:v>
                </c:pt>
                <c:pt idx="6319" formatCode="General">
                  <c:v>-1.9940091127495E-4</c:v>
                </c:pt>
                <c:pt idx="6320" formatCode="General">
                  <c:v>-2.3167030192246799E-4</c:v>
                </c:pt>
                <c:pt idx="6321" formatCode="General">
                  <c:v>-2.18476718679649E-4</c:v>
                </c:pt>
                <c:pt idx="6322" formatCode="General">
                  <c:v>-2.0861042900338701E-4</c:v>
                </c:pt>
                <c:pt idx="6323" formatCode="General">
                  <c:v>-2.17635835003939E-4</c:v>
                </c:pt>
                <c:pt idx="6324" formatCode="General">
                  <c:v>-1.9940960986994001E-4</c:v>
                </c:pt>
                <c:pt idx="6325" formatCode="General">
                  <c:v>-2.08351318526057E-4</c:v>
                </c:pt>
                <c:pt idx="6326" formatCode="General">
                  <c:v>-1.98981435763734E-4</c:v>
                </c:pt>
                <c:pt idx="6327" formatCode="General">
                  <c:v>-2.10180518108715E-4</c:v>
                </c:pt>
                <c:pt idx="6328" formatCode="General">
                  <c:v>-1.9210463441124699E-4</c:v>
                </c:pt>
                <c:pt idx="6329" formatCode="General">
                  <c:v>-2.2933178780265101E-4</c:v>
                </c:pt>
                <c:pt idx="6330" formatCode="General">
                  <c:v>-2.2128699075837899E-4</c:v>
                </c:pt>
                <c:pt idx="6331" formatCode="General">
                  <c:v>-2.3518180702398301E-4</c:v>
                </c:pt>
                <c:pt idx="6332" formatCode="General">
                  <c:v>-2.11736955525208E-4</c:v>
                </c:pt>
                <c:pt idx="6333" formatCode="General">
                  <c:v>-2.2211806608364899E-4</c:v>
                </c:pt>
                <c:pt idx="6334" formatCode="General">
                  <c:v>-2.1090046734399001E-4</c:v>
                </c:pt>
                <c:pt idx="6335" formatCode="General">
                  <c:v>-2.1225938646442599E-4</c:v>
                </c:pt>
                <c:pt idx="6336" formatCode="General">
                  <c:v>-1.9622517263010499E-4</c:v>
                </c:pt>
                <c:pt idx="6337" formatCode="General">
                  <c:v>-1.93244188535086E-4</c:v>
                </c:pt>
                <c:pt idx="6338" formatCode="General">
                  <c:v>-2.1171463597102801E-4</c:v>
                </c:pt>
                <c:pt idx="6339" formatCode="General">
                  <c:v>-2.2331802662333E-4</c:v>
                </c:pt>
                <c:pt idx="6340" formatCode="General">
                  <c:v>-2.20461121631768E-4</c:v>
                </c:pt>
                <c:pt idx="6341" formatCode="General">
                  <c:v>-2.08275236665809E-4</c:v>
                </c:pt>
                <c:pt idx="6342" formatCode="General">
                  <c:v>-2.0370260078722601E-4</c:v>
                </c:pt>
                <c:pt idx="6343" formatCode="General">
                  <c:v>-2.1738308725041501E-4</c:v>
                </c:pt>
                <c:pt idx="6344" formatCode="General">
                  <c:v>-2.17279392101369E-4</c:v>
                </c:pt>
                <c:pt idx="6345" formatCode="General">
                  <c:v>-1.99472058214124E-4</c:v>
                </c:pt>
                <c:pt idx="6346" formatCode="General">
                  <c:v>-2.0195773235719101E-4</c:v>
                </c:pt>
                <c:pt idx="6347" formatCode="General">
                  <c:v>-2.08623891811206E-4</c:v>
                </c:pt>
                <c:pt idx="6348" formatCode="General">
                  <c:v>-2.08448375337639E-4</c:v>
                </c:pt>
                <c:pt idx="6349" formatCode="General">
                  <c:v>-2.0974497610512201E-4</c:v>
                </c:pt>
                <c:pt idx="6350" formatCode="General">
                  <c:v>-2.1183493350336E-4</c:v>
                </c:pt>
                <c:pt idx="6351" formatCode="General">
                  <c:v>-2.19929100666513E-4</c:v>
                </c:pt>
                <c:pt idx="6352" formatCode="General">
                  <c:v>-1.9925034203869001E-4</c:v>
                </c:pt>
                <c:pt idx="6353" formatCode="General">
                  <c:v>-2.0470245210716599E-4</c:v>
                </c:pt>
                <c:pt idx="6354" formatCode="General">
                  <c:v>-2.00601593554819E-4</c:v>
                </c:pt>
                <c:pt idx="6355" formatCode="General">
                  <c:v>-2.1352503085421599E-4</c:v>
                </c:pt>
                <c:pt idx="6356" formatCode="General">
                  <c:v>-2.16520856521466E-4</c:v>
                </c:pt>
                <c:pt idx="6357" formatCode="General">
                  <c:v>-2.14573049584455E-4</c:v>
                </c:pt>
                <c:pt idx="6358" formatCode="General">
                  <c:v>-2.14895644239768E-4</c:v>
                </c:pt>
                <c:pt idx="6359" formatCode="General">
                  <c:v>-2.0291790304398201E-4</c:v>
                </c:pt>
                <c:pt idx="6360" formatCode="General">
                  <c:v>-2.1286626067782999E-4</c:v>
                </c:pt>
                <c:pt idx="6361" formatCode="General">
                  <c:v>-2.1289562524513499E-4</c:v>
                </c:pt>
                <c:pt idx="6362" formatCode="General">
                  <c:v>-2.0760589218866E-4</c:v>
                </c:pt>
                <c:pt idx="6363" formatCode="General">
                  <c:v>-2.23309711337291E-4</c:v>
                </c:pt>
                <c:pt idx="6364" formatCode="General">
                  <c:v>-2.0557314718964E-4</c:v>
                </c:pt>
                <c:pt idx="6365" formatCode="General">
                  <c:v>-2.10995637412984E-4</c:v>
                </c:pt>
                <c:pt idx="6366" formatCode="General">
                  <c:v>-2.29398041247048E-4</c:v>
                </c:pt>
                <c:pt idx="6367" formatCode="General">
                  <c:v>-2.1445645715456E-4</c:v>
                </c:pt>
                <c:pt idx="6368" formatCode="General">
                  <c:v>-2.0580290658893101E-4</c:v>
                </c:pt>
                <c:pt idx="6369" formatCode="General">
                  <c:v>-2.0697301895063099E-4</c:v>
                </c:pt>
                <c:pt idx="6370" formatCode="General">
                  <c:v>-2.05174562266394E-4</c:v>
                </c:pt>
                <c:pt idx="6371" formatCode="General">
                  <c:v>-2.03283609612122E-4</c:v>
                </c:pt>
                <c:pt idx="6372" formatCode="General">
                  <c:v>-2.0165614425597E-4</c:v>
                </c:pt>
                <c:pt idx="6373" formatCode="General">
                  <c:v>-2.0299625202540401E-4</c:v>
                </c:pt>
                <c:pt idx="6374" formatCode="General">
                  <c:v>-2.1725428982170901E-4</c:v>
                </c:pt>
                <c:pt idx="6375" formatCode="General">
                  <c:v>-1.9597123354726101E-4</c:v>
                </c:pt>
                <c:pt idx="6376" formatCode="General">
                  <c:v>-2.1866015560423601E-4</c:v>
                </c:pt>
                <c:pt idx="6377" formatCode="General">
                  <c:v>-2.04840162048503E-4</c:v>
                </c:pt>
                <c:pt idx="6378" formatCode="General">
                  <c:v>-2.17430902718817E-4</c:v>
                </c:pt>
                <c:pt idx="6379" formatCode="General">
                  <c:v>-2.0837874237766201E-4</c:v>
                </c:pt>
                <c:pt idx="6380" formatCode="General">
                  <c:v>-2.01299641073498E-4</c:v>
                </c:pt>
                <c:pt idx="6381" formatCode="General">
                  <c:v>-2.10216357996647E-4</c:v>
                </c:pt>
                <c:pt idx="6382" formatCode="General">
                  <c:v>-2.00806162245356E-4</c:v>
                </c:pt>
                <c:pt idx="6383" formatCode="General">
                  <c:v>-2.0616794735342801E-4</c:v>
                </c:pt>
                <c:pt idx="6384" formatCode="General">
                  <c:v>-2.0175274237726299E-4</c:v>
                </c:pt>
                <c:pt idx="6385" formatCode="General">
                  <c:v>-1.9928889547816199E-4</c:v>
                </c:pt>
                <c:pt idx="6386" formatCode="General">
                  <c:v>-2.2472915047171699E-4</c:v>
                </c:pt>
                <c:pt idx="6387" formatCode="General">
                  <c:v>-2.1658556835661301E-4</c:v>
                </c:pt>
                <c:pt idx="6388" formatCode="General">
                  <c:v>-1.9516982430748501E-4</c:v>
                </c:pt>
                <c:pt idx="6389" formatCode="General">
                  <c:v>-2.1050836272622201E-4</c:v>
                </c:pt>
                <c:pt idx="6390" formatCode="General">
                  <c:v>-1.9732322741712201E-4</c:v>
                </c:pt>
                <c:pt idx="6391" formatCode="General">
                  <c:v>-2.1250598709076401E-4</c:v>
                </c:pt>
                <c:pt idx="6392" formatCode="General">
                  <c:v>-1.9789001833164199E-4</c:v>
                </c:pt>
                <c:pt idx="6393" formatCode="General">
                  <c:v>-2.1839899871097101E-4</c:v>
                </c:pt>
                <c:pt idx="6394" formatCode="General">
                  <c:v>-2.0591540347623301E-4</c:v>
                </c:pt>
                <c:pt idx="6395" formatCode="General">
                  <c:v>-2.05871307083884E-4</c:v>
                </c:pt>
                <c:pt idx="6396" formatCode="General">
                  <c:v>-2.0856390036553101E-4</c:v>
                </c:pt>
                <c:pt idx="6397" formatCode="General">
                  <c:v>-2.20688287694057E-4</c:v>
                </c:pt>
                <c:pt idx="6398" formatCode="General">
                  <c:v>-2.2151337300380599E-4</c:v>
                </c:pt>
                <c:pt idx="6399" formatCode="General">
                  <c:v>-2.1769608296144701E-4</c:v>
                </c:pt>
                <c:pt idx="6400" formatCode="General">
                  <c:v>-2.0979546578342499E-4</c:v>
                </c:pt>
                <c:pt idx="6401" formatCode="General">
                  <c:v>-2.0390837156479899E-4</c:v>
                </c:pt>
                <c:pt idx="6402" formatCode="General">
                  <c:v>-2.136309549894E-4</c:v>
                </c:pt>
                <c:pt idx="6403" formatCode="General">
                  <c:v>-2.32738914137918E-4</c:v>
                </c:pt>
                <c:pt idx="6404" formatCode="General">
                  <c:v>-2.04256837305326E-4</c:v>
                </c:pt>
                <c:pt idx="6405" formatCode="General">
                  <c:v>-2.2621838303115999E-4</c:v>
                </c:pt>
                <c:pt idx="6406" formatCode="General">
                  <c:v>-2.1714682798977899E-4</c:v>
                </c:pt>
                <c:pt idx="6407" formatCode="General">
                  <c:v>-2.4006843776058499E-4</c:v>
                </c:pt>
                <c:pt idx="6408" formatCode="General">
                  <c:v>-2.11213904219809E-4</c:v>
                </c:pt>
                <c:pt idx="6409" formatCode="General">
                  <c:v>-2.0899182052570099E-4</c:v>
                </c:pt>
                <c:pt idx="6410" formatCode="General">
                  <c:v>-2.1776403553738099E-4</c:v>
                </c:pt>
                <c:pt idx="6411" formatCode="General">
                  <c:v>-2.0579905165041E-4</c:v>
                </c:pt>
                <c:pt idx="6412" formatCode="General">
                  <c:v>-2.1089771741883201E-4</c:v>
                </c:pt>
                <c:pt idx="6413" formatCode="General">
                  <c:v>-2.26107657006236E-4</c:v>
                </c:pt>
                <c:pt idx="6414" formatCode="General">
                  <c:v>-2.1396074337532599E-4</c:v>
                </c:pt>
                <c:pt idx="6415" formatCode="General">
                  <c:v>-1.93127336325875E-4</c:v>
                </c:pt>
                <c:pt idx="6416" formatCode="General">
                  <c:v>-1.9821890970043101E-4</c:v>
                </c:pt>
                <c:pt idx="6417" formatCode="General">
                  <c:v>-2.3191629370944899E-4</c:v>
                </c:pt>
                <c:pt idx="6418" formatCode="General">
                  <c:v>-2.2659305706559501E-4</c:v>
                </c:pt>
                <c:pt idx="6419" formatCode="General">
                  <c:v>-2.0528407504193601E-4</c:v>
                </c:pt>
                <c:pt idx="6420" formatCode="General">
                  <c:v>-2.1146031515294599E-4</c:v>
                </c:pt>
                <c:pt idx="6421" formatCode="General">
                  <c:v>-2.04879006944404E-4</c:v>
                </c:pt>
                <c:pt idx="6422" formatCode="General">
                  <c:v>-2.10851884672684E-4</c:v>
                </c:pt>
                <c:pt idx="6423" formatCode="General">
                  <c:v>-2.3441285314372901E-4</c:v>
                </c:pt>
                <c:pt idx="6424" formatCode="General">
                  <c:v>-2.0694082144190001E-4</c:v>
                </c:pt>
                <c:pt idx="6425" formatCode="General">
                  <c:v>-2.1262982211908701E-4</c:v>
                </c:pt>
                <c:pt idx="6426" formatCode="General">
                  <c:v>-2.13451118779738E-4</c:v>
                </c:pt>
                <c:pt idx="6427" formatCode="General">
                  <c:v>-2.2468530743115E-4</c:v>
                </c:pt>
                <c:pt idx="6428" formatCode="General">
                  <c:v>-2.2387656959185499E-4</c:v>
                </c:pt>
                <c:pt idx="6429" formatCode="General">
                  <c:v>-2.23755621735638E-4</c:v>
                </c:pt>
                <c:pt idx="6430" formatCode="General">
                  <c:v>-2.0803099370609701E-4</c:v>
                </c:pt>
                <c:pt idx="6431" formatCode="General">
                  <c:v>-2.2553374095034799E-4</c:v>
                </c:pt>
                <c:pt idx="6432" formatCode="General">
                  <c:v>-2.2940038416439199E-4</c:v>
                </c:pt>
                <c:pt idx="6433" formatCode="General">
                  <c:v>-2.2325408005295199E-4</c:v>
                </c:pt>
                <c:pt idx="6434" formatCode="General">
                  <c:v>-2.0172984338933701E-4</c:v>
                </c:pt>
                <c:pt idx="6435" formatCode="General">
                  <c:v>-2.0468674915593001E-4</c:v>
                </c:pt>
                <c:pt idx="6436" formatCode="General">
                  <c:v>-2.3614918627533601E-4</c:v>
                </c:pt>
                <c:pt idx="6437" formatCode="General">
                  <c:v>-2.0629623167502399E-4</c:v>
                </c:pt>
                <c:pt idx="6438" formatCode="General">
                  <c:v>-2.0957955106666801E-4</c:v>
                </c:pt>
                <c:pt idx="6439" formatCode="General">
                  <c:v>-2.1491830945155301E-4</c:v>
                </c:pt>
                <c:pt idx="6440" formatCode="General">
                  <c:v>-1.9912565135478399E-4</c:v>
                </c:pt>
                <c:pt idx="6441" formatCode="General">
                  <c:v>-2.2705841967419899E-4</c:v>
                </c:pt>
                <c:pt idx="6442" formatCode="General">
                  <c:v>-2.1742494644298E-4</c:v>
                </c:pt>
                <c:pt idx="6443" formatCode="General">
                  <c:v>-2.0785112662011801E-4</c:v>
                </c:pt>
                <c:pt idx="6444" formatCode="General">
                  <c:v>-2.21248061523931E-4</c:v>
                </c:pt>
                <c:pt idx="6445" formatCode="General">
                  <c:v>-1.92585664897757E-4</c:v>
                </c:pt>
                <c:pt idx="6446" formatCode="General">
                  <c:v>-2.3294214699923601E-4</c:v>
                </c:pt>
                <c:pt idx="6447" formatCode="General">
                  <c:v>-1.9882802932045301E-4</c:v>
                </c:pt>
                <c:pt idx="6448" formatCode="General">
                  <c:v>-2.0825543738235499E-4</c:v>
                </c:pt>
                <c:pt idx="6449" formatCode="General">
                  <c:v>-2.1339116170278501E-4</c:v>
                </c:pt>
                <c:pt idx="6450" formatCode="General">
                  <c:v>-2.2432923159396601E-4</c:v>
                </c:pt>
                <c:pt idx="6451" formatCode="General">
                  <c:v>-2.07000488169441E-4</c:v>
                </c:pt>
                <c:pt idx="6452" formatCode="General">
                  <c:v>-2.2569395382027399E-4</c:v>
                </c:pt>
                <c:pt idx="6453" formatCode="General">
                  <c:v>-1.9044823282386399E-4</c:v>
                </c:pt>
                <c:pt idx="6454" formatCode="General">
                  <c:v>-1.8913676404426E-4</c:v>
                </c:pt>
                <c:pt idx="6455" formatCode="General">
                  <c:v>-2.1813687781008299E-4</c:v>
                </c:pt>
                <c:pt idx="6456" formatCode="General">
                  <c:v>-2.1272698820299499E-4</c:v>
                </c:pt>
                <c:pt idx="6457" formatCode="General">
                  <c:v>-2.0317515094630799E-4</c:v>
                </c:pt>
                <c:pt idx="6458" formatCode="General">
                  <c:v>-2.1279358695411199E-4</c:v>
                </c:pt>
                <c:pt idx="6459" formatCode="General">
                  <c:v>-2.26373645507708E-4</c:v>
                </c:pt>
                <c:pt idx="6460" formatCode="General">
                  <c:v>-2.27390295654483E-4</c:v>
                </c:pt>
                <c:pt idx="6461" formatCode="General">
                  <c:v>-1.9868760174298001E-4</c:v>
                </c:pt>
                <c:pt idx="6462" formatCode="General">
                  <c:v>-2.1391048907210499E-4</c:v>
                </c:pt>
                <c:pt idx="6463" formatCode="General">
                  <c:v>-2.1990135677791E-4</c:v>
                </c:pt>
                <c:pt idx="6464" formatCode="General">
                  <c:v>-1.9431225720400601E-4</c:v>
                </c:pt>
                <c:pt idx="6465" formatCode="General">
                  <c:v>-2.13671588717346E-4</c:v>
                </c:pt>
                <c:pt idx="6466" formatCode="General">
                  <c:v>-2.0375811068591099E-4</c:v>
                </c:pt>
                <c:pt idx="6467" formatCode="General">
                  <c:v>-2.2256654888076999E-4</c:v>
                </c:pt>
                <c:pt idx="6468" formatCode="General">
                  <c:v>-2.0404507621832099E-4</c:v>
                </c:pt>
                <c:pt idx="6469" formatCode="General">
                  <c:v>-2.1701675453989299E-4</c:v>
                </c:pt>
                <c:pt idx="6470" formatCode="General">
                  <c:v>-1.88957424052474E-4</c:v>
                </c:pt>
                <c:pt idx="6471" formatCode="General">
                  <c:v>-2.0633646097221599E-4</c:v>
                </c:pt>
                <c:pt idx="6472" formatCode="General">
                  <c:v>-2.3322440516939901E-4</c:v>
                </c:pt>
                <c:pt idx="6473" formatCode="General">
                  <c:v>-1.9282505319011801E-4</c:v>
                </c:pt>
                <c:pt idx="6474" formatCode="General">
                  <c:v>-2.05710389626326E-4</c:v>
                </c:pt>
                <c:pt idx="6475" formatCode="General">
                  <c:v>-2.1605048306599499E-4</c:v>
                </c:pt>
                <c:pt idx="6476" formatCode="General">
                  <c:v>-2.0397841851398999E-4</c:v>
                </c:pt>
                <c:pt idx="6477" formatCode="General">
                  <c:v>-2.0948607666109299E-4</c:v>
                </c:pt>
                <c:pt idx="6478" formatCode="General">
                  <c:v>-2.1111477494858199E-4</c:v>
                </c:pt>
                <c:pt idx="6479" formatCode="General">
                  <c:v>-2.1814643282725601E-4</c:v>
                </c:pt>
                <c:pt idx="6480" formatCode="General">
                  <c:v>-2.2556653426519501E-4</c:v>
                </c:pt>
                <c:pt idx="6481" formatCode="General">
                  <c:v>-1.9982964979927E-4</c:v>
                </c:pt>
                <c:pt idx="6482" formatCode="General">
                  <c:v>-2.15110285911048E-4</c:v>
                </c:pt>
                <c:pt idx="6483" formatCode="General">
                  <c:v>-2.0831585902424899E-4</c:v>
                </c:pt>
                <c:pt idx="6484" formatCode="General">
                  <c:v>-2.0525972338659E-4</c:v>
                </c:pt>
                <c:pt idx="6485" formatCode="General">
                  <c:v>-2.1583599791626901E-4</c:v>
                </c:pt>
                <c:pt idx="6486" formatCode="General">
                  <c:v>-2.2148316057992099E-4</c:v>
                </c:pt>
                <c:pt idx="6487" formatCode="General">
                  <c:v>-2.2484751346599899E-4</c:v>
                </c:pt>
                <c:pt idx="6488" formatCode="General">
                  <c:v>-1.93155181416305E-4</c:v>
                </c:pt>
                <c:pt idx="6489" formatCode="General">
                  <c:v>-2.1446172725372601E-4</c:v>
                </c:pt>
                <c:pt idx="6490" formatCode="General">
                  <c:v>-2.0741217725293699E-4</c:v>
                </c:pt>
                <c:pt idx="6491" formatCode="General">
                  <c:v>-2.1398709410181001E-4</c:v>
                </c:pt>
                <c:pt idx="6492" formatCode="General">
                  <c:v>-2.11367112638024E-4</c:v>
                </c:pt>
                <c:pt idx="6493" formatCode="General">
                  <c:v>-2.2082289380671101E-4</c:v>
                </c:pt>
                <c:pt idx="6494" formatCode="General">
                  <c:v>-2.0866100919574699E-4</c:v>
                </c:pt>
                <c:pt idx="6495" formatCode="General">
                  <c:v>-2.13172399589988E-4</c:v>
                </c:pt>
                <c:pt idx="6496" formatCode="General">
                  <c:v>-2.0921985309673601E-4</c:v>
                </c:pt>
                <c:pt idx="6497" formatCode="General">
                  <c:v>-2.0924503304604999E-4</c:v>
                </c:pt>
                <c:pt idx="6498" formatCode="General">
                  <c:v>-2.1046040805394801E-4</c:v>
                </c:pt>
                <c:pt idx="6499" formatCode="General">
                  <c:v>-2.05126591443471E-4</c:v>
                </c:pt>
                <c:pt idx="6500" formatCode="General">
                  <c:v>-2.06482009606127E-4</c:v>
                </c:pt>
                <c:pt idx="6501" formatCode="General">
                  <c:v>-2.0143978349028099E-4</c:v>
                </c:pt>
                <c:pt idx="6502" formatCode="General">
                  <c:v>-2.22787558105952E-4</c:v>
                </c:pt>
                <c:pt idx="6503" formatCode="General">
                  <c:v>-2.3017835145214299E-4</c:v>
                </c:pt>
                <c:pt idx="6504" formatCode="General">
                  <c:v>-2.1123324378347999E-4</c:v>
                </c:pt>
                <c:pt idx="6505" formatCode="General">
                  <c:v>-2.0460436741699499E-4</c:v>
                </c:pt>
                <c:pt idx="6506" formatCode="General">
                  <c:v>-2.34222631860498E-4</c:v>
                </c:pt>
                <c:pt idx="6507" formatCode="General">
                  <c:v>-2.3063820303094901E-4</c:v>
                </c:pt>
                <c:pt idx="6508" formatCode="General">
                  <c:v>-2.0275867643522301E-4</c:v>
                </c:pt>
                <c:pt idx="6509" formatCode="General">
                  <c:v>-2.1275209762450199E-4</c:v>
                </c:pt>
                <c:pt idx="6510" formatCode="General">
                  <c:v>-2.0044505835632899E-4</c:v>
                </c:pt>
                <c:pt idx="6511" formatCode="General">
                  <c:v>-2.0822299018904999E-4</c:v>
                </c:pt>
                <c:pt idx="6512" formatCode="General">
                  <c:v>-2.3192982788915E-4</c:v>
                </c:pt>
                <c:pt idx="6513" formatCode="General">
                  <c:v>-2.1109202720544099E-4</c:v>
                </c:pt>
                <c:pt idx="6514" formatCode="General">
                  <c:v>-2.1614699615971601E-4</c:v>
                </c:pt>
                <c:pt idx="6515" formatCode="General">
                  <c:v>-2.2589719383908801E-4</c:v>
                </c:pt>
                <c:pt idx="6516" formatCode="General">
                  <c:v>-2.16872725267311E-4</c:v>
                </c:pt>
                <c:pt idx="6517" formatCode="General">
                  <c:v>-2.1222321094655801E-4</c:v>
                </c:pt>
                <c:pt idx="6518" formatCode="General">
                  <c:v>-2.12032092641954E-4</c:v>
                </c:pt>
                <c:pt idx="6519" formatCode="General">
                  <c:v>-2.0598492532698199E-4</c:v>
                </c:pt>
                <c:pt idx="6520" formatCode="General">
                  <c:v>-2.14793333335967E-4</c:v>
                </c:pt>
                <c:pt idx="6521" formatCode="General">
                  <c:v>-2.2567607407633701E-4</c:v>
                </c:pt>
                <c:pt idx="6522" formatCode="General">
                  <c:v>-2.1187428916226501E-4</c:v>
                </c:pt>
                <c:pt idx="6523" formatCode="General">
                  <c:v>-1.9876093577798101E-4</c:v>
                </c:pt>
                <c:pt idx="6524" formatCode="General">
                  <c:v>-2.1904687023936701E-4</c:v>
                </c:pt>
                <c:pt idx="6525" formatCode="General">
                  <c:v>-2.0365222154677799E-4</c:v>
                </c:pt>
                <c:pt idx="6526" formatCode="General">
                  <c:v>-2.20188170287646E-4</c:v>
                </c:pt>
                <c:pt idx="6527" formatCode="General">
                  <c:v>-1.96989896352851E-4</c:v>
                </c:pt>
                <c:pt idx="6528" formatCode="General">
                  <c:v>-2.0595719558994801E-4</c:v>
                </c:pt>
                <c:pt idx="6529" formatCode="General">
                  <c:v>-2.0816963592115299E-4</c:v>
                </c:pt>
                <c:pt idx="6530" formatCode="General">
                  <c:v>-2.1220235227206E-4</c:v>
                </c:pt>
                <c:pt idx="6531" formatCode="General">
                  <c:v>-2.0812677503571401E-4</c:v>
                </c:pt>
                <c:pt idx="6532" formatCode="General">
                  <c:v>-2.2181518557885701E-4</c:v>
                </c:pt>
                <c:pt idx="6533" formatCode="General">
                  <c:v>-2.1937733058562101E-4</c:v>
                </c:pt>
                <c:pt idx="6534" formatCode="General">
                  <c:v>-2.0793515124282799E-4</c:v>
                </c:pt>
                <c:pt idx="6535" formatCode="General">
                  <c:v>-2.1554967062363501E-4</c:v>
                </c:pt>
                <c:pt idx="6536" formatCode="General">
                  <c:v>-2.2700802183769401E-4</c:v>
                </c:pt>
                <c:pt idx="6537" formatCode="General">
                  <c:v>-2.19989602225756E-4</c:v>
                </c:pt>
                <c:pt idx="6538" formatCode="General">
                  <c:v>-2.0934109997951101E-4</c:v>
                </c:pt>
                <c:pt idx="6539" formatCode="General">
                  <c:v>-2.06704421948406E-4</c:v>
                </c:pt>
                <c:pt idx="6540" formatCode="General">
                  <c:v>-2.0556128503945801E-4</c:v>
                </c:pt>
                <c:pt idx="6541" formatCode="General">
                  <c:v>-2.1295465745188201E-4</c:v>
                </c:pt>
                <c:pt idx="6542" formatCode="General">
                  <c:v>-2.1830513178069201E-4</c:v>
                </c:pt>
                <c:pt idx="6543" formatCode="General">
                  <c:v>-2.26752478528177E-4</c:v>
                </c:pt>
                <c:pt idx="6544" formatCode="General">
                  <c:v>-2.02397158081274E-4</c:v>
                </c:pt>
                <c:pt idx="6545" formatCode="General">
                  <c:v>-2.2268704853474399E-4</c:v>
                </c:pt>
                <c:pt idx="6546" formatCode="General">
                  <c:v>-1.9587095663885801E-4</c:v>
                </c:pt>
                <c:pt idx="6547" formatCode="General">
                  <c:v>-2.1022252074548E-4</c:v>
                </c:pt>
                <c:pt idx="6548" formatCode="General">
                  <c:v>-2.2309487184950699E-4</c:v>
                </c:pt>
                <c:pt idx="6549" formatCode="General">
                  <c:v>-2.0759229159498E-4</c:v>
                </c:pt>
                <c:pt idx="6550" formatCode="General">
                  <c:v>-2.11151095431831E-4</c:v>
                </c:pt>
                <c:pt idx="6551" formatCode="General">
                  <c:v>-2.0823353493671E-4</c:v>
                </c:pt>
                <c:pt idx="6552" formatCode="General">
                  <c:v>-1.9601067391894901E-4</c:v>
                </c:pt>
                <c:pt idx="6553" formatCode="General">
                  <c:v>-2.12560598197412E-4</c:v>
                </c:pt>
                <c:pt idx="6554" formatCode="General">
                  <c:v>-2.16980258548447E-4</c:v>
                </c:pt>
                <c:pt idx="6555" formatCode="General">
                  <c:v>-2.1972765554809299E-4</c:v>
                </c:pt>
                <c:pt idx="6556" formatCode="General">
                  <c:v>-2.21558728584404E-4</c:v>
                </c:pt>
                <c:pt idx="6557" formatCode="General">
                  <c:v>-2.2564617077358901E-4</c:v>
                </c:pt>
                <c:pt idx="6558" formatCode="General">
                  <c:v>-2.0518307869249401E-4</c:v>
                </c:pt>
                <c:pt idx="6559" formatCode="General">
                  <c:v>-2.13765636395996E-4</c:v>
                </c:pt>
                <c:pt idx="6560" formatCode="General">
                  <c:v>-2.0394480084794499E-4</c:v>
                </c:pt>
                <c:pt idx="6561" formatCode="General">
                  <c:v>-2.07675177729181E-4</c:v>
                </c:pt>
                <c:pt idx="6562" formatCode="General">
                  <c:v>-2.0597891549515901E-4</c:v>
                </c:pt>
                <c:pt idx="6563" formatCode="General">
                  <c:v>-2.1913925072904601E-4</c:v>
                </c:pt>
                <c:pt idx="6564" formatCode="General">
                  <c:v>-2.00081207269841E-4</c:v>
                </c:pt>
                <c:pt idx="6565" formatCode="General">
                  <c:v>-2.1888153260364701E-4</c:v>
                </c:pt>
                <c:pt idx="6566" formatCode="General">
                  <c:v>-2.0313458385910901E-4</c:v>
                </c:pt>
                <c:pt idx="6567" formatCode="General">
                  <c:v>-2.33832878137837E-4</c:v>
                </c:pt>
                <c:pt idx="6568" formatCode="General">
                  <c:v>-1.9478853000476999E-4</c:v>
                </c:pt>
                <c:pt idx="6569" formatCode="General">
                  <c:v>-2.1348806558484299E-4</c:v>
                </c:pt>
                <c:pt idx="6570" formatCode="General">
                  <c:v>-2.0691779731458299E-4</c:v>
                </c:pt>
                <c:pt idx="6571" formatCode="General">
                  <c:v>-1.99486858465919E-4</c:v>
                </c:pt>
                <c:pt idx="6572" formatCode="General">
                  <c:v>-2.0374709952934101E-4</c:v>
                </c:pt>
                <c:pt idx="6573" formatCode="General">
                  <c:v>-2.2401378862343599E-4</c:v>
                </c:pt>
                <c:pt idx="6574" formatCode="General">
                  <c:v>-2.10397424785344E-4</c:v>
                </c:pt>
                <c:pt idx="6575" formatCode="General">
                  <c:v>-2.06908772883851E-4</c:v>
                </c:pt>
                <c:pt idx="6576" formatCode="General">
                  <c:v>-2.2405474324340799E-4</c:v>
                </c:pt>
                <c:pt idx="6577" formatCode="General">
                  <c:v>-2.0511586289306301E-4</c:v>
                </c:pt>
                <c:pt idx="6578" formatCode="General">
                  <c:v>-2.11913936358986E-4</c:v>
                </c:pt>
                <c:pt idx="6579" formatCode="General">
                  <c:v>-2.28999666916279E-4</c:v>
                </c:pt>
                <c:pt idx="6580" formatCode="General">
                  <c:v>-2.2520422155536499E-4</c:v>
                </c:pt>
                <c:pt idx="6581" formatCode="General">
                  <c:v>-2.1055934191912599E-4</c:v>
                </c:pt>
                <c:pt idx="6582" formatCode="General">
                  <c:v>-2.0478239083284E-4</c:v>
                </c:pt>
                <c:pt idx="6583" formatCode="General">
                  <c:v>-1.9818805208605199E-4</c:v>
                </c:pt>
                <c:pt idx="6584" formatCode="General">
                  <c:v>-2.0534113166919299E-4</c:v>
                </c:pt>
                <c:pt idx="6585" formatCode="General">
                  <c:v>-2.25291933602401E-4</c:v>
                </c:pt>
                <c:pt idx="6586" formatCode="General">
                  <c:v>-1.93414875110894E-4</c:v>
                </c:pt>
                <c:pt idx="6587" formatCode="General">
                  <c:v>-2.1239202250167299E-4</c:v>
                </c:pt>
                <c:pt idx="6588" formatCode="General">
                  <c:v>-2.0605607495644199E-4</c:v>
                </c:pt>
                <c:pt idx="6589" formatCode="General">
                  <c:v>-2.21344591407289E-4</c:v>
                </c:pt>
                <c:pt idx="6590" formatCode="General">
                  <c:v>-2.0621223234312201E-4</c:v>
                </c:pt>
                <c:pt idx="6591" formatCode="General">
                  <c:v>-2.1295197529395599E-4</c:v>
                </c:pt>
                <c:pt idx="6592" formatCode="General">
                  <c:v>-2.1673156569200499E-4</c:v>
                </c:pt>
                <c:pt idx="6593" formatCode="General">
                  <c:v>-2.2304731845706601E-4</c:v>
                </c:pt>
                <c:pt idx="6594" formatCode="General">
                  <c:v>-2.21226559433266E-4</c:v>
                </c:pt>
                <c:pt idx="6595" formatCode="General">
                  <c:v>-2.2311120067253199E-4</c:v>
                </c:pt>
                <c:pt idx="6596" formatCode="General">
                  <c:v>-1.9641661569903601E-4</c:v>
                </c:pt>
                <c:pt idx="6597" formatCode="General">
                  <c:v>-2.0804850938781899E-4</c:v>
                </c:pt>
                <c:pt idx="6598" formatCode="General">
                  <c:v>-2.17398129577627E-4</c:v>
                </c:pt>
                <c:pt idx="6599" formatCode="General">
                  <c:v>-2.2807243445002799E-4</c:v>
                </c:pt>
                <c:pt idx="6600" formatCode="General">
                  <c:v>-2.1671438733636899E-4</c:v>
                </c:pt>
                <c:pt idx="6601" formatCode="General">
                  <c:v>-2.1466837941886099E-4</c:v>
                </c:pt>
                <c:pt idx="6602" formatCode="General">
                  <c:v>-2.09842316689106E-4</c:v>
                </c:pt>
                <c:pt idx="6603" formatCode="General">
                  <c:v>-2.1387712670932501E-4</c:v>
                </c:pt>
                <c:pt idx="6604" formatCode="General">
                  <c:v>-2.1297545051911099E-4</c:v>
                </c:pt>
                <c:pt idx="6605" formatCode="General">
                  <c:v>-2.13827458614627E-4</c:v>
                </c:pt>
                <c:pt idx="6606" formatCode="General">
                  <c:v>-2.06572309519412E-4</c:v>
                </c:pt>
                <c:pt idx="6607" formatCode="General">
                  <c:v>-2.1169836504531699E-4</c:v>
                </c:pt>
                <c:pt idx="6608" formatCode="General">
                  <c:v>-2.0712490209393101E-4</c:v>
                </c:pt>
                <c:pt idx="6609" formatCode="General">
                  <c:v>-2.2932416810282901E-4</c:v>
                </c:pt>
                <c:pt idx="6610" formatCode="General">
                  <c:v>-2.0877444883791701E-4</c:v>
                </c:pt>
                <c:pt idx="6611" formatCode="General">
                  <c:v>-2.23552186699064E-4</c:v>
                </c:pt>
                <c:pt idx="6612" formatCode="General">
                  <c:v>-2.0740466206317301E-4</c:v>
                </c:pt>
                <c:pt idx="6613" formatCode="General">
                  <c:v>-1.9924850824603899E-4</c:v>
                </c:pt>
                <c:pt idx="6614" formatCode="General">
                  <c:v>-2.20006258330286E-4</c:v>
                </c:pt>
                <c:pt idx="6615" formatCode="General">
                  <c:v>-1.99351236450518E-4</c:v>
                </c:pt>
                <c:pt idx="6616" formatCode="General">
                  <c:v>-2.23531031321769E-4</c:v>
                </c:pt>
                <c:pt idx="6617" formatCode="General">
                  <c:v>-2.3092821813542E-4</c:v>
                </c:pt>
                <c:pt idx="6618" formatCode="General">
                  <c:v>-1.96792955313148E-4</c:v>
                </c:pt>
                <c:pt idx="6619" formatCode="General">
                  <c:v>-2.07942494932732E-4</c:v>
                </c:pt>
                <c:pt idx="6620" formatCode="General">
                  <c:v>-2.1093601905829699E-4</c:v>
                </c:pt>
                <c:pt idx="6621" formatCode="General">
                  <c:v>-1.91327640935569E-4</c:v>
                </c:pt>
                <c:pt idx="6622" formatCode="General">
                  <c:v>-2.0009837397514901E-4</c:v>
                </c:pt>
                <c:pt idx="6623" formatCode="General">
                  <c:v>-2.3505183228646101E-4</c:v>
                </c:pt>
                <c:pt idx="6624" formatCode="General">
                  <c:v>-2.3064069463244599E-4</c:v>
                </c:pt>
                <c:pt idx="6625" formatCode="General">
                  <c:v>-2.0909812160618E-4</c:v>
                </c:pt>
                <c:pt idx="6626" formatCode="General">
                  <c:v>-2.22246465079019E-4</c:v>
                </c:pt>
                <c:pt idx="6627" formatCode="General">
                  <c:v>-2.12820984953947E-4</c:v>
                </c:pt>
                <c:pt idx="6628" formatCode="General">
                  <c:v>-2.02966236909303E-4</c:v>
                </c:pt>
                <c:pt idx="6629" formatCode="General">
                  <c:v>-2.0226921927791799E-4</c:v>
                </c:pt>
                <c:pt idx="6630" formatCode="General">
                  <c:v>-2.4290934047366901E-4</c:v>
                </c:pt>
                <c:pt idx="6631" formatCode="General">
                  <c:v>-2.0868144186589799E-4</c:v>
                </c:pt>
                <c:pt idx="6632" formatCode="General">
                  <c:v>-2.2064799577036599E-4</c:v>
                </c:pt>
                <c:pt idx="6633" formatCode="General">
                  <c:v>-2.0952418670669201E-4</c:v>
                </c:pt>
                <c:pt idx="6634" formatCode="General">
                  <c:v>-2.0593091731122099E-4</c:v>
                </c:pt>
                <c:pt idx="6635" formatCode="General">
                  <c:v>-2.2119318356614301E-4</c:v>
                </c:pt>
                <c:pt idx="6636" formatCode="General">
                  <c:v>-2.2719560749476399E-4</c:v>
                </c:pt>
                <c:pt idx="6637" formatCode="General">
                  <c:v>-2.1316103323180599E-4</c:v>
                </c:pt>
                <c:pt idx="6638" formatCode="General">
                  <c:v>-2.19836847187312E-4</c:v>
                </c:pt>
                <c:pt idx="6639" formatCode="General">
                  <c:v>-2.2510623968395301E-4</c:v>
                </c:pt>
                <c:pt idx="6640" formatCode="General">
                  <c:v>-2.3956440577100799E-4</c:v>
                </c:pt>
                <c:pt idx="6641" formatCode="General">
                  <c:v>-2.15042356280083E-4</c:v>
                </c:pt>
                <c:pt idx="6642" formatCode="General">
                  <c:v>-2.3235788267965201E-4</c:v>
                </c:pt>
                <c:pt idx="6643" formatCode="General">
                  <c:v>-2.09656179828724E-4</c:v>
                </c:pt>
                <c:pt idx="6644" formatCode="General">
                  <c:v>-1.9322864322745699E-4</c:v>
                </c:pt>
                <c:pt idx="6645" formatCode="General">
                  <c:v>-2.1631824867131901E-4</c:v>
                </c:pt>
                <c:pt idx="6646" formatCode="General">
                  <c:v>-2.0551892406424899E-4</c:v>
                </c:pt>
                <c:pt idx="6647" formatCode="General">
                  <c:v>-2.06590672026961E-4</c:v>
                </c:pt>
                <c:pt idx="6648" formatCode="General">
                  <c:v>-2.2303104584966299E-4</c:v>
                </c:pt>
                <c:pt idx="6649" formatCode="General">
                  <c:v>-2.15278695457255E-4</c:v>
                </c:pt>
                <c:pt idx="6650" formatCode="General">
                  <c:v>-2.35923063645752E-4</c:v>
                </c:pt>
                <c:pt idx="6651" formatCode="General">
                  <c:v>-2.1007082793559801E-4</c:v>
                </c:pt>
                <c:pt idx="6652" formatCode="General">
                  <c:v>-2.0760672264928499E-4</c:v>
                </c:pt>
                <c:pt idx="6653" formatCode="General">
                  <c:v>-2.06263370914716E-4</c:v>
                </c:pt>
                <c:pt idx="6654" formatCode="General">
                  <c:v>-2.0700326611665601E-4</c:v>
                </c:pt>
                <c:pt idx="6655" formatCode="General">
                  <c:v>-2.1310900873070001E-4</c:v>
                </c:pt>
                <c:pt idx="6656" formatCode="General">
                  <c:v>-2.1993786654804601E-4</c:v>
                </c:pt>
                <c:pt idx="6657" formatCode="General">
                  <c:v>-2.0970163455872801E-4</c:v>
                </c:pt>
                <c:pt idx="6658" formatCode="General">
                  <c:v>-2.1057287412265299E-4</c:v>
                </c:pt>
                <c:pt idx="6659" formatCode="General">
                  <c:v>-2.23245878813291E-4</c:v>
                </c:pt>
                <c:pt idx="6660" formatCode="General">
                  <c:v>-2.0520377282834699E-4</c:v>
                </c:pt>
                <c:pt idx="6661" formatCode="General">
                  <c:v>-1.9500903915479901E-4</c:v>
                </c:pt>
                <c:pt idx="6662" formatCode="General">
                  <c:v>-2.2269222532797199E-4</c:v>
                </c:pt>
                <c:pt idx="6663" formatCode="General">
                  <c:v>-2.1304889099294899E-4</c:v>
                </c:pt>
                <c:pt idx="6664" formatCode="General">
                  <c:v>-2.06287969261419E-4</c:v>
                </c:pt>
                <c:pt idx="6665" formatCode="General">
                  <c:v>-2.14794588361382E-4</c:v>
                </c:pt>
                <c:pt idx="6666" formatCode="General">
                  <c:v>-2.30434971954671E-4</c:v>
                </c:pt>
                <c:pt idx="6667" formatCode="General">
                  <c:v>-2.29354714222721E-4</c:v>
                </c:pt>
                <c:pt idx="6668" formatCode="General">
                  <c:v>-2.22905856159995E-4</c:v>
                </c:pt>
                <c:pt idx="6669" formatCode="General">
                  <c:v>-1.9616636324003899E-4</c:v>
                </c:pt>
                <c:pt idx="6670" formatCode="General">
                  <c:v>-2.0581656116792701E-4</c:v>
                </c:pt>
                <c:pt idx="6671" formatCode="General">
                  <c:v>-2.1569038334264801E-4</c:v>
                </c:pt>
                <c:pt idx="6672" formatCode="General">
                  <c:v>-2.1750898383410399E-4</c:v>
                </c:pt>
                <c:pt idx="6673" formatCode="General">
                  <c:v>-2.14469217903109E-4</c:v>
                </c:pt>
                <c:pt idx="6674" formatCode="General">
                  <c:v>-1.99816268002742E-4</c:v>
                </c:pt>
                <c:pt idx="6675" formatCode="General">
                  <c:v>-2.02482361299602E-4</c:v>
                </c:pt>
                <c:pt idx="6676" formatCode="General">
                  <c:v>-2.2490642063278401E-4</c:v>
                </c:pt>
                <c:pt idx="6677" formatCode="General">
                  <c:v>-2.09590935311418E-4</c:v>
                </c:pt>
                <c:pt idx="6678" formatCode="General">
                  <c:v>-2.03048518110134E-4</c:v>
                </c:pt>
                <c:pt idx="6679" formatCode="General">
                  <c:v>-2.0480764901352E-4</c:v>
                </c:pt>
                <c:pt idx="6680" formatCode="General">
                  <c:v>-2.23502007557943E-4</c:v>
                </c:pt>
                <c:pt idx="6681" formatCode="General">
                  <c:v>-2.1263523926360399E-4</c:v>
                </c:pt>
                <c:pt idx="6682" formatCode="General">
                  <c:v>-1.9962881228204499E-4</c:v>
                </c:pt>
                <c:pt idx="6683" formatCode="General">
                  <c:v>-2.0009169405725799E-4</c:v>
                </c:pt>
                <c:pt idx="6684" formatCode="General">
                  <c:v>-2.2032177380578501E-4</c:v>
                </c:pt>
                <c:pt idx="6685" formatCode="General">
                  <c:v>-2.0489194556004E-4</c:v>
                </c:pt>
                <c:pt idx="6686" formatCode="General">
                  <c:v>-2.06732702040687E-4</c:v>
                </c:pt>
                <c:pt idx="6687" formatCode="General">
                  <c:v>-2.1841415301289901E-4</c:v>
                </c:pt>
                <c:pt idx="6688" formatCode="General">
                  <c:v>-2.0124955518895001E-4</c:v>
                </c:pt>
                <c:pt idx="6689" formatCode="General">
                  <c:v>-1.8754227113763401E-4</c:v>
                </c:pt>
                <c:pt idx="6690" formatCode="General">
                  <c:v>-2.1543288394329301E-4</c:v>
                </c:pt>
                <c:pt idx="6691" formatCode="General">
                  <c:v>-2.0315379313329499E-4</c:v>
                </c:pt>
                <c:pt idx="6692" formatCode="General">
                  <c:v>-2.0063351372760801E-4</c:v>
                </c:pt>
                <c:pt idx="6693" formatCode="General">
                  <c:v>-2.1081550180838699E-4</c:v>
                </c:pt>
                <c:pt idx="6694" formatCode="General">
                  <c:v>-2.0941335264069199E-4</c:v>
                </c:pt>
                <c:pt idx="6695" formatCode="General">
                  <c:v>-2.0262000739961999E-4</c:v>
                </c:pt>
                <c:pt idx="6696" formatCode="General">
                  <c:v>-2.1085194998276399E-4</c:v>
                </c:pt>
                <c:pt idx="6697" formatCode="General">
                  <c:v>-2.22750489787832E-4</c:v>
                </c:pt>
                <c:pt idx="6698" formatCode="General">
                  <c:v>-2.1078405616510701E-4</c:v>
                </c:pt>
                <c:pt idx="6699" formatCode="General">
                  <c:v>-2.11426249885415E-4</c:v>
                </c:pt>
                <c:pt idx="6700" formatCode="General">
                  <c:v>-2.0615444042661199E-4</c:v>
                </c:pt>
                <c:pt idx="6701" formatCode="General">
                  <c:v>-2.1650719169018901E-4</c:v>
                </c:pt>
                <c:pt idx="6702" formatCode="General">
                  <c:v>-2.1051032503034399E-4</c:v>
                </c:pt>
                <c:pt idx="6703" formatCode="General">
                  <c:v>-2.10301544595164E-4</c:v>
                </c:pt>
                <c:pt idx="6704" formatCode="General">
                  <c:v>-1.9277160072182E-4</c:v>
                </c:pt>
                <c:pt idx="6705" formatCode="General">
                  <c:v>-2.3122255133203699E-4</c:v>
                </c:pt>
                <c:pt idx="6706" formatCode="General">
                  <c:v>-2.20151217003615E-4</c:v>
                </c:pt>
                <c:pt idx="6707" formatCode="General">
                  <c:v>-2.0797167869143399E-4</c:v>
                </c:pt>
                <c:pt idx="6708" formatCode="General">
                  <c:v>-2.0667953101483999E-4</c:v>
                </c:pt>
                <c:pt idx="6709" formatCode="General">
                  <c:v>-2.12057959378898E-4</c:v>
                </c:pt>
                <c:pt idx="6710" formatCode="General">
                  <c:v>-2.14091805615347E-4</c:v>
                </c:pt>
                <c:pt idx="6711" formatCode="General">
                  <c:v>-2.2166504342315601E-4</c:v>
                </c:pt>
                <c:pt idx="6712" formatCode="General">
                  <c:v>-1.95108781074015E-4</c:v>
                </c:pt>
                <c:pt idx="6713" formatCode="General">
                  <c:v>-2.0532816331654601E-4</c:v>
                </c:pt>
                <c:pt idx="6714" formatCode="General">
                  <c:v>-2.10749908654411E-4</c:v>
                </c:pt>
                <c:pt idx="6715" formatCode="General">
                  <c:v>-2.15721975268151E-4</c:v>
                </c:pt>
                <c:pt idx="6716" formatCode="General">
                  <c:v>-2.2656872772635101E-4</c:v>
                </c:pt>
                <c:pt idx="6717" formatCode="General">
                  <c:v>-2.1903520452079599E-4</c:v>
                </c:pt>
                <c:pt idx="6718" formatCode="General">
                  <c:v>-2.1966658738639E-4</c:v>
                </c:pt>
                <c:pt idx="6719" formatCode="General">
                  <c:v>-2.0579899289051E-4</c:v>
                </c:pt>
                <c:pt idx="6720" formatCode="General">
                  <c:v>-2.09993834923612E-4</c:v>
                </c:pt>
                <c:pt idx="6721" formatCode="General">
                  <c:v>-2.09457932574618E-4</c:v>
                </c:pt>
                <c:pt idx="6722" formatCode="General">
                  <c:v>-2.0985715750761601E-4</c:v>
                </c:pt>
                <c:pt idx="6723" formatCode="General">
                  <c:v>-2.1509841506114601E-4</c:v>
                </c:pt>
                <c:pt idx="6724" formatCode="General">
                  <c:v>-2.1180862586119399E-4</c:v>
                </c:pt>
                <c:pt idx="6725" formatCode="General">
                  <c:v>-2.25268558458041E-4</c:v>
                </c:pt>
                <c:pt idx="6726" formatCode="General">
                  <c:v>-1.9975771242044301E-4</c:v>
                </c:pt>
                <c:pt idx="6727" formatCode="General">
                  <c:v>-2.1933582380144199E-4</c:v>
                </c:pt>
                <c:pt idx="6728" formatCode="General">
                  <c:v>-2.1225573007224401E-4</c:v>
                </c:pt>
                <c:pt idx="6729" formatCode="General">
                  <c:v>-2.1173840534736101E-4</c:v>
                </c:pt>
                <c:pt idx="6730" formatCode="General">
                  <c:v>-2.11488934411185E-4</c:v>
                </c:pt>
                <c:pt idx="6731" formatCode="General">
                  <c:v>-2.1570557290055201E-4</c:v>
                </c:pt>
                <c:pt idx="6732" formatCode="General">
                  <c:v>-2.0697038612113201E-4</c:v>
                </c:pt>
                <c:pt idx="6733" formatCode="General">
                  <c:v>-2.1253852302635499E-4</c:v>
                </c:pt>
                <c:pt idx="6734" formatCode="General">
                  <c:v>-2.0190410305174101E-4</c:v>
                </c:pt>
                <c:pt idx="6735" formatCode="General">
                  <c:v>-2.1770851085015899E-4</c:v>
                </c:pt>
                <c:pt idx="6736" formatCode="General">
                  <c:v>-2.14180476963345E-4</c:v>
                </c:pt>
                <c:pt idx="6737" formatCode="General">
                  <c:v>-2.1557321447077899E-4</c:v>
                </c:pt>
                <c:pt idx="6738" formatCode="General">
                  <c:v>-2.0436363577880601E-4</c:v>
                </c:pt>
                <c:pt idx="6739" formatCode="General">
                  <c:v>-2.20844881535972E-4</c:v>
                </c:pt>
                <c:pt idx="6740" formatCode="General">
                  <c:v>-2.1894434024018601E-4</c:v>
                </c:pt>
                <c:pt idx="6741" formatCode="General">
                  <c:v>-2.13760487674049E-4</c:v>
                </c:pt>
                <c:pt idx="6742" formatCode="General">
                  <c:v>-2.0837941094607599E-4</c:v>
                </c:pt>
                <c:pt idx="6743" formatCode="General">
                  <c:v>-2.1105517836227499E-4</c:v>
                </c:pt>
                <c:pt idx="6744" formatCode="General">
                  <c:v>-2.2213719423063301E-4</c:v>
                </c:pt>
                <c:pt idx="6745" formatCode="General">
                  <c:v>-2.0379710497355299E-4</c:v>
                </c:pt>
                <c:pt idx="6746" formatCode="General">
                  <c:v>-2.05585991401338E-4</c:v>
                </c:pt>
                <c:pt idx="6747" formatCode="General">
                  <c:v>-2.16587771627706E-4</c:v>
                </c:pt>
                <c:pt idx="6748" formatCode="General">
                  <c:v>-1.9141751103097799E-4</c:v>
                </c:pt>
                <c:pt idx="6749" formatCode="General">
                  <c:v>-2.22885043298767E-4</c:v>
                </c:pt>
                <c:pt idx="6750" formatCode="General">
                  <c:v>-2.05323077757174E-4</c:v>
                </c:pt>
                <c:pt idx="6751" formatCode="General">
                  <c:v>-2.0277760072501101E-4</c:v>
                </c:pt>
                <c:pt idx="6752" formatCode="General">
                  <c:v>-1.9848140895543299E-4</c:v>
                </c:pt>
                <c:pt idx="6753" formatCode="General">
                  <c:v>-2.0637787093744699E-4</c:v>
                </c:pt>
                <c:pt idx="6754" formatCode="General">
                  <c:v>-1.8960787131700401E-4</c:v>
                </c:pt>
                <c:pt idx="6755" formatCode="General">
                  <c:v>-2.1386234624043101E-4</c:v>
                </c:pt>
                <c:pt idx="6756" formatCode="General">
                  <c:v>-1.87313269951417E-4</c:v>
                </c:pt>
                <c:pt idx="6757" formatCode="General">
                  <c:v>-2.26097790797682E-4</c:v>
                </c:pt>
                <c:pt idx="6758" formatCode="General">
                  <c:v>-2.1335423944394001E-4</c:v>
                </c:pt>
                <c:pt idx="6759" formatCode="General">
                  <c:v>-2.00135360264939E-4</c:v>
                </c:pt>
                <c:pt idx="6760" formatCode="General">
                  <c:v>-2.1123865483091899E-4</c:v>
                </c:pt>
                <c:pt idx="6761" formatCode="General">
                  <c:v>-2.11330374611512E-4</c:v>
                </c:pt>
                <c:pt idx="6762" formatCode="General">
                  <c:v>-2.1766294694166601E-4</c:v>
                </c:pt>
                <c:pt idx="6763" formatCode="General">
                  <c:v>-2.19936006986094E-4</c:v>
                </c:pt>
                <c:pt idx="6764" formatCode="General">
                  <c:v>-2.2224217518474799E-4</c:v>
                </c:pt>
                <c:pt idx="6765" formatCode="General">
                  <c:v>-2.0449024374330201E-4</c:v>
                </c:pt>
                <c:pt idx="6766" formatCode="General">
                  <c:v>-2.0001004511831E-4</c:v>
                </c:pt>
                <c:pt idx="6767" formatCode="General">
                  <c:v>-2.0704640020462E-4</c:v>
                </c:pt>
                <c:pt idx="6768" formatCode="General">
                  <c:v>-2.1502411111921899E-4</c:v>
                </c:pt>
                <c:pt idx="6769" formatCode="General">
                  <c:v>-2.2213317153951001E-4</c:v>
                </c:pt>
                <c:pt idx="6770" formatCode="General">
                  <c:v>-2.1830368796664501E-4</c:v>
                </c:pt>
                <c:pt idx="6771" formatCode="General">
                  <c:v>-2.0939186846331601E-4</c:v>
                </c:pt>
                <c:pt idx="6772" formatCode="General">
                  <c:v>-2.0295679761530999E-4</c:v>
                </c:pt>
                <c:pt idx="6773" formatCode="General">
                  <c:v>-2.1581474255043099E-4</c:v>
                </c:pt>
                <c:pt idx="6774" formatCode="General">
                  <c:v>-1.9982145920832101E-4</c:v>
                </c:pt>
                <c:pt idx="6775" formatCode="General">
                  <c:v>-2.0516441602258501E-4</c:v>
                </c:pt>
                <c:pt idx="6776" formatCode="General">
                  <c:v>-2.1324251338619601E-4</c:v>
                </c:pt>
                <c:pt idx="6777" formatCode="General">
                  <c:v>-2.2464300747856701E-4</c:v>
                </c:pt>
                <c:pt idx="6778" formatCode="General">
                  <c:v>-2.1308741969674799E-4</c:v>
                </c:pt>
                <c:pt idx="6779" formatCode="General">
                  <c:v>-1.9959994047503101E-4</c:v>
                </c:pt>
                <c:pt idx="6780" formatCode="General">
                  <c:v>-2.2257395605094601E-4</c:v>
                </c:pt>
                <c:pt idx="6781" formatCode="General">
                  <c:v>-2.11279573561686E-4</c:v>
                </c:pt>
                <c:pt idx="6782" formatCode="General">
                  <c:v>-2.01854137154274E-4</c:v>
                </c:pt>
                <c:pt idx="6783" formatCode="General">
                  <c:v>-2.2846553386891201E-4</c:v>
                </c:pt>
                <c:pt idx="6784" formatCode="General">
                  <c:v>-2.1387048344104599E-4</c:v>
                </c:pt>
                <c:pt idx="6785" formatCode="General">
                  <c:v>-2.1810098241445099E-4</c:v>
                </c:pt>
                <c:pt idx="6786" formatCode="General">
                  <c:v>-2.06128141552282E-4</c:v>
                </c:pt>
                <c:pt idx="6787" formatCode="General">
                  <c:v>-2.1491272108558601E-4</c:v>
                </c:pt>
                <c:pt idx="6788" formatCode="General">
                  <c:v>-2.2209228245926899E-4</c:v>
                </c:pt>
                <c:pt idx="6789" formatCode="General">
                  <c:v>-2.2325108997216001E-4</c:v>
                </c:pt>
                <c:pt idx="6790" formatCode="General">
                  <c:v>-2.1396913917404701E-4</c:v>
                </c:pt>
                <c:pt idx="6791" formatCode="General">
                  <c:v>-2.17077428419238E-4</c:v>
                </c:pt>
                <c:pt idx="6792" formatCode="General">
                  <c:v>-1.9920614578451199E-4</c:v>
                </c:pt>
                <c:pt idx="6793" formatCode="General">
                  <c:v>-2.0812494881677801E-4</c:v>
                </c:pt>
                <c:pt idx="6794" formatCode="General">
                  <c:v>-2.0358714449686201E-4</c:v>
                </c:pt>
                <c:pt idx="6795" formatCode="General">
                  <c:v>-2.1959879070124501E-4</c:v>
                </c:pt>
                <c:pt idx="6796" formatCode="General">
                  <c:v>-2.1635879854293901E-4</c:v>
                </c:pt>
                <c:pt idx="6797" formatCode="General">
                  <c:v>-2.3427560354545199E-4</c:v>
                </c:pt>
                <c:pt idx="6798" formatCode="General">
                  <c:v>-1.91402978598389E-4</c:v>
                </c:pt>
                <c:pt idx="6799" formatCode="General">
                  <c:v>-2.0981074112361601E-4</c:v>
                </c:pt>
                <c:pt idx="6800" formatCode="General">
                  <c:v>-2.34925213317422E-4</c:v>
                </c:pt>
                <c:pt idx="6801" formatCode="General">
                  <c:v>-2.0230273084501099E-4</c:v>
                </c:pt>
                <c:pt idx="6802" formatCode="General">
                  <c:v>-2.09915324899268E-4</c:v>
                </c:pt>
                <c:pt idx="6803" formatCode="General">
                  <c:v>-1.91783733637403E-4</c:v>
                </c:pt>
                <c:pt idx="6804" formatCode="General">
                  <c:v>-2.01321958523234E-4</c:v>
                </c:pt>
                <c:pt idx="6805" formatCode="General">
                  <c:v>-2.07529256782598E-4</c:v>
                </c:pt>
                <c:pt idx="6806" formatCode="General">
                  <c:v>-2.0534336803024601E-4</c:v>
                </c:pt>
                <c:pt idx="6807" formatCode="General">
                  <c:v>-2.0786305655055899E-4</c:v>
                </c:pt>
                <c:pt idx="6808" formatCode="General">
                  <c:v>-2.15015544148844E-4</c:v>
                </c:pt>
                <c:pt idx="6809" formatCode="General">
                  <c:v>-2.2462820736015801E-4</c:v>
                </c:pt>
                <c:pt idx="6810" formatCode="General">
                  <c:v>-2.1163865500100501E-4</c:v>
                </c:pt>
                <c:pt idx="6811" formatCode="General">
                  <c:v>-2.2488894763928699E-4</c:v>
                </c:pt>
                <c:pt idx="6812" formatCode="General">
                  <c:v>-2.29666733087586E-4</c:v>
                </c:pt>
                <c:pt idx="6813" formatCode="General">
                  <c:v>-2.1185512276938301E-4</c:v>
                </c:pt>
                <c:pt idx="6814" formatCode="General">
                  <c:v>-2.0888589006086501E-4</c:v>
                </c:pt>
                <c:pt idx="6815" formatCode="General">
                  <c:v>-2.2166897166910499E-4</c:v>
                </c:pt>
                <c:pt idx="6816" formatCode="General">
                  <c:v>-2.3329998355131799E-4</c:v>
                </c:pt>
                <c:pt idx="6817" formatCode="General">
                  <c:v>-2.12557891904207E-4</c:v>
                </c:pt>
                <c:pt idx="6818" formatCode="General">
                  <c:v>-2.3412113382553901E-4</c:v>
                </c:pt>
                <c:pt idx="6819" formatCode="General">
                  <c:v>-2.1477333359848301E-4</c:v>
                </c:pt>
                <c:pt idx="6820" formatCode="General">
                  <c:v>-2.10270592701988E-4</c:v>
                </c:pt>
                <c:pt idx="6821" formatCode="General">
                  <c:v>-2.2579576765891399E-4</c:v>
                </c:pt>
                <c:pt idx="6822" formatCode="General">
                  <c:v>-2.19391688958766E-4</c:v>
                </c:pt>
                <c:pt idx="6823" formatCode="General">
                  <c:v>-2.0597856607970099E-4</c:v>
                </c:pt>
                <c:pt idx="6824" formatCode="General">
                  <c:v>-2.1037507683669801E-4</c:v>
                </c:pt>
                <c:pt idx="6825" formatCode="General">
                  <c:v>-2.1037724418577301E-4</c:v>
                </c:pt>
                <c:pt idx="6826" formatCode="General">
                  <c:v>-2.0988333111307899E-4</c:v>
                </c:pt>
                <c:pt idx="6827" formatCode="General">
                  <c:v>-2.0489683793220901E-4</c:v>
                </c:pt>
                <c:pt idx="6828" formatCode="General">
                  <c:v>-2.1789212851986201E-4</c:v>
                </c:pt>
                <c:pt idx="6829" formatCode="General">
                  <c:v>-2.2153384277747801E-4</c:v>
                </c:pt>
                <c:pt idx="6830" formatCode="General">
                  <c:v>-2.13493509108736E-4</c:v>
                </c:pt>
                <c:pt idx="6831" formatCode="General">
                  <c:v>-2.1131291126698899E-4</c:v>
                </c:pt>
                <c:pt idx="6832" formatCode="General">
                  <c:v>-2.00560718146419E-4</c:v>
                </c:pt>
                <c:pt idx="6833" formatCode="General">
                  <c:v>-2.13004655132363E-4</c:v>
                </c:pt>
                <c:pt idx="6834" formatCode="General">
                  <c:v>-2.1387258234728399E-4</c:v>
                </c:pt>
                <c:pt idx="6835" formatCode="General">
                  <c:v>-2.22801961239752E-4</c:v>
                </c:pt>
                <c:pt idx="6836" formatCode="General">
                  <c:v>-2.1336155054745099E-4</c:v>
                </c:pt>
                <c:pt idx="6837" formatCode="General">
                  <c:v>-2.03617987280315E-4</c:v>
                </c:pt>
                <c:pt idx="6838" formatCode="General">
                  <c:v>-2.05072120732727E-4</c:v>
                </c:pt>
                <c:pt idx="6839" formatCode="General">
                  <c:v>-2.2261642907066601E-4</c:v>
                </c:pt>
                <c:pt idx="6840" formatCode="General">
                  <c:v>-2.15627039454351E-4</c:v>
                </c:pt>
                <c:pt idx="6841" formatCode="General">
                  <c:v>-2.0992498516811799E-4</c:v>
                </c:pt>
                <c:pt idx="6842" formatCode="General">
                  <c:v>-2.02753602587947E-4</c:v>
                </c:pt>
                <c:pt idx="6843" formatCode="General">
                  <c:v>-2.3420406925680001E-4</c:v>
                </c:pt>
                <c:pt idx="6844" formatCode="General">
                  <c:v>-2.0825605229810799E-4</c:v>
                </c:pt>
                <c:pt idx="6845" formatCode="General">
                  <c:v>-2.2604381522169201E-4</c:v>
                </c:pt>
                <c:pt idx="6846" formatCode="General">
                  <c:v>-2.0855143993029899E-4</c:v>
                </c:pt>
                <c:pt idx="6847" formatCode="General">
                  <c:v>-2.18941060251189E-4</c:v>
                </c:pt>
                <c:pt idx="6848" formatCode="General">
                  <c:v>-2.2389495982169899E-4</c:v>
                </c:pt>
                <c:pt idx="6849" formatCode="General">
                  <c:v>-2.0235754016671701E-4</c:v>
                </c:pt>
                <c:pt idx="6850" formatCode="General">
                  <c:v>-2.16109833971954E-4</c:v>
                </c:pt>
                <c:pt idx="6851" formatCode="General">
                  <c:v>-1.9650156489519499E-4</c:v>
                </c:pt>
                <c:pt idx="6852" formatCode="General">
                  <c:v>-2.2596030138255599E-4</c:v>
                </c:pt>
                <c:pt idx="6853" formatCode="General">
                  <c:v>-2.0311878424729901E-4</c:v>
                </c:pt>
                <c:pt idx="6854" formatCode="General">
                  <c:v>-2.12357891976295E-4</c:v>
                </c:pt>
                <c:pt idx="6855" formatCode="General">
                  <c:v>-1.8780422587531999E-4</c:v>
                </c:pt>
                <c:pt idx="6856" formatCode="General">
                  <c:v>-2.2061227269388499E-4</c:v>
                </c:pt>
                <c:pt idx="6857" formatCode="General">
                  <c:v>-2.3054176957065101E-4</c:v>
                </c:pt>
                <c:pt idx="6858" formatCode="General">
                  <c:v>-2.15349134805245E-4</c:v>
                </c:pt>
                <c:pt idx="6859" formatCode="General">
                  <c:v>-2.0611530133996401E-4</c:v>
                </c:pt>
                <c:pt idx="6860" formatCode="General">
                  <c:v>-1.9992984041590801E-4</c:v>
                </c:pt>
                <c:pt idx="6861" formatCode="General">
                  <c:v>-2.2796047851888899E-4</c:v>
                </c:pt>
                <c:pt idx="6862" formatCode="General">
                  <c:v>-1.9266950873105901E-4</c:v>
                </c:pt>
                <c:pt idx="6863" formatCode="General">
                  <c:v>-1.9837943362474201E-4</c:v>
                </c:pt>
                <c:pt idx="6864" formatCode="General">
                  <c:v>-2.3228361297725501E-4</c:v>
                </c:pt>
                <c:pt idx="6865" formatCode="General">
                  <c:v>-2.10311797875512E-4</c:v>
                </c:pt>
                <c:pt idx="6866" formatCode="General">
                  <c:v>-2.28809957302771E-4</c:v>
                </c:pt>
                <c:pt idx="6867" formatCode="General">
                  <c:v>-2.2039663588337E-4</c:v>
                </c:pt>
                <c:pt idx="6868" formatCode="General">
                  <c:v>-2.2321340282742801E-4</c:v>
                </c:pt>
                <c:pt idx="6869" formatCode="General">
                  <c:v>-2.1740186526087699E-4</c:v>
                </c:pt>
                <c:pt idx="6870" formatCode="General">
                  <c:v>-2.0943914469777401E-4</c:v>
                </c:pt>
                <c:pt idx="6871" formatCode="General">
                  <c:v>-2.0922757041013501E-4</c:v>
                </c:pt>
                <c:pt idx="6872" formatCode="General">
                  <c:v>-2.1187095013560099E-4</c:v>
                </c:pt>
                <c:pt idx="6873" formatCode="General">
                  <c:v>-2.1123962518940201E-4</c:v>
                </c:pt>
                <c:pt idx="6874" formatCode="General">
                  <c:v>-2.1199268616915501E-4</c:v>
                </c:pt>
                <c:pt idx="6875" formatCode="General">
                  <c:v>-1.9179083650740699E-4</c:v>
                </c:pt>
                <c:pt idx="6876" formatCode="General">
                  <c:v>-2.13343905839562E-4</c:v>
                </c:pt>
                <c:pt idx="6877" formatCode="General">
                  <c:v>-2.06344501965387E-4</c:v>
                </c:pt>
                <c:pt idx="6878" formatCode="General">
                  <c:v>-2.15335947538928E-4</c:v>
                </c:pt>
                <c:pt idx="6879" formatCode="General">
                  <c:v>-2.1369137904087701E-4</c:v>
                </c:pt>
                <c:pt idx="6880" formatCode="General">
                  <c:v>-2.0924877601998101E-4</c:v>
                </c:pt>
                <c:pt idx="6881" formatCode="General">
                  <c:v>-2.2176415600373901E-4</c:v>
                </c:pt>
                <c:pt idx="6882" formatCode="General">
                  <c:v>-2.07715615108982E-4</c:v>
                </c:pt>
                <c:pt idx="6883" formatCode="General">
                  <c:v>-2.17698673533464E-4</c:v>
                </c:pt>
                <c:pt idx="6884" formatCode="General">
                  <c:v>-2.0743236969391601E-4</c:v>
                </c:pt>
                <c:pt idx="6885" formatCode="General">
                  <c:v>-2.16777840935621E-4</c:v>
                </c:pt>
                <c:pt idx="6886" formatCode="General">
                  <c:v>-2.1374813168994599E-4</c:v>
                </c:pt>
                <c:pt idx="6887" formatCode="General">
                  <c:v>-2.0747789821397601E-4</c:v>
                </c:pt>
                <c:pt idx="6888" formatCode="General">
                  <c:v>-2.2275722493122401E-4</c:v>
                </c:pt>
                <c:pt idx="6889" formatCode="General">
                  <c:v>-2.0415020186000601E-4</c:v>
                </c:pt>
                <c:pt idx="6890" formatCode="General">
                  <c:v>-2.1224354044490601E-4</c:v>
                </c:pt>
                <c:pt idx="6891" formatCode="General">
                  <c:v>-2.09038670236475E-4</c:v>
                </c:pt>
                <c:pt idx="6892" formatCode="General">
                  <c:v>-2.0773137644426699E-4</c:v>
                </c:pt>
                <c:pt idx="6893" formatCode="General">
                  <c:v>-2.1695187918695799E-4</c:v>
                </c:pt>
                <c:pt idx="6894" formatCode="General">
                  <c:v>-2.25639896826999E-4</c:v>
                </c:pt>
                <c:pt idx="6895" formatCode="General">
                  <c:v>-2.0320742690096901E-4</c:v>
                </c:pt>
                <c:pt idx="6896" formatCode="General">
                  <c:v>-2.1507670247046599E-4</c:v>
                </c:pt>
                <c:pt idx="6897" formatCode="General">
                  <c:v>-2.04884845719704E-4</c:v>
                </c:pt>
                <c:pt idx="6898" formatCode="General">
                  <c:v>-1.98811316238283E-4</c:v>
                </c:pt>
                <c:pt idx="6899" formatCode="General">
                  <c:v>-2.0739817406002201E-4</c:v>
                </c:pt>
                <c:pt idx="6900" formatCode="General">
                  <c:v>-2.3949235651115499E-4</c:v>
                </c:pt>
                <c:pt idx="6901" formatCode="General">
                  <c:v>-2.06569311343299E-4</c:v>
                </c:pt>
                <c:pt idx="6902" formatCode="General">
                  <c:v>-2.21996182075467E-4</c:v>
                </c:pt>
                <c:pt idx="6903" formatCode="General">
                  <c:v>-1.98029065141499E-4</c:v>
                </c:pt>
                <c:pt idx="6904" formatCode="General">
                  <c:v>-2.1477916776926599E-4</c:v>
                </c:pt>
                <c:pt idx="6905" formatCode="General">
                  <c:v>-1.96986816673726E-4</c:v>
                </c:pt>
                <c:pt idx="6906" formatCode="General">
                  <c:v>-2.0898441837681399E-4</c:v>
                </c:pt>
                <c:pt idx="6907" formatCode="General">
                  <c:v>-2.0505831016738699E-4</c:v>
                </c:pt>
                <c:pt idx="6908" formatCode="General">
                  <c:v>-2.00238409936589E-4</c:v>
                </c:pt>
                <c:pt idx="6909" formatCode="General">
                  <c:v>-2.0414736157919501E-4</c:v>
                </c:pt>
                <c:pt idx="6910" formatCode="General">
                  <c:v>-2.0485014303866199E-4</c:v>
                </c:pt>
                <c:pt idx="6911" formatCode="General">
                  <c:v>-2.20607838516185E-4</c:v>
                </c:pt>
                <c:pt idx="6912" formatCode="General">
                  <c:v>-2.1747220643550001E-4</c:v>
                </c:pt>
                <c:pt idx="6913" formatCode="General">
                  <c:v>-2.34809474529341E-4</c:v>
                </c:pt>
                <c:pt idx="6914" formatCode="General">
                  <c:v>-2.1637476307187099E-4</c:v>
                </c:pt>
                <c:pt idx="6915" formatCode="General">
                  <c:v>-2.04131533542397E-4</c:v>
                </c:pt>
                <c:pt idx="6916" formatCode="General">
                  <c:v>-2.0910695052607701E-4</c:v>
                </c:pt>
                <c:pt idx="6917" formatCode="General">
                  <c:v>-2.3077107575715999E-4</c:v>
                </c:pt>
                <c:pt idx="6918" formatCode="General">
                  <c:v>-1.9381794546925301E-4</c:v>
                </c:pt>
                <c:pt idx="6919" formatCode="General">
                  <c:v>-2.2304496435858099E-4</c:v>
                </c:pt>
                <c:pt idx="6920" formatCode="General">
                  <c:v>-2.01264528785295E-4</c:v>
                </c:pt>
                <c:pt idx="6921" formatCode="General">
                  <c:v>-2.28829474274335E-4</c:v>
                </c:pt>
                <c:pt idx="6922" formatCode="General">
                  <c:v>-2.06515968100063E-4</c:v>
                </c:pt>
                <c:pt idx="6923" formatCode="General">
                  <c:v>-2.08433258289471E-4</c:v>
                </c:pt>
                <c:pt idx="6924" formatCode="General">
                  <c:v>-2.0395232768588299E-4</c:v>
                </c:pt>
                <c:pt idx="6925" formatCode="General">
                  <c:v>-1.9960275083571801E-4</c:v>
                </c:pt>
                <c:pt idx="6926" formatCode="General">
                  <c:v>-2.2450948218405201E-4</c:v>
                </c:pt>
                <c:pt idx="6927" formatCode="General">
                  <c:v>-2.0688724208516699E-4</c:v>
                </c:pt>
                <c:pt idx="6928" formatCode="General">
                  <c:v>-2.1560020006191499E-4</c:v>
                </c:pt>
                <c:pt idx="6929" formatCode="General">
                  <c:v>-2.16032594572999E-4</c:v>
                </c:pt>
                <c:pt idx="6930" formatCode="General">
                  <c:v>-2.25866756262896E-4</c:v>
                </c:pt>
                <c:pt idx="6931" formatCode="General">
                  <c:v>-2.3635244107876301E-4</c:v>
                </c:pt>
                <c:pt idx="6932" formatCode="General">
                  <c:v>-2.1568477485043799E-4</c:v>
                </c:pt>
                <c:pt idx="6933" formatCode="General">
                  <c:v>-2.13661408683858E-4</c:v>
                </c:pt>
                <c:pt idx="6934" formatCode="General">
                  <c:v>-2.05614444971658E-4</c:v>
                </c:pt>
                <c:pt idx="6935" formatCode="General">
                  <c:v>-2.0319501695140399E-4</c:v>
                </c:pt>
                <c:pt idx="6936" formatCode="General">
                  <c:v>-2.1298054775188401E-4</c:v>
                </c:pt>
                <c:pt idx="6937" formatCode="General">
                  <c:v>-2.19913106820028E-4</c:v>
                </c:pt>
                <c:pt idx="6938" formatCode="General">
                  <c:v>-2.3147251872239499E-4</c:v>
                </c:pt>
                <c:pt idx="6939" formatCode="General">
                  <c:v>-2.3830964289815E-4</c:v>
                </c:pt>
                <c:pt idx="6940" formatCode="General">
                  <c:v>-1.9717626584263401E-4</c:v>
                </c:pt>
                <c:pt idx="6941" formatCode="General">
                  <c:v>-2.2512609210323701E-4</c:v>
                </c:pt>
                <c:pt idx="6942" formatCode="General">
                  <c:v>-2.2123618014689901E-4</c:v>
                </c:pt>
                <c:pt idx="6943" formatCode="General">
                  <c:v>-2.2505948201067901E-4</c:v>
                </c:pt>
                <c:pt idx="6944" formatCode="General">
                  <c:v>-2.146520700331E-4</c:v>
                </c:pt>
                <c:pt idx="6945" formatCode="General">
                  <c:v>-1.9792050970476101E-4</c:v>
                </c:pt>
                <c:pt idx="6946" formatCode="General">
                  <c:v>-2.11377038191174E-4</c:v>
                </c:pt>
                <c:pt idx="6947" formatCode="General">
                  <c:v>-1.9926701141524599E-4</c:v>
                </c:pt>
                <c:pt idx="6948" formatCode="General">
                  <c:v>-2.3179272634691101E-4</c:v>
                </c:pt>
                <c:pt idx="6949" formatCode="General">
                  <c:v>-2.1903764436548599E-4</c:v>
                </c:pt>
                <c:pt idx="6950" formatCode="General">
                  <c:v>-1.98917450415035E-4</c:v>
                </c:pt>
                <c:pt idx="6951" formatCode="General">
                  <c:v>-2.1479081077460901E-4</c:v>
                </c:pt>
                <c:pt idx="6952" formatCode="General">
                  <c:v>-2.0627600354236801E-4</c:v>
                </c:pt>
                <c:pt idx="6953" formatCode="General">
                  <c:v>-2.14606960519535E-4</c:v>
                </c:pt>
                <c:pt idx="6954" formatCode="General">
                  <c:v>-2.22711294189708E-4</c:v>
                </c:pt>
                <c:pt idx="6955" formatCode="General">
                  <c:v>-2.12598385648504E-4</c:v>
                </c:pt>
                <c:pt idx="6956" formatCode="General">
                  <c:v>-2.28452491263663E-4</c:v>
                </c:pt>
                <c:pt idx="6957" formatCode="General">
                  <c:v>-2.19934429431465E-4</c:v>
                </c:pt>
                <c:pt idx="6958" formatCode="General">
                  <c:v>-2.2094457606555601E-4</c:v>
                </c:pt>
                <c:pt idx="6959" formatCode="General">
                  <c:v>-2.0540410546599801E-4</c:v>
                </c:pt>
                <c:pt idx="6960" formatCode="General">
                  <c:v>-1.94792871967079E-4</c:v>
                </c:pt>
                <c:pt idx="6961" formatCode="General">
                  <c:v>-2.09412478170317E-4</c:v>
                </c:pt>
                <c:pt idx="6962" formatCode="General">
                  <c:v>-2.3197645200710701E-4</c:v>
                </c:pt>
                <c:pt idx="6963" formatCode="General">
                  <c:v>-2.0756399936958599E-4</c:v>
                </c:pt>
                <c:pt idx="6964" formatCode="General">
                  <c:v>-2.00859198212565E-4</c:v>
                </c:pt>
                <c:pt idx="6965" formatCode="General">
                  <c:v>-2.1156226518108699E-4</c:v>
                </c:pt>
                <c:pt idx="6966" formatCode="General">
                  <c:v>-2.09038321142096E-4</c:v>
                </c:pt>
                <c:pt idx="6967" formatCode="General">
                  <c:v>-2.1681786442354599E-4</c:v>
                </c:pt>
                <c:pt idx="6968" formatCode="General">
                  <c:v>-2.0820641567994099E-4</c:v>
                </c:pt>
                <c:pt idx="6969" formatCode="General">
                  <c:v>-2.0891838840382201E-4</c:v>
                </c:pt>
                <c:pt idx="6970" formatCode="General">
                  <c:v>-2.1701007330277299E-4</c:v>
                </c:pt>
                <c:pt idx="6971" formatCode="General">
                  <c:v>-2.1546310177867701E-4</c:v>
                </c:pt>
                <c:pt idx="6972" formatCode="General">
                  <c:v>-2.0003536762248399E-4</c:v>
                </c:pt>
                <c:pt idx="6973" formatCode="General">
                  <c:v>-2.0808597338340301E-4</c:v>
                </c:pt>
                <c:pt idx="6974" formatCode="General">
                  <c:v>-2.2037334899367001E-4</c:v>
                </c:pt>
                <c:pt idx="6975" formatCode="General">
                  <c:v>-2.0769230313522701E-4</c:v>
                </c:pt>
                <c:pt idx="6976" formatCode="General">
                  <c:v>-2.01930595948798E-4</c:v>
                </c:pt>
                <c:pt idx="6977" formatCode="General">
                  <c:v>-2.2279263271270301E-4</c:v>
                </c:pt>
                <c:pt idx="6978" formatCode="General">
                  <c:v>-2.00849551697721E-4</c:v>
                </c:pt>
                <c:pt idx="6979" formatCode="General">
                  <c:v>-2.21704937718416E-4</c:v>
                </c:pt>
                <c:pt idx="6980" formatCode="General">
                  <c:v>-2.1338798467704999E-4</c:v>
                </c:pt>
                <c:pt idx="6981" formatCode="General">
                  <c:v>-2.24085754110145E-4</c:v>
                </c:pt>
                <c:pt idx="6982" formatCode="General">
                  <c:v>-1.9607203520907799E-4</c:v>
                </c:pt>
                <c:pt idx="6983" formatCode="General">
                  <c:v>-2.1811846498724901E-4</c:v>
                </c:pt>
                <c:pt idx="6984" formatCode="General">
                  <c:v>-2.2182603636663499E-4</c:v>
                </c:pt>
                <c:pt idx="6985" formatCode="General">
                  <c:v>-2.2284123555469499E-4</c:v>
                </c:pt>
                <c:pt idx="6986" formatCode="General">
                  <c:v>-2.03455223527834E-4</c:v>
                </c:pt>
                <c:pt idx="6987" formatCode="General">
                  <c:v>-2.1208683624020301E-4</c:v>
                </c:pt>
                <c:pt idx="6988" formatCode="General">
                  <c:v>-2.0782953783889899E-4</c:v>
                </c:pt>
                <c:pt idx="6989" formatCode="General">
                  <c:v>-2.0022358430126601E-4</c:v>
                </c:pt>
                <c:pt idx="6990" formatCode="General">
                  <c:v>-2.1039082207557699E-4</c:v>
                </c:pt>
                <c:pt idx="6991" formatCode="General">
                  <c:v>-2.1706390373713399E-4</c:v>
                </c:pt>
                <c:pt idx="6992" formatCode="General">
                  <c:v>-2.00344074321887E-4</c:v>
                </c:pt>
                <c:pt idx="6993" formatCode="General">
                  <c:v>-2.01320045226026E-4</c:v>
                </c:pt>
                <c:pt idx="6994" formatCode="General">
                  <c:v>-2.04509688148722E-4</c:v>
                </c:pt>
                <c:pt idx="6995" formatCode="General">
                  <c:v>-2.08476715657649E-4</c:v>
                </c:pt>
                <c:pt idx="6996" formatCode="General">
                  <c:v>-2.0472135995551201E-4</c:v>
                </c:pt>
                <c:pt idx="6997" formatCode="General">
                  <c:v>-2.27521783029849E-4</c:v>
                </c:pt>
                <c:pt idx="6998" formatCode="General">
                  <c:v>-2.06406357147299E-4</c:v>
                </c:pt>
                <c:pt idx="6999" formatCode="General">
                  <c:v>-2.2956648257439901E-4</c:v>
                </c:pt>
                <c:pt idx="7000" formatCode="General">
                  <c:v>-2.0931565383767501E-4</c:v>
                </c:pt>
                <c:pt idx="7001" formatCode="General">
                  <c:v>-2.0680792159919701E-4</c:v>
                </c:pt>
                <c:pt idx="7002" formatCode="General">
                  <c:v>-2.0076449441413399E-4</c:v>
                </c:pt>
                <c:pt idx="7003" formatCode="General">
                  <c:v>-2.11514155658621E-4</c:v>
                </c:pt>
                <c:pt idx="7004" formatCode="General">
                  <c:v>-2.0626080563625901E-4</c:v>
                </c:pt>
                <c:pt idx="7005" formatCode="General">
                  <c:v>-2.03979533523566E-4</c:v>
                </c:pt>
                <c:pt idx="7006" formatCode="General">
                  <c:v>-2.2535787530088801E-4</c:v>
                </c:pt>
                <c:pt idx="7007" formatCode="General">
                  <c:v>-2.15916592176267E-4</c:v>
                </c:pt>
                <c:pt idx="7008" formatCode="General">
                  <c:v>-2.1487765598398101E-4</c:v>
                </c:pt>
                <c:pt idx="7009" formatCode="General">
                  <c:v>-2.00904137390978E-4</c:v>
                </c:pt>
                <c:pt idx="7010" formatCode="General">
                  <c:v>-2.0131204771495001E-4</c:v>
                </c:pt>
                <c:pt idx="7011" formatCode="General">
                  <c:v>-2.1109392038526001E-4</c:v>
                </c:pt>
                <c:pt idx="7012" formatCode="General">
                  <c:v>-2.0800395434390499E-4</c:v>
                </c:pt>
                <c:pt idx="7013" formatCode="General">
                  <c:v>-2.09134370895069E-4</c:v>
                </c:pt>
                <c:pt idx="7014" formatCode="General">
                  <c:v>-1.88874143978171E-4</c:v>
                </c:pt>
                <c:pt idx="7015" formatCode="General">
                  <c:v>-2.22247476747442E-4</c:v>
                </c:pt>
                <c:pt idx="7016" formatCode="General">
                  <c:v>-2.0731795894612801E-4</c:v>
                </c:pt>
                <c:pt idx="7017" formatCode="General">
                  <c:v>-2.07225462499904E-4</c:v>
                </c:pt>
                <c:pt idx="7018" formatCode="General">
                  <c:v>-2.17914736538635E-4</c:v>
                </c:pt>
                <c:pt idx="7019" formatCode="General">
                  <c:v>-2.12106397390998E-4</c:v>
                </c:pt>
                <c:pt idx="7020" formatCode="General">
                  <c:v>-2.2160714298264799E-4</c:v>
                </c:pt>
                <c:pt idx="7021" formatCode="General">
                  <c:v>-2.1682085410778599E-4</c:v>
                </c:pt>
                <c:pt idx="7022" formatCode="General">
                  <c:v>-2.2398967429822499E-4</c:v>
                </c:pt>
                <c:pt idx="7023" formatCode="General">
                  <c:v>-2.08963130853598E-4</c:v>
                </c:pt>
                <c:pt idx="7024" formatCode="General">
                  <c:v>-2.0865378707806301E-4</c:v>
                </c:pt>
                <c:pt idx="7025" formatCode="General">
                  <c:v>-2.0232141051211301E-4</c:v>
                </c:pt>
                <c:pt idx="7026" formatCode="General">
                  <c:v>-2.2721521731117899E-4</c:v>
                </c:pt>
                <c:pt idx="7027" formatCode="General">
                  <c:v>-2.17919697099345E-4</c:v>
                </c:pt>
                <c:pt idx="7028" formatCode="General">
                  <c:v>-2.1174104702122699E-4</c:v>
                </c:pt>
                <c:pt idx="7029" formatCode="General">
                  <c:v>-2.1120442128541499E-4</c:v>
                </c:pt>
                <c:pt idx="7030" formatCode="General">
                  <c:v>-2.0806984048828199E-4</c:v>
                </c:pt>
                <c:pt idx="7031" formatCode="General">
                  <c:v>-2.1461752870716099E-4</c:v>
                </c:pt>
                <c:pt idx="7032" formatCode="General">
                  <c:v>-2.2264682600351801E-4</c:v>
                </c:pt>
                <c:pt idx="7033" formatCode="General">
                  <c:v>-2.2697784978229101E-4</c:v>
                </c:pt>
                <c:pt idx="7034" formatCode="General">
                  <c:v>-2.0931891344269001E-4</c:v>
                </c:pt>
                <c:pt idx="7035" formatCode="General">
                  <c:v>-2.1552182268416801E-4</c:v>
                </c:pt>
                <c:pt idx="7036" formatCode="General">
                  <c:v>-2.1246658536029501E-4</c:v>
                </c:pt>
                <c:pt idx="7037" formatCode="General">
                  <c:v>-2.0282076967754399E-4</c:v>
                </c:pt>
                <c:pt idx="7038" formatCode="General">
                  <c:v>-2.31701283628336E-4</c:v>
                </c:pt>
                <c:pt idx="7039" formatCode="General">
                  <c:v>-2.24926811067944E-4</c:v>
                </c:pt>
                <c:pt idx="7040" formatCode="General">
                  <c:v>-2.10858663812078E-4</c:v>
                </c:pt>
                <c:pt idx="7041" formatCode="General">
                  <c:v>-2.2321457804156601E-4</c:v>
                </c:pt>
                <c:pt idx="7042" formatCode="General">
                  <c:v>-2.0744843272086001E-4</c:v>
                </c:pt>
                <c:pt idx="7043" formatCode="General">
                  <c:v>-2.1795389686876299E-4</c:v>
                </c:pt>
                <c:pt idx="7044" formatCode="General">
                  <c:v>-2.1006623797689599E-4</c:v>
                </c:pt>
                <c:pt idx="7045" formatCode="General">
                  <c:v>-2.1327279856443401E-4</c:v>
                </c:pt>
                <c:pt idx="7046" formatCode="General">
                  <c:v>-2.2238280237706101E-4</c:v>
                </c:pt>
                <c:pt idx="7047" formatCode="General">
                  <c:v>-2.3888888933317401E-4</c:v>
                </c:pt>
                <c:pt idx="7048" formatCode="General">
                  <c:v>-2.1739044388561799E-4</c:v>
                </c:pt>
                <c:pt idx="7049" formatCode="General">
                  <c:v>-2.2934029979383399E-4</c:v>
                </c:pt>
                <c:pt idx="7050" formatCode="General">
                  <c:v>-2.3396944995575001E-4</c:v>
                </c:pt>
                <c:pt idx="7051" formatCode="General">
                  <c:v>-2.3158617227513899E-4</c:v>
                </c:pt>
                <c:pt idx="7052" formatCode="General">
                  <c:v>-2.2009412115513201E-4</c:v>
                </c:pt>
                <c:pt idx="7053" formatCode="General">
                  <c:v>-2.1382945717557001E-4</c:v>
                </c:pt>
                <c:pt idx="7054" formatCode="General">
                  <c:v>-2.0425191306928299E-4</c:v>
                </c:pt>
                <c:pt idx="7055" formatCode="General">
                  <c:v>-2.1717649463800999E-4</c:v>
                </c:pt>
                <c:pt idx="7056" formatCode="General">
                  <c:v>-2.13089659613646E-4</c:v>
                </c:pt>
                <c:pt idx="7057" formatCode="General">
                  <c:v>-2.2002890446486901E-4</c:v>
                </c:pt>
                <c:pt idx="7058" formatCode="General">
                  <c:v>-1.9623782219328501E-4</c:v>
                </c:pt>
                <c:pt idx="7059" formatCode="General">
                  <c:v>-2.1205835939970701E-4</c:v>
                </c:pt>
                <c:pt idx="7060" formatCode="General">
                  <c:v>-2.1827409372272499E-4</c:v>
                </c:pt>
                <c:pt idx="7061" formatCode="General">
                  <c:v>-2.1094018093770301E-4</c:v>
                </c:pt>
                <c:pt idx="7062" formatCode="General">
                  <c:v>-2.12464072661296E-4</c:v>
                </c:pt>
                <c:pt idx="7063" formatCode="General">
                  <c:v>-2.2320858273762299E-4</c:v>
                </c:pt>
                <c:pt idx="7064" formatCode="General">
                  <c:v>-2.20271525831182E-4</c:v>
                </c:pt>
                <c:pt idx="7065" formatCode="General">
                  <c:v>-2.19439429181847E-4</c:v>
                </c:pt>
                <c:pt idx="7066" formatCode="General">
                  <c:v>-2.01613599378088E-4</c:v>
                </c:pt>
                <c:pt idx="7067" formatCode="General">
                  <c:v>-2.1092469949979199E-4</c:v>
                </c:pt>
                <c:pt idx="7068" formatCode="General">
                  <c:v>-2.13836182097746E-4</c:v>
                </c:pt>
                <c:pt idx="7069" formatCode="General">
                  <c:v>-2.3100529383372599E-4</c:v>
                </c:pt>
                <c:pt idx="7070" formatCode="General">
                  <c:v>-2.23144098572797E-4</c:v>
                </c:pt>
                <c:pt idx="7071" formatCode="General">
                  <c:v>-2.1730635304751701E-4</c:v>
                </c:pt>
                <c:pt idx="7072" formatCode="General">
                  <c:v>-2.09044085157827E-4</c:v>
                </c:pt>
                <c:pt idx="7073" formatCode="General">
                  <c:v>-2.21496049323326E-4</c:v>
                </c:pt>
                <c:pt idx="7074" formatCode="General">
                  <c:v>-2.33642213600426E-4</c:v>
                </c:pt>
                <c:pt idx="7075" formatCode="General">
                  <c:v>-2.14573222061833E-4</c:v>
                </c:pt>
                <c:pt idx="7076" formatCode="General">
                  <c:v>-2.07917247873566E-4</c:v>
                </c:pt>
                <c:pt idx="7077" formatCode="General">
                  <c:v>-2.04848396805664E-4</c:v>
                </c:pt>
                <c:pt idx="7078" formatCode="General">
                  <c:v>-2.0836892235522701E-4</c:v>
                </c:pt>
                <c:pt idx="7079" formatCode="General">
                  <c:v>-2.1798935089445201E-4</c:v>
                </c:pt>
                <c:pt idx="7080" formatCode="General">
                  <c:v>-2.1860046421612301E-4</c:v>
                </c:pt>
                <c:pt idx="7081" formatCode="General">
                  <c:v>-2.1811020227034201E-4</c:v>
                </c:pt>
                <c:pt idx="7082" formatCode="General">
                  <c:v>-2.0518884551153099E-4</c:v>
                </c:pt>
                <c:pt idx="7083" formatCode="General">
                  <c:v>-1.9729733464487399E-4</c:v>
                </c:pt>
                <c:pt idx="7084" formatCode="General">
                  <c:v>-2.0843129062844099E-4</c:v>
                </c:pt>
                <c:pt idx="7085" formatCode="General">
                  <c:v>-2.0964158473806799E-4</c:v>
                </c:pt>
                <c:pt idx="7086" formatCode="General">
                  <c:v>-2.0339981164229799E-4</c:v>
                </c:pt>
                <c:pt idx="7087" formatCode="General">
                  <c:v>-2.1403885746519501E-4</c:v>
                </c:pt>
                <c:pt idx="7088" formatCode="General">
                  <c:v>-2.0967012338123E-4</c:v>
                </c:pt>
                <c:pt idx="7089" formatCode="General">
                  <c:v>-2.2577700664187201E-4</c:v>
                </c:pt>
                <c:pt idx="7090" formatCode="General">
                  <c:v>-2.1178483064604101E-4</c:v>
                </c:pt>
                <c:pt idx="7091" formatCode="General">
                  <c:v>-2.2474179504599099E-4</c:v>
                </c:pt>
                <c:pt idx="7092" formatCode="General">
                  <c:v>-2.1181270586377899E-4</c:v>
                </c:pt>
                <c:pt idx="7093" formatCode="General">
                  <c:v>-2.0521225764052401E-4</c:v>
                </c:pt>
                <c:pt idx="7094" formatCode="General">
                  <c:v>-2.29529420673983E-4</c:v>
                </c:pt>
                <c:pt idx="7095" formatCode="General">
                  <c:v>-2.0754058792489199E-4</c:v>
                </c:pt>
                <c:pt idx="7096" formatCode="General">
                  <c:v>-2.1751435133919299E-4</c:v>
                </c:pt>
                <c:pt idx="7097" formatCode="General">
                  <c:v>-2.00217164845706E-4</c:v>
                </c:pt>
                <c:pt idx="7098" formatCode="General">
                  <c:v>-2.1875495588442401E-4</c:v>
                </c:pt>
                <c:pt idx="7099" formatCode="General">
                  <c:v>-2.13660647570642E-4</c:v>
                </c:pt>
                <c:pt idx="7100" formatCode="General">
                  <c:v>-2.22954202685854E-4</c:v>
                </c:pt>
                <c:pt idx="7101" formatCode="General">
                  <c:v>-2.16158633238789E-4</c:v>
                </c:pt>
                <c:pt idx="7102" formatCode="General">
                  <c:v>-2.1815856854339201E-4</c:v>
                </c:pt>
                <c:pt idx="7103" formatCode="General">
                  <c:v>-2.23656861645822E-4</c:v>
                </c:pt>
                <c:pt idx="7104" formatCode="General">
                  <c:v>-2.06398478462028E-4</c:v>
                </c:pt>
                <c:pt idx="7105" formatCode="General">
                  <c:v>-2.04564472399729E-4</c:v>
                </c:pt>
                <c:pt idx="7106" formatCode="General">
                  <c:v>-2.2630084442640201E-4</c:v>
                </c:pt>
                <c:pt idx="7107" formatCode="General">
                  <c:v>-2.3226158048446401E-4</c:v>
                </c:pt>
                <c:pt idx="7108" formatCode="General">
                  <c:v>-2.2629419592702299E-4</c:v>
                </c:pt>
                <c:pt idx="7109" formatCode="General">
                  <c:v>-2.2280111348231901E-4</c:v>
                </c:pt>
                <c:pt idx="7110" formatCode="General">
                  <c:v>-2.1786359555848501E-4</c:v>
                </c:pt>
                <c:pt idx="7111" formatCode="General">
                  <c:v>-2.20968510173121E-4</c:v>
                </c:pt>
                <c:pt idx="7112" formatCode="General">
                  <c:v>-2.1170559826413701E-4</c:v>
                </c:pt>
                <c:pt idx="7113" formatCode="General">
                  <c:v>-2.0962630745997E-4</c:v>
                </c:pt>
                <c:pt idx="7114" formatCode="General">
                  <c:v>-2.17047614593705E-4</c:v>
                </c:pt>
                <c:pt idx="7115" formatCode="General">
                  <c:v>-2.13112784673611E-4</c:v>
                </c:pt>
                <c:pt idx="7116" formatCode="General">
                  <c:v>-2.2281903705288501E-4</c:v>
                </c:pt>
                <c:pt idx="7117" formatCode="General">
                  <c:v>-2.23236439296489E-4</c:v>
                </c:pt>
                <c:pt idx="7118" formatCode="General">
                  <c:v>-2.18186491324582E-4</c:v>
                </c:pt>
                <c:pt idx="7119" formatCode="General">
                  <c:v>-2.2526334484942E-4</c:v>
                </c:pt>
                <c:pt idx="7120" formatCode="General">
                  <c:v>-2.0765666285650701E-4</c:v>
                </c:pt>
                <c:pt idx="7121" formatCode="General">
                  <c:v>-2.19919325832664E-4</c:v>
                </c:pt>
                <c:pt idx="7122" formatCode="General">
                  <c:v>-2.2526619688538699E-4</c:v>
                </c:pt>
                <c:pt idx="7123" formatCode="General">
                  <c:v>-2.2640011052173901E-4</c:v>
                </c:pt>
                <c:pt idx="7124" formatCode="General">
                  <c:v>-2.19607829040748E-4</c:v>
                </c:pt>
                <c:pt idx="7125" formatCode="General">
                  <c:v>-2.2135753692434601E-4</c:v>
                </c:pt>
                <c:pt idx="7126" formatCode="General">
                  <c:v>-2.16798914067432E-4</c:v>
                </c:pt>
                <c:pt idx="7127" formatCode="General">
                  <c:v>-2.1560916261964899E-4</c:v>
                </c:pt>
                <c:pt idx="7128" formatCode="General">
                  <c:v>-2.0110013385066499E-4</c:v>
                </c:pt>
                <c:pt idx="7129" formatCode="General">
                  <c:v>-2.1487245096458901E-4</c:v>
                </c:pt>
                <c:pt idx="7130" formatCode="General">
                  <c:v>-2.2271966128168199E-4</c:v>
                </c:pt>
                <c:pt idx="7131" formatCode="General">
                  <c:v>-2.2011514242766699E-4</c:v>
                </c:pt>
                <c:pt idx="7132" formatCode="General">
                  <c:v>-2.21784560358524E-4</c:v>
                </c:pt>
                <c:pt idx="7133" formatCode="General">
                  <c:v>-2.1659429388617101E-4</c:v>
                </c:pt>
                <c:pt idx="7134" formatCode="General">
                  <c:v>-2.2177646585589401E-4</c:v>
                </c:pt>
                <c:pt idx="7135" formatCode="General">
                  <c:v>-2.3811125325058901E-4</c:v>
                </c:pt>
                <c:pt idx="7136" formatCode="General">
                  <c:v>-2.0575250401932299E-4</c:v>
                </c:pt>
                <c:pt idx="7137" formatCode="General">
                  <c:v>-2.15271957575013E-4</c:v>
                </c:pt>
                <c:pt idx="7138" formatCode="General">
                  <c:v>-2.17364025863891E-4</c:v>
                </c:pt>
                <c:pt idx="7139" formatCode="General">
                  <c:v>-2.2541255900906701E-4</c:v>
                </c:pt>
                <c:pt idx="7140" formatCode="General">
                  <c:v>-2.1571476561889501E-4</c:v>
                </c:pt>
                <c:pt idx="7141" formatCode="General">
                  <c:v>-2.1475665109335E-4</c:v>
                </c:pt>
                <c:pt idx="7142" formatCode="General">
                  <c:v>-2.2832570134167699E-4</c:v>
                </c:pt>
                <c:pt idx="7143" formatCode="General">
                  <c:v>-2.08438528270916E-4</c:v>
                </c:pt>
                <c:pt idx="7144" formatCode="General">
                  <c:v>-2.1130918425724099E-4</c:v>
                </c:pt>
                <c:pt idx="7145" formatCode="General">
                  <c:v>-2.0811500574226399E-4</c:v>
                </c:pt>
                <c:pt idx="7146" formatCode="General">
                  <c:v>-2.16060621324031E-4</c:v>
                </c:pt>
                <c:pt idx="7147" formatCode="General">
                  <c:v>-2.2217643954162099E-4</c:v>
                </c:pt>
                <c:pt idx="7148" formatCode="General">
                  <c:v>-2.2332824514221901E-4</c:v>
                </c:pt>
                <c:pt idx="7149" formatCode="General">
                  <c:v>-2.23882464258037E-4</c:v>
                </c:pt>
                <c:pt idx="7150" formatCode="General">
                  <c:v>-2.15187435910489E-4</c:v>
                </c:pt>
                <c:pt idx="7151" formatCode="General">
                  <c:v>-2.1203145102256099E-4</c:v>
                </c:pt>
                <c:pt idx="7152" formatCode="General">
                  <c:v>-2.2258014240778001E-4</c:v>
                </c:pt>
                <c:pt idx="7153" formatCode="General">
                  <c:v>-2.22154962386861E-4</c:v>
                </c:pt>
                <c:pt idx="7154" formatCode="General">
                  <c:v>-2.0621209229359499E-4</c:v>
                </c:pt>
                <c:pt idx="7155" formatCode="General">
                  <c:v>-2.1715334593990101E-4</c:v>
                </c:pt>
                <c:pt idx="7156" formatCode="General">
                  <c:v>-2.11382483887967E-4</c:v>
                </c:pt>
                <c:pt idx="7157" formatCode="General">
                  <c:v>-2.1787834852206699E-4</c:v>
                </c:pt>
                <c:pt idx="7158" formatCode="General">
                  <c:v>-2.2505111676357601E-4</c:v>
                </c:pt>
                <c:pt idx="7159" formatCode="General">
                  <c:v>-2.22359619953204E-4</c:v>
                </c:pt>
                <c:pt idx="7160" formatCode="General">
                  <c:v>-2.2299821567173001E-4</c:v>
                </c:pt>
                <c:pt idx="7161" formatCode="General">
                  <c:v>-2.1552559489104901E-4</c:v>
                </c:pt>
                <c:pt idx="7162" formatCode="General">
                  <c:v>-2.1755926070024401E-4</c:v>
                </c:pt>
                <c:pt idx="7163" formatCode="General">
                  <c:v>-2.17189758048448E-4</c:v>
                </c:pt>
                <c:pt idx="7164" formatCode="General">
                  <c:v>-2.22789842526745E-4</c:v>
                </c:pt>
                <c:pt idx="7165" formatCode="General">
                  <c:v>-2.06575290732895E-4</c:v>
                </c:pt>
                <c:pt idx="7166" formatCode="General">
                  <c:v>-2.2255233243332999E-4</c:v>
                </c:pt>
                <c:pt idx="7167" formatCode="General">
                  <c:v>-2.19626872874528E-4</c:v>
                </c:pt>
                <c:pt idx="7168" formatCode="General">
                  <c:v>-2.19266741289878E-4</c:v>
                </c:pt>
                <c:pt idx="7169" formatCode="General">
                  <c:v>-2.07083659736466E-4</c:v>
                </c:pt>
                <c:pt idx="7170" formatCode="General">
                  <c:v>-2.1887958735555699E-4</c:v>
                </c:pt>
                <c:pt idx="7171" formatCode="General">
                  <c:v>-2.1849450562716499E-4</c:v>
                </c:pt>
                <c:pt idx="7172" formatCode="General">
                  <c:v>-2.24605428403924E-4</c:v>
                </c:pt>
                <c:pt idx="7173" formatCode="General">
                  <c:v>-1.9916922059903401E-4</c:v>
                </c:pt>
                <c:pt idx="7174" formatCode="General">
                  <c:v>-2.1628637563430401E-4</c:v>
                </c:pt>
                <c:pt idx="7175" formatCode="General">
                  <c:v>-2.05439540853725E-4</c:v>
                </c:pt>
                <c:pt idx="7176" formatCode="General">
                  <c:v>-1.9508284578600399E-4</c:v>
                </c:pt>
                <c:pt idx="7177" formatCode="General">
                  <c:v>-2.2099968904837599E-4</c:v>
                </c:pt>
                <c:pt idx="7178" formatCode="General">
                  <c:v>-2.0539228652120801E-4</c:v>
                </c:pt>
                <c:pt idx="7179" formatCode="General">
                  <c:v>-2.1192046892330201E-4</c:v>
                </c:pt>
                <c:pt idx="7180" formatCode="General">
                  <c:v>-2.22931655387776E-4</c:v>
                </c:pt>
                <c:pt idx="7181" formatCode="General">
                  <c:v>-2.2158352513850901E-4</c:v>
                </c:pt>
                <c:pt idx="7182" formatCode="General">
                  <c:v>-2.3665625161732099E-4</c:v>
                </c:pt>
                <c:pt idx="7183" formatCode="General">
                  <c:v>-2.13165790019861E-4</c:v>
                </c:pt>
                <c:pt idx="7184" formatCode="General">
                  <c:v>-2.0919264590360201E-4</c:v>
                </c:pt>
                <c:pt idx="7185" formatCode="General">
                  <c:v>-2.2937667594918499E-4</c:v>
                </c:pt>
                <c:pt idx="7186" formatCode="General">
                  <c:v>-2.16570586939263E-4</c:v>
                </c:pt>
                <c:pt idx="7187" formatCode="General">
                  <c:v>-2.1479152771690499E-4</c:v>
                </c:pt>
                <c:pt idx="7188" formatCode="General">
                  <c:v>-2.04971579870018E-4</c:v>
                </c:pt>
                <c:pt idx="7189" formatCode="General">
                  <c:v>-2.1786746924768301E-4</c:v>
                </c:pt>
                <c:pt idx="7190" formatCode="General">
                  <c:v>-2.19632837687557E-4</c:v>
                </c:pt>
                <c:pt idx="7191" formatCode="General">
                  <c:v>-2.3028264921857099E-4</c:v>
                </c:pt>
                <c:pt idx="7192" formatCode="General">
                  <c:v>-2.2072514923633901E-4</c:v>
                </c:pt>
                <c:pt idx="7193" formatCode="General">
                  <c:v>-2.25233095761793E-4</c:v>
                </c:pt>
                <c:pt idx="7194" formatCode="General">
                  <c:v>-2.0990265427313199E-4</c:v>
                </c:pt>
                <c:pt idx="7195" formatCode="General">
                  <c:v>-1.98013731397247E-4</c:v>
                </c:pt>
                <c:pt idx="7196" formatCode="General">
                  <c:v>-2.1584645454424001E-4</c:v>
                </c:pt>
                <c:pt idx="7197" formatCode="General">
                  <c:v>-2.2549528443371601E-4</c:v>
                </c:pt>
                <c:pt idx="7198" formatCode="General">
                  <c:v>-2.38539459870271E-4</c:v>
                </c:pt>
                <c:pt idx="7199" formatCode="General">
                  <c:v>-2.2883814754589801E-4</c:v>
                </c:pt>
                <c:pt idx="7200" formatCode="General">
                  <c:v>-2.1577568635863001E-4</c:v>
                </c:pt>
                <c:pt idx="7201" formatCode="General">
                  <c:v>-2.1262725165947099E-4</c:v>
                </c:pt>
                <c:pt idx="7202" formatCode="General">
                  <c:v>-2.2634541646057E-4</c:v>
                </c:pt>
                <c:pt idx="7203" formatCode="General">
                  <c:v>-2.1360340511249301E-4</c:v>
                </c:pt>
                <c:pt idx="7204" formatCode="General">
                  <c:v>-2.10547996131513E-4</c:v>
                </c:pt>
                <c:pt idx="7205" formatCode="General">
                  <c:v>-2.26439302621572E-4</c:v>
                </c:pt>
                <c:pt idx="7206" formatCode="General">
                  <c:v>-2.3060650080244699E-4</c:v>
                </c:pt>
                <c:pt idx="7207" formatCode="General">
                  <c:v>-2.3490915699655399E-4</c:v>
                </c:pt>
                <c:pt idx="7208" formatCode="General">
                  <c:v>-2.1732657260984601E-4</c:v>
                </c:pt>
                <c:pt idx="7209" formatCode="General">
                  <c:v>-2.1667783157559099E-4</c:v>
                </c:pt>
                <c:pt idx="7210" formatCode="General">
                  <c:v>-2.18846148188561E-4</c:v>
                </c:pt>
                <c:pt idx="7211" formatCode="General">
                  <c:v>-2.22700630057235E-4</c:v>
                </c:pt>
                <c:pt idx="7212" formatCode="General">
                  <c:v>-2.1043926431435099E-4</c:v>
                </c:pt>
                <c:pt idx="7213" formatCode="General">
                  <c:v>-2.2134882959168401E-4</c:v>
                </c:pt>
                <c:pt idx="7214" formatCode="General">
                  <c:v>-2.2172925948413401E-4</c:v>
                </c:pt>
                <c:pt idx="7215" formatCode="General">
                  <c:v>-2.1747131428158701E-4</c:v>
                </c:pt>
                <c:pt idx="7216" formatCode="General">
                  <c:v>-2.1134835921575101E-4</c:v>
                </c:pt>
                <c:pt idx="7217" formatCode="General">
                  <c:v>-2.1518557313524199E-4</c:v>
                </c:pt>
                <c:pt idx="7218" formatCode="General">
                  <c:v>-2.0676382797879799E-4</c:v>
                </c:pt>
                <c:pt idx="7219" formatCode="General">
                  <c:v>-2.2699837414564999E-4</c:v>
                </c:pt>
                <c:pt idx="7220" formatCode="General">
                  <c:v>-2.20089433197602E-4</c:v>
                </c:pt>
                <c:pt idx="7221" formatCode="General">
                  <c:v>-2.24964790942623E-4</c:v>
                </c:pt>
                <c:pt idx="7222" formatCode="General">
                  <c:v>-2.2442876689855699E-4</c:v>
                </c:pt>
                <c:pt idx="7223" formatCode="General">
                  <c:v>-2.2151017856395801E-4</c:v>
                </c:pt>
                <c:pt idx="7224" formatCode="General">
                  <c:v>-2.1195950207284899E-4</c:v>
                </c:pt>
                <c:pt idx="7225" formatCode="General">
                  <c:v>-2.0684437042779399E-4</c:v>
                </c:pt>
                <c:pt idx="7226" formatCode="General">
                  <c:v>-2.2360807680461001E-4</c:v>
                </c:pt>
                <c:pt idx="7227" formatCode="General">
                  <c:v>-2.11036347114299E-4</c:v>
                </c:pt>
                <c:pt idx="7228" formatCode="General">
                  <c:v>-2.1184756141310899E-4</c:v>
                </c:pt>
                <c:pt idx="7229" formatCode="General">
                  <c:v>-2.2134753754374001E-4</c:v>
                </c:pt>
                <c:pt idx="7230" formatCode="General">
                  <c:v>-2.2152948571083601E-4</c:v>
                </c:pt>
                <c:pt idx="7231" formatCode="General">
                  <c:v>-2.30006497405331E-4</c:v>
                </c:pt>
                <c:pt idx="7232" formatCode="General">
                  <c:v>-2.16435727806107E-4</c:v>
                </c:pt>
                <c:pt idx="7233" formatCode="General">
                  <c:v>-2.1739683306775499E-4</c:v>
                </c:pt>
                <c:pt idx="7234" formatCode="General">
                  <c:v>-2.2603680870345399E-4</c:v>
                </c:pt>
                <c:pt idx="7235" formatCode="General">
                  <c:v>-2.2390129737981699E-4</c:v>
                </c:pt>
                <c:pt idx="7236" formatCode="General">
                  <c:v>-2.1043399331674699E-4</c:v>
                </c:pt>
                <c:pt idx="7237" formatCode="General">
                  <c:v>-2.1886879658688699E-4</c:v>
                </c:pt>
                <c:pt idx="7238" formatCode="General">
                  <c:v>-2.14776181916056E-4</c:v>
                </c:pt>
                <c:pt idx="7239" formatCode="General">
                  <c:v>-2.2228746118825899E-4</c:v>
                </c:pt>
                <c:pt idx="7240" formatCode="General">
                  <c:v>-2.2507149717065699E-4</c:v>
                </c:pt>
                <c:pt idx="7241" formatCode="General">
                  <c:v>-2.1546089755868699E-4</c:v>
                </c:pt>
                <c:pt idx="7242" formatCode="General">
                  <c:v>-2.03547791419999E-4</c:v>
                </c:pt>
                <c:pt idx="7243" formatCode="General">
                  <c:v>-2.0983035508885501E-4</c:v>
                </c:pt>
                <c:pt idx="7244" formatCode="General">
                  <c:v>-2.21144239068917E-4</c:v>
                </c:pt>
                <c:pt idx="7245" formatCode="General">
                  <c:v>-2.2523451585404E-4</c:v>
                </c:pt>
                <c:pt idx="7246" formatCode="General">
                  <c:v>-2.1177528361367401E-4</c:v>
                </c:pt>
                <c:pt idx="7247" formatCode="General">
                  <c:v>-2.13332744166044E-4</c:v>
                </c:pt>
                <c:pt idx="7248" formatCode="General">
                  <c:v>-2.1376683244155899E-4</c:v>
                </c:pt>
                <c:pt idx="7249" formatCode="General">
                  <c:v>-2.16174561685172E-4</c:v>
                </c:pt>
                <c:pt idx="7250" formatCode="General">
                  <c:v>-2.15879830498442E-4</c:v>
                </c:pt>
                <c:pt idx="7251" formatCode="General">
                  <c:v>-2.05098559354078E-4</c:v>
                </c:pt>
                <c:pt idx="7252" formatCode="General">
                  <c:v>-2.1658947219222E-4</c:v>
                </c:pt>
                <c:pt idx="7253" formatCode="General">
                  <c:v>-2.09015761847362E-4</c:v>
                </c:pt>
                <c:pt idx="7254" formatCode="General">
                  <c:v>-2.0766106357812599E-4</c:v>
                </c:pt>
                <c:pt idx="7255" formatCode="General">
                  <c:v>-2.33225355260615E-4</c:v>
                </c:pt>
                <c:pt idx="7256" formatCode="General">
                  <c:v>-2.1837501429601601E-4</c:v>
                </c:pt>
                <c:pt idx="7257" formatCode="General">
                  <c:v>-2.0361217981716801E-4</c:v>
                </c:pt>
                <c:pt idx="7258" formatCode="General">
                  <c:v>-2.3691638044327201E-4</c:v>
                </c:pt>
                <c:pt idx="7259" formatCode="General">
                  <c:v>-2.1621731197256599E-4</c:v>
                </c:pt>
                <c:pt idx="7260" formatCode="General">
                  <c:v>-2.1644956294298101E-4</c:v>
                </c:pt>
                <c:pt idx="7261" formatCode="General">
                  <c:v>-2.1463553736029601E-4</c:v>
                </c:pt>
                <c:pt idx="7262" formatCode="General">
                  <c:v>-2.1157715653592299E-4</c:v>
                </c:pt>
                <c:pt idx="7263" formatCode="General">
                  <c:v>-2.18678704123961E-4</c:v>
                </c:pt>
                <c:pt idx="7264" formatCode="General">
                  <c:v>-2.2740119166478901E-4</c:v>
                </c:pt>
                <c:pt idx="7265" formatCode="General">
                  <c:v>-2.2924558531298199E-4</c:v>
                </c:pt>
                <c:pt idx="7266" formatCode="General">
                  <c:v>-2.0508287809548699E-4</c:v>
                </c:pt>
                <c:pt idx="7267" formatCode="General">
                  <c:v>-2.21160268842004E-4</c:v>
                </c:pt>
                <c:pt idx="7268" formatCode="General">
                  <c:v>-2.24763178328144E-4</c:v>
                </c:pt>
                <c:pt idx="7269" formatCode="General">
                  <c:v>-2.3138333425076001E-4</c:v>
                </c:pt>
                <c:pt idx="7270" formatCode="General">
                  <c:v>-2.2081705063616201E-4</c:v>
                </c:pt>
                <c:pt idx="7271" formatCode="General">
                  <c:v>-2.27616559843991E-4</c:v>
                </c:pt>
                <c:pt idx="7272" formatCode="General">
                  <c:v>-2.1088806901943199E-4</c:v>
                </c:pt>
                <c:pt idx="7273" formatCode="General">
                  <c:v>-2.1542165019647301E-4</c:v>
                </c:pt>
                <c:pt idx="7274" formatCode="General">
                  <c:v>-2.20406473978008E-4</c:v>
                </c:pt>
                <c:pt idx="7275" formatCode="General">
                  <c:v>-2.1774114955113501E-4</c:v>
                </c:pt>
                <c:pt idx="7276" formatCode="General">
                  <c:v>-2.23301250844094E-4</c:v>
                </c:pt>
                <c:pt idx="7277" formatCode="General">
                  <c:v>-2.1935765857673399E-4</c:v>
                </c:pt>
                <c:pt idx="7278" formatCode="General">
                  <c:v>-2.1882961919909101E-4</c:v>
                </c:pt>
                <c:pt idx="7279" formatCode="General">
                  <c:v>-2.1438824094815301E-4</c:v>
                </c:pt>
                <c:pt idx="7280" formatCode="General">
                  <c:v>-2.2315908548518499E-4</c:v>
                </c:pt>
                <c:pt idx="7281" formatCode="General">
                  <c:v>-2.0397389965758401E-4</c:v>
                </c:pt>
                <c:pt idx="7282" formatCode="General">
                  <c:v>-2.17625891877056E-4</c:v>
                </c:pt>
                <c:pt idx="7283" formatCode="General">
                  <c:v>-2.1108013037977901E-4</c:v>
                </c:pt>
                <c:pt idx="7284" formatCode="General">
                  <c:v>-2.05019431166543E-4</c:v>
                </c:pt>
                <c:pt idx="7285" formatCode="General">
                  <c:v>-2.1011242833034801E-4</c:v>
                </c:pt>
                <c:pt idx="7286" formatCode="General">
                  <c:v>-2.0405513203140401E-4</c:v>
                </c:pt>
                <c:pt idx="7287" formatCode="General">
                  <c:v>-2.0457278634429101E-4</c:v>
                </c:pt>
                <c:pt idx="7288" formatCode="General">
                  <c:v>-2.22639876295066E-4</c:v>
                </c:pt>
                <c:pt idx="7289" formatCode="General">
                  <c:v>-2.0920821918720201E-4</c:v>
                </c:pt>
                <c:pt idx="7290" formatCode="General">
                  <c:v>-2.2504629245236E-4</c:v>
                </c:pt>
                <c:pt idx="7291" formatCode="General">
                  <c:v>-2.26443371955346E-4</c:v>
                </c:pt>
                <c:pt idx="7292" formatCode="General">
                  <c:v>-2.19759890350148E-4</c:v>
                </c:pt>
                <c:pt idx="7293" formatCode="General">
                  <c:v>-2.2101700402894799E-4</c:v>
                </c:pt>
                <c:pt idx="7294" formatCode="General">
                  <c:v>-2.2097830175605299E-4</c:v>
                </c:pt>
                <c:pt idx="7295" formatCode="General">
                  <c:v>-2.1009596993286901E-4</c:v>
                </c:pt>
                <c:pt idx="7296" formatCode="General">
                  <c:v>-2.25292246033217E-4</c:v>
                </c:pt>
                <c:pt idx="7297" formatCode="General">
                  <c:v>-2.24619574926773E-4</c:v>
                </c:pt>
                <c:pt idx="7298" formatCode="General">
                  <c:v>-2.1090778370757299E-4</c:v>
                </c:pt>
                <c:pt idx="7299" formatCode="General">
                  <c:v>-2.1601984047879701E-4</c:v>
                </c:pt>
                <c:pt idx="7300" formatCode="General">
                  <c:v>-2.1216100214598401E-4</c:v>
                </c:pt>
                <c:pt idx="7301" formatCode="General">
                  <c:v>-2.25026726155729E-4</c:v>
                </c:pt>
                <c:pt idx="7302" formatCode="General">
                  <c:v>-2.19490145659893E-4</c:v>
                </c:pt>
                <c:pt idx="7303" formatCode="General">
                  <c:v>-2.2499018050350499E-4</c:v>
                </c:pt>
                <c:pt idx="7304" formatCode="General">
                  <c:v>-2.0674416960835001E-4</c:v>
                </c:pt>
                <c:pt idx="7305" formatCode="General">
                  <c:v>-2.0650457629903401E-4</c:v>
                </c:pt>
                <c:pt idx="7306" formatCode="General">
                  <c:v>-2.5033584245653798E-4</c:v>
                </c:pt>
                <c:pt idx="7307" formatCode="General">
                  <c:v>-2.2468735349657999E-4</c:v>
                </c:pt>
                <c:pt idx="7308" formatCode="General">
                  <c:v>-2.16371880443741E-4</c:v>
                </c:pt>
                <c:pt idx="7309" formatCode="General">
                  <c:v>-2.24352011468637E-4</c:v>
                </c:pt>
                <c:pt idx="7310" formatCode="General">
                  <c:v>-2.2646942819703301E-4</c:v>
                </c:pt>
                <c:pt idx="7311" formatCode="General">
                  <c:v>-2.15124726576462E-4</c:v>
                </c:pt>
                <c:pt idx="7312" formatCode="General">
                  <c:v>-2.1228746903858699E-4</c:v>
                </c:pt>
                <c:pt idx="7313" formatCode="General">
                  <c:v>-2.2049380860270901E-4</c:v>
                </c:pt>
                <c:pt idx="7314" formatCode="General">
                  <c:v>-2.16065280910497E-4</c:v>
                </c:pt>
                <c:pt idx="7315" formatCode="General">
                  <c:v>-2.1965283044697299E-4</c:v>
                </c:pt>
                <c:pt idx="7316" formatCode="General">
                  <c:v>-2.41472198251932E-4</c:v>
                </c:pt>
                <c:pt idx="7317" formatCode="General">
                  <c:v>-2.20891255486394E-4</c:v>
                </c:pt>
                <c:pt idx="7318" formatCode="General">
                  <c:v>-2.1071852311464799E-4</c:v>
                </c:pt>
                <c:pt idx="7319" formatCode="General">
                  <c:v>-2.1126452320554401E-4</c:v>
                </c:pt>
                <c:pt idx="7320" formatCode="General">
                  <c:v>-2.2962789749501899E-4</c:v>
                </c:pt>
                <c:pt idx="7321" formatCode="General">
                  <c:v>-2.1262590410161099E-4</c:v>
                </c:pt>
                <c:pt idx="7322" formatCode="General">
                  <c:v>-2.1431372039961699E-4</c:v>
                </c:pt>
                <c:pt idx="7323" formatCode="General">
                  <c:v>-2.1145192686777801E-4</c:v>
                </c:pt>
                <c:pt idx="7324" formatCode="General">
                  <c:v>-2.1501093338606E-4</c:v>
                </c:pt>
                <c:pt idx="7325" formatCode="General">
                  <c:v>-2.1623880132545399E-4</c:v>
                </c:pt>
                <c:pt idx="7326" formatCode="General">
                  <c:v>-2.22507650838396E-4</c:v>
                </c:pt>
                <c:pt idx="7327" formatCode="General">
                  <c:v>-2.1450438154200501E-4</c:v>
                </c:pt>
                <c:pt idx="7328" formatCode="General">
                  <c:v>-2.2494087052897499E-4</c:v>
                </c:pt>
                <c:pt idx="7329" formatCode="General">
                  <c:v>-2.1201551622580101E-4</c:v>
                </c:pt>
                <c:pt idx="7330" formatCode="General">
                  <c:v>-2.1665254548229701E-4</c:v>
                </c:pt>
                <c:pt idx="7331" formatCode="General">
                  <c:v>-2.1226391040427299E-4</c:v>
                </c:pt>
                <c:pt idx="7332" formatCode="General">
                  <c:v>-2.29634104297832E-4</c:v>
                </c:pt>
                <c:pt idx="7333" formatCode="General">
                  <c:v>-2.2195078356013599E-4</c:v>
                </c:pt>
                <c:pt idx="7334" formatCode="General">
                  <c:v>-2.1875713614367999E-4</c:v>
                </c:pt>
                <c:pt idx="7335" formatCode="General">
                  <c:v>-2.1642208092941499E-4</c:v>
                </c:pt>
                <c:pt idx="7336" formatCode="General">
                  <c:v>-2.19235421238931E-4</c:v>
                </c:pt>
                <c:pt idx="7337" formatCode="General">
                  <c:v>-2.1779075575479399E-4</c:v>
                </c:pt>
                <c:pt idx="7338" formatCode="General">
                  <c:v>-2.2549881686945801E-4</c:v>
                </c:pt>
                <c:pt idx="7339" formatCode="General">
                  <c:v>-2.24098804326046E-4</c:v>
                </c:pt>
                <c:pt idx="7340" formatCode="General">
                  <c:v>-2.0332862628636301E-4</c:v>
                </c:pt>
                <c:pt idx="7341" formatCode="General">
                  <c:v>-2.26418789868164E-4</c:v>
                </c:pt>
                <c:pt idx="7342" formatCode="General">
                  <c:v>-2.15372325756667E-4</c:v>
                </c:pt>
                <c:pt idx="7343" formatCode="General">
                  <c:v>-2.1828922683463E-4</c:v>
                </c:pt>
                <c:pt idx="7344" formatCode="General">
                  <c:v>-1.98904197817602E-4</c:v>
                </c:pt>
                <c:pt idx="7345" formatCode="General">
                  <c:v>-2.3251988599907301E-4</c:v>
                </c:pt>
                <c:pt idx="7346" formatCode="General">
                  <c:v>-2.2840120153572101E-4</c:v>
                </c:pt>
                <c:pt idx="7347" formatCode="General">
                  <c:v>-2.2133742236392099E-4</c:v>
                </c:pt>
                <c:pt idx="7348" formatCode="General">
                  <c:v>-2.2201232255651801E-4</c:v>
                </c:pt>
                <c:pt idx="7349" formatCode="General">
                  <c:v>-2.2412815875045501E-4</c:v>
                </c:pt>
                <c:pt idx="7350" formatCode="General">
                  <c:v>-2.2538475403138499E-4</c:v>
                </c:pt>
                <c:pt idx="7351" formatCode="General">
                  <c:v>-2.2018512198214199E-4</c:v>
                </c:pt>
                <c:pt idx="7352" formatCode="General">
                  <c:v>-2.1411683538395099E-4</c:v>
                </c:pt>
                <c:pt idx="7353" formatCode="General">
                  <c:v>-2.3677984810858499E-4</c:v>
                </c:pt>
                <c:pt idx="7354" formatCode="General">
                  <c:v>-2.1822596958864199E-4</c:v>
                </c:pt>
                <c:pt idx="7355" formatCode="General">
                  <c:v>-2.26253699744934E-4</c:v>
                </c:pt>
                <c:pt idx="7356" formatCode="General">
                  <c:v>-2.19498298578287E-4</c:v>
                </c:pt>
                <c:pt idx="7357" formatCode="General">
                  <c:v>-2.1975725732659E-4</c:v>
                </c:pt>
                <c:pt idx="7358" formatCode="General">
                  <c:v>-2.2410366976853999E-4</c:v>
                </c:pt>
                <c:pt idx="7359" formatCode="General">
                  <c:v>-2.2551111070720701E-4</c:v>
                </c:pt>
                <c:pt idx="7360" formatCode="General">
                  <c:v>-2.0858566471556301E-4</c:v>
                </c:pt>
                <c:pt idx="7361" formatCode="General">
                  <c:v>-2.07981130127775E-4</c:v>
                </c:pt>
                <c:pt idx="7362" formatCode="General">
                  <c:v>-2.2376170293954999E-4</c:v>
                </c:pt>
                <c:pt idx="7363" formatCode="General">
                  <c:v>-2.2557586621787E-4</c:v>
                </c:pt>
                <c:pt idx="7364" formatCode="General">
                  <c:v>-2.0951304663461201E-4</c:v>
                </c:pt>
                <c:pt idx="7365" formatCode="General">
                  <c:v>-2.1050722861208301E-4</c:v>
                </c:pt>
                <c:pt idx="7366" formatCode="General">
                  <c:v>-2.1386022093799499E-4</c:v>
                </c:pt>
                <c:pt idx="7367" formatCode="General">
                  <c:v>-2.2280666895475599E-4</c:v>
                </c:pt>
                <c:pt idx="7368" formatCode="General">
                  <c:v>-2.2666439461178399E-4</c:v>
                </c:pt>
                <c:pt idx="7369" formatCode="General">
                  <c:v>-2.0781972050177601E-4</c:v>
                </c:pt>
                <c:pt idx="7370" formatCode="General">
                  <c:v>-2.2865151994898701E-4</c:v>
                </c:pt>
                <c:pt idx="7371" formatCode="General">
                  <c:v>-2.1521195566939801E-4</c:v>
                </c:pt>
                <c:pt idx="7372" formatCode="General">
                  <c:v>-2.1202633996055201E-4</c:v>
                </c:pt>
                <c:pt idx="7373" formatCode="General">
                  <c:v>-2.1738188967189599E-4</c:v>
                </c:pt>
                <c:pt idx="7374" formatCode="General">
                  <c:v>-2.1497175563977601E-4</c:v>
                </c:pt>
                <c:pt idx="7375" formatCode="General">
                  <c:v>-2.2263437736826401E-4</c:v>
                </c:pt>
                <c:pt idx="7376" formatCode="General">
                  <c:v>-2.0991744401693401E-4</c:v>
                </c:pt>
                <c:pt idx="7377" formatCode="General">
                  <c:v>-2.2094151925805601E-4</c:v>
                </c:pt>
                <c:pt idx="7378" formatCode="General">
                  <c:v>-2.2987248929860499E-4</c:v>
                </c:pt>
                <c:pt idx="7379" formatCode="General">
                  <c:v>-2.1808522151743601E-4</c:v>
                </c:pt>
                <c:pt idx="7380" formatCode="General">
                  <c:v>-2.1383817657046099E-4</c:v>
                </c:pt>
                <c:pt idx="7381" formatCode="General">
                  <c:v>-2.17264794291801E-4</c:v>
                </c:pt>
                <c:pt idx="7382" formatCode="General">
                  <c:v>-2.0679983040882601E-4</c:v>
                </c:pt>
                <c:pt idx="7383" formatCode="General">
                  <c:v>-2.3455542693336399E-4</c:v>
                </c:pt>
                <c:pt idx="7384" formatCode="General">
                  <c:v>-2.1303069144840001E-4</c:v>
                </c:pt>
                <c:pt idx="7385" formatCode="General">
                  <c:v>-2.28429929260875E-4</c:v>
                </c:pt>
                <c:pt idx="7386" formatCode="General">
                  <c:v>-2.3360552769608099E-4</c:v>
                </c:pt>
                <c:pt idx="7387" formatCode="General">
                  <c:v>-2.0629951996381499E-4</c:v>
                </c:pt>
                <c:pt idx="7388" formatCode="General">
                  <c:v>-2.2211998441121699E-4</c:v>
                </c:pt>
                <c:pt idx="7389" formatCode="General">
                  <c:v>-2.2416873644697601E-4</c:v>
                </c:pt>
                <c:pt idx="7390" formatCode="General">
                  <c:v>-2.2189513800511401E-4</c:v>
                </c:pt>
                <c:pt idx="7391" formatCode="General">
                  <c:v>-2.1312860750102701E-4</c:v>
                </c:pt>
                <c:pt idx="7392" formatCode="General">
                  <c:v>-2.03800268203861E-4</c:v>
                </c:pt>
                <c:pt idx="7393" formatCode="General">
                  <c:v>-2.22550484502873E-4</c:v>
                </c:pt>
                <c:pt idx="7394" formatCode="General">
                  <c:v>-2.0511913478853499E-4</c:v>
                </c:pt>
                <c:pt idx="7395" formatCode="General">
                  <c:v>-2.21727706001019E-4</c:v>
                </c:pt>
                <c:pt idx="7396" formatCode="General">
                  <c:v>-2.1674445837866399E-4</c:v>
                </c:pt>
                <c:pt idx="7397" formatCode="General">
                  <c:v>-2.1324326376502399E-4</c:v>
                </c:pt>
                <c:pt idx="7398" formatCode="General">
                  <c:v>-2.2470517824928999E-4</c:v>
                </c:pt>
                <c:pt idx="7399" formatCode="General">
                  <c:v>-2.0921637760993201E-4</c:v>
                </c:pt>
                <c:pt idx="7400" formatCode="General">
                  <c:v>-2.2324005917583999E-4</c:v>
                </c:pt>
                <c:pt idx="7401" formatCode="General">
                  <c:v>-2.2073838825347001E-4</c:v>
                </c:pt>
                <c:pt idx="7402" formatCode="General">
                  <c:v>-2.0061283170180801E-4</c:v>
                </c:pt>
                <c:pt idx="7403" formatCode="General">
                  <c:v>-2.17056054790841E-4</c:v>
                </c:pt>
                <c:pt idx="7404" formatCode="General">
                  <c:v>-2.1413715952661201E-4</c:v>
                </c:pt>
                <c:pt idx="7405" formatCode="General">
                  <c:v>-2.23192642304673E-4</c:v>
                </c:pt>
                <c:pt idx="7406" formatCode="General">
                  <c:v>-2.1129922460062301E-4</c:v>
                </c:pt>
                <c:pt idx="7407" formatCode="General">
                  <c:v>-2.16243451126592E-4</c:v>
                </c:pt>
                <c:pt idx="7408" formatCode="General">
                  <c:v>-2.1132521365493001E-4</c:v>
                </c:pt>
                <c:pt idx="7409" formatCode="General">
                  <c:v>-2.20458963362219E-4</c:v>
                </c:pt>
                <c:pt idx="7410" formatCode="General">
                  <c:v>-2.3424272377235101E-4</c:v>
                </c:pt>
                <c:pt idx="7411" formatCode="General">
                  <c:v>-2.1350441182843699E-4</c:v>
                </c:pt>
                <c:pt idx="7412" formatCode="General">
                  <c:v>-2.1388636622797499E-4</c:v>
                </c:pt>
                <c:pt idx="7413" formatCode="General">
                  <c:v>-2.19012921702695E-4</c:v>
                </c:pt>
                <c:pt idx="7414" formatCode="General">
                  <c:v>-2.10379579329652E-4</c:v>
                </c:pt>
                <c:pt idx="7415" formatCode="General">
                  <c:v>-2.21511144099586E-4</c:v>
                </c:pt>
                <c:pt idx="7416" formatCode="General">
                  <c:v>-2.29499564609001E-4</c:v>
                </c:pt>
                <c:pt idx="7417" formatCode="General">
                  <c:v>-2.1116485852724101E-4</c:v>
                </c:pt>
                <c:pt idx="7418" formatCode="General">
                  <c:v>-2.1417105006115E-4</c:v>
                </c:pt>
                <c:pt idx="7419" formatCode="General">
                  <c:v>-2.18554291884648E-4</c:v>
                </c:pt>
                <c:pt idx="7420" formatCode="General">
                  <c:v>-2.1657522774927101E-4</c:v>
                </c:pt>
                <c:pt idx="7421" formatCode="General">
                  <c:v>-2.1074711509785901E-4</c:v>
                </c:pt>
                <c:pt idx="7422" formatCode="General">
                  <c:v>-2.1355534059326801E-4</c:v>
                </c:pt>
                <c:pt idx="7423" formatCode="General">
                  <c:v>-2.12637793336457E-4</c:v>
                </c:pt>
                <c:pt idx="7424" formatCode="General">
                  <c:v>-2.26400623966041E-4</c:v>
                </c:pt>
                <c:pt idx="7425" formatCode="General">
                  <c:v>-2.25170523402419E-4</c:v>
                </c:pt>
                <c:pt idx="7426" formatCode="General">
                  <c:v>-2.14087415204332E-4</c:v>
                </c:pt>
                <c:pt idx="7427" formatCode="General">
                  <c:v>-2.19801756052001E-4</c:v>
                </c:pt>
                <c:pt idx="7428" formatCode="General">
                  <c:v>-2.1458058433492501E-4</c:v>
                </c:pt>
                <c:pt idx="7429" formatCode="General">
                  <c:v>-2.1547066168204601E-4</c:v>
                </c:pt>
                <c:pt idx="7430" formatCode="General">
                  <c:v>-2.04992496474472E-4</c:v>
                </c:pt>
                <c:pt idx="7431" formatCode="General">
                  <c:v>-2.1438811113750199E-4</c:v>
                </c:pt>
                <c:pt idx="7432" formatCode="General">
                  <c:v>-2.2092136981665699E-4</c:v>
                </c:pt>
                <c:pt idx="7433" formatCode="General">
                  <c:v>-2.3309106760696299E-4</c:v>
                </c:pt>
                <c:pt idx="7434" formatCode="General">
                  <c:v>-2.17446327977653E-4</c:v>
                </c:pt>
                <c:pt idx="7435" formatCode="General">
                  <c:v>-2.00479326680153E-4</c:v>
                </c:pt>
                <c:pt idx="7436" formatCode="General">
                  <c:v>-2.1713167519769199E-4</c:v>
                </c:pt>
                <c:pt idx="7437" formatCode="General">
                  <c:v>-2.1533975351743101E-4</c:v>
                </c:pt>
                <c:pt idx="7438" formatCode="General">
                  <c:v>-2.05031812442701E-4</c:v>
                </c:pt>
                <c:pt idx="7439" formatCode="General">
                  <c:v>-2.1916581152182501E-4</c:v>
                </c:pt>
                <c:pt idx="7440" formatCode="General">
                  <c:v>-2.2208370308236301E-4</c:v>
                </c:pt>
                <c:pt idx="7441" formatCode="General">
                  <c:v>-2.1708947581302999E-4</c:v>
                </c:pt>
                <c:pt idx="7442" formatCode="General">
                  <c:v>-2.069149248808E-4</c:v>
                </c:pt>
                <c:pt idx="7443" formatCode="General">
                  <c:v>-2.06622044383606E-4</c:v>
                </c:pt>
                <c:pt idx="7444" formatCode="General">
                  <c:v>-2.1658547098100399E-4</c:v>
                </c:pt>
                <c:pt idx="7445" formatCode="General">
                  <c:v>-2.21283343564549E-4</c:v>
                </c:pt>
                <c:pt idx="7446" formatCode="General">
                  <c:v>-1.9744084083770001E-4</c:v>
                </c:pt>
                <c:pt idx="7447" formatCode="General">
                  <c:v>-2.0901643493401401E-4</c:v>
                </c:pt>
                <c:pt idx="7448" formatCode="General">
                  <c:v>-2.0829902941809099E-4</c:v>
                </c:pt>
                <c:pt idx="7449" formatCode="General">
                  <c:v>-2.1447498860269299E-4</c:v>
                </c:pt>
                <c:pt idx="7450" formatCode="General">
                  <c:v>-2.1650989244284801E-4</c:v>
                </c:pt>
                <c:pt idx="7451" formatCode="General">
                  <c:v>-2.0979372529173401E-4</c:v>
                </c:pt>
                <c:pt idx="7452" formatCode="General">
                  <c:v>-2.0774006256110599E-4</c:v>
                </c:pt>
                <c:pt idx="7453" formatCode="General">
                  <c:v>-2.1469604420568399E-4</c:v>
                </c:pt>
                <c:pt idx="7454" formatCode="General">
                  <c:v>-2.1114173286366499E-4</c:v>
                </c:pt>
                <c:pt idx="7455" formatCode="General">
                  <c:v>-2.13988617658905E-4</c:v>
                </c:pt>
                <c:pt idx="7456" formatCode="General">
                  <c:v>-2.1904872066663399E-4</c:v>
                </c:pt>
                <c:pt idx="7457" formatCode="General">
                  <c:v>-2.0997319715933E-4</c:v>
                </c:pt>
                <c:pt idx="7458" formatCode="General">
                  <c:v>-2.14945056174427E-4</c:v>
                </c:pt>
                <c:pt idx="7459" formatCode="General">
                  <c:v>-2.14452096461467E-4</c:v>
                </c:pt>
                <c:pt idx="7460" formatCode="General">
                  <c:v>-2.14064572348075E-4</c:v>
                </c:pt>
                <c:pt idx="7461" formatCode="General">
                  <c:v>-2.1950698778700601E-4</c:v>
                </c:pt>
                <c:pt idx="7462" formatCode="General">
                  <c:v>-2.17519291494881E-4</c:v>
                </c:pt>
                <c:pt idx="7463" formatCode="General">
                  <c:v>-2.1674170580120999E-4</c:v>
                </c:pt>
                <c:pt idx="7464" formatCode="General">
                  <c:v>-2.31779930470711E-4</c:v>
                </c:pt>
                <c:pt idx="7465" formatCode="General">
                  <c:v>-2.1946953125713E-4</c:v>
                </c:pt>
                <c:pt idx="7466" formatCode="General">
                  <c:v>-2.2322939858123399E-4</c:v>
                </c:pt>
                <c:pt idx="7467" formatCode="General">
                  <c:v>-2.1598572110881299E-4</c:v>
                </c:pt>
                <c:pt idx="7468" formatCode="General">
                  <c:v>-2.0924668355626699E-4</c:v>
                </c:pt>
                <c:pt idx="7469" formatCode="General">
                  <c:v>-2.1786605194521001E-4</c:v>
                </c:pt>
                <c:pt idx="7470" formatCode="General">
                  <c:v>-2.1304447341063601E-4</c:v>
                </c:pt>
                <c:pt idx="7471" formatCode="General">
                  <c:v>-2.0326626393071299E-4</c:v>
                </c:pt>
                <c:pt idx="7472" formatCode="General">
                  <c:v>-2.1413645441700099E-4</c:v>
                </c:pt>
                <c:pt idx="7473" formatCode="General">
                  <c:v>-2.1406332076578201E-4</c:v>
                </c:pt>
                <c:pt idx="7474" formatCode="General">
                  <c:v>-2.1753372888463199E-4</c:v>
                </c:pt>
                <c:pt idx="7475" formatCode="General">
                  <c:v>-2.0173648492394401E-4</c:v>
                </c:pt>
                <c:pt idx="7476" formatCode="General">
                  <c:v>-2.1124609418878601E-4</c:v>
                </c:pt>
                <c:pt idx="7477" formatCode="General">
                  <c:v>-2.2127553321769501E-4</c:v>
                </c:pt>
                <c:pt idx="7478" formatCode="General">
                  <c:v>-2.22027130741666E-4</c:v>
                </c:pt>
                <c:pt idx="7479" formatCode="General">
                  <c:v>-2.4374808253627901E-4</c:v>
                </c:pt>
                <c:pt idx="7480" formatCode="General">
                  <c:v>-2.20497337880932E-4</c:v>
                </c:pt>
                <c:pt idx="7481" formatCode="General">
                  <c:v>-2.09165318416964E-4</c:v>
                </c:pt>
                <c:pt idx="7482" formatCode="General">
                  <c:v>-2.18116240097947E-4</c:v>
                </c:pt>
                <c:pt idx="7483" formatCode="General">
                  <c:v>-2.00612842338811E-4</c:v>
                </c:pt>
                <c:pt idx="7484" formatCode="General">
                  <c:v>-2.22700068478504E-4</c:v>
                </c:pt>
                <c:pt idx="7485" formatCode="General">
                  <c:v>-2.19010381227195E-4</c:v>
                </c:pt>
                <c:pt idx="7486" formatCode="General">
                  <c:v>-2.2985345945214999E-4</c:v>
                </c:pt>
                <c:pt idx="7487" formatCode="General">
                  <c:v>-2.18457321973887E-4</c:v>
                </c:pt>
                <c:pt idx="7488" formatCode="General">
                  <c:v>-2.1387729645027799E-4</c:v>
                </c:pt>
                <c:pt idx="7489" formatCode="General">
                  <c:v>-2.33249771492313E-4</c:v>
                </c:pt>
                <c:pt idx="7490" formatCode="General">
                  <c:v>-2.20868213064546E-4</c:v>
                </c:pt>
                <c:pt idx="7491" formatCode="General">
                  <c:v>-2.0450644754743601E-4</c:v>
                </c:pt>
                <c:pt idx="7492" formatCode="General">
                  <c:v>-2.2648453355288999E-4</c:v>
                </c:pt>
                <c:pt idx="7493" formatCode="General">
                  <c:v>-2.2028000767813699E-4</c:v>
                </c:pt>
                <c:pt idx="7494" formatCode="General">
                  <c:v>-2.1762173118938899E-4</c:v>
                </c:pt>
                <c:pt idx="7495" formatCode="General">
                  <c:v>-2.14008585436973E-4</c:v>
                </c:pt>
                <c:pt idx="7496" formatCode="General">
                  <c:v>-2.1097902068182499E-4</c:v>
                </c:pt>
                <c:pt idx="7497" formatCode="General">
                  <c:v>-2.2263533773247599E-4</c:v>
                </c:pt>
                <c:pt idx="7498" formatCode="General">
                  <c:v>-2.1712365776163601E-4</c:v>
                </c:pt>
                <c:pt idx="7499" formatCode="General">
                  <c:v>-2.1038533722929101E-4</c:v>
                </c:pt>
                <c:pt idx="7500" formatCode="General">
                  <c:v>-2.1389058257048399E-4</c:v>
                </c:pt>
                <c:pt idx="7501" formatCode="General">
                  <c:v>-2.0346160437218801E-4</c:v>
                </c:pt>
                <c:pt idx="7502" formatCode="General">
                  <c:v>-2.24944028040791E-4</c:v>
                </c:pt>
                <c:pt idx="7503" formatCode="General">
                  <c:v>-2.1713233988982999E-4</c:v>
                </c:pt>
                <c:pt idx="7504" formatCode="General">
                  <c:v>-2.08078004113233E-4</c:v>
                </c:pt>
                <c:pt idx="7505" formatCode="General">
                  <c:v>-2.1335677726911899E-4</c:v>
                </c:pt>
                <c:pt idx="7506" formatCode="General">
                  <c:v>-2.1257796651568699E-4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BF-4A60-BEF1-8661AB414653}"/>
            </c:ext>
          </c:extLst>
        </c:ser>
        <c:ser>
          <c:idx val="10"/>
          <c:order val="1"/>
          <c:tx>
            <c:v>down (Cu)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data_Loop!$BJ$13:$BJ$1959</c:f>
              <c:numCache>
                <c:formatCode>General</c:formatCode>
                <c:ptCount val="1947"/>
                <c:pt idx="0">
                  <c:v>15000.0634765625</c:v>
                </c:pt>
                <c:pt idx="1">
                  <c:v>14998.276855468701</c:v>
                </c:pt>
                <c:pt idx="2">
                  <c:v>14993.492675781299</c:v>
                </c:pt>
                <c:pt idx="3">
                  <c:v>14982.53515625</c:v>
                </c:pt>
                <c:pt idx="4">
                  <c:v>14970.047363281201</c:v>
                </c:pt>
                <c:pt idx="5">
                  <c:v>14955.970703125</c:v>
                </c:pt>
                <c:pt idx="6">
                  <c:v>14940.298339843799</c:v>
                </c:pt>
                <c:pt idx="7">
                  <c:v>14925.994140625</c:v>
                </c:pt>
                <c:pt idx="8">
                  <c:v>14911.131347656201</c:v>
                </c:pt>
                <c:pt idx="9">
                  <c:v>14895.9033203125</c:v>
                </c:pt>
                <c:pt idx="10">
                  <c:v>14881.719238281201</c:v>
                </c:pt>
                <c:pt idx="11">
                  <c:v>14866.869140625</c:v>
                </c:pt>
                <c:pt idx="12">
                  <c:v>14851.478027343799</c:v>
                </c:pt>
                <c:pt idx="13">
                  <c:v>14836.451171875</c:v>
                </c:pt>
                <c:pt idx="14">
                  <c:v>14821.915527343799</c:v>
                </c:pt>
                <c:pt idx="15">
                  <c:v>14807.141113281201</c:v>
                </c:pt>
                <c:pt idx="16">
                  <c:v>14792.064453125</c:v>
                </c:pt>
                <c:pt idx="17">
                  <c:v>14777.11328125</c:v>
                </c:pt>
                <c:pt idx="18">
                  <c:v>14761.8984375</c:v>
                </c:pt>
                <c:pt idx="19">
                  <c:v>14746.821777343799</c:v>
                </c:pt>
                <c:pt idx="20">
                  <c:v>14731.731933593799</c:v>
                </c:pt>
                <c:pt idx="21">
                  <c:v>14716.2783203125</c:v>
                </c:pt>
                <c:pt idx="22">
                  <c:v>14701.428222656201</c:v>
                </c:pt>
                <c:pt idx="23">
                  <c:v>14687.155761718799</c:v>
                </c:pt>
                <c:pt idx="24">
                  <c:v>14672.368652343799</c:v>
                </c:pt>
                <c:pt idx="25">
                  <c:v>14657.1162109375</c:v>
                </c:pt>
                <c:pt idx="26">
                  <c:v>14642.592285156201</c:v>
                </c:pt>
                <c:pt idx="27">
                  <c:v>14627.955566406201</c:v>
                </c:pt>
                <c:pt idx="28">
                  <c:v>14612.590332031299</c:v>
                </c:pt>
                <c:pt idx="29">
                  <c:v>14597.7783203125</c:v>
                </c:pt>
                <c:pt idx="30">
                  <c:v>14582.3994140625</c:v>
                </c:pt>
                <c:pt idx="31">
                  <c:v>14566.970703125</c:v>
                </c:pt>
                <c:pt idx="32">
                  <c:v>14552.548339843799</c:v>
                </c:pt>
                <c:pt idx="33">
                  <c:v>14537.898925781299</c:v>
                </c:pt>
                <c:pt idx="34">
                  <c:v>14522.947753906201</c:v>
                </c:pt>
                <c:pt idx="35">
                  <c:v>14508.122558593799</c:v>
                </c:pt>
                <c:pt idx="36">
                  <c:v>14492.982910156201</c:v>
                </c:pt>
                <c:pt idx="37">
                  <c:v>14477.214355468701</c:v>
                </c:pt>
                <c:pt idx="38">
                  <c:v>14462.401855468701</c:v>
                </c:pt>
                <c:pt idx="39">
                  <c:v>14447.9794921875</c:v>
                </c:pt>
                <c:pt idx="40">
                  <c:v>14432.663574218701</c:v>
                </c:pt>
                <c:pt idx="41">
                  <c:v>14418.001464843799</c:v>
                </c:pt>
                <c:pt idx="42">
                  <c:v>14403.5791015625</c:v>
                </c:pt>
                <c:pt idx="43">
                  <c:v>14388.150390625</c:v>
                </c:pt>
                <c:pt idx="44">
                  <c:v>14372.8974609375</c:v>
                </c:pt>
                <c:pt idx="45">
                  <c:v>14358.248535156201</c:v>
                </c:pt>
                <c:pt idx="46">
                  <c:v>14343.4482421875</c:v>
                </c:pt>
                <c:pt idx="47">
                  <c:v>14328.610839843799</c:v>
                </c:pt>
                <c:pt idx="48">
                  <c:v>14313.7490234375</c:v>
                </c:pt>
                <c:pt idx="49">
                  <c:v>14298.697265625</c:v>
                </c:pt>
                <c:pt idx="50">
                  <c:v>14282.9912109375</c:v>
                </c:pt>
                <c:pt idx="51">
                  <c:v>14268.141113281201</c:v>
                </c:pt>
                <c:pt idx="52">
                  <c:v>14253.856933593799</c:v>
                </c:pt>
                <c:pt idx="53">
                  <c:v>14238.528808593799</c:v>
                </c:pt>
                <c:pt idx="54">
                  <c:v>14223.263183593799</c:v>
                </c:pt>
                <c:pt idx="55">
                  <c:v>14208.6640625</c:v>
                </c:pt>
                <c:pt idx="56">
                  <c:v>14194.279296875</c:v>
                </c:pt>
                <c:pt idx="57">
                  <c:v>14179.4541015625</c:v>
                </c:pt>
                <c:pt idx="58">
                  <c:v>14164.112792968799</c:v>
                </c:pt>
                <c:pt idx="59">
                  <c:v>14148.7216796875</c:v>
                </c:pt>
                <c:pt idx="60">
                  <c:v>14134.060546875</c:v>
                </c:pt>
                <c:pt idx="61">
                  <c:v>14119.4111328125</c:v>
                </c:pt>
                <c:pt idx="62">
                  <c:v>14104.283691406201</c:v>
                </c:pt>
                <c:pt idx="63">
                  <c:v>14088.8173828125</c:v>
                </c:pt>
                <c:pt idx="64">
                  <c:v>14073.9169921875</c:v>
                </c:pt>
                <c:pt idx="65">
                  <c:v>14059.4697265625</c:v>
                </c:pt>
                <c:pt idx="66">
                  <c:v>14044.154296875</c:v>
                </c:pt>
                <c:pt idx="67">
                  <c:v>14029.177734375</c:v>
                </c:pt>
                <c:pt idx="68">
                  <c:v>14013.7490234375</c:v>
                </c:pt>
                <c:pt idx="69">
                  <c:v>13998.345703125</c:v>
                </c:pt>
                <c:pt idx="70">
                  <c:v>13983.9228515625</c:v>
                </c:pt>
                <c:pt idx="71">
                  <c:v>13969.311035156201</c:v>
                </c:pt>
                <c:pt idx="72">
                  <c:v>13954.624511718799</c:v>
                </c:pt>
                <c:pt idx="73">
                  <c:v>13939.850097656299</c:v>
                </c:pt>
                <c:pt idx="74">
                  <c:v>13924.584472656299</c:v>
                </c:pt>
                <c:pt idx="75">
                  <c:v>13909.432128906201</c:v>
                </c:pt>
                <c:pt idx="76">
                  <c:v>13895.09765625</c:v>
                </c:pt>
                <c:pt idx="77">
                  <c:v>13879.958496093799</c:v>
                </c:pt>
                <c:pt idx="78">
                  <c:v>13864.3662109375</c:v>
                </c:pt>
                <c:pt idx="79">
                  <c:v>13849.11328125</c:v>
                </c:pt>
                <c:pt idx="80">
                  <c:v>13833.822753906201</c:v>
                </c:pt>
                <c:pt idx="81">
                  <c:v>13819.136230468701</c:v>
                </c:pt>
                <c:pt idx="82">
                  <c:v>13804.67578125</c:v>
                </c:pt>
                <c:pt idx="83">
                  <c:v>13790.302734375</c:v>
                </c:pt>
                <c:pt idx="84">
                  <c:v>13775.439941406201</c:v>
                </c:pt>
                <c:pt idx="85">
                  <c:v>13760.099609375</c:v>
                </c:pt>
                <c:pt idx="86">
                  <c:v>13744.998046875</c:v>
                </c:pt>
                <c:pt idx="87">
                  <c:v>13729.354980468701</c:v>
                </c:pt>
                <c:pt idx="88">
                  <c:v>13714.5673828125</c:v>
                </c:pt>
                <c:pt idx="89">
                  <c:v>13700.484863281201</c:v>
                </c:pt>
                <c:pt idx="90">
                  <c:v>13685.420410156201</c:v>
                </c:pt>
                <c:pt idx="91">
                  <c:v>13670.3056640625</c:v>
                </c:pt>
                <c:pt idx="92">
                  <c:v>13655.631347656299</c:v>
                </c:pt>
                <c:pt idx="93">
                  <c:v>13640.579589843799</c:v>
                </c:pt>
                <c:pt idx="94">
                  <c:v>13625.150878906201</c:v>
                </c:pt>
                <c:pt idx="95">
                  <c:v>13610.539550781299</c:v>
                </c:pt>
                <c:pt idx="96">
                  <c:v>13595.752441406201</c:v>
                </c:pt>
                <c:pt idx="97">
                  <c:v>13580.600097656299</c:v>
                </c:pt>
                <c:pt idx="98">
                  <c:v>13565.8125</c:v>
                </c:pt>
                <c:pt idx="99">
                  <c:v>13550.622558593799</c:v>
                </c:pt>
                <c:pt idx="100">
                  <c:v>13534.9296875</c:v>
                </c:pt>
                <c:pt idx="101">
                  <c:v>13519.94140625</c:v>
                </c:pt>
                <c:pt idx="102">
                  <c:v>13505.7197265625</c:v>
                </c:pt>
                <c:pt idx="103">
                  <c:v>13491.171386718799</c:v>
                </c:pt>
                <c:pt idx="104">
                  <c:v>13476.2587890625</c:v>
                </c:pt>
                <c:pt idx="105">
                  <c:v>13461.043457031201</c:v>
                </c:pt>
                <c:pt idx="106">
                  <c:v>13444.909667968799</c:v>
                </c:pt>
                <c:pt idx="107">
                  <c:v>13429.795410156201</c:v>
                </c:pt>
                <c:pt idx="108">
                  <c:v>13415.9765625</c:v>
                </c:pt>
                <c:pt idx="109">
                  <c:v>13401.402832031201</c:v>
                </c:pt>
                <c:pt idx="110">
                  <c:v>13386.0498046875</c:v>
                </c:pt>
                <c:pt idx="111">
                  <c:v>13371.1240234375</c:v>
                </c:pt>
                <c:pt idx="112">
                  <c:v>13356.109863281201</c:v>
                </c:pt>
                <c:pt idx="113">
                  <c:v>13340.052734375</c:v>
                </c:pt>
                <c:pt idx="114">
                  <c:v>13325.50390625</c:v>
                </c:pt>
                <c:pt idx="115">
                  <c:v>13311.294433593799</c:v>
                </c:pt>
                <c:pt idx="116">
                  <c:v>13296.544921875</c:v>
                </c:pt>
                <c:pt idx="117">
                  <c:v>13282.109863281201</c:v>
                </c:pt>
                <c:pt idx="118">
                  <c:v>13267.059082031201</c:v>
                </c:pt>
                <c:pt idx="119">
                  <c:v>13251.982421875</c:v>
                </c:pt>
                <c:pt idx="120">
                  <c:v>13236.6162109375</c:v>
                </c:pt>
                <c:pt idx="121">
                  <c:v>13221.564941406201</c:v>
                </c:pt>
                <c:pt idx="122">
                  <c:v>13207.091796875</c:v>
                </c:pt>
                <c:pt idx="123">
                  <c:v>13191.914550781299</c:v>
                </c:pt>
                <c:pt idx="124">
                  <c:v>13176.875488281201</c:v>
                </c:pt>
                <c:pt idx="125">
                  <c:v>13162.024902343701</c:v>
                </c:pt>
                <c:pt idx="126">
                  <c:v>13146.935546875</c:v>
                </c:pt>
                <c:pt idx="127">
                  <c:v>13132.047363281201</c:v>
                </c:pt>
                <c:pt idx="128">
                  <c:v>13117.373046875</c:v>
                </c:pt>
                <c:pt idx="129">
                  <c:v>13101.4287109375</c:v>
                </c:pt>
                <c:pt idx="130">
                  <c:v>13086.541015625</c:v>
                </c:pt>
                <c:pt idx="131">
                  <c:v>13072.4833984375</c:v>
                </c:pt>
                <c:pt idx="132">
                  <c:v>13057.230957031201</c:v>
                </c:pt>
                <c:pt idx="133">
                  <c:v>13042.354980468701</c:v>
                </c:pt>
                <c:pt idx="134">
                  <c:v>13027.592285156201</c:v>
                </c:pt>
                <c:pt idx="135">
                  <c:v>13012.62890625</c:v>
                </c:pt>
                <c:pt idx="136">
                  <c:v>12997.52734375</c:v>
                </c:pt>
                <c:pt idx="137">
                  <c:v>12982.174316406201</c:v>
                </c:pt>
                <c:pt idx="138">
                  <c:v>12967.38671875</c:v>
                </c:pt>
                <c:pt idx="139">
                  <c:v>12951.970703125</c:v>
                </c:pt>
                <c:pt idx="140">
                  <c:v>12936.265136718799</c:v>
                </c:pt>
                <c:pt idx="141">
                  <c:v>12922.156738281201</c:v>
                </c:pt>
                <c:pt idx="142">
                  <c:v>12907.2060546875</c:v>
                </c:pt>
                <c:pt idx="143">
                  <c:v>12892.3681640625</c:v>
                </c:pt>
                <c:pt idx="144">
                  <c:v>12877.518066406201</c:v>
                </c:pt>
                <c:pt idx="145">
                  <c:v>12861.12109375</c:v>
                </c:pt>
                <c:pt idx="146">
                  <c:v>12846.1826171875</c:v>
                </c:pt>
                <c:pt idx="147">
                  <c:v>12832.753417968799</c:v>
                </c:pt>
                <c:pt idx="148">
                  <c:v>12818.531738281201</c:v>
                </c:pt>
                <c:pt idx="149">
                  <c:v>12803.5048828125</c:v>
                </c:pt>
                <c:pt idx="150">
                  <c:v>12788.265136718799</c:v>
                </c:pt>
                <c:pt idx="151">
                  <c:v>12773.289550781299</c:v>
                </c:pt>
                <c:pt idx="152">
                  <c:v>12758.1494140625</c:v>
                </c:pt>
                <c:pt idx="153">
                  <c:v>12743.021972656299</c:v>
                </c:pt>
                <c:pt idx="154">
                  <c:v>12728.310058593799</c:v>
                </c:pt>
                <c:pt idx="155">
                  <c:v>12713.246582031201</c:v>
                </c:pt>
                <c:pt idx="156">
                  <c:v>12698.220703125</c:v>
                </c:pt>
                <c:pt idx="157">
                  <c:v>12683.294921875</c:v>
                </c:pt>
                <c:pt idx="158">
                  <c:v>12667.073730468701</c:v>
                </c:pt>
                <c:pt idx="159">
                  <c:v>12651.8837890625</c:v>
                </c:pt>
                <c:pt idx="160">
                  <c:v>12637.737792968799</c:v>
                </c:pt>
                <c:pt idx="161">
                  <c:v>12622.962402343701</c:v>
                </c:pt>
                <c:pt idx="162">
                  <c:v>12608.3505859375</c:v>
                </c:pt>
                <c:pt idx="163">
                  <c:v>12593.664550781299</c:v>
                </c:pt>
                <c:pt idx="164">
                  <c:v>12578.601074218701</c:v>
                </c:pt>
                <c:pt idx="165">
                  <c:v>12563.348144531299</c:v>
                </c:pt>
                <c:pt idx="166">
                  <c:v>12548.799316406201</c:v>
                </c:pt>
                <c:pt idx="167">
                  <c:v>12534.2001953125</c:v>
                </c:pt>
                <c:pt idx="168">
                  <c:v>12518.997558593799</c:v>
                </c:pt>
                <c:pt idx="169">
                  <c:v>12503.619628906201</c:v>
                </c:pt>
                <c:pt idx="170">
                  <c:v>12489.0078125</c:v>
                </c:pt>
                <c:pt idx="171">
                  <c:v>12474.232421875</c:v>
                </c:pt>
                <c:pt idx="172">
                  <c:v>12458.9423828125</c:v>
                </c:pt>
                <c:pt idx="173">
                  <c:v>12444.255371093799</c:v>
                </c:pt>
                <c:pt idx="174">
                  <c:v>12429.70703125</c:v>
                </c:pt>
                <c:pt idx="175">
                  <c:v>12413.863769531299</c:v>
                </c:pt>
                <c:pt idx="176">
                  <c:v>12398.585449218701</c:v>
                </c:pt>
                <c:pt idx="177">
                  <c:v>12384.665527343701</c:v>
                </c:pt>
                <c:pt idx="178">
                  <c:v>12369.891113281201</c:v>
                </c:pt>
                <c:pt idx="179">
                  <c:v>12354.6884765625</c:v>
                </c:pt>
                <c:pt idx="180">
                  <c:v>12339.86328125</c:v>
                </c:pt>
                <c:pt idx="181">
                  <c:v>12325.05078125</c:v>
                </c:pt>
                <c:pt idx="182">
                  <c:v>12310.0498046875</c:v>
                </c:pt>
                <c:pt idx="183">
                  <c:v>12294.910644531299</c:v>
                </c:pt>
                <c:pt idx="184">
                  <c:v>12279.669921875</c:v>
                </c:pt>
                <c:pt idx="185">
                  <c:v>12264.71875</c:v>
                </c:pt>
                <c:pt idx="186">
                  <c:v>12250.032714843799</c:v>
                </c:pt>
                <c:pt idx="187">
                  <c:v>12235.3583984375</c:v>
                </c:pt>
                <c:pt idx="188">
                  <c:v>12220.3193359375</c:v>
                </c:pt>
                <c:pt idx="189">
                  <c:v>12205.3056640625</c:v>
                </c:pt>
                <c:pt idx="190">
                  <c:v>12190.379394531299</c:v>
                </c:pt>
                <c:pt idx="191">
                  <c:v>12175.239746093799</c:v>
                </c:pt>
                <c:pt idx="192">
                  <c:v>12160.326660156201</c:v>
                </c:pt>
                <c:pt idx="193">
                  <c:v>12145.488769531299</c:v>
                </c:pt>
                <c:pt idx="194">
                  <c:v>12130.323730468701</c:v>
                </c:pt>
                <c:pt idx="195">
                  <c:v>12115.373046875</c:v>
                </c:pt>
                <c:pt idx="196">
                  <c:v>12100.47265625</c:v>
                </c:pt>
                <c:pt idx="197">
                  <c:v>12084.830078125</c:v>
                </c:pt>
                <c:pt idx="198">
                  <c:v>12069.892089843799</c:v>
                </c:pt>
                <c:pt idx="199">
                  <c:v>12055.51953125</c:v>
                </c:pt>
                <c:pt idx="200">
                  <c:v>12040.630859375</c:v>
                </c:pt>
                <c:pt idx="201">
                  <c:v>12025.79296875</c:v>
                </c:pt>
                <c:pt idx="202">
                  <c:v>12010.968261718799</c:v>
                </c:pt>
                <c:pt idx="203">
                  <c:v>11995.250488281201</c:v>
                </c:pt>
                <c:pt idx="204">
                  <c:v>11980.19921875</c:v>
                </c:pt>
                <c:pt idx="205">
                  <c:v>11965.412109375</c:v>
                </c:pt>
                <c:pt idx="206">
                  <c:v>11949.193847656299</c:v>
                </c:pt>
                <c:pt idx="207">
                  <c:v>11934.8994140625</c:v>
                </c:pt>
                <c:pt idx="208">
                  <c:v>11920.8037109375</c:v>
                </c:pt>
                <c:pt idx="209">
                  <c:v>11905.273925781299</c:v>
                </c:pt>
                <c:pt idx="210">
                  <c:v>11890.913574218701</c:v>
                </c:pt>
                <c:pt idx="211">
                  <c:v>11876.4912109375</c:v>
                </c:pt>
                <c:pt idx="212">
                  <c:v>11861.112792968799</c:v>
                </c:pt>
                <c:pt idx="213">
                  <c:v>11846.148925781299</c:v>
                </c:pt>
                <c:pt idx="214">
                  <c:v>11831.223144531299</c:v>
                </c:pt>
                <c:pt idx="215">
                  <c:v>11815.630859375</c:v>
                </c:pt>
                <c:pt idx="216">
                  <c:v>11800.768066406201</c:v>
                </c:pt>
                <c:pt idx="217">
                  <c:v>11786.119628906201</c:v>
                </c:pt>
                <c:pt idx="218">
                  <c:v>11770.804199218701</c:v>
                </c:pt>
                <c:pt idx="219">
                  <c:v>11755.350097656299</c:v>
                </c:pt>
                <c:pt idx="220">
                  <c:v>11740.6630859375</c:v>
                </c:pt>
                <c:pt idx="221">
                  <c:v>11725.7119140625</c:v>
                </c:pt>
                <c:pt idx="222">
                  <c:v>11710.371582031201</c:v>
                </c:pt>
                <c:pt idx="223">
                  <c:v>11695.7099609375</c:v>
                </c:pt>
                <c:pt idx="224">
                  <c:v>11680.884765625</c:v>
                </c:pt>
                <c:pt idx="225">
                  <c:v>11666.034667968799</c:v>
                </c:pt>
                <c:pt idx="226">
                  <c:v>11651.322265625</c:v>
                </c:pt>
                <c:pt idx="227">
                  <c:v>11636.295410156201</c:v>
                </c:pt>
                <c:pt idx="228">
                  <c:v>11621.04296875</c:v>
                </c:pt>
                <c:pt idx="229">
                  <c:v>11606.230957031201</c:v>
                </c:pt>
                <c:pt idx="230">
                  <c:v>11591.217285156201</c:v>
                </c:pt>
                <c:pt idx="231">
                  <c:v>11575.825683593799</c:v>
                </c:pt>
                <c:pt idx="232">
                  <c:v>11561.113769531299</c:v>
                </c:pt>
                <c:pt idx="233">
                  <c:v>11546.012207031201</c:v>
                </c:pt>
                <c:pt idx="234">
                  <c:v>11530.595703125</c:v>
                </c:pt>
                <c:pt idx="235">
                  <c:v>11516.1982421875</c:v>
                </c:pt>
                <c:pt idx="236">
                  <c:v>11501.335449218701</c:v>
                </c:pt>
                <c:pt idx="237">
                  <c:v>11485.869140625</c:v>
                </c:pt>
                <c:pt idx="238">
                  <c:v>11470.993652343799</c:v>
                </c:pt>
                <c:pt idx="239">
                  <c:v>11456.28125</c:v>
                </c:pt>
                <c:pt idx="240">
                  <c:v>11441.12890625</c:v>
                </c:pt>
                <c:pt idx="241">
                  <c:v>11425.977050781299</c:v>
                </c:pt>
                <c:pt idx="242">
                  <c:v>11411.189941406201</c:v>
                </c:pt>
                <c:pt idx="243">
                  <c:v>11396.062988281299</c:v>
                </c:pt>
                <c:pt idx="244">
                  <c:v>11381.25</c:v>
                </c:pt>
                <c:pt idx="245">
                  <c:v>11366.688964843799</c:v>
                </c:pt>
                <c:pt idx="246">
                  <c:v>11351.44921875</c:v>
                </c:pt>
                <c:pt idx="247">
                  <c:v>11336.435058593799</c:v>
                </c:pt>
                <c:pt idx="248">
                  <c:v>11321.345703125</c:v>
                </c:pt>
                <c:pt idx="249">
                  <c:v>11306.382324218701</c:v>
                </c:pt>
                <c:pt idx="250">
                  <c:v>11291.51953125</c:v>
                </c:pt>
                <c:pt idx="251">
                  <c:v>11276.6943359375</c:v>
                </c:pt>
                <c:pt idx="252">
                  <c:v>11261.7685546875</c:v>
                </c:pt>
                <c:pt idx="253">
                  <c:v>11246.6416015625</c:v>
                </c:pt>
                <c:pt idx="254">
                  <c:v>11231.376464843799</c:v>
                </c:pt>
                <c:pt idx="255">
                  <c:v>11216.375488281299</c:v>
                </c:pt>
                <c:pt idx="256">
                  <c:v>11201.701171875</c:v>
                </c:pt>
                <c:pt idx="257">
                  <c:v>11186.737792968799</c:v>
                </c:pt>
                <c:pt idx="258">
                  <c:v>11171.76171875</c:v>
                </c:pt>
                <c:pt idx="259">
                  <c:v>11156.521484375</c:v>
                </c:pt>
                <c:pt idx="260">
                  <c:v>11140.941894531201</c:v>
                </c:pt>
                <c:pt idx="261">
                  <c:v>11126.154296875</c:v>
                </c:pt>
                <c:pt idx="262">
                  <c:v>11111.7314453125</c:v>
                </c:pt>
                <c:pt idx="263">
                  <c:v>11096.768066406201</c:v>
                </c:pt>
                <c:pt idx="264">
                  <c:v>11081.540527343799</c:v>
                </c:pt>
                <c:pt idx="265">
                  <c:v>11066.626953125</c:v>
                </c:pt>
                <c:pt idx="266">
                  <c:v>11050.4814453125</c:v>
                </c:pt>
                <c:pt idx="267">
                  <c:v>11034.311035156201</c:v>
                </c:pt>
                <c:pt idx="268">
                  <c:v>11020.5546875</c:v>
                </c:pt>
                <c:pt idx="269">
                  <c:v>11005.830078125</c:v>
                </c:pt>
                <c:pt idx="270">
                  <c:v>10990.791015625</c:v>
                </c:pt>
                <c:pt idx="271">
                  <c:v>10976.5068359375</c:v>
                </c:pt>
                <c:pt idx="272">
                  <c:v>10961.744628906201</c:v>
                </c:pt>
                <c:pt idx="273">
                  <c:v>10946.189941406201</c:v>
                </c:pt>
                <c:pt idx="274">
                  <c:v>10930.987792968799</c:v>
                </c:pt>
                <c:pt idx="275">
                  <c:v>10916.615234375</c:v>
                </c:pt>
                <c:pt idx="276">
                  <c:v>10901.513183593799</c:v>
                </c:pt>
                <c:pt idx="277">
                  <c:v>10886.361328125</c:v>
                </c:pt>
                <c:pt idx="278">
                  <c:v>10871.271972656201</c:v>
                </c:pt>
                <c:pt idx="279">
                  <c:v>10856.0947265625</c:v>
                </c:pt>
                <c:pt idx="280">
                  <c:v>10841.244628906201</c:v>
                </c:pt>
                <c:pt idx="281">
                  <c:v>10826.2431640625</c:v>
                </c:pt>
                <c:pt idx="282">
                  <c:v>10810.336425781299</c:v>
                </c:pt>
                <c:pt idx="283">
                  <c:v>10794.744140625</c:v>
                </c:pt>
                <c:pt idx="284">
                  <c:v>10780.333984375</c:v>
                </c:pt>
                <c:pt idx="285">
                  <c:v>10766.0244140625</c:v>
                </c:pt>
                <c:pt idx="286">
                  <c:v>10751.651855468799</c:v>
                </c:pt>
                <c:pt idx="287">
                  <c:v>10736.990234375</c:v>
                </c:pt>
                <c:pt idx="288">
                  <c:v>10721.712402343799</c:v>
                </c:pt>
                <c:pt idx="289">
                  <c:v>10706.3466796875</c:v>
                </c:pt>
                <c:pt idx="290">
                  <c:v>10691.584472656201</c:v>
                </c:pt>
                <c:pt idx="291">
                  <c:v>10676.356933593799</c:v>
                </c:pt>
                <c:pt idx="292">
                  <c:v>10661.06640625</c:v>
                </c:pt>
                <c:pt idx="293">
                  <c:v>10646.530761718701</c:v>
                </c:pt>
                <c:pt idx="294">
                  <c:v>10632.045410156201</c:v>
                </c:pt>
                <c:pt idx="295">
                  <c:v>10617.094238281299</c:v>
                </c:pt>
                <c:pt idx="296">
                  <c:v>10601.9921875</c:v>
                </c:pt>
                <c:pt idx="297">
                  <c:v>10586.9912109375</c:v>
                </c:pt>
                <c:pt idx="298">
                  <c:v>10571.386230468799</c:v>
                </c:pt>
                <c:pt idx="299">
                  <c:v>10556.724609375</c:v>
                </c:pt>
                <c:pt idx="300">
                  <c:v>10542.364746093799</c:v>
                </c:pt>
                <c:pt idx="301">
                  <c:v>10526.873046875</c:v>
                </c:pt>
                <c:pt idx="302">
                  <c:v>10511.74609375</c:v>
                </c:pt>
                <c:pt idx="303">
                  <c:v>10497.159667968799</c:v>
                </c:pt>
                <c:pt idx="304">
                  <c:v>10482.296875</c:v>
                </c:pt>
                <c:pt idx="305">
                  <c:v>10467.169921875</c:v>
                </c:pt>
                <c:pt idx="306">
                  <c:v>10452.332519531201</c:v>
                </c:pt>
                <c:pt idx="307">
                  <c:v>10437.306152343799</c:v>
                </c:pt>
                <c:pt idx="308">
                  <c:v>10422.166503906201</c:v>
                </c:pt>
                <c:pt idx="309">
                  <c:v>10407.2158203125</c:v>
                </c:pt>
                <c:pt idx="310">
                  <c:v>10392.2900390625</c:v>
                </c:pt>
                <c:pt idx="311">
                  <c:v>10377.515136718701</c:v>
                </c:pt>
                <c:pt idx="312">
                  <c:v>10362.488769531201</c:v>
                </c:pt>
                <c:pt idx="313">
                  <c:v>10347.223144531201</c:v>
                </c:pt>
                <c:pt idx="314">
                  <c:v>10332.0712890625</c:v>
                </c:pt>
                <c:pt idx="315">
                  <c:v>10316.919433593799</c:v>
                </c:pt>
                <c:pt idx="316">
                  <c:v>10301.729003906201</c:v>
                </c:pt>
                <c:pt idx="317">
                  <c:v>10286.777832031201</c:v>
                </c:pt>
                <c:pt idx="318">
                  <c:v>10272.0283203125</c:v>
                </c:pt>
                <c:pt idx="319">
                  <c:v>10257.140625</c:v>
                </c:pt>
                <c:pt idx="320">
                  <c:v>10242.013671875</c:v>
                </c:pt>
                <c:pt idx="321">
                  <c:v>10227.1884765625</c:v>
                </c:pt>
                <c:pt idx="322">
                  <c:v>10212.275390625</c:v>
                </c:pt>
                <c:pt idx="323">
                  <c:v>10197.349609375</c:v>
                </c:pt>
                <c:pt idx="324">
                  <c:v>10182.059082031201</c:v>
                </c:pt>
                <c:pt idx="325">
                  <c:v>10167.020019531201</c:v>
                </c:pt>
                <c:pt idx="326">
                  <c:v>10152.609863281299</c:v>
                </c:pt>
                <c:pt idx="327">
                  <c:v>10137.4326171875</c:v>
                </c:pt>
                <c:pt idx="328">
                  <c:v>10121.8408203125</c:v>
                </c:pt>
                <c:pt idx="329">
                  <c:v>10106.789550781299</c:v>
                </c:pt>
                <c:pt idx="330">
                  <c:v>10091.8759765625</c:v>
                </c:pt>
                <c:pt idx="331">
                  <c:v>10076.459472656201</c:v>
                </c:pt>
                <c:pt idx="332">
                  <c:v>10061.709472656201</c:v>
                </c:pt>
                <c:pt idx="333">
                  <c:v>10047.412597656201</c:v>
                </c:pt>
                <c:pt idx="334">
                  <c:v>10032.135253906201</c:v>
                </c:pt>
                <c:pt idx="335">
                  <c:v>10016.71875</c:v>
                </c:pt>
                <c:pt idx="336">
                  <c:v>10002.232910156201</c:v>
                </c:pt>
                <c:pt idx="337">
                  <c:v>9987.0810546875</c:v>
                </c:pt>
                <c:pt idx="338">
                  <c:v>9971.7783203125</c:v>
                </c:pt>
                <c:pt idx="339">
                  <c:v>9957.380859375</c:v>
                </c:pt>
                <c:pt idx="340">
                  <c:v>9941.3232421875</c:v>
                </c:pt>
                <c:pt idx="341">
                  <c:v>9925.81884765625</c:v>
                </c:pt>
                <c:pt idx="342">
                  <c:v>9912.08740234375</c:v>
                </c:pt>
                <c:pt idx="343">
                  <c:v>9897.28759765625</c:v>
                </c:pt>
                <c:pt idx="344">
                  <c:v>9882.298828125</c:v>
                </c:pt>
                <c:pt idx="345">
                  <c:v>9867.4609375</c:v>
                </c:pt>
                <c:pt idx="346">
                  <c:v>9851.3662109375</c:v>
                </c:pt>
                <c:pt idx="347">
                  <c:v>9836.05029296875</c:v>
                </c:pt>
                <c:pt idx="348">
                  <c:v>9822.19287109375</c:v>
                </c:pt>
                <c:pt idx="349">
                  <c:v>9807.66943359375</c:v>
                </c:pt>
                <c:pt idx="350">
                  <c:v>9792.4296875</c:v>
                </c:pt>
                <c:pt idx="351">
                  <c:v>9777.41650390625</c:v>
                </c:pt>
                <c:pt idx="352">
                  <c:v>9762.6796875</c:v>
                </c:pt>
                <c:pt idx="353">
                  <c:v>9747.3388671875</c:v>
                </c:pt>
                <c:pt idx="354">
                  <c:v>9732.32470703125</c:v>
                </c:pt>
                <c:pt idx="355">
                  <c:v>9717.6376953125</c:v>
                </c:pt>
                <c:pt idx="356">
                  <c:v>9702.63671875</c:v>
                </c:pt>
                <c:pt idx="357">
                  <c:v>9687.38427734375</c:v>
                </c:pt>
                <c:pt idx="358">
                  <c:v>9672.3955078125</c:v>
                </c:pt>
                <c:pt idx="359">
                  <c:v>9657.3818359375</c:v>
                </c:pt>
                <c:pt idx="360">
                  <c:v>9642.2421875</c:v>
                </c:pt>
                <c:pt idx="361">
                  <c:v>9627.70556640625</c:v>
                </c:pt>
                <c:pt idx="362">
                  <c:v>9612.77978515625</c:v>
                </c:pt>
                <c:pt idx="363">
                  <c:v>9597.60302734375</c:v>
                </c:pt>
                <c:pt idx="364">
                  <c:v>9583.0546875</c:v>
                </c:pt>
                <c:pt idx="365">
                  <c:v>9568.4052734375</c:v>
                </c:pt>
                <c:pt idx="366">
                  <c:v>9553.1904296875</c:v>
                </c:pt>
                <c:pt idx="367">
                  <c:v>9538.1513671875</c:v>
                </c:pt>
                <c:pt idx="368">
                  <c:v>9522.9990234375</c:v>
                </c:pt>
                <c:pt idx="369">
                  <c:v>9507.75927734375</c:v>
                </c:pt>
                <c:pt idx="370">
                  <c:v>9492.83349609375</c:v>
                </c:pt>
                <c:pt idx="371">
                  <c:v>9478.0458984375</c:v>
                </c:pt>
                <c:pt idx="372">
                  <c:v>9462.94384765625</c:v>
                </c:pt>
                <c:pt idx="373">
                  <c:v>9447.640625</c:v>
                </c:pt>
                <c:pt idx="374">
                  <c:v>9432.9287109375</c:v>
                </c:pt>
                <c:pt idx="375">
                  <c:v>9418.015625</c:v>
                </c:pt>
                <c:pt idx="376">
                  <c:v>9402.9267578125</c:v>
                </c:pt>
                <c:pt idx="377">
                  <c:v>9387.435546875</c:v>
                </c:pt>
                <c:pt idx="378">
                  <c:v>9372.396484375</c:v>
                </c:pt>
                <c:pt idx="379">
                  <c:v>9357.822265625</c:v>
                </c:pt>
                <c:pt idx="380">
                  <c:v>9343.04736328125</c:v>
                </c:pt>
                <c:pt idx="381">
                  <c:v>9328.28564453125</c:v>
                </c:pt>
                <c:pt idx="382">
                  <c:v>9313.271484375</c:v>
                </c:pt>
                <c:pt idx="383">
                  <c:v>9297.515625</c:v>
                </c:pt>
                <c:pt idx="384">
                  <c:v>9281.8486328125</c:v>
                </c:pt>
                <c:pt idx="385">
                  <c:v>9267.5009765625</c:v>
                </c:pt>
                <c:pt idx="386">
                  <c:v>9252.47412109375</c:v>
                </c:pt>
                <c:pt idx="387">
                  <c:v>9236.9072265625</c:v>
                </c:pt>
                <c:pt idx="388">
                  <c:v>9222.2958984375</c:v>
                </c:pt>
                <c:pt idx="389">
                  <c:v>9207.55908203125</c:v>
                </c:pt>
                <c:pt idx="390">
                  <c:v>9192.3818359375</c:v>
                </c:pt>
                <c:pt idx="391">
                  <c:v>9177.93359375</c:v>
                </c:pt>
                <c:pt idx="392">
                  <c:v>9162.86962890625</c:v>
                </c:pt>
                <c:pt idx="393">
                  <c:v>9148.03173828125</c:v>
                </c:pt>
                <c:pt idx="394">
                  <c:v>9133.39501953125</c:v>
                </c:pt>
                <c:pt idx="395">
                  <c:v>9118.16796875</c:v>
                </c:pt>
                <c:pt idx="396">
                  <c:v>9102.7392578125</c:v>
                </c:pt>
                <c:pt idx="397">
                  <c:v>9087.62451171875</c:v>
                </c:pt>
                <c:pt idx="398">
                  <c:v>9073.12646484375</c:v>
                </c:pt>
                <c:pt idx="399">
                  <c:v>9058.08740234375</c:v>
                </c:pt>
                <c:pt idx="400">
                  <c:v>9043.16162109375</c:v>
                </c:pt>
                <c:pt idx="401">
                  <c:v>9027.5947265625</c:v>
                </c:pt>
                <c:pt idx="402">
                  <c:v>9011.67578125</c:v>
                </c:pt>
                <c:pt idx="403">
                  <c:v>8997.3662109375</c:v>
                </c:pt>
                <c:pt idx="404">
                  <c:v>8983.29541015625</c:v>
                </c:pt>
                <c:pt idx="405">
                  <c:v>8968.14306640625</c:v>
                </c:pt>
                <c:pt idx="406">
                  <c:v>8952.978515625</c:v>
                </c:pt>
                <c:pt idx="407">
                  <c:v>8938.35498046875</c:v>
                </c:pt>
                <c:pt idx="408">
                  <c:v>8923.2783203125</c:v>
                </c:pt>
                <c:pt idx="409">
                  <c:v>8907.76171875</c:v>
                </c:pt>
                <c:pt idx="410">
                  <c:v>8892.96142578125</c:v>
                </c:pt>
                <c:pt idx="411">
                  <c:v>8878.1484375</c:v>
                </c:pt>
                <c:pt idx="412">
                  <c:v>8863.21044921875</c:v>
                </c:pt>
                <c:pt idx="413">
                  <c:v>8847.54296875</c:v>
                </c:pt>
                <c:pt idx="414">
                  <c:v>8831.38427734375</c:v>
                </c:pt>
                <c:pt idx="415">
                  <c:v>8816.52099609375</c:v>
                </c:pt>
                <c:pt idx="416">
                  <c:v>8802.6767578125</c:v>
                </c:pt>
                <c:pt idx="417">
                  <c:v>8788.2919921875</c:v>
                </c:pt>
                <c:pt idx="418">
                  <c:v>8772.93896484375</c:v>
                </c:pt>
                <c:pt idx="419">
                  <c:v>8758.11376953125</c:v>
                </c:pt>
                <c:pt idx="420">
                  <c:v>8743.56494140625</c:v>
                </c:pt>
                <c:pt idx="421">
                  <c:v>8728.6015625</c:v>
                </c:pt>
                <c:pt idx="422">
                  <c:v>8713.5</c:v>
                </c:pt>
                <c:pt idx="423">
                  <c:v>8698.486328125</c:v>
                </c:pt>
                <c:pt idx="424">
                  <c:v>8683.40966796875</c:v>
                </c:pt>
                <c:pt idx="425">
                  <c:v>8667.7919921875</c:v>
                </c:pt>
                <c:pt idx="426">
                  <c:v>8652.966796875</c:v>
                </c:pt>
                <c:pt idx="427">
                  <c:v>8638.494140625</c:v>
                </c:pt>
                <c:pt idx="428">
                  <c:v>8623.35498046875</c:v>
                </c:pt>
                <c:pt idx="429">
                  <c:v>8608.4541015625</c:v>
                </c:pt>
                <c:pt idx="430">
                  <c:v>8593.603515625</c:v>
                </c:pt>
                <c:pt idx="431">
                  <c:v>8578.765625</c:v>
                </c:pt>
                <c:pt idx="432">
                  <c:v>8563.97802734375</c:v>
                </c:pt>
                <c:pt idx="433">
                  <c:v>8548.712890625</c:v>
                </c:pt>
                <c:pt idx="434">
                  <c:v>8533.67431640625</c:v>
                </c:pt>
                <c:pt idx="435">
                  <c:v>8519.02490234375</c:v>
                </c:pt>
                <c:pt idx="436">
                  <c:v>8503.4580078125</c:v>
                </c:pt>
                <c:pt idx="437">
                  <c:v>8488.23095703125</c:v>
                </c:pt>
                <c:pt idx="438">
                  <c:v>8473.55615234375</c:v>
                </c:pt>
                <c:pt idx="439">
                  <c:v>8457.69970703125</c:v>
                </c:pt>
                <c:pt idx="440">
                  <c:v>8442.84912109375</c:v>
                </c:pt>
                <c:pt idx="441">
                  <c:v>8429.05517578125</c:v>
                </c:pt>
                <c:pt idx="442">
                  <c:v>8413.890625</c:v>
                </c:pt>
                <c:pt idx="443">
                  <c:v>8398.248046875</c:v>
                </c:pt>
                <c:pt idx="444">
                  <c:v>8382.92041015625</c:v>
                </c:pt>
                <c:pt idx="445">
                  <c:v>8367.9443359375</c:v>
                </c:pt>
                <c:pt idx="446">
                  <c:v>8353.55908203125</c:v>
                </c:pt>
                <c:pt idx="447">
                  <c:v>8338.658203125</c:v>
                </c:pt>
                <c:pt idx="448">
                  <c:v>8323.45556640625</c:v>
                </c:pt>
                <c:pt idx="449">
                  <c:v>8308.3916015625</c:v>
                </c:pt>
                <c:pt idx="450">
                  <c:v>8292.9755859375</c:v>
                </c:pt>
                <c:pt idx="451">
                  <c:v>8277.24560546875</c:v>
                </c:pt>
                <c:pt idx="452">
                  <c:v>8262.6845703125</c:v>
                </c:pt>
                <c:pt idx="453">
                  <c:v>8248.96533203125</c:v>
                </c:pt>
                <c:pt idx="454">
                  <c:v>8233.9892578125</c:v>
                </c:pt>
                <c:pt idx="455">
                  <c:v>8218.3720703125</c:v>
                </c:pt>
                <c:pt idx="456">
                  <c:v>8203.521484375</c:v>
                </c:pt>
                <c:pt idx="457">
                  <c:v>8187.94189453125</c:v>
                </c:pt>
                <c:pt idx="458">
                  <c:v>8171.5703125</c:v>
                </c:pt>
                <c:pt idx="459">
                  <c:v>8157.6125488281295</c:v>
                </c:pt>
                <c:pt idx="460">
                  <c:v>8143.818359375</c:v>
                </c:pt>
                <c:pt idx="461">
                  <c:v>8128.66650390625</c:v>
                </c:pt>
                <c:pt idx="462">
                  <c:v>8113.9294433593795</c:v>
                </c:pt>
                <c:pt idx="463">
                  <c:v>8098.4501953125</c:v>
                </c:pt>
                <c:pt idx="464">
                  <c:v>8082.5939941406205</c:v>
                </c:pt>
                <c:pt idx="465">
                  <c:v>8068.3977050781205</c:v>
                </c:pt>
                <c:pt idx="466">
                  <c:v>8054.3017578125</c:v>
                </c:pt>
                <c:pt idx="467">
                  <c:v>8038.9611816406205</c:v>
                </c:pt>
                <c:pt idx="468">
                  <c:v>8023.9978027343705</c:v>
                </c:pt>
                <c:pt idx="469">
                  <c:v>8009.3486328125</c:v>
                </c:pt>
                <c:pt idx="470">
                  <c:v>7993.9826660156205</c:v>
                </c:pt>
                <c:pt idx="471">
                  <c:v>7978.8933105468705</c:v>
                </c:pt>
                <c:pt idx="472">
                  <c:v>7964.1437988281295</c:v>
                </c:pt>
                <c:pt idx="473">
                  <c:v>7949.0546875</c:v>
                </c:pt>
                <c:pt idx="474">
                  <c:v>7934.06591796875</c:v>
                </c:pt>
                <c:pt idx="475">
                  <c:v>7919.265625</c:v>
                </c:pt>
                <c:pt idx="476">
                  <c:v>7904.1511230468705</c:v>
                </c:pt>
                <c:pt idx="477">
                  <c:v>7888.94921875</c:v>
                </c:pt>
                <c:pt idx="478">
                  <c:v>7874.3254394531295</c:v>
                </c:pt>
                <c:pt idx="479">
                  <c:v>7859.3869628906295</c:v>
                </c:pt>
                <c:pt idx="480">
                  <c:v>7843.3044433593795</c:v>
                </c:pt>
                <c:pt idx="481">
                  <c:v>7828.4538574218795</c:v>
                </c:pt>
                <c:pt idx="482">
                  <c:v>7814.5212402343705</c:v>
                </c:pt>
                <c:pt idx="483">
                  <c:v>7799.2814941406205</c:v>
                </c:pt>
                <c:pt idx="484">
                  <c:v>7783.81494140625</c:v>
                </c:pt>
                <c:pt idx="485">
                  <c:v>7768.9267578125</c:v>
                </c:pt>
                <c:pt idx="486">
                  <c:v>7754.3659667968795</c:v>
                </c:pt>
                <c:pt idx="487">
                  <c:v>7739.201171875</c:v>
                </c:pt>
                <c:pt idx="488">
                  <c:v>7724.07421875</c:v>
                </c:pt>
                <c:pt idx="489">
                  <c:v>7709.51318359375</c:v>
                </c:pt>
                <c:pt idx="490">
                  <c:v>7694.6374511718705</c:v>
                </c:pt>
                <c:pt idx="491">
                  <c:v>7679.2841796875</c:v>
                </c:pt>
                <c:pt idx="492">
                  <c:v>7664.1701660156205</c:v>
                </c:pt>
                <c:pt idx="493">
                  <c:v>7649.4831542968795</c:v>
                </c:pt>
                <c:pt idx="494">
                  <c:v>7634.3056640625</c:v>
                </c:pt>
                <c:pt idx="495">
                  <c:v>7619.02783203125</c:v>
                </c:pt>
                <c:pt idx="496">
                  <c:v>7604.21533203125</c:v>
                </c:pt>
                <c:pt idx="497">
                  <c:v>7589.6669921875</c:v>
                </c:pt>
                <c:pt idx="498">
                  <c:v>7573.6975097656295</c:v>
                </c:pt>
                <c:pt idx="499">
                  <c:v>7558.3818359375</c:v>
                </c:pt>
                <c:pt idx="500">
                  <c:v>7544.4997558593795</c:v>
                </c:pt>
                <c:pt idx="501">
                  <c:v>7529.2470703125</c:v>
                </c:pt>
                <c:pt idx="502">
                  <c:v>7513.73046875</c:v>
                </c:pt>
                <c:pt idx="503">
                  <c:v>7499.29541015625</c:v>
                </c:pt>
                <c:pt idx="504">
                  <c:v>7484.4826660156205</c:v>
                </c:pt>
                <c:pt idx="505">
                  <c:v>7469.1921386718705</c:v>
                </c:pt>
                <c:pt idx="506">
                  <c:v>7454.5051269531295</c:v>
                </c:pt>
                <c:pt idx="507">
                  <c:v>7439.6169433593795</c:v>
                </c:pt>
                <c:pt idx="508">
                  <c:v>7424.0751953125</c:v>
                </c:pt>
                <c:pt idx="509">
                  <c:v>7409.2878417968795</c:v>
                </c:pt>
                <c:pt idx="510">
                  <c:v>7394.5380859375</c:v>
                </c:pt>
                <c:pt idx="511">
                  <c:v>7378.8955078125</c:v>
                </c:pt>
                <c:pt idx="512">
                  <c:v>7364.3720703125</c:v>
                </c:pt>
                <c:pt idx="513">
                  <c:v>7349.345703125</c:v>
                </c:pt>
                <c:pt idx="514">
                  <c:v>7333.8166503906295</c:v>
                </c:pt>
                <c:pt idx="515">
                  <c:v>7319.00390625</c:v>
                </c:pt>
                <c:pt idx="516">
                  <c:v>7304.41748046875</c:v>
                </c:pt>
                <c:pt idx="517">
                  <c:v>7289.91943359375</c:v>
                </c:pt>
                <c:pt idx="518">
                  <c:v>7274.88037109375</c:v>
                </c:pt>
                <c:pt idx="519">
                  <c:v>7259.03662109375</c:v>
                </c:pt>
                <c:pt idx="520">
                  <c:v>7243.7336425781205</c:v>
                </c:pt>
                <c:pt idx="521">
                  <c:v>7229.5749511718705</c:v>
                </c:pt>
                <c:pt idx="522">
                  <c:v>7214.3601074218795</c:v>
                </c:pt>
                <c:pt idx="523">
                  <c:v>7198.4030761718705</c:v>
                </c:pt>
                <c:pt idx="524">
                  <c:v>7184.0305175781205</c:v>
                </c:pt>
                <c:pt idx="525">
                  <c:v>7169.59521484375</c:v>
                </c:pt>
                <c:pt idx="526">
                  <c:v>7153.86474609375</c:v>
                </c:pt>
                <c:pt idx="527">
                  <c:v>7139.3918457031205</c:v>
                </c:pt>
                <c:pt idx="528">
                  <c:v>7124.96923828125</c:v>
                </c:pt>
                <c:pt idx="529">
                  <c:v>7109.9304199218795</c:v>
                </c:pt>
                <c:pt idx="530">
                  <c:v>7094.6398925781205</c:v>
                </c:pt>
                <c:pt idx="531">
                  <c:v>7079.17333984375</c:v>
                </c:pt>
                <c:pt idx="532">
                  <c:v>7064.2097167968795</c:v>
                </c:pt>
                <c:pt idx="533">
                  <c:v>7049.5478515625</c:v>
                </c:pt>
                <c:pt idx="534">
                  <c:v>7034.7731933593795</c:v>
                </c:pt>
                <c:pt idx="535">
                  <c:v>7019.4453125</c:v>
                </c:pt>
                <c:pt idx="536">
                  <c:v>7004.22998046875</c:v>
                </c:pt>
                <c:pt idx="537">
                  <c:v>6989.3918457031205</c:v>
                </c:pt>
                <c:pt idx="538">
                  <c:v>6974.05126953125</c:v>
                </c:pt>
                <c:pt idx="539">
                  <c:v>6959.0754394531295</c:v>
                </c:pt>
                <c:pt idx="540">
                  <c:v>6944.6025390625</c:v>
                </c:pt>
                <c:pt idx="541">
                  <c:v>6929.3876953125</c:v>
                </c:pt>
                <c:pt idx="542">
                  <c:v>6914.4616699218795</c:v>
                </c:pt>
                <c:pt idx="543">
                  <c:v>6899.4099121093705</c:v>
                </c:pt>
                <c:pt idx="544">
                  <c:v>6884.0693359375</c:v>
                </c:pt>
                <c:pt idx="545">
                  <c:v>6869.4201660156205</c:v>
                </c:pt>
                <c:pt idx="546">
                  <c:v>6855.07275390625</c:v>
                </c:pt>
                <c:pt idx="547">
                  <c:v>6840.2854003906295</c:v>
                </c:pt>
                <c:pt idx="548">
                  <c:v>6825.1962890625</c:v>
                </c:pt>
                <c:pt idx="549">
                  <c:v>6809.6921386718705</c:v>
                </c:pt>
                <c:pt idx="550">
                  <c:v>6794.6154785156205</c:v>
                </c:pt>
                <c:pt idx="551">
                  <c:v>6780.1047363281295</c:v>
                </c:pt>
                <c:pt idx="552">
                  <c:v>6764.9777832031205</c:v>
                </c:pt>
                <c:pt idx="553">
                  <c:v>6749.083984375</c:v>
                </c:pt>
                <c:pt idx="554">
                  <c:v>6734.560546875</c:v>
                </c:pt>
                <c:pt idx="555">
                  <c:v>6720.4895019531295</c:v>
                </c:pt>
                <c:pt idx="556">
                  <c:v>6705.1989746093705</c:v>
                </c:pt>
                <c:pt idx="557">
                  <c:v>6690.2858886718705</c:v>
                </c:pt>
                <c:pt idx="558">
                  <c:v>6675.39794921875</c:v>
                </c:pt>
                <c:pt idx="559">
                  <c:v>6659.86865234375</c:v>
                </c:pt>
                <c:pt idx="560">
                  <c:v>6644.1130371093705</c:v>
                </c:pt>
                <c:pt idx="561">
                  <c:v>6629.5266113281295</c:v>
                </c:pt>
                <c:pt idx="562">
                  <c:v>6615.1037597656295</c:v>
                </c:pt>
                <c:pt idx="563">
                  <c:v>6599.9392089843795</c:v>
                </c:pt>
                <c:pt idx="564">
                  <c:v>6585.302734375</c:v>
                </c:pt>
                <c:pt idx="565">
                  <c:v>6570.32666015625</c:v>
                </c:pt>
                <c:pt idx="566">
                  <c:v>6554.58349609375</c:v>
                </c:pt>
                <c:pt idx="567">
                  <c:v>6539.7834472656295</c:v>
                </c:pt>
                <c:pt idx="568">
                  <c:v>6524.7822265625</c:v>
                </c:pt>
                <c:pt idx="569">
                  <c:v>6508.88818359375</c:v>
                </c:pt>
                <c:pt idx="570">
                  <c:v>6494.66650390625</c:v>
                </c:pt>
                <c:pt idx="571">
                  <c:v>6480.0803222656295</c:v>
                </c:pt>
                <c:pt idx="572">
                  <c:v>6464.6015625</c:v>
                </c:pt>
                <c:pt idx="573">
                  <c:v>6450.3044433593795</c:v>
                </c:pt>
                <c:pt idx="574">
                  <c:v>6435.416015625</c:v>
                </c:pt>
                <c:pt idx="575">
                  <c:v>6419.9997558593795</c:v>
                </c:pt>
                <c:pt idx="576">
                  <c:v>6405.162109375</c:v>
                </c:pt>
                <c:pt idx="577">
                  <c:v>6389.8342285156205</c:v>
                </c:pt>
                <c:pt idx="578">
                  <c:v>6374.2043457031205</c:v>
                </c:pt>
                <c:pt idx="579">
                  <c:v>6359.4167480468705</c:v>
                </c:pt>
                <c:pt idx="580">
                  <c:v>6344.94384765625</c:v>
                </c:pt>
                <c:pt idx="581">
                  <c:v>6330.2194824218795</c:v>
                </c:pt>
                <c:pt idx="582">
                  <c:v>6315.34375</c:v>
                </c:pt>
                <c:pt idx="583">
                  <c:v>6300.3173828125</c:v>
                </c:pt>
                <c:pt idx="584">
                  <c:v>6285.0021972656295</c:v>
                </c:pt>
                <c:pt idx="585">
                  <c:v>6270.0009765625</c:v>
                </c:pt>
                <c:pt idx="586">
                  <c:v>6255.1379394531295</c:v>
                </c:pt>
                <c:pt idx="587">
                  <c:v>6240.0358886718705</c:v>
                </c:pt>
                <c:pt idx="588">
                  <c:v>6224.6574707031205</c:v>
                </c:pt>
                <c:pt idx="589">
                  <c:v>6209.61865234375</c:v>
                </c:pt>
                <c:pt idx="590">
                  <c:v>6195.00732421875</c:v>
                </c:pt>
                <c:pt idx="591">
                  <c:v>6180.1696777343705</c:v>
                </c:pt>
                <c:pt idx="592">
                  <c:v>6165.5959472656295</c:v>
                </c:pt>
                <c:pt idx="593">
                  <c:v>6150.5192871093705</c:v>
                </c:pt>
                <c:pt idx="594">
                  <c:v>6135.2790527343705</c:v>
                </c:pt>
                <c:pt idx="595">
                  <c:v>6120.2399902343705</c:v>
                </c:pt>
                <c:pt idx="596">
                  <c:v>6105.314453125</c:v>
                </c:pt>
                <c:pt idx="597">
                  <c:v>6090.5773925781205</c:v>
                </c:pt>
                <c:pt idx="598">
                  <c:v>6075.4880371093705</c:v>
                </c:pt>
                <c:pt idx="599">
                  <c:v>6060.0593261718705</c:v>
                </c:pt>
                <c:pt idx="600">
                  <c:v>6044.63037109375</c:v>
                </c:pt>
                <c:pt idx="601">
                  <c:v>6029.7673339843795</c:v>
                </c:pt>
                <c:pt idx="602">
                  <c:v>6015.3447265625</c:v>
                </c:pt>
                <c:pt idx="603">
                  <c:v>6000.544921875</c:v>
                </c:pt>
                <c:pt idx="604">
                  <c:v>5985.70703125</c:v>
                </c:pt>
                <c:pt idx="605">
                  <c:v>5970.4792480468705</c:v>
                </c:pt>
                <c:pt idx="606">
                  <c:v>5954.9626464843795</c:v>
                </c:pt>
                <c:pt idx="607">
                  <c:v>5940.2507324218795</c:v>
                </c:pt>
                <c:pt idx="608">
                  <c:v>5925.53857421875</c:v>
                </c:pt>
                <c:pt idx="609">
                  <c:v>5910.5373535156205</c:v>
                </c:pt>
                <c:pt idx="610">
                  <c:v>5895.7751464843795</c:v>
                </c:pt>
                <c:pt idx="611">
                  <c:v>5881.0881347656295</c:v>
                </c:pt>
                <c:pt idx="612">
                  <c:v>5865.60888671875</c:v>
                </c:pt>
                <c:pt idx="613">
                  <c:v>5850.6203613281295</c:v>
                </c:pt>
                <c:pt idx="614">
                  <c:v>5835.9211425781205</c:v>
                </c:pt>
                <c:pt idx="615">
                  <c:v>5820.8068847656295</c:v>
                </c:pt>
                <c:pt idx="616">
                  <c:v>5805.79296875</c:v>
                </c:pt>
                <c:pt idx="617">
                  <c:v>5790.6281738281295</c:v>
                </c:pt>
                <c:pt idx="618">
                  <c:v>5775.3630371093705</c:v>
                </c:pt>
                <c:pt idx="619">
                  <c:v>5760.0852050781205</c:v>
                </c:pt>
                <c:pt idx="620">
                  <c:v>5745.3605957031295</c:v>
                </c:pt>
                <c:pt idx="621">
                  <c:v>5730.0827636718795</c:v>
                </c:pt>
                <c:pt idx="622">
                  <c:v>5715.2197265625</c:v>
                </c:pt>
                <c:pt idx="623">
                  <c:v>5701.111328125</c:v>
                </c:pt>
                <c:pt idx="624">
                  <c:v>5685.94677734375</c:v>
                </c:pt>
                <c:pt idx="625">
                  <c:v>5670.3293457031295</c:v>
                </c:pt>
                <c:pt idx="626">
                  <c:v>5655.37841796875</c:v>
                </c:pt>
                <c:pt idx="627">
                  <c:v>5640.8049316406295</c:v>
                </c:pt>
                <c:pt idx="628">
                  <c:v>5625.96728515625</c:v>
                </c:pt>
                <c:pt idx="629">
                  <c:v>5610.72705078125</c:v>
                </c:pt>
                <c:pt idx="630">
                  <c:v>5595.3610839843795</c:v>
                </c:pt>
                <c:pt idx="631">
                  <c:v>5579.5927734375</c:v>
                </c:pt>
                <c:pt idx="632">
                  <c:v>5563.7365722656205</c:v>
                </c:pt>
                <c:pt idx="633">
                  <c:v>5549.30126953125</c:v>
                </c:pt>
                <c:pt idx="634">
                  <c:v>5535.48193359375</c:v>
                </c:pt>
                <c:pt idx="635">
                  <c:v>5521.1220703125</c:v>
                </c:pt>
                <c:pt idx="636">
                  <c:v>5506.3095703125</c:v>
                </c:pt>
                <c:pt idx="637">
                  <c:v>5491.2705078125</c:v>
                </c:pt>
                <c:pt idx="638">
                  <c:v>5476.1435546875</c:v>
                </c:pt>
                <c:pt idx="639">
                  <c:v>5461.0166015625</c:v>
                </c:pt>
                <c:pt idx="640">
                  <c:v>5446.1662597656205</c:v>
                </c:pt>
                <c:pt idx="641">
                  <c:v>5431.4670410156205</c:v>
                </c:pt>
                <c:pt idx="642">
                  <c:v>5416.2646484375</c:v>
                </c:pt>
                <c:pt idx="643">
                  <c:v>5400.9992675781205</c:v>
                </c:pt>
                <c:pt idx="644">
                  <c:v>5385.3818359375</c:v>
                </c:pt>
                <c:pt idx="645">
                  <c:v>5370.2170410156205</c:v>
                </c:pt>
                <c:pt idx="646">
                  <c:v>5355.8947753906295</c:v>
                </c:pt>
                <c:pt idx="647">
                  <c:v>5341.1953125</c:v>
                </c:pt>
                <c:pt idx="648">
                  <c:v>5326.3073730468705</c:v>
                </c:pt>
                <c:pt idx="649">
                  <c:v>5310.9919433593705</c:v>
                </c:pt>
                <c:pt idx="650">
                  <c:v>5294.38134765625</c:v>
                </c:pt>
                <c:pt idx="651">
                  <c:v>5278.23583984375</c:v>
                </c:pt>
                <c:pt idx="652">
                  <c:v>5264.0266113281205</c:v>
                </c:pt>
                <c:pt idx="653">
                  <c:v>5250.2199707031295</c:v>
                </c:pt>
                <c:pt idx="654">
                  <c:v>5236.08642578125</c:v>
                </c:pt>
                <c:pt idx="655">
                  <c:v>5221.5002441406295</c:v>
                </c:pt>
                <c:pt idx="656">
                  <c:v>5206.6247558593705</c:v>
                </c:pt>
                <c:pt idx="657">
                  <c:v>5191.2587890625</c:v>
                </c:pt>
                <c:pt idx="658">
                  <c:v>5176.0817871093705</c:v>
                </c:pt>
                <c:pt idx="659">
                  <c:v>5161.2692871093705</c:v>
                </c:pt>
                <c:pt idx="660">
                  <c:v>5146.1044921875</c:v>
                </c:pt>
                <c:pt idx="661">
                  <c:v>5131.2541503906295</c:v>
                </c:pt>
                <c:pt idx="662">
                  <c:v>5116.1271972656205</c:v>
                </c:pt>
                <c:pt idx="663">
                  <c:v>5100.9123535156205</c:v>
                </c:pt>
                <c:pt idx="664">
                  <c:v>5086.1123046875</c:v>
                </c:pt>
                <c:pt idx="665">
                  <c:v>5071.3122558593705</c:v>
                </c:pt>
                <c:pt idx="666">
                  <c:v>5055.9716796875</c:v>
                </c:pt>
                <c:pt idx="667">
                  <c:v>5040.8698730468705</c:v>
                </c:pt>
                <c:pt idx="668">
                  <c:v>5026.3464355468705</c:v>
                </c:pt>
                <c:pt idx="669">
                  <c:v>5011.31982421875</c:v>
                </c:pt>
                <c:pt idx="670">
                  <c:v>4996.5700683593705</c:v>
                </c:pt>
                <c:pt idx="671">
                  <c:v>4981.6066894531295</c:v>
                </c:pt>
                <c:pt idx="672">
                  <c:v>4966.6433105468705</c:v>
                </c:pt>
                <c:pt idx="673">
                  <c:v>4951.8056640625</c:v>
                </c:pt>
                <c:pt idx="674">
                  <c:v>4936.6408691406295</c:v>
                </c:pt>
                <c:pt idx="675">
                  <c:v>4921.48876953125</c:v>
                </c:pt>
                <c:pt idx="676">
                  <c:v>4906.2233886718795</c:v>
                </c:pt>
                <c:pt idx="677">
                  <c:v>4890.29150390625</c:v>
                </c:pt>
                <c:pt idx="678">
                  <c:v>4874.8376464843795</c:v>
                </c:pt>
                <c:pt idx="679">
                  <c:v>4860.91796875</c:v>
                </c:pt>
                <c:pt idx="680">
                  <c:v>4846.1936035156205</c:v>
                </c:pt>
                <c:pt idx="681">
                  <c:v>4831.05419921875</c:v>
                </c:pt>
                <c:pt idx="682">
                  <c:v>4816.6940917968705</c:v>
                </c:pt>
                <c:pt idx="683">
                  <c:v>4801.9440917968705</c:v>
                </c:pt>
                <c:pt idx="684">
                  <c:v>4786.4775390625</c:v>
                </c:pt>
                <c:pt idx="685">
                  <c:v>4771.1748046875</c:v>
                </c:pt>
                <c:pt idx="686">
                  <c:v>4756.48828125</c:v>
                </c:pt>
                <c:pt idx="687">
                  <c:v>4741.8515625</c:v>
                </c:pt>
                <c:pt idx="688">
                  <c:v>4726.3596191406295</c:v>
                </c:pt>
                <c:pt idx="689">
                  <c:v>4711.3583984375</c:v>
                </c:pt>
                <c:pt idx="690">
                  <c:v>4696.39501953125</c:v>
                </c:pt>
                <c:pt idx="691">
                  <c:v>4680.916015625</c:v>
                </c:pt>
                <c:pt idx="692">
                  <c:v>4666.35498046875</c:v>
                </c:pt>
                <c:pt idx="693">
                  <c:v>4651.5300292968705</c:v>
                </c:pt>
                <c:pt idx="694">
                  <c:v>4636.2395019531295</c:v>
                </c:pt>
                <c:pt idx="695">
                  <c:v>4621.3513183593705</c:v>
                </c:pt>
                <c:pt idx="696">
                  <c:v>4605.9982910156205</c:v>
                </c:pt>
                <c:pt idx="697">
                  <c:v>4589.7900390625</c:v>
                </c:pt>
                <c:pt idx="698">
                  <c:v>4575.3796386718795</c:v>
                </c:pt>
                <c:pt idx="699">
                  <c:v>4561.1076660156205</c:v>
                </c:pt>
                <c:pt idx="700">
                  <c:v>4545.84228515625</c:v>
                </c:pt>
                <c:pt idx="701">
                  <c:v>4531.4697265625</c:v>
                </c:pt>
                <c:pt idx="702">
                  <c:v>4516.9465332031295</c:v>
                </c:pt>
                <c:pt idx="703">
                  <c:v>4501.98291015625</c:v>
                </c:pt>
                <c:pt idx="704">
                  <c:v>4486.8811035156205</c:v>
                </c:pt>
                <c:pt idx="705">
                  <c:v>4471.6159667968705</c:v>
                </c:pt>
                <c:pt idx="706">
                  <c:v>4456.4387207031295</c:v>
                </c:pt>
                <c:pt idx="707">
                  <c:v>4441.32421875</c:v>
                </c:pt>
                <c:pt idx="708">
                  <c:v>4426.5744628906295</c:v>
                </c:pt>
                <c:pt idx="709">
                  <c:v>4411.63623046875</c:v>
                </c:pt>
                <c:pt idx="710">
                  <c:v>4396.0314941406295</c:v>
                </c:pt>
                <c:pt idx="711">
                  <c:v>4381.0305175781205</c:v>
                </c:pt>
                <c:pt idx="712">
                  <c:v>4366.1926269531295</c:v>
                </c:pt>
                <c:pt idx="713">
                  <c:v>4351.3420410156205</c:v>
                </c:pt>
                <c:pt idx="714">
                  <c:v>4336.8439941406295</c:v>
                </c:pt>
                <c:pt idx="715">
                  <c:v>4321.9685058593705</c:v>
                </c:pt>
                <c:pt idx="716">
                  <c:v>4306.33837890625</c:v>
                </c:pt>
                <c:pt idx="717">
                  <c:v>4291.3625488281205</c:v>
                </c:pt>
                <c:pt idx="718">
                  <c:v>4276.8518066406295</c:v>
                </c:pt>
                <c:pt idx="719">
                  <c:v>4261.7248535156205</c:v>
                </c:pt>
                <c:pt idx="720">
                  <c:v>4246.9375</c:v>
                </c:pt>
                <c:pt idx="721">
                  <c:v>4231.7224121093705</c:v>
                </c:pt>
                <c:pt idx="722">
                  <c:v>4215.80322265625</c:v>
                </c:pt>
                <c:pt idx="723">
                  <c:v>4200.87744140625</c:v>
                </c:pt>
                <c:pt idx="724">
                  <c:v>4186.4169921875</c:v>
                </c:pt>
                <c:pt idx="725">
                  <c:v>4171.5163574218795</c:v>
                </c:pt>
                <c:pt idx="726">
                  <c:v>4156.9299316406295</c:v>
                </c:pt>
                <c:pt idx="727">
                  <c:v>4141.99169921875</c:v>
                </c:pt>
                <c:pt idx="728">
                  <c:v>4126.97802734375</c:v>
                </c:pt>
                <c:pt idx="729">
                  <c:v>4112.2282714843795</c:v>
                </c:pt>
                <c:pt idx="730">
                  <c:v>4097.2647705078098</c:v>
                </c:pt>
                <c:pt idx="731">
                  <c:v>4082.4271240234398</c:v>
                </c:pt>
                <c:pt idx="732">
                  <c:v>4067.4384765625</c:v>
                </c:pt>
                <c:pt idx="733">
                  <c:v>4051.82104492188</c:v>
                </c:pt>
                <c:pt idx="734">
                  <c:v>4036.99584960937</c:v>
                </c:pt>
                <c:pt idx="735">
                  <c:v>4022.4725341796898</c:v>
                </c:pt>
                <c:pt idx="736">
                  <c:v>4007.1318359375</c:v>
                </c:pt>
                <c:pt idx="737">
                  <c:v>3992.1180419921898</c:v>
                </c:pt>
                <c:pt idx="738">
                  <c:v>3976.4127197265602</c:v>
                </c:pt>
                <c:pt idx="739">
                  <c:v>3960.5311279296898</c:v>
                </c:pt>
                <c:pt idx="740">
                  <c:v>3945.64306640625</c:v>
                </c:pt>
                <c:pt idx="741">
                  <c:v>3931.1197509765602</c:v>
                </c:pt>
                <c:pt idx="742">
                  <c:v>3916.44555664063</c:v>
                </c:pt>
                <c:pt idx="743">
                  <c:v>3902.02270507812</c:v>
                </c:pt>
                <c:pt idx="744">
                  <c:v>3886.87060546875</c:v>
                </c:pt>
                <c:pt idx="745">
                  <c:v>3871.5550537109398</c:v>
                </c:pt>
                <c:pt idx="746">
                  <c:v>3857.2454833984398</c:v>
                </c:pt>
                <c:pt idx="747">
                  <c:v>3842.38256835937</c:v>
                </c:pt>
                <c:pt idx="748">
                  <c:v>3827.0040283203102</c:v>
                </c:pt>
                <c:pt idx="749">
                  <c:v>3812.3551025390602</c:v>
                </c:pt>
                <c:pt idx="750">
                  <c:v>3797.7689208984398</c:v>
                </c:pt>
                <c:pt idx="751">
                  <c:v>3782.27709960937</c:v>
                </c:pt>
                <c:pt idx="752">
                  <c:v>3766.83569335937</c:v>
                </c:pt>
                <c:pt idx="753">
                  <c:v>3751.5201416015602</c:v>
                </c:pt>
                <c:pt idx="754">
                  <c:v>3735.953125</c:v>
                </c:pt>
                <c:pt idx="755">
                  <c:v>3721.455078125</c:v>
                </c:pt>
                <c:pt idx="756">
                  <c:v>3707.3089599609398</c:v>
                </c:pt>
                <c:pt idx="757">
                  <c:v>3691.4400634765602</c:v>
                </c:pt>
                <c:pt idx="758">
                  <c:v>3676.19995117188</c:v>
                </c:pt>
                <c:pt idx="759">
                  <c:v>3662.2423095703102</c:v>
                </c:pt>
                <c:pt idx="760">
                  <c:v>3647.6309814453102</c:v>
                </c:pt>
                <c:pt idx="761">
                  <c:v>3632.56689453125</c:v>
                </c:pt>
                <c:pt idx="762">
                  <c:v>3617.30151367188</c:v>
                </c:pt>
                <c:pt idx="763">
                  <c:v>3601.7093505859398</c:v>
                </c:pt>
                <c:pt idx="764">
                  <c:v>3586.49438476562</c:v>
                </c:pt>
                <c:pt idx="765">
                  <c:v>3572.15966796875</c:v>
                </c:pt>
                <c:pt idx="766">
                  <c:v>3557.23388671875</c:v>
                </c:pt>
                <c:pt idx="767">
                  <c:v>3541.1639404296898</c:v>
                </c:pt>
                <c:pt idx="768">
                  <c:v>3526.47705078125</c:v>
                </c:pt>
                <c:pt idx="769">
                  <c:v>3511.92846679687</c:v>
                </c:pt>
                <c:pt idx="770">
                  <c:v>3496.7763671875</c:v>
                </c:pt>
                <c:pt idx="771">
                  <c:v>3482.1650390625</c:v>
                </c:pt>
                <c:pt idx="772">
                  <c:v>3467.56640625</c:v>
                </c:pt>
                <c:pt idx="773">
                  <c:v>3452.4896240234398</c:v>
                </c:pt>
                <c:pt idx="774">
                  <c:v>3437.2115478515602</c:v>
                </c:pt>
                <c:pt idx="775">
                  <c:v>3422.2857666015602</c:v>
                </c:pt>
                <c:pt idx="776">
                  <c:v>3406.97021484375</c:v>
                </c:pt>
                <c:pt idx="777">
                  <c:v>3392.0068359375</c:v>
                </c:pt>
                <c:pt idx="778">
                  <c:v>3377.3955078125</c:v>
                </c:pt>
                <c:pt idx="779">
                  <c:v>3362.7086181640602</c:v>
                </c:pt>
                <c:pt idx="780">
                  <c:v>3347.8331298828102</c:v>
                </c:pt>
                <c:pt idx="781">
                  <c:v>3332.8443603515602</c:v>
                </c:pt>
                <c:pt idx="782">
                  <c:v>3317.55395507812</c:v>
                </c:pt>
                <c:pt idx="783">
                  <c:v>3301.9493408203102</c:v>
                </c:pt>
                <c:pt idx="784">
                  <c:v>3287.32543945313</c:v>
                </c:pt>
                <c:pt idx="785">
                  <c:v>3272.77685546875</c:v>
                </c:pt>
                <c:pt idx="786">
                  <c:v>3257.83837890625</c:v>
                </c:pt>
                <c:pt idx="787">
                  <c:v>3242.6988525390602</c:v>
                </c:pt>
                <c:pt idx="788">
                  <c:v>3227.3582763671898</c:v>
                </c:pt>
                <c:pt idx="789">
                  <c:v>3212.48291015625</c:v>
                </c:pt>
                <c:pt idx="790">
                  <c:v>3197.80859375</c:v>
                </c:pt>
                <c:pt idx="791">
                  <c:v>3182.99584960937</c:v>
                </c:pt>
                <c:pt idx="792">
                  <c:v>3168.1077880859398</c:v>
                </c:pt>
                <c:pt idx="793">
                  <c:v>3153.232421875</c:v>
                </c:pt>
                <c:pt idx="794">
                  <c:v>3137.5772705078102</c:v>
                </c:pt>
                <c:pt idx="795">
                  <c:v>3122.41259765625</c:v>
                </c:pt>
                <c:pt idx="796">
                  <c:v>3107.92700195313</c:v>
                </c:pt>
                <c:pt idx="797">
                  <c:v>3092.9132080078102</c:v>
                </c:pt>
                <c:pt idx="798">
                  <c:v>3078.05029296875</c:v>
                </c:pt>
                <c:pt idx="799">
                  <c:v>3062.59643554687</c:v>
                </c:pt>
                <c:pt idx="800">
                  <c:v>3046.28759765625</c:v>
                </c:pt>
                <c:pt idx="801">
                  <c:v>3030.5697021484398</c:v>
                </c:pt>
                <c:pt idx="802">
                  <c:v>3016.46118164063</c:v>
                </c:pt>
                <c:pt idx="803">
                  <c:v>3002.05078125</c:v>
                </c:pt>
                <c:pt idx="804">
                  <c:v>2986.77294921875</c:v>
                </c:pt>
                <c:pt idx="805">
                  <c:v>2972.4130859375</c:v>
                </c:pt>
                <c:pt idx="806">
                  <c:v>2958.02807617188</c:v>
                </c:pt>
                <c:pt idx="807">
                  <c:v>2943.15258789063</c:v>
                </c:pt>
                <c:pt idx="808">
                  <c:v>2928.12622070313</c:v>
                </c:pt>
                <c:pt idx="809">
                  <c:v>2913.31372070313</c:v>
                </c:pt>
                <c:pt idx="810">
                  <c:v>2897.24365234375</c:v>
                </c:pt>
                <c:pt idx="811">
                  <c:v>2881.92797851562</c:v>
                </c:pt>
                <c:pt idx="812">
                  <c:v>2868.0081787109398</c:v>
                </c:pt>
                <c:pt idx="813">
                  <c:v>2852.99438476562</c:v>
                </c:pt>
                <c:pt idx="814">
                  <c:v>2837.9681396484398</c:v>
                </c:pt>
                <c:pt idx="815">
                  <c:v>2822.50170898438</c:v>
                </c:pt>
                <c:pt idx="816">
                  <c:v>2807.08544921875</c:v>
                </c:pt>
                <c:pt idx="817">
                  <c:v>2792.0843505859398</c:v>
                </c:pt>
                <c:pt idx="818">
                  <c:v>2777.8250732421898</c:v>
                </c:pt>
                <c:pt idx="819">
                  <c:v>2763.46508789062</c:v>
                </c:pt>
                <c:pt idx="820">
                  <c:v>2748.1619873046898</c:v>
                </c:pt>
                <c:pt idx="821">
                  <c:v>2733.34936523438</c:v>
                </c:pt>
                <c:pt idx="822">
                  <c:v>2718.5997314453102</c:v>
                </c:pt>
                <c:pt idx="823">
                  <c:v>2703.5860595703102</c:v>
                </c:pt>
                <c:pt idx="824">
                  <c:v>2688.34594726562</c:v>
                </c:pt>
                <c:pt idx="825">
                  <c:v>2672.728515625</c:v>
                </c:pt>
                <c:pt idx="826">
                  <c:v>2657.41284179687</c:v>
                </c:pt>
                <c:pt idx="827">
                  <c:v>2642.93969726562</c:v>
                </c:pt>
                <c:pt idx="828">
                  <c:v>2628.2152099609398</c:v>
                </c:pt>
                <c:pt idx="829">
                  <c:v>2612.9500732421898</c:v>
                </c:pt>
                <c:pt idx="830">
                  <c:v>2598.3134765625</c:v>
                </c:pt>
                <c:pt idx="831">
                  <c:v>2582.99780273438</c:v>
                </c:pt>
                <c:pt idx="832">
                  <c:v>2566.71411132813</c:v>
                </c:pt>
                <c:pt idx="833">
                  <c:v>2552.3291015625</c:v>
                </c:pt>
                <c:pt idx="834">
                  <c:v>2538.4344482421898</c:v>
                </c:pt>
                <c:pt idx="835">
                  <c:v>2523.16918945313</c:v>
                </c:pt>
                <c:pt idx="836">
                  <c:v>2508.2811279296898</c:v>
                </c:pt>
                <c:pt idx="837">
                  <c:v>2493.39306640625</c:v>
                </c:pt>
                <c:pt idx="838">
                  <c:v>2478.404296875</c:v>
                </c:pt>
                <c:pt idx="839">
                  <c:v>2463.5791015625</c:v>
                </c:pt>
                <c:pt idx="840">
                  <c:v>2448.1630859375</c:v>
                </c:pt>
                <c:pt idx="841">
                  <c:v>2432.5709228515602</c:v>
                </c:pt>
                <c:pt idx="842">
                  <c:v>2417.56958007813</c:v>
                </c:pt>
                <c:pt idx="843">
                  <c:v>2402.7569580078102</c:v>
                </c:pt>
                <c:pt idx="844">
                  <c:v>2387.32836914062</c:v>
                </c:pt>
                <c:pt idx="845">
                  <c:v>2372.7294921875</c:v>
                </c:pt>
                <c:pt idx="846">
                  <c:v>2358.45751953125</c:v>
                </c:pt>
                <c:pt idx="847">
                  <c:v>2343.1923828125</c:v>
                </c:pt>
                <c:pt idx="848">
                  <c:v>2328.49291992187</c:v>
                </c:pt>
                <c:pt idx="849">
                  <c:v>2313.4539794921898</c:v>
                </c:pt>
                <c:pt idx="850">
                  <c:v>2298.4403076171898</c:v>
                </c:pt>
                <c:pt idx="851">
                  <c:v>2283.7659912109398</c:v>
                </c:pt>
                <c:pt idx="852">
                  <c:v>2268.45043945313</c:v>
                </c:pt>
                <c:pt idx="853">
                  <c:v>2254.2037353515602</c:v>
                </c:pt>
                <c:pt idx="854">
                  <c:v>2239.2904052734398</c:v>
                </c:pt>
                <c:pt idx="855">
                  <c:v>2223.4466552734398</c:v>
                </c:pt>
                <c:pt idx="856">
                  <c:v>2208.62158203125</c:v>
                </c:pt>
                <c:pt idx="857">
                  <c:v>2193.8341064453102</c:v>
                </c:pt>
                <c:pt idx="858">
                  <c:v>2178.41796875</c:v>
                </c:pt>
                <c:pt idx="859">
                  <c:v>2163.12768554687</c:v>
                </c:pt>
                <c:pt idx="860">
                  <c:v>2148.72998046875</c:v>
                </c:pt>
                <c:pt idx="861">
                  <c:v>2133.7412109375</c:v>
                </c:pt>
                <c:pt idx="862">
                  <c:v>2118.3250732421898</c:v>
                </c:pt>
                <c:pt idx="863">
                  <c:v>2103.6634521484398</c:v>
                </c:pt>
                <c:pt idx="864">
                  <c:v>2088.69995117187</c:v>
                </c:pt>
                <c:pt idx="865">
                  <c:v>2073.37182617187</c:v>
                </c:pt>
                <c:pt idx="866">
                  <c:v>2058.7730712890602</c:v>
                </c:pt>
                <c:pt idx="867">
                  <c:v>2043.3065795898401</c:v>
                </c:pt>
                <c:pt idx="868">
                  <c:v>2027.6891479492199</c:v>
                </c:pt>
                <c:pt idx="869">
                  <c:v>2013.37951660156</c:v>
                </c:pt>
                <c:pt idx="870">
                  <c:v>1998.79333496094</c:v>
                </c:pt>
                <c:pt idx="871">
                  <c:v>1983.5658569335901</c:v>
                </c:pt>
                <c:pt idx="872">
                  <c:v>1968.43884277344</c:v>
                </c:pt>
                <c:pt idx="873">
                  <c:v>1952.51965332031</c:v>
                </c:pt>
                <c:pt idx="874">
                  <c:v>1936.4873657226599</c:v>
                </c:pt>
                <c:pt idx="875">
                  <c:v>1922.08972167969</c:v>
                </c:pt>
                <c:pt idx="876">
                  <c:v>1907.9812622070301</c:v>
                </c:pt>
                <c:pt idx="877">
                  <c:v>1893.13098144531</c:v>
                </c:pt>
                <c:pt idx="878">
                  <c:v>1878.6076049804699</c:v>
                </c:pt>
                <c:pt idx="879">
                  <c:v>1864.22253417969</c:v>
                </c:pt>
                <c:pt idx="880">
                  <c:v>1848.64294433594</c:v>
                </c:pt>
                <c:pt idx="881">
                  <c:v>1833.3650512695301</c:v>
                </c:pt>
                <c:pt idx="882">
                  <c:v>1818.9548950195301</c:v>
                </c:pt>
                <c:pt idx="883">
                  <c:v>1803.66455078125</c:v>
                </c:pt>
                <c:pt idx="884">
                  <c:v>1788.26086425781</c:v>
                </c:pt>
                <c:pt idx="885">
                  <c:v>1773.4482421875</c:v>
                </c:pt>
                <c:pt idx="886">
                  <c:v>1709.9981079101599</c:v>
                </c:pt>
                <c:pt idx="887">
                  <c:v>1655.0481567382801</c:v>
                </c:pt>
                <c:pt idx="888">
                  <c:v>1647.74243164062</c:v>
                </c:pt>
                <c:pt idx="889">
                  <c:v>1634.5645141601599</c:v>
                </c:pt>
                <c:pt idx="890">
                  <c:v>1620.3555297851599</c:v>
                </c:pt>
                <c:pt idx="891">
                  <c:v>1606.41052246094</c:v>
                </c:pt>
                <c:pt idx="892">
                  <c:v>1592.59130859375</c:v>
                </c:pt>
                <c:pt idx="893">
                  <c:v>1577.4644165039099</c:v>
                </c:pt>
                <c:pt idx="894">
                  <c:v>1563.23022460938</c:v>
                </c:pt>
                <c:pt idx="895">
                  <c:v>1548.8451538085901</c:v>
                </c:pt>
                <c:pt idx="896">
                  <c:v>1533.07690429687</c:v>
                </c:pt>
                <c:pt idx="897">
                  <c:v>1518.5409545898401</c:v>
                </c:pt>
                <c:pt idx="898">
                  <c:v>1504.45764160156</c:v>
                </c:pt>
                <c:pt idx="899">
                  <c:v>1489.16723632813</c:v>
                </c:pt>
                <c:pt idx="900">
                  <c:v>1473.98999023438</c:v>
                </c:pt>
                <c:pt idx="901">
                  <c:v>1458.96362304687</c:v>
                </c:pt>
                <c:pt idx="902">
                  <c:v>1443.82409667969</c:v>
                </c:pt>
                <c:pt idx="903">
                  <c:v>1428.8479614257801</c:v>
                </c:pt>
                <c:pt idx="904">
                  <c:v>1414.3372192382801</c:v>
                </c:pt>
                <c:pt idx="905">
                  <c:v>1399.44921875</c:v>
                </c:pt>
                <c:pt idx="906">
                  <c:v>1383.9450073242199</c:v>
                </c:pt>
                <c:pt idx="907">
                  <c:v>1369.0947265625</c:v>
                </c:pt>
                <c:pt idx="908">
                  <c:v>1354.5084838867199</c:v>
                </c:pt>
                <c:pt idx="909">
                  <c:v>1339.5198364257801</c:v>
                </c:pt>
                <c:pt idx="910">
                  <c:v>1324.3048706054699</c:v>
                </c:pt>
                <c:pt idx="911">
                  <c:v>1309.1653442382801</c:v>
                </c:pt>
                <c:pt idx="912">
                  <c:v>1294.44079589844</c:v>
                </c:pt>
                <c:pt idx="913">
                  <c:v>1278.9617309570301</c:v>
                </c:pt>
                <c:pt idx="914">
                  <c:v>1264.1113891601599</c:v>
                </c:pt>
                <c:pt idx="915">
                  <c:v>1248.4060668945301</c:v>
                </c:pt>
                <c:pt idx="916">
                  <c:v>1231.61926269531</c:v>
                </c:pt>
                <c:pt idx="917">
                  <c:v>1217.6365356445301</c:v>
                </c:pt>
                <c:pt idx="918">
                  <c:v>1203.8173828125</c:v>
                </c:pt>
                <c:pt idx="919">
                  <c:v>1188.6904907226599</c:v>
                </c:pt>
                <c:pt idx="920">
                  <c:v>1174.33056640625</c:v>
                </c:pt>
                <c:pt idx="921">
                  <c:v>1159.46765136719</c:v>
                </c:pt>
                <c:pt idx="922">
                  <c:v>1144.1520385742199</c:v>
                </c:pt>
                <c:pt idx="923">
                  <c:v>1129.6160278320301</c:v>
                </c:pt>
                <c:pt idx="924">
                  <c:v>1114.87890625</c:v>
                </c:pt>
                <c:pt idx="925">
                  <c:v>1099.41247558594</c:v>
                </c:pt>
                <c:pt idx="926">
                  <c:v>1084.44897460938</c:v>
                </c:pt>
                <c:pt idx="927">
                  <c:v>1069.00769042969</c:v>
                </c:pt>
                <c:pt idx="928">
                  <c:v>1053.0885620117199</c:v>
                </c:pt>
                <c:pt idx="929">
                  <c:v>1038.69091796875</c:v>
                </c:pt>
                <c:pt idx="930">
                  <c:v>1024.2806701660199</c:v>
                </c:pt>
                <c:pt idx="931">
                  <c:v>1009.2668762207001</c:v>
                </c:pt>
                <c:pt idx="932">
                  <c:v>994.60519409179699</c:v>
                </c:pt>
                <c:pt idx="933">
                  <c:v>979.32733154296898</c:v>
                </c:pt>
                <c:pt idx="934">
                  <c:v>963.86090087890602</c:v>
                </c:pt>
                <c:pt idx="935">
                  <c:v>948.55795288085903</c:v>
                </c:pt>
                <c:pt idx="936">
                  <c:v>933.98428344726597</c:v>
                </c:pt>
                <c:pt idx="937">
                  <c:v>919.57403564453102</c:v>
                </c:pt>
                <c:pt idx="938">
                  <c:v>904.59793090820301</c:v>
                </c:pt>
                <c:pt idx="939">
                  <c:v>889.58416748046898</c:v>
                </c:pt>
                <c:pt idx="940">
                  <c:v>874.40692138671898</c:v>
                </c:pt>
                <c:pt idx="941">
                  <c:v>859.26739501953102</c:v>
                </c:pt>
                <c:pt idx="942">
                  <c:v>844.31652832031205</c:v>
                </c:pt>
                <c:pt idx="943">
                  <c:v>829.79315185546898</c:v>
                </c:pt>
                <c:pt idx="944">
                  <c:v>814.45242309570301</c:v>
                </c:pt>
                <c:pt idx="945">
                  <c:v>798.9482421875</c:v>
                </c:pt>
                <c:pt idx="946">
                  <c:v>784.248779296875</c:v>
                </c:pt>
                <c:pt idx="947">
                  <c:v>769.121826171875</c:v>
                </c:pt>
                <c:pt idx="948">
                  <c:v>753.95718383789097</c:v>
                </c:pt>
                <c:pt idx="949">
                  <c:v>739.42123413085903</c:v>
                </c:pt>
                <c:pt idx="950">
                  <c:v>724.14340209960903</c:v>
                </c:pt>
                <c:pt idx="951">
                  <c:v>708.82785034179699</c:v>
                </c:pt>
                <c:pt idx="952">
                  <c:v>694.304443359375</c:v>
                </c:pt>
                <c:pt idx="953">
                  <c:v>679.91934204101597</c:v>
                </c:pt>
                <c:pt idx="954">
                  <c:v>665.04388427734398</c:v>
                </c:pt>
                <c:pt idx="955">
                  <c:v>650.03012084960903</c:v>
                </c:pt>
                <c:pt idx="956">
                  <c:v>635.05404663085903</c:v>
                </c:pt>
                <c:pt idx="957">
                  <c:v>619.44927978515602</c:v>
                </c:pt>
                <c:pt idx="958">
                  <c:v>604.42294311523403</c:v>
                </c:pt>
                <c:pt idx="959">
                  <c:v>590.03787231445301</c:v>
                </c:pt>
                <c:pt idx="960">
                  <c:v>575.03668212890602</c:v>
                </c:pt>
                <c:pt idx="961">
                  <c:v>559.11755371093705</c:v>
                </c:pt>
                <c:pt idx="962">
                  <c:v>544.11633300781205</c:v>
                </c:pt>
                <c:pt idx="963">
                  <c:v>529.71868896484398</c:v>
                </c:pt>
                <c:pt idx="964">
                  <c:v>514.86837768554699</c:v>
                </c:pt>
                <c:pt idx="965">
                  <c:v>500.15638732910202</c:v>
                </c:pt>
                <c:pt idx="966">
                  <c:v>485.01686096191401</c:v>
                </c:pt>
                <c:pt idx="967">
                  <c:v>469.72642517089798</c:v>
                </c:pt>
                <c:pt idx="968">
                  <c:v>454.85096740722702</c:v>
                </c:pt>
                <c:pt idx="969">
                  <c:v>440.32759094238298</c:v>
                </c:pt>
                <c:pt idx="970">
                  <c:v>425.51498413085898</c:v>
                </c:pt>
                <c:pt idx="971">
                  <c:v>410.51377868652298</c:v>
                </c:pt>
                <c:pt idx="972">
                  <c:v>395.31140136718801</c:v>
                </c:pt>
                <c:pt idx="973">
                  <c:v>380.02098083496099</c:v>
                </c:pt>
                <c:pt idx="974">
                  <c:v>365.05747985839798</c:v>
                </c:pt>
                <c:pt idx="975">
                  <c:v>349.89280700683599</c:v>
                </c:pt>
                <c:pt idx="976">
                  <c:v>334.90417480468699</c:v>
                </c:pt>
                <c:pt idx="977">
                  <c:v>320.16702270507801</c:v>
                </c:pt>
                <c:pt idx="978">
                  <c:v>305.29156494140602</c:v>
                </c:pt>
                <c:pt idx="979">
                  <c:v>289.88798522949202</c:v>
                </c:pt>
                <c:pt idx="980">
                  <c:v>274.74845886230497</c:v>
                </c:pt>
                <c:pt idx="981">
                  <c:v>260.16220855712902</c:v>
                </c:pt>
                <c:pt idx="982">
                  <c:v>244.98496246337899</c:v>
                </c:pt>
                <c:pt idx="983">
                  <c:v>229.83285522460901</c:v>
                </c:pt>
                <c:pt idx="984">
                  <c:v>214.51728820800801</c:v>
                </c:pt>
                <c:pt idx="985">
                  <c:v>199.71727752685501</c:v>
                </c:pt>
                <c:pt idx="986">
                  <c:v>185.33245086669899</c:v>
                </c:pt>
                <c:pt idx="987">
                  <c:v>169.80335998535199</c:v>
                </c:pt>
                <c:pt idx="988">
                  <c:v>154.66384124755899</c:v>
                </c:pt>
                <c:pt idx="989">
                  <c:v>140.15303039550801</c:v>
                </c:pt>
                <c:pt idx="990">
                  <c:v>125.000926971436</c:v>
                </c:pt>
                <c:pt idx="991">
                  <c:v>110.188335418701</c:v>
                </c:pt>
                <c:pt idx="992">
                  <c:v>95.401004791259794</c:v>
                </c:pt>
                <c:pt idx="993">
                  <c:v>80.098129272460895</c:v>
                </c:pt>
                <c:pt idx="994">
                  <c:v>65.059202194213896</c:v>
                </c:pt>
                <c:pt idx="995">
                  <c:v>50.0580539703369</c:v>
                </c:pt>
                <c:pt idx="996">
                  <c:v>34.893437385559103</c:v>
                </c:pt>
                <c:pt idx="997">
                  <c:v>20.156322479248001</c:v>
                </c:pt>
                <c:pt idx="998">
                  <c:v>5.1677157878875697</c:v>
                </c:pt>
                <c:pt idx="999">
                  <c:v>-10.122672319412199</c:v>
                </c:pt>
                <c:pt idx="1000">
                  <c:v>-24.809487342834501</c:v>
                </c:pt>
                <c:pt idx="1001">
                  <c:v>-39.634654998779297</c:v>
                </c:pt>
                <c:pt idx="1002">
                  <c:v>-54.925073623657198</c:v>
                </c:pt>
                <c:pt idx="1003">
                  <c:v>-69.951427459716797</c:v>
                </c:pt>
                <c:pt idx="1004">
                  <c:v>-84.801742553710895</c:v>
                </c:pt>
                <c:pt idx="1005">
                  <c:v>-99.639488220214801</c:v>
                </c:pt>
                <c:pt idx="1006">
                  <c:v>-115.533473968506</c:v>
                </c:pt>
                <c:pt idx="1007">
                  <c:v>-131.25141906738301</c:v>
                </c:pt>
                <c:pt idx="1008">
                  <c:v>-145.24668121337899</c:v>
                </c:pt>
                <c:pt idx="1009">
                  <c:v>-159.54372406005899</c:v>
                </c:pt>
                <c:pt idx="1010">
                  <c:v>-175.08562469482399</c:v>
                </c:pt>
                <c:pt idx="1011">
                  <c:v>-190.91674041748001</c:v>
                </c:pt>
                <c:pt idx="1012">
                  <c:v>-205.33953094482399</c:v>
                </c:pt>
                <c:pt idx="1013">
                  <c:v>-219.28450012207</c:v>
                </c:pt>
                <c:pt idx="1014">
                  <c:v>-234.14739227294899</c:v>
                </c:pt>
                <c:pt idx="1015">
                  <c:v>-249.80246734619101</c:v>
                </c:pt>
                <c:pt idx="1016">
                  <c:v>-264.77853393554699</c:v>
                </c:pt>
                <c:pt idx="1017">
                  <c:v>-279.76716613769503</c:v>
                </c:pt>
                <c:pt idx="1018">
                  <c:v>-295.35935974121099</c:v>
                </c:pt>
                <c:pt idx="1019">
                  <c:v>-310.18450927734398</c:v>
                </c:pt>
                <c:pt idx="1020">
                  <c:v>-324.60729980468699</c:v>
                </c:pt>
                <c:pt idx="1021">
                  <c:v>-339.33187866210898</c:v>
                </c:pt>
                <c:pt idx="1022">
                  <c:v>-355.25051879882801</c:v>
                </c:pt>
                <c:pt idx="1023">
                  <c:v>-370.67878723144503</c:v>
                </c:pt>
                <c:pt idx="1024">
                  <c:v>-385.81832885742199</c:v>
                </c:pt>
                <c:pt idx="1025">
                  <c:v>-400.51774597167997</c:v>
                </c:pt>
                <c:pt idx="1026">
                  <c:v>-414.55073547363298</c:v>
                </c:pt>
                <c:pt idx="1027">
                  <c:v>-429.90402221679699</c:v>
                </c:pt>
                <c:pt idx="1028">
                  <c:v>-445.24473571777298</c:v>
                </c:pt>
                <c:pt idx="1029">
                  <c:v>-459.76811218261702</c:v>
                </c:pt>
                <c:pt idx="1030">
                  <c:v>-474.48010253906301</c:v>
                </c:pt>
                <c:pt idx="1031">
                  <c:v>-489.61962890625</c:v>
                </c:pt>
                <c:pt idx="1032">
                  <c:v>-504.45736694335898</c:v>
                </c:pt>
                <c:pt idx="1033">
                  <c:v>-519.11907958984398</c:v>
                </c:pt>
                <c:pt idx="1034">
                  <c:v>-534.24603271484398</c:v>
                </c:pt>
                <c:pt idx="1035">
                  <c:v>-549.42327880859398</c:v>
                </c:pt>
                <c:pt idx="1036">
                  <c:v>-564.43707275390602</c:v>
                </c:pt>
                <c:pt idx="1037">
                  <c:v>-579.29995727539097</c:v>
                </c:pt>
                <c:pt idx="1038">
                  <c:v>-594.30114746093705</c:v>
                </c:pt>
                <c:pt idx="1039">
                  <c:v>-609.340087890625</c:v>
                </c:pt>
                <c:pt idx="1040">
                  <c:v>-670.53948974609398</c:v>
                </c:pt>
                <c:pt idx="1041">
                  <c:v>-721.44049072265602</c:v>
                </c:pt>
                <c:pt idx="1042">
                  <c:v>-729.85272216796898</c:v>
                </c:pt>
                <c:pt idx="1043">
                  <c:v>-744.94100952148403</c:v>
                </c:pt>
                <c:pt idx="1044">
                  <c:v>-759.90359497070301</c:v>
                </c:pt>
                <c:pt idx="1045">
                  <c:v>-774.31381225585903</c:v>
                </c:pt>
                <c:pt idx="1046">
                  <c:v>-789.45333862304699</c:v>
                </c:pt>
                <c:pt idx="1047">
                  <c:v>-804.47967529296898</c:v>
                </c:pt>
                <c:pt idx="1048">
                  <c:v>-819.17904663085903</c:v>
                </c:pt>
                <c:pt idx="1049">
                  <c:v>-834.74609375</c:v>
                </c:pt>
                <c:pt idx="1050">
                  <c:v>-850.04910278320301</c:v>
                </c:pt>
                <c:pt idx="1051">
                  <c:v>-864.30847167968795</c:v>
                </c:pt>
                <c:pt idx="1052">
                  <c:v>-879.17135620117199</c:v>
                </c:pt>
                <c:pt idx="1053">
                  <c:v>-894.49948120117199</c:v>
                </c:pt>
                <c:pt idx="1054">
                  <c:v>-909.37496948242199</c:v>
                </c:pt>
                <c:pt idx="1055">
                  <c:v>-923.92346191406205</c:v>
                </c:pt>
                <c:pt idx="1056">
                  <c:v>-939.20132446289097</c:v>
                </c:pt>
                <c:pt idx="1057">
                  <c:v>-954.47918701171898</c:v>
                </c:pt>
                <c:pt idx="1058">
                  <c:v>-969.02770996093705</c:v>
                </c:pt>
                <c:pt idx="1059">
                  <c:v>-984.36843872070301</c:v>
                </c:pt>
                <c:pt idx="1060">
                  <c:v>-999.394775390625</c:v>
                </c:pt>
                <c:pt idx="1061">
                  <c:v>-1013.7420959472699</c:v>
                </c:pt>
                <c:pt idx="1062">
                  <c:v>-1029.3342590331999</c:v>
                </c:pt>
                <c:pt idx="1063">
                  <c:v>-1044.6875610351599</c:v>
                </c:pt>
                <c:pt idx="1064">
                  <c:v>-1059.2109985351599</c:v>
                </c:pt>
                <c:pt idx="1065">
                  <c:v>-1074.06127929688</c:v>
                </c:pt>
                <c:pt idx="1066">
                  <c:v>-1089.22595214844</c:v>
                </c:pt>
                <c:pt idx="1067">
                  <c:v>-1104.02600097656</c:v>
                </c:pt>
                <c:pt idx="1068">
                  <c:v>-1118.3984375</c:v>
                </c:pt>
                <c:pt idx="1069">
                  <c:v>-1133.56311035156</c:v>
                </c:pt>
                <c:pt idx="1070">
                  <c:v>-1149.2307739257801</c:v>
                </c:pt>
                <c:pt idx="1071">
                  <c:v>-1164.5840454101599</c:v>
                </c:pt>
                <c:pt idx="1072">
                  <c:v>-1179.1452026367199</c:v>
                </c:pt>
                <c:pt idx="1073">
                  <c:v>-1193.8320922851599</c:v>
                </c:pt>
                <c:pt idx="1074">
                  <c:v>-1209.0847778320301</c:v>
                </c:pt>
                <c:pt idx="1075">
                  <c:v>-1223.96020507812</c:v>
                </c:pt>
                <c:pt idx="1076">
                  <c:v>-1239.30090332031</c:v>
                </c:pt>
                <c:pt idx="1077">
                  <c:v>-1254.28955078125</c:v>
                </c:pt>
                <c:pt idx="1078">
                  <c:v>-1269.1398315429699</c:v>
                </c:pt>
                <c:pt idx="1079">
                  <c:v>-1285.7756958007801</c:v>
                </c:pt>
                <c:pt idx="1080">
                  <c:v>-1300.6889038085901</c:v>
                </c:pt>
                <c:pt idx="1081">
                  <c:v>-1314.2189331054699</c:v>
                </c:pt>
                <c:pt idx="1082">
                  <c:v>-1329.01892089844</c:v>
                </c:pt>
                <c:pt idx="1083">
                  <c:v>-1343.86926269531</c:v>
                </c:pt>
                <c:pt idx="1084">
                  <c:v>-1358.69445800781</c:v>
                </c:pt>
                <c:pt idx="1085">
                  <c:v>-1373.8087768554699</c:v>
                </c:pt>
                <c:pt idx="1086">
                  <c:v>-1389.27526855469</c:v>
                </c:pt>
                <c:pt idx="1087">
                  <c:v>-1404.11303710938</c:v>
                </c:pt>
                <c:pt idx="1088">
                  <c:v>-1418.67407226562</c:v>
                </c:pt>
                <c:pt idx="1089">
                  <c:v>-1433.5243530273401</c:v>
                </c:pt>
                <c:pt idx="1090">
                  <c:v>-1448.96569824219</c:v>
                </c:pt>
                <c:pt idx="1091">
                  <c:v>-1464.20581054687</c:v>
                </c:pt>
                <c:pt idx="1092">
                  <c:v>-1478.56567382813</c:v>
                </c:pt>
                <c:pt idx="1093">
                  <c:v>-1493.59020996094</c:v>
                </c:pt>
                <c:pt idx="1094">
                  <c:v>-1508.9165649414099</c:v>
                </c:pt>
                <c:pt idx="1095">
                  <c:v>-1523.72912597656</c:v>
                </c:pt>
                <c:pt idx="1096">
                  <c:v>-1538.9440307617199</c:v>
                </c:pt>
                <c:pt idx="1097">
                  <c:v>-1554.2721557617199</c:v>
                </c:pt>
                <c:pt idx="1098">
                  <c:v>-1568.7955932617199</c:v>
                </c:pt>
                <c:pt idx="1099">
                  <c:v>-1583.6082153320301</c:v>
                </c:pt>
                <c:pt idx="1100">
                  <c:v>-1598.89868164062</c:v>
                </c:pt>
                <c:pt idx="1101">
                  <c:v>-1614.2017211914099</c:v>
                </c:pt>
                <c:pt idx="1102">
                  <c:v>-1628.7753295898401</c:v>
                </c:pt>
                <c:pt idx="1103">
                  <c:v>-1643.52502441406</c:v>
                </c:pt>
                <c:pt idx="1104">
                  <c:v>-1659.00402832031</c:v>
                </c:pt>
                <c:pt idx="1105">
                  <c:v>-1674.7597045898401</c:v>
                </c:pt>
                <c:pt idx="1106">
                  <c:v>-1691.39562988281</c:v>
                </c:pt>
                <c:pt idx="1107">
                  <c:v>-1706.2962036132801</c:v>
                </c:pt>
                <c:pt idx="1108">
                  <c:v>-1719.5117797851599</c:v>
                </c:pt>
                <c:pt idx="1109">
                  <c:v>-1734.3118286132801</c:v>
                </c:pt>
                <c:pt idx="1110">
                  <c:v>-1749.3507690429699</c:v>
                </c:pt>
                <c:pt idx="1111">
                  <c:v>-1763.5848999023401</c:v>
                </c:pt>
                <c:pt idx="1112">
                  <c:v>-1778.72448730469</c:v>
                </c:pt>
                <c:pt idx="1113">
                  <c:v>-1794.0023803710901</c:v>
                </c:pt>
                <c:pt idx="1114">
                  <c:v>-1808.8778686523401</c:v>
                </c:pt>
                <c:pt idx="1115">
                  <c:v>-1823.77844238281</c:v>
                </c:pt>
                <c:pt idx="1116">
                  <c:v>-1838.72937011719</c:v>
                </c:pt>
                <c:pt idx="1117">
                  <c:v>-1853.7305297851599</c:v>
                </c:pt>
                <c:pt idx="1118">
                  <c:v>-1869.17175292969</c:v>
                </c:pt>
                <c:pt idx="1119">
                  <c:v>-1884.17297363281</c:v>
                </c:pt>
                <c:pt idx="1120">
                  <c:v>-1898.75927734375</c:v>
                </c:pt>
                <c:pt idx="1121">
                  <c:v>-1913.67248535156</c:v>
                </c:pt>
                <c:pt idx="1122">
                  <c:v>-1929.00061035156</c:v>
                </c:pt>
                <c:pt idx="1123">
                  <c:v>-1943.9892578125</c:v>
                </c:pt>
                <c:pt idx="1124">
                  <c:v>-1958.6509399414099</c:v>
                </c:pt>
                <c:pt idx="1125">
                  <c:v>-1973.8659057617199</c:v>
                </c:pt>
                <c:pt idx="1126">
                  <c:v>-1988.9174194335901</c:v>
                </c:pt>
                <c:pt idx="1127">
                  <c:v>-2003.9815063476599</c:v>
                </c:pt>
                <c:pt idx="1128">
                  <c:v>-2018.66833496094</c:v>
                </c:pt>
                <c:pt idx="1129">
                  <c:v>-2033.8330688476599</c:v>
                </c:pt>
                <c:pt idx="1130">
                  <c:v>-2049.4630126953102</c:v>
                </c:pt>
                <c:pt idx="1131">
                  <c:v>-2063.9989013671898</c:v>
                </c:pt>
                <c:pt idx="1132">
                  <c:v>-2078.25830078125</c:v>
                </c:pt>
                <c:pt idx="1133">
                  <c:v>-2093.61157226562</c:v>
                </c:pt>
                <c:pt idx="1134">
                  <c:v>-2109.0654296875</c:v>
                </c:pt>
                <c:pt idx="1135">
                  <c:v>-2124.1923828125</c:v>
                </c:pt>
                <c:pt idx="1136">
                  <c:v>-2138.9295654296898</c:v>
                </c:pt>
                <c:pt idx="1137">
                  <c:v>-2153.49072265625</c:v>
                </c:pt>
                <c:pt idx="1138">
                  <c:v>-2168.8314208984398</c:v>
                </c:pt>
                <c:pt idx="1139">
                  <c:v>-2184.2852783203102</c:v>
                </c:pt>
                <c:pt idx="1140">
                  <c:v>-2198.78344726562</c:v>
                </c:pt>
                <c:pt idx="1141">
                  <c:v>-2213.36962890625</c:v>
                </c:pt>
                <c:pt idx="1142">
                  <c:v>-2228.82348632813</c:v>
                </c:pt>
                <c:pt idx="1143">
                  <c:v>-2243.9505615234398</c:v>
                </c:pt>
                <c:pt idx="1144">
                  <c:v>-2258.6248779296898</c:v>
                </c:pt>
                <c:pt idx="1145">
                  <c:v>-2273.4625244140602</c:v>
                </c:pt>
                <c:pt idx="1146">
                  <c:v>-2288.8409423828102</c:v>
                </c:pt>
                <c:pt idx="1147">
                  <c:v>-2303.72900390625</c:v>
                </c:pt>
                <c:pt idx="1148">
                  <c:v>-2318.52905273438</c:v>
                </c:pt>
                <c:pt idx="1149">
                  <c:v>-2333.8446044921898</c:v>
                </c:pt>
                <c:pt idx="1150">
                  <c:v>-2348.5313720703102</c:v>
                </c:pt>
                <c:pt idx="1151">
                  <c:v>-2363.39428710938</c:v>
                </c:pt>
                <c:pt idx="1152">
                  <c:v>-2378.2572021484398</c:v>
                </c:pt>
                <c:pt idx="1153">
                  <c:v>-2393.5601806640602</c:v>
                </c:pt>
                <c:pt idx="1154">
                  <c:v>-2408.77514648438</c:v>
                </c:pt>
                <c:pt idx="1155">
                  <c:v>-2423.4368896484398</c:v>
                </c:pt>
                <c:pt idx="1156">
                  <c:v>-2438.27465820313</c:v>
                </c:pt>
                <c:pt idx="1157">
                  <c:v>-2453.45190429687</c:v>
                </c:pt>
                <c:pt idx="1158">
                  <c:v>-2465.7244873046898</c:v>
                </c:pt>
                <c:pt idx="1159">
                  <c:v>-2530.7716064453102</c:v>
                </c:pt>
                <c:pt idx="1160">
                  <c:v>-2582.0499267578102</c:v>
                </c:pt>
                <c:pt idx="1161">
                  <c:v>-2591.82006835938</c:v>
                </c:pt>
                <c:pt idx="1162">
                  <c:v>-2607.09790039062</c:v>
                </c:pt>
                <c:pt idx="1163">
                  <c:v>-2621.1937255859398</c:v>
                </c:pt>
                <c:pt idx="1164">
                  <c:v>-2635.71704101562</c:v>
                </c:pt>
                <c:pt idx="1165">
                  <c:v>-2649.34765625</c:v>
                </c:pt>
                <c:pt idx="1166">
                  <c:v>-2663.61962890625</c:v>
                </c:pt>
                <c:pt idx="1167">
                  <c:v>-2678.5579833984398</c:v>
                </c:pt>
                <c:pt idx="1168">
                  <c:v>-2694.0244140625</c:v>
                </c:pt>
                <c:pt idx="1169">
                  <c:v>-2708.89990234375</c:v>
                </c:pt>
                <c:pt idx="1170">
                  <c:v>-2723.7125244140602</c:v>
                </c:pt>
                <c:pt idx="1171">
                  <c:v>-2738.77661132813</c:v>
                </c:pt>
                <c:pt idx="1172">
                  <c:v>-2753.3250732421898</c:v>
                </c:pt>
                <c:pt idx="1173">
                  <c:v>-2768.0245361328102</c:v>
                </c:pt>
                <c:pt idx="1174">
                  <c:v>-2783.6796875</c:v>
                </c:pt>
                <c:pt idx="1175">
                  <c:v>-2798.806640625</c:v>
                </c:pt>
                <c:pt idx="1176">
                  <c:v>-2813.04077148438</c:v>
                </c:pt>
                <c:pt idx="1177">
                  <c:v>-2828.34375</c:v>
                </c:pt>
                <c:pt idx="1178">
                  <c:v>-2843.52099609375</c:v>
                </c:pt>
                <c:pt idx="1179">
                  <c:v>-2858.6605224609398</c:v>
                </c:pt>
                <c:pt idx="1180">
                  <c:v>-2873.97607421875</c:v>
                </c:pt>
                <c:pt idx="1181">
                  <c:v>-2888.58740234375</c:v>
                </c:pt>
                <c:pt idx="1182">
                  <c:v>-2903.85278320313</c:v>
                </c:pt>
                <c:pt idx="1183">
                  <c:v>-2919.23120117188</c:v>
                </c:pt>
                <c:pt idx="1184">
                  <c:v>-2933.8299560546898</c:v>
                </c:pt>
                <c:pt idx="1185">
                  <c:v>-2948.71801757812</c:v>
                </c:pt>
                <c:pt idx="1186">
                  <c:v>-2963.3922119140602</c:v>
                </c:pt>
                <c:pt idx="1187">
                  <c:v>-2978.12548828125</c:v>
                </c:pt>
                <c:pt idx="1188">
                  <c:v>-2993.3115234375</c:v>
                </c:pt>
                <c:pt idx="1189">
                  <c:v>-3008.63989257812</c:v>
                </c:pt>
                <c:pt idx="1190">
                  <c:v>-3023.95556640625</c:v>
                </c:pt>
                <c:pt idx="1191">
                  <c:v>-3038.6046142578102</c:v>
                </c:pt>
                <c:pt idx="1192">
                  <c:v>-3053.46752929687</c:v>
                </c:pt>
                <c:pt idx="1193">
                  <c:v>-3068.6573486328102</c:v>
                </c:pt>
                <c:pt idx="1194">
                  <c:v>-3083.54541015625</c:v>
                </c:pt>
                <c:pt idx="1195">
                  <c:v>-3098.5843505859398</c:v>
                </c:pt>
                <c:pt idx="1196">
                  <c:v>-3113.7490234375</c:v>
                </c:pt>
                <c:pt idx="1197">
                  <c:v>-3129.0645751953102</c:v>
                </c:pt>
                <c:pt idx="1198">
                  <c:v>-3144.38012695313</c:v>
                </c:pt>
                <c:pt idx="1199">
                  <c:v>-3159.06689453125</c:v>
                </c:pt>
                <c:pt idx="1200">
                  <c:v>-3173.6531982421898</c:v>
                </c:pt>
                <c:pt idx="1201">
                  <c:v>-3188.7174072265602</c:v>
                </c:pt>
                <c:pt idx="1202">
                  <c:v>-3203.693359375</c:v>
                </c:pt>
                <c:pt idx="1203">
                  <c:v>-3218.216796875</c:v>
                </c:pt>
                <c:pt idx="1204">
                  <c:v>-3233.5574951171898</c:v>
                </c:pt>
                <c:pt idx="1205">
                  <c:v>-3249.03637695313</c:v>
                </c:pt>
                <c:pt idx="1206">
                  <c:v>-3263.7608642578102</c:v>
                </c:pt>
                <c:pt idx="1207">
                  <c:v>-3278.62377929687</c:v>
                </c:pt>
                <c:pt idx="1208">
                  <c:v>-3293.4742431640602</c:v>
                </c:pt>
                <c:pt idx="1209">
                  <c:v>-3308.68920898438</c:v>
                </c:pt>
                <c:pt idx="1210">
                  <c:v>-3324.1053466796898</c:v>
                </c:pt>
                <c:pt idx="1211">
                  <c:v>-3338.66650390625</c:v>
                </c:pt>
                <c:pt idx="1212">
                  <c:v>-3353.240234375</c:v>
                </c:pt>
                <c:pt idx="1213">
                  <c:v>-3368.54321289063</c:v>
                </c:pt>
                <c:pt idx="1214">
                  <c:v>-3383.7833251953102</c:v>
                </c:pt>
                <c:pt idx="1215">
                  <c:v>-3398.6588134765602</c:v>
                </c:pt>
                <c:pt idx="1216">
                  <c:v>-3413.634765625</c:v>
                </c:pt>
                <c:pt idx="1217">
                  <c:v>-3428.5101318359398</c:v>
                </c:pt>
                <c:pt idx="1218">
                  <c:v>-3443.1971435546898</c:v>
                </c:pt>
                <c:pt idx="1219">
                  <c:v>-3458.50024414063</c:v>
                </c:pt>
                <c:pt idx="1220">
                  <c:v>-3474.02954101562</c:v>
                </c:pt>
                <c:pt idx="1221">
                  <c:v>-3488.89233398438</c:v>
                </c:pt>
                <c:pt idx="1222">
                  <c:v>-3503.994140625</c:v>
                </c:pt>
                <c:pt idx="1223">
                  <c:v>-3519.1715087890602</c:v>
                </c:pt>
                <c:pt idx="1224">
                  <c:v>-3533.61938476562</c:v>
                </c:pt>
                <c:pt idx="1225">
                  <c:v>-3548.6204833984398</c:v>
                </c:pt>
                <c:pt idx="1226">
                  <c:v>-3563.81030273438</c:v>
                </c:pt>
                <c:pt idx="1227">
                  <c:v>-3578.66064453125</c:v>
                </c:pt>
                <c:pt idx="1228">
                  <c:v>-3594.1270751953102</c:v>
                </c:pt>
                <c:pt idx="1229">
                  <c:v>-3609.45532226562</c:v>
                </c:pt>
                <c:pt idx="1230">
                  <c:v>-3623.66430664063</c:v>
                </c:pt>
                <c:pt idx="1231">
                  <c:v>-3638.62768554687</c:v>
                </c:pt>
                <c:pt idx="1232">
                  <c:v>-3654.4462890625</c:v>
                </c:pt>
                <c:pt idx="1233">
                  <c:v>-3669.2337646484398</c:v>
                </c:pt>
                <c:pt idx="1234">
                  <c:v>-3683.6187744140602</c:v>
                </c:pt>
                <c:pt idx="1235">
                  <c:v>-3698.4439697265602</c:v>
                </c:pt>
                <c:pt idx="1236">
                  <c:v>-3714.2625732421898</c:v>
                </c:pt>
                <c:pt idx="1237">
                  <c:v>-3729.7918701171898</c:v>
                </c:pt>
                <c:pt idx="1238">
                  <c:v>-3744.3153076171898</c:v>
                </c:pt>
                <c:pt idx="1239">
                  <c:v>-3759.6309814453102</c:v>
                </c:pt>
                <c:pt idx="1240">
                  <c:v>-3774.35546875</c:v>
                </c:pt>
                <c:pt idx="1241">
                  <c:v>-3788.5894775390602</c:v>
                </c:pt>
                <c:pt idx="1242">
                  <c:v>-3803.90502929687</c:v>
                </c:pt>
                <c:pt idx="1243">
                  <c:v>-3818.7930908203102</c:v>
                </c:pt>
                <c:pt idx="1244">
                  <c:v>-3833.70629882812</c:v>
                </c:pt>
                <c:pt idx="1245">
                  <c:v>-3849.9146728515602</c:v>
                </c:pt>
                <c:pt idx="1246">
                  <c:v>-3864.76489257812</c:v>
                </c:pt>
                <c:pt idx="1247">
                  <c:v>-3878.7349853515602</c:v>
                </c:pt>
                <c:pt idx="1248">
                  <c:v>-3893.59790039063</c:v>
                </c:pt>
                <c:pt idx="1249">
                  <c:v>-3908.61181640625</c:v>
                </c:pt>
                <c:pt idx="1250">
                  <c:v>-3923.9149169921898</c:v>
                </c:pt>
                <c:pt idx="1251">
                  <c:v>-3939.05419921875</c:v>
                </c:pt>
                <c:pt idx="1252">
                  <c:v>-3954.3697509765602</c:v>
                </c:pt>
                <c:pt idx="1253">
                  <c:v>-3969.4339599609398</c:v>
                </c:pt>
                <c:pt idx="1254">
                  <c:v>-3984.17114257812</c:v>
                </c:pt>
                <c:pt idx="1255">
                  <c:v>-3998.99633789063</c:v>
                </c:pt>
                <c:pt idx="1256">
                  <c:v>-4013.544921875</c:v>
                </c:pt>
                <c:pt idx="1257">
                  <c:v>-4028.52099609375</c:v>
                </c:pt>
                <c:pt idx="1258">
                  <c:v>-4044.47778320313</c:v>
                </c:pt>
                <c:pt idx="1259">
                  <c:v>-4059.8184814453102</c:v>
                </c:pt>
                <c:pt idx="1260">
                  <c:v>-4074.7694091796898</c:v>
                </c:pt>
                <c:pt idx="1261">
                  <c:v>-4089.3935546875</c:v>
                </c:pt>
                <c:pt idx="1262">
                  <c:v>-4103.8791503906295</c:v>
                </c:pt>
                <c:pt idx="1263">
                  <c:v>-4119.3200683593705</c:v>
                </c:pt>
                <c:pt idx="1264">
                  <c:v>-4134.6103515625</c:v>
                </c:pt>
                <c:pt idx="1265">
                  <c:v>-4149.9260253906295</c:v>
                </c:pt>
                <c:pt idx="1266">
                  <c:v>-4164.4873046875</c:v>
                </c:pt>
                <c:pt idx="1267">
                  <c:v>-4178.7216796875</c:v>
                </c:pt>
                <c:pt idx="1268">
                  <c:v>-4193.88623046875</c:v>
                </c:pt>
                <c:pt idx="1269">
                  <c:v>-4209.2395019531295</c:v>
                </c:pt>
                <c:pt idx="1270">
                  <c:v>-4224.1149902343795</c:v>
                </c:pt>
                <c:pt idx="1271">
                  <c:v>-4239.0280761718795</c:v>
                </c:pt>
                <c:pt idx="1272">
                  <c:v>-4254.1677246093705</c:v>
                </c:pt>
                <c:pt idx="1273">
                  <c:v>-4269.40771484375</c:v>
                </c:pt>
                <c:pt idx="1274">
                  <c:v>-4284.11962890625</c:v>
                </c:pt>
                <c:pt idx="1275">
                  <c:v>-4344.2253417968705</c:v>
                </c:pt>
                <c:pt idx="1276">
                  <c:v>-4398.9489746093705</c:v>
                </c:pt>
                <c:pt idx="1277">
                  <c:v>-4407.4365234375</c:v>
                </c:pt>
                <c:pt idx="1278">
                  <c:v>-4420.87841796875</c:v>
                </c:pt>
                <c:pt idx="1279">
                  <c:v>-4434.2451171875</c:v>
                </c:pt>
                <c:pt idx="1280">
                  <c:v>-4449.3720703125</c:v>
                </c:pt>
                <c:pt idx="1281">
                  <c:v>-4464.23486328125</c:v>
                </c:pt>
                <c:pt idx="1282">
                  <c:v>-4528.23828125</c:v>
                </c:pt>
                <c:pt idx="1283">
                  <c:v>-4583.64111328125</c:v>
                </c:pt>
                <c:pt idx="1284">
                  <c:v>-4590.9719238281205</c:v>
                </c:pt>
                <c:pt idx="1285">
                  <c:v>-4604.1875</c:v>
                </c:pt>
                <c:pt idx="1286">
                  <c:v>-4617.6545410156205</c:v>
                </c:pt>
                <c:pt idx="1287">
                  <c:v>-4630.3923339843795</c:v>
                </c:pt>
                <c:pt idx="1288">
                  <c:v>-4643.9602050781205</c:v>
                </c:pt>
                <c:pt idx="1289">
                  <c:v>-4659.4267578125</c:v>
                </c:pt>
                <c:pt idx="1290">
                  <c:v>-4674.89306640625</c:v>
                </c:pt>
                <c:pt idx="1291">
                  <c:v>-4690.0703125</c:v>
                </c:pt>
                <c:pt idx="1292">
                  <c:v>-4704.94580078125</c:v>
                </c:pt>
                <c:pt idx="1293">
                  <c:v>-4719.3056640625</c:v>
                </c:pt>
                <c:pt idx="1294">
                  <c:v>-4734.2062988281205</c:v>
                </c:pt>
                <c:pt idx="1295">
                  <c:v>-4749.3583984375</c:v>
                </c:pt>
                <c:pt idx="1296">
                  <c:v>-4764.2087402343795</c:v>
                </c:pt>
                <c:pt idx="1297">
                  <c:v>-4779.021484375</c:v>
                </c:pt>
                <c:pt idx="1298">
                  <c:v>-4794.5256347656205</c:v>
                </c:pt>
                <c:pt idx="1299">
                  <c:v>-4809.7783203125</c:v>
                </c:pt>
                <c:pt idx="1300">
                  <c:v>-4824.0754394531295</c:v>
                </c:pt>
                <c:pt idx="1301">
                  <c:v>-4838.9382324218795</c:v>
                </c:pt>
                <c:pt idx="1302">
                  <c:v>-4854.07763671875</c:v>
                </c:pt>
                <c:pt idx="1303">
                  <c:v>-4868.90283203125</c:v>
                </c:pt>
                <c:pt idx="1304">
                  <c:v>-4884.28125</c:v>
                </c:pt>
                <c:pt idx="1305">
                  <c:v>-4899.55908203125</c:v>
                </c:pt>
                <c:pt idx="1306">
                  <c:v>-4914.1455078125</c:v>
                </c:pt>
                <c:pt idx="1307">
                  <c:v>-4929.2976074218795</c:v>
                </c:pt>
                <c:pt idx="1308">
                  <c:v>-4944.67578125</c:v>
                </c:pt>
                <c:pt idx="1309">
                  <c:v>-4959.4128417968705</c:v>
                </c:pt>
                <c:pt idx="1310">
                  <c:v>-4975.29443359375</c:v>
                </c:pt>
                <c:pt idx="1311">
                  <c:v>-4991.5029296875</c:v>
                </c:pt>
                <c:pt idx="1312">
                  <c:v>-5005.46044921875</c:v>
                </c:pt>
                <c:pt idx="1313">
                  <c:v>-5019.8830566406295</c:v>
                </c:pt>
                <c:pt idx="1314">
                  <c:v>-5035.0603027343795</c:v>
                </c:pt>
                <c:pt idx="1315">
                  <c:v>-5049.5837402343795</c:v>
                </c:pt>
                <c:pt idx="1316">
                  <c:v>-5064.14501953125</c:v>
                </c:pt>
                <c:pt idx="1317">
                  <c:v>-5078.9072265625</c:v>
                </c:pt>
                <c:pt idx="1318">
                  <c:v>-5094.05908203125</c:v>
                </c:pt>
                <c:pt idx="1319">
                  <c:v>-5108.8464355468705</c:v>
                </c:pt>
                <c:pt idx="1320">
                  <c:v>-5124.0236816406295</c:v>
                </c:pt>
                <c:pt idx="1321">
                  <c:v>-5139.43994140625</c:v>
                </c:pt>
                <c:pt idx="1322">
                  <c:v>-5154.3278808593705</c:v>
                </c:pt>
                <c:pt idx="1323">
                  <c:v>-5169.1657714843795</c:v>
                </c:pt>
                <c:pt idx="1324">
                  <c:v>-5183.8527832031295</c:v>
                </c:pt>
                <c:pt idx="1325">
                  <c:v>-5199.2687988281205</c:v>
                </c:pt>
                <c:pt idx="1326">
                  <c:v>-5214.4084472656205</c:v>
                </c:pt>
                <c:pt idx="1327">
                  <c:v>-5228.9821777343795</c:v>
                </c:pt>
                <c:pt idx="1328">
                  <c:v>-5244.3479003906295</c:v>
                </c:pt>
                <c:pt idx="1329">
                  <c:v>-5259.5251464843795</c:v>
                </c:pt>
                <c:pt idx="1330">
                  <c:v>-5274.224609375</c:v>
                </c:pt>
                <c:pt idx="1331">
                  <c:v>-5289.1630859375</c:v>
                </c:pt>
                <c:pt idx="1332">
                  <c:v>-5304.31494140625</c:v>
                </c:pt>
                <c:pt idx="1333">
                  <c:v>-5319.44189453125</c:v>
                </c:pt>
                <c:pt idx="1334">
                  <c:v>-5334.4558105468705</c:v>
                </c:pt>
                <c:pt idx="1335">
                  <c:v>-5349.34375</c:v>
                </c:pt>
                <c:pt idx="1336">
                  <c:v>-5364.3449707031295</c:v>
                </c:pt>
                <c:pt idx="1337">
                  <c:v>-5379.8239746093705</c:v>
                </c:pt>
                <c:pt idx="1338">
                  <c:v>-5395.1396484375</c:v>
                </c:pt>
                <c:pt idx="1339">
                  <c:v>-5410.11572265625</c:v>
                </c:pt>
                <c:pt idx="1340">
                  <c:v>-5425.0539550781205</c:v>
                </c:pt>
                <c:pt idx="1341">
                  <c:v>-5439.7282714843795</c:v>
                </c:pt>
                <c:pt idx="1342">
                  <c:v>-5454.96826171875</c:v>
                </c:pt>
                <c:pt idx="1343">
                  <c:v>-5470.1706542968705</c:v>
                </c:pt>
                <c:pt idx="1344">
                  <c:v>-5484.48046875</c:v>
                </c:pt>
                <c:pt idx="1345">
                  <c:v>-5499.80859375</c:v>
                </c:pt>
                <c:pt idx="1346">
                  <c:v>-5515.5515136718795</c:v>
                </c:pt>
                <c:pt idx="1347">
                  <c:v>-5529.94921875</c:v>
                </c:pt>
                <c:pt idx="1348">
                  <c:v>-5544.4099121093705</c:v>
                </c:pt>
                <c:pt idx="1349">
                  <c:v>-5559.599609375</c:v>
                </c:pt>
                <c:pt idx="1350">
                  <c:v>-5574.56298828125</c:v>
                </c:pt>
                <c:pt idx="1351">
                  <c:v>-5590.3564453125</c:v>
                </c:pt>
                <c:pt idx="1352">
                  <c:v>-5606.615234375</c:v>
                </c:pt>
                <c:pt idx="1353">
                  <c:v>-5620.7487792968705</c:v>
                </c:pt>
                <c:pt idx="1354">
                  <c:v>-5634.68115234375</c:v>
                </c:pt>
                <c:pt idx="1355">
                  <c:v>-5649.8205566406295</c:v>
                </c:pt>
                <c:pt idx="1356">
                  <c:v>-5664.7587890625</c:v>
                </c:pt>
                <c:pt idx="1357">
                  <c:v>-5679.74755859375</c:v>
                </c:pt>
                <c:pt idx="1358">
                  <c:v>-5694.5100097656205</c:v>
                </c:pt>
                <c:pt idx="1359">
                  <c:v>-5709.20947265625</c:v>
                </c:pt>
                <c:pt idx="1360">
                  <c:v>-5724.2985839843795</c:v>
                </c:pt>
                <c:pt idx="1361">
                  <c:v>-5739.2998046875</c:v>
                </c:pt>
                <c:pt idx="1362">
                  <c:v>-5754.9423828125</c:v>
                </c:pt>
                <c:pt idx="1363">
                  <c:v>-5770.30810546875</c:v>
                </c:pt>
                <c:pt idx="1364">
                  <c:v>-5785.42236328125</c:v>
                </c:pt>
                <c:pt idx="1365">
                  <c:v>-5800.5871582031205</c:v>
                </c:pt>
                <c:pt idx="1366">
                  <c:v>-5815.123046875</c:v>
                </c:pt>
                <c:pt idx="1367">
                  <c:v>-5830.3884277343705</c:v>
                </c:pt>
                <c:pt idx="1368">
                  <c:v>-5845.4650878906295</c:v>
                </c:pt>
                <c:pt idx="1369">
                  <c:v>-5859.83740234375</c:v>
                </c:pt>
                <c:pt idx="1370">
                  <c:v>-5875.4548339843795</c:v>
                </c:pt>
                <c:pt idx="1371">
                  <c:v>-5890.50634765625</c:v>
                </c:pt>
                <c:pt idx="1372">
                  <c:v>-5904.564453125</c:v>
                </c:pt>
                <c:pt idx="1373">
                  <c:v>-5919.779296875</c:v>
                </c:pt>
                <c:pt idx="1374">
                  <c:v>-5935.1955566406205</c:v>
                </c:pt>
                <c:pt idx="1375">
                  <c:v>-5949.7316894531295</c:v>
                </c:pt>
                <c:pt idx="1376">
                  <c:v>-5964.53662109375</c:v>
                </c:pt>
                <c:pt idx="1377">
                  <c:v>-5980.1965332031205</c:v>
                </c:pt>
                <c:pt idx="1378">
                  <c:v>-5994.9338378906295</c:v>
                </c:pt>
                <c:pt idx="1379">
                  <c:v>-6009.4951171875</c:v>
                </c:pt>
                <c:pt idx="1380">
                  <c:v>-6024.9738769531295</c:v>
                </c:pt>
                <c:pt idx="1381">
                  <c:v>-6040.2265625</c:v>
                </c:pt>
                <c:pt idx="1382">
                  <c:v>-6054.9890136718705</c:v>
                </c:pt>
                <c:pt idx="1383">
                  <c:v>-6070.7570800781205</c:v>
                </c:pt>
                <c:pt idx="1384">
                  <c:v>-6085.61962890625</c:v>
                </c:pt>
                <c:pt idx="1385">
                  <c:v>-6099.53955078125</c:v>
                </c:pt>
                <c:pt idx="1386">
                  <c:v>-6114.6794433593795</c:v>
                </c:pt>
                <c:pt idx="1387">
                  <c:v>-6130.1708984375</c:v>
                </c:pt>
                <c:pt idx="1388">
                  <c:v>-6145.1218261718705</c:v>
                </c:pt>
                <c:pt idx="1389">
                  <c:v>-6160.03515625</c:v>
                </c:pt>
                <c:pt idx="1390">
                  <c:v>-6175.13671875</c:v>
                </c:pt>
                <c:pt idx="1391">
                  <c:v>-6189.8864746093705</c:v>
                </c:pt>
                <c:pt idx="1392">
                  <c:v>-6205.0009765625</c:v>
                </c:pt>
                <c:pt idx="1393">
                  <c:v>-6219.826171875</c:v>
                </c:pt>
                <c:pt idx="1394">
                  <c:v>-6234.462890625</c:v>
                </c:pt>
                <c:pt idx="1395">
                  <c:v>-6249.9794921875</c:v>
                </c:pt>
                <c:pt idx="1396">
                  <c:v>-6312.51171875</c:v>
                </c:pt>
                <c:pt idx="1397">
                  <c:v>-6363.7272949218795</c:v>
                </c:pt>
                <c:pt idx="1398">
                  <c:v>-6372.9189453125</c:v>
                </c:pt>
                <c:pt idx="1399">
                  <c:v>-6388.8757324218795</c:v>
                </c:pt>
                <c:pt idx="1400">
                  <c:v>-6402.8459472656295</c:v>
                </c:pt>
                <c:pt idx="1401">
                  <c:v>-6416.765625</c:v>
                </c:pt>
                <c:pt idx="1402">
                  <c:v>-6431.779296875</c:v>
                </c:pt>
                <c:pt idx="1403">
                  <c:v>-6446.0388183593795</c:v>
                </c:pt>
                <c:pt idx="1404">
                  <c:v>-6460.2980957031205</c:v>
                </c:pt>
                <c:pt idx="1405">
                  <c:v>-6476.0537109375</c:v>
                </c:pt>
                <c:pt idx="1406">
                  <c:v>-6491.2060546875</c:v>
                </c:pt>
                <c:pt idx="1407">
                  <c:v>-6505.4650878906295</c:v>
                </c:pt>
                <c:pt idx="1408">
                  <c:v>-6520.5920410156205</c:v>
                </c:pt>
                <c:pt idx="1409">
                  <c:v>-6535.8701171875</c:v>
                </c:pt>
                <c:pt idx="1410">
                  <c:v>-6550.43115234375</c:v>
                </c:pt>
                <c:pt idx="1411">
                  <c:v>-6566.3752441406205</c:v>
                </c:pt>
                <c:pt idx="1412">
                  <c:v>-6582.67138671875</c:v>
                </c:pt>
                <c:pt idx="1413">
                  <c:v>-6596.77978515625</c:v>
                </c:pt>
                <c:pt idx="1414">
                  <c:v>-6611.2907714843795</c:v>
                </c:pt>
                <c:pt idx="1415">
                  <c:v>-6626.2292480468705</c:v>
                </c:pt>
                <c:pt idx="1416">
                  <c:v>-6640.6140136718705</c:v>
                </c:pt>
                <c:pt idx="1417">
                  <c:v>-6655.6027832031205</c:v>
                </c:pt>
                <c:pt idx="1418">
                  <c:v>-6671.283203125</c:v>
                </c:pt>
                <c:pt idx="1419">
                  <c:v>-6686.2341308593795</c:v>
                </c:pt>
                <c:pt idx="1420">
                  <c:v>-6700.619140625</c:v>
                </c:pt>
                <c:pt idx="1421">
                  <c:v>-6715.7712402343705</c:v>
                </c:pt>
                <c:pt idx="1422">
                  <c:v>-6730.8103027343705</c:v>
                </c:pt>
                <c:pt idx="1423">
                  <c:v>-6745.6982421875</c:v>
                </c:pt>
                <c:pt idx="1424">
                  <c:v>-6761.2275390625</c:v>
                </c:pt>
                <c:pt idx="1425">
                  <c:v>-6776.166015625</c:v>
                </c:pt>
                <c:pt idx="1426">
                  <c:v>-6791.2175292968795</c:v>
                </c:pt>
                <c:pt idx="1427">
                  <c:v>-6806.9226074218795</c:v>
                </c:pt>
                <c:pt idx="1428">
                  <c:v>-6821.4460449218795</c:v>
                </c:pt>
                <c:pt idx="1429">
                  <c:v>-6835.931640625</c:v>
                </c:pt>
                <c:pt idx="1430">
                  <c:v>-6851.51123046875</c:v>
                </c:pt>
                <c:pt idx="1431">
                  <c:v>-6866.44970703125</c:v>
                </c:pt>
                <c:pt idx="1432">
                  <c:v>-6881.07373046875</c:v>
                </c:pt>
                <c:pt idx="1433">
                  <c:v>-6896.52783203125</c:v>
                </c:pt>
                <c:pt idx="1434">
                  <c:v>-6911.3405761718705</c:v>
                </c:pt>
                <c:pt idx="1435">
                  <c:v>-6925.98974609375</c:v>
                </c:pt>
                <c:pt idx="1436">
                  <c:v>-6941.4309082031205</c:v>
                </c:pt>
                <c:pt idx="1437">
                  <c:v>-6956.4318847656295</c:v>
                </c:pt>
                <c:pt idx="1438">
                  <c:v>-6971.4831542968795</c:v>
                </c:pt>
                <c:pt idx="1439">
                  <c:v>-6986.7609863281295</c:v>
                </c:pt>
                <c:pt idx="1440">
                  <c:v>-7001.3977050781205</c:v>
                </c:pt>
                <c:pt idx="1441">
                  <c:v>-7016.0595703125</c:v>
                </c:pt>
                <c:pt idx="1442">
                  <c:v>-7031.23681640625</c:v>
                </c:pt>
                <c:pt idx="1443">
                  <c:v>-7046.4016113281295</c:v>
                </c:pt>
                <c:pt idx="1444">
                  <c:v>-7061.251953125</c:v>
                </c:pt>
                <c:pt idx="1445">
                  <c:v>-7076.44140625</c:v>
                </c:pt>
                <c:pt idx="1446">
                  <c:v>-7091.4426269531295</c:v>
                </c:pt>
                <c:pt idx="1447">
                  <c:v>-7106.3811035156205</c:v>
                </c:pt>
                <c:pt idx="1448">
                  <c:v>-7121.3195800781205</c:v>
                </c:pt>
                <c:pt idx="1449">
                  <c:v>-7136.3083496093705</c:v>
                </c:pt>
                <c:pt idx="1450">
                  <c:v>-7151.7116699218795</c:v>
                </c:pt>
                <c:pt idx="1451">
                  <c:v>-7166.85107421875</c:v>
                </c:pt>
                <c:pt idx="1452">
                  <c:v>-7181.5002441406205</c:v>
                </c:pt>
                <c:pt idx="1453">
                  <c:v>-7196.2751464843795</c:v>
                </c:pt>
                <c:pt idx="1454">
                  <c:v>-7211.6535644531295</c:v>
                </c:pt>
                <c:pt idx="1455">
                  <c:v>-7226.6169433593795</c:v>
                </c:pt>
                <c:pt idx="1456">
                  <c:v>-7241.47998046875</c:v>
                </c:pt>
                <c:pt idx="1457">
                  <c:v>-7256.8459472656295</c:v>
                </c:pt>
                <c:pt idx="1458">
                  <c:v>-7270.21240234375</c:v>
                </c:pt>
                <c:pt idx="1459">
                  <c:v>-7285.201171875</c:v>
                </c:pt>
                <c:pt idx="1460">
                  <c:v>-7302.1516113281295</c:v>
                </c:pt>
                <c:pt idx="1461">
                  <c:v>-7317.21533203125</c:v>
                </c:pt>
                <c:pt idx="1462">
                  <c:v>-7331.9396972656295</c:v>
                </c:pt>
                <c:pt idx="1463">
                  <c:v>-7346.8151855468705</c:v>
                </c:pt>
                <c:pt idx="1464">
                  <c:v>-7362.0427246093705</c:v>
                </c:pt>
                <c:pt idx="1465">
                  <c:v>-7376.7673339843795</c:v>
                </c:pt>
                <c:pt idx="1466">
                  <c:v>-7392.1081542968795</c:v>
                </c:pt>
                <c:pt idx="1467">
                  <c:v>-7408.3669433593795</c:v>
                </c:pt>
                <c:pt idx="1468">
                  <c:v>-7422.87744140625</c:v>
                </c:pt>
                <c:pt idx="1469">
                  <c:v>-7436.7722167968795</c:v>
                </c:pt>
                <c:pt idx="1470">
                  <c:v>-7452.1884765625</c:v>
                </c:pt>
                <c:pt idx="1471">
                  <c:v>-7467.6169433593795</c:v>
                </c:pt>
                <c:pt idx="1472">
                  <c:v>-7483.4482421875</c:v>
                </c:pt>
                <c:pt idx="1473">
                  <c:v>-7499.392578125</c:v>
                </c:pt>
                <c:pt idx="1474">
                  <c:v>-7513.400390625</c:v>
                </c:pt>
                <c:pt idx="1475">
                  <c:v>-7527.24462890625</c:v>
                </c:pt>
                <c:pt idx="1476">
                  <c:v>-7542.2961425781205</c:v>
                </c:pt>
                <c:pt idx="1477">
                  <c:v>-7557.13427734375</c:v>
                </c:pt>
                <c:pt idx="1478">
                  <c:v>-7571.9719238281295</c:v>
                </c:pt>
                <c:pt idx="1479">
                  <c:v>-7587.6142578125</c:v>
                </c:pt>
                <c:pt idx="1480">
                  <c:v>-7602.9423828125</c:v>
                </c:pt>
                <c:pt idx="1481">
                  <c:v>-7617.5788574218795</c:v>
                </c:pt>
                <c:pt idx="1482">
                  <c:v>-7632.2658691406205</c:v>
                </c:pt>
                <c:pt idx="1483">
                  <c:v>-7647.2419433593795</c:v>
                </c:pt>
                <c:pt idx="1484">
                  <c:v>-7662.720703125</c:v>
                </c:pt>
                <c:pt idx="1485">
                  <c:v>-7678.25</c:v>
                </c:pt>
                <c:pt idx="1486">
                  <c:v>-7693.13818359375</c:v>
                </c:pt>
                <c:pt idx="1487">
                  <c:v>-7708.0388183593795</c:v>
                </c:pt>
                <c:pt idx="1488">
                  <c:v>-7722.76318359375</c:v>
                </c:pt>
                <c:pt idx="1489">
                  <c:v>-7738.19189453125</c:v>
                </c:pt>
                <c:pt idx="1490">
                  <c:v>-7753.1052246093705</c:v>
                </c:pt>
                <c:pt idx="1491">
                  <c:v>-7767.376953125</c:v>
                </c:pt>
                <c:pt idx="1492">
                  <c:v>-7782.8937988281295</c:v>
                </c:pt>
                <c:pt idx="1493">
                  <c:v>-7797.7568359375</c:v>
                </c:pt>
                <c:pt idx="1494">
                  <c:v>-7812.4309082031205</c:v>
                </c:pt>
                <c:pt idx="1495">
                  <c:v>-7827.96044921875</c:v>
                </c:pt>
                <c:pt idx="1496">
                  <c:v>-7843.2634277343705</c:v>
                </c:pt>
                <c:pt idx="1497">
                  <c:v>-7857.9375</c:v>
                </c:pt>
                <c:pt idx="1498">
                  <c:v>-7872.7756347656295</c:v>
                </c:pt>
                <c:pt idx="1499">
                  <c:v>-7887.8020019531295</c:v>
                </c:pt>
                <c:pt idx="1500">
                  <c:v>-7902.8029785156205</c:v>
                </c:pt>
                <c:pt idx="1501">
                  <c:v>-7918.3828125</c:v>
                </c:pt>
                <c:pt idx="1502">
                  <c:v>-7933.3210449218795</c:v>
                </c:pt>
                <c:pt idx="1503">
                  <c:v>-7947.8693847656295</c:v>
                </c:pt>
                <c:pt idx="1504">
                  <c:v>-7963.2229003906295</c:v>
                </c:pt>
                <c:pt idx="1505">
                  <c:v>-7978.5888671875</c:v>
                </c:pt>
                <c:pt idx="1506">
                  <c:v>-7993.06201171875</c:v>
                </c:pt>
                <c:pt idx="1507">
                  <c:v>-8007.623046875</c:v>
                </c:pt>
                <c:pt idx="1508">
                  <c:v>-8022.7121582031205</c:v>
                </c:pt>
                <c:pt idx="1509">
                  <c:v>-8038.0529785156205</c:v>
                </c:pt>
                <c:pt idx="1510">
                  <c:v>-8053.1799316406205</c:v>
                </c:pt>
                <c:pt idx="1511">
                  <c:v>-8067.87939453125</c:v>
                </c:pt>
                <c:pt idx="1512">
                  <c:v>-8083.09423828125</c:v>
                </c:pt>
                <c:pt idx="1513">
                  <c:v>-8098.0197753906295</c:v>
                </c:pt>
                <c:pt idx="1514">
                  <c:v>-8112.8952636718705</c:v>
                </c:pt>
                <c:pt idx="1515">
                  <c:v>-8127.9470214843795</c:v>
                </c:pt>
                <c:pt idx="1516">
                  <c:v>-8143.1369628906295</c:v>
                </c:pt>
                <c:pt idx="1517">
                  <c:v>-8158.2888183593795</c:v>
                </c:pt>
                <c:pt idx="1518">
                  <c:v>-8173.0886230468705</c:v>
                </c:pt>
                <c:pt idx="1519">
                  <c:v>-8188.6052246093705</c:v>
                </c:pt>
                <c:pt idx="1520">
                  <c:v>-8203.87060546875</c:v>
                </c:pt>
                <c:pt idx="1521">
                  <c:v>-8218.34375</c:v>
                </c:pt>
                <c:pt idx="1522">
                  <c:v>-8233.08056640625</c:v>
                </c:pt>
                <c:pt idx="1523">
                  <c:v>-8248.345703125</c:v>
                </c:pt>
                <c:pt idx="1524">
                  <c:v>-8263.41015625</c:v>
                </c:pt>
                <c:pt idx="1525">
                  <c:v>-8278.2734375</c:v>
                </c:pt>
                <c:pt idx="1526">
                  <c:v>-8293.32470703125</c:v>
                </c:pt>
                <c:pt idx="1527">
                  <c:v>-8308.212890625</c:v>
                </c:pt>
                <c:pt idx="1528">
                  <c:v>-8323.51611328125</c:v>
                </c:pt>
                <c:pt idx="1529">
                  <c:v>-8339.44775390625</c:v>
                </c:pt>
                <c:pt idx="1530">
                  <c:v>-8354.87646484375</c:v>
                </c:pt>
                <c:pt idx="1531">
                  <c:v>-8369.01025390625</c:v>
                </c:pt>
                <c:pt idx="1532">
                  <c:v>-8383.3701171875</c:v>
                </c:pt>
                <c:pt idx="1533">
                  <c:v>-8398.39599609375</c:v>
                </c:pt>
                <c:pt idx="1534">
                  <c:v>-8413.384765625</c:v>
                </c:pt>
                <c:pt idx="1535">
                  <c:v>-8428.46142578125</c:v>
                </c:pt>
                <c:pt idx="1536">
                  <c:v>-8443.99072265625</c:v>
                </c:pt>
                <c:pt idx="1537">
                  <c:v>-8459.11767578125</c:v>
                </c:pt>
                <c:pt idx="1538">
                  <c:v>-8473.6787109375</c:v>
                </c:pt>
                <c:pt idx="1539">
                  <c:v>-8488.62939453125</c:v>
                </c:pt>
                <c:pt idx="1540">
                  <c:v>-8503.60546875</c:v>
                </c:pt>
                <c:pt idx="1541">
                  <c:v>-8518.48095703125</c:v>
                </c:pt>
                <c:pt idx="1542">
                  <c:v>-8534.07275390625</c:v>
                </c:pt>
                <c:pt idx="1543">
                  <c:v>-8549.501953125</c:v>
                </c:pt>
                <c:pt idx="1544">
                  <c:v>-8564.2392578125</c:v>
                </c:pt>
                <c:pt idx="1545">
                  <c:v>-8579.07666015625</c:v>
                </c:pt>
                <c:pt idx="1546">
                  <c:v>-8593.90185546875</c:v>
                </c:pt>
                <c:pt idx="1547">
                  <c:v>-8608.978515625</c:v>
                </c:pt>
                <c:pt idx="1548">
                  <c:v>-8624.85986328125</c:v>
                </c:pt>
                <c:pt idx="1549">
                  <c:v>-8641.0556640625</c:v>
                </c:pt>
                <c:pt idx="1550">
                  <c:v>-8655.64208984375</c:v>
                </c:pt>
                <c:pt idx="1551">
                  <c:v>-8669.68798828125</c:v>
                </c:pt>
                <c:pt idx="1552">
                  <c:v>-8684.62646484375</c:v>
                </c:pt>
                <c:pt idx="1553">
                  <c:v>-8699.36328125</c:v>
                </c:pt>
                <c:pt idx="1554">
                  <c:v>-8713.8994140625</c:v>
                </c:pt>
                <c:pt idx="1555">
                  <c:v>-8729.2529296875</c:v>
                </c:pt>
                <c:pt idx="1556">
                  <c:v>-8744.60595703125</c:v>
                </c:pt>
                <c:pt idx="1557">
                  <c:v>-8759.02880859375</c:v>
                </c:pt>
                <c:pt idx="1558">
                  <c:v>-8774.2060546875</c:v>
                </c:pt>
                <c:pt idx="1559">
                  <c:v>-8790.037109375</c:v>
                </c:pt>
                <c:pt idx="1560">
                  <c:v>-8804.48486328125</c:v>
                </c:pt>
                <c:pt idx="1561">
                  <c:v>-8819.17138671875</c:v>
                </c:pt>
                <c:pt idx="1562">
                  <c:v>-8834.5751953125</c:v>
                </c:pt>
                <c:pt idx="1563">
                  <c:v>-8849.18701171875</c:v>
                </c:pt>
                <c:pt idx="1564">
                  <c:v>-8864.11279296875</c:v>
                </c:pt>
                <c:pt idx="1565">
                  <c:v>-8880.01904296875</c:v>
                </c:pt>
                <c:pt idx="1566">
                  <c:v>-8894.9697265625</c:v>
                </c:pt>
                <c:pt idx="1567">
                  <c:v>-8909.4052734375</c:v>
                </c:pt>
                <c:pt idx="1568">
                  <c:v>-8924.41943359375</c:v>
                </c:pt>
                <c:pt idx="1569">
                  <c:v>-8939.09375</c:v>
                </c:pt>
                <c:pt idx="1570">
                  <c:v>-8954.220703125</c:v>
                </c:pt>
                <c:pt idx="1571">
                  <c:v>-8969.38525390625</c:v>
                </c:pt>
                <c:pt idx="1572">
                  <c:v>-8984.3359375</c:v>
                </c:pt>
                <c:pt idx="1573">
                  <c:v>-8999.5634765625</c:v>
                </c:pt>
                <c:pt idx="1574">
                  <c:v>-9014.65283203125</c:v>
                </c:pt>
                <c:pt idx="1575">
                  <c:v>-9029.490234375</c:v>
                </c:pt>
                <c:pt idx="1576">
                  <c:v>-9044.50390625</c:v>
                </c:pt>
                <c:pt idx="1577">
                  <c:v>-9059.48046875</c:v>
                </c:pt>
                <c:pt idx="1578">
                  <c:v>-9074.54443359375</c:v>
                </c:pt>
                <c:pt idx="1579">
                  <c:v>-9089.78466796875</c:v>
                </c:pt>
                <c:pt idx="1580">
                  <c:v>-9104.76123046875</c:v>
                </c:pt>
                <c:pt idx="1581">
                  <c:v>-9119.611328125</c:v>
                </c:pt>
                <c:pt idx="1582">
                  <c:v>-9134.625</c:v>
                </c:pt>
                <c:pt idx="1583">
                  <c:v>-9150.4306640625</c:v>
                </c:pt>
                <c:pt idx="1584">
                  <c:v>-9165.2431640625</c:v>
                </c:pt>
                <c:pt idx="1585">
                  <c:v>-9179.779296875</c:v>
                </c:pt>
                <c:pt idx="1586">
                  <c:v>-9194.84326171875</c:v>
                </c:pt>
                <c:pt idx="1587">
                  <c:v>-9209.68115234375</c:v>
                </c:pt>
                <c:pt idx="1588">
                  <c:v>-9225.361328125</c:v>
                </c:pt>
                <c:pt idx="1589">
                  <c:v>-9240.6015625</c:v>
                </c:pt>
                <c:pt idx="1590">
                  <c:v>-9255.16259765625</c:v>
                </c:pt>
                <c:pt idx="1591">
                  <c:v>-9269.7109375</c:v>
                </c:pt>
                <c:pt idx="1592">
                  <c:v>-9284.93896484375</c:v>
                </c:pt>
                <c:pt idx="1593">
                  <c:v>-9300.06591796875</c:v>
                </c:pt>
                <c:pt idx="1594">
                  <c:v>-9315.0166015625</c:v>
                </c:pt>
                <c:pt idx="1595">
                  <c:v>-9330.33251953125</c:v>
                </c:pt>
                <c:pt idx="1596">
                  <c:v>-9345.04443359375</c:v>
                </c:pt>
                <c:pt idx="1597">
                  <c:v>-9360.0703125</c:v>
                </c:pt>
                <c:pt idx="1598">
                  <c:v>-9375.64990234375</c:v>
                </c:pt>
                <c:pt idx="1599">
                  <c:v>-9390.7138671875</c:v>
                </c:pt>
                <c:pt idx="1600">
                  <c:v>-9405.08642578125</c:v>
                </c:pt>
                <c:pt idx="1601">
                  <c:v>-9420.23876953125</c:v>
                </c:pt>
                <c:pt idx="1602">
                  <c:v>-9435.85595703125</c:v>
                </c:pt>
                <c:pt idx="1603">
                  <c:v>-9450.27880859375</c:v>
                </c:pt>
                <c:pt idx="1604">
                  <c:v>-9465.984375</c:v>
                </c:pt>
                <c:pt idx="1605">
                  <c:v>-9482.3310546875</c:v>
                </c:pt>
                <c:pt idx="1606">
                  <c:v>-9496.0244140625</c:v>
                </c:pt>
                <c:pt idx="1607">
                  <c:v>-9510.05712890625</c:v>
                </c:pt>
                <c:pt idx="1608">
                  <c:v>-9525.548828125</c:v>
                </c:pt>
                <c:pt idx="1609">
                  <c:v>-9540.7265625</c:v>
                </c:pt>
                <c:pt idx="1610">
                  <c:v>-9555.451171875</c:v>
                </c:pt>
                <c:pt idx="1611">
                  <c:v>-9571.1689453125</c:v>
                </c:pt>
                <c:pt idx="1612">
                  <c:v>-9586.2578125</c:v>
                </c:pt>
                <c:pt idx="1613">
                  <c:v>-9600.642578125</c:v>
                </c:pt>
                <c:pt idx="1614">
                  <c:v>-9615.619140625</c:v>
                </c:pt>
                <c:pt idx="1615">
                  <c:v>-9630.49462890625</c:v>
                </c:pt>
                <c:pt idx="1616">
                  <c:v>-9645.88525390625</c:v>
                </c:pt>
                <c:pt idx="1617">
                  <c:v>-9661.314453125</c:v>
                </c:pt>
                <c:pt idx="1618">
                  <c:v>-9675.92578125</c:v>
                </c:pt>
                <c:pt idx="1619">
                  <c:v>-9690.56201171875</c:v>
                </c:pt>
                <c:pt idx="1620">
                  <c:v>-9705.55078125</c:v>
                </c:pt>
                <c:pt idx="1621">
                  <c:v>-9720.41357421875</c:v>
                </c:pt>
                <c:pt idx="1622">
                  <c:v>-9736.521484375</c:v>
                </c:pt>
                <c:pt idx="1623">
                  <c:v>-9753.03173828125</c:v>
                </c:pt>
                <c:pt idx="1624">
                  <c:v>-9767.75634765625</c:v>
                </c:pt>
                <c:pt idx="1625">
                  <c:v>-9782.2421875</c:v>
                </c:pt>
                <c:pt idx="1626">
                  <c:v>-9797.7333984375</c:v>
                </c:pt>
                <c:pt idx="1627">
                  <c:v>-9811.70361328125</c:v>
                </c:pt>
                <c:pt idx="1628">
                  <c:v>-9825.53564453125</c:v>
                </c:pt>
                <c:pt idx="1629">
                  <c:v>-9840.82568359375</c:v>
                </c:pt>
                <c:pt idx="1630">
                  <c:v>-9855.83935546875</c:v>
                </c:pt>
                <c:pt idx="1631">
                  <c:v>-9870.77783203125</c:v>
                </c:pt>
                <c:pt idx="1632">
                  <c:v>-9885.69091796875</c:v>
                </c:pt>
                <c:pt idx="1633">
                  <c:v>-9900.6416015625</c:v>
                </c:pt>
                <c:pt idx="1634">
                  <c:v>-9916.28466796875</c:v>
                </c:pt>
                <c:pt idx="1635">
                  <c:v>-9931.13525390625</c:v>
                </c:pt>
                <c:pt idx="1636">
                  <c:v>-9945.7333984375</c:v>
                </c:pt>
                <c:pt idx="1637">
                  <c:v>-9960.91064453125</c:v>
                </c:pt>
                <c:pt idx="1638">
                  <c:v>-9975.685546875</c:v>
                </c:pt>
                <c:pt idx="1639">
                  <c:v>-9990.6865234375</c:v>
                </c:pt>
                <c:pt idx="1640">
                  <c:v>-10006.25390625</c:v>
                </c:pt>
                <c:pt idx="1641">
                  <c:v>-10021.330566406201</c:v>
                </c:pt>
                <c:pt idx="1642">
                  <c:v>-10035.87890625</c:v>
                </c:pt>
                <c:pt idx="1643">
                  <c:v>-10050.830078125</c:v>
                </c:pt>
                <c:pt idx="1644">
                  <c:v>-10066.296875</c:v>
                </c:pt>
                <c:pt idx="1645">
                  <c:v>-10081.662597656201</c:v>
                </c:pt>
                <c:pt idx="1646">
                  <c:v>-10096.7392578125</c:v>
                </c:pt>
                <c:pt idx="1647">
                  <c:v>-10111.451171875</c:v>
                </c:pt>
                <c:pt idx="1648">
                  <c:v>-10126.0244140625</c:v>
                </c:pt>
                <c:pt idx="1649">
                  <c:v>-10141.340332031201</c:v>
                </c:pt>
                <c:pt idx="1650">
                  <c:v>-10156.857421875</c:v>
                </c:pt>
                <c:pt idx="1651">
                  <c:v>-10171.305175781299</c:v>
                </c:pt>
                <c:pt idx="1652">
                  <c:v>-10185.929199218701</c:v>
                </c:pt>
                <c:pt idx="1653">
                  <c:v>-10201.420410156201</c:v>
                </c:pt>
                <c:pt idx="1654">
                  <c:v>-10216.3583984375</c:v>
                </c:pt>
                <c:pt idx="1655">
                  <c:v>-10231.246582031201</c:v>
                </c:pt>
                <c:pt idx="1656">
                  <c:v>-10246.587402343799</c:v>
                </c:pt>
                <c:pt idx="1657">
                  <c:v>-10261.450683593799</c:v>
                </c:pt>
                <c:pt idx="1658">
                  <c:v>-10276.3388671875</c:v>
                </c:pt>
                <c:pt idx="1659">
                  <c:v>-10291.5283203125</c:v>
                </c:pt>
                <c:pt idx="1660">
                  <c:v>-10306.429199218701</c:v>
                </c:pt>
                <c:pt idx="1661">
                  <c:v>-10321.468261718701</c:v>
                </c:pt>
                <c:pt idx="1662">
                  <c:v>-10336.6201171875</c:v>
                </c:pt>
                <c:pt idx="1663">
                  <c:v>-10351.596191406201</c:v>
                </c:pt>
                <c:pt idx="1664">
                  <c:v>-10366.685058593799</c:v>
                </c:pt>
                <c:pt idx="1665">
                  <c:v>-10382.365234375</c:v>
                </c:pt>
                <c:pt idx="1666">
                  <c:v>-10397.31640625</c:v>
                </c:pt>
                <c:pt idx="1667">
                  <c:v>-10412.6826171875</c:v>
                </c:pt>
                <c:pt idx="1668">
                  <c:v>-10428.8408203125</c:v>
                </c:pt>
                <c:pt idx="1669">
                  <c:v>-10443.1376953125</c:v>
                </c:pt>
                <c:pt idx="1670">
                  <c:v>-10457.359375</c:v>
                </c:pt>
                <c:pt idx="1671">
                  <c:v>-10472.222167968799</c:v>
                </c:pt>
                <c:pt idx="1672">
                  <c:v>-10486.694824218701</c:v>
                </c:pt>
                <c:pt idx="1673">
                  <c:v>-10502.0478515625</c:v>
                </c:pt>
                <c:pt idx="1674">
                  <c:v>-10517.2255859375</c:v>
                </c:pt>
                <c:pt idx="1675">
                  <c:v>-10532.314941406201</c:v>
                </c:pt>
                <c:pt idx="1676">
                  <c:v>-10548.2587890625</c:v>
                </c:pt>
                <c:pt idx="1677">
                  <c:v>-10563.2099609375</c:v>
                </c:pt>
                <c:pt idx="1678">
                  <c:v>-10577.1298828125</c:v>
                </c:pt>
                <c:pt idx="1679">
                  <c:v>-10591.7412109375</c:v>
                </c:pt>
                <c:pt idx="1680">
                  <c:v>-10606.56640625</c:v>
                </c:pt>
                <c:pt idx="1681">
                  <c:v>-10621.693359375</c:v>
                </c:pt>
                <c:pt idx="1682">
                  <c:v>-10637.2099609375</c:v>
                </c:pt>
                <c:pt idx="1683">
                  <c:v>-10653.7578125</c:v>
                </c:pt>
                <c:pt idx="1684">
                  <c:v>-10669.174316406201</c:v>
                </c:pt>
                <c:pt idx="1685">
                  <c:v>-10683.72265625</c:v>
                </c:pt>
                <c:pt idx="1686">
                  <c:v>-10699.0634765625</c:v>
                </c:pt>
                <c:pt idx="1687">
                  <c:v>-10712.719238281299</c:v>
                </c:pt>
                <c:pt idx="1688">
                  <c:v>-10727.0537109375</c:v>
                </c:pt>
                <c:pt idx="1689">
                  <c:v>-10742.5078125</c:v>
                </c:pt>
                <c:pt idx="1690">
                  <c:v>-10757.20703125</c:v>
                </c:pt>
                <c:pt idx="1691">
                  <c:v>-10772.283691406201</c:v>
                </c:pt>
                <c:pt idx="1692">
                  <c:v>-10787.649902343799</c:v>
                </c:pt>
                <c:pt idx="1693">
                  <c:v>-10802.3369140625</c:v>
                </c:pt>
                <c:pt idx="1694">
                  <c:v>-10817.325683593799</c:v>
                </c:pt>
                <c:pt idx="1695">
                  <c:v>-10832.439453125</c:v>
                </c:pt>
                <c:pt idx="1696">
                  <c:v>-10847.5537109375</c:v>
                </c:pt>
                <c:pt idx="1697">
                  <c:v>-10862.354003906201</c:v>
                </c:pt>
                <c:pt idx="1698">
                  <c:v>-10877.3046875</c:v>
                </c:pt>
                <c:pt idx="1699">
                  <c:v>-10892.394042968799</c:v>
                </c:pt>
                <c:pt idx="1700">
                  <c:v>-10907.722167968799</c:v>
                </c:pt>
                <c:pt idx="1701">
                  <c:v>-10922.798828125</c:v>
                </c:pt>
                <c:pt idx="1702">
                  <c:v>-10937.498046875</c:v>
                </c:pt>
                <c:pt idx="1703">
                  <c:v>-10952.9267578125</c:v>
                </c:pt>
                <c:pt idx="1704">
                  <c:v>-10967.9912109375</c:v>
                </c:pt>
                <c:pt idx="1705">
                  <c:v>-10983.4326171875</c:v>
                </c:pt>
                <c:pt idx="1706">
                  <c:v>-10998.911621093799</c:v>
                </c:pt>
                <c:pt idx="1707">
                  <c:v>-11013.095214843799</c:v>
                </c:pt>
                <c:pt idx="1708">
                  <c:v>-11027.4423828125</c:v>
                </c:pt>
                <c:pt idx="1709">
                  <c:v>-11042.783203125</c:v>
                </c:pt>
                <c:pt idx="1710">
                  <c:v>-11058.400878906201</c:v>
                </c:pt>
                <c:pt idx="1711">
                  <c:v>-11073.653808593799</c:v>
                </c:pt>
                <c:pt idx="1712">
                  <c:v>-11088.6044921875</c:v>
                </c:pt>
                <c:pt idx="1713">
                  <c:v>-11103.026855468799</c:v>
                </c:pt>
                <c:pt idx="1714">
                  <c:v>-11117.5751953125</c:v>
                </c:pt>
                <c:pt idx="1715">
                  <c:v>-11132.979003906201</c:v>
                </c:pt>
                <c:pt idx="1716">
                  <c:v>-11148.420410156201</c:v>
                </c:pt>
                <c:pt idx="1717">
                  <c:v>-11163.14453125</c:v>
                </c:pt>
                <c:pt idx="1718">
                  <c:v>-11178.3720703125</c:v>
                </c:pt>
                <c:pt idx="1719">
                  <c:v>-11193.67578125</c:v>
                </c:pt>
                <c:pt idx="1720">
                  <c:v>-11208.161621093799</c:v>
                </c:pt>
                <c:pt idx="1721">
                  <c:v>-11462.4267578125</c:v>
                </c:pt>
                <c:pt idx="1722">
                  <c:v>-11659.291015625</c:v>
                </c:pt>
                <c:pt idx="1723">
                  <c:v>-11665.578613281201</c:v>
                </c:pt>
                <c:pt idx="1724">
                  <c:v>-11678.379394531299</c:v>
                </c:pt>
                <c:pt idx="1725">
                  <c:v>-11690.9033203125</c:v>
                </c:pt>
                <c:pt idx="1726">
                  <c:v>-11703.6787109375</c:v>
                </c:pt>
                <c:pt idx="1727">
                  <c:v>-11718.981933593799</c:v>
                </c:pt>
                <c:pt idx="1728">
                  <c:v>-11734.486328125</c:v>
                </c:pt>
                <c:pt idx="1729">
                  <c:v>-11749.009765625</c:v>
                </c:pt>
                <c:pt idx="1730">
                  <c:v>-11763.3818359375</c:v>
                </c:pt>
                <c:pt idx="1731">
                  <c:v>-11778.634277343701</c:v>
                </c:pt>
                <c:pt idx="1732">
                  <c:v>-11794.490722656299</c:v>
                </c:pt>
                <c:pt idx="1733">
                  <c:v>-11809.4541015625</c:v>
                </c:pt>
                <c:pt idx="1734">
                  <c:v>-11824.241699218701</c:v>
                </c:pt>
                <c:pt idx="1735">
                  <c:v>-11839.34375</c:v>
                </c:pt>
                <c:pt idx="1736">
                  <c:v>-11853.841796875</c:v>
                </c:pt>
                <c:pt idx="1737">
                  <c:v>-11869.534667968799</c:v>
                </c:pt>
                <c:pt idx="1738">
                  <c:v>-11884.774902343701</c:v>
                </c:pt>
                <c:pt idx="1739">
                  <c:v>-11899.197753906201</c:v>
                </c:pt>
                <c:pt idx="1740">
                  <c:v>-11914.538574218701</c:v>
                </c:pt>
                <c:pt idx="1741">
                  <c:v>-11929.652832031201</c:v>
                </c:pt>
                <c:pt idx="1742">
                  <c:v>-11943.9248046875</c:v>
                </c:pt>
                <c:pt idx="1743">
                  <c:v>-11958.6748046875</c:v>
                </c:pt>
                <c:pt idx="1744">
                  <c:v>-11974.179199218701</c:v>
                </c:pt>
                <c:pt idx="1745">
                  <c:v>-11989.167480468701</c:v>
                </c:pt>
                <c:pt idx="1746">
                  <c:v>-12004.482910156201</c:v>
                </c:pt>
                <c:pt idx="1747">
                  <c:v>-12020.0380859375</c:v>
                </c:pt>
                <c:pt idx="1748">
                  <c:v>-12034.448730468701</c:v>
                </c:pt>
                <c:pt idx="1749">
                  <c:v>-12049.072265625</c:v>
                </c:pt>
                <c:pt idx="1750">
                  <c:v>-12064.374511718799</c:v>
                </c:pt>
                <c:pt idx="1751">
                  <c:v>-12079.30078125</c:v>
                </c:pt>
                <c:pt idx="1752">
                  <c:v>-12094.56640625</c:v>
                </c:pt>
                <c:pt idx="1753">
                  <c:v>-12110.4853515625</c:v>
                </c:pt>
                <c:pt idx="1754">
                  <c:v>-12125.461425781299</c:v>
                </c:pt>
                <c:pt idx="1755">
                  <c:v>-12139.8212890625</c:v>
                </c:pt>
                <c:pt idx="1756">
                  <c:v>-12154.508300781299</c:v>
                </c:pt>
                <c:pt idx="1757">
                  <c:v>-12169.308105468701</c:v>
                </c:pt>
                <c:pt idx="1758">
                  <c:v>-12184.8125</c:v>
                </c:pt>
                <c:pt idx="1759">
                  <c:v>-12200.266113281201</c:v>
                </c:pt>
                <c:pt idx="1760">
                  <c:v>-12215.631347656299</c:v>
                </c:pt>
                <c:pt idx="1761">
                  <c:v>-12230.406738281201</c:v>
                </c:pt>
                <c:pt idx="1762">
                  <c:v>-12244.5908203125</c:v>
                </c:pt>
                <c:pt idx="1763">
                  <c:v>-12259.5791015625</c:v>
                </c:pt>
                <c:pt idx="1764">
                  <c:v>-12274.882324218701</c:v>
                </c:pt>
                <c:pt idx="1765">
                  <c:v>-12289.795410156201</c:v>
                </c:pt>
                <c:pt idx="1766">
                  <c:v>-12305.186035156201</c:v>
                </c:pt>
                <c:pt idx="1767">
                  <c:v>-12320.464355468701</c:v>
                </c:pt>
                <c:pt idx="1768">
                  <c:v>-12335.2021484375</c:v>
                </c:pt>
                <c:pt idx="1769">
                  <c:v>-12350.6181640625</c:v>
                </c:pt>
                <c:pt idx="1770">
                  <c:v>-12365.59375</c:v>
                </c:pt>
                <c:pt idx="1771">
                  <c:v>-12379.928222656299</c:v>
                </c:pt>
                <c:pt idx="1772">
                  <c:v>-12394.791015625</c:v>
                </c:pt>
                <c:pt idx="1773">
                  <c:v>-12410.244628906201</c:v>
                </c:pt>
                <c:pt idx="1774">
                  <c:v>-12425.095214843799</c:v>
                </c:pt>
                <c:pt idx="1775">
                  <c:v>-12439.7197265625</c:v>
                </c:pt>
                <c:pt idx="1776">
                  <c:v>-12455.500488281201</c:v>
                </c:pt>
                <c:pt idx="1777">
                  <c:v>-12470.5263671875</c:v>
                </c:pt>
                <c:pt idx="1778">
                  <c:v>-12484.7978515625</c:v>
                </c:pt>
                <c:pt idx="1779">
                  <c:v>-12500.0009765625</c:v>
                </c:pt>
                <c:pt idx="1780">
                  <c:v>-12514.8388671875</c:v>
                </c:pt>
                <c:pt idx="1781">
                  <c:v>-12529.877441406201</c:v>
                </c:pt>
                <c:pt idx="1782">
                  <c:v>-12545.7587890625</c:v>
                </c:pt>
                <c:pt idx="1783">
                  <c:v>-12560.420410156201</c:v>
                </c:pt>
                <c:pt idx="1784">
                  <c:v>-12574.931152343701</c:v>
                </c:pt>
                <c:pt idx="1785">
                  <c:v>-12590.058105468701</c:v>
                </c:pt>
                <c:pt idx="1786">
                  <c:v>-12605.109863281201</c:v>
                </c:pt>
                <c:pt idx="1787">
                  <c:v>-12620.148925781299</c:v>
                </c:pt>
                <c:pt idx="1788">
                  <c:v>-12634.923828125</c:v>
                </c:pt>
                <c:pt idx="1789">
                  <c:v>-12650.013183593799</c:v>
                </c:pt>
                <c:pt idx="1790">
                  <c:v>-12665.3662109375</c:v>
                </c:pt>
                <c:pt idx="1791">
                  <c:v>-12680.455078125</c:v>
                </c:pt>
                <c:pt idx="1792">
                  <c:v>-12695.34375</c:v>
                </c:pt>
                <c:pt idx="1793">
                  <c:v>-12710.55859375</c:v>
                </c:pt>
                <c:pt idx="1794">
                  <c:v>-12725.4462890625</c:v>
                </c:pt>
                <c:pt idx="1795">
                  <c:v>-12740.774902343701</c:v>
                </c:pt>
                <c:pt idx="1796">
                  <c:v>-12756.644042968799</c:v>
                </c:pt>
                <c:pt idx="1797">
                  <c:v>-12771.5693359375</c:v>
                </c:pt>
                <c:pt idx="1798">
                  <c:v>-12786.029785156201</c:v>
                </c:pt>
                <c:pt idx="1799">
                  <c:v>-12801.244628906201</c:v>
                </c:pt>
                <c:pt idx="1800">
                  <c:v>-12816.044433593799</c:v>
                </c:pt>
                <c:pt idx="1801">
                  <c:v>-12830.3544921875</c:v>
                </c:pt>
                <c:pt idx="1802">
                  <c:v>-12845.267578125</c:v>
                </c:pt>
                <c:pt idx="1803">
                  <c:v>-12860.2939453125</c:v>
                </c:pt>
                <c:pt idx="1804">
                  <c:v>-12875.3955078125</c:v>
                </c:pt>
                <c:pt idx="1805">
                  <c:v>-12890.799316406201</c:v>
                </c:pt>
                <c:pt idx="1806">
                  <c:v>-12905.788574218701</c:v>
                </c:pt>
                <c:pt idx="1807">
                  <c:v>-12920.613769531299</c:v>
                </c:pt>
                <c:pt idx="1808">
                  <c:v>-12935.8662109375</c:v>
                </c:pt>
                <c:pt idx="1809">
                  <c:v>-12951.0810546875</c:v>
                </c:pt>
                <c:pt idx="1810">
                  <c:v>-12966.095214843799</c:v>
                </c:pt>
                <c:pt idx="1811">
                  <c:v>-12981.171875</c:v>
                </c:pt>
                <c:pt idx="1812">
                  <c:v>-12996.0595703125</c:v>
                </c:pt>
                <c:pt idx="1813">
                  <c:v>-13011.098144531299</c:v>
                </c:pt>
                <c:pt idx="1814">
                  <c:v>-13026.275390625</c:v>
                </c:pt>
                <c:pt idx="1815">
                  <c:v>-13040.9873046875</c:v>
                </c:pt>
                <c:pt idx="1816">
                  <c:v>-13055.837402343701</c:v>
                </c:pt>
                <c:pt idx="1817">
                  <c:v>-13070.6875</c:v>
                </c:pt>
                <c:pt idx="1818">
                  <c:v>-13086.2294921875</c:v>
                </c:pt>
                <c:pt idx="1819">
                  <c:v>-13101.6083984375</c:v>
                </c:pt>
                <c:pt idx="1820">
                  <c:v>-13116.132324218701</c:v>
                </c:pt>
                <c:pt idx="1821">
                  <c:v>-13131.0458984375</c:v>
                </c:pt>
                <c:pt idx="1822">
                  <c:v>-13145.857910156201</c:v>
                </c:pt>
                <c:pt idx="1823">
                  <c:v>-13160.959472656299</c:v>
                </c:pt>
                <c:pt idx="1824">
                  <c:v>-13176.388183593799</c:v>
                </c:pt>
                <c:pt idx="1825">
                  <c:v>-13191.477050781299</c:v>
                </c:pt>
                <c:pt idx="1826">
                  <c:v>-13206.4912109375</c:v>
                </c:pt>
                <c:pt idx="1827">
                  <c:v>-13221.392089843799</c:v>
                </c:pt>
                <c:pt idx="1828">
                  <c:v>-13236.46875</c:v>
                </c:pt>
                <c:pt idx="1829">
                  <c:v>-13251.91015625</c:v>
                </c:pt>
                <c:pt idx="1830">
                  <c:v>-13267.804199218701</c:v>
                </c:pt>
                <c:pt idx="1831">
                  <c:v>-13282.880859375</c:v>
                </c:pt>
                <c:pt idx="1832">
                  <c:v>-13296.724609375</c:v>
                </c:pt>
                <c:pt idx="1833">
                  <c:v>-13311.135253906201</c:v>
                </c:pt>
                <c:pt idx="1834">
                  <c:v>-13326.199707031201</c:v>
                </c:pt>
                <c:pt idx="1835">
                  <c:v>-13341.1630859375</c:v>
                </c:pt>
                <c:pt idx="1836">
                  <c:v>-13357.0068359375</c:v>
                </c:pt>
                <c:pt idx="1837">
                  <c:v>-13372.359863281201</c:v>
                </c:pt>
                <c:pt idx="1838">
                  <c:v>-13386.568359375</c:v>
                </c:pt>
                <c:pt idx="1839">
                  <c:v>-13401.330566406201</c:v>
                </c:pt>
                <c:pt idx="1840">
                  <c:v>-13416.9990234375</c:v>
                </c:pt>
                <c:pt idx="1841">
                  <c:v>-13431.9873046875</c:v>
                </c:pt>
                <c:pt idx="1842">
                  <c:v>-13446.636230468701</c:v>
                </c:pt>
                <c:pt idx="1843">
                  <c:v>-13462.25390625</c:v>
                </c:pt>
                <c:pt idx="1844">
                  <c:v>-13476.877441406201</c:v>
                </c:pt>
                <c:pt idx="1845">
                  <c:v>-13491.5517578125</c:v>
                </c:pt>
                <c:pt idx="1846">
                  <c:v>-13506.779296875</c:v>
                </c:pt>
                <c:pt idx="1847">
                  <c:v>-13521.6669921875</c:v>
                </c:pt>
                <c:pt idx="1848">
                  <c:v>-13536.730957031201</c:v>
                </c:pt>
                <c:pt idx="1849">
                  <c:v>-13551.770019531299</c:v>
                </c:pt>
                <c:pt idx="1850">
                  <c:v>-13566.68359375</c:v>
                </c:pt>
                <c:pt idx="1851">
                  <c:v>-13581.7978515625</c:v>
                </c:pt>
                <c:pt idx="1852">
                  <c:v>-13596.736328125</c:v>
                </c:pt>
                <c:pt idx="1853">
                  <c:v>-13611.599121093799</c:v>
                </c:pt>
                <c:pt idx="1854">
                  <c:v>-13626.7255859375</c:v>
                </c:pt>
                <c:pt idx="1855">
                  <c:v>-13641.6640625</c:v>
                </c:pt>
                <c:pt idx="1856">
                  <c:v>-13656.87890625</c:v>
                </c:pt>
                <c:pt idx="1857">
                  <c:v>-13672.232421875</c:v>
                </c:pt>
                <c:pt idx="1858">
                  <c:v>-13687.8876953125</c:v>
                </c:pt>
                <c:pt idx="1859">
                  <c:v>-13702.7255859375</c:v>
                </c:pt>
                <c:pt idx="1860">
                  <c:v>-13718.003417968799</c:v>
                </c:pt>
                <c:pt idx="1861">
                  <c:v>-13733.91015625</c:v>
                </c:pt>
                <c:pt idx="1862">
                  <c:v>-13747.96875</c:v>
                </c:pt>
                <c:pt idx="1863">
                  <c:v>-13762.013671875</c:v>
                </c:pt>
                <c:pt idx="1864">
                  <c:v>-13777.001953125</c:v>
                </c:pt>
                <c:pt idx="1865">
                  <c:v>-13792.2802734375</c:v>
                </c:pt>
                <c:pt idx="1866">
                  <c:v>-13807.029785156201</c:v>
                </c:pt>
                <c:pt idx="1867">
                  <c:v>-13821.904785156201</c:v>
                </c:pt>
                <c:pt idx="1868">
                  <c:v>-13837.384277343701</c:v>
                </c:pt>
                <c:pt idx="1869">
                  <c:v>-13852.750488281201</c:v>
                </c:pt>
                <c:pt idx="1870">
                  <c:v>-13867.412109375</c:v>
                </c:pt>
                <c:pt idx="1871">
                  <c:v>-13882.388183593799</c:v>
                </c:pt>
                <c:pt idx="1872">
                  <c:v>-13897.577636718799</c:v>
                </c:pt>
                <c:pt idx="1873">
                  <c:v>-13912.96875</c:v>
                </c:pt>
                <c:pt idx="1874">
                  <c:v>-13928.41015625</c:v>
                </c:pt>
                <c:pt idx="1875">
                  <c:v>-13943.121582031201</c:v>
                </c:pt>
                <c:pt idx="1876">
                  <c:v>-13958.5380859375</c:v>
                </c:pt>
                <c:pt idx="1877">
                  <c:v>-13973.81640625</c:v>
                </c:pt>
                <c:pt idx="1878">
                  <c:v>-13987.937011718799</c:v>
                </c:pt>
                <c:pt idx="1879">
                  <c:v>-14002.2216796875</c:v>
                </c:pt>
                <c:pt idx="1880">
                  <c:v>-14017.349121093799</c:v>
                </c:pt>
                <c:pt idx="1881">
                  <c:v>-14032.450683593799</c:v>
                </c:pt>
                <c:pt idx="1882">
                  <c:v>-14048.042480468701</c:v>
                </c:pt>
                <c:pt idx="1883">
                  <c:v>-14063.546875</c:v>
                </c:pt>
                <c:pt idx="1884">
                  <c:v>-14078.4853515625</c:v>
                </c:pt>
                <c:pt idx="1885">
                  <c:v>-14093.611816406201</c:v>
                </c:pt>
                <c:pt idx="1886">
                  <c:v>-14108.3115234375</c:v>
                </c:pt>
                <c:pt idx="1887">
                  <c:v>-14123.2626953125</c:v>
                </c:pt>
                <c:pt idx="1888">
                  <c:v>-14138.0244140625</c:v>
                </c:pt>
                <c:pt idx="1889">
                  <c:v>-14153.0634765625</c:v>
                </c:pt>
                <c:pt idx="1890">
                  <c:v>-14168.567871093799</c:v>
                </c:pt>
                <c:pt idx="1891">
                  <c:v>-14183.3046875</c:v>
                </c:pt>
                <c:pt idx="1892">
                  <c:v>-14198.1298828125</c:v>
                </c:pt>
                <c:pt idx="1893">
                  <c:v>-14213.206542968799</c:v>
                </c:pt>
                <c:pt idx="1894">
                  <c:v>-14228.08203125</c:v>
                </c:pt>
                <c:pt idx="1895">
                  <c:v>-14243.599121093799</c:v>
                </c:pt>
                <c:pt idx="1896">
                  <c:v>-14259.505859375</c:v>
                </c:pt>
                <c:pt idx="1897">
                  <c:v>-14273.9033203125</c:v>
                </c:pt>
                <c:pt idx="1898">
                  <c:v>-14287.7978515625</c:v>
                </c:pt>
                <c:pt idx="1899">
                  <c:v>-14303.264160156201</c:v>
                </c:pt>
                <c:pt idx="1900">
                  <c:v>-14318.290527343701</c:v>
                </c:pt>
                <c:pt idx="1901">
                  <c:v>-14332.6376953125</c:v>
                </c:pt>
                <c:pt idx="1902">
                  <c:v>-14348.054199218701</c:v>
                </c:pt>
                <c:pt idx="1903">
                  <c:v>-14363.231933593799</c:v>
                </c:pt>
                <c:pt idx="1904">
                  <c:v>-14378.169433593799</c:v>
                </c:pt>
                <c:pt idx="1905">
                  <c:v>-14393.861816406201</c:v>
                </c:pt>
                <c:pt idx="1906">
                  <c:v>-14408.511230468701</c:v>
                </c:pt>
                <c:pt idx="1907">
                  <c:v>-14422.7080078125</c:v>
                </c:pt>
                <c:pt idx="1908">
                  <c:v>-14437.797363281201</c:v>
                </c:pt>
                <c:pt idx="1909">
                  <c:v>-14453.050292968701</c:v>
                </c:pt>
                <c:pt idx="1910">
                  <c:v>-14468.076660156201</c:v>
                </c:pt>
                <c:pt idx="1911">
                  <c:v>-14483.0400390625</c:v>
                </c:pt>
                <c:pt idx="1912">
                  <c:v>-14498.078613281201</c:v>
                </c:pt>
                <c:pt idx="1913">
                  <c:v>-14513.0546875</c:v>
                </c:pt>
                <c:pt idx="1914">
                  <c:v>-14528.559082031299</c:v>
                </c:pt>
                <c:pt idx="1915">
                  <c:v>-14543.673339843799</c:v>
                </c:pt>
                <c:pt idx="1916">
                  <c:v>-14558.134277343799</c:v>
                </c:pt>
                <c:pt idx="1917">
                  <c:v>-14573.3740234375</c:v>
                </c:pt>
                <c:pt idx="1918">
                  <c:v>-14588.437988281201</c:v>
                </c:pt>
                <c:pt idx="1919">
                  <c:v>-14603.3515625</c:v>
                </c:pt>
                <c:pt idx="1920">
                  <c:v>-14618.867675781299</c:v>
                </c:pt>
                <c:pt idx="1921">
                  <c:v>-14633.692871093799</c:v>
                </c:pt>
                <c:pt idx="1922">
                  <c:v>-14648.3046875</c:v>
                </c:pt>
                <c:pt idx="1923">
                  <c:v>-14663.544921875</c:v>
                </c:pt>
                <c:pt idx="1924">
                  <c:v>-14678.520996093799</c:v>
                </c:pt>
                <c:pt idx="1925">
                  <c:v>-14693.320800781299</c:v>
                </c:pt>
                <c:pt idx="1926">
                  <c:v>-14708.7373046875</c:v>
                </c:pt>
                <c:pt idx="1927">
                  <c:v>-14724.052734375</c:v>
                </c:pt>
                <c:pt idx="1928">
                  <c:v>-14739.343261718799</c:v>
                </c:pt>
                <c:pt idx="1929">
                  <c:v>-14754.2939453125</c:v>
                </c:pt>
                <c:pt idx="1930">
                  <c:v>-14768.8544921875</c:v>
                </c:pt>
                <c:pt idx="1931">
                  <c:v>-14783.705566406201</c:v>
                </c:pt>
                <c:pt idx="1932">
                  <c:v>-14799.2724609375</c:v>
                </c:pt>
                <c:pt idx="1933">
                  <c:v>-14814.587402343799</c:v>
                </c:pt>
                <c:pt idx="1934">
                  <c:v>-14828.947265625</c:v>
                </c:pt>
                <c:pt idx="1935">
                  <c:v>-14843.810546875</c:v>
                </c:pt>
                <c:pt idx="1936">
                  <c:v>-14859.4033203125</c:v>
                </c:pt>
                <c:pt idx="1937">
                  <c:v>-14874.02734375</c:v>
                </c:pt>
                <c:pt idx="1938">
                  <c:v>-14889.1416015625</c:v>
                </c:pt>
                <c:pt idx="1939">
                  <c:v>-14904.582519531299</c:v>
                </c:pt>
                <c:pt idx="1940">
                  <c:v>-14919.15625</c:v>
                </c:pt>
                <c:pt idx="1941">
                  <c:v>-14933.880859375</c:v>
                </c:pt>
                <c:pt idx="1942">
                  <c:v>-14949.259277343799</c:v>
                </c:pt>
                <c:pt idx="1943">
                  <c:v>-14964.3232421875</c:v>
                </c:pt>
                <c:pt idx="1944">
                  <c:v>-14979.1484375</c:v>
                </c:pt>
                <c:pt idx="1945">
                  <c:v>-14991.828125</c:v>
                </c:pt>
                <c:pt idx="1946">
                  <c:v>-15000.11328125</c:v>
                </c:pt>
              </c:numCache>
            </c:numRef>
          </c:xVal>
          <c:yVal>
            <c:numRef>
              <c:f>data_Loop!$BK$13:$BK$1959</c:f>
              <c:numCache>
                <c:formatCode>General</c:formatCode>
                <c:ptCount val="1947"/>
                <c:pt idx="0">
                  <c:v>-1.9312693435480599E-4</c:v>
                </c:pt>
                <c:pt idx="1">
                  <c:v>-1.9416116658597799E-4</c:v>
                </c:pt>
                <c:pt idx="2">
                  <c:v>-1.9289225578115999E-4</c:v>
                </c:pt>
                <c:pt idx="3">
                  <c:v>-1.8546155936856901E-4</c:v>
                </c:pt>
                <c:pt idx="4">
                  <c:v>-1.7417112449333701E-4</c:v>
                </c:pt>
                <c:pt idx="5">
                  <c:v>-1.69128758899777E-4</c:v>
                </c:pt>
                <c:pt idx="6">
                  <c:v>-1.78799003750833E-4</c:v>
                </c:pt>
                <c:pt idx="7">
                  <c:v>-1.7996743100010901E-4</c:v>
                </c:pt>
                <c:pt idx="8">
                  <c:v>-1.7010174222612101E-4</c:v>
                </c:pt>
                <c:pt idx="9">
                  <c:v>-1.7679349565628301E-4</c:v>
                </c:pt>
                <c:pt idx="10">
                  <c:v>-1.7638311978808899E-4</c:v>
                </c:pt>
                <c:pt idx="11">
                  <c:v>-1.9253350655029701E-4</c:v>
                </c:pt>
                <c:pt idx="12">
                  <c:v>-1.8307929878481801E-4</c:v>
                </c:pt>
                <c:pt idx="13">
                  <c:v>-1.77794996029489E-4</c:v>
                </c:pt>
                <c:pt idx="14">
                  <c:v>-1.77212237257654E-4</c:v>
                </c:pt>
                <c:pt idx="15">
                  <c:v>-1.53819487336064E-4</c:v>
                </c:pt>
                <c:pt idx="16">
                  <c:v>-1.6546080623611E-4</c:v>
                </c:pt>
                <c:pt idx="17">
                  <c:v>-1.6332457106268101E-4</c:v>
                </c:pt>
                <c:pt idx="18">
                  <c:v>-1.6877396454646401E-4</c:v>
                </c:pt>
                <c:pt idx="19">
                  <c:v>-1.6775060852657701E-4</c:v>
                </c:pt>
                <c:pt idx="20">
                  <c:v>-1.5939252323691599E-4</c:v>
                </c:pt>
                <c:pt idx="21">
                  <c:v>-1.5699038619968399E-4</c:v>
                </c:pt>
                <c:pt idx="22">
                  <c:v>-1.5272749067261101E-4</c:v>
                </c:pt>
                <c:pt idx="23">
                  <c:v>-1.6296734773450799E-4</c:v>
                </c:pt>
                <c:pt idx="24">
                  <c:v>-1.6351676518417099E-4</c:v>
                </c:pt>
                <c:pt idx="25">
                  <c:v>-1.6515313704887599E-4</c:v>
                </c:pt>
                <c:pt idx="26">
                  <c:v>-1.6063426752275901E-4</c:v>
                </c:pt>
                <c:pt idx="27">
                  <c:v>-1.3906705802595301E-4</c:v>
                </c:pt>
                <c:pt idx="28">
                  <c:v>-1.61427583801184E-4</c:v>
                </c:pt>
                <c:pt idx="29">
                  <c:v>-1.5787070393527E-4</c:v>
                </c:pt>
                <c:pt idx="30">
                  <c:v>-1.71579523245471E-4</c:v>
                </c:pt>
                <c:pt idx="31">
                  <c:v>-1.4999510853821199E-4</c:v>
                </c:pt>
                <c:pt idx="32">
                  <c:v>-1.45395998021685E-4</c:v>
                </c:pt>
                <c:pt idx="33">
                  <c:v>-1.5250354515855099E-4</c:v>
                </c:pt>
                <c:pt idx="34">
                  <c:v>-1.3669321215103899E-4</c:v>
                </c:pt>
                <c:pt idx="35">
                  <c:v>-1.49510287649228E-4</c:v>
                </c:pt>
                <c:pt idx="36">
                  <c:v>-1.40449476204416E-4</c:v>
                </c:pt>
                <c:pt idx="37">
                  <c:v>-1.4124866711969999E-4</c:v>
                </c:pt>
                <c:pt idx="38">
                  <c:v>-1.38319178631537E-4</c:v>
                </c:pt>
                <c:pt idx="39">
                  <c:v>-1.4644028501528201E-4</c:v>
                </c:pt>
                <c:pt idx="40">
                  <c:v>-1.38148344874597E-4</c:v>
                </c:pt>
                <c:pt idx="41">
                  <c:v>-1.40296487674501E-4</c:v>
                </c:pt>
                <c:pt idx="42">
                  <c:v>-1.51335318733766E-4</c:v>
                </c:pt>
                <c:pt idx="43">
                  <c:v>-1.3963317222439499E-4</c:v>
                </c:pt>
                <c:pt idx="44">
                  <c:v>-1.29613365755672E-4</c:v>
                </c:pt>
                <c:pt idx="45">
                  <c:v>-1.5161305929434801E-4</c:v>
                </c:pt>
                <c:pt idx="46">
                  <c:v>-1.3497269899832899E-4</c:v>
                </c:pt>
                <c:pt idx="47">
                  <c:v>-1.3990711981980901E-4</c:v>
                </c:pt>
                <c:pt idx="48">
                  <c:v>-1.4007987321265999E-4</c:v>
                </c:pt>
                <c:pt idx="49">
                  <c:v>-1.2400256743795801E-4</c:v>
                </c:pt>
                <c:pt idx="50">
                  <c:v>-1.32850219717892E-4</c:v>
                </c:pt>
                <c:pt idx="51">
                  <c:v>-1.4091568290037099E-4</c:v>
                </c:pt>
                <c:pt idx="52">
                  <c:v>-1.4256788257734201E-4</c:v>
                </c:pt>
                <c:pt idx="53">
                  <c:v>-1.3304727072280801E-4</c:v>
                </c:pt>
                <c:pt idx="54">
                  <c:v>-1.32858150230737E-4</c:v>
                </c:pt>
                <c:pt idx="55">
                  <c:v>-1.3028000050329199E-4</c:v>
                </c:pt>
                <c:pt idx="56">
                  <c:v>-1.4160231264507501E-4</c:v>
                </c:pt>
                <c:pt idx="57">
                  <c:v>-1.30883955064013E-4</c:v>
                </c:pt>
                <c:pt idx="58">
                  <c:v>-1.2374169539809199E-4</c:v>
                </c:pt>
                <c:pt idx="59">
                  <c:v>-1.37218816759885E-4</c:v>
                </c:pt>
                <c:pt idx="60">
                  <c:v>-1.2117765604603399E-4</c:v>
                </c:pt>
                <c:pt idx="61">
                  <c:v>-1.4449361089472799E-4</c:v>
                </c:pt>
                <c:pt idx="62">
                  <c:v>-1.3499765861970501E-4</c:v>
                </c:pt>
                <c:pt idx="63">
                  <c:v>-1.3560950410445601E-4</c:v>
                </c:pt>
                <c:pt idx="64">
                  <c:v>-1.1571609543163901E-4</c:v>
                </c:pt>
                <c:pt idx="65">
                  <c:v>-1.2211082727695401E-4</c:v>
                </c:pt>
                <c:pt idx="66">
                  <c:v>-1.26889109177856E-4</c:v>
                </c:pt>
                <c:pt idx="67">
                  <c:v>-1.1860351754910699E-4</c:v>
                </c:pt>
                <c:pt idx="68">
                  <c:v>-1.1523967220026299E-4</c:v>
                </c:pt>
                <c:pt idx="69">
                  <c:v>-1.28533898342713E-4</c:v>
                </c:pt>
                <c:pt idx="70">
                  <c:v>-1.2404291190972101E-4</c:v>
                </c:pt>
                <c:pt idx="71">
                  <c:v>-1.21226648575606E-4</c:v>
                </c:pt>
                <c:pt idx="72">
                  <c:v>-1.1531264161409999E-4</c:v>
                </c:pt>
                <c:pt idx="73">
                  <c:v>-1.14110757846679E-4</c:v>
                </c:pt>
                <c:pt idx="74">
                  <c:v>-1.18745018796556E-4</c:v>
                </c:pt>
                <c:pt idx="75">
                  <c:v>-1.12786276632172E-4</c:v>
                </c:pt>
                <c:pt idx="76">
                  <c:v>-1.1106953243157E-4</c:v>
                </c:pt>
                <c:pt idx="77">
                  <c:v>-1.2811285475960101E-4</c:v>
                </c:pt>
                <c:pt idx="78">
                  <c:v>-1.1999467759589099E-4</c:v>
                </c:pt>
                <c:pt idx="79">
                  <c:v>-1.1835083767269999E-4</c:v>
                </c:pt>
                <c:pt idx="80">
                  <c:v>-1.0968756177163E-4</c:v>
                </c:pt>
                <c:pt idx="81">
                  <c:v>-1.21603098223034E-4</c:v>
                </c:pt>
                <c:pt idx="82">
                  <c:v>-1.2052935430381E-4</c:v>
                </c:pt>
                <c:pt idx="83">
                  <c:v>-1.2027586546833E-4</c:v>
                </c:pt>
                <c:pt idx="84">
                  <c:v>-1.13501874095568E-4</c:v>
                </c:pt>
                <c:pt idx="85">
                  <c:v>-1.19880269682838E-4</c:v>
                </c:pt>
                <c:pt idx="86">
                  <c:v>-1.09415771121981E-4</c:v>
                </c:pt>
                <c:pt idx="87">
                  <c:v>-1.0996304920035601E-4</c:v>
                </c:pt>
                <c:pt idx="88">
                  <c:v>-1.2036785163809201E-4</c:v>
                </c:pt>
                <c:pt idx="89">
                  <c:v>-1.0496555056339299E-4</c:v>
                </c:pt>
                <c:pt idx="90">
                  <c:v>-1.10635733266346E-4</c:v>
                </c:pt>
                <c:pt idx="91">
                  <c:v>-1.15569617107086E-4</c:v>
                </c:pt>
                <c:pt idx="92">
                  <c:v>-1.41532740174642E-4</c:v>
                </c:pt>
                <c:pt idx="93">
                  <c:v>-1.13967170474577E-4</c:v>
                </c:pt>
                <c:pt idx="94">
                  <c:v>-1.0628955217155099E-4</c:v>
                </c:pt>
                <c:pt idx="95">
                  <c:v>-1.20768563241167E-4</c:v>
                </c:pt>
                <c:pt idx="96" formatCode="0.00E+00">
                  <c:v>-9.9317199367553795E-5</c:v>
                </c:pt>
                <c:pt idx="97">
                  <c:v>-1.0403920633801101E-4</c:v>
                </c:pt>
                <c:pt idx="98" formatCode="0.00E+00">
                  <c:v>-9.6090065622317106E-5</c:v>
                </c:pt>
                <c:pt idx="99">
                  <c:v>-1.24290238338876E-4</c:v>
                </c:pt>
                <c:pt idx="100">
                  <c:v>-1.09754367770888E-4</c:v>
                </c:pt>
                <c:pt idx="101">
                  <c:v>-1.0704363588355301E-4</c:v>
                </c:pt>
                <c:pt idx="102">
                  <c:v>-1.07386749618017E-4</c:v>
                </c:pt>
                <c:pt idx="103">
                  <c:v>-1.10420804785363E-4</c:v>
                </c:pt>
                <c:pt idx="104">
                  <c:v>-1.00478427624921E-4</c:v>
                </c:pt>
                <c:pt idx="105">
                  <c:v>-1.2072281247067901E-4</c:v>
                </c:pt>
                <c:pt idx="106">
                  <c:v>-1.01745824747932E-4</c:v>
                </c:pt>
                <c:pt idx="107">
                  <c:v>-1.0147972873518801E-4</c:v>
                </c:pt>
                <c:pt idx="108">
                  <c:v>-1.06339573289584E-4</c:v>
                </c:pt>
                <c:pt idx="109">
                  <c:v>-1.09544555464204E-4</c:v>
                </c:pt>
                <c:pt idx="110">
                  <c:v>-1.0685385291440301E-4</c:v>
                </c:pt>
                <c:pt idx="111">
                  <c:v>-1.11329256205048E-4</c:v>
                </c:pt>
                <c:pt idx="112">
                  <c:v>-1.00349536844971E-4</c:v>
                </c:pt>
                <c:pt idx="113" formatCode="0.00E+00">
                  <c:v>-9.1789603481755601E-5</c:v>
                </c:pt>
                <c:pt idx="114" formatCode="0.00E+00">
                  <c:v>-9.2947186436177805E-5</c:v>
                </c:pt>
                <c:pt idx="115">
                  <c:v>-1.1374423128156799E-4</c:v>
                </c:pt>
                <c:pt idx="116">
                  <c:v>-1.05465400474376E-4</c:v>
                </c:pt>
                <c:pt idx="117">
                  <c:v>-1.00179290227352E-4</c:v>
                </c:pt>
                <c:pt idx="118">
                  <c:v>-1.12602617441525E-4</c:v>
                </c:pt>
                <c:pt idx="119">
                  <c:v>-1.07693887427813E-4</c:v>
                </c:pt>
                <c:pt idx="120">
                  <c:v>-1.14355983831761E-4</c:v>
                </c:pt>
                <c:pt idx="121">
                  <c:v>-1.12293946513383E-4</c:v>
                </c:pt>
                <c:pt idx="122">
                  <c:v>-1.0315913430295001E-4</c:v>
                </c:pt>
                <c:pt idx="123" formatCode="0.00E+00">
                  <c:v>-8.8278696197338803E-5</c:v>
                </c:pt>
                <c:pt idx="124">
                  <c:v>-1.0015505553302199E-4</c:v>
                </c:pt>
                <c:pt idx="125">
                  <c:v>-1.04616527857948E-4</c:v>
                </c:pt>
                <c:pt idx="126" formatCode="0.00E+00">
                  <c:v>-9.4651994568684204E-5</c:v>
                </c:pt>
                <c:pt idx="127">
                  <c:v>-1.11598462000729E-4</c:v>
                </c:pt>
                <c:pt idx="128">
                  <c:v>-1.00143016518808E-4</c:v>
                </c:pt>
                <c:pt idx="129">
                  <c:v>-1.0301481024345799E-4</c:v>
                </c:pt>
                <c:pt idx="130" formatCode="0.00E+00">
                  <c:v>-9.1416117859295505E-5</c:v>
                </c:pt>
                <c:pt idx="131">
                  <c:v>-1.07076560023772E-4</c:v>
                </c:pt>
                <c:pt idx="132" formatCode="0.00E+00">
                  <c:v>-9.6465782242070698E-5</c:v>
                </c:pt>
                <c:pt idx="133" formatCode="0.00E+00">
                  <c:v>-9.5582436668655195E-5</c:v>
                </c:pt>
                <c:pt idx="134" formatCode="0.00E+00">
                  <c:v>-9.5415146761459993E-5</c:v>
                </c:pt>
                <c:pt idx="135" formatCode="0.00E+00">
                  <c:v>-8.8085464810907301E-5</c:v>
                </c:pt>
                <c:pt idx="136" formatCode="0.00E+00">
                  <c:v>-8.1404470587424804E-5</c:v>
                </c:pt>
                <c:pt idx="137" formatCode="0.00E+00">
                  <c:v>-9.6774706422333301E-5</c:v>
                </c:pt>
                <c:pt idx="138">
                  <c:v>-1.0001139986472099E-4</c:v>
                </c:pt>
                <c:pt idx="139" formatCode="0.00E+00">
                  <c:v>-8.7554481584473304E-5</c:v>
                </c:pt>
                <c:pt idx="140" formatCode="0.00E+00">
                  <c:v>-9.0909935479954493E-5</c:v>
                </c:pt>
                <c:pt idx="141" formatCode="0.00E+00">
                  <c:v>-8.2522718639697304E-5</c:v>
                </c:pt>
                <c:pt idx="142" formatCode="0.00E+00">
                  <c:v>-9.4832235236697705E-5</c:v>
                </c:pt>
                <c:pt idx="143" formatCode="0.00E+00">
                  <c:v>-9.0619493756409193E-5</c:v>
                </c:pt>
                <c:pt idx="144" formatCode="0.00E+00">
                  <c:v>-9.4746115786286894E-5</c:v>
                </c:pt>
                <c:pt idx="145">
                  <c:v>-1.0382714616777999E-4</c:v>
                </c:pt>
                <c:pt idx="146" formatCode="0.00E+00">
                  <c:v>-7.9561604583136802E-5</c:v>
                </c:pt>
                <c:pt idx="147">
                  <c:v>-1.16779993474142E-4</c:v>
                </c:pt>
                <c:pt idx="148" formatCode="0.00E+00">
                  <c:v>-9.4789913641548E-5</c:v>
                </c:pt>
                <c:pt idx="149" formatCode="0.00E+00">
                  <c:v>-8.4318759368527601E-5</c:v>
                </c:pt>
                <c:pt idx="150" formatCode="0.00E+00">
                  <c:v>-9.0728702491829196E-5</c:v>
                </c:pt>
                <c:pt idx="151" formatCode="0.00E+00">
                  <c:v>-8.8633509759590798E-5</c:v>
                </c:pt>
                <c:pt idx="152" formatCode="0.00E+00">
                  <c:v>-8.1949401541432399E-5</c:v>
                </c:pt>
                <c:pt idx="153" formatCode="0.00E+00">
                  <c:v>-8.3542674975866304E-5</c:v>
                </c:pt>
                <c:pt idx="154" formatCode="0.00E+00">
                  <c:v>-9.1292573335323004E-5</c:v>
                </c:pt>
                <c:pt idx="155" formatCode="0.00E+00">
                  <c:v>-9.2818733981817495E-5</c:v>
                </c:pt>
                <c:pt idx="156" formatCode="0.00E+00">
                  <c:v>-9.4281144891442906E-5</c:v>
                </c:pt>
                <c:pt idx="157" formatCode="0.00E+00">
                  <c:v>-9.6096117873743097E-5</c:v>
                </c:pt>
                <c:pt idx="158" formatCode="0.00E+00">
                  <c:v>-8.5141330076655194E-5</c:v>
                </c:pt>
                <c:pt idx="159" formatCode="0.00E+00">
                  <c:v>-8.9321508480296301E-5</c:v>
                </c:pt>
                <c:pt idx="160" formatCode="0.00E+00">
                  <c:v>-8.39158286871743E-5</c:v>
                </c:pt>
                <c:pt idx="161" formatCode="0.00E+00">
                  <c:v>-8.8294073454949404E-5</c:v>
                </c:pt>
                <c:pt idx="162" formatCode="0.00E+00">
                  <c:v>-8.7250820541693206E-5</c:v>
                </c:pt>
                <c:pt idx="163" formatCode="0.00E+00">
                  <c:v>-9.2381912280048998E-5</c:v>
                </c:pt>
                <c:pt idx="164" formatCode="0.00E+00">
                  <c:v>-7.6109795695580699E-5</c:v>
                </c:pt>
                <c:pt idx="165" formatCode="0.00E+00">
                  <c:v>-9.9130518050413E-5</c:v>
                </c:pt>
                <c:pt idx="166" formatCode="0.00E+00">
                  <c:v>-8.0367269357771898E-5</c:v>
                </c:pt>
                <c:pt idx="167" formatCode="0.00E+00">
                  <c:v>-7.2089898923294302E-5</c:v>
                </c:pt>
                <c:pt idx="168" formatCode="0.00E+00">
                  <c:v>-8.8389091797522597E-5</c:v>
                </c:pt>
                <c:pt idx="169" formatCode="0.00E+00">
                  <c:v>-7.0007914854956801E-5</c:v>
                </c:pt>
                <c:pt idx="170" formatCode="0.00E+00">
                  <c:v>-8.1385699705458105E-5</c:v>
                </c:pt>
                <c:pt idx="171" formatCode="0.00E+00">
                  <c:v>-8.7872578408599596E-5</c:v>
                </c:pt>
                <c:pt idx="172" formatCode="0.00E+00">
                  <c:v>-7.6464976175983395E-5</c:v>
                </c:pt>
                <c:pt idx="173" formatCode="0.00E+00">
                  <c:v>-7.1868211330935604E-5</c:v>
                </c:pt>
                <c:pt idx="174" formatCode="0.00E+00">
                  <c:v>-8.0020801930620605E-5</c:v>
                </c:pt>
                <c:pt idx="175" formatCode="0.00E+00">
                  <c:v>-8.1625756130349297E-5</c:v>
                </c:pt>
                <c:pt idx="176" formatCode="0.00E+00">
                  <c:v>-7.6501227540863503E-5</c:v>
                </c:pt>
                <c:pt idx="177" formatCode="0.00E+00">
                  <c:v>-7.9383069912902801E-5</c:v>
                </c:pt>
                <c:pt idx="178" formatCode="0.00E+00">
                  <c:v>-9.1942606830779997E-5</c:v>
                </c:pt>
                <c:pt idx="179" formatCode="0.00E+00">
                  <c:v>-6.8554975500442801E-5</c:v>
                </c:pt>
                <c:pt idx="180" formatCode="0.00E+00">
                  <c:v>-7.2283384578859303E-5</c:v>
                </c:pt>
                <c:pt idx="181" formatCode="0.00E+00">
                  <c:v>-7.5333584965661595E-5</c:v>
                </c:pt>
                <c:pt idx="182" formatCode="0.00E+00">
                  <c:v>-7.8070459968703401E-5</c:v>
                </c:pt>
                <c:pt idx="183" formatCode="0.00E+00">
                  <c:v>-7.8716145527490703E-5</c:v>
                </c:pt>
                <c:pt idx="184" formatCode="0.00E+00">
                  <c:v>-6.8813297018426706E-5</c:v>
                </c:pt>
                <c:pt idx="185" formatCode="0.00E+00">
                  <c:v>-7.2652430682967298E-5</c:v>
                </c:pt>
                <c:pt idx="186" formatCode="0.00E+00">
                  <c:v>-7.4447214832263701E-5</c:v>
                </c:pt>
                <c:pt idx="187" formatCode="0.00E+00">
                  <c:v>-6.9857067234517994E-5</c:v>
                </c:pt>
                <c:pt idx="188" formatCode="0.00E+00">
                  <c:v>-6.5311063165769502E-5</c:v>
                </c:pt>
                <c:pt idx="189" formatCode="0.00E+00">
                  <c:v>-9.2282929977703605E-5</c:v>
                </c:pt>
                <c:pt idx="190" formatCode="0.00E+00">
                  <c:v>-6.8768941370614194E-5</c:v>
                </c:pt>
                <c:pt idx="191" formatCode="0.00E+00">
                  <c:v>-7.2244268365211802E-5</c:v>
                </c:pt>
                <c:pt idx="192" formatCode="0.00E+00">
                  <c:v>-7.6711652273490501E-5</c:v>
                </c:pt>
                <c:pt idx="193" formatCode="0.00E+00">
                  <c:v>-8.7615020549957305E-5</c:v>
                </c:pt>
                <c:pt idx="194" formatCode="0.00E+00">
                  <c:v>-6.5818156588333499E-5</c:v>
                </c:pt>
                <c:pt idx="195" formatCode="0.00E+00">
                  <c:v>-7.8462835179970506E-5</c:v>
                </c:pt>
                <c:pt idx="196" formatCode="0.00E+00">
                  <c:v>-7.0053214856901302E-5</c:v>
                </c:pt>
                <c:pt idx="197" formatCode="0.00E+00">
                  <c:v>-6.0053006446121803E-5</c:v>
                </c:pt>
                <c:pt idx="198" formatCode="0.00E+00">
                  <c:v>-7.1479634178286299E-5</c:v>
                </c:pt>
                <c:pt idx="199" formatCode="0.00E+00">
                  <c:v>-7.1323642768343198E-5</c:v>
                </c:pt>
                <c:pt idx="200" formatCode="0.00E+00">
                  <c:v>-6.6874814256238197E-5</c:v>
                </c:pt>
                <c:pt idx="201" formatCode="0.00E+00">
                  <c:v>-6.6202131099732796E-5</c:v>
                </c:pt>
                <c:pt idx="202" formatCode="0.00E+00">
                  <c:v>-6.2375794658103302E-5</c:v>
                </c:pt>
                <c:pt idx="203" formatCode="0.00E+00">
                  <c:v>-7.1386650226979299E-5</c:v>
                </c:pt>
                <c:pt idx="204" formatCode="0.00E+00">
                  <c:v>-5.7350775568705298E-5</c:v>
                </c:pt>
                <c:pt idx="205" formatCode="0.00E+00">
                  <c:v>-6.6768526890379994E-5</c:v>
                </c:pt>
                <c:pt idx="206" formatCode="0.00E+00">
                  <c:v>-7.6563548534362401E-5</c:v>
                </c:pt>
                <c:pt idx="207" formatCode="0.00E+00">
                  <c:v>-6.5775446777622005E-5</c:v>
                </c:pt>
                <c:pt idx="208" formatCode="0.00E+00">
                  <c:v>-7.33641090320553E-5</c:v>
                </c:pt>
                <c:pt idx="209" formatCode="0.00E+00">
                  <c:v>-6.5183671423286302E-5</c:v>
                </c:pt>
                <c:pt idx="210" formatCode="0.00E+00">
                  <c:v>-6.4893127436523794E-5</c:v>
                </c:pt>
                <c:pt idx="211" formatCode="0.00E+00">
                  <c:v>-6.6592331652044805E-5</c:v>
                </c:pt>
                <c:pt idx="212" formatCode="0.00E+00">
                  <c:v>-6.72639283805028E-5</c:v>
                </c:pt>
                <c:pt idx="213" formatCode="0.00E+00">
                  <c:v>-7.1504030286154103E-5</c:v>
                </c:pt>
                <c:pt idx="214" formatCode="0.00E+00">
                  <c:v>-6.98517106244877E-5</c:v>
                </c:pt>
                <c:pt idx="215" formatCode="0.00E+00">
                  <c:v>-5.9351972963975699E-5</c:v>
                </c:pt>
                <c:pt idx="216" formatCode="0.00E+00">
                  <c:v>-6.0511488173598202E-5</c:v>
                </c:pt>
                <c:pt idx="217" formatCode="0.00E+00">
                  <c:v>-5.9590667101104998E-5</c:v>
                </c:pt>
                <c:pt idx="218" formatCode="0.00E+00">
                  <c:v>-6.8332250012377794E-5</c:v>
                </c:pt>
                <c:pt idx="219" formatCode="0.00E+00">
                  <c:v>-5.5519167145696801E-5</c:v>
                </c:pt>
                <c:pt idx="220" formatCode="0.00E+00">
                  <c:v>-6.1890159610270197E-5</c:v>
                </c:pt>
                <c:pt idx="221" formatCode="0.00E+00">
                  <c:v>-7.88148349460333E-5</c:v>
                </c:pt>
                <c:pt idx="222" formatCode="0.00E+00">
                  <c:v>-6.0384081936554102E-5</c:v>
                </c:pt>
                <c:pt idx="223" formatCode="0.00E+00">
                  <c:v>-6.1791260699095305E-5</c:v>
                </c:pt>
                <c:pt idx="224" formatCode="0.00E+00">
                  <c:v>-6.3783568458732501E-5</c:v>
                </c:pt>
                <c:pt idx="225" formatCode="0.00E+00">
                  <c:v>-5.9670859446270502E-5</c:v>
                </c:pt>
                <c:pt idx="226" formatCode="0.00E+00">
                  <c:v>-5.8877499092261699E-5</c:v>
                </c:pt>
                <c:pt idx="227" formatCode="0.00E+00">
                  <c:v>-5.5118322357635698E-5</c:v>
                </c:pt>
                <c:pt idx="228" formatCode="0.00E+00">
                  <c:v>-5.4870654801845702E-5</c:v>
                </c:pt>
                <c:pt idx="229" formatCode="0.00E+00">
                  <c:v>-5.6973273172378501E-5</c:v>
                </c:pt>
                <c:pt idx="230" formatCode="0.00E+00">
                  <c:v>-5.4614172036935502E-5</c:v>
                </c:pt>
                <c:pt idx="231" formatCode="0.00E+00">
                  <c:v>-5.8025051481726001E-5</c:v>
                </c:pt>
                <c:pt idx="232" formatCode="0.00E+00">
                  <c:v>-5.9908898079475502E-5</c:v>
                </c:pt>
                <c:pt idx="233" formatCode="0.00E+00">
                  <c:v>-5.9859359396738299E-5</c:v>
                </c:pt>
                <c:pt idx="234" formatCode="0.00E+00">
                  <c:v>-5.16912325736047E-5</c:v>
                </c:pt>
                <c:pt idx="235" formatCode="0.00E+00">
                  <c:v>-6.0239310640209198E-5</c:v>
                </c:pt>
                <c:pt idx="236" formatCode="0.00E+00">
                  <c:v>-6.3635850319048907E-5</c:v>
                </c:pt>
                <c:pt idx="237" formatCode="0.00E+00">
                  <c:v>-7.0328804839347303E-5</c:v>
                </c:pt>
                <c:pt idx="238" formatCode="0.00E+00">
                  <c:v>-6.6579489794635298E-5</c:v>
                </c:pt>
                <c:pt idx="239" formatCode="0.00E+00">
                  <c:v>-5.7343937755632603E-5</c:v>
                </c:pt>
                <c:pt idx="240" formatCode="0.00E+00">
                  <c:v>-4.8083737765985003E-5</c:v>
                </c:pt>
                <c:pt idx="241" formatCode="0.00E+00">
                  <c:v>-5.9646550860509102E-5</c:v>
                </c:pt>
                <c:pt idx="242" formatCode="0.00E+00">
                  <c:v>-5.3730038662914798E-5</c:v>
                </c:pt>
                <c:pt idx="243" formatCode="0.00E+00">
                  <c:v>-6.1481908464485797E-5</c:v>
                </c:pt>
                <c:pt idx="244" formatCode="0.00E+00">
                  <c:v>-5.7835869094001197E-5</c:v>
                </c:pt>
                <c:pt idx="245" formatCode="0.00E+00">
                  <c:v>-5.1702805653340598E-5</c:v>
                </c:pt>
                <c:pt idx="246" formatCode="0.00E+00">
                  <c:v>-4.9443153960016801E-5</c:v>
                </c:pt>
                <c:pt idx="247" formatCode="0.00E+00">
                  <c:v>-4.0418128894683397E-5</c:v>
                </c:pt>
                <c:pt idx="248" formatCode="0.00E+00">
                  <c:v>-4.6660036094580101E-5</c:v>
                </c:pt>
                <c:pt idx="249" formatCode="0.00E+00">
                  <c:v>-5.2475837847154403E-5</c:v>
                </c:pt>
                <c:pt idx="250" formatCode="0.00E+00">
                  <c:v>-7.3896562432932799E-5</c:v>
                </c:pt>
                <c:pt idx="251" formatCode="0.00E+00">
                  <c:v>-6.9973866769357503E-5</c:v>
                </c:pt>
                <c:pt idx="252" formatCode="0.00E+00">
                  <c:v>-4.7989303374532998E-5</c:v>
                </c:pt>
                <c:pt idx="253" formatCode="0.00E+00">
                  <c:v>-4.2506936426726203E-5</c:v>
                </c:pt>
                <c:pt idx="254" formatCode="0.00E+00">
                  <c:v>-7.2009643868896399E-5</c:v>
                </c:pt>
                <c:pt idx="255" formatCode="0.00E+00">
                  <c:v>-5.6153361519643102E-5</c:v>
                </c:pt>
                <c:pt idx="256" formatCode="0.00E+00">
                  <c:v>-4.7290490295340802E-5</c:v>
                </c:pt>
                <c:pt idx="257" formatCode="0.00E+00">
                  <c:v>-4.7181636871115403E-5</c:v>
                </c:pt>
                <c:pt idx="258" formatCode="0.00E+00">
                  <c:v>-5.13077647804729E-5</c:v>
                </c:pt>
                <c:pt idx="259" formatCode="0.00E+00">
                  <c:v>-4.9351675348840499E-5</c:v>
                </c:pt>
                <c:pt idx="260" formatCode="0.00E+00">
                  <c:v>-6.0461546218140599E-5</c:v>
                </c:pt>
                <c:pt idx="261" formatCode="0.00E+00">
                  <c:v>-5.06889736392302E-5</c:v>
                </c:pt>
                <c:pt idx="262" formatCode="0.00E+00">
                  <c:v>-5.3891368228702599E-5</c:v>
                </c:pt>
                <c:pt idx="263" formatCode="0.00E+00">
                  <c:v>-6.0323981624701098E-5</c:v>
                </c:pt>
                <c:pt idx="264" formatCode="0.00E+00">
                  <c:v>-5.2150100413408701E-5</c:v>
                </c:pt>
                <c:pt idx="265" formatCode="0.00E+00">
                  <c:v>-4.2279259137015299E-5</c:v>
                </c:pt>
                <c:pt idx="266" formatCode="0.00E+00">
                  <c:v>-4.57717918307783E-5</c:v>
                </c:pt>
                <c:pt idx="267" formatCode="0.00E+00">
                  <c:v>-4.6583453205896203E-5</c:v>
                </c:pt>
                <c:pt idx="268" formatCode="0.00E+00">
                  <c:v>-4.8544913049151003E-5</c:v>
                </c:pt>
                <c:pt idx="269" formatCode="0.00E+00">
                  <c:v>-3.9019428436611303E-5</c:v>
                </c:pt>
                <c:pt idx="270" formatCode="0.00E+00">
                  <c:v>-5.4359413869593198E-5</c:v>
                </c:pt>
                <c:pt idx="271" formatCode="0.00E+00">
                  <c:v>-5.2374503829731703E-5</c:v>
                </c:pt>
                <c:pt idx="272" formatCode="0.00E+00">
                  <c:v>-4.42076389590725E-5</c:v>
                </c:pt>
                <c:pt idx="273" formatCode="0.00E+00">
                  <c:v>-3.9597388776490297E-5</c:v>
                </c:pt>
                <c:pt idx="274" formatCode="0.00E+00">
                  <c:v>-4.1561941325517003E-5</c:v>
                </c:pt>
                <c:pt idx="275" formatCode="0.00E+00">
                  <c:v>-4.2780135700564203E-5</c:v>
                </c:pt>
                <c:pt idx="276" formatCode="0.00E+00">
                  <c:v>-4.77697982411759E-5</c:v>
                </c:pt>
                <c:pt idx="277" formatCode="0.00E+00">
                  <c:v>-4.4349591203435401E-5</c:v>
                </c:pt>
                <c:pt idx="278" formatCode="0.00E+00">
                  <c:v>-3.9911913910873003E-5</c:v>
                </c:pt>
                <c:pt idx="279" formatCode="0.00E+00">
                  <c:v>-4.3311805406401598E-5</c:v>
                </c:pt>
                <c:pt idx="280" formatCode="0.00E+00">
                  <c:v>-3.8546664129283997E-5</c:v>
                </c:pt>
                <c:pt idx="281" formatCode="0.00E+00">
                  <c:v>-4.2565190624677301E-5</c:v>
                </c:pt>
                <c:pt idx="282" formatCode="0.00E+00">
                  <c:v>-4.3333471024883302E-5</c:v>
                </c:pt>
                <c:pt idx="283" formatCode="0.00E+00">
                  <c:v>-4.1819078662683098E-5</c:v>
                </c:pt>
                <c:pt idx="284" formatCode="0.00E+00">
                  <c:v>-4.7555021831571803E-5</c:v>
                </c:pt>
                <c:pt idx="285" formatCode="0.00E+00">
                  <c:v>-4.1912128918044603E-5</c:v>
                </c:pt>
                <c:pt idx="286" formatCode="0.00E+00">
                  <c:v>-4.1612039732477298E-5</c:v>
                </c:pt>
                <c:pt idx="287" formatCode="0.00E+00">
                  <c:v>-4.3478816415714099E-5</c:v>
                </c:pt>
                <c:pt idx="288" formatCode="0.00E+00">
                  <c:v>-4.9975078810521702E-5</c:v>
                </c:pt>
                <c:pt idx="289" formatCode="0.00E+00">
                  <c:v>-4.5263172354150297E-5</c:v>
                </c:pt>
                <c:pt idx="290" formatCode="0.00E+00">
                  <c:v>-3.6485918715095401E-5</c:v>
                </c:pt>
                <c:pt idx="291" formatCode="0.00E+00">
                  <c:v>-3.9998212191511099E-5</c:v>
                </c:pt>
                <c:pt idx="292" formatCode="0.00E+00">
                  <c:v>-4.23300887758189E-5</c:v>
                </c:pt>
                <c:pt idx="293" formatCode="0.00E+00">
                  <c:v>-4.1819773790136201E-5</c:v>
                </c:pt>
                <c:pt idx="294" formatCode="0.00E+00">
                  <c:v>-3.2284107332728999E-5</c:v>
                </c:pt>
                <c:pt idx="295" formatCode="0.00E+00">
                  <c:v>-3.2954191046803503E-5</c:v>
                </c:pt>
                <c:pt idx="296" formatCode="0.00E+00">
                  <c:v>-3.68047356411433E-5</c:v>
                </c:pt>
                <c:pt idx="297" formatCode="0.00E+00">
                  <c:v>-4.1640817843644703E-5</c:v>
                </c:pt>
                <c:pt idx="298" formatCode="0.00E+00">
                  <c:v>-2.9255719307151799E-5</c:v>
                </c:pt>
                <c:pt idx="299" formatCode="0.00E+00">
                  <c:v>-4.0031016665543E-5</c:v>
                </c:pt>
                <c:pt idx="300" formatCode="0.00E+00">
                  <c:v>-3.3437066530916598E-5</c:v>
                </c:pt>
                <c:pt idx="301" formatCode="0.00E+00">
                  <c:v>-4.7717592983193497E-5</c:v>
                </c:pt>
                <c:pt idx="302" formatCode="0.00E+00">
                  <c:v>-4.7224880459967697E-5</c:v>
                </c:pt>
                <c:pt idx="303" formatCode="0.00E+00">
                  <c:v>-3.6017813173896597E-5</c:v>
                </c:pt>
                <c:pt idx="304" formatCode="0.00E+00">
                  <c:v>-4.2798735564481299E-5</c:v>
                </c:pt>
                <c:pt idx="305" formatCode="0.00E+00">
                  <c:v>-3.13370708713016E-5</c:v>
                </c:pt>
                <c:pt idx="306" formatCode="0.00E+00">
                  <c:v>-2.75603134180269E-5</c:v>
                </c:pt>
                <c:pt idx="307" formatCode="0.00E+00">
                  <c:v>-2.41326960916615E-5</c:v>
                </c:pt>
                <c:pt idx="308" formatCode="0.00E+00">
                  <c:v>-3.1861776006893E-5</c:v>
                </c:pt>
                <c:pt idx="309" formatCode="0.00E+00">
                  <c:v>-3.5882994075838003E-5</c:v>
                </c:pt>
                <c:pt idx="310" formatCode="0.00E+00">
                  <c:v>-3.8839741160791701E-5</c:v>
                </c:pt>
                <c:pt idx="311" formatCode="0.00E+00">
                  <c:v>-2.8773304895772801E-5</c:v>
                </c:pt>
                <c:pt idx="312" formatCode="0.00E+00">
                  <c:v>-3.1989868265603602E-5</c:v>
                </c:pt>
                <c:pt idx="313" formatCode="0.00E+00">
                  <c:v>-2.9866045644362501E-5</c:v>
                </c:pt>
                <c:pt idx="314" formatCode="0.00E+00">
                  <c:v>-3.4641105482598699E-5</c:v>
                </c:pt>
                <c:pt idx="315" formatCode="0.00E+00">
                  <c:v>-2.7199146962148598E-5</c:v>
                </c:pt>
                <c:pt idx="316" formatCode="0.00E+00">
                  <c:v>-3.0848412505454098E-5</c:v>
                </c:pt>
                <c:pt idx="317" formatCode="0.00E+00">
                  <c:v>-4.0502035088939098E-5</c:v>
                </c:pt>
                <c:pt idx="318" formatCode="0.00E+00">
                  <c:v>-3.7950882273254801E-5</c:v>
                </c:pt>
                <c:pt idx="319" formatCode="0.00E+00">
                  <c:v>-2.5970635419768899E-5</c:v>
                </c:pt>
                <c:pt idx="320" formatCode="0.00E+00">
                  <c:v>-3.0421580639208002E-5</c:v>
                </c:pt>
                <c:pt idx="321" formatCode="0.00E+00">
                  <c:v>-2.3214492622044799E-5</c:v>
                </c:pt>
                <c:pt idx="322" formatCode="0.00E+00">
                  <c:v>-1.6674857432296601E-5</c:v>
                </c:pt>
                <c:pt idx="323" formatCode="0.00E+00">
                  <c:v>-4.1849910821658098E-5</c:v>
                </c:pt>
                <c:pt idx="324" formatCode="0.00E+00">
                  <c:v>-2.9575433489275499E-5</c:v>
                </c:pt>
                <c:pt idx="325" formatCode="0.00E+00">
                  <c:v>-2.60359404807485E-5</c:v>
                </c:pt>
                <c:pt idx="326" formatCode="0.00E+00">
                  <c:v>-3.7611978961436902E-5</c:v>
                </c:pt>
                <c:pt idx="327" formatCode="0.00E+00">
                  <c:v>-3.2738838910450097E-5</c:v>
                </c:pt>
                <c:pt idx="328" formatCode="0.00E+00">
                  <c:v>-2.5533868147537499E-5</c:v>
                </c:pt>
                <c:pt idx="329" formatCode="0.00E+00">
                  <c:v>-3.1511027173869299E-5</c:v>
                </c:pt>
                <c:pt idx="330" formatCode="0.00E+00">
                  <c:v>-2.0737493429470099E-5</c:v>
                </c:pt>
                <c:pt idx="331" formatCode="0.00E+00">
                  <c:v>-3.0344748790417799E-5</c:v>
                </c:pt>
                <c:pt idx="332" formatCode="0.00E+00">
                  <c:v>-2.5130781056134399E-5</c:v>
                </c:pt>
                <c:pt idx="333" formatCode="0.00E+00">
                  <c:v>-2.3125982775064199E-5</c:v>
                </c:pt>
                <c:pt idx="334" formatCode="0.00E+00">
                  <c:v>-2.75649389467848E-5</c:v>
                </c:pt>
                <c:pt idx="335" formatCode="0.00E+00">
                  <c:v>-4.0211912719296597E-5</c:v>
                </c:pt>
                <c:pt idx="336" formatCode="0.00E+00">
                  <c:v>-1.91174616202442E-5</c:v>
                </c:pt>
                <c:pt idx="337" formatCode="0.00E+00">
                  <c:v>-3.0927058280259102E-5</c:v>
                </c:pt>
                <c:pt idx="338" formatCode="0.00E+00">
                  <c:v>-3.6938928491367197E-5</c:v>
                </c:pt>
                <c:pt idx="339" formatCode="0.00E+00">
                  <c:v>-2.8472336577593298E-5</c:v>
                </c:pt>
                <c:pt idx="340" formatCode="0.00E+00">
                  <c:v>-2.22834963981676E-5</c:v>
                </c:pt>
                <c:pt idx="341" formatCode="0.00E+00">
                  <c:v>-4.31281914488193E-5</c:v>
                </c:pt>
                <c:pt idx="342" formatCode="0.00E+00">
                  <c:v>-3.0356765560825401E-5</c:v>
                </c:pt>
                <c:pt idx="343" formatCode="0.00E+00">
                  <c:v>-3.1192261645808903E-5</c:v>
                </c:pt>
                <c:pt idx="344" formatCode="0.00E+00">
                  <c:v>-2.96448813732846E-5</c:v>
                </c:pt>
                <c:pt idx="345" formatCode="0.00E+00">
                  <c:v>-2.0988158565347399E-5</c:v>
                </c:pt>
                <c:pt idx="346" formatCode="0.00E+00">
                  <c:v>-2.7241354485557599E-5</c:v>
                </c:pt>
                <c:pt idx="347" formatCode="0.00E+00">
                  <c:v>-2.6572206818472801E-5</c:v>
                </c:pt>
                <c:pt idx="348" formatCode="0.00E+00">
                  <c:v>-2.93498086806598E-5</c:v>
                </c:pt>
                <c:pt idx="349" formatCode="0.00E+00">
                  <c:v>-1.4234010965824101E-5</c:v>
                </c:pt>
                <c:pt idx="350" formatCode="0.00E+00">
                  <c:v>-3.1517849791970797E-5</c:v>
                </c:pt>
                <c:pt idx="351" formatCode="0.00E+00">
                  <c:v>-2.57883571034328E-5</c:v>
                </c:pt>
                <c:pt idx="352" formatCode="0.00E+00">
                  <c:v>-1.6381926286872699E-5</c:v>
                </c:pt>
                <c:pt idx="353" formatCode="0.00E+00">
                  <c:v>-2.91349291286337E-5</c:v>
                </c:pt>
                <c:pt idx="354" formatCode="0.00E+00">
                  <c:v>-2.5317780941352501E-5</c:v>
                </c:pt>
                <c:pt idx="355" formatCode="0.00E+00">
                  <c:v>-2.6159327234420701E-5</c:v>
                </c:pt>
                <c:pt idx="356" formatCode="0.00E+00">
                  <c:v>-3.00841541240194E-5</c:v>
                </c:pt>
                <c:pt idx="357" formatCode="0.00E+00">
                  <c:v>-2.33578475302163E-5</c:v>
                </c:pt>
                <c:pt idx="358" formatCode="0.00E+00">
                  <c:v>-3.4064703631370303E-5</c:v>
                </c:pt>
                <c:pt idx="359" formatCode="0.00E+00">
                  <c:v>-2.6934270840899601E-5</c:v>
                </c:pt>
                <c:pt idx="360" formatCode="0.00E+00">
                  <c:v>-2.9945650544986999E-5</c:v>
                </c:pt>
                <c:pt idx="361" formatCode="0.00E+00">
                  <c:v>-1.5481219202523699E-5</c:v>
                </c:pt>
                <c:pt idx="362" formatCode="0.00E+00">
                  <c:v>-2.2377577245890501E-5</c:v>
                </c:pt>
                <c:pt idx="363" formatCode="0.00E+00">
                  <c:v>-1.3168502056639301E-5</c:v>
                </c:pt>
                <c:pt idx="364" formatCode="0.00E+00">
                  <c:v>-3.2141596003378502E-5</c:v>
                </c:pt>
                <c:pt idx="365" formatCode="0.00E+00">
                  <c:v>-1.82620879279029E-5</c:v>
                </c:pt>
                <c:pt idx="366" formatCode="0.00E+00">
                  <c:v>-3.1124376593114998E-5</c:v>
                </c:pt>
                <c:pt idx="367" formatCode="0.00E+00">
                  <c:v>-3.5367572266350398E-5</c:v>
                </c:pt>
                <c:pt idx="368" formatCode="0.00E+00">
                  <c:v>-2.1429791519419798E-5</c:v>
                </c:pt>
                <c:pt idx="369" formatCode="0.00E+00">
                  <c:v>-3.5290647255548803E-5</c:v>
                </c:pt>
                <c:pt idx="370" formatCode="0.00E+00">
                  <c:v>-1.4612124434471301E-5</c:v>
                </c:pt>
                <c:pt idx="371" formatCode="0.00E+00">
                  <c:v>-2.1666304921125E-5</c:v>
                </c:pt>
                <c:pt idx="372" formatCode="0.00E+00">
                  <c:v>-1.92049911981277E-5</c:v>
                </c:pt>
                <c:pt idx="373" formatCode="0.00E+00">
                  <c:v>-1.5498026493725701E-5</c:v>
                </c:pt>
                <c:pt idx="374" formatCode="0.00E+00">
                  <c:v>-1.9739908258777601E-5</c:v>
                </c:pt>
                <c:pt idx="375" formatCode="0.00E+00">
                  <c:v>-1.7954460282373401E-5</c:v>
                </c:pt>
                <c:pt idx="376" formatCode="0.00E+00">
                  <c:v>-8.3839840578116801E-6</c:v>
                </c:pt>
                <c:pt idx="377" formatCode="0.00E+00">
                  <c:v>-1.29673437156205E-5</c:v>
                </c:pt>
                <c:pt idx="378" formatCode="0.00E+00">
                  <c:v>-1.26596270470881E-5</c:v>
                </c:pt>
                <c:pt idx="379" formatCode="0.00E+00">
                  <c:v>-1.7822025820696099E-5</c:v>
                </c:pt>
                <c:pt idx="380" formatCode="0.00E+00">
                  <c:v>-2.0048969724588601E-5</c:v>
                </c:pt>
                <c:pt idx="381" formatCode="0.00E+00">
                  <c:v>-1.9023269668885699E-5</c:v>
                </c:pt>
                <c:pt idx="382" formatCode="0.00E+00">
                  <c:v>-2.1800430260016802E-5</c:v>
                </c:pt>
                <c:pt idx="383" formatCode="0.00E+00">
                  <c:v>-1.5966266971595698E-5</c:v>
                </c:pt>
                <c:pt idx="384" formatCode="0.00E+00">
                  <c:v>-1.6653024468809399E-5</c:v>
                </c:pt>
                <c:pt idx="385" formatCode="0.00E+00">
                  <c:v>-2.10862298689774E-5</c:v>
                </c:pt>
                <c:pt idx="386" formatCode="0.00E+00">
                  <c:v>-2.4770591549022601E-5</c:v>
                </c:pt>
                <c:pt idx="387" formatCode="0.00E+00">
                  <c:v>-8.7308852302492307E-6</c:v>
                </c:pt>
                <c:pt idx="388" formatCode="0.00E+00">
                  <c:v>-3.1108822022520502E-5</c:v>
                </c:pt>
                <c:pt idx="389" formatCode="0.00E+00">
                  <c:v>-1.82648228495721E-5</c:v>
                </c:pt>
                <c:pt idx="390" formatCode="0.00E+00">
                  <c:v>-1.7348803785832602E-5</c:v>
                </c:pt>
                <c:pt idx="391" formatCode="0.00E+00">
                  <c:v>-2.61910049136956E-5</c:v>
                </c:pt>
                <c:pt idx="392" formatCode="0.00E+00">
                  <c:v>-1.4854525707154201E-5</c:v>
                </c:pt>
                <c:pt idx="393" formatCode="0.00E+00">
                  <c:v>-1.40469580676305E-5</c:v>
                </c:pt>
                <c:pt idx="394" formatCode="0.00E+00">
                  <c:v>-1.5769626724047599E-5</c:v>
                </c:pt>
                <c:pt idx="395" formatCode="0.00E+00">
                  <c:v>-1.39671234610726E-5</c:v>
                </c:pt>
                <c:pt idx="396" formatCode="0.00E+00">
                  <c:v>-1.37603916422043E-5</c:v>
                </c:pt>
                <c:pt idx="397" formatCode="0.00E+00">
                  <c:v>-8.2003087287107102E-6</c:v>
                </c:pt>
                <c:pt idx="398" formatCode="0.00E+00">
                  <c:v>-1.47447891029261E-5</c:v>
                </c:pt>
                <c:pt idx="399" formatCode="0.00E+00">
                  <c:v>-9.5488800896651507E-6</c:v>
                </c:pt>
                <c:pt idx="400" formatCode="0.00E+00">
                  <c:v>-1.1927387870352901E-5</c:v>
                </c:pt>
                <c:pt idx="401" formatCode="0.00E+00">
                  <c:v>-1.46372533983924E-5</c:v>
                </c:pt>
                <c:pt idx="402" formatCode="0.00E+00">
                  <c:v>-1.59209681285135E-5</c:v>
                </c:pt>
                <c:pt idx="403" formatCode="0.00E+00">
                  <c:v>-1.25899227893526E-5</c:v>
                </c:pt>
                <c:pt idx="404" formatCode="0.00E+00">
                  <c:v>-9.9677712545565707E-6</c:v>
                </c:pt>
                <c:pt idx="405" formatCode="0.00E+00">
                  <c:v>-2.2345925229612699E-5</c:v>
                </c:pt>
                <c:pt idx="406" formatCode="0.00E+00">
                  <c:v>-2.59888170409138E-5</c:v>
                </c:pt>
                <c:pt idx="407" formatCode="0.00E+00">
                  <c:v>-2.0501660000405601E-5</c:v>
                </c:pt>
                <c:pt idx="408" formatCode="0.00E+00">
                  <c:v>-5.1115700292886103E-6</c:v>
                </c:pt>
                <c:pt idx="409" formatCode="0.00E+00">
                  <c:v>-1.58745754483694E-5</c:v>
                </c:pt>
                <c:pt idx="410" formatCode="0.00E+00">
                  <c:v>-9.4866418284538102E-6</c:v>
                </c:pt>
                <c:pt idx="411" formatCode="0.00E+00">
                  <c:v>-1.5550885611750101E-5</c:v>
                </c:pt>
                <c:pt idx="412" formatCode="0.00E+00">
                  <c:v>-1.06343633259084E-5</c:v>
                </c:pt>
                <c:pt idx="413" formatCode="0.00E+00">
                  <c:v>-1.0707027706670299E-5</c:v>
                </c:pt>
                <c:pt idx="414" formatCode="0.00E+00">
                  <c:v>-3.0603680485573401E-6</c:v>
                </c:pt>
                <c:pt idx="415" formatCode="0.00E+00">
                  <c:v>-4.05799133509143E-6</c:v>
                </c:pt>
                <c:pt idx="416" formatCode="0.00E+00">
                  <c:v>-1.6850182960298001E-5</c:v>
                </c:pt>
                <c:pt idx="417" formatCode="0.00E+00">
                  <c:v>-1.3954669098470799E-5</c:v>
                </c:pt>
                <c:pt idx="418" formatCode="0.00E+00">
                  <c:v>-6.8136823759440002E-6</c:v>
                </c:pt>
                <c:pt idx="419" formatCode="0.00E+00">
                  <c:v>-2.9080905687603301E-6</c:v>
                </c:pt>
                <c:pt idx="420" formatCode="0.00E+00">
                  <c:v>-1.45746717586316E-5</c:v>
                </c:pt>
                <c:pt idx="421" formatCode="0.00E+00">
                  <c:v>-3.8372468184628902E-7</c:v>
                </c:pt>
                <c:pt idx="422" formatCode="0.00E+00">
                  <c:v>-1.8550674910313201E-5</c:v>
                </c:pt>
                <c:pt idx="423" formatCode="0.00E+00">
                  <c:v>-1.5824429788926301E-5</c:v>
                </c:pt>
                <c:pt idx="424" formatCode="0.00E+00">
                  <c:v>-5.4697428572558898E-6</c:v>
                </c:pt>
                <c:pt idx="425" formatCode="0.00E+00">
                  <c:v>-1.0977969825394001E-5</c:v>
                </c:pt>
                <c:pt idx="426" formatCode="0.00E+00">
                  <c:v>-1.22190623114485E-5</c:v>
                </c:pt>
                <c:pt idx="427" formatCode="0.00E+00">
                  <c:v>1.98526620661003E-6</c:v>
                </c:pt>
                <c:pt idx="428" formatCode="0.00E+00">
                  <c:v>-1.35788833878028E-5</c:v>
                </c:pt>
                <c:pt idx="429" formatCode="0.00E+00">
                  <c:v>4.1976168486251903E-6</c:v>
                </c:pt>
                <c:pt idx="430" formatCode="0.00E+00">
                  <c:v>-1.2685541160982801E-5</c:v>
                </c:pt>
                <c:pt idx="431" formatCode="0.00E+00">
                  <c:v>-7.1353473847314003E-6</c:v>
                </c:pt>
                <c:pt idx="432" formatCode="0.00E+00">
                  <c:v>-1.2055780269818701E-5</c:v>
                </c:pt>
                <c:pt idx="433" formatCode="0.00E+00">
                  <c:v>-8.4710206625806492E-6</c:v>
                </c:pt>
                <c:pt idx="434" formatCode="0.00E+00">
                  <c:v>2.8899710613791999E-6</c:v>
                </c:pt>
                <c:pt idx="435" formatCode="0.00E+00">
                  <c:v>-2.0259164295245801E-5</c:v>
                </c:pt>
                <c:pt idx="436" formatCode="0.00E+00">
                  <c:v>-1.1173664439774E-5</c:v>
                </c:pt>
                <c:pt idx="437" formatCode="0.00E+00">
                  <c:v>-1.46566947530068E-5</c:v>
                </c:pt>
                <c:pt idx="438" formatCode="0.00E+00">
                  <c:v>-1.7107173550492799E-6</c:v>
                </c:pt>
                <c:pt idx="439" formatCode="0.00E+00">
                  <c:v>-9.9026240567232093E-6</c:v>
                </c:pt>
                <c:pt idx="440" formatCode="0.00E+00">
                  <c:v>-7.3386814796441804E-6</c:v>
                </c:pt>
                <c:pt idx="441" formatCode="0.00E+00">
                  <c:v>-9.0557707130960795E-6</c:v>
                </c:pt>
                <c:pt idx="442" formatCode="0.00E+00">
                  <c:v>-2.9823784387023601E-6</c:v>
                </c:pt>
                <c:pt idx="443" formatCode="0.00E+00">
                  <c:v>-4.5667659329550497E-6</c:v>
                </c:pt>
                <c:pt idx="444" formatCode="0.00E+00">
                  <c:v>-3.1050231395096898E-7</c:v>
                </c:pt>
                <c:pt idx="445" formatCode="0.00E+00">
                  <c:v>-4.59195977442923E-7</c:v>
                </c:pt>
                <c:pt idx="446" formatCode="0.00E+00">
                  <c:v>-6.92160369468785E-6</c:v>
                </c:pt>
                <c:pt idx="447" formatCode="0.00E+00">
                  <c:v>-4.1277135971715E-6</c:v>
                </c:pt>
                <c:pt idx="448" formatCode="0.00E+00">
                  <c:v>-3.01087198605108E-6</c:v>
                </c:pt>
                <c:pt idx="449" formatCode="0.00E+00">
                  <c:v>-1.9474092246639601E-6</c:v>
                </c:pt>
                <c:pt idx="450" formatCode="0.00E+00">
                  <c:v>-7.0243108739962198E-6</c:v>
                </c:pt>
                <c:pt idx="451" formatCode="0.00E+00">
                  <c:v>5.7440425250469701E-6</c:v>
                </c:pt>
                <c:pt idx="452" formatCode="0.00E+00">
                  <c:v>7.6065490755419003E-7</c:v>
                </c:pt>
                <c:pt idx="453" formatCode="0.00E+00">
                  <c:v>-1.17208022453238E-5</c:v>
                </c:pt>
                <c:pt idx="454" formatCode="0.00E+00">
                  <c:v>-2.1915592197349801E-6</c:v>
                </c:pt>
                <c:pt idx="455" formatCode="0.00E+00">
                  <c:v>-4.8245004925945399E-6</c:v>
                </c:pt>
                <c:pt idx="456" formatCode="0.00E+00">
                  <c:v>-1.0671516132778601E-6</c:v>
                </c:pt>
                <c:pt idx="457" formatCode="0.00E+00">
                  <c:v>3.9329498094966601E-6</c:v>
                </c:pt>
                <c:pt idx="458" formatCode="0.00E+00">
                  <c:v>-4.6998648562166E-6</c:v>
                </c:pt>
                <c:pt idx="459" formatCode="0.00E+00">
                  <c:v>3.1354978963318102E-6</c:v>
                </c:pt>
                <c:pt idx="460" formatCode="0.00E+00">
                  <c:v>-3.3332645506647899E-6</c:v>
                </c:pt>
                <c:pt idx="461" formatCode="0.00E+00">
                  <c:v>5.6801905931362397E-6</c:v>
                </c:pt>
                <c:pt idx="462" formatCode="0.00E+00">
                  <c:v>8.4853399749813193E-6</c:v>
                </c:pt>
                <c:pt idx="463" formatCode="0.00E+00">
                  <c:v>-6.8106438442564196E-6</c:v>
                </c:pt>
                <c:pt idx="464" formatCode="0.00E+00">
                  <c:v>-3.7820465510037798E-6</c:v>
                </c:pt>
                <c:pt idx="465" formatCode="0.00E+00">
                  <c:v>9.1742205217553397E-7</c:v>
                </c:pt>
                <c:pt idx="466" formatCode="0.00E+00">
                  <c:v>7.9039811070480194E-6</c:v>
                </c:pt>
                <c:pt idx="467" formatCode="0.00E+00">
                  <c:v>9.0360658954729292E-6</c:v>
                </c:pt>
                <c:pt idx="468" formatCode="0.00E+00">
                  <c:v>-2.1728093891969498E-6</c:v>
                </c:pt>
                <c:pt idx="469" formatCode="0.00E+00">
                  <c:v>-5.49817028680432E-7</c:v>
                </c:pt>
                <c:pt idx="470" formatCode="0.00E+00">
                  <c:v>6.5925245885014298E-6</c:v>
                </c:pt>
                <c:pt idx="471" formatCode="0.00E+00">
                  <c:v>5.4190677248081903E-6</c:v>
                </c:pt>
                <c:pt idx="472" formatCode="0.00E+00">
                  <c:v>4.9785366692404504E-6</c:v>
                </c:pt>
                <c:pt idx="473" formatCode="0.00E+00">
                  <c:v>2.3733915695399198E-6</c:v>
                </c:pt>
                <c:pt idx="474" formatCode="0.00E+00">
                  <c:v>6.2698147750055798E-6</c:v>
                </c:pt>
                <c:pt idx="475" formatCode="0.00E+00">
                  <c:v>6.0899662758990296E-6</c:v>
                </c:pt>
                <c:pt idx="476" formatCode="0.00E+00">
                  <c:v>3.07888153039725E-6</c:v>
                </c:pt>
                <c:pt idx="477" formatCode="0.00E+00">
                  <c:v>-1.3607410615646201E-7</c:v>
                </c:pt>
                <c:pt idx="478" formatCode="0.00E+00">
                  <c:v>2.9178794087058601E-7</c:v>
                </c:pt>
                <c:pt idx="479" formatCode="0.00E+00">
                  <c:v>1.69884784516251E-6</c:v>
                </c:pt>
                <c:pt idx="480" formatCode="0.00E+00">
                  <c:v>-5.6331584377788396E-6</c:v>
                </c:pt>
                <c:pt idx="481" formatCode="0.00E+00">
                  <c:v>7.7042121814303807E-6</c:v>
                </c:pt>
                <c:pt idx="482" formatCode="0.00E+00">
                  <c:v>9.6533375742291907E-6</c:v>
                </c:pt>
                <c:pt idx="483" formatCode="0.00E+00">
                  <c:v>1.5075652938236301E-5</c:v>
                </c:pt>
                <c:pt idx="484" formatCode="0.00E+00">
                  <c:v>-1.3849621011099601E-6</c:v>
                </c:pt>
                <c:pt idx="485" formatCode="0.00E+00">
                  <c:v>8.2971313878397292E-6</c:v>
                </c:pt>
                <c:pt idx="486" formatCode="0.00E+00">
                  <c:v>6.1734168428469897E-6</c:v>
                </c:pt>
                <c:pt idx="487" formatCode="0.00E+00">
                  <c:v>5.2397521796008298E-6</c:v>
                </c:pt>
                <c:pt idx="488" formatCode="0.00E+00">
                  <c:v>4.7470533077717003E-6</c:v>
                </c:pt>
                <c:pt idx="489" formatCode="0.00E+00">
                  <c:v>-2.3178879840572199E-6</c:v>
                </c:pt>
                <c:pt idx="490" formatCode="0.00E+00">
                  <c:v>1.2430874517154801E-5</c:v>
                </c:pt>
                <c:pt idx="491" formatCode="0.00E+00">
                  <c:v>4.1123411897499001E-6</c:v>
                </c:pt>
                <c:pt idx="492" formatCode="0.00E+00">
                  <c:v>1.6601617083336601E-5</c:v>
                </c:pt>
                <c:pt idx="493" formatCode="0.00E+00">
                  <c:v>9.6457301053908296E-6</c:v>
                </c:pt>
                <c:pt idx="494" formatCode="0.00E+00">
                  <c:v>1.9334239718268502E-5</c:v>
                </c:pt>
                <c:pt idx="495" formatCode="0.00E+00">
                  <c:v>3.1426888979682602E-6</c:v>
                </c:pt>
                <c:pt idx="496" formatCode="0.00E+00">
                  <c:v>7.54332924599156E-6</c:v>
                </c:pt>
                <c:pt idx="497" formatCode="0.00E+00">
                  <c:v>8.9439161153241503E-6</c:v>
                </c:pt>
                <c:pt idx="498" formatCode="0.00E+00">
                  <c:v>6.2769041889663997E-6</c:v>
                </c:pt>
                <c:pt idx="499" formatCode="0.00E+00">
                  <c:v>1.6685497735593101E-5</c:v>
                </c:pt>
                <c:pt idx="500" formatCode="0.00E+00">
                  <c:v>1.56062728845171E-5</c:v>
                </c:pt>
                <c:pt idx="501" formatCode="0.00E+00">
                  <c:v>8.0961129722517707E-6</c:v>
                </c:pt>
                <c:pt idx="502" formatCode="0.00E+00">
                  <c:v>6.6931196718034999E-6</c:v>
                </c:pt>
                <c:pt idx="503" formatCode="0.00E+00">
                  <c:v>4.9587648525911899E-6</c:v>
                </c:pt>
                <c:pt idx="504" formatCode="0.00E+00">
                  <c:v>5.8558758329254298E-6</c:v>
                </c:pt>
                <c:pt idx="505" formatCode="0.00E+00">
                  <c:v>1.0170332615593399E-5</c:v>
                </c:pt>
                <c:pt idx="506" formatCode="0.00E+00">
                  <c:v>6.65738662331062E-6</c:v>
                </c:pt>
                <c:pt idx="507" formatCode="0.00E+00">
                  <c:v>1.0515671461254901E-5</c:v>
                </c:pt>
                <c:pt idx="508" formatCode="0.00E+00">
                  <c:v>1.73608732282094E-5</c:v>
                </c:pt>
                <c:pt idx="509" formatCode="0.00E+00">
                  <c:v>1.42111163974381E-5</c:v>
                </c:pt>
                <c:pt idx="510" formatCode="0.00E+00">
                  <c:v>1.18426096552858E-5</c:v>
                </c:pt>
                <c:pt idx="511" formatCode="0.00E+00">
                  <c:v>9.1493562158518899E-6</c:v>
                </c:pt>
                <c:pt idx="512" formatCode="0.00E+00">
                  <c:v>1.6372849456073101E-5</c:v>
                </c:pt>
                <c:pt idx="513" formatCode="0.00E+00">
                  <c:v>5.0704145041079898E-6</c:v>
                </c:pt>
                <c:pt idx="514" formatCode="0.00E+00">
                  <c:v>5.65812688062992E-6</c:v>
                </c:pt>
                <c:pt idx="515" formatCode="0.00E+00">
                  <c:v>1.5020103674069501E-5</c:v>
                </c:pt>
                <c:pt idx="516" formatCode="0.00E+00">
                  <c:v>1.3439151632327499E-5</c:v>
                </c:pt>
                <c:pt idx="517" formatCode="0.00E+00">
                  <c:v>4.14785205034346E-6</c:v>
                </c:pt>
                <c:pt idx="518" formatCode="0.00E+00">
                  <c:v>1.20730739955851E-5</c:v>
                </c:pt>
                <c:pt idx="519" formatCode="0.00E+00">
                  <c:v>1.5306224527250002E-5</c:v>
                </c:pt>
                <c:pt idx="520" formatCode="0.00E+00">
                  <c:v>2.1507845413511399E-5</c:v>
                </c:pt>
                <c:pt idx="521" formatCode="0.00E+00">
                  <c:v>8.7057362909857995E-6</c:v>
                </c:pt>
                <c:pt idx="522" formatCode="0.00E+00">
                  <c:v>2.2837492352254298E-5</c:v>
                </c:pt>
                <c:pt idx="523" formatCode="0.00E+00">
                  <c:v>1.8683218271181701E-5</c:v>
                </c:pt>
                <c:pt idx="524" formatCode="0.00E+00">
                  <c:v>3.9519787819779102E-6</c:v>
                </c:pt>
                <c:pt idx="525" formatCode="0.00E+00">
                  <c:v>1.5725755168024301E-5</c:v>
                </c:pt>
                <c:pt idx="526" formatCode="0.00E+00">
                  <c:v>2.82554165546099E-5</c:v>
                </c:pt>
                <c:pt idx="527" formatCode="0.00E+00">
                  <c:v>2.0411090191860401E-5</c:v>
                </c:pt>
                <c:pt idx="528" formatCode="0.00E+00">
                  <c:v>2.2245977683282699E-5</c:v>
                </c:pt>
                <c:pt idx="529" formatCode="0.00E+00">
                  <c:v>2.1461825043372E-5</c:v>
                </c:pt>
                <c:pt idx="530" formatCode="0.00E+00">
                  <c:v>2.36985595427931E-5</c:v>
                </c:pt>
                <c:pt idx="531" formatCode="0.00E+00">
                  <c:v>2.39074655466353E-5</c:v>
                </c:pt>
                <c:pt idx="532" formatCode="0.00E+00">
                  <c:v>2.8094396069119399E-5</c:v>
                </c:pt>
                <c:pt idx="533" formatCode="0.00E+00">
                  <c:v>2.4713937271652701E-5</c:v>
                </c:pt>
                <c:pt idx="534" formatCode="0.00E+00">
                  <c:v>2.02371781055406E-5</c:v>
                </c:pt>
                <c:pt idx="535" formatCode="0.00E+00">
                  <c:v>1.3645514173768701E-5</c:v>
                </c:pt>
                <c:pt idx="536" formatCode="0.00E+00">
                  <c:v>5.2900834102175301E-6</c:v>
                </c:pt>
                <c:pt idx="537" formatCode="0.00E+00">
                  <c:v>1.1159324976121299E-5</c:v>
                </c:pt>
                <c:pt idx="538" formatCode="0.00E+00">
                  <c:v>1.9903230312383299E-5</c:v>
                </c:pt>
                <c:pt idx="539" formatCode="0.00E+00">
                  <c:v>1.59013817987516E-5</c:v>
                </c:pt>
                <c:pt idx="540" formatCode="0.00E+00">
                  <c:v>2.1312326923894499E-5</c:v>
                </c:pt>
                <c:pt idx="541" formatCode="0.00E+00">
                  <c:v>2.4114819664230501E-5</c:v>
                </c:pt>
                <c:pt idx="542" formatCode="0.00E+00">
                  <c:v>1.3674573014893699E-5</c:v>
                </c:pt>
                <c:pt idx="543" formatCode="0.00E+00">
                  <c:v>3.08644065625402E-5</c:v>
                </c:pt>
                <c:pt idx="544" formatCode="0.00E+00">
                  <c:v>2.10882343409922E-5</c:v>
                </c:pt>
                <c:pt idx="545" formatCode="0.00E+00">
                  <c:v>2.6218211325324101E-5</c:v>
                </c:pt>
                <c:pt idx="546" formatCode="0.00E+00">
                  <c:v>3.2222476839737499E-5</c:v>
                </c:pt>
                <c:pt idx="547" formatCode="0.00E+00">
                  <c:v>1.89586531226592E-5</c:v>
                </c:pt>
                <c:pt idx="548" formatCode="0.00E+00">
                  <c:v>3.1718089402015498E-5</c:v>
                </c:pt>
                <c:pt idx="549" formatCode="0.00E+00">
                  <c:v>1.98616916172675E-5</c:v>
                </c:pt>
                <c:pt idx="550" formatCode="0.00E+00">
                  <c:v>2.9285644053332999E-5</c:v>
                </c:pt>
                <c:pt idx="551" formatCode="0.00E+00">
                  <c:v>2.6016340683487199E-5</c:v>
                </c:pt>
                <c:pt idx="552" formatCode="0.00E+00">
                  <c:v>3.03558751991303E-5</c:v>
                </c:pt>
                <c:pt idx="553" formatCode="0.00E+00">
                  <c:v>3.0702673422642498E-5</c:v>
                </c:pt>
                <c:pt idx="554" formatCode="0.00E+00">
                  <c:v>2.62232833013148E-5</c:v>
                </c:pt>
                <c:pt idx="555" formatCode="0.00E+00">
                  <c:v>3.1274131838707099E-5</c:v>
                </c:pt>
                <c:pt idx="556" formatCode="0.00E+00">
                  <c:v>3.3182464667536099E-5</c:v>
                </c:pt>
                <c:pt idx="557" formatCode="0.00E+00">
                  <c:v>1.39170090516359E-5</c:v>
                </c:pt>
                <c:pt idx="558" formatCode="0.00E+00">
                  <c:v>2.7095225871981801E-5</c:v>
                </c:pt>
                <c:pt idx="559" formatCode="0.00E+00">
                  <c:v>2.1586802054390601E-5</c:v>
                </c:pt>
                <c:pt idx="560" formatCode="0.00E+00">
                  <c:v>2.8462504011631899E-5</c:v>
                </c:pt>
                <c:pt idx="561" formatCode="0.00E+00">
                  <c:v>2.6590977825230499E-5</c:v>
                </c:pt>
                <c:pt idx="562" formatCode="0.00E+00">
                  <c:v>3.0212663697250199E-5</c:v>
                </c:pt>
                <c:pt idx="563" formatCode="0.00E+00">
                  <c:v>3.73434779734639E-5</c:v>
                </c:pt>
                <c:pt idx="564" formatCode="0.00E+00">
                  <c:v>2.3303883570774099E-5</c:v>
                </c:pt>
                <c:pt idx="565" formatCode="0.00E+00">
                  <c:v>2.58680497068932E-5</c:v>
                </c:pt>
                <c:pt idx="566" formatCode="0.00E+00">
                  <c:v>3.6231259090908998E-5</c:v>
                </c:pt>
                <c:pt idx="567" formatCode="0.00E+00">
                  <c:v>2.9794915461856599E-5</c:v>
                </c:pt>
                <c:pt idx="568" formatCode="0.00E+00">
                  <c:v>2.5009831850493599E-5</c:v>
                </c:pt>
                <c:pt idx="569" formatCode="0.00E+00">
                  <c:v>3.32696606640162E-5</c:v>
                </c:pt>
                <c:pt idx="570" formatCode="0.00E+00">
                  <c:v>3.0522745070374697E-5</c:v>
                </c:pt>
                <c:pt idx="571" formatCode="0.00E+00">
                  <c:v>3.5587328781175099E-5</c:v>
                </c:pt>
                <c:pt idx="572" formatCode="0.00E+00">
                  <c:v>3.4689550979281303E-5</c:v>
                </c:pt>
                <c:pt idx="573" formatCode="0.00E+00">
                  <c:v>2.78881749249394E-5</c:v>
                </c:pt>
                <c:pt idx="574" formatCode="0.00E+00">
                  <c:v>3.2305261559674002E-5</c:v>
                </c:pt>
                <c:pt idx="575" formatCode="0.00E+00">
                  <c:v>2.99985284253818E-5</c:v>
                </c:pt>
                <c:pt idx="576" formatCode="0.00E+00">
                  <c:v>3.2774454767755898E-5</c:v>
                </c:pt>
                <c:pt idx="577" formatCode="0.00E+00">
                  <c:v>3.7311202412272303E-5</c:v>
                </c:pt>
                <c:pt idx="578" formatCode="0.00E+00">
                  <c:v>3.1778760187989E-5</c:v>
                </c:pt>
                <c:pt idx="579" formatCode="0.00E+00">
                  <c:v>2.19209536248124E-5</c:v>
                </c:pt>
                <c:pt idx="580" formatCode="0.00E+00">
                  <c:v>3.4087172168970603E-5</c:v>
                </c:pt>
                <c:pt idx="581" formatCode="0.00E+00">
                  <c:v>3.5219002293991097E-5</c:v>
                </c:pt>
                <c:pt idx="582" formatCode="0.00E+00">
                  <c:v>3.3297189522132901E-5</c:v>
                </c:pt>
                <c:pt idx="583" formatCode="0.00E+00">
                  <c:v>3.5455935103631001E-5</c:v>
                </c:pt>
                <c:pt idx="584" formatCode="0.00E+00">
                  <c:v>2.3051219456386301E-5</c:v>
                </c:pt>
                <c:pt idx="585" formatCode="0.00E+00">
                  <c:v>3.0377137651021099E-5</c:v>
                </c:pt>
                <c:pt idx="586" formatCode="0.00E+00">
                  <c:v>3.3937732664051801E-5</c:v>
                </c:pt>
                <c:pt idx="587" formatCode="0.00E+00">
                  <c:v>3.6121139040610502E-5</c:v>
                </c:pt>
                <c:pt idx="588" formatCode="0.00E+00">
                  <c:v>2.97271965303838E-5</c:v>
                </c:pt>
                <c:pt idx="589" formatCode="0.00E+00">
                  <c:v>3.9923799079326902E-5</c:v>
                </c:pt>
                <c:pt idx="590" formatCode="0.00E+00">
                  <c:v>3.9444269374891097E-5</c:v>
                </c:pt>
                <c:pt idx="591" formatCode="0.00E+00">
                  <c:v>3.83136293009242E-5</c:v>
                </c:pt>
                <c:pt idx="592" formatCode="0.00E+00">
                  <c:v>3.5605793146789398E-5</c:v>
                </c:pt>
                <c:pt idx="593" formatCode="0.00E+00">
                  <c:v>4.2521303425074002E-5</c:v>
                </c:pt>
                <c:pt idx="594" formatCode="0.00E+00">
                  <c:v>4.0544649221302298E-5</c:v>
                </c:pt>
                <c:pt idx="595" formatCode="0.00E+00">
                  <c:v>4.3611572719816403E-5</c:v>
                </c:pt>
                <c:pt idx="596" formatCode="0.00E+00">
                  <c:v>4.9910088275482798E-5</c:v>
                </c:pt>
                <c:pt idx="597" formatCode="0.00E+00">
                  <c:v>4.5209661106408597E-5</c:v>
                </c:pt>
                <c:pt idx="598" formatCode="0.00E+00">
                  <c:v>5.21282859516632E-5</c:v>
                </c:pt>
                <c:pt idx="599" formatCode="0.00E+00">
                  <c:v>4.7484202952747301E-5</c:v>
                </c:pt>
                <c:pt idx="600" formatCode="0.00E+00">
                  <c:v>4.2435416716134597E-5</c:v>
                </c:pt>
                <c:pt idx="601" formatCode="0.00E+00">
                  <c:v>5.3417424479156598E-5</c:v>
                </c:pt>
                <c:pt idx="602" formatCode="0.00E+00">
                  <c:v>4.7246758141619397E-5</c:v>
                </c:pt>
                <c:pt idx="603" formatCode="0.00E+00">
                  <c:v>3.5012326696823202E-5</c:v>
                </c:pt>
                <c:pt idx="604" formatCode="0.00E+00">
                  <c:v>4.5901686613680103E-5</c:v>
                </c:pt>
                <c:pt idx="605" formatCode="0.00E+00">
                  <c:v>4.3440093713759203E-5</c:v>
                </c:pt>
                <c:pt idx="606" formatCode="0.00E+00">
                  <c:v>4.4636672783370502E-5</c:v>
                </c:pt>
                <c:pt idx="607" formatCode="0.00E+00">
                  <c:v>5.5907089071600002E-5</c:v>
                </c:pt>
                <c:pt idx="608" formatCode="0.00E+00">
                  <c:v>4.7526921133315598E-5</c:v>
                </c:pt>
                <c:pt idx="609" formatCode="0.00E+00">
                  <c:v>4.7945354465340702E-5</c:v>
                </c:pt>
                <c:pt idx="610" formatCode="0.00E+00">
                  <c:v>3.7933874858471397E-5</c:v>
                </c:pt>
                <c:pt idx="611" formatCode="0.00E+00">
                  <c:v>4.13705070018665E-5</c:v>
                </c:pt>
                <c:pt idx="612" formatCode="0.00E+00">
                  <c:v>4.5678814464976397E-5</c:v>
                </c:pt>
                <c:pt idx="613" formatCode="0.00E+00">
                  <c:v>5.4846123504215701E-5</c:v>
                </c:pt>
                <c:pt idx="614" formatCode="0.00E+00">
                  <c:v>4.94612597099403E-5</c:v>
                </c:pt>
                <c:pt idx="615" formatCode="0.00E+00">
                  <c:v>4.9098835843090897E-5</c:v>
                </c:pt>
                <c:pt idx="616" formatCode="0.00E+00">
                  <c:v>5.05872603977478E-5</c:v>
                </c:pt>
                <c:pt idx="617" formatCode="0.00E+00">
                  <c:v>4.0081311245556602E-5</c:v>
                </c:pt>
                <c:pt idx="618" formatCode="0.00E+00">
                  <c:v>5.0556019838336603E-5</c:v>
                </c:pt>
                <c:pt idx="619" formatCode="0.00E+00">
                  <c:v>4.9911775723196497E-5</c:v>
                </c:pt>
                <c:pt idx="620" formatCode="0.00E+00">
                  <c:v>5.41806478161529E-5</c:v>
                </c:pt>
                <c:pt idx="621" formatCode="0.00E+00">
                  <c:v>5.0877415424235601E-5</c:v>
                </c:pt>
                <c:pt idx="622" formatCode="0.00E+00">
                  <c:v>4.6022784717867198E-5</c:v>
                </c:pt>
                <c:pt idx="623" formatCode="0.00E+00">
                  <c:v>5.1622461106960897E-5</c:v>
                </c:pt>
                <c:pt idx="624" formatCode="0.00E+00">
                  <c:v>4.9362431012911098E-5</c:v>
                </c:pt>
                <c:pt idx="625" formatCode="0.00E+00">
                  <c:v>5.1723346113918199E-5</c:v>
                </c:pt>
                <c:pt idx="626" formatCode="0.00E+00">
                  <c:v>5.8883666167306998E-5</c:v>
                </c:pt>
                <c:pt idx="627" formatCode="0.00E+00">
                  <c:v>6.3414463935287498E-5</c:v>
                </c:pt>
                <c:pt idx="628" formatCode="0.00E+00">
                  <c:v>5.5680949826277399E-5</c:v>
                </c:pt>
                <c:pt idx="629" formatCode="0.00E+00">
                  <c:v>5.5426235828780699E-5</c:v>
                </c:pt>
                <c:pt idx="630" formatCode="0.00E+00">
                  <c:v>6.8075445317739296E-5</c:v>
                </c:pt>
                <c:pt idx="631" formatCode="0.00E+00">
                  <c:v>5.6734354808635003E-5</c:v>
                </c:pt>
                <c:pt idx="632" formatCode="0.00E+00">
                  <c:v>5.8970640962354603E-5</c:v>
                </c:pt>
                <c:pt idx="633" formatCode="0.00E+00">
                  <c:v>5.4790079670015697E-5</c:v>
                </c:pt>
                <c:pt idx="634" formatCode="0.00E+00">
                  <c:v>6.2352816227711398E-5</c:v>
                </c:pt>
                <c:pt idx="635" formatCode="0.00E+00">
                  <c:v>5.4647267225685502E-5</c:v>
                </c:pt>
                <c:pt idx="636" formatCode="0.00E+00">
                  <c:v>5.65642301943751E-5</c:v>
                </c:pt>
                <c:pt idx="637" formatCode="0.00E+00">
                  <c:v>5.6301107213825602E-5</c:v>
                </c:pt>
                <c:pt idx="638" formatCode="0.00E+00">
                  <c:v>6.7337802847338601E-5</c:v>
                </c:pt>
                <c:pt idx="639" formatCode="0.00E+00">
                  <c:v>6.27976544918838E-5</c:v>
                </c:pt>
                <c:pt idx="640" formatCode="0.00E+00">
                  <c:v>6.1109285289259E-5</c:v>
                </c:pt>
                <c:pt idx="641" formatCode="0.00E+00">
                  <c:v>6.0469773865981103E-5</c:v>
                </c:pt>
                <c:pt idx="642" formatCode="0.00E+00">
                  <c:v>6.0344808562306997E-5</c:v>
                </c:pt>
                <c:pt idx="643" formatCode="0.00E+00">
                  <c:v>5.7628422318398701E-5</c:v>
                </c:pt>
                <c:pt idx="644" formatCode="0.00E+00">
                  <c:v>5.65959979485274E-5</c:v>
                </c:pt>
                <c:pt idx="645" formatCode="0.00E+00">
                  <c:v>6.4354624903490906E-5</c:v>
                </c:pt>
                <c:pt idx="646" formatCode="0.00E+00">
                  <c:v>7.2976153512090301E-5</c:v>
                </c:pt>
                <c:pt idx="647" formatCode="0.00E+00">
                  <c:v>6.9823794514123301E-5</c:v>
                </c:pt>
                <c:pt idx="648" formatCode="0.00E+00">
                  <c:v>5.5782633494899898E-5</c:v>
                </c:pt>
                <c:pt idx="649" formatCode="0.00E+00">
                  <c:v>6.4072685733622303E-5</c:v>
                </c:pt>
                <c:pt idx="650" formatCode="0.00E+00">
                  <c:v>6.7438385199875402E-5</c:v>
                </c:pt>
                <c:pt idx="651" formatCode="0.00E+00">
                  <c:v>6.9714217368138304E-5</c:v>
                </c:pt>
                <c:pt idx="652" formatCode="0.00E+00">
                  <c:v>7.1160742369510798E-5</c:v>
                </c:pt>
                <c:pt idx="653" formatCode="0.00E+00">
                  <c:v>6.5833550187446198E-5</c:v>
                </c:pt>
                <c:pt idx="654" formatCode="0.00E+00">
                  <c:v>6.6653136754405394E-5</c:v>
                </c:pt>
                <c:pt idx="655" formatCode="0.00E+00">
                  <c:v>7.1415752208822797E-5</c:v>
                </c:pt>
                <c:pt idx="656" formatCode="0.00E+00">
                  <c:v>7.3263949828041597E-5</c:v>
                </c:pt>
                <c:pt idx="657" formatCode="0.00E+00">
                  <c:v>6.2996701320090995E-5</c:v>
                </c:pt>
                <c:pt idx="658" formatCode="0.00E+00">
                  <c:v>6.8862068338428699E-5</c:v>
                </c:pt>
                <c:pt idx="659" formatCode="0.00E+00">
                  <c:v>6.7436377746711104E-5</c:v>
                </c:pt>
                <c:pt idx="660" formatCode="0.00E+00">
                  <c:v>6.2583964981358499E-5</c:v>
                </c:pt>
                <c:pt idx="661" formatCode="0.00E+00">
                  <c:v>6.4579655736812905E-5</c:v>
                </c:pt>
                <c:pt idx="662" formatCode="0.00E+00">
                  <c:v>7.2294617092385501E-5</c:v>
                </c:pt>
                <c:pt idx="663" formatCode="0.00E+00">
                  <c:v>8.1524452295490599E-5</c:v>
                </c:pt>
                <c:pt idx="664" formatCode="0.00E+00">
                  <c:v>7.0499884849619402E-5</c:v>
                </c:pt>
                <c:pt idx="665" formatCode="0.00E+00">
                  <c:v>7.1036998218922806E-5</c:v>
                </c:pt>
                <c:pt idx="666" formatCode="0.00E+00">
                  <c:v>7.0488793849575397E-5</c:v>
                </c:pt>
                <c:pt idx="667" formatCode="0.00E+00">
                  <c:v>7.73443558110801E-5</c:v>
                </c:pt>
                <c:pt idx="668" formatCode="0.00E+00">
                  <c:v>8.0330342075337605E-5</c:v>
                </c:pt>
                <c:pt idx="669" formatCode="0.00E+00">
                  <c:v>7.7294735580926596E-5</c:v>
                </c:pt>
                <c:pt idx="670" formatCode="0.00E+00">
                  <c:v>7.3784144549460004E-5</c:v>
                </c:pt>
                <c:pt idx="671" formatCode="0.00E+00">
                  <c:v>7.6074258732504894E-5</c:v>
                </c:pt>
                <c:pt idx="672" formatCode="0.00E+00">
                  <c:v>7.9535857651838305E-5</c:v>
                </c:pt>
                <c:pt idx="673" formatCode="0.00E+00">
                  <c:v>8.0477630292334E-5</c:v>
                </c:pt>
                <c:pt idx="674" formatCode="0.00E+00">
                  <c:v>8.6992969809821706E-5</c:v>
                </c:pt>
                <c:pt idx="675" formatCode="0.00E+00">
                  <c:v>7.9518465807415202E-5</c:v>
                </c:pt>
                <c:pt idx="676" formatCode="0.00E+00">
                  <c:v>8.3510438374901394E-5</c:v>
                </c:pt>
                <c:pt idx="677" formatCode="0.00E+00">
                  <c:v>7.9525977921867706E-5</c:v>
                </c:pt>
                <c:pt idx="678" formatCode="0.00E+00">
                  <c:v>8.0581691343449997E-5</c:v>
                </c:pt>
                <c:pt idx="679" formatCode="0.00E+00">
                  <c:v>8.8263996594183499E-5</c:v>
                </c:pt>
                <c:pt idx="680" formatCode="0.00E+00">
                  <c:v>8.0966802209622105E-5</c:v>
                </c:pt>
                <c:pt idx="681" formatCode="0.00E+00">
                  <c:v>7.9223418672545794E-5</c:v>
                </c:pt>
                <c:pt idx="682" formatCode="0.00E+00">
                  <c:v>8.6253008332123798E-5</c:v>
                </c:pt>
                <c:pt idx="683" formatCode="0.00E+00">
                  <c:v>7.4043888863623393E-5</c:v>
                </c:pt>
                <c:pt idx="684" formatCode="0.00E+00">
                  <c:v>8.6785935096087995E-5</c:v>
                </c:pt>
                <c:pt idx="685" formatCode="0.00E+00">
                  <c:v>7.9340660423793096E-5</c:v>
                </c:pt>
                <c:pt idx="686" formatCode="0.00E+00">
                  <c:v>8.3653859723623205E-5</c:v>
                </c:pt>
                <c:pt idx="687" formatCode="0.00E+00">
                  <c:v>8.9099344174770994E-5</c:v>
                </c:pt>
                <c:pt idx="688" formatCode="0.00E+00">
                  <c:v>8.2181273208149604E-5</c:v>
                </c:pt>
                <c:pt idx="689" formatCode="0.00E+00">
                  <c:v>8.5942389323211295E-5</c:v>
                </c:pt>
                <c:pt idx="690" formatCode="0.00E+00">
                  <c:v>8.28128071322373E-5</c:v>
                </c:pt>
                <c:pt idx="691" formatCode="0.00E+00">
                  <c:v>8.5000178658060994E-5</c:v>
                </c:pt>
                <c:pt idx="692" formatCode="0.00E+00">
                  <c:v>9.0542220046246498E-5</c:v>
                </c:pt>
                <c:pt idx="693" formatCode="0.00E+00">
                  <c:v>8.2413179554399898E-5</c:v>
                </c:pt>
                <c:pt idx="694" formatCode="0.00E+00">
                  <c:v>7.5477950732893206E-5</c:v>
                </c:pt>
                <c:pt idx="695" formatCode="0.00E+00">
                  <c:v>9.3200412075503794E-5</c:v>
                </c:pt>
                <c:pt idx="696" formatCode="0.00E+00">
                  <c:v>9.3670183004545995E-5</c:v>
                </c:pt>
                <c:pt idx="697" formatCode="0.00E+00">
                  <c:v>8.5301451284755796E-5</c:v>
                </c:pt>
                <c:pt idx="698" formatCode="0.00E+00">
                  <c:v>8.2200905773662406E-5</c:v>
                </c:pt>
                <c:pt idx="699" formatCode="0.00E+00">
                  <c:v>8.3124162216132493E-5</c:v>
                </c:pt>
                <c:pt idx="700">
                  <c:v>1.00892764444409E-4</c:v>
                </c:pt>
                <c:pt idx="701" formatCode="0.00E+00">
                  <c:v>9.3957804029736895E-5</c:v>
                </c:pt>
                <c:pt idx="702" formatCode="0.00E+00">
                  <c:v>9.5706258405451803E-5</c:v>
                </c:pt>
                <c:pt idx="703" formatCode="0.00E+00">
                  <c:v>9.3397546532837203E-5</c:v>
                </c:pt>
                <c:pt idx="704" formatCode="0.00E+00">
                  <c:v>9.4773626080574505E-5</c:v>
                </c:pt>
                <c:pt idx="705" formatCode="0.00E+00">
                  <c:v>9.37876180534265E-5</c:v>
                </c:pt>
                <c:pt idx="706" formatCode="0.00E+00">
                  <c:v>9.3558181113717205E-5</c:v>
                </c:pt>
                <c:pt idx="707" formatCode="0.00E+00">
                  <c:v>9.4636595946853098E-5</c:v>
                </c:pt>
                <c:pt idx="708" formatCode="0.00E+00">
                  <c:v>9.2931330449330302E-5</c:v>
                </c:pt>
                <c:pt idx="709" formatCode="0.00E+00">
                  <c:v>9.8997613060721899E-5</c:v>
                </c:pt>
                <c:pt idx="710">
                  <c:v>1.0181046894895699E-4</c:v>
                </c:pt>
                <c:pt idx="711">
                  <c:v>1.0410928741438E-4</c:v>
                </c:pt>
                <c:pt idx="712" formatCode="0.00E+00">
                  <c:v>9.5116379672625901E-5</c:v>
                </c:pt>
                <c:pt idx="713">
                  <c:v>1.02890706051738E-4</c:v>
                </c:pt>
                <c:pt idx="714">
                  <c:v>1.01474719714185E-4</c:v>
                </c:pt>
                <c:pt idx="715" formatCode="0.00E+00">
                  <c:v>9.9176339909127294E-5</c:v>
                </c:pt>
                <c:pt idx="716">
                  <c:v>1.04239337247241E-4</c:v>
                </c:pt>
                <c:pt idx="717">
                  <c:v>1.0857922861406901E-4</c:v>
                </c:pt>
                <c:pt idx="718">
                  <c:v>1.0466035045162799E-4</c:v>
                </c:pt>
                <c:pt idx="719">
                  <c:v>1.05305226109496E-4</c:v>
                </c:pt>
                <c:pt idx="720">
                  <c:v>1.06782366488163E-4</c:v>
                </c:pt>
                <c:pt idx="721">
                  <c:v>1.06545658088769E-4</c:v>
                </c:pt>
                <c:pt idx="722">
                  <c:v>1.0475692310449401E-4</c:v>
                </c:pt>
                <c:pt idx="723" formatCode="0.00E+00">
                  <c:v>9.5444258624514006E-5</c:v>
                </c:pt>
                <c:pt idx="724">
                  <c:v>1.10277085051201E-4</c:v>
                </c:pt>
                <c:pt idx="725">
                  <c:v>1.09832198896033E-4</c:v>
                </c:pt>
                <c:pt idx="726">
                  <c:v>1.1110799320917E-4</c:v>
                </c:pt>
                <c:pt idx="727">
                  <c:v>1.10171479423089E-4</c:v>
                </c:pt>
                <c:pt idx="728">
                  <c:v>1.10268479493831E-4</c:v>
                </c:pt>
                <c:pt idx="729">
                  <c:v>1.06539325046935E-4</c:v>
                </c:pt>
                <c:pt idx="730">
                  <c:v>1.07341078686797E-4</c:v>
                </c:pt>
                <c:pt idx="731">
                  <c:v>1.13253772207724E-4</c:v>
                </c:pt>
                <c:pt idx="732">
                  <c:v>1.04472341925492E-4</c:v>
                </c:pt>
                <c:pt idx="733">
                  <c:v>1.12975404137119E-4</c:v>
                </c:pt>
                <c:pt idx="734">
                  <c:v>1.0810894892346901E-4</c:v>
                </c:pt>
                <c:pt idx="735">
                  <c:v>1.06946189676093E-4</c:v>
                </c:pt>
                <c:pt idx="736">
                  <c:v>1.1892714092559E-4</c:v>
                </c:pt>
                <c:pt idx="737">
                  <c:v>1.20198430339364E-4</c:v>
                </c:pt>
                <c:pt idx="738">
                  <c:v>1.1803202960741701E-4</c:v>
                </c:pt>
                <c:pt idx="739">
                  <c:v>1.16574385800416E-4</c:v>
                </c:pt>
                <c:pt idx="740">
                  <c:v>1.10795106772034E-4</c:v>
                </c:pt>
                <c:pt idx="741">
                  <c:v>1.2113573999867E-4</c:v>
                </c:pt>
                <c:pt idx="742">
                  <c:v>1.2415398513541601E-4</c:v>
                </c:pt>
                <c:pt idx="743">
                  <c:v>1.2049648572407499E-4</c:v>
                </c:pt>
                <c:pt idx="744">
                  <c:v>1.1742068196966401E-4</c:v>
                </c:pt>
                <c:pt idx="745">
                  <c:v>1.17967688970849E-4</c:v>
                </c:pt>
                <c:pt idx="746">
                  <c:v>1.17725931659581E-4</c:v>
                </c:pt>
                <c:pt idx="747">
                  <c:v>1.14555363099872E-4</c:v>
                </c:pt>
                <c:pt idx="748">
                  <c:v>1.20089085807644E-4</c:v>
                </c:pt>
                <c:pt idx="749">
                  <c:v>1.24829722681957E-4</c:v>
                </c:pt>
                <c:pt idx="750">
                  <c:v>1.22228806160997E-4</c:v>
                </c:pt>
                <c:pt idx="751">
                  <c:v>1.27696002458175E-4</c:v>
                </c:pt>
                <c:pt idx="752">
                  <c:v>1.17338069465056E-4</c:v>
                </c:pt>
                <c:pt idx="753">
                  <c:v>1.2570719679542601E-4</c:v>
                </c:pt>
                <c:pt idx="754">
                  <c:v>1.21308252569327E-4</c:v>
                </c:pt>
                <c:pt idx="755">
                  <c:v>1.2218109742902699E-4</c:v>
                </c:pt>
                <c:pt idx="756">
                  <c:v>1.30716501942012E-4</c:v>
                </c:pt>
                <c:pt idx="757">
                  <c:v>1.26049803895684E-4</c:v>
                </c:pt>
                <c:pt idx="758">
                  <c:v>1.26144345428038E-4</c:v>
                </c:pt>
                <c:pt idx="759">
                  <c:v>1.2744485751214099E-4</c:v>
                </c:pt>
                <c:pt idx="760">
                  <c:v>1.2597627454294299E-4</c:v>
                </c:pt>
                <c:pt idx="761">
                  <c:v>1.3573051457086501E-4</c:v>
                </c:pt>
                <c:pt idx="762">
                  <c:v>1.3276446556930501E-4</c:v>
                </c:pt>
                <c:pt idx="763">
                  <c:v>1.2690089079993701E-4</c:v>
                </c:pt>
                <c:pt idx="764">
                  <c:v>1.3194671925161701E-4</c:v>
                </c:pt>
                <c:pt idx="765">
                  <c:v>1.2717698239049201E-4</c:v>
                </c:pt>
                <c:pt idx="766">
                  <c:v>1.3778448251160999E-4</c:v>
                </c:pt>
                <c:pt idx="767">
                  <c:v>1.3385767068469699E-4</c:v>
                </c:pt>
                <c:pt idx="768">
                  <c:v>1.3292441527112299E-4</c:v>
                </c:pt>
                <c:pt idx="769">
                  <c:v>1.2524590866117301E-4</c:v>
                </c:pt>
                <c:pt idx="770">
                  <c:v>1.4021182372816299E-4</c:v>
                </c:pt>
                <c:pt idx="771">
                  <c:v>1.3601628807044701E-4</c:v>
                </c:pt>
                <c:pt idx="772">
                  <c:v>1.30424661604521E-4</c:v>
                </c:pt>
                <c:pt idx="773">
                  <c:v>1.3797063303441599E-4</c:v>
                </c:pt>
                <c:pt idx="774">
                  <c:v>1.3793460927835001E-4</c:v>
                </c:pt>
                <c:pt idx="775">
                  <c:v>1.3143807948412401E-4</c:v>
                </c:pt>
                <c:pt idx="776">
                  <c:v>1.4390115062684901E-4</c:v>
                </c:pt>
                <c:pt idx="777">
                  <c:v>1.4164742719017899E-4</c:v>
                </c:pt>
                <c:pt idx="778">
                  <c:v>1.3819045783277999E-4</c:v>
                </c:pt>
                <c:pt idx="779">
                  <c:v>1.45140739558845E-4</c:v>
                </c:pt>
                <c:pt idx="780">
                  <c:v>1.38186912118818E-4</c:v>
                </c:pt>
                <c:pt idx="781">
                  <c:v>1.47097878759544E-4</c:v>
                </c:pt>
                <c:pt idx="782">
                  <c:v>1.4629923545599001E-4</c:v>
                </c:pt>
                <c:pt idx="783">
                  <c:v>1.38247860701608E-4</c:v>
                </c:pt>
                <c:pt idx="784">
                  <c:v>1.4303610635054101E-4</c:v>
                </c:pt>
                <c:pt idx="785">
                  <c:v>1.39666341791329E-4</c:v>
                </c:pt>
                <c:pt idx="786">
                  <c:v>1.4728987692178401E-4</c:v>
                </c:pt>
                <c:pt idx="787">
                  <c:v>1.4258970941273099E-4</c:v>
                </c:pt>
                <c:pt idx="788">
                  <c:v>1.40657751341067E-4</c:v>
                </c:pt>
                <c:pt idx="789">
                  <c:v>1.5253947219105E-4</c:v>
                </c:pt>
                <c:pt idx="790">
                  <c:v>1.42803428362685E-4</c:v>
                </c:pt>
                <c:pt idx="791">
                  <c:v>1.4052028992713299E-4</c:v>
                </c:pt>
                <c:pt idx="792">
                  <c:v>1.4106558495999299E-4</c:v>
                </c:pt>
                <c:pt idx="793">
                  <c:v>1.4562259707542801E-4</c:v>
                </c:pt>
                <c:pt idx="794">
                  <c:v>1.48624886826354E-4</c:v>
                </c:pt>
                <c:pt idx="795">
                  <c:v>1.4854294464914199E-4</c:v>
                </c:pt>
                <c:pt idx="796">
                  <c:v>1.5313725941592599E-4</c:v>
                </c:pt>
                <c:pt idx="797">
                  <c:v>1.5136196221117001E-4</c:v>
                </c:pt>
                <c:pt idx="798">
                  <c:v>1.5074396352103201E-4</c:v>
                </c:pt>
                <c:pt idx="799">
                  <c:v>1.55608724896561E-4</c:v>
                </c:pt>
                <c:pt idx="800">
                  <c:v>1.4886010762108501E-4</c:v>
                </c:pt>
                <c:pt idx="801">
                  <c:v>1.6100601337605701E-4</c:v>
                </c:pt>
                <c:pt idx="802">
                  <c:v>1.5022527596158001E-4</c:v>
                </c:pt>
                <c:pt idx="803">
                  <c:v>1.5627873945580199E-4</c:v>
                </c:pt>
                <c:pt idx="804">
                  <c:v>1.5544879213992801E-4</c:v>
                </c:pt>
                <c:pt idx="805">
                  <c:v>1.5515909222774601E-4</c:v>
                </c:pt>
                <c:pt idx="806">
                  <c:v>1.5422608032986601E-4</c:v>
                </c:pt>
                <c:pt idx="807">
                  <c:v>1.5822320762398301E-4</c:v>
                </c:pt>
                <c:pt idx="808">
                  <c:v>1.58388461232875E-4</c:v>
                </c:pt>
                <c:pt idx="809">
                  <c:v>1.64936646218826E-4</c:v>
                </c:pt>
                <c:pt idx="810">
                  <c:v>1.6506862819010601E-4</c:v>
                </c:pt>
                <c:pt idx="811">
                  <c:v>1.6256604634629101E-4</c:v>
                </c:pt>
                <c:pt idx="812">
                  <c:v>1.6365760950371E-4</c:v>
                </c:pt>
                <c:pt idx="813">
                  <c:v>1.6105776908805199E-4</c:v>
                </c:pt>
                <c:pt idx="814">
                  <c:v>1.59389185870651E-4</c:v>
                </c:pt>
                <c:pt idx="815">
                  <c:v>1.62164001923903E-4</c:v>
                </c:pt>
                <c:pt idx="816">
                  <c:v>1.6445988098343401E-4</c:v>
                </c:pt>
                <c:pt idx="817">
                  <c:v>1.6696793416617699E-4</c:v>
                </c:pt>
                <c:pt idx="818">
                  <c:v>1.68632835108179E-4</c:v>
                </c:pt>
                <c:pt idx="819">
                  <c:v>1.65644183499531E-4</c:v>
                </c:pt>
                <c:pt idx="820">
                  <c:v>1.70954192176775E-4</c:v>
                </c:pt>
                <c:pt idx="821">
                  <c:v>1.7148394145240599E-4</c:v>
                </c:pt>
                <c:pt idx="822">
                  <c:v>1.6151855736053501E-4</c:v>
                </c:pt>
                <c:pt idx="823">
                  <c:v>1.7696357271594699E-4</c:v>
                </c:pt>
                <c:pt idx="824">
                  <c:v>1.68590050807328E-4</c:v>
                </c:pt>
                <c:pt idx="825">
                  <c:v>1.74939989092489E-4</c:v>
                </c:pt>
                <c:pt idx="826">
                  <c:v>1.7067780949365201E-4</c:v>
                </c:pt>
                <c:pt idx="827">
                  <c:v>1.7644113615749099E-4</c:v>
                </c:pt>
                <c:pt idx="828">
                  <c:v>1.7361129286168399E-4</c:v>
                </c:pt>
                <c:pt idx="829">
                  <c:v>1.67009895271819E-4</c:v>
                </c:pt>
                <c:pt idx="830">
                  <c:v>1.7954481635718E-4</c:v>
                </c:pt>
                <c:pt idx="831">
                  <c:v>1.8452975377421601E-4</c:v>
                </c:pt>
                <c:pt idx="832">
                  <c:v>1.7611619463230599E-4</c:v>
                </c:pt>
                <c:pt idx="833">
                  <c:v>1.7793577815964799E-4</c:v>
                </c:pt>
                <c:pt idx="834">
                  <c:v>1.74545757777116E-4</c:v>
                </c:pt>
                <c:pt idx="835">
                  <c:v>1.7465996567058901E-4</c:v>
                </c:pt>
                <c:pt idx="836">
                  <c:v>1.8055639966570701E-4</c:v>
                </c:pt>
                <c:pt idx="837">
                  <c:v>1.83378205339825E-4</c:v>
                </c:pt>
                <c:pt idx="838">
                  <c:v>1.8448889098739599E-4</c:v>
                </c:pt>
                <c:pt idx="839">
                  <c:v>1.7350141445660701E-4</c:v>
                </c:pt>
                <c:pt idx="840">
                  <c:v>1.8347422875877699E-4</c:v>
                </c:pt>
                <c:pt idx="841">
                  <c:v>1.9043112378358E-4</c:v>
                </c:pt>
                <c:pt idx="842">
                  <c:v>1.8452153271124601E-4</c:v>
                </c:pt>
                <c:pt idx="843">
                  <c:v>1.8425841796004301E-4</c:v>
                </c:pt>
                <c:pt idx="844">
                  <c:v>1.8976259076265199E-4</c:v>
                </c:pt>
                <c:pt idx="845">
                  <c:v>1.9473658423490599E-4</c:v>
                </c:pt>
                <c:pt idx="846">
                  <c:v>1.87305385789762E-4</c:v>
                </c:pt>
                <c:pt idx="847">
                  <c:v>1.9328948712249601E-4</c:v>
                </c:pt>
                <c:pt idx="848">
                  <c:v>1.7993919252944399E-4</c:v>
                </c:pt>
                <c:pt idx="849">
                  <c:v>1.9372492847159601E-4</c:v>
                </c:pt>
                <c:pt idx="850">
                  <c:v>1.8932308881535601E-4</c:v>
                </c:pt>
                <c:pt idx="851">
                  <c:v>1.95765346081218E-4</c:v>
                </c:pt>
                <c:pt idx="852">
                  <c:v>1.92814307528423E-4</c:v>
                </c:pt>
                <c:pt idx="853" formatCode="0.00E+00">
                  <c:v>9.3205238667147893E-5</c:v>
                </c:pt>
                <c:pt idx="854" formatCode="0.00E+00">
                  <c:v>6.3146195464631604E-5</c:v>
                </c:pt>
                <c:pt idx="855">
                  <c:v>2.0478831180556199E-4</c:v>
                </c:pt>
                <c:pt idx="856">
                  <c:v>1.95266294409737E-4</c:v>
                </c:pt>
                <c:pt idx="857">
                  <c:v>2.03085816949254E-4</c:v>
                </c:pt>
                <c:pt idx="858">
                  <c:v>1.9487500182387599E-4</c:v>
                </c:pt>
                <c:pt idx="859">
                  <c:v>1.95326520290441E-4</c:v>
                </c:pt>
                <c:pt idx="860">
                  <c:v>2.0213761269126599E-4</c:v>
                </c:pt>
                <c:pt idx="861">
                  <c:v>2.0303521102265799E-4</c:v>
                </c:pt>
                <c:pt idx="862">
                  <c:v>1.97194375187304E-4</c:v>
                </c:pt>
                <c:pt idx="863">
                  <c:v>2.0171611971588901E-4</c:v>
                </c:pt>
                <c:pt idx="864">
                  <c:v>2.07507953688444E-4</c:v>
                </c:pt>
                <c:pt idx="865">
                  <c:v>1.9976928177998799E-4</c:v>
                </c:pt>
                <c:pt idx="866">
                  <c:v>2.0088460981774399E-4</c:v>
                </c:pt>
                <c:pt idx="867">
                  <c:v>2.0161542215376701E-4</c:v>
                </c:pt>
                <c:pt idx="868">
                  <c:v>2.0972522733547701E-4</c:v>
                </c:pt>
                <c:pt idx="869">
                  <c:v>1.4779503170035899E-4</c:v>
                </c:pt>
                <c:pt idx="870">
                  <c:v>2.1664938787568799E-4</c:v>
                </c:pt>
                <c:pt idx="871">
                  <c:v>2.0205401421114801E-4</c:v>
                </c:pt>
                <c:pt idx="872">
                  <c:v>2.0180992642139601E-4</c:v>
                </c:pt>
                <c:pt idx="873">
                  <c:v>1.9487657022373999E-4</c:v>
                </c:pt>
                <c:pt idx="874">
                  <c:v>2.0997639526621601E-4</c:v>
                </c:pt>
                <c:pt idx="875">
                  <c:v>2.0478554309811601E-4</c:v>
                </c:pt>
                <c:pt idx="876">
                  <c:v>2.02363344595141E-4</c:v>
                </c:pt>
                <c:pt idx="877">
                  <c:v>2.1001538440812201E-4</c:v>
                </c:pt>
                <c:pt idx="878">
                  <c:v>2.05885798282286E-4</c:v>
                </c:pt>
                <c:pt idx="879">
                  <c:v>2.1998295728937101E-4</c:v>
                </c:pt>
                <c:pt idx="880">
                  <c:v>2.18280289063829E-4</c:v>
                </c:pt>
                <c:pt idx="881">
                  <c:v>2.0478671190158601E-4</c:v>
                </c:pt>
                <c:pt idx="882">
                  <c:v>2.19951566257506E-4</c:v>
                </c:pt>
                <c:pt idx="883">
                  <c:v>2.1120156927635601E-4</c:v>
                </c:pt>
                <c:pt idx="884">
                  <c:v>2.1196993855399399E-4</c:v>
                </c:pt>
                <c:pt idx="885">
                  <c:v>4.3664524448702198E-4</c:v>
                </c:pt>
                <c:pt idx="886">
                  <c:v>2.2195484943755801E-4</c:v>
                </c:pt>
                <c:pt idx="887">
                  <c:v>2.30751144000684E-4</c:v>
                </c:pt>
                <c:pt idx="888">
                  <c:v>2.2123484000029101E-4</c:v>
                </c:pt>
                <c:pt idx="889">
                  <c:v>2.28449391607064E-4</c:v>
                </c:pt>
                <c:pt idx="890">
                  <c:v>2.1993420550557E-4</c:v>
                </c:pt>
                <c:pt idx="891">
                  <c:v>2.3262813771966201E-4</c:v>
                </c:pt>
                <c:pt idx="892">
                  <c:v>2.1990964014933199E-4</c:v>
                </c:pt>
                <c:pt idx="893">
                  <c:v>2.2940059203334199E-4</c:v>
                </c:pt>
                <c:pt idx="894">
                  <c:v>2.1530273792810201E-4</c:v>
                </c:pt>
                <c:pt idx="895">
                  <c:v>2.2423792840170801E-4</c:v>
                </c:pt>
                <c:pt idx="896">
                  <c:v>2.2805590745452099E-4</c:v>
                </c:pt>
                <c:pt idx="897">
                  <c:v>2.37246794634179E-4</c:v>
                </c:pt>
                <c:pt idx="898">
                  <c:v>2.3653717560466499E-4</c:v>
                </c:pt>
                <c:pt idx="899">
                  <c:v>2.37259872309371E-4</c:v>
                </c:pt>
                <c:pt idx="900">
                  <c:v>2.3905447798232201E-4</c:v>
                </c:pt>
                <c:pt idx="901">
                  <c:v>2.3703143393728201E-4</c:v>
                </c:pt>
                <c:pt idx="902">
                  <c:v>2.4330054403937399E-4</c:v>
                </c:pt>
                <c:pt idx="903">
                  <c:v>2.4047768571457801E-4</c:v>
                </c:pt>
                <c:pt idx="904">
                  <c:v>2.4423564947166599E-4</c:v>
                </c:pt>
                <c:pt idx="905">
                  <c:v>2.5046964655741098E-4</c:v>
                </c:pt>
                <c:pt idx="906">
                  <c:v>2.42326014243463E-4</c:v>
                </c:pt>
                <c:pt idx="907">
                  <c:v>2.3211552159238801E-4</c:v>
                </c:pt>
                <c:pt idx="908">
                  <c:v>2.5759219147681499E-4</c:v>
                </c:pt>
                <c:pt idx="909">
                  <c:v>2.5890000163566199E-4</c:v>
                </c:pt>
                <c:pt idx="910">
                  <c:v>2.5221183114172902E-4</c:v>
                </c:pt>
                <c:pt idx="911">
                  <c:v>2.5354712667514701E-4</c:v>
                </c:pt>
                <c:pt idx="912">
                  <c:v>2.4709316031194101E-4</c:v>
                </c:pt>
                <c:pt idx="913">
                  <c:v>2.51691966302773E-4</c:v>
                </c:pt>
                <c:pt idx="914">
                  <c:v>2.5174202269314901E-4</c:v>
                </c:pt>
                <c:pt idx="915">
                  <c:v>2.6122596466947898E-4</c:v>
                </c:pt>
                <c:pt idx="916">
                  <c:v>2.5553217305554802E-4</c:v>
                </c:pt>
                <c:pt idx="917">
                  <c:v>2.5546863026756298E-4</c:v>
                </c:pt>
                <c:pt idx="918">
                  <c:v>2.5879184665517102E-4</c:v>
                </c:pt>
                <c:pt idx="919">
                  <c:v>2.5071634955645898E-4</c:v>
                </c:pt>
                <c:pt idx="920">
                  <c:v>2.5667477818243898E-4</c:v>
                </c:pt>
                <c:pt idx="921">
                  <c:v>2.68436286054787E-4</c:v>
                </c:pt>
                <c:pt idx="922">
                  <c:v>2.5627702739190598E-4</c:v>
                </c:pt>
                <c:pt idx="923">
                  <c:v>2.6372759612836499E-4</c:v>
                </c:pt>
                <c:pt idx="924">
                  <c:v>2.71230349834788E-4</c:v>
                </c:pt>
                <c:pt idx="925">
                  <c:v>2.6246217229901401E-4</c:v>
                </c:pt>
                <c:pt idx="926">
                  <c:v>2.6464790299050303E-4</c:v>
                </c:pt>
                <c:pt idx="927">
                  <c:v>2.65132040722647E-4</c:v>
                </c:pt>
                <c:pt idx="928">
                  <c:v>2.7741500502317202E-4</c:v>
                </c:pt>
                <c:pt idx="929">
                  <c:v>2.7322986307157601E-4</c:v>
                </c:pt>
                <c:pt idx="930">
                  <c:v>2.77018508061046E-4</c:v>
                </c:pt>
                <c:pt idx="931">
                  <c:v>2.7419925883392899E-4</c:v>
                </c:pt>
                <c:pt idx="932">
                  <c:v>2.7382664860082698E-4</c:v>
                </c:pt>
                <c:pt idx="933">
                  <c:v>2.7263956119121403E-4</c:v>
                </c:pt>
                <c:pt idx="934">
                  <c:v>2.7957137478114503E-4</c:v>
                </c:pt>
                <c:pt idx="935">
                  <c:v>2.7516039873231901E-4</c:v>
                </c:pt>
                <c:pt idx="936">
                  <c:v>2.7315186696820698E-4</c:v>
                </c:pt>
                <c:pt idx="937">
                  <c:v>2.8431196266305402E-4</c:v>
                </c:pt>
                <c:pt idx="938">
                  <c:v>2.8382576987751702E-4</c:v>
                </c:pt>
                <c:pt idx="939">
                  <c:v>2.8411340112690199E-4</c:v>
                </c:pt>
                <c:pt idx="940">
                  <c:v>2.9033834752499198E-4</c:v>
                </c:pt>
                <c:pt idx="941">
                  <c:v>2.8771018518122799E-4</c:v>
                </c:pt>
                <c:pt idx="942">
                  <c:v>2.9576584122979901E-4</c:v>
                </c:pt>
                <c:pt idx="943">
                  <c:v>2.8247015140674098E-4</c:v>
                </c:pt>
                <c:pt idx="944">
                  <c:v>2.9122035054327899E-4</c:v>
                </c:pt>
                <c:pt idx="945">
                  <c:v>2.9500978793276601E-4</c:v>
                </c:pt>
                <c:pt idx="946">
                  <c:v>2.9880112568715297E-4</c:v>
                </c:pt>
                <c:pt idx="947">
                  <c:v>2.9471122232037101E-4</c:v>
                </c:pt>
                <c:pt idx="948">
                  <c:v>2.9428710777933999E-4</c:v>
                </c:pt>
                <c:pt idx="949">
                  <c:v>3.0023944686327799E-4</c:v>
                </c:pt>
                <c:pt idx="950">
                  <c:v>3.0561297011324698E-4</c:v>
                </c:pt>
                <c:pt idx="951">
                  <c:v>2.9970222138047298E-4</c:v>
                </c:pt>
                <c:pt idx="952">
                  <c:v>3.0821700968281603E-4</c:v>
                </c:pt>
                <c:pt idx="953">
                  <c:v>3.0123551488302598E-4</c:v>
                </c:pt>
                <c:pt idx="954">
                  <c:v>3.1802453839732101E-4</c:v>
                </c:pt>
                <c:pt idx="955">
                  <c:v>3.09020694389521E-4</c:v>
                </c:pt>
                <c:pt idx="956">
                  <c:v>3.2128153702526299E-4</c:v>
                </c:pt>
                <c:pt idx="957">
                  <c:v>3.2902647636300802E-4</c:v>
                </c:pt>
                <c:pt idx="958">
                  <c:v>3.2834507373567101E-4</c:v>
                </c:pt>
                <c:pt idx="959">
                  <c:v>3.3912511765719E-4</c:v>
                </c:pt>
                <c:pt idx="960">
                  <c:v>3.2605319919997702E-4</c:v>
                </c:pt>
                <c:pt idx="961">
                  <c:v>3.2692488388884198E-4</c:v>
                </c:pt>
                <c:pt idx="962">
                  <c:v>3.38014544875122E-4</c:v>
                </c:pt>
                <c:pt idx="963">
                  <c:v>3.3551820082680802E-4</c:v>
                </c:pt>
                <c:pt idx="964">
                  <c:v>3.4477434852755301E-4</c:v>
                </c:pt>
                <c:pt idx="965">
                  <c:v>3.4750879395795202E-4</c:v>
                </c:pt>
                <c:pt idx="966">
                  <c:v>3.49809301516793E-4</c:v>
                </c:pt>
                <c:pt idx="967">
                  <c:v>3.5534735606668303E-4</c:v>
                </c:pt>
                <c:pt idx="968">
                  <c:v>3.4705911740256698E-4</c:v>
                </c:pt>
                <c:pt idx="969">
                  <c:v>3.5165046860340202E-4</c:v>
                </c:pt>
                <c:pt idx="970">
                  <c:v>3.6084177329118899E-4</c:v>
                </c:pt>
                <c:pt idx="971">
                  <c:v>3.5892960346018999E-4</c:v>
                </c:pt>
                <c:pt idx="972">
                  <c:v>3.7497781265009302E-4</c:v>
                </c:pt>
                <c:pt idx="973">
                  <c:v>3.7658597163455902E-4</c:v>
                </c:pt>
                <c:pt idx="974">
                  <c:v>3.7875317232271102E-4</c:v>
                </c:pt>
                <c:pt idx="975">
                  <c:v>3.8416145896064699E-4</c:v>
                </c:pt>
                <c:pt idx="976">
                  <c:v>3.9142738848674502E-4</c:v>
                </c:pt>
                <c:pt idx="977">
                  <c:v>3.86576416129955E-4</c:v>
                </c:pt>
                <c:pt idx="978">
                  <c:v>3.8477838621822001E-4</c:v>
                </c:pt>
                <c:pt idx="979">
                  <c:v>3.9011536701032899E-4</c:v>
                </c:pt>
                <c:pt idx="980">
                  <c:v>4.0469404942401998E-4</c:v>
                </c:pt>
                <c:pt idx="981">
                  <c:v>4.0545610124401198E-4</c:v>
                </c:pt>
                <c:pt idx="982">
                  <c:v>4.0832334633069301E-4</c:v>
                </c:pt>
                <c:pt idx="983">
                  <c:v>4.1304879652771499E-4</c:v>
                </c:pt>
                <c:pt idx="984">
                  <c:v>4.2334117540595E-4</c:v>
                </c:pt>
                <c:pt idx="985">
                  <c:v>4.2140033501112702E-4</c:v>
                </c:pt>
                <c:pt idx="986">
                  <c:v>4.24802667078987E-4</c:v>
                </c:pt>
                <c:pt idx="987">
                  <c:v>4.3096081896869498E-4</c:v>
                </c:pt>
                <c:pt idx="988">
                  <c:v>4.3438451297566803E-4</c:v>
                </c:pt>
                <c:pt idx="989">
                  <c:v>4.5050016858115701E-4</c:v>
                </c:pt>
                <c:pt idx="990">
                  <c:v>4.5029340579309801E-4</c:v>
                </c:pt>
                <c:pt idx="991">
                  <c:v>4.46460004227471E-4</c:v>
                </c:pt>
                <c:pt idx="992">
                  <c:v>4.62808709101218E-4</c:v>
                </c:pt>
                <c:pt idx="993">
                  <c:v>4.7958566133907702E-4</c:v>
                </c:pt>
                <c:pt idx="994">
                  <c:v>4.7221955316439999E-4</c:v>
                </c:pt>
                <c:pt idx="995">
                  <c:v>4.8277893355061101E-4</c:v>
                </c:pt>
                <c:pt idx="996">
                  <c:v>4.7682628575046601E-4</c:v>
                </c:pt>
                <c:pt idx="997">
                  <c:v>4.7508939775149498E-4</c:v>
                </c:pt>
                <c:pt idx="998">
                  <c:v>4.8644518705036398E-4</c:v>
                </c:pt>
                <c:pt idx="999">
                  <c:v>4.9137847284191601E-4</c:v>
                </c:pt>
                <c:pt idx="1000">
                  <c:v>4.9290887241986705E-4</c:v>
                </c:pt>
                <c:pt idx="1001">
                  <c:v>5.0767819212529496E-4</c:v>
                </c:pt>
                <c:pt idx="1002">
                  <c:v>4.9697219169558696E-4</c:v>
                </c:pt>
                <c:pt idx="1003">
                  <c:v>5.1025392141220804E-4</c:v>
                </c:pt>
                <c:pt idx="1004">
                  <c:v>5.1220636927934795E-4</c:v>
                </c:pt>
                <c:pt idx="1005">
                  <c:v>5.1774878578348998E-4</c:v>
                </c:pt>
                <c:pt idx="1006">
                  <c:v>5.34169729233697E-4</c:v>
                </c:pt>
                <c:pt idx="1007">
                  <c:v>5.2333026563778295E-4</c:v>
                </c:pt>
                <c:pt idx="1008">
                  <c:v>5.2517123931630804E-4</c:v>
                </c:pt>
                <c:pt idx="1009">
                  <c:v>5.3719207010435399E-4</c:v>
                </c:pt>
                <c:pt idx="1010">
                  <c:v>5.3267091692311703E-4</c:v>
                </c:pt>
                <c:pt idx="1011">
                  <c:v>5.3663690458581798E-4</c:v>
                </c:pt>
                <c:pt idx="1012">
                  <c:v>5.48071954620897E-4</c:v>
                </c:pt>
                <c:pt idx="1013">
                  <c:v>5.45496509832474E-4</c:v>
                </c:pt>
                <c:pt idx="1014">
                  <c:v>5.5353704728149599E-4</c:v>
                </c:pt>
                <c:pt idx="1015">
                  <c:v>5.6872322821054999E-4</c:v>
                </c:pt>
                <c:pt idx="1016">
                  <c:v>5.6985980095909802E-4</c:v>
                </c:pt>
                <c:pt idx="1017">
                  <c:v>5.6568129001411402E-4</c:v>
                </c:pt>
                <c:pt idx="1018">
                  <c:v>5.74286964578379E-4</c:v>
                </c:pt>
                <c:pt idx="1019">
                  <c:v>5.7547597358939204E-4</c:v>
                </c:pt>
                <c:pt idx="1020">
                  <c:v>5.8291939169712102E-4</c:v>
                </c:pt>
                <c:pt idx="1021">
                  <c:v>5.8216231795972702E-4</c:v>
                </c:pt>
                <c:pt idx="1022">
                  <c:v>5.8470181169871602E-4</c:v>
                </c:pt>
                <c:pt idx="1023">
                  <c:v>5.8687502903172597E-4</c:v>
                </c:pt>
                <c:pt idx="1024">
                  <c:v>6.0420219289916699E-4</c:v>
                </c:pt>
                <c:pt idx="1025">
                  <c:v>5.9846266853282601E-4</c:v>
                </c:pt>
                <c:pt idx="1026">
                  <c:v>5.9839227673005098E-4</c:v>
                </c:pt>
                <c:pt idx="1027">
                  <c:v>5.8744182614207301E-4</c:v>
                </c:pt>
                <c:pt idx="1028">
                  <c:v>6.0847225604584098E-4</c:v>
                </c:pt>
                <c:pt idx="1029">
                  <c:v>6.1656139558867397E-4</c:v>
                </c:pt>
                <c:pt idx="1030">
                  <c:v>6.06248688676591E-4</c:v>
                </c:pt>
                <c:pt idx="1031">
                  <c:v>6.1451654982194997E-4</c:v>
                </c:pt>
                <c:pt idx="1032">
                  <c:v>6.2364638586298398E-4</c:v>
                </c:pt>
                <c:pt idx="1033">
                  <c:v>6.1586579828338303E-4</c:v>
                </c:pt>
                <c:pt idx="1034">
                  <c:v>6.2423656680373103E-4</c:v>
                </c:pt>
                <c:pt idx="1035">
                  <c:v>6.1956622031264996E-4</c:v>
                </c:pt>
                <c:pt idx="1036">
                  <c:v>6.3452778161941596E-4</c:v>
                </c:pt>
                <c:pt idx="1037">
                  <c:v>6.3381270983669505E-4</c:v>
                </c:pt>
                <c:pt idx="1038">
                  <c:v>6.5615444348473097E-4</c:v>
                </c:pt>
                <c:pt idx="1039">
                  <c:v>2.6025285700913303E-4</c:v>
                </c:pt>
                <c:pt idx="1040">
                  <c:v>6.5018774192089905E-4</c:v>
                </c:pt>
                <c:pt idx="1041">
                  <c:v>6.5046442290261604E-4</c:v>
                </c:pt>
                <c:pt idx="1042">
                  <c:v>6.5606959073647201E-4</c:v>
                </c:pt>
                <c:pt idx="1043">
                  <c:v>6.5952937862192402E-4</c:v>
                </c:pt>
                <c:pt idx="1044">
                  <c:v>6.4525758810416605E-4</c:v>
                </c:pt>
                <c:pt idx="1045">
                  <c:v>6.6044558647195299E-4</c:v>
                </c:pt>
                <c:pt idx="1046">
                  <c:v>6.7130441255814797E-4</c:v>
                </c:pt>
                <c:pt idx="1047">
                  <c:v>6.6689831392650596E-4</c:v>
                </c:pt>
                <c:pt idx="1048">
                  <c:v>6.5822410203671404E-4</c:v>
                </c:pt>
                <c:pt idx="1049">
                  <c:v>6.7099744328705203E-4</c:v>
                </c:pt>
                <c:pt idx="1050">
                  <c:v>6.7648008383853499E-4</c:v>
                </c:pt>
                <c:pt idx="1051">
                  <c:v>6.6963972327528101E-4</c:v>
                </c:pt>
                <c:pt idx="1052">
                  <c:v>6.7682771688374504E-4</c:v>
                </c:pt>
                <c:pt idx="1053">
                  <c:v>6.7893578110927002E-4</c:v>
                </c:pt>
                <c:pt idx="1054">
                  <c:v>6.8825090184343799E-4</c:v>
                </c:pt>
                <c:pt idx="1055">
                  <c:v>6.7556986210858298E-4</c:v>
                </c:pt>
                <c:pt idx="1056">
                  <c:v>6.7822072629334295E-4</c:v>
                </c:pt>
                <c:pt idx="1057">
                  <c:v>6.7899963105417399E-4</c:v>
                </c:pt>
                <c:pt idx="1058">
                  <c:v>6.8176930578158596E-4</c:v>
                </c:pt>
                <c:pt idx="1059">
                  <c:v>6.8029236115880695E-4</c:v>
                </c:pt>
                <c:pt idx="1060">
                  <c:v>6.7530449212740301E-4</c:v>
                </c:pt>
                <c:pt idx="1061">
                  <c:v>6.8959146634301003E-4</c:v>
                </c:pt>
                <c:pt idx="1062">
                  <c:v>6.7876962422748802E-4</c:v>
                </c:pt>
                <c:pt idx="1063">
                  <c:v>6.7291452223126403E-4</c:v>
                </c:pt>
                <c:pt idx="1064">
                  <c:v>6.7800929020898903E-4</c:v>
                </c:pt>
                <c:pt idx="1065">
                  <c:v>6.7126036419312598E-4</c:v>
                </c:pt>
                <c:pt idx="1066">
                  <c:v>6.8383302131284603E-4</c:v>
                </c:pt>
                <c:pt idx="1067">
                  <c:v>6.7704345691633799E-4</c:v>
                </c:pt>
                <c:pt idx="1068">
                  <c:v>6.6669175204560598E-4</c:v>
                </c:pt>
                <c:pt idx="1069">
                  <c:v>6.6478095788096E-4</c:v>
                </c:pt>
                <c:pt idx="1070">
                  <c:v>6.65735613863784E-4</c:v>
                </c:pt>
                <c:pt idx="1071">
                  <c:v>6.6290953929441397E-4</c:v>
                </c:pt>
                <c:pt idx="1072">
                  <c:v>6.5757838438586301E-4</c:v>
                </c:pt>
                <c:pt idx="1073">
                  <c:v>6.5274015886447698E-4</c:v>
                </c:pt>
                <c:pt idx="1074">
                  <c:v>6.6521518830002101E-4</c:v>
                </c:pt>
                <c:pt idx="1075">
                  <c:v>6.4927618694000401E-4</c:v>
                </c:pt>
                <c:pt idx="1076">
                  <c:v>6.5187966906395003E-4</c:v>
                </c:pt>
                <c:pt idx="1077">
                  <c:v>6.5710065638898698E-4</c:v>
                </c:pt>
                <c:pt idx="1078">
                  <c:v>6.4055888300288398E-4</c:v>
                </c:pt>
                <c:pt idx="1079">
                  <c:v>6.5051735358119002E-4</c:v>
                </c:pt>
                <c:pt idx="1080">
                  <c:v>6.4126916002926802E-4</c:v>
                </c:pt>
                <c:pt idx="1081">
                  <c:v>6.2976934013321204E-4</c:v>
                </c:pt>
                <c:pt idx="1082">
                  <c:v>6.2906826846930602E-4</c:v>
                </c:pt>
                <c:pt idx="1083">
                  <c:v>6.3490008522612399E-4</c:v>
                </c:pt>
                <c:pt idx="1084">
                  <c:v>6.2775442900674398E-4</c:v>
                </c:pt>
                <c:pt idx="1085">
                  <c:v>6.1797544270129098E-4</c:v>
                </c:pt>
                <c:pt idx="1086">
                  <c:v>6.1046402372766601E-4</c:v>
                </c:pt>
                <c:pt idx="1087">
                  <c:v>6.2550200453966801E-4</c:v>
                </c:pt>
                <c:pt idx="1088">
                  <c:v>6.1567414567448601E-4</c:v>
                </c:pt>
                <c:pt idx="1089">
                  <c:v>6.1841589205783199E-4</c:v>
                </c:pt>
                <c:pt idx="1090">
                  <c:v>6.1702753997223904E-4</c:v>
                </c:pt>
                <c:pt idx="1091">
                  <c:v>6.0337296551765099E-4</c:v>
                </c:pt>
                <c:pt idx="1092">
                  <c:v>6.28623493943386E-4</c:v>
                </c:pt>
                <c:pt idx="1093">
                  <c:v>6.039020450654E-4</c:v>
                </c:pt>
                <c:pt idx="1094">
                  <c:v>6.1188534736967095E-4</c:v>
                </c:pt>
                <c:pt idx="1095">
                  <c:v>5.9682424889439796E-4</c:v>
                </c:pt>
                <c:pt idx="1096">
                  <c:v>6.0419764997280702E-4</c:v>
                </c:pt>
                <c:pt idx="1097">
                  <c:v>6.0222866746588498E-4</c:v>
                </c:pt>
                <c:pt idx="1098">
                  <c:v>5.9065826796097696E-4</c:v>
                </c:pt>
                <c:pt idx="1099">
                  <c:v>5.9450489476235702E-4</c:v>
                </c:pt>
                <c:pt idx="1100">
                  <c:v>5.8727713143597103E-4</c:v>
                </c:pt>
                <c:pt idx="1101">
                  <c:v>5.9204504246469195E-4</c:v>
                </c:pt>
                <c:pt idx="1102">
                  <c:v>5.8366354664521195E-4</c:v>
                </c:pt>
                <c:pt idx="1103">
                  <c:v>5.8717266294287796E-4</c:v>
                </c:pt>
                <c:pt idx="1104">
                  <c:v>5.8209524721925096E-4</c:v>
                </c:pt>
                <c:pt idx="1105">
                  <c:v>5.80368030857759E-4</c:v>
                </c:pt>
                <c:pt idx="1106">
                  <c:v>5.6436445733329995E-4</c:v>
                </c:pt>
                <c:pt idx="1107">
                  <c:v>5.7568045525928997E-4</c:v>
                </c:pt>
                <c:pt idx="1108">
                  <c:v>5.7755870633480005E-4</c:v>
                </c:pt>
                <c:pt idx="1109">
                  <c:v>5.7202827165618098E-4</c:v>
                </c:pt>
                <c:pt idx="1110">
                  <c:v>5.7239698328129598E-4</c:v>
                </c:pt>
                <c:pt idx="1111">
                  <c:v>5.6490735497431201E-4</c:v>
                </c:pt>
                <c:pt idx="1112">
                  <c:v>5.7373849252876903E-4</c:v>
                </c:pt>
                <c:pt idx="1113">
                  <c:v>5.4809650118844597E-4</c:v>
                </c:pt>
                <c:pt idx="1114">
                  <c:v>5.8497270193857899E-4</c:v>
                </c:pt>
                <c:pt idx="1115">
                  <c:v>5.6630825509781902E-4</c:v>
                </c:pt>
                <c:pt idx="1116">
                  <c:v>5.6066521422545499E-4</c:v>
                </c:pt>
                <c:pt idx="1117">
                  <c:v>5.6275392736286395E-4</c:v>
                </c:pt>
                <c:pt idx="1118">
                  <c:v>5.6160475506243396E-4</c:v>
                </c:pt>
                <c:pt idx="1119">
                  <c:v>5.5704073088188298E-4</c:v>
                </c:pt>
                <c:pt idx="1120">
                  <c:v>5.5792202669184695E-4</c:v>
                </c:pt>
                <c:pt idx="1121">
                  <c:v>5.4919277100108101E-4</c:v>
                </c:pt>
                <c:pt idx="1122">
                  <c:v>5.4381010774014204E-4</c:v>
                </c:pt>
                <c:pt idx="1123">
                  <c:v>5.4651211723218704E-4</c:v>
                </c:pt>
                <c:pt idx="1124">
                  <c:v>5.4781036942841996E-4</c:v>
                </c:pt>
                <c:pt idx="1125">
                  <c:v>5.3976145252048597E-4</c:v>
                </c:pt>
                <c:pt idx="1126">
                  <c:v>5.4095912916222696E-4</c:v>
                </c:pt>
                <c:pt idx="1127">
                  <c:v>5.3621574484388399E-4</c:v>
                </c:pt>
                <c:pt idx="1128">
                  <c:v>5.4102461499504597E-4</c:v>
                </c:pt>
                <c:pt idx="1129">
                  <c:v>5.3454069060097898E-4</c:v>
                </c:pt>
                <c:pt idx="1130">
                  <c:v>5.3780071674342303E-4</c:v>
                </c:pt>
                <c:pt idx="1131">
                  <c:v>5.3091819810816997E-4</c:v>
                </c:pt>
                <c:pt idx="1132">
                  <c:v>5.3543477972353704E-4</c:v>
                </c:pt>
                <c:pt idx="1133">
                  <c:v>5.2593831433763003E-4</c:v>
                </c:pt>
                <c:pt idx="1134">
                  <c:v>5.1853784474828501E-4</c:v>
                </c:pt>
                <c:pt idx="1135">
                  <c:v>5.2406164541180596E-4</c:v>
                </c:pt>
                <c:pt idx="1136">
                  <c:v>5.2634753073217699E-4</c:v>
                </c:pt>
                <c:pt idx="1137">
                  <c:v>5.2585266476274902E-4</c:v>
                </c:pt>
                <c:pt idx="1138">
                  <c:v>5.1494762224672699E-4</c:v>
                </c:pt>
                <c:pt idx="1139">
                  <c:v>5.21064455678627E-4</c:v>
                </c:pt>
                <c:pt idx="1140">
                  <c:v>5.2006855522343596E-4</c:v>
                </c:pt>
                <c:pt idx="1141">
                  <c:v>5.1128082033116001E-4</c:v>
                </c:pt>
                <c:pt idx="1142">
                  <c:v>5.1284962025703595E-4</c:v>
                </c:pt>
                <c:pt idx="1143">
                  <c:v>5.2024288645535896E-4</c:v>
                </c:pt>
                <c:pt idx="1144">
                  <c:v>4.9864139327428605E-4</c:v>
                </c:pt>
                <c:pt idx="1145">
                  <c:v>5.0384026251901898E-4</c:v>
                </c:pt>
                <c:pt idx="1146">
                  <c:v>4.9496630018186103E-4</c:v>
                </c:pt>
                <c:pt idx="1147">
                  <c:v>4.8928949819513495E-4</c:v>
                </c:pt>
                <c:pt idx="1148">
                  <c:v>5.0624906260683504E-4</c:v>
                </c:pt>
                <c:pt idx="1149">
                  <c:v>5.0120921016481802E-4</c:v>
                </c:pt>
                <c:pt idx="1150">
                  <c:v>4.94568477084002E-4</c:v>
                </c:pt>
                <c:pt idx="1151">
                  <c:v>4.9727390410526896E-4</c:v>
                </c:pt>
                <c:pt idx="1152">
                  <c:v>5.0196028760515299E-4</c:v>
                </c:pt>
                <c:pt idx="1153">
                  <c:v>4.9915563445510503E-4</c:v>
                </c:pt>
                <c:pt idx="1154">
                  <c:v>4.8868555744403905E-4</c:v>
                </c:pt>
                <c:pt idx="1155">
                  <c:v>4.9727783736689399E-4</c:v>
                </c:pt>
                <c:pt idx="1156">
                  <c:v>4.7514278925938101E-4</c:v>
                </c:pt>
                <c:pt idx="1157">
                  <c:v>4.8561688583657198E-4</c:v>
                </c:pt>
                <c:pt idx="1158">
                  <c:v>6.4522877303886E-4</c:v>
                </c:pt>
                <c:pt idx="1159">
                  <c:v>4.9126696617116897E-4</c:v>
                </c:pt>
                <c:pt idx="1160">
                  <c:v>4.70211190271811E-4</c:v>
                </c:pt>
                <c:pt idx="1161">
                  <c:v>4.69300906264992E-4</c:v>
                </c:pt>
                <c:pt idx="1162">
                  <c:v>4.6327351623087298E-4</c:v>
                </c:pt>
                <c:pt idx="1163">
                  <c:v>4.7463546449056E-4</c:v>
                </c:pt>
                <c:pt idx="1164">
                  <c:v>4.7130506701482402E-4</c:v>
                </c:pt>
                <c:pt idx="1165">
                  <c:v>4.6607701660130601E-4</c:v>
                </c:pt>
                <c:pt idx="1166">
                  <c:v>4.6211830897871899E-4</c:v>
                </c:pt>
                <c:pt idx="1167">
                  <c:v>4.6029731701834802E-4</c:v>
                </c:pt>
                <c:pt idx="1168">
                  <c:v>4.63561591000311E-4</c:v>
                </c:pt>
                <c:pt idx="1169">
                  <c:v>4.6645382086709302E-4</c:v>
                </c:pt>
                <c:pt idx="1170">
                  <c:v>4.6440749036142601E-4</c:v>
                </c:pt>
                <c:pt idx="1171">
                  <c:v>4.5257432884088201E-4</c:v>
                </c:pt>
                <c:pt idx="1172">
                  <c:v>4.5229278968790499E-4</c:v>
                </c:pt>
                <c:pt idx="1173">
                  <c:v>4.56157827712708E-4</c:v>
                </c:pt>
                <c:pt idx="1174">
                  <c:v>4.5315359209127301E-4</c:v>
                </c:pt>
                <c:pt idx="1175">
                  <c:v>4.5777073457045002E-4</c:v>
                </c:pt>
                <c:pt idx="1176">
                  <c:v>4.5273837658611602E-4</c:v>
                </c:pt>
                <c:pt idx="1177">
                  <c:v>4.48248777679594E-4</c:v>
                </c:pt>
                <c:pt idx="1178">
                  <c:v>4.4643284841516698E-4</c:v>
                </c:pt>
                <c:pt idx="1179">
                  <c:v>4.5790794218652402E-4</c:v>
                </c:pt>
                <c:pt idx="1180">
                  <c:v>4.5207408080262897E-4</c:v>
                </c:pt>
                <c:pt idx="1181">
                  <c:v>4.4315769686365398E-4</c:v>
                </c:pt>
                <c:pt idx="1182">
                  <c:v>4.54311144637041E-4</c:v>
                </c:pt>
                <c:pt idx="1183">
                  <c:v>4.3451484883092199E-4</c:v>
                </c:pt>
                <c:pt idx="1184">
                  <c:v>4.3866380476861102E-4</c:v>
                </c:pt>
                <c:pt idx="1185">
                  <c:v>4.3465206943083299E-4</c:v>
                </c:pt>
                <c:pt idx="1186">
                  <c:v>4.4178697992880097E-4</c:v>
                </c:pt>
                <c:pt idx="1187">
                  <c:v>4.4123835844400098E-4</c:v>
                </c:pt>
                <c:pt idx="1188">
                  <c:v>4.2830884176777399E-4</c:v>
                </c:pt>
                <c:pt idx="1189">
                  <c:v>4.3217953696013899E-4</c:v>
                </c:pt>
                <c:pt idx="1190">
                  <c:v>4.2868871032802799E-4</c:v>
                </c:pt>
                <c:pt idx="1191">
                  <c:v>4.2809267901345297E-4</c:v>
                </c:pt>
                <c:pt idx="1192">
                  <c:v>4.4452771576853701E-4</c:v>
                </c:pt>
                <c:pt idx="1193">
                  <c:v>4.27465821849569E-4</c:v>
                </c:pt>
                <c:pt idx="1194">
                  <c:v>4.20158175686031E-4</c:v>
                </c:pt>
                <c:pt idx="1195">
                  <c:v>4.2199925366752801E-4</c:v>
                </c:pt>
                <c:pt idx="1196">
                  <c:v>4.36681329889375E-4</c:v>
                </c:pt>
                <c:pt idx="1197">
                  <c:v>4.2357195251211598E-4</c:v>
                </c:pt>
                <c:pt idx="1198">
                  <c:v>4.2555801804064898E-4</c:v>
                </c:pt>
                <c:pt idx="1199">
                  <c:v>4.2340067778842298E-4</c:v>
                </c:pt>
                <c:pt idx="1200">
                  <c:v>4.2351095883885401E-4</c:v>
                </c:pt>
                <c:pt idx="1201">
                  <c:v>4.2358825437082201E-4</c:v>
                </c:pt>
                <c:pt idx="1202">
                  <c:v>4.1969670064256399E-4</c:v>
                </c:pt>
                <c:pt idx="1203">
                  <c:v>4.1446489606349399E-4</c:v>
                </c:pt>
                <c:pt idx="1204">
                  <c:v>4.1777076157627202E-4</c:v>
                </c:pt>
                <c:pt idx="1205">
                  <c:v>4.0431259982315299E-4</c:v>
                </c:pt>
                <c:pt idx="1206">
                  <c:v>4.1034173903089398E-4</c:v>
                </c:pt>
                <c:pt idx="1207">
                  <c:v>4.16353030235582E-4</c:v>
                </c:pt>
                <c:pt idx="1208">
                  <c:v>4.14438035238618E-4</c:v>
                </c:pt>
                <c:pt idx="1209">
                  <c:v>4.0975718069743701E-4</c:v>
                </c:pt>
                <c:pt idx="1210">
                  <c:v>4.0605120813059202E-4</c:v>
                </c:pt>
                <c:pt idx="1211">
                  <c:v>4.1217029118781697E-4</c:v>
                </c:pt>
                <c:pt idx="1212">
                  <c:v>4.2072375384326398E-4</c:v>
                </c:pt>
                <c:pt idx="1213">
                  <c:v>4.0230100292823999E-4</c:v>
                </c:pt>
                <c:pt idx="1214">
                  <c:v>4.1442199505148798E-4</c:v>
                </c:pt>
                <c:pt idx="1215">
                  <c:v>4.0719838642685297E-4</c:v>
                </c:pt>
                <c:pt idx="1216">
                  <c:v>3.9518993421620797E-4</c:v>
                </c:pt>
                <c:pt idx="1217">
                  <c:v>3.93203098625996E-4</c:v>
                </c:pt>
                <c:pt idx="1218">
                  <c:v>3.9481666271161999E-4</c:v>
                </c:pt>
                <c:pt idx="1219">
                  <c:v>3.9704719462369502E-4</c:v>
                </c:pt>
                <c:pt idx="1220">
                  <c:v>3.8129401848255702E-4</c:v>
                </c:pt>
                <c:pt idx="1221">
                  <c:v>4.0651988755540302E-4</c:v>
                </c:pt>
                <c:pt idx="1222">
                  <c:v>4.0559514525884702E-4</c:v>
                </c:pt>
                <c:pt idx="1223">
                  <c:v>3.89505040202443E-4</c:v>
                </c:pt>
                <c:pt idx="1224">
                  <c:v>4.0110789510880798E-4</c:v>
                </c:pt>
                <c:pt idx="1225">
                  <c:v>3.9414223594516802E-4</c:v>
                </c:pt>
                <c:pt idx="1226">
                  <c:v>3.8391289465039498E-4</c:v>
                </c:pt>
                <c:pt idx="1227">
                  <c:v>3.97924706829243E-4</c:v>
                </c:pt>
                <c:pt idx="1228">
                  <c:v>3.8748588412322197E-4</c:v>
                </c:pt>
                <c:pt idx="1229">
                  <c:v>3.8486992456033902E-4</c:v>
                </c:pt>
                <c:pt idx="1230">
                  <c:v>3.78302436780812E-4</c:v>
                </c:pt>
                <c:pt idx="1231">
                  <c:v>3.8074073495449702E-4</c:v>
                </c:pt>
                <c:pt idx="1232">
                  <c:v>3.8406514643703102E-4</c:v>
                </c:pt>
                <c:pt idx="1233">
                  <c:v>3.8470593808969799E-4</c:v>
                </c:pt>
                <c:pt idx="1234">
                  <c:v>3.8903430647662301E-4</c:v>
                </c:pt>
                <c:pt idx="1235">
                  <c:v>3.6685653079345301E-4</c:v>
                </c:pt>
                <c:pt idx="1236">
                  <c:v>3.6741817506708398E-4</c:v>
                </c:pt>
                <c:pt idx="1237">
                  <c:v>3.7665706722056502E-4</c:v>
                </c:pt>
                <c:pt idx="1238">
                  <c:v>3.7149935778855802E-4</c:v>
                </c:pt>
                <c:pt idx="1239">
                  <c:v>3.7465825970049499E-4</c:v>
                </c:pt>
                <c:pt idx="1240">
                  <c:v>3.7171776485480501E-4</c:v>
                </c:pt>
                <c:pt idx="1241">
                  <c:v>3.5988034528037198E-4</c:v>
                </c:pt>
                <c:pt idx="1242">
                  <c:v>3.6581122517892798E-4</c:v>
                </c:pt>
                <c:pt idx="1243">
                  <c:v>3.7182179856601902E-4</c:v>
                </c:pt>
                <c:pt idx="1244">
                  <c:v>3.6419491356425401E-4</c:v>
                </c:pt>
                <c:pt idx="1245">
                  <c:v>3.6024221009014801E-4</c:v>
                </c:pt>
                <c:pt idx="1246">
                  <c:v>3.6191047067271397E-4</c:v>
                </c:pt>
                <c:pt idx="1247">
                  <c:v>3.6556412753151998E-4</c:v>
                </c:pt>
                <c:pt idx="1248">
                  <c:v>3.5674730552150998E-4</c:v>
                </c:pt>
                <c:pt idx="1249">
                  <c:v>3.6426070350769501E-4</c:v>
                </c:pt>
                <c:pt idx="1250">
                  <c:v>3.57835387393109E-4</c:v>
                </c:pt>
                <c:pt idx="1251">
                  <c:v>3.54058391310665E-4</c:v>
                </c:pt>
                <c:pt idx="1252">
                  <c:v>3.4563688732166999E-4</c:v>
                </c:pt>
                <c:pt idx="1253">
                  <c:v>3.5537581152990898E-4</c:v>
                </c:pt>
                <c:pt idx="1254">
                  <c:v>3.5576739938764801E-4</c:v>
                </c:pt>
                <c:pt idx="1255">
                  <c:v>3.52746488215263E-4</c:v>
                </c:pt>
                <c:pt idx="1256">
                  <c:v>3.4920800685409801E-4</c:v>
                </c:pt>
                <c:pt idx="1257">
                  <c:v>3.6110772703290301E-4</c:v>
                </c:pt>
                <c:pt idx="1258">
                  <c:v>3.48986784005463E-4</c:v>
                </c:pt>
                <c:pt idx="1259">
                  <c:v>3.4660129415213102E-4</c:v>
                </c:pt>
                <c:pt idx="1260">
                  <c:v>3.5108592271480599E-4</c:v>
                </c:pt>
                <c:pt idx="1261">
                  <c:v>3.4830194259872599E-4</c:v>
                </c:pt>
                <c:pt idx="1262">
                  <c:v>3.4912806609759499E-4</c:v>
                </c:pt>
                <c:pt idx="1263">
                  <c:v>3.5533112843632599E-4</c:v>
                </c:pt>
                <c:pt idx="1264">
                  <c:v>3.4060658279325498E-4</c:v>
                </c:pt>
                <c:pt idx="1265">
                  <c:v>3.3607886303355198E-4</c:v>
                </c:pt>
                <c:pt idx="1266">
                  <c:v>3.4235312392448698E-4</c:v>
                </c:pt>
                <c:pt idx="1267">
                  <c:v>3.4031474698235703E-4</c:v>
                </c:pt>
                <c:pt idx="1268">
                  <c:v>3.3692195104022802E-4</c:v>
                </c:pt>
                <c:pt idx="1269">
                  <c:v>3.3663811735692002E-4</c:v>
                </c:pt>
                <c:pt idx="1270">
                  <c:v>3.3365700997491798E-4</c:v>
                </c:pt>
                <c:pt idx="1271">
                  <c:v>3.2458695481461699E-4</c:v>
                </c:pt>
                <c:pt idx="1272">
                  <c:v>3.3473848418427899E-4</c:v>
                </c:pt>
                <c:pt idx="1273">
                  <c:v>3.2323558934580101E-4</c:v>
                </c:pt>
                <c:pt idx="1274">
                  <c:v>5.0822774435178603E-4</c:v>
                </c:pt>
                <c:pt idx="1275">
                  <c:v>3.3578725463131402E-4</c:v>
                </c:pt>
                <c:pt idx="1276">
                  <c:v>3.05938243670792E-4</c:v>
                </c:pt>
                <c:pt idx="1277">
                  <c:v>3.0331877432308499E-4</c:v>
                </c:pt>
                <c:pt idx="1278">
                  <c:v>3.0743215819050497E-4</c:v>
                </c:pt>
                <c:pt idx="1279">
                  <c:v>3.0687207026509601E-4</c:v>
                </c:pt>
                <c:pt idx="1280">
                  <c:v>3.1284540904741298E-4</c:v>
                </c:pt>
                <c:pt idx="1281">
                  <c:v>1.0678564990760199E-4</c:v>
                </c:pt>
                <c:pt idx="1282">
                  <c:v>2.9612183289201398E-4</c:v>
                </c:pt>
                <c:pt idx="1283">
                  <c:v>2.8633711269796799E-4</c:v>
                </c:pt>
                <c:pt idx="1284">
                  <c:v>2.9052820688666797E-4</c:v>
                </c:pt>
                <c:pt idx="1285">
                  <c:v>2.8088839886725501E-4</c:v>
                </c:pt>
                <c:pt idx="1286">
                  <c:v>2.8959712028470797E-4</c:v>
                </c:pt>
                <c:pt idx="1287">
                  <c:v>2.96744190436041E-4</c:v>
                </c:pt>
                <c:pt idx="1288">
                  <c:v>2.7064076383432999E-4</c:v>
                </c:pt>
                <c:pt idx="1289">
                  <c:v>2.83038218785897E-4</c:v>
                </c:pt>
                <c:pt idx="1290">
                  <c:v>2.9229168943562802E-4</c:v>
                </c:pt>
                <c:pt idx="1291">
                  <c:v>2.7317728960620403E-4</c:v>
                </c:pt>
                <c:pt idx="1292">
                  <c:v>2.6664434775378499E-4</c:v>
                </c:pt>
                <c:pt idx="1293">
                  <c:v>2.7320458875615601E-4</c:v>
                </c:pt>
                <c:pt idx="1294">
                  <c:v>2.7726912337926098E-4</c:v>
                </c:pt>
                <c:pt idx="1295">
                  <c:v>2.8199554499097E-4</c:v>
                </c:pt>
                <c:pt idx="1296">
                  <c:v>2.6369203866536599E-4</c:v>
                </c:pt>
                <c:pt idx="1297">
                  <c:v>2.7166868401124698E-4</c:v>
                </c:pt>
                <c:pt idx="1298">
                  <c:v>2.7050410028838602E-4</c:v>
                </c:pt>
                <c:pt idx="1299">
                  <c:v>2.63772008377226E-4</c:v>
                </c:pt>
                <c:pt idx="1300">
                  <c:v>2.6658851227025199E-4</c:v>
                </c:pt>
                <c:pt idx="1301">
                  <c:v>2.6392563900107501E-4</c:v>
                </c:pt>
                <c:pt idx="1302">
                  <c:v>2.6690948867402601E-4</c:v>
                </c:pt>
                <c:pt idx="1303">
                  <c:v>2.7181420781741301E-4</c:v>
                </c:pt>
                <c:pt idx="1304">
                  <c:v>2.70890179574567E-4</c:v>
                </c:pt>
                <c:pt idx="1305">
                  <c:v>2.7503662239958802E-4</c:v>
                </c:pt>
                <c:pt idx="1306">
                  <c:v>2.66672369663302E-4</c:v>
                </c:pt>
                <c:pt idx="1307">
                  <c:v>2.62402383595755E-4</c:v>
                </c:pt>
                <c:pt idx="1308">
                  <c:v>2.6165380906306398E-4</c:v>
                </c:pt>
                <c:pt idx="1309">
                  <c:v>2.6363355493101801E-4</c:v>
                </c:pt>
                <c:pt idx="1310">
                  <c:v>2.6818841624410298E-4</c:v>
                </c:pt>
                <c:pt idx="1311">
                  <c:v>2.5972164288406199E-4</c:v>
                </c:pt>
                <c:pt idx="1312">
                  <c:v>2.6871812410251498E-4</c:v>
                </c:pt>
                <c:pt idx="1313">
                  <c:v>2.58956339854582E-4</c:v>
                </c:pt>
                <c:pt idx="1314">
                  <c:v>2.54497778907186E-4</c:v>
                </c:pt>
                <c:pt idx="1315">
                  <c:v>2.6800618854227798E-4</c:v>
                </c:pt>
                <c:pt idx="1316">
                  <c:v>2.58438975145909E-4</c:v>
                </c:pt>
                <c:pt idx="1317">
                  <c:v>2.53662160126578E-4</c:v>
                </c:pt>
                <c:pt idx="1318">
                  <c:v>2.5546917927202803E-4</c:v>
                </c:pt>
                <c:pt idx="1319">
                  <c:v>2.6151170698366602E-4</c:v>
                </c:pt>
                <c:pt idx="1320">
                  <c:v>2.50709144441585E-4</c:v>
                </c:pt>
                <c:pt idx="1321">
                  <c:v>2.65595271912571E-4</c:v>
                </c:pt>
                <c:pt idx="1322">
                  <c:v>2.5049652511620698E-4</c:v>
                </c:pt>
                <c:pt idx="1323">
                  <c:v>2.6580464943525798E-4</c:v>
                </c:pt>
                <c:pt idx="1324">
                  <c:v>2.5292022349689001E-4</c:v>
                </c:pt>
                <c:pt idx="1325">
                  <c:v>2.5735524613182902E-4</c:v>
                </c:pt>
                <c:pt idx="1326">
                  <c:v>2.45728616234436E-4</c:v>
                </c:pt>
                <c:pt idx="1327">
                  <c:v>2.4890420829062199E-4</c:v>
                </c:pt>
                <c:pt idx="1328">
                  <c:v>2.5684377108817902E-4</c:v>
                </c:pt>
                <c:pt idx="1329">
                  <c:v>2.5076538843014202E-4</c:v>
                </c:pt>
                <c:pt idx="1330">
                  <c:v>2.41972048132926E-4</c:v>
                </c:pt>
                <c:pt idx="1331">
                  <c:v>2.47889093942316E-4</c:v>
                </c:pt>
                <c:pt idx="1332">
                  <c:v>2.5555138124711999E-4</c:v>
                </c:pt>
                <c:pt idx="1333">
                  <c:v>2.5471027303158899E-4</c:v>
                </c:pt>
                <c:pt idx="1334">
                  <c:v>2.4561673913222498E-4</c:v>
                </c:pt>
                <c:pt idx="1335">
                  <c:v>2.44481960034815E-4</c:v>
                </c:pt>
                <c:pt idx="1336">
                  <c:v>2.4591547775262699E-4</c:v>
                </c:pt>
                <c:pt idx="1337">
                  <c:v>2.5005515176518202E-4</c:v>
                </c:pt>
                <c:pt idx="1338">
                  <c:v>2.4880297513734301E-4</c:v>
                </c:pt>
                <c:pt idx="1339">
                  <c:v>2.5153658518038599E-4</c:v>
                </c:pt>
                <c:pt idx="1340">
                  <c:v>2.4335490618076301E-4</c:v>
                </c:pt>
                <c:pt idx="1341">
                  <c:v>2.5301260099141001E-4</c:v>
                </c:pt>
                <c:pt idx="1342">
                  <c:v>2.4743600158842201E-4</c:v>
                </c:pt>
                <c:pt idx="1343">
                  <c:v>2.4386385631640101E-4</c:v>
                </c:pt>
                <c:pt idx="1344">
                  <c:v>2.41873261734812E-4</c:v>
                </c:pt>
                <c:pt idx="1345">
                  <c:v>2.4402237879745899E-4</c:v>
                </c:pt>
                <c:pt idx="1346">
                  <c:v>2.43402955782957E-4</c:v>
                </c:pt>
                <c:pt idx="1347">
                  <c:v>2.3610807003618999E-4</c:v>
                </c:pt>
                <c:pt idx="1348">
                  <c:v>2.55507691667565E-4</c:v>
                </c:pt>
                <c:pt idx="1349">
                  <c:v>2.43170004584846E-4</c:v>
                </c:pt>
                <c:pt idx="1350">
                  <c:v>2.5283051077713999E-4</c:v>
                </c:pt>
                <c:pt idx="1351">
                  <c:v>2.4798015376976902E-4</c:v>
                </c:pt>
                <c:pt idx="1352">
                  <c:v>2.4630785223462198E-4</c:v>
                </c:pt>
                <c:pt idx="1353">
                  <c:v>2.4973555628523099E-4</c:v>
                </c:pt>
                <c:pt idx="1354">
                  <c:v>2.5177709234532498E-4</c:v>
                </c:pt>
                <c:pt idx="1355">
                  <c:v>2.40571106826864E-4</c:v>
                </c:pt>
                <c:pt idx="1356">
                  <c:v>2.4145776766013299E-4</c:v>
                </c:pt>
                <c:pt idx="1357">
                  <c:v>2.4636979515355099E-4</c:v>
                </c:pt>
                <c:pt idx="1358">
                  <c:v>2.4793605059973402E-4</c:v>
                </c:pt>
                <c:pt idx="1359">
                  <c:v>2.34377970105399E-4</c:v>
                </c:pt>
                <c:pt idx="1360">
                  <c:v>2.4266413127991101E-4</c:v>
                </c:pt>
                <c:pt idx="1361">
                  <c:v>2.36177208575458E-4</c:v>
                </c:pt>
                <c:pt idx="1362">
                  <c:v>2.4716666676302597E-4</c:v>
                </c:pt>
                <c:pt idx="1363">
                  <c:v>2.46155500503195E-4</c:v>
                </c:pt>
                <c:pt idx="1364">
                  <c:v>2.5256163340246898E-4</c:v>
                </c:pt>
                <c:pt idx="1365">
                  <c:v>2.3810714129210301E-4</c:v>
                </c:pt>
                <c:pt idx="1366">
                  <c:v>2.37885615319025E-4</c:v>
                </c:pt>
                <c:pt idx="1367">
                  <c:v>2.4443341056879398E-4</c:v>
                </c:pt>
                <c:pt idx="1368">
                  <c:v>2.4128792134223801E-4</c:v>
                </c:pt>
                <c:pt idx="1369">
                  <c:v>2.5558414024436202E-4</c:v>
                </c:pt>
                <c:pt idx="1370">
                  <c:v>2.33886333915688E-4</c:v>
                </c:pt>
                <c:pt idx="1371">
                  <c:v>2.42551632548812E-4</c:v>
                </c:pt>
                <c:pt idx="1372">
                  <c:v>2.4366612098145599E-4</c:v>
                </c:pt>
                <c:pt idx="1373">
                  <c:v>2.3684964884254401E-4</c:v>
                </c:pt>
                <c:pt idx="1374">
                  <c:v>2.3526659301997501E-4</c:v>
                </c:pt>
                <c:pt idx="1375">
                  <c:v>2.3438444641778999E-4</c:v>
                </c:pt>
                <c:pt idx="1376">
                  <c:v>2.4662783609893197E-4</c:v>
                </c:pt>
                <c:pt idx="1377">
                  <c:v>2.3791043591403E-4</c:v>
                </c:pt>
                <c:pt idx="1378">
                  <c:v>2.5309787121783098E-4</c:v>
                </c:pt>
                <c:pt idx="1379">
                  <c:v>2.3560550189801E-4</c:v>
                </c:pt>
                <c:pt idx="1380">
                  <c:v>2.4146888066942199E-4</c:v>
                </c:pt>
                <c:pt idx="1381">
                  <c:v>2.3388525119766201E-4</c:v>
                </c:pt>
                <c:pt idx="1382">
                  <c:v>2.33770323003636E-4</c:v>
                </c:pt>
                <c:pt idx="1383">
                  <c:v>2.39193690908634E-4</c:v>
                </c:pt>
                <c:pt idx="1384">
                  <c:v>2.3270687551247399E-4</c:v>
                </c:pt>
                <c:pt idx="1385">
                  <c:v>2.4069986391640999E-4</c:v>
                </c:pt>
                <c:pt idx="1386">
                  <c:v>2.38376540475259E-4</c:v>
                </c:pt>
                <c:pt idx="1387">
                  <c:v>2.3891278492238499E-4</c:v>
                </c:pt>
                <c:pt idx="1388">
                  <c:v>2.3556715200745499E-4</c:v>
                </c:pt>
                <c:pt idx="1389">
                  <c:v>2.4522179317860201E-4</c:v>
                </c:pt>
                <c:pt idx="1390">
                  <c:v>2.24861290449929E-4</c:v>
                </c:pt>
                <c:pt idx="1391">
                  <c:v>2.3592297216518899E-4</c:v>
                </c:pt>
                <c:pt idx="1392">
                  <c:v>2.38047691687934E-4</c:v>
                </c:pt>
                <c:pt idx="1393">
                  <c:v>2.4494131923317102E-4</c:v>
                </c:pt>
                <c:pt idx="1394">
                  <c:v>2.2662359470519399E-4</c:v>
                </c:pt>
                <c:pt idx="1395">
                  <c:v>2.17778704984147E-4</c:v>
                </c:pt>
                <c:pt idx="1396">
                  <c:v>2.4361022763158801E-4</c:v>
                </c:pt>
                <c:pt idx="1397">
                  <c:v>2.4063806782278899E-4</c:v>
                </c:pt>
                <c:pt idx="1398">
                  <c:v>2.28351821271722E-4</c:v>
                </c:pt>
                <c:pt idx="1399">
                  <c:v>2.24351018713234E-4</c:v>
                </c:pt>
                <c:pt idx="1400">
                  <c:v>2.2100250721127199E-4</c:v>
                </c:pt>
                <c:pt idx="1401">
                  <c:v>2.2216077844018799E-4</c:v>
                </c:pt>
                <c:pt idx="1402">
                  <c:v>2.18410742839106E-4</c:v>
                </c:pt>
                <c:pt idx="1403">
                  <c:v>2.31120775502681E-4</c:v>
                </c:pt>
                <c:pt idx="1404">
                  <c:v>2.2707129733967401E-4</c:v>
                </c:pt>
                <c:pt idx="1405">
                  <c:v>2.2353932610149401E-4</c:v>
                </c:pt>
                <c:pt idx="1406">
                  <c:v>2.2155556476151399E-4</c:v>
                </c:pt>
                <c:pt idx="1407">
                  <c:v>2.26674103639235E-4</c:v>
                </c:pt>
                <c:pt idx="1408">
                  <c:v>2.23449968447123E-4</c:v>
                </c:pt>
                <c:pt idx="1409">
                  <c:v>2.26347996214675E-4</c:v>
                </c:pt>
                <c:pt idx="1410">
                  <c:v>2.3706160147536401E-4</c:v>
                </c:pt>
                <c:pt idx="1411">
                  <c:v>2.2614061430456601E-4</c:v>
                </c:pt>
                <c:pt idx="1412">
                  <c:v>2.2884247605757101E-4</c:v>
                </c:pt>
                <c:pt idx="1413">
                  <c:v>2.2002564118732E-4</c:v>
                </c:pt>
                <c:pt idx="1414">
                  <c:v>2.27404783443811E-4</c:v>
                </c:pt>
                <c:pt idx="1415">
                  <c:v>2.16529216046171E-4</c:v>
                </c:pt>
                <c:pt idx="1416">
                  <c:v>2.33325808690245E-4</c:v>
                </c:pt>
                <c:pt idx="1417">
                  <c:v>2.2231477139408E-4</c:v>
                </c:pt>
                <c:pt idx="1418">
                  <c:v>2.2571506476249401E-4</c:v>
                </c:pt>
                <c:pt idx="1419">
                  <c:v>2.27496021800252E-4</c:v>
                </c:pt>
                <c:pt idx="1420">
                  <c:v>2.3572333118410799E-4</c:v>
                </c:pt>
                <c:pt idx="1421">
                  <c:v>2.30466301692968E-4</c:v>
                </c:pt>
                <c:pt idx="1422">
                  <c:v>2.3281562698691501E-4</c:v>
                </c:pt>
                <c:pt idx="1423">
                  <c:v>2.2217039955877099E-4</c:v>
                </c:pt>
                <c:pt idx="1424">
                  <c:v>2.3382213138367099E-4</c:v>
                </c:pt>
                <c:pt idx="1425">
                  <c:v>2.2599292246365101E-4</c:v>
                </c:pt>
                <c:pt idx="1426">
                  <c:v>2.2734319593521401E-4</c:v>
                </c:pt>
                <c:pt idx="1427">
                  <c:v>2.3592555549553201E-4</c:v>
                </c:pt>
                <c:pt idx="1428">
                  <c:v>2.3343947036846201E-4</c:v>
                </c:pt>
                <c:pt idx="1429">
                  <c:v>2.3121048850804001E-4</c:v>
                </c:pt>
                <c:pt idx="1430">
                  <c:v>2.3299011220820099E-4</c:v>
                </c:pt>
                <c:pt idx="1431">
                  <c:v>2.2404683657934501E-4</c:v>
                </c:pt>
                <c:pt idx="1432">
                  <c:v>2.20997282614695E-4</c:v>
                </c:pt>
                <c:pt idx="1433">
                  <c:v>2.2826818492833101E-4</c:v>
                </c:pt>
                <c:pt idx="1434">
                  <c:v>2.2872555325436701E-4</c:v>
                </c:pt>
                <c:pt idx="1435">
                  <c:v>2.3577165607453201E-4</c:v>
                </c:pt>
                <c:pt idx="1436">
                  <c:v>2.2240210570991401E-4</c:v>
                </c:pt>
                <c:pt idx="1437">
                  <c:v>2.2263658278042799E-4</c:v>
                </c:pt>
                <c:pt idx="1438">
                  <c:v>2.3666870598042399E-4</c:v>
                </c:pt>
                <c:pt idx="1439">
                  <c:v>2.36802105024092E-4</c:v>
                </c:pt>
                <c:pt idx="1440">
                  <c:v>2.2739773300747799E-4</c:v>
                </c:pt>
                <c:pt idx="1441">
                  <c:v>2.38315915228927E-4</c:v>
                </c:pt>
                <c:pt idx="1442">
                  <c:v>2.23080113162584E-4</c:v>
                </c:pt>
                <c:pt idx="1443">
                  <c:v>2.31165673702234E-4</c:v>
                </c:pt>
                <c:pt idx="1444">
                  <c:v>2.2492433116971301E-4</c:v>
                </c:pt>
                <c:pt idx="1445">
                  <c:v>2.2485808699388899E-4</c:v>
                </c:pt>
                <c:pt idx="1446">
                  <c:v>2.3655574628105299E-4</c:v>
                </c:pt>
                <c:pt idx="1447">
                  <c:v>2.3436873049780999E-4</c:v>
                </c:pt>
                <c:pt idx="1448">
                  <c:v>2.3388512047639901E-4</c:v>
                </c:pt>
                <c:pt idx="1449">
                  <c:v>2.2277578211294099E-4</c:v>
                </c:pt>
                <c:pt idx="1450">
                  <c:v>2.2185131678718599E-4</c:v>
                </c:pt>
                <c:pt idx="1451">
                  <c:v>2.2470664293620999E-4</c:v>
                </c:pt>
                <c:pt idx="1452">
                  <c:v>2.2271076503121699E-4</c:v>
                </c:pt>
                <c:pt idx="1453">
                  <c:v>2.1799886070532801E-4</c:v>
                </c:pt>
                <c:pt idx="1454">
                  <c:v>2.18053721930065E-4</c:v>
                </c:pt>
                <c:pt idx="1455">
                  <c:v>2.2856909176555999E-4</c:v>
                </c:pt>
                <c:pt idx="1456">
                  <c:v>2.2565965795321401E-4</c:v>
                </c:pt>
                <c:pt idx="1457">
                  <c:v>2.2036866469988999E-4</c:v>
                </c:pt>
                <c:pt idx="1458" formatCode="0.00E+00">
                  <c:v>5.7095606823879599E-5</c:v>
                </c:pt>
                <c:pt idx="1459">
                  <c:v>2.3357846827346001E-4</c:v>
                </c:pt>
                <c:pt idx="1460">
                  <c:v>2.40271693718855E-4</c:v>
                </c:pt>
                <c:pt idx="1461">
                  <c:v>2.38266888547018E-4</c:v>
                </c:pt>
                <c:pt idx="1462">
                  <c:v>2.3382564336248899E-4</c:v>
                </c:pt>
                <c:pt idx="1463">
                  <c:v>2.2884587713727501E-4</c:v>
                </c:pt>
                <c:pt idx="1464">
                  <c:v>2.21203164918968E-4</c:v>
                </c:pt>
                <c:pt idx="1465">
                  <c:v>2.2685142302299001E-4</c:v>
                </c:pt>
                <c:pt idx="1466">
                  <c:v>2.23833514993964E-4</c:v>
                </c:pt>
                <c:pt idx="1467">
                  <c:v>2.3419421499248699E-4</c:v>
                </c:pt>
                <c:pt idx="1468">
                  <c:v>2.2712221698750201E-4</c:v>
                </c:pt>
                <c:pt idx="1469">
                  <c:v>2.2750375358305999E-4</c:v>
                </c:pt>
                <c:pt idx="1470">
                  <c:v>2.1243200910819901E-4</c:v>
                </c:pt>
                <c:pt idx="1471">
                  <c:v>2.21130960706371E-4</c:v>
                </c:pt>
                <c:pt idx="1472">
                  <c:v>2.1655952084795801E-4</c:v>
                </c:pt>
                <c:pt idx="1473">
                  <c:v>2.3075784991840299E-4</c:v>
                </c:pt>
                <c:pt idx="1474">
                  <c:v>2.2729268691013999E-4</c:v>
                </c:pt>
                <c:pt idx="1475">
                  <c:v>2.3451172624737901E-4</c:v>
                </c:pt>
                <c:pt idx="1476">
                  <c:v>2.3036717763831401E-4</c:v>
                </c:pt>
                <c:pt idx="1477">
                  <c:v>2.3909707408801599E-4</c:v>
                </c:pt>
                <c:pt idx="1478">
                  <c:v>2.31652147595622E-4</c:v>
                </c:pt>
                <c:pt idx="1479">
                  <c:v>2.1809567781648601E-4</c:v>
                </c:pt>
                <c:pt idx="1480">
                  <c:v>2.2914441125168399E-4</c:v>
                </c:pt>
                <c:pt idx="1481">
                  <c:v>2.3325879120585601E-4</c:v>
                </c:pt>
                <c:pt idx="1482">
                  <c:v>2.29745346804078E-4</c:v>
                </c:pt>
                <c:pt idx="1483">
                  <c:v>2.27278198207265E-4</c:v>
                </c:pt>
                <c:pt idx="1484">
                  <c:v>2.21960490432818E-4</c:v>
                </c:pt>
                <c:pt idx="1485">
                  <c:v>2.28137537699453E-4</c:v>
                </c:pt>
                <c:pt idx="1486">
                  <c:v>2.32105182496074E-4</c:v>
                </c:pt>
                <c:pt idx="1487">
                  <c:v>2.1608733654010501E-4</c:v>
                </c:pt>
                <c:pt idx="1488">
                  <c:v>2.2404990299816499E-4</c:v>
                </c:pt>
                <c:pt idx="1489">
                  <c:v>2.1474398575776701E-4</c:v>
                </c:pt>
                <c:pt idx="1490">
                  <c:v>2.2808482908303999E-4</c:v>
                </c:pt>
                <c:pt idx="1491">
                  <c:v>2.1975340664582701E-4</c:v>
                </c:pt>
                <c:pt idx="1492">
                  <c:v>2.2512493592052399E-4</c:v>
                </c:pt>
                <c:pt idx="1493">
                  <c:v>2.2939960951711701E-4</c:v>
                </c:pt>
                <c:pt idx="1494">
                  <c:v>2.2672618163559701E-4</c:v>
                </c:pt>
                <c:pt idx="1495">
                  <c:v>2.1751189940668599E-4</c:v>
                </c:pt>
                <c:pt idx="1496">
                  <c:v>2.26232128419959E-4</c:v>
                </c:pt>
                <c:pt idx="1497">
                  <c:v>2.41837831703011E-4</c:v>
                </c:pt>
                <c:pt idx="1498">
                  <c:v>2.2792175807353601E-4</c:v>
                </c:pt>
                <c:pt idx="1499">
                  <c:v>2.2845406869719101E-4</c:v>
                </c:pt>
                <c:pt idx="1500">
                  <c:v>2.3321634342338899E-4</c:v>
                </c:pt>
                <c:pt idx="1501">
                  <c:v>2.2331382078256899E-4</c:v>
                </c:pt>
                <c:pt idx="1502">
                  <c:v>2.28675167110534E-4</c:v>
                </c:pt>
                <c:pt idx="1503">
                  <c:v>2.2759513158179099E-4</c:v>
                </c:pt>
                <c:pt idx="1504">
                  <c:v>2.3327291103422099E-4</c:v>
                </c:pt>
                <c:pt idx="1505">
                  <c:v>2.20183792375068E-4</c:v>
                </c:pt>
                <c:pt idx="1506">
                  <c:v>2.2285593971930299E-4</c:v>
                </c:pt>
                <c:pt idx="1507">
                  <c:v>2.32195932245588E-4</c:v>
                </c:pt>
                <c:pt idx="1508">
                  <c:v>2.3380865064175099E-4</c:v>
                </c:pt>
                <c:pt idx="1509">
                  <c:v>2.24118293407529E-4</c:v>
                </c:pt>
                <c:pt idx="1510">
                  <c:v>2.28094340906699E-4</c:v>
                </c:pt>
                <c:pt idx="1511">
                  <c:v>2.2834988192289201E-4</c:v>
                </c:pt>
                <c:pt idx="1512">
                  <c:v>2.30547680749637E-4</c:v>
                </c:pt>
                <c:pt idx="1513">
                  <c:v>2.37814930980772E-4</c:v>
                </c:pt>
                <c:pt idx="1514">
                  <c:v>2.2457096158378899E-4</c:v>
                </c:pt>
                <c:pt idx="1515">
                  <c:v>2.2455904228859701E-4</c:v>
                </c:pt>
                <c:pt idx="1516">
                  <c:v>2.22396527691601E-4</c:v>
                </c:pt>
                <c:pt idx="1517">
                  <c:v>2.23179499731943E-4</c:v>
                </c:pt>
                <c:pt idx="1518">
                  <c:v>2.27846015939278E-4</c:v>
                </c:pt>
                <c:pt idx="1519">
                  <c:v>2.3289414176861099E-4</c:v>
                </c:pt>
                <c:pt idx="1520">
                  <c:v>2.2083327427147199E-4</c:v>
                </c:pt>
                <c:pt idx="1521">
                  <c:v>2.28622004218679E-4</c:v>
                </c:pt>
                <c:pt idx="1522">
                  <c:v>2.16277023257763E-4</c:v>
                </c:pt>
                <c:pt idx="1523">
                  <c:v>2.1604763172792499E-4</c:v>
                </c:pt>
                <c:pt idx="1524">
                  <c:v>2.2698727911016299E-4</c:v>
                </c:pt>
                <c:pt idx="1525">
                  <c:v>2.3413485129388799E-4</c:v>
                </c:pt>
                <c:pt idx="1526">
                  <c:v>2.4651956065386399E-4</c:v>
                </c:pt>
                <c:pt idx="1527">
                  <c:v>2.2483264337061899E-4</c:v>
                </c:pt>
                <c:pt idx="1528">
                  <c:v>2.35874298758109E-4</c:v>
                </c:pt>
                <c:pt idx="1529">
                  <c:v>2.3583807950595899E-4</c:v>
                </c:pt>
                <c:pt idx="1530">
                  <c:v>2.34123266341717E-4</c:v>
                </c:pt>
                <c:pt idx="1531">
                  <c:v>2.23641179600835E-4</c:v>
                </c:pt>
                <c:pt idx="1532">
                  <c:v>2.2225838777284901E-4</c:v>
                </c:pt>
                <c:pt idx="1533">
                  <c:v>2.4104811931182699E-4</c:v>
                </c:pt>
                <c:pt idx="1534">
                  <c:v>2.32173735979513E-4</c:v>
                </c:pt>
                <c:pt idx="1535">
                  <c:v>2.3328440809350099E-4</c:v>
                </c:pt>
                <c:pt idx="1536">
                  <c:v>2.2698385979452799E-4</c:v>
                </c:pt>
                <c:pt idx="1537">
                  <c:v>2.3134401303121001E-4</c:v>
                </c:pt>
                <c:pt idx="1538">
                  <c:v>2.1864767747811401E-4</c:v>
                </c:pt>
                <c:pt idx="1539">
                  <c:v>2.31482010791239E-4</c:v>
                </c:pt>
                <c:pt idx="1540">
                  <c:v>2.2604249859453201E-4</c:v>
                </c:pt>
                <c:pt idx="1541">
                  <c:v>2.1839262764161899E-4</c:v>
                </c:pt>
                <c:pt idx="1542">
                  <c:v>2.3006310307088901E-4</c:v>
                </c:pt>
                <c:pt idx="1543">
                  <c:v>2.2581319835149601E-4</c:v>
                </c:pt>
                <c:pt idx="1544">
                  <c:v>2.25274347666716E-4</c:v>
                </c:pt>
                <c:pt idx="1545">
                  <c:v>2.3217882347164801E-4</c:v>
                </c:pt>
                <c:pt idx="1546">
                  <c:v>2.30083999255697E-4</c:v>
                </c:pt>
                <c:pt idx="1547">
                  <c:v>2.27244071035095E-4</c:v>
                </c:pt>
                <c:pt idx="1548">
                  <c:v>2.3009949859464199E-4</c:v>
                </c:pt>
                <c:pt idx="1549">
                  <c:v>2.2105711413540299E-4</c:v>
                </c:pt>
                <c:pt idx="1550">
                  <c:v>2.2163157483272701E-4</c:v>
                </c:pt>
                <c:pt idx="1551">
                  <c:v>2.2981339691280299E-4</c:v>
                </c:pt>
                <c:pt idx="1552">
                  <c:v>2.3579842725190999E-4</c:v>
                </c:pt>
                <c:pt idx="1553">
                  <c:v>2.1175009696717799E-4</c:v>
                </c:pt>
                <c:pt idx="1554">
                  <c:v>2.1633758749234E-4</c:v>
                </c:pt>
                <c:pt idx="1555">
                  <c:v>2.24172776185658E-4</c:v>
                </c:pt>
                <c:pt idx="1556">
                  <c:v>2.22235911022766E-4</c:v>
                </c:pt>
                <c:pt idx="1557">
                  <c:v>2.2782826245636701E-4</c:v>
                </c:pt>
                <c:pt idx="1558">
                  <c:v>2.21539531348488E-4</c:v>
                </c:pt>
                <c:pt idx="1559">
                  <c:v>2.4278854405221999E-4</c:v>
                </c:pt>
                <c:pt idx="1560">
                  <c:v>2.31753126657194E-4</c:v>
                </c:pt>
                <c:pt idx="1561">
                  <c:v>2.3993837229633699E-4</c:v>
                </c:pt>
                <c:pt idx="1562">
                  <c:v>2.1995095083499999E-4</c:v>
                </c:pt>
                <c:pt idx="1563">
                  <c:v>2.17576668524103E-4</c:v>
                </c:pt>
                <c:pt idx="1564">
                  <c:v>2.3616350101405401E-4</c:v>
                </c:pt>
                <c:pt idx="1565">
                  <c:v>2.26800973114307E-4</c:v>
                </c:pt>
                <c:pt idx="1566">
                  <c:v>2.31322091577401E-4</c:v>
                </c:pt>
                <c:pt idx="1567">
                  <c:v>2.33631136087151E-4</c:v>
                </c:pt>
                <c:pt idx="1568">
                  <c:v>2.3805527134338299E-4</c:v>
                </c:pt>
                <c:pt idx="1569">
                  <c:v>2.2957542704633101E-4</c:v>
                </c:pt>
                <c:pt idx="1570">
                  <c:v>2.2515403518875299E-4</c:v>
                </c:pt>
                <c:pt idx="1571">
                  <c:v>2.37449946596093E-4</c:v>
                </c:pt>
                <c:pt idx="1572">
                  <c:v>2.23543168436772E-4</c:v>
                </c:pt>
                <c:pt idx="1573">
                  <c:v>2.34924586016192E-4</c:v>
                </c:pt>
                <c:pt idx="1574">
                  <c:v>2.4146639191598301E-4</c:v>
                </c:pt>
                <c:pt idx="1575">
                  <c:v>2.2683392481045799E-4</c:v>
                </c:pt>
                <c:pt idx="1576">
                  <c:v>2.2403501726042701E-4</c:v>
                </c:pt>
                <c:pt idx="1577">
                  <c:v>2.3086319597305299E-4</c:v>
                </c:pt>
                <c:pt idx="1578">
                  <c:v>2.18848332410827E-4</c:v>
                </c:pt>
                <c:pt idx="1579">
                  <c:v>2.2309844800940399E-4</c:v>
                </c:pt>
                <c:pt idx="1580">
                  <c:v>2.4967608387661301E-4</c:v>
                </c:pt>
                <c:pt idx="1581">
                  <c:v>2.23911934245197E-4</c:v>
                </c:pt>
                <c:pt idx="1582">
                  <c:v>2.2707612451884401E-4</c:v>
                </c:pt>
                <c:pt idx="1583">
                  <c:v>2.37116034460692E-4</c:v>
                </c:pt>
                <c:pt idx="1584">
                  <c:v>2.2390072469661399E-4</c:v>
                </c:pt>
                <c:pt idx="1585">
                  <c:v>2.46947573120557E-4</c:v>
                </c:pt>
                <c:pt idx="1586">
                  <c:v>2.3089081504641399E-4</c:v>
                </c:pt>
                <c:pt idx="1587">
                  <c:v>2.29659258807356E-4</c:v>
                </c:pt>
                <c:pt idx="1588">
                  <c:v>2.3061548937216799E-4</c:v>
                </c:pt>
                <c:pt idx="1589">
                  <c:v>2.4913240927179901E-4</c:v>
                </c:pt>
                <c:pt idx="1590">
                  <c:v>2.12548327408346E-4</c:v>
                </c:pt>
                <c:pt idx="1591">
                  <c:v>2.2336625392848801E-4</c:v>
                </c:pt>
                <c:pt idx="1592">
                  <c:v>2.24970748908912E-4</c:v>
                </c:pt>
                <c:pt idx="1593">
                  <c:v>2.3407769005197201E-4</c:v>
                </c:pt>
                <c:pt idx="1594">
                  <c:v>2.24326227072343E-4</c:v>
                </c:pt>
                <c:pt idx="1595">
                  <c:v>2.3749338283752099E-4</c:v>
                </c:pt>
                <c:pt idx="1596">
                  <c:v>2.26062884091311E-4</c:v>
                </c:pt>
                <c:pt idx="1597">
                  <c:v>2.2721047457841001E-4</c:v>
                </c:pt>
                <c:pt idx="1598">
                  <c:v>2.2378990539919001E-4</c:v>
                </c:pt>
                <c:pt idx="1599">
                  <c:v>2.31973817963649E-4</c:v>
                </c:pt>
                <c:pt idx="1600">
                  <c:v>2.32749296276377E-4</c:v>
                </c:pt>
                <c:pt idx="1601">
                  <c:v>2.3774969851572201E-4</c:v>
                </c:pt>
                <c:pt idx="1602">
                  <c:v>2.4512592124518198E-4</c:v>
                </c:pt>
                <c:pt idx="1603">
                  <c:v>2.3098971913184001E-4</c:v>
                </c:pt>
                <c:pt idx="1604">
                  <c:v>2.1866375085798599E-4</c:v>
                </c:pt>
                <c:pt idx="1605">
                  <c:v>2.3314398779082101E-4</c:v>
                </c:pt>
                <c:pt idx="1606">
                  <c:v>2.2489620884695E-4</c:v>
                </c:pt>
                <c:pt idx="1607">
                  <c:v>2.35800531381757E-4</c:v>
                </c:pt>
                <c:pt idx="1608">
                  <c:v>2.18044364059406E-4</c:v>
                </c:pt>
                <c:pt idx="1609">
                  <c:v>2.16811351344092E-4</c:v>
                </c:pt>
                <c:pt idx="1610">
                  <c:v>2.2179827389095299E-4</c:v>
                </c:pt>
                <c:pt idx="1611">
                  <c:v>2.2500031292752701E-4</c:v>
                </c:pt>
                <c:pt idx="1612">
                  <c:v>2.2474211265588299E-4</c:v>
                </c:pt>
                <c:pt idx="1613">
                  <c:v>2.4861738964709602E-4</c:v>
                </c:pt>
                <c:pt idx="1614">
                  <c:v>2.2811752694329299E-4</c:v>
                </c:pt>
                <c:pt idx="1615">
                  <c:v>2.2087675442275501E-4</c:v>
                </c:pt>
                <c:pt idx="1616">
                  <c:v>2.37160292425562E-4</c:v>
                </c:pt>
                <c:pt idx="1617">
                  <c:v>2.29514923139657E-4</c:v>
                </c:pt>
                <c:pt idx="1618">
                  <c:v>2.2570179727345499E-4</c:v>
                </c:pt>
                <c:pt idx="1619">
                  <c:v>2.2122940726024601E-4</c:v>
                </c:pt>
                <c:pt idx="1620">
                  <c:v>2.3146146127921499E-4</c:v>
                </c:pt>
                <c:pt idx="1621">
                  <c:v>2.38312320269318E-4</c:v>
                </c:pt>
                <c:pt idx="1622">
                  <c:v>2.33601977575383E-4</c:v>
                </c:pt>
                <c:pt idx="1623">
                  <c:v>2.33615422043618E-4</c:v>
                </c:pt>
                <c:pt idx="1624">
                  <c:v>2.3030583711406501E-4</c:v>
                </c:pt>
                <c:pt idx="1625">
                  <c:v>2.25652505187152E-4</c:v>
                </c:pt>
                <c:pt idx="1626">
                  <c:v>2.31844518243963E-4</c:v>
                </c:pt>
                <c:pt idx="1627">
                  <c:v>2.3293622555887E-4</c:v>
                </c:pt>
                <c:pt idx="1628">
                  <c:v>2.1931457534692301E-4</c:v>
                </c:pt>
                <c:pt idx="1629">
                  <c:v>2.30186410968568E-4</c:v>
                </c:pt>
                <c:pt idx="1630">
                  <c:v>2.2876908245006501E-4</c:v>
                </c:pt>
                <c:pt idx="1631">
                  <c:v>2.31940793403642E-4</c:v>
                </c:pt>
                <c:pt idx="1632">
                  <c:v>2.2720911850488901E-4</c:v>
                </c:pt>
                <c:pt idx="1633">
                  <c:v>2.3056801863612E-4</c:v>
                </c:pt>
                <c:pt idx="1634">
                  <c:v>2.23750363637757E-4</c:v>
                </c:pt>
                <c:pt idx="1635">
                  <c:v>2.2620294188934099E-4</c:v>
                </c:pt>
                <c:pt idx="1636">
                  <c:v>2.3351355221705699E-4</c:v>
                </c:pt>
                <c:pt idx="1637">
                  <c:v>2.29417886726566E-4</c:v>
                </c:pt>
                <c:pt idx="1638">
                  <c:v>2.4726946955346598E-4</c:v>
                </c:pt>
                <c:pt idx="1639">
                  <c:v>2.4418689134268599E-4</c:v>
                </c:pt>
                <c:pt idx="1640">
                  <c:v>2.3159065818905699E-4</c:v>
                </c:pt>
                <c:pt idx="1641">
                  <c:v>2.4655961579435202E-4</c:v>
                </c:pt>
                <c:pt idx="1642">
                  <c:v>2.31491414418907E-4</c:v>
                </c:pt>
                <c:pt idx="1643">
                  <c:v>2.21372265779152E-4</c:v>
                </c:pt>
                <c:pt idx="1644">
                  <c:v>2.27383666293228E-4</c:v>
                </c:pt>
                <c:pt idx="1645">
                  <c:v>2.33577238883837E-4</c:v>
                </c:pt>
                <c:pt idx="1646">
                  <c:v>2.5277649993259897E-4</c:v>
                </c:pt>
                <c:pt idx="1647">
                  <c:v>2.3818882427431099E-4</c:v>
                </c:pt>
                <c:pt idx="1648">
                  <c:v>2.3231494040355501E-4</c:v>
                </c:pt>
                <c:pt idx="1649">
                  <c:v>2.16558160405087E-4</c:v>
                </c:pt>
                <c:pt idx="1650">
                  <c:v>2.3501948759043401E-4</c:v>
                </c:pt>
                <c:pt idx="1651">
                  <c:v>2.2822694568716301E-4</c:v>
                </c:pt>
                <c:pt idx="1652">
                  <c:v>2.4269465498249899E-4</c:v>
                </c:pt>
                <c:pt idx="1653">
                  <c:v>2.3090136259040799E-4</c:v>
                </c:pt>
                <c:pt idx="1654">
                  <c:v>2.3376280021612599E-4</c:v>
                </c:pt>
                <c:pt idx="1655">
                  <c:v>2.4047211311017201E-4</c:v>
                </c:pt>
                <c:pt idx="1656">
                  <c:v>2.3469950773651399E-4</c:v>
                </c:pt>
                <c:pt idx="1657">
                  <c:v>2.5654310641814602E-4</c:v>
                </c:pt>
                <c:pt idx="1658">
                  <c:v>2.2619727914881599E-4</c:v>
                </c:pt>
                <c:pt idx="1659">
                  <c:v>2.3746185686079999E-4</c:v>
                </c:pt>
                <c:pt idx="1660">
                  <c:v>2.29232318772073E-4</c:v>
                </c:pt>
                <c:pt idx="1661">
                  <c:v>2.3603851261155999E-4</c:v>
                </c:pt>
                <c:pt idx="1662">
                  <c:v>2.3154700464552E-4</c:v>
                </c:pt>
                <c:pt idx="1663">
                  <c:v>2.2996095397898701E-4</c:v>
                </c:pt>
                <c:pt idx="1664">
                  <c:v>2.4372470081314101E-4</c:v>
                </c:pt>
                <c:pt idx="1665">
                  <c:v>2.3402118150454899E-4</c:v>
                </c:pt>
                <c:pt idx="1666">
                  <c:v>2.2759376143478599E-4</c:v>
                </c:pt>
                <c:pt idx="1667">
                  <c:v>2.1911853725742699E-4</c:v>
                </c:pt>
                <c:pt idx="1668">
                  <c:v>2.3085238700501799E-4</c:v>
                </c:pt>
                <c:pt idx="1669">
                  <c:v>2.3383296920795899E-4</c:v>
                </c:pt>
                <c:pt idx="1670">
                  <c:v>2.2918335978337E-4</c:v>
                </c:pt>
                <c:pt idx="1671">
                  <c:v>2.2562037803936901E-4</c:v>
                </c:pt>
                <c:pt idx="1672">
                  <c:v>2.5073600981810498E-4</c:v>
                </c:pt>
                <c:pt idx="1673">
                  <c:v>2.3585899726915601E-4</c:v>
                </c:pt>
                <c:pt idx="1674">
                  <c:v>2.43385967822896E-4</c:v>
                </c:pt>
                <c:pt idx="1675">
                  <c:v>2.2817219683062399E-4</c:v>
                </c:pt>
                <c:pt idx="1676">
                  <c:v>2.3257763509730201E-4</c:v>
                </c:pt>
                <c:pt idx="1677">
                  <c:v>2.4353541618258399E-4</c:v>
                </c:pt>
                <c:pt idx="1678">
                  <c:v>2.3890414363646201E-4</c:v>
                </c:pt>
                <c:pt idx="1679">
                  <c:v>2.43332635024933E-4</c:v>
                </c:pt>
                <c:pt idx="1680" formatCode="0.00E+00">
                  <c:v>-4.7737752096303802E-5</c:v>
                </c:pt>
                <c:pt idx="1681">
                  <c:v>2.5792665997639798E-4</c:v>
                </c:pt>
                <c:pt idx="1682">
                  <c:v>2.3248174260389901E-4</c:v>
                </c:pt>
                <c:pt idx="1683">
                  <c:v>2.32401649145998E-4</c:v>
                </c:pt>
                <c:pt idx="1684">
                  <c:v>2.2994511168665199E-4</c:v>
                </c:pt>
                <c:pt idx="1685">
                  <c:v>2.41415269142307E-4</c:v>
                </c:pt>
                <c:pt idx="1686">
                  <c:v>2.4231202665067099E-4</c:v>
                </c:pt>
                <c:pt idx="1687">
                  <c:v>2.3484738127702701E-4</c:v>
                </c:pt>
                <c:pt idx="1688">
                  <c:v>2.5506460568687999E-4</c:v>
                </c:pt>
                <c:pt idx="1689">
                  <c:v>2.3740806673626499E-4</c:v>
                </c:pt>
                <c:pt idx="1690">
                  <c:v>2.39407819554775E-4</c:v>
                </c:pt>
                <c:pt idx="1691">
                  <c:v>2.4620756756929698E-4</c:v>
                </c:pt>
                <c:pt idx="1692">
                  <c:v>2.3358673517718601E-4</c:v>
                </c:pt>
                <c:pt idx="1693">
                  <c:v>2.34021296380985E-4</c:v>
                </c:pt>
                <c:pt idx="1694">
                  <c:v>2.2666087516047201E-4</c:v>
                </c:pt>
                <c:pt idx="1695">
                  <c:v>2.4421772554666601E-4</c:v>
                </c:pt>
                <c:pt idx="1696">
                  <c:v>2.5626220489974701E-4</c:v>
                </c:pt>
                <c:pt idx="1697">
                  <c:v>2.4917053782110899E-4</c:v>
                </c:pt>
                <c:pt idx="1698">
                  <c:v>2.30639560906847E-4</c:v>
                </c:pt>
                <c:pt idx="1699">
                  <c:v>2.4702945833179798E-4</c:v>
                </c:pt>
                <c:pt idx="1700">
                  <c:v>2.3769440710181701E-4</c:v>
                </c:pt>
                <c:pt idx="1701">
                  <c:v>2.40407808553483E-4</c:v>
                </c:pt>
                <c:pt idx="1702">
                  <c:v>2.4459578457841202E-4</c:v>
                </c:pt>
                <c:pt idx="1703">
                  <c:v>2.3688303339261001E-4</c:v>
                </c:pt>
                <c:pt idx="1704">
                  <c:v>2.3804781528626501E-4</c:v>
                </c:pt>
                <c:pt idx="1705">
                  <c:v>2.39622811476322E-4</c:v>
                </c:pt>
                <c:pt idx="1706">
                  <c:v>2.3976094356947E-4</c:v>
                </c:pt>
                <c:pt idx="1707">
                  <c:v>2.3258822682427501E-4</c:v>
                </c:pt>
                <c:pt idx="1708">
                  <c:v>2.4162928002769199E-4</c:v>
                </c:pt>
                <c:pt idx="1709">
                  <c:v>2.4044522188181001E-4</c:v>
                </c:pt>
                <c:pt idx="1710">
                  <c:v>2.4483472152892502E-4</c:v>
                </c:pt>
                <c:pt idx="1711">
                  <c:v>2.5191185954827702E-4</c:v>
                </c:pt>
                <c:pt idx="1712">
                  <c:v>2.32574516473801E-4</c:v>
                </c:pt>
                <c:pt idx="1713">
                  <c:v>2.27569413889168E-4</c:v>
                </c:pt>
                <c:pt idx="1714">
                  <c:v>2.4414024804114701E-4</c:v>
                </c:pt>
                <c:pt idx="1715">
                  <c:v>2.6510384507809597E-4</c:v>
                </c:pt>
                <c:pt idx="1716">
                  <c:v>2.3377293335175199E-4</c:v>
                </c:pt>
                <c:pt idx="1717">
                  <c:v>2.2366833866121401E-4</c:v>
                </c:pt>
                <c:pt idx="1718">
                  <c:v>2.3811542012898001E-4</c:v>
                </c:pt>
                <c:pt idx="1719">
                  <c:v>2.5343711639430302E-4</c:v>
                </c:pt>
                <c:pt idx="1720">
                  <c:v>2.3427727101120701E-4</c:v>
                </c:pt>
                <c:pt idx="1722">
                  <c:v>2.3683783873846401E-4</c:v>
                </c:pt>
                <c:pt idx="1723">
                  <c:v>2.34862623858253E-4</c:v>
                </c:pt>
                <c:pt idx="1724">
                  <c:v>2.4448957860587802E-4</c:v>
                </c:pt>
                <c:pt idx="1725">
                  <c:v>2.37287734822958E-4</c:v>
                </c:pt>
                <c:pt idx="1726">
                  <c:v>2.5958840691118801E-4</c:v>
                </c:pt>
                <c:pt idx="1727">
                  <c:v>2.3745101986956399E-4</c:v>
                </c:pt>
                <c:pt idx="1728">
                  <c:v>2.4390754852927901E-4</c:v>
                </c:pt>
                <c:pt idx="1729">
                  <c:v>2.5044033603866602E-4</c:v>
                </c:pt>
                <c:pt idx="1730">
                  <c:v>2.59331743724622E-4</c:v>
                </c:pt>
                <c:pt idx="1731">
                  <c:v>2.3702490181092901E-4</c:v>
                </c:pt>
                <c:pt idx="1732">
                  <c:v>2.4489022025120702E-4</c:v>
                </c:pt>
                <c:pt idx="1733">
                  <c:v>2.2802755181911501E-4</c:v>
                </c:pt>
                <c:pt idx="1734">
                  <c:v>2.4561883168281102E-4</c:v>
                </c:pt>
                <c:pt idx="1735">
                  <c:v>2.26745110526737E-4</c:v>
                </c:pt>
                <c:pt idx="1736">
                  <c:v>2.5133277965550601E-4</c:v>
                </c:pt>
                <c:pt idx="1737">
                  <c:v>2.5628918185238502E-4</c:v>
                </c:pt>
                <c:pt idx="1738">
                  <c:v>2.3189974588175399E-4</c:v>
                </c:pt>
                <c:pt idx="1739">
                  <c:v>2.3727965633180901E-4</c:v>
                </c:pt>
                <c:pt idx="1740">
                  <c:v>2.43646965292587E-4</c:v>
                </c:pt>
                <c:pt idx="1741">
                  <c:v>2.3313899105841399E-4</c:v>
                </c:pt>
                <c:pt idx="1742">
                  <c:v>2.4206699094970601E-4</c:v>
                </c:pt>
                <c:pt idx="1743">
                  <c:v>2.36362599185146E-4</c:v>
                </c:pt>
                <c:pt idx="1744">
                  <c:v>2.4919399771893398E-4</c:v>
                </c:pt>
                <c:pt idx="1745">
                  <c:v>2.4799679447164001E-4</c:v>
                </c:pt>
                <c:pt idx="1746">
                  <c:v>2.4770517897646302E-4</c:v>
                </c:pt>
                <c:pt idx="1747">
                  <c:v>2.4100783666989E-4</c:v>
                </c:pt>
                <c:pt idx="1748">
                  <c:v>2.3511219528366001E-4</c:v>
                </c:pt>
                <c:pt idx="1749">
                  <c:v>2.3661226700691699E-4</c:v>
                </c:pt>
                <c:pt idx="1750">
                  <c:v>2.4088798945175099E-4</c:v>
                </c:pt>
                <c:pt idx="1751">
                  <c:v>2.3775924618528799E-4</c:v>
                </c:pt>
                <c:pt idx="1752">
                  <c:v>2.4472147542764998E-4</c:v>
                </c:pt>
                <c:pt idx="1753">
                  <c:v>2.3502730154219601E-4</c:v>
                </c:pt>
                <c:pt idx="1754">
                  <c:v>2.4583579917654403E-4</c:v>
                </c:pt>
                <c:pt idx="1755">
                  <c:v>2.4083213613595899E-4</c:v>
                </c:pt>
                <c:pt idx="1756">
                  <c:v>2.37829593864499E-4</c:v>
                </c:pt>
                <c:pt idx="1757">
                  <c:v>2.33649020153946E-4</c:v>
                </c:pt>
                <c:pt idx="1758">
                  <c:v>2.42258381088453E-4</c:v>
                </c:pt>
                <c:pt idx="1759">
                  <c:v>2.45188592421702E-4</c:v>
                </c:pt>
                <c:pt idx="1760">
                  <c:v>2.41090412276628E-4</c:v>
                </c:pt>
                <c:pt idx="1761">
                  <c:v>2.4268671912201301E-4</c:v>
                </c:pt>
                <c:pt idx="1762">
                  <c:v>2.4224767420341799E-4</c:v>
                </c:pt>
                <c:pt idx="1763">
                  <c:v>2.3335501786993199E-4</c:v>
                </c:pt>
                <c:pt idx="1764">
                  <c:v>2.39732948376383E-4</c:v>
                </c:pt>
                <c:pt idx="1765">
                  <c:v>2.37069918199956E-4</c:v>
                </c:pt>
                <c:pt idx="1766">
                  <c:v>2.4783566136200299E-4</c:v>
                </c:pt>
                <c:pt idx="1767">
                  <c:v>2.33978760250479E-4</c:v>
                </c:pt>
                <c:pt idx="1768">
                  <c:v>2.3236663493566399E-4</c:v>
                </c:pt>
                <c:pt idx="1769">
                  <c:v>2.40073958309268E-4</c:v>
                </c:pt>
                <c:pt idx="1770">
                  <c:v>2.4922677544203802E-4</c:v>
                </c:pt>
                <c:pt idx="1771">
                  <c:v>2.2888880463319699E-4</c:v>
                </c:pt>
                <c:pt idx="1772">
                  <c:v>2.4034857921914499E-4</c:v>
                </c:pt>
                <c:pt idx="1773">
                  <c:v>2.4069893449256999E-4</c:v>
                </c:pt>
                <c:pt idx="1774">
                  <c:v>2.3769087203191199E-4</c:v>
                </c:pt>
                <c:pt idx="1775">
                  <c:v>2.4514999425917099E-4</c:v>
                </c:pt>
                <c:pt idx="1776">
                  <c:v>2.4103161988889201E-4</c:v>
                </c:pt>
                <c:pt idx="1777">
                  <c:v>2.3543526081539899E-4</c:v>
                </c:pt>
                <c:pt idx="1778">
                  <c:v>2.4949257935443799E-4</c:v>
                </c:pt>
                <c:pt idx="1779">
                  <c:v>2.4700598246992899E-4</c:v>
                </c:pt>
                <c:pt idx="1780">
                  <c:v>2.5965168355915699E-4</c:v>
                </c:pt>
                <c:pt idx="1781">
                  <c:v>2.5369517528298899E-4</c:v>
                </c:pt>
                <c:pt idx="1782">
                  <c:v>2.4093999468914601E-4</c:v>
                </c:pt>
                <c:pt idx="1783">
                  <c:v>2.4812055500126001E-4</c:v>
                </c:pt>
                <c:pt idx="1784">
                  <c:v>2.4604882012379598E-4</c:v>
                </c:pt>
                <c:pt idx="1785">
                  <c:v>2.5198114428139399E-4</c:v>
                </c:pt>
                <c:pt idx="1786">
                  <c:v>2.3928947848552299E-4</c:v>
                </c:pt>
                <c:pt idx="1787">
                  <c:v>2.4158727428504E-4</c:v>
                </c:pt>
                <c:pt idx="1788">
                  <c:v>2.4489519740452298E-4</c:v>
                </c:pt>
                <c:pt idx="1789">
                  <c:v>2.4599587174981301E-4</c:v>
                </c:pt>
                <c:pt idx="1790">
                  <c:v>2.5139812371934798E-4</c:v>
                </c:pt>
                <c:pt idx="1791">
                  <c:v>2.4081954557236699E-4</c:v>
                </c:pt>
                <c:pt idx="1792">
                  <c:v>2.3462101039627801E-4</c:v>
                </c:pt>
                <c:pt idx="1793">
                  <c:v>2.3342281033626001E-4</c:v>
                </c:pt>
                <c:pt idx="1794">
                  <c:v>2.4590049273647002E-4</c:v>
                </c:pt>
                <c:pt idx="1795">
                  <c:v>2.4879889899894798E-4</c:v>
                </c:pt>
                <c:pt idx="1796">
                  <c:v>2.3257362382742499E-4</c:v>
                </c:pt>
                <c:pt idx="1797">
                  <c:v>2.4452922215223102E-4</c:v>
                </c:pt>
                <c:pt idx="1798">
                  <c:v>2.2871603246898701E-4</c:v>
                </c:pt>
                <c:pt idx="1799">
                  <c:v>2.5117998933798499E-4</c:v>
                </c:pt>
                <c:pt idx="1800">
                  <c:v>2.36767755917927E-4</c:v>
                </c:pt>
                <c:pt idx="1801">
                  <c:v>2.4050073286481901E-4</c:v>
                </c:pt>
                <c:pt idx="1802">
                  <c:v>2.32388045971171E-4</c:v>
                </c:pt>
                <c:pt idx="1803">
                  <c:v>2.3091478487649001E-4</c:v>
                </c:pt>
                <c:pt idx="1804">
                  <c:v>2.51603399932989E-4</c:v>
                </c:pt>
                <c:pt idx="1805">
                  <c:v>2.3899888831193199E-4</c:v>
                </c:pt>
                <c:pt idx="1806">
                  <c:v>2.3991935087830799E-4</c:v>
                </c:pt>
                <c:pt idx="1807">
                  <c:v>2.3475578064235001E-4</c:v>
                </c:pt>
                <c:pt idx="1808">
                  <c:v>2.3731120775746599E-4</c:v>
                </c:pt>
                <c:pt idx="1809">
                  <c:v>2.3674051800231E-4</c:v>
                </c:pt>
                <c:pt idx="1810">
                  <c:v>2.3014151080321399E-4</c:v>
                </c:pt>
                <c:pt idx="1811">
                  <c:v>2.3763861315862799E-4</c:v>
                </c:pt>
                <c:pt idx="1812">
                  <c:v>2.5287348859878299E-4</c:v>
                </c:pt>
                <c:pt idx="1813">
                  <c:v>2.5152932917022201E-4</c:v>
                </c:pt>
                <c:pt idx="1814">
                  <c:v>2.6073424154856998E-4</c:v>
                </c:pt>
                <c:pt idx="1815">
                  <c:v>2.41012626189456E-4</c:v>
                </c:pt>
                <c:pt idx="1816">
                  <c:v>2.38757098762546E-4</c:v>
                </c:pt>
                <c:pt idx="1817">
                  <c:v>2.42041686878683E-4</c:v>
                </c:pt>
                <c:pt idx="1818">
                  <c:v>2.5945795426689298E-4</c:v>
                </c:pt>
                <c:pt idx="1819">
                  <c:v>2.33799259595662E-4</c:v>
                </c:pt>
                <c:pt idx="1820">
                  <c:v>2.39780108696508E-4</c:v>
                </c:pt>
                <c:pt idx="1821">
                  <c:v>2.4774944519445402E-4</c:v>
                </c:pt>
                <c:pt idx="1822">
                  <c:v>2.3208220956145799E-4</c:v>
                </c:pt>
                <c:pt idx="1823">
                  <c:v>2.50230015391631E-4</c:v>
                </c:pt>
                <c:pt idx="1824">
                  <c:v>2.43533100434066E-4</c:v>
                </c:pt>
                <c:pt idx="1825">
                  <c:v>2.4846756043094199E-4</c:v>
                </c:pt>
                <c:pt idx="1826">
                  <c:v>2.4370618248433101E-4</c:v>
                </c:pt>
                <c:pt idx="1827">
                  <c:v>2.4710920851465701E-4</c:v>
                </c:pt>
                <c:pt idx="1828">
                  <c:v>2.3829956639684501E-4</c:v>
                </c:pt>
                <c:pt idx="1829">
                  <c:v>2.6077280847366501E-4</c:v>
                </c:pt>
                <c:pt idx="1830">
                  <c:v>2.34870422489794E-4</c:v>
                </c:pt>
                <c:pt idx="1831">
                  <c:v>2.3908909431072999E-4</c:v>
                </c:pt>
                <c:pt idx="1832">
                  <c:v>2.5469960530786801E-4</c:v>
                </c:pt>
                <c:pt idx="1833">
                  <c:v>2.5065019720783198E-4</c:v>
                </c:pt>
                <c:pt idx="1834">
                  <c:v>2.48961406216158E-4</c:v>
                </c:pt>
                <c:pt idx="1835">
                  <c:v>2.5180286482833202E-4</c:v>
                </c:pt>
                <c:pt idx="1836">
                  <c:v>2.4806606588104998E-4</c:v>
                </c:pt>
                <c:pt idx="1837">
                  <c:v>2.5202478424604403E-4</c:v>
                </c:pt>
                <c:pt idx="1838">
                  <c:v>2.53960406545304E-4</c:v>
                </c:pt>
                <c:pt idx="1839">
                  <c:v>2.4544103064297399E-4</c:v>
                </c:pt>
                <c:pt idx="1840">
                  <c:v>2.3398645194925601E-4</c:v>
                </c:pt>
                <c:pt idx="1841">
                  <c:v>2.5367915573695901E-4</c:v>
                </c:pt>
                <c:pt idx="1842">
                  <c:v>2.5017993851626802E-4</c:v>
                </c:pt>
                <c:pt idx="1843">
                  <c:v>2.4166446218456999E-4</c:v>
                </c:pt>
                <c:pt idx="1844">
                  <c:v>2.3721443767491399E-4</c:v>
                </c:pt>
                <c:pt idx="1845">
                  <c:v>2.5767312583648E-4</c:v>
                </c:pt>
                <c:pt idx="1846">
                  <c:v>2.5331967239308501E-4</c:v>
                </c:pt>
                <c:pt idx="1847">
                  <c:v>2.55176008510753E-4</c:v>
                </c:pt>
                <c:pt idx="1848">
                  <c:v>2.4054413924656101E-4</c:v>
                </c:pt>
                <c:pt idx="1849">
                  <c:v>2.53366671465719E-4</c:v>
                </c:pt>
                <c:pt idx="1850">
                  <c:v>2.55899858139248E-4</c:v>
                </c:pt>
                <c:pt idx="1851">
                  <c:v>2.4283529566984001E-4</c:v>
                </c:pt>
                <c:pt idx="1852">
                  <c:v>2.4578657853051398E-4</c:v>
                </c:pt>
                <c:pt idx="1853">
                  <c:v>2.4484369642963397E-4</c:v>
                </c:pt>
                <c:pt idx="1854">
                  <c:v>2.5038699116117398E-4</c:v>
                </c:pt>
                <c:pt idx="1855">
                  <c:v>2.3787189671766799E-4</c:v>
                </c:pt>
                <c:pt idx="1856">
                  <c:v>2.38587129346848E-4</c:v>
                </c:pt>
                <c:pt idx="1857">
                  <c:v>2.5612791983125802E-4</c:v>
                </c:pt>
                <c:pt idx="1858">
                  <c:v>2.46364062840995E-4</c:v>
                </c:pt>
                <c:pt idx="1859">
                  <c:v>2.5482585571221601E-4</c:v>
                </c:pt>
                <c:pt idx="1860">
                  <c:v>2.4736947431633002E-4</c:v>
                </c:pt>
                <c:pt idx="1861">
                  <c:v>2.4513220556671698E-4</c:v>
                </c:pt>
                <c:pt idx="1862">
                  <c:v>2.46646732750244E-4</c:v>
                </c:pt>
                <c:pt idx="1863">
                  <c:v>2.34712162199692E-4</c:v>
                </c:pt>
                <c:pt idx="1864">
                  <c:v>2.58447700710532E-4</c:v>
                </c:pt>
                <c:pt idx="1865">
                  <c:v>2.4770988598721901E-4</c:v>
                </c:pt>
                <c:pt idx="1866">
                  <c:v>2.5195096731284698E-4</c:v>
                </c:pt>
                <c:pt idx="1867">
                  <c:v>2.5239195961584401E-4</c:v>
                </c:pt>
                <c:pt idx="1868">
                  <c:v>2.39408798109493E-4</c:v>
                </c:pt>
                <c:pt idx="1869">
                  <c:v>2.5225017165460598E-4</c:v>
                </c:pt>
                <c:pt idx="1870">
                  <c:v>2.4802905505239302E-4</c:v>
                </c:pt>
                <c:pt idx="1871">
                  <c:v>2.4604373886098101E-4</c:v>
                </c:pt>
                <c:pt idx="1872">
                  <c:v>2.4918355613841602E-4</c:v>
                </c:pt>
                <c:pt idx="1873">
                  <c:v>2.3485290846616801E-4</c:v>
                </c:pt>
                <c:pt idx="1874">
                  <c:v>2.5178006314532301E-4</c:v>
                </c:pt>
                <c:pt idx="1875">
                  <c:v>2.41291444598181E-4</c:v>
                </c:pt>
                <c:pt idx="1876">
                  <c:v>2.54027502883758E-4</c:v>
                </c:pt>
                <c:pt idx="1877">
                  <c:v>2.5117737219214299E-4</c:v>
                </c:pt>
                <c:pt idx="1878">
                  <c:v>2.5186733321377099E-4</c:v>
                </c:pt>
                <c:pt idx="1879">
                  <c:v>2.52958559070772E-4</c:v>
                </c:pt>
                <c:pt idx="1880">
                  <c:v>2.41319084846608E-4</c:v>
                </c:pt>
                <c:pt idx="1881">
                  <c:v>2.4060869647924099E-4</c:v>
                </c:pt>
                <c:pt idx="1882">
                  <c:v>2.5931520485052102E-4</c:v>
                </c:pt>
                <c:pt idx="1883">
                  <c:v>2.5193997725323099E-4</c:v>
                </c:pt>
                <c:pt idx="1884">
                  <c:v>2.5375876417657502E-4</c:v>
                </c:pt>
                <c:pt idx="1885">
                  <c:v>2.5401069408999098E-4</c:v>
                </c:pt>
                <c:pt idx="1886">
                  <c:v>2.4884285819727701E-4</c:v>
                </c:pt>
                <c:pt idx="1887">
                  <c:v>2.54356645654269E-4</c:v>
                </c:pt>
                <c:pt idx="1888">
                  <c:v>2.5860496263471202E-4</c:v>
                </c:pt>
                <c:pt idx="1889">
                  <c:v>2.5055809131443898E-4</c:v>
                </c:pt>
                <c:pt idx="1890">
                  <c:v>2.5097302497153101E-4</c:v>
                </c:pt>
                <c:pt idx="1891">
                  <c:v>2.7280854836917801E-4</c:v>
                </c:pt>
                <c:pt idx="1892">
                  <c:v>2.5144042359383402E-4</c:v>
                </c:pt>
                <c:pt idx="1893">
                  <c:v>2.5058864443018098E-4</c:v>
                </c:pt>
                <c:pt idx="1894">
                  <c:v>2.5740162283003699E-4</c:v>
                </c:pt>
                <c:pt idx="1895">
                  <c:v>2.42476188410417E-4</c:v>
                </c:pt>
                <c:pt idx="1896">
                  <c:v>2.386066166467E-4</c:v>
                </c:pt>
                <c:pt idx="1897">
                  <c:v>2.4688242145874299E-4</c:v>
                </c:pt>
                <c:pt idx="1898">
                  <c:v>2.43172994689986E-4</c:v>
                </c:pt>
                <c:pt idx="1899">
                  <c:v>2.4515340948856899E-4</c:v>
                </c:pt>
                <c:pt idx="1900">
                  <c:v>2.4462327481505197E-4</c:v>
                </c:pt>
                <c:pt idx="1901">
                  <c:v>2.6486890930115198E-4</c:v>
                </c:pt>
                <c:pt idx="1902">
                  <c:v>2.5122392676059097E-4</c:v>
                </c:pt>
                <c:pt idx="1903">
                  <c:v>2.4014351504316001E-4</c:v>
                </c:pt>
                <c:pt idx="1904">
                  <c:v>2.4267946636739201E-4</c:v>
                </c:pt>
                <c:pt idx="1905">
                  <c:v>2.5382528465382601E-4</c:v>
                </c:pt>
                <c:pt idx="1906">
                  <c:v>2.42115011157952E-4</c:v>
                </c:pt>
                <c:pt idx="1907">
                  <c:v>2.4910315012338598E-4</c:v>
                </c:pt>
                <c:pt idx="1908">
                  <c:v>2.4601473622417003E-4</c:v>
                </c:pt>
                <c:pt idx="1909">
                  <c:v>2.37552072041249E-4</c:v>
                </c:pt>
                <c:pt idx="1910">
                  <c:v>2.6919153093072701E-4</c:v>
                </c:pt>
                <c:pt idx="1911">
                  <c:v>2.5199488807035501E-4</c:v>
                </c:pt>
                <c:pt idx="1912">
                  <c:v>2.55225341172478E-4</c:v>
                </c:pt>
                <c:pt idx="1913">
                  <c:v>2.37270802145915E-4</c:v>
                </c:pt>
                <c:pt idx="1914">
                  <c:v>2.5354240802980601E-4</c:v>
                </c:pt>
                <c:pt idx="1915">
                  <c:v>2.5727754926325698E-4</c:v>
                </c:pt>
                <c:pt idx="1916">
                  <c:v>2.50614378358831E-4</c:v>
                </c:pt>
                <c:pt idx="1917">
                  <c:v>2.44013989651085E-4</c:v>
                </c:pt>
                <c:pt idx="1918">
                  <c:v>2.43954508921848E-4</c:v>
                </c:pt>
                <c:pt idx="1919">
                  <c:v>2.39108646271689E-4</c:v>
                </c:pt>
                <c:pt idx="1920">
                  <c:v>2.5209191426643602E-4</c:v>
                </c:pt>
                <c:pt idx="1921">
                  <c:v>2.4863175870974799E-4</c:v>
                </c:pt>
                <c:pt idx="1922">
                  <c:v>2.47231455221302E-4</c:v>
                </c:pt>
                <c:pt idx="1923">
                  <c:v>2.7167559353773201E-4</c:v>
                </c:pt>
                <c:pt idx="1924">
                  <c:v>2.4442352563445498E-4</c:v>
                </c:pt>
                <c:pt idx="1925">
                  <c:v>2.4508874100928401E-4</c:v>
                </c:pt>
                <c:pt idx="1926">
                  <c:v>2.5204257215616301E-4</c:v>
                </c:pt>
                <c:pt idx="1927">
                  <c:v>2.4829305539735198E-4</c:v>
                </c:pt>
                <c:pt idx="1928">
                  <c:v>2.4862070887923002E-4</c:v>
                </c:pt>
                <c:pt idx="1929">
                  <c:v>2.3909696866325001E-4</c:v>
                </c:pt>
                <c:pt idx="1930">
                  <c:v>2.4506237599061402E-4</c:v>
                </c:pt>
                <c:pt idx="1931">
                  <c:v>2.4898278378361301E-4</c:v>
                </c:pt>
                <c:pt idx="1932">
                  <c:v>2.5546795464915102E-4</c:v>
                </c:pt>
                <c:pt idx="1933">
                  <c:v>2.4515559819602E-4</c:v>
                </c:pt>
                <c:pt idx="1934">
                  <c:v>2.4421802981203802E-4</c:v>
                </c:pt>
                <c:pt idx="1935">
                  <c:v>2.5431160893847003E-4</c:v>
                </c:pt>
                <c:pt idx="1936">
                  <c:v>2.5030600469248598E-4</c:v>
                </c:pt>
                <c:pt idx="1937">
                  <c:v>2.3770389659200401E-4</c:v>
                </c:pt>
                <c:pt idx="1938">
                  <c:v>2.4629862108840899E-4</c:v>
                </c:pt>
                <c:pt idx="1939">
                  <c:v>2.61052458122572E-4</c:v>
                </c:pt>
                <c:pt idx="1940">
                  <c:v>2.4247447919572499E-4</c:v>
                </c:pt>
                <c:pt idx="1941">
                  <c:v>2.45825585901582E-4</c:v>
                </c:pt>
                <c:pt idx="1942">
                  <c:v>2.46448768205632E-4</c:v>
                </c:pt>
                <c:pt idx="1943">
                  <c:v>2.48822201060825E-4</c:v>
                </c:pt>
                <c:pt idx="1944">
                  <c:v>2.5489502092594201E-4</c:v>
                </c:pt>
                <c:pt idx="1945">
                  <c:v>2.4259305139983801E-4</c:v>
                </c:pt>
                <c:pt idx="1946">
                  <c:v>2.3464383863697601E-4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BF-4A60-BEF1-8661AB414653}"/>
            </c:ext>
          </c:extLst>
        </c:ser>
        <c:ser>
          <c:idx val="11"/>
          <c:order val="2"/>
          <c:tx>
            <c:v>up (Cu)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data_Loop!$BP$12:$BP$1951</c:f>
              <c:numCache>
                <c:formatCode>General</c:formatCode>
                <c:ptCount val="1940"/>
                <c:pt idx="0">
                  <c:v>-15000.11328125</c:v>
                </c:pt>
                <c:pt idx="1">
                  <c:v>-14994.291503906201</c:v>
                </c:pt>
                <c:pt idx="2">
                  <c:v>-14983.319824218701</c:v>
                </c:pt>
                <c:pt idx="3">
                  <c:v>-14969.5146484375</c:v>
                </c:pt>
                <c:pt idx="4">
                  <c:v>-14954.901855468701</c:v>
                </c:pt>
                <c:pt idx="5">
                  <c:v>-14940.197753906201</c:v>
                </c:pt>
                <c:pt idx="6">
                  <c:v>-14925.415527343799</c:v>
                </c:pt>
                <c:pt idx="7">
                  <c:v>-14910.162597656201</c:v>
                </c:pt>
                <c:pt idx="8">
                  <c:v>-14894.8720703125</c:v>
                </c:pt>
                <c:pt idx="9">
                  <c:v>-14879.984375</c:v>
                </c:pt>
                <c:pt idx="10">
                  <c:v>-14864.807128906201</c:v>
                </c:pt>
                <c:pt idx="11">
                  <c:v>-14849.90625</c:v>
                </c:pt>
                <c:pt idx="12">
                  <c:v>-14835.357421875</c:v>
                </c:pt>
                <c:pt idx="13">
                  <c:v>-14820.40625</c:v>
                </c:pt>
                <c:pt idx="14">
                  <c:v>-14805.442871093799</c:v>
                </c:pt>
                <c:pt idx="15">
                  <c:v>-14789.662109375</c:v>
                </c:pt>
                <c:pt idx="16">
                  <c:v>-14773.8564453125</c:v>
                </c:pt>
                <c:pt idx="17">
                  <c:v>-14759.710449218701</c:v>
                </c:pt>
                <c:pt idx="18">
                  <c:v>-14744.746582031299</c:v>
                </c:pt>
                <c:pt idx="19">
                  <c:v>-14729.531738281201</c:v>
                </c:pt>
                <c:pt idx="20">
                  <c:v>-14715.247558593799</c:v>
                </c:pt>
                <c:pt idx="21">
                  <c:v>-14700.686035156201</c:v>
                </c:pt>
                <c:pt idx="22">
                  <c:v>-14685.2822265625</c:v>
                </c:pt>
                <c:pt idx="23">
                  <c:v>-14670.318847656201</c:v>
                </c:pt>
                <c:pt idx="24">
                  <c:v>-14655.606933593799</c:v>
                </c:pt>
                <c:pt idx="25">
                  <c:v>-14640.31640625</c:v>
                </c:pt>
                <c:pt idx="26">
                  <c:v>-14625.566894531299</c:v>
                </c:pt>
                <c:pt idx="27">
                  <c:v>-14610.8798828125</c:v>
                </c:pt>
                <c:pt idx="28">
                  <c:v>-14595.426269531299</c:v>
                </c:pt>
                <c:pt idx="29">
                  <c:v>-14580.375488281201</c:v>
                </c:pt>
                <c:pt idx="30">
                  <c:v>-14566.002441406201</c:v>
                </c:pt>
                <c:pt idx="31">
                  <c:v>-14550.787109375</c:v>
                </c:pt>
                <c:pt idx="32">
                  <c:v>-14535.811035156201</c:v>
                </c:pt>
                <c:pt idx="33">
                  <c:v>-14521.249511718799</c:v>
                </c:pt>
                <c:pt idx="34">
                  <c:v>-14505.2548828125</c:v>
                </c:pt>
                <c:pt idx="35">
                  <c:v>-14489.461425781299</c:v>
                </c:pt>
                <c:pt idx="36">
                  <c:v>-14475.566894531299</c:v>
                </c:pt>
                <c:pt idx="37">
                  <c:v>-14461.3203125</c:v>
                </c:pt>
                <c:pt idx="38">
                  <c:v>-14446.33203125</c:v>
                </c:pt>
                <c:pt idx="39">
                  <c:v>-14430.765136718799</c:v>
                </c:pt>
                <c:pt idx="40">
                  <c:v>-14415.2861328125</c:v>
                </c:pt>
                <c:pt idx="41">
                  <c:v>-14400.712890625</c:v>
                </c:pt>
                <c:pt idx="42">
                  <c:v>-14386.353027343701</c:v>
                </c:pt>
                <c:pt idx="43">
                  <c:v>-14371.930175781299</c:v>
                </c:pt>
                <c:pt idx="44">
                  <c:v>-14356.551269531299</c:v>
                </c:pt>
                <c:pt idx="45">
                  <c:v>-14341.2607421875</c:v>
                </c:pt>
                <c:pt idx="46">
                  <c:v>-14326.247558593799</c:v>
                </c:pt>
                <c:pt idx="47">
                  <c:v>-14310.202636718799</c:v>
                </c:pt>
                <c:pt idx="48">
                  <c:v>-14295.880371093799</c:v>
                </c:pt>
                <c:pt idx="49">
                  <c:v>-14281.821777343701</c:v>
                </c:pt>
                <c:pt idx="50">
                  <c:v>-14265.763671875</c:v>
                </c:pt>
                <c:pt idx="51">
                  <c:v>-14250.7001953125</c:v>
                </c:pt>
                <c:pt idx="52">
                  <c:v>-14236.755371093799</c:v>
                </c:pt>
                <c:pt idx="53">
                  <c:v>-14222.0185546875</c:v>
                </c:pt>
                <c:pt idx="54">
                  <c:v>-14206.904785156201</c:v>
                </c:pt>
                <c:pt idx="55">
                  <c:v>-14192.041503906201</c:v>
                </c:pt>
                <c:pt idx="56">
                  <c:v>-14177.0771484375</c:v>
                </c:pt>
                <c:pt idx="57">
                  <c:v>-14162.364746093799</c:v>
                </c:pt>
                <c:pt idx="58">
                  <c:v>-14146.974121093799</c:v>
                </c:pt>
                <c:pt idx="59">
                  <c:v>-14131.130859375</c:v>
                </c:pt>
                <c:pt idx="60">
                  <c:v>-14116.5322265625</c:v>
                </c:pt>
                <c:pt idx="61">
                  <c:v>-14102.486328125</c:v>
                </c:pt>
                <c:pt idx="62">
                  <c:v>-14086.151855468701</c:v>
                </c:pt>
                <c:pt idx="63">
                  <c:v>-14070.320800781299</c:v>
                </c:pt>
                <c:pt idx="64">
                  <c:v>-14056.815917968799</c:v>
                </c:pt>
                <c:pt idx="65">
                  <c:v>-14042.6826171875</c:v>
                </c:pt>
                <c:pt idx="66">
                  <c:v>-14028.096191406201</c:v>
                </c:pt>
                <c:pt idx="67">
                  <c:v>-14012.8564453125</c:v>
                </c:pt>
                <c:pt idx="68">
                  <c:v>-13997.365234375</c:v>
                </c:pt>
                <c:pt idx="69">
                  <c:v>-13982.6025390625</c:v>
                </c:pt>
                <c:pt idx="70">
                  <c:v>-13968.154785156201</c:v>
                </c:pt>
                <c:pt idx="71">
                  <c:v>-13953.2919921875</c:v>
                </c:pt>
                <c:pt idx="72">
                  <c:v>-13937.7373046875</c:v>
                </c:pt>
                <c:pt idx="73">
                  <c:v>-13922.836425781299</c:v>
                </c:pt>
                <c:pt idx="74">
                  <c:v>-13908.062011718799</c:v>
                </c:pt>
                <c:pt idx="75">
                  <c:v>-13893.061035156201</c:v>
                </c:pt>
                <c:pt idx="76">
                  <c:v>-13877.87109375</c:v>
                </c:pt>
                <c:pt idx="77">
                  <c:v>-13862.643066406201</c:v>
                </c:pt>
                <c:pt idx="78">
                  <c:v>-13848.1318359375</c:v>
                </c:pt>
                <c:pt idx="79">
                  <c:v>-13833.369628906201</c:v>
                </c:pt>
                <c:pt idx="80">
                  <c:v>-13817.916015625</c:v>
                </c:pt>
                <c:pt idx="81">
                  <c:v>-13802.9404296875</c:v>
                </c:pt>
                <c:pt idx="82">
                  <c:v>-13788.6435546875</c:v>
                </c:pt>
                <c:pt idx="83">
                  <c:v>-13773.642578125</c:v>
                </c:pt>
                <c:pt idx="84">
                  <c:v>-13758.263671875</c:v>
                </c:pt>
                <c:pt idx="85">
                  <c:v>-13743.312011718799</c:v>
                </c:pt>
                <c:pt idx="86">
                  <c:v>-13728.223144531299</c:v>
                </c:pt>
                <c:pt idx="87">
                  <c:v>-13713.448730468701</c:v>
                </c:pt>
                <c:pt idx="88">
                  <c:v>-13698.9755859375</c:v>
                </c:pt>
                <c:pt idx="89">
                  <c:v>-13683.37109375</c:v>
                </c:pt>
                <c:pt idx="90">
                  <c:v>-13667.275390625</c:v>
                </c:pt>
                <c:pt idx="91">
                  <c:v>-13652.877441406201</c:v>
                </c:pt>
                <c:pt idx="92">
                  <c:v>-13638.543457031201</c:v>
                </c:pt>
                <c:pt idx="93">
                  <c:v>-13623.6552734375</c:v>
                </c:pt>
                <c:pt idx="94">
                  <c:v>-13609.2822265625</c:v>
                </c:pt>
                <c:pt idx="95">
                  <c:v>-13594.255859375</c:v>
                </c:pt>
                <c:pt idx="96">
                  <c:v>-13578.701171875</c:v>
                </c:pt>
                <c:pt idx="97">
                  <c:v>-13563.7001953125</c:v>
                </c:pt>
                <c:pt idx="98">
                  <c:v>-13549.063964843799</c:v>
                </c:pt>
                <c:pt idx="99">
                  <c:v>-13534.187988281201</c:v>
                </c:pt>
                <c:pt idx="100">
                  <c:v>-13519.3505859375</c:v>
                </c:pt>
                <c:pt idx="101">
                  <c:v>-13504.4755859375</c:v>
                </c:pt>
                <c:pt idx="102">
                  <c:v>-13489.0966796875</c:v>
                </c:pt>
                <c:pt idx="103">
                  <c:v>-13474.020019531299</c:v>
                </c:pt>
                <c:pt idx="104">
                  <c:v>-13459.132324218701</c:v>
                </c:pt>
                <c:pt idx="105">
                  <c:v>-13444.1689453125</c:v>
                </c:pt>
                <c:pt idx="106">
                  <c:v>-13429.142089843799</c:v>
                </c:pt>
                <c:pt idx="107">
                  <c:v>-13414.379394531299</c:v>
                </c:pt>
                <c:pt idx="108">
                  <c:v>-13399.491699218701</c:v>
                </c:pt>
                <c:pt idx="109">
                  <c:v>-13384.251464843799</c:v>
                </c:pt>
                <c:pt idx="110">
                  <c:v>-13369.766113281201</c:v>
                </c:pt>
                <c:pt idx="111">
                  <c:v>-13354.463378906201</c:v>
                </c:pt>
                <c:pt idx="112">
                  <c:v>-13338.757324218701</c:v>
                </c:pt>
                <c:pt idx="113">
                  <c:v>-13324.347167968799</c:v>
                </c:pt>
                <c:pt idx="114">
                  <c:v>-13309.6484375</c:v>
                </c:pt>
                <c:pt idx="115">
                  <c:v>-13294.056152343701</c:v>
                </c:pt>
                <c:pt idx="116">
                  <c:v>-13279.431640625</c:v>
                </c:pt>
                <c:pt idx="117">
                  <c:v>-13265.046386718799</c:v>
                </c:pt>
                <c:pt idx="118">
                  <c:v>-13249.944824218701</c:v>
                </c:pt>
                <c:pt idx="119">
                  <c:v>-13234.629394531299</c:v>
                </c:pt>
                <c:pt idx="120">
                  <c:v>-13219.6533203125</c:v>
                </c:pt>
                <c:pt idx="121">
                  <c:v>-13203.998046875</c:v>
                </c:pt>
                <c:pt idx="122">
                  <c:v>-13188.5693359375</c:v>
                </c:pt>
                <c:pt idx="123">
                  <c:v>-13174.763183593799</c:v>
                </c:pt>
                <c:pt idx="124">
                  <c:v>-13160.164550781299</c:v>
                </c:pt>
                <c:pt idx="125">
                  <c:v>-13145.187988281201</c:v>
                </c:pt>
                <c:pt idx="126">
                  <c:v>-13130.249511718799</c:v>
                </c:pt>
                <c:pt idx="127">
                  <c:v>-13114.9970703125</c:v>
                </c:pt>
                <c:pt idx="128">
                  <c:v>-13100.423339843799</c:v>
                </c:pt>
                <c:pt idx="129">
                  <c:v>-13085.912597656299</c:v>
                </c:pt>
                <c:pt idx="130">
                  <c:v>-13070.8359375</c:v>
                </c:pt>
                <c:pt idx="131">
                  <c:v>-13055.595703125</c:v>
                </c:pt>
                <c:pt idx="132">
                  <c:v>-13040.720214843799</c:v>
                </c:pt>
                <c:pt idx="133">
                  <c:v>-13025.103027343701</c:v>
                </c:pt>
                <c:pt idx="134">
                  <c:v>-13010.21484375</c:v>
                </c:pt>
                <c:pt idx="135">
                  <c:v>-12995.841796875</c:v>
                </c:pt>
                <c:pt idx="136">
                  <c:v>-12980.7275390625</c:v>
                </c:pt>
                <c:pt idx="137">
                  <c:v>-12965.902832031201</c:v>
                </c:pt>
                <c:pt idx="138">
                  <c:v>-12951.001953125</c:v>
                </c:pt>
                <c:pt idx="139">
                  <c:v>-12935.724121093799</c:v>
                </c:pt>
                <c:pt idx="140">
                  <c:v>-12920.1572265625</c:v>
                </c:pt>
                <c:pt idx="141">
                  <c:v>-12904.967285156201</c:v>
                </c:pt>
                <c:pt idx="142">
                  <c:v>-12889.4501953125</c:v>
                </c:pt>
                <c:pt idx="143">
                  <c:v>-12874.9521484375</c:v>
                </c:pt>
                <c:pt idx="144">
                  <c:v>-12861.473144531299</c:v>
                </c:pt>
                <c:pt idx="145">
                  <c:v>-12846.3466796875</c:v>
                </c:pt>
                <c:pt idx="146">
                  <c:v>-12831.105957031201</c:v>
                </c:pt>
                <c:pt idx="147">
                  <c:v>-12816.557128906201</c:v>
                </c:pt>
                <c:pt idx="148">
                  <c:v>-12801.720214843799</c:v>
                </c:pt>
                <c:pt idx="149">
                  <c:v>-12786.4794921875</c:v>
                </c:pt>
                <c:pt idx="150">
                  <c:v>-12771.2265625</c:v>
                </c:pt>
                <c:pt idx="151">
                  <c:v>-12756.52734375</c:v>
                </c:pt>
                <c:pt idx="152">
                  <c:v>-12741.9033203125</c:v>
                </c:pt>
                <c:pt idx="153">
                  <c:v>-12726.638183593799</c:v>
                </c:pt>
                <c:pt idx="154">
                  <c:v>-12711.385253906201</c:v>
                </c:pt>
                <c:pt idx="155">
                  <c:v>-12696.510253906201</c:v>
                </c:pt>
                <c:pt idx="156">
                  <c:v>-12681.244628906201</c:v>
                </c:pt>
                <c:pt idx="157">
                  <c:v>-12666.3310546875</c:v>
                </c:pt>
                <c:pt idx="158">
                  <c:v>-12652.084472656299</c:v>
                </c:pt>
                <c:pt idx="159">
                  <c:v>-12637.0830078125</c:v>
                </c:pt>
                <c:pt idx="160">
                  <c:v>-12621.881347656299</c:v>
                </c:pt>
                <c:pt idx="161">
                  <c:v>-12606.087890625</c:v>
                </c:pt>
                <c:pt idx="162">
                  <c:v>-12590.570800781299</c:v>
                </c:pt>
                <c:pt idx="163">
                  <c:v>-12576.399902343701</c:v>
                </c:pt>
                <c:pt idx="164">
                  <c:v>-12561.3984375</c:v>
                </c:pt>
                <c:pt idx="165">
                  <c:v>-12546.309082031201</c:v>
                </c:pt>
                <c:pt idx="166">
                  <c:v>-12532.150390625</c:v>
                </c:pt>
                <c:pt idx="167">
                  <c:v>-12516.7841796875</c:v>
                </c:pt>
                <c:pt idx="168">
                  <c:v>-12501.808105468701</c:v>
                </c:pt>
                <c:pt idx="169">
                  <c:v>-12487.536621093799</c:v>
                </c:pt>
                <c:pt idx="170">
                  <c:v>-12472.7744140625</c:v>
                </c:pt>
                <c:pt idx="171">
                  <c:v>-12458.074707031201</c:v>
                </c:pt>
                <c:pt idx="172">
                  <c:v>-12442.7216796875</c:v>
                </c:pt>
                <c:pt idx="173">
                  <c:v>-12427.5322265625</c:v>
                </c:pt>
                <c:pt idx="174">
                  <c:v>-12411.9150390625</c:v>
                </c:pt>
                <c:pt idx="175">
                  <c:v>-12396.812988281201</c:v>
                </c:pt>
                <c:pt idx="176">
                  <c:v>-12382.8427734375</c:v>
                </c:pt>
                <c:pt idx="177">
                  <c:v>-12367.829589843799</c:v>
                </c:pt>
                <c:pt idx="178">
                  <c:v>-12352.6015625</c:v>
                </c:pt>
                <c:pt idx="179">
                  <c:v>-12337.763183593799</c:v>
                </c:pt>
                <c:pt idx="180">
                  <c:v>-12322.12109375</c:v>
                </c:pt>
                <c:pt idx="181">
                  <c:v>-12307.031738281201</c:v>
                </c:pt>
                <c:pt idx="182">
                  <c:v>-12292.6845703125</c:v>
                </c:pt>
                <c:pt idx="183">
                  <c:v>-12277.97265625</c:v>
                </c:pt>
                <c:pt idx="184">
                  <c:v>-12263.0341796875</c:v>
                </c:pt>
                <c:pt idx="185">
                  <c:v>-12247.743652343701</c:v>
                </c:pt>
                <c:pt idx="186">
                  <c:v>-12232.9306640625</c:v>
                </c:pt>
                <c:pt idx="187">
                  <c:v>-12218.6591796875</c:v>
                </c:pt>
                <c:pt idx="188">
                  <c:v>-12203.7841796875</c:v>
                </c:pt>
                <c:pt idx="189">
                  <c:v>-12188.5693359375</c:v>
                </c:pt>
                <c:pt idx="190">
                  <c:v>-12173.3544921875</c:v>
                </c:pt>
                <c:pt idx="191">
                  <c:v>-12158.479003906201</c:v>
                </c:pt>
                <c:pt idx="192">
                  <c:v>-12143.816894531299</c:v>
                </c:pt>
                <c:pt idx="193">
                  <c:v>-12128.651855468701</c:v>
                </c:pt>
                <c:pt idx="194">
                  <c:v>-12113.550292968799</c:v>
                </c:pt>
                <c:pt idx="195">
                  <c:v>-12098.624511718799</c:v>
                </c:pt>
                <c:pt idx="196">
                  <c:v>-12083.6611328125</c:v>
                </c:pt>
                <c:pt idx="197">
                  <c:v>-12068.974121093799</c:v>
                </c:pt>
                <c:pt idx="198">
                  <c:v>-12053.8974609375</c:v>
                </c:pt>
                <c:pt idx="199">
                  <c:v>-12038.003417968799</c:v>
                </c:pt>
                <c:pt idx="200">
                  <c:v>-12023.354003906201</c:v>
                </c:pt>
                <c:pt idx="201">
                  <c:v>-12009.044921875</c:v>
                </c:pt>
                <c:pt idx="202">
                  <c:v>-11993.2890625</c:v>
                </c:pt>
                <c:pt idx="203">
                  <c:v>-11978.337890625</c:v>
                </c:pt>
                <c:pt idx="204">
                  <c:v>-11963.864746093799</c:v>
                </c:pt>
                <c:pt idx="205">
                  <c:v>-11949.193359375</c:v>
                </c:pt>
                <c:pt idx="206">
                  <c:v>-11934.458984375</c:v>
                </c:pt>
                <c:pt idx="207">
                  <c:v>-11919.2060546875</c:v>
                </c:pt>
                <c:pt idx="208">
                  <c:v>-11903.890625</c:v>
                </c:pt>
                <c:pt idx="209">
                  <c:v>-11888.638183593799</c:v>
                </c:pt>
                <c:pt idx="210">
                  <c:v>-11873.75</c:v>
                </c:pt>
                <c:pt idx="211">
                  <c:v>-11859.138671875</c:v>
                </c:pt>
                <c:pt idx="212">
                  <c:v>-11843.584472656299</c:v>
                </c:pt>
                <c:pt idx="213">
                  <c:v>-11828.872558593799</c:v>
                </c:pt>
                <c:pt idx="214">
                  <c:v>-11814.323730468701</c:v>
                </c:pt>
                <c:pt idx="215">
                  <c:v>-11799.083496093799</c:v>
                </c:pt>
                <c:pt idx="216">
                  <c:v>-11784.4345703125</c:v>
                </c:pt>
                <c:pt idx="217">
                  <c:v>-11769.646972656299</c:v>
                </c:pt>
                <c:pt idx="218">
                  <c:v>-11754.2685546875</c:v>
                </c:pt>
                <c:pt idx="219">
                  <c:v>-11738.9404296875</c:v>
                </c:pt>
                <c:pt idx="220">
                  <c:v>-11724.354003906201</c:v>
                </c:pt>
                <c:pt idx="221">
                  <c:v>-11709.353027343701</c:v>
                </c:pt>
                <c:pt idx="222">
                  <c:v>-11694.024902343701</c:v>
                </c:pt>
                <c:pt idx="223">
                  <c:v>-11679.451171875</c:v>
                </c:pt>
                <c:pt idx="224">
                  <c:v>-11664.525390625</c:v>
                </c:pt>
                <c:pt idx="225">
                  <c:v>-11648.945800781299</c:v>
                </c:pt>
                <c:pt idx="226">
                  <c:v>-11634.120605468701</c:v>
                </c:pt>
                <c:pt idx="227">
                  <c:v>-11619.194824218701</c:v>
                </c:pt>
                <c:pt idx="228">
                  <c:v>-11603.439453125</c:v>
                </c:pt>
                <c:pt idx="229">
                  <c:v>-11588.727050781299</c:v>
                </c:pt>
                <c:pt idx="230">
                  <c:v>-11574.794433593799</c:v>
                </c:pt>
                <c:pt idx="231">
                  <c:v>-11559.1650390625</c:v>
                </c:pt>
                <c:pt idx="232">
                  <c:v>-11543.912597656299</c:v>
                </c:pt>
                <c:pt idx="233">
                  <c:v>-11529.489746093799</c:v>
                </c:pt>
                <c:pt idx="234">
                  <c:v>-11514.626953125</c:v>
                </c:pt>
                <c:pt idx="235">
                  <c:v>-11499.813964843799</c:v>
                </c:pt>
                <c:pt idx="236">
                  <c:v>-11484.623535156201</c:v>
                </c:pt>
                <c:pt idx="237">
                  <c:v>-11469.308105468799</c:v>
                </c:pt>
                <c:pt idx="238">
                  <c:v>-11453.816894531201</c:v>
                </c:pt>
                <c:pt idx="239">
                  <c:v>-11439.255859375</c:v>
                </c:pt>
                <c:pt idx="240">
                  <c:v>-11425.021972656201</c:v>
                </c:pt>
                <c:pt idx="241">
                  <c:v>-11409.417480468799</c:v>
                </c:pt>
                <c:pt idx="242">
                  <c:v>-11394.076171875</c:v>
                </c:pt>
                <c:pt idx="243">
                  <c:v>-11379.062011718701</c:v>
                </c:pt>
                <c:pt idx="244">
                  <c:v>-11364.25</c:v>
                </c:pt>
                <c:pt idx="245">
                  <c:v>-11349.802246093799</c:v>
                </c:pt>
                <c:pt idx="246">
                  <c:v>-11334.9638671875</c:v>
                </c:pt>
                <c:pt idx="247">
                  <c:v>-11319.887207031201</c:v>
                </c:pt>
                <c:pt idx="248">
                  <c:v>-11304.811035156201</c:v>
                </c:pt>
                <c:pt idx="249">
                  <c:v>-11289.709472656201</c:v>
                </c:pt>
                <c:pt idx="250">
                  <c:v>-11274.683105468799</c:v>
                </c:pt>
                <c:pt idx="251">
                  <c:v>-11259.644042968799</c:v>
                </c:pt>
                <c:pt idx="252">
                  <c:v>-11244.529296875</c:v>
                </c:pt>
                <c:pt idx="253">
                  <c:v>-11229.578125</c:v>
                </c:pt>
                <c:pt idx="254">
                  <c:v>-11214.765625</c:v>
                </c:pt>
                <c:pt idx="255">
                  <c:v>-11199.990722656201</c:v>
                </c:pt>
                <c:pt idx="256">
                  <c:v>-11184.9140625</c:v>
                </c:pt>
                <c:pt idx="257">
                  <c:v>-11170.063964843799</c:v>
                </c:pt>
                <c:pt idx="258">
                  <c:v>-11154.836425781299</c:v>
                </c:pt>
                <c:pt idx="259">
                  <c:v>-11139.395019531201</c:v>
                </c:pt>
                <c:pt idx="260">
                  <c:v>-11124.205078125</c:v>
                </c:pt>
                <c:pt idx="261">
                  <c:v>-11109.3544921875</c:v>
                </c:pt>
                <c:pt idx="262">
                  <c:v>-11093.548828125</c:v>
                </c:pt>
                <c:pt idx="263">
                  <c:v>-11078.2333984375</c:v>
                </c:pt>
                <c:pt idx="264">
                  <c:v>-11063.961425781299</c:v>
                </c:pt>
                <c:pt idx="265">
                  <c:v>-11047.929199218701</c:v>
                </c:pt>
                <c:pt idx="266">
                  <c:v>-11033.1669921875</c:v>
                </c:pt>
                <c:pt idx="267">
                  <c:v>-11019.3857421875</c:v>
                </c:pt>
                <c:pt idx="268">
                  <c:v>-11004.548339843799</c:v>
                </c:pt>
                <c:pt idx="269">
                  <c:v>-10989.3203125</c:v>
                </c:pt>
                <c:pt idx="270">
                  <c:v>-10974.6201171875</c:v>
                </c:pt>
                <c:pt idx="271">
                  <c:v>-10960.1474609375</c:v>
                </c:pt>
                <c:pt idx="272">
                  <c:v>-10944.807128906201</c:v>
                </c:pt>
                <c:pt idx="273">
                  <c:v>-10929.327636718701</c:v>
                </c:pt>
                <c:pt idx="274">
                  <c:v>-10914.401855468799</c:v>
                </c:pt>
                <c:pt idx="275">
                  <c:v>-10899.916503906201</c:v>
                </c:pt>
                <c:pt idx="276">
                  <c:v>-10884.890136718701</c:v>
                </c:pt>
                <c:pt idx="277">
                  <c:v>-10870.0146484375</c:v>
                </c:pt>
                <c:pt idx="278">
                  <c:v>-10855.353027343799</c:v>
                </c:pt>
                <c:pt idx="279">
                  <c:v>-10839.496582031201</c:v>
                </c:pt>
                <c:pt idx="280">
                  <c:v>-10824.33203125</c:v>
                </c:pt>
                <c:pt idx="281">
                  <c:v>-10810.173339843799</c:v>
                </c:pt>
                <c:pt idx="282">
                  <c:v>-10794.7822265625</c:v>
                </c:pt>
                <c:pt idx="283">
                  <c:v>-10779.403808593799</c:v>
                </c:pt>
                <c:pt idx="284">
                  <c:v>-10765.056152343799</c:v>
                </c:pt>
                <c:pt idx="285">
                  <c:v>-10749.87890625</c:v>
                </c:pt>
                <c:pt idx="286">
                  <c:v>-10734.651855468799</c:v>
                </c:pt>
                <c:pt idx="287">
                  <c:v>-10720.392578125</c:v>
                </c:pt>
                <c:pt idx="288">
                  <c:v>-10705.277832031201</c:v>
                </c:pt>
                <c:pt idx="289">
                  <c:v>-10689.358886718701</c:v>
                </c:pt>
                <c:pt idx="290">
                  <c:v>-10674.068847656201</c:v>
                </c:pt>
                <c:pt idx="291">
                  <c:v>-10659.218261718701</c:v>
                </c:pt>
                <c:pt idx="292">
                  <c:v>-10644.354980468799</c:v>
                </c:pt>
                <c:pt idx="293">
                  <c:v>-10629.982910156201</c:v>
                </c:pt>
                <c:pt idx="294">
                  <c:v>-10614.189453125</c:v>
                </c:pt>
                <c:pt idx="295">
                  <c:v>-10598.811035156201</c:v>
                </c:pt>
                <c:pt idx="296">
                  <c:v>-10585.130371093799</c:v>
                </c:pt>
                <c:pt idx="297">
                  <c:v>-10569.890136718701</c:v>
                </c:pt>
                <c:pt idx="298">
                  <c:v>-10554.876464843799</c:v>
                </c:pt>
                <c:pt idx="299">
                  <c:v>-10540.453125</c:v>
                </c:pt>
                <c:pt idx="300">
                  <c:v>-10525.01171875</c:v>
                </c:pt>
                <c:pt idx="301">
                  <c:v>-10509.256347656201</c:v>
                </c:pt>
                <c:pt idx="302">
                  <c:v>-10494.7080078125</c:v>
                </c:pt>
                <c:pt idx="303">
                  <c:v>-10480.6123046875</c:v>
                </c:pt>
                <c:pt idx="304">
                  <c:v>-10465.359375</c:v>
                </c:pt>
                <c:pt idx="305">
                  <c:v>-10450.20703125</c:v>
                </c:pt>
                <c:pt idx="306">
                  <c:v>-10435.544921875</c:v>
                </c:pt>
                <c:pt idx="307">
                  <c:v>-10420.393066406201</c:v>
                </c:pt>
                <c:pt idx="308">
                  <c:v>-10405.0654296875</c:v>
                </c:pt>
                <c:pt idx="309">
                  <c:v>-10390.378417968799</c:v>
                </c:pt>
                <c:pt idx="310">
                  <c:v>-10375.767089843799</c:v>
                </c:pt>
                <c:pt idx="311">
                  <c:v>-10360.212890625</c:v>
                </c:pt>
                <c:pt idx="312">
                  <c:v>-10345.110839843799</c:v>
                </c:pt>
                <c:pt idx="313">
                  <c:v>-10330.373535156201</c:v>
                </c:pt>
                <c:pt idx="314">
                  <c:v>-10314.71875</c:v>
                </c:pt>
                <c:pt idx="315">
                  <c:v>-10299.0634765625</c:v>
                </c:pt>
                <c:pt idx="316">
                  <c:v>-10284.3388671875</c:v>
                </c:pt>
                <c:pt idx="317">
                  <c:v>-10269.513671875</c:v>
                </c:pt>
                <c:pt idx="318">
                  <c:v>-10254.311035156201</c:v>
                </c:pt>
                <c:pt idx="319">
                  <c:v>-10239.9765625</c:v>
                </c:pt>
                <c:pt idx="320">
                  <c:v>-10225.7802734375</c:v>
                </c:pt>
                <c:pt idx="321">
                  <c:v>-10210.640625</c:v>
                </c:pt>
                <c:pt idx="322">
                  <c:v>-10195.513671875</c:v>
                </c:pt>
                <c:pt idx="323">
                  <c:v>-10180.587890625</c:v>
                </c:pt>
                <c:pt idx="324">
                  <c:v>-10165.5869140625</c:v>
                </c:pt>
                <c:pt idx="325">
                  <c:v>-10150.1328125</c:v>
                </c:pt>
                <c:pt idx="326">
                  <c:v>-10135.257324218701</c:v>
                </c:pt>
                <c:pt idx="327">
                  <c:v>-10120.8974609375</c:v>
                </c:pt>
                <c:pt idx="328">
                  <c:v>-10105.619140625</c:v>
                </c:pt>
                <c:pt idx="329">
                  <c:v>-10090.5302734375</c:v>
                </c:pt>
                <c:pt idx="330">
                  <c:v>-10075.6552734375</c:v>
                </c:pt>
                <c:pt idx="331">
                  <c:v>-10060.4150390625</c:v>
                </c:pt>
                <c:pt idx="332">
                  <c:v>-10045.225097656201</c:v>
                </c:pt>
                <c:pt idx="333">
                  <c:v>-10030.7646484375</c:v>
                </c:pt>
                <c:pt idx="334">
                  <c:v>-10015.951660156201</c:v>
                </c:pt>
                <c:pt idx="335">
                  <c:v>-10000.6357421875</c:v>
                </c:pt>
                <c:pt idx="336">
                  <c:v>-9985.7734375</c:v>
                </c:pt>
                <c:pt idx="337">
                  <c:v>-9970.26953125</c:v>
                </c:pt>
                <c:pt idx="338">
                  <c:v>-9954.82763671875</c:v>
                </c:pt>
                <c:pt idx="339">
                  <c:v>-9940.10302734375</c:v>
                </c:pt>
                <c:pt idx="340">
                  <c:v>-9925.34130859375</c:v>
                </c:pt>
                <c:pt idx="341">
                  <c:v>-9910.72998046875</c:v>
                </c:pt>
                <c:pt idx="342">
                  <c:v>-9895.90478515625</c:v>
                </c:pt>
                <c:pt idx="343">
                  <c:v>-9880.740234375</c:v>
                </c:pt>
                <c:pt idx="344">
                  <c:v>-9865.83935546875</c:v>
                </c:pt>
                <c:pt idx="345">
                  <c:v>-9851.22802734375</c:v>
                </c:pt>
                <c:pt idx="346">
                  <c:v>-9836.3271484375</c:v>
                </c:pt>
                <c:pt idx="347">
                  <c:v>-9820.72216796875</c:v>
                </c:pt>
                <c:pt idx="348">
                  <c:v>-9804.966796875</c:v>
                </c:pt>
                <c:pt idx="349">
                  <c:v>-9790.02880859375</c:v>
                </c:pt>
                <c:pt idx="350">
                  <c:v>-9775.2666015625</c:v>
                </c:pt>
                <c:pt idx="351">
                  <c:v>-9760.6923828125</c:v>
                </c:pt>
                <c:pt idx="352">
                  <c:v>-9746.1689453125</c:v>
                </c:pt>
                <c:pt idx="353">
                  <c:v>-9730.7529296875</c:v>
                </c:pt>
                <c:pt idx="354">
                  <c:v>-9715.638671875</c:v>
                </c:pt>
                <c:pt idx="355">
                  <c:v>-9701.20361328125</c:v>
                </c:pt>
                <c:pt idx="356">
                  <c:v>-9686.2021484375</c:v>
                </c:pt>
                <c:pt idx="357">
                  <c:v>-9671.23828125</c:v>
                </c:pt>
                <c:pt idx="358">
                  <c:v>-9656.07373046875</c:v>
                </c:pt>
                <c:pt idx="359">
                  <c:v>-9640.40625</c:v>
                </c:pt>
                <c:pt idx="360">
                  <c:v>-9624.68798828125</c:v>
                </c:pt>
                <c:pt idx="361">
                  <c:v>-9610.3154296875</c:v>
                </c:pt>
                <c:pt idx="362">
                  <c:v>-9596.28271484375</c:v>
                </c:pt>
                <c:pt idx="363">
                  <c:v>-9581.10546875</c:v>
                </c:pt>
                <c:pt idx="364">
                  <c:v>-9565.4248046875</c:v>
                </c:pt>
                <c:pt idx="365">
                  <c:v>-9550.44873046875</c:v>
                </c:pt>
                <c:pt idx="366">
                  <c:v>-9536.302734375</c:v>
                </c:pt>
                <c:pt idx="367">
                  <c:v>-9521.64111328125</c:v>
                </c:pt>
                <c:pt idx="368">
                  <c:v>-9506.36376953125</c:v>
                </c:pt>
                <c:pt idx="369">
                  <c:v>-9491.173828125</c:v>
                </c:pt>
                <c:pt idx="370">
                  <c:v>-9475.8955078125</c:v>
                </c:pt>
                <c:pt idx="371">
                  <c:v>-9460.93212890625</c:v>
                </c:pt>
                <c:pt idx="372">
                  <c:v>-9446.43408203125</c:v>
                </c:pt>
                <c:pt idx="373">
                  <c:v>-9431.6337890625</c:v>
                </c:pt>
                <c:pt idx="374">
                  <c:v>-9416.48193359375</c:v>
                </c:pt>
                <c:pt idx="375">
                  <c:v>-9401.17919921875</c:v>
                </c:pt>
                <c:pt idx="376">
                  <c:v>-9386.291015625</c:v>
                </c:pt>
                <c:pt idx="377">
                  <c:v>-9371.365234375</c:v>
                </c:pt>
                <c:pt idx="378">
                  <c:v>-9356.0244140625</c:v>
                </c:pt>
                <c:pt idx="379">
                  <c:v>-9340.44482421875</c:v>
                </c:pt>
                <c:pt idx="380">
                  <c:v>-9325.6826171875</c:v>
                </c:pt>
                <c:pt idx="381">
                  <c:v>-9310.51806640625</c:v>
                </c:pt>
                <c:pt idx="382">
                  <c:v>-9295.78076171875</c:v>
                </c:pt>
                <c:pt idx="383">
                  <c:v>-9281.4208984375</c:v>
                </c:pt>
                <c:pt idx="384">
                  <c:v>-9266.28173828125</c:v>
                </c:pt>
                <c:pt idx="385">
                  <c:v>-9251.3935546875</c:v>
                </c:pt>
                <c:pt idx="386">
                  <c:v>-9236.2158203125</c:v>
                </c:pt>
                <c:pt idx="387">
                  <c:v>-9221.12646484375</c:v>
                </c:pt>
                <c:pt idx="388">
                  <c:v>-9206.45263671875</c:v>
                </c:pt>
                <c:pt idx="389">
                  <c:v>-9191.52685546875</c:v>
                </c:pt>
                <c:pt idx="390">
                  <c:v>-9176.18603515625</c:v>
                </c:pt>
                <c:pt idx="391">
                  <c:v>-9161.18505859375</c:v>
                </c:pt>
                <c:pt idx="392">
                  <c:v>-9146.2216796875</c:v>
                </c:pt>
                <c:pt idx="393">
                  <c:v>-9130.2021484375</c:v>
                </c:pt>
                <c:pt idx="394">
                  <c:v>-9115.27587890625</c:v>
                </c:pt>
                <c:pt idx="395">
                  <c:v>-9101.5693359375</c:v>
                </c:pt>
                <c:pt idx="396">
                  <c:v>-9086.51806640625</c:v>
                </c:pt>
                <c:pt idx="397">
                  <c:v>-9071.2529296875</c:v>
                </c:pt>
                <c:pt idx="398">
                  <c:v>-9056.427734375</c:v>
                </c:pt>
                <c:pt idx="399">
                  <c:v>-9041.501953125</c:v>
                </c:pt>
                <c:pt idx="400">
                  <c:v>-9026.5009765625</c:v>
                </c:pt>
                <c:pt idx="401">
                  <c:v>-9011.62548828125</c:v>
                </c:pt>
                <c:pt idx="402">
                  <c:v>-8996.234375</c:v>
                </c:pt>
                <c:pt idx="403">
                  <c:v>-8981.1201171875</c:v>
                </c:pt>
                <c:pt idx="404">
                  <c:v>-8966.697265625</c:v>
                </c:pt>
                <c:pt idx="405">
                  <c:v>-8951.62060546875</c:v>
                </c:pt>
                <c:pt idx="406">
                  <c:v>-8936.2421875</c:v>
                </c:pt>
                <c:pt idx="407">
                  <c:v>-8921.58056640625</c:v>
                </c:pt>
                <c:pt idx="408">
                  <c:v>-8906.2646484375</c:v>
                </c:pt>
                <c:pt idx="409">
                  <c:v>-8890.521484375</c:v>
                </c:pt>
                <c:pt idx="410">
                  <c:v>-8876.337890625</c:v>
                </c:pt>
                <c:pt idx="411">
                  <c:v>-8861.7138671875</c:v>
                </c:pt>
                <c:pt idx="412">
                  <c:v>-8846.5244140625</c:v>
                </c:pt>
                <c:pt idx="413">
                  <c:v>-8831.4228515625</c:v>
                </c:pt>
                <c:pt idx="414">
                  <c:v>-8816.2705078125</c:v>
                </c:pt>
                <c:pt idx="415">
                  <c:v>-8801.33203125</c:v>
                </c:pt>
                <c:pt idx="416">
                  <c:v>-8786.58251953125</c:v>
                </c:pt>
                <c:pt idx="417">
                  <c:v>-8772.197265625</c:v>
                </c:pt>
                <c:pt idx="418">
                  <c:v>-8756.78076171875</c:v>
                </c:pt>
                <c:pt idx="419">
                  <c:v>-8741.52783203125</c:v>
                </c:pt>
                <c:pt idx="420">
                  <c:v>-8726.8662109375</c:v>
                </c:pt>
                <c:pt idx="421">
                  <c:v>-8711.70166015625</c:v>
                </c:pt>
                <c:pt idx="422">
                  <c:v>-8696.97705078125</c:v>
                </c:pt>
                <c:pt idx="423">
                  <c:v>-8682.05126953125</c:v>
                </c:pt>
                <c:pt idx="424">
                  <c:v>-8666.572265625</c:v>
                </c:pt>
                <c:pt idx="425">
                  <c:v>-8650.955078125</c:v>
                </c:pt>
                <c:pt idx="426">
                  <c:v>-8636.41943359375</c:v>
                </c:pt>
                <c:pt idx="427">
                  <c:v>-8622.31103515625</c:v>
                </c:pt>
                <c:pt idx="428">
                  <c:v>-8607.1962890625</c:v>
                </c:pt>
                <c:pt idx="429">
                  <c:v>-8591.5537109375</c:v>
                </c:pt>
                <c:pt idx="430">
                  <c:v>-8576.66552734375</c:v>
                </c:pt>
                <c:pt idx="431">
                  <c:v>-8562.1923828125</c:v>
                </c:pt>
                <c:pt idx="432">
                  <c:v>-8546.9150390625</c:v>
                </c:pt>
                <c:pt idx="433">
                  <c:v>-8531.86376953125</c:v>
                </c:pt>
                <c:pt idx="434">
                  <c:v>-8517.2021484375</c:v>
                </c:pt>
                <c:pt idx="435">
                  <c:v>-8502.0751953125</c:v>
                </c:pt>
                <c:pt idx="436">
                  <c:v>-8487.0234375</c:v>
                </c:pt>
                <c:pt idx="437">
                  <c:v>-8472.1982421875</c:v>
                </c:pt>
                <c:pt idx="438">
                  <c:v>-8456.83251953125</c:v>
                </c:pt>
                <c:pt idx="439">
                  <c:v>-8441.70556640625</c:v>
                </c:pt>
                <c:pt idx="440">
                  <c:v>-8426.8046875</c:v>
                </c:pt>
                <c:pt idx="441">
                  <c:v>-8411.501953125</c:v>
                </c:pt>
                <c:pt idx="442">
                  <c:v>-8396.55126953125</c:v>
                </c:pt>
                <c:pt idx="443">
                  <c:v>-8381.98974609375</c:v>
                </c:pt>
                <c:pt idx="444">
                  <c:v>-8367.22705078125</c:v>
                </c:pt>
                <c:pt idx="445">
                  <c:v>-8352.20068359375</c:v>
                </c:pt>
                <c:pt idx="446">
                  <c:v>-8337.25</c:v>
                </c:pt>
                <c:pt idx="447">
                  <c:v>-8322.4375</c:v>
                </c:pt>
                <c:pt idx="448">
                  <c:v>-8306.908203125</c:v>
                </c:pt>
                <c:pt idx="449">
                  <c:v>-8292.0830078125</c:v>
                </c:pt>
                <c:pt idx="450">
                  <c:v>-8277.58447265625</c:v>
                </c:pt>
                <c:pt idx="451">
                  <c:v>-8262.06787109375</c:v>
                </c:pt>
                <c:pt idx="452">
                  <c:v>-8246.9033203125</c:v>
                </c:pt>
                <c:pt idx="453">
                  <c:v>-8232.14111328125</c:v>
                </c:pt>
                <c:pt idx="454">
                  <c:v>-8216.259765625</c:v>
                </c:pt>
                <c:pt idx="455">
                  <c:v>-8201.2333984375</c:v>
                </c:pt>
                <c:pt idx="456">
                  <c:v>-8187.25048828125</c:v>
                </c:pt>
                <c:pt idx="457">
                  <c:v>-8172.3620605468705</c:v>
                </c:pt>
                <c:pt idx="458">
                  <c:v>-8156.77001953125</c:v>
                </c:pt>
                <c:pt idx="459">
                  <c:v>-8141.5173339843795</c:v>
                </c:pt>
                <c:pt idx="460">
                  <c:v>-8126.5539550781205</c:v>
                </c:pt>
                <c:pt idx="461">
                  <c:v>-8111.1506347656295</c:v>
                </c:pt>
                <c:pt idx="462">
                  <c:v>-8096.7404785156205</c:v>
                </c:pt>
                <c:pt idx="463">
                  <c:v>-8082.443359375</c:v>
                </c:pt>
                <c:pt idx="464">
                  <c:v>-8067.115234375</c:v>
                </c:pt>
                <c:pt idx="465">
                  <c:v>-8051.8122558593795</c:v>
                </c:pt>
                <c:pt idx="466">
                  <c:v>-8036.94921875</c:v>
                </c:pt>
                <c:pt idx="467">
                  <c:v>-8022.0739746093705</c:v>
                </c:pt>
                <c:pt idx="468">
                  <c:v>-8007.4123535156205</c:v>
                </c:pt>
                <c:pt idx="469">
                  <c:v>-7992.4484863281295</c:v>
                </c:pt>
                <c:pt idx="470">
                  <c:v>-7976.3908691406205</c:v>
                </c:pt>
                <c:pt idx="471">
                  <c:v>-7960.8239746093705</c:v>
                </c:pt>
                <c:pt idx="472">
                  <c:v>-7946.7033691406205</c:v>
                </c:pt>
                <c:pt idx="473">
                  <c:v>-7932.3937988281295</c:v>
                </c:pt>
                <c:pt idx="474">
                  <c:v>-7917.5810546875</c:v>
                </c:pt>
                <c:pt idx="475">
                  <c:v>-7902.51708984375</c:v>
                </c:pt>
                <c:pt idx="476">
                  <c:v>-7886.7736816406205</c:v>
                </c:pt>
                <c:pt idx="477">
                  <c:v>-7871.98583984375</c:v>
                </c:pt>
                <c:pt idx="478">
                  <c:v>-7857.5380859375</c:v>
                </c:pt>
                <c:pt idx="479">
                  <c:v>-7842.1726074218795</c:v>
                </c:pt>
                <c:pt idx="480">
                  <c:v>-7827.1838378906295</c:v>
                </c:pt>
                <c:pt idx="481">
                  <c:v>-7812.2707519531295</c:v>
                </c:pt>
                <c:pt idx="482">
                  <c:v>-7796.666015625</c:v>
                </c:pt>
                <c:pt idx="483">
                  <c:v>-7781.3376464843795</c:v>
                </c:pt>
                <c:pt idx="484">
                  <c:v>-7767.06591796875</c:v>
                </c:pt>
                <c:pt idx="485">
                  <c:v>-7752.78125</c:v>
                </c:pt>
                <c:pt idx="486">
                  <c:v>-7737.9814453125</c:v>
                </c:pt>
                <c:pt idx="487">
                  <c:v>-7722.666015625</c:v>
                </c:pt>
                <c:pt idx="488">
                  <c:v>-7707.6647949218795</c:v>
                </c:pt>
                <c:pt idx="489">
                  <c:v>-7693.015625</c:v>
                </c:pt>
                <c:pt idx="490">
                  <c:v>-7677.9638671875</c:v>
                </c:pt>
                <c:pt idx="491">
                  <c:v>-7662.3466796875</c:v>
                </c:pt>
                <c:pt idx="492">
                  <c:v>-7647.1569824218795</c:v>
                </c:pt>
                <c:pt idx="493">
                  <c:v>-7632.7216796875</c:v>
                </c:pt>
                <c:pt idx="494">
                  <c:v>-7617.6574707031205</c:v>
                </c:pt>
                <c:pt idx="495">
                  <c:v>-7602.7189941406205</c:v>
                </c:pt>
                <c:pt idx="496">
                  <c:v>-7587.98193359375</c:v>
                </c:pt>
                <c:pt idx="497">
                  <c:v>-7572.8798828125</c:v>
                </c:pt>
                <c:pt idx="498">
                  <c:v>-7557.9289550781205</c:v>
                </c:pt>
                <c:pt idx="499">
                  <c:v>-7542.978515625</c:v>
                </c:pt>
                <c:pt idx="500">
                  <c:v>-7527.7888183593795</c:v>
                </c:pt>
                <c:pt idx="501">
                  <c:v>-7512.64892578125</c:v>
                </c:pt>
                <c:pt idx="502">
                  <c:v>-7497.6350097656295</c:v>
                </c:pt>
                <c:pt idx="503">
                  <c:v>-7482.6591796875</c:v>
                </c:pt>
                <c:pt idx="504">
                  <c:v>-7467.8591308593795</c:v>
                </c:pt>
                <c:pt idx="505">
                  <c:v>-7453.17236328125</c:v>
                </c:pt>
                <c:pt idx="506">
                  <c:v>-7438.0202636718705</c:v>
                </c:pt>
                <c:pt idx="507">
                  <c:v>-7422.57861328125</c:v>
                </c:pt>
                <c:pt idx="508">
                  <c:v>-7407.7409667968795</c:v>
                </c:pt>
                <c:pt idx="509">
                  <c:v>-7392.76513671875</c:v>
                </c:pt>
                <c:pt idx="510">
                  <c:v>-7377.7639160156205</c:v>
                </c:pt>
                <c:pt idx="511">
                  <c:v>-7363.0144042968795</c:v>
                </c:pt>
                <c:pt idx="512">
                  <c:v>-7347.4094238281295</c:v>
                </c:pt>
                <c:pt idx="513">
                  <c:v>-7332.45849609375</c:v>
                </c:pt>
                <c:pt idx="514">
                  <c:v>-7317.9226074218795</c:v>
                </c:pt>
                <c:pt idx="515">
                  <c:v>-7302.6066894531295</c:v>
                </c:pt>
                <c:pt idx="516">
                  <c:v>-7287.8820800781205</c:v>
                </c:pt>
                <c:pt idx="517">
                  <c:v>-7272.6926269531295</c:v>
                </c:pt>
                <c:pt idx="518">
                  <c:v>-7257.716796875</c:v>
                </c:pt>
                <c:pt idx="519">
                  <c:v>-7243.00439453125</c:v>
                </c:pt>
                <c:pt idx="520">
                  <c:v>-7228.0031738281295</c:v>
                </c:pt>
                <c:pt idx="521">
                  <c:v>-7212.7380371093705</c:v>
                </c:pt>
                <c:pt idx="522">
                  <c:v>-7197.76171875</c:v>
                </c:pt>
                <c:pt idx="523">
                  <c:v>-7183.2131347656295</c:v>
                </c:pt>
                <c:pt idx="524">
                  <c:v>-7167.822265625</c:v>
                </c:pt>
                <c:pt idx="525">
                  <c:v>-7152.7961425781205</c:v>
                </c:pt>
                <c:pt idx="526">
                  <c:v>-7138.03369140625</c:v>
                </c:pt>
                <c:pt idx="527">
                  <c:v>-7123.2333984375</c:v>
                </c:pt>
                <c:pt idx="528">
                  <c:v>-7107.7922363281295</c:v>
                </c:pt>
                <c:pt idx="529">
                  <c:v>-7092.4392089843795</c:v>
                </c:pt>
                <c:pt idx="530">
                  <c:v>-7077.23681640625</c:v>
                </c:pt>
                <c:pt idx="531">
                  <c:v>-7061.9587402343705</c:v>
                </c:pt>
                <c:pt idx="532">
                  <c:v>-7047.8503417968795</c:v>
                </c:pt>
                <c:pt idx="533">
                  <c:v>-7033.5029296875</c:v>
                </c:pt>
                <c:pt idx="534">
                  <c:v>-7018.3259277343705</c:v>
                </c:pt>
                <c:pt idx="535">
                  <c:v>-7002.96044921875</c:v>
                </c:pt>
                <c:pt idx="536">
                  <c:v>-6987.8205566406205</c:v>
                </c:pt>
                <c:pt idx="537">
                  <c:v>-6972.7060546875</c:v>
                </c:pt>
                <c:pt idx="538">
                  <c:v>-6957.7805175781205</c:v>
                </c:pt>
                <c:pt idx="539">
                  <c:v>-6942.9050292968795</c:v>
                </c:pt>
                <c:pt idx="540">
                  <c:v>-6927.81591796875</c:v>
                </c:pt>
                <c:pt idx="541">
                  <c:v>-6913.3173828125</c:v>
                </c:pt>
                <c:pt idx="542">
                  <c:v>-6898.74365234375</c:v>
                </c:pt>
                <c:pt idx="543">
                  <c:v>-6882.64892578125</c:v>
                </c:pt>
                <c:pt idx="544">
                  <c:v>-6867.10693359375</c:v>
                </c:pt>
                <c:pt idx="545">
                  <c:v>-6853.1491699218795</c:v>
                </c:pt>
                <c:pt idx="546">
                  <c:v>-6838.4245605468705</c:v>
                </c:pt>
                <c:pt idx="547">
                  <c:v>-6823.0964355468705</c:v>
                </c:pt>
                <c:pt idx="548">
                  <c:v>-6808.1706542968795</c:v>
                </c:pt>
                <c:pt idx="549">
                  <c:v>-6792.7922363281295</c:v>
                </c:pt>
                <c:pt idx="550">
                  <c:v>-6777.61474609375</c:v>
                </c:pt>
                <c:pt idx="551">
                  <c:v>-6763.31787109375</c:v>
                </c:pt>
                <c:pt idx="552">
                  <c:v>-6748.166015625</c:v>
                </c:pt>
                <c:pt idx="553">
                  <c:v>-6732.76220703125</c:v>
                </c:pt>
                <c:pt idx="554">
                  <c:v>-6718.2263183593795</c:v>
                </c:pt>
                <c:pt idx="555">
                  <c:v>-6703.5144042968795</c:v>
                </c:pt>
                <c:pt idx="556">
                  <c:v>-6688.5129394531295</c:v>
                </c:pt>
                <c:pt idx="557">
                  <c:v>-6673.4990234375</c:v>
                </c:pt>
                <c:pt idx="558">
                  <c:v>-6658.5859375</c:v>
                </c:pt>
                <c:pt idx="559">
                  <c:v>-6643.7106933593795</c:v>
                </c:pt>
                <c:pt idx="560">
                  <c:v>-6628.6845703125</c:v>
                </c:pt>
                <c:pt idx="561">
                  <c:v>-6613.4064941406205</c:v>
                </c:pt>
                <c:pt idx="562">
                  <c:v>-6598.3798828125</c:v>
                </c:pt>
                <c:pt idx="563">
                  <c:v>-6583.693359375</c:v>
                </c:pt>
                <c:pt idx="564">
                  <c:v>-6568.7927246093705</c:v>
                </c:pt>
                <c:pt idx="565">
                  <c:v>-6553.7536621093705</c:v>
                </c:pt>
                <c:pt idx="566">
                  <c:v>-6538.6142578125</c:v>
                </c:pt>
                <c:pt idx="567">
                  <c:v>-6522.92138671875</c:v>
                </c:pt>
                <c:pt idx="568">
                  <c:v>-6507.78173828125</c:v>
                </c:pt>
                <c:pt idx="569">
                  <c:v>-6493.2204589843795</c:v>
                </c:pt>
                <c:pt idx="570">
                  <c:v>-6478.1064453125</c:v>
                </c:pt>
                <c:pt idx="571">
                  <c:v>-6463.1306152343705</c:v>
                </c:pt>
                <c:pt idx="572">
                  <c:v>-6446.8718261718705</c:v>
                </c:pt>
                <c:pt idx="573">
                  <c:v>-6431.3801269531295</c:v>
                </c:pt>
                <c:pt idx="574">
                  <c:v>-6417.7619628906295</c:v>
                </c:pt>
                <c:pt idx="575">
                  <c:v>-6403.5402832031205</c:v>
                </c:pt>
                <c:pt idx="576">
                  <c:v>-6388.5012207031205</c:v>
                </c:pt>
                <c:pt idx="577">
                  <c:v>-6373.2236328125</c:v>
                </c:pt>
                <c:pt idx="578">
                  <c:v>-6357.5185546875</c:v>
                </c:pt>
                <c:pt idx="579">
                  <c:v>-6341.90087890625</c:v>
                </c:pt>
                <c:pt idx="580">
                  <c:v>-6327.9306640625</c:v>
                </c:pt>
                <c:pt idx="581">
                  <c:v>-6313.7219238281295</c:v>
                </c:pt>
                <c:pt idx="582">
                  <c:v>-6298.3308105468705</c:v>
                </c:pt>
                <c:pt idx="583">
                  <c:v>-6283.43017578125</c:v>
                </c:pt>
                <c:pt idx="584">
                  <c:v>-6267.81298828125</c:v>
                </c:pt>
                <c:pt idx="585">
                  <c:v>-6252.2082519531295</c:v>
                </c:pt>
                <c:pt idx="586">
                  <c:v>-6238.04931640625</c:v>
                </c:pt>
                <c:pt idx="587">
                  <c:v>-6223.81494140625</c:v>
                </c:pt>
                <c:pt idx="588">
                  <c:v>-6209.1154785156205</c:v>
                </c:pt>
                <c:pt idx="589">
                  <c:v>-6193.5231933593795</c:v>
                </c:pt>
                <c:pt idx="590">
                  <c:v>-6177.6545410156205</c:v>
                </c:pt>
                <c:pt idx="591">
                  <c:v>-6161.88623046875</c:v>
                </c:pt>
                <c:pt idx="592">
                  <c:v>-6146.23095703125</c:v>
                </c:pt>
                <c:pt idx="593">
                  <c:v>-6132.412109375</c:v>
                </c:pt>
                <c:pt idx="594">
                  <c:v>-6118.86962890625</c:v>
                </c:pt>
                <c:pt idx="595">
                  <c:v>-6103.6923828125</c:v>
                </c:pt>
                <c:pt idx="596">
                  <c:v>-6088.42724609375</c:v>
                </c:pt>
                <c:pt idx="597">
                  <c:v>-6072.8474121093705</c:v>
                </c:pt>
                <c:pt idx="598">
                  <c:v>-6056.72705078125</c:v>
                </c:pt>
                <c:pt idx="599">
                  <c:v>-6042.3796386718705</c:v>
                </c:pt>
                <c:pt idx="600">
                  <c:v>-6028.6989746093705</c:v>
                </c:pt>
                <c:pt idx="601">
                  <c:v>-6013.8740234375</c:v>
                </c:pt>
                <c:pt idx="602">
                  <c:v>-5998.77197265625</c:v>
                </c:pt>
                <c:pt idx="603">
                  <c:v>-5983.4812011718705</c:v>
                </c:pt>
                <c:pt idx="604">
                  <c:v>-5968.46728515625</c:v>
                </c:pt>
                <c:pt idx="605">
                  <c:v>-5953.5920410156205</c:v>
                </c:pt>
                <c:pt idx="606">
                  <c:v>-5937.9494628906295</c:v>
                </c:pt>
                <c:pt idx="607">
                  <c:v>-5922.6086425781205</c:v>
                </c:pt>
                <c:pt idx="608">
                  <c:v>-5908.1481933593795</c:v>
                </c:pt>
                <c:pt idx="609">
                  <c:v>-5893.34814453125</c:v>
                </c:pt>
                <c:pt idx="610">
                  <c:v>-5878.43505859375</c:v>
                </c:pt>
                <c:pt idx="611">
                  <c:v>-5863.8740234375</c:v>
                </c:pt>
                <c:pt idx="612">
                  <c:v>-5849.0236816406205</c:v>
                </c:pt>
                <c:pt idx="613">
                  <c:v>-5834.18603515625</c:v>
                </c:pt>
                <c:pt idx="614">
                  <c:v>-5819.109375</c:v>
                </c:pt>
                <c:pt idx="615">
                  <c:v>-5804.02001953125</c:v>
                </c:pt>
                <c:pt idx="616">
                  <c:v>-5789.1696777343705</c:v>
                </c:pt>
                <c:pt idx="617">
                  <c:v>-5774.2438964843795</c:v>
                </c:pt>
                <c:pt idx="618">
                  <c:v>-5759.22998046875</c:v>
                </c:pt>
                <c:pt idx="619">
                  <c:v>-5744.20361328125</c:v>
                </c:pt>
                <c:pt idx="620">
                  <c:v>-5729.3029785156205</c:v>
                </c:pt>
                <c:pt idx="621">
                  <c:v>-5714.1760253906295</c:v>
                </c:pt>
                <c:pt idx="622">
                  <c:v>-5699.1247558593705</c:v>
                </c:pt>
                <c:pt idx="623">
                  <c:v>-5684.2744140625</c:v>
                </c:pt>
                <c:pt idx="624">
                  <c:v>-5669.38623046875</c:v>
                </c:pt>
                <c:pt idx="625">
                  <c:v>-5654.1335449218795</c:v>
                </c:pt>
                <c:pt idx="626">
                  <c:v>-5639.08203125</c:v>
                </c:pt>
                <c:pt idx="627">
                  <c:v>-5624.3449707031295</c:v>
                </c:pt>
                <c:pt idx="628">
                  <c:v>-5609.4694824218795</c:v>
                </c:pt>
                <c:pt idx="629">
                  <c:v>-5594.3046875</c:v>
                </c:pt>
                <c:pt idx="630">
                  <c:v>-5579.2658691406295</c:v>
                </c:pt>
                <c:pt idx="631">
                  <c:v>-5564.5539550781205</c:v>
                </c:pt>
                <c:pt idx="632">
                  <c:v>-5549.20068359375</c:v>
                </c:pt>
                <c:pt idx="633">
                  <c:v>-5533.9606933593705</c:v>
                </c:pt>
                <c:pt idx="634">
                  <c:v>-5519.26123046875</c:v>
                </c:pt>
                <c:pt idx="635">
                  <c:v>-5503.76953125</c:v>
                </c:pt>
                <c:pt idx="636">
                  <c:v>-5488.59228515625</c:v>
                </c:pt>
                <c:pt idx="637">
                  <c:v>-5474.3957519531295</c:v>
                </c:pt>
                <c:pt idx="638">
                  <c:v>-5459.4196777343795</c:v>
                </c:pt>
                <c:pt idx="639">
                  <c:v>-5444.22998046875</c:v>
                </c:pt>
                <c:pt idx="640">
                  <c:v>-5429.2412109375</c:v>
                </c:pt>
                <c:pt idx="641">
                  <c:v>-5413.6613769531295</c:v>
                </c:pt>
                <c:pt idx="642">
                  <c:v>-5397.8933105468705</c:v>
                </c:pt>
                <c:pt idx="643">
                  <c:v>-5383.6467285156205</c:v>
                </c:pt>
                <c:pt idx="644">
                  <c:v>-5369.3874511718795</c:v>
                </c:pt>
                <c:pt idx="645">
                  <c:v>-5354.2604980468705</c:v>
                </c:pt>
                <c:pt idx="646">
                  <c:v>-5339.5986328125</c:v>
                </c:pt>
                <c:pt idx="647">
                  <c:v>-5324.39599609375</c:v>
                </c:pt>
                <c:pt idx="648">
                  <c:v>-5309.16845703125</c:v>
                </c:pt>
                <c:pt idx="649">
                  <c:v>-5294.205078125</c:v>
                </c:pt>
                <c:pt idx="650">
                  <c:v>-5279.54345703125</c:v>
                </c:pt>
                <c:pt idx="651">
                  <c:v>-5264.78125</c:v>
                </c:pt>
                <c:pt idx="652">
                  <c:v>-5249.8430175781205</c:v>
                </c:pt>
                <c:pt idx="653">
                  <c:v>-5234.7536621093705</c:v>
                </c:pt>
                <c:pt idx="654">
                  <c:v>-5218.6708984375</c:v>
                </c:pt>
                <c:pt idx="655">
                  <c:v>-5203.3679199218795</c:v>
                </c:pt>
                <c:pt idx="656">
                  <c:v>-5189.3601074218795</c:v>
                </c:pt>
                <c:pt idx="657">
                  <c:v>-5174.7360839843795</c:v>
                </c:pt>
                <c:pt idx="658">
                  <c:v>-5159.1689453125</c:v>
                </c:pt>
                <c:pt idx="659">
                  <c:v>-5143.9541015625</c:v>
                </c:pt>
                <c:pt idx="660">
                  <c:v>-5127.77099609375</c:v>
                </c:pt>
                <c:pt idx="661">
                  <c:v>-5112.14111328125</c:v>
                </c:pt>
                <c:pt idx="662">
                  <c:v>-5098.7619628906295</c:v>
                </c:pt>
                <c:pt idx="663">
                  <c:v>-5084.5654296875</c:v>
                </c:pt>
                <c:pt idx="664">
                  <c:v>-5069.7277832031295</c:v>
                </c:pt>
                <c:pt idx="665">
                  <c:v>-5054.4875488281205</c:v>
                </c:pt>
                <c:pt idx="666">
                  <c:v>-5038.8952636718795</c:v>
                </c:pt>
                <c:pt idx="667">
                  <c:v>-5023.5422363281205</c:v>
                </c:pt>
                <c:pt idx="668">
                  <c:v>-5009.3205566406295</c:v>
                </c:pt>
                <c:pt idx="669">
                  <c:v>-4994.6965332031295</c:v>
                </c:pt>
                <c:pt idx="670">
                  <c:v>-4978.0104980468705</c:v>
                </c:pt>
                <c:pt idx="671">
                  <c:v>-4963.1853027343795</c:v>
                </c:pt>
                <c:pt idx="672">
                  <c:v>-4949.29052734375</c:v>
                </c:pt>
                <c:pt idx="673">
                  <c:v>-4934.26416015625</c:v>
                </c:pt>
                <c:pt idx="674">
                  <c:v>-4919.65283203125</c:v>
                </c:pt>
                <c:pt idx="675">
                  <c:v>-4905.1796875</c:v>
                </c:pt>
                <c:pt idx="676">
                  <c:v>-4890.3796386718795</c:v>
                </c:pt>
                <c:pt idx="677">
                  <c:v>-4874.27197265625</c:v>
                </c:pt>
                <c:pt idx="678">
                  <c:v>-4859.0568847656205</c:v>
                </c:pt>
                <c:pt idx="679">
                  <c:v>-4844.7724609375</c:v>
                </c:pt>
                <c:pt idx="680">
                  <c:v>-4829.3439941406295</c:v>
                </c:pt>
                <c:pt idx="681">
                  <c:v>-4814.41796875</c:v>
                </c:pt>
                <c:pt idx="682">
                  <c:v>-4799.78125</c:v>
                </c:pt>
                <c:pt idx="683">
                  <c:v>-4784.880859375</c:v>
                </c:pt>
                <c:pt idx="684">
                  <c:v>-4770.15625</c:v>
                </c:pt>
                <c:pt idx="685">
                  <c:v>-4755.3310546875</c:v>
                </c:pt>
                <c:pt idx="686">
                  <c:v>-4740.3171386718795</c:v>
                </c:pt>
                <c:pt idx="687">
                  <c:v>-4725.1398925781205</c:v>
                </c:pt>
                <c:pt idx="688">
                  <c:v>-4710.1389160156205</c:v>
                </c:pt>
                <c:pt idx="689">
                  <c:v>-4695.3264160156205</c:v>
                </c:pt>
                <c:pt idx="690">
                  <c:v>-4680.0612792968705</c:v>
                </c:pt>
                <c:pt idx="691">
                  <c:v>-4664.6828613281205</c:v>
                </c:pt>
                <c:pt idx="692">
                  <c:v>-4649.9958496093705</c:v>
                </c:pt>
                <c:pt idx="693">
                  <c:v>-4635.19580078125</c:v>
                </c:pt>
                <c:pt idx="694">
                  <c:v>-4620.28271484375</c:v>
                </c:pt>
                <c:pt idx="695">
                  <c:v>-4604.9040527343795</c:v>
                </c:pt>
                <c:pt idx="696">
                  <c:v>-4589.4753417968705</c:v>
                </c:pt>
                <c:pt idx="697">
                  <c:v>-4574.1096191406295</c:v>
                </c:pt>
                <c:pt idx="698">
                  <c:v>-4559.2844238281205</c:v>
                </c:pt>
                <c:pt idx="699">
                  <c:v>-4545.2263183593705</c:v>
                </c:pt>
                <c:pt idx="700">
                  <c:v>-4530.1872558593705</c:v>
                </c:pt>
                <c:pt idx="701">
                  <c:v>-4514.67041015625</c:v>
                </c:pt>
                <c:pt idx="702">
                  <c:v>-4500.04638671875</c:v>
                </c:pt>
                <c:pt idx="703">
                  <c:v>-4485.2463378906295</c:v>
                </c:pt>
                <c:pt idx="704">
                  <c:v>-4469.8806152343795</c:v>
                </c:pt>
                <c:pt idx="705">
                  <c:v>-4455.0051269531295</c:v>
                </c:pt>
                <c:pt idx="706">
                  <c:v>-4439.9914550781205</c:v>
                </c:pt>
                <c:pt idx="707">
                  <c:v>-4425.15380859375</c:v>
                </c:pt>
                <c:pt idx="708">
                  <c:v>-4410.00146484375</c:v>
                </c:pt>
                <c:pt idx="709">
                  <c:v>-4394.0949707031295</c:v>
                </c:pt>
                <c:pt idx="710">
                  <c:v>-4379.4333496093705</c:v>
                </c:pt>
                <c:pt idx="711">
                  <c:v>-4365.48828125</c:v>
                </c:pt>
                <c:pt idx="712">
                  <c:v>-4350.4870605468705</c:v>
                </c:pt>
                <c:pt idx="713">
                  <c:v>-4335.49853515625</c:v>
                </c:pt>
                <c:pt idx="714">
                  <c:v>-4320.3464355468705</c:v>
                </c:pt>
                <c:pt idx="715">
                  <c:v>-4305.09375</c:v>
                </c:pt>
                <c:pt idx="716">
                  <c:v>-4289.1745605468705</c:v>
                </c:pt>
                <c:pt idx="717">
                  <c:v>-4273.87158203125</c:v>
                </c:pt>
                <c:pt idx="718">
                  <c:v>-4260.1530761718795</c:v>
                </c:pt>
                <c:pt idx="719">
                  <c:v>-4245.86865234375</c:v>
                </c:pt>
                <c:pt idx="720">
                  <c:v>-4230.5029296875</c:v>
                </c:pt>
                <c:pt idx="721">
                  <c:v>-4215.22509765625</c:v>
                </c:pt>
                <c:pt idx="722">
                  <c:v>-4200.5759277343795</c:v>
                </c:pt>
                <c:pt idx="723">
                  <c:v>-4185.2351074218795</c:v>
                </c:pt>
                <c:pt idx="724">
                  <c:v>-4170.0954589843795</c:v>
                </c:pt>
                <c:pt idx="725">
                  <c:v>-4155.59716796875</c:v>
                </c:pt>
                <c:pt idx="726">
                  <c:v>-4140.4072265625</c:v>
                </c:pt>
                <c:pt idx="727">
                  <c:v>-4125.43115234375</c:v>
                </c:pt>
                <c:pt idx="728">
                  <c:v>-4110.63134765625</c:v>
                </c:pt>
                <c:pt idx="729">
                  <c:v>-4095.29077148438</c:v>
                </c:pt>
                <c:pt idx="730">
                  <c:v>-4080.2391357421898</c:v>
                </c:pt>
                <c:pt idx="731">
                  <c:v>-4065.37622070313</c:v>
                </c:pt>
                <c:pt idx="732">
                  <c:v>-4050.04809570313</c:v>
                </c:pt>
                <c:pt idx="733">
                  <c:v>-4035.07202148438</c:v>
                </c:pt>
                <c:pt idx="734">
                  <c:v>-4020.2593994140602</c:v>
                </c:pt>
                <c:pt idx="735">
                  <c:v>-4005.3837890625</c:v>
                </c:pt>
                <c:pt idx="736">
                  <c:v>-3990.0682373046898</c:v>
                </c:pt>
                <c:pt idx="737">
                  <c:v>-3975.06713867188</c:v>
                </c:pt>
                <c:pt idx="738">
                  <c:v>-3960.6947021484398</c:v>
                </c:pt>
                <c:pt idx="739">
                  <c:v>-3945.2659912109398</c:v>
                </c:pt>
                <c:pt idx="740">
                  <c:v>-3930.3780517578102</c:v>
                </c:pt>
                <c:pt idx="741">
                  <c:v>-3915.82958984375</c:v>
                </c:pt>
                <c:pt idx="742">
                  <c:v>-3900.09887695313</c:v>
                </c:pt>
                <c:pt idx="743">
                  <c:v>-3885.24853515625</c:v>
                </c:pt>
                <c:pt idx="744">
                  <c:v>-3871.0018310546898</c:v>
                </c:pt>
                <c:pt idx="745">
                  <c:v>-3855.88745117188</c:v>
                </c:pt>
                <c:pt idx="746">
                  <c:v>-3840.92407226562</c:v>
                </c:pt>
                <c:pt idx="747">
                  <c:v>-3825.4324951171898</c:v>
                </c:pt>
                <c:pt idx="748">
                  <c:v>-3810.25512695313</c:v>
                </c:pt>
                <c:pt idx="749">
                  <c:v>-3795.88256835937</c:v>
                </c:pt>
                <c:pt idx="750">
                  <c:v>-3781.05737304687</c:v>
                </c:pt>
                <c:pt idx="751">
                  <c:v>-3766.1944580078102</c:v>
                </c:pt>
                <c:pt idx="752">
                  <c:v>-3751.16821289063</c:v>
                </c:pt>
                <c:pt idx="753">
                  <c:v>-3735.9659423828102</c:v>
                </c:pt>
                <c:pt idx="754">
                  <c:v>-3720.81372070313</c:v>
                </c:pt>
                <c:pt idx="755">
                  <c:v>-3706.013671875</c:v>
                </c:pt>
                <c:pt idx="756">
                  <c:v>-3691.33935546875</c:v>
                </c:pt>
                <c:pt idx="757">
                  <c:v>-3675.8729248046898</c:v>
                </c:pt>
                <c:pt idx="758">
                  <c:v>-3660.67065429687</c:v>
                </c:pt>
                <c:pt idx="759">
                  <c:v>-3645.85791015625</c:v>
                </c:pt>
                <c:pt idx="760">
                  <c:v>-3630.60522460937</c:v>
                </c:pt>
                <c:pt idx="761">
                  <c:v>-3615.2896728515602</c:v>
                </c:pt>
                <c:pt idx="762">
                  <c:v>-3600.5650634765602</c:v>
                </c:pt>
                <c:pt idx="763">
                  <c:v>-3585.7021484375</c:v>
                </c:pt>
                <c:pt idx="764">
                  <c:v>-3570.56274414063</c:v>
                </c:pt>
                <c:pt idx="765">
                  <c:v>-3556.15258789063</c:v>
                </c:pt>
                <c:pt idx="766">
                  <c:v>-3541.0003662109398</c:v>
                </c:pt>
                <c:pt idx="767">
                  <c:v>-3524.8046875</c:v>
                </c:pt>
                <c:pt idx="768">
                  <c:v>-3510.2939453125</c:v>
                </c:pt>
                <c:pt idx="769">
                  <c:v>-3495.7579345703102</c:v>
                </c:pt>
                <c:pt idx="770">
                  <c:v>-3480.29150390625</c:v>
                </c:pt>
                <c:pt idx="771">
                  <c:v>-3465.8812255859398</c:v>
                </c:pt>
                <c:pt idx="772">
                  <c:v>-3451.0181884765602</c:v>
                </c:pt>
                <c:pt idx="773">
                  <c:v>-3436.0421142578102</c:v>
                </c:pt>
                <c:pt idx="774">
                  <c:v>-3421.17919921875</c:v>
                </c:pt>
                <c:pt idx="775">
                  <c:v>-3405.87622070313</c:v>
                </c:pt>
                <c:pt idx="776">
                  <c:v>-3390.2967529296898</c:v>
                </c:pt>
                <c:pt idx="777">
                  <c:v>-3374.84301757812</c:v>
                </c:pt>
                <c:pt idx="778">
                  <c:v>-3360.759765625</c:v>
                </c:pt>
                <c:pt idx="779">
                  <c:v>-3346.1859130859398</c:v>
                </c:pt>
                <c:pt idx="780">
                  <c:v>-3330.83251953125</c:v>
                </c:pt>
                <c:pt idx="781">
                  <c:v>-3316.1331787109398</c:v>
                </c:pt>
                <c:pt idx="782">
                  <c:v>-3300.1260986328102</c:v>
                </c:pt>
                <c:pt idx="783">
                  <c:v>-3284.8607177734398</c:v>
                </c:pt>
                <c:pt idx="784">
                  <c:v>-3271.1923828125</c:v>
                </c:pt>
                <c:pt idx="785">
                  <c:v>-3256.21630859375</c:v>
                </c:pt>
                <c:pt idx="786">
                  <c:v>-3241.0767822265602</c:v>
                </c:pt>
                <c:pt idx="787">
                  <c:v>-3225.89965820313</c:v>
                </c:pt>
                <c:pt idx="788">
                  <c:v>-3210.2696533203102</c:v>
                </c:pt>
                <c:pt idx="789">
                  <c:v>-3195.4444580078102</c:v>
                </c:pt>
                <c:pt idx="790">
                  <c:v>-3181.1097412109398</c:v>
                </c:pt>
                <c:pt idx="791">
                  <c:v>-3166.24682617188</c:v>
                </c:pt>
                <c:pt idx="792">
                  <c:v>-3150.9312744140602</c:v>
                </c:pt>
                <c:pt idx="793">
                  <c:v>-3136.21923828125</c:v>
                </c:pt>
                <c:pt idx="794">
                  <c:v>-3121.23046875</c:v>
                </c:pt>
                <c:pt idx="795">
                  <c:v>-3105.7891845703102</c:v>
                </c:pt>
                <c:pt idx="796">
                  <c:v>-3090.46118164063</c:v>
                </c:pt>
                <c:pt idx="797">
                  <c:v>-3075.2840576171898</c:v>
                </c:pt>
                <c:pt idx="798">
                  <c:v>-3059.98095703125</c:v>
                </c:pt>
                <c:pt idx="799">
                  <c:v>-3045.4700927734398</c:v>
                </c:pt>
                <c:pt idx="800">
                  <c:v>-3031.07250976562</c:v>
                </c:pt>
                <c:pt idx="801">
                  <c:v>-3016.0838623046898</c:v>
                </c:pt>
                <c:pt idx="802">
                  <c:v>-3001.6612548828102</c:v>
                </c:pt>
                <c:pt idx="803">
                  <c:v>-2986.47143554687</c:v>
                </c:pt>
                <c:pt idx="804">
                  <c:v>-2971.1934814453102</c:v>
                </c:pt>
                <c:pt idx="805">
                  <c:v>-2955.9407958984398</c:v>
                </c:pt>
                <c:pt idx="806">
                  <c:v>-2940.6376953125</c:v>
                </c:pt>
                <c:pt idx="807">
                  <c:v>-2926.21484375</c:v>
                </c:pt>
                <c:pt idx="808">
                  <c:v>-2911.6915283203102</c:v>
                </c:pt>
                <c:pt idx="809">
                  <c:v>-2896.6904296875</c:v>
                </c:pt>
                <c:pt idx="810">
                  <c:v>-2880.92211914062</c:v>
                </c:pt>
                <c:pt idx="811">
                  <c:v>-2865.48071289062</c:v>
                </c:pt>
                <c:pt idx="812">
                  <c:v>-2851.24658203125</c:v>
                </c:pt>
                <c:pt idx="813">
                  <c:v>-2836.6981201171898</c:v>
                </c:pt>
                <c:pt idx="814">
                  <c:v>-2821.8353271484398</c:v>
                </c:pt>
                <c:pt idx="815">
                  <c:v>-2806.5072021484398</c:v>
                </c:pt>
                <c:pt idx="816">
                  <c:v>-2791.3299560546898</c:v>
                </c:pt>
                <c:pt idx="817">
                  <c:v>-2776.7562255859398</c:v>
                </c:pt>
                <c:pt idx="818">
                  <c:v>-2761.4656982421898</c:v>
                </c:pt>
                <c:pt idx="819">
                  <c:v>-2745.923828125</c:v>
                </c:pt>
                <c:pt idx="820">
                  <c:v>-2730.3316650390602</c:v>
                </c:pt>
                <c:pt idx="821">
                  <c:v>-2715.6070556640602</c:v>
                </c:pt>
                <c:pt idx="822">
                  <c:v>-2701.4986572265602</c:v>
                </c:pt>
                <c:pt idx="823">
                  <c:v>-2686.79931640625</c:v>
                </c:pt>
                <c:pt idx="824">
                  <c:v>-2671.7855224609398</c:v>
                </c:pt>
                <c:pt idx="825">
                  <c:v>-2656.1932373046898</c:v>
                </c:pt>
                <c:pt idx="826">
                  <c:v>-2640.0980224609398</c:v>
                </c:pt>
                <c:pt idx="827">
                  <c:v>-2624.4178466796898</c:v>
                </c:pt>
                <c:pt idx="828">
                  <c:v>-2610.34716796875</c:v>
                </c:pt>
                <c:pt idx="829">
                  <c:v>-2596.1507568359398</c:v>
                </c:pt>
                <c:pt idx="830">
                  <c:v>-2581.0992431640602</c:v>
                </c:pt>
                <c:pt idx="831">
                  <c:v>-2566.4249267578102</c:v>
                </c:pt>
                <c:pt idx="832">
                  <c:v>-2551.4991455078102</c:v>
                </c:pt>
                <c:pt idx="833">
                  <c:v>-2536.18359375</c:v>
                </c:pt>
                <c:pt idx="834">
                  <c:v>-2521.24536132813</c:v>
                </c:pt>
                <c:pt idx="835">
                  <c:v>-2506.5836181640602</c:v>
                </c:pt>
                <c:pt idx="836">
                  <c:v>-2490.97875976562</c:v>
                </c:pt>
                <c:pt idx="837">
                  <c:v>-2475.52490234375</c:v>
                </c:pt>
                <c:pt idx="838">
                  <c:v>-2461.5548095703102</c:v>
                </c:pt>
                <c:pt idx="839">
                  <c:v>-2446.96850585938</c:v>
                </c:pt>
                <c:pt idx="840">
                  <c:v>-2431.62768554687</c:v>
                </c:pt>
                <c:pt idx="841">
                  <c:v>-2416.6390380859398</c:v>
                </c:pt>
                <c:pt idx="842">
                  <c:v>-2401.6756591796898</c:v>
                </c:pt>
                <c:pt idx="843">
                  <c:v>-2386.4229736328102</c:v>
                </c:pt>
                <c:pt idx="844">
                  <c:v>-2371.58520507813</c:v>
                </c:pt>
                <c:pt idx="845">
                  <c:v>-2357.0367431640602</c:v>
                </c:pt>
                <c:pt idx="846">
                  <c:v>-2342.1865234375</c:v>
                </c:pt>
                <c:pt idx="847">
                  <c:v>-2326.8709716796898</c:v>
                </c:pt>
                <c:pt idx="848">
                  <c:v>-2311.24096679687</c:v>
                </c:pt>
                <c:pt idx="849">
                  <c:v>-2296.36547851562</c:v>
                </c:pt>
                <c:pt idx="850">
                  <c:v>-2281.9930419921898</c:v>
                </c:pt>
                <c:pt idx="851">
                  <c:v>-2267.2432861328102</c:v>
                </c:pt>
                <c:pt idx="852">
                  <c:v>-2252.00317382813</c:v>
                </c:pt>
                <c:pt idx="853">
                  <c:v>-2236.42358398438</c:v>
                </c:pt>
                <c:pt idx="854">
                  <c:v>-2221.158203125</c:v>
                </c:pt>
                <c:pt idx="855">
                  <c:v>-2206.3204345703102</c:v>
                </c:pt>
                <c:pt idx="856">
                  <c:v>-2191.84741210938</c:v>
                </c:pt>
                <c:pt idx="857">
                  <c:v>-2177.1605224609398</c:v>
                </c:pt>
                <c:pt idx="858">
                  <c:v>-2161.71923828125</c:v>
                </c:pt>
                <c:pt idx="859">
                  <c:v>-2146.56713867187</c:v>
                </c:pt>
                <c:pt idx="860">
                  <c:v>-2131.96826171875</c:v>
                </c:pt>
                <c:pt idx="861">
                  <c:v>-2116.6904296875</c:v>
                </c:pt>
                <c:pt idx="862">
                  <c:v>-2101.1485595703102</c:v>
                </c:pt>
                <c:pt idx="863">
                  <c:v>-2086.92700195313</c:v>
                </c:pt>
                <c:pt idx="864">
                  <c:v>-2072.50415039062</c:v>
                </c:pt>
                <c:pt idx="865">
                  <c:v>-2057.0628662109398</c:v>
                </c:pt>
                <c:pt idx="866">
                  <c:v>-2042.06176757813</c:v>
                </c:pt>
                <c:pt idx="867">
                  <c:v>-2025.99169921875</c:v>
                </c:pt>
                <c:pt idx="868">
                  <c:v>-2010.0975952148401</c:v>
                </c:pt>
                <c:pt idx="869">
                  <c:v>-1996.4418334960901</c:v>
                </c:pt>
                <c:pt idx="870">
                  <c:v>-1982.4717407226599</c:v>
                </c:pt>
                <c:pt idx="871">
                  <c:v>-1967.31970214844</c:v>
                </c:pt>
                <c:pt idx="872">
                  <c:v>-1952.1676635742199</c:v>
                </c:pt>
                <c:pt idx="873">
                  <c:v>-1937.02807617187</c:v>
                </c:pt>
                <c:pt idx="874">
                  <c:v>-1922.25317382813</c:v>
                </c:pt>
                <c:pt idx="875">
                  <c:v>-1907.5537719726599</c:v>
                </c:pt>
                <c:pt idx="876">
                  <c:v>-1892.5148315429699</c:v>
                </c:pt>
                <c:pt idx="877">
                  <c:v>-1877.37524414062</c:v>
                </c:pt>
                <c:pt idx="878">
                  <c:v>-1862.3615112304699</c:v>
                </c:pt>
                <c:pt idx="879">
                  <c:v>-1847.68725585938</c:v>
                </c:pt>
                <c:pt idx="880">
                  <c:v>-1832.51000976562</c:v>
                </c:pt>
                <c:pt idx="881">
                  <c:v>-1817.4837036132801</c:v>
                </c:pt>
                <c:pt idx="882">
                  <c:v>-1811.80004882813</c:v>
                </c:pt>
                <c:pt idx="883">
                  <c:v>-1796.1826782226599</c:v>
                </c:pt>
                <c:pt idx="884">
                  <c:v>-1726.20642089844</c:v>
                </c:pt>
                <c:pt idx="885">
                  <c:v>-1675.60717773438</c:v>
                </c:pt>
                <c:pt idx="886">
                  <c:v>-1667.3583984375</c:v>
                </c:pt>
                <c:pt idx="887">
                  <c:v>-1652.33203125</c:v>
                </c:pt>
                <c:pt idx="888">
                  <c:v>-1637.31823730469</c:v>
                </c:pt>
                <c:pt idx="889">
                  <c:v>-1622.65661621094</c:v>
                </c:pt>
                <c:pt idx="890">
                  <c:v>-1607.3662719726599</c:v>
                </c:pt>
                <c:pt idx="891">
                  <c:v>-1592.22668457031</c:v>
                </c:pt>
                <c:pt idx="892">
                  <c:v>-1577.55236816406</c:v>
                </c:pt>
                <c:pt idx="893">
                  <c:v>-1562.2620239257801</c:v>
                </c:pt>
                <c:pt idx="894">
                  <c:v>-1547.1224975585901</c:v>
                </c:pt>
                <c:pt idx="895">
                  <c:v>-1532.07092285156</c:v>
                </c:pt>
                <c:pt idx="896">
                  <c:v>-1515.69909667969</c:v>
                </c:pt>
                <c:pt idx="897">
                  <c:v>-1500.37097167969</c:v>
                </c:pt>
                <c:pt idx="898">
                  <c:v>-1486.8661499023401</c:v>
                </c:pt>
                <c:pt idx="899">
                  <c:v>-1472.36791992187</c:v>
                </c:pt>
                <c:pt idx="900">
                  <c:v>-1456.9014282226599</c:v>
                </c:pt>
                <c:pt idx="901">
                  <c:v>-1442.36547851562</c:v>
                </c:pt>
                <c:pt idx="902">
                  <c:v>-1427.9678344726599</c:v>
                </c:pt>
                <c:pt idx="903">
                  <c:v>-1412.47619628906</c:v>
                </c:pt>
                <c:pt idx="904">
                  <c:v>-1397.34924316406</c:v>
                </c:pt>
                <c:pt idx="905">
                  <c:v>-1382.5492553710901</c:v>
                </c:pt>
                <c:pt idx="906">
                  <c:v>-1367.3971557617199</c:v>
                </c:pt>
                <c:pt idx="907">
                  <c:v>-1352.5468139648401</c:v>
                </c:pt>
                <c:pt idx="908">
                  <c:v>-1337.6964721679699</c:v>
                </c:pt>
                <c:pt idx="909">
                  <c:v>-1322.3809204101599</c:v>
                </c:pt>
                <c:pt idx="910">
                  <c:v>-1307.3671875</c:v>
                </c:pt>
                <c:pt idx="911">
                  <c:v>-1293.0072631835901</c:v>
                </c:pt>
                <c:pt idx="912">
                  <c:v>-1277.8551635742199</c:v>
                </c:pt>
                <c:pt idx="913">
                  <c:v>-1262.5647583007801</c:v>
                </c:pt>
                <c:pt idx="914">
                  <c:v>-1247.5761108398401</c:v>
                </c:pt>
                <c:pt idx="915">
                  <c:v>-1231.60668945312</c:v>
                </c:pt>
                <c:pt idx="916">
                  <c:v>-1216.3036499023401</c:v>
                </c:pt>
                <c:pt idx="917">
                  <c:v>-1202.24548339844</c:v>
                </c:pt>
                <c:pt idx="918">
                  <c:v>-1187.84790039062</c:v>
                </c:pt>
                <c:pt idx="919">
                  <c:v>-1172.9850463867199</c:v>
                </c:pt>
                <c:pt idx="920">
                  <c:v>-1158.0215454101599</c:v>
                </c:pt>
                <c:pt idx="921">
                  <c:v>-1142.8442993164099</c:v>
                </c:pt>
                <c:pt idx="922">
                  <c:v>-1126.91259765625</c:v>
                </c:pt>
                <c:pt idx="923">
                  <c:v>-1112.07482910156</c:v>
                </c:pt>
                <c:pt idx="924">
                  <c:v>-1097.5011596679699</c:v>
                </c:pt>
                <c:pt idx="925">
                  <c:v>-1082.48742675781</c:v>
                </c:pt>
                <c:pt idx="926">
                  <c:v>-1068.1023559570301</c:v>
                </c:pt>
                <c:pt idx="927">
                  <c:v>-1052.9879760742199</c:v>
                </c:pt>
                <c:pt idx="928">
                  <c:v>-1037.9867553710901</c:v>
                </c:pt>
                <c:pt idx="929">
                  <c:v>-1023.11126708984</c:v>
                </c:pt>
                <c:pt idx="930">
                  <c:v>-1007.9591979980499</c:v>
                </c:pt>
                <c:pt idx="931">
                  <c:v>-992.65618896484398</c:v>
                </c:pt>
                <c:pt idx="932">
                  <c:v>-977.80584716796898</c:v>
                </c:pt>
                <c:pt idx="933">
                  <c:v>-962.50286865234398</c:v>
                </c:pt>
                <c:pt idx="934">
                  <c:v>-947.22503662109398</c:v>
                </c:pt>
                <c:pt idx="935">
                  <c:v>-932.38729858398403</c:v>
                </c:pt>
                <c:pt idx="936">
                  <c:v>-917.39865112304699</c:v>
                </c:pt>
                <c:pt idx="937">
                  <c:v>-902.724365234375</c:v>
                </c:pt>
                <c:pt idx="938">
                  <c:v>-887.99981689453102</c:v>
                </c:pt>
                <c:pt idx="939">
                  <c:v>-872.82257080078102</c:v>
                </c:pt>
                <c:pt idx="940">
                  <c:v>-857.38122558593795</c:v>
                </c:pt>
                <c:pt idx="941">
                  <c:v>-842.83270263671898</c:v>
                </c:pt>
                <c:pt idx="942">
                  <c:v>-827.99499511718705</c:v>
                </c:pt>
                <c:pt idx="943">
                  <c:v>-812.71716308593795</c:v>
                </c:pt>
                <c:pt idx="944">
                  <c:v>-798.10574340820301</c:v>
                </c:pt>
                <c:pt idx="945">
                  <c:v>-782.32492065429699</c:v>
                </c:pt>
                <c:pt idx="946">
                  <c:v>-765.8525390625</c:v>
                </c:pt>
                <c:pt idx="947">
                  <c:v>-752.09619140625</c:v>
                </c:pt>
                <c:pt idx="948">
                  <c:v>-738.28952026367199</c:v>
                </c:pt>
                <c:pt idx="949">
                  <c:v>-722.93621826171898</c:v>
                </c:pt>
                <c:pt idx="950">
                  <c:v>-708.09848022460903</c:v>
                </c:pt>
                <c:pt idx="951">
                  <c:v>-693.12243652343705</c:v>
                </c:pt>
                <c:pt idx="952">
                  <c:v>-677.76916503906295</c:v>
                </c:pt>
                <c:pt idx="953">
                  <c:v>-662.93142700195301</c:v>
                </c:pt>
                <c:pt idx="954">
                  <c:v>-647.82962036132801</c:v>
                </c:pt>
                <c:pt idx="955">
                  <c:v>-632.07394409179699</c:v>
                </c:pt>
                <c:pt idx="956">
                  <c:v>-617.63858032226597</c:v>
                </c:pt>
                <c:pt idx="957">
                  <c:v>-603.25350952148403</c:v>
                </c:pt>
                <c:pt idx="958">
                  <c:v>-588.15170288085903</c:v>
                </c:pt>
                <c:pt idx="959">
                  <c:v>-573.13790893554699</c:v>
                </c:pt>
                <c:pt idx="960">
                  <c:v>-558.42590332031295</c:v>
                </c:pt>
                <c:pt idx="961">
                  <c:v>-543.42471313476597</c:v>
                </c:pt>
                <c:pt idx="962">
                  <c:v>-528.32290649414097</c:v>
                </c:pt>
                <c:pt idx="963">
                  <c:v>-513.30912780761696</c:v>
                </c:pt>
                <c:pt idx="964">
                  <c:v>-497.79238891601602</c:v>
                </c:pt>
                <c:pt idx="965">
                  <c:v>-482.99238586425798</c:v>
                </c:pt>
                <c:pt idx="966">
                  <c:v>-468.48156738281199</c:v>
                </c:pt>
                <c:pt idx="967">
                  <c:v>-453.11569213867199</c:v>
                </c:pt>
                <c:pt idx="968">
                  <c:v>-437.33488464355497</c:v>
                </c:pt>
                <c:pt idx="969">
                  <c:v>-422.82406616210898</c:v>
                </c:pt>
                <c:pt idx="970">
                  <c:v>-408.28810119628901</c:v>
                </c:pt>
                <c:pt idx="971">
                  <c:v>-393.12344360351602</c:v>
                </c:pt>
                <c:pt idx="972">
                  <c:v>-378.12223815917997</c:v>
                </c:pt>
                <c:pt idx="973">
                  <c:v>-362.95756530761702</c:v>
                </c:pt>
                <c:pt idx="974">
                  <c:v>-347.66716003417997</c:v>
                </c:pt>
                <c:pt idx="975">
                  <c:v>-332.94258117675798</c:v>
                </c:pt>
                <c:pt idx="976">
                  <c:v>-318.368896484375</c:v>
                </c:pt>
                <c:pt idx="977">
                  <c:v>-302.34918212890602</c:v>
                </c:pt>
                <c:pt idx="978">
                  <c:v>-287.66233825683599</c:v>
                </c:pt>
                <c:pt idx="979">
                  <c:v>-273.69221496582003</c:v>
                </c:pt>
                <c:pt idx="980">
                  <c:v>-258.25090026855497</c:v>
                </c:pt>
                <c:pt idx="981">
                  <c:v>-242.960487365723</c:v>
                </c:pt>
                <c:pt idx="982">
                  <c:v>-228.21076965332</c:v>
                </c:pt>
                <c:pt idx="983">
                  <c:v>-213.511344909668</c:v>
                </c:pt>
                <c:pt idx="984">
                  <c:v>-198.68618011474601</c:v>
                </c:pt>
                <c:pt idx="985">
                  <c:v>-183.697792053223</c:v>
                </c:pt>
                <c:pt idx="986">
                  <c:v>-167.95493316650399</c:v>
                </c:pt>
                <c:pt idx="987">
                  <c:v>-153.079460144043</c:v>
                </c:pt>
                <c:pt idx="988">
                  <c:v>-138.63152313232399</c:v>
                </c:pt>
                <c:pt idx="989">
                  <c:v>-123.630317687988</c:v>
                </c:pt>
                <c:pt idx="990">
                  <c:v>-108.704559326172</c:v>
                </c:pt>
                <c:pt idx="991">
                  <c:v>-93.879512786865206</c:v>
                </c:pt>
                <c:pt idx="992">
                  <c:v>-78.551486968994098</c:v>
                </c:pt>
                <c:pt idx="993">
                  <c:v>-63.575428009033203</c:v>
                </c:pt>
                <c:pt idx="994">
                  <c:v>-48.549131393432603</c:v>
                </c:pt>
                <c:pt idx="995">
                  <c:v>-33.334217071533203</c:v>
                </c:pt>
                <c:pt idx="996">
                  <c:v>-18.798305511474599</c:v>
                </c:pt>
                <c:pt idx="997">
                  <c:v>-3.2187080383300799</c:v>
                </c:pt>
                <c:pt idx="998">
                  <c:v>12.210013389587401</c:v>
                </c:pt>
                <c:pt idx="999">
                  <c:v>26.620196342468301</c:v>
                </c:pt>
                <c:pt idx="1000">
                  <c:v>41.344766616821303</c:v>
                </c:pt>
                <c:pt idx="1001">
                  <c:v>56.509441375732401</c:v>
                </c:pt>
                <c:pt idx="1002">
                  <c:v>71.372329711914105</c:v>
                </c:pt>
                <c:pt idx="1003">
                  <c:v>86.059177398681598</c:v>
                </c:pt>
                <c:pt idx="1004">
                  <c:v>102.104057312012</c:v>
                </c:pt>
                <c:pt idx="1005">
                  <c:v>117.394477844238</c:v>
                </c:pt>
                <c:pt idx="1006">
                  <c:v>131.150825500488</c:v>
                </c:pt>
                <c:pt idx="1007">
                  <c:v>146.31549072265599</c:v>
                </c:pt>
                <c:pt idx="1008">
                  <c:v>161.94541168212899</c:v>
                </c:pt>
                <c:pt idx="1009">
                  <c:v>176.46879577636699</c:v>
                </c:pt>
                <c:pt idx="1010">
                  <c:v>191.16822814941401</c:v>
                </c:pt>
                <c:pt idx="1011">
                  <c:v>206.18202209472699</c:v>
                </c:pt>
                <c:pt idx="1012">
                  <c:v>220.85628509521499</c:v>
                </c:pt>
                <c:pt idx="1013">
                  <c:v>235.99580383300801</c:v>
                </c:pt>
                <c:pt idx="1014">
                  <c:v>251.14791870117199</c:v>
                </c:pt>
                <c:pt idx="1015">
                  <c:v>265.98565673828102</c:v>
                </c:pt>
                <c:pt idx="1016">
                  <c:v>281.28863525390602</c:v>
                </c:pt>
                <c:pt idx="1017">
                  <c:v>297.04431152343801</c:v>
                </c:pt>
                <c:pt idx="1018">
                  <c:v>311.56770324707003</c:v>
                </c:pt>
                <c:pt idx="1019">
                  <c:v>325.97792053222702</c:v>
                </c:pt>
                <c:pt idx="1020">
                  <c:v>341.78388977050798</c:v>
                </c:pt>
                <c:pt idx="1021">
                  <c:v>356.62113952636702</c:v>
                </c:pt>
                <c:pt idx="1022">
                  <c:v>371.44583129882801</c:v>
                </c:pt>
                <c:pt idx="1023">
                  <c:v>388.14457702636702</c:v>
                </c:pt>
                <c:pt idx="1024">
                  <c:v>402.68052673339798</c:v>
                </c:pt>
                <c:pt idx="1025">
                  <c:v>416.26083374023398</c:v>
                </c:pt>
                <c:pt idx="1026">
                  <c:v>431.24948120117199</c:v>
                </c:pt>
                <c:pt idx="1027">
                  <c:v>445.97406005859398</c:v>
                </c:pt>
                <c:pt idx="1028">
                  <c:v>460.97526550292997</c:v>
                </c:pt>
                <c:pt idx="1029">
                  <c:v>475.78787231445301</c:v>
                </c:pt>
                <c:pt idx="1030">
                  <c:v>491.24176025390602</c:v>
                </c:pt>
                <c:pt idx="1031">
                  <c:v>507.14831542968699</c:v>
                </c:pt>
                <c:pt idx="1032">
                  <c:v>521.57107543945301</c:v>
                </c:pt>
                <c:pt idx="1033">
                  <c:v>581.43762207031205</c:v>
                </c:pt>
                <c:pt idx="1034">
                  <c:v>637.003662109375</c:v>
                </c:pt>
                <c:pt idx="1035">
                  <c:v>644.47283935546898</c:v>
                </c:pt>
                <c:pt idx="1036">
                  <c:v>657.39929199218795</c:v>
                </c:pt>
                <c:pt idx="1037">
                  <c:v>671.04248046875</c:v>
                </c:pt>
                <c:pt idx="1038">
                  <c:v>686.06884765625</c:v>
                </c:pt>
                <c:pt idx="1039">
                  <c:v>701.01974487304699</c:v>
                </c:pt>
                <c:pt idx="1040">
                  <c:v>716.29757690429699</c:v>
                </c:pt>
                <c:pt idx="1041">
                  <c:v>731.44961547851597</c:v>
                </c:pt>
                <c:pt idx="1042">
                  <c:v>745.83377075195301</c:v>
                </c:pt>
                <c:pt idx="1043">
                  <c:v>760.89697265625</c:v>
                </c:pt>
                <c:pt idx="1044">
                  <c:v>776.16220092773403</c:v>
                </c:pt>
                <c:pt idx="1045">
                  <c:v>791.12567138671898</c:v>
                </c:pt>
                <c:pt idx="1046">
                  <c:v>805.71194458007801</c:v>
                </c:pt>
                <c:pt idx="1047">
                  <c:v>820.72573852539097</c:v>
                </c:pt>
                <c:pt idx="1048">
                  <c:v>836.00354003906295</c:v>
                </c:pt>
                <c:pt idx="1049">
                  <c:v>850.69039916992199</c:v>
                </c:pt>
                <c:pt idx="1050">
                  <c:v>865.54074096679699</c:v>
                </c:pt>
                <c:pt idx="1051">
                  <c:v>880.84375</c:v>
                </c:pt>
                <c:pt idx="1052">
                  <c:v>896.15930175781205</c:v>
                </c:pt>
                <c:pt idx="1053">
                  <c:v>910.73297119140602</c:v>
                </c:pt>
                <c:pt idx="1054">
                  <c:v>925.44497680664097</c:v>
                </c:pt>
                <c:pt idx="1055">
                  <c:v>940.93655395507801</c:v>
                </c:pt>
                <c:pt idx="1056">
                  <c:v>955.93777465820301</c:v>
                </c:pt>
                <c:pt idx="1057">
                  <c:v>970.73779296875</c:v>
                </c:pt>
                <c:pt idx="1058">
                  <c:v>985.88992309570301</c:v>
                </c:pt>
                <c:pt idx="1059">
                  <c:v>1001.1048889160199</c:v>
                </c:pt>
                <c:pt idx="1060">
                  <c:v>1015.69110107422</c:v>
                </c:pt>
                <c:pt idx="1061">
                  <c:v>1030.4911193847699</c:v>
                </c:pt>
                <c:pt idx="1062">
                  <c:v>1045.9072875976599</c:v>
                </c:pt>
                <c:pt idx="1063">
                  <c:v>1060.7827758789099</c:v>
                </c:pt>
                <c:pt idx="1064">
                  <c:v>1075.44445800781</c:v>
                </c:pt>
                <c:pt idx="1065">
                  <c:v>1090.2444458007801</c:v>
                </c:pt>
                <c:pt idx="1066">
                  <c:v>1105.2456665039099</c:v>
                </c:pt>
                <c:pt idx="1067">
                  <c:v>1120.67443847656</c:v>
                </c:pt>
                <c:pt idx="1068">
                  <c:v>1136.1912231445301</c:v>
                </c:pt>
                <c:pt idx="1069">
                  <c:v>1150.80261230469</c:v>
                </c:pt>
                <c:pt idx="1070">
                  <c:v>1166.21875</c:v>
                </c:pt>
                <c:pt idx="1071">
                  <c:v>1182.2510375976599</c:v>
                </c:pt>
                <c:pt idx="1072">
                  <c:v>1196.53552246094</c:v>
                </c:pt>
                <c:pt idx="1073">
                  <c:v>1210.9457397460901</c:v>
                </c:pt>
                <c:pt idx="1074">
                  <c:v>1226.5253295898401</c:v>
                </c:pt>
                <c:pt idx="1075">
                  <c:v>1241.1116333007801</c:v>
                </c:pt>
                <c:pt idx="1076">
                  <c:v>1255.3583984375</c:v>
                </c:pt>
                <c:pt idx="1077">
                  <c:v>1270.74938964844</c:v>
                </c:pt>
                <c:pt idx="1078">
                  <c:v>1285.6123046875</c:v>
                </c:pt>
                <c:pt idx="1079">
                  <c:v>1300.3494262695301</c:v>
                </c:pt>
                <c:pt idx="1080">
                  <c:v>1315.7026977539099</c:v>
                </c:pt>
                <c:pt idx="1081">
                  <c:v>1330.52783203125</c:v>
                </c:pt>
                <c:pt idx="1082">
                  <c:v>1345.34045410156</c:v>
                </c:pt>
                <c:pt idx="1083">
                  <c:v>1360.9829711914099</c:v>
                </c:pt>
                <c:pt idx="1084">
                  <c:v>1375.958984375</c:v>
                </c:pt>
                <c:pt idx="1085">
                  <c:v>1390.63330078125</c:v>
                </c:pt>
                <c:pt idx="1086">
                  <c:v>1406.2255249023401</c:v>
                </c:pt>
                <c:pt idx="1087">
                  <c:v>1420.81176757812</c:v>
                </c:pt>
                <c:pt idx="1088">
                  <c:v>1435.86328125</c:v>
                </c:pt>
                <c:pt idx="1089">
                  <c:v>1453.0272827148401</c:v>
                </c:pt>
                <c:pt idx="1090">
                  <c:v>1468.1290893554699</c:v>
                </c:pt>
                <c:pt idx="1091">
                  <c:v>1481.9714965820301</c:v>
                </c:pt>
                <c:pt idx="1092">
                  <c:v>1496.5432739257801</c:v>
                </c:pt>
                <c:pt idx="1093">
                  <c:v>1510.33740234375</c:v>
                </c:pt>
                <c:pt idx="1094">
                  <c:v>1525.212890625</c:v>
                </c:pt>
                <c:pt idx="1095">
                  <c:v>1541.32067871094</c:v>
                </c:pt>
                <c:pt idx="1096">
                  <c:v>1556.00756835938</c:v>
                </c:pt>
                <c:pt idx="1097">
                  <c:v>1570.10339355469</c:v>
                </c:pt>
                <c:pt idx="1098">
                  <c:v>1585.4566040039099</c:v>
                </c:pt>
                <c:pt idx="1099">
                  <c:v>1601.12426757813</c:v>
                </c:pt>
                <c:pt idx="1100">
                  <c:v>1616.3518676757801</c:v>
                </c:pt>
                <c:pt idx="1101">
                  <c:v>1631.0889282226599</c:v>
                </c:pt>
                <c:pt idx="1102">
                  <c:v>1645.7128295898401</c:v>
                </c:pt>
                <c:pt idx="1103">
                  <c:v>1660.55065917969</c:v>
                </c:pt>
                <c:pt idx="1104">
                  <c:v>1675.7153930664099</c:v>
                </c:pt>
                <c:pt idx="1105">
                  <c:v>1690.6788940429699</c:v>
                </c:pt>
                <c:pt idx="1106">
                  <c:v>1705.6801147460901</c:v>
                </c:pt>
                <c:pt idx="1107">
                  <c:v>1720.4674682617199</c:v>
                </c:pt>
                <c:pt idx="1108">
                  <c:v>1735.31774902344</c:v>
                </c:pt>
                <c:pt idx="1109">
                  <c:v>1750.7716674804699</c:v>
                </c:pt>
                <c:pt idx="1110">
                  <c:v>1765.6471557617199</c:v>
                </c:pt>
                <c:pt idx="1111">
                  <c:v>1780.19567871094</c:v>
                </c:pt>
                <c:pt idx="1112">
                  <c:v>1795.1842651367199</c:v>
                </c:pt>
                <c:pt idx="1113">
                  <c:v>1810.2860717773401</c:v>
                </c:pt>
                <c:pt idx="1114">
                  <c:v>1825.19921875</c:v>
                </c:pt>
                <c:pt idx="1115">
                  <c:v>1840.01184082031</c:v>
                </c:pt>
                <c:pt idx="1116">
                  <c:v>1855.4406127929699</c:v>
                </c:pt>
                <c:pt idx="1117">
                  <c:v>1870.55493164062</c:v>
                </c:pt>
                <c:pt idx="1118">
                  <c:v>1885.24182128906</c:v>
                </c:pt>
                <c:pt idx="1119">
                  <c:v>1901.3622436523401</c:v>
                </c:pt>
                <c:pt idx="1120">
                  <c:v>1916.02392578125</c:v>
                </c:pt>
                <c:pt idx="1121">
                  <c:v>1929.9813842773401</c:v>
                </c:pt>
                <c:pt idx="1122">
                  <c:v>1945.2717895507801</c:v>
                </c:pt>
                <c:pt idx="1123">
                  <c:v>1960.1975708007801</c:v>
                </c:pt>
                <c:pt idx="1124">
                  <c:v>1975.07299804687</c:v>
                </c:pt>
                <c:pt idx="1125">
                  <c:v>1990.6023559570301</c:v>
                </c:pt>
                <c:pt idx="1126">
                  <c:v>2005.6538696289099</c:v>
                </c:pt>
                <c:pt idx="1127">
                  <c:v>2020.1520385742199</c:v>
                </c:pt>
                <c:pt idx="1128">
                  <c:v>2035.3167114257801</c:v>
                </c:pt>
                <c:pt idx="1129">
                  <c:v>2050.3556518554701</c:v>
                </c:pt>
                <c:pt idx="1130">
                  <c:v>2065.9227294921898</c:v>
                </c:pt>
                <c:pt idx="1131">
                  <c:v>2081.3892822265602</c:v>
                </c:pt>
                <c:pt idx="1132">
                  <c:v>2095.6611328125</c:v>
                </c:pt>
                <c:pt idx="1133">
                  <c:v>2110.2347412109398</c:v>
                </c:pt>
                <c:pt idx="1134">
                  <c:v>2125.1353759765602</c:v>
                </c:pt>
                <c:pt idx="1135">
                  <c:v>2140.30004882813</c:v>
                </c:pt>
                <c:pt idx="1136">
                  <c:v>2155.8671875</c:v>
                </c:pt>
                <c:pt idx="1137">
                  <c:v>2171.2833251953102</c:v>
                </c:pt>
                <c:pt idx="1138">
                  <c:v>2185.98266601562</c:v>
                </c:pt>
                <c:pt idx="1139">
                  <c:v>2200.2923583984398</c:v>
                </c:pt>
                <c:pt idx="1140">
                  <c:v>2215.5953369140602</c:v>
                </c:pt>
                <c:pt idx="1141">
                  <c:v>2230.9234619140602</c:v>
                </c:pt>
                <c:pt idx="1142">
                  <c:v>2245.6480712890602</c:v>
                </c:pt>
                <c:pt idx="1143">
                  <c:v>2260.4229736328102</c:v>
                </c:pt>
                <c:pt idx="1144">
                  <c:v>2275.2607421875</c:v>
                </c:pt>
                <c:pt idx="1145">
                  <c:v>2290.3121337890602</c:v>
                </c:pt>
                <c:pt idx="1146">
                  <c:v>2305.6402587890602</c:v>
                </c:pt>
                <c:pt idx="1147">
                  <c:v>2320.8175048828102</c:v>
                </c:pt>
                <c:pt idx="1148">
                  <c:v>2335.95703125</c:v>
                </c:pt>
                <c:pt idx="1149">
                  <c:v>2350.9833984375</c:v>
                </c:pt>
                <c:pt idx="1150">
                  <c:v>2365.3809814453102</c:v>
                </c:pt>
                <c:pt idx="1151">
                  <c:v>2380.94799804687</c:v>
                </c:pt>
                <c:pt idx="1152">
                  <c:v>2396.02465820313</c:v>
                </c:pt>
                <c:pt idx="1153">
                  <c:v>2410.6488037109398</c:v>
                </c:pt>
                <c:pt idx="1154">
                  <c:v>2425.712890625</c:v>
                </c:pt>
                <c:pt idx="1155">
                  <c:v>2440.2110595703102</c:v>
                </c:pt>
                <c:pt idx="1156">
                  <c:v>2455.5894775390602</c:v>
                </c:pt>
                <c:pt idx="1157">
                  <c:v>2470.71630859375</c:v>
                </c:pt>
                <c:pt idx="1158">
                  <c:v>2485.2900390625</c:v>
                </c:pt>
                <c:pt idx="1159">
                  <c:v>2500.16552734375</c:v>
                </c:pt>
                <c:pt idx="1160">
                  <c:v>2515.4056396484398</c:v>
                </c:pt>
                <c:pt idx="1161">
                  <c:v>2530.29370117187</c:v>
                </c:pt>
                <c:pt idx="1162">
                  <c:v>2589.7200927734398</c:v>
                </c:pt>
                <c:pt idx="1163">
                  <c:v>2638.7725830078102</c:v>
                </c:pt>
                <c:pt idx="1164">
                  <c:v>2648.7064208984398</c:v>
                </c:pt>
                <c:pt idx="1165">
                  <c:v>2665.1033935546898</c:v>
                </c:pt>
                <c:pt idx="1166">
                  <c:v>2680.09204101562</c:v>
                </c:pt>
                <c:pt idx="1167">
                  <c:v>2694.9046630859398</c:v>
                </c:pt>
                <c:pt idx="1168">
                  <c:v>2709.91845703125</c:v>
                </c:pt>
                <c:pt idx="1169">
                  <c:v>2725.2591552734398</c:v>
                </c:pt>
                <c:pt idx="1170">
                  <c:v>2740.59985351562</c:v>
                </c:pt>
                <c:pt idx="1171">
                  <c:v>2755.4124755859398</c:v>
                </c:pt>
                <c:pt idx="1172">
                  <c:v>2770.0615234375</c:v>
                </c:pt>
                <c:pt idx="1173">
                  <c:v>2785.11303710938</c:v>
                </c:pt>
                <c:pt idx="1174">
                  <c:v>2800.1016845703102</c:v>
                </c:pt>
                <c:pt idx="1175">
                  <c:v>2815.56811523438</c:v>
                </c:pt>
                <c:pt idx="1176">
                  <c:v>2830.82080078125</c:v>
                </c:pt>
                <c:pt idx="1177">
                  <c:v>2845.3819580078102</c:v>
                </c:pt>
                <c:pt idx="1178">
                  <c:v>2860.0562744140602</c:v>
                </c:pt>
                <c:pt idx="1179">
                  <c:v>2875.37182617187</c:v>
                </c:pt>
                <c:pt idx="1180">
                  <c:v>2890.52392578125</c:v>
                </c:pt>
                <c:pt idx="1181">
                  <c:v>2904.90893554687</c:v>
                </c:pt>
                <c:pt idx="1182">
                  <c:v>2919.96044921875</c:v>
                </c:pt>
                <c:pt idx="1183">
                  <c:v>2935.28857421875</c:v>
                </c:pt>
                <c:pt idx="1184">
                  <c:v>2949.9503173828102</c:v>
                </c:pt>
                <c:pt idx="1185">
                  <c:v>2964.8760986328102</c:v>
                </c:pt>
                <c:pt idx="1186">
                  <c:v>2980.5020751953102</c:v>
                </c:pt>
                <c:pt idx="1187">
                  <c:v>2995.41162109375</c:v>
                </c:pt>
                <c:pt idx="1188">
                  <c:v>3010.07348632812</c:v>
                </c:pt>
                <c:pt idx="1189">
                  <c:v>3025.1124267578102</c:v>
                </c:pt>
                <c:pt idx="1190">
                  <c:v>3040.28955078125</c:v>
                </c:pt>
                <c:pt idx="1191">
                  <c:v>3055.6051025390602</c:v>
                </c:pt>
                <c:pt idx="1192">
                  <c:v>3070.36743164063</c:v>
                </c:pt>
                <c:pt idx="1193">
                  <c:v>3085.2930908203102</c:v>
                </c:pt>
                <c:pt idx="1194">
                  <c:v>3100.5584716796898</c:v>
                </c:pt>
                <c:pt idx="1195">
                  <c:v>3115.6099853515602</c:v>
                </c:pt>
                <c:pt idx="1196">
                  <c:v>3130.3721923828102</c:v>
                </c:pt>
                <c:pt idx="1197">
                  <c:v>3145.13452148438</c:v>
                </c:pt>
                <c:pt idx="1198">
                  <c:v>3159.95971679687</c:v>
                </c:pt>
                <c:pt idx="1199">
                  <c:v>3174.7974853515602</c:v>
                </c:pt>
                <c:pt idx="1200">
                  <c:v>3190.2890625</c:v>
                </c:pt>
                <c:pt idx="1201">
                  <c:v>3205.3531494140602</c:v>
                </c:pt>
                <c:pt idx="1202">
                  <c:v>3219.90185546875</c:v>
                </c:pt>
                <c:pt idx="1203">
                  <c:v>3235.0413818359398</c:v>
                </c:pt>
                <c:pt idx="1204">
                  <c:v>3250.05493164063</c:v>
                </c:pt>
                <c:pt idx="1205">
                  <c:v>3264.91772460937</c:v>
                </c:pt>
                <c:pt idx="1206">
                  <c:v>3280.2333984375</c:v>
                </c:pt>
                <c:pt idx="1207">
                  <c:v>3295.28491210937</c:v>
                </c:pt>
                <c:pt idx="1208">
                  <c:v>3310.2862548828102</c:v>
                </c:pt>
                <c:pt idx="1209">
                  <c:v>3325.8785400390602</c:v>
                </c:pt>
                <c:pt idx="1210">
                  <c:v>3340.8040771484398</c:v>
                </c:pt>
                <c:pt idx="1211">
                  <c:v>3355.6669921875</c:v>
                </c:pt>
                <c:pt idx="1212">
                  <c:v>3370.93237304687</c:v>
                </c:pt>
                <c:pt idx="1213">
                  <c:v>3385.3299560546898</c:v>
                </c:pt>
                <c:pt idx="1214">
                  <c:v>3399.7904052734398</c:v>
                </c:pt>
                <c:pt idx="1215">
                  <c:v>3415.0933837890602</c:v>
                </c:pt>
                <c:pt idx="1216">
                  <c:v>3430.30834960937</c:v>
                </c:pt>
                <c:pt idx="1217">
                  <c:v>3445.0455322265602</c:v>
                </c:pt>
                <c:pt idx="1218">
                  <c:v>3460.1348876953102</c:v>
                </c:pt>
                <c:pt idx="1219">
                  <c:v>3475.1864013671898</c:v>
                </c:pt>
                <c:pt idx="1220">
                  <c:v>3490.0240478515602</c:v>
                </c:pt>
                <c:pt idx="1221">
                  <c:v>3505.4527587890602</c:v>
                </c:pt>
                <c:pt idx="1222">
                  <c:v>3520.5167236328102</c:v>
                </c:pt>
                <c:pt idx="1223">
                  <c:v>3535.25390625</c:v>
                </c:pt>
                <c:pt idx="1224">
                  <c:v>3550.07934570313</c:v>
                </c:pt>
                <c:pt idx="1225">
                  <c:v>3606.75170898438</c:v>
                </c:pt>
                <c:pt idx="1226">
                  <c:v>3661.78979492188</c:v>
                </c:pt>
                <c:pt idx="1227">
                  <c:v>3671.13256835937</c:v>
                </c:pt>
                <c:pt idx="1228">
                  <c:v>3686.1463623046898</c:v>
                </c:pt>
                <c:pt idx="1229">
                  <c:v>3700.78295898438</c:v>
                </c:pt>
                <c:pt idx="1230">
                  <c:v>3715.7589111328102</c:v>
                </c:pt>
                <c:pt idx="1231">
                  <c:v>3731.22534179687</c:v>
                </c:pt>
                <c:pt idx="1232">
                  <c:v>3746.2767333984398</c:v>
                </c:pt>
                <c:pt idx="1233">
                  <c:v>3760.69946289063</c:v>
                </c:pt>
                <c:pt idx="1234">
                  <c:v>3775.23559570313</c:v>
                </c:pt>
                <c:pt idx="1235">
                  <c:v>3790.0733642578102</c:v>
                </c:pt>
                <c:pt idx="1236">
                  <c:v>3805.25048828125</c:v>
                </c:pt>
                <c:pt idx="1237">
                  <c:v>3820.71704101562</c:v>
                </c:pt>
                <c:pt idx="1238">
                  <c:v>3835.8817138671898</c:v>
                </c:pt>
                <c:pt idx="1239">
                  <c:v>3850.45532226562</c:v>
                </c:pt>
                <c:pt idx="1240">
                  <c:v>3865.3057861328102</c:v>
                </c:pt>
                <c:pt idx="1241">
                  <c:v>3880.31958007812</c:v>
                </c:pt>
                <c:pt idx="1242">
                  <c:v>3895.33325195313</c:v>
                </c:pt>
                <c:pt idx="1243">
                  <c:v>3910.25903320313</c:v>
                </c:pt>
                <c:pt idx="1244">
                  <c:v>3926.3919677734398</c:v>
                </c:pt>
                <c:pt idx="1245">
                  <c:v>3941.9967041015602</c:v>
                </c:pt>
                <c:pt idx="1246">
                  <c:v>3956.2435302734398</c:v>
                </c:pt>
                <c:pt idx="1247">
                  <c:v>3970.8675537109398</c:v>
                </c:pt>
                <c:pt idx="1248">
                  <c:v>3985.7052001953102</c:v>
                </c:pt>
                <c:pt idx="1249">
                  <c:v>4000.9200439453102</c:v>
                </c:pt>
                <c:pt idx="1250">
                  <c:v>4016.10986328125</c:v>
                </c:pt>
                <c:pt idx="1251">
                  <c:v>4031.0230712890602</c:v>
                </c:pt>
                <c:pt idx="1252">
                  <c:v>4045.86083984375</c:v>
                </c:pt>
                <c:pt idx="1253">
                  <c:v>4061.0003662109398</c:v>
                </c:pt>
                <c:pt idx="1254">
                  <c:v>4075.87573242188</c:v>
                </c:pt>
                <c:pt idx="1255">
                  <c:v>4091.0531005859398</c:v>
                </c:pt>
                <c:pt idx="1256">
                  <c:v>4106.4191894531295</c:v>
                </c:pt>
                <c:pt idx="1257">
                  <c:v>4121.10595703125</c:v>
                </c:pt>
                <c:pt idx="1258">
                  <c:v>4136.0314941406295</c:v>
                </c:pt>
                <c:pt idx="1259">
                  <c:v>4151.12060546875</c:v>
                </c:pt>
                <c:pt idx="1260">
                  <c:v>4166.0842285156205</c:v>
                </c:pt>
                <c:pt idx="1261">
                  <c:v>4181.2365722656205</c:v>
                </c:pt>
                <c:pt idx="1262">
                  <c:v>4195.9609375</c:v>
                </c:pt>
                <c:pt idx="1263">
                  <c:v>4210.63525390625</c:v>
                </c:pt>
                <c:pt idx="1264">
                  <c:v>4225.57373046875</c:v>
                </c:pt>
                <c:pt idx="1265">
                  <c:v>4286.2575683593705</c:v>
                </c:pt>
                <c:pt idx="1266">
                  <c:v>4340.08837890625</c:v>
                </c:pt>
                <c:pt idx="1267">
                  <c:v>4347.8466796875</c:v>
                </c:pt>
                <c:pt idx="1268">
                  <c:v>4361.5021972656205</c:v>
                </c:pt>
                <c:pt idx="1269">
                  <c:v>4375.6735839843795</c:v>
                </c:pt>
                <c:pt idx="1270">
                  <c:v>4390.52392578125</c:v>
                </c:pt>
                <c:pt idx="1271">
                  <c:v>4405.33642578125</c:v>
                </c:pt>
                <c:pt idx="1272">
                  <c:v>4420.6647949218795</c:v>
                </c:pt>
                <c:pt idx="1273">
                  <c:v>4435.6784667968705</c:v>
                </c:pt>
                <c:pt idx="1274">
                  <c:v>4450.3776855468705</c:v>
                </c:pt>
                <c:pt idx="1275">
                  <c:v>4465.55517578125</c:v>
                </c:pt>
                <c:pt idx="1276">
                  <c:v>4480.69482421875</c:v>
                </c:pt>
                <c:pt idx="1277">
                  <c:v>4496.01025390625</c:v>
                </c:pt>
                <c:pt idx="1278">
                  <c:v>4511.23779296875</c:v>
                </c:pt>
                <c:pt idx="1279">
                  <c:v>4525.9245605468705</c:v>
                </c:pt>
                <c:pt idx="1280">
                  <c:v>4540.5988769531295</c:v>
                </c:pt>
                <c:pt idx="1281">
                  <c:v>4555.62548828125</c:v>
                </c:pt>
                <c:pt idx="1282">
                  <c:v>4570.7145996093705</c:v>
                </c:pt>
                <c:pt idx="1283">
                  <c:v>4585.75341796875</c:v>
                </c:pt>
                <c:pt idx="1284">
                  <c:v>4600.57861328125</c:v>
                </c:pt>
                <c:pt idx="1285">
                  <c:v>4615.8815917968705</c:v>
                </c:pt>
                <c:pt idx="1286">
                  <c:v>4631.64990234375</c:v>
                </c:pt>
                <c:pt idx="1287">
                  <c:v>4646.26123046875</c:v>
                </c:pt>
                <c:pt idx="1288">
                  <c:v>4660.96044921875</c:v>
                </c:pt>
                <c:pt idx="1289">
                  <c:v>4676.5275878906295</c:v>
                </c:pt>
                <c:pt idx="1290">
                  <c:v>4691.1140136718795</c:v>
                </c:pt>
                <c:pt idx="1291">
                  <c:v>4705.8010253906295</c:v>
                </c:pt>
                <c:pt idx="1292">
                  <c:v>4720.953125</c:v>
                </c:pt>
                <c:pt idx="1293">
                  <c:v>4735.71533203125</c:v>
                </c:pt>
                <c:pt idx="1294">
                  <c:v>4750.578125</c:v>
                </c:pt>
                <c:pt idx="1295">
                  <c:v>4765.9187011718795</c:v>
                </c:pt>
                <c:pt idx="1296">
                  <c:v>4781.12109375</c:v>
                </c:pt>
                <c:pt idx="1297">
                  <c:v>4795.845703125</c:v>
                </c:pt>
                <c:pt idx="1298">
                  <c:v>4810.9978027343795</c:v>
                </c:pt>
                <c:pt idx="1299">
                  <c:v>4825.9865722656205</c:v>
                </c:pt>
                <c:pt idx="1300">
                  <c:v>4840.88720703125</c:v>
                </c:pt>
                <c:pt idx="1301">
                  <c:v>4856.0769042968705</c:v>
                </c:pt>
                <c:pt idx="1302">
                  <c:v>4871.3547363281205</c:v>
                </c:pt>
                <c:pt idx="1303">
                  <c:v>4886.29296875</c:v>
                </c:pt>
                <c:pt idx="1304">
                  <c:v>4901.33203125</c:v>
                </c:pt>
                <c:pt idx="1305">
                  <c:v>4916.0817871093705</c:v>
                </c:pt>
                <c:pt idx="1306">
                  <c:v>4930.4919433593705</c:v>
                </c:pt>
                <c:pt idx="1307">
                  <c:v>4945.6315917968705</c:v>
                </c:pt>
                <c:pt idx="1308">
                  <c:v>4960.8591308593705</c:v>
                </c:pt>
                <c:pt idx="1309">
                  <c:v>4975.935546875</c:v>
                </c:pt>
                <c:pt idx="1310">
                  <c:v>4990.861328125</c:v>
                </c:pt>
                <c:pt idx="1311">
                  <c:v>5005.95068359375</c:v>
                </c:pt>
                <c:pt idx="1312">
                  <c:v>5020.8386230468705</c:v>
                </c:pt>
                <c:pt idx="1313">
                  <c:v>5035.6135253906295</c:v>
                </c:pt>
                <c:pt idx="1314">
                  <c:v>5051.34423828125</c:v>
                </c:pt>
                <c:pt idx="1315">
                  <c:v>5066.2197265625</c:v>
                </c:pt>
                <c:pt idx="1316">
                  <c:v>5080.8562011718795</c:v>
                </c:pt>
                <c:pt idx="1317">
                  <c:v>5096.4736328125</c:v>
                </c:pt>
                <c:pt idx="1318">
                  <c:v>5111.5627441406295</c:v>
                </c:pt>
                <c:pt idx="1319">
                  <c:v>5126.2619628906295</c:v>
                </c:pt>
                <c:pt idx="1320">
                  <c:v>5141.7912597656205</c:v>
                </c:pt>
                <c:pt idx="1321">
                  <c:v>5156.85546875</c:v>
                </c:pt>
                <c:pt idx="1322">
                  <c:v>5171.1022949218795</c:v>
                </c:pt>
                <c:pt idx="1323">
                  <c:v>5186.05322265625</c:v>
                </c:pt>
                <c:pt idx="1324">
                  <c:v>5200.87841796875</c:v>
                </c:pt>
                <c:pt idx="1325">
                  <c:v>5215.7412109375</c:v>
                </c:pt>
                <c:pt idx="1326">
                  <c:v>5230.6418457031295</c:v>
                </c:pt>
                <c:pt idx="1327">
                  <c:v>5245.8190917968705</c:v>
                </c:pt>
                <c:pt idx="1328">
                  <c:v>5261.2980957031295</c:v>
                </c:pt>
                <c:pt idx="1329">
                  <c:v>5276.26171875</c:v>
                </c:pt>
                <c:pt idx="1330">
                  <c:v>5290.9736328125</c:v>
                </c:pt>
                <c:pt idx="1331">
                  <c:v>5305.9621582031295</c:v>
                </c:pt>
                <c:pt idx="1332">
                  <c:v>5320.9885253906295</c:v>
                </c:pt>
                <c:pt idx="1333">
                  <c:v>5335.9645996093705</c:v>
                </c:pt>
                <c:pt idx="1334">
                  <c:v>5351.1672363281205</c:v>
                </c:pt>
                <c:pt idx="1335">
                  <c:v>5365.9797363281205</c:v>
                </c:pt>
                <c:pt idx="1336">
                  <c:v>5380.85498046875</c:v>
                </c:pt>
                <c:pt idx="1337">
                  <c:v>5396.09521484375</c:v>
                </c:pt>
                <c:pt idx="1338">
                  <c:v>5411.3857421875</c:v>
                </c:pt>
                <c:pt idx="1339">
                  <c:v>5426.65087890625</c:v>
                </c:pt>
                <c:pt idx="1340">
                  <c:v>5441.3125</c:v>
                </c:pt>
                <c:pt idx="1341">
                  <c:v>5455.3078613281205</c:v>
                </c:pt>
                <c:pt idx="1342">
                  <c:v>5470.6862792968705</c:v>
                </c:pt>
                <c:pt idx="1343">
                  <c:v>5486.5676269531295</c:v>
                </c:pt>
                <c:pt idx="1344">
                  <c:v>5501.12890625</c:v>
                </c:pt>
                <c:pt idx="1345">
                  <c:v>5516.2937011718795</c:v>
                </c:pt>
                <c:pt idx="1346">
                  <c:v>5531.4833984375</c:v>
                </c:pt>
                <c:pt idx="1347">
                  <c:v>5546.14501953125</c:v>
                </c:pt>
                <c:pt idx="1348">
                  <c:v>5561.18408203125</c:v>
                </c:pt>
                <c:pt idx="1349">
                  <c:v>5576.6003417968705</c:v>
                </c:pt>
                <c:pt idx="1350">
                  <c:v>5591.5510253906295</c:v>
                </c:pt>
                <c:pt idx="1351">
                  <c:v>5606.1120605468705</c:v>
                </c:pt>
                <c:pt idx="1352">
                  <c:v>5621.11328125</c:v>
                </c:pt>
                <c:pt idx="1353">
                  <c:v>5636.2780761718795</c:v>
                </c:pt>
                <c:pt idx="1354">
                  <c:v>5651.59375</c:v>
                </c:pt>
                <c:pt idx="1355">
                  <c:v>5666.7958984375</c:v>
                </c:pt>
                <c:pt idx="1356">
                  <c:v>5681.3193359375</c:v>
                </c:pt>
                <c:pt idx="1357">
                  <c:v>5695.8427734375</c:v>
                </c:pt>
                <c:pt idx="1358">
                  <c:v>5711.0324707031295</c:v>
                </c:pt>
                <c:pt idx="1359">
                  <c:v>5726.9265136718795</c:v>
                </c:pt>
                <c:pt idx="1360">
                  <c:v>5741.6638183593705</c:v>
                </c:pt>
                <c:pt idx="1361">
                  <c:v>5756.2375488281205</c:v>
                </c:pt>
                <c:pt idx="1362">
                  <c:v>5771.84228515625</c:v>
                </c:pt>
                <c:pt idx="1363">
                  <c:v>5786.86865234375</c:v>
                </c:pt>
                <c:pt idx="1364">
                  <c:v>5801.4296875</c:v>
                </c:pt>
                <c:pt idx="1365">
                  <c:v>5817.3361816406205</c:v>
                </c:pt>
                <c:pt idx="1366">
                  <c:v>5834.14794921875</c:v>
                </c:pt>
                <c:pt idx="1367">
                  <c:v>5848.48291015625</c:v>
                </c:pt>
                <c:pt idx="1368">
                  <c:v>5862.1892089843795</c:v>
                </c:pt>
                <c:pt idx="1369">
                  <c:v>5877.177734375</c:v>
                </c:pt>
                <c:pt idx="1370">
                  <c:v>5891.6003417968795</c:v>
                </c:pt>
                <c:pt idx="1371">
                  <c:v>5906.4128417968795</c:v>
                </c:pt>
                <c:pt idx="1372">
                  <c:v>5922.0178222656295</c:v>
                </c:pt>
                <c:pt idx="1373">
                  <c:v>5936.6669921875</c:v>
                </c:pt>
                <c:pt idx="1374">
                  <c:v>5951.5925292968795</c:v>
                </c:pt>
                <c:pt idx="1375">
                  <c:v>5966.8879394531295</c:v>
                </c:pt>
                <c:pt idx="1376">
                  <c:v>5981.40380859375</c:v>
                </c:pt>
                <c:pt idx="1377">
                  <c:v>5996.22900390625</c:v>
                </c:pt>
                <c:pt idx="1378">
                  <c:v>6011.3811035156205</c:v>
                </c:pt>
                <c:pt idx="1379">
                  <c:v>6026.6083984375</c:v>
                </c:pt>
                <c:pt idx="1380">
                  <c:v>6041.45849609375</c:v>
                </c:pt>
                <c:pt idx="1381">
                  <c:v>6056.0324707031205</c:v>
                </c:pt>
                <c:pt idx="1382">
                  <c:v>6071.9140625</c:v>
                </c:pt>
                <c:pt idx="1383">
                  <c:v>6087.09130859375</c:v>
                </c:pt>
                <c:pt idx="1384">
                  <c:v>6101.4387207031205</c:v>
                </c:pt>
                <c:pt idx="1385">
                  <c:v>6116.4775390625</c:v>
                </c:pt>
                <c:pt idx="1386">
                  <c:v>6131.591796875</c:v>
                </c:pt>
                <c:pt idx="1387">
                  <c:v>6146.5173339843795</c:v>
                </c:pt>
                <c:pt idx="1388">
                  <c:v>6162.1599121093705</c:v>
                </c:pt>
                <c:pt idx="1389">
                  <c:v>6177.62646484375</c:v>
                </c:pt>
                <c:pt idx="1390">
                  <c:v>6191.986328125</c:v>
                </c:pt>
                <c:pt idx="1391">
                  <c:v>6206.5349121093705</c:v>
                </c:pt>
                <c:pt idx="1392">
                  <c:v>6221.57373046875</c:v>
                </c:pt>
                <c:pt idx="1393">
                  <c:v>6235.9963378906295</c:v>
                </c:pt>
                <c:pt idx="1394">
                  <c:v>6301.3583984375</c:v>
                </c:pt>
                <c:pt idx="1395">
                  <c:v>6350.310546875</c:v>
                </c:pt>
                <c:pt idx="1396">
                  <c:v>6402.9338378906295</c:v>
                </c:pt>
                <c:pt idx="1397">
                  <c:v>6453.6462402343705</c:v>
                </c:pt>
                <c:pt idx="1398">
                  <c:v>6461.8447265625</c:v>
                </c:pt>
                <c:pt idx="1399">
                  <c:v>6477.2229003906295</c:v>
                </c:pt>
                <c:pt idx="1400">
                  <c:v>6492.4631347656295</c:v>
                </c:pt>
                <c:pt idx="1401">
                  <c:v>6507.2507324218795</c:v>
                </c:pt>
                <c:pt idx="1402">
                  <c:v>6521.9753417968795</c:v>
                </c:pt>
                <c:pt idx="1403">
                  <c:v>6537.6428222656295</c:v>
                </c:pt>
                <c:pt idx="1404">
                  <c:v>6553.3732910156205</c:v>
                </c:pt>
                <c:pt idx="1405">
                  <c:v>6568.29931640625</c:v>
                </c:pt>
                <c:pt idx="1406">
                  <c:v>6583.0241699218795</c:v>
                </c:pt>
                <c:pt idx="1407">
                  <c:v>6597.3337402343705</c:v>
                </c:pt>
                <c:pt idx="1408">
                  <c:v>6612.12109375</c:v>
                </c:pt>
                <c:pt idx="1409">
                  <c:v>6627.57470703125</c:v>
                </c:pt>
                <c:pt idx="1410">
                  <c:v>6642.76416015625</c:v>
                </c:pt>
                <c:pt idx="1411">
                  <c:v>6657.8408203125</c:v>
                </c:pt>
                <c:pt idx="1412">
                  <c:v>6672.4020996093705</c:v>
                </c:pt>
                <c:pt idx="1413">
                  <c:v>6687.1520996093705</c:v>
                </c:pt>
                <c:pt idx="1414">
                  <c:v>6702.3923339843795</c:v>
                </c:pt>
                <c:pt idx="1415">
                  <c:v>6717.43115234375</c:v>
                </c:pt>
                <c:pt idx="1416">
                  <c:v>6733.0859375</c:v>
                </c:pt>
                <c:pt idx="1417">
                  <c:v>6748.9423828125</c:v>
                </c:pt>
                <c:pt idx="1418">
                  <c:v>6764.4719238281295</c:v>
                </c:pt>
                <c:pt idx="1419">
                  <c:v>6778.93212890625</c:v>
                </c:pt>
                <c:pt idx="1420">
                  <c:v>6792.92724609375</c:v>
                </c:pt>
                <c:pt idx="1421">
                  <c:v>6808.1799316406205</c:v>
                </c:pt>
                <c:pt idx="1422">
                  <c:v>6823.49560546875</c:v>
                </c:pt>
                <c:pt idx="1423">
                  <c:v>6837.7297363281295</c:v>
                </c:pt>
                <c:pt idx="1424">
                  <c:v>6852.5798339843795</c:v>
                </c:pt>
                <c:pt idx="1425">
                  <c:v>6867.94580078125</c:v>
                </c:pt>
                <c:pt idx="1426">
                  <c:v>6883.2741699218795</c:v>
                </c:pt>
                <c:pt idx="1427">
                  <c:v>6898.2375488281295</c:v>
                </c:pt>
                <c:pt idx="1428">
                  <c:v>6912.8488769531295</c:v>
                </c:pt>
                <c:pt idx="1429">
                  <c:v>6927.9006347656295</c:v>
                </c:pt>
                <c:pt idx="1430">
                  <c:v>6942.8515625</c:v>
                </c:pt>
                <c:pt idx="1431">
                  <c:v>6958.3557128906295</c:v>
                </c:pt>
                <c:pt idx="1432">
                  <c:v>6973.6462402343705</c:v>
                </c:pt>
                <c:pt idx="1433">
                  <c:v>6988.81103515625</c:v>
                </c:pt>
                <c:pt idx="1434">
                  <c:v>7004.4912109375</c:v>
                </c:pt>
                <c:pt idx="1435">
                  <c:v>7019.22802734375</c:v>
                </c:pt>
                <c:pt idx="1436">
                  <c:v>7033.23583984375</c:v>
                </c:pt>
                <c:pt idx="1437">
                  <c:v>7047.98583984375</c:v>
                </c:pt>
                <c:pt idx="1438">
                  <c:v>7063.3896484375</c:v>
                </c:pt>
                <c:pt idx="1439">
                  <c:v>7078.3908691406205</c:v>
                </c:pt>
                <c:pt idx="1440">
                  <c:v>7093.2160644531295</c:v>
                </c:pt>
                <c:pt idx="1441">
                  <c:v>7108.2927246093705</c:v>
                </c:pt>
                <c:pt idx="1442">
                  <c:v>7123.0168457031205</c:v>
                </c:pt>
                <c:pt idx="1443">
                  <c:v>7139.01123046875</c:v>
                </c:pt>
                <c:pt idx="1444">
                  <c:v>7155.0812988281295</c:v>
                </c:pt>
                <c:pt idx="1445">
                  <c:v>7169.328125</c:v>
                </c:pt>
                <c:pt idx="1446">
                  <c:v>7183.939453125</c:v>
                </c:pt>
                <c:pt idx="1447">
                  <c:v>7198.81494140625</c:v>
                </c:pt>
                <c:pt idx="1448">
                  <c:v>7213.2380371093705</c:v>
                </c:pt>
                <c:pt idx="1449">
                  <c:v>7228.3017578125</c:v>
                </c:pt>
                <c:pt idx="1450">
                  <c:v>7243.5041503906295</c:v>
                </c:pt>
                <c:pt idx="1451">
                  <c:v>7258.2414550781205</c:v>
                </c:pt>
                <c:pt idx="1452">
                  <c:v>7273.3935546875</c:v>
                </c:pt>
                <c:pt idx="1453">
                  <c:v>7288.4323730468705</c:v>
                </c:pt>
                <c:pt idx="1454">
                  <c:v>7303.4714355468705</c:v>
                </c:pt>
                <c:pt idx="1455">
                  <c:v>7318.3723144531295</c:v>
                </c:pt>
                <c:pt idx="1456">
                  <c:v>7333.2224121093705</c:v>
                </c:pt>
                <c:pt idx="1457">
                  <c:v>7348.3994140625</c:v>
                </c:pt>
                <c:pt idx="1458">
                  <c:v>7363.7150878906295</c:v>
                </c:pt>
                <c:pt idx="1459">
                  <c:v>7378.7165527343705</c:v>
                </c:pt>
                <c:pt idx="1460">
                  <c:v>7393.1520996093705</c:v>
                </c:pt>
                <c:pt idx="1461">
                  <c:v>7408.7568359375</c:v>
                </c:pt>
                <c:pt idx="1462">
                  <c:v>7424.2609863281295</c:v>
                </c:pt>
                <c:pt idx="1463">
                  <c:v>7439.42578125</c:v>
                </c:pt>
                <c:pt idx="1464">
                  <c:v>7454.439453125</c:v>
                </c:pt>
                <c:pt idx="1465">
                  <c:v>7469.2268066406205</c:v>
                </c:pt>
                <c:pt idx="1466">
                  <c:v>7484.6052246093705</c:v>
                </c:pt>
                <c:pt idx="1467">
                  <c:v>7499.0783691406205</c:v>
                </c:pt>
                <c:pt idx="1468">
                  <c:v>7513.9660644531295</c:v>
                </c:pt>
                <c:pt idx="1469">
                  <c:v>7529.3947753906295</c:v>
                </c:pt>
                <c:pt idx="1470">
                  <c:v>7543.9560546875</c:v>
                </c:pt>
                <c:pt idx="1471">
                  <c:v>7558.7937011718705</c:v>
                </c:pt>
                <c:pt idx="1472">
                  <c:v>7574.0339355468705</c:v>
                </c:pt>
                <c:pt idx="1473">
                  <c:v>7589.7141113281295</c:v>
                </c:pt>
                <c:pt idx="1474">
                  <c:v>7605.13037109375</c:v>
                </c:pt>
                <c:pt idx="1475">
                  <c:v>7619.69140625</c:v>
                </c:pt>
                <c:pt idx="1476">
                  <c:v>7635.3840332031205</c:v>
                </c:pt>
                <c:pt idx="1477">
                  <c:v>7650.1591796875</c:v>
                </c:pt>
                <c:pt idx="1478">
                  <c:v>7663.8273925781205</c:v>
                </c:pt>
                <c:pt idx="1479">
                  <c:v>7679.10498046875</c:v>
                </c:pt>
                <c:pt idx="1480">
                  <c:v>7695.16259765625</c:v>
                </c:pt>
                <c:pt idx="1481">
                  <c:v>7710.541015625</c:v>
                </c:pt>
                <c:pt idx="1482">
                  <c:v>7724.6494140625</c:v>
                </c:pt>
                <c:pt idx="1483">
                  <c:v>7739.2736816406205</c:v>
                </c:pt>
                <c:pt idx="1484">
                  <c:v>7754.17431640625</c:v>
                </c:pt>
                <c:pt idx="1485">
                  <c:v>7769.3388671875</c:v>
                </c:pt>
                <c:pt idx="1486">
                  <c:v>7785.5849609375</c:v>
                </c:pt>
                <c:pt idx="1487">
                  <c:v>7800.4982910156205</c:v>
                </c:pt>
                <c:pt idx="1488">
                  <c:v>7814.7829589843795</c:v>
                </c:pt>
                <c:pt idx="1489">
                  <c:v>7829.8972167968795</c:v>
                </c:pt>
                <c:pt idx="1490">
                  <c:v>7844.4831542968795</c:v>
                </c:pt>
                <c:pt idx="1491">
                  <c:v>7859.0568847656295</c:v>
                </c:pt>
                <c:pt idx="1492">
                  <c:v>7874.5612792968795</c:v>
                </c:pt>
                <c:pt idx="1493">
                  <c:v>7889.8767089843795</c:v>
                </c:pt>
                <c:pt idx="1494">
                  <c:v>7904.4250488281295</c:v>
                </c:pt>
                <c:pt idx="1495">
                  <c:v>7918.9860839843795</c:v>
                </c:pt>
                <c:pt idx="1496">
                  <c:v>7934.11328125</c:v>
                </c:pt>
                <c:pt idx="1497">
                  <c:v>7949.1398925781205</c:v>
                </c:pt>
                <c:pt idx="1498">
                  <c:v>7964.1281738281295</c:v>
                </c:pt>
                <c:pt idx="1499">
                  <c:v>7979.3684082031205</c:v>
                </c:pt>
                <c:pt idx="1500">
                  <c:v>7994.2062988281295</c:v>
                </c:pt>
                <c:pt idx="1501">
                  <c:v>8009.1318359375</c:v>
                </c:pt>
                <c:pt idx="1502">
                  <c:v>8024.3469238281295</c:v>
                </c:pt>
                <c:pt idx="1503">
                  <c:v>8040.4294433593795</c:v>
                </c:pt>
                <c:pt idx="1504">
                  <c:v>8055.8203125</c:v>
                </c:pt>
                <c:pt idx="1505">
                  <c:v>8070.0920410156205</c:v>
                </c:pt>
                <c:pt idx="1506">
                  <c:v>8084.7666015625</c:v>
                </c:pt>
                <c:pt idx="1507">
                  <c:v>8099.6423339843795</c:v>
                </c:pt>
                <c:pt idx="1508">
                  <c:v>8115.0959472656295</c:v>
                </c:pt>
                <c:pt idx="1509">
                  <c:v>8130.2980957031205</c:v>
                </c:pt>
                <c:pt idx="1510">
                  <c:v>8144.9094238281295</c:v>
                </c:pt>
                <c:pt idx="1511">
                  <c:v>8159.671875</c:v>
                </c:pt>
                <c:pt idx="1512">
                  <c:v>8174.5222167968795</c:v>
                </c:pt>
                <c:pt idx="1513">
                  <c:v>8189.5109863281295</c:v>
                </c:pt>
                <c:pt idx="1514">
                  <c:v>8442.5693359375</c:v>
                </c:pt>
                <c:pt idx="1515">
                  <c:v>8638.50341796875</c:v>
                </c:pt>
                <c:pt idx="1516">
                  <c:v>8646.7021484375</c:v>
                </c:pt>
                <c:pt idx="1517">
                  <c:v>8660.67236328125</c:v>
                </c:pt>
                <c:pt idx="1518">
                  <c:v>8675.1328125</c:v>
                </c:pt>
                <c:pt idx="1519">
                  <c:v>8690.00830078125</c:v>
                </c:pt>
                <c:pt idx="1520">
                  <c:v>8702.947265625</c:v>
                </c:pt>
                <c:pt idx="1521">
                  <c:v>8716.666015625</c:v>
                </c:pt>
                <c:pt idx="1522">
                  <c:v>8731.251953125</c:v>
                </c:pt>
                <c:pt idx="1523">
                  <c:v>8746.00146484375</c:v>
                </c:pt>
                <c:pt idx="1524">
                  <c:v>8761.32958984375</c:v>
                </c:pt>
                <c:pt idx="1525">
                  <c:v>8776.0791015625</c:v>
                </c:pt>
                <c:pt idx="1526">
                  <c:v>8791.06787109375</c:v>
                </c:pt>
                <c:pt idx="1527">
                  <c:v>8806.08203125</c:v>
                </c:pt>
                <c:pt idx="1528">
                  <c:v>8820.806640625</c:v>
                </c:pt>
                <c:pt idx="1529">
                  <c:v>8835.8076171875</c:v>
                </c:pt>
                <c:pt idx="1530">
                  <c:v>8851.6513671875</c:v>
                </c:pt>
                <c:pt idx="1531">
                  <c:v>8867.2939453125</c:v>
                </c:pt>
                <c:pt idx="1532">
                  <c:v>8881.27685546875</c:v>
                </c:pt>
                <c:pt idx="1533">
                  <c:v>8895.71240234375</c:v>
                </c:pt>
                <c:pt idx="1534">
                  <c:v>8910.876953125</c:v>
                </c:pt>
                <c:pt idx="1535">
                  <c:v>8925.71435546875</c:v>
                </c:pt>
                <c:pt idx="1536">
                  <c:v>8941.080078125</c:v>
                </c:pt>
                <c:pt idx="1537">
                  <c:v>8956.609375</c:v>
                </c:pt>
                <c:pt idx="1538">
                  <c:v>8971.8115234375</c:v>
                </c:pt>
                <c:pt idx="1539">
                  <c:v>8986.6494140625</c:v>
                </c:pt>
                <c:pt idx="1540">
                  <c:v>9001.63818359375</c:v>
                </c:pt>
                <c:pt idx="1541">
                  <c:v>9017.02880859375</c:v>
                </c:pt>
                <c:pt idx="1542">
                  <c:v>9032.06787109375</c:v>
                </c:pt>
                <c:pt idx="1543">
                  <c:v>9046.80517578125</c:v>
                </c:pt>
                <c:pt idx="1544">
                  <c:v>9061.63037109375</c:v>
                </c:pt>
                <c:pt idx="1545">
                  <c:v>9076.66943359375</c:v>
                </c:pt>
                <c:pt idx="1546">
                  <c:v>9091.39404296875</c:v>
                </c:pt>
                <c:pt idx="1547">
                  <c:v>9106.04296875</c:v>
                </c:pt>
                <c:pt idx="1548">
                  <c:v>9121.4716796875</c:v>
                </c:pt>
                <c:pt idx="1549">
                  <c:v>9136.46044921875</c:v>
                </c:pt>
                <c:pt idx="1550">
                  <c:v>9151.3232421875</c:v>
                </c:pt>
                <c:pt idx="1551">
                  <c:v>9166.48828125</c:v>
                </c:pt>
                <c:pt idx="1552">
                  <c:v>9181.1123046875</c:v>
                </c:pt>
                <c:pt idx="1553">
                  <c:v>9196.11328125</c:v>
                </c:pt>
                <c:pt idx="1554">
                  <c:v>9211.7177734375</c:v>
                </c:pt>
                <c:pt idx="1555">
                  <c:v>9227.435546875</c:v>
                </c:pt>
                <c:pt idx="1556">
                  <c:v>9243.38037109375</c:v>
                </c:pt>
                <c:pt idx="1557">
                  <c:v>9259.173828125</c:v>
                </c:pt>
                <c:pt idx="1558">
                  <c:v>9272.7412109375</c:v>
                </c:pt>
                <c:pt idx="1559">
                  <c:v>9286.3720703125</c:v>
                </c:pt>
                <c:pt idx="1560">
                  <c:v>9301.64990234375</c:v>
                </c:pt>
                <c:pt idx="1561">
                  <c:v>9316.75146484375</c:v>
                </c:pt>
                <c:pt idx="1562">
                  <c:v>9331.513671875</c:v>
                </c:pt>
                <c:pt idx="1563">
                  <c:v>9347.0556640625</c:v>
                </c:pt>
                <c:pt idx="1564">
                  <c:v>9362.27099609375</c:v>
                </c:pt>
                <c:pt idx="1565">
                  <c:v>9376.228515625</c:v>
                </c:pt>
                <c:pt idx="1566">
                  <c:v>9391.38037109375</c:v>
                </c:pt>
                <c:pt idx="1567">
                  <c:v>9407.23681640625</c:v>
                </c:pt>
                <c:pt idx="1568">
                  <c:v>9422.439453125</c:v>
                </c:pt>
                <c:pt idx="1569">
                  <c:v>9437.77978515625</c:v>
                </c:pt>
                <c:pt idx="1570">
                  <c:v>9452.9443359375</c:v>
                </c:pt>
                <c:pt idx="1571">
                  <c:v>9467.4677734375</c:v>
                </c:pt>
                <c:pt idx="1572">
                  <c:v>9482.205078125</c:v>
                </c:pt>
                <c:pt idx="1573">
                  <c:v>9496.9423828125</c:v>
                </c:pt>
                <c:pt idx="1574">
                  <c:v>9511.77978515625</c:v>
                </c:pt>
                <c:pt idx="1575">
                  <c:v>9527.20849609375</c:v>
                </c:pt>
                <c:pt idx="1576">
                  <c:v>9542.6123046875</c:v>
                </c:pt>
                <c:pt idx="1577">
                  <c:v>9557.462890625</c:v>
                </c:pt>
                <c:pt idx="1578">
                  <c:v>9572.02392578125</c:v>
                </c:pt>
                <c:pt idx="1579">
                  <c:v>9586.83642578125</c:v>
                </c:pt>
                <c:pt idx="1580">
                  <c:v>9601.8125</c:v>
                </c:pt>
                <c:pt idx="1581">
                  <c:v>9617.0146484375</c:v>
                </c:pt>
                <c:pt idx="1582">
                  <c:v>9632.07861328125</c:v>
                </c:pt>
                <c:pt idx="1583">
                  <c:v>9647.14306640625</c:v>
                </c:pt>
                <c:pt idx="1584">
                  <c:v>9662.03125</c:v>
                </c:pt>
                <c:pt idx="1585">
                  <c:v>9677.2080078125</c:v>
                </c:pt>
                <c:pt idx="1586">
                  <c:v>9693.328125</c:v>
                </c:pt>
                <c:pt idx="1587">
                  <c:v>9707.8642578125</c:v>
                </c:pt>
                <c:pt idx="1588">
                  <c:v>9722.400390625</c:v>
                </c:pt>
                <c:pt idx="1589">
                  <c:v>9737.640625</c:v>
                </c:pt>
                <c:pt idx="1590">
                  <c:v>9752.138671875</c:v>
                </c:pt>
                <c:pt idx="1591">
                  <c:v>9767.21533203125</c:v>
                </c:pt>
                <c:pt idx="1592">
                  <c:v>9782.46826171875</c:v>
                </c:pt>
                <c:pt idx="1593">
                  <c:v>9797.79638671875</c:v>
                </c:pt>
                <c:pt idx="1594">
                  <c:v>9812.6591796875</c:v>
                </c:pt>
                <c:pt idx="1595">
                  <c:v>9827.30859375</c:v>
                </c:pt>
                <c:pt idx="1596">
                  <c:v>9842.7626953125</c:v>
                </c:pt>
                <c:pt idx="1597">
                  <c:v>9857.90185546875</c:v>
                </c:pt>
                <c:pt idx="1598">
                  <c:v>9872.36181640625</c:v>
                </c:pt>
                <c:pt idx="1599">
                  <c:v>9887.89111328125</c:v>
                </c:pt>
                <c:pt idx="1600">
                  <c:v>9902.9677734375</c:v>
                </c:pt>
                <c:pt idx="1601">
                  <c:v>9919.3017578125</c:v>
                </c:pt>
                <c:pt idx="1602">
                  <c:v>9936.64208984375</c:v>
                </c:pt>
                <c:pt idx="1603">
                  <c:v>9949.8076171875</c:v>
                </c:pt>
                <c:pt idx="1604">
                  <c:v>9962.5830078125</c:v>
                </c:pt>
                <c:pt idx="1605">
                  <c:v>9977.521484375</c:v>
                </c:pt>
                <c:pt idx="1606">
                  <c:v>9992.62353515625</c:v>
                </c:pt>
                <c:pt idx="1607">
                  <c:v>10007.448730468799</c:v>
                </c:pt>
                <c:pt idx="1608">
                  <c:v>10022.361816406201</c:v>
                </c:pt>
                <c:pt idx="1609">
                  <c:v>10037.7275390625</c:v>
                </c:pt>
                <c:pt idx="1610">
                  <c:v>10052.98046875</c:v>
                </c:pt>
                <c:pt idx="1611">
                  <c:v>10067.880859375</c:v>
                </c:pt>
                <c:pt idx="1612">
                  <c:v>10082.756347656201</c:v>
                </c:pt>
                <c:pt idx="1613">
                  <c:v>10097.782714843799</c:v>
                </c:pt>
                <c:pt idx="1614">
                  <c:v>10112.859375</c:v>
                </c:pt>
                <c:pt idx="1615">
                  <c:v>10128.363769531201</c:v>
                </c:pt>
                <c:pt idx="1616">
                  <c:v>10143.339355468799</c:v>
                </c:pt>
                <c:pt idx="1617">
                  <c:v>10157.862792968799</c:v>
                </c:pt>
                <c:pt idx="1618">
                  <c:v>10172.7255859375</c:v>
                </c:pt>
                <c:pt idx="1619">
                  <c:v>10187.978027343799</c:v>
                </c:pt>
                <c:pt idx="1620">
                  <c:v>10203.104980468799</c:v>
                </c:pt>
                <c:pt idx="1621">
                  <c:v>10217.7666015625</c:v>
                </c:pt>
                <c:pt idx="1622">
                  <c:v>10232.956542968799</c:v>
                </c:pt>
                <c:pt idx="1623">
                  <c:v>10248.687011718701</c:v>
                </c:pt>
                <c:pt idx="1624">
                  <c:v>10263.826660156201</c:v>
                </c:pt>
                <c:pt idx="1625">
                  <c:v>10278.174316406201</c:v>
                </c:pt>
                <c:pt idx="1626">
                  <c:v>10293.439941406201</c:v>
                </c:pt>
                <c:pt idx="1627">
                  <c:v>10308.6171875</c:v>
                </c:pt>
                <c:pt idx="1628">
                  <c:v>10323.83203125</c:v>
                </c:pt>
                <c:pt idx="1629">
                  <c:v>10339.6630859375</c:v>
                </c:pt>
                <c:pt idx="1630">
                  <c:v>10354.350097656201</c:v>
                </c:pt>
                <c:pt idx="1631">
                  <c:v>10368.861328125</c:v>
                </c:pt>
                <c:pt idx="1632">
                  <c:v>10383.510253906201</c:v>
                </c:pt>
                <c:pt idx="1633">
                  <c:v>10398.498535156201</c:v>
                </c:pt>
                <c:pt idx="1634">
                  <c:v>10413.826660156201</c:v>
                </c:pt>
                <c:pt idx="1635">
                  <c:v>10428.77734375</c:v>
                </c:pt>
                <c:pt idx="1636">
                  <c:v>10443.58984375</c:v>
                </c:pt>
                <c:pt idx="1637">
                  <c:v>10458.478027343799</c:v>
                </c:pt>
                <c:pt idx="1638">
                  <c:v>10473.592285156201</c:v>
                </c:pt>
                <c:pt idx="1639">
                  <c:v>10488.329589843799</c:v>
                </c:pt>
                <c:pt idx="1640">
                  <c:v>10503.7080078125</c:v>
                </c:pt>
                <c:pt idx="1641">
                  <c:v>10518.8603515625</c:v>
                </c:pt>
                <c:pt idx="1642">
                  <c:v>10533.283203125</c:v>
                </c:pt>
                <c:pt idx="1643">
                  <c:v>10548.522949218701</c:v>
                </c:pt>
                <c:pt idx="1644">
                  <c:v>10563.537109375</c:v>
                </c:pt>
                <c:pt idx="1645">
                  <c:v>10579.016113281299</c:v>
                </c:pt>
                <c:pt idx="1646">
                  <c:v>10595.0859375</c:v>
                </c:pt>
                <c:pt idx="1647">
                  <c:v>10609.520996093799</c:v>
                </c:pt>
                <c:pt idx="1648">
                  <c:v>10623.6669921875</c:v>
                </c:pt>
                <c:pt idx="1649">
                  <c:v>10639.083496093799</c:v>
                </c:pt>
                <c:pt idx="1650">
                  <c:v>10654.2734375</c:v>
                </c:pt>
                <c:pt idx="1651">
                  <c:v>10669.689453125</c:v>
                </c:pt>
                <c:pt idx="1652">
                  <c:v>10685.382324218701</c:v>
                </c:pt>
                <c:pt idx="1653">
                  <c:v>10699.33984375</c:v>
                </c:pt>
                <c:pt idx="1654">
                  <c:v>10713.284667968799</c:v>
                </c:pt>
                <c:pt idx="1655">
                  <c:v>10728.826660156201</c:v>
                </c:pt>
                <c:pt idx="1656">
                  <c:v>10743.890625</c:v>
                </c:pt>
                <c:pt idx="1657">
                  <c:v>10758.564941406201</c:v>
                </c:pt>
                <c:pt idx="1658">
                  <c:v>10773.817871093799</c:v>
                </c:pt>
                <c:pt idx="1659">
                  <c:v>10789.296875</c:v>
                </c:pt>
                <c:pt idx="1660">
                  <c:v>10804.335449218701</c:v>
                </c:pt>
                <c:pt idx="1661">
                  <c:v>10819.160644531201</c:v>
                </c:pt>
                <c:pt idx="1662">
                  <c:v>10834.400878906201</c:v>
                </c:pt>
                <c:pt idx="1663">
                  <c:v>10849.087890625</c:v>
                </c:pt>
                <c:pt idx="1664">
                  <c:v>10864.202636718701</c:v>
                </c:pt>
                <c:pt idx="1665">
                  <c:v>10880.2724609375</c:v>
                </c:pt>
                <c:pt idx="1666">
                  <c:v>10895.072265625</c:v>
                </c:pt>
                <c:pt idx="1667">
                  <c:v>10909.708984375</c:v>
                </c:pt>
                <c:pt idx="1668">
                  <c:v>10924.748046875</c:v>
                </c:pt>
                <c:pt idx="1669">
                  <c:v>10939.359375</c:v>
                </c:pt>
                <c:pt idx="1670">
                  <c:v>10953.982910156201</c:v>
                </c:pt>
                <c:pt idx="1671">
                  <c:v>10969.2353515625</c:v>
                </c:pt>
                <c:pt idx="1672">
                  <c:v>10984.5009765625</c:v>
                </c:pt>
                <c:pt idx="1673">
                  <c:v>10999.2509765625</c:v>
                </c:pt>
                <c:pt idx="1674">
                  <c:v>11014.4658203125</c:v>
                </c:pt>
                <c:pt idx="1675">
                  <c:v>11029.3662109375</c:v>
                </c:pt>
                <c:pt idx="1676">
                  <c:v>11044.015625</c:v>
                </c:pt>
                <c:pt idx="1677">
                  <c:v>11058.9541015625</c:v>
                </c:pt>
                <c:pt idx="1678">
                  <c:v>11074.281738281299</c:v>
                </c:pt>
                <c:pt idx="1679">
                  <c:v>11089.383300781299</c:v>
                </c:pt>
                <c:pt idx="1680">
                  <c:v>11104.498046875</c:v>
                </c:pt>
                <c:pt idx="1681">
                  <c:v>11119.537109375</c:v>
                </c:pt>
                <c:pt idx="1682">
                  <c:v>11134.085449218701</c:v>
                </c:pt>
                <c:pt idx="1683">
                  <c:v>11150.143066406201</c:v>
                </c:pt>
                <c:pt idx="1684">
                  <c:v>11165.4716796875</c:v>
                </c:pt>
                <c:pt idx="1685">
                  <c:v>11179.353515625</c:v>
                </c:pt>
                <c:pt idx="1686">
                  <c:v>11194.517578125</c:v>
                </c:pt>
                <c:pt idx="1687">
                  <c:v>11209.820800781299</c:v>
                </c:pt>
                <c:pt idx="1688">
                  <c:v>11224.570800781299</c:v>
                </c:pt>
                <c:pt idx="1689">
                  <c:v>11240.0498046875</c:v>
                </c:pt>
                <c:pt idx="1690">
                  <c:v>11255.0888671875</c:v>
                </c:pt>
                <c:pt idx="1691">
                  <c:v>11269.863769531201</c:v>
                </c:pt>
                <c:pt idx="1692">
                  <c:v>11284.90234375</c:v>
                </c:pt>
                <c:pt idx="1693">
                  <c:v>11299.765136718701</c:v>
                </c:pt>
                <c:pt idx="1694">
                  <c:v>11314.640625</c:v>
                </c:pt>
                <c:pt idx="1695">
                  <c:v>11329.994140625</c:v>
                </c:pt>
                <c:pt idx="1696">
                  <c:v>11346.755859375</c:v>
                </c:pt>
                <c:pt idx="1697">
                  <c:v>11361.618652343799</c:v>
                </c:pt>
                <c:pt idx="1698">
                  <c:v>11375.3876953125</c:v>
                </c:pt>
                <c:pt idx="1699">
                  <c:v>11390.464355468799</c:v>
                </c:pt>
                <c:pt idx="1700">
                  <c:v>11405.000488281299</c:v>
                </c:pt>
                <c:pt idx="1701">
                  <c:v>11419.7626953125</c:v>
                </c:pt>
                <c:pt idx="1702">
                  <c:v>11435.166015625</c:v>
                </c:pt>
                <c:pt idx="1703">
                  <c:v>11450.00390625</c:v>
                </c:pt>
                <c:pt idx="1704">
                  <c:v>11464.778808593799</c:v>
                </c:pt>
                <c:pt idx="1705">
                  <c:v>11479.830566406201</c:v>
                </c:pt>
                <c:pt idx="1706">
                  <c:v>11494.970214843799</c:v>
                </c:pt>
                <c:pt idx="1707">
                  <c:v>11510.4111328125</c:v>
                </c:pt>
                <c:pt idx="1708">
                  <c:v>11526.883300781299</c:v>
                </c:pt>
                <c:pt idx="1709">
                  <c:v>11542.865234375</c:v>
                </c:pt>
                <c:pt idx="1710">
                  <c:v>11556.4833984375</c:v>
                </c:pt>
                <c:pt idx="1711">
                  <c:v>11570.855957031201</c:v>
                </c:pt>
                <c:pt idx="1712">
                  <c:v>11586.284667968799</c:v>
                </c:pt>
                <c:pt idx="1713">
                  <c:v>11600.7578125</c:v>
                </c:pt>
                <c:pt idx="1714">
                  <c:v>11615.218261718799</c:v>
                </c:pt>
                <c:pt idx="1715">
                  <c:v>11630.056152343701</c:v>
                </c:pt>
                <c:pt idx="1716">
                  <c:v>11644.90625</c:v>
                </c:pt>
                <c:pt idx="1717">
                  <c:v>11659.8818359375</c:v>
                </c:pt>
                <c:pt idx="1718">
                  <c:v>11675.071777343701</c:v>
                </c:pt>
                <c:pt idx="1719">
                  <c:v>11690.626464843799</c:v>
                </c:pt>
                <c:pt idx="1720">
                  <c:v>11705.703613281201</c:v>
                </c:pt>
                <c:pt idx="1721">
                  <c:v>11720.365722656299</c:v>
                </c:pt>
                <c:pt idx="1722">
                  <c:v>11735.555175781299</c:v>
                </c:pt>
                <c:pt idx="1723">
                  <c:v>11750.6689453125</c:v>
                </c:pt>
                <c:pt idx="1724">
                  <c:v>11766.4248046875</c:v>
                </c:pt>
                <c:pt idx="1725">
                  <c:v>11781.526855468701</c:v>
                </c:pt>
                <c:pt idx="1726">
                  <c:v>11795.949707031201</c:v>
                </c:pt>
                <c:pt idx="1727">
                  <c:v>11810.9384765625</c:v>
                </c:pt>
                <c:pt idx="1728">
                  <c:v>11825.73828125</c:v>
                </c:pt>
                <c:pt idx="1729">
                  <c:v>11840.7646484375</c:v>
                </c:pt>
                <c:pt idx="1730">
                  <c:v>11855.652832031201</c:v>
                </c:pt>
                <c:pt idx="1731">
                  <c:v>11870.339355468701</c:v>
                </c:pt>
                <c:pt idx="1732">
                  <c:v>11885.2900390625</c:v>
                </c:pt>
                <c:pt idx="1733">
                  <c:v>11900.479980468701</c:v>
                </c:pt>
                <c:pt idx="1734">
                  <c:v>11915.531738281201</c:v>
                </c:pt>
                <c:pt idx="1735">
                  <c:v>11930.872558593799</c:v>
                </c:pt>
                <c:pt idx="1736">
                  <c:v>11945.886230468701</c:v>
                </c:pt>
                <c:pt idx="1737">
                  <c:v>11960.724609375</c:v>
                </c:pt>
                <c:pt idx="1738">
                  <c:v>11975.914550781299</c:v>
                </c:pt>
                <c:pt idx="1739">
                  <c:v>11991.544433593799</c:v>
                </c:pt>
                <c:pt idx="1740">
                  <c:v>12006.294433593799</c:v>
                </c:pt>
                <c:pt idx="1741">
                  <c:v>12020.716796875</c:v>
                </c:pt>
                <c:pt idx="1742">
                  <c:v>12035.9697265625</c:v>
                </c:pt>
                <c:pt idx="1743">
                  <c:v>12050.832519531299</c:v>
                </c:pt>
                <c:pt idx="1744">
                  <c:v>12067.027832031201</c:v>
                </c:pt>
                <c:pt idx="1745">
                  <c:v>12082.582519531299</c:v>
                </c:pt>
                <c:pt idx="1746">
                  <c:v>12096.3515625</c:v>
                </c:pt>
                <c:pt idx="1747">
                  <c:v>12110.76171875</c:v>
                </c:pt>
                <c:pt idx="1748">
                  <c:v>12126.026855468701</c:v>
                </c:pt>
                <c:pt idx="1749">
                  <c:v>12140.990722656299</c:v>
                </c:pt>
                <c:pt idx="1750">
                  <c:v>12156.155761718799</c:v>
                </c:pt>
                <c:pt idx="1751">
                  <c:v>12172.351074218701</c:v>
                </c:pt>
                <c:pt idx="1752">
                  <c:v>12187.3271484375</c:v>
                </c:pt>
                <c:pt idx="1753">
                  <c:v>12201.725097656299</c:v>
                </c:pt>
                <c:pt idx="1754">
                  <c:v>12216.8017578125</c:v>
                </c:pt>
                <c:pt idx="1755">
                  <c:v>12231.4755859375</c:v>
                </c:pt>
                <c:pt idx="1756">
                  <c:v>12246.212402343701</c:v>
                </c:pt>
                <c:pt idx="1757">
                  <c:v>12261.201660156201</c:v>
                </c:pt>
                <c:pt idx="1758">
                  <c:v>12276.5048828125</c:v>
                </c:pt>
                <c:pt idx="1759">
                  <c:v>12291.908691406201</c:v>
                </c:pt>
                <c:pt idx="1760">
                  <c:v>12306.507324218701</c:v>
                </c:pt>
                <c:pt idx="1761">
                  <c:v>12321.395019531299</c:v>
                </c:pt>
                <c:pt idx="1762">
                  <c:v>12336.748046875</c:v>
                </c:pt>
                <c:pt idx="1763">
                  <c:v>12351.598144531299</c:v>
                </c:pt>
                <c:pt idx="1764">
                  <c:v>12367.152832031201</c:v>
                </c:pt>
                <c:pt idx="1765">
                  <c:v>12382.1787109375</c:v>
                </c:pt>
                <c:pt idx="1766">
                  <c:v>12396.2119140625</c:v>
                </c:pt>
                <c:pt idx="1767">
                  <c:v>12411.1005859375</c:v>
                </c:pt>
                <c:pt idx="1768">
                  <c:v>12426.642578125</c:v>
                </c:pt>
                <c:pt idx="1769">
                  <c:v>12441.794921875</c:v>
                </c:pt>
                <c:pt idx="1770">
                  <c:v>12457.1728515625</c:v>
                </c:pt>
                <c:pt idx="1771">
                  <c:v>12472.399902343701</c:v>
                </c:pt>
                <c:pt idx="1772">
                  <c:v>12486.734863281201</c:v>
                </c:pt>
                <c:pt idx="1773">
                  <c:v>12501.7490234375</c:v>
                </c:pt>
                <c:pt idx="1774">
                  <c:v>12517.416503906201</c:v>
                </c:pt>
                <c:pt idx="1775">
                  <c:v>12531.9521484375</c:v>
                </c:pt>
                <c:pt idx="1776">
                  <c:v>12546.262207031201</c:v>
                </c:pt>
                <c:pt idx="1777">
                  <c:v>12561.6533203125</c:v>
                </c:pt>
                <c:pt idx="1778">
                  <c:v>12576.96875</c:v>
                </c:pt>
                <c:pt idx="1779">
                  <c:v>12591.869140625</c:v>
                </c:pt>
                <c:pt idx="1780">
                  <c:v>12606.93359375</c:v>
                </c:pt>
                <c:pt idx="1781">
                  <c:v>12622.2998046875</c:v>
                </c:pt>
                <c:pt idx="1782">
                  <c:v>12637.640136718799</c:v>
                </c:pt>
                <c:pt idx="1783">
                  <c:v>12653.3203125</c:v>
                </c:pt>
                <c:pt idx="1784">
                  <c:v>12669.779785156201</c:v>
                </c:pt>
                <c:pt idx="1785">
                  <c:v>12683.900878906201</c:v>
                </c:pt>
                <c:pt idx="1786">
                  <c:v>12698.0849609375</c:v>
                </c:pt>
                <c:pt idx="1787">
                  <c:v>12713.651855468701</c:v>
                </c:pt>
                <c:pt idx="1788">
                  <c:v>12727.5341796875</c:v>
                </c:pt>
                <c:pt idx="1789">
                  <c:v>12742.095214843799</c:v>
                </c:pt>
                <c:pt idx="1790">
                  <c:v>12757.397949218701</c:v>
                </c:pt>
                <c:pt idx="1791">
                  <c:v>12772.16015625</c:v>
                </c:pt>
                <c:pt idx="1792">
                  <c:v>12787.9912109375</c:v>
                </c:pt>
                <c:pt idx="1793">
                  <c:v>12803.897949218701</c:v>
                </c:pt>
                <c:pt idx="1794">
                  <c:v>12818.019042968799</c:v>
                </c:pt>
                <c:pt idx="1795">
                  <c:v>12832.391113281201</c:v>
                </c:pt>
                <c:pt idx="1796">
                  <c:v>12847.266113281201</c:v>
                </c:pt>
                <c:pt idx="1797">
                  <c:v>12862.556640625</c:v>
                </c:pt>
                <c:pt idx="1798">
                  <c:v>12877.696777343701</c:v>
                </c:pt>
                <c:pt idx="1799">
                  <c:v>12892.145019531299</c:v>
                </c:pt>
                <c:pt idx="1800">
                  <c:v>12907.208984375</c:v>
                </c:pt>
                <c:pt idx="1801">
                  <c:v>12922.272949218701</c:v>
                </c:pt>
                <c:pt idx="1802">
                  <c:v>12937.1611328125</c:v>
                </c:pt>
                <c:pt idx="1803">
                  <c:v>12952.263183593799</c:v>
                </c:pt>
                <c:pt idx="1804">
                  <c:v>12967.578125</c:v>
                </c:pt>
                <c:pt idx="1805">
                  <c:v>12983.069824218701</c:v>
                </c:pt>
                <c:pt idx="1806">
                  <c:v>12998.234863281201</c:v>
                </c:pt>
                <c:pt idx="1807">
                  <c:v>13013.1474609375</c:v>
                </c:pt>
                <c:pt idx="1808">
                  <c:v>13027.759277343701</c:v>
                </c:pt>
                <c:pt idx="1809">
                  <c:v>13042.3330078125</c:v>
                </c:pt>
                <c:pt idx="1810">
                  <c:v>13057.9501953125</c:v>
                </c:pt>
                <c:pt idx="1811">
                  <c:v>13073.152832031201</c:v>
                </c:pt>
                <c:pt idx="1812">
                  <c:v>13087.462402343701</c:v>
                </c:pt>
                <c:pt idx="1813">
                  <c:v>13102.337402343701</c:v>
                </c:pt>
                <c:pt idx="1814">
                  <c:v>13117.502441406201</c:v>
                </c:pt>
                <c:pt idx="1815">
                  <c:v>13132.6806640625</c:v>
                </c:pt>
                <c:pt idx="1816">
                  <c:v>13147.76953125</c:v>
                </c:pt>
                <c:pt idx="1817">
                  <c:v>13162.808105468701</c:v>
                </c:pt>
                <c:pt idx="1818">
                  <c:v>13177.6328125</c:v>
                </c:pt>
                <c:pt idx="1819">
                  <c:v>13192.897949218701</c:v>
                </c:pt>
                <c:pt idx="1820">
                  <c:v>13208.390136718799</c:v>
                </c:pt>
                <c:pt idx="1821">
                  <c:v>13223.21484375</c:v>
                </c:pt>
                <c:pt idx="1822">
                  <c:v>13237.788574218701</c:v>
                </c:pt>
                <c:pt idx="1823">
                  <c:v>13253.0166015625</c:v>
                </c:pt>
                <c:pt idx="1824">
                  <c:v>13268.3193359375</c:v>
                </c:pt>
                <c:pt idx="1825">
                  <c:v>13282.854980468701</c:v>
                </c:pt>
                <c:pt idx="1826">
                  <c:v>13298.1455078125</c:v>
                </c:pt>
                <c:pt idx="1827">
                  <c:v>13313.134765625</c:v>
                </c:pt>
                <c:pt idx="1828">
                  <c:v>13328.098144531299</c:v>
                </c:pt>
                <c:pt idx="1829">
                  <c:v>13344.394042968799</c:v>
                </c:pt>
                <c:pt idx="1830">
                  <c:v>13358.8798828125</c:v>
                </c:pt>
                <c:pt idx="1831">
                  <c:v>13373.3154296875</c:v>
                </c:pt>
                <c:pt idx="1832">
                  <c:v>13388.970703125</c:v>
                </c:pt>
                <c:pt idx="1833">
                  <c:v>13403.7705078125</c:v>
                </c:pt>
                <c:pt idx="1834">
                  <c:v>13419.840332031201</c:v>
                </c:pt>
                <c:pt idx="1835">
                  <c:v>13434.665527343701</c:v>
                </c:pt>
                <c:pt idx="1836">
                  <c:v>13448.2333984375</c:v>
                </c:pt>
                <c:pt idx="1837">
                  <c:v>13463.134277343701</c:v>
                </c:pt>
                <c:pt idx="1838">
                  <c:v>13478.2236328125</c:v>
                </c:pt>
                <c:pt idx="1839">
                  <c:v>13494.130371093799</c:v>
                </c:pt>
                <c:pt idx="1840">
                  <c:v>13509.3076171875</c:v>
                </c:pt>
                <c:pt idx="1841">
                  <c:v>13523.616699218701</c:v>
                </c:pt>
                <c:pt idx="1842">
                  <c:v>13538.215332031201</c:v>
                </c:pt>
                <c:pt idx="1843">
                  <c:v>13552.927246093799</c:v>
                </c:pt>
                <c:pt idx="1844">
                  <c:v>13568.317871093799</c:v>
                </c:pt>
                <c:pt idx="1845">
                  <c:v>13583.9228515625</c:v>
                </c:pt>
                <c:pt idx="1846">
                  <c:v>13598.559082031201</c:v>
                </c:pt>
                <c:pt idx="1847">
                  <c:v>13613.53515625</c:v>
                </c:pt>
                <c:pt idx="1848">
                  <c:v>13628.8134765625</c:v>
                </c:pt>
                <c:pt idx="1849">
                  <c:v>13643.4248046875</c:v>
                </c:pt>
                <c:pt idx="1850">
                  <c:v>13658.702636718799</c:v>
                </c:pt>
                <c:pt idx="1851">
                  <c:v>13674.672363281201</c:v>
                </c:pt>
                <c:pt idx="1852">
                  <c:v>13689.24609375</c:v>
                </c:pt>
                <c:pt idx="1853">
                  <c:v>13703.781738281201</c:v>
                </c:pt>
                <c:pt idx="1854">
                  <c:v>13718.6572265625</c:v>
                </c:pt>
                <c:pt idx="1855">
                  <c:v>13733.885253906201</c:v>
                </c:pt>
                <c:pt idx="1856">
                  <c:v>13749.251464843799</c:v>
                </c:pt>
                <c:pt idx="1857">
                  <c:v>13763.5732421875</c:v>
                </c:pt>
                <c:pt idx="1858">
                  <c:v>13778.322753906201</c:v>
                </c:pt>
                <c:pt idx="1859">
                  <c:v>13793.688964843799</c:v>
                </c:pt>
                <c:pt idx="1860">
                  <c:v>13808.840332031201</c:v>
                </c:pt>
                <c:pt idx="1861">
                  <c:v>13823.6025390625</c:v>
                </c:pt>
                <c:pt idx="1862">
                  <c:v>13838.818359375</c:v>
                </c:pt>
                <c:pt idx="1863">
                  <c:v>13853.7939453125</c:v>
                </c:pt>
                <c:pt idx="1864">
                  <c:v>13868.757324218701</c:v>
                </c:pt>
                <c:pt idx="1865">
                  <c:v>13883.947265625</c:v>
                </c:pt>
                <c:pt idx="1866">
                  <c:v>13899.099609375</c:v>
                </c:pt>
                <c:pt idx="1867">
                  <c:v>13913.899902343701</c:v>
                </c:pt>
                <c:pt idx="1868">
                  <c:v>13928.837402343701</c:v>
                </c:pt>
                <c:pt idx="1869">
                  <c:v>13943.9521484375</c:v>
                </c:pt>
                <c:pt idx="1870">
                  <c:v>13959.1552734375</c:v>
                </c:pt>
                <c:pt idx="1871">
                  <c:v>13974.457519531299</c:v>
                </c:pt>
                <c:pt idx="1872">
                  <c:v>13989.559082031201</c:v>
                </c:pt>
                <c:pt idx="1873">
                  <c:v>14004.598144531299</c:v>
                </c:pt>
                <c:pt idx="1874">
                  <c:v>14019.372558593799</c:v>
                </c:pt>
                <c:pt idx="1875">
                  <c:v>14034.373535156201</c:v>
                </c:pt>
                <c:pt idx="1876">
                  <c:v>14050.041503906201</c:v>
                </c:pt>
                <c:pt idx="1877">
                  <c:v>14065.131347656299</c:v>
                </c:pt>
                <c:pt idx="1878">
                  <c:v>14079.554199218701</c:v>
                </c:pt>
                <c:pt idx="1879">
                  <c:v>14094.982910156201</c:v>
                </c:pt>
                <c:pt idx="1880">
                  <c:v>14110.084472656299</c:v>
                </c:pt>
                <c:pt idx="1881">
                  <c:v>14124.4189453125</c:v>
                </c:pt>
                <c:pt idx="1882">
                  <c:v>14139.168457031201</c:v>
                </c:pt>
                <c:pt idx="1883">
                  <c:v>14155</c:v>
                </c:pt>
                <c:pt idx="1884">
                  <c:v>14170.303222656299</c:v>
                </c:pt>
                <c:pt idx="1885">
                  <c:v>14184.6123046875</c:v>
                </c:pt>
                <c:pt idx="1886">
                  <c:v>14199.676269531299</c:v>
                </c:pt>
                <c:pt idx="1887">
                  <c:v>14214.5771484375</c:v>
                </c:pt>
                <c:pt idx="1888">
                  <c:v>14229.653808593799</c:v>
                </c:pt>
                <c:pt idx="1889">
                  <c:v>14245.371582031201</c:v>
                </c:pt>
                <c:pt idx="1890">
                  <c:v>14260.0087890625</c:v>
                </c:pt>
                <c:pt idx="1891">
                  <c:v>14274.368652343701</c:v>
                </c:pt>
                <c:pt idx="1892">
                  <c:v>14289.696777343701</c:v>
                </c:pt>
                <c:pt idx="1893">
                  <c:v>14304.723144531299</c:v>
                </c:pt>
                <c:pt idx="1894">
                  <c:v>14319.5107421875</c:v>
                </c:pt>
                <c:pt idx="1895">
                  <c:v>14334.4619140625</c:v>
                </c:pt>
                <c:pt idx="1896">
                  <c:v>14349.90234375</c:v>
                </c:pt>
                <c:pt idx="1897">
                  <c:v>14365.041503906201</c:v>
                </c:pt>
                <c:pt idx="1898">
                  <c:v>14379.652832031201</c:v>
                </c:pt>
                <c:pt idx="1899">
                  <c:v>14394.8681640625</c:v>
                </c:pt>
                <c:pt idx="1900">
                  <c:v>14409.7314453125</c:v>
                </c:pt>
                <c:pt idx="1901">
                  <c:v>14424.431152343799</c:v>
                </c:pt>
                <c:pt idx="1902">
                  <c:v>14439.796875</c:v>
                </c:pt>
                <c:pt idx="1903">
                  <c:v>14454.835449218701</c:v>
                </c:pt>
                <c:pt idx="1904">
                  <c:v>14469.660644531299</c:v>
                </c:pt>
                <c:pt idx="1905">
                  <c:v>14485.353027343799</c:v>
                </c:pt>
                <c:pt idx="1906">
                  <c:v>14500.379394531299</c:v>
                </c:pt>
                <c:pt idx="1907">
                  <c:v>14515.054199218701</c:v>
                </c:pt>
                <c:pt idx="1908">
                  <c:v>14530.181152343799</c:v>
                </c:pt>
                <c:pt idx="1909">
                  <c:v>14544.96875</c:v>
                </c:pt>
                <c:pt idx="1910">
                  <c:v>14560.1083984375</c:v>
                </c:pt>
                <c:pt idx="1911">
                  <c:v>14576.140625</c:v>
                </c:pt>
                <c:pt idx="1912">
                  <c:v>14591.4560546875</c:v>
                </c:pt>
                <c:pt idx="1913">
                  <c:v>14605.325683593799</c:v>
                </c:pt>
                <c:pt idx="1914">
                  <c:v>14620.062988281201</c:v>
                </c:pt>
                <c:pt idx="1915">
                  <c:v>14635.126953125</c:v>
                </c:pt>
                <c:pt idx="1916">
                  <c:v>14649.700683593799</c:v>
                </c:pt>
                <c:pt idx="1917">
                  <c:v>14664.802246093799</c:v>
                </c:pt>
                <c:pt idx="1918">
                  <c:v>14680.143066406201</c:v>
                </c:pt>
                <c:pt idx="1919">
                  <c:v>14695.043457031299</c:v>
                </c:pt>
                <c:pt idx="1920">
                  <c:v>14710.107421875</c:v>
                </c:pt>
                <c:pt idx="1921">
                  <c:v>14725.4736328125</c:v>
                </c:pt>
                <c:pt idx="1922">
                  <c:v>14740.67578125</c:v>
                </c:pt>
                <c:pt idx="1923">
                  <c:v>14755.853027343799</c:v>
                </c:pt>
                <c:pt idx="1924">
                  <c:v>14770.3388671875</c:v>
                </c:pt>
                <c:pt idx="1925">
                  <c:v>14785.2265625</c:v>
                </c:pt>
                <c:pt idx="1926">
                  <c:v>14800.668457031299</c:v>
                </c:pt>
                <c:pt idx="1927">
                  <c:v>14815.657714843799</c:v>
                </c:pt>
                <c:pt idx="1928">
                  <c:v>14830.432128906201</c:v>
                </c:pt>
                <c:pt idx="1929">
                  <c:v>14845.420410156201</c:v>
                </c:pt>
                <c:pt idx="1930">
                  <c:v>14860.3837890625</c:v>
                </c:pt>
                <c:pt idx="1931">
                  <c:v>14875.297363281201</c:v>
                </c:pt>
                <c:pt idx="1932">
                  <c:v>14890.524902343799</c:v>
                </c:pt>
                <c:pt idx="1933">
                  <c:v>14905.6640625</c:v>
                </c:pt>
                <c:pt idx="1934">
                  <c:v>14920.828613281201</c:v>
                </c:pt>
                <c:pt idx="1935">
                  <c:v>14935.8798828125</c:v>
                </c:pt>
                <c:pt idx="1936">
                  <c:v>14950.642089843799</c:v>
                </c:pt>
                <c:pt idx="1937">
                  <c:v>14965.278808593799</c:v>
                </c:pt>
                <c:pt idx="1938">
                  <c:v>14980.6083984375</c:v>
                </c:pt>
                <c:pt idx="1939">
                  <c:v>15000.287109375</c:v>
                </c:pt>
              </c:numCache>
            </c:numRef>
          </c:xVal>
          <c:yVal>
            <c:numRef>
              <c:f>data_Loop!$BQ$12:$BQ$1951</c:f>
              <c:numCache>
                <c:formatCode>General</c:formatCode>
                <c:ptCount val="1940"/>
                <c:pt idx="0">
                  <c:v>2.3464383863697601E-4</c:v>
                </c:pt>
                <c:pt idx="1">
                  <c:v>2.2174914774658499E-4</c:v>
                </c:pt>
                <c:pt idx="2">
                  <c:v>2.1443220636788699E-4</c:v>
                </c:pt>
                <c:pt idx="3">
                  <c:v>2.14095736555153E-4</c:v>
                </c:pt>
                <c:pt idx="4">
                  <c:v>2.2471845440751501E-4</c:v>
                </c:pt>
                <c:pt idx="5">
                  <c:v>2.1085116696890099E-4</c:v>
                </c:pt>
                <c:pt idx="6">
                  <c:v>2.0990327060417901E-4</c:v>
                </c:pt>
                <c:pt idx="7">
                  <c:v>1.99601512337193E-4</c:v>
                </c:pt>
                <c:pt idx="8">
                  <c:v>2.1395552467384199E-4</c:v>
                </c:pt>
                <c:pt idx="9">
                  <c:v>2.0618288132580599E-4</c:v>
                </c:pt>
                <c:pt idx="10">
                  <c:v>2.0013195912737299E-4</c:v>
                </c:pt>
                <c:pt idx="11">
                  <c:v>2.0048976267698999E-4</c:v>
                </c:pt>
                <c:pt idx="12">
                  <c:v>2.0440957022155101E-4</c:v>
                </c:pt>
                <c:pt idx="13">
                  <c:v>2.04383613436148E-4</c:v>
                </c:pt>
                <c:pt idx="14">
                  <c:v>1.9543324557631499E-4</c:v>
                </c:pt>
                <c:pt idx="15">
                  <c:v>2.0134629765093299E-4</c:v>
                </c:pt>
                <c:pt idx="16">
                  <c:v>1.9267394038247101E-4</c:v>
                </c:pt>
                <c:pt idx="17">
                  <c:v>1.92643354138572E-4</c:v>
                </c:pt>
                <c:pt idx="18">
                  <c:v>2.0749787511461099E-4</c:v>
                </c:pt>
                <c:pt idx="19">
                  <c:v>2.0658524900608299E-4</c:v>
                </c:pt>
                <c:pt idx="20">
                  <c:v>2.0124999583004199E-4</c:v>
                </c:pt>
                <c:pt idx="21">
                  <c:v>2.0101255375612001E-4</c:v>
                </c:pt>
                <c:pt idx="22">
                  <c:v>1.90860737180934E-4</c:v>
                </c:pt>
                <c:pt idx="23">
                  <c:v>1.9628115157193201E-4</c:v>
                </c:pt>
                <c:pt idx="24">
                  <c:v>1.9207609904905599E-4</c:v>
                </c:pt>
                <c:pt idx="25">
                  <c:v>2.07219363153389E-4</c:v>
                </c:pt>
                <c:pt idx="26">
                  <c:v>2.2115299419866099E-4</c:v>
                </c:pt>
                <c:pt idx="27">
                  <c:v>1.911091591273E-4</c:v>
                </c:pt>
                <c:pt idx="28">
                  <c:v>2.0474694757743501E-4</c:v>
                </c:pt>
                <c:pt idx="29">
                  <c:v>1.8528828758988599E-4</c:v>
                </c:pt>
                <c:pt idx="30">
                  <c:v>1.86719420507929E-4</c:v>
                </c:pt>
                <c:pt idx="31">
                  <c:v>1.7274431752138899E-4</c:v>
                </c:pt>
                <c:pt idx="32">
                  <c:v>1.8620654456508401E-4</c:v>
                </c:pt>
                <c:pt idx="33">
                  <c:v>1.86147992739194E-4</c:v>
                </c:pt>
                <c:pt idx="34">
                  <c:v>1.8933592172735799E-4</c:v>
                </c:pt>
                <c:pt idx="35">
                  <c:v>1.7679094414440699E-4</c:v>
                </c:pt>
                <c:pt idx="36">
                  <c:v>1.69994935310602E-4</c:v>
                </c:pt>
                <c:pt idx="37">
                  <c:v>1.9002870734599001E-4</c:v>
                </c:pt>
                <c:pt idx="38">
                  <c:v>1.87645719781092E-4</c:v>
                </c:pt>
                <c:pt idx="39">
                  <c:v>1.74298409057283E-4</c:v>
                </c:pt>
                <c:pt idx="40">
                  <c:v>1.8737322660418101E-4</c:v>
                </c:pt>
                <c:pt idx="41">
                  <c:v>1.89419159625925E-4</c:v>
                </c:pt>
                <c:pt idx="42">
                  <c:v>1.77813697652854E-4</c:v>
                </c:pt>
                <c:pt idx="43">
                  <c:v>1.7851345501570601E-4</c:v>
                </c:pt>
                <c:pt idx="44">
                  <c:v>1.9723448587513501E-4</c:v>
                </c:pt>
                <c:pt idx="45">
                  <c:v>1.8903766134326401E-4</c:v>
                </c:pt>
                <c:pt idx="46">
                  <c:v>1.8852253234417999E-4</c:v>
                </c:pt>
                <c:pt idx="47">
                  <c:v>1.87889201299078E-4</c:v>
                </c:pt>
                <c:pt idx="48">
                  <c:v>1.8796525275342499E-4</c:v>
                </c:pt>
                <c:pt idx="49">
                  <c:v>1.67520824897119E-4</c:v>
                </c:pt>
                <c:pt idx="50">
                  <c:v>1.8182243897928E-4</c:v>
                </c:pt>
                <c:pt idx="51">
                  <c:v>1.62302480023405E-4</c:v>
                </c:pt>
                <c:pt idx="52">
                  <c:v>1.6697969343112401E-4</c:v>
                </c:pt>
                <c:pt idx="53">
                  <c:v>1.7900453503894099E-4</c:v>
                </c:pt>
                <c:pt idx="54">
                  <c:v>1.98185061435077E-4</c:v>
                </c:pt>
                <c:pt idx="55">
                  <c:v>1.8958948264374999E-4</c:v>
                </c:pt>
                <c:pt idx="56">
                  <c:v>1.7653073567306399E-4</c:v>
                </c:pt>
                <c:pt idx="57">
                  <c:v>1.73666016261908E-4</c:v>
                </c:pt>
                <c:pt idx="58">
                  <c:v>1.5820342839786001E-4</c:v>
                </c:pt>
                <c:pt idx="59">
                  <c:v>1.6630580389847399E-4</c:v>
                </c:pt>
                <c:pt idx="60">
                  <c:v>1.76307267847148E-4</c:v>
                </c:pt>
                <c:pt idx="61">
                  <c:v>1.7305493051032801E-4</c:v>
                </c:pt>
                <c:pt idx="62">
                  <c:v>1.60224874239336E-4</c:v>
                </c:pt>
                <c:pt idx="63">
                  <c:v>1.7410421540171701E-4</c:v>
                </c:pt>
                <c:pt idx="64">
                  <c:v>1.89804632425572E-4</c:v>
                </c:pt>
                <c:pt idx="65">
                  <c:v>1.7412964688491E-4</c:v>
                </c:pt>
                <c:pt idx="66">
                  <c:v>1.8439592643130999E-4</c:v>
                </c:pt>
                <c:pt idx="67">
                  <c:v>1.6165048675446399E-4</c:v>
                </c:pt>
                <c:pt idx="68">
                  <c:v>1.5884910220382599E-4</c:v>
                </c:pt>
                <c:pt idx="69">
                  <c:v>1.7284360319062299E-4</c:v>
                </c:pt>
                <c:pt idx="70">
                  <c:v>1.6626059821574701E-4</c:v>
                </c:pt>
                <c:pt idx="71">
                  <c:v>1.7232340322274301E-4</c:v>
                </c:pt>
                <c:pt idx="72">
                  <c:v>1.76516339192696E-4</c:v>
                </c:pt>
                <c:pt idx="73">
                  <c:v>1.8058983472387399E-4</c:v>
                </c:pt>
                <c:pt idx="74">
                  <c:v>1.6050130093279701E-4</c:v>
                </c:pt>
                <c:pt idx="75">
                  <c:v>1.7377862941848099E-4</c:v>
                </c:pt>
                <c:pt idx="76">
                  <c:v>1.4489333962543999E-4</c:v>
                </c:pt>
                <c:pt idx="77">
                  <c:v>1.57209747539761E-4</c:v>
                </c:pt>
                <c:pt idx="78">
                  <c:v>1.58998789964352E-4</c:v>
                </c:pt>
                <c:pt idx="79">
                  <c:v>1.7272639254943599E-4</c:v>
                </c:pt>
                <c:pt idx="80">
                  <c:v>1.72874416386044E-4</c:v>
                </c:pt>
                <c:pt idx="81">
                  <c:v>1.51579777739642E-4</c:v>
                </c:pt>
                <c:pt idx="82">
                  <c:v>1.66005775976036E-4</c:v>
                </c:pt>
                <c:pt idx="83">
                  <c:v>1.5119212386589399E-4</c:v>
                </c:pt>
                <c:pt idx="84">
                  <c:v>1.4748619287740101E-4</c:v>
                </c:pt>
                <c:pt idx="85">
                  <c:v>1.6660092153315099E-4</c:v>
                </c:pt>
                <c:pt idx="86">
                  <c:v>1.5741277731895801E-4</c:v>
                </c:pt>
                <c:pt idx="87">
                  <c:v>1.54378033443502E-4</c:v>
                </c:pt>
                <c:pt idx="88">
                  <c:v>1.4991697873072501E-4</c:v>
                </c:pt>
                <c:pt idx="89">
                  <c:v>1.3921475495329901E-4</c:v>
                </c:pt>
                <c:pt idx="90">
                  <c:v>1.9077385681072199E-4</c:v>
                </c:pt>
                <c:pt idx="91">
                  <c:v>1.48329785031311E-4</c:v>
                </c:pt>
                <c:pt idx="92">
                  <c:v>1.4696846280322701E-4</c:v>
                </c:pt>
                <c:pt idx="93">
                  <c:v>1.5070894465946301E-4</c:v>
                </c:pt>
                <c:pt idx="94">
                  <c:v>1.52645311134633E-4</c:v>
                </c:pt>
                <c:pt idx="95">
                  <c:v>1.5588478307776199E-4</c:v>
                </c:pt>
                <c:pt idx="96">
                  <c:v>1.4311805226405199E-4</c:v>
                </c:pt>
                <c:pt idx="97">
                  <c:v>1.48300577631235E-4</c:v>
                </c:pt>
                <c:pt idx="98">
                  <c:v>1.5158175613247399E-4</c:v>
                </c:pt>
                <c:pt idx="99">
                  <c:v>1.6022170666235599E-4</c:v>
                </c:pt>
                <c:pt idx="100">
                  <c:v>1.47305278659521E-4</c:v>
                </c:pt>
                <c:pt idx="101">
                  <c:v>1.4479343726951299E-4</c:v>
                </c:pt>
                <c:pt idx="102">
                  <c:v>1.52762221142705E-4</c:v>
                </c:pt>
                <c:pt idx="103">
                  <c:v>1.45401408770329E-4</c:v>
                </c:pt>
                <c:pt idx="104">
                  <c:v>1.4957539561362399E-4</c:v>
                </c:pt>
                <c:pt idx="105">
                  <c:v>1.5888095460266601E-4</c:v>
                </c:pt>
                <c:pt idx="106">
                  <c:v>1.4963478558710001E-4</c:v>
                </c:pt>
                <c:pt idx="107">
                  <c:v>1.4550893651901601E-4</c:v>
                </c:pt>
                <c:pt idx="108">
                  <c:v>1.5680061156351301E-4</c:v>
                </c:pt>
                <c:pt idx="109">
                  <c:v>1.4127619605193599E-4</c:v>
                </c:pt>
                <c:pt idx="110">
                  <c:v>1.3900030804002699E-4</c:v>
                </c:pt>
                <c:pt idx="111">
                  <c:v>1.5389824306205301E-4</c:v>
                </c:pt>
                <c:pt idx="112">
                  <c:v>1.33167900617972E-4</c:v>
                </c:pt>
                <c:pt idx="113">
                  <c:v>1.3863517794120099E-4</c:v>
                </c:pt>
                <c:pt idx="114">
                  <c:v>1.3507805628547599E-4</c:v>
                </c:pt>
                <c:pt idx="115">
                  <c:v>1.51790327345142E-4</c:v>
                </c:pt>
                <c:pt idx="116">
                  <c:v>1.4466952676536599E-4</c:v>
                </c:pt>
                <c:pt idx="117">
                  <c:v>1.4108744060547501E-4</c:v>
                </c:pt>
                <c:pt idx="118">
                  <c:v>1.51613896097486E-4</c:v>
                </c:pt>
                <c:pt idx="119">
                  <c:v>1.3896917925395599E-4</c:v>
                </c:pt>
                <c:pt idx="120">
                  <c:v>1.28487038208033E-4</c:v>
                </c:pt>
                <c:pt idx="121">
                  <c:v>1.4602216243968401E-4</c:v>
                </c:pt>
                <c:pt idx="122">
                  <c:v>1.48019882522403E-4</c:v>
                </c:pt>
                <c:pt idx="123">
                  <c:v>1.4608446674776199E-4</c:v>
                </c:pt>
                <c:pt idx="124">
                  <c:v>1.3930957661711601E-4</c:v>
                </c:pt>
                <c:pt idx="125">
                  <c:v>1.4267293198308599E-4</c:v>
                </c:pt>
                <c:pt idx="126">
                  <c:v>1.3543476889803899E-4</c:v>
                </c:pt>
                <c:pt idx="127">
                  <c:v>1.2649094307650899E-4</c:v>
                </c:pt>
                <c:pt idx="128">
                  <c:v>1.2640315092552699E-4</c:v>
                </c:pt>
                <c:pt idx="129">
                  <c:v>1.45705167964699E-4</c:v>
                </c:pt>
                <c:pt idx="130">
                  <c:v>1.3010322449904301E-4</c:v>
                </c:pt>
                <c:pt idx="131">
                  <c:v>1.3887669062918401E-4</c:v>
                </c:pt>
                <c:pt idx="132">
                  <c:v>1.54713778792959E-4</c:v>
                </c:pt>
                <c:pt idx="133">
                  <c:v>1.3348781363443801E-4</c:v>
                </c:pt>
                <c:pt idx="134">
                  <c:v>1.2820236721005401E-4</c:v>
                </c:pt>
                <c:pt idx="135">
                  <c:v>1.2795805296391999E-4</c:v>
                </c:pt>
                <c:pt idx="136">
                  <c:v>1.2836274968158599E-4</c:v>
                </c:pt>
                <c:pt idx="137">
                  <c:v>1.3865311466070999E-4</c:v>
                </c:pt>
                <c:pt idx="138">
                  <c:v>1.36383413927318E-4</c:v>
                </c:pt>
                <c:pt idx="139">
                  <c:v>1.2573232033786299E-4</c:v>
                </c:pt>
                <c:pt idx="140">
                  <c:v>1.3753565401867401E-4</c:v>
                </c:pt>
                <c:pt idx="141">
                  <c:v>1.2496123317249101E-4</c:v>
                </c:pt>
                <c:pt idx="142">
                  <c:v>1.2895226023802801E-4</c:v>
                </c:pt>
                <c:pt idx="143">
                  <c:v>1.28127452455536E-4</c:v>
                </c:pt>
                <c:pt idx="144">
                  <c:v>1.16778054386225E-4</c:v>
                </c:pt>
                <c:pt idx="145">
                  <c:v>1.23658260948204E-4</c:v>
                </c:pt>
                <c:pt idx="146">
                  <c:v>1.38546708720094E-4</c:v>
                </c:pt>
                <c:pt idx="147">
                  <c:v>1.3210446990578799E-4</c:v>
                </c:pt>
                <c:pt idx="148">
                  <c:v>1.050138720071E-4</c:v>
                </c:pt>
                <c:pt idx="149">
                  <c:v>1.2966231323942399E-4</c:v>
                </c:pt>
                <c:pt idx="150">
                  <c:v>1.2702380093149401E-4</c:v>
                </c:pt>
                <c:pt idx="151">
                  <c:v>1.3635156372817999E-4</c:v>
                </c:pt>
                <c:pt idx="152">
                  <c:v>1.2386034822945501E-4</c:v>
                </c:pt>
                <c:pt idx="153">
                  <c:v>1.31331509506997E-4</c:v>
                </c:pt>
                <c:pt idx="154">
                  <c:v>1.28460295612022E-4</c:v>
                </c:pt>
                <c:pt idx="155">
                  <c:v>1.2554743103089701E-4</c:v>
                </c:pt>
                <c:pt idx="156">
                  <c:v>1.4374556470804999E-4</c:v>
                </c:pt>
                <c:pt idx="157">
                  <c:v>1.2421155740231701E-4</c:v>
                </c:pt>
                <c:pt idx="158">
                  <c:v>1.2705950170435699E-4</c:v>
                </c:pt>
                <c:pt idx="159">
                  <c:v>1.1460406066068701E-4</c:v>
                </c:pt>
                <c:pt idx="160">
                  <c:v>1.11542942349465E-4</c:v>
                </c:pt>
                <c:pt idx="161">
                  <c:v>1.19968231282607E-4</c:v>
                </c:pt>
                <c:pt idx="162">
                  <c:v>1.19893410996184E-4</c:v>
                </c:pt>
                <c:pt idx="163">
                  <c:v>1.2596836552268101E-4</c:v>
                </c:pt>
                <c:pt idx="164">
                  <c:v>1.09164895825545E-4</c:v>
                </c:pt>
                <c:pt idx="165">
                  <c:v>1.2347212323623099E-4</c:v>
                </c:pt>
                <c:pt idx="166">
                  <c:v>1.1588314988503401E-4</c:v>
                </c:pt>
                <c:pt idx="167">
                  <c:v>1.06252862340464E-4</c:v>
                </c:pt>
                <c:pt idx="168">
                  <c:v>1.3199444037935199E-4</c:v>
                </c:pt>
                <c:pt idx="169">
                  <c:v>1.14136582342637E-4</c:v>
                </c:pt>
                <c:pt idx="170">
                  <c:v>1.10427979997302E-4</c:v>
                </c:pt>
                <c:pt idx="171">
                  <c:v>1.2536924652365E-4</c:v>
                </c:pt>
                <c:pt idx="172">
                  <c:v>1.08036043223212E-4</c:v>
                </c:pt>
                <c:pt idx="173">
                  <c:v>1.1942373963414301E-4</c:v>
                </c:pt>
                <c:pt idx="174">
                  <c:v>1.0785711090949201E-4</c:v>
                </c:pt>
                <c:pt idx="175">
                  <c:v>1.13105015206932E-4</c:v>
                </c:pt>
                <c:pt idx="176">
                  <c:v>1.16050820769471E-4</c:v>
                </c:pt>
                <c:pt idx="177">
                  <c:v>1.17406478066688E-4</c:v>
                </c:pt>
                <c:pt idx="178">
                  <c:v>1.24367449295372E-4</c:v>
                </c:pt>
                <c:pt idx="179" formatCode="0.00E+00">
                  <c:v>9.8053303047665295E-5</c:v>
                </c:pt>
                <c:pt idx="180">
                  <c:v>1.1196880108331901E-4</c:v>
                </c:pt>
                <c:pt idx="181" formatCode="0.00E+00">
                  <c:v>9.75524553396544E-5</c:v>
                </c:pt>
                <c:pt idx="182">
                  <c:v>1.08721950239114E-4</c:v>
                </c:pt>
                <c:pt idx="183">
                  <c:v>1.0575507477797899E-4</c:v>
                </c:pt>
                <c:pt idx="184">
                  <c:v>1.0645701388194E-4</c:v>
                </c:pt>
                <c:pt idx="185">
                  <c:v>1.07399604467093E-4</c:v>
                </c:pt>
                <c:pt idx="186">
                  <c:v>1.09577577549818E-4</c:v>
                </c:pt>
                <c:pt idx="187">
                  <c:v>1.17188851365201E-4</c:v>
                </c:pt>
                <c:pt idx="188">
                  <c:v>1.2328958772187399E-4</c:v>
                </c:pt>
                <c:pt idx="189">
                  <c:v>1.2529725680189799E-4</c:v>
                </c:pt>
                <c:pt idx="190" formatCode="0.00E+00">
                  <c:v>9.7668420869451595E-5</c:v>
                </c:pt>
                <c:pt idx="191">
                  <c:v>1.00542589663836E-4</c:v>
                </c:pt>
                <c:pt idx="192">
                  <c:v>1.13524648965225E-4</c:v>
                </c:pt>
                <c:pt idx="193">
                  <c:v>1.0348882017728399E-4</c:v>
                </c:pt>
                <c:pt idx="194">
                  <c:v>1.16847469469301E-4</c:v>
                </c:pt>
                <c:pt idx="195">
                  <c:v>1.05055479561713E-4</c:v>
                </c:pt>
                <c:pt idx="196">
                  <c:v>1.01587302614151E-4</c:v>
                </c:pt>
                <c:pt idx="197">
                  <c:v>1.09014880076979E-4</c:v>
                </c:pt>
                <c:pt idx="198">
                  <c:v>1.12660787280042E-4</c:v>
                </c:pt>
                <c:pt idx="199" formatCode="0.00E+00">
                  <c:v>9.6396325336983702E-5</c:v>
                </c:pt>
                <c:pt idx="200">
                  <c:v>1.08791006760596E-4</c:v>
                </c:pt>
                <c:pt idx="201" formatCode="0.00E+00">
                  <c:v>9.15021546067944E-5</c:v>
                </c:pt>
                <c:pt idx="202">
                  <c:v>1.0361897209002499E-4</c:v>
                </c:pt>
                <c:pt idx="203" formatCode="0.00E+00">
                  <c:v>9.3669274294160099E-5</c:v>
                </c:pt>
                <c:pt idx="204" formatCode="0.00E+00">
                  <c:v>9.7537953192671601E-5</c:v>
                </c:pt>
                <c:pt idx="205" formatCode="0.00E+00">
                  <c:v>8.1415241630611196E-5</c:v>
                </c:pt>
                <c:pt idx="206">
                  <c:v>1.08402734284505E-4</c:v>
                </c:pt>
                <c:pt idx="207">
                  <c:v>1.0436185676355301E-4</c:v>
                </c:pt>
                <c:pt idx="208" formatCode="0.00E+00">
                  <c:v>9.9515148456878598E-5</c:v>
                </c:pt>
                <c:pt idx="209">
                  <c:v>1.0583300509563699E-4</c:v>
                </c:pt>
                <c:pt idx="210" formatCode="0.00E+00">
                  <c:v>9.5788377850791696E-5</c:v>
                </c:pt>
                <c:pt idx="211" formatCode="0.00E+00">
                  <c:v>9.7409907017244395E-5</c:v>
                </c:pt>
                <c:pt idx="212" formatCode="0.00E+00">
                  <c:v>9.4141524120638104E-5</c:v>
                </c:pt>
                <c:pt idx="213" formatCode="0.00E+00">
                  <c:v>8.1123051789609401E-5</c:v>
                </c:pt>
                <c:pt idx="214">
                  <c:v>1.06459997320554E-4</c:v>
                </c:pt>
                <c:pt idx="215" formatCode="0.00E+00">
                  <c:v>8.78980745359248E-5</c:v>
                </c:pt>
                <c:pt idx="216" formatCode="0.00E+00">
                  <c:v>9.0670758618398403E-5</c:v>
                </c:pt>
                <c:pt idx="217" formatCode="0.00E+00">
                  <c:v>8.8786748327560603E-5</c:v>
                </c:pt>
                <c:pt idx="218">
                  <c:v>1.08005458903171E-4</c:v>
                </c:pt>
                <c:pt idx="219" formatCode="0.00E+00">
                  <c:v>8.9000546348939893E-5</c:v>
                </c:pt>
                <c:pt idx="220" formatCode="0.00E+00">
                  <c:v>9.64489403825568E-5</c:v>
                </c:pt>
                <c:pt idx="221" formatCode="0.00E+00">
                  <c:v>9.1628150166374599E-5</c:v>
                </c:pt>
                <c:pt idx="222" formatCode="0.00E+00">
                  <c:v>8.3111832729525198E-5</c:v>
                </c:pt>
                <c:pt idx="223" formatCode="0.00E+00">
                  <c:v>9.8936861384529896E-5</c:v>
                </c:pt>
                <c:pt idx="224" formatCode="0.00E+00">
                  <c:v>9.2180699295358397E-5</c:v>
                </c:pt>
                <c:pt idx="225" formatCode="0.00E+00">
                  <c:v>8.3350754775291197E-5</c:v>
                </c:pt>
                <c:pt idx="226" formatCode="0.00E+00">
                  <c:v>9.3023939024794696E-5</c:v>
                </c:pt>
                <c:pt idx="227" formatCode="0.00E+00">
                  <c:v>8.4781807264943803E-5</c:v>
                </c:pt>
                <c:pt idx="228">
                  <c:v>1.05870355342905E-4</c:v>
                </c:pt>
                <c:pt idx="229" formatCode="0.00E+00">
                  <c:v>9.2622917632273602E-5</c:v>
                </c:pt>
                <c:pt idx="230" formatCode="0.00E+00">
                  <c:v>8.1808077561662496E-5</c:v>
                </c:pt>
                <c:pt idx="231" formatCode="0.00E+00">
                  <c:v>9.8260494698150999E-5</c:v>
                </c:pt>
                <c:pt idx="232" formatCode="0.00E+00">
                  <c:v>8.8576477130569402E-5</c:v>
                </c:pt>
                <c:pt idx="233" formatCode="0.00E+00">
                  <c:v>7.7281542030345203E-5</c:v>
                </c:pt>
                <c:pt idx="234" formatCode="0.00E+00">
                  <c:v>9.7114183818285604E-5</c:v>
                </c:pt>
                <c:pt idx="235" formatCode="0.00E+00">
                  <c:v>8.8870968733356493E-5</c:v>
                </c:pt>
                <c:pt idx="236" formatCode="0.00E+00">
                  <c:v>8.2652143971568006E-5</c:v>
                </c:pt>
                <c:pt idx="237" formatCode="0.00E+00">
                  <c:v>8.6108077717797499E-5</c:v>
                </c:pt>
                <c:pt idx="238" formatCode="0.00E+00">
                  <c:v>9.2731884742568898E-5</c:v>
                </c:pt>
                <c:pt idx="239" formatCode="0.00E+00">
                  <c:v>8.9447085597894806E-5</c:v>
                </c:pt>
                <c:pt idx="240" formatCode="0.00E+00">
                  <c:v>8.7184438354307006E-5</c:v>
                </c:pt>
                <c:pt idx="241" formatCode="0.00E+00">
                  <c:v>7.5700704976002403E-5</c:v>
                </c:pt>
                <c:pt idx="242" formatCode="0.00E+00">
                  <c:v>8.8400843671309295E-5</c:v>
                </c:pt>
                <c:pt idx="243" formatCode="0.00E+00">
                  <c:v>9.0699443490935199E-5</c:v>
                </c:pt>
                <c:pt idx="244" formatCode="0.00E+00">
                  <c:v>7.1625559436419098E-5</c:v>
                </c:pt>
                <c:pt idx="245" formatCode="0.00E+00">
                  <c:v>6.9883200366070003E-5</c:v>
                </c:pt>
                <c:pt idx="246" formatCode="0.00E+00">
                  <c:v>8.2865179720929504E-5</c:v>
                </c:pt>
                <c:pt idx="247" formatCode="0.00E+00">
                  <c:v>8.0349083821399894E-5</c:v>
                </c:pt>
                <c:pt idx="248" formatCode="0.00E+00">
                  <c:v>8.3884204084679805E-5</c:v>
                </c:pt>
                <c:pt idx="249" formatCode="0.00E+00">
                  <c:v>8.1763767226486996E-5</c:v>
                </c:pt>
                <c:pt idx="250" formatCode="0.00E+00">
                  <c:v>7.43777295036305E-5</c:v>
                </c:pt>
                <c:pt idx="251" formatCode="0.00E+00">
                  <c:v>9.5045283409038502E-5</c:v>
                </c:pt>
                <c:pt idx="252" formatCode="0.00E+00">
                  <c:v>9.8878054493619901E-5</c:v>
                </c:pt>
                <c:pt idx="253" formatCode="0.00E+00">
                  <c:v>9.0065072280281206E-5</c:v>
                </c:pt>
                <c:pt idx="254" formatCode="0.00E+00">
                  <c:v>8.50948427230181E-5</c:v>
                </c:pt>
                <c:pt idx="255" formatCode="0.00E+00">
                  <c:v>7.6108732202111602E-5</c:v>
                </c:pt>
                <c:pt idx="256" formatCode="0.00E+00">
                  <c:v>8.76252029991057E-5</c:v>
                </c:pt>
                <c:pt idx="257" formatCode="0.00E+00">
                  <c:v>8.6230592609825896E-5</c:v>
                </c:pt>
                <c:pt idx="258" formatCode="0.00E+00">
                  <c:v>9.5009146780296899E-5</c:v>
                </c:pt>
                <c:pt idx="259" formatCode="0.00E+00">
                  <c:v>9.0256816883806405E-5</c:v>
                </c:pt>
                <c:pt idx="260" formatCode="0.00E+00">
                  <c:v>7.1188099754779995E-5</c:v>
                </c:pt>
                <c:pt idx="261" formatCode="0.00E+00">
                  <c:v>8.2083961915907299E-5</c:v>
                </c:pt>
                <c:pt idx="262" formatCode="0.00E+00">
                  <c:v>8.2404794626291897E-5</c:v>
                </c:pt>
                <c:pt idx="263" formatCode="0.00E+00">
                  <c:v>9.2177899009539103E-5</c:v>
                </c:pt>
                <c:pt idx="264" formatCode="0.00E+00">
                  <c:v>8.7845354591992606E-5</c:v>
                </c:pt>
                <c:pt idx="265" formatCode="0.00E+00">
                  <c:v>8.2414222197886298E-5</c:v>
                </c:pt>
                <c:pt idx="266" formatCode="0.00E+00">
                  <c:v>7.3752613223936604E-5</c:v>
                </c:pt>
                <c:pt idx="267" formatCode="0.00E+00">
                  <c:v>8.2482851176862799E-5</c:v>
                </c:pt>
                <c:pt idx="268" formatCode="0.00E+00">
                  <c:v>7.8589351508969206E-5</c:v>
                </c:pt>
                <c:pt idx="269" formatCode="0.00E+00">
                  <c:v>6.3003886211833999E-5</c:v>
                </c:pt>
                <c:pt idx="270" formatCode="0.00E+00">
                  <c:v>8.1988630428799796E-5</c:v>
                </c:pt>
                <c:pt idx="271" formatCode="0.00E+00">
                  <c:v>7.1507955304109003E-5</c:v>
                </c:pt>
                <c:pt idx="272" formatCode="0.00E+00">
                  <c:v>6.6356371071875497E-5</c:v>
                </c:pt>
                <c:pt idx="273" formatCode="0.00E+00">
                  <c:v>8.1203290281678796E-5</c:v>
                </c:pt>
                <c:pt idx="274" formatCode="0.00E+00">
                  <c:v>7.7308242837606495E-5</c:v>
                </c:pt>
                <c:pt idx="275" formatCode="0.00E+00">
                  <c:v>6.2267952897127705E-5</c:v>
                </c:pt>
                <c:pt idx="276" formatCode="0.00E+00">
                  <c:v>7.2028189063257694E-5</c:v>
                </c:pt>
                <c:pt idx="277" formatCode="0.00E+00">
                  <c:v>8.3732534575098506E-5</c:v>
                </c:pt>
                <c:pt idx="278" formatCode="0.00E+00">
                  <c:v>6.6607532407584404E-5</c:v>
                </c:pt>
                <c:pt idx="279" formatCode="0.00E+00">
                  <c:v>7.2150707348097201E-5</c:v>
                </c:pt>
                <c:pt idx="280" formatCode="0.00E+00">
                  <c:v>8.4131902608933299E-5</c:v>
                </c:pt>
                <c:pt idx="281" formatCode="0.00E+00">
                  <c:v>8.5992066326975297E-5</c:v>
                </c:pt>
                <c:pt idx="282" formatCode="0.00E+00">
                  <c:v>8.0291135407788505E-5</c:v>
                </c:pt>
                <c:pt idx="283" formatCode="0.00E+00">
                  <c:v>7.0601881450477194E-5</c:v>
                </c:pt>
                <c:pt idx="284" formatCode="0.00E+00">
                  <c:v>5.8479597656504202E-5</c:v>
                </c:pt>
                <c:pt idx="285" formatCode="0.00E+00">
                  <c:v>6.9568892120720906E-5</c:v>
                </c:pt>
                <c:pt idx="286" formatCode="0.00E+00">
                  <c:v>5.8343828779163997E-5</c:v>
                </c:pt>
                <c:pt idx="287" formatCode="0.00E+00">
                  <c:v>6.5548913307132697E-5</c:v>
                </c:pt>
                <c:pt idx="288" formatCode="0.00E+00">
                  <c:v>6.6161120492030394E-5</c:v>
                </c:pt>
                <c:pt idx="289" formatCode="0.00E+00">
                  <c:v>6.2292382844847302E-5</c:v>
                </c:pt>
                <c:pt idx="290" formatCode="0.00E+00">
                  <c:v>5.6066844617091898E-5</c:v>
                </c:pt>
                <c:pt idx="291" formatCode="0.00E+00">
                  <c:v>6.4481328618305495E-5</c:v>
                </c:pt>
                <c:pt idx="292" formatCode="0.00E+00">
                  <c:v>6.9758024057081297E-5</c:v>
                </c:pt>
                <c:pt idx="293" formatCode="0.00E+00">
                  <c:v>5.7729578668779902E-5</c:v>
                </c:pt>
                <c:pt idx="294" formatCode="0.00E+00">
                  <c:v>5.5138962201760203E-5</c:v>
                </c:pt>
                <c:pt idx="295" formatCode="0.00E+00">
                  <c:v>6.8706175131601999E-5</c:v>
                </c:pt>
                <c:pt idx="296" formatCode="0.00E+00">
                  <c:v>6.2432655854419006E-5</c:v>
                </c:pt>
                <c:pt idx="297" formatCode="0.00E+00">
                  <c:v>6.7743151531313598E-5</c:v>
                </c:pt>
                <c:pt idx="298" formatCode="0.00E+00">
                  <c:v>6.8194338697619394E-5</c:v>
                </c:pt>
                <c:pt idx="299" formatCode="0.00E+00">
                  <c:v>6.2490305923199404E-5</c:v>
                </c:pt>
                <c:pt idx="300" formatCode="0.00E+00">
                  <c:v>6.3792027578613603E-5</c:v>
                </c:pt>
                <c:pt idx="301" formatCode="0.00E+00">
                  <c:v>5.9880809443547701E-5</c:v>
                </c:pt>
                <c:pt idx="302" formatCode="0.00E+00">
                  <c:v>5.27735936244165E-5</c:v>
                </c:pt>
                <c:pt idx="303" formatCode="0.00E+00">
                  <c:v>7.5983620747598594E-5</c:v>
                </c:pt>
                <c:pt idx="304" formatCode="0.00E+00">
                  <c:v>5.6370561184565401E-5</c:v>
                </c:pt>
                <c:pt idx="305" formatCode="0.00E+00">
                  <c:v>7.2739645222826796E-5</c:v>
                </c:pt>
                <c:pt idx="306" formatCode="0.00E+00">
                  <c:v>5.3595922626070403E-5</c:v>
                </c:pt>
                <c:pt idx="307" formatCode="0.00E+00">
                  <c:v>6.4388990409768406E-5</c:v>
                </c:pt>
                <c:pt idx="308" formatCode="0.00E+00">
                  <c:v>7.3037418254289397E-5</c:v>
                </c:pt>
                <c:pt idx="309" formatCode="0.00E+00">
                  <c:v>6.4902772412501401E-5</c:v>
                </c:pt>
                <c:pt idx="310" formatCode="0.00E+00">
                  <c:v>7.3201479032227194E-5</c:v>
                </c:pt>
                <c:pt idx="311" formatCode="0.00E+00">
                  <c:v>6.1529204542497794E-5</c:v>
                </c:pt>
                <c:pt idx="312" formatCode="0.00E+00">
                  <c:v>6.5979629845209801E-5</c:v>
                </c:pt>
                <c:pt idx="313" formatCode="0.00E+00">
                  <c:v>6.1732466391885003E-5</c:v>
                </c:pt>
                <c:pt idx="314" formatCode="0.00E+00">
                  <c:v>6.0371352434699997E-5</c:v>
                </c:pt>
                <c:pt idx="315" formatCode="0.00E+00">
                  <c:v>5.5454963872888901E-5</c:v>
                </c:pt>
                <c:pt idx="316" formatCode="0.00E+00">
                  <c:v>7.0524057733943498E-5</c:v>
                </c:pt>
                <c:pt idx="317" formatCode="0.00E+00">
                  <c:v>5.8879471892221103E-5</c:v>
                </c:pt>
                <c:pt idx="318" formatCode="0.00E+00">
                  <c:v>4.9831045540471003E-5</c:v>
                </c:pt>
                <c:pt idx="319" formatCode="0.00E+00">
                  <c:v>4.9087103372089202E-5</c:v>
                </c:pt>
                <c:pt idx="320" formatCode="0.00E+00">
                  <c:v>5.2101341150826699E-5</c:v>
                </c:pt>
                <c:pt idx="321" formatCode="0.00E+00">
                  <c:v>5.7950039317289298E-5</c:v>
                </c:pt>
                <c:pt idx="322" formatCode="0.00E+00">
                  <c:v>5.7255235328250003E-5</c:v>
                </c:pt>
                <c:pt idx="323" formatCode="0.00E+00">
                  <c:v>6.5900219198224095E-5</c:v>
                </c:pt>
                <c:pt idx="324" formatCode="0.00E+00">
                  <c:v>6.3178035282907303E-5</c:v>
                </c:pt>
                <c:pt idx="325" formatCode="0.00E+00">
                  <c:v>7.1747354424920405E-5</c:v>
                </c:pt>
                <c:pt idx="326" formatCode="0.00E+00">
                  <c:v>7.2645491389121796E-5</c:v>
                </c:pt>
                <c:pt idx="327" formatCode="0.00E+00">
                  <c:v>5.1916031088536702E-5</c:v>
                </c:pt>
                <c:pt idx="328" formatCode="0.00E+00">
                  <c:v>5.7805802453179602E-5</c:v>
                </c:pt>
                <c:pt idx="329" formatCode="0.00E+00">
                  <c:v>5.4697054700211999E-5</c:v>
                </c:pt>
                <c:pt idx="330" formatCode="0.00E+00">
                  <c:v>5.84077893861493E-5</c:v>
                </c:pt>
                <c:pt idx="331" formatCode="0.00E+00">
                  <c:v>4.2323458837156903E-5</c:v>
                </c:pt>
                <c:pt idx="332" formatCode="0.00E+00">
                  <c:v>6.2997154200854295E-5</c:v>
                </c:pt>
                <c:pt idx="333" formatCode="0.00E+00">
                  <c:v>5.9638553773537897E-5</c:v>
                </c:pt>
                <c:pt idx="334" formatCode="0.00E+00">
                  <c:v>5.3554824040214898E-5</c:v>
                </c:pt>
                <c:pt idx="335" formatCode="0.00E+00">
                  <c:v>5.0632539109082997E-5</c:v>
                </c:pt>
                <c:pt idx="336" formatCode="0.00E+00">
                  <c:v>4.56949757259953E-5</c:v>
                </c:pt>
                <c:pt idx="337" formatCode="0.00E+00">
                  <c:v>5.2414363754451497E-5</c:v>
                </c:pt>
                <c:pt idx="338" formatCode="0.00E+00">
                  <c:v>5.6694500251598402E-5</c:v>
                </c:pt>
                <c:pt idx="339" formatCode="0.00E+00">
                  <c:v>4.58454761462407E-5</c:v>
                </c:pt>
                <c:pt idx="340" formatCode="0.00E+00">
                  <c:v>5.21275776797755E-5</c:v>
                </c:pt>
                <c:pt idx="341" formatCode="0.00E+00">
                  <c:v>6.0892682907423298E-5</c:v>
                </c:pt>
                <c:pt idx="342" formatCode="0.00E+00">
                  <c:v>4.3589964032521202E-5</c:v>
                </c:pt>
                <c:pt idx="343" formatCode="0.00E+00">
                  <c:v>5.4796843225775698E-5</c:v>
                </c:pt>
                <c:pt idx="344" formatCode="0.00E+00">
                  <c:v>5.1966307761549898E-5</c:v>
                </c:pt>
                <c:pt idx="345" formatCode="0.00E+00">
                  <c:v>5.0255787270814003E-5</c:v>
                </c:pt>
                <c:pt idx="346" formatCode="0.00E+00">
                  <c:v>4.0784964005820002E-5</c:v>
                </c:pt>
                <c:pt idx="347" formatCode="0.00E+00">
                  <c:v>5.2690425883197603E-5</c:v>
                </c:pt>
                <c:pt idx="348" formatCode="0.00E+00">
                  <c:v>4.8057595096451301E-5</c:v>
                </c:pt>
                <c:pt idx="349" formatCode="0.00E+00">
                  <c:v>5.85847455748199E-5</c:v>
                </c:pt>
                <c:pt idx="350" formatCode="0.00E+00">
                  <c:v>5.4782182971398698E-5</c:v>
                </c:pt>
                <c:pt idx="351" formatCode="0.00E+00">
                  <c:v>4.2827020654533397E-5</c:v>
                </c:pt>
                <c:pt idx="352" formatCode="0.00E+00">
                  <c:v>4.9105717374551498E-5</c:v>
                </c:pt>
                <c:pt idx="353" formatCode="0.00E+00">
                  <c:v>3.5881453005146799E-5</c:v>
                </c:pt>
                <c:pt idx="354" formatCode="0.00E+00">
                  <c:v>4.0860622026893099E-5</c:v>
                </c:pt>
                <c:pt idx="355" formatCode="0.00E+00">
                  <c:v>5.4019413390703097E-5</c:v>
                </c:pt>
                <c:pt idx="356" formatCode="0.00E+00">
                  <c:v>5.8574723414554502E-5</c:v>
                </c:pt>
                <c:pt idx="357" formatCode="0.00E+00">
                  <c:v>5.0826581547736898E-5</c:v>
                </c:pt>
                <c:pt idx="358" formatCode="0.00E+00">
                  <c:v>5.52638021955982E-5</c:v>
                </c:pt>
                <c:pt idx="359" formatCode="0.00E+00">
                  <c:v>4.7371550469726297E-5</c:v>
                </c:pt>
                <c:pt idx="360" formatCode="0.00E+00">
                  <c:v>4.2018422863147801E-5</c:v>
                </c:pt>
                <c:pt idx="361" formatCode="0.00E+00">
                  <c:v>5.5210126637584901E-5</c:v>
                </c:pt>
                <c:pt idx="362" formatCode="0.00E+00">
                  <c:v>3.4380946574094402E-5</c:v>
                </c:pt>
                <c:pt idx="363" formatCode="0.00E+00">
                  <c:v>6.0214037162128297E-5</c:v>
                </c:pt>
                <c:pt idx="364" formatCode="0.00E+00">
                  <c:v>4.2115909393060597E-5</c:v>
                </c:pt>
                <c:pt idx="365" formatCode="0.00E+00">
                  <c:v>5.1875805906010797E-5</c:v>
                </c:pt>
                <c:pt idx="366" formatCode="0.00E+00">
                  <c:v>4.4740091702074403E-5</c:v>
                </c:pt>
                <c:pt idx="367" formatCode="0.00E+00">
                  <c:v>3.9585314344867398E-5</c:v>
                </c:pt>
                <c:pt idx="368" formatCode="0.00E+00">
                  <c:v>4.6513483480768902E-5</c:v>
                </c:pt>
                <c:pt idx="369" formatCode="0.00E+00">
                  <c:v>3.8046151392659803E-5</c:v>
                </c:pt>
                <c:pt idx="370" formatCode="0.00E+00">
                  <c:v>3.1826939575077602E-5</c:v>
                </c:pt>
                <c:pt idx="371" formatCode="0.00E+00">
                  <c:v>4.9149645877825798E-5</c:v>
                </c:pt>
                <c:pt idx="372" formatCode="0.00E+00">
                  <c:v>3.5673602457821703E-5</c:v>
                </c:pt>
                <c:pt idx="373" formatCode="0.00E+00">
                  <c:v>4.2895152550961401E-5</c:v>
                </c:pt>
                <c:pt idx="374" formatCode="0.00E+00">
                  <c:v>3.4962959584352003E-5</c:v>
                </c:pt>
                <c:pt idx="375" formatCode="0.00E+00">
                  <c:v>3.3196002039532502E-5</c:v>
                </c:pt>
                <c:pt idx="376" formatCode="0.00E+00">
                  <c:v>3.9525502985212798E-5</c:v>
                </c:pt>
                <c:pt idx="377" formatCode="0.00E+00">
                  <c:v>5.6232794882213199E-5</c:v>
                </c:pt>
                <c:pt idx="378" formatCode="0.00E+00">
                  <c:v>4.6188719303841898E-5</c:v>
                </c:pt>
                <c:pt idx="379" formatCode="0.00E+00">
                  <c:v>2.11862551428933E-5</c:v>
                </c:pt>
                <c:pt idx="380" formatCode="0.00E+00">
                  <c:v>4.8577661421124297E-5</c:v>
                </c:pt>
                <c:pt idx="381" formatCode="0.00E+00">
                  <c:v>3.2050974106132799E-5</c:v>
                </c:pt>
                <c:pt idx="382" formatCode="0.00E+00">
                  <c:v>3.22482224623384E-5</c:v>
                </c:pt>
                <c:pt idx="383" formatCode="0.00E+00">
                  <c:v>4.08223336739134E-5</c:v>
                </c:pt>
                <c:pt idx="384" formatCode="0.00E+00">
                  <c:v>4.8068235481676897E-5</c:v>
                </c:pt>
                <c:pt idx="385" formatCode="0.00E+00">
                  <c:v>3.5513932243771799E-5</c:v>
                </c:pt>
                <c:pt idx="386" formatCode="0.00E+00">
                  <c:v>3.9495438557343599E-5</c:v>
                </c:pt>
                <c:pt idx="387" formatCode="0.00E+00">
                  <c:v>4.48634618189567E-5</c:v>
                </c:pt>
                <c:pt idx="388" formatCode="0.00E+00">
                  <c:v>4.7642793853030698E-5</c:v>
                </c:pt>
                <c:pt idx="389" formatCode="0.00E+00">
                  <c:v>3.6377698728988102E-5</c:v>
                </c:pt>
                <c:pt idx="390" formatCode="0.00E+00">
                  <c:v>4.6676097286742998E-5</c:v>
                </c:pt>
                <c:pt idx="391" formatCode="0.00E+00">
                  <c:v>3.5488984454632603E-5</c:v>
                </c:pt>
                <c:pt idx="392" formatCode="0.00E+00">
                  <c:v>4.3059775178116198E-5</c:v>
                </c:pt>
                <c:pt idx="393" formatCode="0.00E+00">
                  <c:v>3.9418421617592599E-5</c:v>
                </c:pt>
                <c:pt idx="394" formatCode="0.00E+00">
                  <c:v>3.0611917374234102E-5</c:v>
                </c:pt>
                <c:pt idx="395" formatCode="0.00E+00">
                  <c:v>5.1122731176512101E-5</c:v>
                </c:pt>
                <c:pt idx="396" formatCode="0.00E+00">
                  <c:v>3.8365036117562997E-5</c:v>
                </c:pt>
                <c:pt idx="397" formatCode="0.00E+00">
                  <c:v>2.9488835950955301E-5</c:v>
                </c:pt>
                <c:pt idx="398" formatCode="0.00E+00">
                  <c:v>3.8075795183528897E-5</c:v>
                </c:pt>
                <c:pt idx="399" formatCode="0.00E+00">
                  <c:v>2.7868204727260201E-5</c:v>
                </c:pt>
                <c:pt idx="400" formatCode="0.00E+00">
                  <c:v>3.9240123384759397E-5</c:v>
                </c:pt>
                <c:pt idx="401" formatCode="0.00E+00">
                  <c:v>2.73616121443439E-5</c:v>
                </c:pt>
                <c:pt idx="402" formatCode="0.00E+00">
                  <c:v>2.9359722770632699E-5</c:v>
                </c:pt>
                <c:pt idx="403" formatCode="0.00E+00">
                  <c:v>3.9398821931183702E-5</c:v>
                </c:pt>
                <c:pt idx="404" formatCode="0.00E+00">
                  <c:v>2.9588955907950901E-5</c:v>
                </c:pt>
                <c:pt idx="405" formatCode="0.00E+00">
                  <c:v>2.7466229468860201E-5</c:v>
                </c:pt>
                <c:pt idx="406" formatCode="0.00E+00">
                  <c:v>3.2871335190355199E-5</c:v>
                </c:pt>
                <c:pt idx="407" formatCode="0.00E+00">
                  <c:v>2.4244122839709799E-5</c:v>
                </c:pt>
                <c:pt idx="408" formatCode="0.00E+00">
                  <c:v>3.9503094211817497E-5</c:v>
                </c:pt>
                <c:pt idx="409" formatCode="0.00E+00">
                  <c:v>2.6015901301178501E-5</c:v>
                </c:pt>
                <c:pt idx="410" formatCode="0.00E+00">
                  <c:v>2.9259693413774098E-5</c:v>
                </c:pt>
                <c:pt idx="411" formatCode="0.00E+00">
                  <c:v>2.5430278787618E-5</c:v>
                </c:pt>
                <c:pt idx="412" formatCode="0.00E+00">
                  <c:v>3.3755768314457999E-5</c:v>
                </c:pt>
                <c:pt idx="413" formatCode="0.00E+00">
                  <c:v>3.4481522113859001E-5</c:v>
                </c:pt>
                <c:pt idx="414" formatCode="0.00E+00">
                  <c:v>4.0786141033394001E-5</c:v>
                </c:pt>
                <c:pt idx="415" formatCode="0.00E+00">
                  <c:v>3.1853965740413401E-5</c:v>
                </c:pt>
                <c:pt idx="416" formatCode="0.00E+00">
                  <c:v>3.04690094515769E-5</c:v>
                </c:pt>
                <c:pt idx="417" formatCode="0.00E+00">
                  <c:v>3.3791968327130497E-5</c:v>
                </c:pt>
                <c:pt idx="418" formatCode="0.00E+00">
                  <c:v>3.6319868121925199E-5</c:v>
                </c:pt>
                <c:pt idx="419" formatCode="0.00E+00">
                  <c:v>2.7747872776282199E-5</c:v>
                </c:pt>
                <c:pt idx="420" formatCode="0.00E+00">
                  <c:v>2.3554215504030699E-5</c:v>
                </c:pt>
                <c:pt idx="421" formatCode="0.00E+00">
                  <c:v>3.4573238523211798E-5</c:v>
                </c:pt>
                <c:pt idx="422" formatCode="0.00E+00">
                  <c:v>3.1601812079015E-5</c:v>
                </c:pt>
                <c:pt idx="423" formatCode="0.00E+00">
                  <c:v>2.9600668039330201E-5</c:v>
                </c:pt>
                <c:pt idx="424" formatCode="0.00E+00">
                  <c:v>3.6861226913021201E-5</c:v>
                </c:pt>
                <c:pt idx="425" formatCode="0.00E+00">
                  <c:v>1.7119712883972699E-5</c:v>
                </c:pt>
                <c:pt idx="426" formatCode="0.00E+00">
                  <c:v>2.6424695535516199E-5</c:v>
                </c:pt>
                <c:pt idx="427" formatCode="0.00E+00">
                  <c:v>2.13320046227024E-5</c:v>
                </c:pt>
                <c:pt idx="428" formatCode="0.00E+00">
                  <c:v>1.3380901112557499E-5</c:v>
                </c:pt>
                <c:pt idx="429" formatCode="0.00E+00">
                  <c:v>3.2941976249523999E-5</c:v>
                </c:pt>
                <c:pt idx="430" formatCode="0.00E+00">
                  <c:v>1.05767221687091E-5</c:v>
                </c:pt>
                <c:pt idx="431" formatCode="0.00E+00">
                  <c:v>2.5516233475314099E-5</c:v>
                </c:pt>
                <c:pt idx="432" formatCode="0.00E+00">
                  <c:v>1.6987963915908899E-5</c:v>
                </c:pt>
                <c:pt idx="433" formatCode="0.00E+00">
                  <c:v>2.7682972862638698E-5</c:v>
                </c:pt>
                <c:pt idx="434" formatCode="0.00E+00">
                  <c:v>3.1015592785856602E-5</c:v>
                </c:pt>
                <c:pt idx="435" formatCode="0.00E+00">
                  <c:v>2.20705937404831E-5</c:v>
                </c:pt>
                <c:pt idx="436" formatCode="0.00E+00">
                  <c:v>2.31569986861719E-5</c:v>
                </c:pt>
                <c:pt idx="437" formatCode="0.00E+00">
                  <c:v>8.19209687923541E-6</c:v>
                </c:pt>
                <c:pt idx="438" formatCode="0.00E+00">
                  <c:v>2.5729153099915701E-5</c:v>
                </c:pt>
                <c:pt idx="439" formatCode="0.00E+00">
                  <c:v>3.6724771877840598E-5</c:v>
                </c:pt>
                <c:pt idx="440" formatCode="0.00E+00">
                  <c:v>1.39170158773628E-5</c:v>
                </c:pt>
                <c:pt idx="441" formatCode="0.00E+00">
                  <c:v>1.6880461177829301E-5</c:v>
                </c:pt>
                <c:pt idx="442" formatCode="0.00E+00">
                  <c:v>2.03297216035158E-5</c:v>
                </c:pt>
                <c:pt idx="443" formatCode="0.00E+00">
                  <c:v>2.18220672865054E-5</c:v>
                </c:pt>
                <c:pt idx="444" formatCode="0.00E+00">
                  <c:v>2.4821284934101099E-5</c:v>
                </c:pt>
                <c:pt idx="445" formatCode="0.00E+00">
                  <c:v>3.31328976224548E-5</c:v>
                </c:pt>
                <c:pt idx="446" formatCode="0.00E+00">
                  <c:v>1.4029180488678999E-5</c:v>
                </c:pt>
                <c:pt idx="447" formatCode="0.00E+00">
                  <c:v>2.6821568528860599E-5</c:v>
                </c:pt>
                <c:pt idx="448" formatCode="0.00E+00">
                  <c:v>1.98803069275462E-5</c:v>
                </c:pt>
                <c:pt idx="449" formatCode="0.00E+00">
                  <c:v>2.04576281474801E-5</c:v>
                </c:pt>
                <c:pt idx="450" formatCode="0.00E+00">
                  <c:v>2.41914574749046E-5</c:v>
                </c:pt>
                <c:pt idx="451" formatCode="0.00E+00">
                  <c:v>1.7808844336750201E-5</c:v>
                </c:pt>
                <c:pt idx="452" formatCode="0.00E+00">
                  <c:v>1.6503612332116701E-5</c:v>
                </c:pt>
                <c:pt idx="453" formatCode="0.00E+00">
                  <c:v>1.2806397129496199E-5</c:v>
                </c:pt>
                <c:pt idx="454" formatCode="0.00E+00">
                  <c:v>2.49719310879858E-5</c:v>
                </c:pt>
                <c:pt idx="455" formatCode="0.00E+00">
                  <c:v>1.6185241771003501E-5</c:v>
                </c:pt>
                <c:pt idx="456" formatCode="0.00E+00">
                  <c:v>2.36139570743058E-5</c:v>
                </c:pt>
                <c:pt idx="457" formatCode="0.00E+00">
                  <c:v>4.6288866494349201E-5</c:v>
                </c:pt>
                <c:pt idx="458" formatCode="0.00E+00">
                  <c:v>1.0875114900778099E-5</c:v>
                </c:pt>
                <c:pt idx="459" formatCode="0.00E+00">
                  <c:v>2.49604271686336E-5</c:v>
                </c:pt>
                <c:pt idx="460" formatCode="0.00E+00">
                  <c:v>1.8359642205979301E-5</c:v>
                </c:pt>
                <c:pt idx="461" formatCode="0.00E+00">
                  <c:v>2.3972311036730101E-5</c:v>
                </c:pt>
                <c:pt idx="462" formatCode="0.00E+00">
                  <c:v>1.9607526893508299E-5</c:v>
                </c:pt>
                <c:pt idx="463" formatCode="0.00E+00">
                  <c:v>1.2031212592682599E-5</c:v>
                </c:pt>
                <c:pt idx="464" formatCode="0.00E+00">
                  <c:v>1.5997049834638301E-5</c:v>
                </c:pt>
                <c:pt idx="465" formatCode="0.00E+00">
                  <c:v>3.7020109160094699E-6</c:v>
                </c:pt>
                <c:pt idx="466" formatCode="0.00E+00">
                  <c:v>8.3841458116074693E-6</c:v>
                </c:pt>
                <c:pt idx="467" formatCode="0.00E+00">
                  <c:v>1.16159930065807E-5</c:v>
                </c:pt>
                <c:pt idx="468" formatCode="0.00E+00">
                  <c:v>1.32481563177503E-5</c:v>
                </c:pt>
                <c:pt idx="469" formatCode="0.00E+00">
                  <c:v>1.26124423816118E-5</c:v>
                </c:pt>
                <c:pt idx="470" formatCode="0.00E+00">
                  <c:v>1.19469805426673E-5</c:v>
                </c:pt>
                <c:pt idx="471" formatCode="0.00E+00">
                  <c:v>1.39005403276952E-5</c:v>
                </c:pt>
                <c:pt idx="472" formatCode="0.00E+00">
                  <c:v>1.3145517941785999E-5</c:v>
                </c:pt>
                <c:pt idx="473" formatCode="0.00E+00">
                  <c:v>1.6065521704279901E-5</c:v>
                </c:pt>
                <c:pt idx="474" formatCode="0.00E+00">
                  <c:v>8.9663786919606194E-6</c:v>
                </c:pt>
                <c:pt idx="475" formatCode="0.00E+00">
                  <c:v>8.3723702014781496E-6</c:v>
                </c:pt>
                <c:pt idx="476" formatCode="0.00E+00">
                  <c:v>1.2397024485263701E-5</c:v>
                </c:pt>
                <c:pt idx="477" formatCode="0.00E+00">
                  <c:v>5.4654859004204203E-6</c:v>
                </c:pt>
                <c:pt idx="478" formatCode="0.00E+00">
                  <c:v>1.35915044452361E-5</c:v>
                </c:pt>
                <c:pt idx="479" formatCode="0.00E+00">
                  <c:v>1.38734205250682E-5</c:v>
                </c:pt>
                <c:pt idx="480" formatCode="0.00E+00">
                  <c:v>1.95200682396296E-6</c:v>
                </c:pt>
                <c:pt idx="481" formatCode="0.00E+00">
                  <c:v>1.0293471639592599E-5</c:v>
                </c:pt>
                <c:pt idx="482" formatCode="0.00E+00">
                  <c:v>1.61646417332389E-6</c:v>
                </c:pt>
                <c:pt idx="483" formatCode="0.00E+00">
                  <c:v>1.3784598037319101E-5</c:v>
                </c:pt>
                <c:pt idx="484" formatCode="0.00E+00">
                  <c:v>1.6064073882026101E-5</c:v>
                </c:pt>
                <c:pt idx="485" formatCode="0.00E+00">
                  <c:v>-1.2130114407911E-6</c:v>
                </c:pt>
                <c:pt idx="486" formatCode="0.00E+00">
                  <c:v>7.9593651856824898E-6</c:v>
                </c:pt>
                <c:pt idx="487" formatCode="0.00E+00">
                  <c:v>8.5743715336726708E-6</c:v>
                </c:pt>
                <c:pt idx="488" formatCode="0.00E+00">
                  <c:v>1.05722957273275E-5</c:v>
                </c:pt>
                <c:pt idx="489" formatCode="0.00E+00">
                  <c:v>2.8200956374186499E-6</c:v>
                </c:pt>
                <c:pt idx="490" formatCode="0.00E+00">
                  <c:v>1.11288809040342E-5</c:v>
                </c:pt>
                <c:pt idx="491" formatCode="0.00E+00">
                  <c:v>4.5499367522039001E-6</c:v>
                </c:pt>
                <c:pt idx="492" formatCode="0.00E+00">
                  <c:v>1.19277020636985E-5</c:v>
                </c:pt>
                <c:pt idx="493" formatCode="0.00E+00">
                  <c:v>4.0132403779624398E-7</c:v>
                </c:pt>
                <c:pt idx="494" formatCode="0.00E+00">
                  <c:v>1.36019544178532E-5</c:v>
                </c:pt>
                <c:pt idx="495" formatCode="0.00E+00">
                  <c:v>2.1979306219738399E-6</c:v>
                </c:pt>
                <c:pt idx="496" formatCode="0.00E+00">
                  <c:v>8.2491849932713104E-6</c:v>
                </c:pt>
                <c:pt idx="497" formatCode="0.00E+00">
                  <c:v>-1.5342918949135499E-6</c:v>
                </c:pt>
                <c:pt idx="498" formatCode="0.00E+00">
                  <c:v>7.3325490284500499E-6</c:v>
                </c:pt>
                <c:pt idx="499" formatCode="0.00E+00">
                  <c:v>-1.2944963957184099E-6</c:v>
                </c:pt>
                <c:pt idx="500" formatCode="0.00E+00">
                  <c:v>1.8124042925071E-5</c:v>
                </c:pt>
                <c:pt idx="501" formatCode="0.00E+00">
                  <c:v>9.9507950494326304E-6</c:v>
                </c:pt>
                <c:pt idx="502" formatCode="0.00E+00">
                  <c:v>-1.20458006474471E-5</c:v>
                </c:pt>
                <c:pt idx="503" formatCode="0.00E+00">
                  <c:v>1.12703191057188E-5</c:v>
                </c:pt>
                <c:pt idx="504" formatCode="0.00E+00">
                  <c:v>7.6438517198528907E-6</c:v>
                </c:pt>
                <c:pt idx="505" formatCode="0.00E+00">
                  <c:v>2.0687033173057101E-6</c:v>
                </c:pt>
                <c:pt idx="506" formatCode="0.00E+00">
                  <c:v>5.4968803679198501E-6</c:v>
                </c:pt>
                <c:pt idx="507" formatCode="0.00E+00">
                  <c:v>2.8930619857913201E-6</c:v>
                </c:pt>
                <c:pt idx="508" formatCode="0.00E+00">
                  <c:v>-8.1088674410214997E-6</c:v>
                </c:pt>
                <c:pt idx="509" formatCode="0.00E+00">
                  <c:v>-5.2931217409241001E-6</c:v>
                </c:pt>
                <c:pt idx="510" formatCode="0.00E+00">
                  <c:v>3.2475321118453498E-6</c:v>
                </c:pt>
                <c:pt idx="511" formatCode="0.00E+00">
                  <c:v>1.6017986427046601E-6</c:v>
                </c:pt>
                <c:pt idx="512" formatCode="0.00E+00">
                  <c:v>-8.7772758534778801E-6</c:v>
                </c:pt>
                <c:pt idx="513" formatCode="0.00E+00">
                  <c:v>8.8377395735811404E-6</c:v>
                </c:pt>
                <c:pt idx="514" formatCode="0.00E+00">
                  <c:v>9.9739137108736597E-6</c:v>
                </c:pt>
                <c:pt idx="515" formatCode="0.00E+00">
                  <c:v>-6.3467724899263597E-6</c:v>
                </c:pt>
                <c:pt idx="516" formatCode="0.00E+00">
                  <c:v>3.5552872268211499E-6</c:v>
                </c:pt>
                <c:pt idx="517" formatCode="0.00E+00">
                  <c:v>-4.83236135399228E-6</c:v>
                </c:pt>
                <c:pt idx="518" formatCode="0.00E+00">
                  <c:v>2.05015801876594E-6</c:v>
                </c:pt>
                <c:pt idx="519" formatCode="0.00E+00">
                  <c:v>7.6516786246674299E-7</c:v>
                </c:pt>
                <c:pt idx="520" formatCode="0.00E+00">
                  <c:v>-1.30650603730511E-6</c:v>
                </c:pt>
                <c:pt idx="521" formatCode="0.00E+00">
                  <c:v>-4.3525506787459401E-6</c:v>
                </c:pt>
                <c:pt idx="522" formatCode="0.00E+00">
                  <c:v>7.17854950891256E-8</c:v>
                </c:pt>
                <c:pt idx="523" formatCode="0.00E+00">
                  <c:v>-6.9503131648621204E-6</c:v>
                </c:pt>
                <c:pt idx="524" formatCode="0.00E+00">
                  <c:v>9.9336954478576907E-6</c:v>
                </c:pt>
                <c:pt idx="525" formatCode="0.00E+00">
                  <c:v>3.9876441717855299E-6</c:v>
                </c:pt>
                <c:pt idx="526" formatCode="0.00E+00">
                  <c:v>-5.5529768232967897E-6</c:v>
                </c:pt>
                <c:pt idx="527" formatCode="0.00E+00">
                  <c:v>-1.04011932694818E-5</c:v>
                </c:pt>
                <c:pt idx="528" formatCode="0.00E+00">
                  <c:v>4.7819235262509402E-6</c:v>
                </c:pt>
                <c:pt idx="529" formatCode="0.00E+00">
                  <c:v>-8.1430574327304598E-6</c:v>
                </c:pt>
                <c:pt idx="530" formatCode="0.00E+00">
                  <c:v>-6.3424819545496101E-7</c:v>
                </c:pt>
                <c:pt idx="531" formatCode="0.00E+00">
                  <c:v>-1.28473897179129E-5</c:v>
                </c:pt>
                <c:pt idx="532" formatCode="0.00E+00">
                  <c:v>9.1480913037267094E-6</c:v>
                </c:pt>
                <c:pt idx="533" formatCode="0.00E+00">
                  <c:v>-9.8619211803227693E-6</c:v>
                </c:pt>
                <c:pt idx="534" formatCode="0.00E+00">
                  <c:v>-1.81686851078843E-5</c:v>
                </c:pt>
                <c:pt idx="535" formatCode="0.00E+00">
                  <c:v>-4.4395214406963503E-6</c:v>
                </c:pt>
                <c:pt idx="536" formatCode="0.00E+00">
                  <c:v>-5.3919911307706196E-6</c:v>
                </c:pt>
                <c:pt idx="537" formatCode="0.00E+00">
                  <c:v>-1.0422936763291801E-5</c:v>
                </c:pt>
                <c:pt idx="538" formatCode="0.00E+00">
                  <c:v>-4.8151411051271204E-6</c:v>
                </c:pt>
                <c:pt idx="539" formatCode="0.00E+00">
                  <c:v>-1.5058639277263699E-5</c:v>
                </c:pt>
                <c:pt idx="540" formatCode="0.00E+00">
                  <c:v>-1.3658156497365099E-5</c:v>
                </c:pt>
                <c:pt idx="541" formatCode="0.00E+00">
                  <c:v>-8.6071904841391406E-6</c:v>
                </c:pt>
                <c:pt idx="542" formatCode="0.00E+00">
                  <c:v>-2.15952999716104E-5</c:v>
                </c:pt>
                <c:pt idx="543" formatCode="0.00E+00">
                  <c:v>-1.36590037524386E-5</c:v>
                </c:pt>
                <c:pt idx="544" formatCode="0.00E+00">
                  <c:v>-1.9400878655924499E-5</c:v>
                </c:pt>
                <c:pt idx="545" formatCode="0.00E+00">
                  <c:v>-8.8213928993965305E-6</c:v>
                </c:pt>
                <c:pt idx="546" formatCode="0.00E+00">
                  <c:v>-1.93884755506079E-5</c:v>
                </c:pt>
                <c:pt idx="547" formatCode="0.00E+00">
                  <c:v>-8.7074016170644508E-6</c:v>
                </c:pt>
                <c:pt idx="548" formatCode="0.00E+00">
                  <c:v>-2.3295685160544801E-6</c:v>
                </c:pt>
                <c:pt idx="549" formatCode="0.00E+00">
                  <c:v>-2.0095190079020401E-5</c:v>
                </c:pt>
                <c:pt idx="550" formatCode="0.00E+00">
                  <c:v>-6.2818554401036303E-6</c:v>
                </c:pt>
                <c:pt idx="551" formatCode="0.00E+00">
                  <c:v>-1.99700364289342E-5</c:v>
                </c:pt>
                <c:pt idx="552" formatCode="0.00E+00">
                  <c:v>-1.33773573001711E-5</c:v>
                </c:pt>
                <c:pt idx="553" formatCode="0.00E+00">
                  <c:v>-5.4373084024567204E-6</c:v>
                </c:pt>
                <c:pt idx="554" formatCode="0.00E+00">
                  <c:v>-1.2774332566104401E-5</c:v>
                </c:pt>
                <c:pt idx="555" formatCode="0.00E+00">
                  <c:v>-1.71172187561333E-5</c:v>
                </c:pt>
                <c:pt idx="556" formatCode="0.00E+00">
                  <c:v>-1.4019456350547201E-5</c:v>
                </c:pt>
                <c:pt idx="557" formatCode="0.00E+00">
                  <c:v>-2.80335438669802E-5</c:v>
                </c:pt>
                <c:pt idx="558" formatCode="0.00E+00">
                  <c:v>-1.5410893763891499E-5</c:v>
                </c:pt>
                <c:pt idx="559" formatCode="0.00E+00">
                  <c:v>-2.3774267446440699E-5</c:v>
                </c:pt>
                <c:pt idx="560" formatCode="0.00E+00">
                  <c:v>-2.12231571225261E-5</c:v>
                </c:pt>
                <c:pt idx="561" formatCode="0.00E+00">
                  <c:v>-1.31129679834693E-5</c:v>
                </c:pt>
                <c:pt idx="562" formatCode="0.00E+00">
                  <c:v>-2.02704101742609E-5</c:v>
                </c:pt>
                <c:pt idx="563" formatCode="0.00E+00">
                  <c:v>-1.9531646565121799E-5</c:v>
                </c:pt>
                <c:pt idx="564" formatCode="0.00E+00">
                  <c:v>-1.9257617746601301E-5</c:v>
                </c:pt>
                <c:pt idx="565" formatCode="0.00E+00">
                  <c:v>-2.68076953674429E-5</c:v>
                </c:pt>
                <c:pt idx="566" formatCode="0.00E+00">
                  <c:v>-1.8339814841557101E-5</c:v>
                </c:pt>
                <c:pt idx="567" formatCode="0.00E+00">
                  <c:v>-3.5471093491490299E-5</c:v>
                </c:pt>
                <c:pt idx="568" formatCode="0.00E+00">
                  <c:v>-2.2567778566708699E-5</c:v>
                </c:pt>
                <c:pt idx="569" formatCode="0.00E+00">
                  <c:v>-2.7281544042961701E-5</c:v>
                </c:pt>
                <c:pt idx="570" formatCode="0.00E+00">
                  <c:v>-2.5902482097178402E-5</c:v>
                </c:pt>
                <c:pt idx="571" formatCode="0.00E+00">
                  <c:v>-1.4197268971660199E-5</c:v>
                </c:pt>
                <c:pt idx="572" formatCode="0.00E+00">
                  <c:v>-2.6899572935733E-5</c:v>
                </c:pt>
                <c:pt idx="573" formatCode="0.00E+00">
                  <c:v>-2.8539436690163599E-5</c:v>
                </c:pt>
                <c:pt idx="574" formatCode="0.00E+00">
                  <c:v>-2.41863477722097E-5</c:v>
                </c:pt>
                <c:pt idx="575" formatCode="0.00E+00">
                  <c:v>-2.8820973195512701E-5</c:v>
                </c:pt>
                <c:pt idx="576" formatCode="0.00E+00">
                  <c:v>-2.3372405355950699E-5</c:v>
                </c:pt>
                <c:pt idx="577" formatCode="0.00E+00">
                  <c:v>-2.9356120052943201E-5</c:v>
                </c:pt>
                <c:pt idx="578" formatCode="0.00E+00">
                  <c:v>-2.79042614364447E-5</c:v>
                </c:pt>
                <c:pt idx="579" formatCode="0.00E+00">
                  <c:v>-1.97550814855205E-5</c:v>
                </c:pt>
                <c:pt idx="580" formatCode="0.00E+00">
                  <c:v>-3.5287538804775803E-5</c:v>
                </c:pt>
                <c:pt idx="581" formatCode="0.00E+00">
                  <c:v>-3.3959408279655301E-5</c:v>
                </c:pt>
                <c:pt idx="582" formatCode="0.00E+00">
                  <c:v>-3.1597166348708702E-5</c:v>
                </c:pt>
                <c:pt idx="583" formatCode="0.00E+00">
                  <c:v>-2.56146422608629E-5</c:v>
                </c:pt>
                <c:pt idx="584" formatCode="0.00E+00">
                  <c:v>-2.9234814837801299E-5</c:v>
                </c:pt>
                <c:pt idx="585" formatCode="0.00E+00">
                  <c:v>-3.1407412352908003E-5</c:v>
                </c:pt>
                <c:pt idx="586" formatCode="0.00E+00">
                  <c:v>-4.0627069375832E-5</c:v>
                </c:pt>
                <c:pt idx="587" formatCode="0.00E+00">
                  <c:v>-2.7196224487688701E-5</c:v>
                </c:pt>
                <c:pt idx="588" formatCode="0.00E+00">
                  <c:v>-3.5053835524131298E-5</c:v>
                </c:pt>
                <c:pt idx="589" formatCode="0.00E+00">
                  <c:v>-2.5569393775192001E-5</c:v>
                </c:pt>
                <c:pt idx="590" formatCode="0.00E+00">
                  <c:v>-2.8076940207695801E-5</c:v>
                </c:pt>
                <c:pt idx="591" formatCode="0.00E+00">
                  <c:v>-3.4275911750220102E-5</c:v>
                </c:pt>
                <c:pt idx="592" formatCode="0.00E+00">
                  <c:v>-2.98305754417049E-5</c:v>
                </c:pt>
                <c:pt idx="593" formatCode="0.00E+00">
                  <c:v>-2.4461602594172801E-5</c:v>
                </c:pt>
                <c:pt idx="594" formatCode="0.00E+00">
                  <c:v>-3.4122619308932502E-5</c:v>
                </c:pt>
                <c:pt idx="595" formatCode="0.00E+00">
                  <c:v>-4.1330664110855602E-5</c:v>
                </c:pt>
                <c:pt idx="596" formatCode="0.00E+00">
                  <c:v>-4.1860297307350203E-5</c:v>
                </c:pt>
                <c:pt idx="597" formatCode="0.00E+00">
                  <c:v>-4.2260413754316397E-5</c:v>
                </c:pt>
                <c:pt idx="598" formatCode="0.00E+00">
                  <c:v>-3.2064523612413502E-5</c:v>
                </c:pt>
                <c:pt idx="599" formatCode="0.00E+00">
                  <c:v>-2.44732732135959E-5</c:v>
                </c:pt>
                <c:pt idx="600" formatCode="0.00E+00">
                  <c:v>-4.03050922072763E-5</c:v>
                </c:pt>
                <c:pt idx="601" formatCode="0.00E+00">
                  <c:v>-3.1490998947631603E-5</c:v>
                </c:pt>
                <c:pt idx="602" formatCode="0.00E+00">
                  <c:v>-3.2568733713479103E-5</c:v>
                </c:pt>
                <c:pt idx="603" formatCode="0.00E+00">
                  <c:v>-4.9059998951258002E-5</c:v>
                </c:pt>
                <c:pt idx="604" formatCode="0.00E+00">
                  <c:v>-3.9086357856223202E-5</c:v>
                </c:pt>
                <c:pt idx="605" formatCode="0.00E+00">
                  <c:v>-4.3633261581679203E-5</c:v>
                </c:pt>
                <c:pt idx="606" formatCode="0.00E+00">
                  <c:v>-3.6614075631263803E-5</c:v>
                </c:pt>
                <c:pt idx="607" formatCode="0.00E+00">
                  <c:v>-4.3381939980860201E-5</c:v>
                </c:pt>
                <c:pt idx="608" formatCode="0.00E+00">
                  <c:v>-4.7131393087509103E-5</c:v>
                </c:pt>
                <c:pt idx="609" formatCode="0.00E+00">
                  <c:v>-3.5867807233151302E-5</c:v>
                </c:pt>
                <c:pt idx="610" formatCode="0.00E+00">
                  <c:v>-4.5172773476483797E-5</c:v>
                </c:pt>
                <c:pt idx="611" formatCode="0.00E+00">
                  <c:v>-4.1743880274604697E-5</c:v>
                </c:pt>
                <c:pt idx="612" formatCode="0.00E+00">
                  <c:v>-4.9027631207601998E-5</c:v>
                </c:pt>
                <c:pt idx="613" formatCode="0.00E+00">
                  <c:v>-3.27969007103894E-5</c:v>
                </c:pt>
                <c:pt idx="614" formatCode="0.00E+00">
                  <c:v>-4.3122892832789402E-5</c:v>
                </c:pt>
                <c:pt idx="615" formatCode="0.00E+00">
                  <c:v>-4.5272885857114303E-5</c:v>
                </c:pt>
                <c:pt idx="616" formatCode="0.00E+00">
                  <c:v>-4.3568718644890999E-5</c:v>
                </c:pt>
                <c:pt idx="617" formatCode="0.00E+00">
                  <c:v>-4.6948781315687399E-5</c:v>
                </c:pt>
                <c:pt idx="618" formatCode="0.00E+00">
                  <c:v>-4.0714014880910703E-5</c:v>
                </c:pt>
                <c:pt idx="619" formatCode="0.00E+00">
                  <c:v>-4.6739421949057801E-5</c:v>
                </c:pt>
                <c:pt idx="620" formatCode="0.00E+00">
                  <c:v>-4.6907289935865101E-5</c:v>
                </c:pt>
                <c:pt idx="621" formatCode="0.00E+00">
                  <c:v>-5.04862922049789E-5</c:v>
                </c:pt>
                <c:pt idx="622" formatCode="0.00E+00">
                  <c:v>-4.5275567221205799E-5</c:v>
                </c:pt>
                <c:pt idx="623" formatCode="0.00E+00">
                  <c:v>-6.2453834015256305E-5</c:v>
                </c:pt>
                <c:pt idx="624" formatCode="0.00E+00">
                  <c:v>-4.86354819785967E-5</c:v>
                </c:pt>
                <c:pt idx="625" formatCode="0.00E+00">
                  <c:v>-5.3568758894989899E-5</c:v>
                </c:pt>
                <c:pt idx="626" formatCode="0.00E+00">
                  <c:v>-5.0447152825888798E-5</c:v>
                </c:pt>
                <c:pt idx="627" formatCode="0.00E+00">
                  <c:v>-5.4417284236075998E-5</c:v>
                </c:pt>
                <c:pt idx="628" formatCode="0.00E+00">
                  <c:v>-5.8620166908087399E-5</c:v>
                </c:pt>
                <c:pt idx="629" formatCode="0.00E+00">
                  <c:v>-5.4988022595343398E-5</c:v>
                </c:pt>
                <c:pt idx="630" formatCode="0.00E+00">
                  <c:v>-5.6931417804858298E-5</c:v>
                </c:pt>
                <c:pt idx="631" formatCode="0.00E+00">
                  <c:v>-5.6493057606226602E-5</c:v>
                </c:pt>
                <c:pt idx="632" formatCode="0.00E+00">
                  <c:v>-5.2576531663099897E-5</c:v>
                </c:pt>
                <c:pt idx="633" formatCode="0.00E+00">
                  <c:v>-5.7282550392814202E-5</c:v>
                </c:pt>
                <c:pt idx="634" formatCode="0.00E+00">
                  <c:v>-5.6131691922028701E-5</c:v>
                </c:pt>
                <c:pt idx="635" formatCode="0.00E+00">
                  <c:v>-4.6719022839979702E-5</c:v>
                </c:pt>
                <c:pt idx="636" formatCode="0.00E+00">
                  <c:v>-5.2980428454120298E-5</c:v>
                </c:pt>
                <c:pt idx="637" formatCode="0.00E+00">
                  <c:v>-6.3826002437319899E-5</c:v>
                </c:pt>
                <c:pt idx="638" formatCode="0.00E+00">
                  <c:v>-5.66492593759534E-5</c:v>
                </c:pt>
                <c:pt idx="639" formatCode="0.00E+00">
                  <c:v>-6.4937519824796006E-5</c:v>
                </c:pt>
                <c:pt idx="640" formatCode="0.00E+00">
                  <c:v>-6.0072812994191198E-5</c:v>
                </c:pt>
                <c:pt idx="641" formatCode="0.00E+00">
                  <c:v>-6.5880403127241305E-5</c:v>
                </c:pt>
                <c:pt idx="642" formatCode="0.00E+00">
                  <c:v>-6.6879532541230306E-5</c:v>
                </c:pt>
                <c:pt idx="643" formatCode="0.00E+00">
                  <c:v>-5.7842881295937099E-5</c:v>
                </c:pt>
                <c:pt idx="644" formatCode="0.00E+00">
                  <c:v>-6.6255913090718305E-5</c:v>
                </c:pt>
                <c:pt idx="645" formatCode="0.00E+00">
                  <c:v>-5.6765709498417302E-5</c:v>
                </c:pt>
                <c:pt idx="646" formatCode="0.00E+00">
                  <c:v>-6.5315694647979906E-5</c:v>
                </c:pt>
                <c:pt idx="647" formatCode="0.00E+00">
                  <c:v>-5.6903880309030302E-5</c:v>
                </c:pt>
                <c:pt idx="648" formatCode="0.00E+00">
                  <c:v>-6.7980375387309097E-5</c:v>
                </c:pt>
                <c:pt idx="649" formatCode="0.00E+00">
                  <c:v>-6.1788298547329204E-5</c:v>
                </c:pt>
                <c:pt idx="650" formatCode="0.00E+00">
                  <c:v>-5.97456158375706E-5</c:v>
                </c:pt>
                <c:pt idx="651" formatCode="0.00E+00">
                  <c:v>-6.2877818096163297E-5</c:v>
                </c:pt>
                <c:pt idx="652" formatCode="0.00E+00">
                  <c:v>-6.5951089861427496E-5</c:v>
                </c:pt>
                <c:pt idx="653" formatCode="0.00E+00">
                  <c:v>-6.9477001794411407E-5</c:v>
                </c:pt>
                <c:pt idx="654" formatCode="0.00E+00">
                  <c:v>-6.5535030435421397E-5</c:v>
                </c:pt>
                <c:pt idx="655" formatCode="0.00E+00">
                  <c:v>-7.2849656371266793E-5</c:v>
                </c:pt>
                <c:pt idx="656" formatCode="0.00E+00">
                  <c:v>-5.5462897754205501E-5</c:v>
                </c:pt>
                <c:pt idx="657" formatCode="0.00E+00">
                  <c:v>-6.7859452883471598E-5</c:v>
                </c:pt>
                <c:pt idx="658" formatCode="0.00E+00">
                  <c:v>-6.4590990850460698E-5</c:v>
                </c:pt>
                <c:pt idx="659" formatCode="0.00E+00">
                  <c:v>-7.2762958741035501E-5</c:v>
                </c:pt>
                <c:pt idx="660" formatCode="0.00E+00">
                  <c:v>-6.7489212649071004E-5</c:v>
                </c:pt>
                <c:pt idx="661" formatCode="0.00E+00">
                  <c:v>-6.8479434092107603E-5</c:v>
                </c:pt>
                <c:pt idx="662" formatCode="0.00E+00">
                  <c:v>-7.4593574157421296E-5</c:v>
                </c:pt>
                <c:pt idx="663" formatCode="0.00E+00">
                  <c:v>-7.1226562953750103E-5</c:v>
                </c:pt>
                <c:pt idx="664" formatCode="0.00E+00">
                  <c:v>-7.0091928968102601E-5</c:v>
                </c:pt>
                <c:pt idx="665" formatCode="0.00E+00">
                  <c:v>-5.8122655643067097E-5</c:v>
                </c:pt>
                <c:pt idx="666" formatCode="0.00E+00">
                  <c:v>-7.6359276697361399E-5</c:v>
                </c:pt>
                <c:pt idx="667" formatCode="0.00E+00">
                  <c:v>-7.4890010306250898E-5</c:v>
                </c:pt>
                <c:pt idx="668" formatCode="0.00E+00">
                  <c:v>-7.8473454295148096E-5</c:v>
                </c:pt>
                <c:pt idx="669" formatCode="0.00E+00">
                  <c:v>-7.5504360351353805E-5</c:v>
                </c:pt>
                <c:pt idx="670" formatCode="0.00E+00">
                  <c:v>-7.4652042208860596E-5</c:v>
                </c:pt>
                <c:pt idx="671" formatCode="0.00E+00">
                  <c:v>-7.2379176072622498E-5</c:v>
                </c:pt>
                <c:pt idx="672" formatCode="0.00E+00">
                  <c:v>-7.90347194431375E-5</c:v>
                </c:pt>
                <c:pt idx="673" formatCode="0.00E+00">
                  <c:v>-8.1411973121102305E-5</c:v>
                </c:pt>
                <c:pt idx="674" formatCode="0.00E+00">
                  <c:v>-7.8490347936060499E-5</c:v>
                </c:pt>
                <c:pt idx="675" formatCode="0.00E+00">
                  <c:v>-7.9212774093515904E-5</c:v>
                </c:pt>
                <c:pt idx="676" formatCode="0.00E+00">
                  <c:v>-8.4422001564779298E-5</c:v>
                </c:pt>
                <c:pt idx="677" formatCode="0.00E+00">
                  <c:v>-8.1863894628641905E-5</c:v>
                </c:pt>
                <c:pt idx="678" formatCode="0.00E+00">
                  <c:v>-7.4850295136075006E-5</c:v>
                </c:pt>
                <c:pt idx="679" formatCode="0.00E+00">
                  <c:v>-9.2498719696656201E-5</c:v>
                </c:pt>
                <c:pt idx="680" formatCode="0.00E+00">
                  <c:v>-9.0028285221724805E-5</c:v>
                </c:pt>
                <c:pt idx="681" formatCode="0.00E+00">
                  <c:v>-8.8338669479466595E-5</c:v>
                </c:pt>
                <c:pt idx="682" formatCode="0.00E+00">
                  <c:v>-8.8274761051839999E-5</c:v>
                </c:pt>
                <c:pt idx="683" formatCode="0.00E+00">
                  <c:v>-8.2181115393479106E-5</c:v>
                </c:pt>
                <c:pt idx="684" formatCode="0.00E+00">
                  <c:v>-9.36286888573678E-5</c:v>
                </c:pt>
                <c:pt idx="685" formatCode="0.00E+00">
                  <c:v>-8.4758748106534597E-5</c:v>
                </c:pt>
                <c:pt idx="686" formatCode="0.00E+00">
                  <c:v>-8.9013110158925204E-5</c:v>
                </c:pt>
                <c:pt idx="687" formatCode="0.00E+00">
                  <c:v>-8.6468102824441696E-5</c:v>
                </c:pt>
                <c:pt idx="688" formatCode="0.00E+00">
                  <c:v>-8.3198471428720102E-5</c:v>
                </c:pt>
                <c:pt idx="689" formatCode="0.00E+00">
                  <c:v>-8.8584327187186406E-5</c:v>
                </c:pt>
                <c:pt idx="690" formatCode="0.00E+00">
                  <c:v>-9.1503628704142696E-5</c:v>
                </c:pt>
                <c:pt idx="691" formatCode="0.00E+00">
                  <c:v>-8.0726861138100998E-5</c:v>
                </c:pt>
                <c:pt idx="692" formatCode="0.00E+00">
                  <c:v>-8.7888628808884895E-5</c:v>
                </c:pt>
                <c:pt idx="693" formatCode="0.00E+00">
                  <c:v>-8.7329821080424602E-5</c:v>
                </c:pt>
                <c:pt idx="694" formatCode="0.00E+00">
                  <c:v>-9.6790100587870105E-5</c:v>
                </c:pt>
                <c:pt idx="695" formatCode="0.00E+00">
                  <c:v>-8.8216334683423997E-5</c:v>
                </c:pt>
                <c:pt idx="696" formatCode="0.00E+00">
                  <c:v>-9.5895832295766502E-5</c:v>
                </c:pt>
                <c:pt idx="697" formatCode="0.00E+00">
                  <c:v>-8.5004854281090395E-5</c:v>
                </c:pt>
                <c:pt idx="698" formatCode="0.00E+00">
                  <c:v>-9.2932761624366802E-5</c:v>
                </c:pt>
                <c:pt idx="699" formatCode="0.00E+00">
                  <c:v>-9.7385794169719398E-5</c:v>
                </c:pt>
                <c:pt idx="700">
                  <c:v>-1.0199231084648401E-4</c:v>
                </c:pt>
                <c:pt idx="701" formatCode="0.00E+00">
                  <c:v>-9.5233905096271004E-5</c:v>
                </c:pt>
                <c:pt idx="702">
                  <c:v>-1.02447220918284E-4</c:v>
                </c:pt>
                <c:pt idx="703">
                  <c:v>-1.01683328053078E-4</c:v>
                </c:pt>
                <c:pt idx="704">
                  <c:v>-1.01843529528142E-4</c:v>
                </c:pt>
                <c:pt idx="705">
                  <c:v>-1.0352919723281099E-4</c:v>
                </c:pt>
                <c:pt idx="706" formatCode="0.00E+00">
                  <c:v>-9.6225987973097397E-5</c:v>
                </c:pt>
                <c:pt idx="707">
                  <c:v>-1.0096907337134E-4</c:v>
                </c:pt>
                <c:pt idx="708">
                  <c:v>-1.04004019277446E-4</c:v>
                </c:pt>
                <c:pt idx="709">
                  <c:v>-1.0143844834497801E-4</c:v>
                </c:pt>
                <c:pt idx="710">
                  <c:v>-1.1293210535524599E-4</c:v>
                </c:pt>
                <c:pt idx="711">
                  <c:v>-1.06972051578806E-4</c:v>
                </c:pt>
                <c:pt idx="712">
                  <c:v>-1.10616094523737E-4</c:v>
                </c:pt>
                <c:pt idx="713">
                  <c:v>-1.07586388465111E-4</c:v>
                </c:pt>
                <c:pt idx="714">
                  <c:v>-1.06790070486165E-4</c:v>
                </c:pt>
                <c:pt idx="715">
                  <c:v>-1.0109156716618299E-4</c:v>
                </c:pt>
                <c:pt idx="716">
                  <c:v>-1.11182328450364E-4</c:v>
                </c:pt>
                <c:pt idx="717">
                  <c:v>-1.1213702214744E-4</c:v>
                </c:pt>
                <c:pt idx="718">
                  <c:v>-1.0949434553274299E-4</c:v>
                </c:pt>
                <c:pt idx="719">
                  <c:v>-1.11862524060698E-4</c:v>
                </c:pt>
                <c:pt idx="720">
                  <c:v>-1.04858836621663E-4</c:v>
                </c:pt>
                <c:pt idx="721">
                  <c:v>-1.09367213989989E-4</c:v>
                </c:pt>
                <c:pt idx="722">
                  <c:v>-1.11923222437242E-4</c:v>
                </c:pt>
                <c:pt idx="723">
                  <c:v>-1.11307995963794E-4</c:v>
                </c:pt>
                <c:pt idx="724">
                  <c:v>-1.09871820332077E-4</c:v>
                </c:pt>
                <c:pt idx="725">
                  <c:v>-1.1672614971634701E-4</c:v>
                </c:pt>
                <c:pt idx="726">
                  <c:v>-1.14495198762183E-4</c:v>
                </c:pt>
                <c:pt idx="727">
                  <c:v>-1.2143753304696E-4</c:v>
                </c:pt>
                <c:pt idx="728">
                  <c:v>-1.1409659106328799E-4</c:v>
                </c:pt>
                <c:pt idx="729">
                  <c:v>-1.16544233023746E-4</c:v>
                </c:pt>
                <c:pt idx="730">
                  <c:v>-1.21116281646679E-4</c:v>
                </c:pt>
                <c:pt idx="731">
                  <c:v>-1.17053945854671E-4</c:v>
                </c:pt>
                <c:pt idx="732">
                  <c:v>-1.16057937258385E-4</c:v>
                </c:pt>
                <c:pt idx="733">
                  <c:v>-1.1599042499172599E-4</c:v>
                </c:pt>
                <c:pt idx="734">
                  <c:v>-1.2184015542361601E-4</c:v>
                </c:pt>
                <c:pt idx="735">
                  <c:v>-1.18334904935718E-4</c:v>
                </c:pt>
                <c:pt idx="736">
                  <c:v>-1.2792964121914499E-4</c:v>
                </c:pt>
                <c:pt idx="737">
                  <c:v>-1.19436198461679E-4</c:v>
                </c:pt>
                <c:pt idx="738">
                  <c:v>-1.2185547311058699E-4</c:v>
                </c:pt>
                <c:pt idx="739">
                  <c:v>-1.20537501177508E-4</c:v>
                </c:pt>
                <c:pt idx="740">
                  <c:v>-1.14917880026714E-4</c:v>
                </c:pt>
                <c:pt idx="741">
                  <c:v>-1.19529824617688E-4</c:v>
                </c:pt>
                <c:pt idx="742">
                  <c:v>-1.2591567527202999E-4</c:v>
                </c:pt>
                <c:pt idx="743">
                  <c:v>-1.2279476934811301E-4</c:v>
                </c:pt>
                <c:pt idx="744">
                  <c:v>-1.2786298798816599E-4</c:v>
                </c:pt>
                <c:pt idx="745">
                  <c:v>-1.23843268229436E-4</c:v>
                </c:pt>
                <c:pt idx="746">
                  <c:v>-1.24185665865962E-4</c:v>
                </c:pt>
                <c:pt idx="747">
                  <c:v>-1.3165906868640201E-4</c:v>
                </c:pt>
                <c:pt idx="748">
                  <c:v>-1.29512973668765E-4</c:v>
                </c:pt>
                <c:pt idx="749">
                  <c:v>-1.30074371025058E-4</c:v>
                </c:pt>
                <c:pt idx="750">
                  <c:v>-1.31356484121472E-4</c:v>
                </c:pt>
                <c:pt idx="751">
                  <c:v>-1.3469764059637399E-4</c:v>
                </c:pt>
                <c:pt idx="752">
                  <c:v>-1.3272667755601699E-4</c:v>
                </c:pt>
                <c:pt idx="753">
                  <c:v>-1.3197101128976401E-4</c:v>
                </c:pt>
                <c:pt idx="754">
                  <c:v>-1.3807984457815499E-4</c:v>
                </c:pt>
                <c:pt idx="755">
                  <c:v>-1.3203503711377201E-4</c:v>
                </c:pt>
                <c:pt idx="756">
                  <c:v>-1.2751955909300701E-4</c:v>
                </c:pt>
                <c:pt idx="757">
                  <c:v>-1.43454104361908E-4</c:v>
                </c:pt>
                <c:pt idx="758">
                  <c:v>-1.3517962340981E-4</c:v>
                </c:pt>
                <c:pt idx="759">
                  <c:v>-1.3168281201056799E-4</c:v>
                </c:pt>
                <c:pt idx="760">
                  <c:v>-1.3862035533622201E-4</c:v>
                </c:pt>
                <c:pt idx="761">
                  <c:v>-1.3412201730027401E-4</c:v>
                </c:pt>
                <c:pt idx="762">
                  <c:v>-1.4042622250999201E-4</c:v>
                </c:pt>
                <c:pt idx="763">
                  <c:v>-1.3945789307092101E-4</c:v>
                </c:pt>
                <c:pt idx="764">
                  <c:v>-1.37457248024555E-4</c:v>
                </c:pt>
                <c:pt idx="765">
                  <c:v>-1.3822405563302E-4</c:v>
                </c:pt>
                <c:pt idx="766">
                  <c:v>-1.43082394296552E-4</c:v>
                </c:pt>
                <c:pt idx="767">
                  <c:v>-1.4137489468346099E-4</c:v>
                </c:pt>
                <c:pt idx="768">
                  <c:v>-1.41501900991008E-4</c:v>
                </c:pt>
                <c:pt idx="769">
                  <c:v>-1.3973298768120101E-4</c:v>
                </c:pt>
                <c:pt idx="770">
                  <c:v>-1.4193391454193701E-4</c:v>
                </c:pt>
                <c:pt idx="771">
                  <c:v>-1.43003506557285E-4</c:v>
                </c:pt>
                <c:pt idx="772">
                  <c:v>-1.4286017336814099E-4</c:v>
                </c:pt>
                <c:pt idx="773">
                  <c:v>-1.41699419638834E-4</c:v>
                </c:pt>
                <c:pt idx="774">
                  <c:v>-1.50234640815306E-4</c:v>
                </c:pt>
                <c:pt idx="775">
                  <c:v>-1.5483234327102799E-4</c:v>
                </c:pt>
                <c:pt idx="776">
                  <c:v>-1.49115296756077E-4</c:v>
                </c:pt>
                <c:pt idx="777">
                  <c:v>-1.54658730520566E-4</c:v>
                </c:pt>
                <c:pt idx="778">
                  <c:v>-1.4340516550772001E-4</c:v>
                </c:pt>
                <c:pt idx="779">
                  <c:v>-1.54391406680428E-4</c:v>
                </c:pt>
                <c:pt idx="780">
                  <c:v>-1.53123451484884E-4</c:v>
                </c:pt>
                <c:pt idx="781">
                  <c:v>-1.5191691298099599E-4</c:v>
                </c:pt>
                <c:pt idx="782">
                  <c:v>-1.57349652690953E-4</c:v>
                </c:pt>
                <c:pt idx="783">
                  <c:v>-1.5697398749829001E-4</c:v>
                </c:pt>
                <c:pt idx="784">
                  <c:v>-1.5214894508078E-4</c:v>
                </c:pt>
                <c:pt idx="785">
                  <c:v>-1.60190319631679E-4</c:v>
                </c:pt>
                <c:pt idx="786">
                  <c:v>-1.5312155045083599E-4</c:v>
                </c:pt>
                <c:pt idx="787">
                  <c:v>-1.59244350794673E-4</c:v>
                </c:pt>
                <c:pt idx="788">
                  <c:v>-1.59814692080306E-4</c:v>
                </c:pt>
                <c:pt idx="789">
                  <c:v>-1.53780393440935E-4</c:v>
                </c:pt>
                <c:pt idx="790">
                  <c:v>-1.5407691113634699E-4</c:v>
                </c:pt>
                <c:pt idx="791">
                  <c:v>-1.5690059439499299E-4</c:v>
                </c:pt>
                <c:pt idx="792">
                  <c:v>-1.6499997468248699E-4</c:v>
                </c:pt>
                <c:pt idx="793">
                  <c:v>-1.5982491965095099E-4</c:v>
                </c:pt>
                <c:pt idx="794">
                  <c:v>-1.6087533044770701E-4</c:v>
                </c:pt>
                <c:pt idx="795">
                  <c:v>-1.6823017319499701E-4</c:v>
                </c:pt>
                <c:pt idx="796">
                  <c:v>-1.5522539055202301E-4</c:v>
                </c:pt>
                <c:pt idx="797">
                  <c:v>-1.6575269705883301E-4</c:v>
                </c:pt>
                <c:pt idx="798">
                  <c:v>-1.7495421213253401E-4</c:v>
                </c:pt>
                <c:pt idx="799">
                  <c:v>-1.6508142237112901E-4</c:v>
                </c:pt>
                <c:pt idx="800">
                  <c:v>-1.64385915599532E-4</c:v>
                </c:pt>
                <c:pt idx="801">
                  <c:v>-1.7273074593311899E-4</c:v>
                </c:pt>
                <c:pt idx="802">
                  <c:v>-1.6797933718830799E-4</c:v>
                </c:pt>
                <c:pt idx="803">
                  <c:v>-1.61959459307441E-4</c:v>
                </c:pt>
                <c:pt idx="804">
                  <c:v>-1.72218699319844E-4</c:v>
                </c:pt>
                <c:pt idx="805">
                  <c:v>-1.7458156823202099E-4</c:v>
                </c:pt>
                <c:pt idx="806">
                  <c:v>-1.7765813931952301E-4</c:v>
                </c:pt>
                <c:pt idx="807">
                  <c:v>-1.72228511730525E-4</c:v>
                </c:pt>
                <c:pt idx="808">
                  <c:v>-1.7299771502472699E-4</c:v>
                </c:pt>
                <c:pt idx="809">
                  <c:v>-1.7260070203886801E-4</c:v>
                </c:pt>
                <c:pt idx="810">
                  <c:v>-1.7408952099654099E-4</c:v>
                </c:pt>
                <c:pt idx="811">
                  <c:v>-1.7875007491636701E-4</c:v>
                </c:pt>
                <c:pt idx="812">
                  <c:v>-1.7393531390075999E-4</c:v>
                </c:pt>
                <c:pt idx="813">
                  <c:v>-1.7734756547749001E-4</c:v>
                </c:pt>
                <c:pt idx="814">
                  <c:v>-1.74798304173878E-4</c:v>
                </c:pt>
                <c:pt idx="815">
                  <c:v>-1.8463373623065101E-4</c:v>
                </c:pt>
                <c:pt idx="816">
                  <c:v>-1.8242498232887101E-4</c:v>
                </c:pt>
                <c:pt idx="817">
                  <c:v>-1.7959380683412501E-4</c:v>
                </c:pt>
                <c:pt idx="818">
                  <c:v>-1.8460399088787599E-4</c:v>
                </c:pt>
                <c:pt idx="819">
                  <c:v>-1.82090473730089E-4</c:v>
                </c:pt>
                <c:pt idx="820">
                  <c:v>-1.8870800622594101E-4</c:v>
                </c:pt>
                <c:pt idx="821">
                  <c:v>-1.9198766339542601E-4</c:v>
                </c:pt>
                <c:pt idx="822">
                  <c:v>-1.9460729850237201E-4</c:v>
                </c:pt>
                <c:pt idx="823">
                  <c:v>-4.8710187394130098E-4</c:v>
                </c:pt>
                <c:pt idx="824">
                  <c:v>-1.9187842446198E-4</c:v>
                </c:pt>
                <c:pt idx="825">
                  <c:v>-1.89745770483798E-4</c:v>
                </c:pt>
                <c:pt idx="826">
                  <c:v>-1.9456502894803701E-4</c:v>
                </c:pt>
                <c:pt idx="827">
                  <c:v>-1.89500925415536E-4</c:v>
                </c:pt>
                <c:pt idx="828">
                  <c:v>-1.8554615214194699E-4</c:v>
                </c:pt>
                <c:pt idx="829">
                  <c:v>-1.8732948011578499E-4</c:v>
                </c:pt>
                <c:pt idx="830">
                  <c:v>-1.8271683444605501E-4</c:v>
                </c:pt>
                <c:pt idx="831">
                  <c:v>-1.8930704281034701E-4</c:v>
                </c:pt>
                <c:pt idx="832">
                  <c:v>-1.88270576896524E-4</c:v>
                </c:pt>
                <c:pt idx="833">
                  <c:v>-1.9088987445376401E-4</c:v>
                </c:pt>
                <c:pt idx="834">
                  <c:v>-1.9823720189344601E-4</c:v>
                </c:pt>
                <c:pt idx="835">
                  <c:v>-1.9506758948901199E-4</c:v>
                </c:pt>
                <c:pt idx="836">
                  <c:v>-1.96601649288642E-4</c:v>
                </c:pt>
                <c:pt idx="837">
                  <c:v>-1.9288700312551299E-4</c:v>
                </c:pt>
                <c:pt idx="838">
                  <c:v>-1.96991959661887E-4</c:v>
                </c:pt>
                <c:pt idx="839">
                  <c:v>-1.9264404007954801E-4</c:v>
                </c:pt>
                <c:pt idx="840">
                  <c:v>-1.9555382347921299E-4</c:v>
                </c:pt>
                <c:pt idx="841">
                  <c:v>-2.0375423245172801E-4</c:v>
                </c:pt>
                <c:pt idx="842">
                  <c:v>-1.9507648801587001E-4</c:v>
                </c:pt>
                <c:pt idx="843">
                  <c:v>-2.0740485051856401E-4</c:v>
                </c:pt>
                <c:pt idx="844">
                  <c:v>-1.9879424847634E-4</c:v>
                </c:pt>
                <c:pt idx="845">
                  <c:v>-2.0436481935109799E-4</c:v>
                </c:pt>
                <c:pt idx="846">
                  <c:v>-2.0093441454191899E-4</c:v>
                </c:pt>
                <c:pt idx="847">
                  <c:v>-2.11482610289421E-4</c:v>
                </c:pt>
                <c:pt idx="848">
                  <c:v>-2.0655816381632999E-4</c:v>
                </c:pt>
                <c:pt idx="849">
                  <c:v>-2.0015552245497E-4</c:v>
                </c:pt>
                <c:pt idx="850">
                  <c:v>-2.02746631129306E-4</c:v>
                </c:pt>
                <c:pt idx="851">
                  <c:v>-2.42441198724791E-4</c:v>
                </c:pt>
                <c:pt idx="852">
                  <c:v>-2.1440224849823101E-4</c:v>
                </c:pt>
                <c:pt idx="853">
                  <c:v>-2.11228756218472E-4</c:v>
                </c:pt>
                <c:pt idx="854">
                  <c:v>-2.07949194149738E-4</c:v>
                </c:pt>
                <c:pt idx="855">
                  <c:v>-2.0423583575610301E-4</c:v>
                </c:pt>
                <c:pt idx="856">
                  <c:v>-2.0977582604824E-4</c:v>
                </c:pt>
                <c:pt idx="857">
                  <c:v>-2.0473721160353201E-4</c:v>
                </c:pt>
                <c:pt idx="858">
                  <c:v>-2.14107090389873E-4</c:v>
                </c:pt>
                <c:pt idx="859">
                  <c:v>-2.0586157898671599E-4</c:v>
                </c:pt>
                <c:pt idx="860">
                  <c:v>-2.1119420272589301E-4</c:v>
                </c:pt>
                <c:pt idx="861">
                  <c:v>-2.2247104379152701E-4</c:v>
                </c:pt>
                <c:pt idx="862">
                  <c:v>-2.1878179047615001E-4</c:v>
                </c:pt>
                <c:pt idx="863">
                  <c:v>-2.1129664842849E-4</c:v>
                </c:pt>
                <c:pt idx="864">
                  <c:v>-2.13807985377427E-4</c:v>
                </c:pt>
                <c:pt idx="865">
                  <c:v>-2.2447950297283E-4</c:v>
                </c:pt>
                <c:pt idx="866">
                  <c:v>-2.1500001678922601E-4</c:v>
                </c:pt>
                <c:pt idx="867">
                  <c:v>-2.2275405573042101E-4</c:v>
                </c:pt>
                <c:pt idx="868">
                  <c:v>-2.2064724475306499E-4</c:v>
                </c:pt>
                <c:pt idx="869">
                  <c:v>-2.2201746919541199E-4</c:v>
                </c:pt>
                <c:pt idx="870">
                  <c:v>-2.2700192381584799E-4</c:v>
                </c:pt>
                <c:pt idx="871">
                  <c:v>-2.3126716041592301E-4</c:v>
                </c:pt>
                <c:pt idx="872">
                  <c:v>-2.28239871510216E-4</c:v>
                </c:pt>
                <c:pt idx="873">
                  <c:v>-2.2586593859295201E-4</c:v>
                </c:pt>
                <c:pt idx="874">
                  <c:v>-2.3114848267601E-4</c:v>
                </c:pt>
                <c:pt idx="875">
                  <c:v>-2.3327183160740201E-4</c:v>
                </c:pt>
                <c:pt idx="876">
                  <c:v>-2.23389597001147E-4</c:v>
                </c:pt>
                <c:pt idx="877">
                  <c:v>-2.2752683375549799E-4</c:v>
                </c:pt>
                <c:pt idx="878">
                  <c:v>-2.2978980182600299E-4</c:v>
                </c:pt>
                <c:pt idx="879">
                  <c:v>-2.26970553887775E-4</c:v>
                </c:pt>
                <c:pt idx="880">
                  <c:v>-2.33823120133118E-4</c:v>
                </c:pt>
                <c:pt idx="881">
                  <c:v>-2.3275417917523799E-4</c:v>
                </c:pt>
                <c:pt idx="882">
                  <c:v>-2.3748845125071399E-4</c:v>
                </c:pt>
                <c:pt idx="883" formatCode="0.00E+00">
                  <c:v>6.5629250276105197E-5</c:v>
                </c:pt>
                <c:pt idx="884">
                  <c:v>-2.4430696275323002E-4</c:v>
                </c:pt>
                <c:pt idx="885">
                  <c:v>-2.36818946842054E-4</c:v>
                </c:pt>
                <c:pt idx="886">
                  <c:v>-2.4325557819063101E-4</c:v>
                </c:pt>
                <c:pt idx="887">
                  <c:v>-2.428540312209E-4</c:v>
                </c:pt>
                <c:pt idx="888">
                  <c:v>-2.52612050349142E-4</c:v>
                </c:pt>
                <c:pt idx="889">
                  <c:v>-2.4424098143703598E-4</c:v>
                </c:pt>
                <c:pt idx="890">
                  <c:v>-2.5448096296038099E-4</c:v>
                </c:pt>
                <c:pt idx="891">
                  <c:v>-2.42451731555343E-4</c:v>
                </c:pt>
                <c:pt idx="892">
                  <c:v>-2.5363677494247901E-4</c:v>
                </c:pt>
                <c:pt idx="893">
                  <c:v>-2.5167189021674897E-4</c:v>
                </c:pt>
                <c:pt idx="894">
                  <c:v>-2.5341109330609803E-4</c:v>
                </c:pt>
                <c:pt idx="895">
                  <c:v>-2.4791744309868497E-4</c:v>
                </c:pt>
                <c:pt idx="896">
                  <c:v>-2.5394765659920602E-4</c:v>
                </c:pt>
                <c:pt idx="897">
                  <c:v>-2.53133213799257E-4</c:v>
                </c:pt>
                <c:pt idx="898">
                  <c:v>-2.59290085912066E-4</c:v>
                </c:pt>
                <c:pt idx="899">
                  <c:v>-2.6142111107729901E-4</c:v>
                </c:pt>
                <c:pt idx="900">
                  <c:v>-2.6416869071945002E-4</c:v>
                </c:pt>
                <c:pt idx="901">
                  <c:v>-2.6496913312947201E-4</c:v>
                </c:pt>
                <c:pt idx="902">
                  <c:v>-2.6261744273215799E-4</c:v>
                </c:pt>
                <c:pt idx="903">
                  <c:v>-2.70449999093467E-4</c:v>
                </c:pt>
                <c:pt idx="904">
                  <c:v>-2.70737450449022E-4</c:v>
                </c:pt>
                <c:pt idx="905">
                  <c:v>-2.6693839675640902E-4</c:v>
                </c:pt>
                <c:pt idx="906">
                  <c:v>-2.6765456887137702E-4</c:v>
                </c:pt>
                <c:pt idx="907">
                  <c:v>-2.7374935458846698E-4</c:v>
                </c:pt>
                <c:pt idx="908">
                  <c:v>-2.7271557476518302E-4</c:v>
                </c:pt>
                <c:pt idx="909">
                  <c:v>-2.7070920684822702E-4</c:v>
                </c:pt>
                <c:pt idx="910">
                  <c:v>-2.7356674648150897E-4</c:v>
                </c:pt>
                <c:pt idx="911">
                  <c:v>-2.7800742213439199E-4</c:v>
                </c:pt>
                <c:pt idx="912">
                  <c:v>-2.6986048606043303E-4</c:v>
                </c:pt>
                <c:pt idx="913">
                  <c:v>-2.8188558798981699E-4</c:v>
                </c:pt>
                <c:pt idx="914">
                  <c:v>-2.7801015316783202E-4</c:v>
                </c:pt>
                <c:pt idx="915">
                  <c:v>-2.8036601510902199E-4</c:v>
                </c:pt>
                <c:pt idx="916">
                  <c:v>-2.8106031670851501E-4</c:v>
                </c:pt>
                <c:pt idx="917">
                  <c:v>-2.7927152730164797E-4</c:v>
                </c:pt>
                <c:pt idx="918">
                  <c:v>-2.7808511411198599E-4</c:v>
                </c:pt>
                <c:pt idx="919">
                  <c:v>-2.7642660199504E-4</c:v>
                </c:pt>
                <c:pt idx="920">
                  <c:v>-2.8075147896845998E-4</c:v>
                </c:pt>
                <c:pt idx="921">
                  <c:v>-2.8626830675701498E-4</c:v>
                </c:pt>
                <c:pt idx="922">
                  <c:v>-2.76407281922578E-4</c:v>
                </c:pt>
                <c:pt idx="923">
                  <c:v>-2.87691484149266E-4</c:v>
                </c:pt>
                <c:pt idx="924">
                  <c:v>-2.8534239106584399E-4</c:v>
                </c:pt>
                <c:pt idx="925">
                  <c:v>-2.9203141981042898E-4</c:v>
                </c:pt>
                <c:pt idx="926">
                  <c:v>-2.9070545661405201E-4</c:v>
                </c:pt>
                <c:pt idx="927">
                  <c:v>-2.9348160116148897E-4</c:v>
                </c:pt>
                <c:pt idx="928">
                  <c:v>-2.8498181709508898E-4</c:v>
                </c:pt>
                <c:pt idx="929">
                  <c:v>-2.9869751201397397E-4</c:v>
                </c:pt>
                <c:pt idx="930">
                  <c:v>-2.9706932390031202E-4</c:v>
                </c:pt>
                <c:pt idx="931">
                  <c:v>-2.9322773661950797E-4</c:v>
                </c:pt>
                <c:pt idx="932">
                  <c:v>-2.9112660178118701E-4</c:v>
                </c:pt>
                <c:pt idx="933">
                  <c:v>-3.0092038320651398E-4</c:v>
                </c:pt>
                <c:pt idx="934">
                  <c:v>-3.0151194931505503E-4</c:v>
                </c:pt>
                <c:pt idx="935">
                  <c:v>-3.00464102788894E-4</c:v>
                </c:pt>
                <c:pt idx="936">
                  <c:v>-2.96433761324258E-4</c:v>
                </c:pt>
                <c:pt idx="937">
                  <c:v>-2.9552422205037703E-4</c:v>
                </c:pt>
                <c:pt idx="938">
                  <c:v>-3.1532651093472698E-4</c:v>
                </c:pt>
                <c:pt idx="939">
                  <c:v>-3.1132873815768801E-4</c:v>
                </c:pt>
                <c:pt idx="940">
                  <c:v>-3.0912615721167999E-4</c:v>
                </c:pt>
                <c:pt idx="941">
                  <c:v>-3.1049063536973601E-4</c:v>
                </c:pt>
                <c:pt idx="942">
                  <c:v>-3.13459845511625E-4</c:v>
                </c:pt>
                <c:pt idx="943">
                  <c:v>-3.1042150958958902E-4</c:v>
                </c:pt>
                <c:pt idx="944">
                  <c:v>-3.1771505872623198E-4</c:v>
                </c:pt>
                <c:pt idx="945">
                  <c:v>-3.1689129662763898E-4</c:v>
                </c:pt>
                <c:pt idx="946">
                  <c:v>-3.22361158143728E-4</c:v>
                </c:pt>
                <c:pt idx="947">
                  <c:v>-3.1580844017469102E-4</c:v>
                </c:pt>
                <c:pt idx="948">
                  <c:v>-3.2387115383612297E-4</c:v>
                </c:pt>
                <c:pt idx="949">
                  <c:v>-3.1976780958620899E-4</c:v>
                </c:pt>
                <c:pt idx="950">
                  <c:v>-3.1788089125947203E-4</c:v>
                </c:pt>
                <c:pt idx="951">
                  <c:v>-3.2542240188754903E-4</c:v>
                </c:pt>
                <c:pt idx="952">
                  <c:v>-3.4020452479221E-4</c:v>
                </c:pt>
                <c:pt idx="953">
                  <c:v>-3.31048022886778E-4</c:v>
                </c:pt>
                <c:pt idx="954">
                  <c:v>-3.3838631621576102E-4</c:v>
                </c:pt>
                <c:pt idx="955">
                  <c:v>-3.32318054606744E-4</c:v>
                </c:pt>
                <c:pt idx="956">
                  <c:v>-3.3928774250255702E-4</c:v>
                </c:pt>
                <c:pt idx="957">
                  <c:v>-3.5080049530774102E-4</c:v>
                </c:pt>
                <c:pt idx="958">
                  <c:v>-3.47041234169104E-4</c:v>
                </c:pt>
                <c:pt idx="959">
                  <c:v>-3.5324273185768901E-4</c:v>
                </c:pt>
                <c:pt idx="960">
                  <c:v>-3.4803465108570602E-4</c:v>
                </c:pt>
                <c:pt idx="961">
                  <c:v>-3.5909698304589002E-4</c:v>
                </c:pt>
                <c:pt idx="962">
                  <c:v>-3.5291791810092499E-4</c:v>
                </c:pt>
                <c:pt idx="963">
                  <c:v>-3.71719860568719E-4</c:v>
                </c:pt>
                <c:pt idx="964">
                  <c:v>-3.6337579158720598E-4</c:v>
                </c:pt>
                <c:pt idx="965">
                  <c:v>-3.60159584164292E-4</c:v>
                </c:pt>
                <c:pt idx="966">
                  <c:v>-3.7474515327459099E-4</c:v>
                </c:pt>
                <c:pt idx="967">
                  <c:v>-3.6116263574681299E-4</c:v>
                </c:pt>
                <c:pt idx="968">
                  <c:v>-3.7624854141415698E-4</c:v>
                </c:pt>
                <c:pt idx="969">
                  <c:v>-3.7679598076393098E-4</c:v>
                </c:pt>
                <c:pt idx="970">
                  <c:v>-3.78863266098496E-4</c:v>
                </c:pt>
                <c:pt idx="971">
                  <c:v>-3.9624273564396999E-4</c:v>
                </c:pt>
                <c:pt idx="972">
                  <c:v>-3.9996980412864E-4</c:v>
                </c:pt>
                <c:pt idx="973">
                  <c:v>-3.9226325396176103E-4</c:v>
                </c:pt>
                <c:pt idx="974">
                  <c:v>-4.0787844255706698E-4</c:v>
                </c:pt>
                <c:pt idx="975">
                  <c:v>-3.98944124749737E-4</c:v>
                </c:pt>
                <c:pt idx="976">
                  <c:v>-4.0298095465394199E-4</c:v>
                </c:pt>
                <c:pt idx="977">
                  <c:v>-4.1779286409681098E-4</c:v>
                </c:pt>
                <c:pt idx="978">
                  <c:v>-4.18938565580308E-4</c:v>
                </c:pt>
                <c:pt idx="979">
                  <c:v>-4.25384195469286E-4</c:v>
                </c:pt>
                <c:pt idx="980">
                  <c:v>-4.3128697116045302E-4</c:v>
                </c:pt>
                <c:pt idx="981">
                  <c:v>-4.32669799769275E-4</c:v>
                </c:pt>
                <c:pt idx="982">
                  <c:v>-4.3325210443319703E-4</c:v>
                </c:pt>
                <c:pt idx="983">
                  <c:v>-4.4079247600389398E-4</c:v>
                </c:pt>
                <c:pt idx="984">
                  <c:v>-4.5791945407562502E-4</c:v>
                </c:pt>
                <c:pt idx="985">
                  <c:v>-4.5123394376467301E-4</c:v>
                </c:pt>
                <c:pt idx="986">
                  <c:v>-4.65608434926412E-4</c:v>
                </c:pt>
                <c:pt idx="987">
                  <c:v>-4.6533571299672198E-4</c:v>
                </c:pt>
                <c:pt idx="988">
                  <c:v>-4.6628327434084199E-4</c:v>
                </c:pt>
                <c:pt idx="989">
                  <c:v>-4.7583650977368202E-4</c:v>
                </c:pt>
                <c:pt idx="990">
                  <c:v>-4.7847969323675698E-4</c:v>
                </c:pt>
                <c:pt idx="991">
                  <c:v>-4.77092861068254E-4</c:v>
                </c:pt>
                <c:pt idx="992">
                  <c:v>-4.7675543023884101E-4</c:v>
                </c:pt>
                <c:pt idx="993">
                  <c:v>-4.8897924283598999E-4</c:v>
                </c:pt>
                <c:pt idx="994">
                  <c:v>-5.0465742089832199E-4</c:v>
                </c:pt>
                <c:pt idx="995">
                  <c:v>-4.9566222474770397E-4</c:v>
                </c:pt>
                <c:pt idx="996">
                  <c:v>-5.0394456083595904E-4</c:v>
                </c:pt>
                <c:pt idx="997">
                  <c:v>-5.0176555314852204E-4</c:v>
                </c:pt>
                <c:pt idx="998">
                  <c:v>-5.22606568804564E-4</c:v>
                </c:pt>
                <c:pt idx="999">
                  <c:v>-5.1352604963619201E-4</c:v>
                </c:pt>
                <c:pt idx="1000">
                  <c:v>-5.24071052190632E-4</c:v>
                </c:pt>
                <c:pt idx="1001">
                  <c:v>-5.3484668579919603E-4</c:v>
                </c:pt>
                <c:pt idx="1002">
                  <c:v>-5.2242815916734198E-4</c:v>
                </c:pt>
                <c:pt idx="1003">
                  <c:v>-5.3048364617793798E-4</c:v>
                </c:pt>
                <c:pt idx="1004">
                  <c:v>-5.4344015593843899E-4</c:v>
                </c:pt>
                <c:pt idx="1005">
                  <c:v>-5.3184948691497702E-4</c:v>
                </c:pt>
                <c:pt idx="1006">
                  <c:v>-5.4305430099312805E-4</c:v>
                </c:pt>
                <c:pt idx="1007">
                  <c:v>-5.4268509191300704E-4</c:v>
                </c:pt>
                <c:pt idx="1008">
                  <c:v>-5.5362287502837596E-4</c:v>
                </c:pt>
                <c:pt idx="1009">
                  <c:v>-5.5887854728247797E-4</c:v>
                </c:pt>
                <c:pt idx="1010">
                  <c:v>-5.7325823288152699E-4</c:v>
                </c:pt>
                <c:pt idx="1011">
                  <c:v>-5.6639961372284195E-4</c:v>
                </c:pt>
                <c:pt idx="1012">
                  <c:v>-5.7669505944968997E-4</c:v>
                </c:pt>
                <c:pt idx="1013">
                  <c:v>-5.7457107315027497E-4</c:v>
                </c:pt>
                <c:pt idx="1014">
                  <c:v>-5.7579082204485597E-4</c:v>
                </c:pt>
                <c:pt idx="1015">
                  <c:v>-5.8168836120525398E-4</c:v>
                </c:pt>
                <c:pt idx="1016">
                  <c:v>-5.86717729886882E-4</c:v>
                </c:pt>
                <c:pt idx="1017">
                  <c:v>-5.96582753945496E-4</c:v>
                </c:pt>
                <c:pt idx="1018">
                  <c:v>-5.9516987824539502E-4</c:v>
                </c:pt>
                <c:pt idx="1019">
                  <c:v>-5.9250625892462504E-4</c:v>
                </c:pt>
                <c:pt idx="1020">
                  <c:v>-6.0506887651111797E-4</c:v>
                </c:pt>
                <c:pt idx="1021">
                  <c:v>-6.0740769074334796E-4</c:v>
                </c:pt>
                <c:pt idx="1022">
                  <c:v>-6.1335950418416399E-4</c:v>
                </c:pt>
                <c:pt idx="1023">
                  <c:v>-6.2494313486167303E-4</c:v>
                </c:pt>
                <c:pt idx="1024">
                  <c:v>-6.1632571688360698E-4</c:v>
                </c:pt>
                <c:pt idx="1025">
                  <c:v>-6.1666348389089398E-4</c:v>
                </c:pt>
                <c:pt idx="1026">
                  <c:v>-6.2093789010683601E-4</c:v>
                </c:pt>
                <c:pt idx="1027">
                  <c:v>-6.3364179000959897E-4</c:v>
                </c:pt>
                <c:pt idx="1028">
                  <c:v>-6.2741940667424998E-4</c:v>
                </c:pt>
                <c:pt idx="1029">
                  <c:v>-6.2480394265785201E-4</c:v>
                </c:pt>
                <c:pt idx="1030">
                  <c:v>-6.3948160976363402E-4</c:v>
                </c:pt>
                <c:pt idx="1031">
                  <c:v>-6.4443109158536798E-4</c:v>
                </c:pt>
                <c:pt idx="1032">
                  <c:v>-4.81683518888334E-4</c:v>
                </c:pt>
                <c:pt idx="1033">
                  <c:v>-6.5514795753412504E-4</c:v>
                </c:pt>
                <c:pt idx="1034">
                  <c:v>-6.5404954008295305E-4</c:v>
                </c:pt>
                <c:pt idx="1035">
                  <c:v>-6.5968233122040698E-4</c:v>
                </c:pt>
                <c:pt idx="1036">
                  <c:v>-6.7164469387583699E-4</c:v>
                </c:pt>
                <c:pt idx="1037">
                  <c:v>-6.7398438773698301E-4</c:v>
                </c:pt>
                <c:pt idx="1038">
                  <c:v>-6.7161270448708502E-4</c:v>
                </c:pt>
                <c:pt idx="1039">
                  <c:v>-6.6893794929520503E-4</c:v>
                </c:pt>
                <c:pt idx="1040">
                  <c:v>-6.7681980342113404E-4</c:v>
                </c:pt>
                <c:pt idx="1041">
                  <c:v>-6.8036404813167901E-4</c:v>
                </c:pt>
                <c:pt idx="1042">
                  <c:v>-6.8683561918275195E-4</c:v>
                </c:pt>
                <c:pt idx="1043">
                  <c:v>-6.7342363396274995E-4</c:v>
                </c:pt>
                <c:pt idx="1044">
                  <c:v>-6.7442169615052798E-4</c:v>
                </c:pt>
                <c:pt idx="1045">
                  <c:v>-6.8490792145543301E-4</c:v>
                </c:pt>
                <c:pt idx="1046">
                  <c:v>-6.8818149821085999E-4</c:v>
                </c:pt>
                <c:pt idx="1047">
                  <c:v>-6.9328306329514999E-4</c:v>
                </c:pt>
                <c:pt idx="1048">
                  <c:v>-6.8736918832286301E-4</c:v>
                </c:pt>
                <c:pt idx="1049">
                  <c:v>-6.8684183431066005E-4</c:v>
                </c:pt>
                <c:pt idx="1050">
                  <c:v>-6.9159269996385097E-4</c:v>
                </c:pt>
                <c:pt idx="1051">
                  <c:v>-7.0277178418532403E-4</c:v>
                </c:pt>
                <c:pt idx="1052">
                  <c:v>-7.0748153841303999E-4</c:v>
                </c:pt>
                <c:pt idx="1053">
                  <c:v>-7.01956552018425E-4</c:v>
                </c:pt>
                <c:pt idx="1054">
                  <c:v>-7.03073954284109E-4</c:v>
                </c:pt>
                <c:pt idx="1055">
                  <c:v>-7.0244258295496897E-4</c:v>
                </c:pt>
                <c:pt idx="1056">
                  <c:v>-7.0816952671462095E-4</c:v>
                </c:pt>
                <c:pt idx="1057">
                  <c:v>-7.0662962640406497E-4</c:v>
                </c:pt>
                <c:pt idx="1058">
                  <c:v>-7.02547333770399E-4</c:v>
                </c:pt>
                <c:pt idx="1059">
                  <c:v>-6.9800838517128198E-4</c:v>
                </c:pt>
                <c:pt idx="1060">
                  <c:v>-7.0143399442322996E-4</c:v>
                </c:pt>
                <c:pt idx="1061">
                  <c:v>-6.9239636014677304E-4</c:v>
                </c:pt>
                <c:pt idx="1062">
                  <c:v>-7.0233410986761499E-4</c:v>
                </c:pt>
                <c:pt idx="1063">
                  <c:v>-6.9579223000126704E-4</c:v>
                </c:pt>
                <c:pt idx="1064">
                  <c:v>-6.9516527990881897E-4</c:v>
                </c:pt>
                <c:pt idx="1065">
                  <c:v>-6.9187799378443704E-4</c:v>
                </c:pt>
                <c:pt idx="1066">
                  <c:v>-7.01320129270454E-4</c:v>
                </c:pt>
                <c:pt idx="1067">
                  <c:v>-7.0069509015226595E-4</c:v>
                </c:pt>
                <c:pt idx="1068">
                  <c:v>-6.9424786841209099E-4</c:v>
                </c:pt>
                <c:pt idx="1069">
                  <c:v>-6.8336745606863603E-4</c:v>
                </c:pt>
                <c:pt idx="1070">
                  <c:v>-6.7333684613310799E-4</c:v>
                </c:pt>
                <c:pt idx="1071">
                  <c:v>-6.8391854843238397E-4</c:v>
                </c:pt>
                <c:pt idx="1072">
                  <c:v>-6.7992698880530702E-4</c:v>
                </c:pt>
                <c:pt idx="1073">
                  <c:v>-6.7883195491924401E-4</c:v>
                </c:pt>
                <c:pt idx="1074">
                  <c:v>-6.7306423486853696E-4</c:v>
                </c:pt>
                <c:pt idx="1075">
                  <c:v>-6.7117452452639397E-4</c:v>
                </c:pt>
                <c:pt idx="1076">
                  <c:v>-6.59099126255567E-4</c:v>
                </c:pt>
                <c:pt idx="1077">
                  <c:v>-6.6286063742013103E-4</c:v>
                </c:pt>
                <c:pt idx="1078">
                  <c:v>-6.5880694019559299E-4</c:v>
                </c:pt>
                <c:pt idx="1079">
                  <c:v>-6.6422051883917202E-4</c:v>
                </c:pt>
                <c:pt idx="1080">
                  <c:v>-6.54310286531177E-4</c:v>
                </c:pt>
                <c:pt idx="1081">
                  <c:v>-6.4868824515282601E-4</c:v>
                </c:pt>
                <c:pt idx="1082">
                  <c:v>-6.4304016926784995E-4</c:v>
                </c:pt>
                <c:pt idx="1083">
                  <c:v>-6.4757213251293E-4</c:v>
                </c:pt>
                <c:pt idx="1084">
                  <c:v>-6.4655738337801398E-4</c:v>
                </c:pt>
                <c:pt idx="1085">
                  <c:v>-6.4372379633913896E-4</c:v>
                </c:pt>
                <c:pt idx="1086">
                  <c:v>-6.4750529356706198E-4</c:v>
                </c:pt>
                <c:pt idx="1087">
                  <c:v>-6.2496956649121002E-4</c:v>
                </c:pt>
                <c:pt idx="1088">
                  <c:v>-6.2625805400736497E-4</c:v>
                </c:pt>
                <c:pt idx="1089">
                  <c:v>-6.4038508817684705E-4</c:v>
                </c:pt>
                <c:pt idx="1090">
                  <c:v>-6.34980795628423E-4</c:v>
                </c:pt>
                <c:pt idx="1091">
                  <c:v>-6.2227375553403205E-4</c:v>
                </c:pt>
                <c:pt idx="1092">
                  <c:v>-6.2785195389358697E-4</c:v>
                </c:pt>
                <c:pt idx="1093">
                  <c:v>-6.1314463664911801E-4</c:v>
                </c:pt>
                <c:pt idx="1094">
                  <c:v>-6.0858545732692603E-4</c:v>
                </c:pt>
                <c:pt idx="1095">
                  <c:v>-6.09956431141018E-4</c:v>
                </c:pt>
                <c:pt idx="1096">
                  <c:v>-6.2555235655715005E-4</c:v>
                </c:pt>
                <c:pt idx="1097">
                  <c:v>-6.0520079158956101E-4</c:v>
                </c:pt>
                <c:pt idx="1098">
                  <c:v>-6.88566669199751E-4</c:v>
                </c:pt>
                <c:pt idx="1099">
                  <c:v>-6.1574264249855204E-4</c:v>
                </c:pt>
                <c:pt idx="1100">
                  <c:v>-6.1433210390112901E-4</c:v>
                </c:pt>
                <c:pt idx="1101">
                  <c:v>-5.9608622976913201E-4</c:v>
                </c:pt>
                <c:pt idx="1102">
                  <c:v>-6.12750926723242E-4</c:v>
                </c:pt>
                <c:pt idx="1103">
                  <c:v>-5.9369514235405995E-4</c:v>
                </c:pt>
                <c:pt idx="1104">
                  <c:v>-5.96471445260322E-4</c:v>
                </c:pt>
                <c:pt idx="1105">
                  <c:v>-5.8999402767147204E-4</c:v>
                </c:pt>
                <c:pt idx="1106">
                  <c:v>-5.91786766737874E-4</c:v>
                </c:pt>
                <c:pt idx="1107">
                  <c:v>-5.8559210359085303E-4</c:v>
                </c:pt>
                <c:pt idx="1108">
                  <c:v>-5.9258302610694195E-4</c:v>
                </c:pt>
                <c:pt idx="1109">
                  <c:v>-5.8349125767497999E-4</c:v>
                </c:pt>
                <c:pt idx="1110">
                  <c:v>-5.6920979985462903E-4</c:v>
                </c:pt>
                <c:pt idx="1111">
                  <c:v>-5.7138332388472597E-4</c:v>
                </c:pt>
                <c:pt idx="1112">
                  <c:v>-5.6872545117192704E-4</c:v>
                </c:pt>
                <c:pt idx="1113">
                  <c:v>-5.7110190763328696E-4</c:v>
                </c:pt>
                <c:pt idx="1114">
                  <c:v>-5.7541052924741602E-4</c:v>
                </c:pt>
                <c:pt idx="1115">
                  <c:v>-5.7161282877916302E-4</c:v>
                </c:pt>
                <c:pt idx="1116">
                  <c:v>-5.7184568646360305E-4</c:v>
                </c:pt>
                <c:pt idx="1117">
                  <c:v>-5.6762420011330405E-4</c:v>
                </c:pt>
                <c:pt idx="1118">
                  <c:v>-5.6108210787571104E-4</c:v>
                </c:pt>
                <c:pt idx="1119">
                  <c:v>-5.6974491333233702E-4</c:v>
                </c:pt>
                <c:pt idx="1120">
                  <c:v>-5.5765940029624803E-4</c:v>
                </c:pt>
                <c:pt idx="1121">
                  <c:v>-5.5981543242031697E-4</c:v>
                </c:pt>
                <c:pt idx="1122">
                  <c:v>-5.66547297828691E-4</c:v>
                </c:pt>
                <c:pt idx="1123">
                  <c:v>-5.5936523448965603E-4</c:v>
                </c:pt>
                <c:pt idx="1124">
                  <c:v>-5.5085469071901696E-4</c:v>
                </c:pt>
                <c:pt idx="1125">
                  <c:v>-5.6036239304127402E-4</c:v>
                </c:pt>
                <c:pt idx="1126">
                  <c:v>-5.60014859609176E-4</c:v>
                </c:pt>
                <c:pt idx="1127">
                  <c:v>-5.5550250691657299E-4</c:v>
                </c:pt>
                <c:pt idx="1128">
                  <c:v>-5.5478412690767101E-4</c:v>
                </c:pt>
                <c:pt idx="1129">
                  <c:v>-5.4884693059212405E-4</c:v>
                </c:pt>
                <c:pt idx="1130">
                  <c:v>-5.4977651273193501E-4</c:v>
                </c:pt>
                <c:pt idx="1131">
                  <c:v>-5.4619559419346101E-4</c:v>
                </c:pt>
                <c:pt idx="1132">
                  <c:v>-5.4337348123602704E-4</c:v>
                </c:pt>
                <c:pt idx="1133">
                  <c:v>-5.4496466012188597E-4</c:v>
                </c:pt>
                <c:pt idx="1134">
                  <c:v>-5.37253096929237E-4</c:v>
                </c:pt>
                <c:pt idx="1135">
                  <c:v>-5.4303886015375402E-4</c:v>
                </c:pt>
                <c:pt idx="1136">
                  <c:v>-5.3984371287529105E-4</c:v>
                </c:pt>
                <c:pt idx="1137">
                  <c:v>-5.2983502936148599E-4</c:v>
                </c:pt>
                <c:pt idx="1138">
                  <c:v>-5.3804813830046598E-4</c:v>
                </c:pt>
                <c:pt idx="1139">
                  <c:v>-5.2591484248102705E-4</c:v>
                </c:pt>
                <c:pt idx="1140">
                  <c:v>-5.2812006636405897E-4</c:v>
                </c:pt>
                <c:pt idx="1141">
                  <c:v>-5.2210215077621702E-4</c:v>
                </c:pt>
                <c:pt idx="1142">
                  <c:v>-5.2700547335798496E-4</c:v>
                </c:pt>
                <c:pt idx="1143">
                  <c:v>-5.2711293731801698E-4</c:v>
                </c:pt>
                <c:pt idx="1144">
                  <c:v>-5.1767066947579405E-4</c:v>
                </c:pt>
                <c:pt idx="1145">
                  <c:v>-5.2160931286084696E-4</c:v>
                </c:pt>
                <c:pt idx="1146">
                  <c:v>-5.2023737999995002E-4</c:v>
                </c:pt>
                <c:pt idx="1147">
                  <c:v>-5.1246149148717504E-4</c:v>
                </c:pt>
                <c:pt idx="1148">
                  <c:v>-5.1648245267883102E-4</c:v>
                </c:pt>
                <c:pt idx="1149">
                  <c:v>-5.0722129442271502E-4</c:v>
                </c:pt>
                <c:pt idx="1150">
                  <c:v>-5.1997775057255097E-4</c:v>
                </c:pt>
                <c:pt idx="1151">
                  <c:v>-5.0814943974031497E-4</c:v>
                </c:pt>
                <c:pt idx="1152">
                  <c:v>-5.0051991076061595E-4</c:v>
                </c:pt>
                <c:pt idx="1153">
                  <c:v>-5.1949610329512998E-4</c:v>
                </c:pt>
                <c:pt idx="1154">
                  <c:v>-5.0066693814876395E-4</c:v>
                </c:pt>
                <c:pt idx="1155">
                  <c:v>-4.9877024242284595E-4</c:v>
                </c:pt>
                <c:pt idx="1156">
                  <c:v>-5.0056000014779296E-4</c:v>
                </c:pt>
                <c:pt idx="1157">
                  <c:v>-5.1271220630418404E-4</c:v>
                </c:pt>
                <c:pt idx="1158">
                  <c:v>-4.9568507986654095E-4</c:v>
                </c:pt>
                <c:pt idx="1159">
                  <c:v>-5.0211206838182004E-4</c:v>
                </c:pt>
                <c:pt idx="1160">
                  <c:v>-4.9489855991096396E-4</c:v>
                </c:pt>
                <c:pt idx="1161">
                  <c:v>-5.8696662083219302E-4</c:v>
                </c:pt>
                <c:pt idx="1162">
                  <c:v>-4.94680867041449E-4</c:v>
                </c:pt>
                <c:pt idx="1163">
                  <c:v>-4.8280137974211198E-4</c:v>
                </c:pt>
                <c:pt idx="1164">
                  <c:v>-4.8019632491098099E-4</c:v>
                </c:pt>
                <c:pt idx="1165">
                  <c:v>-4.8099571934495102E-4</c:v>
                </c:pt>
                <c:pt idx="1166">
                  <c:v>-4.7882459813054703E-4</c:v>
                </c:pt>
                <c:pt idx="1167">
                  <c:v>-4.6915511287303098E-4</c:v>
                </c:pt>
                <c:pt idx="1168">
                  <c:v>-4.76049603111297E-4</c:v>
                </c:pt>
                <c:pt idx="1169">
                  <c:v>-4.6915862365313202E-4</c:v>
                </c:pt>
                <c:pt idx="1170">
                  <c:v>-4.7546172712723998E-4</c:v>
                </c:pt>
                <c:pt idx="1171">
                  <c:v>-4.8433569900327E-4</c:v>
                </c:pt>
                <c:pt idx="1172">
                  <c:v>-4.6340103620893603E-4</c:v>
                </c:pt>
                <c:pt idx="1173">
                  <c:v>-4.67621378312418E-4</c:v>
                </c:pt>
                <c:pt idx="1174">
                  <c:v>-4.6487242067488898E-4</c:v>
                </c:pt>
                <c:pt idx="1175">
                  <c:v>-4.6155084636340202E-4</c:v>
                </c:pt>
                <c:pt idx="1176">
                  <c:v>-4.6980559776128199E-4</c:v>
                </c:pt>
                <c:pt idx="1177">
                  <c:v>-4.5276037893625002E-4</c:v>
                </c:pt>
                <c:pt idx="1178">
                  <c:v>-4.5969624419172202E-4</c:v>
                </c:pt>
                <c:pt idx="1179">
                  <c:v>-4.59394492479534E-4</c:v>
                </c:pt>
                <c:pt idx="1180">
                  <c:v>-4.5691431427577099E-4</c:v>
                </c:pt>
                <c:pt idx="1181">
                  <c:v>-4.6030674676960601E-4</c:v>
                </c:pt>
                <c:pt idx="1182">
                  <c:v>-4.5356514551115902E-4</c:v>
                </c:pt>
                <c:pt idx="1183">
                  <c:v>-4.4830470548297202E-4</c:v>
                </c:pt>
                <c:pt idx="1184">
                  <c:v>-4.6418539150348701E-4</c:v>
                </c:pt>
                <c:pt idx="1185">
                  <c:v>-4.6865354124854102E-4</c:v>
                </c:pt>
                <c:pt idx="1186">
                  <c:v>-4.5191500334951798E-4</c:v>
                </c:pt>
                <c:pt idx="1187">
                  <c:v>-4.5006237773582302E-4</c:v>
                </c:pt>
                <c:pt idx="1188">
                  <c:v>-4.5855670074806899E-4</c:v>
                </c:pt>
                <c:pt idx="1189">
                  <c:v>-4.57570707486407E-4</c:v>
                </c:pt>
                <c:pt idx="1190">
                  <c:v>-4.4500277100152001E-4</c:v>
                </c:pt>
                <c:pt idx="1191">
                  <c:v>-4.43871621563085E-4</c:v>
                </c:pt>
                <c:pt idx="1192">
                  <c:v>-4.3190907270447798E-4</c:v>
                </c:pt>
                <c:pt idx="1193">
                  <c:v>-4.4003558179921397E-4</c:v>
                </c:pt>
                <c:pt idx="1194">
                  <c:v>-4.34222934602585E-4</c:v>
                </c:pt>
                <c:pt idx="1195">
                  <c:v>-4.3855394218283002E-4</c:v>
                </c:pt>
                <c:pt idx="1196">
                  <c:v>-4.2462845660069099E-4</c:v>
                </c:pt>
                <c:pt idx="1197">
                  <c:v>-4.4065062920691699E-4</c:v>
                </c:pt>
                <c:pt idx="1198">
                  <c:v>-4.2798238169265902E-4</c:v>
                </c:pt>
                <c:pt idx="1199">
                  <c:v>-4.39223120970517E-4</c:v>
                </c:pt>
                <c:pt idx="1200">
                  <c:v>-4.3820208849358101E-4</c:v>
                </c:pt>
                <c:pt idx="1201">
                  <c:v>-4.3289239180073301E-4</c:v>
                </c:pt>
                <c:pt idx="1202">
                  <c:v>-4.35864032868888E-4</c:v>
                </c:pt>
                <c:pt idx="1203">
                  <c:v>-4.2837955870295499E-4</c:v>
                </c:pt>
                <c:pt idx="1204">
                  <c:v>-4.25699394567438E-4</c:v>
                </c:pt>
                <c:pt idx="1205">
                  <c:v>-4.32995180101287E-4</c:v>
                </c:pt>
                <c:pt idx="1206">
                  <c:v>-4.2631757880558598E-4</c:v>
                </c:pt>
                <c:pt idx="1207">
                  <c:v>-4.2368609153090199E-4</c:v>
                </c:pt>
                <c:pt idx="1208">
                  <c:v>-4.1875250302752203E-4</c:v>
                </c:pt>
                <c:pt idx="1209">
                  <c:v>-4.2095600534431402E-4</c:v>
                </c:pt>
                <c:pt idx="1210">
                  <c:v>-4.2059989239520901E-4</c:v>
                </c:pt>
                <c:pt idx="1211">
                  <c:v>-4.1117991623120198E-4</c:v>
                </c:pt>
                <c:pt idx="1212">
                  <c:v>-4.0666569560760999E-4</c:v>
                </c:pt>
                <c:pt idx="1213">
                  <c:v>-4.0433771772120202E-4</c:v>
                </c:pt>
                <c:pt idx="1214">
                  <c:v>-4.13408163534737E-4</c:v>
                </c:pt>
                <c:pt idx="1215">
                  <c:v>-4.22767117554634E-4</c:v>
                </c:pt>
                <c:pt idx="1216">
                  <c:v>-4.12864455950735E-4</c:v>
                </c:pt>
                <c:pt idx="1217">
                  <c:v>-4.12717569610569E-4</c:v>
                </c:pt>
                <c:pt idx="1218">
                  <c:v>-4.0335744179388101E-4</c:v>
                </c:pt>
                <c:pt idx="1219">
                  <c:v>-4.0996244893288603E-4</c:v>
                </c:pt>
                <c:pt idx="1220">
                  <c:v>-4.06296853684692E-4</c:v>
                </c:pt>
                <c:pt idx="1221">
                  <c:v>-4.09226834403935E-4</c:v>
                </c:pt>
                <c:pt idx="1222">
                  <c:v>-4.0793772186392999E-4</c:v>
                </c:pt>
                <c:pt idx="1223">
                  <c:v>-4.0466996100217998E-4</c:v>
                </c:pt>
                <c:pt idx="1224" formatCode="0.00E+00">
                  <c:v>1.83425605139959E-5</c:v>
                </c:pt>
                <c:pt idx="1225">
                  <c:v>-4.02455488870551E-4</c:v>
                </c:pt>
                <c:pt idx="1226">
                  <c:v>-3.8143206144755903E-4</c:v>
                </c:pt>
                <c:pt idx="1227">
                  <c:v>-3.7674456196735599E-4</c:v>
                </c:pt>
                <c:pt idx="1228">
                  <c:v>-3.82909681500882E-4</c:v>
                </c:pt>
                <c:pt idx="1229">
                  <c:v>-3.8904340180660599E-4</c:v>
                </c:pt>
                <c:pt idx="1230">
                  <c:v>-3.8343413567435602E-4</c:v>
                </c:pt>
                <c:pt idx="1231">
                  <c:v>-3.8051184139567502E-4</c:v>
                </c:pt>
                <c:pt idx="1232">
                  <c:v>-3.86545862775231E-4</c:v>
                </c:pt>
                <c:pt idx="1233">
                  <c:v>-3.70194471890146E-4</c:v>
                </c:pt>
                <c:pt idx="1234">
                  <c:v>-3.78268367888722E-4</c:v>
                </c:pt>
                <c:pt idx="1235">
                  <c:v>-3.7409944904960102E-4</c:v>
                </c:pt>
                <c:pt idx="1236">
                  <c:v>-3.6645118374284701E-4</c:v>
                </c:pt>
                <c:pt idx="1237">
                  <c:v>-3.7630955582890798E-4</c:v>
                </c:pt>
                <c:pt idx="1238">
                  <c:v>-3.7270045334446001E-4</c:v>
                </c:pt>
                <c:pt idx="1239">
                  <c:v>-3.7295566216520598E-4</c:v>
                </c:pt>
                <c:pt idx="1240">
                  <c:v>-3.71326477732361E-4</c:v>
                </c:pt>
                <c:pt idx="1241">
                  <c:v>-3.6463204486446603E-4</c:v>
                </c:pt>
                <c:pt idx="1242">
                  <c:v>-3.7193546477671299E-4</c:v>
                </c:pt>
                <c:pt idx="1243">
                  <c:v>-3.6649943274445301E-4</c:v>
                </c:pt>
                <c:pt idx="1244">
                  <c:v>-3.64480508659866E-4</c:v>
                </c:pt>
                <c:pt idx="1245">
                  <c:v>-3.6134815715262798E-4</c:v>
                </c:pt>
                <c:pt idx="1246">
                  <c:v>-3.5894908918853498E-4</c:v>
                </c:pt>
                <c:pt idx="1247">
                  <c:v>-3.6427115054271598E-4</c:v>
                </c:pt>
                <c:pt idx="1248">
                  <c:v>-3.6022646873949199E-4</c:v>
                </c:pt>
                <c:pt idx="1249">
                  <c:v>-3.5241105862290098E-4</c:v>
                </c:pt>
                <c:pt idx="1250">
                  <c:v>-3.5581975415764801E-4</c:v>
                </c:pt>
                <c:pt idx="1251">
                  <c:v>-3.5873724310527802E-4</c:v>
                </c:pt>
                <c:pt idx="1252">
                  <c:v>-3.5248157273096799E-4</c:v>
                </c:pt>
                <c:pt idx="1253">
                  <c:v>-3.51244622084376E-4</c:v>
                </c:pt>
                <c:pt idx="1254">
                  <c:v>-3.5391663610259997E-4</c:v>
                </c:pt>
                <c:pt idx="1255">
                  <c:v>-3.5032901402521803E-4</c:v>
                </c:pt>
                <c:pt idx="1256">
                  <c:v>-2.4072402027818001E-4</c:v>
                </c:pt>
                <c:pt idx="1257">
                  <c:v>-3.6549834413257201E-4</c:v>
                </c:pt>
                <c:pt idx="1258">
                  <c:v>-3.5940258894479E-4</c:v>
                </c:pt>
                <c:pt idx="1259">
                  <c:v>-3.5445825174950301E-4</c:v>
                </c:pt>
                <c:pt idx="1260">
                  <c:v>-3.37598528966542E-4</c:v>
                </c:pt>
                <c:pt idx="1261">
                  <c:v>-3.4309026706095001E-4</c:v>
                </c:pt>
                <c:pt idx="1262">
                  <c:v>-3.3123711145897E-4</c:v>
                </c:pt>
                <c:pt idx="1263">
                  <c:v>-3.4015763349815303E-4</c:v>
                </c:pt>
                <c:pt idx="1264">
                  <c:v>-4.3781165777552402E-4</c:v>
                </c:pt>
                <c:pt idx="1265">
                  <c:v>-3.3907848840967803E-4</c:v>
                </c:pt>
                <c:pt idx="1266">
                  <c:v>-3.2517165371261802E-4</c:v>
                </c:pt>
                <c:pt idx="1267">
                  <c:v>-3.2280133475454901E-4</c:v>
                </c:pt>
                <c:pt idx="1268">
                  <c:v>-3.30710000107469E-4</c:v>
                </c:pt>
                <c:pt idx="1269">
                  <c:v>-3.3106702596250699E-4</c:v>
                </c:pt>
                <c:pt idx="1270">
                  <c:v>-3.2212348114921802E-4</c:v>
                </c:pt>
                <c:pt idx="1271">
                  <c:v>-3.18975983488889E-4</c:v>
                </c:pt>
                <c:pt idx="1272">
                  <c:v>-3.1702237699492901E-4</c:v>
                </c:pt>
                <c:pt idx="1273">
                  <c:v>-3.06088981764544E-4</c:v>
                </c:pt>
                <c:pt idx="1274">
                  <c:v>-3.18661485124928E-4</c:v>
                </c:pt>
                <c:pt idx="1275">
                  <c:v>-3.1156011743858501E-4</c:v>
                </c:pt>
                <c:pt idx="1276">
                  <c:v>-3.1057182642009798E-4</c:v>
                </c:pt>
                <c:pt idx="1277">
                  <c:v>-3.0772305948184402E-4</c:v>
                </c:pt>
                <c:pt idx="1278">
                  <c:v>-2.9503822021907699E-4</c:v>
                </c:pt>
                <c:pt idx="1279">
                  <c:v>-3.1116341664435702E-4</c:v>
                </c:pt>
                <c:pt idx="1280">
                  <c:v>-3.0938549673356099E-4</c:v>
                </c:pt>
                <c:pt idx="1281">
                  <c:v>-3.1524041226636801E-4</c:v>
                </c:pt>
                <c:pt idx="1282">
                  <c:v>-3.1795672697576099E-4</c:v>
                </c:pt>
                <c:pt idx="1283">
                  <c:v>-2.9963694049714901E-4</c:v>
                </c:pt>
                <c:pt idx="1284">
                  <c:v>-3.0884033284709798E-4</c:v>
                </c:pt>
                <c:pt idx="1285">
                  <c:v>-2.9200401052534801E-4</c:v>
                </c:pt>
                <c:pt idx="1286">
                  <c:v>-2.8390378000757303E-4</c:v>
                </c:pt>
                <c:pt idx="1287">
                  <c:v>-2.8835936775112498E-4</c:v>
                </c:pt>
                <c:pt idx="1288">
                  <c:v>-2.9988294374686599E-4</c:v>
                </c:pt>
                <c:pt idx="1289">
                  <c:v>-2.9691920369426998E-4</c:v>
                </c:pt>
                <c:pt idx="1290">
                  <c:v>-2.8792370579038901E-4</c:v>
                </c:pt>
                <c:pt idx="1291">
                  <c:v>-2.9510107062616603E-4</c:v>
                </c:pt>
                <c:pt idx="1292">
                  <c:v>-2.8984176186811698E-4</c:v>
                </c:pt>
                <c:pt idx="1293">
                  <c:v>-2.9392932786227E-4</c:v>
                </c:pt>
                <c:pt idx="1294">
                  <c:v>-2.8902726901195699E-4</c:v>
                </c:pt>
                <c:pt idx="1295">
                  <c:v>-2.9241191358354997E-4</c:v>
                </c:pt>
                <c:pt idx="1296">
                  <c:v>-2.7807915990470599E-4</c:v>
                </c:pt>
                <c:pt idx="1297">
                  <c:v>-2.85111627760446E-4</c:v>
                </c:pt>
                <c:pt idx="1298">
                  <c:v>-2.8456757453661203E-4</c:v>
                </c:pt>
                <c:pt idx="1299">
                  <c:v>-2.8701924466305101E-4</c:v>
                </c:pt>
                <c:pt idx="1300">
                  <c:v>-2.8110597740189599E-4</c:v>
                </c:pt>
                <c:pt idx="1301">
                  <c:v>-2.76664296353121E-4</c:v>
                </c:pt>
                <c:pt idx="1302">
                  <c:v>-2.7606962368291102E-4</c:v>
                </c:pt>
                <c:pt idx="1303">
                  <c:v>-2.8110850199121701E-4</c:v>
                </c:pt>
                <c:pt idx="1304">
                  <c:v>-2.7928958015485E-4</c:v>
                </c:pt>
                <c:pt idx="1305">
                  <c:v>-2.78049155172966E-4</c:v>
                </c:pt>
                <c:pt idx="1306">
                  <c:v>-2.6509751481818602E-4</c:v>
                </c:pt>
                <c:pt idx="1307">
                  <c:v>-2.75833490904751E-4</c:v>
                </c:pt>
                <c:pt idx="1308">
                  <c:v>-2.7320403650962798E-4</c:v>
                </c:pt>
                <c:pt idx="1309">
                  <c:v>-2.73426259077071E-4</c:v>
                </c:pt>
                <c:pt idx="1310">
                  <c:v>-2.65650860641679E-4</c:v>
                </c:pt>
                <c:pt idx="1311">
                  <c:v>-2.7864830366352401E-4</c:v>
                </c:pt>
                <c:pt idx="1312">
                  <c:v>-2.7106368354698799E-4</c:v>
                </c:pt>
                <c:pt idx="1313">
                  <c:v>-2.64490923429256E-4</c:v>
                </c:pt>
                <c:pt idx="1314">
                  <c:v>-2.7246880343755698E-4</c:v>
                </c:pt>
                <c:pt idx="1315">
                  <c:v>-2.67175059463391E-4</c:v>
                </c:pt>
                <c:pt idx="1316">
                  <c:v>-2.69531447037583E-4</c:v>
                </c:pt>
                <c:pt idx="1317">
                  <c:v>-2.5198861412579202E-4</c:v>
                </c:pt>
                <c:pt idx="1318">
                  <c:v>-2.6960197854697301E-4</c:v>
                </c:pt>
                <c:pt idx="1319">
                  <c:v>-2.6468794634494701E-4</c:v>
                </c:pt>
                <c:pt idx="1320">
                  <c:v>-2.7008983021508499E-4</c:v>
                </c:pt>
                <c:pt idx="1321">
                  <c:v>-2.6067444223309597E-4</c:v>
                </c:pt>
                <c:pt idx="1322">
                  <c:v>-2.5180315044576797E-4</c:v>
                </c:pt>
                <c:pt idx="1323">
                  <c:v>-2.6415490774157999E-4</c:v>
                </c:pt>
                <c:pt idx="1324">
                  <c:v>-2.6294668848909198E-4</c:v>
                </c:pt>
                <c:pt idx="1325">
                  <c:v>-2.6491828270387902E-4</c:v>
                </c:pt>
                <c:pt idx="1326">
                  <c:v>-2.6060553831701202E-4</c:v>
                </c:pt>
                <c:pt idx="1327">
                  <c:v>-2.57504885923946E-4</c:v>
                </c:pt>
                <c:pt idx="1328">
                  <c:v>-2.69869733555535E-4</c:v>
                </c:pt>
                <c:pt idx="1329">
                  <c:v>-2.5799330624492502E-4</c:v>
                </c:pt>
                <c:pt idx="1330">
                  <c:v>-2.5585898745783298E-4</c:v>
                </c:pt>
                <c:pt idx="1331">
                  <c:v>-2.5892997257973899E-4</c:v>
                </c:pt>
                <c:pt idx="1332">
                  <c:v>-2.5763752335563797E-4</c:v>
                </c:pt>
                <c:pt idx="1333">
                  <c:v>-2.5105710461251299E-4</c:v>
                </c:pt>
                <c:pt idx="1334">
                  <c:v>-2.5814096679815701E-4</c:v>
                </c:pt>
                <c:pt idx="1335">
                  <c:v>-2.6303965384198198E-4</c:v>
                </c:pt>
                <c:pt idx="1336">
                  <c:v>-2.5666590068777702E-4</c:v>
                </c:pt>
                <c:pt idx="1337">
                  <c:v>-2.5223288456649603E-4</c:v>
                </c:pt>
                <c:pt idx="1338">
                  <c:v>-2.53273785691035E-4</c:v>
                </c:pt>
                <c:pt idx="1339">
                  <c:v>-2.5205784729996801E-4</c:v>
                </c:pt>
                <c:pt idx="1340">
                  <c:v>-2.6145754390592902E-4</c:v>
                </c:pt>
                <c:pt idx="1341">
                  <c:v>-1.7294868344915E-4</c:v>
                </c:pt>
                <c:pt idx="1342">
                  <c:v>-2.5696795378692502E-4</c:v>
                </c:pt>
                <c:pt idx="1343">
                  <c:v>-2.4969539610949701E-4</c:v>
                </c:pt>
                <c:pt idx="1344">
                  <c:v>-2.5817126757405299E-4</c:v>
                </c:pt>
                <c:pt idx="1345">
                  <c:v>-2.5098013905530399E-4</c:v>
                </c:pt>
                <c:pt idx="1346">
                  <c:v>-2.47912893540432E-4</c:v>
                </c:pt>
                <c:pt idx="1347">
                  <c:v>-2.4803065337136899E-4</c:v>
                </c:pt>
                <c:pt idx="1348">
                  <c:v>-2.3865952629552201E-4</c:v>
                </c:pt>
                <c:pt idx="1349">
                  <c:v>-2.4867126606237803E-4</c:v>
                </c:pt>
                <c:pt idx="1350">
                  <c:v>-2.3768109084420301E-4</c:v>
                </c:pt>
                <c:pt idx="1351">
                  <c:v>-2.4023012130655499E-4</c:v>
                </c:pt>
                <c:pt idx="1352">
                  <c:v>-2.6031396826262798E-4</c:v>
                </c:pt>
                <c:pt idx="1353">
                  <c:v>-2.4603556993988101E-4</c:v>
                </c:pt>
                <c:pt idx="1354">
                  <c:v>-2.47682518085603E-4</c:v>
                </c:pt>
                <c:pt idx="1355">
                  <c:v>-2.4829384159889102E-4</c:v>
                </c:pt>
                <c:pt idx="1356">
                  <c:v>-2.4104253411366401E-4</c:v>
                </c:pt>
                <c:pt idx="1357">
                  <c:v>-2.4894792697230302E-4</c:v>
                </c:pt>
                <c:pt idx="1358">
                  <c:v>-2.4919151022279799E-4</c:v>
                </c:pt>
                <c:pt idx="1359">
                  <c:v>-2.5167940690505998E-4</c:v>
                </c:pt>
                <c:pt idx="1360">
                  <c:v>-2.40834527718775E-4</c:v>
                </c:pt>
                <c:pt idx="1361">
                  <c:v>-2.38476973664286E-4</c:v>
                </c:pt>
                <c:pt idx="1362">
                  <c:v>-2.42596065035923E-4</c:v>
                </c:pt>
                <c:pt idx="1363">
                  <c:v>-2.4018227988611599E-4</c:v>
                </c:pt>
                <c:pt idx="1364">
                  <c:v>-2.42352730691202E-4</c:v>
                </c:pt>
                <c:pt idx="1365">
                  <c:v>-2.3951344029888501E-4</c:v>
                </c:pt>
                <c:pt idx="1366">
                  <c:v>-2.4042060597455599E-4</c:v>
                </c:pt>
                <c:pt idx="1367">
                  <c:v>-2.41974431251453E-4</c:v>
                </c:pt>
                <c:pt idx="1368">
                  <c:v>-2.40781422629887E-4</c:v>
                </c:pt>
                <c:pt idx="1369">
                  <c:v>-2.43150808309636E-4</c:v>
                </c:pt>
                <c:pt idx="1370">
                  <c:v>-2.4508546370366599E-4</c:v>
                </c:pt>
                <c:pt idx="1371">
                  <c:v>-2.3742564366319299E-4</c:v>
                </c:pt>
                <c:pt idx="1372">
                  <c:v>-2.3385738980075401E-4</c:v>
                </c:pt>
                <c:pt idx="1373">
                  <c:v>-2.3256783888524299E-4</c:v>
                </c:pt>
                <c:pt idx="1374">
                  <c:v>-2.3665169883191301E-4</c:v>
                </c:pt>
                <c:pt idx="1375">
                  <c:v>-2.36976318009636E-4</c:v>
                </c:pt>
                <c:pt idx="1376">
                  <c:v>-2.31611980085187E-4</c:v>
                </c:pt>
                <c:pt idx="1377">
                  <c:v>-2.3541727788474999E-4</c:v>
                </c:pt>
                <c:pt idx="1378">
                  <c:v>-2.34315768547079E-4</c:v>
                </c:pt>
                <c:pt idx="1379">
                  <c:v>-2.5101471748241298E-4</c:v>
                </c:pt>
                <c:pt idx="1380">
                  <c:v>-2.39019881295072E-4</c:v>
                </c:pt>
                <c:pt idx="1381">
                  <c:v>-2.2767094222712E-4</c:v>
                </c:pt>
                <c:pt idx="1382">
                  <c:v>-2.3154409390128299E-4</c:v>
                </c:pt>
                <c:pt idx="1383">
                  <c:v>-2.35138432792248E-4</c:v>
                </c:pt>
                <c:pt idx="1384">
                  <c:v>-2.4070826963136101E-4</c:v>
                </c:pt>
                <c:pt idx="1385">
                  <c:v>-2.2150546639332101E-4</c:v>
                </c:pt>
                <c:pt idx="1386">
                  <c:v>-2.39553415596579E-4</c:v>
                </c:pt>
                <c:pt idx="1387">
                  <c:v>-2.4302826747352101E-4</c:v>
                </c:pt>
                <c:pt idx="1388">
                  <c:v>-2.2639977100674799E-4</c:v>
                </c:pt>
                <c:pt idx="1389">
                  <c:v>-2.3663305570482E-4</c:v>
                </c:pt>
                <c:pt idx="1390">
                  <c:v>-2.2695374129031901E-4</c:v>
                </c:pt>
                <c:pt idx="1391">
                  <c:v>-2.1871059313203201E-4</c:v>
                </c:pt>
                <c:pt idx="1392">
                  <c:v>-2.31536148734596E-4</c:v>
                </c:pt>
                <c:pt idx="1393" formatCode="0.00E+00">
                  <c:v>9.4220170389542105E-5</c:v>
                </c:pt>
                <c:pt idx="1394">
                  <c:v>-2.51798772316905E-4</c:v>
                </c:pt>
                <c:pt idx="1395">
                  <c:v>-5.1428136679564204E-4</c:v>
                </c:pt>
                <c:pt idx="1396">
                  <c:v>-2.3571500778393699E-4</c:v>
                </c:pt>
                <c:pt idx="1397">
                  <c:v>-2.3798793144776801E-4</c:v>
                </c:pt>
                <c:pt idx="1398">
                  <c:v>-2.26081386051189E-4</c:v>
                </c:pt>
                <c:pt idx="1399">
                  <c:v>-2.25609564972696E-4</c:v>
                </c:pt>
                <c:pt idx="1400">
                  <c:v>-2.2370216082077799E-4</c:v>
                </c:pt>
                <c:pt idx="1401">
                  <c:v>-2.31742713686607E-4</c:v>
                </c:pt>
                <c:pt idx="1402">
                  <c:v>-2.3611670602559701E-4</c:v>
                </c:pt>
                <c:pt idx="1403">
                  <c:v>-2.3297856282866001E-4</c:v>
                </c:pt>
                <c:pt idx="1404">
                  <c:v>-2.28069755018981E-4</c:v>
                </c:pt>
                <c:pt idx="1405">
                  <c:v>-2.2765624725884999E-4</c:v>
                </c:pt>
                <c:pt idx="1406">
                  <c:v>-2.1848954972029599E-4</c:v>
                </c:pt>
                <c:pt idx="1407">
                  <c:v>-2.2505386574793199E-4</c:v>
                </c:pt>
                <c:pt idx="1408">
                  <c:v>-2.2701533957995401E-4</c:v>
                </c:pt>
                <c:pt idx="1409">
                  <c:v>-2.2760843513527199E-4</c:v>
                </c:pt>
                <c:pt idx="1410">
                  <c:v>-2.19753909489404E-4</c:v>
                </c:pt>
                <c:pt idx="1411">
                  <c:v>-2.29507084264013E-4</c:v>
                </c:pt>
                <c:pt idx="1412">
                  <c:v>-2.2676706921466301E-4</c:v>
                </c:pt>
                <c:pt idx="1413">
                  <c:v>-2.2565608221642699E-4</c:v>
                </c:pt>
                <c:pt idx="1414">
                  <c:v>-2.2769339814355499E-4</c:v>
                </c:pt>
                <c:pt idx="1415">
                  <c:v>-2.3432581030494699E-4</c:v>
                </c:pt>
                <c:pt idx="1416">
                  <c:v>-2.28802258250637E-4</c:v>
                </c:pt>
                <c:pt idx="1417">
                  <c:v>-2.22864527480732E-4</c:v>
                </c:pt>
                <c:pt idx="1418">
                  <c:v>-2.1803173285244701E-4</c:v>
                </c:pt>
                <c:pt idx="1419">
                  <c:v>-2.3813235822022901E-4</c:v>
                </c:pt>
                <c:pt idx="1420">
                  <c:v>-2.3647110327420601E-4</c:v>
                </c:pt>
                <c:pt idx="1421">
                  <c:v>-2.27810762065245E-4</c:v>
                </c:pt>
                <c:pt idx="1422">
                  <c:v>-2.22741726567143E-4</c:v>
                </c:pt>
                <c:pt idx="1423">
                  <c:v>-2.2664992558746501E-4</c:v>
                </c:pt>
                <c:pt idx="1424">
                  <c:v>-2.3002976467463601E-4</c:v>
                </c:pt>
                <c:pt idx="1425">
                  <c:v>-2.2428307305081801E-4</c:v>
                </c:pt>
                <c:pt idx="1426">
                  <c:v>-2.2018769910837801E-4</c:v>
                </c:pt>
                <c:pt idx="1427">
                  <c:v>-2.27661972875929E-4</c:v>
                </c:pt>
                <c:pt idx="1428">
                  <c:v>-2.3792256145807001E-4</c:v>
                </c:pt>
                <c:pt idx="1429">
                  <c:v>-2.2572326858706101E-4</c:v>
                </c:pt>
                <c:pt idx="1430">
                  <c:v>-2.3971875405194299E-4</c:v>
                </c:pt>
                <c:pt idx="1431">
                  <c:v>-2.26959678877443E-4</c:v>
                </c:pt>
                <c:pt idx="1432">
                  <c:v>-2.2589775851827201E-4</c:v>
                </c:pt>
                <c:pt idx="1433">
                  <c:v>-2.18685053596895E-4</c:v>
                </c:pt>
                <c:pt idx="1434">
                  <c:v>-2.21033143319483E-4</c:v>
                </c:pt>
                <c:pt idx="1435">
                  <c:v>-2.24410610042228E-4</c:v>
                </c:pt>
                <c:pt idx="1436">
                  <c:v>-2.2079971783839001E-4</c:v>
                </c:pt>
                <c:pt idx="1437">
                  <c:v>-2.25071821764311E-4</c:v>
                </c:pt>
                <c:pt idx="1438">
                  <c:v>-2.2526241048823799E-4</c:v>
                </c:pt>
                <c:pt idx="1439">
                  <c:v>-2.1948461946371301E-4</c:v>
                </c:pt>
                <c:pt idx="1440">
                  <c:v>-2.26146808756307E-4</c:v>
                </c:pt>
                <c:pt idx="1441">
                  <c:v>-2.2300363239354399E-4</c:v>
                </c:pt>
                <c:pt idx="1442">
                  <c:v>-2.1812915146502299E-4</c:v>
                </c:pt>
                <c:pt idx="1443">
                  <c:v>-2.12012641636545E-4</c:v>
                </c:pt>
                <c:pt idx="1444">
                  <c:v>-2.21056587820499E-4</c:v>
                </c:pt>
                <c:pt idx="1445">
                  <c:v>-2.2847116551753401E-4</c:v>
                </c:pt>
                <c:pt idx="1446">
                  <c:v>-2.1231571750772801E-4</c:v>
                </c:pt>
                <c:pt idx="1447">
                  <c:v>-2.1624573110100699E-4</c:v>
                </c:pt>
                <c:pt idx="1448">
                  <c:v>-2.15919344750932E-4</c:v>
                </c:pt>
                <c:pt idx="1449">
                  <c:v>-2.2214431871397101E-4</c:v>
                </c:pt>
                <c:pt idx="1450">
                  <c:v>-2.25936039984625E-4</c:v>
                </c:pt>
                <c:pt idx="1451">
                  <c:v>-2.2756676099725299E-4</c:v>
                </c:pt>
                <c:pt idx="1452">
                  <c:v>-2.27278717061004E-4</c:v>
                </c:pt>
                <c:pt idx="1453">
                  <c:v>-2.3676136254206201E-4</c:v>
                </c:pt>
                <c:pt idx="1454">
                  <c:v>-2.2592184547435301E-4</c:v>
                </c:pt>
                <c:pt idx="1455">
                  <c:v>-2.2407045284906E-4</c:v>
                </c:pt>
                <c:pt idx="1456">
                  <c:v>-2.2519985791486801E-4</c:v>
                </c:pt>
                <c:pt idx="1457">
                  <c:v>-2.1156285978417199E-4</c:v>
                </c:pt>
                <c:pt idx="1458">
                  <c:v>-2.18992545838834E-4</c:v>
                </c:pt>
                <c:pt idx="1459">
                  <c:v>-2.2054068925706399E-4</c:v>
                </c:pt>
                <c:pt idx="1460">
                  <c:v>-2.2031483812918801E-4</c:v>
                </c:pt>
                <c:pt idx="1461">
                  <c:v>-2.1578745943291901E-4</c:v>
                </c:pt>
                <c:pt idx="1462">
                  <c:v>-2.1570321017319301E-4</c:v>
                </c:pt>
                <c:pt idx="1463">
                  <c:v>-2.2879818605095399E-4</c:v>
                </c:pt>
                <c:pt idx="1464">
                  <c:v>-2.1629709067275601E-4</c:v>
                </c:pt>
                <c:pt idx="1465">
                  <c:v>-2.13881942806268E-4</c:v>
                </c:pt>
                <c:pt idx="1466">
                  <c:v>-2.05831870135399E-4</c:v>
                </c:pt>
                <c:pt idx="1467">
                  <c:v>-2.1055397777833799E-4</c:v>
                </c:pt>
                <c:pt idx="1468">
                  <c:v>-2.2508785707939599E-4</c:v>
                </c:pt>
                <c:pt idx="1469">
                  <c:v>-2.2397293601363101E-4</c:v>
                </c:pt>
                <c:pt idx="1470">
                  <c:v>-2.2469093755776999E-4</c:v>
                </c:pt>
                <c:pt idx="1471">
                  <c:v>-2.22756406373102E-4</c:v>
                </c:pt>
                <c:pt idx="1472">
                  <c:v>-2.0976509500651499E-4</c:v>
                </c:pt>
                <c:pt idx="1473">
                  <c:v>-2.22043769750651E-4</c:v>
                </c:pt>
                <c:pt idx="1474">
                  <c:v>-2.1327329670985199E-4</c:v>
                </c:pt>
                <c:pt idx="1475">
                  <c:v>-2.1709615466147301E-4</c:v>
                </c:pt>
                <c:pt idx="1476">
                  <c:v>-2.2210766629651401E-4</c:v>
                </c:pt>
                <c:pt idx="1477">
                  <c:v>-2.1392312262567901E-4</c:v>
                </c:pt>
                <c:pt idx="1478">
                  <c:v>-2.27545950976483E-4</c:v>
                </c:pt>
                <c:pt idx="1479">
                  <c:v>-2.1800806785195499E-4</c:v>
                </c:pt>
                <c:pt idx="1480">
                  <c:v>-2.2474968481837399E-4</c:v>
                </c:pt>
                <c:pt idx="1481">
                  <c:v>-2.1854673636188899E-4</c:v>
                </c:pt>
                <c:pt idx="1482">
                  <c:v>-2.22606319185839E-4</c:v>
                </c:pt>
                <c:pt idx="1483">
                  <c:v>-2.23103741709523E-4</c:v>
                </c:pt>
                <c:pt idx="1484">
                  <c:v>-2.1482703837322201E-4</c:v>
                </c:pt>
                <c:pt idx="1485">
                  <c:v>-2.1962585485779399E-4</c:v>
                </c:pt>
                <c:pt idx="1486">
                  <c:v>-2.0988817124320701E-4</c:v>
                </c:pt>
                <c:pt idx="1487">
                  <c:v>-2.0673194254098101E-4</c:v>
                </c:pt>
                <c:pt idx="1488">
                  <c:v>-2.3982532517871801E-4</c:v>
                </c:pt>
                <c:pt idx="1489">
                  <c:v>-2.15789232855979E-4</c:v>
                </c:pt>
                <c:pt idx="1490">
                  <c:v>-2.2223645121990801E-4</c:v>
                </c:pt>
                <c:pt idx="1491">
                  <c:v>-2.2109631253742601E-4</c:v>
                </c:pt>
                <c:pt idx="1492">
                  <c:v>-2.02734164330456E-4</c:v>
                </c:pt>
                <c:pt idx="1493">
                  <c:v>-2.2600359800045299E-4</c:v>
                </c:pt>
                <c:pt idx="1494">
                  <c:v>-2.1540006548234199E-4</c:v>
                </c:pt>
                <c:pt idx="1495">
                  <c:v>-2.1260158191774899E-4</c:v>
                </c:pt>
                <c:pt idx="1496">
                  <c:v>-2.2121112519399801E-4</c:v>
                </c:pt>
                <c:pt idx="1497">
                  <c:v>-2.1476065994026399E-4</c:v>
                </c:pt>
                <c:pt idx="1498">
                  <c:v>-2.1917791730804E-4</c:v>
                </c:pt>
                <c:pt idx="1499">
                  <c:v>-2.15978139002654E-4</c:v>
                </c:pt>
                <c:pt idx="1500">
                  <c:v>-2.24855578475644E-4</c:v>
                </c:pt>
                <c:pt idx="1501">
                  <c:v>-2.1303518019736401E-4</c:v>
                </c:pt>
                <c:pt idx="1502">
                  <c:v>-2.17775020708862E-4</c:v>
                </c:pt>
                <c:pt idx="1503">
                  <c:v>-2.1793443149503499E-4</c:v>
                </c:pt>
                <c:pt idx="1504">
                  <c:v>-2.06306302169757E-4</c:v>
                </c:pt>
                <c:pt idx="1505">
                  <c:v>-2.1662350050630401E-4</c:v>
                </c:pt>
                <c:pt idx="1506">
                  <c:v>-2.1149616440016599E-4</c:v>
                </c:pt>
                <c:pt idx="1507">
                  <c:v>-2.0957465866329301E-4</c:v>
                </c:pt>
                <c:pt idx="1508">
                  <c:v>-2.1524085080064701E-4</c:v>
                </c:pt>
                <c:pt idx="1509">
                  <c:v>-2.15473244340764E-4</c:v>
                </c:pt>
                <c:pt idx="1510">
                  <c:v>-2.1867615091595099E-4</c:v>
                </c:pt>
                <c:pt idx="1511">
                  <c:v>-2.1674665937505499E-4</c:v>
                </c:pt>
                <c:pt idx="1512">
                  <c:v>-2.1684369112285701E-4</c:v>
                </c:pt>
                <c:pt idx="1513">
                  <c:v>-2.15023701014911E-4</c:v>
                </c:pt>
                <c:pt idx="1515">
                  <c:v>-2.1187737484081601E-4</c:v>
                </c:pt>
                <c:pt idx="1516">
                  <c:v>-2.1874931419052599E-4</c:v>
                </c:pt>
                <c:pt idx="1517">
                  <c:v>-2.1282626497214701E-4</c:v>
                </c:pt>
                <c:pt idx="1518">
                  <c:v>-2.1792125843438299E-4</c:v>
                </c:pt>
                <c:pt idx="1519">
                  <c:v>-2.26632165581668E-4</c:v>
                </c:pt>
                <c:pt idx="1520">
                  <c:v>-2.2370049514518401E-4</c:v>
                </c:pt>
                <c:pt idx="1521">
                  <c:v>-2.1178980905682901E-4</c:v>
                </c:pt>
                <c:pt idx="1522">
                  <c:v>-2.2950404510225199E-4</c:v>
                </c:pt>
                <c:pt idx="1523">
                  <c:v>-2.18680823064105E-4</c:v>
                </c:pt>
                <c:pt idx="1524">
                  <c:v>-2.1275442326278E-4</c:v>
                </c:pt>
                <c:pt idx="1525">
                  <c:v>-2.2611237694039E-4</c:v>
                </c:pt>
                <c:pt idx="1526">
                  <c:v>-2.1073663961337601E-4</c:v>
                </c:pt>
                <c:pt idx="1527">
                  <c:v>-2.1174771846815501E-4</c:v>
                </c:pt>
                <c:pt idx="1528">
                  <c:v>-2.2919401055393601E-4</c:v>
                </c:pt>
                <c:pt idx="1529">
                  <c:v>-2.14214497823823E-4</c:v>
                </c:pt>
                <c:pt idx="1530">
                  <c:v>-2.2100771806148799E-4</c:v>
                </c:pt>
                <c:pt idx="1531">
                  <c:v>-2.1072231647757599E-4</c:v>
                </c:pt>
                <c:pt idx="1532">
                  <c:v>-2.1887783880669199E-4</c:v>
                </c:pt>
                <c:pt idx="1533">
                  <c:v>-2.13727688124935E-4</c:v>
                </c:pt>
                <c:pt idx="1534">
                  <c:v>-2.0670402127375399E-4</c:v>
                </c:pt>
                <c:pt idx="1535">
                  <c:v>-2.1525502403024199E-4</c:v>
                </c:pt>
                <c:pt idx="1536">
                  <c:v>-2.1846789263981899E-4</c:v>
                </c:pt>
                <c:pt idx="1537">
                  <c:v>-2.1697137040074699E-4</c:v>
                </c:pt>
                <c:pt idx="1538">
                  <c:v>-2.1009028155530499E-4</c:v>
                </c:pt>
                <c:pt idx="1539">
                  <c:v>-2.18674925878722E-4</c:v>
                </c:pt>
                <c:pt idx="1540">
                  <c:v>-2.1578774394843199E-4</c:v>
                </c:pt>
                <c:pt idx="1541">
                  <c:v>-2.0620456325641799E-4</c:v>
                </c:pt>
                <c:pt idx="1542">
                  <c:v>-2.07958001819532E-4</c:v>
                </c:pt>
                <c:pt idx="1543">
                  <c:v>-2.1207623049075301E-4</c:v>
                </c:pt>
                <c:pt idx="1544">
                  <c:v>-2.0838438498822201E-4</c:v>
                </c:pt>
                <c:pt idx="1545">
                  <c:v>-2.1806939159585499E-4</c:v>
                </c:pt>
                <c:pt idx="1546">
                  <c:v>-2.1663518887169599E-4</c:v>
                </c:pt>
                <c:pt idx="1547">
                  <c:v>-2.1714761718010799E-4</c:v>
                </c:pt>
                <c:pt idx="1548">
                  <c:v>-2.16777778171735E-4</c:v>
                </c:pt>
                <c:pt idx="1549">
                  <c:v>-2.14684502817193E-4</c:v>
                </c:pt>
                <c:pt idx="1550">
                  <c:v>-2.0613287209457501E-4</c:v>
                </c:pt>
                <c:pt idx="1551">
                  <c:v>-2.18651243988811E-4</c:v>
                </c:pt>
                <c:pt idx="1552">
                  <c:v>-2.2358291117383601E-4</c:v>
                </c:pt>
                <c:pt idx="1553">
                  <c:v>-2.07872397085271E-4</c:v>
                </c:pt>
                <c:pt idx="1554">
                  <c:v>-2.3029756145640499E-4</c:v>
                </c:pt>
                <c:pt idx="1555">
                  <c:v>-1.99412134406819E-4</c:v>
                </c:pt>
                <c:pt idx="1556">
                  <c:v>-2.1736882761880699E-4</c:v>
                </c:pt>
                <c:pt idx="1557">
                  <c:v>-2.1793875831787999E-4</c:v>
                </c:pt>
                <c:pt idx="1558">
                  <c:v>-2.1212697661484301E-4</c:v>
                </c:pt>
                <c:pt idx="1559">
                  <c:v>-2.12776956627788E-4</c:v>
                </c:pt>
                <c:pt idx="1560">
                  <c:v>-2.2109617144093401E-4</c:v>
                </c:pt>
                <c:pt idx="1561">
                  <c:v>-2.17234738987037E-4</c:v>
                </c:pt>
                <c:pt idx="1562">
                  <c:v>-2.2037052339429799E-4</c:v>
                </c:pt>
                <c:pt idx="1563">
                  <c:v>-2.1341575699972701E-4</c:v>
                </c:pt>
                <c:pt idx="1564">
                  <c:v>-2.2056897785399399E-4</c:v>
                </c:pt>
                <c:pt idx="1565">
                  <c:v>-3.0079872613713102E-4</c:v>
                </c:pt>
                <c:pt idx="1566">
                  <c:v>-5.3049764171616599E-4</c:v>
                </c:pt>
                <c:pt idx="1567">
                  <c:v>-2.3888742918391201E-4</c:v>
                </c:pt>
                <c:pt idx="1568">
                  <c:v>-2.2073095461026601E-4</c:v>
                </c:pt>
                <c:pt idx="1569">
                  <c:v>-2.09865528653787E-4</c:v>
                </c:pt>
                <c:pt idx="1570">
                  <c:v>-2.2367839205076801E-4</c:v>
                </c:pt>
                <c:pt idx="1571">
                  <c:v>-2.06943340124528E-4</c:v>
                </c:pt>
                <c:pt idx="1572">
                  <c:v>-2.10165886031464E-4</c:v>
                </c:pt>
                <c:pt idx="1573">
                  <c:v>-2.1682639575746799E-4</c:v>
                </c:pt>
                <c:pt idx="1574">
                  <c:v>-2.11919839385231E-4</c:v>
                </c:pt>
                <c:pt idx="1575">
                  <c:v>-2.0996942418591901E-4</c:v>
                </c:pt>
                <c:pt idx="1576">
                  <c:v>-2.1470575376924601E-4</c:v>
                </c:pt>
                <c:pt idx="1577">
                  <c:v>-2.0829308996224099E-4</c:v>
                </c:pt>
                <c:pt idx="1578">
                  <c:v>-2.14048700909762E-4</c:v>
                </c:pt>
                <c:pt idx="1579">
                  <c:v>-2.1520397081261399E-4</c:v>
                </c:pt>
                <c:pt idx="1580">
                  <c:v>-2.1310680999692101E-4</c:v>
                </c:pt>
                <c:pt idx="1581">
                  <c:v>-2.0458166243662E-4</c:v>
                </c:pt>
                <c:pt idx="1582">
                  <c:v>-2.1787749073808201E-4</c:v>
                </c:pt>
                <c:pt idx="1583">
                  <c:v>-2.1227580822631701E-4</c:v>
                </c:pt>
                <c:pt idx="1584">
                  <c:v>-2.18753611842414E-4</c:v>
                </c:pt>
                <c:pt idx="1585">
                  <c:v>-2.14157136190531E-4</c:v>
                </c:pt>
                <c:pt idx="1586">
                  <c:v>-2.1734660946217001E-4</c:v>
                </c:pt>
                <c:pt idx="1587">
                  <c:v>-2.1287926845766099E-4</c:v>
                </c:pt>
                <c:pt idx="1588">
                  <c:v>-2.2457406125059101E-4</c:v>
                </c:pt>
                <c:pt idx="1589">
                  <c:v>-2.36397351074655E-4</c:v>
                </c:pt>
                <c:pt idx="1590">
                  <c:v>-2.22752465783666E-4</c:v>
                </c:pt>
                <c:pt idx="1591">
                  <c:v>-2.0847356093023101E-4</c:v>
                </c:pt>
                <c:pt idx="1592">
                  <c:v>-2.0943641101442E-4</c:v>
                </c:pt>
                <c:pt idx="1593">
                  <c:v>-2.1196112639897E-4</c:v>
                </c:pt>
                <c:pt idx="1594">
                  <c:v>-1.98195471718087E-4</c:v>
                </c:pt>
                <c:pt idx="1595">
                  <c:v>-2.11432201099225E-4</c:v>
                </c:pt>
                <c:pt idx="1596">
                  <c:v>-2.06659506740095E-4</c:v>
                </c:pt>
                <c:pt idx="1597">
                  <c:v>-2.2073129126329701E-4</c:v>
                </c:pt>
                <c:pt idx="1598">
                  <c:v>-2.20513845841297E-4</c:v>
                </c:pt>
                <c:pt idx="1599">
                  <c:v>-2.10719636021825E-4</c:v>
                </c:pt>
                <c:pt idx="1600">
                  <c:v>-2.13747640487114E-4</c:v>
                </c:pt>
                <c:pt idx="1601">
                  <c:v>-2.16333375963238E-4</c:v>
                </c:pt>
                <c:pt idx="1602">
                  <c:v>-2.2327018325443701E-4</c:v>
                </c:pt>
                <c:pt idx="1603">
                  <c:v>-2.25570671382191E-4</c:v>
                </c:pt>
                <c:pt idx="1604">
                  <c:v>-2.1728180086774299E-4</c:v>
                </c:pt>
                <c:pt idx="1605">
                  <c:v>-2.1977501421487501E-4</c:v>
                </c:pt>
                <c:pt idx="1606">
                  <c:v>-2.0942425114688399E-4</c:v>
                </c:pt>
                <c:pt idx="1607">
                  <c:v>-2.1570699450260499E-4</c:v>
                </c:pt>
                <c:pt idx="1608">
                  <c:v>-2.28502740172552E-4</c:v>
                </c:pt>
                <c:pt idx="1609">
                  <c:v>-2.2381407821058601E-4</c:v>
                </c:pt>
                <c:pt idx="1610">
                  <c:v>-2.3651034139887699E-4</c:v>
                </c:pt>
                <c:pt idx="1611">
                  <c:v>-2.3535794430360301E-4</c:v>
                </c:pt>
                <c:pt idx="1612">
                  <c:v>-2.0422103014445199E-4</c:v>
                </c:pt>
                <c:pt idx="1613">
                  <c:v>-2.1335466893782499E-4</c:v>
                </c:pt>
                <c:pt idx="1614">
                  <c:v>-2.1746352461571899E-4</c:v>
                </c:pt>
                <c:pt idx="1615">
                  <c:v>-2.0699197367507501E-4</c:v>
                </c:pt>
                <c:pt idx="1616">
                  <c:v>-2.1211247571399199E-4</c:v>
                </c:pt>
                <c:pt idx="1617">
                  <c:v>-2.0729871968399501E-4</c:v>
                </c:pt>
                <c:pt idx="1618">
                  <c:v>-2.2110526129438701E-4</c:v>
                </c:pt>
                <c:pt idx="1619">
                  <c:v>-2.09722164406323E-4</c:v>
                </c:pt>
                <c:pt idx="1620">
                  <c:v>-2.1407770451744299E-4</c:v>
                </c:pt>
                <c:pt idx="1621">
                  <c:v>-2.20497529003117E-4</c:v>
                </c:pt>
                <c:pt idx="1622">
                  <c:v>-2.2080600195597999E-4</c:v>
                </c:pt>
                <c:pt idx="1623">
                  <c:v>-2.14571925141653E-4</c:v>
                </c:pt>
                <c:pt idx="1624">
                  <c:v>-2.2373865347368501E-4</c:v>
                </c:pt>
                <c:pt idx="1625">
                  <c:v>-2.2416691699041799E-4</c:v>
                </c:pt>
                <c:pt idx="1626">
                  <c:v>-2.1857616017925601E-4</c:v>
                </c:pt>
                <c:pt idx="1627">
                  <c:v>-2.09628005045463E-4</c:v>
                </c:pt>
                <c:pt idx="1628">
                  <c:v>-2.07839063078669E-4</c:v>
                </c:pt>
                <c:pt idx="1629">
                  <c:v>-2.1461747227222001E-4</c:v>
                </c:pt>
                <c:pt idx="1630">
                  <c:v>-2.1438454993526001E-4</c:v>
                </c:pt>
                <c:pt idx="1631">
                  <c:v>-2.1806961982560801E-4</c:v>
                </c:pt>
                <c:pt idx="1632">
                  <c:v>-2.1452397450578799E-4</c:v>
                </c:pt>
                <c:pt idx="1633">
                  <c:v>-2.1533465360755699E-4</c:v>
                </c:pt>
                <c:pt idx="1634">
                  <c:v>-2.23176008692844E-4</c:v>
                </c:pt>
                <c:pt idx="1635">
                  <c:v>-2.1308563098610601E-4</c:v>
                </c:pt>
                <c:pt idx="1636">
                  <c:v>-2.1488406838126499E-4</c:v>
                </c:pt>
                <c:pt idx="1637">
                  <c:v>-2.16944877482023E-4</c:v>
                </c:pt>
                <c:pt idx="1638">
                  <c:v>-2.0856733466690099E-4</c:v>
                </c:pt>
                <c:pt idx="1639">
                  <c:v>-2.1500423999494699E-4</c:v>
                </c:pt>
                <c:pt idx="1640">
                  <c:v>-2.14681424286006E-4</c:v>
                </c:pt>
                <c:pt idx="1641">
                  <c:v>-2.1131013112868E-4</c:v>
                </c:pt>
                <c:pt idx="1642">
                  <c:v>-2.2524270474879099E-4</c:v>
                </c:pt>
                <c:pt idx="1643">
                  <c:v>-2.2011121018527001E-4</c:v>
                </c:pt>
                <c:pt idx="1644">
                  <c:v>-2.03388189880677E-4</c:v>
                </c:pt>
                <c:pt idx="1645">
                  <c:v>-2.17407941937162E-4</c:v>
                </c:pt>
                <c:pt idx="1646">
                  <c:v>-2.4100495361972299E-4</c:v>
                </c:pt>
                <c:pt idx="1647">
                  <c:v>-2.0990296108037301E-4</c:v>
                </c:pt>
                <c:pt idx="1648">
                  <c:v>-2.0897236170395401E-4</c:v>
                </c:pt>
                <c:pt idx="1649">
                  <c:v>-2.1357869041377801E-4</c:v>
                </c:pt>
                <c:pt idx="1650">
                  <c:v>-2.16284610191849E-4</c:v>
                </c:pt>
                <c:pt idx="1651">
                  <c:v>-2.2018452658849401E-4</c:v>
                </c:pt>
                <c:pt idx="1652">
                  <c:v>-2.13024924870281E-4</c:v>
                </c:pt>
                <c:pt idx="1653">
                  <c:v>-2.15702864524483E-4</c:v>
                </c:pt>
                <c:pt idx="1654">
                  <c:v>-2.2919979907921E-4</c:v>
                </c:pt>
                <c:pt idx="1655">
                  <c:v>-2.20406066380208E-4</c:v>
                </c:pt>
                <c:pt idx="1656">
                  <c:v>-2.2099442617778999E-4</c:v>
                </c:pt>
                <c:pt idx="1657">
                  <c:v>-2.1128807453744399E-4</c:v>
                </c:pt>
                <c:pt idx="1658">
                  <c:v>-2.15472454761756E-4</c:v>
                </c:pt>
                <c:pt idx="1659">
                  <c:v>-2.2311223428898001E-4</c:v>
                </c:pt>
                <c:pt idx="1660">
                  <c:v>-2.17859734880237E-4</c:v>
                </c:pt>
                <c:pt idx="1661">
                  <c:v>-2.1720898696950101E-4</c:v>
                </c:pt>
                <c:pt idx="1662">
                  <c:v>-2.1102043868627499E-4</c:v>
                </c:pt>
                <c:pt idx="1663">
                  <c:v>-2.0608208304253301E-4</c:v>
                </c:pt>
                <c:pt idx="1664">
                  <c:v>-2.2684552581743499E-4</c:v>
                </c:pt>
                <c:pt idx="1665">
                  <c:v>-2.0250003790778901E-4</c:v>
                </c:pt>
                <c:pt idx="1666">
                  <c:v>-2.1379478920445901E-4</c:v>
                </c:pt>
                <c:pt idx="1667">
                  <c:v>-2.2868569917619701E-4</c:v>
                </c:pt>
                <c:pt idx="1668">
                  <c:v>-2.1379565746172899E-4</c:v>
                </c:pt>
                <c:pt idx="1669">
                  <c:v>-2.16173905877115E-4</c:v>
                </c:pt>
                <c:pt idx="1670">
                  <c:v>-2.16584513651747E-4</c:v>
                </c:pt>
                <c:pt idx="1671">
                  <c:v>-2.2316634577044199E-4</c:v>
                </c:pt>
                <c:pt idx="1672">
                  <c:v>-2.31109155110394E-4</c:v>
                </c:pt>
                <c:pt idx="1673">
                  <c:v>-2.1876630169109101E-4</c:v>
                </c:pt>
                <c:pt idx="1674">
                  <c:v>-2.4461157175907698E-4</c:v>
                </c:pt>
                <c:pt idx="1675">
                  <c:v>-2.1909978631190399E-4</c:v>
                </c:pt>
                <c:pt idx="1676">
                  <c:v>-2.26169024127493E-4</c:v>
                </c:pt>
                <c:pt idx="1677">
                  <c:v>-2.23875918756029E-4</c:v>
                </c:pt>
                <c:pt idx="1678">
                  <c:v>-2.2551170552291799E-4</c:v>
                </c:pt>
                <c:pt idx="1679">
                  <c:v>-2.1932067601566999E-4</c:v>
                </c:pt>
                <c:pt idx="1680">
                  <c:v>-1.96029369394141E-4</c:v>
                </c:pt>
                <c:pt idx="1681">
                  <c:v>-2.1248212017438401E-4</c:v>
                </c:pt>
                <c:pt idx="1682">
                  <c:v>-2.17225849732115E-4</c:v>
                </c:pt>
                <c:pt idx="1683">
                  <c:v>-2.2431836833246201E-4</c:v>
                </c:pt>
                <c:pt idx="1684">
                  <c:v>-2.14066737532143E-4</c:v>
                </c:pt>
                <c:pt idx="1685">
                  <c:v>-2.2039448263144501E-4</c:v>
                </c:pt>
                <c:pt idx="1686">
                  <c:v>-2.3549980027804101E-4</c:v>
                </c:pt>
                <c:pt idx="1687">
                  <c:v>-2.1112289443667401E-4</c:v>
                </c:pt>
                <c:pt idx="1688">
                  <c:v>-2.1009347369849399E-4</c:v>
                </c:pt>
                <c:pt idx="1689">
                  <c:v>-2.3292806083137E-4</c:v>
                </c:pt>
                <c:pt idx="1690">
                  <c:v>-2.1084817215077801E-4</c:v>
                </c:pt>
                <c:pt idx="1691">
                  <c:v>-2.2370614524830899E-4</c:v>
                </c:pt>
                <c:pt idx="1692">
                  <c:v>-2.11658098053092E-4</c:v>
                </c:pt>
                <c:pt idx="1693">
                  <c:v>-2.3038114466148401E-4</c:v>
                </c:pt>
                <c:pt idx="1694">
                  <c:v>-2.1783118351313699E-4</c:v>
                </c:pt>
                <c:pt idx="1695">
                  <c:v>-2.1664969637678601E-4</c:v>
                </c:pt>
                <c:pt idx="1696">
                  <c:v>-2.17044619764891E-4</c:v>
                </c:pt>
                <c:pt idx="1697">
                  <c:v>-2.24957623226192E-4</c:v>
                </c:pt>
                <c:pt idx="1698">
                  <c:v>-2.2285993374902301E-4</c:v>
                </c:pt>
                <c:pt idx="1699">
                  <c:v>-2.1306345314490901E-4</c:v>
                </c:pt>
                <c:pt idx="1700">
                  <c:v>-2.34506071452642E-4</c:v>
                </c:pt>
                <c:pt idx="1701">
                  <c:v>-2.18107852310218E-4</c:v>
                </c:pt>
                <c:pt idx="1702">
                  <c:v>-2.25741882444053E-4</c:v>
                </c:pt>
                <c:pt idx="1703">
                  <c:v>-2.2115813987236499E-4</c:v>
                </c:pt>
                <c:pt idx="1704">
                  <c:v>-2.2251698996568901E-4</c:v>
                </c:pt>
                <c:pt idx="1705">
                  <c:v>-2.0997201853438399E-4</c:v>
                </c:pt>
                <c:pt idx="1706">
                  <c:v>-2.10598700003545E-4</c:v>
                </c:pt>
                <c:pt idx="1707">
                  <c:v>-2.1523754840788501E-4</c:v>
                </c:pt>
                <c:pt idx="1708">
                  <c:v>-2.12517457435464E-4</c:v>
                </c:pt>
                <c:pt idx="1709">
                  <c:v>-2.2068936242607601E-4</c:v>
                </c:pt>
                <c:pt idx="1710">
                  <c:v>-2.2166594988100199E-4</c:v>
                </c:pt>
                <c:pt idx="1711">
                  <c:v>-2.2753341350183301E-4</c:v>
                </c:pt>
                <c:pt idx="1712">
                  <c:v>-2.2351227132583399E-4</c:v>
                </c:pt>
                <c:pt idx="1713">
                  <c:v>-2.2554881185841801E-4</c:v>
                </c:pt>
                <c:pt idx="1714">
                  <c:v>-2.3833045941167499E-4</c:v>
                </c:pt>
                <c:pt idx="1715">
                  <c:v>-2.17131503094305E-4</c:v>
                </c:pt>
                <c:pt idx="1716">
                  <c:v>-2.1658778133748399E-4</c:v>
                </c:pt>
                <c:pt idx="1717">
                  <c:v>-2.1354047423328699E-4</c:v>
                </c:pt>
                <c:pt idx="1718">
                  <c:v>-2.1020437956886001E-4</c:v>
                </c:pt>
                <c:pt idx="1719">
                  <c:v>-2.14848113105043E-4</c:v>
                </c:pt>
                <c:pt idx="1720">
                  <c:v>-2.26230967558315E-4</c:v>
                </c:pt>
                <c:pt idx="1721">
                  <c:v>-2.1668804771468901E-4</c:v>
                </c:pt>
                <c:pt idx="1722">
                  <c:v>-2.13648649698649E-4</c:v>
                </c:pt>
                <c:pt idx="1723">
                  <c:v>-2.1400354362599301E-4</c:v>
                </c:pt>
                <c:pt idx="1724">
                  <c:v>-2.2086246495378299E-4</c:v>
                </c:pt>
                <c:pt idx="1725">
                  <c:v>-2.2461747009819801E-4</c:v>
                </c:pt>
                <c:pt idx="1726">
                  <c:v>-2.16654084824658E-4</c:v>
                </c:pt>
                <c:pt idx="1727">
                  <c:v>-2.30214433765148E-4</c:v>
                </c:pt>
                <c:pt idx="1728">
                  <c:v>-2.1993330663579199E-4</c:v>
                </c:pt>
                <c:pt idx="1729">
                  <c:v>-2.2169978893682801E-4</c:v>
                </c:pt>
                <c:pt idx="1730">
                  <c:v>-2.3229495917121399E-4</c:v>
                </c:pt>
                <c:pt idx="1731">
                  <c:v>-2.1641748836041501E-4</c:v>
                </c:pt>
                <c:pt idx="1732">
                  <c:v>-2.14224052482703E-4</c:v>
                </c:pt>
                <c:pt idx="1733">
                  <c:v>-2.1842757311129501E-4</c:v>
                </c:pt>
                <c:pt idx="1734">
                  <c:v>-2.14806558915544E-4</c:v>
                </c:pt>
                <c:pt idx="1735">
                  <c:v>-2.18831970197827E-4</c:v>
                </c:pt>
                <c:pt idx="1736">
                  <c:v>-2.2497691209574799E-4</c:v>
                </c:pt>
                <c:pt idx="1737">
                  <c:v>-2.09746948822022E-4</c:v>
                </c:pt>
                <c:pt idx="1738">
                  <c:v>-2.2790310679420399E-4</c:v>
                </c:pt>
                <c:pt idx="1739">
                  <c:v>-2.2545200242484199E-4</c:v>
                </c:pt>
                <c:pt idx="1740">
                  <c:v>-2.17661927517783E-4</c:v>
                </c:pt>
                <c:pt idx="1741">
                  <c:v>-2.10479215514086E-4</c:v>
                </c:pt>
                <c:pt idx="1742">
                  <c:v>-2.3105158932921799E-4</c:v>
                </c:pt>
                <c:pt idx="1743">
                  <c:v>-2.2039828491584199E-4</c:v>
                </c:pt>
                <c:pt idx="1744">
                  <c:v>-2.3695396237548199E-4</c:v>
                </c:pt>
                <c:pt idx="1745">
                  <c:v>-2.18079077764104E-4</c:v>
                </c:pt>
                <c:pt idx="1746">
                  <c:v>-2.2125019118183299E-4</c:v>
                </c:pt>
                <c:pt idx="1747">
                  <c:v>-2.3707573726475099E-4</c:v>
                </c:pt>
                <c:pt idx="1748">
                  <c:v>-2.31549673375977E-4</c:v>
                </c:pt>
                <c:pt idx="1749">
                  <c:v>-2.2540340216946101E-4</c:v>
                </c:pt>
                <c:pt idx="1750">
                  <c:v>-2.1959693759718399E-4</c:v>
                </c:pt>
                <c:pt idx="1751">
                  <c:v>-2.1993392843072901E-4</c:v>
                </c:pt>
                <c:pt idx="1752">
                  <c:v>-2.24912283925644E-4</c:v>
                </c:pt>
                <c:pt idx="1753">
                  <c:v>-2.25617606560775E-4</c:v>
                </c:pt>
                <c:pt idx="1754">
                  <c:v>-2.2365550312177299E-4</c:v>
                </c:pt>
                <c:pt idx="1755">
                  <c:v>-2.2246165861293E-4</c:v>
                </c:pt>
                <c:pt idx="1756">
                  <c:v>-2.33143481730452E-4</c:v>
                </c:pt>
                <c:pt idx="1757">
                  <c:v>-2.4449626793575602E-4</c:v>
                </c:pt>
                <c:pt idx="1758">
                  <c:v>-2.2011747155949E-4</c:v>
                </c:pt>
                <c:pt idx="1759">
                  <c:v>-2.27713573330976E-4</c:v>
                </c:pt>
                <c:pt idx="1760">
                  <c:v>-2.1849904129198899E-4</c:v>
                </c:pt>
                <c:pt idx="1761">
                  <c:v>-2.24902426526137E-4</c:v>
                </c:pt>
                <c:pt idx="1762">
                  <c:v>-2.0860474087982199E-4</c:v>
                </c:pt>
                <c:pt idx="1763">
                  <c:v>-2.28929499633059E-4</c:v>
                </c:pt>
                <c:pt idx="1764">
                  <c:v>-2.2661368477335699E-4</c:v>
                </c:pt>
                <c:pt idx="1765">
                  <c:v>-2.3249468258266601E-4</c:v>
                </c:pt>
                <c:pt idx="1766">
                  <c:v>-2.2049342139015201E-4</c:v>
                </c:pt>
                <c:pt idx="1767">
                  <c:v>-2.2491811831020799E-4</c:v>
                </c:pt>
                <c:pt idx="1768">
                  <c:v>-2.2679892420450701E-4</c:v>
                </c:pt>
                <c:pt idx="1769">
                  <c:v>-2.2066897817075599E-4</c:v>
                </c:pt>
                <c:pt idx="1770">
                  <c:v>-2.23392845529932E-4</c:v>
                </c:pt>
                <c:pt idx="1771">
                  <c:v>-2.2738476288159101E-4</c:v>
                </c:pt>
                <c:pt idx="1772">
                  <c:v>-2.2509248964286399E-4</c:v>
                </c:pt>
                <c:pt idx="1773">
                  <c:v>-2.25911106511394E-4</c:v>
                </c:pt>
                <c:pt idx="1774">
                  <c:v>-2.22720723265045E-4</c:v>
                </c:pt>
                <c:pt idx="1775">
                  <c:v>-2.1745708075150699E-4</c:v>
                </c:pt>
                <c:pt idx="1776">
                  <c:v>-2.2355518818472199E-4</c:v>
                </c:pt>
                <c:pt idx="1777">
                  <c:v>-2.2480631452377901E-4</c:v>
                </c:pt>
                <c:pt idx="1778">
                  <c:v>-2.17021787885791E-4</c:v>
                </c:pt>
                <c:pt idx="1779">
                  <c:v>-2.1669966585164299E-4</c:v>
                </c:pt>
                <c:pt idx="1780">
                  <c:v>-2.1426837717099999E-4</c:v>
                </c:pt>
                <c:pt idx="1781">
                  <c:v>-2.1994243768362401E-4</c:v>
                </c:pt>
                <c:pt idx="1782">
                  <c:v>-2.2397337161863301E-4</c:v>
                </c:pt>
                <c:pt idx="1783">
                  <c:v>-2.25381113971502E-4</c:v>
                </c:pt>
                <c:pt idx="1784">
                  <c:v>-2.3241664003808299E-4</c:v>
                </c:pt>
                <c:pt idx="1785">
                  <c:v>-2.2637905525947101E-4</c:v>
                </c:pt>
                <c:pt idx="1786">
                  <c:v>-2.19281674358118E-4</c:v>
                </c:pt>
                <c:pt idx="1787">
                  <c:v>-2.3092634668242401E-4</c:v>
                </c:pt>
                <c:pt idx="1788">
                  <c:v>-2.2038690806031901E-4</c:v>
                </c:pt>
                <c:pt idx="1789">
                  <c:v>-2.2685910215805799E-4</c:v>
                </c:pt>
                <c:pt idx="1790">
                  <c:v>-2.20907509540175E-4</c:v>
                </c:pt>
                <c:pt idx="1791">
                  <c:v>-2.1747422539565101E-4</c:v>
                </c:pt>
                <c:pt idx="1792">
                  <c:v>-2.26315388041204E-4</c:v>
                </c:pt>
                <c:pt idx="1793">
                  <c:v>-2.1302795482356799E-4</c:v>
                </c:pt>
                <c:pt idx="1794">
                  <c:v>-2.21897728881922E-4</c:v>
                </c:pt>
                <c:pt idx="1795">
                  <c:v>-2.25866821260094E-4</c:v>
                </c:pt>
                <c:pt idx="1796">
                  <c:v>-2.4423968005719197E-4</c:v>
                </c:pt>
                <c:pt idx="1797">
                  <c:v>-2.30626828117492E-4</c:v>
                </c:pt>
                <c:pt idx="1798">
                  <c:v>-2.24252730682867E-4</c:v>
                </c:pt>
                <c:pt idx="1799">
                  <c:v>-2.2008546143110599E-4</c:v>
                </c:pt>
                <c:pt idx="1800">
                  <c:v>-2.2235419085096599E-4</c:v>
                </c:pt>
                <c:pt idx="1801">
                  <c:v>-2.1063536945366501E-4</c:v>
                </c:pt>
                <c:pt idx="1802">
                  <c:v>-2.3081497080115499E-4</c:v>
                </c:pt>
                <c:pt idx="1803">
                  <c:v>-2.24931460187576E-4</c:v>
                </c:pt>
                <c:pt idx="1804">
                  <c:v>-2.06515469880751E-4</c:v>
                </c:pt>
                <c:pt idx="1805">
                  <c:v>-2.26175494004905E-4</c:v>
                </c:pt>
                <c:pt idx="1806">
                  <c:v>-2.3531599864901799E-4</c:v>
                </c:pt>
                <c:pt idx="1807">
                  <c:v>-2.1443999423955001E-4</c:v>
                </c:pt>
                <c:pt idx="1808">
                  <c:v>-2.2667397638704499E-4</c:v>
                </c:pt>
                <c:pt idx="1809">
                  <c:v>-2.1722688090203E-4</c:v>
                </c:pt>
                <c:pt idx="1810">
                  <c:v>-2.33686778753385E-4</c:v>
                </c:pt>
                <c:pt idx="1811">
                  <c:v>-2.3895776692606699E-4</c:v>
                </c:pt>
                <c:pt idx="1812">
                  <c:v>-2.1951047684235501E-4</c:v>
                </c:pt>
                <c:pt idx="1813">
                  <c:v>-2.1480401035404301E-4</c:v>
                </c:pt>
                <c:pt idx="1814">
                  <c:v>-2.1129254633191899E-4</c:v>
                </c:pt>
                <c:pt idx="1815">
                  <c:v>-2.20316543822785E-4</c:v>
                </c:pt>
                <c:pt idx="1816">
                  <c:v>-2.4231804463002899E-4</c:v>
                </c:pt>
                <c:pt idx="1817">
                  <c:v>-2.1722543839035999E-4</c:v>
                </c:pt>
                <c:pt idx="1818">
                  <c:v>-2.2414945289775799E-4</c:v>
                </c:pt>
                <c:pt idx="1819">
                  <c:v>-2.1953973234938601E-4</c:v>
                </c:pt>
                <c:pt idx="1820">
                  <c:v>-2.14495318103515E-4</c:v>
                </c:pt>
                <c:pt idx="1821">
                  <c:v>-2.1122949051813E-4</c:v>
                </c:pt>
                <c:pt idx="1822">
                  <c:v>-2.1794009633393499E-4</c:v>
                </c:pt>
                <c:pt idx="1823">
                  <c:v>-2.1816099761112301E-4</c:v>
                </c:pt>
                <c:pt idx="1824">
                  <c:v>-2.3699526225677599E-4</c:v>
                </c:pt>
                <c:pt idx="1825">
                  <c:v>-2.0739009670305499E-4</c:v>
                </c:pt>
                <c:pt idx="1826">
                  <c:v>-2.31349261248044E-4</c:v>
                </c:pt>
                <c:pt idx="1827">
                  <c:v>-2.1448628837104E-4</c:v>
                </c:pt>
                <c:pt idx="1828">
                  <c:v>-2.2470082050959301E-4</c:v>
                </c:pt>
                <c:pt idx="1829">
                  <c:v>-2.3197287450977299E-4</c:v>
                </c:pt>
                <c:pt idx="1830">
                  <c:v>-2.16424313049478E-4</c:v>
                </c:pt>
                <c:pt idx="1831">
                  <c:v>-2.21976442617998E-4</c:v>
                </c:pt>
                <c:pt idx="1832">
                  <c:v>-2.2982223922030399E-4</c:v>
                </c:pt>
                <c:pt idx="1833">
                  <c:v>-2.2309006571463201E-4</c:v>
                </c:pt>
                <c:pt idx="1834">
                  <c:v>-2.2548151362713299E-4</c:v>
                </c:pt>
                <c:pt idx="1835">
                  <c:v>-2.2522968697043301E-4</c:v>
                </c:pt>
                <c:pt idx="1836">
                  <c:v>-2.30434675544973E-4</c:v>
                </c:pt>
                <c:pt idx="1837">
                  <c:v>-2.2710228800609E-4</c:v>
                </c:pt>
                <c:pt idx="1838">
                  <c:v>-2.11733236440025E-4</c:v>
                </c:pt>
                <c:pt idx="1839">
                  <c:v>-2.27342310368462E-4</c:v>
                </c:pt>
                <c:pt idx="1840">
                  <c:v>-2.20697803058267E-4</c:v>
                </c:pt>
                <c:pt idx="1841">
                  <c:v>-2.3899316614338801E-4</c:v>
                </c:pt>
                <c:pt idx="1842">
                  <c:v>-2.1103105790805501E-4</c:v>
                </c:pt>
                <c:pt idx="1843">
                  <c:v>-2.10998055819741E-4</c:v>
                </c:pt>
                <c:pt idx="1844">
                  <c:v>-2.2110903942341699E-4</c:v>
                </c:pt>
                <c:pt idx="1845">
                  <c:v>-2.15918234936371E-4</c:v>
                </c:pt>
                <c:pt idx="1846">
                  <c:v>-2.2609052152397E-4</c:v>
                </c:pt>
                <c:pt idx="1847">
                  <c:v>-2.3571535523560301E-4</c:v>
                </c:pt>
                <c:pt idx="1848">
                  <c:v>-2.24121228088163E-4</c:v>
                </c:pt>
                <c:pt idx="1849">
                  <c:v>-2.2095531833954299E-4</c:v>
                </c:pt>
                <c:pt idx="1850">
                  <c:v>-2.2669355744491199E-4</c:v>
                </c:pt>
                <c:pt idx="1851">
                  <c:v>-2.1516942274893601E-4</c:v>
                </c:pt>
                <c:pt idx="1852">
                  <c:v>-2.2086224408408099E-4</c:v>
                </c:pt>
                <c:pt idx="1853">
                  <c:v>-2.14075852014057E-4</c:v>
                </c:pt>
                <c:pt idx="1854">
                  <c:v>-2.2357039365982899E-4</c:v>
                </c:pt>
                <c:pt idx="1855">
                  <c:v>-2.2754586859395599E-4</c:v>
                </c:pt>
                <c:pt idx="1856">
                  <c:v>-2.1451002039572599E-4</c:v>
                </c:pt>
                <c:pt idx="1857">
                  <c:v>-2.2507122607667301E-4</c:v>
                </c:pt>
                <c:pt idx="1858">
                  <c:v>-2.27844405297722E-4</c:v>
                </c:pt>
                <c:pt idx="1859">
                  <c:v>-2.2557110290208999E-4</c:v>
                </c:pt>
                <c:pt idx="1860">
                  <c:v>-2.3228510856140001E-4</c:v>
                </c:pt>
                <c:pt idx="1861">
                  <c:v>-2.3634818120004701E-4</c:v>
                </c:pt>
                <c:pt idx="1862">
                  <c:v>-2.33921761285201E-4</c:v>
                </c:pt>
                <c:pt idx="1863">
                  <c:v>-2.2970707917616199E-4</c:v>
                </c:pt>
                <c:pt idx="1864">
                  <c:v>-2.37446768473268E-4</c:v>
                </c:pt>
                <c:pt idx="1865">
                  <c:v>-2.29432081474018E-4</c:v>
                </c:pt>
                <c:pt idx="1866">
                  <c:v>-2.31815070764728E-4</c:v>
                </c:pt>
                <c:pt idx="1867">
                  <c:v>-2.2231883381291899E-4</c:v>
                </c:pt>
                <c:pt idx="1868">
                  <c:v>-2.2738679498873399E-4</c:v>
                </c:pt>
                <c:pt idx="1869">
                  <c:v>-2.19445935899298E-4</c:v>
                </c:pt>
                <c:pt idx="1870">
                  <c:v>-2.2200380685443401E-4</c:v>
                </c:pt>
                <c:pt idx="1871">
                  <c:v>-2.18333573673985E-4</c:v>
                </c:pt>
                <c:pt idx="1872">
                  <c:v>-2.1274319934437799E-4</c:v>
                </c:pt>
                <c:pt idx="1873">
                  <c:v>-2.2148771915867299E-4</c:v>
                </c:pt>
                <c:pt idx="1874">
                  <c:v>-2.35639518731903E-4</c:v>
                </c:pt>
                <c:pt idx="1875">
                  <c:v>-2.0980099751748301E-4</c:v>
                </c:pt>
                <c:pt idx="1876">
                  <c:v>-2.2298728393062699E-4</c:v>
                </c:pt>
                <c:pt idx="1877">
                  <c:v>-2.0984600702637899E-4</c:v>
                </c:pt>
                <c:pt idx="1878">
                  <c:v>-2.1680161014577299E-4</c:v>
                </c:pt>
                <c:pt idx="1879">
                  <c:v>-2.2043192190224E-4</c:v>
                </c:pt>
                <c:pt idx="1880">
                  <c:v>-2.2558000340304601E-4</c:v>
                </c:pt>
                <c:pt idx="1881">
                  <c:v>-2.18170533111456E-4</c:v>
                </c:pt>
                <c:pt idx="1882">
                  <c:v>-2.2669798713561599E-4</c:v>
                </c:pt>
                <c:pt idx="1883">
                  <c:v>-2.2105459071873601E-4</c:v>
                </c:pt>
                <c:pt idx="1884">
                  <c:v>-2.2111729735609399E-4</c:v>
                </c:pt>
                <c:pt idx="1885">
                  <c:v>-2.14977402340196E-4</c:v>
                </c:pt>
                <c:pt idx="1886">
                  <c:v>-2.07745918139552E-4</c:v>
                </c:pt>
                <c:pt idx="1887">
                  <c:v>-2.2948058368341901E-4</c:v>
                </c:pt>
                <c:pt idx="1888">
                  <c:v>-2.2108993490463401E-4</c:v>
                </c:pt>
                <c:pt idx="1889">
                  <c:v>-2.2103429327529801E-4</c:v>
                </c:pt>
                <c:pt idx="1890">
                  <c:v>-2.2593351023239799E-4</c:v>
                </c:pt>
                <c:pt idx="1891">
                  <c:v>-2.10671135725175E-4</c:v>
                </c:pt>
                <c:pt idx="1892">
                  <c:v>-2.20636953102898E-4</c:v>
                </c:pt>
                <c:pt idx="1893">
                  <c:v>-2.2391374927353301E-4</c:v>
                </c:pt>
                <c:pt idx="1894">
                  <c:v>-2.4593029307178998E-4</c:v>
                </c:pt>
                <c:pt idx="1895">
                  <c:v>-2.2701257843766901E-4</c:v>
                </c:pt>
                <c:pt idx="1896">
                  <c:v>-2.1627429202054701E-4</c:v>
                </c:pt>
                <c:pt idx="1897">
                  <c:v>-2.2524265307189299E-4</c:v>
                </c:pt>
                <c:pt idx="1898">
                  <c:v>-2.18408591006906E-4</c:v>
                </c:pt>
                <c:pt idx="1899">
                  <c:v>-2.2452780357004801E-4</c:v>
                </c:pt>
                <c:pt idx="1900">
                  <c:v>-2.18660197335346E-4</c:v>
                </c:pt>
                <c:pt idx="1901">
                  <c:v>-2.34019704458926E-4</c:v>
                </c:pt>
                <c:pt idx="1902">
                  <c:v>-2.35783383026455E-4</c:v>
                </c:pt>
                <c:pt idx="1903">
                  <c:v>-2.3203942854157499E-4</c:v>
                </c:pt>
                <c:pt idx="1904">
                  <c:v>-2.3394726715816701E-4</c:v>
                </c:pt>
                <c:pt idx="1905">
                  <c:v>-2.3159492232450101E-4</c:v>
                </c:pt>
                <c:pt idx="1906">
                  <c:v>-2.26357434230104E-4</c:v>
                </c:pt>
                <c:pt idx="1907">
                  <c:v>-2.2320416588128799E-4</c:v>
                </c:pt>
                <c:pt idx="1908">
                  <c:v>-2.1953008566531499E-4</c:v>
                </c:pt>
                <c:pt idx="1909">
                  <c:v>-2.25287447363842E-4</c:v>
                </c:pt>
                <c:pt idx="1910">
                  <c:v>-2.2141678397728001E-4</c:v>
                </c:pt>
                <c:pt idx="1911">
                  <c:v>-2.2978330472797601E-4</c:v>
                </c:pt>
                <c:pt idx="1912">
                  <c:v>-2.2325784987390799E-4</c:v>
                </c:pt>
                <c:pt idx="1913">
                  <c:v>-2.0874235398138201E-4</c:v>
                </c:pt>
                <c:pt idx="1914">
                  <c:v>-2.3263473222201101E-4</c:v>
                </c:pt>
                <c:pt idx="1915">
                  <c:v>-2.20962516897093E-4</c:v>
                </c:pt>
                <c:pt idx="1916">
                  <c:v>-2.2037022023762599E-4</c:v>
                </c:pt>
                <c:pt idx="1917">
                  <c:v>-2.2501428389506601E-4</c:v>
                </c:pt>
                <c:pt idx="1918">
                  <c:v>-2.2064038726239099E-4</c:v>
                </c:pt>
                <c:pt idx="1919">
                  <c:v>-2.2248344249880801E-4</c:v>
                </c:pt>
                <c:pt idx="1920">
                  <c:v>-2.2434922939984099E-4</c:v>
                </c:pt>
                <c:pt idx="1921">
                  <c:v>-2.07552893844634E-4</c:v>
                </c:pt>
                <c:pt idx="1922">
                  <c:v>-2.2072417538475001E-4</c:v>
                </c:pt>
                <c:pt idx="1923">
                  <c:v>-2.14739974858162E-4</c:v>
                </c:pt>
                <c:pt idx="1924">
                  <c:v>-2.1619089039102399E-4</c:v>
                </c:pt>
                <c:pt idx="1925">
                  <c:v>-2.1710095027478E-4</c:v>
                </c:pt>
                <c:pt idx="1926">
                  <c:v>-2.2125406096349301E-4</c:v>
                </c:pt>
                <c:pt idx="1927">
                  <c:v>-2.30434610782162E-4</c:v>
                </c:pt>
                <c:pt idx="1928">
                  <c:v>-2.20364298606177E-4</c:v>
                </c:pt>
                <c:pt idx="1929">
                  <c:v>-2.1742005927901899E-4</c:v>
                </c:pt>
                <c:pt idx="1930">
                  <c:v>-2.26227649250068E-4</c:v>
                </c:pt>
                <c:pt idx="1931">
                  <c:v>-2.2275554950057399E-4</c:v>
                </c:pt>
                <c:pt idx="1932">
                  <c:v>-2.3002025854979599E-4</c:v>
                </c:pt>
                <c:pt idx="1933">
                  <c:v>-2.39891051653342E-4</c:v>
                </c:pt>
                <c:pt idx="1934">
                  <c:v>-2.2546876983566401E-4</c:v>
                </c:pt>
                <c:pt idx="1935">
                  <c:v>-2.31016767017777E-4</c:v>
                </c:pt>
                <c:pt idx="1936">
                  <c:v>-2.2538966272609399E-4</c:v>
                </c:pt>
                <c:pt idx="1937">
                  <c:v>-2.2915498872079501E-4</c:v>
                </c:pt>
                <c:pt idx="1938">
                  <c:v>-2.2614706590991999E-4</c:v>
                </c:pt>
                <c:pt idx="1939">
                  <c:v>-2.0790215772262301E-4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BBF-4A60-BEF1-8661AB414653}"/>
            </c:ext>
          </c:extLst>
        </c:ser>
        <c:ser>
          <c:idx val="12"/>
          <c:order val="3"/>
          <c:tx>
            <c:v>virg(Sapp)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data_Loop!$BV$13:$BV$7519</c:f>
              <c:numCache>
                <c:formatCode>General</c:formatCode>
                <c:ptCount val="7507"/>
                <c:pt idx="0">
                  <c:v>6.2871783971786499E-2</c:v>
                </c:pt>
                <c:pt idx="1">
                  <c:v>1.2588575929403301</c:v>
                </c:pt>
                <c:pt idx="2">
                  <c:v>2.9111874103546098</c:v>
                </c:pt>
                <c:pt idx="3">
                  <c:v>4.7459578514099103</c:v>
                </c:pt>
                <c:pt idx="4">
                  <c:v>6.7511827945709202</c:v>
                </c:pt>
                <c:pt idx="5">
                  <c:v>8.7283048629760707</c:v>
                </c:pt>
                <c:pt idx="6">
                  <c:v>10.7121992111206</c:v>
                </c:pt>
                <c:pt idx="7">
                  <c:v>12.7860517501831</c:v>
                </c:pt>
                <c:pt idx="8">
                  <c:v>14.835406303405801</c:v>
                </c:pt>
                <c:pt idx="9">
                  <c:v>16.759193420410199</c:v>
                </c:pt>
                <c:pt idx="10">
                  <c:v>18.771059989929199</c:v>
                </c:pt>
                <c:pt idx="11">
                  <c:v>20.808106422424299</c:v>
                </c:pt>
                <c:pt idx="12">
                  <c:v>22.7697076797485</c:v>
                </c:pt>
                <c:pt idx="13">
                  <c:v>24.781605720520002</c:v>
                </c:pt>
                <c:pt idx="14">
                  <c:v>26.806077003479</c:v>
                </c:pt>
                <c:pt idx="15">
                  <c:v>28.80539894104</c:v>
                </c:pt>
                <c:pt idx="16">
                  <c:v>30.7795715332031</c:v>
                </c:pt>
                <c:pt idx="17">
                  <c:v>32.816617012023897</c:v>
                </c:pt>
                <c:pt idx="18">
                  <c:v>34.841089248657198</c:v>
                </c:pt>
                <c:pt idx="19">
                  <c:v>36.840412139892599</c:v>
                </c:pt>
                <c:pt idx="20">
                  <c:v>38.751655578613303</c:v>
                </c:pt>
                <c:pt idx="21">
                  <c:v>40.725830078125</c:v>
                </c:pt>
                <c:pt idx="22">
                  <c:v>42.750360488891602</c:v>
                </c:pt>
                <c:pt idx="23">
                  <c:v>44.737106323242202</c:v>
                </c:pt>
                <c:pt idx="24">
                  <c:v>46.786666870117202</c:v>
                </c:pt>
                <c:pt idx="25">
                  <c:v>48.836227416992202</c:v>
                </c:pt>
                <c:pt idx="26">
                  <c:v>50.760103225708001</c:v>
                </c:pt>
                <c:pt idx="27">
                  <c:v>52.709131240844698</c:v>
                </c:pt>
                <c:pt idx="28">
                  <c:v>54.746295928955099</c:v>
                </c:pt>
                <c:pt idx="29">
                  <c:v>56.783340454101598</c:v>
                </c:pt>
                <c:pt idx="30">
                  <c:v>58.769969940185497</c:v>
                </c:pt>
                <c:pt idx="31">
                  <c:v>60.731569290161097</c:v>
                </c:pt>
                <c:pt idx="32">
                  <c:v>62.743467330932603</c:v>
                </c:pt>
                <c:pt idx="33">
                  <c:v>64.742910385131793</c:v>
                </c:pt>
                <c:pt idx="34">
                  <c:v>66.792648315429702</c:v>
                </c:pt>
                <c:pt idx="35">
                  <c:v>68.766700744628906</c:v>
                </c:pt>
                <c:pt idx="36">
                  <c:v>70.677883148193402</c:v>
                </c:pt>
                <c:pt idx="37">
                  <c:v>72.702476501464801</c:v>
                </c:pt>
                <c:pt idx="38">
                  <c:v>74.777244567871094</c:v>
                </c:pt>
                <c:pt idx="39">
                  <c:v>76.877044677734403</c:v>
                </c:pt>
                <c:pt idx="40">
                  <c:v>78.901638031005902</c:v>
                </c:pt>
                <c:pt idx="41">
                  <c:v>80.812938690185504</c:v>
                </c:pt>
                <c:pt idx="42">
                  <c:v>82.724239349365206</c:v>
                </c:pt>
                <c:pt idx="43">
                  <c:v>84.710987091064396</c:v>
                </c:pt>
                <c:pt idx="44">
                  <c:v>86.747913360595703</c:v>
                </c:pt>
                <c:pt idx="45">
                  <c:v>88.785079956054702</c:v>
                </c:pt>
                <c:pt idx="46">
                  <c:v>90.771945953369098</c:v>
                </c:pt>
                <c:pt idx="47">
                  <c:v>92.746002197265597</c:v>
                </c:pt>
                <c:pt idx="48">
                  <c:v>94.745208740234403</c:v>
                </c:pt>
                <c:pt idx="49">
                  <c:v>96.669319152832003</c:v>
                </c:pt>
                <c:pt idx="50">
                  <c:v>98.681217193603501</c:v>
                </c:pt>
                <c:pt idx="51">
                  <c:v>100.705455780029</c:v>
                </c:pt>
                <c:pt idx="52">
                  <c:v>102.667057037354</c:v>
                </c:pt>
                <c:pt idx="53">
                  <c:v>104.704097747803</c:v>
                </c:pt>
                <c:pt idx="54">
                  <c:v>106.74114227294901</c:v>
                </c:pt>
                <c:pt idx="55">
                  <c:v>108.815910339355</c:v>
                </c:pt>
                <c:pt idx="56">
                  <c:v>110.815231323242</c:v>
                </c:pt>
                <c:pt idx="57">
                  <c:v>112.75191879272499</c:v>
                </c:pt>
                <c:pt idx="58">
                  <c:v>114.751247406006</c:v>
                </c:pt>
                <c:pt idx="59">
                  <c:v>116.775485992432</c:v>
                </c:pt>
                <c:pt idx="60">
                  <c:v>118.800186157227</c:v>
                </c:pt>
                <c:pt idx="61">
                  <c:v>120.749210357666</c:v>
                </c:pt>
                <c:pt idx="62">
                  <c:v>122.710578918457</c:v>
                </c:pt>
                <c:pt idx="63">
                  <c:v>124.69732666015599</c:v>
                </c:pt>
                <c:pt idx="64">
                  <c:v>126.747177124023</c:v>
                </c:pt>
                <c:pt idx="65">
                  <c:v>128.78445816039999</c:v>
                </c:pt>
                <c:pt idx="66">
                  <c:v>130.72067260742199</c:v>
                </c:pt>
                <c:pt idx="67">
                  <c:v>132.68203735351599</c:v>
                </c:pt>
                <c:pt idx="68">
                  <c:v>134.74423980712899</c:v>
                </c:pt>
                <c:pt idx="69">
                  <c:v>136.85673522949199</c:v>
                </c:pt>
                <c:pt idx="70">
                  <c:v>138.78060913085901</c:v>
                </c:pt>
                <c:pt idx="71">
                  <c:v>140.69190979003901</c:v>
                </c:pt>
                <c:pt idx="72">
                  <c:v>142.71661376953099</c:v>
                </c:pt>
                <c:pt idx="73">
                  <c:v>144.741081237793</c:v>
                </c:pt>
                <c:pt idx="74">
                  <c:v>146.77789306640599</c:v>
                </c:pt>
                <c:pt idx="75">
                  <c:v>148.726921081543</c:v>
                </c:pt>
                <c:pt idx="76">
                  <c:v>150.72647857666001</c:v>
                </c:pt>
                <c:pt idx="77">
                  <c:v>152.73837280273401</c:v>
                </c:pt>
                <c:pt idx="78">
                  <c:v>154.68716430664099</c:v>
                </c:pt>
                <c:pt idx="79">
                  <c:v>156.68649291992199</c:v>
                </c:pt>
                <c:pt idx="80">
                  <c:v>158.69838714599601</c:v>
                </c:pt>
                <c:pt idx="81">
                  <c:v>160.72285461425801</c:v>
                </c:pt>
                <c:pt idx="82">
                  <c:v>162.722412109375</c:v>
                </c:pt>
                <c:pt idx="83">
                  <c:v>164.68401336669899</c:v>
                </c:pt>
                <c:pt idx="84">
                  <c:v>166.7333984375</c:v>
                </c:pt>
                <c:pt idx="85">
                  <c:v>168.707572937012</c:v>
                </c:pt>
                <c:pt idx="86">
                  <c:v>170.64402008056601</c:v>
                </c:pt>
                <c:pt idx="87">
                  <c:v>172.66872406005899</c:v>
                </c:pt>
                <c:pt idx="88">
                  <c:v>174.64290618896499</c:v>
                </c:pt>
                <c:pt idx="89">
                  <c:v>176.64222717285199</c:v>
                </c:pt>
                <c:pt idx="90">
                  <c:v>178.666694641113</c:v>
                </c:pt>
                <c:pt idx="91">
                  <c:v>180.70350646972699</c:v>
                </c:pt>
                <c:pt idx="92">
                  <c:v>182.665336608887</c:v>
                </c:pt>
                <c:pt idx="93">
                  <c:v>184.66465759277301</c:v>
                </c:pt>
                <c:pt idx="94">
                  <c:v>186.73942565918</c:v>
                </c:pt>
                <c:pt idx="95">
                  <c:v>188.65096282958999</c:v>
                </c:pt>
                <c:pt idx="96">
                  <c:v>190.62514495849601</c:v>
                </c:pt>
                <c:pt idx="97">
                  <c:v>192.68733978271499</c:v>
                </c:pt>
                <c:pt idx="98">
                  <c:v>194.64893341064499</c:v>
                </c:pt>
                <c:pt idx="99">
                  <c:v>196.62311553955101</c:v>
                </c:pt>
                <c:pt idx="100">
                  <c:v>198.63501739501999</c:v>
                </c:pt>
                <c:pt idx="101">
                  <c:v>200.68463134765599</c:v>
                </c:pt>
                <c:pt idx="102">
                  <c:v>202.67137145996099</c:v>
                </c:pt>
                <c:pt idx="103">
                  <c:v>204.64508056640599</c:v>
                </c:pt>
                <c:pt idx="104">
                  <c:v>206.68166351318399</c:v>
                </c:pt>
                <c:pt idx="105">
                  <c:v>208.73128509521499</c:v>
                </c:pt>
                <c:pt idx="106">
                  <c:v>210.69287872314499</c:v>
                </c:pt>
                <c:pt idx="107">
                  <c:v>212.61721801757801</c:v>
                </c:pt>
                <c:pt idx="108">
                  <c:v>214.66684722900399</c:v>
                </c:pt>
                <c:pt idx="109">
                  <c:v>216.60282897949199</c:v>
                </c:pt>
                <c:pt idx="110">
                  <c:v>218.56489562988301</c:v>
                </c:pt>
                <c:pt idx="111">
                  <c:v>220.68996429443399</c:v>
                </c:pt>
                <c:pt idx="112">
                  <c:v>222.71396636962899</c:v>
                </c:pt>
                <c:pt idx="113">
                  <c:v>224.663459777832</c:v>
                </c:pt>
                <c:pt idx="114">
                  <c:v>226.650672912598</c:v>
                </c:pt>
                <c:pt idx="115">
                  <c:v>228.59922790527301</c:v>
                </c:pt>
                <c:pt idx="116">
                  <c:v>230.57340240478501</c:v>
                </c:pt>
                <c:pt idx="117">
                  <c:v>232.661209106445</c:v>
                </c:pt>
                <c:pt idx="118">
                  <c:v>234.71083068847699</c:v>
                </c:pt>
                <c:pt idx="119">
                  <c:v>236.72225952148401</c:v>
                </c:pt>
                <c:pt idx="120">
                  <c:v>238.73415374755899</c:v>
                </c:pt>
                <c:pt idx="121">
                  <c:v>240.67108154296901</c:v>
                </c:pt>
                <c:pt idx="122">
                  <c:v>242.59495544433599</c:v>
                </c:pt>
                <c:pt idx="123">
                  <c:v>244.65667724609401</c:v>
                </c:pt>
                <c:pt idx="124">
                  <c:v>246.69372558593801</c:v>
                </c:pt>
                <c:pt idx="125">
                  <c:v>248.61806488037101</c:v>
                </c:pt>
                <c:pt idx="126">
                  <c:v>250.60481262207</c:v>
                </c:pt>
                <c:pt idx="127">
                  <c:v>252.62882232666001</c:v>
                </c:pt>
                <c:pt idx="128">
                  <c:v>254.627685546875</c:v>
                </c:pt>
                <c:pt idx="129">
                  <c:v>256.58975219726602</c:v>
                </c:pt>
                <c:pt idx="130">
                  <c:v>258.56393432617199</c:v>
                </c:pt>
                <c:pt idx="131">
                  <c:v>260.65127563476602</c:v>
                </c:pt>
                <c:pt idx="132">
                  <c:v>262.65104675292997</c:v>
                </c:pt>
                <c:pt idx="133">
                  <c:v>264.63780212402298</c:v>
                </c:pt>
                <c:pt idx="134">
                  <c:v>266.77545166015602</c:v>
                </c:pt>
                <c:pt idx="135">
                  <c:v>268.72447204589798</c:v>
                </c:pt>
                <c:pt idx="136">
                  <c:v>270.62319946289102</c:v>
                </c:pt>
                <c:pt idx="137">
                  <c:v>272.63510131835898</c:v>
                </c:pt>
                <c:pt idx="138">
                  <c:v>274.67167663574202</c:v>
                </c:pt>
                <c:pt idx="139">
                  <c:v>276.67053222656199</c:v>
                </c:pt>
                <c:pt idx="140">
                  <c:v>278.59440612792997</c:v>
                </c:pt>
                <c:pt idx="141">
                  <c:v>280.54389953613298</c:v>
                </c:pt>
                <c:pt idx="142">
                  <c:v>282.50598144531301</c:v>
                </c:pt>
                <c:pt idx="143">
                  <c:v>284.51786804199202</c:v>
                </c:pt>
                <c:pt idx="144">
                  <c:v>286.56701660156199</c:v>
                </c:pt>
                <c:pt idx="145">
                  <c:v>288.64178466796898</c:v>
                </c:pt>
                <c:pt idx="146">
                  <c:v>290.61642456054699</c:v>
                </c:pt>
                <c:pt idx="147">
                  <c:v>292.55241394042997</c:v>
                </c:pt>
                <c:pt idx="148">
                  <c:v>294.63975524902298</c:v>
                </c:pt>
                <c:pt idx="149">
                  <c:v>296.62696838378901</c:v>
                </c:pt>
                <c:pt idx="150">
                  <c:v>298.65144348144503</c:v>
                </c:pt>
                <c:pt idx="151">
                  <c:v>300.70106506347702</c:v>
                </c:pt>
                <c:pt idx="152">
                  <c:v>302.61236572265602</c:v>
                </c:pt>
                <c:pt idx="153">
                  <c:v>304.59912109375</c:v>
                </c:pt>
                <c:pt idx="154">
                  <c:v>306.59844970703102</c:v>
                </c:pt>
                <c:pt idx="155">
                  <c:v>308.60987854003901</c:v>
                </c:pt>
                <c:pt idx="156">
                  <c:v>310.63433837890602</c:v>
                </c:pt>
                <c:pt idx="157">
                  <c:v>312.59593200683599</c:v>
                </c:pt>
                <c:pt idx="158">
                  <c:v>314.59526062011702</c:v>
                </c:pt>
                <c:pt idx="159">
                  <c:v>316.59504699707003</c:v>
                </c:pt>
                <c:pt idx="160">
                  <c:v>318.59436035156199</c:v>
                </c:pt>
                <c:pt idx="161">
                  <c:v>320.66912841796898</c:v>
                </c:pt>
                <c:pt idx="162">
                  <c:v>322.59300231933599</c:v>
                </c:pt>
                <c:pt idx="163">
                  <c:v>324.49172973632801</c:v>
                </c:pt>
                <c:pt idx="164">
                  <c:v>326.51574707031301</c:v>
                </c:pt>
                <c:pt idx="165">
                  <c:v>328.60310363769503</c:v>
                </c:pt>
                <c:pt idx="166">
                  <c:v>330.62803649902298</c:v>
                </c:pt>
                <c:pt idx="167">
                  <c:v>332.55191040039102</c:v>
                </c:pt>
                <c:pt idx="168">
                  <c:v>334.52609252929699</c:v>
                </c:pt>
                <c:pt idx="169">
                  <c:v>336.58781433105497</c:v>
                </c:pt>
                <c:pt idx="170">
                  <c:v>338.58712768554699</c:v>
                </c:pt>
                <c:pt idx="171">
                  <c:v>340.561767578125</c:v>
                </c:pt>
                <c:pt idx="172">
                  <c:v>342.61138916015602</c:v>
                </c:pt>
                <c:pt idx="173">
                  <c:v>344.54783630371099</c:v>
                </c:pt>
                <c:pt idx="174">
                  <c:v>346.53459167480497</c:v>
                </c:pt>
                <c:pt idx="175">
                  <c:v>348.59632873535202</c:v>
                </c:pt>
                <c:pt idx="176">
                  <c:v>350.55792236328102</c:v>
                </c:pt>
                <c:pt idx="177">
                  <c:v>352.50741577148398</c:v>
                </c:pt>
                <c:pt idx="178">
                  <c:v>354.54446411132801</c:v>
                </c:pt>
                <c:pt idx="179">
                  <c:v>356.58151245117199</c:v>
                </c:pt>
                <c:pt idx="180">
                  <c:v>358.51748657226602</c:v>
                </c:pt>
                <c:pt idx="181">
                  <c:v>360.52937316894503</c:v>
                </c:pt>
                <c:pt idx="182">
                  <c:v>362.692626953125</c:v>
                </c:pt>
                <c:pt idx="183">
                  <c:v>364.62907409667997</c:v>
                </c:pt>
                <c:pt idx="184">
                  <c:v>366.53991699218801</c:v>
                </c:pt>
                <c:pt idx="185">
                  <c:v>368.58953857421898</c:v>
                </c:pt>
                <c:pt idx="186">
                  <c:v>370.52598571777298</c:v>
                </c:pt>
                <c:pt idx="187">
                  <c:v>372.51272583007801</c:v>
                </c:pt>
                <c:pt idx="188">
                  <c:v>374.51252746582003</c:v>
                </c:pt>
                <c:pt idx="189">
                  <c:v>376.51185607910202</c:v>
                </c:pt>
                <c:pt idx="190">
                  <c:v>378.54890441894503</c:v>
                </c:pt>
                <c:pt idx="191">
                  <c:v>380.49699401855497</c:v>
                </c:pt>
                <c:pt idx="192">
                  <c:v>382.55917358398398</c:v>
                </c:pt>
                <c:pt idx="193">
                  <c:v>384.66001892089798</c:v>
                </c:pt>
                <c:pt idx="194">
                  <c:v>386.55874633789102</c:v>
                </c:pt>
                <c:pt idx="195">
                  <c:v>388.47006225585898</c:v>
                </c:pt>
                <c:pt idx="196">
                  <c:v>390.50711059570301</c:v>
                </c:pt>
                <c:pt idx="197">
                  <c:v>392.58187866210898</c:v>
                </c:pt>
                <c:pt idx="198">
                  <c:v>394.55606079101602</c:v>
                </c:pt>
                <c:pt idx="199">
                  <c:v>396.54280090332003</c:v>
                </c:pt>
                <c:pt idx="200">
                  <c:v>398.49180603027298</c:v>
                </c:pt>
                <c:pt idx="201">
                  <c:v>400.50370788574202</c:v>
                </c:pt>
                <c:pt idx="202">
                  <c:v>402.55334472656199</c:v>
                </c:pt>
                <c:pt idx="203">
                  <c:v>404.47721862792997</c:v>
                </c:pt>
                <c:pt idx="204">
                  <c:v>406.46302795410202</c:v>
                </c:pt>
                <c:pt idx="205">
                  <c:v>408.51264953613298</c:v>
                </c:pt>
                <c:pt idx="206">
                  <c:v>410.48681640625</c:v>
                </c:pt>
                <c:pt idx="207">
                  <c:v>412.54901123046898</c:v>
                </c:pt>
                <c:pt idx="208">
                  <c:v>414.62474060058599</c:v>
                </c:pt>
                <c:pt idx="209">
                  <c:v>416.56120300292997</c:v>
                </c:pt>
                <c:pt idx="210">
                  <c:v>418.51019287109398</c:v>
                </c:pt>
                <c:pt idx="211">
                  <c:v>420.52207946777298</c:v>
                </c:pt>
                <c:pt idx="212">
                  <c:v>422.54656982421898</c:v>
                </c:pt>
                <c:pt idx="213">
                  <c:v>424.50817871093699</c:v>
                </c:pt>
                <c:pt idx="214">
                  <c:v>426.50656127929699</c:v>
                </c:pt>
                <c:pt idx="215">
                  <c:v>428.51844787597702</c:v>
                </c:pt>
                <c:pt idx="216">
                  <c:v>430.46839904785202</c:v>
                </c:pt>
                <c:pt idx="217">
                  <c:v>432.50544738769503</c:v>
                </c:pt>
                <c:pt idx="218">
                  <c:v>434.59280395507801</c:v>
                </c:pt>
                <c:pt idx="219">
                  <c:v>436.54182434082003</c:v>
                </c:pt>
                <c:pt idx="220">
                  <c:v>438.51599121093699</c:v>
                </c:pt>
                <c:pt idx="221">
                  <c:v>440.49015808105497</c:v>
                </c:pt>
                <c:pt idx="222">
                  <c:v>442.46434020996099</c:v>
                </c:pt>
                <c:pt idx="223">
                  <c:v>444.48883056640602</c:v>
                </c:pt>
                <c:pt idx="224">
                  <c:v>446.50071716308599</c:v>
                </c:pt>
                <c:pt idx="225">
                  <c:v>448.43716430664102</c:v>
                </c:pt>
                <c:pt idx="226">
                  <c:v>450.41134643554699</c:v>
                </c:pt>
                <c:pt idx="227">
                  <c:v>452.46095275878901</c:v>
                </c:pt>
                <c:pt idx="228">
                  <c:v>454.47283935546898</c:v>
                </c:pt>
                <c:pt idx="229">
                  <c:v>456.48475646972702</c:v>
                </c:pt>
                <c:pt idx="230">
                  <c:v>458.44636535644503</c:v>
                </c:pt>
                <c:pt idx="231">
                  <c:v>460.45730590820301</c:v>
                </c:pt>
                <c:pt idx="232">
                  <c:v>462.60751342773398</c:v>
                </c:pt>
                <c:pt idx="233">
                  <c:v>464.59426879882801</c:v>
                </c:pt>
                <c:pt idx="234">
                  <c:v>466.46786499023398</c:v>
                </c:pt>
                <c:pt idx="235">
                  <c:v>468.41688537597702</c:v>
                </c:pt>
                <c:pt idx="236">
                  <c:v>470.45298767089798</c:v>
                </c:pt>
                <c:pt idx="237">
                  <c:v>472.490966796875</c:v>
                </c:pt>
                <c:pt idx="238">
                  <c:v>474.46513366699202</c:v>
                </c:pt>
                <c:pt idx="239">
                  <c:v>476.43933105468699</c:v>
                </c:pt>
                <c:pt idx="240">
                  <c:v>478.38929748535202</c:v>
                </c:pt>
                <c:pt idx="241">
                  <c:v>480.41375732421898</c:v>
                </c:pt>
                <c:pt idx="242">
                  <c:v>482.42564392089798</c:v>
                </c:pt>
                <c:pt idx="243">
                  <c:v>484.41239929199202</c:v>
                </c:pt>
                <c:pt idx="244">
                  <c:v>486.42430114746099</c:v>
                </c:pt>
                <c:pt idx="245">
                  <c:v>488.48648071289102</c:v>
                </c:pt>
                <c:pt idx="246">
                  <c:v>490.51002502441401</c:v>
                </c:pt>
                <c:pt idx="247">
                  <c:v>492.40782165527298</c:v>
                </c:pt>
                <c:pt idx="248">
                  <c:v>494.38200378417997</c:v>
                </c:pt>
                <c:pt idx="249">
                  <c:v>496.49545288085898</c:v>
                </c:pt>
                <c:pt idx="250">
                  <c:v>498.49569702148398</c:v>
                </c:pt>
                <c:pt idx="251">
                  <c:v>500.44470214843801</c:v>
                </c:pt>
                <c:pt idx="252">
                  <c:v>502.45660400390602</c:v>
                </c:pt>
                <c:pt idx="253">
                  <c:v>504.39306640625</c:v>
                </c:pt>
                <c:pt idx="254">
                  <c:v>506.37982177734398</c:v>
                </c:pt>
                <c:pt idx="255">
                  <c:v>508.40335083007801</c:v>
                </c:pt>
                <c:pt idx="256">
                  <c:v>510.37751770019503</c:v>
                </c:pt>
                <c:pt idx="257">
                  <c:v>512.47836303710903</c:v>
                </c:pt>
                <c:pt idx="258">
                  <c:v>514.54055786132801</c:v>
                </c:pt>
                <c:pt idx="259">
                  <c:v>516.40155029296898</c:v>
                </c:pt>
                <c:pt idx="260">
                  <c:v>518.36315917968705</c:v>
                </c:pt>
                <c:pt idx="261">
                  <c:v>520.36248779296898</c:v>
                </c:pt>
                <c:pt idx="262">
                  <c:v>522.39953613281205</c:v>
                </c:pt>
                <c:pt idx="263">
                  <c:v>524.49853515625</c:v>
                </c:pt>
                <c:pt idx="264">
                  <c:v>526.51043701171898</c:v>
                </c:pt>
                <c:pt idx="265">
                  <c:v>528.47296142578102</c:v>
                </c:pt>
                <c:pt idx="266">
                  <c:v>530.44711303710903</c:v>
                </c:pt>
                <c:pt idx="267">
                  <c:v>532.54611206054699</c:v>
                </c:pt>
                <c:pt idx="268">
                  <c:v>534.54544067382801</c:v>
                </c:pt>
                <c:pt idx="269">
                  <c:v>536.41995239257801</c:v>
                </c:pt>
                <c:pt idx="270">
                  <c:v>538.41925048828102</c:v>
                </c:pt>
                <c:pt idx="271">
                  <c:v>540.40597534179699</c:v>
                </c:pt>
                <c:pt idx="272">
                  <c:v>542.40438842773403</c:v>
                </c:pt>
                <c:pt idx="273">
                  <c:v>544.42889404296898</c:v>
                </c:pt>
                <c:pt idx="274">
                  <c:v>546.46685791015602</c:v>
                </c:pt>
                <c:pt idx="275">
                  <c:v>548.44100952148403</c:v>
                </c:pt>
                <c:pt idx="276">
                  <c:v>550.36489868164097</c:v>
                </c:pt>
                <c:pt idx="277">
                  <c:v>552.38937377929699</c:v>
                </c:pt>
                <c:pt idx="278">
                  <c:v>554.46414184570301</c:v>
                </c:pt>
                <c:pt idx="279">
                  <c:v>556.43737792968705</c:v>
                </c:pt>
                <c:pt idx="280">
                  <c:v>558.36123657226597</c:v>
                </c:pt>
                <c:pt idx="281">
                  <c:v>560.41180419921898</c:v>
                </c:pt>
                <c:pt idx="282">
                  <c:v>562.42373657226597</c:v>
                </c:pt>
                <c:pt idx="283">
                  <c:v>564.422119140625</c:v>
                </c:pt>
                <c:pt idx="284">
                  <c:v>566.49688720703102</c:v>
                </c:pt>
                <c:pt idx="285">
                  <c:v>568.49716186523403</c:v>
                </c:pt>
                <c:pt idx="286">
                  <c:v>570.408447265625</c:v>
                </c:pt>
                <c:pt idx="287">
                  <c:v>572.42031860351597</c:v>
                </c:pt>
                <c:pt idx="288">
                  <c:v>574.48251342773403</c:v>
                </c:pt>
                <c:pt idx="289">
                  <c:v>576.45578002929699</c:v>
                </c:pt>
                <c:pt idx="290">
                  <c:v>578.41738891601597</c:v>
                </c:pt>
                <c:pt idx="291">
                  <c:v>580.44277954101597</c:v>
                </c:pt>
                <c:pt idx="292">
                  <c:v>582.45468139648403</c:v>
                </c:pt>
                <c:pt idx="293">
                  <c:v>584.416259765625</c:v>
                </c:pt>
                <c:pt idx="294">
                  <c:v>586.40298461914097</c:v>
                </c:pt>
                <c:pt idx="295">
                  <c:v>588.36459350585903</c:v>
                </c:pt>
                <c:pt idx="296">
                  <c:v>590.30010986328102</c:v>
                </c:pt>
                <c:pt idx="297">
                  <c:v>592.37487792968795</c:v>
                </c:pt>
                <c:pt idx="298">
                  <c:v>594.51254272460903</c:v>
                </c:pt>
                <c:pt idx="299">
                  <c:v>596.48672485351597</c:v>
                </c:pt>
                <c:pt idx="300">
                  <c:v>598.41149902343705</c:v>
                </c:pt>
                <c:pt idx="301">
                  <c:v>600.42340087890602</c:v>
                </c:pt>
                <c:pt idx="302">
                  <c:v>602.39666748046898</c:v>
                </c:pt>
                <c:pt idx="303">
                  <c:v>604.33309936523403</c:v>
                </c:pt>
                <c:pt idx="304">
                  <c:v>606.33337402343705</c:v>
                </c:pt>
                <c:pt idx="305">
                  <c:v>608.37042236328102</c:v>
                </c:pt>
                <c:pt idx="306">
                  <c:v>610.39486694335903</c:v>
                </c:pt>
                <c:pt idx="307">
                  <c:v>612.34390258789097</c:v>
                </c:pt>
                <c:pt idx="308">
                  <c:v>614.31808471679699</c:v>
                </c:pt>
                <c:pt idx="309">
                  <c:v>616.34255981445301</c:v>
                </c:pt>
                <c:pt idx="310">
                  <c:v>618.31671142578102</c:v>
                </c:pt>
                <c:pt idx="311">
                  <c:v>620.31604003906295</c:v>
                </c:pt>
                <c:pt idx="312">
                  <c:v>622.34054565429699</c:v>
                </c:pt>
                <c:pt idx="313">
                  <c:v>624.33987426757801</c:v>
                </c:pt>
                <c:pt idx="314">
                  <c:v>626.36434936523403</c:v>
                </c:pt>
                <c:pt idx="315">
                  <c:v>628.376220703125</c:v>
                </c:pt>
                <c:pt idx="316">
                  <c:v>630.32431030273403</c:v>
                </c:pt>
                <c:pt idx="317">
                  <c:v>632.41165161132801</c:v>
                </c:pt>
                <c:pt idx="318">
                  <c:v>634.48733520507801</c:v>
                </c:pt>
                <c:pt idx="319">
                  <c:v>636.37350463867199</c:v>
                </c:pt>
                <c:pt idx="320">
                  <c:v>638.28482055664097</c:v>
                </c:pt>
                <c:pt idx="321">
                  <c:v>640.37216186523403</c:v>
                </c:pt>
                <c:pt idx="322">
                  <c:v>642.43435668945301</c:v>
                </c:pt>
                <c:pt idx="323">
                  <c:v>644.39596557617199</c:v>
                </c:pt>
                <c:pt idx="324">
                  <c:v>646.35757446289097</c:v>
                </c:pt>
                <c:pt idx="325">
                  <c:v>648.31915283203102</c:v>
                </c:pt>
                <c:pt idx="326">
                  <c:v>650.33102416992199</c:v>
                </c:pt>
                <c:pt idx="327">
                  <c:v>652.40579223632801</c:v>
                </c:pt>
                <c:pt idx="328">
                  <c:v>654.45541381835903</c:v>
                </c:pt>
                <c:pt idx="329">
                  <c:v>656.40444946289097</c:v>
                </c:pt>
                <c:pt idx="330">
                  <c:v>658.32833862304699</c:v>
                </c:pt>
                <c:pt idx="331">
                  <c:v>660.31506347656295</c:v>
                </c:pt>
                <c:pt idx="332">
                  <c:v>662.26406860351597</c:v>
                </c:pt>
                <c:pt idx="333">
                  <c:v>664.25082397460903</c:v>
                </c:pt>
                <c:pt idx="334">
                  <c:v>666.32559204101597</c:v>
                </c:pt>
                <c:pt idx="335">
                  <c:v>668.26205444335903</c:v>
                </c:pt>
                <c:pt idx="336">
                  <c:v>670.22366333007801</c:v>
                </c:pt>
                <c:pt idx="337">
                  <c:v>672.27328491210903</c:v>
                </c:pt>
                <c:pt idx="338">
                  <c:v>674.33547973632801</c:v>
                </c:pt>
                <c:pt idx="339">
                  <c:v>676.42282104492199</c:v>
                </c:pt>
                <c:pt idx="340">
                  <c:v>678.44729614257801</c:v>
                </c:pt>
                <c:pt idx="341">
                  <c:v>680.32089233398403</c:v>
                </c:pt>
                <c:pt idx="342">
                  <c:v>682.29507446289097</c:v>
                </c:pt>
                <c:pt idx="343">
                  <c:v>684.40756225585903</c:v>
                </c:pt>
                <c:pt idx="344">
                  <c:v>686.40689086914097</c:v>
                </c:pt>
                <c:pt idx="345">
                  <c:v>688.33074951171898</c:v>
                </c:pt>
                <c:pt idx="346">
                  <c:v>690.27975463867199</c:v>
                </c:pt>
                <c:pt idx="347">
                  <c:v>692.32846069335903</c:v>
                </c:pt>
                <c:pt idx="348">
                  <c:v>694.30169677734398</c:v>
                </c:pt>
                <c:pt idx="349">
                  <c:v>696.23907470703102</c:v>
                </c:pt>
                <c:pt idx="350">
                  <c:v>698.25192260742199</c:v>
                </c:pt>
                <c:pt idx="351">
                  <c:v>700.28802490234398</c:v>
                </c:pt>
                <c:pt idx="352">
                  <c:v>702.29992675781205</c:v>
                </c:pt>
                <c:pt idx="353">
                  <c:v>704.31277465820301</c:v>
                </c:pt>
                <c:pt idx="354">
                  <c:v>706.33721923828102</c:v>
                </c:pt>
                <c:pt idx="355">
                  <c:v>708.28530883789097</c:v>
                </c:pt>
                <c:pt idx="356">
                  <c:v>710.24691772460903</c:v>
                </c:pt>
                <c:pt idx="357">
                  <c:v>712.334228515625</c:v>
                </c:pt>
                <c:pt idx="358">
                  <c:v>714.42156982421898</c:v>
                </c:pt>
                <c:pt idx="359">
                  <c:v>716.35897827148403</c:v>
                </c:pt>
                <c:pt idx="360">
                  <c:v>718.32058715820301</c:v>
                </c:pt>
                <c:pt idx="361">
                  <c:v>720.31988525390602</c:v>
                </c:pt>
                <c:pt idx="362">
                  <c:v>722.35693359375</c:v>
                </c:pt>
                <c:pt idx="363">
                  <c:v>724.3427734375</c:v>
                </c:pt>
                <c:pt idx="364">
                  <c:v>726.24148559570301</c:v>
                </c:pt>
                <c:pt idx="365">
                  <c:v>728.21658325195301</c:v>
                </c:pt>
                <c:pt idx="366">
                  <c:v>730.24105834960903</c:v>
                </c:pt>
                <c:pt idx="367">
                  <c:v>732.26461791992199</c:v>
                </c:pt>
                <c:pt idx="368">
                  <c:v>734.25137329101597</c:v>
                </c:pt>
                <c:pt idx="369">
                  <c:v>736.23904418945301</c:v>
                </c:pt>
                <c:pt idx="370">
                  <c:v>738.27609252929699</c:v>
                </c:pt>
                <c:pt idx="371">
                  <c:v>740.31314086914097</c:v>
                </c:pt>
                <c:pt idx="372">
                  <c:v>742.33758544921898</c:v>
                </c:pt>
                <c:pt idx="373">
                  <c:v>744.29919433593795</c:v>
                </c:pt>
                <c:pt idx="374">
                  <c:v>746.21057128906295</c:v>
                </c:pt>
                <c:pt idx="375">
                  <c:v>748.22247314453102</c:v>
                </c:pt>
                <c:pt idx="376">
                  <c:v>750.25949096679699</c:v>
                </c:pt>
                <c:pt idx="377">
                  <c:v>752.21914672851597</c:v>
                </c:pt>
                <c:pt idx="378">
                  <c:v>754.30456542968795</c:v>
                </c:pt>
                <c:pt idx="379">
                  <c:v>756.35610961914097</c:v>
                </c:pt>
                <c:pt idx="380">
                  <c:v>758.21902465820301</c:v>
                </c:pt>
                <c:pt idx="381">
                  <c:v>760.19323730468705</c:v>
                </c:pt>
                <c:pt idx="382">
                  <c:v>762.34347534179699</c:v>
                </c:pt>
                <c:pt idx="383">
                  <c:v>764.30505371093705</c:v>
                </c:pt>
                <c:pt idx="384">
                  <c:v>766.090576171875</c:v>
                </c:pt>
                <c:pt idx="385">
                  <c:v>768.12765502929699</c:v>
                </c:pt>
                <c:pt idx="386">
                  <c:v>770.27789306640602</c:v>
                </c:pt>
                <c:pt idx="387">
                  <c:v>772.287841796875</c:v>
                </c:pt>
                <c:pt idx="388">
                  <c:v>774.29974365234398</c:v>
                </c:pt>
                <c:pt idx="389">
                  <c:v>776.31356811523403</c:v>
                </c:pt>
                <c:pt idx="390">
                  <c:v>778.275146484375</c:v>
                </c:pt>
                <c:pt idx="391">
                  <c:v>780.27447509765602</c:v>
                </c:pt>
                <c:pt idx="392">
                  <c:v>782.31155395507801</c:v>
                </c:pt>
                <c:pt idx="393">
                  <c:v>784.27316284179699</c:v>
                </c:pt>
                <c:pt idx="394">
                  <c:v>786.171875</c:v>
                </c:pt>
                <c:pt idx="395">
                  <c:v>788.20889282226597</c:v>
                </c:pt>
                <c:pt idx="396">
                  <c:v>790.33395385742199</c:v>
                </c:pt>
                <c:pt idx="397">
                  <c:v>792.33139038085903</c:v>
                </c:pt>
                <c:pt idx="398">
                  <c:v>794.28042602539097</c:v>
                </c:pt>
                <c:pt idx="399">
                  <c:v>796.23135375976597</c:v>
                </c:pt>
                <c:pt idx="400">
                  <c:v>798.20553588867199</c:v>
                </c:pt>
                <c:pt idx="401">
                  <c:v>800.21740722656295</c:v>
                </c:pt>
                <c:pt idx="402">
                  <c:v>802.26702880859398</c:v>
                </c:pt>
                <c:pt idx="403">
                  <c:v>804.25378417968795</c:v>
                </c:pt>
                <c:pt idx="404">
                  <c:v>806.24053955078102</c:v>
                </c:pt>
                <c:pt idx="405">
                  <c:v>808.21472167968795</c:v>
                </c:pt>
                <c:pt idx="406">
                  <c:v>810.13858032226597</c:v>
                </c:pt>
                <c:pt idx="407">
                  <c:v>812.16305541992199</c:v>
                </c:pt>
                <c:pt idx="408">
                  <c:v>814.22525024414097</c:v>
                </c:pt>
                <c:pt idx="409">
                  <c:v>816.32513427734398</c:v>
                </c:pt>
                <c:pt idx="410">
                  <c:v>818.24899291992199</c:v>
                </c:pt>
                <c:pt idx="411">
                  <c:v>820.14584350585903</c:v>
                </c:pt>
                <c:pt idx="412">
                  <c:v>822.19357299804699</c:v>
                </c:pt>
                <c:pt idx="413">
                  <c:v>824.320556640625</c:v>
                </c:pt>
                <c:pt idx="414">
                  <c:v>826.32177734375</c:v>
                </c:pt>
                <c:pt idx="415">
                  <c:v>828.23306274414097</c:v>
                </c:pt>
                <c:pt idx="416">
                  <c:v>830.24496459960903</c:v>
                </c:pt>
                <c:pt idx="417">
                  <c:v>832.24237060546898</c:v>
                </c:pt>
                <c:pt idx="418">
                  <c:v>834.34228515625</c:v>
                </c:pt>
                <c:pt idx="419">
                  <c:v>836.33093261718705</c:v>
                </c:pt>
                <c:pt idx="420">
                  <c:v>838.26739501953102</c:v>
                </c:pt>
                <c:pt idx="421">
                  <c:v>840.26675415039097</c:v>
                </c:pt>
                <c:pt idx="422">
                  <c:v>842.22833251953102</c:v>
                </c:pt>
                <c:pt idx="423">
                  <c:v>844.30307006835903</c:v>
                </c:pt>
                <c:pt idx="424">
                  <c:v>846.27725219726597</c:v>
                </c:pt>
                <c:pt idx="425">
                  <c:v>848.176025390625</c:v>
                </c:pt>
                <c:pt idx="426">
                  <c:v>850.17532348632801</c:v>
                </c:pt>
                <c:pt idx="427">
                  <c:v>852.23748779296898</c:v>
                </c:pt>
                <c:pt idx="428">
                  <c:v>854.21170043945301</c:v>
                </c:pt>
                <c:pt idx="429">
                  <c:v>856.11041259765602</c:v>
                </c:pt>
                <c:pt idx="430">
                  <c:v>858.122314453125</c:v>
                </c:pt>
                <c:pt idx="431">
                  <c:v>860.23483276367199</c:v>
                </c:pt>
                <c:pt idx="432">
                  <c:v>862.25930786132801</c:v>
                </c:pt>
                <c:pt idx="433">
                  <c:v>864.22088623046898</c:v>
                </c:pt>
                <c:pt idx="434">
                  <c:v>866.24533081054699</c:v>
                </c:pt>
                <c:pt idx="435">
                  <c:v>868.26980590820301</c:v>
                </c:pt>
                <c:pt idx="436">
                  <c:v>870.19177246093705</c:v>
                </c:pt>
                <c:pt idx="437">
                  <c:v>872.12823486328102</c:v>
                </c:pt>
                <c:pt idx="438">
                  <c:v>874.21749877929699</c:v>
                </c:pt>
                <c:pt idx="439">
                  <c:v>876.26712036132801</c:v>
                </c:pt>
                <c:pt idx="440">
                  <c:v>878.22869873046898</c:v>
                </c:pt>
                <c:pt idx="441">
                  <c:v>880.12741088867199</c:v>
                </c:pt>
                <c:pt idx="442">
                  <c:v>882.21475219726597</c:v>
                </c:pt>
                <c:pt idx="443">
                  <c:v>884.30209350585903</c:v>
                </c:pt>
                <c:pt idx="444">
                  <c:v>886.23855590820301</c:v>
                </c:pt>
                <c:pt idx="445">
                  <c:v>888.17501831054699</c:v>
                </c:pt>
                <c:pt idx="446">
                  <c:v>890.12405395507801</c:v>
                </c:pt>
                <c:pt idx="447">
                  <c:v>892.11080932617199</c:v>
                </c:pt>
                <c:pt idx="448">
                  <c:v>894.13528442382801</c:v>
                </c:pt>
                <c:pt idx="449">
                  <c:v>896.21002197265602</c:v>
                </c:pt>
                <c:pt idx="450">
                  <c:v>898.18420410156205</c:v>
                </c:pt>
                <c:pt idx="451">
                  <c:v>900.156494140625</c:v>
                </c:pt>
                <c:pt idx="452">
                  <c:v>902.20611572265602</c:v>
                </c:pt>
                <c:pt idx="453">
                  <c:v>904.15704345703102</c:v>
                </c:pt>
                <c:pt idx="454">
                  <c:v>906.15637207031205</c:v>
                </c:pt>
                <c:pt idx="455">
                  <c:v>908.25628662109398</c:v>
                </c:pt>
                <c:pt idx="456">
                  <c:v>910.16757202148403</c:v>
                </c:pt>
                <c:pt idx="457">
                  <c:v>912.10403442382801</c:v>
                </c:pt>
                <c:pt idx="458">
                  <c:v>914.17880249023403</c:v>
                </c:pt>
                <c:pt idx="459">
                  <c:v>916.291259765625</c:v>
                </c:pt>
                <c:pt idx="460">
                  <c:v>918.25286865234398</c:v>
                </c:pt>
                <c:pt idx="461">
                  <c:v>920.13906860351597</c:v>
                </c:pt>
                <c:pt idx="462">
                  <c:v>922.15093994140602</c:v>
                </c:pt>
                <c:pt idx="463">
                  <c:v>924.17541503906295</c:v>
                </c:pt>
                <c:pt idx="464">
                  <c:v>926.17477416992199</c:v>
                </c:pt>
                <c:pt idx="465">
                  <c:v>928.19924926757801</c:v>
                </c:pt>
                <c:pt idx="466">
                  <c:v>930.19662475585903</c:v>
                </c:pt>
                <c:pt idx="467">
                  <c:v>932.13308715820301</c:v>
                </c:pt>
                <c:pt idx="468">
                  <c:v>934.09664916992199</c:v>
                </c:pt>
                <c:pt idx="469">
                  <c:v>936.095947265625</c:v>
                </c:pt>
                <c:pt idx="470">
                  <c:v>938.15811157226597</c:v>
                </c:pt>
                <c:pt idx="471">
                  <c:v>940.205810546875</c:v>
                </c:pt>
                <c:pt idx="472">
                  <c:v>942.16741943359398</c:v>
                </c:pt>
                <c:pt idx="473">
                  <c:v>944.10577392578102</c:v>
                </c:pt>
                <c:pt idx="474">
                  <c:v>946.10507202148403</c:v>
                </c:pt>
                <c:pt idx="475">
                  <c:v>948.15469360351597</c:v>
                </c:pt>
                <c:pt idx="476">
                  <c:v>950.19174194335903</c:v>
                </c:pt>
                <c:pt idx="477">
                  <c:v>952.1533203125</c:v>
                </c:pt>
                <c:pt idx="478">
                  <c:v>954.12753295898403</c:v>
                </c:pt>
                <c:pt idx="479">
                  <c:v>956.16461181640602</c:v>
                </c:pt>
                <c:pt idx="480">
                  <c:v>958.23934936523403</c:v>
                </c:pt>
                <c:pt idx="481">
                  <c:v>960.15066528320301</c:v>
                </c:pt>
                <c:pt idx="482">
                  <c:v>962.02426147460903</c:v>
                </c:pt>
                <c:pt idx="483">
                  <c:v>964.07388305664097</c:v>
                </c:pt>
                <c:pt idx="484">
                  <c:v>966.12350463867199</c:v>
                </c:pt>
                <c:pt idx="485">
                  <c:v>968.11026000976597</c:v>
                </c:pt>
                <c:pt idx="486">
                  <c:v>970.04669189453102</c:v>
                </c:pt>
                <c:pt idx="487">
                  <c:v>972.05853271484398</c:v>
                </c:pt>
                <c:pt idx="488">
                  <c:v>974.12069702148403</c:v>
                </c:pt>
                <c:pt idx="489">
                  <c:v>976.10745239257801</c:v>
                </c:pt>
                <c:pt idx="490">
                  <c:v>978.06716918945301</c:v>
                </c:pt>
                <c:pt idx="491">
                  <c:v>980.09167480468705</c:v>
                </c:pt>
                <c:pt idx="492">
                  <c:v>982.08035278320301</c:v>
                </c:pt>
                <c:pt idx="493">
                  <c:v>984.05450439453102</c:v>
                </c:pt>
                <c:pt idx="494">
                  <c:v>986.05380249023403</c:v>
                </c:pt>
                <c:pt idx="495">
                  <c:v>988.05316162109398</c:v>
                </c:pt>
                <c:pt idx="496">
                  <c:v>990.11535644531295</c:v>
                </c:pt>
                <c:pt idx="497">
                  <c:v>992.07693481445301</c:v>
                </c:pt>
                <c:pt idx="498">
                  <c:v>994.00082397460903</c:v>
                </c:pt>
                <c:pt idx="499">
                  <c:v>996.08816528320301</c:v>
                </c:pt>
                <c:pt idx="500">
                  <c:v>998.10003662109398</c:v>
                </c:pt>
                <c:pt idx="501">
                  <c:v>1000.0741882324201</c:v>
                </c:pt>
                <c:pt idx="502">
                  <c:v>1002.0986633300799</c:v>
                </c:pt>
                <c:pt idx="503">
                  <c:v>1004.0854187011701</c:v>
                </c:pt>
                <c:pt idx="504">
                  <c:v>1006.09539794922</c:v>
                </c:pt>
                <c:pt idx="505">
                  <c:v>1008.14501953125</c:v>
                </c:pt>
                <c:pt idx="506">
                  <c:v>1010.16949462891</c:v>
                </c:pt>
                <c:pt idx="507">
                  <c:v>1012.08081054688</c:v>
                </c:pt>
                <c:pt idx="508">
                  <c:v>1014.0317687988299</c:v>
                </c:pt>
                <c:pt idx="509">
                  <c:v>1016.13165283203</c:v>
                </c:pt>
                <c:pt idx="510">
                  <c:v>1018.1416320800799</c:v>
                </c:pt>
                <c:pt idx="511">
                  <c:v>1020.10327148438</c:v>
                </c:pt>
                <c:pt idx="512">
                  <c:v>1022.0793762207001</c:v>
                </c:pt>
                <c:pt idx="513">
                  <c:v>1024.0535278320301</c:v>
                </c:pt>
                <c:pt idx="514">
                  <c:v>1026.09057617188</c:v>
                </c:pt>
                <c:pt idx="515">
                  <c:v>1028.05029296875</c:v>
                </c:pt>
                <c:pt idx="516">
                  <c:v>1030.0873413085901</c:v>
                </c:pt>
                <c:pt idx="517">
                  <c:v>1032.1388549804699</c:v>
                </c:pt>
                <c:pt idx="518">
                  <c:v>1034.10046386719</c:v>
                </c:pt>
                <c:pt idx="519">
                  <c:v>1036.0726928710901</c:v>
                </c:pt>
                <c:pt idx="520">
                  <c:v>1038.12231445312</c:v>
                </c:pt>
                <c:pt idx="521">
                  <c:v>1040.0858764648401</c:v>
                </c:pt>
                <c:pt idx="522">
                  <c:v>1041.9719848632801</c:v>
                </c:pt>
                <c:pt idx="523">
                  <c:v>1044.04675292969</c:v>
                </c:pt>
                <c:pt idx="524">
                  <c:v>1046.1089477539099</c:v>
                </c:pt>
                <c:pt idx="525">
                  <c:v>1048.0327758789099</c:v>
                </c:pt>
                <c:pt idx="526">
                  <c:v>1049.99438476562</c:v>
                </c:pt>
                <c:pt idx="527">
                  <c:v>1052.06921386719</c:v>
                </c:pt>
                <c:pt idx="528">
                  <c:v>1054.1062622070301</c:v>
                </c:pt>
                <c:pt idx="529">
                  <c:v>1056.2186889648401</c:v>
                </c:pt>
                <c:pt idx="530">
                  <c:v>1058.2035522460901</c:v>
                </c:pt>
                <c:pt idx="531">
                  <c:v>1060.11486816406</c:v>
                </c:pt>
                <c:pt idx="532">
                  <c:v>1062.09094238281</c:v>
                </c:pt>
                <c:pt idx="533">
                  <c:v>1064.0274047851599</c:v>
                </c:pt>
                <c:pt idx="534">
                  <c:v>1066.0122680664099</c:v>
                </c:pt>
                <c:pt idx="535">
                  <c:v>1068.03674316406</c:v>
                </c:pt>
                <c:pt idx="536">
                  <c:v>1070.10083007812</c:v>
                </c:pt>
                <c:pt idx="537">
                  <c:v>1072.0750122070301</c:v>
                </c:pt>
                <c:pt idx="538">
                  <c:v>1074.02404785156</c:v>
                </c:pt>
                <c:pt idx="539">
                  <c:v>1076.0736694335901</c:v>
                </c:pt>
                <c:pt idx="540">
                  <c:v>1078.15905761719</c:v>
                </c:pt>
                <c:pt idx="541">
                  <c:v>1080.1458129882801</c:v>
                </c:pt>
                <c:pt idx="542">
                  <c:v>1082.1093139648401</c:v>
                </c:pt>
                <c:pt idx="543">
                  <c:v>1084.07092285156</c:v>
                </c:pt>
                <c:pt idx="544">
                  <c:v>1086.12060546875</c:v>
                </c:pt>
                <c:pt idx="545">
                  <c:v>1088.3694458007801</c:v>
                </c:pt>
                <c:pt idx="546">
                  <c:v>1090.39196777344</c:v>
                </c:pt>
                <c:pt idx="547">
                  <c:v>1092.1040649414099</c:v>
                </c:pt>
                <c:pt idx="548">
                  <c:v>1093.9921264648401</c:v>
                </c:pt>
                <c:pt idx="549">
                  <c:v>1096.0291137695301</c:v>
                </c:pt>
                <c:pt idx="550">
                  <c:v>1098.05358886719</c:v>
                </c:pt>
                <c:pt idx="551">
                  <c:v>1100.09069824219</c:v>
                </c:pt>
                <c:pt idx="552">
                  <c:v>1102.0648803710901</c:v>
                </c:pt>
                <c:pt idx="553">
                  <c:v>1104.0012817382801</c:v>
                </c:pt>
                <c:pt idx="554">
                  <c:v>1105.98803710938</c:v>
                </c:pt>
                <c:pt idx="555">
                  <c:v>1107.9999389648401</c:v>
                </c:pt>
                <c:pt idx="556">
                  <c:v>1110.0244140625</c:v>
                </c:pt>
                <c:pt idx="557">
                  <c:v>1112.1117553710901</c:v>
                </c:pt>
                <c:pt idx="558">
                  <c:v>1114.0733032226599</c:v>
                </c:pt>
                <c:pt idx="559">
                  <c:v>1116.03491210938</c:v>
                </c:pt>
                <c:pt idx="560">
                  <c:v>1117.99658203125</c:v>
                </c:pt>
                <c:pt idx="561">
                  <c:v>1119.9204711914099</c:v>
                </c:pt>
                <c:pt idx="562">
                  <c:v>1122.0077514648401</c:v>
                </c:pt>
                <c:pt idx="563">
                  <c:v>1124.01770019531</c:v>
                </c:pt>
                <c:pt idx="564">
                  <c:v>1125.9793090820301</c:v>
                </c:pt>
                <c:pt idx="565">
                  <c:v>1128.01831054688</c:v>
                </c:pt>
                <c:pt idx="566">
                  <c:v>1130.1182250976599</c:v>
                </c:pt>
                <c:pt idx="567">
                  <c:v>1132.06726074219</c:v>
                </c:pt>
                <c:pt idx="568">
                  <c:v>1133.9514770507801</c:v>
                </c:pt>
                <c:pt idx="569">
                  <c:v>1135.95080566406</c:v>
                </c:pt>
                <c:pt idx="570">
                  <c:v>1137.9646606445301</c:v>
                </c:pt>
                <c:pt idx="571">
                  <c:v>1140.0016479492199</c:v>
                </c:pt>
                <c:pt idx="572">
                  <c:v>1141.96325683594</c:v>
                </c:pt>
                <c:pt idx="573">
                  <c:v>1143.9374389648401</c:v>
                </c:pt>
                <c:pt idx="574">
                  <c:v>1145.98706054688</c:v>
                </c:pt>
                <c:pt idx="575">
                  <c:v>1147.9738159179699</c:v>
                </c:pt>
                <c:pt idx="576">
                  <c:v>1149.94799804688</c:v>
                </c:pt>
                <c:pt idx="577">
                  <c:v>1151.9850463867199</c:v>
                </c:pt>
                <c:pt idx="578">
                  <c:v>1154.00952148438</c:v>
                </c:pt>
                <c:pt idx="579">
                  <c:v>1155.9459838867199</c:v>
                </c:pt>
                <c:pt idx="580">
                  <c:v>1157.89501953125</c:v>
                </c:pt>
                <c:pt idx="581">
                  <c:v>1159.9446411132801</c:v>
                </c:pt>
                <c:pt idx="582">
                  <c:v>1162.03198242188</c:v>
                </c:pt>
                <c:pt idx="583">
                  <c:v>1164.0187377929699</c:v>
                </c:pt>
                <c:pt idx="584">
                  <c:v>1165.9802856445301</c:v>
                </c:pt>
                <c:pt idx="585">
                  <c:v>1168.00476074219</c:v>
                </c:pt>
                <c:pt idx="586">
                  <c:v>1169.9789428710901</c:v>
                </c:pt>
                <c:pt idx="587">
                  <c:v>1172.00341796875</c:v>
                </c:pt>
                <c:pt idx="588">
                  <c:v>1174.0278930664099</c:v>
                </c:pt>
                <c:pt idx="589">
                  <c:v>1176.03979492188</c:v>
                </c:pt>
                <c:pt idx="590">
                  <c:v>1178.0014038085901</c:v>
                </c:pt>
                <c:pt idx="591">
                  <c:v>1179.9252319335901</c:v>
                </c:pt>
                <c:pt idx="592">
                  <c:v>1182.03771972656</c:v>
                </c:pt>
                <c:pt idx="593">
                  <c:v>1184.037109375</c:v>
                </c:pt>
                <c:pt idx="594">
                  <c:v>1185.8981323242199</c:v>
                </c:pt>
                <c:pt idx="595">
                  <c:v>1187.9351196289099</c:v>
                </c:pt>
                <c:pt idx="596">
                  <c:v>1190.0349731445301</c:v>
                </c:pt>
                <c:pt idx="597">
                  <c:v>1191.9821166992199</c:v>
                </c:pt>
                <c:pt idx="598">
                  <c:v>1193.9669799804699</c:v>
                </c:pt>
                <c:pt idx="599">
                  <c:v>1195.9807739257801</c:v>
                </c:pt>
                <c:pt idx="600">
                  <c:v>1197.8814086914099</c:v>
                </c:pt>
                <c:pt idx="601">
                  <c:v>1199.91845703125</c:v>
                </c:pt>
                <c:pt idx="602">
                  <c:v>1202.0057983398401</c:v>
                </c:pt>
                <c:pt idx="603">
                  <c:v>1203.95483398438</c:v>
                </c:pt>
                <c:pt idx="604">
                  <c:v>1205.9038696289099</c:v>
                </c:pt>
                <c:pt idx="605">
                  <c:v>1207.94091796875</c:v>
                </c:pt>
                <c:pt idx="606">
                  <c:v>1210.0408325195301</c:v>
                </c:pt>
                <c:pt idx="607">
                  <c:v>1212.14074707031</c:v>
                </c:pt>
                <c:pt idx="608">
                  <c:v>1214.0143432617199</c:v>
                </c:pt>
                <c:pt idx="609">
                  <c:v>1215.85021972656</c:v>
                </c:pt>
                <c:pt idx="610">
                  <c:v>1217.8621215820301</c:v>
                </c:pt>
                <c:pt idx="611">
                  <c:v>1219.9745483398401</c:v>
                </c:pt>
                <c:pt idx="612">
                  <c:v>1222.02416992188</c:v>
                </c:pt>
                <c:pt idx="613">
                  <c:v>1223.9480590820301</c:v>
                </c:pt>
                <c:pt idx="614">
                  <c:v>1225.8970336914099</c:v>
                </c:pt>
                <c:pt idx="615">
                  <c:v>1228.02209472656</c:v>
                </c:pt>
                <c:pt idx="616">
                  <c:v>1229.93151855469</c:v>
                </c:pt>
                <c:pt idx="617">
                  <c:v>1231.77807617188</c:v>
                </c:pt>
                <c:pt idx="618">
                  <c:v>1233.95349121094</c:v>
                </c:pt>
                <c:pt idx="619">
                  <c:v>1235.96728515625</c:v>
                </c:pt>
                <c:pt idx="620">
                  <c:v>1237.8930053710901</c:v>
                </c:pt>
                <c:pt idx="621">
                  <c:v>1239.91748046875</c:v>
                </c:pt>
                <c:pt idx="622">
                  <c:v>1242.0551147460901</c:v>
                </c:pt>
                <c:pt idx="623">
                  <c:v>1244.04187011719</c:v>
                </c:pt>
                <c:pt idx="624">
                  <c:v>1245.9154663085901</c:v>
                </c:pt>
                <c:pt idx="625">
                  <c:v>1247.92736816406</c:v>
                </c:pt>
                <c:pt idx="626">
                  <c:v>1249.9895629882801</c:v>
                </c:pt>
                <c:pt idx="627">
                  <c:v>1252.00146484375</c:v>
                </c:pt>
                <c:pt idx="628">
                  <c:v>1253.9127807617199</c:v>
                </c:pt>
                <c:pt idx="629">
                  <c:v>1255.89953613281</c:v>
                </c:pt>
                <c:pt idx="630">
                  <c:v>1257.9994506835901</c:v>
                </c:pt>
                <c:pt idx="631">
                  <c:v>1259.9861450195301</c:v>
                </c:pt>
                <c:pt idx="632">
                  <c:v>1261.8704223632801</c:v>
                </c:pt>
                <c:pt idx="633">
                  <c:v>1263.8823852539099</c:v>
                </c:pt>
                <c:pt idx="634">
                  <c:v>1265.8961791992199</c:v>
                </c:pt>
                <c:pt idx="635">
                  <c:v>1267.8577270507801</c:v>
                </c:pt>
                <c:pt idx="636">
                  <c:v>1269.86962890625</c:v>
                </c:pt>
                <c:pt idx="637">
                  <c:v>1271.8815307617199</c:v>
                </c:pt>
                <c:pt idx="638">
                  <c:v>1273.8430786132801</c:v>
                </c:pt>
                <c:pt idx="639">
                  <c:v>1275.88012695312</c:v>
                </c:pt>
                <c:pt idx="640">
                  <c:v>1277.9423828125</c:v>
                </c:pt>
                <c:pt idx="641">
                  <c:v>1279.8643188476599</c:v>
                </c:pt>
                <c:pt idx="642">
                  <c:v>1281.8007202148401</c:v>
                </c:pt>
                <c:pt idx="643">
                  <c:v>1283.89001464844</c:v>
                </c:pt>
                <c:pt idx="644">
                  <c:v>1285.97546386719</c:v>
                </c:pt>
                <c:pt idx="645">
                  <c:v>1287.92443847656</c:v>
                </c:pt>
                <c:pt idx="646">
                  <c:v>1289.88793945312</c:v>
                </c:pt>
                <c:pt idx="647">
                  <c:v>1291.9124145507801</c:v>
                </c:pt>
                <c:pt idx="648">
                  <c:v>1293.86145019531</c:v>
                </c:pt>
                <c:pt idx="649">
                  <c:v>1295.7979125976599</c:v>
                </c:pt>
                <c:pt idx="650">
                  <c:v>1297.84753417969</c:v>
                </c:pt>
                <c:pt idx="651">
                  <c:v>1299.9097290039099</c:v>
                </c:pt>
                <c:pt idx="652">
                  <c:v>1301.8820190429699</c:v>
                </c:pt>
                <c:pt idx="653">
                  <c:v>1303.8814086914099</c:v>
                </c:pt>
                <c:pt idx="654">
                  <c:v>1305.9454956054699</c:v>
                </c:pt>
                <c:pt idx="655">
                  <c:v>1307.9070434570301</c:v>
                </c:pt>
                <c:pt idx="656">
                  <c:v>1309.8308715820301</c:v>
                </c:pt>
                <c:pt idx="657">
                  <c:v>1311.95593261719</c:v>
                </c:pt>
                <c:pt idx="658">
                  <c:v>1313.9426879882801</c:v>
                </c:pt>
                <c:pt idx="659">
                  <c:v>1315.87915039062</c:v>
                </c:pt>
                <c:pt idx="660">
                  <c:v>1317.9413452148401</c:v>
                </c:pt>
                <c:pt idx="661">
                  <c:v>1319.9658203125</c:v>
                </c:pt>
                <c:pt idx="662">
                  <c:v>1322.02807617188</c:v>
                </c:pt>
                <c:pt idx="663">
                  <c:v>1323.93933105469</c:v>
                </c:pt>
                <c:pt idx="664">
                  <c:v>1325.76257324219</c:v>
                </c:pt>
                <c:pt idx="665">
                  <c:v>1327.76196289062</c:v>
                </c:pt>
                <c:pt idx="666">
                  <c:v>1329.822265625</c:v>
                </c:pt>
                <c:pt idx="667">
                  <c:v>1331.8467407226599</c:v>
                </c:pt>
                <c:pt idx="668">
                  <c:v>1333.8353881835901</c:v>
                </c:pt>
                <c:pt idx="669">
                  <c:v>1335.82214355469</c:v>
                </c:pt>
                <c:pt idx="670">
                  <c:v>1337.7963256835901</c:v>
                </c:pt>
                <c:pt idx="671">
                  <c:v>1339.8710327148401</c:v>
                </c:pt>
                <c:pt idx="672">
                  <c:v>1341.84521484375</c:v>
                </c:pt>
                <c:pt idx="673">
                  <c:v>1343.7816772460901</c:v>
                </c:pt>
                <c:pt idx="674">
                  <c:v>1345.89416503906</c:v>
                </c:pt>
                <c:pt idx="675">
                  <c:v>1347.8683471679699</c:v>
                </c:pt>
                <c:pt idx="676">
                  <c:v>1349.85510253906</c:v>
                </c:pt>
                <c:pt idx="677">
                  <c:v>1351.9172973632801</c:v>
                </c:pt>
                <c:pt idx="678">
                  <c:v>1353.8285522460901</c:v>
                </c:pt>
                <c:pt idx="679">
                  <c:v>1355.73986816406</c:v>
                </c:pt>
                <c:pt idx="680">
                  <c:v>1357.78759765625</c:v>
                </c:pt>
                <c:pt idx="681">
                  <c:v>1359.9126586914099</c:v>
                </c:pt>
                <c:pt idx="682">
                  <c:v>1361.9515991210901</c:v>
                </c:pt>
                <c:pt idx="683">
                  <c:v>1363.85034179688</c:v>
                </c:pt>
                <c:pt idx="684">
                  <c:v>1365.81201171875</c:v>
                </c:pt>
                <c:pt idx="685">
                  <c:v>1367.8490600585901</c:v>
                </c:pt>
                <c:pt idx="686">
                  <c:v>1369.93640136719</c:v>
                </c:pt>
                <c:pt idx="687">
                  <c:v>1371.8854370117199</c:v>
                </c:pt>
                <c:pt idx="688">
                  <c:v>1373.7841186523401</c:v>
                </c:pt>
                <c:pt idx="689">
                  <c:v>1375.7833862304699</c:v>
                </c:pt>
                <c:pt idx="690">
                  <c:v>1377.8330078125</c:v>
                </c:pt>
                <c:pt idx="691">
                  <c:v>1379.8197631835901</c:v>
                </c:pt>
                <c:pt idx="692">
                  <c:v>1381.73107910156</c:v>
                </c:pt>
                <c:pt idx="693">
                  <c:v>1383.8184204101599</c:v>
                </c:pt>
                <c:pt idx="694">
                  <c:v>1385.83032226562</c:v>
                </c:pt>
                <c:pt idx="695">
                  <c:v>1387.7919311523401</c:v>
                </c:pt>
                <c:pt idx="696">
                  <c:v>1389.86669921875</c:v>
                </c:pt>
                <c:pt idx="697">
                  <c:v>1391.8031616210901</c:v>
                </c:pt>
                <c:pt idx="698">
                  <c:v>1393.75219726562</c:v>
                </c:pt>
                <c:pt idx="699">
                  <c:v>1395.7892456054699</c:v>
                </c:pt>
                <c:pt idx="700">
                  <c:v>1397.79919433594</c:v>
                </c:pt>
                <c:pt idx="701">
                  <c:v>1399.7608032226599</c:v>
                </c:pt>
                <c:pt idx="702">
                  <c:v>1401.78723144531</c:v>
                </c:pt>
                <c:pt idx="703">
                  <c:v>1403.8494262695301</c:v>
                </c:pt>
                <c:pt idx="704">
                  <c:v>1405.82360839844</c:v>
                </c:pt>
                <c:pt idx="705">
                  <c:v>1407.7474975585901</c:v>
                </c:pt>
                <c:pt idx="706">
                  <c:v>1409.78259277344</c:v>
                </c:pt>
                <c:pt idx="707">
                  <c:v>1411.8196411132801</c:v>
                </c:pt>
                <c:pt idx="708">
                  <c:v>1413.7705688476599</c:v>
                </c:pt>
                <c:pt idx="709">
                  <c:v>1415.7446899414099</c:v>
                </c:pt>
                <c:pt idx="710">
                  <c:v>1417.78173828125</c:v>
                </c:pt>
                <c:pt idx="711">
                  <c:v>1419.81884765625</c:v>
                </c:pt>
                <c:pt idx="712">
                  <c:v>1421.7678833007801</c:v>
                </c:pt>
                <c:pt idx="713">
                  <c:v>1423.81750488281</c:v>
                </c:pt>
                <c:pt idx="714">
                  <c:v>1425.8671264648401</c:v>
                </c:pt>
                <c:pt idx="715">
                  <c:v>1427.7783813476599</c:v>
                </c:pt>
                <c:pt idx="716">
                  <c:v>1429.78833007812</c:v>
                </c:pt>
                <c:pt idx="717">
                  <c:v>1431.92602539062</c:v>
                </c:pt>
                <c:pt idx="718">
                  <c:v>1433.8644409179699</c:v>
                </c:pt>
                <c:pt idx="719">
                  <c:v>1435.7109375</c:v>
                </c:pt>
                <c:pt idx="720">
                  <c:v>1437.7083129882801</c:v>
                </c:pt>
                <c:pt idx="721">
                  <c:v>1439.7598266601599</c:v>
                </c:pt>
                <c:pt idx="722">
                  <c:v>1441.7107543945301</c:v>
                </c:pt>
                <c:pt idx="723">
                  <c:v>1443.71008300781</c:v>
                </c:pt>
                <c:pt idx="724">
                  <c:v>1445.7848510742199</c:v>
                </c:pt>
                <c:pt idx="725">
                  <c:v>1447.75903320313</c:v>
                </c:pt>
                <c:pt idx="726">
                  <c:v>1449.7332153320301</c:v>
                </c:pt>
                <c:pt idx="727">
                  <c:v>1451.71997070313</c:v>
                </c:pt>
                <c:pt idx="728">
                  <c:v>1453.7570190429699</c:v>
                </c:pt>
                <c:pt idx="729">
                  <c:v>1455.77954101562</c:v>
                </c:pt>
                <c:pt idx="730">
                  <c:v>1457.6908569335901</c:v>
                </c:pt>
                <c:pt idx="731">
                  <c:v>1459.74047851562</c:v>
                </c:pt>
                <c:pt idx="732">
                  <c:v>1461.7649536132801</c:v>
                </c:pt>
                <c:pt idx="733">
                  <c:v>1463.67822265625</c:v>
                </c:pt>
                <c:pt idx="734">
                  <c:v>1465.7781372070301</c:v>
                </c:pt>
                <c:pt idx="735">
                  <c:v>1467.7774047851599</c:v>
                </c:pt>
                <c:pt idx="736">
                  <c:v>1469.68872070313</c:v>
                </c:pt>
                <c:pt idx="737">
                  <c:v>1471.7131958007801</c:v>
                </c:pt>
                <c:pt idx="738">
                  <c:v>1473.71252441406</c:v>
                </c:pt>
                <c:pt idx="739">
                  <c:v>1475.6867065429699</c:v>
                </c:pt>
                <c:pt idx="740">
                  <c:v>1477.69860839844</c:v>
                </c:pt>
                <c:pt idx="741">
                  <c:v>1479.7608032226599</c:v>
                </c:pt>
                <c:pt idx="742">
                  <c:v>1481.73498535156</c:v>
                </c:pt>
                <c:pt idx="743">
                  <c:v>1483.7091674804699</c:v>
                </c:pt>
                <c:pt idx="744">
                  <c:v>1485.71911621094</c:v>
                </c:pt>
                <c:pt idx="745">
                  <c:v>1487.7184448242199</c:v>
                </c:pt>
                <c:pt idx="746">
                  <c:v>1489.6819458007801</c:v>
                </c:pt>
                <c:pt idx="747">
                  <c:v>1491.6686401367199</c:v>
                </c:pt>
                <c:pt idx="748">
                  <c:v>1493.7037963867199</c:v>
                </c:pt>
                <c:pt idx="749">
                  <c:v>1495.77673339844</c:v>
                </c:pt>
                <c:pt idx="750">
                  <c:v>1497.77978515625</c:v>
                </c:pt>
                <c:pt idx="751">
                  <c:v>1499.68225097656</c:v>
                </c:pt>
                <c:pt idx="752">
                  <c:v>1501.7570190429699</c:v>
                </c:pt>
                <c:pt idx="753">
                  <c:v>1503.7903442382801</c:v>
                </c:pt>
                <c:pt idx="754">
                  <c:v>1505.7394409179699</c:v>
                </c:pt>
                <c:pt idx="755">
                  <c:v>1507.6670532226599</c:v>
                </c:pt>
                <c:pt idx="756">
                  <c:v>1509.67517089844</c:v>
                </c:pt>
                <c:pt idx="757">
                  <c:v>1511.7499389648401</c:v>
                </c:pt>
                <c:pt idx="758">
                  <c:v>1513.73669433594</c:v>
                </c:pt>
                <c:pt idx="759">
                  <c:v>1515.7322387695301</c:v>
                </c:pt>
                <c:pt idx="760">
                  <c:v>1517.6849975585901</c:v>
                </c:pt>
                <c:pt idx="761">
                  <c:v>1519.70068359375</c:v>
                </c:pt>
                <c:pt idx="762">
                  <c:v>1521.7125854492199</c:v>
                </c:pt>
                <c:pt idx="763">
                  <c:v>1523.68676757813</c:v>
                </c:pt>
                <c:pt idx="764">
                  <c:v>1525.69873046875</c:v>
                </c:pt>
                <c:pt idx="765">
                  <c:v>1527.6691284179699</c:v>
                </c:pt>
                <c:pt idx="766">
                  <c:v>1529.67724609375</c:v>
                </c:pt>
                <c:pt idx="767">
                  <c:v>1531.7017211914099</c:v>
                </c:pt>
                <c:pt idx="768">
                  <c:v>1533.73876953125</c:v>
                </c:pt>
                <c:pt idx="769">
                  <c:v>1535.76330566406</c:v>
                </c:pt>
                <c:pt idx="770">
                  <c:v>1537.67834472656</c:v>
                </c:pt>
                <c:pt idx="771">
                  <c:v>1539.6310424804699</c:v>
                </c:pt>
                <c:pt idx="772">
                  <c:v>1541.6895141601599</c:v>
                </c:pt>
                <c:pt idx="773">
                  <c:v>1543.69763183594</c:v>
                </c:pt>
                <c:pt idx="774">
                  <c:v>1545.5962524414099</c:v>
                </c:pt>
                <c:pt idx="775">
                  <c:v>1547.6333618164099</c:v>
                </c:pt>
                <c:pt idx="776">
                  <c:v>1549.6704711914099</c:v>
                </c:pt>
                <c:pt idx="777">
                  <c:v>1551.6358032226599</c:v>
                </c:pt>
                <c:pt idx="778">
                  <c:v>1553.74829101562</c:v>
                </c:pt>
                <c:pt idx="779">
                  <c:v>1555.7476196289099</c:v>
                </c:pt>
                <c:pt idx="780">
                  <c:v>1557.6211547851599</c:v>
                </c:pt>
                <c:pt idx="781">
                  <c:v>1559.6544799804699</c:v>
                </c:pt>
                <c:pt idx="782">
                  <c:v>1561.6915893554699</c:v>
                </c:pt>
                <c:pt idx="783">
                  <c:v>1563.60290527344</c:v>
                </c:pt>
                <c:pt idx="784">
                  <c:v>1565.5645141601599</c:v>
                </c:pt>
                <c:pt idx="785">
                  <c:v>1567.6178588867199</c:v>
                </c:pt>
                <c:pt idx="786">
                  <c:v>1569.64599609375</c:v>
                </c:pt>
                <c:pt idx="787">
                  <c:v>1571.6038208007801</c:v>
                </c:pt>
                <c:pt idx="788">
                  <c:v>1573.5868530273401</c:v>
                </c:pt>
                <c:pt idx="789">
                  <c:v>1575.6742553710901</c:v>
                </c:pt>
                <c:pt idx="790">
                  <c:v>1577.71130371094</c:v>
                </c:pt>
                <c:pt idx="791">
                  <c:v>1579.62255859375</c:v>
                </c:pt>
                <c:pt idx="792">
                  <c:v>1581.6218872070301</c:v>
                </c:pt>
                <c:pt idx="793">
                  <c:v>1583.70922851562</c:v>
                </c:pt>
                <c:pt idx="794">
                  <c:v>1585.6582641601599</c:v>
                </c:pt>
                <c:pt idx="795">
                  <c:v>1587.59838867187</c:v>
                </c:pt>
                <c:pt idx="796">
                  <c:v>1589.6605834960901</c:v>
                </c:pt>
                <c:pt idx="797">
                  <c:v>1591.7102661132801</c:v>
                </c:pt>
                <c:pt idx="798">
                  <c:v>1593.69702148438</c:v>
                </c:pt>
                <c:pt idx="799">
                  <c:v>1595.73034667969</c:v>
                </c:pt>
                <c:pt idx="800">
                  <c:v>1597.69201660156</c:v>
                </c:pt>
                <c:pt idx="801">
                  <c:v>1599.6321411132801</c:v>
                </c:pt>
                <c:pt idx="802">
                  <c:v>1601.6853637695301</c:v>
                </c:pt>
                <c:pt idx="803">
                  <c:v>1603.6973266601599</c:v>
                </c:pt>
                <c:pt idx="804">
                  <c:v>1605.6338500976599</c:v>
                </c:pt>
                <c:pt idx="805">
                  <c:v>1607.63317871094</c:v>
                </c:pt>
                <c:pt idx="806">
                  <c:v>1609.77966308594</c:v>
                </c:pt>
                <c:pt idx="807">
                  <c:v>1611.72863769531</c:v>
                </c:pt>
                <c:pt idx="808">
                  <c:v>1613.64367675781</c:v>
                </c:pt>
                <c:pt idx="809">
                  <c:v>1615.64306640625</c:v>
                </c:pt>
                <c:pt idx="810">
                  <c:v>1617.5757446289099</c:v>
                </c:pt>
                <c:pt idx="811">
                  <c:v>1619.6215209960901</c:v>
                </c:pt>
                <c:pt idx="812">
                  <c:v>1621.6334838867199</c:v>
                </c:pt>
                <c:pt idx="813">
                  <c:v>1623.5951538085901</c:v>
                </c:pt>
                <c:pt idx="814">
                  <c:v>1625.65734863281</c:v>
                </c:pt>
                <c:pt idx="815">
                  <c:v>1627.6101684570301</c:v>
                </c:pt>
                <c:pt idx="816">
                  <c:v>1629.4837036132801</c:v>
                </c:pt>
                <c:pt idx="817">
                  <c:v>1631.5458374023401</c:v>
                </c:pt>
                <c:pt idx="818">
                  <c:v>1633.68347167969</c:v>
                </c:pt>
                <c:pt idx="819">
                  <c:v>1635.65759277344</c:v>
                </c:pt>
                <c:pt idx="820">
                  <c:v>1637.5978393554699</c:v>
                </c:pt>
                <c:pt idx="821">
                  <c:v>1639.6311645507801</c:v>
                </c:pt>
                <c:pt idx="822">
                  <c:v>1641.61413574219</c:v>
                </c:pt>
                <c:pt idx="823">
                  <c:v>1643.54174804687</c:v>
                </c:pt>
                <c:pt idx="824">
                  <c:v>1645.57873535156</c:v>
                </c:pt>
                <c:pt idx="825">
                  <c:v>1647.59069824219</c:v>
                </c:pt>
                <c:pt idx="826">
                  <c:v>1649.60266113281</c:v>
                </c:pt>
                <c:pt idx="827">
                  <c:v>1651.7277221679699</c:v>
                </c:pt>
                <c:pt idx="828">
                  <c:v>1653.70190429687</c:v>
                </c:pt>
                <c:pt idx="829">
                  <c:v>1655.6760864257801</c:v>
                </c:pt>
                <c:pt idx="830">
                  <c:v>1657.7042846679699</c:v>
                </c:pt>
                <c:pt idx="831">
                  <c:v>1659.5991821289099</c:v>
                </c:pt>
                <c:pt idx="832">
                  <c:v>1661.5570678710901</c:v>
                </c:pt>
                <c:pt idx="833">
                  <c:v>1663.5941772460901</c:v>
                </c:pt>
                <c:pt idx="834">
                  <c:v>1665.5934448242199</c:v>
                </c:pt>
                <c:pt idx="835">
                  <c:v>1667.61791992187</c:v>
                </c:pt>
                <c:pt idx="836">
                  <c:v>1669.6172485351599</c:v>
                </c:pt>
                <c:pt idx="837">
                  <c:v>1671.60400390625</c:v>
                </c:pt>
                <c:pt idx="838">
                  <c:v>1673.60705566406</c:v>
                </c:pt>
                <c:pt idx="839">
                  <c:v>1675.63146972656</c:v>
                </c:pt>
                <c:pt idx="840">
                  <c:v>1677.6396484375</c:v>
                </c:pt>
                <c:pt idx="841">
                  <c:v>1679.5761108398401</c:v>
                </c:pt>
                <c:pt idx="842">
                  <c:v>1681.5250854492199</c:v>
                </c:pt>
                <c:pt idx="843">
                  <c:v>1683.5658569335901</c:v>
                </c:pt>
                <c:pt idx="844">
                  <c:v>1685.62805175781</c:v>
                </c:pt>
                <c:pt idx="845">
                  <c:v>1687.6148071289099</c:v>
                </c:pt>
                <c:pt idx="846">
                  <c:v>1689.56762695313</c:v>
                </c:pt>
                <c:pt idx="847">
                  <c:v>1691.5380859375</c:v>
                </c:pt>
                <c:pt idx="848">
                  <c:v>1693.5122680664099</c:v>
                </c:pt>
                <c:pt idx="849">
                  <c:v>1695.6122436523401</c:v>
                </c:pt>
                <c:pt idx="850">
                  <c:v>1697.67443847656</c:v>
                </c:pt>
                <c:pt idx="851">
                  <c:v>1699.58947753906</c:v>
                </c:pt>
                <c:pt idx="852">
                  <c:v>1701.55993652344</c:v>
                </c:pt>
                <c:pt idx="853">
                  <c:v>1703.64721679687</c:v>
                </c:pt>
                <c:pt idx="854">
                  <c:v>1705.62133789062</c:v>
                </c:pt>
                <c:pt idx="855">
                  <c:v>1707.50378417969</c:v>
                </c:pt>
                <c:pt idx="856">
                  <c:v>1709.6036987304699</c:v>
                </c:pt>
                <c:pt idx="857">
                  <c:v>1711.6281127929699</c:v>
                </c:pt>
                <c:pt idx="858">
                  <c:v>1713.56457519531</c:v>
                </c:pt>
                <c:pt idx="859">
                  <c:v>1715.5299682617199</c:v>
                </c:pt>
                <c:pt idx="860">
                  <c:v>1717.45751953125</c:v>
                </c:pt>
                <c:pt idx="861">
                  <c:v>1719.5197143554699</c:v>
                </c:pt>
                <c:pt idx="862">
                  <c:v>1721.62854003906</c:v>
                </c:pt>
                <c:pt idx="863">
                  <c:v>1723.5612182617199</c:v>
                </c:pt>
                <c:pt idx="864">
                  <c:v>1725.51025390625</c:v>
                </c:pt>
                <c:pt idx="865">
                  <c:v>1727.5473022460901</c:v>
                </c:pt>
                <c:pt idx="866">
                  <c:v>1729.521484375</c:v>
                </c:pt>
                <c:pt idx="867">
                  <c:v>1731.537109375</c:v>
                </c:pt>
                <c:pt idx="868">
                  <c:v>1733.5993041992199</c:v>
                </c:pt>
                <c:pt idx="869">
                  <c:v>1735.58605957031</c:v>
                </c:pt>
                <c:pt idx="870">
                  <c:v>1737.52624511719</c:v>
                </c:pt>
                <c:pt idx="871">
                  <c:v>1739.4878540039099</c:v>
                </c:pt>
                <c:pt idx="872">
                  <c:v>1741.51232910156</c:v>
                </c:pt>
                <c:pt idx="873">
                  <c:v>1743.58337402344</c:v>
                </c:pt>
                <c:pt idx="874">
                  <c:v>1745.60778808594</c:v>
                </c:pt>
                <c:pt idx="875">
                  <c:v>1747.51904296875</c:v>
                </c:pt>
                <c:pt idx="876">
                  <c:v>1749.48950195313</c:v>
                </c:pt>
                <c:pt idx="877">
                  <c:v>1751.5642700195301</c:v>
                </c:pt>
                <c:pt idx="878">
                  <c:v>1753.5886840820301</c:v>
                </c:pt>
                <c:pt idx="879">
                  <c:v>1755.52893066406</c:v>
                </c:pt>
                <c:pt idx="880">
                  <c:v>1757.46545410156</c:v>
                </c:pt>
                <c:pt idx="881">
                  <c:v>1759.4647827148401</c:v>
                </c:pt>
                <c:pt idx="882">
                  <c:v>1761.4804077148401</c:v>
                </c:pt>
                <c:pt idx="883">
                  <c:v>1763.55139160156</c:v>
                </c:pt>
                <c:pt idx="884">
                  <c:v>1765.5469360351599</c:v>
                </c:pt>
                <c:pt idx="885">
                  <c:v>1767.45825195313</c:v>
                </c:pt>
                <c:pt idx="886">
                  <c:v>1769.4865112304699</c:v>
                </c:pt>
                <c:pt idx="887">
                  <c:v>1771.62414550781</c:v>
                </c:pt>
                <c:pt idx="888">
                  <c:v>1773.6989135742199</c:v>
                </c:pt>
                <c:pt idx="889">
                  <c:v>1775.6139526367199</c:v>
                </c:pt>
                <c:pt idx="890">
                  <c:v>1777.521484375</c:v>
                </c:pt>
                <c:pt idx="891">
                  <c:v>1779.4830932617199</c:v>
                </c:pt>
                <c:pt idx="892">
                  <c:v>1781.4447631835901</c:v>
                </c:pt>
                <c:pt idx="893">
                  <c:v>1783.4691772460901</c:v>
                </c:pt>
                <c:pt idx="894">
                  <c:v>1785.48474121094</c:v>
                </c:pt>
                <c:pt idx="895">
                  <c:v>1787.51806640625</c:v>
                </c:pt>
                <c:pt idx="896">
                  <c:v>1789.5048217773401</c:v>
                </c:pt>
                <c:pt idx="897">
                  <c:v>1791.49536132813</c:v>
                </c:pt>
                <c:pt idx="898">
                  <c:v>1793.41552734375</c:v>
                </c:pt>
                <c:pt idx="899">
                  <c:v>1795.37341308594</c:v>
                </c:pt>
                <c:pt idx="900">
                  <c:v>1797.4607543945301</c:v>
                </c:pt>
                <c:pt idx="901">
                  <c:v>1799.4386596679699</c:v>
                </c:pt>
                <c:pt idx="902">
                  <c:v>1801.42541503906</c:v>
                </c:pt>
                <c:pt idx="903">
                  <c:v>1803.4586791992199</c:v>
                </c:pt>
                <c:pt idx="904">
                  <c:v>1805.4956665039099</c:v>
                </c:pt>
                <c:pt idx="905">
                  <c:v>1807.52392578125</c:v>
                </c:pt>
                <c:pt idx="906">
                  <c:v>1809.51440429687</c:v>
                </c:pt>
                <c:pt idx="907">
                  <c:v>1811.45971679687</c:v>
                </c:pt>
                <c:pt idx="908">
                  <c:v>1813.4465942382801</c:v>
                </c:pt>
                <c:pt idx="909">
                  <c:v>1815.4622192382801</c:v>
                </c:pt>
                <c:pt idx="910">
                  <c:v>1817.5079956054699</c:v>
                </c:pt>
                <c:pt idx="911">
                  <c:v>1819.5576171875</c:v>
                </c:pt>
                <c:pt idx="912">
                  <c:v>1821.50671386719</c:v>
                </c:pt>
                <c:pt idx="913">
                  <c:v>1823.46826171875</c:v>
                </c:pt>
                <c:pt idx="914">
                  <c:v>1825.5178833007801</c:v>
                </c:pt>
                <c:pt idx="915">
                  <c:v>1827.54235839844</c:v>
                </c:pt>
                <c:pt idx="916">
                  <c:v>1829.4950561523401</c:v>
                </c:pt>
                <c:pt idx="917">
                  <c:v>1831.4655151367199</c:v>
                </c:pt>
                <c:pt idx="918">
                  <c:v>1833.4774780273401</c:v>
                </c:pt>
                <c:pt idx="919">
                  <c:v>1835.47680664062</c:v>
                </c:pt>
                <c:pt idx="920">
                  <c:v>1837.4849243164099</c:v>
                </c:pt>
                <c:pt idx="921">
                  <c:v>1839.4967651367199</c:v>
                </c:pt>
                <c:pt idx="922">
                  <c:v>1841.49609375</c:v>
                </c:pt>
                <c:pt idx="923">
                  <c:v>1843.4828491210901</c:v>
                </c:pt>
                <c:pt idx="924">
                  <c:v>1845.4695434570301</c:v>
                </c:pt>
                <c:pt idx="925">
                  <c:v>1847.45629882813</c:v>
                </c:pt>
                <c:pt idx="926">
                  <c:v>1849.4091186523401</c:v>
                </c:pt>
                <c:pt idx="927">
                  <c:v>1851.35815429687</c:v>
                </c:pt>
                <c:pt idx="928">
                  <c:v>1853.4203491210901</c:v>
                </c:pt>
                <c:pt idx="929">
                  <c:v>1855.47375488281</c:v>
                </c:pt>
                <c:pt idx="930">
                  <c:v>1857.4856567382801</c:v>
                </c:pt>
                <c:pt idx="931">
                  <c:v>1859.4974975585901</c:v>
                </c:pt>
                <c:pt idx="932">
                  <c:v>1861.4967651367199</c:v>
                </c:pt>
                <c:pt idx="933">
                  <c:v>1863.49230957031</c:v>
                </c:pt>
                <c:pt idx="934">
                  <c:v>1865.4790649414099</c:v>
                </c:pt>
                <c:pt idx="935">
                  <c:v>1867.41931152344</c:v>
                </c:pt>
                <c:pt idx="936">
                  <c:v>1869.4060668945301</c:v>
                </c:pt>
                <c:pt idx="937">
                  <c:v>1871.48083496094</c:v>
                </c:pt>
                <c:pt idx="938">
                  <c:v>1873.49279785156</c:v>
                </c:pt>
                <c:pt idx="939">
                  <c:v>1875.4544067382801</c:v>
                </c:pt>
                <c:pt idx="940">
                  <c:v>1877.47509765625</c:v>
                </c:pt>
                <c:pt idx="941">
                  <c:v>1879.4957885742199</c:v>
                </c:pt>
                <c:pt idx="942">
                  <c:v>1881.59948730469</c:v>
                </c:pt>
                <c:pt idx="943">
                  <c:v>1883.48571777344</c:v>
                </c:pt>
                <c:pt idx="944">
                  <c:v>1885.3466796875</c:v>
                </c:pt>
                <c:pt idx="945">
                  <c:v>1887.4376831054699</c:v>
                </c:pt>
                <c:pt idx="946">
                  <c:v>1889.4496459960901</c:v>
                </c:pt>
                <c:pt idx="947">
                  <c:v>1891.39501953125</c:v>
                </c:pt>
                <c:pt idx="948">
                  <c:v>1893.40686035156</c:v>
                </c:pt>
                <c:pt idx="949">
                  <c:v>1895.48156738281</c:v>
                </c:pt>
                <c:pt idx="950">
                  <c:v>1897.51489257813</c:v>
                </c:pt>
                <c:pt idx="951">
                  <c:v>1899.5016479492199</c:v>
                </c:pt>
                <c:pt idx="952">
                  <c:v>1901.43811035156</c:v>
                </c:pt>
                <c:pt idx="953">
                  <c:v>1903.44995117187</c:v>
                </c:pt>
                <c:pt idx="954">
                  <c:v>1905.47814941406</c:v>
                </c:pt>
                <c:pt idx="955">
                  <c:v>1907.52783203125</c:v>
                </c:pt>
                <c:pt idx="956">
                  <c:v>1909.42651367187</c:v>
                </c:pt>
                <c:pt idx="957">
                  <c:v>1911.31640625</c:v>
                </c:pt>
                <c:pt idx="958">
                  <c:v>1913.41638183594</c:v>
                </c:pt>
                <c:pt idx="959">
                  <c:v>1915.51623535156</c:v>
                </c:pt>
                <c:pt idx="960">
                  <c:v>1917.44006347656</c:v>
                </c:pt>
                <c:pt idx="961">
                  <c:v>1919.3728637695301</c:v>
                </c:pt>
                <c:pt idx="962">
                  <c:v>1921.3684692382801</c:v>
                </c:pt>
                <c:pt idx="963">
                  <c:v>1923.3803100585901</c:v>
                </c:pt>
                <c:pt idx="964">
                  <c:v>1925.40478515625</c:v>
                </c:pt>
                <c:pt idx="965">
                  <c:v>1927.3701782226599</c:v>
                </c:pt>
                <c:pt idx="966">
                  <c:v>1929.3858032226599</c:v>
                </c:pt>
                <c:pt idx="967">
                  <c:v>1931.43542480469</c:v>
                </c:pt>
                <c:pt idx="968">
                  <c:v>1933.45617675781</c:v>
                </c:pt>
                <c:pt idx="969">
                  <c:v>1935.3762817382801</c:v>
                </c:pt>
                <c:pt idx="970">
                  <c:v>1937.3378295898401</c:v>
                </c:pt>
                <c:pt idx="971">
                  <c:v>1939.37866210938</c:v>
                </c:pt>
                <c:pt idx="972">
                  <c:v>1941.4194946289099</c:v>
                </c:pt>
                <c:pt idx="973">
                  <c:v>1943.42761230469</c:v>
                </c:pt>
                <c:pt idx="974">
                  <c:v>1945.52380371094</c:v>
                </c:pt>
                <c:pt idx="975">
                  <c:v>1947.54821777344</c:v>
                </c:pt>
                <c:pt idx="976">
                  <c:v>1949.4254760742199</c:v>
                </c:pt>
                <c:pt idx="977">
                  <c:v>1951.40344238281</c:v>
                </c:pt>
                <c:pt idx="978">
                  <c:v>1953.4242553710901</c:v>
                </c:pt>
                <c:pt idx="979">
                  <c:v>1955.4072265625</c:v>
                </c:pt>
                <c:pt idx="980">
                  <c:v>1957.3473510742199</c:v>
                </c:pt>
                <c:pt idx="981">
                  <c:v>1959.40075683594</c:v>
                </c:pt>
                <c:pt idx="982">
                  <c:v>1961.3875122070301</c:v>
                </c:pt>
                <c:pt idx="983">
                  <c:v>1963.3453979492199</c:v>
                </c:pt>
                <c:pt idx="984">
                  <c:v>1965.4541625976599</c:v>
                </c:pt>
                <c:pt idx="985">
                  <c:v>1967.4320678710901</c:v>
                </c:pt>
                <c:pt idx="986">
                  <c:v>1969.32189941406</c:v>
                </c:pt>
                <c:pt idx="987">
                  <c:v>1971.33374023438</c:v>
                </c:pt>
                <c:pt idx="988">
                  <c:v>1973.3294067382801</c:v>
                </c:pt>
                <c:pt idx="989">
                  <c:v>1975.3250122070301</c:v>
                </c:pt>
                <c:pt idx="990">
                  <c:v>1977.41235351562</c:v>
                </c:pt>
                <c:pt idx="991">
                  <c:v>1979.3526000976599</c:v>
                </c:pt>
                <c:pt idx="992">
                  <c:v>1981.3015747070301</c:v>
                </c:pt>
                <c:pt idx="993">
                  <c:v>1983.322265625</c:v>
                </c:pt>
                <c:pt idx="994">
                  <c:v>1985.4259643554699</c:v>
                </c:pt>
                <c:pt idx="995">
                  <c:v>1987.44165039062</c:v>
                </c:pt>
                <c:pt idx="996">
                  <c:v>1989.3617553710901</c:v>
                </c:pt>
                <c:pt idx="997">
                  <c:v>1991.4453125</c:v>
                </c:pt>
                <c:pt idx="998">
                  <c:v>1993.39440917969</c:v>
                </c:pt>
                <c:pt idx="999">
                  <c:v>1995.3057250976599</c:v>
                </c:pt>
                <c:pt idx="1000">
                  <c:v>1997.39672851562</c:v>
                </c:pt>
                <c:pt idx="1001">
                  <c:v>1999.4248657226599</c:v>
                </c:pt>
                <c:pt idx="1002">
                  <c:v>2001.34875488281</c:v>
                </c:pt>
                <c:pt idx="1003">
                  <c:v>2003.34814453125</c:v>
                </c:pt>
                <c:pt idx="1004">
                  <c:v>2005.36889648438</c:v>
                </c:pt>
                <c:pt idx="1005">
                  <c:v>2007.3807983398401</c:v>
                </c:pt>
                <c:pt idx="1006">
                  <c:v>2009.34619140625</c:v>
                </c:pt>
                <c:pt idx="1007">
                  <c:v>2011.3920288085901</c:v>
                </c:pt>
                <c:pt idx="1008">
                  <c:v>2013.45422363281</c:v>
                </c:pt>
                <c:pt idx="1009">
                  <c:v>2015.39440917969</c:v>
                </c:pt>
                <c:pt idx="1010">
                  <c:v>2017.35595703125</c:v>
                </c:pt>
                <c:pt idx="1011">
                  <c:v>2019.37670898438</c:v>
                </c:pt>
                <c:pt idx="1012">
                  <c:v>2021.3596801757801</c:v>
                </c:pt>
                <c:pt idx="1013">
                  <c:v>2023.33764648438</c:v>
                </c:pt>
                <c:pt idx="1014">
                  <c:v>2025.42504882813</c:v>
                </c:pt>
                <c:pt idx="1015">
                  <c:v>2027.42431640625</c:v>
                </c:pt>
                <c:pt idx="1016">
                  <c:v>2029.31042480469</c:v>
                </c:pt>
                <c:pt idx="1017">
                  <c:v>2031.2971801757801</c:v>
                </c:pt>
                <c:pt idx="1018">
                  <c:v>2033.32543945313</c:v>
                </c:pt>
                <c:pt idx="1019">
                  <c:v>2035.2958984375</c:v>
                </c:pt>
                <c:pt idx="1020">
                  <c:v>2037.29516601562</c:v>
                </c:pt>
                <c:pt idx="1021">
                  <c:v>2039.3358764648401</c:v>
                </c:pt>
                <c:pt idx="1022">
                  <c:v>2041.3314819335901</c:v>
                </c:pt>
                <c:pt idx="1023">
                  <c:v>2043.2893676757801</c:v>
                </c:pt>
                <c:pt idx="1024">
                  <c:v>2045.3552856445301</c:v>
                </c:pt>
                <c:pt idx="1025">
                  <c:v>2047.43383789062</c:v>
                </c:pt>
                <c:pt idx="1026">
                  <c:v>2049.37915039062</c:v>
                </c:pt>
                <c:pt idx="1027">
                  <c:v>2051.328125</c:v>
                </c:pt>
                <c:pt idx="1028">
                  <c:v>2053.29345703125</c:v>
                </c:pt>
                <c:pt idx="1029">
                  <c:v>2055.23876953125</c:v>
                </c:pt>
                <c:pt idx="1030">
                  <c:v>2057.2254638671898</c:v>
                </c:pt>
                <c:pt idx="1031">
                  <c:v>2059.28759765625</c:v>
                </c:pt>
                <c:pt idx="1032">
                  <c:v>2061.375</c:v>
                </c:pt>
                <c:pt idx="1033">
                  <c:v>2063.3743896484398</c:v>
                </c:pt>
                <c:pt idx="1034">
                  <c:v>2065.30712890625</c:v>
                </c:pt>
                <c:pt idx="1035">
                  <c:v>2067.2598876953102</c:v>
                </c:pt>
                <c:pt idx="1036">
                  <c:v>2069.31323242187</c:v>
                </c:pt>
                <c:pt idx="1037">
                  <c:v>2071.30883789062</c:v>
                </c:pt>
                <c:pt idx="1038">
                  <c:v>2073.2288818359398</c:v>
                </c:pt>
                <c:pt idx="1039">
                  <c:v>2075.2822265625</c:v>
                </c:pt>
                <c:pt idx="1040">
                  <c:v>2077.33569335938</c:v>
                </c:pt>
                <c:pt idx="1041">
                  <c:v>2079.33129882813</c:v>
                </c:pt>
                <c:pt idx="1042">
                  <c:v>2081.3017578125</c:v>
                </c:pt>
                <c:pt idx="1043">
                  <c:v>2083.25073242187</c:v>
                </c:pt>
                <c:pt idx="1044">
                  <c:v>2085.2286376953102</c:v>
                </c:pt>
                <c:pt idx="1045">
                  <c:v>2087.30346679687</c:v>
                </c:pt>
                <c:pt idx="1046">
                  <c:v>2089.3995361328102</c:v>
                </c:pt>
                <c:pt idx="1047">
                  <c:v>2091.35229492187</c:v>
                </c:pt>
                <c:pt idx="1048">
                  <c:v>2093.2926025390602</c:v>
                </c:pt>
                <c:pt idx="1049">
                  <c:v>2095.3421630859398</c:v>
                </c:pt>
                <c:pt idx="1050">
                  <c:v>2097.4005126953102</c:v>
                </c:pt>
                <c:pt idx="1051">
                  <c:v>2099.3206787109398</c:v>
                </c:pt>
                <c:pt idx="1052">
                  <c:v>2101.34887695313</c:v>
                </c:pt>
                <c:pt idx="1053">
                  <c:v>2103.44873046875</c:v>
                </c:pt>
                <c:pt idx="1054">
                  <c:v>2105.31860351562</c:v>
                </c:pt>
                <c:pt idx="1055">
                  <c:v>2107.2462158203102</c:v>
                </c:pt>
                <c:pt idx="1056">
                  <c:v>2109.2618408203102</c:v>
                </c:pt>
                <c:pt idx="1057">
                  <c:v>2111.3077392578102</c:v>
                </c:pt>
                <c:pt idx="1058">
                  <c:v>2113.3284912109398</c:v>
                </c:pt>
                <c:pt idx="1059">
                  <c:v>2115.3153076171898</c:v>
                </c:pt>
                <c:pt idx="1060">
                  <c:v>2117.3309326171898</c:v>
                </c:pt>
                <c:pt idx="1061">
                  <c:v>2119.3302001953102</c:v>
                </c:pt>
                <c:pt idx="1062">
                  <c:v>2121.3170166015602</c:v>
                </c:pt>
                <c:pt idx="1063">
                  <c:v>2123.3956298828102</c:v>
                </c:pt>
                <c:pt idx="1064">
                  <c:v>2125.4036865234398</c:v>
                </c:pt>
                <c:pt idx="1065">
                  <c:v>2127.23950195313</c:v>
                </c:pt>
                <c:pt idx="1066">
                  <c:v>2129.2301025390602</c:v>
                </c:pt>
                <c:pt idx="1067">
                  <c:v>2131.31372070313</c:v>
                </c:pt>
                <c:pt idx="1068">
                  <c:v>2133.3255615234398</c:v>
                </c:pt>
                <c:pt idx="1069">
                  <c:v>2135.2493896484398</c:v>
                </c:pt>
                <c:pt idx="1070">
                  <c:v>2137.2486572265602</c:v>
                </c:pt>
                <c:pt idx="1071">
                  <c:v>2139.2103271484398</c:v>
                </c:pt>
                <c:pt idx="1072">
                  <c:v>2141.16821289062</c:v>
                </c:pt>
                <c:pt idx="1073">
                  <c:v>2143.26806640625</c:v>
                </c:pt>
                <c:pt idx="1074">
                  <c:v>2145.2711181640602</c:v>
                </c:pt>
                <c:pt idx="1075">
                  <c:v>2147.2364501953102</c:v>
                </c:pt>
                <c:pt idx="1076">
                  <c:v>2149.23583984375</c:v>
                </c:pt>
                <c:pt idx="1077">
                  <c:v>2151.2225341796898</c:v>
                </c:pt>
                <c:pt idx="1078">
                  <c:v>2153.20922851562</c:v>
                </c:pt>
                <c:pt idx="1079">
                  <c:v>2155.22119140625</c:v>
                </c:pt>
                <c:pt idx="1080">
                  <c:v>2157.2293701171898</c:v>
                </c:pt>
                <c:pt idx="1081">
                  <c:v>2159.2537841796898</c:v>
                </c:pt>
                <c:pt idx="1082">
                  <c:v>2161.2442626953102</c:v>
                </c:pt>
                <c:pt idx="1083">
                  <c:v>2163.2562255859398</c:v>
                </c:pt>
                <c:pt idx="1084">
                  <c:v>2165.2303466796898</c:v>
                </c:pt>
                <c:pt idx="1085">
                  <c:v>2167.22973632813</c:v>
                </c:pt>
                <c:pt idx="1086">
                  <c:v>2169.3009033203102</c:v>
                </c:pt>
                <c:pt idx="1087">
                  <c:v>2171.24609375</c:v>
                </c:pt>
                <c:pt idx="1088">
                  <c:v>2173.2327880859398</c:v>
                </c:pt>
                <c:pt idx="1089">
                  <c:v>2175.2611083984398</c:v>
                </c:pt>
                <c:pt idx="1090">
                  <c:v>2177.23901367187</c:v>
                </c:pt>
                <c:pt idx="1091">
                  <c:v>2179.28857421875</c:v>
                </c:pt>
                <c:pt idx="1092">
                  <c:v>2181.3255615234398</c:v>
                </c:pt>
                <c:pt idx="1093">
                  <c:v>2183.2078857421898</c:v>
                </c:pt>
                <c:pt idx="1094">
                  <c:v>2185.18212890625</c:v>
                </c:pt>
                <c:pt idx="1095">
                  <c:v>2187.2606201171898</c:v>
                </c:pt>
                <c:pt idx="1096">
                  <c:v>2189.24365234375</c:v>
                </c:pt>
                <c:pt idx="1097">
                  <c:v>2191.26440429687</c:v>
                </c:pt>
                <c:pt idx="1098">
                  <c:v>2193.3013916015602</c:v>
                </c:pt>
                <c:pt idx="1099">
                  <c:v>2195.25048828125</c:v>
                </c:pt>
                <c:pt idx="1100">
                  <c:v>2197.1781005859398</c:v>
                </c:pt>
                <c:pt idx="1101">
                  <c:v>2199.1685791015602</c:v>
                </c:pt>
                <c:pt idx="1102">
                  <c:v>2201.22705078125</c:v>
                </c:pt>
                <c:pt idx="1103">
                  <c:v>2203.2137451171898</c:v>
                </c:pt>
                <c:pt idx="1104">
                  <c:v>2205.14135742187</c:v>
                </c:pt>
                <c:pt idx="1105">
                  <c:v>2207.1243896484398</c:v>
                </c:pt>
                <c:pt idx="1106">
                  <c:v>2209.17407226562</c:v>
                </c:pt>
                <c:pt idx="1107">
                  <c:v>2211.3155517578102</c:v>
                </c:pt>
                <c:pt idx="1108">
                  <c:v>2213.3525390625</c:v>
                </c:pt>
                <c:pt idx="1109">
                  <c:v>2215.2474365234398</c:v>
                </c:pt>
                <c:pt idx="1110">
                  <c:v>2217.2216796875</c:v>
                </c:pt>
                <c:pt idx="1111">
                  <c:v>2219.2373046875</c:v>
                </c:pt>
                <c:pt idx="1112">
                  <c:v>2221.23657226562</c:v>
                </c:pt>
                <c:pt idx="1113">
                  <c:v>2223.14794921875</c:v>
                </c:pt>
                <c:pt idx="1114">
                  <c:v>2225.1597900390602</c:v>
                </c:pt>
                <c:pt idx="1115">
                  <c:v>2227.2432861328102</c:v>
                </c:pt>
                <c:pt idx="1116">
                  <c:v>2229.21752929687</c:v>
                </c:pt>
                <c:pt idx="1117">
                  <c:v>2231.15771484375</c:v>
                </c:pt>
                <c:pt idx="1118">
                  <c:v>2233.0941162109398</c:v>
                </c:pt>
                <c:pt idx="1119">
                  <c:v>2235.24072265625</c:v>
                </c:pt>
                <c:pt idx="1120">
                  <c:v>2237.2991943359398</c:v>
                </c:pt>
                <c:pt idx="1121">
                  <c:v>2239.16381835938</c:v>
                </c:pt>
                <c:pt idx="1122">
                  <c:v>2241.20458984375</c:v>
                </c:pt>
                <c:pt idx="1123">
                  <c:v>2243.2542724609398</c:v>
                </c:pt>
                <c:pt idx="1124">
                  <c:v>2245.2535400390602</c:v>
                </c:pt>
                <c:pt idx="1125">
                  <c:v>2247.19873046875</c:v>
                </c:pt>
                <c:pt idx="1126">
                  <c:v>2249.11889648438</c:v>
                </c:pt>
                <c:pt idx="1127">
                  <c:v>2251.1182861328102</c:v>
                </c:pt>
                <c:pt idx="1128">
                  <c:v>2253.13403320313</c:v>
                </c:pt>
                <c:pt idx="1129">
                  <c:v>2255.1710205078102</c:v>
                </c:pt>
                <c:pt idx="1130">
                  <c:v>2257.1702880859398</c:v>
                </c:pt>
                <c:pt idx="1131">
                  <c:v>2259.16967773438</c:v>
                </c:pt>
                <c:pt idx="1132">
                  <c:v>2261.1148681640602</c:v>
                </c:pt>
                <c:pt idx="1133">
                  <c:v>2263.14306640625</c:v>
                </c:pt>
                <c:pt idx="1134">
                  <c:v>2265.1927490234398</c:v>
                </c:pt>
                <c:pt idx="1135">
                  <c:v>2267.1380615234398</c:v>
                </c:pt>
                <c:pt idx="1136">
                  <c:v>2269.1033935546898</c:v>
                </c:pt>
                <c:pt idx="1137">
                  <c:v>2271.14038085938</c:v>
                </c:pt>
                <c:pt idx="1138">
                  <c:v>2273.1522216796898</c:v>
                </c:pt>
                <c:pt idx="1139">
                  <c:v>2275.16796875</c:v>
                </c:pt>
                <c:pt idx="1140">
                  <c:v>2277.2012939453102</c:v>
                </c:pt>
                <c:pt idx="1141">
                  <c:v>2279.1717529296898</c:v>
                </c:pt>
                <c:pt idx="1142">
                  <c:v>2281.12084960938</c:v>
                </c:pt>
                <c:pt idx="1143">
                  <c:v>2283.111328125</c:v>
                </c:pt>
                <c:pt idx="1144">
                  <c:v>2285.17358398438</c:v>
                </c:pt>
                <c:pt idx="1145">
                  <c:v>2287.13134765625</c:v>
                </c:pt>
                <c:pt idx="1146">
                  <c:v>2289.083984375</c:v>
                </c:pt>
                <c:pt idx="1147">
                  <c:v>2291.09594726562</c:v>
                </c:pt>
                <c:pt idx="1148">
                  <c:v>2293.158203125</c:v>
                </c:pt>
                <c:pt idx="1149">
                  <c:v>2295.1826171875</c:v>
                </c:pt>
                <c:pt idx="1150">
                  <c:v>2297.1405029296898</c:v>
                </c:pt>
                <c:pt idx="1151">
                  <c:v>2299.1776123046898</c:v>
                </c:pt>
                <c:pt idx="1152">
                  <c:v>2301.23095703125</c:v>
                </c:pt>
                <c:pt idx="1153">
                  <c:v>2303.2340087890602</c:v>
                </c:pt>
                <c:pt idx="1154">
                  <c:v>2305.17041015625</c:v>
                </c:pt>
                <c:pt idx="1155">
                  <c:v>2307.10302734375</c:v>
                </c:pt>
                <c:pt idx="1156">
                  <c:v>2309.1904296875</c:v>
                </c:pt>
                <c:pt idx="1157">
                  <c:v>2311.20239257813</c:v>
                </c:pt>
                <c:pt idx="1158">
                  <c:v>2313.1854248046898</c:v>
                </c:pt>
                <c:pt idx="1159">
                  <c:v>2315.1722412109398</c:v>
                </c:pt>
                <c:pt idx="1160">
                  <c:v>2317.15893554687</c:v>
                </c:pt>
                <c:pt idx="1161">
                  <c:v>2319.1959228515602</c:v>
                </c:pt>
                <c:pt idx="1162">
                  <c:v>2321.15747070313</c:v>
                </c:pt>
                <c:pt idx="1163">
                  <c:v>2323.17309570313</c:v>
                </c:pt>
                <c:pt idx="1164">
                  <c:v>2325.2353515625</c:v>
                </c:pt>
                <c:pt idx="1165">
                  <c:v>2327.1591796875</c:v>
                </c:pt>
                <c:pt idx="1166">
                  <c:v>2329.0328369140602</c:v>
                </c:pt>
                <c:pt idx="1167">
                  <c:v>2331.05737304687</c:v>
                </c:pt>
                <c:pt idx="1168">
                  <c:v>2333.10693359375</c:v>
                </c:pt>
                <c:pt idx="1169">
                  <c:v>2335.14013671875</c:v>
                </c:pt>
                <c:pt idx="1170">
                  <c:v>2337.18090820313</c:v>
                </c:pt>
                <c:pt idx="1171">
                  <c:v>2339.19287109375</c:v>
                </c:pt>
                <c:pt idx="1172">
                  <c:v>2341.1419677734398</c:v>
                </c:pt>
                <c:pt idx="1173">
                  <c:v>2343.11987304687</c:v>
                </c:pt>
                <c:pt idx="1174">
                  <c:v>2345.17822265625</c:v>
                </c:pt>
                <c:pt idx="1175">
                  <c:v>2347.09838867187</c:v>
                </c:pt>
                <c:pt idx="1176">
                  <c:v>2349.0511474609398</c:v>
                </c:pt>
                <c:pt idx="1177">
                  <c:v>2351.1134033203102</c:v>
                </c:pt>
                <c:pt idx="1178">
                  <c:v>2353.18823242187</c:v>
                </c:pt>
                <c:pt idx="1179">
                  <c:v>2355.1749267578102</c:v>
                </c:pt>
                <c:pt idx="1180">
                  <c:v>2357.07373046875</c:v>
                </c:pt>
                <c:pt idx="1181">
                  <c:v>2359.1610107421898</c:v>
                </c:pt>
                <c:pt idx="1182">
                  <c:v>2361.1439208984398</c:v>
                </c:pt>
                <c:pt idx="1183">
                  <c:v>2363.08032226562</c:v>
                </c:pt>
                <c:pt idx="1184">
                  <c:v>2365.0418701171898</c:v>
                </c:pt>
                <c:pt idx="1185">
                  <c:v>2366.94067382813</c:v>
                </c:pt>
                <c:pt idx="1186">
                  <c:v>2369.1412353515602</c:v>
                </c:pt>
                <c:pt idx="1187">
                  <c:v>2371.1820068359398</c:v>
                </c:pt>
                <c:pt idx="1188">
                  <c:v>2373.13110351562</c:v>
                </c:pt>
                <c:pt idx="1189">
                  <c:v>2375.11791992187</c:v>
                </c:pt>
                <c:pt idx="1190">
                  <c:v>2377.0455322265602</c:v>
                </c:pt>
                <c:pt idx="1191">
                  <c:v>2379.1290283203102</c:v>
                </c:pt>
                <c:pt idx="1192">
                  <c:v>2381.14965820313</c:v>
                </c:pt>
                <c:pt idx="1193">
                  <c:v>2383.1025390625</c:v>
                </c:pt>
                <c:pt idx="1194">
                  <c:v>2385.06787109375</c:v>
                </c:pt>
                <c:pt idx="1195">
                  <c:v>2387.1048583984398</c:v>
                </c:pt>
                <c:pt idx="1196">
                  <c:v>2389.11303710938</c:v>
                </c:pt>
                <c:pt idx="1197">
                  <c:v>2391.1500244140602</c:v>
                </c:pt>
                <c:pt idx="1198">
                  <c:v>2393.13671875</c:v>
                </c:pt>
                <c:pt idx="1199">
                  <c:v>2395.0858154296898</c:v>
                </c:pt>
                <c:pt idx="1200">
                  <c:v>2397.0762939453102</c:v>
                </c:pt>
                <c:pt idx="1201">
                  <c:v>2399.0216064453102</c:v>
                </c:pt>
                <c:pt idx="1202">
                  <c:v>2401.0084228515602</c:v>
                </c:pt>
                <c:pt idx="1203">
                  <c:v>2403.0076904296898</c:v>
                </c:pt>
                <c:pt idx="1204">
                  <c:v>2405.08251953125</c:v>
                </c:pt>
                <c:pt idx="1205">
                  <c:v>2407.13208007813</c:v>
                </c:pt>
                <c:pt idx="1206">
                  <c:v>2409.0772705078102</c:v>
                </c:pt>
                <c:pt idx="1207">
                  <c:v>2410.99243164062</c:v>
                </c:pt>
                <c:pt idx="1208">
                  <c:v>2412.9578857421898</c:v>
                </c:pt>
                <c:pt idx="1209">
                  <c:v>2414.9912109375</c:v>
                </c:pt>
                <c:pt idx="1210">
                  <c:v>2417.015625</c:v>
                </c:pt>
                <c:pt idx="1211">
                  <c:v>2419.0274658203102</c:v>
                </c:pt>
                <c:pt idx="1212">
                  <c:v>2421.03564453125</c:v>
                </c:pt>
                <c:pt idx="1213">
                  <c:v>2423.0601806640602</c:v>
                </c:pt>
                <c:pt idx="1214">
                  <c:v>2425.07202148438</c:v>
                </c:pt>
                <c:pt idx="1215">
                  <c:v>2427.0084228515602</c:v>
                </c:pt>
                <c:pt idx="1216">
                  <c:v>2428.9989013671898</c:v>
                </c:pt>
                <c:pt idx="1217">
                  <c:v>2431.02709960938</c:v>
                </c:pt>
                <c:pt idx="1218">
                  <c:v>2433.06420898438</c:v>
                </c:pt>
                <c:pt idx="1219">
                  <c:v>2435.1640625</c:v>
                </c:pt>
                <c:pt idx="1220">
                  <c:v>2437.1004638671898</c:v>
                </c:pt>
                <c:pt idx="1221">
                  <c:v>2438.98291015625</c:v>
                </c:pt>
                <c:pt idx="1222">
                  <c:v>2441.0162353515602</c:v>
                </c:pt>
                <c:pt idx="1223">
                  <c:v>2443.04077148438</c:v>
                </c:pt>
                <c:pt idx="1224">
                  <c:v>2445.00244140625</c:v>
                </c:pt>
                <c:pt idx="1225">
                  <c:v>2446.9803466796898</c:v>
                </c:pt>
                <c:pt idx="1226">
                  <c:v>2448.9833984375</c:v>
                </c:pt>
                <c:pt idx="1227">
                  <c:v>2450.9700927734398</c:v>
                </c:pt>
                <c:pt idx="1228">
                  <c:v>2452.99072265625</c:v>
                </c:pt>
                <c:pt idx="1229">
                  <c:v>2455.0404052734398</c:v>
                </c:pt>
                <c:pt idx="1230">
                  <c:v>2457.0523681640602</c:v>
                </c:pt>
                <c:pt idx="1231">
                  <c:v>2459.0517578125</c:v>
                </c:pt>
                <c:pt idx="1232">
                  <c:v>2461.0548095703102</c:v>
                </c:pt>
                <c:pt idx="1233">
                  <c:v>2463.0125732421898</c:v>
                </c:pt>
                <c:pt idx="1234">
                  <c:v>2465.09985351562</c:v>
                </c:pt>
                <c:pt idx="1235">
                  <c:v>2467.0865478515602</c:v>
                </c:pt>
                <c:pt idx="1236">
                  <c:v>2468.90991210938</c:v>
                </c:pt>
                <c:pt idx="1237">
                  <c:v>2471.0010986328102</c:v>
                </c:pt>
                <c:pt idx="1238">
                  <c:v>2473.0595703125</c:v>
                </c:pt>
                <c:pt idx="1239">
                  <c:v>2475.06762695313</c:v>
                </c:pt>
                <c:pt idx="1240">
                  <c:v>2477.0166015625</c:v>
                </c:pt>
                <c:pt idx="1241">
                  <c:v>2479.00341796875</c:v>
                </c:pt>
                <c:pt idx="1242">
                  <c:v>2480.990234375</c:v>
                </c:pt>
                <c:pt idx="1243">
                  <c:v>2482.9266357421898</c:v>
                </c:pt>
                <c:pt idx="1244">
                  <c:v>2485.0177001953102</c:v>
                </c:pt>
                <c:pt idx="1245">
                  <c:v>2487.0208740234398</c:v>
                </c:pt>
                <c:pt idx="1246">
                  <c:v>2489.0289306640602</c:v>
                </c:pt>
                <c:pt idx="1247">
                  <c:v>2491.0281982421898</c:v>
                </c:pt>
                <c:pt idx="1248">
                  <c:v>2493.0439453125</c:v>
                </c:pt>
                <c:pt idx="1249">
                  <c:v>2495.11499023438</c:v>
                </c:pt>
                <c:pt idx="1250">
                  <c:v>2497.03881835938</c:v>
                </c:pt>
                <c:pt idx="1251">
                  <c:v>2498.99145507813</c:v>
                </c:pt>
                <c:pt idx="1252">
                  <c:v>2500.9744873046898</c:v>
                </c:pt>
                <c:pt idx="1253">
                  <c:v>2502.9449462890602</c:v>
                </c:pt>
                <c:pt idx="1254">
                  <c:v>2504.95678710938</c:v>
                </c:pt>
                <c:pt idx="1255">
                  <c:v>2506.9813232421898</c:v>
                </c:pt>
                <c:pt idx="1256">
                  <c:v>2509.0184326171898</c:v>
                </c:pt>
                <c:pt idx="1257">
                  <c:v>2511.04663085938</c:v>
                </c:pt>
                <c:pt idx="1258">
                  <c:v>2513.0496826171898</c:v>
                </c:pt>
                <c:pt idx="1259">
                  <c:v>2515.01123046875</c:v>
                </c:pt>
                <c:pt idx="1260">
                  <c:v>2516.9691162109398</c:v>
                </c:pt>
                <c:pt idx="1261">
                  <c:v>2518.97729492187</c:v>
                </c:pt>
                <c:pt idx="1262">
                  <c:v>2520.9765625</c:v>
                </c:pt>
                <c:pt idx="1263">
                  <c:v>2522.9632568359398</c:v>
                </c:pt>
                <c:pt idx="1264">
                  <c:v>2524.98779296875</c:v>
                </c:pt>
                <c:pt idx="1265">
                  <c:v>2527.0789794921898</c:v>
                </c:pt>
                <c:pt idx="1266">
                  <c:v>2529.0531005859398</c:v>
                </c:pt>
                <c:pt idx="1267">
                  <c:v>2530.9769287109398</c:v>
                </c:pt>
                <c:pt idx="1268">
                  <c:v>2533.01391601562</c:v>
                </c:pt>
                <c:pt idx="1269">
                  <c:v>2534.9969482421898</c:v>
                </c:pt>
                <c:pt idx="1270">
                  <c:v>2536.97485351562</c:v>
                </c:pt>
                <c:pt idx="1271">
                  <c:v>2538.99047851562</c:v>
                </c:pt>
                <c:pt idx="1272">
                  <c:v>2540.9735107421898</c:v>
                </c:pt>
                <c:pt idx="1273">
                  <c:v>2542.96020507813</c:v>
                </c:pt>
                <c:pt idx="1274">
                  <c:v>2545.0010986328102</c:v>
                </c:pt>
                <c:pt idx="1275">
                  <c:v>2547.03442382813</c:v>
                </c:pt>
                <c:pt idx="1276">
                  <c:v>2548.91674804687</c:v>
                </c:pt>
                <c:pt idx="1277">
                  <c:v>2550.87841796875</c:v>
                </c:pt>
                <c:pt idx="1278">
                  <c:v>2552.99096679687</c:v>
                </c:pt>
                <c:pt idx="1279">
                  <c:v>2555.02807617187</c:v>
                </c:pt>
                <c:pt idx="1280">
                  <c:v>2557.0185546875</c:v>
                </c:pt>
                <c:pt idx="1281">
                  <c:v>2558.91723632813</c:v>
                </c:pt>
                <c:pt idx="1282">
                  <c:v>2560.9881591796898</c:v>
                </c:pt>
                <c:pt idx="1283">
                  <c:v>2563.091796875</c:v>
                </c:pt>
                <c:pt idx="1284">
                  <c:v>2564.9566650390602</c:v>
                </c:pt>
                <c:pt idx="1285">
                  <c:v>2566.89306640625</c:v>
                </c:pt>
                <c:pt idx="1286">
                  <c:v>2568.9765625</c:v>
                </c:pt>
                <c:pt idx="1287">
                  <c:v>2570.99731445313</c:v>
                </c:pt>
                <c:pt idx="1288">
                  <c:v>2572.93383789062</c:v>
                </c:pt>
                <c:pt idx="1289">
                  <c:v>2574.9080810546898</c:v>
                </c:pt>
                <c:pt idx="1290">
                  <c:v>2576.9200439453102</c:v>
                </c:pt>
                <c:pt idx="1291">
                  <c:v>2578.9356689453102</c:v>
                </c:pt>
                <c:pt idx="1292">
                  <c:v>2581.0015869140602</c:v>
                </c:pt>
                <c:pt idx="1293">
                  <c:v>2583.0223388671898</c:v>
                </c:pt>
                <c:pt idx="1294">
                  <c:v>2584.90844726562</c:v>
                </c:pt>
                <c:pt idx="1295">
                  <c:v>2586.857421875</c:v>
                </c:pt>
                <c:pt idx="1296">
                  <c:v>2588.95727539062</c:v>
                </c:pt>
                <c:pt idx="1297">
                  <c:v>2591.0609130859398</c:v>
                </c:pt>
                <c:pt idx="1298">
                  <c:v>2593.03515625</c:v>
                </c:pt>
                <c:pt idx="1299">
                  <c:v>2594.98413085938</c:v>
                </c:pt>
                <c:pt idx="1300">
                  <c:v>2596.9921875</c:v>
                </c:pt>
                <c:pt idx="1301">
                  <c:v>2598.9249267578102</c:v>
                </c:pt>
                <c:pt idx="1302">
                  <c:v>2600.8525390625</c:v>
                </c:pt>
                <c:pt idx="1303">
                  <c:v>2602.9185791015602</c:v>
                </c:pt>
                <c:pt idx="1304">
                  <c:v>2604.9268798828102</c:v>
                </c:pt>
                <c:pt idx="1305">
                  <c:v>2606.8594970703102</c:v>
                </c:pt>
                <c:pt idx="1306">
                  <c:v>2608.84619140625</c:v>
                </c:pt>
                <c:pt idx="1307">
                  <c:v>2610.85815429687</c:v>
                </c:pt>
                <c:pt idx="1308">
                  <c:v>2612.8863525390602</c:v>
                </c:pt>
                <c:pt idx="1309">
                  <c:v>2614.873046875</c:v>
                </c:pt>
                <c:pt idx="1310">
                  <c:v>2616.94409179687</c:v>
                </c:pt>
                <c:pt idx="1311">
                  <c:v>2619.0062255859398</c:v>
                </c:pt>
                <c:pt idx="1312">
                  <c:v>2620.9049072265602</c:v>
                </c:pt>
                <c:pt idx="1313">
                  <c:v>2622.9080810546898</c:v>
                </c:pt>
                <c:pt idx="1314">
                  <c:v>2624.98291015625</c:v>
                </c:pt>
                <c:pt idx="1315">
                  <c:v>2626.9156494140602</c:v>
                </c:pt>
                <c:pt idx="1316">
                  <c:v>2628.8646240234398</c:v>
                </c:pt>
                <c:pt idx="1317">
                  <c:v>2630.9053955078102</c:v>
                </c:pt>
                <c:pt idx="1318">
                  <c:v>2632.90844726562</c:v>
                </c:pt>
                <c:pt idx="1319">
                  <c:v>2634.88256835938</c:v>
                </c:pt>
                <c:pt idx="1320">
                  <c:v>2636.8692626953102</c:v>
                </c:pt>
                <c:pt idx="1321">
                  <c:v>2638.85595703125</c:v>
                </c:pt>
                <c:pt idx="1322">
                  <c:v>2640.8427734375</c:v>
                </c:pt>
                <c:pt idx="1323">
                  <c:v>2642.8798828125</c:v>
                </c:pt>
                <c:pt idx="1324">
                  <c:v>2644.87548828125</c:v>
                </c:pt>
                <c:pt idx="1325">
                  <c:v>2646.8333740234398</c:v>
                </c:pt>
                <c:pt idx="1326">
                  <c:v>2648.8074951171898</c:v>
                </c:pt>
                <c:pt idx="1327">
                  <c:v>2650.8067626953102</c:v>
                </c:pt>
                <c:pt idx="1328">
                  <c:v>2652.9229736328102</c:v>
                </c:pt>
                <c:pt idx="1329">
                  <c:v>2654.9852294921898</c:v>
                </c:pt>
                <c:pt idx="1330">
                  <c:v>2656.9053955078102</c:v>
                </c:pt>
                <c:pt idx="1331">
                  <c:v>2658.8543701171898</c:v>
                </c:pt>
                <c:pt idx="1332">
                  <c:v>2660.8951416015602</c:v>
                </c:pt>
                <c:pt idx="1333">
                  <c:v>2662.89819335938</c:v>
                </c:pt>
                <c:pt idx="1334">
                  <c:v>2664.9315185546898</c:v>
                </c:pt>
                <c:pt idx="1335">
                  <c:v>2666.9271240234398</c:v>
                </c:pt>
                <c:pt idx="1336">
                  <c:v>2668.84228515625</c:v>
                </c:pt>
                <c:pt idx="1337">
                  <c:v>2670.87939453125</c:v>
                </c:pt>
                <c:pt idx="1338">
                  <c:v>2672.9251708984398</c:v>
                </c:pt>
                <c:pt idx="1339">
                  <c:v>2674.91186523438</c:v>
                </c:pt>
                <c:pt idx="1340">
                  <c:v>2676.8861083984398</c:v>
                </c:pt>
                <c:pt idx="1341">
                  <c:v>2678.8514404296898</c:v>
                </c:pt>
                <c:pt idx="1342">
                  <c:v>2680.8670654296898</c:v>
                </c:pt>
                <c:pt idx="1343">
                  <c:v>2682.82495117187</c:v>
                </c:pt>
                <c:pt idx="1344">
                  <c:v>2684.82421875</c:v>
                </c:pt>
                <c:pt idx="1345">
                  <c:v>2686.8863525390602</c:v>
                </c:pt>
                <c:pt idx="1346">
                  <c:v>2688.89453125</c:v>
                </c:pt>
                <c:pt idx="1347">
                  <c:v>2690.8724365234398</c:v>
                </c:pt>
                <c:pt idx="1348">
                  <c:v>2692.87548828125</c:v>
                </c:pt>
                <c:pt idx="1349">
                  <c:v>2694.9339599609398</c:v>
                </c:pt>
                <c:pt idx="1350">
                  <c:v>2696.9169921875</c:v>
                </c:pt>
                <c:pt idx="1351">
                  <c:v>2698.8948974609398</c:v>
                </c:pt>
                <c:pt idx="1352">
                  <c:v>2700.869140625</c:v>
                </c:pt>
                <c:pt idx="1353">
                  <c:v>2702.83959960938</c:v>
                </c:pt>
                <c:pt idx="1354">
                  <c:v>2704.8011474609398</c:v>
                </c:pt>
                <c:pt idx="1355">
                  <c:v>2706.83813476562</c:v>
                </c:pt>
                <c:pt idx="1356">
                  <c:v>2708.8248291015602</c:v>
                </c:pt>
                <c:pt idx="1357">
                  <c:v>2710.77392578125</c:v>
                </c:pt>
                <c:pt idx="1358">
                  <c:v>2712.8486328125</c:v>
                </c:pt>
                <c:pt idx="1359">
                  <c:v>2714.8604736328102</c:v>
                </c:pt>
                <c:pt idx="1360">
                  <c:v>2716.80078125</c:v>
                </c:pt>
                <c:pt idx="1361">
                  <c:v>2718.8038330078102</c:v>
                </c:pt>
                <c:pt idx="1362">
                  <c:v>2720.8282470703102</c:v>
                </c:pt>
                <c:pt idx="1363">
                  <c:v>2722.8150634765602</c:v>
                </c:pt>
                <c:pt idx="1364">
                  <c:v>2724.84838867187</c:v>
                </c:pt>
                <c:pt idx="1365">
                  <c:v>2726.78491210938</c:v>
                </c:pt>
                <c:pt idx="1366">
                  <c:v>2728.7340087890602</c:v>
                </c:pt>
                <c:pt idx="1367">
                  <c:v>2730.75463867187</c:v>
                </c:pt>
                <c:pt idx="1368">
                  <c:v>2732.72875976562</c:v>
                </c:pt>
                <c:pt idx="1369">
                  <c:v>2734.80737304687</c:v>
                </c:pt>
                <c:pt idx="1370">
                  <c:v>2736.8443603515602</c:v>
                </c:pt>
                <c:pt idx="1371">
                  <c:v>2738.80590820313</c:v>
                </c:pt>
                <c:pt idx="1372">
                  <c:v>2740.84301757813</c:v>
                </c:pt>
                <c:pt idx="1373">
                  <c:v>2742.892578125</c:v>
                </c:pt>
                <c:pt idx="1374">
                  <c:v>2744.8668212890602</c:v>
                </c:pt>
                <c:pt idx="1375">
                  <c:v>2746.9378662109398</c:v>
                </c:pt>
                <c:pt idx="1376">
                  <c:v>2748.9283447265602</c:v>
                </c:pt>
                <c:pt idx="1377">
                  <c:v>2750.8056640625</c:v>
                </c:pt>
                <c:pt idx="1378">
                  <c:v>2752.7923583984398</c:v>
                </c:pt>
                <c:pt idx="1379">
                  <c:v>2754.80053710938</c:v>
                </c:pt>
                <c:pt idx="1380">
                  <c:v>2756.7998046875</c:v>
                </c:pt>
                <c:pt idx="1381">
                  <c:v>2758.7489013671898</c:v>
                </c:pt>
                <c:pt idx="1382">
                  <c:v>2760.7608642578102</c:v>
                </c:pt>
                <c:pt idx="1383">
                  <c:v>2762.8355712890602</c:v>
                </c:pt>
                <c:pt idx="1384">
                  <c:v>2764.8563232421898</c:v>
                </c:pt>
                <c:pt idx="1385">
                  <c:v>2766.8304443359398</c:v>
                </c:pt>
                <c:pt idx="1386">
                  <c:v>2768.7794189453102</c:v>
                </c:pt>
                <c:pt idx="1387">
                  <c:v>2770.7447509765602</c:v>
                </c:pt>
                <c:pt idx="1388">
                  <c:v>2772.7567138671898</c:v>
                </c:pt>
                <c:pt idx="1389">
                  <c:v>2774.78125</c:v>
                </c:pt>
                <c:pt idx="1390">
                  <c:v>2776.7176513671898</c:v>
                </c:pt>
                <c:pt idx="1391">
                  <c:v>2778.6881103515602</c:v>
                </c:pt>
                <c:pt idx="1392">
                  <c:v>2780.7880859375</c:v>
                </c:pt>
                <c:pt idx="1393">
                  <c:v>2782.8250732421898</c:v>
                </c:pt>
                <c:pt idx="1394">
                  <c:v>2784.86206054687</c:v>
                </c:pt>
                <c:pt idx="1395">
                  <c:v>2786.84887695313</c:v>
                </c:pt>
                <c:pt idx="1396">
                  <c:v>2788.7764892578102</c:v>
                </c:pt>
                <c:pt idx="1397">
                  <c:v>2790.7757568359398</c:v>
                </c:pt>
                <c:pt idx="1398">
                  <c:v>2792.8468017578102</c:v>
                </c:pt>
                <c:pt idx="1399">
                  <c:v>2794.8372802734398</c:v>
                </c:pt>
                <c:pt idx="1400">
                  <c:v>2796.7611083984398</c:v>
                </c:pt>
                <c:pt idx="1401">
                  <c:v>2798.744140625</c:v>
                </c:pt>
                <c:pt idx="1402">
                  <c:v>2800.7183837890602</c:v>
                </c:pt>
                <c:pt idx="1403">
                  <c:v>2802.67993164062</c:v>
                </c:pt>
                <c:pt idx="1404">
                  <c:v>2804.69555664062</c:v>
                </c:pt>
                <c:pt idx="1405">
                  <c:v>2806.70751953125</c:v>
                </c:pt>
                <c:pt idx="1406">
                  <c:v>2808.65283203125</c:v>
                </c:pt>
                <c:pt idx="1407">
                  <c:v>2810.7149658203102</c:v>
                </c:pt>
                <c:pt idx="1408">
                  <c:v>2812.7896728515602</c:v>
                </c:pt>
                <c:pt idx="1409">
                  <c:v>2814.7010498046898</c:v>
                </c:pt>
                <c:pt idx="1410">
                  <c:v>2816.712890625</c:v>
                </c:pt>
                <c:pt idx="1411">
                  <c:v>2818.8253173828102</c:v>
                </c:pt>
                <c:pt idx="1412">
                  <c:v>2820.8536376953102</c:v>
                </c:pt>
                <c:pt idx="1413">
                  <c:v>2822.82788085938</c:v>
                </c:pt>
                <c:pt idx="1414">
                  <c:v>2824.7894287109398</c:v>
                </c:pt>
                <c:pt idx="1415">
                  <c:v>2826.7421875</c:v>
                </c:pt>
                <c:pt idx="1416">
                  <c:v>2828.7288818359398</c:v>
                </c:pt>
                <c:pt idx="1417">
                  <c:v>2830.71557617187</c:v>
                </c:pt>
                <c:pt idx="1418">
                  <c:v>2832.6734619140602</c:v>
                </c:pt>
                <c:pt idx="1419">
                  <c:v>2834.65649414062</c:v>
                </c:pt>
                <c:pt idx="1420">
                  <c:v>2836.71875</c:v>
                </c:pt>
                <c:pt idx="1421">
                  <c:v>2838.8475341796898</c:v>
                </c:pt>
                <c:pt idx="1422">
                  <c:v>2840.8468017578102</c:v>
                </c:pt>
                <c:pt idx="1423">
                  <c:v>2842.75439453125</c:v>
                </c:pt>
                <c:pt idx="1424">
                  <c:v>2844.728515625</c:v>
                </c:pt>
                <c:pt idx="1425">
                  <c:v>2846.8321533203102</c:v>
                </c:pt>
                <c:pt idx="1426">
                  <c:v>2848.8189697265602</c:v>
                </c:pt>
                <c:pt idx="1427">
                  <c:v>2850.7139892578102</c:v>
                </c:pt>
                <c:pt idx="1428">
                  <c:v>2852.73852539062</c:v>
                </c:pt>
                <c:pt idx="1429">
                  <c:v>2854.7379150390602</c:v>
                </c:pt>
                <c:pt idx="1430">
                  <c:v>2856.77856445313</c:v>
                </c:pt>
                <c:pt idx="1431">
                  <c:v>2858.8192138671898</c:v>
                </c:pt>
                <c:pt idx="1432">
                  <c:v>2860.7808837890602</c:v>
                </c:pt>
                <c:pt idx="1433">
                  <c:v>2862.81420898438</c:v>
                </c:pt>
                <c:pt idx="1434">
                  <c:v>2864.8638916015602</c:v>
                </c:pt>
                <c:pt idx="1435">
                  <c:v>2866.8128662109398</c:v>
                </c:pt>
                <c:pt idx="1436">
                  <c:v>2868.69897460938</c:v>
                </c:pt>
                <c:pt idx="1437">
                  <c:v>2870.6895751953102</c:v>
                </c:pt>
                <c:pt idx="1438">
                  <c:v>2872.7103271484398</c:v>
                </c:pt>
                <c:pt idx="1439">
                  <c:v>2874.69702148438</c:v>
                </c:pt>
                <c:pt idx="1440">
                  <c:v>2876.73779296875</c:v>
                </c:pt>
                <c:pt idx="1441">
                  <c:v>2878.70825195313</c:v>
                </c:pt>
                <c:pt idx="1442">
                  <c:v>2880.70751953125</c:v>
                </c:pt>
                <c:pt idx="1443">
                  <c:v>2882.71948242188</c:v>
                </c:pt>
                <c:pt idx="1444">
                  <c:v>2884.6558837890602</c:v>
                </c:pt>
                <c:pt idx="1445">
                  <c:v>2886.6551513671898</c:v>
                </c:pt>
                <c:pt idx="1446">
                  <c:v>2888.7677001953102</c:v>
                </c:pt>
                <c:pt idx="1447">
                  <c:v>2890.7041015625</c:v>
                </c:pt>
                <c:pt idx="1448">
                  <c:v>2892.6116943359398</c:v>
                </c:pt>
                <c:pt idx="1449">
                  <c:v>2894.69018554687</c:v>
                </c:pt>
                <c:pt idx="1450">
                  <c:v>2896.7435302734398</c:v>
                </c:pt>
                <c:pt idx="1451">
                  <c:v>2898.65478515625</c:v>
                </c:pt>
                <c:pt idx="1452">
                  <c:v>2900.6378173828102</c:v>
                </c:pt>
                <c:pt idx="1453">
                  <c:v>2902.7718505859398</c:v>
                </c:pt>
                <c:pt idx="1454">
                  <c:v>2904.724609375</c:v>
                </c:pt>
                <c:pt idx="1455">
                  <c:v>2906.6861572265602</c:v>
                </c:pt>
                <c:pt idx="1456">
                  <c:v>2908.72314453125</c:v>
                </c:pt>
                <c:pt idx="1457">
                  <c:v>2910.77270507812</c:v>
                </c:pt>
                <c:pt idx="1458">
                  <c:v>2912.7557373046898</c:v>
                </c:pt>
                <c:pt idx="1459">
                  <c:v>2914.7174072265602</c:v>
                </c:pt>
                <c:pt idx="1460">
                  <c:v>2916.7545166015602</c:v>
                </c:pt>
                <c:pt idx="1461">
                  <c:v>2918.71606445313</c:v>
                </c:pt>
                <c:pt idx="1462">
                  <c:v>2920.7568359375</c:v>
                </c:pt>
                <c:pt idx="1463">
                  <c:v>2922.8568115234398</c:v>
                </c:pt>
                <c:pt idx="1464">
                  <c:v>2924.83984375</c:v>
                </c:pt>
                <c:pt idx="1465">
                  <c:v>2926.763671875</c:v>
                </c:pt>
                <c:pt idx="1466">
                  <c:v>2928.6661376953102</c:v>
                </c:pt>
                <c:pt idx="1467">
                  <c:v>2930.6781005859398</c:v>
                </c:pt>
                <c:pt idx="1468">
                  <c:v>2932.72387695313</c:v>
                </c:pt>
                <c:pt idx="1469">
                  <c:v>2934.71435546875</c:v>
                </c:pt>
                <c:pt idx="1470">
                  <c:v>2936.67602539063</c:v>
                </c:pt>
                <c:pt idx="1471">
                  <c:v>2938.67529296875</c:v>
                </c:pt>
                <c:pt idx="1472">
                  <c:v>2940.76635742188</c:v>
                </c:pt>
                <c:pt idx="1473">
                  <c:v>2942.787109375</c:v>
                </c:pt>
                <c:pt idx="1474">
                  <c:v>2944.76123046875</c:v>
                </c:pt>
                <c:pt idx="1475">
                  <c:v>2946.7139892578102</c:v>
                </c:pt>
                <c:pt idx="1476">
                  <c:v>2948.59643554687</c:v>
                </c:pt>
                <c:pt idx="1477">
                  <c:v>2950.6800537109398</c:v>
                </c:pt>
                <c:pt idx="1478">
                  <c:v>2952.75854492188</c:v>
                </c:pt>
                <c:pt idx="1479">
                  <c:v>2954.68237304687</c:v>
                </c:pt>
                <c:pt idx="1480">
                  <c:v>2956.62768554687</c:v>
                </c:pt>
                <c:pt idx="1481">
                  <c:v>2958.6270751953102</c:v>
                </c:pt>
                <c:pt idx="1482">
                  <c:v>2960.7269287109398</c:v>
                </c:pt>
                <c:pt idx="1483">
                  <c:v>2962.72998046875</c:v>
                </c:pt>
                <c:pt idx="1484">
                  <c:v>2964.6451416015602</c:v>
                </c:pt>
                <c:pt idx="1485">
                  <c:v>2966.62817382812</c:v>
                </c:pt>
                <c:pt idx="1486">
                  <c:v>2968.64892578125</c:v>
                </c:pt>
                <c:pt idx="1487">
                  <c:v>2970.6771240234398</c:v>
                </c:pt>
                <c:pt idx="1488">
                  <c:v>2972.6927490234398</c:v>
                </c:pt>
                <c:pt idx="1489">
                  <c:v>2974.6756591796898</c:v>
                </c:pt>
                <c:pt idx="1490">
                  <c:v>2976.6497802734398</c:v>
                </c:pt>
                <c:pt idx="1491">
                  <c:v>2978.7158203125</c:v>
                </c:pt>
                <c:pt idx="1492">
                  <c:v>2980.6900634765602</c:v>
                </c:pt>
                <c:pt idx="1493">
                  <c:v>2982.57250976562</c:v>
                </c:pt>
                <c:pt idx="1494">
                  <c:v>2984.6685791015602</c:v>
                </c:pt>
                <c:pt idx="1495">
                  <c:v>2986.7431640625</c:v>
                </c:pt>
                <c:pt idx="1496">
                  <c:v>2988.6583251953102</c:v>
                </c:pt>
                <c:pt idx="1497">
                  <c:v>2990.63647460937</c:v>
                </c:pt>
                <c:pt idx="1498">
                  <c:v>2992.6231689453102</c:v>
                </c:pt>
                <c:pt idx="1499">
                  <c:v>2994.60986328125</c:v>
                </c:pt>
                <c:pt idx="1500">
                  <c:v>2996.60913085937</c:v>
                </c:pt>
                <c:pt idx="1501">
                  <c:v>2998.5631103515602</c:v>
                </c:pt>
                <c:pt idx="1502">
                  <c:v>3000.5625</c:v>
                </c:pt>
                <c:pt idx="1503">
                  <c:v>3002.63232421875</c:v>
                </c:pt>
                <c:pt idx="1504">
                  <c:v>3004.6744384765602</c:v>
                </c:pt>
                <c:pt idx="1505">
                  <c:v>3006.6788330078102</c:v>
                </c:pt>
                <c:pt idx="1506">
                  <c:v>3008.6656494140602</c:v>
                </c:pt>
                <c:pt idx="1507">
                  <c:v>3010.6346435546898</c:v>
                </c:pt>
                <c:pt idx="1508">
                  <c:v>3012.5711669921898</c:v>
                </c:pt>
                <c:pt idx="1509">
                  <c:v>3014.5126953125</c:v>
                </c:pt>
                <c:pt idx="1510">
                  <c:v>3016.56958007812</c:v>
                </c:pt>
                <c:pt idx="1511">
                  <c:v>3018.6142578125</c:v>
                </c:pt>
                <c:pt idx="1512">
                  <c:v>3020.66381835937</c:v>
                </c:pt>
                <c:pt idx="1513">
                  <c:v>3022.6756591796898</c:v>
                </c:pt>
                <c:pt idx="1514">
                  <c:v>3024.59228515625</c:v>
                </c:pt>
                <c:pt idx="1515">
                  <c:v>3026.59155273438</c:v>
                </c:pt>
                <c:pt idx="1516">
                  <c:v>3028.63598632812</c:v>
                </c:pt>
                <c:pt idx="1517">
                  <c:v>3030.56494140625</c:v>
                </c:pt>
                <c:pt idx="1518">
                  <c:v>3032.5693359375</c:v>
                </c:pt>
                <c:pt idx="1519">
                  <c:v>3034.60131835937</c:v>
                </c:pt>
                <c:pt idx="1520">
                  <c:v>3036.64575195313</c:v>
                </c:pt>
                <c:pt idx="1521">
                  <c:v>3038.65014648438</c:v>
                </c:pt>
                <c:pt idx="1522">
                  <c:v>3040.59936523438</c:v>
                </c:pt>
                <c:pt idx="1523">
                  <c:v>3042.72436523438</c:v>
                </c:pt>
                <c:pt idx="1524">
                  <c:v>3044.7235107421898</c:v>
                </c:pt>
                <c:pt idx="1525">
                  <c:v>3046.62231445313</c:v>
                </c:pt>
                <c:pt idx="1526">
                  <c:v>3048.6016845703102</c:v>
                </c:pt>
                <c:pt idx="1527">
                  <c:v>3050.6085205078102</c:v>
                </c:pt>
                <c:pt idx="1528">
                  <c:v>3052.5650634765602</c:v>
                </c:pt>
                <c:pt idx="1529">
                  <c:v>3054.564453125</c:v>
                </c:pt>
                <c:pt idx="1530">
                  <c:v>3056.6768798828102</c:v>
                </c:pt>
                <c:pt idx="1531">
                  <c:v>3058.6435546875</c:v>
                </c:pt>
                <c:pt idx="1532">
                  <c:v>3060.5673828125</c:v>
                </c:pt>
                <c:pt idx="1533">
                  <c:v>3062.58666992188</c:v>
                </c:pt>
                <c:pt idx="1534">
                  <c:v>3064.56591796875</c:v>
                </c:pt>
                <c:pt idx="1535">
                  <c:v>3066.552734375</c:v>
                </c:pt>
                <c:pt idx="1536">
                  <c:v>3068.58984375</c:v>
                </c:pt>
                <c:pt idx="1537">
                  <c:v>3070.6142578125</c:v>
                </c:pt>
                <c:pt idx="1538">
                  <c:v>3072.6085205078102</c:v>
                </c:pt>
                <c:pt idx="1539">
                  <c:v>3074.6129150390602</c:v>
                </c:pt>
                <c:pt idx="1540">
                  <c:v>3076.6300048828102</c:v>
                </c:pt>
                <c:pt idx="1541">
                  <c:v>3078.62426757812</c:v>
                </c:pt>
                <c:pt idx="1542">
                  <c:v>3080.5806884765602</c:v>
                </c:pt>
                <c:pt idx="1543">
                  <c:v>3082.5673828125</c:v>
                </c:pt>
                <c:pt idx="1544">
                  <c:v>3084.56665039063</c:v>
                </c:pt>
                <c:pt idx="1545">
                  <c:v>3086.57104492188</c:v>
                </c:pt>
                <c:pt idx="1546">
                  <c:v>3088.60815429687</c:v>
                </c:pt>
                <c:pt idx="1547">
                  <c:v>3090.59497070313</c:v>
                </c:pt>
                <c:pt idx="1548">
                  <c:v>3092.59936523438</c:v>
                </c:pt>
                <c:pt idx="1549">
                  <c:v>3094.59350585937</c:v>
                </c:pt>
                <c:pt idx="1550">
                  <c:v>3096.5374755859398</c:v>
                </c:pt>
                <c:pt idx="1551">
                  <c:v>3098.5672607421898</c:v>
                </c:pt>
                <c:pt idx="1552">
                  <c:v>3100.5791015625</c:v>
                </c:pt>
                <c:pt idx="1553">
                  <c:v>3102.5406494140602</c:v>
                </c:pt>
                <c:pt idx="1554">
                  <c:v>3104.5399169921898</c:v>
                </c:pt>
                <c:pt idx="1555">
                  <c:v>3106.54663085937</c:v>
                </c:pt>
                <c:pt idx="1556">
                  <c:v>3108.5587158203102</c:v>
                </c:pt>
                <c:pt idx="1557">
                  <c:v>3110.58325195313</c:v>
                </c:pt>
                <c:pt idx="1558">
                  <c:v>3112.5823974609398</c:v>
                </c:pt>
                <c:pt idx="1559">
                  <c:v>3114.6571044921898</c:v>
                </c:pt>
                <c:pt idx="1560">
                  <c:v>3116.6187744140602</c:v>
                </c:pt>
                <c:pt idx="1561">
                  <c:v>3118.47973632812</c:v>
                </c:pt>
                <c:pt idx="1562">
                  <c:v>3120.48413085937</c:v>
                </c:pt>
                <c:pt idx="1563">
                  <c:v>3122.5213623046898</c:v>
                </c:pt>
                <c:pt idx="1564">
                  <c:v>3124.59106445313</c:v>
                </c:pt>
                <c:pt idx="1565">
                  <c:v>3126.5325927734398</c:v>
                </c:pt>
                <c:pt idx="1566">
                  <c:v>3128.4564208984398</c:v>
                </c:pt>
                <c:pt idx="1567">
                  <c:v>3130.5008544921898</c:v>
                </c:pt>
                <c:pt idx="1568">
                  <c:v>3132.525390625</c:v>
                </c:pt>
                <c:pt idx="1569">
                  <c:v>3134.4669189453102</c:v>
                </c:pt>
                <c:pt idx="1570">
                  <c:v>3136.45874023438</c:v>
                </c:pt>
                <c:pt idx="1571">
                  <c:v>3138.5157470703102</c:v>
                </c:pt>
                <c:pt idx="1572">
                  <c:v>3140.56030273438</c:v>
                </c:pt>
                <c:pt idx="1573">
                  <c:v>3142.53466796875</c:v>
                </c:pt>
                <c:pt idx="1574">
                  <c:v>3144.4459228515602</c:v>
                </c:pt>
                <c:pt idx="1575">
                  <c:v>3146.48291015625</c:v>
                </c:pt>
                <c:pt idx="1576">
                  <c:v>3148.5753173828102</c:v>
                </c:pt>
                <c:pt idx="1577">
                  <c:v>3150.54956054687</c:v>
                </c:pt>
                <c:pt idx="1578">
                  <c:v>3152.4986572265602</c:v>
                </c:pt>
                <c:pt idx="1579">
                  <c:v>3154.5733642578102</c:v>
                </c:pt>
                <c:pt idx="1580">
                  <c:v>3156.56762695313</c:v>
                </c:pt>
                <c:pt idx="1581">
                  <c:v>3158.55444335937</c:v>
                </c:pt>
                <c:pt idx="1582">
                  <c:v>3160.53369140625</c:v>
                </c:pt>
                <c:pt idx="1583">
                  <c:v>3162.4625244140602</c:v>
                </c:pt>
                <c:pt idx="1584">
                  <c:v>3164.5572509765602</c:v>
                </c:pt>
                <c:pt idx="1585">
                  <c:v>3166.5439453125</c:v>
                </c:pt>
                <c:pt idx="1586">
                  <c:v>3168.4478759765602</c:v>
                </c:pt>
                <c:pt idx="1587">
                  <c:v>3170.45483398438</c:v>
                </c:pt>
                <c:pt idx="1588">
                  <c:v>3172.5369873046898</c:v>
                </c:pt>
                <c:pt idx="1589">
                  <c:v>3174.52368164063</c:v>
                </c:pt>
                <c:pt idx="1590">
                  <c:v>3176.4527587890602</c:v>
                </c:pt>
                <c:pt idx="1591">
                  <c:v>3178.5653076171898</c:v>
                </c:pt>
                <c:pt idx="1592">
                  <c:v>3180.6097412109398</c:v>
                </c:pt>
                <c:pt idx="1593">
                  <c:v>3182.5460205078102</c:v>
                </c:pt>
                <c:pt idx="1594">
                  <c:v>3184.5076904296898</c:v>
                </c:pt>
                <c:pt idx="1595">
                  <c:v>3186.4945068359398</c:v>
                </c:pt>
                <c:pt idx="1596">
                  <c:v>3188.4560546875</c:v>
                </c:pt>
                <c:pt idx="1597">
                  <c:v>3190.4176025390602</c:v>
                </c:pt>
                <c:pt idx="1598">
                  <c:v>3192.4471435546898</c:v>
                </c:pt>
                <c:pt idx="1599">
                  <c:v>3194.4215087890602</c:v>
                </c:pt>
                <c:pt idx="1600">
                  <c:v>3196.40307617188</c:v>
                </c:pt>
                <c:pt idx="1601">
                  <c:v>3198.490234375</c:v>
                </c:pt>
                <c:pt idx="1602">
                  <c:v>3200.57763671875</c:v>
                </c:pt>
                <c:pt idx="1603">
                  <c:v>3202.5518798828102</c:v>
                </c:pt>
                <c:pt idx="1604">
                  <c:v>3204.46826171875</c:v>
                </c:pt>
                <c:pt idx="1605">
                  <c:v>3206.4927978515602</c:v>
                </c:pt>
                <c:pt idx="1606">
                  <c:v>3208.5374755859398</c:v>
                </c:pt>
                <c:pt idx="1607">
                  <c:v>3210.52416992188</c:v>
                </c:pt>
                <c:pt idx="1608">
                  <c:v>3212.5360107421898</c:v>
                </c:pt>
                <c:pt idx="1609">
                  <c:v>3214.47241210937</c:v>
                </c:pt>
                <c:pt idx="1610">
                  <c:v>3216.45166015625</c:v>
                </c:pt>
                <c:pt idx="1611">
                  <c:v>3218.4510498046898</c:v>
                </c:pt>
                <c:pt idx="1612">
                  <c:v>3220.4755859375</c:v>
                </c:pt>
                <c:pt idx="1613">
                  <c:v>3222.47998046875</c:v>
                </c:pt>
                <c:pt idx="1614">
                  <c:v>3224.4615478515602</c:v>
                </c:pt>
                <c:pt idx="1615">
                  <c:v>3226.5186767578102</c:v>
                </c:pt>
                <c:pt idx="1616">
                  <c:v>3228.5556640625</c:v>
                </c:pt>
                <c:pt idx="1617">
                  <c:v>3230.6104736328102</c:v>
                </c:pt>
                <c:pt idx="1618">
                  <c:v>3232.5218505859398</c:v>
                </c:pt>
                <c:pt idx="1619">
                  <c:v>3234.40795898438</c:v>
                </c:pt>
                <c:pt idx="1620">
                  <c:v>3236.4700927734398</c:v>
                </c:pt>
                <c:pt idx="1621">
                  <c:v>3238.4766845703102</c:v>
                </c:pt>
                <c:pt idx="1622">
                  <c:v>3240.40576171875</c:v>
                </c:pt>
                <c:pt idx="1623">
                  <c:v>3242.4051513671898</c:v>
                </c:pt>
                <c:pt idx="1624">
                  <c:v>3244.4169921875</c:v>
                </c:pt>
                <c:pt idx="1625">
                  <c:v>3246.4415283203102</c:v>
                </c:pt>
                <c:pt idx="1626">
                  <c:v>3248.4986572265602</c:v>
                </c:pt>
                <c:pt idx="1627">
                  <c:v>3250.427734375</c:v>
                </c:pt>
                <c:pt idx="1628">
                  <c:v>3252.3642578125</c:v>
                </c:pt>
                <c:pt idx="1629">
                  <c:v>3254.40869140625</c:v>
                </c:pt>
                <c:pt idx="1630">
                  <c:v>3256.4256591796898</c:v>
                </c:pt>
                <c:pt idx="1631">
                  <c:v>3258.4249267578102</c:v>
                </c:pt>
                <c:pt idx="1632">
                  <c:v>3260.431640625</c:v>
                </c:pt>
                <c:pt idx="1633">
                  <c:v>3262.46875</c:v>
                </c:pt>
                <c:pt idx="1634">
                  <c:v>3264.4429931640602</c:v>
                </c:pt>
                <c:pt idx="1635">
                  <c:v>3266.37939453125</c:v>
                </c:pt>
                <c:pt idx="1636">
                  <c:v>3268.37866210937</c:v>
                </c:pt>
                <c:pt idx="1637">
                  <c:v>3270.33276367188</c:v>
                </c:pt>
                <c:pt idx="1638">
                  <c:v>3272.36987304687</c:v>
                </c:pt>
                <c:pt idx="1639">
                  <c:v>3274.41455078125</c:v>
                </c:pt>
                <c:pt idx="1640">
                  <c:v>3276.4013671875</c:v>
                </c:pt>
                <c:pt idx="1641">
                  <c:v>3278.53149414063</c:v>
                </c:pt>
                <c:pt idx="1642">
                  <c:v>3280.5107421875</c:v>
                </c:pt>
                <c:pt idx="1643">
                  <c:v>3282.3841552734398</c:v>
                </c:pt>
                <c:pt idx="1644">
                  <c:v>3284.42114257812</c:v>
                </c:pt>
                <c:pt idx="1645">
                  <c:v>3286.44067382812</c:v>
                </c:pt>
                <c:pt idx="1646">
                  <c:v>3288.41479492188</c:v>
                </c:pt>
                <c:pt idx="1647">
                  <c:v>3290.4569091796898</c:v>
                </c:pt>
                <c:pt idx="1648">
                  <c:v>3292.44360351562</c:v>
                </c:pt>
                <c:pt idx="1649">
                  <c:v>3294.3245849609398</c:v>
                </c:pt>
                <c:pt idx="1650">
                  <c:v>3296.31884765625</c:v>
                </c:pt>
                <c:pt idx="1651">
                  <c:v>3298.4188232421898</c:v>
                </c:pt>
                <c:pt idx="1652">
                  <c:v>3300.5062255859398</c:v>
                </c:pt>
                <c:pt idx="1653">
                  <c:v>3302.44262695313</c:v>
                </c:pt>
                <c:pt idx="1654">
                  <c:v>3304.4166259765602</c:v>
                </c:pt>
                <c:pt idx="1655">
                  <c:v>3306.4788818359398</c:v>
                </c:pt>
                <c:pt idx="1656">
                  <c:v>3308.4532470703102</c:v>
                </c:pt>
                <c:pt idx="1657">
                  <c:v>3310.490234375</c:v>
                </c:pt>
                <c:pt idx="1658">
                  <c:v>3312.43920898438</c:v>
                </c:pt>
                <c:pt idx="1659">
                  <c:v>3314.40600585937</c:v>
                </c:pt>
                <c:pt idx="1660">
                  <c:v>3316.4178466796898</c:v>
                </c:pt>
                <c:pt idx="1661">
                  <c:v>3318.37426757812</c:v>
                </c:pt>
                <c:pt idx="1662">
                  <c:v>3320.44897460937</c:v>
                </c:pt>
                <c:pt idx="1663">
                  <c:v>3322.4609375</c:v>
                </c:pt>
                <c:pt idx="1664">
                  <c:v>3324.37231445313</c:v>
                </c:pt>
                <c:pt idx="1665">
                  <c:v>3326.3717041015602</c:v>
                </c:pt>
                <c:pt idx="1666">
                  <c:v>3328.39624023438</c:v>
                </c:pt>
                <c:pt idx="1667">
                  <c:v>3330.4080810546898</c:v>
                </c:pt>
                <c:pt idx="1668">
                  <c:v>3332.4501953125</c:v>
                </c:pt>
                <c:pt idx="1669">
                  <c:v>3334.45458984375</c:v>
                </c:pt>
                <c:pt idx="1670">
                  <c:v>3336.38598632812</c:v>
                </c:pt>
                <c:pt idx="1671">
                  <c:v>3338.29223632812</c:v>
                </c:pt>
                <c:pt idx="1672">
                  <c:v>3340.41723632812</c:v>
                </c:pt>
                <c:pt idx="1673">
                  <c:v>3342.51708984375</c:v>
                </c:pt>
                <c:pt idx="1674">
                  <c:v>3344.3529052734398</c:v>
                </c:pt>
                <c:pt idx="1675">
                  <c:v>3346.3018798828102</c:v>
                </c:pt>
                <c:pt idx="1676">
                  <c:v>3348.37670898438</c:v>
                </c:pt>
                <c:pt idx="1677">
                  <c:v>3350.41381835937</c:v>
                </c:pt>
                <c:pt idx="1678">
                  <c:v>3352.45092773438</c:v>
                </c:pt>
                <c:pt idx="1679">
                  <c:v>3354.42504882812</c:v>
                </c:pt>
                <c:pt idx="1680">
                  <c:v>3356.3363037109398</c:v>
                </c:pt>
                <c:pt idx="1681">
                  <c:v>3358.3734130859398</c:v>
                </c:pt>
                <c:pt idx="1682">
                  <c:v>3360.39038085937</c:v>
                </c:pt>
                <c:pt idx="1683">
                  <c:v>3362.3896484375</c:v>
                </c:pt>
                <c:pt idx="1684">
                  <c:v>3364.3963623046898</c:v>
                </c:pt>
                <c:pt idx="1685">
                  <c:v>3366.3077392578102</c:v>
                </c:pt>
                <c:pt idx="1686">
                  <c:v>3368.33227539063</c:v>
                </c:pt>
                <c:pt idx="1687">
                  <c:v>3370.43212890625</c:v>
                </c:pt>
                <c:pt idx="1688">
                  <c:v>3372.4063720703102</c:v>
                </c:pt>
                <c:pt idx="1689">
                  <c:v>3374.3302001953102</c:v>
                </c:pt>
                <c:pt idx="1690">
                  <c:v>3376.3294677734398</c:v>
                </c:pt>
                <c:pt idx="1691">
                  <c:v>3378.3162841796898</c:v>
                </c:pt>
                <c:pt idx="1692">
                  <c:v>3380.4036865234398</c:v>
                </c:pt>
                <c:pt idx="1693">
                  <c:v>3382.5035400390602</c:v>
                </c:pt>
                <c:pt idx="1694">
                  <c:v>3384.36450195313</c:v>
                </c:pt>
                <c:pt idx="1695">
                  <c:v>3386.2808837890602</c:v>
                </c:pt>
                <c:pt idx="1696">
                  <c:v>3388.2802734375</c:v>
                </c:pt>
                <c:pt idx="1697">
                  <c:v>3390.2998046875</c:v>
                </c:pt>
                <c:pt idx="1698">
                  <c:v>3392.41235351562</c:v>
                </c:pt>
                <c:pt idx="1699">
                  <c:v>3394.3990478515602</c:v>
                </c:pt>
                <c:pt idx="1700">
                  <c:v>3396.3604736328102</c:v>
                </c:pt>
                <c:pt idx="1701">
                  <c:v>3398.3397216796898</c:v>
                </c:pt>
                <c:pt idx="1702">
                  <c:v>3400.3516845703102</c:v>
                </c:pt>
                <c:pt idx="1703">
                  <c:v>3402.3206787109398</c:v>
                </c:pt>
                <c:pt idx="1704">
                  <c:v>3404.27465820313</c:v>
                </c:pt>
                <c:pt idx="1705">
                  <c:v>3406.36206054687</c:v>
                </c:pt>
                <c:pt idx="1706">
                  <c:v>3408.4947509765602</c:v>
                </c:pt>
                <c:pt idx="1707">
                  <c:v>3410.4866943359398</c:v>
                </c:pt>
                <c:pt idx="1708">
                  <c:v>3412.32250976562</c:v>
                </c:pt>
                <c:pt idx="1709">
                  <c:v>3414.341796875</c:v>
                </c:pt>
                <c:pt idx="1710">
                  <c:v>3416.31591796875</c:v>
                </c:pt>
                <c:pt idx="1711">
                  <c:v>3418.3404541015602</c:v>
                </c:pt>
                <c:pt idx="1712">
                  <c:v>3420.39013671875</c:v>
                </c:pt>
                <c:pt idx="1713">
                  <c:v>3422.2938232421898</c:v>
                </c:pt>
                <c:pt idx="1714">
                  <c:v>3424.28051757812</c:v>
                </c:pt>
                <c:pt idx="1715">
                  <c:v>3426.35034179687</c:v>
                </c:pt>
                <c:pt idx="1716">
                  <c:v>3428.41259765625</c:v>
                </c:pt>
                <c:pt idx="1717">
                  <c:v>3430.31127929687</c:v>
                </c:pt>
                <c:pt idx="1718">
                  <c:v>3432.32836914063</c:v>
                </c:pt>
                <c:pt idx="1719">
                  <c:v>3434.46606445313</c:v>
                </c:pt>
                <c:pt idx="1720">
                  <c:v>3436.38989257812</c:v>
                </c:pt>
                <c:pt idx="1721">
                  <c:v>3438.2811279296898</c:v>
                </c:pt>
                <c:pt idx="1722">
                  <c:v>3440.30541992188</c:v>
                </c:pt>
                <c:pt idx="1723">
                  <c:v>3442.392578125</c:v>
                </c:pt>
                <c:pt idx="1724">
                  <c:v>3444.412109375</c:v>
                </c:pt>
                <c:pt idx="1725">
                  <c:v>3446.38647460937</c:v>
                </c:pt>
                <c:pt idx="1726">
                  <c:v>3448.4287109375</c:v>
                </c:pt>
                <c:pt idx="1727">
                  <c:v>3450.3851318359398</c:v>
                </c:pt>
                <c:pt idx="1728">
                  <c:v>3452.35400390625</c:v>
                </c:pt>
                <c:pt idx="1729">
                  <c:v>3454.3909912109398</c:v>
                </c:pt>
                <c:pt idx="1730">
                  <c:v>3456.3023681640602</c:v>
                </c:pt>
                <c:pt idx="1731">
                  <c:v>3458.2137451171898</c:v>
                </c:pt>
                <c:pt idx="1732">
                  <c:v>3460.2257080078102</c:v>
                </c:pt>
                <c:pt idx="1733">
                  <c:v>3462.3758544921898</c:v>
                </c:pt>
                <c:pt idx="1734">
                  <c:v>3464.3876953125</c:v>
                </c:pt>
                <c:pt idx="1735">
                  <c:v>3466.29907226562</c:v>
                </c:pt>
                <c:pt idx="1736">
                  <c:v>3468.2783203125</c:v>
                </c:pt>
                <c:pt idx="1737">
                  <c:v>3470.2777099609398</c:v>
                </c:pt>
                <c:pt idx="1738">
                  <c:v>3472.2845458984398</c:v>
                </c:pt>
                <c:pt idx="1739">
                  <c:v>3474.2586669921898</c:v>
                </c:pt>
                <c:pt idx="1740">
                  <c:v>3476.2757568359398</c:v>
                </c:pt>
                <c:pt idx="1741">
                  <c:v>3478.2801513671898</c:v>
                </c:pt>
                <c:pt idx="1742">
                  <c:v>3480.1912841796898</c:v>
                </c:pt>
                <c:pt idx="1743">
                  <c:v>3482.2484130859398</c:v>
                </c:pt>
                <c:pt idx="1744">
                  <c:v>3484.3736572265602</c:v>
                </c:pt>
                <c:pt idx="1745">
                  <c:v>3486.31005859375</c:v>
                </c:pt>
                <c:pt idx="1746">
                  <c:v>3488.2086181640602</c:v>
                </c:pt>
                <c:pt idx="1747">
                  <c:v>3490.20043945313</c:v>
                </c:pt>
                <c:pt idx="1748">
                  <c:v>3492.36328125</c:v>
                </c:pt>
                <c:pt idx="1749">
                  <c:v>3494.3828125</c:v>
                </c:pt>
                <c:pt idx="1750">
                  <c:v>3496.2816162109398</c:v>
                </c:pt>
                <c:pt idx="1751">
                  <c:v>3498.2230224609398</c:v>
                </c:pt>
                <c:pt idx="1752">
                  <c:v>3500.22973632812</c:v>
                </c:pt>
                <c:pt idx="1753">
                  <c:v>3502.3045654296898</c:v>
                </c:pt>
                <c:pt idx="1754">
                  <c:v>3504.3089599609398</c:v>
                </c:pt>
                <c:pt idx="1755">
                  <c:v>3506.2454833984398</c:v>
                </c:pt>
                <c:pt idx="1756">
                  <c:v>3508.2396240234398</c:v>
                </c:pt>
                <c:pt idx="1757">
                  <c:v>3510.24633789063</c:v>
                </c:pt>
                <c:pt idx="1758">
                  <c:v>3512.2835693359398</c:v>
                </c:pt>
                <c:pt idx="1759">
                  <c:v>3514.3079833984398</c:v>
                </c:pt>
                <c:pt idx="1760">
                  <c:v>3516.29467773438</c:v>
                </c:pt>
                <c:pt idx="1761">
                  <c:v>3518.2940673828102</c:v>
                </c:pt>
                <c:pt idx="1762">
                  <c:v>3520.3487548828102</c:v>
                </c:pt>
                <c:pt idx="1763">
                  <c:v>3522.34057617188</c:v>
                </c:pt>
                <c:pt idx="1764">
                  <c:v>3524.2342529296898</c:v>
                </c:pt>
                <c:pt idx="1765">
                  <c:v>3526.2410888671898</c:v>
                </c:pt>
                <c:pt idx="1766">
                  <c:v>3528.2152099609398</c:v>
                </c:pt>
                <c:pt idx="1767">
                  <c:v>3530.1893310546898</c:v>
                </c:pt>
                <c:pt idx="1768">
                  <c:v>3532.36474609375</c:v>
                </c:pt>
                <c:pt idx="1769">
                  <c:v>3534.4017333984398</c:v>
                </c:pt>
                <c:pt idx="1770">
                  <c:v>3536.2125244140602</c:v>
                </c:pt>
                <c:pt idx="1771">
                  <c:v>3538.19921875</c:v>
                </c:pt>
                <c:pt idx="1772">
                  <c:v>3540.27392578125</c:v>
                </c:pt>
                <c:pt idx="1773">
                  <c:v>3542.22314453125</c:v>
                </c:pt>
                <c:pt idx="1774">
                  <c:v>3544.197265625</c:v>
                </c:pt>
                <c:pt idx="1775">
                  <c:v>3546.25927734375</c:v>
                </c:pt>
                <c:pt idx="1776">
                  <c:v>3548.2711181640602</c:v>
                </c:pt>
                <c:pt idx="1777">
                  <c:v>3550.2705078125</c:v>
                </c:pt>
                <c:pt idx="1778">
                  <c:v>3552.2572021484398</c:v>
                </c:pt>
                <c:pt idx="1779">
                  <c:v>3554.2691650390602</c:v>
                </c:pt>
                <c:pt idx="1780">
                  <c:v>3556.2862548828102</c:v>
                </c:pt>
                <c:pt idx="1781">
                  <c:v>3558.27807617188</c:v>
                </c:pt>
                <c:pt idx="1782">
                  <c:v>3560.2344970703102</c:v>
                </c:pt>
                <c:pt idx="1783">
                  <c:v>3562.2213134765602</c:v>
                </c:pt>
                <c:pt idx="1784">
                  <c:v>3564.27099609375</c:v>
                </c:pt>
                <c:pt idx="1785">
                  <c:v>3566.232421875</c:v>
                </c:pt>
                <c:pt idx="1786">
                  <c:v>3568.2066650390602</c:v>
                </c:pt>
                <c:pt idx="1787">
                  <c:v>3570.2513427734398</c:v>
                </c:pt>
                <c:pt idx="1788">
                  <c:v>3572.3060302734398</c:v>
                </c:pt>
                <c:pt idx="1789">
                  <c:v>3574.31787109375</c:v>
                </c:pt>
                <c:pt idx="1790">
                  <c:v>3576.2542724609398</c:v>
                </c:pt>
                <c:pt idx="1791">
                  <c:v>3578.24096679687</c:v>
                </c:pt>
                <c:pt idx="1792">
                  <c:v>3580.2655029296898</c:v>
                </c:pt>
                <c:pt idx="1793">
                  <c:v>3582.2144775390602</c:v>
                </c:pt>
                <c:pt idx="1794">
                  <c:v>3584.1583251953102</c:v>
                </c:pt>
                <c:pt idx="1795">
                  <c:v>3586.2080078125</c:v>
                </c:pt>
                <c:pt idx="1796">
                  <c:v>3588.1947021484398</c:v>
                </c:pt>
                <c:pt idx="1797">
                  <c:v>3590.1866455078102</c:v>
                </c:pt>
                <c:pt idx="1798">
                  <c:v>3592.3370361328102</c:v>
                </c:pt>
                <c:pt idx="1799">
                  <c:v>3594.28100585937</c:v>
                </c:pt>
                <c:pt idx="1800">
                  <c:v>3596.1722412109398</c:v>
                </c:pt>
                <c:pt idx="1801">
                  <c:v>3598.2216796875</c:v>
                </c:pt>
                <c:pt idx="1802">
                  <c:v>3600.158203125</c:v>
                </c:pt>
                <c:pt idx="1803">
                  <c:v>3602.1324462890602</c:v>
                </c:pt>
                <c:pt idx="1804">
                  <c:v>3604.2071533203102</c:v>
                </c:pt>
                <c:pt idx="1805">
                  <c:v>3606.2242431640602</c:v>
                </c:pt>
                <c:pt idx="1806">
                  <c:v>3608.1304931640602</c:v>
                </c:pt>
                <c:pt idx="1807">
                  <c:v>3610.1622314453102</c:v>
                </c:pt>
                <c:pt idx="1808">
                  <c:v>3612.19165039063</c:v>
                </c:pt>
                <c:pt idx="1809">
                  <c:v>3614.1458740234398</c:v>
                </c:pt>
                <c:pt idx="1810">
                  <c:v>3616.2156982421898</c:v>
                </c:pt>
                <c:pt idx="1811">
                  <c:v>3618.2603759765602</c:v>
                </c:pt>
                <c:pt idx="1812">
                  <c:v>3620.2218017578102</c:v>
                </c:pt>
                <c:pt idx="1813">
                  <c:v>3622.2713623046898</c:v>
                </c:pt>
                <c:pt idx="1814">
                  <c:v>3624.2884521484398</c:v>
                </c:pt>
                <c:pt idx="1815">
                  <c:v>3626.19970703125</c:v>
                </c:pt>
                <c:pt idx="1816">
                  <c:v>3628.244140625</c:v>
                </c:pt>
                <c:pt idx="1817">
                  <c:v>3630.22338867188</c:v>
                </c:pt>
                <c:pt idx="1818">
                  <c:v>3632.1524658203102</c:v>
                </c:pt>
                <c:pt idx="1819">
                  <c:v>3634.12158203125</c:v>
                </c:pt>
                <c:pt idx="1820">
                  <c:v>3636.1082763671898</c:v>
                </c:pt>
                <c:pt idx="1821">
                  <c:v>3638.28369140625</c:v>
                </c:pt>
                <c:pt idx="1822">
                  <c:v>3640.32080078125</c:v>
                </c:pt>
                <c:pt idx="1823">
                  <c:v>3642.14404296875</c:v>
                </c:pt>
                <c:pt idx="1824">
                  <c:v>3644.1181640625</c:v>
                </c:pt>
                <c:pt idx="1825">
                  <c:v>3646.1475830078102</c:v>
                </c:pt>
                <c:pt idx="1826">
                  <c:v>3648.2047119140602</c:v>
                </c:pt>
                <c:pt idx="1827">
                  <c:v>3650.3048095703102</c:v>
                </c:pt>
                <c:pt idx="1828">
                  <c:v>3652.2965087890602</c:v>
                </c:pt>
                <c:pt idx="1829">
                  <c:v>3654.265625</c:v>
                </c:pt>
                <c:pt idx="1830">
                  <c:v>3656.2474365234398</c:v>
                </c:pt>
                <c:pt idx="1831">
                  <c:v>3658.1837158203102</c:v>
                </c:pt>
                <c:pt idx="1832">
                  <c:v>3660.18310546875</c:v>
                </c:pt>
                <c:pt idx="1833">
                  <c:v>3662.1824951171898</c:v>
                </c:pt>
                <c:pt idx="1834">
                  <c:v>3664.13647460937</c:v>
                </c:pt>
                <c:pt idx="1835">
                  <c:v>3666.21118164063</c:v>
                </c:pt>
                <c:pt idx="1836">
                  <c:v>3668.21801757812</c:v>
                </c:pt>
                <c:pt idx="1837">
                  <c:v>3670.1343994140602</c:v>
                </c:pt>
                <c:pt idx="1838">
                  <c:v>3672.14624023438</c:v>
                </c:pt>
                <c:pt idx="1839">
                  <c:v>3674.1531982421898</c:v>
                </c:pt>
                <c:pt idx="1840">
                  <c:v>3676.24560546875</c:v>
                </c:pt>
                <c:pt idx="1841">
                  <c:v>3678.29516601562</c:v>
                </c:pt>
                <c:pt idx="1842">
                  <c:v>3680.16381835937</c:v>
                </c:pt>
                <c:pt idx="1843">
                  <c:v>3682.1253662109398</c:v>
                </c:pt>
                <c:pt idx="1844">
                  <c:v>3684.2252197265602</c:v>
                </c:pt>
                <c:pt idx="1845">
                  <c:v>3686.2371826171898</c:v>
                </c:pt>
                <c:pt idx="1846">
                  <c:v>3688.2239990234398</c:v>
                </c:pt>
                <c:pt idx="1847">
                  <c:v>3690.17797851562</c:v>
                </c:pt>
                <c:pt idx="1848">
                  <c:v>3692.08911132812</c:v>
                </c:pt>
                <c:pt idx="1849">
                  <c:v>3694.0709228515602</c:v>
                </c:pt>
                <c:pt idx="1850">
                  <c:v>3696.10815429687</c:v>
                </c:pt>
                <c:pt idx="1851">
                  <c:v>3698.2584228515602</c:v>
                </c:pt>
                <c:pt idx="1852">
                  <c:v>3700.3079833984398</c:v>
                </c:pt>
                <c:pt idx="1853">
                  <c:v>3702.1361083984398</c:v>
                </c:pt>
                <c:pt idx="1854">
                  <c:v>3704.03491210937</c:v>
                </c:pt>
                <c:pt idx="1855">
                  <c:v>3706.10986328125</c:v>
                </c:pt>
                <c:pt idx="1856">
                  <c:v>3708.1142578125</c:v>
                </c:pt>
                <c:pt idx="1857">
                  <c:v>3710.1336669921898</c:v>
                </c:pt>
                <c:pt idx="1858">
                  <c:v>3712.24096679687</c:v>
                </c:pt>
                <c:pt idx="1859">
                  <c:v>3714.2401123046898</c:v>
                </c:pt>
                <c:pt idx="1860">
                  <c:v>3716.181640625</c:v>
                </c:pt>
                <c:pt idx="1861">
                  <c:v>3718.09301757812</c:v>
                </c:pt>
                <c:pt idx="1862">
                  <c:v>3720.0369873046898</c:v>
                </c:pt>
                <c:pt idx="1863">
                  <c:v>3722.11181640625</c:v>
                </c:pt>
                <c:pt idx="1864">
                  <c:v>3724.1539306640602</c:v>
                </c:pt>
                <c:pt idx="1865">
                  <c:v>3726.11547851562</c:v>
                </c:pt>
                <c:pt idx="1866">
                  <c:v>3728.1348876953102</c:v>
                </c:pt>
                <c:pt idx="1867">
                  <c:v>3730.1845703125</c:v>
                </c:pt>
                <c:pt idx="1868">
                  <c:v>3732.12109375</c:v>
                </c:pt>
                <c:pt idx="1869">
                  <c:v>3734.0499267578102</c:v>
                </c:pt>
                <c:pt idx="1870">
                  <c:v>3736.12963867188</c:v>
                </c:pt>
                <c:pt idx="1871">
                  <c:v>3738.1541748046898</c:v>
                </c:pt>
                <c:pt idx="1872">
                  <c:v>3740.0782470703102</c:v>
                </c:pt>
                <c:pt idx="1873">
                  <c:v>3742.07250976562</c:v>
                </c:pt>
                <c:pt idx="1874">
                  <c:v>3744.1094970703102</c:v>
                </c:pt>
                <c:pt idx="1875">
                  <c:v>3746.10888671875</c:v>
                </c:pt>
                <c:pt idx="1876">
                  <c:v>3748.0780029296898</c:v>
                </c:pt>
                <c:pt idx="1877">
                  <c:v>3750.1201171875</c:v>
                </c:pt>
                <c:pt idx="1878">
                  <c:v>3752.13696289063</c:v>
                </c:pt>
                <c:pt idx="1879">
                  <c:v>3754.1060791015602</c:v>
                </c:pt>
                <c:pt idx="1880">
                  <c:v>3756.1002197265602</c:v>
                </c:pt>
                <c:pt idx="1881">
                  <c:v>3758.0869140625</c:v>
                </c:pt>
                <c:pt idx="1882">
                  <c:v>3760.1114501953102</c:v>
                </c:pt>
                <c:pt idx="1883">
                  <c:v>3762.0855712890602</c:v>
                </c:pt>
                <c:pt idx="1884">
                  <c:v>3764.0472412109398</c:v>
                </c:pt>
                <c:pt idx="1885">
                  <c:v>3766.1094970703102</c:v>
                </c:pt>
                <c:pt idx="1886">
                  <c:v>3768.0887451171898</c:v>
                </c:pt>
                <c:pt idx="1887">
                  <c:v>3770.05029296875</c:v>
                </c:pt>
                <c:pt idx="1888">
                  <c:v>3772.08227539063</c:v>
                </c:pt>
                <c:pt idx="1889">
                  <c:v>3774.1318359375</c:v>
                </c:pt>
                <c:pt idx="1890">
                  <c:v>3776.10595703125</c:v>
                </c:pt>
                <c:pt idx="1891">
                  <c:v>3778.01733398438</c:v>
                </c:pt>
                <c:pt idx="1892">
                  <c:v>3779.99658203125</c:v>
                </c:pt>
                <c:pt idx="1893">
                  <c:v>3782.03881835937</c:v>
                </c:pt>
                <c:pt idx="1894">
                  <c:v>3784.11352539063</c:v>
                </c:pt>
                <c:pt idx="1895">
                  <c:v>3786.0950927734398</c:v>
                </c:pt>
                <c:pt idx="1896">
                  <c:v>3788.0517578125</c:v>
                </c:pt>
                <c:pt idx="1897">
                  <c:v>3790.1893310546898</c:v>
                </c:pt>
                <c:pt idx="1898">
                  <c:v>3792.1685791015602</c:v>
                </c:pt>
                <c:pt idx="1899">
                  <c:v>3794.0799560546898</c:v>
                </c:pt>
                <c:pt idx="1900">
                  <c:v>3796.1495361328102</c:v>
                </c:pt>
                <c:pt idx="1901">
                  <c:v>3798.10375976562</c:v>
                </c:pt>
                <c:pt idx="1902">
                  <c:v>3800.095703125</c:v>
                </c:pt>
                <c:pt idx="1903">
                  <c:v>3802.10229492188</c:v>
                </c:pt>
                <c:pt idx="1904">
                  <c:v>3804.0965576171898</c:v>
                </c:pt>
                <c:pt idx="1905">
                  <c:v>3806.0885009765602</c:v>
                </c:pt>
                <c:pt idx="1906">
                  <c:v>3808.0677490234398</c:v>
                </c:pt>
                <c:pt idx="1907">
                  <c:v>3810.1500244140602</c:v>
                </c:pt>
                <c:pt idx="1908">
                  <c:v>3812.11157226562</c:v>
                </c:pt>
                <c:pt idx="1909">
                  <c:v>3814.01025390625</c:v>
                </c:pt>
                <c:pt idx="1910">
                  <c:v>3816.10498046875</c:v>
                </c:pt>
                <c:pt idx="1911">
                  <c:v>3818.10424804687</c:v>
                </c:pt>
                <c:pt idx="1912">
                  <c:v>3820.05346679687</c:v>
                </c:pt>
                <c:pt idx="1913">
                  <c:v>3822.0780029296898</c:v>
                </c:pt>
                <c:pt idx="1914">
                  <c:v>3823.96923828125</c:v>
                </c:pt>
                <c:pt idx="1915">
                  <c:v>3825.9434814453102</c:v>
                </c:pt>
                <c:pt idx="1916">
                  <c:v>3828.05078125</c:v>
                </c:pt>
                <c:pt idx="1917">
                  <c:v>3830.0626220703102</c:v>
                </c:pt>
                <c:pt idx="1918">
                  <c:v>3832.01684570313</c:v>
                </c:pt>
                <c:pt idx="1919">
                  <c:v>3834.0665283203102</c:v>
                </c:pt>
                <c:pt idx="1920">
                  <c:v>3836.0732421875</c:v>
                </c:pt>
                <c:pt idx="1921">
                  <c:v>3838.04736328125</c:v>
                </c:pt>
                <c:pt idx="1922">
                  <c:v>3840.0517578125</c:v>
                </c:pt>
                <c:pt idx="1923">
                  <c:v>3842.0938720703102</c:v>
                </c:pt>
                <c:pt idx="1924">
                  <c:v>3844.1007080078102</c:v>
                </c:pt>
                <c:pt idx="1925">
                  <c:v>3846.01953125</c:v>
                </c:pt>
                <c:pt idx="1926">
                  <c:v>3848.0189208984398</c:v>
                </c:pt>
                <c:pt idx="1927">
                  <c:v>3849.9981689453102</c:v>
                </c:pt>
                <c:pt idx="1928">
                  <c:v>3852.06030273438</c:v>
                </c:pt>
                <c:pt idx="1929">
                  <c:v>3854.0921630859398</c:v>
                </c:pt>
                <c:pt idx="1930">
                  <c:v>3856.0411376953102</c:v>
                </c:pt>
                <c:pt idx="1931">
                  <c:v>3858.06567382812</c:v>
                </c:pt>
                <c:pt idx="1932">
                  <c:v>3860.1204833984398</c:v>
                </c:pt>
                <c:pt idx="1933">
                  <c:v>3862.1951904296898</c:v>
                </c:pt>
                <c:pt idx="1934">
                  <c:v>3864.1893310546898</c:v>
                </c:pt>
                <c:pt idx="1935">
                  <c:v>3866.11328125</c:v>
                </c:pt>
                <c:pt idx="1936">
                  <c:v>3868.09252929687</c:v>
                </c:pt>
                <c:pt idx="1937">
                  <c:v>3870.0843505859398</c:v>
                </c:pt>
                <c:pt idx="1938">
                  <c:v>3871.97802734375</c:v>
                </c:pt>
                <c:pt idx="1939">
                  <c:v>3874.0224609375</c:v>
                </c:pt>
                <c:pt idx="1940">
                  <c:v>3876.1224365234398</c:v>
                </c:pt>
                <c:pt idx="1941">
                  <c:v>3878.0263671875</c:v>
                </c:pt>
                <c:pt idx="1942">
                  <c:v>3879.93017578125</c:v>
                </c:pt>
                <c:pt idx="1943">
                  <c:v>3881.9747314453102</c:v>
                </c:pt>
                <c:pt idx="1944">
                  <c:v>3883.9940185546898</c:v>
                </c:pt>
                <c:pt idx="1945">
                  <c:v>3886.0361328125</c:v>
                </c:pt>
                <c:pt idx="1946">
                  <c:v>3888.09838867188</c:v>
                </c:pt>
                <c:pt idx="1947">
                  <c:v>3890.009765625</c:v>
                </c:pt>
                <c:pt idx="1948">
                  <c:v>3892.00903320313</c:v>
                </c:pt>
                <c:pt idx="1949">
                  <c:v>3894.06591796875</c:v>
                </c:pt>
                <c:pt idx="1950">
                  <c:v>3895.98974609375</c:v>
                </c:pt>
                <c:pt idx="1951">
                  <c:v>3898.0394287109398</c:v>
                </c:pt>
                <c:pt idx="1952">
                  <c:v>3899.9810791015602</c:v>
                </c:pt>
                <c:pt idx="1953">
                  <c:v>3901.93017578125</c:v>
                </c:pt>
                <c:pt idx="1954">
                  <c:v>3903.9923095703102</c:v>
                </c:pt>
                <c:pt idx="1955">
                  <c:v>3905.91625976562</c:v>
                </c:pt>
                <c:pt idx="1956">
                  <c:v>3907.9659423828102</c:v>
                </c:pt>
                <c:pt idx="1957">
                  <c:v>3909.99536132812</c:v>
                </c:pt>
                <c:pt idx="1958">
                  <c:v>3911.9569091796898</c:v>
                </c:pt>
                <c:pt idx="1959">
                  <c:v>3913.93872070313</c:v>
                </c:pt>
                <c:pt idx="1960">
                  <c:v>3915.99584960937</c:v>
                </c:pt>
                <c:pt idx="1961">
                  <c:v>3918.0882568359398</c:v>
                </c:pt>
                <c:pt idx="1962">
                  <c:v>3920.08764648438</c:v>
                </c:pt>
                <c:pt idx="1963">
                  <c:v>3922.0440673828102</c:v>
                </c:pt>
                <c:pt idx="1964">
                  <c:v>3923.9678955078102</c:v>
                </c:pt>
                <c:pt idx="1965">
                  <c:v>3925.9295654296898</c:v>
                </c:pt>
                <c:pt idx="1966">
                  <c:v>3928.04711914063</c:v>
                </c:pt>
                <c:pt idx="1967">
                  <c:v>3930.2401123046898</c:v>
                </c:pt>
                <c:pt idx="1968">
                  <c:v>3932.15893554687</c:v>
                </c:pt>
                <c:pt idx="1969">
                  <c:v>3933.9896240234398</c:v>
                </c:pt>
                <c:pt idx="1970">
                  <c:v>3936.02661132812</c:v>
                </c:pt>
                <c:pt idx="1971">
                  <c:v>3938.005859375</c:v>
                </c:pt>
                <c:pt idx="1972">
                  <c:v>3940.01025390625</c:v>
                </c:pt>
                <c:pt idx="1973">
                  <c:v>3942.0096435546898</c:v>
                </c:pt>
                <c:pt idx="1974">
                  <c:v>3943.9285888671898</c:v>
                </c:pt>
                <c:pt idx="1975">
                  <c:v>3946.0360107421898</c:v>
                </c:pt>
                <c:pt idx="1976">
                  <c:v>3948.0855712890602</c:v>
                </c:pt>
                <c:pt idx="1977">
                  <c:v>3950.0093994140602</c:v>
                </c:pt>
                <c:pt idx="1978">
                  <c:v>3951.9835205078102</c:v>
                </c:pt>
                <c:pt idx="1979">
                  <c:v>3953.95776367188</c:v>
                </c:pt>
                <c:pt idx="1980">
                  <c:v>3955.90673828125</c:v>
                </c:pt>
                <c:pt idx="1981">
                  <c:v>3957.8935546875</c:v>
                </c:pt>
                <c:pt idx="1982">
                  <c:v>3959.99365234375</c:v>
                </c:pt>
                <c:pt idx="1983">
                  <c:v>3962.0306396484398</c:v>
                </c:pt>
                <c:pt idx="1984">
                  <c:v>3963.9796142578102</c:v>
                </c:pt>
                <c:pt idx="1985">
                  <c:v>3965.9161376953102</c:v>
                </c:pt>
                <c:pt idx="1986">
                  <c:v>3967.91528320313</c:v>
                </c:pt>
                <c:pt idx="1987">
                  <c:v>3969.9271240234398</c:v>
                </c:pt>
                <c:pt idx="1988">
                  <c:v>3971.8310546875</c:v>
                </c:pt>
                <c:pt idx="1989">
                  <c:v>3973.8302001953102</c:v>
                </c:pt>
                <c:pt idx="1990">
                  <c:v>3975.92504882812</c:v>
                </c:pt>
                <c:pt idx="1991">
                  <c:v>3977.9622802734398</c:v>
                </c:pt>
                <c:pt idx="1992">
                  <c:v>3979.9742431640602</c:v>
                </c:pt>
                <c:pt idx="1993">
                  <c:v>3982.0362548828102</c:v>
                </c:pt>
                <c:pt idx="1994">
                  <c:v>3983.9852294921898</c:v>
                </c:pt>
                <c:pt idx="1995">
                  <c:v>3985.85888671875</c:v>
                </c:pt>
                <c:pt idx="1996">
                  <c:v>3987.90844726562</c:v>
                </c:pt>
                <c:pt idx="1997">
                  <c:v>3989.9832763671898</c:v>
                </c:pt>
                <c:pt idx="1998">
                  <c:v>3991.9951171875</c:v>
                </c:pt>
                <c:pt idx="1999">
                  <c:v>3993.9693603515602</c:v>
                </c:pt>
                <c:pt idx="2000">
                  <c:v>3995.8607177734398</c:v>
                </c:pt>
                <c:pt idx="2001">
                  <c:v>3997.88500976562</c:v>
                </c:pt>
                <c:pt idx="2002">
                  <c:v>4000.05517578125</c:v>
                </c:pt>
                <c:pt idx="2003">
                  <c:v>4002.00439453125</c:v>
                </c:pt>
                <c:pt idx="2004">
                  <c:v>4003.94604492188</c:v>
                </c:pt>
                <c:pt idx="2005">
                  <c:v>4005.91259765625</c:v>
                </c:pt>
                <c:pt idx="2006">
                  <c:v>4007.98217773438</c:v>
                </c:pt>
                <c:pt idx="2007">
                  <c:v>4009.9764404296898</c:v>
                </c:pt>
                <c:pt idx="2008">
                  <c:v>4011.9683837890602</c:v>
                </c:pt>
                <c:pt idx="2009">
                  <c:v>4014.00537109375</c:v>
                </c:pt>
                <c:pt idx="2010">
                  <c:v>4015.8787841796898</c:v>
                </c:pt>
                <c:pt idx="2011">
                  <c:v>4017.80786132812</c:v>
                </c:pt>
                <c:pt idx="2012">
                  <c:v>4019.86499023438</c:v>
                </c:pt>
                <c:pt idx="2013">
                  <c:v>4021.9598388671898</c:v>
                </c:pt>
                <c:pt idx="2014">
                  <c:v>4023.9342041015602</c:v>
                </c:pt>
                <c:pt idx="2015">
                  <c:v>4025.89575195313</c:v>
                </c:pt>
                <c:pt idx="2016">
                  <c:v>4027.9378662109398</c:v>
                </c:pt>
                <c:pt idx="2017">
                  <c:v>4029.9371337890602</c:v>
                </c:pt>
                <c:pt idx="2018">
                  <c:v>4031.8861083984398</c:v>
                </c:pt>
                <c:pt idx="2019">
                  <c:v>4033.9483642578102</c:v>
                </c:pt>
                <c:pt idx="2020">
                  <c:v>4035.9224853515602</c:v>
                </c:pt>
                <c:pt idx="2021">
                  <c:v>4037.93432617188</c:v>
                </c:pt>
                <c:pt idx="2022">
                  <c:v>4039.9034423828102</c:v>
                </c:pt>
                <c:pt idx="2023">
                  <c:v>4041.8399658203102</c:v>
                </c:pt>
                <c:pt idx="2024">
                  <c:v>4043.86450195313</c:v>
                </c:pt>
                <c:pt idx="2025">
                  <c:v>4045.8763427734398</c:v>
                </c:pt>
                <c:pt idx="2026">
                  <c:v>4047.9813232421898</c:v>
                </c:pt>
                <c:pt idx="2027">
                  <c:v>4049.9681396484398</c:v>
                </c:pt>
                <c:pt idx="2028">
                  <c:v>4051.8492431640602</c:v>
                </c:pt>
                <c:pt idx="2029">
                  <c:v>4053.8359375</c:v>
                </c:pt>
                <c:pt idx="2030">
                  <c:v>4055.8729248046898</c:v>
                </c:pt>
                <c:pt idx="2031">
                  <c:v>4057.8900146484398</c:v>
                </c:pt>
                <c:pt idx="2032">
                  <c:v>4059.8516845703102</c:v>
                </c:pt>
                <c:pt idx="2033">
                  <c:v>4061.8131103515602</c:v>
                </c:pt>
                <c:pt idx="2034">
                  <c:v>4063.81225585937</c:v>
                </c:pt>
                <c:pt idx="2035">
                  <c:v>4065.83178710937</c:v>
                </c:pt>
                <c:pt idx="2036">
                  <c:v>4067.90649414063</c:v>
                </c:pt>
                <c:pt idx="2037">
                  <c:v>4069.9561767578102</c:v>
                </c:pt>
                <c:pt idx="2038">
                  <c:v>4071.8802490234398</c:v>
                </c:pt>
                <c:pt idx="2039">
                  <c:v>4073.86694335937</c:v>
                </c:pt>
                <c:pt idx="2040">
                  <c:v>4075.9417724609398</c:v>
                </c:pt>
                <c:pt idx="2041">
                  <c:v>4077.87060546875</c:v>
                </c:pt>
                <c:pt idx="2042">
                  <c:v>4079.81958007812</c:v>
                </c:pt>
                <c:pt idx="2043">
                  <c:v>4081.8515625</c:v>
                </c:pt>
                <c:pt idx="2044">
                  <c:v>4083.8809814453102</c:v>
                </c:pt>
                <c:pt idx="2045">
                  <c:v>4085.8551025390602</c:v>
                </c:pt>
                <c:pt idx="2046">
                  <c:v>4087.8369140625</c:v>
                </c:pt>
                <c:pt idx="2047">
                  <c:v>4089.8665771484398</c:v>
                </c:pt>
                <c:pt idx="2048">
                  <c:v>4091.8028564453102</c:v>
                </c:pt>
                <c:pt idx="2049">
                  <c:v>4093.8095703125</c:v>
                </c:pt>
                <c:pt idx="2050">
                  <c:v>4095.81420898438</c:v>
                </c:pt>
                <c:pt idx="2051">
                  <c:v>4097.8010253906295</c:v>
                </c:pt>
                <c:pt idx="2052">
                  <c:v>4099.8327636718795</c:v>
                </c:pt>
                <c:pt idx="2053">
                  <c:v>4101.89501953125</c:v>
                </c:pt>
                <c:pt idx="2054">
                  <c:v>4103.84912109375</c:v>
                </c:pt>
                <c:pt idx="2055">
                  <c:v>4105.8107910156205</c:v>
                </c:pt>
                <c:pt idx="2056">
                  <c:v>4107.8806152343795</c:v>
                </c:pt>
                <c:pt idx="2057">
                  <c:v>4109.8547363281205</c:v>
                </c:pt>
                <c:pt idx="2058">
                  <c:v>4111.8464355468705</c:v>
                </c:pt>
                <c:pt idx="2059">
                  <c:v>4113.7878417968705</c:v>
                </c:pt>
                <c:pt idx="2060">
                  <c:v>4115.7697753906295</c:v>
                </c:pt>
                <c:pt idx="2061">
                  <c:v>4117.8068847656205</c:v>
                </c:pt>
                <c:pt idx="2062">
                  <c:v>4119.84375</c:v>
                </c:pt>
                <c:pt idx="2063">
                  <c:v>4121.8430175781205</c:v>
                </c:pt>
                <c:pt idx="2064">
                  <c:v>4123.8298339843795</c:v>
                </c:pt>
                <c:pt idx="2065">
                  <c:v>4125.8493652343795</c:v>
                </c:pt>
                <c:pt idx="2066">
                  <c:v>4127.8737792968705</c:v>
                </c:pt>
                <c:pt idx="2067">
                  <c:v>4129.92333984375</c:v>
                </c:pt>
                <c:pt idx="2068">
                  <c:v>4131.91015625</c:v>
                </c:pt>
                <c:pt idx="2069">
                  <c:v>4133.8391113281205</c:v>
                </c:pt>
                <c:pt idx="2070">
                  <c:v>4135.9265136718795</c:v>
                </c:pt>
                <c:pt idx="2071">
                  <c:v>4138.0087890625</c:v>
                </c:pt>
                <c:pt idx="2072">
                  <c:v>4139.9753417968705</c:v>
                </c:pt>
                <c:pt idx="2073">
                  <c:v>4141.8361816406295</c:v>
                </c:pt>
                <c:pt idx="2074">
                  <c:v>4143.7548828125</c:v>
                </c:pt>
                <c:pt idx="2075">
                  <c:v>4145.8171386718795</c:v>
                </c:pt>
                <c:pt idx="2076">
                  <c:v>4147.77880859375</c:v>
                </c:pt>
                <c:pt idx="2077">
                  <c:v>4149.8034667968705</c:v>
                </c:pt>
                <c:pt idx="2078">
                  <c:v>4151.78271484375</c:v>
                </c:pt>
                <c:pt idx="2079">
                  <c:v>4153.7189941406295</c:v>
                </c:pt>
                <c:pt idx="2080">
                  <c:v>4155.7761230468705</c:v>
                </c:pt>
                <c:pt idx="2081">
                  <c:v>4157.8005371093705</c:v>
                </c:pt>
                <c:pt idx="2082">
                  <c:v>4159.716796875</c:v>
                </c:pt>
                <c:pt idx="2083">
                  <c:v>4161.7790527343795</c:v>
                </c:pt>
                <c:pt idx="2084">
                  <c:v>4163.8361816406295</c:v>
                </c:pt>
                <c:pt idx="2085">
                  <c:v>4165.83544921875</c:v>
                </c:pt>
                <c:pt idx="2086">
                  <c:v>4167.822265625</c:v>
                </c:pt>
                <c:pt idx="2087">
                  <c:v>4169.74609375</c:v>
                </c:pt>
                <c:pt idx="2088">
                  <c:v>4171.77587890625</c:v>
                </c:pt>
                <c:pt idx="2089">
                  <c:v>4173.775390625</c:v>
                </c:pt>
                <c:pt idx="2090">
                  <c:v>4175.76953125</c:v>
                </c:pt>
                <c:pt idx="2091">
                  <c:v>4177.7109375</c:v>
                </c:pt>
                <c:pt idx="2092">
                  <c:v>4179.7277832031295</c:v>
                </c:pt>
                <c:pt idx="2093">
                  <c:v>4181.81005859375</c:v>
                </c:pt>
                <c:pt idx="2094">
                  <c:v>4183.7917480468705</c:v>
                </c:pt>
                <c:pt idx="2095">
                  <c:v>4185.8088378906295</c:v>
                </c:pt>
                <c:pt idx="2096">
                  <c:v>4187.7880859375</c:v>
                </c:pt>
                <c:pt idx="2097">
                  <c:v>4189.794921875</c:v>
                </c:pt>
                <c:pt idx="2098">
                  <c:v>4191.8269042968705</c:v>
                </c:pt>
                <c:pt idx="2099">
                  <c:v>4193.84375</c:v>
                </c:pt>
                <c:pt idx="2100">
                  <c:v>4195.9235839843795</c:v>
                </c:pt>
                <c:pt idx="2101">
                  <c:v>4197.85498046875</c:v>
                </c:pt>
                <c:pt idx="2102">
                  <c:v>4199.7663574218795</c:v>
                </c:pt>
                <c:pt idx="2103">
                  <c:v>4201.84130859375</c:v>
                </c:pt>
                <c:pt idx="2104">
                  <c:v>4203.83544921875</c:v>
                </c:pt>
                <c:pt idx="2105">
                  <c:v>4205.74658203125</c:v>
                </c:pt>
                <c:pt idx="2106">
                  <c:v>4207.6955566406295</c:v>
                </c:pt>
                <c:pt idx="2107">
                  <c:v>4209.7878417968705</c:v>
                </c:pt>
                <c:pt idx="2108">
                  <c:v>4211.85009765625</c:v>
                </c:pt>
                <c:pt idx="2109">
                  <c:v>4213.7741699218795</c:v>
                </c:pt>
                <c:pt idx="2110">
                  <c:v>4215.7233886718795</c:v>
                </c:pt>
                <c:pt idx="2111">
                  <c:v>4217.77294921875</c:v>
                </c:pt>
                <c:pt idx="2112">
                  <c:v>4219.79736328125</c:v>
                </c:pt>
                <c:pt idx="2113">
                  <c:v>4221.6911621093705</c:v>
                </c:pt>
                <c:pt idx="2114">
                  <c:v>4223.6652832031295</c:v>
                </c:pt>
                <c:pt idx="2115">
                  <c:v>4225.7021484375</c:v>
                </c:pt>
                <c:pt idx="2116">
                  <c:v>4227.7265625</c:v>
                </c:pt>
                <c:pt idx="2117">
                  <c:v>4229.8063964843795</c:v>
                </c:pt>
                <c:pt idx="2118">
                  <c:v>4231.8310546875</c:v>
                </c:pt>
                <c:pt idx="2119">
                  <c:v>4233.7497558593705</c:v>
                </c:pt>
                <c:pt idx="2120">
                  <c:v>4235.6533203125</c:v>
                </c:pt>
                <c:pt idx="2121">
                  <c:v>4237.6955566406295</c:v>
                </c:pt>
                <c:pt idx="2122">
                  <c:v>4239.7653808593705</c:v>
                </c:pt>
                <c:pt idx="2123">
                  <c:v>4241.77734375</c:v>
                </c:pt>
                <c:pt idx="2124">
                  <c:v>4243.7893066406295</c:v>
                </c:pt>
                <c:pt idx="2125">
                  <c:v>4245.7331542968705</c:v>
                </c:pt>
                <c:pt idx="2126">
                  <c:v>4247.68212890625</c:v>
                </c:pt>
                <c:pt idx="2127">
                  <c:v>4249.681640625</c:v>
                </c:pt>
                <c:pt idx="2128">
                  <c:v>4251.76904296875</c:v>
                </c:pt>
                <c:pt idx="2129">
                  <c:v>4253.7683105468705</c:v>
                </c:pt>
                <c:pt idx="2130">
                  <c:v>4255.6594238281205</c:v>
                </c:pt>
                <c:pt idx="2131">
                  <c:v>4257.638671875</c:v>
                </c:pt>
                <c:pt idx="2132">
                  <c:v>4259.6706542968705</c:v>
                </c:pt>
                <c:pt idx="2133">
                  <c:v>4261.79052734375</c:v>
                </c:pt>
                <c:pt idx="2134">
                  <c:v>4263.865234375</c:v>
                </c:pt>
                <c:pt idx="2135">
                  <c:v>4265.7390136718795</c:v>
                </c:pt>
                <c:pt idx="2136">
                  <c:v>4267.7258300781205</c:v>
                </c:pt>
                <c:pt idx="2137">
                  <c:v>4269.7626953125</c:v>
                </c:pt>
                <c:pt idx="2138">
                  <c:v>4271.7116699218795</c:v>
                </c:pt>
                <c:pt idx="2139">
                  <c:v>4273.68603515625</c:v>
                </c:pt>
                <c:pt idx="2140">
                  <c:v>4275.7106933593705</c:v>
                </c:pt>
                <c:pt idx="2141">
                  <c:v>4277.697265625</c:v>
                </c:pt>
                <c:pt idx="2142">
                  <c:v>4279.6765136718795</c:v>
                </c:pt>
                <c:pt idx="2143">
                  <c:v>4281.71875</c:v>
                </c:pt>
                <c:pt idx="2144">
                  <c:v>4283.73046875</c:v>
                </c:pt>
                <c:pt idx="2145">
                  <c:v>4285.7548828125</c:v>
                </c:pt>
                <c:pt idx="2146">
                  <c:v>4287.7492675781205</c:v>
                </c:pt>
                <c:pt idx="2147">
                  <c:v>4289.6931152343795</c:v>
                </c:pt>
                <c:pt idx="2148">
                  <c:v>4291.74267578125</c:v>
                </c:pt>
                <c:pt idx="2149">
                  <c:v>4293.7294921875</c:v>
                </c:pt>
                <c:pt idx="2150">
                  <c:v>4295.6784667968705</c:v>
                </c:pt>
                <c:pt idx="2151">
                  <c:v>4297.7080078125</c:v>
                </c:pt>
                <c:pt idx="2152">
                  <c:v>4299.72509765625</c:v>
                </c:pt>
                <c:pt idx="2153">
                  <c:v>4301.7067871093705</c:v>
                </c:pt>
                <c:pt idx="2154">
                  <c:v>4303.6506347656205</c:v>
                </c:pt>
                <c:pt idx="2155">
                  <c:v>4305.6677246093705</c:v>
                </c:pt>
                <c:pt idx="2156">
                  <c:v>4307.6669921875</c:v>
                </c:pt>
                <c:pt idx="2157">
                  <c:v>4309.62353515625</c:v>
                </c:pt>
                <c:pt idx="2158">
                  <c:v>4311.6730957031295</c:v>
                </c:pt>
                <c:pt idx="2159">
                  <c:v>4313.7150878906295</c:v>
                </c:pt>
                <c:pt idx="2160">
                  <c:v>4315.7019042968705</c:v>
                </c:pt>
                <c:pt idx="2161">
                  <c:v>4317.7639160156205</c:v>
                </c:pt>
                <c:pt idx="2162">
                  <c:v>4319.7634277343795</c:v>
                </c:pt>
                <c:pt idx="2163">
                  <c:v>4321.7502441406295</c:v>
                </c:pt>
                <c:pt idx="2164">
                  <c:v>4323.7492675781205</c:v>
                </c:pt>
                <c:pt idx="2165">
                  <c:v>4325.6682128906295</c:v>
                </c:pt>
                <c:pt idx="2166">
                  <c:v>4327.6550292968705</c:v>
                </c:pt>
                <c:pt idx="2167">
                  <c:v>4329.69189453125</c:v>
                </c:pt>
                <c:pt idx="2168">
                  <c:v>4331.69140625</c:v>
                </c:pt>
                <c:pt idx="2169">
                  <c:v>4333.7287597656205</c:v>
                </c:pt>
                <c:pt idx="2170">
                  <c:v>4335.6901855468705</c:v>
                </c:pt>
                <c:pt idx="2171">
                  <c:v>4337.6516113281205</c:v>
                </c:pt>
                <c:pt idx="2172">
                  <c:v>4339.7265625</c:v>
                </c:pt>
                <c:pt idx="2173">
                  <c:v>4341.7131347656205</c:v>
                </c:pt>
                <c:pt idx="2174">
                  <c:v>4343.6745605468705</c:v>
                </c:pt>
                <c:pt idx="2175">
                  <c:v>4345.65380859375</c:v>
                </c:pt>
                <c:pt idx="2176">
                  <c:v>4347.62060546875</c:v>
                </c:pt>
                <c:pt idx="2177">
                  <c:v>4349.6955566406295</c:v>
                </c:pt>
                <c:pt idx="2178">
                  <c:v>4351.7526855468705</c:v>
                </c:pt>
                <c:pt idx="2179">
                  <c:v>4353.6589355468705</c:v>
                </c:pt>
                <c:pt idx="2180">
                  <c:v>4355.5625</c:v>
                </c:pt>
                <c:pt idx="2181">
                  <c:v>4357.599609375</c:v>
                </c:pt>
                <c:pt idx="2182">
                  <c:v>4359.619140625</c:v>
                </c:pt>
                <c:pt idx="2183">
                  <c:v>4361.6435546875</c:v>
                </c:pt>
                <c:pt idx="2184">
                  <c:v>4363.5673828125</c:v>
                </c:pt>
                <c:pt idx="2185">
                  <c:v>4365.5466308593705</c:v>
                </c:pt>
                <c:pt idx="2186">
                  <c:v>4367.5710449218795</c:v>
                </c:pt>
                <c:pt idx="2187">
                  <c:v>4369.6657714843795</c:v>
                </c:pt>
                <c:pt idx="2188">
                  <c:v>4371.791015625</c:v>
                </c:pt>
                <c:pt idx="2189">
                  <c:v>4373.6950683593705</c:v>
                </c:pt>
                <c:pt idx="2190">
                  <c:v>4375.68701171875</c:v>
                </c:pt>
                <c:pt idx="2191">
                  <c:v>4377.66845703125</c:v>
                </c:pt>
                <c:pt idx="2192">
                  <c:v>4379.73046875</c:v>
                </c:pt>
                <c:pt idx="2193">
                  <c:v>4381.74755859375</c:v>
                </c:pt>
                <c:pt idx="2194">
                  <c:v>4383.603515625</c:v>
                </c:pt>
                <c:pt idx="2195">
                  <c:v>4385.6027832031295</c:v>
                </c:pt>
                <c:pt idx="2196">
                  <c:v>4387.6398925781205</c:v>
                </c:pt>
                <c:pt idx="2197">
                  <c:v>4389.5837402343795</c:v>
                </c:pt>
                <c:pt idx="2198">
                  <c:v>4391.56298828125</c:v>
                </c:pt>
                <c:pt idx="2199">
                  <c:v>4393.61279296875</c:v>
                </c:pt>
                <c:pt idx="2200">
                  <c:v>4395.61962890625</c:v>
                </c:pt>
                <c:pt idx="2201">
                  <c:v>4397.6237792968705</c:v>
                </c:pt>
                <c:pt idx="2202">
                  <c:v>4399.5979003906295</c:v>
                </c:pt>
                <c:pt idx="2203">
                  <c:v>4401.5546875</c:v>
                </c:pt>
                <c:pt idx="2204">
                  <c:v>4403.6169433593705</c:v>
                </c:pt>
                <c:pt idx="2205">
                  <c:v>4405.6789550781205</c:v>
                </c:pt>
                <c:pt idx="2206">
                  <c:v>4407.6203613281205</c:v>
                </c:pt>
                <c:pt idx="2207">
                  <c:v>4409.6071777343795</c:v>
                </c:pt>
                <c:pt idx="2208">
                  <c:v>4411.53857421875</c:v>
                </c:pt>
                <c:pt idx="2209">
                  <c:v>4413.5002441406295</c:v>
                </c:pt>
                <c:pt idx="2210">
                  <c:v>4415.60009765625</c:v>
                </c:pt>
                <c:pt idx="2211">
                  <c:v>4417.61181640625</c:v>
                </c:pt>
                <c:pt idx="2212">
                  <c:v>4419.6740722656205</c:v>
                </c:pt>
                <c:pt idx="2213">
                  <c:v>4421.71142578125</c:v>
                </c:pt>
                <c:pt idx="2214">
                  <c:v>4423.6728515625</c:v>
                </c:pt>
                <c:pt idx="2215">
                  <c:v>4425.5712890625</c:v>
                </c:pt>
                <c:pt idx="2216">
                  <c:v>4427.57080078125</c:v>
                </c:pt>
                <c:pt idx="2217">
                  <c:v>4429.7463378906295</c:v>
                </c:pt>
                <c:pt idx="2218">
                  <c:v>4431.783203125</c:v>
                </c:pt>
                <c:pt idx="2219">
                  <c:v>4433.6064453125</c:v>
                </c:pt>
                <c:pt idx="2220">
                  <c:v>4435.5556640625</c:v>
                </c:pt>
                <c:pt idx="2221">
                  <c:v>4437.5852050781205</c:v>
                </c:pt>
                <c:pt idx="2222">
                  <c:v>4439.6096191406295</c:v>
                </c:pt>
                <c:pt idx="2223">
                  <c:v>4441.70458984375</c:v>
                </c:pt>
                <c:pt idx="2224">
                  <c:v>4443.67138671875</c:v>
                </c:pt>
                <c:pt idx="2225">
                  <c:v>4445.5700683593705</c:v>
                </c:pt>
                <c:pt idx="2226">
                  <c:v>4447.5642089843795</c:v>
                </c:pt>
                <c:pt idx="2227">
                  <c:v>4449.5759277343795</c:v>
                </c:pt>
                <c:pt idx="2228">
                  <c:v>4451.5500488281205</c:v>
                </c:pt>
                <c:pt idx="2229">
                  <c:v>4453.5998535156205</c:v>
                </c:pt>
                <c:pt idx="2230">
                  <c:v>4455.61181640625</c:v>
                </c:pt>
                <c:pt idx="2231">
                  <c:v>4457.55322265625</c:v>
                </c:pt>
                <c:pt idx="2232">
                  <c:v>4459.5400390625</c:v>
                </c:pt>
                <c:pt idx="2233">
                  <c:v>4461.60986328125</c:v>
                </c:pt>
                <c:pt idx="2234">
                  <c:v>4463.6142578125</c:v>
                </c:pt>
                <c:pt idx="2235">
                  <c:v>4465.5632324218795</c:v>
                </c:pt>
                <c:pt idx="2236">
                  <c:v>4467.5625</c:v>
                </c:pt>
                <c:pt idx="2237">
                  <c:v>4469.63720703125</c:v>
                </c:pt>
                <c:pt idx="2238">
                  <c:v>4471.5810546875</c:v>
                </c:pt>
                <c:pt idx="2239">
                  <c:v>4473.5048828125</c:v>
                </c:pt>
                <c:pt idx="2240">
                  <c:v>4475.5595703125</c:v>
                </c:pt>
                <c:pt idx="2241">
                  <c:v>4477.53369140625</c:v>
                </c:pt>
                <c:pt idx="2242">
                  <c:v>4479.5153808593705</c:v>
                </c:pt>
                <c:pt idx="2243">
                  <c:v>4481.59033203125</c:v>
                </c:pt>
                <c:pt idx="2244">
                  <c:v>4483.64013671875</c:v>
                </c:pt>
                <c:pt idx="2245">
                  <c:v>4485.6066894531295</c:v>
                </c:pt>
                <c:pt idx="2246">
                  <c:v>4487.5305175781205</c:v>
                </c:pt>
                <c:pt idx="2247">
                  <c:v>4489.4997558593705</c:v>
                </c:pt>
                <c:pt idx="2248">
                  <c:v>4491.6047363281205</c:v>
                </c:pt>
                <c:pt idx="2249">
                  <c:v>4493.6164550781205</c:v>
                </c:pt>
                <c:pt idx="2250">
                  <c:v>4495.6608886718795</c:v>
                </c:pt>
                <c:pt idx="2251">
                  <c:v>4497.6350097656205</c:v>
                </c:pt>
                <c:pt idx="2252">
                  <c:v>4499.4836425781205</c:v>
                </c:pt>
                <c:pt idx="2253">
                  <c:v>4501.4453125</c:v>
                </c:pt>
                <c:pt idx="2254">
                  <c:v>4503.5703125</c:v>
                </c:pt>
                <c:pt idx="2255">
                  <c:v>4505.7331542968705</c:v>
                </c:pt>
                <c:pt idx="2256">
                  <c:v>4507.7197265625</c:v>
                </c:pt>
                <c:pt idx="2257">
                  <c:v>4509.63623046875</c:v>
                </c:pt>
                <c:pt idx="2258">
                  <c:v>4511.5476074218795</c:v>
                </c:pt>
                <c:pt idx="2259">
                  <c:v>4513.416015625</c:v>
                </c:pt>
                <c:pt idx="2260">
                  <c:v>4515.4582519531295</c:v>
                </c:pt>
                <c:pt idx="2261">
                  <c:v>4517.62109375</c:v>
                </c:pt>
                <c:pt idx="2262">
                  <c:v>4519.5397949218795</c:v>
                </c:pt>
                <c:pt idx="2263">
                  <c:v>4521.4309082031295</c:v>
                </c:pt>
                <c:pt idx="2264">
                  <c:v>4523.48046875</c:v>
                </c:pt>
                <c:pt idx="2265">
                  <c:v>4525.6884765625</c:v>
                </c:pt>
                <c:pt idx="2266">
                  <c:v>4527.7434082031295</c:v>
                </c:pt>
                <c:pt idx="2267">
                  <c:v>4529.5666503906295</c:v>
                </c:pt>
                <c:pt idx="2268">
                  <c:v>4531.5908203125</c:v>
                </c:pt>
                <c:pt idx="2269">
                  <c:v>4533.59521484375</c:v>
                </c:pt>
                <c:pt idx="2270">
                  <c:v>4535.58203125</c:v>
                </c:pt>
                <c:pt idx="2271">
                  <c:v>4537.6442871093705</c:v>
                </c:pt>
                <c:pt idx="2272">
                  <c:v>4539.6511230468705</c:v>
                </c:pt>
                <c:pt idx="2273">
                  <c:v>4541.5573730468705</c:v>
                </c:pt>
                <c:pt idx="2274">
                  <c:v>4543.43115234375</c:v>
                </c:pt>
                <c:pt idx="2275">
                  <c:v>4545.505859375</c:v>
                </c:pt>
                <c:pt idx="2276">
                  <c:v>4547.58544921875</c:v>
                </c:pt>
                <c:pt idx="2277">
                  <c:v>4549.5471191406295</c:v>
                </c:pt>
                <c:pt idx="2278">
                  <c:v>4551.5666503906295</c:v>
                </c:pt>
                <c:pt idx="2279">
                  <c:v>4553.5283203125</c:v>
                </c:pt>
                <c:pt idx="2280">
                  <c:v>4555.48974609375</c:v>
                </c:pt>
                <c:pt idx="2281">
                  <c:v>4557.451171875</c:v>
                </c:pt>
                <c:pt idx="2282">
                  <c:v>4559.48828125</c:v>
                </c:pt>
                <c:pt idx="2283">
                  <c:v>4561.638671875</c:v>
                </c:pt>
                <c:pt idx="2284">
                  <c:v>4563.4997558593705</c:v>
                </c:pt>
                <c:pt idx="2285">
                  <c:v>4565.3732910156205</c:v>
                </c:pt>
                <c:pt idx="2286">
                  <c:v>4567.4606933593705</c:v>
                </c:pt>
                <c:pt idx="2287">
                  <c:v>4569.4978027343795</c:v>
                </c:pt>
                <c:pt idx="2288">
                  <c:v>4571.4895019531295</c:v>
                </c:pt>
                <c:pt idx="2289">
                  <c:v>4573.48876953125</c:v>
                </c:pt>
                <c:pt idx="2290">
                  <c:v>4575.5334472656205</c:v>
                </c:pt>
                <c:pt idx="2291">
                  <c:v>4577.5202636718795</c:v>
                </c:pt>
                <c:pt idx="2292">
                  <c:v>4579.48681640625</c:v>
                </c:pt>
                <c:pt idx="2293">
                  <c:v>4581.5236816406295</c:v>
                </c:pt>
                <c:pt idx="2294">
                  <c:v>4583.5935058593705</c:v>
                </c:pt>
                <c:pt idx="2295">
                  <c:v>4585.5803222656205</c:v>
                </c:pt>
                <c:pt idx="2296">
                  <c:v>4587.5671386718795</c:v>
                </c:pt>
                <c:pt idx="2297">
                  <c:v>4589.6418457031295</c:v>
                </c:pt>
                <c:pt idx="2298">
                  <c:v>4591.5832519531295</c:v>
                </c:pt>
                <c:pt idx="2299">
                  <c:v>4593.5576171875</c:v>
                </c:pt>
                <c:pt idx="2300">
                  <c:v>4595.5517578125</c:v>
                </c:pt>
                <c:pt idx="2301">
                  <c:v>4597.4553222656205</c:v>
                </c:pt>
                <c:pt idx="2302">
                  <c:v>4599.4421386718795</c:v>
                </c:pt>
                <c:pt idx="2303">
                  <c:v>4601.44921875</c:v>
                </c:pt>
                <c:pt idx="2304">
                  <c:v>4603.5490722656205</c:v>
                </c:pt>
                <c:pt idx="2305">
                  <c:v>4605.5859375</c:v>
                </c:pt>
                <c:pt idx="2306">
                  <c:v>4607.5476074218795</c:v>
                </c:pt>
                <c:pt idx="2307">
                  <c:v>4609.4714355468705</c:v>
                </c:pt>
                <c:pt idx="2308">
                  <c:v>4611.3701171875</c:v>
                </c:pt>
                <c:pt idx="2309">
                  <c:v>4613.44482421875</c:v>
                </c:pt>
                <c:pt idx="2310">
                  <c:v>4615.5500488281205</c:v>
                </c:pt>
                <c:pt idx="2311">
                  <c:v>4617.6374511718795</c:v>
                </c:pt>
                <c:pt idx="2312">
                  <c:v>4619.505859375</c:v>
                </c:pt>
                <c:pt idx="2313">
                  <c:v>4621.4296875</c:v>
                </c:pt>
                <c:pt idx="2314">
                  <c:v>4623.49169921875</c:v>
                </c:pt>
                <c:pt idx="2315">
                  <c:v>4625.45849609375</c:v>
                </c:pt>
                <c:pt idx="2316">
                  <c:v>4627.5334472656205</c:v>
                </c:pt>
                <c:pt idx="2317">
                  <c:v>4629.60302734375</c:v>
                </c:pt>
                <c:pt idx="2318">
                  <c:v>4631.52685546875</c:v>
                </c:pt>
                <c:pt idx="2319">
                  <c:v>4633.4509277343795</c:v>
                </c:pt>
                <c:pt idx="2320">
                  <c:v>4635.462890625</c:v>
                </c:pt>
                <c:pt idx="2321">
                  <c:v>4637.4118652343795</c:v>
                </c:pt>
                <c:pt idx="2322">
                  <c:v>4639.36083984375</c:v>
                </c:pt>
                <c:pt idx="2323">
                  <c:v>4641.38525390625</c:v>
                </c:pt>
                <c:pt idx="2324">
                  <c:v>4643.32177734375</c:v>
                </c:pt>
                <c:pt idx="2325">
                  <c:v>4645.30859375</c:v>
                </c:pt>
                <c:pt idx="2326">
                  <c:v>4647.4963378906295</c:v>
                </c:pt>
                <c:pt idx="2327">
                  <c:v>4649.533203125</c:v>
                </c:pt>
                <c:pt idx="2328">
                  <c:v>4651.53271484375</c:v>
                </c:pt>
                <c:pt idx="2329">
                  <c:v>4653.5070800781205</c:v>
                </c:pt>
                <c:pt idx="2330">
                  <c:v>4655.40576171875</c:v>
                </c:pt>
                <c:pt idx="2331">
                  <c:v>4657.46044921875</c:v>
                </c:pt>
                <c:pt idx="2332">
                  <c:v>4659.4899902343795</c:v>
                </c:pt>
                <c:pt idx="2333">
                  <c:v>4661.4841308593705</c:v>
                </c:pt>
                <c:pt idx="2334">
                  <c:v>4663.50341796875</c:v>
                </c:pt>
                <c:pt idx="2335">
                  <c:v>4665.5026855468705</c:v>
                </c:pt>
                <c:pt idx="2336">
                  <c:v>4667.4013671875</c:v>
                </c:pt>
                <c:pt idx="2337">
                  <c:v>4669.4260253906295</c:v>
                </c:pt>
                <c:pt idx="2338">
                  <c:v>4671.5061035156205</c:v>
                </c:pt>
                <c:pt idx="2339">
                  <c:v>4673.4677734375</c:v>
                </c:pt>
                <c:pt idx="2340">
                  <c:v>4675.51220703125</c:v>
                </c:pt>
                <c:pt idx="2341">
                  <c:v>4677.5290527343795</c:v>
                </c:pt>
                <c:pt idx="2342">
                  <c:v>4679.50830078125</c:v>
                </c:pt>
                <c:pt idx="2343">
                  <c:v>4681.4323730468705</c:v>
                </c:pt>
                <c:pt idx="2344">
                  <c:v>4683.3762207031295</c:v>
                </c:pt>
                <c:pt idx="2345">
                  <c:v>4685.4079589843795</c:v>
                </c:pt>
                <c:pt idx="2346">
                  <c:v>4687.419921875</c:v>
                </c:pt>
                <c:pt idx="2347">
                  <c:v>4689.4118652343795</c:v>
                </c:pt>
                <c:pt idx="2348">
                  <c:v>4691.4113769531295</c:v>
                </c:pt>
                <c:pt idx="2349">
                  <c:v>4693.41064453125</c:v>
                </c:pt>
                <c:pt idx="2350">
                  <c:v>4695.52294921875</c:v>
                </c:pt>
                <c:pt idx="2351">
                  <c:v>4697.5725097656205</c:v>
                </c:pt>
                <c:pt idx="2352">
                  <c:v>4699.36328125</c:v>
                </c:pt>
                <c:pt idx="2353">
                  <c:v>4701.3876953125</c:v>
                </c:pt>
                <c:pt idx="2354">
                  <c:v>4703.5378417968705</c:v>
                </c:pt>
                <c:pt idx="2355">
                  <c:v>4705.4943847656205</c:v>
                </c:pt>
                <c:pt idx="2356">
                  <c:v>4707.4382324218795</c:v>
                </c:pt>
                <c:pt idx="2357">
                  <c:v>4709.48779296875</c:v>
                </c:pt>
                <c:pt idx="2358">
                  <c:v>4711.4367675781205</c:v>
                </c:pt>
                <c:pt idx="2359">
                  <c:v>4713.3605957031295</c:v>
                </c:pt>
                <c:pt idx="2360">
                  <c:v>4715.4353027343795</c:v>
                </c:pt>
                <c:pt idx="2361">
                  <c:v>4717.359375</c:v>
                </c:pt>
                <c:pt idx="2362">
                  <c:v>4719.2958984375</c:v>
                </c:pt>
                <c:pt idx="2363">
                  <c:v>4721.36328125</c:v>
                </c:pt>
                <c:pt idx="2364">
                  <c:v>4723.400390625</c:v>
                </c:pt>
                <c:pt idx="2365">
                  <c:v>4725.4245605468705</c:v>
                </c:pt>
                <c:pt idx="2366">
                  <c:v>4727.3662109375</c:v>
                </c:pt>
                <c:pt idx="2367">
                  <c:v>4729.36572265625</c:v>
                </c:pt>
                <c:pt idx="2368">
                  <c:v>4731.3974609375</c:v>
                </c:pt>
                <c:pt idx="2369">
                  <c:v>4733.333984375</c:v>
                </c:pt>
                <c:pt idx="2370">
                  <c:v>4735.43896484375</c:v>
                </c:pt>
                <c:pt idx="2371">
                  <c:v>4737.4833984375</c:v>
                </c:pt>
                <c:pt idx="2372">
                  <c:v>4739.38232421875</c:v>
                </c:pt>
                <c:pt idx="2373">
                  <c:v>4741.3818359375</c:v>
                </c:pt>
                <c:pt idx="2374">
                  <c:v>4743.32568359375</c:v>
                </c:pt>
                <c:pt idx="2375">
                  <c:v>4745.33740234375</c:v>
                </c:pt>
                <c:pt idx="2376">
                  <c:v>4747.525390625</c:v>
                </c:pt>
                <c:pt idx="2377">
                  <c:v>4749.4794921875</c:v>
                </c:pt>
                <c:pt idx="2378">
                  <c:v>4751.29541015625</c:v>
                </c:pt>
                <c:pt idx="2379">
                  <c:v>4753.34521484375</c:v>
                </c:pt>
                <c:pt idx="2380">
                  <c:v>4755.3820800781205</c:v>
                </c:pt>
                <c:pt idx="2381">
                  <c:v>4757.3310546875</c:v>
                </c:pt>
                <c:pt idx="2382">
                  <c:v>4759.40576171875</c:v>
                </c:pt>
                <c:pt idx="2383">
                  <c:v>4761.48779296875</c:v>
                </c:pt>
                <c:pt idx="2384">
                  <c:v>4763.4318847656205</c:v>
                </c:pt>
                <c:pt idx="2385">
                  <c:v>4765.34326171875</c:v>
                </c:pt>
                <c:pt idx="2386">
                  <c:v>4767.41796875</c:v>
                </c:pt>
                <c:pt idx="2387">
                  <c:v>4769.4299316406295</c:v>
                </c:pt>
                <c:pt idx="2388">
                  <c:v>4771.3464355468705</c:v>
                </c:pt>
                <c:pt idx="2389">
                  <c:v>4773.4138183593705</c:v>
                </c:pt>
                <c:pt idx="2390">
                  <c:v>4775.44580078125</c:v>
                </c:pt>
                <c:pt idx="2391">
                  <c:v>4777.4147949218795</c:v>
                </c:pt>
                <c:pt idx="2392">
                  <c:v>4779.35107421875</c:v>
                </c:pt>
                <c:pt idx="2393">
                  <c:v>4781.3630371093705</c:v>
                </c:pt>
                <c:pt idx="2394">
                  <c:v>4783.3171386718795</c:v>
                </c:pt>
                <c:pt idx="2395">
                  <c:v>4785.220703125</c:v>
                </c:pt>
                <c:pt idx="2396">
                  <c:v>4787.3156738281205</c:v>
                </c:pt>
                <c:pt idx="2397">
                  <c:v>4789.34765625</c:v>
                </c:pt>
                <c:pt idx="2398">
                  <c:v>4791.2966308593705</c:v>
                </c:pt>
                <c:pt idx="2399">
                  <c:v>4793.3337402343795</c:v>
                </c:pt>
                <c:pt idx="2400">
                  <c:v>4795.3581542968705</c:v>
                </c:pt>
                <c:pt idx="2401">
                  <c:v>4797.3876953125</c:v>
                </c:pt>
                <c:pt idx="2402">
                  <c:v>4799.4372558593705</c:v>
                </c:pt>
                <c:pt idx="2403">
                  <c:v>4801.3435058593705</c:v>
                </c:pt>
                <c:pt idx="2404">
                  <c:v>4803.2473144531295</c:v>
                </c:pt>
                <c:pt idx="2405">
                  <c:v>4805.3020019531295</c:v>
                </c:pt>
                <c:pt idx="2406">
                  <c:v>4807.3466796875</c:v>
                </c:pt>
                <c:pt idx="2407">
                  <c:v>4809.33349609375</c:v>
                </c:pt>
                <c:pt idx="2408">
                  <c:v>4811.28759765625</c:v>
                </c:pt>
                <c:pt idx="2409">
                  <c:v>4813.28173828125</c:v>
                </c:pt>
                <c:pt idx="2410">
                  <c:v>4815.3010253906295</c:v>
                </c:pt>
                <c:pt idx="2411">
                  <c:v>4817.3005371093705</c:v>
                </c:pt>
                <c:pt idx="2412">
                  <c:v>4819.3376464843795</c:v>
                </c:pt>
                <c:pt idx="2413">
                  <c:v>4821.2790527343795</c:v>
                </c:pt>
                <c:pt idx="2414">
                  <c:v>4823.2783203125</c:v>
                </c:pt>
                <c:pt idx="2415">
                  <c:v>4825.32275390625</c:v>
                </c:pt>
                <c:pt idx="2416">
                  <c:v>4827.34716796875</c:v>
                </c:pt>
                <c:pt idx="2417">
                  <c:v>4829.333984375</c:v>
                </c:pt>
                <c:pt idx="2418">
                  <c:v>4831.2756347656205</c:v>
                </c:pt>
                <c:pt idx="2419">
                  <c:v>4833.3630371093705</c:v>
                </c:pt>
                <c:pt idx="2420">
                  <c:v>4835.3698730468705</c:v>
                </c:pt>
                <c:pt idx="2421">
                  <c:v>4837.3566894531295</c:v>
                </c:pt>
                <c:pt idx="2422">
                  <c:v>4839.3986816406295</c:v>
                </c:pt>
                <c:pt idx="2423">
                  <c:v>4841.3225097656205</c:v>
                </c:pt>
                <c:pt idx="2424">
                  <c:v>4843.2214355468705</c:v>
                </c:pt>
                <c:pt idx="2425">
                  <c:v>4845.2258300781205</c:v>
                </c:pt>
                <c:pt idx="2426">
                  <c:v>4847.3583984375</c:v>
                </c:pt>
                <c:pt idx="2427">
                  <c:v>4849.3779296875</c:v>
                </c:pt>
                <c:pt idx="2428">
                  <c:v>4851.21875</c:v>
                </c:pt>
                <c:pt idx="2429">
                  <c:v>4853.2683105468705</c:v>
                </c:pt>
                <c:pt idx="2430">
                  <c:v>4855.30029296875</c:v>
                </c:pt>
                <c:pt idx="2431">
                  <c:v>4857.1989746093705</c:v>
                </c:pt>
                <c:pt idx="2432">
                  <c:v>4859.2109375</c:v>
                </c:pt>
                <c:pt idx="2433">
                  <c:v>4861.2604980468705</c:v>
                </c:pt>
                <c:pt idx="2434">
                  <c:v>4863.2849121093705</c:v>
                </c:pt>
                <c:pt idx="2435">
                  <c:v>4865.27685546875</c:v>
                </c:pt>
                <c:pt idx="2436">
                  <c:v>4867.2385253906295</c:v>
                </c:pt>
                <c:pt idx="2437">
                  <c:v>4869.20751953125</c:v>
                </c:pt>
                <c:pt idx="2438">
                  <c:v>4871.2570800781205</c:v>
                </c:pt>
                <c:pt idx="2439">
                  <c:v>4873.25634765625</c:v>
                </c:pt>
                <c:pt idx="2440">
                  <c:v>4875.1926269531295</c:v>
                </c:pt>
                <c:pt idx="2441">
                  <c:v>4877.2170410156205</c:v>
                </c:pt>
                <c:pt idx="2442">
                  <c:v>4879.3044433593705</c:v>
                </c:pt>
                <c:pt idx="2443">
                  <c:v>4881.3342285156205</c:v>
                </c:pt>
                <c:pt idx="2444">
                  <c:v>4883.2883300781205</c:v>
                </c:pt>
                <c:pt idx="2445">
                  <c:v>4885.2448730468705</c:v>
                </c:pt>
                <c:pt idx="2446">
                  <c:v>4887.2819824218795</c:v>
                </c:pt>
                <c:pt idx="2447">
                  <c:v>4889.3566894531295</c:v>
                </c:pt>
                <c:pt idx="2448">
                  <c:v>4891.30078125</c:v>
                </c:pt>
                <c:pt idx="2449">
                  <c:v>4893.3303222656205</c:v>
                </c:pt>
                <c:pt idx="2450">
                  <c:v>4895.4177246093705</c:v>
                </c:pt>
                <c:pt idx="2451">
                  <c:v>4897.3742675781205</c:v>
                </c:pt>
                <c:pt idx="2452">
                  <c:v>4899.36083984375</c:v>
                </c:pt>
                <c:pt idx="2453">
                  <c:v>4901.3146972656205</c:v>
                </c:pt>
                <c:pt idx="2454">
                  <c:v>4903.21337890625</c:v>
                </c:pt>
                <c:pt idx="2455">
                  <c:v>4905.23291015625</c:v>
                </c:pt>
                <c:pt idx="2456">
                  <c:v>4907.3330078125</c:v>
                </c:pt>
                <c:pt idx="2457">
                  <c:v>4909.357421875</c:v>
                </c:pt>
                <c:pt idx="2458">
                  <c:v>4911.4069824218795</c:v>
                </c:pt>
                <c:pt idx="2459">
                  <c:v>4913.3359375</c:v>
                </c:pt>
                <c:pt idx="2460">
                  <c:v>4915.19677734375</c:v>
                </c:pt>
                <c:pt idx="2461">
                  <c:v>4917.1784667968705</c:v>
                </c:pt>
                <c:pt idx="2462">
                  <c:v>4919.25341796875</c:v>
                </c:pt>
                <c:pt idx="2463">
                  <c:v>4921.2526855468705</c:v>
                </c:pt>
                <c:pt idx="2464">
                  <c:v>4923.2819824218795</c:v>
                </c:pt>
                <c:pt idx="2465">
                  <c:v>4925.3693847656205</c:v>
                </c:pt>
                <c:pt idx="2466">
                  <c:v>4927.3186035156205</c:v>
                </c:pt>
                <c:pt idx="2467">
                  <c:v>4929.267578125</c:v>
                </c:pt>
                <c:pt idx="2468">
                  <c:v>4931.21142578125</c:v>
                </c:pt>
                <c:pt idx="2469">
                  <c:v>4933.26123046875</c:v>
                </c:pt>
                <c:pt idx="2470">
                  <c:v>4935.2731933593705</c:v>
                </c:pt>
                <c:pt idx="2471">
                  <c:v>4937.2097167968705</c:v>
                </c:pt>
                <c:pt idx="2472">
                  <c:v>4939.1962890625</c:v>
                </c:pt>
                <c:pt idx="2473">
                  <c:v>4941.20068359375</c:v>
                </c:pt>
                <c:pt idx="2474">
                  <c:v>4943.2429199218795</c:v>
                </c:pt>
                <c:pt idx="2475">
                  <c:v>4945.2243652343795</c:v>
                </c:pt>
                <c:pt idx="2476">
                  <c:v>4947.2111816406295</c:v>
                </c:pt>
                <c:pt idx="2477">
                  <c:v>4949.2409667968705</c:v>
                </c:pt>
                <c:pt idx="2478">
                  <c:v>4951.2980957031295</c:v>
                </c:pt>
                <c:pt idx="2479">
                  <c:v>4953.216796875</c:v>
                </c:pt>
                <c:pt idx="2480">
                  <c:v>4955.1154785156205</c:v>
                </c:pt>
                <c:pt idx="2481">
                  <c:v>4957.25830078125</c:v>
                </c:pt>
                <c:pt idx="2482">
                  <c:v>4959.2626953125</c:v>
                </c:pt>
                <c:pt idx="2483">
                  <c:v>4961.1813964843795</c:v>
                </c:pt>
                <c:pt idx="2484">
                  <c:v>4963.2512207031295</c:v>
                </c:pt>
                <c:pt idx="2485">
                  <c:v>4965.2180175781205</c:v>
                </c:pt>
                <c:pt idx="2486">
                  <c:v>4967.1794433593705</c:v>
                </c:pt>
                <c:pt idx="2487">
                  <c:v>4969.2666015625</c:v>
                </c:pt>
                <c:pt idx="2488">
                  <c:v>4971.2785644531295</c:v>
                </c:pt>
                <c:pt idx="2489">
                  <c:v>4973.2099609375</c:v>
                </c:pt>
                <c:pt idx="2490">
                  <c:v>4975.3273925781205</c:v>
                </c:pt>
                <c:pt idx="2491">
                  <c:v>4977.4147949218795</c:v>
                </c:pt>
                <c:pt idx="2492">
                  <c:v>4979.3210449218795</c:v>
                </c:pt>
                <c:pt idx="2493">
                  <c:v>4981.2448730468705</c:v>
                </c:pt>
                <c:pt idx="2494">
                  <c:v>4983.1687011718795</c:v>
                </c:pt>
                <c:pt idx="2495">
                  <c:v>4985.185546875</c:v>
                </c:pt>
                <c:pt idx="2496">
                  <c:v>4987.2478027343795</c:v>
                </c:pt>
                <c:pt idx="2497">
                  <c:v>4989.32275390625</c:v>
                </c:pt>
                <c:pt idx="2498">
                  <c:v>4991.3095703125</c:v>
                </c:pt>
                <c:pt idx="2499">
                  <c:v>4993.1955566406295</c:v>
                </c:pt>
                <c:pt idx="2500">
                  <c:v>4995.14453125</c:v>
                </c:pt>
                <c:pt idx="2501">
                  <c:v>4997.2268066406295</c:v>
                </c:pt>
                <c:pt idx="2502">
                  <c:v>4999.2565917968705</c:v>
                </c:pt>
                <c:pt idx="2503">
                  <c:v>5001.1931152343795</c:v>
                </c:pt>
                <c:pt idx="2504">
                  <c:v>5003.1672363281205</c:v>
                </c:pt>
                <c:pt idx="2505">
                  <c:v>5005.1213378906295</c:v>
                </c:pt>
                <c:pt idx="2506">
                  <c:v>5007.09033203125</c:v>
                </c:pt>
                <c:pt idx="2507">
                  <c:v>5009.08447265625</c:v>
                </c:pt>
                <c:pt idx="2508">
                  <c:v>5011.1340332031295</c:v>
                </c:pt>
                <c:pt idx="2509">
                  <c:v>5013.1711425781205</c:v>
                </c:pt>
                <c:pt idx="2510">
                  <c:v>5015.0625</c:v>
                </c:pt>
                <c:pt idx="2511">
                  <c:v>5017.029296875</c:v>
                </c:pt>
                <c:pt idx="2512">
                  <c:v>5019.1418457031295</c:v>
                </c:pt>
                <c:pt idx="2513">
                  <c:v>5021.26171875</c:v>
                </c:pt>
                <c:pt idx="2514">
                  <c:v>5023.255859375</c:v>
                </c:pt>
                <c:pt idx="2515">
                  <c:v>5025.12939453125</c:v>
                </c:pt>
                <c:pt idx="2516">
                  <c:v>5027.17919921875</c:v>
                </c:pt>
                <c:pt idx="2517">
                  <c:v>5029.2917480468705</c:v>
                </c:pt>
                <c:pt idx="2518">
                  <c:v>5031.32861328125</c:v>
                </c:pt>
                <c:pt idx="2519">
                  <c:v>5033.1770019531295</c:v>
                </c:pt>
                <c:pt idx="2520">
                  <c:v>5035.1135253906295</c:v>
                </c:pt>
                <c:pt idx="2521">
                  <c:v>5037.1884765625</c:v>
                </c:pt>
                <c:pt idx="2522">
                  <c:v>5039.1123046875</c:v>
                </c:pt>
                <c:pt idx="2523">
                  <c:v>5041.111328125</c:v>
                </c:pt>
                <c:pt idx="2524">
                  <c:v>5043.1281738281205</c:v>
                </c:pt>
                <c:pt idx="2525">
                  <c:v>5045.1779785156205</c:v>
                </c:pt>
                <c:pt idx="2526">
                  <c:v>5047.2099609375</c:v>
                </c:pt>
                <c:pt idx="2527">
                  <c:v>5049.0634765625</c:v>
                </c:pt>
                <c:pt idx="2528">
                  <c:v>5051.0378417968705</c:v>
                </c:pt>
                <c:pt idx="2529">
                  <c:v>5053.2082519531295</c:v>
                </c:pt>
                <c:pt idx="2530">
                  <c:v>5055.1950683593705</c:v>
                </c:pt>
                <c:pt idx="2531">
                  <c:v>5057.09375</c:v>
                </c:pt>
                <c:pt idx="2532">
                  <c:v>5059.0300292968705</c:v>
                </c:pt>
                <c:pt idx="2533">
                  <c:v>5061.0720214843795</c:v>
                </c:pt>
                <c:pt idx="2534">
                  <c:v>5063.1140136718795</c:v>
                </c:pt>
                <c:pt idx="2535">
                  <c:v>5065.03271484375</c:v>
                </c:pt>
                <c:pt idx="2536">
                  <c:v>5067.0573730468705</c:v>
                </c:pt>
                <c:pt idx="2537">
                  <c:v>5069.1247558593705</c:v>
                </c:pt>
                <c:pt idx="2538">
                  <c:v>5071.14404296875</c:v>
                </c:pt>
                <c:pt idx="2539">
                  <c:v>5073.1887207031295</c:v>
                </c:pt>
                <c:pt idx="2540">
                  <c:v>5075.2131347656205</c:v>
                </c:pt>
                <c:pt idx="2541">
                  <c:v>5077.1115722656205</c:v>
                </c:pt>
                <c:pt idx="2542">
                  <c:v>5079.0856933593705</c:v>
                </c:pt>
                <c:pt idx="2543">
                  <c:v>5081.2109375</c:v>
                </c:pt>
                <c:pt idx="2544">
                  <c:v>5083.22802734375</c:v>
                </c:pt>
                <c:pt idx="2545">
                  <c:v>5085.13916015625</c:v>
                </c:pt>
                <c:pt idx="2546">
                  <c:v>5087.1083984375</c:v>
                </c:pt>
                <c:pt idx="2547">
                  <c:v>5089.0324707031295</c:v>
                </c:pt>
                <c:pt idx="2548">
                  <c:v>5091.1071777343795</c:v>
                </c:pt>
                <c:pt idx="2549">
                  <c:v>5093.1943359375</c:v>
                </c:pt>
                <c:pt idx="2550">
                  <c:v>5095.16845703125</c:v>
                </c:pt>
                <c:pt idx="2551">
                  <c:v>5097.2058105468705</c:v>
                </c:pt>
                <c:pt idx="2552">
                  <c:v>5099.1423339843795</c:v>
                </c:pt>
                <c:pt idx="2553">
                  <c:v>5101.07861328125</c:v>
                </c:pt>
                <c:pt idx="2554">
                  <c:v>5103.12060546875</c:v>
                </c:pt>
                <c:pt idx="2555">
                  <c:v>5105.2080078125</c:v>
                </c:pt>
                <c:pt idx="2556">
                  <c:v>5107.25244140625</c:v>
                </c:pt>
                <c:pt idx="2557">
                  <c:v>5109.16357421875</c:v>
                </c:pt>
                <c:pt idx="2558">
                  <c:v>5111.11279296875</c:v>
                </c:pt>
                <c:pt idx="2559">
                  <c:v>5113.1047363281205</c:v>
                </c:pt>
                <c:pt idx="2560">
                  <c:v>5115.083984375</c:v>
                </c:pt>
                <c:pt idx="2561">
                  <c:v>5117.15380859375</c:v>
                </c:pt>
                <c:pt idx="2562">
                  <c:v>5119.1481933593705</c:v>
                </c:pt>
                <c:pt idx="2563">
                  <c:v>5121.0895996093705</c:v>
                </c:pt>
                <c:pt idx="2564">
                  <c:v>5123.13916015625</c:v>
                </c:pt>
                <c:pt idx="2565">
                  <c:v>5125.1962890625</c:v>
                </c:pt>
                <c:pt idx="2566">
                  <c:v>5127.17041015625</c:v>
                </c:pt>
                <c:pt idx="2567">
                  <c:v>5129.1320800781205</c:v>
                </c:pt>
                <c:pt idx="2568">
                  <c:v>5131.09375</c:v>
                </c:pt>
                <c:pt idx="2569">
                  <c:v>5133.05517578125</c:v>
                </c:pt>
                <c:pt idx="2570">
                  <c:v>5135.0344238281205</c:v>
                </c:pt>
                <c:pt idx="2571">
                  <c:v>5137.1218261718795</c:v>
                </c:pt>
                <c:pt idx="2572">
                  <c:v>5139.14111328125</c:v>
                </c:pt>
                <c:pt idx="2573">
                  <c:v>5141.17822265625</c:v>
                </c:pt>
                <c:pt idx="2574">
                  <c:v>5143.1774902343795</c:v>
                </c:pt>
                <c:pt idx="2575">
                  <c:v>5145.11376953125</c:v>
                </c:pt>
                <c:pt idx="2576">
                  <c:v>5147.087890625</c:v>
                </c:pt>
                <c:pt idx="2577">
                  <c:v>5149.1628417968705</c:v>
                </c:pt>
                <c:pt idx="2578">
                  <c:v>5151.14208984375</c:v>
                </c:pt>
                <c:pt idx="2579">
                  <c:v>5153.0910644531295</c:v>
                </c:pt>
                <c:pt idx="2580">
                  <c:v>5155.123046875</c:v>
                </c:pt>
                <c:pt idx="2581">
                  <c:v>5156.9841308593705</c:v>
                </c:pt>
                <c:pt idx="2582">
                  <c:v>5159.0966796875</c:v>
                </c:pt>
                <c:pt idx="2583">
                  <c:v>5161.2468261718795</c:v>
                </c:pt>
                <c:pt idx="2584">
                  <c:v>5163.1706542968705</c:v>
                </c:pt>
                <c:pt idx="2585">
                  <c:v>5165.01171875</c:v>
                </c:pt>
                <c:pt idx="2586">
                  <c:v>5167.02880859375</c:v>
                </c:pt>
                <c:pt idx="2587">
                  <c:v>5169.12353515625</c:v>
                </c:pt>
                <c:pt idx="2588">
                  <c:v>5171.080078125</c:v>
                </c:pt>
                <c:pt idx="2589">
                  <c:v>5173.0920410156205</c:v>
                </c:pt>
                <c:pt idx="2590">
                  <c:v>5175.12890625</c:v>
                </c:pt>
                <c:pt idx="2591">
                  <c:v>5177.0451660156205</c:v>
                </c:pt>
                <c:pt idx="2592">
                  <c:v>5179.0495605468705</c:v>
                </c:pt>
                <c:pt idx="2593">
                  <c:v>5181.119140625</c:v>
                </c:pt>
                <c:pt idx="2594">
                  <c:v>5183.0759277343795</c:v>
                </c:pt>
                <c:pt idx="2595">
                  <c:v>5185.1005859375</c:v>
                </c:pt>
                <c:pt idx="2596">
                  <c:v>5187.1123046875</c:v>
                </c:pt>
                <c:pt idx="2597">
                  <c:v>5189.0236816406295</c:v>
                </c:pt>
                <c:pt idx="2598">
                  <c:v>5191.0734863281205</c:v>
                </c:pt>
                <c:pt idx="2599">
                  <c:v>5193.09765625</c:v>
                </c:pt>
                <c:pt idx="2600">
                  <c:v>5195.0842285156205</c:v>
                </c:pt>
                <c:pt idx="2601">
                  <c:v>5197.1013183593705</c:v>
                </c:pt>
                <c:pt idx="2602">
                  <c:v>5199.1005859375</c:v>
                </c:pt>
                <c:pt idx="2603">
                  <c:v>5201.0949707031295</c:v>
                </c:pt>
                <c:pt idx="2604">
                  <c:v>5203.00634765625</c:v>
                </c:pt>
                <c:pt idx="2605">
                  <c:v>5204.94287109375</c:v>
                </c:pt>
                <c:pt idx="2606">
                  <c:v>5206.947265625</c:v>
                </c:pt>
                <c:pt idx="2607">
                  <c:v>5209.05224609375</c:v>
                </c:pt>
                <c:pt idx="2608">
                  <c:v>5211.126953125</c:v>
                </c:pt>
                <c:pt idx="2609">
                  <c:v>5213.07080078125</c:v>
                </c:pt>
                <c:pt idx="2610">
                  <c:v>5215.0651855468705</c:v>
                </c:pt>
                <c:pt idx="2611">
                  <c:v>5216.9638671875</c:v>
                </c:pt>
                <c:pt idx="2612">
                  <c:v>5218.8876953125</c:v>
                </c:pt>
                <c:pt idx="2613">
                  <c:v>5220.97509765625</c:v>
                </c:pt>
                <c:pt idx="2614">
                  <c:v>5223.01220703125</c:v>
                </c:pt>
                <c:pt idx="2615">
                  <c:v>5225.02392578125</c:v>
                </c:pt>
                <c:pt idx="2616">
                  <c:v>5227.0231933593705</c:v>
                </c:pt>
                <c:pt idx="2617">
                  <c:v>5228.947265625</c:v>
                </c:pt>
                <c:pt idx="2618">
                  <c:v>5231.001953125</c:v>
                </c:pt>
                <c:pt idx="2619">
                  <c:v>5233.08935546875</c:v>
                </c:pt>
                <c:pt idx="2620">
                  <c:v>5235.0207519531295</c:v>
                </c:pt>
                <c:pt idx="2621">
                  <c:v>5236.9697265625</c:v>
                </c:pt>
                <c:pt idx="2622">
                  <c:v>5239.0065917968705</c:v>
                </c:pt>
                <c:pt idx="2623">
                  <c:v>5241.0939941406295</c:v>
                </c:pt>
                <c:pt idx="2624">
                  <c:v>5243.0556640625</c:v>
                </c:pt>
                <c:pt idx="2625">
                  <c:v>5244.9970703125</c:v>
                </c:pt>
                <c:pt idx="2626">
                  <c:v>5246.99658203125</c:v>
                </c:pt>
                <c:pt idx="2627">
                  <c:v>5248.9709472656205</c:v>
                </c:pt>
                <c:pt idx="2628">
                  <c:v>5250.9826660156205</c:v>
                </c:pt>
                <c:pt idx="2629">
                  <c:v>5252.9514160156205</c:v>
                </c:pt>
                <c:pt idx="2630">
                  <c:v>5254.95068359375</c:v>
                </c:pt>
                <c:pt idx="2631">
                  <c:v>5256.9123535156205</c:v>
                </c:pt>
                <c:pt idx="2632">
                  <c:v>5258.9797363281205</c:v>
                </c:pt>
                <c:pt idx="2633">
                  <c:v>5261.0595703125</c:v>
                </c:pt>
                <c:pt idx="2634">
                  <c:v>5262.9206542968705</c:v>
                </c:pt>
                <c:pt idx="2635">
                  <c:v>5264.9401855468705</c:v>
                </c:pt>
                <c:pt idx="2636">
                  <c:v>5266.9973144531295</c:v>
                </c:pt>
                <c:pt idx="2637">
                  <c:v>5269.0017089843795</c:v>
                </c:pt>
                <c:pt idx="2638">
                  <c:v>5270.9758300781205</c:v>
                </c:pt>
                <c:pt idx="2639">
                  <c:v>5273.0329589843795</c:v>
                </c:pt>
                <c:pt idx="2640">
                  <c:v>5275.1579589843795</c:v>
                </c:pt>
                <c:pt idx="2641">
                  <c:v>5277.1120605468705</c:v>
                </c:pt>
                <c:pt idx="2642">
                  <c:v>5278.9855957031295</c:v>
                </c:pt>
                <c:pt idx="2643">
                  <c:v>5280.96728515625</c:v>
                </c:pt>
                <c:pt idx="2644">
                  <c:v>5282.984375</c:v>
                </c:pt>
                <c:pt idx="2645">
                  <c:v>5284.9963378906295</c:v>
                </c:pt>
                <c:pt idx="2646">
                  <c:v>5286.9904785156205</c:v>
                </c:pt>
                <c:pt idx="2647">
                  <c:v>5288.9895019531295</c:v>
                </c:pt>
                <c:pt idx="2648">
                  <c:v>5291.0266113281205</c:v>
                </c:pt>
                <c:pt idx="2649">
                  <c:v>5293.0009765625</c:v>
                </c:pt>
                <c:pt idx="2650">
                  <c:v>5294.9802246093705</c:v>
                </c:pt>
                <c:pt idx="2651">
                  <c:v>5296.95947265625</c:v>
                </c:pt>
                <c:pt idx="2652">
                  <c:v>5298.8205566406295</c:v>
                </c:pt>
                <c:pt idx="2653">
                  <c:v>5300.83984375</c:v>
                </c:pt>
                <c:pt idx="2654">
                  <c:v>5302.98486328125</c:v>
                </c:pt>
                <c:pt idx="2655">
                  <c:v>5304.984375</c:v>
                </c:pt>
                <c:pt idx="2656">
                  <c:v>5306.9384765625</c:v>
                </c:pt>
                <c:pt idx="2657">
                  <c:v>5309.01318359375</c:v>
                </c:pt>
                <c:pt idx="2658">
                  <c:v>5311.12060546875</c:v>
                </c:pt>
                <c:pt idx="2659">
                  <c:v>5313.04443359375</c:v>
                </c:pt>
                <c:pt idx="2660">
                  <c:v>5314.9558105468705</c:v>
                </c:pt>
                <c:pt idx="2661">
                  <c:v>5316.9426269531295</c:v>
                </c:pt>
                <c:pt idx="2662">
                  <c:v>5318.9543457031295</c:v>
                </c:pt>
                <c:pt idx="2663">
                  <c:v>5320.9714355468705</c:v>
                </c:pt>
                <c:pt idx="2664">
                  <c:v>5322.99609375</c:v>
                </c:pt>
                <c:pt idx="2665">
                  <c:v>5325.02783203125</c:v>
                </c:pt>
                <c:pt idx="2666">
                  <c:v>5327.03955078125</c:v>
                </c:pt>
                <c:pt idx="2667">
                  <c:v>5328.96337890625</c:v>
                </c:pt>
                <c:pt idx="2668">
                  <c:v>5330.962890625</c:v>
                </c:pt>
                <c:pt idx="2669">
                  <c:v>5332.96240234375</c:v>
                </c:pt>
                <c:pt idx="2670">
                  <c:v>5334.98681640625</c:v>
                </c:pt>
                <c:pt idx="2671">
                  <c:v>5336.9860839843795</c:v>
                </c:pt>
                <c:pt idx="2672">
                  <c:v>5338.9602050781205</c:v>
                </c:pt>
                <c:pt idx="2673">
                  <c:v>5340.95947265625</c:v>
                </c:pt>
                <c:pt idx="2674">
                  <c:v>5342.9765625</c:v>
                </c:pt>
                <c:pt idx="2675">
                  <c:v>5345.1018066406295</c:v>
                </c:pt>
                <c:pt idx="2676">
                  <c:v>5347.0583496093705</c:v>
                </c:pt>
                <c:pt idx="2677">
                  <c:v>5349.00732421875</c:v>
                </c:pt>
                <c:pt idx="2678">
                  <c:v>5350.9938964843795</c:v>
                </c:pt>
                <c:pt idx="2679">
                  <c:v>5352.96044921875</c:v>
                </c:pt>
                <c:pt idx="2680">
                  <c:v>5354.96484375</c:v>
                </c:pt>
                <c:pt idx="2681">
                  <c:v>5356.9465332031295</c:v>
                </c:pt>
                <c:pt idx="2682">
                  <c:v>5358.9333496093705</c:v>
                </c:pt>
                <c:pt idx="2683">
                  <c:v>5360.9201660156205</c:v>
                </c:pt>
                <c:pt idx="2684">
                  <c:v>5362.93212890625</c:v>
                </c:pt>
                <c:pt idx="2685">
                  <c:v>5365.0244140625</c:v>
                </c:pt>
                <c:pt idx="2686">
                  <c:v>5367.0236816406295</c:v>
                </c:pt>
                <c:pt idx="2687">
                  <c:v>5368.9978027343795</c:v>
                </c:pt>
                <c:pt idx="2688">
                  <c:v>5370.9919433593705</c:v>
                </c:pt>
                <c:pt idx="2689">
                  <c:v>5372.9108886718795</c:v>
                </c:pt>
                <c:pt idx="2690">
                  <c:v>5375.0107421875</c:v>
                </c:pt>
                <c:pt idx="2691">
                  <c:v>5376.9899902343795</c:v>
                </c:pt>
                <c:pt idx="2692">
                  <c:v>5378.8889160156205</c:v>
                </c:pt>
                <c:pt idx="2693">
                  <c:v>5380.9333496093705</c:v>
                </c:pt>
                <c:pt idx="2694">
                  <c:v>5382.9074707031295</c:v>
                </c:pt>
                <c:pt idx="2695">
                  <c:v>5384.88671875</c:v>
                </c:pt>
                <c:pt idx="2696">
                  <c:v>5386.86083984375</c:v>
                </c:pt>
                <c:pt idx="2697">
                  <c:v>5388.86767578125</c:v>
                </c:pt>
                <c:pt idx="2698">
                  <c:v>5390.8720703125</c:v>
                </c:pt>
                <c:pt idx="2699">
                  <c:v>5392.8137207031295</c:v>
                </c:pt>
                <c:pt idx="2700">
                  <c:v>5394.8205566406295</c:v>
                </c:pt>
                <c:pt idx="2701">
                  <c:v>5396.8828125</c:v>
                </c:pt>
                <c:pt idx="2702">
                  <c:v>5398.9123535156205</c:v>
                </c:pt>
                <c:pt idx="2703">
                  <c:v>5400.9064941406295</c:v>
                </c:pt>
                <c:pt idx="2704">
                  <c:v>5402.98876953125</c:v>
                </c:pt>
                <c:pt idx="2705">
                  <c:v>5405.0510253906295</c:v>
                </c:pt>
                <c:pt idx="2706">
                  <c:v>5406.9875488281205</c:v>
                </c:pt>
                <c:pt idx="2707">
                  <c:v>5408.8786621093705</c:v>
                </c:pt>
                <c:pt idx="2708">
                  <c:v>5410.82763671875</c:v>
                </c:pt>
                <c:pt idx="2709">
                  <c:v>5412.9226074218795</c:v>
                </c:pt>
                <c:pt idx="2710">
                  <c:v>5414.90185546875</c:v>
                </c:pt>
                <c:pt idx="2711">
                  <c:v>5416.82568359375</c:v>
                </c:pt>
                <c:pt idx="2712">
                  <c:v>5418.81982421875</c:v>
                </c:pt>
                <c:pt idx="2713">
                  <c:v>5420.9072265625</c:v>
                </c:pt>
                <c:pt idx="2714">
                  <c:v>5422.89404296875</c:v>
                </c:pt>
                <c:pt idx="2715">
                  <c:v>5424.83544921875</c:v>
                </c:pt>
                <c:pt idx="2716">
                  <c:v>5426.8601074218795</c:v>
                </c:pt>
                <c:pt idx="2717">
                  <c:v>5428.9045410156205</c:v>
                </c:pt>
                <c:pt idx="2718">
                  <c:v>5430.9792480468705</c:v>
                </c:pt>
                <c:pt idx="2719">
                  <c:v>5432.9157714843795</c:v>
                </c:pt>
                <c:pt idx="2720">
                  <c:v>5434.8020019531295</c:v>
                </c:pt>
                <c:pt idx="2721">
                  <c:v>5436.8063964843795</c:v>
                </c:pt>
                <c:pt idx="2722">
                  <c:v>5438.8935546875</c:v>
                </c:pt>
                <c:pt idx="2723">
                  <c:v>5440.95068359375</c:v>
                </c:pt>
                <c:pt idx="2724">
                  <c:v>5442.9375</c:v>
                </c:pt>
                <c:pt idx="2725">
                  <c:v>5444.8740234375</c:v>
                </c:pt>
                <c:pt idx="2726">
                  <c:v>5446.84814453125</c:v>
                </c:pt>
                <c:pt idx="2727">
                  <c:v>5448.98583984375</c:v>
                </c:pt>
                <c:pt idx="2728">
                  <c:v>5451.02294921875</c:v>
                </c:pt>
                <c:pt idx="2729">
                  <c:v>5452.8840332031295</c:v>
                </c:pt>
                <c:pt idx="2730">
                  <c:v>5454.88330078125</c:v>
                </c:pt>
                <c:pt idx="2731">
                  <c:v>5456.8447265625</c:v>
                </c:pt>
                <c:pt idx="2732">
                  <c:v>5458.86181640625</c:v>
                </c:pt>
                <c:pt idx="2733">
                  <c:v>5460.94921875</c:v>
                </c:pt>
                <c:pt idx="2734">
                  <c:v>5462.9560546875</c:v>
                </c:pt>
                <c:pt idx="2735">
                  <c:v>5464.9426269531295</c:v>
                </c:pt>
                <c:pt idx="2736">
                  <c:v>5466.8791503906295</c:v>
                </c:pt>
                <c:pt idx="2737">
                  <c:v>5468.8913574218795</c:v>
                </c:pt>
                <c:pt idx="2738">
                  <c:v>5470.8779296875</c:v>
                </c:pt>
                <c:pt idx="2739">
                  <c:v>5472.8571777343795</c:v>
                </c:pt>
                <c:pt idx="2740">
                  <c:v>5474.869140625</c:v>
                </c:pt>
                <c:pt idx="2741">
                  <c:v>5476.837890625</c:v>
                </c:pt>
                <c:pt idx="2742">
                  <c:v>5478.8371582031295</c:v>
                </c:pt>
                <c:pt idx="2743">
                  <c:v>5480.86181640625</c:v>
                </c:pt>
                <c:pt idx="2744">
                  <c:v>5482.7731933593705</c:v>
                </c:pt>
                <c:pt idx="2745">
                  <c:v>5484.7600097656205</c:v>
                </c:pt>
                <c:pt idx="2746">
                  <c:v>5486.8977050781205</c:v>
                </c:pt>
                <c:pt idx="2747">
                  <c:v>5488.8718261718795</c:v>
                </c:pt>
                <c:pt idx="2748">
                  <c:v>5490.8635253906295</c:v>
                </c:pt>
                <c:pt idx="2749">
                  <c:v>5492.9885253906295</c:v>
                </c:pt>
                <c:pt idx="2750">
                  <c:v>5495.0080566406295</c:v>
                </c:pt>
                <c:pt idx="2751">
                  <c:v>5496.9948730468705</c:v>
                </c:pt>
                <c:pt idx="2752">
                  <c:v>5498.8557128906295</c:v>
                </c:pt>
                <c:pt idx="2753">
                  <c:v>5500.7165527343795</c:v>
                </c:pt>
                <c:pt idx="2754">
                  <c:v>5502.81640625</c:v>
                </c:pt>
                <c:pt idx="2755">
                  <c:v>5504.8713378906295</c:v>
                </c:pt>
                <c:pt idx="2756">
                  <c:v>5506.845703125</c:v>
                </c:pt>
                <c:pt idx="2757">
                  <c:v>5508.8073730468705</c:v>
                </c:pt>
                <c:pt idx="2758">
                  <c:v>5510.74365234375</c:v>
                </c:pt>
                <c:pt idx="2759">
                  <c:v>5512.80078125</c:v>
                </c:pt>
                <c:pt idx="2760">
                  <c:v>5514.80029296875</c:v>
                </c:pt>
                <c:pt idx="2761">
                  <c:v>5516.6862792968705</c:v>
                </c:pt>
                <c:pt idx="2762">
                  <c:v>5518.85400390625</c:v>
                </c:pt>
                <c:pt idx="2763">
                  <c:v>5520.8835449218795</c:v>
                </c:pt>
                <c:pt idx="2764">
                  <c:v>5522.8076171875</c:v>
                </c:pt>
                <c:pt idx="2765">
                  <c:v>5524.8898925781205</c:v>
                </c:pt>
                <c:pt idx="2766">
                  <c:v>5526.77587890625</c:v>
                </c:pt>
                <c:pt idx="2767">
                  <c:v>5528.7248535156205</c:v>
                </c:pt>
                <c:pt idx="2768">
                  <c:v>5530.7116699218795</c:v>
                </c:pt>
                <c:pt idx="2769">
                  <c:v>5532.728515625</c:v>
                </c:pt>
                <c:pt idx="2770">
                  <c:v>5534.7980957031295</c:v>
                </c:pt>
                <c:pt idx="2771">
                  <c:v>5536.7097167968705</c:v>
                </c:pt>
                <c:pt idx="2772">
                  <c:v>5538.6965332031295</c:v>
                </c:pt>
                <c:pt idx="2773">
                  <c:v>5540.8415527343795</c:v>
                </c:pt>
                <c:pt idx="2774">
                  <c:v>5542.8459472656205</c:v>
                </c:pt>
                <c:pt idx="2775">
                  <c:v>5544.724609375</c:v>
                </c:pt>
                <c:pt idx="2776">
                  <c:v>5546.8068847656205</c:v>
                </c:pt>
                <c:pt idx="2777">
                  <c:v>5548.8010253906295</c:v>
                </c:pt>
                <c:pt idx="2778">
                  <c:v>5550.7878417968705</c:v>
                </c:pt>
                <c:pt idx="2779">
                  <c:v>5552.8049316406295</c:v>
                </c:pt>
                <c:pt idx="2780">
                  <c:v>5554.7463378906295</c:v>
                </c:pt>
                <c:pt idx="2781">
                  <c:v>5556.8410644531295</c:v>
                </c:pt>
                <c:pt idx="2782">
                  <c:v>5558.8479003906295</c:v>
                </c:pt>
                <c:pt idx="2783">
                  <c:v>5560.8347167968705</c:v>
                </c:pt>
                <c:pt idx="2784">
                  <c:v>5562.7585449218795</c:v>
                </c:pt>
                <c:pt idx="2785">
                  <c:v>5564.7705078125</c:v>
                </c:pt>
                <c:pt idx="2786">
                  <c:v>5566.8630371093705</c:v>
                </c:pt>
                <c:pt idx="2787">
                  <c:v>5568.76171875</c:v>
                </c:pt>
                <c:pt idx="2788">
                  <c:v>5570.7810058593705</c:v>
                </c:pt>
                <c:pt idx="2789">
                  <c:v>5572.8430175781205</c:v>
                </c:pt>
                <c:pt idx="2790">
                  <c:v>5574.7922363281205</c:v>
                </c:pt>
                <c:pt idx="2791">
                  <c:v>5576.7087402343795</c:v>
                </c:pt>
                <c:pt idx="2792">
                  <c:v>5578.6953125</c:v>
                </c:pt>
                <c:pt idx="2793">
                  <c:v>5580.76513671875</c:v>
                </c:pt>
                <c:pt idx="2794">
                  <c:v>5582.7770996093705</c:v>
                </c:pt>
                <c:pt idx="2795">
                  <c:v>5584.82666015625</c:v>
                </c:pt>
                <c:pt idx="2796">
                  <c:v>5586.85107421875</c:v>
                </c:pt>
                <c:pt idx="2797">
                  <c:v>5588.78759765625</c:v>
                </c:pt>
                <c:pt idx="2798">
                  <c:v>5590.83740234375</c:v>
                </c:pt>
                <c:pt idx="2799">
                  <c:v>5592.8366699218795</c:v>
                </c:pt>
                <c:pt idx="2800">
                  <c:v>5594.77294921875</c:v>
                </c:pt>
                <c:pt idx="2801">
                  <c:v>5596.7722167968705</c:v>
                </c:pt>
                <c:pt idx="2802">
                  <c:v>5598.8020019531295</c:v>
                </c:pt>
                <c:pt idx="2803">
                  <c:v>5600.7509765625</c:v>
                </c:pt>
                <c:pt idx="2804">
                  <c:v>5602.7072753906295</c:v>
                </c:pt>
                <c:pt idx="2805">
                  <c:v>5604.8449707031295</c:v>
                </c:pt>
                <c:pt idx="2806">
                  <c:v>5606.8493652343795</c:v>
                </c:pt>
                <c:pt idx="2807">
                  <c:v>5608.72802734375</c:v>
                </c:pt>
                <c:pt idx="2808">
                  <c:v>5610.7399902343795</c:v>
                </c:pt>
                <c:pt idx="2809">
                  <c:v>5612.7595214843795</c:v>
                </c:pt>
                <c:pt idx="2810">
                  <c:v>5614.7536621093705</c:v>
                </c:pt>
                <c:pt idx="2811">
                  <c:v>5616.6950683593705</c:v>
                </c:pt>
                <c:pt idx="2812">
                  <c:v>5618.6064453125</c:v>
                </c:pt>
                <c:pt idx="2813">
                  <c:v>5620.6257324218795</c:v>
                </c:pt>
                <c:pt idx="2814">
                  <c:v>5622.6931152343795</c:v>
                </c:pt>
                <c:pt idx="2815">
                  <c:v>5624.7302246093705</c:v>
                </c:pt>
                <c:pt idx="2816">
                  <c:v>5626.69921875</c:v>
                </c:pt>
                <c:pt idx="2817">
                  <c:v>5628.6911621093705</c:v>
                </c:pt>
                <c:pt idx="2818">
                  <c:v>5630.78369140625</c:v>
                </c:pt>
                <c:pt idx="2819">
                  <c:v>5632.8532714843795</c:v>
                </c:pt>
                <c:pt idx="2820">
                  <c:v>5634.7897949218795</c:v>
                </c:pt>
                <c:pt idx="2821">
                  <c:v>5636.7138671875</c:v>
                </c:pt>
                <c:pt idx="2822">
                  <c:v>5638.712890625</c:v>
                </c:pt>
                <c:pt idx="2823">
                  <c:v>5640.7370605468705</c:v>
                </c:pt>
                <c:pt idx="2824">
                  <c:v>5642.6735839843795</c:v>
                </c:pt>
                <c:pt idx="2825">
                  <c:v>5644.7106933593705</c:v>
                </c:pt>
                <c:pt idx="2826">
                  <c:v>5646.7551269531295</c:v>
                </c:pt>
                <c:pt idx="2827">
                  <c:v>5648.6540527343795</c:v>
                </c:pt>
                <c:pt idx="2828">
                  <c:v>5650.72900390625</c:v>
                </c:pt>
                <c:pt idx="2829">
                  <c:v>5652.7658691406295</c:v>
                </c:pt>
                <c:pt idx="2830">
                  <c:v>5654.7199707031295</c:v>
                </c:pt>
                <c:pt idx="2831">
                  <c:v>5656.7946777343795</c:v>
                </c:pt>
                <c:pt idx="2832">
                  <c:v>5658.7509765625</c:v>
                </c:pt>
                <c:pt idx="2833">
                  <c:v>5660.6999511718795</c:v>
                </c:pt>
                <c:pt idx="2834">
                  <c:v>5662.6867675781205</c:v>
                </c:pt>
                <c:pt idx="2835">
                  <c:v>5664.71142578125</c:v>
                </c:pt>
                <c:pt idx="2836">
                  <c:v>5666.7609863281205</c:v>
                </c:pt>
                <c:pt idx="2837">
                  <c:v>5668.67236328125</c:v>
                </c:pt>
                <c:pt idx="2838">
                  <c:v>5670.5837402343795</c:v>
                </c:pt>
                <c:pt idx="2839">
                  <c:v>5672.63330078125</c:v>
                </c:pt>
                <c:pt idx="2840">
                  <c:v>5674.75830078125</c:v>
                </c:pt>
                <c:pt idx="2841">
                  <c:v>5676.732421875</c:v>
                </c:pt>
                <c:pt idx="2842">
                  <c:v>5678.681640625</c:v>
                </c:pt>
                <c:pt idx="2843">
                  <c:v>5680.6936035156205</c:v>
                </c:pt>
                <c:pt idx="2844">
                  <c:v>5682.7180175781205</c:v>
                </c:pt>
                <c:pt idx="2845">
                  <c:v>5684.6545410156205</c:v>
                </c:pt>
                <c:pt idx="2846">
                  <c:v>5686.5910644531295</c:v>
                </c:pt>
                <c:pt idx="2847">
                  <c:v>5688.640625</c:v>
                </c:pt>
                <c:pt idx="2848">
                  <c:v>5690.71533203125</c:v>
                </c:pt>
                <c:pt idx="2849">
                  <c:v>5692.84033203125</c:v>
                </c:pt>
                <c:pt idx="2850">
                  <c:v>5694.7692871093705</c:v>
                </c:pt>
                <c:pt idx="2851">
                  <c:v>5696.7058105468705</c:v>
                </c:pt>
                <c:pt idx="2852">
                  <c:v>5698.65478515625</c:v>
                </c:pt>
                <c:pt idx="2853">
                  <c:v>5700.62890625</c:v>
                </c:pt>
                <c:pt idx="2854">
                  <c:v>5702.7741699218795</c:v>
                </c:pt>
                <c:pt idx="2855">
                  <c:v>5704.82373046875</c:v>
                </c:pt>
                <c:pt idx="2856">
                  <c:v>5706.7399902343795</c:v>
                </c:pt>
                <c:pt idx="2857">
                  <c:v>5708.6765136718795</c:v>
                </c:pt>
                <c:pt idx="2858">
                  <c:v>5710.6457519531295</c:v>
                </c:pt>
                <c:pt idx="2859">
                  <c:v>5712.6198730468705</c:v>
                </c:pt>
                <c:pt idx="2860">
                  <c:v>5714.6491699218795</c:v>
                </c:pt>
                <c:pt idx="2861">
                  <c:v>5716.6484375</c:v>
                </c:pt>
                <c:pt idx="2862">
                  <c:v>5718.63037109375</c:v>
                </c:pt>
                <c:pt idx="2863">
                  <c:v>5720.6423339843795</c:v>
                </c:pt>
                <c:pt idx="2864">
                  <c:v>5722.67919921875</c:v>
                </c:pt>
                <c:pt idx="2865">
                  <c:v>5724.7287597656205</c:v>
                </c:pt>
                <c:pt idx="2866">
                  <c:v>5726.6955566406295</c:v>
                </c:pt>
                <c:pt idx="2867">
                  <c:v>5728.5817871093705</c:v>
                </c:pt>
                <c:pt idx="2868">
                  <c:v>5730.6892089843795</c:v>
                </c:pt>
                <c:pt idx="2869">
                  <c:v>5732.8444824218795</c:v>
                </c:pt>
                <c:pt idx="2870">
                  <c:v>5734.73046875</c:v>
                </c:pt>
                <c:pt idx="2871">
                  <c:v>5736.67431640625</c:v>
                </c:pt>
                <c:pt idx="2872">
                  <c:v>5738.673828125</c:v>
                </c:pt>
                <c:pt idx="2873">
                  <c:v>5740.7160644531295</c:v>
                </c:pt>
                <c:pt idx="2874">
                  <c:v>5742.7277832031295</c:v>
                </c:pt>
                <c:pt idx="2875">
                  <c:v>5744.55859375</c:v>
                </c:pt>
                <c:pt idx="2876">
                  <c:v>5746.6135253906295</c:v>
                </c:pt>
                <c:pt idx="2877">
                  <c:v>5748.7385253906295</c:v>
                </c:pt>
                <c:pt idx="2878">
                  <c:v>5750.6823730468705</c:v>
                </c:pt>
                <c:pt idx="2879">
                  <c:v>5752.6564941406295</c:v>
                </c:pt>
                <c:pt idx="2880">
                  <c:v>5754.6936035156205</c:v>
                </c:pt>
                <c:pt idx="2881">
                  <c:v>5756.6804199218795</c:v>
                </c:pt>
                <c:pt idx="2882">
                  <c:v>5758.61669921875</c:v>
                </c:pt>
                <c:pt idx="2883">
                  <c:v>5760.5456542968705</c:v>
                </c:pt>
                <c:pt idx="2884">
                  <c:v>5762.587890625</c:v>
                </c:pt>
                <c:pt idx="2885">
                  <c:v>5764.64501953125</c:v>
                </c:pt>
                <c:pt idx="2886">
                  <c:v>5766.7072753906295</c:v>
                </c:pt>
                <c:pt idx="2887">
                  <c:v>5768.70654296875</c:v>
                </c:pt>
                <c:pt idx="2888">
                  <c:v>5770.5622558593795</c:v>
                </c:pt>
                <c:pt idx="2889">
                  <c:v>5772.6496582031205</c:v>
                </c:pt>
                <c:pt idx="2890">
                  <c:v>5774.7873535156205</c:v>
                </c:pt>
                <c:pt idx="2891">
                  <c:v>5776.68603515625</c:v>
                </c:pt>
                <c:pt idx="2892">
                  <c:v>5778.5847167968795</c:v>
                </c:pt>
                <c:pt idx="2893">
                  <c:v>5780.5715332031205</c:v>
                </c:pt>
                <c:pt idx="2894">
                  <c:v>5782.6589355468705</c:v>
                </c:pt>
                <c:pt idx="2895">
                  <c:v>5784.5451660156205</c:v>
                </c:pt>
                <c:pt idx="2896">
                  <c:v>5786.4816894531295</c:v>
                </c:pt>
                <c:pt idx="2897">
                  <c:v>5788.51123046875</c:v>
                </c:pt>
                <c:pt idx="2898">
                  <c:v>5790.3898925781205</c:v>
                </c:pt>
                <c:pt idx="2899">
                  <c:v>5792.4970703125</c:v>
                </c:pt>
                <c:pt idx="2900">
                  <c:v>5794.5920410156205</c:v>
                </c:pt>
                <c:pt idx="2901">
                  <c:v>5796.61669921875</c:v>
                </c:pt>
                <c:pt idx="2902">
                  <c:v>5798.5832519531295</c:v>
                </c:pt>
                <c:pt idx="2903">
                  <c:v>5800.5949707031205</c:v>
                </c:pt>
                <c:pt idx="2904">
                  <c:v>5802.59423828125</c:v>
                </c:pt>
                <c:pt idx="2905">
                  <c:v>5804.6062011718705</c:v>
                </c:pt>
                <c:pt idx="2906">
                  <c:v>5806.6560058593795</c:v>
                </c:pt>
                <c:pt idx="2907">
                  <c:v>5808.6101074218795</c:v>
                </c:pt>
                <c:pt idx="2908">
                  <c:v>5810.609375</c:v>
                </c:pt>
                <c:pt idx="2909">
                  <c:v>5812.7922363281295</c:v>
                </c:pt>
                <c:pt idx="2910">
                  <c:v>5814.8293457031205</c:v>
                </c:pt>
                <c:pt idx="2911">
                  <c:v>5816.6525878906295</c:v>
                </c:pt>
                <c:pt idx="2912">
                  <c:v>5818.60888671875</c:v>
                </c:pt>
                <c:pt idx="2913">
                  <c:v>5820.55810546875</c:v>
                </c:pt>
                <c:pt idx="2914">
                  <c:v>5822.5700683593795</c:v>
                </c:pt>
                <c:pt idx="2915">
                  <c:v>5824.5693359375</c:v>
                </c:pt>
                <c:pt idx="2916">
                  <c:v>5826.5988769531295</c:v>
                </c:pt>
                <c:pt idx="2917">
                  <c:v>5828.5603027343705</c:v>
                </c:pt>
                <c:pt idx="2918">
                  <c:v>5830.529296875</c:v>
                </c:pt>
                <c:pt idx="2919">
                  <c:v>5832.5539550781205</c:v>
                </c:pt>
                <c:pt idx="2920">
                  <c:v>5834.59619140625</c:v>
                </c:pt>
                <c:pt idx="2921">
                  <c:v>5836.6457519531295</c:v>
                </c:pt>
                <c:pt idx="2922">
                  <c:v>5838.58984375</c:v>
                </c:pt>
                <c:pt idx="2923">
                  <c:v>5840.5891113281295</c:v>
                </c:pt>
                <c:pt idx="2924">
                  <c:v>5842.68896484375</c:v>
                </c:pt>
                <c:pt idx="2925">
                  <c:v>5844.6633300781205</c:v>
                </c:pt>
                <c:pt idx="2926">
                  <c:v>5846.6047363281295</c:v>
                </c:pt>
                <c:pt idx="2927">
                  <c:v>5848.6164550781205</c:v>
                </c:pt>
                <c:pt idx="2928">
                  <c:v>5850.6105957031205</c:v>
                </c:pt>
                <c:pt idx="2929">
                  <c:v>5852.6276855468705</c:v>
                </c:pt>
                <c:pt idx="2930">
                  <c:v>5854.6396484375</c:v>
                </c:pt>
                <c:pt idx="2931">
                  <c:v>5856.6086425781205</c:v>
                </c:pt>
                <c:pt idx="2932">
                  <c:v>5858.5627441406205</c:v>
                </c:pt>
                <c:pt idx="2933">
                  <c:v>5860.5295410156205</c:v>
                </c:pt>
                <c:pt idx="2934">
                  <c:v>5862.486328125</c:v>
                </c:pt>
                <c:pt idx="2935">
                  <c:v>5864.53076171875</c:v>
                </c:pt>
                <c:pt idx="2936">
                  <c:v>5866.60546875</c:v>
                </c:pt>
                <c:pt idx="2937">
                  <c:v>5868.6550292968795</c:v>
                </c:pt>
                <c:pt idx="2938">
                  <c:v>5870.5661621093705</c:v>
                </c:pt>
                <c:pt idx="2939">
                  <c:v>5872.5153808593795</c:v>
                </c:pt>
                <c:pt idx="2940">
                  <c:v>5874.56494140625</c:v>
                </c:pt>
                <c:pt idx="2941">
                  <c:v>5876.5517578125</c:v>
                </c:pt>
                <c:pt idx="2942">
                  <c:v>5878.7021484375</c:v>
                </c:pt>
                <c:pt idx="2943">
                  <c:v>5880.630859375</c:v>
                </c:pt>
                <c:pt idx="2944">
                  <c:v>5882.50439453125</c:v>
                </c:pt>
                <c:pt idx="2945">
                  <c:v>5884.5866699218795</c:v>
                </c:pt>
                <c:pt idx="2946">
                  <c:v>5886.5734863281295</c:v>
                </c:pt>
                <c:pt idx="2947">
                  <c:v>5888.5227050781205</c:v>
                </c:pt>
                <c:pt idx="2948">
                  <c:v>5890.53466796875</c:v>
                </c:pt>
                <c:pt idx="2949">
                  <c:v>5892.6345214843795</c:v>
                </c:pt>
                <c:pt idx="2950">
                  <c:v>5894.6262207031205</c:v>
                </c:pt>
                <c:pt idx="2951">
                  <c:v>5896.5627441406205</c:v>
                </c:pt>
                <c:pt idx="2952">
                  <c:v>5898.5568847656295</c:v>
                </c:pt>
                <c:pt idx="2953">
                  <c:v>5900.5810546875</c:v>
                </c:pt>
                <c:pt idx="2954">
                  <c:v>5902.60546875</c:v>
                </c:pt>
                <c:pt idx="2955">
                  <c:v>5904.6604003906295</c:v>
                </c:pt>
                <c:pt idx="2956">
                  <c:v>5906.58447265625</c:v>
                </c:pt>
                <c:pt idx="2957">
                  <c:v>5908.47802734375</c:v>
                </c:pt>
                <c:pt idx="2958">
                  <c:v>5910.5654296875</c:v>
                </c:pt>
                <c:pt idx="2959">
                  <c:v>5912.66552734375</c:v>
                </c:pt>
                <c:pt idx="2960">
                  <c:v>5914.57666015625</c:v>
                </c:pt>
                <c:pt idx="2961">
                  <c:v>5916.50537109375</c:v>
                </c:pt>
                <c:pt idx="2962">
                  <c:v>5918.5927734375</c:v>
                </c:pt>
                <c:pt idx="2963">
                  <c:v>5920.59228515625</c:v>
                </c:pt>
                <c:pt idx="2964">
                  <c:v>5922.5791015625</c:v>
                </c:pt>
                <c:pt idx="2965">
                  <c:v>5924.5153808593795</c:v>
                </c:pt>
                <c:pt idx="2966">
                  <c:v>5926.431640625</c:v>
                </c:pt>
                <c:pt idx="2967">
                  <c:v>5928.48876953125</c:v>
                </c:pt>
                <c:pt idx="2968">
                  <c:v>5930.49560546875</c:v>
                </c:pt>
                <c:pt idx="2969">
                  <c:v>5932.4948730468705</c:v>
                </c:pt>
                <c:pt idx="2970">
                  <c:v>5934.5319824218795</c:v>
                </c:pt>
                <c:pt idx="2971">
                  <c:v>5936.556640625</c:v>
                </c:pt>
                <c:pt idx="2972">
                  <c:v>5938.5935058593795</c:v>
                </c:pt>
                <c:pt idx="2973">
                  <c:v>5940.52978515625</c:v>
                </c:pt>
                <c:pt idx="2974">
                  <c:v>5942.529296875</c:v>
                </c:pt>
                <c:pt idx="2975">
                  <c:v>5944.55908203125</c:v>
                </c:pt>
                <c:pt idx="2976">
                  <c:v>5946.6767578125</c:v>
                </c:pt>
                <c:pt idx="2977">
                  <c:v>5948.6130371093705</c:v>
                </c:pt>
                <c:pt idx="2978">
                  <c:v>5950.46875</c:v>
                </c:pt>
                <c:pt idx="2979">
                  <c:v>5952.4755859375</c:v>
                </c:pt>
                <c:pt idx="2980">
                  <c:v>5954.3994140625</c:v>
                </c:pt>
                <c:pt idx="2981">
                  <c:v>5956.4992675781205</c:v>
                </c:pt>
                <c:pt idx="2982">
                  <c:v>5958.4736328125</c:v>
                </c:pt>
                <c:pt idx="2983">
                  <c:v>5960.41015625</c:v>
                </c:pt>
                <c:pt idx="2984">
                  <c:v>5962.5100097656295</c:v>
                </c:pt>
                <c:pt idx="2985">
                  <c:v>5964.5344238281295</c:v>
                </c:pt>
                <c:pt idx="2986">
                  <c:v>5966.54638671875</c:v>
                </c:pt>
                <c:pt idx="2987">
                  <c:v>5968.533203125</c:v>
                </c:pt>
                <c:pt idx="2988">
                  <c:v>5970.5197753906295</c:v>
                </c:pt>
                <c:pt idx="2989">
                  <c:v>5972.4560546875</c:v>
                </c:pt>
                <c:pt idx="2990">
                  <c:v>5974.4553222656295</c:v>
                </c:pt>
                <c:pt idx="2991">
                  <c:v>5976.56787109375</c:v>
                </c:pt>
                <c:pt idx="2992">
                  <c:v>5978.5295410156205</c:v>
                </c:pt>
                <c:pt idx="2993">
                  <c:v>5980.5166015625</c:v>
                </c:pt>
                <c:pt idx="2994">
                  <c:v>5982.60400390625</c:v>
                </c:pt>
                <c:pt idx="2995">
                  <c:v>5984.578125</c:v>
                </c:pt>
                <c:pt idx="2996">
                  <c:v>5986.4895019531295</c:v>
                </c:pt>
                <c:pt idx="2997">
                  <c:v>5988.46337890625</c:v>
                </c:pt>
                <c:pt idx="2998">
                  <c:v>5990.47265625</c:v>
                </c:pt>
                <c:pt idx="2999">
                  <c:v>5992.4970703125</c:v>
                </c:pt>
                <c:pt idx="3000">
                  <c:v>5994.4990234375</c:v>
                </c:pt>
                <c:pt idx="3001">
                  <c:v>5996.53369140625</c:v>
                </c:pt>
                <c:pt idx="3002">
                  <c:v>5998.533203125</c:v>
                </c:pt>
                <c:pt idx="3003">
                  <c:v>6000.3840332031205</c:v>
                </c:pt>
                <c:pt idx="3004">
                  <c:v>6002.34521484375</c:v>
                </c:pt>
                <c:pt idx="3005">
                  <c:v>6004.357421875</c:v>
                </c:pt>
                <c:pt idx="3006">
                  <c:v>6006.419921875</c:v>
                </c:pt>
                <c:pt idx="3007">
                  <c:v>6008.5427246093705</c:v>
                </c:pt>
                <c:pt idx="3008">
                  <c:v>6010.4914550781205</c:v>
                </c:pt>
                <c:pt idx="3009">
                  <c:v>6012.3923339843795</c:v>
                </c:pt>
                <c:pt idx="3010">
                  <c:v>6014.3918457031205</c:v>
                </c:pt>
                <c:pt idx="3011">
                  <c:v>6016.4665527343705</c:v>
                </c:pt>
                <c:pt idx="3012">
                  <c:v>6018.513671875</c:v>
                </c:pt>
                <c:pt idx="3013">
                  <c:v>6020.462890625</c:v>
                </c:pt>
                <c:pt idx="3014">
                  <c:v>6022.3767089843795</c:v>
                </c:pt>
                <c:pt idx="3015">
                  <c:v>6024.3884277343705</c:v>
                </c:pt>
                <c:pt idx="3016">
                  <c:v>6026.3879394531295</c:v>
                </c:pt>
                <c:pt idx="3017">
                  <c:v>6028.37451171875</c:v>
                </c:pt>
                <c:pt idx="3018">
                  <c:v>6030.4743652343705</c:v>
                </c:pt>
                <c:pt idx="3019">
                  <c:v>6032.4865722656295</c:v>
                </c:pt>
                <c:pt idx="3020">
                  <c:v>6034.4228515625</c:v>
                </c:pt>
                <c:pt idx="3021">
                  <c:v>6036.5227050781205</c:v>
                </c:pt>
                <c:pt idx="3022">
                  <c:v>6038.4968261718705</c:v>
                </c:pt>
                <c:pt idx="3023">
                  <c:v>6040.3303222656295</c:v>
                </c:pt>
                <c:pt idx="3024">
                  <c:v>6042.4931640625</c:v>
                </c:pt>
                <c:pt idx="3025">
                  <c:v>6044.5451660156205</c:v>
                </c:pt>
                <c:pt idx="3026">
                  <c:v>6046.44384765625</c:v>
                </c:pt>
                <c:pt idx="3027">
                  <c:v>6048.41796875</c:v>
                </c:pt>
                <c:pt idx="3028">
                  <c:v>6050.45263671875</c:v>
                </c:pt>
                <c:pt idx="3029">
                  <c:v>6052.5021972656295</c:v>
                </c:pt>
                <c:pt idx="3030">
                  <c:v>6054.46630859375</c:v>
                </c:pt>
                <c:pt idx="3031">
                  <c:v>6056.4152832031205</c:v>
                </c:pt>
                <c:pt idx="3032">
                  <c:v>6058.3515625</c:v>
                </c:pt>
                <c:pt idx="3033">
                  <c:v>6060.3508300781205</c:v>
                </c:pt>
                <c:pt idx="3034">
                  <c:v>6062.3625488281295</c:v>
                </c:pt>
                <c:pt idx="3035">
                  <c:v>6064.3996582031205</c:v>
                </c:pt>
                <c:pt idx="3036">
                  <c:v>6066.43701171875</c:v>
                </c:pt>
                <c:pt idx="3037">
                  <c:v>6068.3986816406205</c:v>
                </c:pt>
                <c:pt idx="3038">
                  <c:v>6070.3728027343705</c:v>
                </c:pt>
                <c:pt idx="3039">
                  <c:v>6072.4226074218795</c:v>
                </c:pt>
                <c:pt idx="3040">
                  <c:v>6074.3840332031205</c:v>
                </c:pt>
                <c:pt idx="3041">
                  <c:v>6076.4714355468705</c:v>
                </c:pt>
                <c:pt idx="3042">
                  <c:v>6078.4709472656295</c:v>
                </c:pt>
                <c:pt idx="3043">
                  <c:v>6080.3544921875</c:v>
                </c:pt>
                <c:pt idx="3044">
                  <c:v>6082.3037109375</c:v>
                </c:pt>
                <c:pt idx="3045">
                  <c:v>6084.3935546875</c:v>
                </c:pt>
                <c:pt idx="3046">
                  <c:v>6086.5183105468705</c:v>
                </c:pt>
                <c:pt idx="3047">
                  <c:v>6088.45458984375</c:v>
                </c:pt>
                <c:pt idx="3048">
                  <c:v>6090.44140625</c:v>
                </c:pt>
                <c:pt idx="3049">
                  <c:v>6092.390625</c:v>
                </c:pt>
                <c:pt idx="3050">
                  <c:v>6094.3020019531295</c:v>
                </c:pt>
                <c:pt idx="3051">
                  <c:v>6096.3615722656295</c:v>
                </c:pt>
                <c:pt idx="3052">
                  <c:v>6098.44873046875</c:v>
                </c:pt>
                <c:pt idx="3053">
                  <c:v>6100.42529296875</c:v>
                </c:pt>
                <c:pt idx="3054">
                  <c:v>6102.3869628906295</c:v>
                </c:pt>
                <c:pt idx="3055">
                  <c:v>6104.39892578125</c:v>
                </c:pt>
                <c:pt idx="3056">
                  <c:v>6106.5114746093705</c:v>
                </c:pt>
                <c:pt idx="3057">
                  <c:v>6108.6240234375</c:v>
                </c:pt>
                <c:pt idx="3058">
                  <c:v>6110.4221191406205</c:v>
                </c:pt>
                <c:pt idx="3059">
                  <c:v>6112.2453613281295</c:v>
                </c:pt>
                <c:pt idx="3060">
                  <c:v>6114.3576660156205</c:v>
                </c:pt>
                <c:pt idx="3061">
                  <c:v>6116.3671875</c:v>
                </c:pt>
                <c:pt idx="3062">
                  <c:v>6118.3791503906295</c:v>
                </c:pt>
                <c:pt idx="3063">
                  <c:v>6120.4562988281295</c:v>
                </c:pt>
                <c:pt idx="3064">
                  <c:v>6122.39306640625</c:v>
                </c:pt>
                <c:pt idx="3065">
                  <c:v>6124.3547363281295</c:v>
                </c:pt>
                <c:pt idx="3066">
                  <c:v>6126.4167480468705</c:v>
                </c:pt>
                <c:pt idx="3067">
                  <c:v>6128.416015625</c:v>
                </c:pt>
                <c:pt idx="3068">
                  <c:v>6130.365234375</c:v>
                </c:pt>
                <c:pt idx="3069">
                  <c:v>6132.3771972656295</c:v>
                </c:pt>
                <c:pt idx="3070">
                  <c:v>6134.4267578125</c:v>
                </c:pt>
                <c:pt idx="3071">
                  <c:v>6136.4387207031205</c:v>
                </c:pt>
                <c:pt idx="3072">
                  <c:v>6138.4377441406205</c:v>
                </c:pt>
                <c:pt idx="3073">
                  <c:v>6140.41162109375</c:v>
                </c:pt>
                <c:pt idx="3074">
                  <c:v>6142.4611816406205</c:v>
                </c:pt>
                <c:pt idx="3075">
                  <c:v>6144.4709472656295</c:v>
                </c:pt>
                <c:pt idx="3076">
                  <c:v>6146.4455566406205</c:v>
                </c:pt>
                <c:pt idx="3077">
                  <c:v>6148.4094238281295</c:v>
                </c:pt>
                <c:pt idx="3078">
                  <c:v>6150.345703125</c:v>
                </c:pt>
                <c:pt idx="3079">
                  <c:v>6152.4709472656295</c:v>
                </c:pt>
                <c:pt idx="3080">
                  <c:v>6154.43017578125</c:v>
                </c:pt>
                <c:pt idx="3081">
                  <c:v>6156.30126953125</c:v>
                </c:pt>
                <c:pt idx="3082">
                  <c:v>6158.33837890625</c:v>
                </c:pt>
                <c:pt idx="3083">
                  <c:v>6160.3879394531295</c:v>
                </c:pt>
                <c:pt idx="3084">
                  <c:v>6162.2890625</c:v>
                </c:pt>
                <c:pt idx="3085">
                  <c:v>6164.2404785156205</c:v>
                </c:pt>
                <c:pt idx="3086">
                  <c:v>6166.3278808593795</c:v>
                </c:pt>
                <c:pt idx="3087">
                  <c:v>6168.3525390625</c:v>
                </c:pt>
                <c:pt idx="3088">
                  <c:v>6170.43994140625</c:v>
                </c:pt>
                <c:pt idx="3089">
                  <c:v>6172.4765625</c:v>
                </c:pt>
                <c:pt idx="3090">
                  <c:v>6174.35009765625</c:v>
                </c:pt>
                <c:pt idx="3091">
                  <c:v>6176.29931640625</c:v>
                </c:pt>
                <c:pt idx="3092">
                  <c:v>6178.38623046875</c:v>
                </c:pt>
                <c:pt idx="3093">
                  <c:v>6180.3732910156205</c:v>
                </c:pt>
                <c:pt idx="3094">
                  <c:v>6182.3479003906295</c:v>
                </c:pt>
                <c:pt idx="3095">
                  <c:v>6184.3596191406205</c:v>
                </c:pt>
                <c:pt idx="3096">
                  <c:v>6186.2705078125</c:v>
                </c:pt>
                <c:pt idx="3097">
                  <c:v>6188.26953125</c:v>
                </c:pt>
                <c:pt idx="3098">
                  <c:v>6190.33203125</c:v>
                </c:pt>
                <c:pt idx="3099">
                  <c:v>6192.3190917968795</c:v>
                </c:pt>
                <c:pt idx="3100">
                  <c:v>6194.3310546875</c:v>
                </c:pt>
                <c:pt idx="3101">
                  <c:v>6196.3427734375</c:v>
                </c:pt>
                <c:pt idx="3102">
                  <c:v>6198.31689453125</c:v>
                </c:pt>
                <c:pt idx="3103">
                  <c:v>6200.3918457031205</c:v>
                </c:pt>
                <c:pt idx="3104">
                  <c:v>6202.44140625</c:v>
                </c:pt>
                <c:pt idx="3105">
                  <c:v>6204.365234375</c:v>
                </c:pt>
                <c:pt idx="3106">
                  <c:v>6206.3518066406205</c:v>
                </c:pt>
                <c:pt idx="3107">
                  <c:v>6208.3259277343705</c:v>
                </c:pt>
                <c:pt idx="3108">
                  <c:v>6210.37548828125</c:v>
                </c:pt>
                <c:pt idx="3109">
                  <c:v>6212.3874511718705</c:v>
                </c:pt>
                <c:pt idx="3110">
                  <c:v>6214.298828125</c:v>
                </c:pt>
                <c:pt idx="3111">
                  <c:v>6216.3483886718705</c:v>
                </c:pt>
                <c:pt idx="3112">
                  <c:v>6218.41064453125</c:v>
                </c:pt>
                <c:pt idx="3113">
                  <c:v>6220.3723144531295</c:v>
                </c:pt>
                <c:pt idx="3114">
                  <c:v>6222.2185058593795</c:v>
                </c:pt>
                <c:pt idx="3115">
                  <c:v>6224.15234375</c:v>
                </c:pt>
                <c:pt idx="3116">
                  <c:v>6226.2421875</c:v>
                </c:pt>
                <c:pt idx="3117">
                  <c:v>6228.3195800781205</c:v>
                </c:pt>
                <c:pt idx="3118">
                  <c:v>6230.3186035156205</c:v>
                </c:pt>
                <c:pt idx="3119">
                  <c:v>6232.2802734375</c:v>
                </c:pt>
                <c:pt idx="3120">
                  <c:v>6234.2900390625</c:v>
                </c:pt>
                <c:pt idx="3121">
                  <c:v>6236.32470703125</c:v>
                </c:pt>
                <c:pt idx="3122">
                  <c:v>6238.298828125</c:v>
                </c:pt>
                <c:pt idx="3123">
                  <c:v>6240.1999511718705</c:v>
                </c:pt>
                <c:pt idx="3124">
                  <c:v>6242.30224609375</c:v>
                </c:pt>
                <c:pt idx="3125">
                  <c:v>6244.41455078125</c:v>
                </c:pt>
                <c:pt idx="3126">
                  <c:v>6246.2880859375</c:v>
                </c:pt>
                <c:pt idx="3127">
                  <c:v>6248.2373046875</c:v>
                </c:pt>
                <c:pt idx="3128">
                  <c:v>6250.2468261718705</c:v>
                </c:pt>
                <c:pt idx="3129">
                  <c:v>6252.2333984375</c:v>
                </c:pt>
                <c:pt idx="3130">
                  <c:v>6254.2854003906295</c:v>
                </c:pt>
                <c:pt idx="3131">
                  <c:v>6256.259765625</c:v>
                </c:pt>
                <c:pt idx="3132">
                  <c:v>6258.3093261718705</c:v>
                </c:pt>
                <c:pt idx="3133">
                  <c:v>6260.34619140625</c:v>
                </c:pt>
                <c:pt idx="3134">
                  <c:v>6262.22998046875</c:v>
                </c:pt>
                <c:pt idx="3135">
                  <c:v>6264.3173828125</c:v>
                </c:pt>
                <c:pt idx="3136">
                  <c:v>6266.3818359375</c:v>
                </c:pt>
                <c:pt idx="3137">
                  <c:v>6268.36865234375</c:v>
                </c:pt>
                <c:pt idx="3138">
                  <c:v>6270.4560546875</c:v>
                </c:pt>
                <c:pt idx="3139">
                  <c:v>6272.3798828125</c:v>
                </c:pt>
                <c:pt idx="3140">
                  <c:v>6274.3037109375</c:v>
                </c:pt>
                <c:pt idx="3141">
                  <c:v>6276.2275390625</c:v>
                </c:pt>
                <c:pt idx="3142">
                  <c:v>6278.19970703125</c:v>
                </c:pt>
                <c:pt idx="3143">
                  <c:v>6280.2744140625</c:v>
                </c:pt>
                <c:pt idx="3144">
                  <c:v>6282.326171875</c:v>
                </c:pt>
                <c:pt idx="3145">
                  <c:v>6284.31298828125</c:v>
                </c:pt>
                <c:pt idx="3146">
                  <c:v>6286.32470703125</c:v>
                </c:pt>
                <c:pt idx="3147">
                  <c:v>6288.3366699218795</c:v>
                </c:pt>
                <c:pt idx="3148">
                  <c:v>6290.2604980468705</c:v>
                </c:pt>
                <c:pt idx="3149">
                  <c:v>6292.29736328125</c:v>
                </c:pt>
                <c:pt idx="3150">
                  <c:v>6294.2214355468705</c:v>
                </c:pt>
                <c:pt idx="3151">
                  <c:v>6296.19580078125</c:v>
                </c:pt>
                <c:pt idx="3152">
                  <c:v>6298.2453613281295</c:v>
                </c:pt>
                <c:pt idx="3153">
                  <c:v>6300.25732421875</c:v>
                </c:pt>
                <c:pt idx="3154">
                  <c:v>6302.2819824218795</c:v>
                </c:pt>
                <c:pt idx="3155">
                  <c:v>6304.3439941406205</c:v>
                </c:pt>
                <c:pt idx="3156">
                  <c:v>6306.3935546875</c:v>
                </c:pt>
                <c:pt idx="3157">
                  <c:v>6308.3298339843795</c:v>
                </c:pt>
                <c:pt idx="3158">
                  <c:v>6310.3293457031205</c:v>
                </c:pt>
                <c:pt idx="3159">
                  <c:v>6312.30126953125</c:v>
                </c:pt>
                <c:pt idx="3160">
                  <c:v>6314.1872558593795</c:v>
                </c:pt>
                <c:pt idx="3161">
                  <c:v>6316.28955078125</c:v>
                </c:pt>
                <c:pt idx="3162">
                  <c:v>6318.3391113281295</c:v>
                </c:pt>
                <c:pt idx="3163">
                  <c:v>6320.2253417968795</c:v>
                </c:pt>
                <c:pt idx="3164">
                  <c:v>6322.337890625</c:v>
                </c:pt>
                <c:pt idx="3165">
                  <c:v>6324.3874511718705</c:v>
                </c:pt>
                <c:pt idx="3166">
                  <c:v>6326.3112792968795</c:v>
                </c:pt>
                <c:pt idx="3167">
                  <c:v>6328.27294921875</c:v>
                </c:pt>
                <c:pt idx="3168">
                  <c:v>6330.2092285156205</c:v>
                </c:pt>
                <c:pt idx="3169">
                  <c:v>6332.22119140625</c:v>
                </c:pt>
                <c:pt idx="3170">
                  <c:v>6334.25830078125</c:v>
                </c:pt>
                <c:pt idx="3171">
                  <c:v>6336.1545410156205</c:v>
                </c:pt>
                <c:pt idx="3172">
                  <c:v>6338.2294921875</c:v>
                </c:pt>
                <c:pt idx="3173">
                  <c:v>6340.3820800781205</c:v>
                </c:pt>
                <c:pt idx="3174">
                  <c:v>6342.3059082031205</c:v>
                </c:pt>
                <c:pt idx="3175">
                  <c:v>6344.31787109375</c:v>
                </c:pt>
                <c:pt idx="3176">
                  <c:v>6346.392578125</c:v>
                </c:pt>
                <c:pt idx="3177">
                  <c:v>6348.3288574218795</c:v>
                </c:pt>
                <c:pt idx="3178">
                  <c:v>6350.2375488281295</c:v>
                </c:pt>
                <c:pt idx="3179">
                  <c:v>6352.3249511718705</c:v>
                </c:pt>
                <c:pt idx="3180">
                  <c:v>6354.3747558593795</c:v>
                </c:pt>
                <c:pt idx="3181">
                  <c:v>6356.2861328125</c:v>
                </c:pt>
                <c:pt idx="3182">
                  <c:v>6358.2502441406205</c:v>
                </c:pt>
                <c:pt idx="3183">
                  <c:v>6360.146484375</c:v>
                </c:pt>
                <c:pt idx="3184">
                  <c:v>6362.1960449218795</c:v>
                </c:pt>
                <c:pt idx="3185">
                  <c:v>6364.41162109375</c:v>
                </c:pt>
                <c:pt idx="3186">
                  <c:v>6366.3103027343705</c:v>
                </c:pt>
                <c:pt idx="3187">
                  <c:v>6368.1462402343705</c:v>
                </c:pt>
                <c:pt idx="3188">
                  <c:v>6370.24609375</c:v>
                </c:pt>
                <c:pt idx="3189">
                  <c:v>6372.4592285156205</c:v>
                </c:pt>
                <c:pt idx="3190">
                  <c:v>6374.37060546875</c:v>
                </c:pt>
                <c:pt idx="3191">
                  <c:v>6376.2062988281295</c:v>
                </c:pt>
                <c:pt idx="3192">
                  <c:v>6378.2434082031205</c:v>
                </c:pt>
                <c:pt idx="3193">
                  <c:v>6380.1799316406205</c:v>
                </c:pt>
                <c:pt idx="3194">
                  <c:v>6382.0407714843795</c:v>
                </c:pt>
                <c:pt idx="3195">
                  <c:v>6384.09033203125</c:v>
                </c:pt>
                <c:pt idx="3196">
                  <c:v>6386.1652832031205</c:v>
                </c:pt>
                <c:pt idx="3197">
                  <c:v>6388.21484375</c:v>
                </c:pt>
                <c:pt idx="3198">
                  <c:v>6390.3146972656295</c:v>
                </c:pt>
                <c:pt idx="3199">
                  <c:v>6392.2639160156205</c:v>
                </c:pt>
                <c:pt idx="3200">
                  <c:v>6394.1628417968795</c:v>
                </c:pt>
                <c:pt idx="3201">
                  <c:v>6396.1748046875</c:v>
                </c:pt>
                <c:pt idx="3202">
                  <c:v>6398.1965332031205</c:v>
                </c:pt>
                <c:pt idx="3203">
                  <c:v>6400.1328125</c:v>
                </c:pt>
                <c:pt idx="3204">
                  <c:v>6402.1472167968795</c:v>
                </c:pt>
                <c:pt idx="3205">
                  <c:v>6404.1589355468705</c:v>
                </c:pt>
                <c:pt idx="3206">
                  <c:v>6406.2209472656295</c:v>
                </c:pt>
                <c:pt idx="3207">
                  <c:v>6408.2204589843795</c:v>
                </c:pt>
                <c:pt idx="3208">
                  <c:v>6410.20751953125</c:v>
                </c:pt>
                <c:pt idx="3209">
                  <c:v>6412.26953125</c:v>
                </c:pt>
                <c:pt idx="3210">
                  <c:v>6414.193359375</c:v>
                </c:pt>
                <c:pt idx="3211">
                  <c:v>6416.14013671875</c:v>
                </c:pt>
                <c:pt idx="3212">
                  <c:v>6418.1142578125</c:v>
                </c:pt>
                <c:pt idx="3213">
                  <c:v>6420.0783691406205</c:v>
                </c:pt>
                <c:pt idx="3214">
                  <c:v>6422.1533203125</c:v>
                </c:pt>
                <c:pt idx="3215">
                  <c:v>6424.2028808593795</c:v>
                </c:pt>
                <c:pt idx="3216">
                  <c:v>6426.1516113281295</c:v>
                </c:pt>
                <c:pt idx="3217">
                  <c:v>6428.2138671875</c:v>
                </c:pt>
                <c:pt idx="3218">
                  <c:v>6430.2385253906295</c:v>
                </c:pt>
                <c:pt idx="3219">
                  <c:v>6432.14990234375</c:v>
                </c:pt>
                <c:pt idx="3220">
                  <c:v>6434.1494140625</c:v>
                </c:pt>
                <c:pt idx="3221">
                  <c:v>6436.1965332031205</c:v>
                </c:pt>
                <c:pt idx="3222">
                  <c:v>6438.2331542968795</c:v>
                </c:pt>
                <c:pt idx="3223">
                  <c:v>6440.197265625</c:v>
                </c:pt>
                <c:pt idx="3224">
                  <c:v>6442.2346191406205</c:v>
                </c:pt>
                <c:pt idx="3225">
                  <c:v>6444.19580078125</c:v>
                </c:pt>
                <c:pt idx="3226">
                  <c:v>6446.1071777343705</c:v>
                </c:pt>
                <c:pt idx="3227">
                  <c:v>6448.1923828125</c:v>
                </c:pt>
                <c:pt idx="3228">
                  <c:v>6450.1789550781205</c:v>
                </c:pt>
                <c:pt idx="3229">
                  <c:v>6452.1179199218795</c:v>
                </c:pt>
                <c:pt idx="3230">
                  <c:v>6454.11474609375</c:v>
                </c:pt>
                <c:pt idx="3231">
                  <c:v>6456.1643066406205</c:v>
                </c:pt>
                <c:pt idx="3232">
                  <c:v>6458.1787109375</c:v>
                </c:pt>
                <c:pt idx="3233">
                  <c:v>6460.0773925781205</c:v>
                </c:pt>
                <c:pt idx="3234">
                  <c:v>6462.240234375</c:v>
                </c:pt>
                <c:pt idx="3235">
                  <c:v>6464.2644042968795</c:v>
                </c:pt>
                <c:pt idx="3236">
                  <c:v>6466.11279296875</c:v>
                </c:pt>
                <c:pt idx="3237">
                  <c:v>6468.2255859375</c:v>
                </c:pt>
                <c:pt idx="3238">
                  <c:v>6470.2375488281295</c:v>
                </c:pt>
                <c:pt idx="3239">
                  <c:v>6472.1359863281295</c:v>
                </c:pt>
                <c:pt idx="3240">
                  <c:v>6474.1477050781205</c:v>
                </c:pt>
                <c:pt idx="3241">
                  <c:v>6476.18505859375</c:v>
                </c:pt>
                <c:pt idx="3242">
                  <c:v>6478.13427734375</c:v>
                </c:pt>
                <c:pt idx="3243">
                  <c:v>6480.1311035156205</c:v>
                </c:pt>
                <c:pt idx="3244">
                  <c:v>6482.28125</c:v>
                </c:pt>
                <c:pt idx="3245">
                  <c:v>6484.2199707031205</c:v>
                </c:pt>
                <c:pt idx="3246">
                  <c:v>6486.0556640625</c:v>
                </c:pt>
                <c:pt idx="3247">
                  <c:v>6488.1179199218795</c:v>
                </c:pt>
                <c:pt idx="3248">
                  <c:v>6490.1552734375</c:v>
                </c:pt>
                <c:pt idx="3249">
                  <c:v>6492.1923828125</c:v>
                </c:pt>
                <c:pt idx="3250">
                  <c:v>6494.2041015625</c:v>
                </c:pt>
                <c:pt idx="3251">
                  <c:v>6496.0900878906295</c:v>
                </c:pt>
                <c:pt idx="3252">
                  <c:v>6498.0642089843795</c:v>
                </c:pt>
                <c:pt idx="3253">
                  <c:v>6500.076171875</c:v>
                </c:pt>
                <c:pt idx="3254">
                  <c:v>6502.07568359375</c:v>
                </c:pt>
                <c:pt idx="3255">
                  <c:v>6504.1357421875</c:v>
                </c:pt>
                <c:pt idx="3256">
                  <c:v>6506.1474609375</c:v>
                </c:pt>
                <c:pt idx="3257">
                  <c:v>6508.1213378906295</c:v>
                </c:pt>
                <c:pt idx="3258">
                  <c:v>6510.0954589843795</c:v>
                </c:pt>
                <c:pt idx="3259">
                  <c:v>6512.0847167968795</c:v>
                </c:pt>
                <c:pt idx="3260">
                  <c:v>6514.1467285156205</c:v>
                </c:pt>
                <c:pt idx="3261">
                  <c:v>6516.1962890625</c:v>
                </c:pt>
                <c:pt idx="3262">
                  <c:v>6518.1203613281295</c:v>
                </c:pt>
                <c:pt idx="3263">
                  <c:v>6520.0192871093705</c:v>
                </c:pt>
                <c:pt idx="3264">
                  <c:v>6522.0563964843795</c:v>
                </c:pt>
                <c:pt idx="3265">
                  <c:v>6524.130859375</c:v>
                </c:pt>
                <c:pt idx="3266">
                  <c:v>6526.1301269531295</c:v>
                </c:pt>
                <c:pt idx="3267">
                  <c:v>6528.1901855468705</c:v>
                </c:pt>
                <c:pt idx="3268">
                  <c:v>6530.048828125</c:v>
                </c:pt>
                <c:pt idx="3269">
                  <c:v>6531.96240234375</c:v>
                </c:pt>
                <c:pt idx="3270">
                  <c:v>6534.1276855468705</c:v>
                </c:pt>
                <c:pt idx="3271">
                  <c:v>6536.17724609375</c:v>
                </c:pt>
                <c:pt idx="3272">
                  <c:v>6538.10107421875</c:v>
                </c:pt>
                <c:pt idx="3273">
                  <c:v>6539.974609375</c:v>
                </c:pt>
                <c:pt idx="3274">
                  <c:v>6541.9738769531295</c:v>
                </c:pt>
                <c:pt idx="3275">
                  <c:v>6544.01123046875</c:v>
                </c:pt>
                <c:pt idx="3276">
                  <c:v>6546.0231933593795</c:v>
                </c:pt>
                <c:pt idx="3277">
                  <c:v>6548.04736328125</c:v>
                </c:pt>
                <c:pt idx="3278">
                  <c:v>6550.0969238281295</c:v>
                </c:pt>
                <c:pt idx="3279">
                  <c:v>6552.1843261718705</c:v>
                </c:pt>
                <c:pt idx="3280">
                  <c:v>6554.1584472656295</c:v>
                </c:pt>
                <c:pt idx="3281">
                  <c:v>6556.0068359375</c:v>
                </c:pt>
                <c:pt idx="3282">
                  <c:v>6557.90576171875</c:v>
                </c:pt>
                <c:pt idx="3283">
                  <c:v>6560.0686035156205</c:v>
                </c:pt>
                <c:pt idx="3284">
                  <c:v>6562.16845703125</c:v>
                </c:pt>
                <c:pt idx="3285">
                  <c:v>6564.0925292968795</c:v>
                </c:pt>
                <c:pt idx="3286">
                  <c:v>6566.0920410156205</c:v>
                </c:pt>
                <c:pt idx="3287">
                  <c:v>6568.1540527343705</c:v>
                </c:pt>
                <c:pt idx="3288">
                  <c:v>6570.2409667968795</c:v>
                </c:pt>
                <c:pt idx="3289">
                  <c:v>6572.2277832031205</c:v>
                </c:pt>
                <c:pt idx="3290">
                  <c:v>6574.2021484375</c:v>
                </c:pt>
                <c:pt idx="3291">
                  <c:v>6576.1135253906295</c:v>
                </c:pt>
                <c:pt idx="3292">
                  <c:v>6578.03759765625</c:v>
                </c:pt>
                <c:pt idx="3293">
                  <c:v>6580.0974121093705</c:v>
                </c:pt>
                <c:pt idx="3294">
                  <c:v>6582.1594238281295</c:v>
                </c:pt>
                <c:pt idx="3295">
                  <c:v>6584.09814453125</c:v>
                </c:pt>
                <c:pt idx="3296">
                  <c:v>6586.02197265625</c:v>
                </c:pt>
                <c:pt idx="3297">
                  <c:v>6588.05908203125</c:v>
                </c:pt>
                <c:pt idx="3298">
                  <c:v>6589.9577636718705</c:v>
                </c:pt>
                <c:pt idx="3299">
                  <c:v>6592.0324707031205</c:v>
                </c:pt>
                <c:pt idx="3300">
                  <c:v>6594.2077636718705</c:v>
                </c:pt>
                <c:pt idx="3301">
                  <c:v>6596.12939453125</c:v>
                </c:pt>
                <c:pt idx="3302">
                  <c:v>6598.1413574218795</c:v>
                </c:pt>
                <c:pt idx="3303">
                  <c:v>6600.1179199218795</c:v>
                </c:pt>
                <c:pt idx="3304">
                  <c:v>6602.16748046875</c:v>
                </c:pt>
                <c:pt idx="3305">
                  <c:v>6604.2170410156205</c:v>
                </c:pt>
                <c:pt idx="3306">
                  <c:v>6606.0905761718705</c:v>
                </c:pt>
                <c:pt idx="3307">
                  <c:v>6608.07470703125</c:v>
                </c:pt>
                <c:pt idx="3308">
                  <c:v>6610.02392578125</c:v>
                </c:pt>
                <c:pt idx="3309">
                  <c:v>6611.9755859375</c:v>
                </c:pt>
                <c:pt idx="3310">
                  <c:v>6614.0126953125</c:v>
                </c:pt>
                <c:pt idx="3311">
                  <c:v>6616.0246582031205</c:v>
                </c:pt>
                <c:pt idx="3312">
                  <c:v>6617.9736328125</c:v>
                </c:pt>
                <c:pt idx="3313">
                  <c:v>6619.9353027343705</c:v>
                </c:pt>
                <c:pt idx="3314">
                  <c:v>6622.09814453125</c:v>
                </c:pt>
                <c:pt idx="3315">
                  <c:v>6624.1452636718705</c:v>
                </c:pt>
                <c:pt idx="3316">
                  <c:v>6626.03125</c:v>
                </c:pt>
                <c:pt idx="3317">
                  <c:v>6628.03271484375</c:v>
                </c:pt>
                <c:pt idx="3318">
                  <c:v>6630.0322265625</c:v>
                </c:pt>
                <c:pt idx="3319">
                  <c:v>6632.0314941406205</c:v>
                </c:pt>
                <c:pt idx="3320">
                  <c:v>6634.0158691406205</c:v>
                </c:pt>
                <c:pt idx="3321">
                  <c:v>6636.14111328125</c:v>
                </c:pt>
                <c:pt idx="3322">
                  <c:v>6638.115234375</c:v>
                </c:pt>
                <c:pt idx="3323">
                  <c:v>6640.00146484375</c:v>
                </c:pt>
                <c:pt idx="3324">
                  <c:v>6641.9904785156205</c:v>
                </c:pt>
                <c:pt idx="3325">
                  <c:v>6644.0021972656295</c:v>
                </c:pt>
                <c:pt idx="3326">
                  <c:v>6646.0393066406205</c:v>
                </c:pt>
                <c:pt idx="3327">
                  <c:v>6648.1018066406205</c:v>
                </c:pt>
                <c:pt idx="3328">
                  <c:v>6650.0859375</c:v>
                </c:pt>
                <c:pt idx="3329">
                  <c:v>6652.009765625</c:v>
                </c:pt>
                <c:pt idx="3330">
                  <c:v>6654.0871582031205</c:v>
                </c:pt>
                <c:pt idx="3331">
                  <c:v>6656.1115722656295</c:v>
                </c:pt>
                <c:pt idx="3332">
                  <c:v>6658.0856933593795</c:v>
                </c:pt>
                <c:pt idx="3333">
                  <c:v>6659.99462890625</c:v>
                </c:pt>
                <c:pt idx="3334">
                  <c:v>6661.96875</c:v>
                </c:pt>
                <c:pt idx="3335">
                  <c:v>6663.98291015625</c:v>
                </c:pt>
                <c:pt idx="3336">
                  <c:v>6665.93212890625</c:v>
                </c:pt>
                <c:pt idx="3337">
                  <c:v>6667.931640625</c:v>
                </c:pt>
                <c:pt idx="3338">
                  <c:v>6670.01904296875</c:v>
                </c:pt>
                <c:pt idx="3339">
                  <c:v>6672.01806640625</c:v>
                </c:pt>
                <c:pt idx="3340">
                  <c:v>6673.94189453125</c:v>
                </c:pt>
                <c:pt idx="3341">
                  <c:v>6676.0422363281295</c:v>
                </c:pt>
                <c:pt idx="3342">
                  <c:v>6677.9909667968795</c:v>
                </c:pt>
                <c:pt idx="3343">
                  <c:v>6679.9521484375</c:v>
                </c:pt>
                <c:pt idx="3344">
                  <c:v>6682.0773925781205</c:v>
                </c:pt>
                <c:pt idx="3345">
                  <c:v>6684.0895996093705</c:v>
                </c:pt>
                <c:pt idx="3346">
                  <c:v>6686.0109863281295</c:v>
                </c:pt>
                <c:pt idx="3347">
                  <c:v>6687.88427734375</c:v>
                </c:pt>
                <c:pt idx="3348">
                  <c:v>6689.8986816406205</c:v>
                </c:pt>
                <c:pt idx="3349">
                  <c:v>6691.9611816406205</c:v>
                </c:pt>
                <c:pt idx="3350">
                  <c:v>6693.96044921875</c:v>
                </c:pt>
                <c:pt idx="3351">
                  <c:v>6695.9345703125</c:v>
                </c:pt>
                <c:pt idx="3352">
                  <c:v>6697.958984375</c:v>
                </c:pt>
                <c:pt idx="3353">
                  <c:v>6699.9455566406205</c:v>
                </c:pt>
                <c:pt idx="3354">
                  <c:v>6701.97021484375</c:v>
                </c:pt>
                <c:pt idx="3355">
                  <c:v>6704.0576171875</c:v>
                </c:pt>
                <c:pt idx="3356">
                  <c:v>6705.9938964843795</c:v>
                </c:pt>
                <c:pt idx="3357">
                  <c:v>6708.0056152343705</c:v>
                </c:pt>
                <c:pt idx="3358">
                  <c:v>6709.99267578125</c:v>
                </c:pt>
                <c:pt idx="3359">
                  <c:v>6711.9921875</c:v>
                </c:pt>
                <c:pt idx="3360">
                  <c:v>6713.9912109375</c:v>
                </c:pt>
                <c:pt idx="3361">
                  <c:v>6715.9528808593795</c:v>
                </c:pt>
                <c:pt idx="3362">
                  <c:v>6718.0153808593795</c:v>
                </c:pt>
                <c:pt idx="3363">
                  <c:v>6719.9267578125</c:v>
                </c:pt>
                <c:pt idx="3364">
                  <c:v>6721.9006347656295</c:v>
                </c:pt>
                <c:pt idx="3365">
                  <c:v>6724.0256347656295</c:v>
                </c:pt>
                <c:pt idx="3366">
                  <c:v>6725.9621582031205</c:v>
                </c:pt>
                <c:pt idx="3367">
                  <c:v>6727.8859863281295</c:v>
                </c:pt>
                <c:pt idx="3368">
                  <c:v>6729.88525390625</c:v>
                </c:pt>
                <c:pt idx="3369">
                  <c:v>6731.8972167968795</c:v>
                </c:pt>
                <c:pt idx="3370">
                  <c:v>6733.97216796875</c:v>
                </c:pt>
                <c:pt idx="3371">
                  <c:v>6735.9587402343705</c:v>
                </c:pt>
                <c:pt idx="3372">
                  <c:v>6737.9453125</c:v>
                </c:pt>
                <c:pt idx="3373">
                  <c:v>6739.9296875</c:v>
                </c:pt>
                <c:pt idx="3374">
                  <c:v>6741.8913574218795</c:v>
                </c:pt>
                <c:pt idx="3375">
                  <c:v>6743.8049316406205</c:v>
                </c:pt>
                <c:pt idx="3376">
                  <c:v>6745.93017578125</c:v>
                </c:pt>
                <c:pt idx="3377">
                  <c:v>6747.96728515625</c:v>
                </c:pt>
                <c:pt idx="3378">
                  <c:v>6749.8532714843795</c:v>
                </c:pt>
                <c:pt idx="3379">
                  <c:v>6752.02880859375</c:v>
                </c:pt>
                <c:pt idx="3380">
                  <c:v>6754.05322265625</c:v>
                </c:pt>
                <c:pt idx="3381">
                  <c:v>6755.9645996093705</c:v>
                </c:pt>
                <c:pt idx="3382">
                  <c:v>6758.01416015625</c:v>
                </c:pt>
                <c:pt idx="3383">
                  <c:v>6759.9504394531295</c:v>
                </c:pt>
                <c:pt idx="3384">
                  <c:v>6761.8845214843795</c:v>
                </c:pt>
                <c:pt idx="3385">
                  <c:v>6764.04736328125</c:v>
                </c:pt>
                <c:pt idx="3386">
                  <c:v>6766.0617675781205</c:v>
                </c:pt>
                <c:pt idx="3387">
                  <c:v>6767.935546875</c:v>
                </c:pt>
                <c:pt idx="3388">
                  <c:v>6769.9599609375</c:v>
                </c:pt>
                <c:pt idx="3389">
                  <c:v>6771.9841308593795</c:v>
                </c:pt>
                <c:pt idx="3390">
                  <c:v>6773.9079589843795</c:v>
                </c:pt>
                <c:pt idx="3391">
                  <c:v>6775.8820800781205</c:v>
                </c:pt>
                <c:pt idx="3392">
                  <c:v>6777.8815917968795</c:v>
                </c:pt>
                <c:pt idx="3393">
                  <c:v>6779.8811035156205</c:v>
                </c:pt>
                <c:pt idx="3394">
                  <c:v>6781.9182128906295</c:v>
                </c:pt>
                <c:pt idx="3395">
                  <c:v>6783.8923339843795</c:v>
                </c:pt>
                <c:pt idx="3396">
                  <c:v>6785.8913574218795</c:v>
                </c:pt>
                <c:pt idx="3397">
                  <c:v>6787.96630859375</c:v>
                </c:pt>
                <c:pt idx="3398">
                  <c:v>6789.92578125</c:v>
                </c:pt>
                <c:pt idx="3399">
                  <c:v>6791.849609375</c:v>
                </c:pt>
                <c:pt idx="3400">
                  <c:v>6793.9013671875</c:v>
                </c:pt>
                <c:pt idx="3401">
                  <c:v>6795.93798828125</c:v>
                </c:pt>
                <c:pt idx="3402">
                  <c:v>6797.912109375</c:v>
                </c:pt>
                <c:pt idx="3403">
                  <c:v>6799.85888671875</c:v>
                </c:pt>
                <c:pt idx="3404">
                  <c:v>6801.845703125</c:v>
                </c:pt>
                <c:pt idx="3405">
                  <c:v>6803.87255859375</c:v>
                </c:pt>
                <c:pt idx="3406">
                  <c:v>6805.93212890625</c:v>
                </c:pt>
                <c:pt idx="3407">
                  <c:v>6807.9064941406205</c:v>
                </c:pt>
                <c:pt idx="3408">
                  <c:v>6809.9338378906295</c:v>
                </c:pt>
                <c:pt idx="3409">
                  <c:v>6812.03369140625</c:v>
                </c:pt>
                <c:pt idx="3410">
                  <c:v>6813.95751953125</c:v>
                </c:pt>
                <c:pt idx="3411">
                  <c:v>6815.82861328125</c:v>
                </c:pt>
                <c:pt idx="3412">
                  <c:v>6817.8654785156205</c:v>
                </c:pt>
                <c:pt idx="3413">
                  <c:v>6819.98046875</c:v>
                </c:pt>
                <c:pt idx="3414">
                  <c:v>6821.9421386718705</c:v>
                </c:pt>
                <c:pt idx="3415">
                  <c:v>6823.8913574218795</c:v>
                </c:pt>
                <c:pt idx="3416">
                  <c:v>6825.9030761718705</c:v>
                </c:pt>
                <c:pt idx="3417">
                  <c:v>6827.8369140625</c:v>
                </c:pt>
                <c:pt idx="3418">
                  <c:v>6829.8864746093705</c:v>
                </c:pt>
                <c:pt idx="3419">
                  <c:v>6832.00146484375</c:v>
                </c:pt>
                <c:pt idx="3420">
                  <c:v>6833.9631347656295</c:v>
                </c:pt>
                <c:pt idx="3421">
                  <c:v>6835.88720703125</c:v>
                </c:pt>
                <c:pt idx="3422">
                  <c:v>6837.80908203125</c:v>
                </c:pt>
                <c:pt idx="3423">
                  <c:v>6839.818359375</c:v>
                </c:pt>
                <c:pt idx="3424">
                  <c:v>6841.9201660156205</c:v>
                </c:pt>
                <c:pt idx="3425">
                  <c:v>6843.8967285156205</c:v>
                </c:pt>
                <c:pt idx="3426">
                  <c:v>6845.7705078125</c:v>
                </c:pt>
                <c:pt idx="3427">
                  <c:v>6847.8076171875</c:v>
                </c:pt>
                <c:pt idx="3428">
                  <c:v>6849.9453125</c:v>
                </c:pt>
                <c:pt idx="3429">
                  <c:v>6851.9572753906295</c:v>
                </c:pt>
                <c:pt idx="3430">
                  <c:v>6853.93115234375</c:v>
                </c:pt>
                <c:pt idx="3431">
                  <c:v>6855.8928222656295</c:v>
                </c:pt>
                <c:pt idx="3432">
                  <c:v>6857.7893066406205</c:v>
                </c:pt>
                <c:pt idx="3433">
                  <c:v>6859.8010253906295</c:v>
                </c:pt>
                <c:pt idx="3434">
                  <c:v>6861.8532714843795</c:v>
                </c:pt>
                <c:pt idx="3435">
                  <c:v>6863.8776855468705</c:v>
                </c:pt>
                <c:pt idx="3436">
                  <c:v>6865.9147949218795</c:v>
                </c:pt>
                <c:pt idx="3437">
                  <c:v>6867.87646484375</c:v>
                </c:pt>
                <c:pt idx="3438">
                  <c:v>6869.8103027343705</c:v>
                </c:pt>
                <c:pt idx="3439">
                  <c:v>6871.8220214843795</c:v>
                </c:pt>
                <c:pt idx="3440">
                  <c:v>6873.7861328125</c:v>
                </c:pt>
                <c:pt idx="3441">
                  <c:v>6875.7980957031205</c:v>
                </c:pt>
                <c:pt idx="3442">
                  <c:v>6877.7824707031205</c:v>
                </c:pt>
                <c:pt idx="3443">
                  <c:v>6879.7565917968795</c:v>
                </c:pt>
                <c:pt idx="3444">
                  <c:v>6881.8840332031205</c:v>
                </c:pt>
                <c:pt idx="3445">
                  <c:v>6883.9211425781205</c:v>
                </c:pt>
                <c:pt idx="3446">
                  <c:v>6885.8701171875</c:v>
                </c:pt>
                <c:pt idx="3447">
                  <c:v>6887.8571777343705</c:v>
                </c:pt>
                <c:pt idx="3448">
                  <c:v>6889.9069824218795</c:v>
                </c:pt>
                <c:pt idx="3449">
                  <c:v>6891.8557128906295</c:v>
                </c:pt>
                <c:pt idx="3450">
                  <c:v>6893.8044433593795</c:v>
                </c:pt>
                <c:pt idx="3451">
                  <c:v>6895.7785644531295</c:v>
                </c:pt>
                <c:pt idx="3452">
                  <c:v>6897.7653808593795</c:v>
                </c:pt>
                <c:pt idx="3453">
                  <c:v>6899.8527832031205</c:v>
                </c:pt>
                <c:pt idx="3454">
                  <c:v>6901.9025878906295</c:v>
                </c:pt>
                <c:pt idx="3455">
                  <c:v>6903.8767089843795</c:v>
                </c:pt>
                <c:pt idx="3456">
                  <c:v>6905.7751464843795</c:v>
                </c:pt>
                <c:pt idx="3457">
                  <c:v>6907.7116699218795</c:v>
                </c:pt>
                <c:pt idx="3458">
                  <c:v>6909.8369140625</c:v>
                </c:pt>
                <c:pt idx="3459">
                  <c:v>6911.88671875</c:v>
                </c:pt>
                <c:pt idx="3460">
                  <c:v>6913.8483886718705</c:v>
                </c:pt>
                <c:pt idx="3461">
                  <c:v>6915.8601074218795</c:v>
                </c:pt>
                <c:pt idx="3462">
                  <c:v>6917.7336425781205</c:v>
                </c:pt>
                <c:pt idx="3463">
                  <c:v>6919.7077636718705</c:v>
                </c:pt>
                <c:pt idx="3464">
                  <c:v>6921.7802734375</c:v>
                </c:pt>
                <c:pt idx="3465">
                  <c:v>6923.865234375</c:v>
                </c:pt>
                <c:pt idx="3466">
                  <c:v>6925.9045410156205</c:v>
                </c:pt>
                <c:pt idx="3467">
                  <c:v>6927.79296875</c:v>
                </c:pt>
                <c:pt idx="3468">
                  <c:v>6929.8046875</c:v>
                </c:pt>
                <c:pt idx="3469">
                  <c:v>6931.8544921875</c:v>
                </c:pt>
                <c:pt idx="3470">
                  <c:v>6933.87890625</c:v>
                </c:pt>
                <c:pt idx="3471">
                  <c:v>6935.85302734375</c:v>
                </c:pt>
                <c:pt idx="3472">
                  <c:v>6937.7265625</c:v>
                </c:pt>
                <c:pt idx="3473">
                  <c:v>6939.7512207031205</c:v>
                </c:pt>
                <c:pt idx="3474">
                  <c:v>6941.78857421875</c:v>
                </c:pt>
                <c:pt idx="3475">
                  <c:v>6943.7727050781205</c:v>
                </c:pt>
                <c:pt idx="3476">
                  <c:v>6945.8073730468705</c:v>
                </c:pt>
                <c:pt idx="3477">
                  <c:v>6947.80908203125</c:v>
                </c:pt>
                <c:pt idx="3478">
                  <c:v>6949.76025390625</c:v>
                </c:pt>
                <c:pt idx="3479">
                  <c:v>6951.8225097656295</c:v>
                </c:pt>
                <c:pt idx="3480">
                  <c:v>6953.8974609375</c:v>
                </c:pt>
                <c:pt idx="3481">
                  <c:v>6955.74560546875</c:v>
                </c:pt>
                <c:pt idx="3482">
                  <c:v>6957.6818847656295</c:v>
                </c:pt>
                <c:pt idx="3483">
                  <c:v>6959.7443847656295</c:v>
                </c:pt>
                <c:pt idx="3484">
                  <c:v>6961.8820800781205</c:v>
                </c:pt>
                <c:pt idx="3485">
                  <c:v>6963.84375</c:v>
                </c:pt>
                <c:pt idx="3486">
                  <c:v>6965.6796875</c:v>
                </c:pt>
                <c:pt idx="3487">
                  <c:v>6967.7668457031205</c:v>
                </c:pt>
                <c:pt idx="3488">
                  <c:v>6969.76611328125</c:v>
                </c:pt>
                <c:pt idx="3489">
                  <c:v>6971.8662109375</c:v>
                </c:pt>
                <c:pt idx="3490">
                  <c:v>6973.8527832031205</c:v>
                </c:pt>
                <c:pt idx="3491">
                  <c:v>6975.7766113281295</c:v>
                </c:pt>
                <c:pt idx="3492">
                  <c:v>6977.8894042968795</c:v>
                </c:pt>
                <c:pt idx="3493">
                  <c:v>6979.82568359375</c:v>
                </c:pt>
                <c:pt idx="3494">
                  <c:v>6981.77490234375</c:v>
                </c:pt>
                <c:pt idx="3495">
                  <c:v>6983.7868652343705</c:v>
                </c:pt>
                <c:pt idx="3496">
                  <c:v>6985.81103515625</c:v>
                </c:pt>
                <c:pt idx="3497">
                  <c:v>6987.7578125</c:v>
                </c:pt>
                <c:pt idx="3498">
                  <c:v>6989.64404296875</c:v>
                </c:pt>
                <c:pt idx="3499">
                  <c:v>6991.5827636718705</c:v>
                </c:pt>
                <c:pt idx="3500">
                  <c:v>6993.65771484375</c:v>
                </c:pt>
                <c:pt idx="3501">
                  <c:v>6995.8078613281295</c:v>
                </c:pt>
                <c:pt idx="3502">
                  <c:v>6997.7692871093705</c:v>
                </c:pt>
                <c:pt idx="3503">
                  <c:v>6999.63037109375</c:v>
                </c:pt>
                <c:pt idx="3504">
                  <c:v>7001.62939453125</c:v>
                </c:pt>
                <c:pt idx="3505">
                  <c:v>7003.74169921875</c:v>
                </c:pt>
                <c:pt idx="3506">
                  <c:v>7005.7138671875</c:v>
                </c:pt>
                <c:pt idx="3507">
                  <c:v>7007.6630859375</c:v>
                </c:pt>
                <c:pt idx="3508">
                  <c:v>7009.6896972656295</c:v>
                </c:pt>
                <c:pt idx="3509">
                  <c:v>7011.7392578125</c:v>
                </c:pt>
                <c:pt idx="3510">
                  <c:v>7013.73876953125</c:v>
                </c:pt>
                <c:pt idx="3511">
                  <c:v>7015.7253417968795</c:v>
                </c:pt>
                <c:pt idx="3512">
                  <c:v>7017.77490234375</c:v>
                </c:pt>
                <c:pt idx="3513">
                  <c:v>7019.67138671875</c:v>
                </c:pt>
                <c:pt idx="3514">
                  <c:v>7021.6809082031205</c:v>
                </c:pt>
                <c:pt idx="3515">
                  <c:v>7023.7707519531295</c:v>
                </c:pt>
                <c:pt idx="3516">
                  <c:v>7025.6970214843795</c:v>
                </c:pt>
                <c:pt idx="3517">
                  <c:v>7027.6208496093705</c:v>
                </c:pt>
                <c:pt idx="3518">
                  <c:v>7029.6579589843795</c:v>
                </c:pt>
                <c:pt idx="3519">
                  <c:v>7031.7326660156205</c:v>
                </c:pt>
                <c:pt idx="3520">
                  <c:v>7033.7043457031205</c:v>
                </c:pt>
                <c:pt idx="3521">
                  <c:v>7035.67626953125</c:v>
                </c:pt>
                <c:pt idx="3522">
                  <c:v>7037.7155761718705</c:v>
                </c:pt>
                <c:pt idx="3523">
                  <c:v>7039.7900390625</c:v>
                </c:pt>
                <c:pt idx="3524">
                  <c:v>7041.7392578125</c:v>
                </c:pt>
                <c:pt idx="3525">
                  <c:v>7043.6533203125</c:v>
                </c:pt>
                <c:pt idx="3526">
                  <c:v>7045.71533203125</c:v>
                </c:pt>
                <c:pt idx="3527">
                  <c:v>7047.7145996093705</c:v>
                </c:pt>
                <c:pt idx="3528">
                  <c:v>7049.67626953125</c:v>
                </c:pt>
                <c:pt idx="3529">
                  <c:v>7051.67529296875</c:v>
                </c:pt>
                <c:pt idx="3530">
                  <c:v>7053.662109375</c:v>
                </c:pt>
                <c:pt idx="3531">
                  <c:v>7055.724609375</c:v>
                </c:pt>
                <c:pt idx="3532">
                  <c:v>7057.7868652343705</c:v>
                </c:pt>
                <c:pt idx="3533">
                  <c:v>7059.798828125</c:v>
                </c:pt>
                <c:pt idx="3534">
                  <c:v>7061.7578125</c:v>
                </c:pt>
                <c:pt idx="3535">
                  <c:v>7063.63134765625</c:v>
                </c:pt>
                <c:pt idx="3536">
                  <c:v>7065.63330078125</c:v>
                </c:pt>
                <c:pt idx="3537">
                  <c:v>7067.720703125</c:v>
                </c:pt>
                <c:pt idx="3538">
                  <c:v>7069.6823730468705</c:v>
                </c:pt>
                <c:pt idx="3539">
                  <c:v>7071.66650390625</c:v>
                </c:pt>
                <c:pt idx="3540">
                  <c:v>7073.7409667968795</c:v>
                </c:pt>
                <c:pt idx="3541">
                  <c:v>7075.7277832031205</c:v>
                </c:pt>
                <c:pt idx="3542">
                  <c:v>7077.689453125</c:v>
                </c:pt>
                <c:pt idx="3543">
                  <c:v>7079.81689453125</c:v>
                </c:pt>
                <c:pt idx="3544">
                  <c:v>7081.791015625</c:v>
                </c:pt>
                <c:pt idx="3545">
                  <c:v>7083.6520996093705</c:v>
                </c:pt>
                <c:pt idx="3546">
                  <c:v>7085.6240234375</c:v>
                </c:pt>
                <c:pt idx="3547">
                  <c:v>7087.76171875</c:v>
                </c:pt>
                <c:pt idx="3548">
                  <c:v>7089.78857421875</c:v>
                </c:pt>
                <c:pt idx="3549">
                  <c:v>7091.662109375</c:v>
                </c:pt>
                <c:pt idx="3550">
                  <c:v>7093.6865234375</c:v>
                </c:pt>
                <c:pt idx="3551">
                  <c:v>7095.5979003906295</c:v>
                </c:pt>
                <c:pt idx="3552">
                  <c:v>7097.59716796875</c:v>
                </c:pt>
                <c:pt idx="3553">
                  <c:v>7099.7473144531295</c:v>
                </c:pt>
                <c:pt idx="3554">
                  <c:v>7101.7844238281295</c:v>
                </c:pt>
                <c:pt idx="3555">
                  <c:v>7103.7585449218795</c:v>
                </c:pt>
                <c:pt idx="3556">
                  <c:v>7105.63232421875</c:v>
                </c:pt>
                <c:pt idx="3557">
                  <c:v>7107.5939941406205</c:v>
                </c:pt>
                <c:pt idx="3558">
                  <c:v>7109.7062988281295</c:v>
                </c:pt>
                <c:pt idx="3559">
                  <c:v>7111.75341796875</c:v>
                </c:pt>
                <c:pt idx="3560">
                  <c:v>7113.7653808593795</c:v>
                </c:pt>
                <c:pt idx="3561">
                  <c:v>7115.75439453125</c:v>
                </c:pt>
                <c:pt idx="3562">
                  <c:v>7117.6657714843795</c:v>
                </c:pt>
                <c:pt idx="3563">
                  <c:v>7119.5771484375</c:v>
                </c:pt>
                <c:pt idx="3564">
                  <c:v>7121.7145996093705</c:v>
                </c:pt>
                <c:pt idx="3565">
                  <c:v>7123.71142578125</c:v>
                </c:pt>
                <c:pt idx="3566">
                  <c:v>7125.6228027343705</c:v>
                </c:pt>
                <c:pt idx="3567">
                  <c:v>7127.7253417968795</c:v>
                </c:pt>
                <c:pt idx="3568">
                  <c:v>7129.76220703125</c:v>
                </c:pt>
                <c:pt idx="3569">
                  <c:v>7131.7614746093705</c:v>
                </c:pt>
                <c:pt idx="3570">
                  <c:v>7133.6982421875</c:v>
                </c:pt>
                <c:pt idx="3571">
                  <c:v>7135.5947265625</c:v>
                </c:pt>
                <c:pt idx="3572">
                  <c:v>7137.5915527343705</c:v>
                </c:pt>
                <c:pt idx="3573">
                  <c:v>7139.603515625</c:v>
                </c:pt>
                <c:pt idx="3574">
                  <c:v>7141.6552734375</c:v>
                </c:pt>
                <c:pt idx="3575">
                  <c:v>7143.6442871093705</c:v>
                </c:pt>
                <c:pt idx="3576">
                  <c:v>7145.6188964843795</c:v>
                </c:pt>
                <c:pt idx="3577">
                  <c:v>7147.6181640625</c:v>
                </c:pt>
                <c:pt idx="3578">
                  <c:v>7149.5771484375</c:v>
                </c:pt>
                <c:pt idx="3579">
                  <c:v>7151.5866699218795</c:v>
                </c:pt>
                <c:pt idx="3580">
                  <c:v>7153.5632324218795</c:v>
                </c:pt>
                <c:pt idx="3581">
                  <c:v>7155.66552734375</c:v>
                </c:pt>
                <c:pt idx="3582">
                  <c:v>7157.7653808593795</c:v>
                </c:pt>
                <c:pt idx="3583">
                  <c:v>7159.6892089843795</c:v>
                </c:pt>
                <c:pt idx="3584">
                  <c:v>7161.6633300781205</c:v>
                </c:pt>
                <c:pt idx="3585">
                  <c:v>7163.5847167968795</c:v>
                </c:pt>
                <c:pt idx="3586">
                  <c:v>7165.5339355468705</c:v>
                </c:pt>
                <c:pt idx="3587">
                  <c:v>7167.611328125</c:v>
                </c:pt>
                <c:pt idx="3588">
                  <c:v>7169.58544921875</c:v>
                </c:pt>
                <c:pt idx="3589">
                  <c:v>7171.6474609375</c:v>
                </c:pt>
                <c:pt idx="3590">
                  <c:v>7173.6091308593795</c:v>
                </c:pt>
                <c:pt idx="3591">
                  <c:v>7175.5056152343705</c:v>
                </c:pt>
                <c:pt idx="3592">
                  <c:v>7177.6281738281295</c:v>
                </c:pt>
                <c:pt idx="3593">
                  <c:v>7179.6525878906295</c:v>
                </c:pt>
                <c:pt idx="3594">
                  <c:v>7181.61669921875</c:v>
                </c:pt>
                <c:pt idx="3595">
                  <c:v>7183.6057128906295</c:v>
                </c:pt>
                <c:pt idx="3596">
                  <c:v>7185.5673828125</c:v>
                </c:pt>
                <c:pt idx="3597">
                  <c:v>7187.6169433593795</c:v>
                </c:pt>
                <c:pt idx="3598">
                  <c:v>7189.6513671875</c:v>
                </c:pt>
                <c:pt idx="3599">
                  <c:v>7191.5754394531295</c:v>
                </c:pt>
                <c:pt idx="3600">
                  <c:v>7193.6398925781205</c:v>
                </c:pt>
                <c:pt idx="3601">
                  <c:v>7195.7145996093705</c:v>
                </c:pt>
                <c:pt idx="3602">
                  <c:v>7197.6513671875</c:v>
                </c:pt>
                <c:pt idx="3603">
                  <c:v>7199.6887207031205</c:v>
                </c:pt>
                <c:pt idx="3604">
                  <c:v>7201.650390625</c:v>
                </c:pt>
                <c:pt idx="3605">
                  <c:v>7203.5236816406205</c:v>
                </c:pt>
                <c:pt idx="3606">
                  <c:v>7205.51025390625</c:v>
                </c:pt>
                <c:pt idx="3607">
                  <c:v>7207.5849609375</c:v>
                </c:pt>
                <c:pt idx="3608">
                  <c:v>7209.5842285156205</c:v>
                </c:pt>
                <c:pt idx="3609">
                  <c:v>7211.50830078125</c:v>
                </c:pt>
                <c:pt idx="3610">
                  <c:v>7213.4296875</c:v>
                </c:pt>
                <c:pt idx="3611">
                  <c:v>7215.5546875</c:v>
                </c:pt>
                <c:pt idx="3612">
                  <c:v>7217.66943359375</c:v>
                </c:pt>
                <c:pt idx="3613">
                  <c:v>7219.6184082031205</c:v>
                </c:pt>
                <c:pt idx="3614">
                  <c:v>7221.6433105468705</c:v>
                </c:pt>
                <c:pt idx="3615">
                  <c:v>7223.59228515625</c:v>
                </c:pt>
                <c:pt idx="3616">
                  <c:v>7225.5009765625</c:v>
                </c:pt>
                <c:pt idx="3617">
                  <c:v>7227.6511230468705</c:v>
                </c:pt>
                <c:pt idx="3618">
                  <c:v>7229.74072265625</c:v>
                </c:pt>
                <c:pt idx="3619">
                  <c:v>7231.5642089843795</c:v>
                </c:pt>
                <c:pt idx="3620">
                  <c:v>7233.4885253906295</c:v>
                </c:pt>
                <c:pt idx="3621">
                  <c:v>7235.6259765625</c:v>
                </c:pt>
                <c:pt idx="3622">
                  <c:v>7237.6376953125</c:v>
                </c:pt>
                <c:pt idx="3623">
                  <c:v>7239.5114746093705</c:v>
                </c:pt>
                <c:pt idx="3624">
                  <c:v>7241.57373046875</c:v>
                </c:pt>
                <c:pt idx="3625">
                  <c:v>7243.6357421875</c:v>
                </c:pt>
                <c:pt idx="3626">
                  <c:v>7245.5595703125</c:v>
                </c:pt>
                <c:pt idx="3627">
                  <c:v>7247.5966796875</c:v>
                </c:pt>
                <c:pt idx="3628">
                  <c:v>7249.6462402343705</c:v>
                </c:pt>
                <c:pt idx="3629">
                  <c:v>7251.6457519531295</c:v>
                </c:pt>
                <c:pt idx="3630">
                  <c:v>7253.607421875</c:v>
                </c:pt>
                <c:pt idx="3631">
                  <c:v>7255.5185546875</c:v>
                </c:pt>
                <c:pt idx="3632">
                  <c:v>7257.5051269531295</c:v>
                </c:pt>
                <c:pt idx="3633">
                  <c:v>7259.4794921875</c:v>
                </c:pt>
                <c:pt idx="3634">
                  <c:v>7261.46630859375</c:v>
                </c:pt>
                <c:pt idx="3635">
                  <c:v>7263.4504394531295</c:v>
                </c:pt>
                <c:pt idx="3636">
                  <c:v>7265.4873046875</c:v>
                </c:pt>
                <c:pt idx="3637">
                  <c:v>7267.6022949218795</c:v>
                </c:pt>
                <c:pt idx="3638">
                  <c:v>7269.65185546875</c:v>
                </c:pt>
                <c:pt idx="3639">
                  <c:v>7271.6511230468705</c:v>
                </c:pt>
                <c:pt idx="3640">
                  <c:v>7273.6357421875</c:v>
                </c:pt>
                <c:pt idx="3641">
                  <c:v>7275.572265625</c:v>
                </c:pt>
                <c:pt idx="3642">
                  <c:v>7277.49853515625</c:v>
                </c:pt>
                <c:pt idx="3643">
                  <c:v>7279.5607910156205</c:v>
                </c:pt>
                <c:pt idx="3644">
                  <c:v>7281.6103515625</c:v>
                </c:pt>
                <c:pt idx="3645">
                  <c:v>7283.5568847656295</c:v>
                </c:pt>
                <c:pt idx="3646">
                  <c:v>7285.54345703125</c:v>
                </c:pt>
                <c:pt idx="3647">
                  <c:v>7287.5827636718705</c:v>
                </c:pt>
                <c:pt idx="3648">
                  <c:v>7289.5295410156205</c:v>
                </c:pt>
                <c:pt idx="3649">
                  <c:v>7291.44091796875</c:v>
                </c:pt>
                <c:pt idx="3650">
                  <c:v>7293.53076171875</c:v>
                </c:pt>
                <c:pt idx="3651">
                  <c:v>7295.6057128906295</c:v>
                </c:pt>
                <c:pt idx="3652">
                  <c:v>7297.51708984375</c:v>
                </c:pt>
                <c:pt idx="3653">
                  <c:v>7299.4782714843795</c:v>
                </c:pt>
                <c:pt idx="3654">
                  <c:v>7301.5529785156205</c:v>
                </c:pt>
                <c:pt idx="3655">
                  <c:v>7303.5275878906295</c:v>
                </c:pt>
                <c:pt idx="3656">
                  <c:v>7305.5244140625</c:v>
                </c:pt>
                <c:pt idx="3657">
                  <c:v>7307.5612792968795</c:v>
                </c:pt>
                <c:pt idx="3658">
                  <c:v>7309.5</c:v>
                </c:pt>
                <c:pt idx="3659">
                  <c:v>7311.4743652343705</c:v>
                </c:pt>
                <c:pt idx="3660">
                  <c:v>7313.4990234375</c:v>
                </c:pt>
                <c:pt idx="3661">
                  <c:v>7315.5234375</c:v>
                </c:pt>
                <c:pt idx="3662">
                  <c:v>7317.52294921875</c:v>
                </c:pt>
                <c:pt idx="3663">
                  <c:v>7319.5197753906295</c:v>
                </c:pt>
                <c:pt idx="3664">
                  <c:v>7321.5314941406205</c:v>
                </c:pt>
                <c:pt idx="3665">
                  <c:v>7323.6086425781205</c:v>
                </c:pt>
                <c:pt idx="3666">
                  <c:v>7325.60791015625</c:v>
                </c:pt>
                <c:pt idx="3667">
                  <c:v>7327.4689941406205</c:v>
                </c:pt>
                <c:pt idx="3668">
                  <c:v>7329.4284667968795</c:v>
                </c:pt>
                <c:pt idx="3669">
                  <c:v>7331.5134277343705</c:v>
                </c:pt>
                <c:pt idx="3670">
                  <c:v>7333.5651855468705</c:v>
                </c:pt>
                <c:pt idx="3671">
                  <c:v>7335.5417480468705</c:v>
                </c:pt>
                <c:pt idx="3672">
                  <c:v>7337.453125</c:v>
                </c:pt>
                <c:pt idx="3673">
                  <c:v>7339.4396972656295</c:v>
                </c:pt>
                <c:pt idx="3674">
                  <c:v>7341.5244140625</c:v>
                </c:pt>
                <c:pt idx="3675">
                  <c:v>7343.4482421875</c:v>
                </c:pt>
                <c:pt idx="3676">
                  <c:v>7345.52587890625</c:v>
                </c:pt>
                <c:pt idx="3677">
                  <c:v>7347.56298828125</c:v>
                </c:pt>
                <c:pt idx="3678">
                  <c:v>7349.4235839843795</c:v>
                </c:pt>
                <c:pt idx="3679">
                  <c:v>7351.548828125</c:v>
                </c:pt>
                <c:pt idx="3680">
                  <c:v>7353.5986328125</c:v>
                </c:pt>
                <c:pt idx="3681">
                  <c:v>7355.4697265625</c:v>
                </c:pt>
                <c:pt idx="3682">
                  <c:v>7357.4814453125</c:v>
                </c:pt>
                <c:pt idx="3683">
                  <c:v>7359.5458984375</c:v>
                </c:pt>
                <c:pt idx="3684">
                  <c:v>7361.4697265625</c:v>
                </c:pt>
                <c:pt idx="3685">
                  <c:v>7363.4562988281295</c:v>
                </c:pt>
                <c:pt idx="3686">
                  <c:v>7365.4304199218795</c:v>
                </c:pt>
                <c:pt idx="3687">
                  <c:v>7367.41748046875</c:v>
                </c:pt>
                <c:pt idx="3688">
                  <c:v>7369.5302734375</c:v>
                </c:pt>
                <c:pt idx="3689">
                  <c:v>7371.5546875</c:v>
                </c:pt>
                <c:pt idx="3690">
                  <c:v>7373.5515136718705</c:v>
                </c:pt>
                <c:pt idx="3691">
                  <c:v>7375.576171875</c:v>
                </c:pt>
                <c:pt idx="3692">
                  <c:v>7377.51513671875</c:v>
                </c:pt>
                <c:pt idx="3693">
                  <c:v>7379.4892578125</c:v>
                </c:pt>
                <c:pt idx="3694">
                  <c:v>7381.46337890625</c:v>
                </c:pt>
                <c:pt idx="3695">
                  <c:v>7383.3747558593795</c:v>
                </c:pt>
                <c:pt idx="3696">
                  <c:v>7385.4118652343705</c:v>
                </c:pt>
                <c:pt idx="3697">
                  <c:v>7387.4211425781205</c:v>
                </c:pt>
                <c:pt idx="3698">
                  <c:v>7389.357421875</c:v>
                </c:pt>
                <c:pt idx="3699">
                  <c:v>7391.3464355468705</c:v>
                </c:pt>
                <c:pt idx="3700">
                  <c:v>7393.4968261718705</c:v>
                </c:pt>
                <c:pt idx="3701">
                  <c:v>7395.5087890625</c:v>
                </c:pt>
                <c:pt idx="3702">
                  <c:v>7397.4326171875</c:v>
                </c:pt>
                <c:pt idx="3703">
                  <c:v>7399.41943359375</c:v>
                </c:pt>
                <c:pt idx="3704">
                  <c:v>7401.4816894531295</c:v>
                </c:pt>
                <c:pt idx="3705">
                  <c:v>7403.5061035156205</c:v>
                </c:pt>
                <c:pt idx="3706">
                  <c:v>7405.4802246093705</c:v>
                </c:pt>
                <c:pt idx="3707">
                  <c:v>7407.55517578125</c:v>
                </c:pt>
                <c:pt idx="3708">
                  <c:v>7409.4914550781205</c:v>
                </c:pt>
                <c:pt idx="3709">
                  <c:v>7411.4631347656295</c:v>
                </c:pt>
                <c:pt idx="3710">
                  <c:v>7413.5002441406205</c:v>
                </c:pt>
                <c:pt idx="3711">
                  <c:v>7415.5646972656295</c:v>
                </c:pt>
                <c:pt idx="3712">
                  <c:v>7417.5642089843795</c:v>
                </c:pt>
                <c:pt idx="3713">
                  <c:v>7419.39794921875</c:v>
                </c:pt>
                <c:pt idx="3714">
                  <c:v>7421.3093261718705</c:v>
                </c:pt>
                <c:pt idx="3715">
                  <c:v>7423.3740234375</c:v>
                </c:pt>
                <c:pt idx="3716">
                  <c:v>7425.41064453125</c:v>
                </c:pt>
                <c:pt idx="3717">
                  <c:v>7427.3720703125</c:v>
                </c:pt>
                <c:pt idx="3718">
                  <c:v>7429.3840332031205</c:v>
                </c:pt>
                <c:pt idx="3719">
                  <c:v>7431.33056640625</c:v>
                </c:pt>
                <c:pt idx="3720">
                  <c:v>7433.3801269531295</c:v>
                </c:pt>
                <c:pt idx="3721">
                  <c:v>7435.5075683593795</c:v>
                </c:pt>
                <c:pt idx="3722">
                  <c:v>7437.51953125</c:v>
                </c:pt>
                <c:pt idx="3723">
                  <c:v>7439.4560546875</c:v>
                </c:pt>
                <c:pt idx="3724">
                  <c:v>7441.4052734375</c:v>
                </c:pt>
                <c:pt idx="3725">
                  <c:v>7443.4548339843795</c:v>
                </c:pt>
                <c:pt idx="3726">
                  <c:v>7445.47900390625</c:v>
                </c:pt>
                <c:pt idx="3727">
                  <c:v>7447.4758300781205</c:v>
                </c:pt>
                <c:pt idx="3728">
                  <c:v>7449.4504394531295</c:v>
                </c:pt>
                <c:pt idx="3729">
                  <c:v>7451.3391113281295</c:v>
                </c:pt>
                <c:pt idx="3730">
                  <c:v>7453.3759765625</c:v>
                </c:pt>
                <c:pt idx="3731">
                  <c:v>7455.43798828125</c:v>
                </c:pt>
                <c:pt idx="3732">
                  <c:v>7457.37451171875</c:v>
                </c:pt>
                <c:pt idx="3733">
                  <c:v>7459.43701171875</c:v>
                </c:pt>
                <c:pt idx="3734">
                  <c:v>7461.4211425781205</c:v>
                </c:pt>
                <c:pt idx="3735">
                  <c:v>7463.40771484375</c:v>
                </c:pt>
                <c:pt idx="3736">
                  <c:v>7465.4221191406205</c:v>
                </c:pt>
                <c:pt idx="3737">
                  <c:v>7467.3713378906295</c:v>
                </c:pt>
                <c:pt idx="3738">
                  <c:v>7469.4084472656295</c:v>
                </c:pt>
                <c:pt idx="3739">
                  <c:v>7471.50830078125</c:v>
                </c:pt>
                <c:pt idx="3740">
                  <c:v>7473.5202636718705</c:v>
                </c:pt>
                <c:pt idx="3741">
                  <c:v>7475.48193359375</c:v>
                </c:pt>
                <c:pt idx="3742">
                  <c:v>7477.4182128906295</c:v>
                </c:pt>
                <c:pt idx="3743">
                  <c:v>7479.3420410156205</c:v>
                </c:pt>
                <c:pt idx="3744">
                  <c:v>7481.36669921875</c:v>
                </c:pt>
                <c:pt idx="3745">
                  <c:v>7483.37841796875</c:v>
                </c:pt>
                <c:pt idx="3746">
                  <c:v>7485.4279785156205</c:v>
                </c:pt>
                <c:pt idx="3747">
                  <c:v>7487.4020996093705</c:v>
                </c:pt>
                <c:pt idx="3748">
                  <c:v>7489.36376953125</c:v>
                </c:pt>
                <c:pt idx="3749">
                  <c:v>7491.41357421875</c:v>
                </c:pt>
                <c:pt idx="3750">
                  <c:v>7493.3752441406205</c:v>
                </c:pt>
                <c:pt idx="3751">
                  <c:v>7495.4372558593795</c:v>
                </c:pt>
                <c:pt idx="3752">
                  <c:v>7497.4489746093705</c:v>
                </c:pt>
                <c:pt idx="3753">
                  <c:v>7499.3857421875</c:v>
                </c:pt>
                <c:pt idx="3754">
                  <c:v>7501.322265625</c:v>
                </c:pt>
                <c:pt idx="3755">
                  <c:v>7503.33154296875</c:v>
                </c:pt>
                <c:pt idx="3756">
                  <c:v>7505.25537109375</c:v>
                </c:pt>
                <c:pt idx="3757">
                  <c:v>7507.2697753906295</c:v>
                </c:pt>
                <c:pt idx="3758">
                  <c:v>7509.4699707031205</c:v>
                </c:pt>
                <c:pt idx="3759">
                  <c:v>7511.4816894531295</c:v>
                </c:pt>
                <c:pt idx="3760">
                  <c:v>7513.2548828125</c:v>
                </c:pt>
                <c:pt idx="3761">
                  <c:v>7515.25439453125</c:v>
                </c:pt>
                <c:pt idx="3762">
                  <c:v>7517.4299316406205</c:v>
                </c:pt>
                <c:pt idx="3763">
                  <c:v>7519.4040527343705</c:v>
                </c:pt>
                <c:pt idx="3764">
                  <c:v>7521.4411621093705</c:v>
                </c:pt>
                <c:pt idx="3765">
                  <c:v>7523.3876953125</c:v>
                </c:pt>
                <c:pt idx="3766">
                  <c:v>7525.3718261718705</c:v>
                </c:pt>
                <c:pt idx="3767">
                  <c:v>7527.3962402343705</c:v>
                </c:pt>
                <c:pt idx="3768">
                  <c:v>7529.2976074218795</c:v>
                </c:pt>
                <c:pt idx="3769">
                  <c:v>7531.287109375</c:v>
                </c:pt>
                <c:pt idx="3770">
                  <c:v>7533.3994140625</c:v>
                </c:pt>
                <c:pt idx="3771">
                  <c:v>7535.3332519531295</c:v>
                </c:pt>
                <c:pt idx="3772">
                  <c:v>7537.31982421875</c:v>
                </c:pt>
                <c:pt idx="3773">
                  <c:v>7539.4323730468705</c:v>
                </c:pt>
                <c:pt idx="3774">
                  <c:v>7541.29345703125</c:v>
                </c:pt>
                <c:pt idx="3775">
                  <c:v>7543.2448730468705</c:v>
                </c:pt>
                <c:pt idx="3776">
                  <c:v>7545.23193359375</c:v>
                </c:pt>
                <c:pt idx="3777">
                  <c:v>7547.18115234375</c:v>
                </c:pt>
                <c:pt idx="3778">
                  <c:v>7549.3161621093705</c:v>
                </c:pt>
                <c:pt idx="3779">
                  <c:v>7551.3527832031205</c:v>
                </c:pt>
                <c:pt idx="3780">
                  <c:v>7553.341796875</c:v>
                </c:pt>
                <c:pt idx="3781">
                  <c:v>7555.3537597656295</c:v>
                </c:pt>
                <c:pt idx="3782">
                  <c:v>7557.3408203125</c:v>
                </c:pt>
                <c:pt idx="3783">
                  <c:v>7559.21435546875</c:v>
                </c:pt>
                <c:pt idx="3784">
                  <c:v>7561.18603515625</c:v>
                </c:pt>
                <c:pt idx="3785">
                  <c:v>7563.2839355468705</c:v>
                </c:pt>
                <c:pt idx="3786">
                  <c:v>7565.3483886718705</c:v>
                </c:pt>
                <c:pt idx="3787">
                  <c:v>7567.2744140625</c:v>
                </c:pt>
                <c:pt idx="3788">
                  <c:v>7569.3115234375</c:v>
                </c:pt>
                <c:pt idx="3789">
                  <c:v>7571.3986816406205</c:v>
                </c:pt>
                <c:pt idx="3790">
                  <c:v>7573.3603515625</c:v>
                </c:pt>
                <c:pt idx="3791">
                  <c:v>7575.3701171875</c:v>
                </c:pt>
                <c:pt idx="3792">
                  <c:v>7577.3317871093705</c:v>
                </c:pt>
                <c:pt idx="3793">
                  <c:v>7579.3210449218795</c:v>
                </c:pt>
                <c:pt idx="3794">
                  <c:v>7581.2951660156205</c:v>
                </c:pt>
                <c:pt idx="3795">
                  <c:v>7583.3447265625</c:v>
                </c:pt>
                <c:pt idx="3796">
                  <c:v>7585.40673828125</c:v>
                </c:pt>
                <c:pt idx="3797">
                  <c:v>7587.35546875</c:v>
                </c:pt>
                <c:pt idx="3798">
                  <c:v>7589.2919921875</c:v>
                </c:pt>
                <c:pt idx="3799">
                  <c:v>7591.3415527343705</c:v>
                </c:pt>
                <c:pt idx="3800">
                  <c:v>7593.3759765625</c:v>
                </c:pt>
                <c:pt idx="3801">
                  <c:v>7595.3505859375</c:v>
                </c:pt>
                <c:pt idx="3802">
                  <c:v>7597.4152832031205</c:v>
                </c:pt>
                <c:pt idx="3803">
                  <c:v>7599.3894042968795</c:v>
                </c:pt>
                <c:pt idx="3804">
                  <c:v>7601.2858886718705</c:v>
                </c:pt>
                <c:pt idx="3805">
                  <c:v>7603.2724609375</c:v>
                </c:pt>
                <c:pt idx="3806">
                  <c:v>7605.29931640625</c:v>
                </c:pt>
                <c:pt idx="3807">
                  <c:v>7607.31103515625</c:v>
                </c:pt>
                <c:pt idx="3808">
                  <c:v>7609.34814453125</c:v>
                </c:pt>
                <c:pt idx="3809">
                  <c:v>7611.34765625</c:v>
                </c:pt>
                <c:pt idx="3810">
                  <c:v>7613.32177734375</c:v>
                </c:pt>
                <c:pt idx="3811">
                  <c:v>7615.33349609375</c:v>
                </c:pt>
                <c:pt idx="3812">
                  <c:v>7617.29248046875</c:v>
                </c:pt>
                <c:pt idx="3813">
                  <c:v>7619.19140625</c:v>
                </c:pt>
                <c:pt idx="3814">
                  <c:v>7621.3063964843795</c:v>
                </c:pt>
                <c:pt idx="3815">
                  <c:v>7623.40625</c:v>
                </c:pt>
                <c:pt idx="3816">
                  <c:v>7625.3679199218795</c:v>
                </c:pt>
                <c:pt idx="3817">
                  <c:v>7627.2893066406205</c:v>
                </c:pt>
                <c:pt idx="3818">
                  <c:v>7629.2487792968795</c:v>
                </c:pt>
                <c:pt idx="3819">
                  <c:v>7631.326171875</c:v>
                </c:pt>
                <c:pt idx="3820">
                  <c:v>7633.35302734375</c:v>
                </c:pt>
                <c:pt idx="3821">
                  <c:v>7635.3395996093705</c:v>
                </c:pt>
                <c:pt idx="3822">
                  <c:v>7637.27587890625</c:v>
                </c:pt>
                <c:pt idx="3823">
                  <c:v>7639.21240234375</c:v>
                </c:pt>
                <c:pt idx="3824">
                  <c:v>7641.2595214843795</c:v>
                </c:pt>
                <c:pt idx="3825">
                  <c:v>7643.32177734375</c:v>
                </c:pt>
                <c:pt idx="3826">
                  <c:v>7645.3107910156205</c:v>
                </c:pt>
                <c:pt idx="3827">
                  <c:v>7647.29736328125</c:v>
                </c:pt>
                <c:pt idx="3828">
                  <c:v>7649.3220214843795</c:v>
                </c:pt>
                <c:pt idx="3829">
                  <c:v>7651.30908203125</c:v>
                </c:pt>
                <c:pt idx="3830">
                  <c:v>7653.23291015625</c:v>
                </c:pt>
                <c:pt idx="3831">
                  <c:v>7655.2421875</c:v>
                </c:pt>
                <c:pt idx="3832">
                  <c:v>7657.24169921875</c:v>
                </c:pt>
                <c:pt idx="3833">
                  <c:v>7659.2307128906295</c:v>
                </c:pt>
                <c:pt idx="3834">
                  <c:v>7661.2927246093705</c:v>
                </c:pt>
                <c:pt idx="3835">
                  <c:v>7663.251953125</c:v>
                </c:pt>
                <c:pt idx="3836">
                  <c:v>7665.2111816406205</c:v>
                </c:pt>
                <c:pt idx="3837">
                  <c:v>7667.2507324218795</c:v>
                </c:pt>
                <c:pt idx="3838">
                  <c:v>7669.2526855468705</c:v>
                </c:pt>
                <c:pt idx="3839">
                  <c:v>7671.21435546875</c:v>
                </c:pt>
                <c:pt idx="3840">
                  <c:v>7673.21337890625</c:v>
                </c:pt>
                <c:pt idx="3841">
                  <c:v>7675.2880859375</c:v>
                </c:pt>
                <c:pt idx="3842">
                  <c:v>7677.27490234375</c:v>
                </c:pt>
                <c:pt idx="3843">
                  <c:v>7679.2741699218795</c:v>
                </c:pt>
                <c:pt idx="3844">
                  <c:v>7681.2736816406205</c:v>
                </c:pt>
                <c:pt idx="3845">
                  <c:v>7683.2607421875</c:v>
                </c:pt>
                <c:pt idx="3846">
                  <c:v>7685.3103027343705</c:v>
                </c:pt>
                <c:pt idx="3847">
                  <c:v>7687.22119140625</c:v>
                </c:pt>
                <c:pt idx="3848">
                  <c:v>7689.1171875</c:v>
                </c:pt>
                <c:pt idx="3849">
                  <c:v>7691.3054199218795</c:v>
                </c:pt>
                <c:pt idx="3850">
                  <c:v>7693.3576660156205</c:v>
                </c:pt>
                <c:pt idx="3851">
                  <c:v>7695.23095703125</c:v>
                </c:pt>
                <c:pt idx="3852">
                  <c:v>7697.1926269531295</c:v>
                </c:pt>
                <c:pt idx="3853">
                  <c:v>7699.2421875</c:v>
                </c:pt>
                <c:pt idx="3854">
                  <c:v>7701.25146484375</c:v>
                </c:pt>
                <c:pt idx="3855">
                  <c:v>7703.20068359375</c:v>
                </c:pt>
                <c:pt idx="3856">
                  <c:v>7705.1901855468705</c:v>
                </c:pt>
                <c:pt idx="3857">
                  <c:v>7707.1643066406205</c:v>
                </c:pt>
                <c:pt idx="3858">
                  <c:v>7709.2009277343705</c:v>
                </c:pt>
                <c:pt idx="3859">
                  <c:v>7711.26318359375</c:v>
                </c:pt>
                <c:pt idx="3860">
                  <c:v>7713.23779296875</c:v>
                </c:pt>
                <c:pt idx="3861">
                  <c:v>7715.12158203125</c:v>
                </c:pt>
                <c:pt idx="3862">
                  <c:v>7717.2214355468705</c:v>
                </c:pt>
                <c:pt idx="3863">
                  <c:v>7719.2861328125</c:v>
                </c:pt>
                <c:pt idx="3864">
                  <c:v>7721.2575683593795</c:v>
                </c:pt>
                <c:pt idx="3865">
                  <c:v>7723.244140625</c:v>
                </c:pt>
                <c:pt idx="3866">
                  <c:v>7725.2209472656295</c:v>
                </c:pt>
                <c:pt idx="3867">
                  <c:v>7727.2958984375</c:v>
                </c:pt>
                <c:pt idx="3868">
                  <c:v>7729.3205566406205</c:v>
                </c:pt>
                <c:pt idx="3869">
                  <c:v>7731.3322753906295</c:v>
                </c:pt>
                <c:pt idx="3870">
                  <c:v>7733.35400390625</c:v>
                </c:pt>
                <c:pt idx="3871">
                  <c:v>7735.2653808593795</c:v>
                </c:pt>
                <c:pt idx="3872">
                  <c:v>7737.19189453125</c:v>
                </c:pt>
                <c:pt idx="3873">
                  <c:v>7739.166015625</c:v>
                </c:pt>
                <c:pt idx="3874">
                  <c:v>7741.1628417968795</c:v>
                </c:pt>
                <c:pt idx="3875">
                  <c:v>7743.2478027343705</c:v>
                </c:pt>
                <c:pt idx="3876">
                  <c:v>7745.23681640625</c:v>
                </c:pt>
                <c:pt idx="3877">
                  <c:v>7747.2258300781205</c:v>
                </c:pt>
                <c:pt idx="3878">
                  <c:v>7749.25048828125</c:v>
                </c:pt>
                <c:pt idx="3879">
                  <c:v>7751.2121582031205</c:v>
                </c:pt>
                <c:pt idx="3880">
                  <c:v>7753.1484375</c:v>
                </c:pt>
                <c:pt idx="3881">
                  <c:v>7755.14794921875</c:v>
                </c:pt>
                <c:pt idx="3882">
                  <c:v>7757.1325683593795</c:v>
                </c:pt>
                <c:pt idx="3883">
                  <c:v>7759.1193847656295</c:v>
                </c:pt>
                <c:pt idx="3884">
                  <c:v>7761.14599609375</c:v>
                </c:pt>
                <c:pt idx="3885">
                  <c:v>7763.2458496093705</c:v>
                </c:pt>
                <c:pt idx="3886">
                  <c:v>7765.3332519531295</c:v>
                </c:pt>
                <c:pt idx="3887">
                  <c:v>7767.216796875</c:v>
                </c:pt>
                <c:pt idx="3888">
                  <c:v>7769.21630859375</c:v>
                </c:pt>
                <c:pt idx="3889">
                  <c:v>7771.26611328125</c:v>
                </c:pt>
                <c:pt idx="3890">
                  <c:v>7773.2023925781205</c:v>
                </c:pt>
                <c:pt idx="3891">
                  <c:v>7775.279296875</c:v>
                </c:pt>
                <c:pt idx="3892">
                  <c:v>7777.3415527343705</c:v>
                </c:pt>
                <c:pt idx="3893">
                  <c:v>7779.2529296875</c:v>
                </c:pt>
                <c:pt idx="3894">
                  <c:v>7781.13671875</c:v>
                </c:pt>
                <c:pt idx="3895">
                  <c:v>7783.1086425781205</c:v>
                </c:pt>
                <c:pt idx="3896">
                  <c:v>7785.14794921875</c:v>
                </c:pt>
                <c:pt idx="3897">
                  <c:v>7787.1748046875</c:v>
                </c:pt>
                <c:pt idx="3898">
                  <c:v>7789.2119140625</c:v>
                </c:pt>
                <c:pt idx="3899">
                  <c:v>7791.1984863281295</c:v>
                </c:pt>
                <c:pt idx="3900">
                  <c:v>7793.21044921875</c:v>
                </c:pt>
                <c:pt idx="3901">
                  <c:v>7795.27294921875</c:v>
                </c:pt>
                <c:pt idx="3902">
                  <c:v>7797.2067871093705</c:v>
                </c:pt>
                <c:pt idx="3903">
                  <c:v>7799.10546875</c:v>
                </c:pt>
                <c:pt idx="3904">
                  <c:v>7801.1701660156205</c:v>
                </c:pt>
                <c:pt idx="3905">
                  <c:v>7803.2824707031205</c:v>
                </c:pt>
                <c:pt idx="3906">
                  <c:v>7805.22900390625</c:v>
                </c:pt>
                <c:pt idx="3907">
                  <c:v>7807.1403808593795</c:v>
                </c:pt>
                <c:pt idx="3908">
                  <c:v>7809.1423339843795</c:v>
                </c:pt>
                <c:pt idx="3909">
                  <c:v>7811.0915527343705</c:v>
                </c:pt>
                <c:pt idx="3910">
                  <c:v>7813.078125</c:v>
                </c:pt>
                <c:pt idx="3911">
                  <c:v>7815.16552734375</c:v>
                </c:pt>
                <c:pt idx="3912">
                  <c:v>7817.1647949218795</c:v>
                </c:pt>
                <c:pt idx="3913">
                  <c:v>7819.1765136718705</c:v>
                </c:pt>
                <c:pt idx="3914">
                  <c:v>7821.2263183593795</c:v>
                </c:pt>
                <c:pt idx="3915">
                  <c:v>7823.125</c:v>
                </c:pt>
                <c:pt idx="3916">
                  <c:v>7825.0866699218795</c:v>
                </c:pt>
                <c:pt idx="3917">
                  <c:v>7827.1486816406205</c:v>
                </c:pt>
                <c:pt idx="3918">
                  <c:v>7829.1857910156205</c:v>
                </c:pt>
                <c:pt idx="3919">
                  <c:v>7831.2229003906295</c:v>
                </c:pt>
                <c:pt idx="3920">
                  <c:v>7833.1943359375</c:v>
                </c:pt>
                <c:pt idx="3921">
                  <c:v>7835.1057128906295</c:v>
                </c:pt>
                <c:pt idx="3922">
                  <c:v>7837.1076660156205</c:v>
                </c:pt>
                <c:pt idx="3923">
                  <c:v>7839.14501953125</c:v>
                </c:pt>
                <c:pt idx="3924">
                  <c:v>7841.09375</c:v>
                </c:pt>
                <c:pt idx="3925">
                  <c:v>7843.0927734375</c:v>
                </c:pt>
                <c:pt idx="3926">
                  <c:v>7845.1301269531295</c:v>
                </c:pt>
                <c:pt idx="3927">
                  <c:v>7847.1418457031205</c:v>
                </c:pt>
                <c:pt idx="3928">
                  <c:v>7849.2038574218795</c:v>
                </c:pt>
                <c:pt idx="3929">
                  <c:v>7851.2033691406205</c:v>
                </c:pt>
                <c:pt idx="3930">
                  <c:v>7853.2028808593795</c:v>
                </c:pt>
                <c:pt idx="3931">
                  <c:v>7855.15185546875</c:v>
                </c:pt>
                <c:pt idx="3932">
                  <c:v>7857.0881347656295</c:v>
                </c:pt>
                <c:pt idx="3933">
                  <c:v>7859.07470703125</c:v>
                </c:pt>
                <c:pt idx="3934">
                  <c:v>7861.08642578125</c:v>
                </c:pt>
                <c:pt idx="3935">
                  <c:v>7863.1237792968795</c:v>
                </c:pt>
                <c:pt idx="3936">
                  <c:v>7865.0227050781205</c:v>
                </c:pt>
                <c:pt idx="3937">
                  <c:v>7867.072265625</c:v>
                </c:pt>
                <c:pt idx="3938">
                  <c:v>7869.29541015625</c:v>
                </c:pt>
                <c:pt idx="3939">
                  <c:v>7871.16650390625</c:v>
                </c:pt>
                <c:pt idx="3940">
                  <c:v>7872.9169921875</c:v>
                </c:pt>
                <c:pt idx="3941">
                  <c:v>7875.0446777343705</c:v>
                </c:pt>
                <c:pt idx="3942">
                  <c:v>7877.2805175781205</c:v>
                </c:pt>
                <c:pt idx="3943">
                  <c:v>7879.2546386718705</c:v>
                </c:pt>
                <c:pt idx="3944">
                  <c:v>7881.0803222656295</c:v>
                </c:pt>
                <c:pt idx="3945">
                  <c:v>7882.9787597656295</c:v>
                </c:pt>
                <c:pt idx="3946">
                  <c:v>7885.0029296875</c:v>
                </c:pt>
                <c:pt idx="3947">
                  <c:v>7887.0148925781205</c:v>
                </c:pt>
                <c:pt idx="3948">
                  <c:v>7889.0144042968795</c:v>
                </c:pt>
                <c:pt idx="3949">
                  <c:v>7891.08935546875</c:v>
                </c:pt>
                <c:pt idx="3950">
                  <c:v>7893.0886230468705</c:v>
                </c:pt>
                <c:pt idx="3951">
                  <c:v>7895.23876953125</c:v>
                </c:pt>
                <c:pt idx="3952">
                  <c:v>7897.1501464843795</c:v>
                </c:pt>
                <c:pt idx="3953">
                  <c:v>7899.0615234375</c:v>
                </c:pt>
                <c:pt idx="3954">
                  <c:v>7901.2116699218795</c:v>
                </c:pt>
                <c:pt idx="3955">
                  <c:v>7903.1101074218795</c:v>
                </c:pt>
                <c:pt idx="3956">
                  <c:v>7905.1345214843795</c:v>
                </c:pt>
                <c:pt idx="3957">
                  <c:v>7907.1970214843795</c:v>
                </c:pt>
                <c:pt idx="3958">
                  <c:v>7909.0705566406205</c:v>
                </c:pt>
                <c:pt idx="3959">
                  <c:v>7910.96923828125</c:v>
                </c:pt>
                <c:pt idx="3960">
                  <c:v>7912.9060058593795</c:v>
                </c:pt>
                <c:pt idx="3961">
                  <c:v>7915.04345703125</c:v>
                </c:pt>
                <c:pt idx="3962">
                  <c:v>7917.13037109375</c:v>
                </c:pt>
                <c:pt idx="3963">
                  <c:v>7918.99169921875</c:v>
                </c:pt>
                <c:pt idx="3964">
                  <c:v>7921.1423339843795</c:v>
                </c:pt>
                <c:pt idx="3965">
                  <c:v>7923.2673339843795</c:v>
                </c:pt>
                <c:pt idx="3966">
                  <c:v>7925.09033203125</c:v>
                </c:pt>
                <c:pt idx="3967">
                  <c:v>7926.91357421875</c:v>
                </c:pt>
                <c:pt idx="3968">
                  <c:v>7928.83740234375</c:v>
                </c:pt>
                <c:pt idx="3969">
                  <c:v>7931.0380859375</c:v>
                </c:pt>
                <c:pt idx="3970">
                  <c:v>7933.2009277343705</c:v>
                </c:pt>
                <c:pt idx="3971">
                  <c:v>7935.0720214843795</c:v>
                </c:pt>
                <c:pt idx="3972">
                  <c:v>7937.0085449218795</c:v>
                </c:pt>
                <c:pt idx="3973">
                  <c:v>7938.8469238281295</c:v>
                </c:pt>
                <c:pt idx="3974">
                  <c:v>7940.869140625</c:v>
                </c:pt>
                <c:pt idx="3975">
                  <c:v>7943.1950683593795</c:v>
                </c:pt>
                <c:pt idx="3976">
                  <c:v>7945.0710449218795</c:v>
                </c:pt>
                <c:pt idx="3977">
                  <c:v>7946.9951171875</c:v>
                </c:pt>
                <c:pt idx="3978">
                  <c:v>7949.1198730468705</c:v>
                </c:pt>
                <c:pt idx="3979">
                  <c:v>7951.0539550781205</c:v>
                </c:pt>
                <c:pt idx="3980">
                  <c:v>7953.1037597656295</c:v>
                </c:pt>
                <c:pt idx="3981">
                  <c:v>7955.02978515625</c:v>
                </c:pt>
                <c:pt idx="3982">
                  <c:v>7957.0166015625</c:v>
                </c:pt>
                <c:pt idx="3983">
                  <c:v>7959.10400390625</c:v>
                </c:pt>
                <c:pt idx="3984">
                  <c:v>7961.1159667968795</c:v>
                </c:pt>
                <c:pt idx="3985">
                  <c:v>7963.1003417968795</c:v>
                </c:pt>
                <c:pt idx="3986">
                  <c:v>7964.9738769531295</c:v>
                </c:pt>
                <c:pt idx="3987">
                  <c:v>7966.962890625</c:v>
                </c:pt>
                <c:pt idx="3988">
                  <c:v>7969.0627441406205</c:v>
                </c:pt>
                <c:pt idx="3989">
                  <c:v>7971.0244140625</c:v>
                </c:pt>
                <c:pt idx="3990">
                  <c:v>7972.9333496093705</c:v>
                </c:pt>
                <c:pt idx="3991">
                  <c:v>7974.98291015625</c:v>
                </c:pt>
                <c:pt idx="3992">
                  <c:v>7976.9973144531295</c:v>
                </c:pt>
                <c:pt idx="3993">
                  <c:v>7978.9338378906295</c:v>
                </c:pt>
                <c:pt idx="3994">
                  <c:v>7980.9580078125</c:v>
                </c:pt>
                <c:pt idx="3995">
                  <c:v>7983.0329589843795</c:v>
                </c:pt>
                <c:pt idx="3996">
                  <c:v>7985.02001953125</c:v>
                </c:pt>
                <c:pt idx="3997">
                  <c:v>7987.029296875</c:v>
                </c:pt>
                <c:pt idx="3998">
                  <c:v>7989.0764160156205</c:v>
                </c:pt>
                <c:pt idx="3999">
                  <c:v>7991.07568359375</c:v>
                </c:pt>
                <c:pt idx="4000">
                  <c:v>7993.1025390625</c:v>
                </c:pt>
                <c:pt idx="4001">
                  <c:v>7995.091796875</c:v>
                </c:pt>
                <c:pt idx="4002">
                  <c:v>7997.0910644531295</c:v>
                </c:pt>
                <c:pt idx="4003">
                  <c:v>7999.11572265625</c:v>
                </c:pt>
                <c:pt idx="4004">
                  <c:v>8001.0495605468705</c:v>
                </c:pt>
                <c:pt idx="4005">
                  <c:v>8003.0588378906295</c:v>
                </c:pt>
                <c:pt idx="4006">
                  <c:v>8005.0104980468705</c:v>
                </c:pt>
                <c:pt idx="4007">
                  <c:v>8006.974609375</c:v>
                </c:pt>
                <c:pt idx="4008">
                  <c:v>8009.0869140625</c:v>
                </c:pt>
                <c:pt idx="4009">
                  <c:v>8011.0837402343705</c:v>
                </c:pt>
                <c:pt idx="4010">
                  <c:v>8012.9699707031205</c:v>
                </c:pt>
                <c:pt idx="4011">
                  <c:v>8014.931640625</c:v>
                </c:pt>
                <c:pt idx="4012">
                  <c:v>8017.029296875</c:v>
                </c:pt>
                <c:pt idx="4013">
                  <c:v>8019.05615234375</c:v>
                </c:pt>
                <c:pt idx="4014">
                  <c:v>8021.02001953125</c:v>
                </c:pt>
                <c:pt idx="4015">
                  <c:v>8023.04443359375</c:v>
                </c:pt>
                <c:pt idx="4016">
                  <c:v>8025.0939941406205</c:v>
                </c:pt>
                <c:pt idx="4017">
                  <c:v>8027.11865234375</c:v>
                </c:pt>
                <c:pt idx="4018">
                  <c:v>8029.0300292968795</c:v>
                </c:pt>
                <c:pt idx="4019">
                  <c:v>8030.9787597656295</c:v>
                </c:pt>
                <c:pt idx="4020">
                  <c:v>8033.1291503906295</c:v>
                </c:pt>
                <c:pt idx="4021">
                  <c:v>8035.1162109375</c:v>
                </c:pt>
                <c:pt idx="4022">
                  <c:v>8036.9895019531295</c:v>
                </c:pt>
                <c:pt idx="4023">
                  <c:v>8038.9636230468705</c:v>
                </c:pt>
                <c:pt idx="4024">
                  <c:v>8041.0764160156205</c:v>
                </c:pt>
                <c:pt idx="4025">
                  <c:v>8043.1384277343705</c:v>
                </c:pt>
                <c:pt idx="4026">
                  <c:v>8044.9365234375</c:v>
                </c:pt>
                <c:pt idx="4027">
                  <c:v>8046.8603515625</c:v>
                </c:pt>
                <c:pt idx="4028">
                  <c:v>8048.998046875</c:v>
                </c:pt>
                <c:pt idx="4029">
                  <c:v>8051.05810546875</c:v>
                </c:pt>
                <c:pt idx="4030">
                  <c:v>8053.0446777343705</c:v>
                </c:pt>
                <c:pt idx="4031">
                  <c:v>8055.09423828125</c:v>
                </c:pt>
                <c:pt idx="4032">
                  <c:v>8057.01806640625</c:v>
                </c:pt>
                <c:pt idx="4033">
                  <c:v>8058.90673828125</c:v>
                </c:pt>
                <c:pt idx="4034">
                  <c:v>8060.9313964843795</c:v>
                </c:pt>
                <c:pt idx="4035">
                  <c:v>8063.05615234375</c:v>
                </c:pt>
                <c:pt idx="4036">
                  <c:v>8065.02783203125</c:v>
                </c:pt>
                <c:pt idx="4037">
                  <c:v>8066.9645996093705</c:v>
                </c:pt>
                <c:pt idx="4038">
                  <c:v>8068.9287109375</c:v>
                </c:pt>
                <c:pt idx="4039">
                  <c:v>8070.8649902343705</c:v>
                </c:pt>
                <c:pt idx="4040">
                  <c:v>8072.9899902343705</c:v>
                </c:pt>
                <c:pt idx="4041">
                  <c:v>8075.0520019531295</c:v>
                </c:pt>
                <c:pt idx="4042">
                  <c:v>8077.013671875</c:v>
                </c:pt>
                <c:pt idx="4043">
                  <c:v>8079.1389160156205</c:v>
                </c:pt>
                <c:pt idx="4044">
                  <c:v>8081.1005859375</c:v>
                </c:pt>
                <c:pt idx="4045">
                  <c:v>8082.9365234375</c:v>
                </c:pt>
                <c:pt idx="4046">
                  <c:v>8084.935546875</c:v>
                </c:pt>
                <c:pt idx="4047">
                  <c:v>8086.92236328125</c:v>
                </c:pt>
                <c:pt idx="4048">
                  <c:v>8088.921875</c:v>
                </c:pt>
                <c:pt idx="4049">
                  <c:v>8090.9436035156205</c:v>
                </c:pt>
                <c:pt idx="4050">
                  <c:v>8092.94287109375</c:v>
                </c:pt>
                <c:pt idx="4051">
                  <c:v>8095.0329589843795</c:v>
                </c:pt>
                <c:pt idx="4052">
                  <c:v>8097.0324707031205</c:v>
                </c:pt>
                <c:pt idx="4053">
                  <c:v>8098.9309082031205</c:v>
                </c:pt>
                <c:pt idx="4054">
                  <c:v>8100.9675292968795</c:v>
                </c:pt>
                <c:pt idx="4055">
                  <c:v>8102.9921875</c:v>
                </c:pt>
                <c:pt idx="4056">
                  <c:v>8104.9035644531295</c:v>
                </c:pt>
                <c:pt idx="4057">
                  <c:v>8106.9658203125</c:v>
                </c:pt>
                <c:pt idx="4058">
                  <c:v>8109.07861328125</c:v>
                </c:pt>
                <c:pt idx="4059">
                  <c:v>8111.0400390625</c:v>
                </c:pt>
                <c:pt idx="4060">
                  <c:v>8112.98876953125</c:v>
                </c:pt>
                <c:pt idx="4061">
                  <c:v>8114.9504394531295</c:v>
                </c:pt>
                <c:pt idx="4062">
                  <c:v>8116.96240234375</c:v>
                </c:pt>
                <c:pt idx="4063">
                  <c:v>8118.9091796875</c:v>
                </c:pt>
                <c:pt idx="4064">
                  <c:v>8120.8459472656295</c:v>
                </c:pt>
                <c:pt idx="4065">
                  <c:v>8122.9104003906295</c:v>
                </c:pt>
                <c:pt idx="4066">
                  <c:v>8124.9470214843795</c:v>
                </c:pt>
                <c:pt idx="4067">
                  <c:v>8126.9211425781205</c:v>
                </c:pt>
                <c:pt idx="4068">
                  <c:v>8128.94580078125</c:v>
                </c:pt>
                <c:pt idx="4069">
                  <c:v>8130.9577636718705</c:v>
                </c:pt>
                <c:pt idx="4070">
                  <c:v>8132.91943359375</c:v>
                </c:pt>
                <c:pt idx="4071">
                  <c:v>8134.86865234375</c:v>
                </c:pt>
                <c:pt idx="4072">
                  <c:v>8136.98095703125</c:v>
                </c:pt>
                <c:pt idx="4073">
                  <c:v>8139.0305175781205</c:v>
                </c:pt>
                <c:pt idx="4074">
                  <c:v>8140.9519042968795</c:v>
                </c:pt>
                <c:pt idx="4075">
                  <c:v>8142.91357421875</c:v>
                </c:pt>
                <c:pt idx="4076">
                  <c:v>8145.01611328125</c:v>
                </c:pt>
                <c:pt idx="4077">
                  <c:v>8147.0529785156205</c:v>
                </c:pt>
                <c:pt idx="4078">
                  <c:v>8148.9265136718705</c:v>
                </c:pt>
                <c:pt idx="4079">
                  <c:v>8150.951171875</c:v>
                </c:pt>
                <c:pt idx="4080">
                  <c:v>8153.01318359375</c:v>
                </c:pt>
                <c:pt idx="4081">
                  <c:v>8154.93701171875</c:v>
                </c:pt>
                <c:pt idx="4082">
                  <c:v>8156.8986816406205</c:v>
                </c:pt>
                <c:pt idx="4083">
                  <c:v>8158.9228515625</c:v>
                </c:pt>
                <c:pt idx="4084">
                  <c:v>8160.8845214843795</c:v>
                </c:pt>
                <c:pt idx="4085">
                  <c:v>8162.9089355468705</c:v>
                </c:pt>
                <c:pt idx="4086">
                  <c:v>8164.95849609375</c:v>
                </c:pt>
                <c:pt idx="4087">
                  <c:v>8166.9831542968795</c:v>
                </c:pt>
                <c:pt idx="4088">
                  <c:v>8168.94482421875</c:v>
                </c:pt>
                <c:pt idx="4089">
                  <c:v>8170.9064941406205</c:v>
                </c:pt>
                <c:pt idx="4090">
                  <c:v>8172.9560546875</c:v>
                </c:pt>
                <c:pt idx="4091">
                  <c:v>8174.9177246093705</c:v>
                </c:pt>
                <c:pt idx="4092">
                  <c:v>8176.79150390625</c:v>
                </c:pt>
                <c:pt idx="4093">
                  <c:v>8178.7531738281295</c:v>
                </c:pt>
                <c:pt idx="4094">
                  <c:v>8180.775390625</c:v>
                </c:pt>
                <c:pt idx="4095">
                  <c:v>8182.8603515625</c:v>
                </c:pt>
                <c:pt idx="4096">
                  <c:v>8184.9372558593795</c:v>
                </c:pt>
                <c:pt idx="4097">
                  <c:v>8186.8759765625</c:v>
                </c:pt>
                <c:pt idx="4098">
                  <c:v>8188.8625488281295</c:v>
                </c:pt>
                <c:pt idx="4099">
                  <c:v>8190.8869628906295</c:v>
                </c:pt>
                <c:pt idx="4100">
                  <c:v>8192.9365234375</c:v>
                </c:pt>
                <c:pt idx="4101">
                  <c:v>8194.87255859375</c:v>
                </c:pt>
                <c:pt idx="4102">
                  <c:v>8196.82177734375</c:v>
                </c:pt>
                <c:pt idx="4103">
                  <c:v>8198.88427734375</c:v>
                </c:pt>
                <c:pt idx="4104">
                  <c:v>8200.89599609375</c:v>
                </c:pt>
                <c:pt idx="4105">
                  <c:v>8202.89501953125</c:v>
                </c:pt>
                <c:pt idx="4106">
                  <c:v>8204.84423828125</c:v>
                </c:pt>
                <c:pt idx="4107">
                  <c:v>8206.83154296875</c:v>
                </c:pt>
                <c:pt idx="4108">
                  <c:v>8208.88134765625</c:v>
                </c:pt>
                <c:pt idx="4109">
                  <c:v>8210.89306640625</c:v>
                </c:pt>
                <c:pt idx="4110">
                  <c:v>8212.892578125</c:v>
                </c:pt>
                <c:pt idx="4111">
                  <c:v>8214.86669921875</c:v>
                </c:pt>
                <c:pt idx="4112">
                  <c:v>8216.916015625</c:v>
                </c:pt>
                <c:pt idx="4113">
                  <c:v>8219.00341796875</c:v>
                </c:pt>
                <c:pt idx="4114">
                  <c:v>8220.8896484375</c:v>
                </c:pt>
                <c:pt idx="4115">
                  <c:v>8222.9267578125</c:v>
                </c:pt>
                <c:pt idx="4116">
                  <c:v>8224.97412109375</c:v>
                </c:pt>
                <c:pt idx="4117">
                  <c:v>8226.91064453125</c:v>
                </c:pt>
                <c:pt idx="4118">
                  <c:v>8228.94970703125</c:v>
                </c:pt>
                <c:pt idx="4119">
                  <c:v>8230.8583984375</c:v>
                </c:pt>
                <c:pt idx="4120">
                  <c:v>8232.7421875</c:v>
                </c:pt>
                <c:pt idx="4121">
                  <c:v>8234.76904296875</c:v>
                </c:pt>
                <c:pt idx="4122">
                  <c:v>8236.833984375</c:v>
                </c:pt>
                <c:pt idx="4123">
                  <c:v>8238.8583984375</c:v>
                </c:pt>
                <c:pt idx="4124">
                  <c:v>8240.92041015625</c:v>
                </c:pt>
                <c:pt idx="4125">
                  <c:v>8242.97021484375</c:v>
                </c:pt>
                <c:pt idx="4126">
                  <c:v>8244.9169921875</c:v>
                </c:pt>
                <c:pt idx="4127">
                  <c:v>8246.80322265625</c:v>
                </c:pt>
                <c:pt idx="4128">
                  <c:v>8248.81494140625</c:v>
                </c:pt>
                <c:pt idx="4129">
                  <c:v>8250.8515625</c:v>
                </c:pt>
                <c:pt idx="4130">
                  <c:v>8252.77783203125</c:v>
                </c:pt>
                <c:pt idx="4131">
                  <c:v>8254.802734375</c:v>
                </c:pt>
                <c:pt idx="4132">
                  <c:v>8256.90283203125</c:v>
                </c:pt>
                <c:pt idx="4133">
                  <c:v>8258.8642578125</c:v>
                </c:pt>
                <c:pt idx="4134">
                  <c:v>8260.86083984375</c:v>
                </c:pt>
                <c:pt idx="4135">
                  <c:v>8262.908203125</c:v>
                </c:pt>
                <c:pt idx="4136">
                  <c:v>8264.796875</c:v>
                </c:pt>
                <c:pt idx="4137">
                  <c:v>8266.7353515625</c:v>
                </c:pt>
                <c:pt idx="4138">
                  <c:v>8268.79736328125</c:v>
                </c:pt>
                <c:pt idx="4139">
                  <c:v>8270.85986328125</c:v>
                </c:pt>
                <c:pt idx="4140">
                  <c:v>8272.859375</c:v>
                </c:pt>
                <c:pt idx="4141">
                  <c:v>8274.88134765625</c:v>
                </c:pt>
                <c:pt idx="4142">
                  <c:v>8276.89306640625</c:v>
                </c:pt>
                <c:pt idx="4143">
                  <c:v>8278.7939453125</c:v>
                </c:pt>
                <c:pt idx="4144">
                  <c:v>8280.73046875</c:v>
                </c:pt>
                <c:pt idx="4145">
                  <c:v>8282.8056640625</c:v>
                </c:pt>
                <c:pt idx="4146">
                  <c:v>8284.8173828125</c:v>
                </c:pt>
                <c:pt idx="4147">
                  <c:v>8286.81689453125</c:v>
                </c:pt>
                <c:pt idx="4148">
                  <c:v>8288.80419921875</c:v>
                </c:pt>
                <c:pt idx="4149">
                  <c:v>8290.79052734375</c:v>
                </c:pt>
                <c:pt idx="4150">
                  <c:v>8292.80224609375</c:v>
                </c:pt>
                <c:pt idx="4151">
                  <c:v>8294.82470703125</c:v>
                </c:pt>
                <c:pt idx="4152">
                  <c:v>8296.77392578125</c:v>
                </c:pt>
                <c:pt idx="4153">
                  <c:v>8298.6875</c:v>
                </c:pt>
                <c:pt idx="4154">
                  <c:v>8300.7744140625</c:v>
                </c:pt>
                <c:pt idx="4155">
                  <c:v>8302.82373046875</c:v>
                </c:pt>
                <c:pt idx="4156">
                  <c:v>8304.8486328125</c:v>
                </c:pt>
                <c:pt idx="4157">
                  <c:v>8306.87353515625</c:v>
                </c:pt>
                <c:pt idx="4158">
                  <c:v>8308.7822265625</c:v>
                </c:pt>
                <c:pt idx="4159">
                  <c:v>8310.78125</c:v>
                </c:pt>
                <c:pt idx="4160">
                  <c:v>8312.87060546875</c:v>
                </c:pt>
                <c:pt idx="4161">
                  <c:v>8314.91796875</c:v>
                </c:pt>
                <c:pt idx="4162">
                  <c:v>8316.93017578125</c:v>
                </c:pt>
                <c:pt idx="4163">
                  <c:v>8318.95703125</c:v>
                </c:pt>
                <c:pt idx="4164">
                  <c:v>8320.93115234375</c:v>
                </c:pt>
                <c:pt idx="4165">
                  <c:v>8322.81494140625</c:v>
                </c:pt>
                <c:pt idx="4166">
                  <c:v>8324.7744140625</c:v>
                </c:pt>
                <c:pt idx="4167">
                  <c:v>8326.8388671875</c:v>
                </c:pt>
                <c:pt idx="4168">
                  <c:v>8328.85302734375</c:v>
                </c:pt>
                <c:pt idx="4169">
                  <c:v>8330.83984375</c:v>
                </c:pt>
                <c:pt idx="4170">
                  <c:v>8332.81396484375</c:v>
                </c:pt>
                <c:pt idx="4171">
                  <c:v>8334.75048828125</c:v>
                </c:pt>
                <c:pt idx="4172">
                  <c:v>8336.75</c:v>
                </c:pt>
                <c:pt idx="4173">
                  <c:v>8338.7744140625</c:v>
                </c:pt>
                <c:pt idx="4174">
                  <c:v>8340.7607421875</c:v>
                </c:pt>
                <c:pt idx="4175">
                  <c:v>8342.7978515625</c:v>
                </c:pt>
                <c:pt idx="4176">
                  <c:v>8344.82275390625</c:v>
                </c:pt>
                <c:pt idx="4177">
                  <c:v>8346.92236328125</c:v>
                </c:pt>
                <c:pt idx="4178">
                  <c:v>8348.896484375</c:v>
                </c:pt>
                <c:pt idx="4179">
                  <c:v>8350.69482421875</c:v>
                </c:pt>
                <c:pt idx="4180">
                  <c:v>8352.6943359375</c:v>
                </c:pt>
                <c:pt idx="4181">
                  <c:v>8354.83203125</c:v>
                </c:pt>
                <c:pt idx="4182">
                  <c:v>8356.818359375</c:v>
                </c:pt>
                <c:pt idx="4183">
                  <c:v>8358.79248046875</c:v>
                </c:pt>
                <c:pt idx="4184">
                  <c:v>8360.84228515625</c:v>
                </c:pt>
                <c:pt idx="4185">
                  <c:v>8362.75146484375</c:v>
                </c:pt>
                <c:pt idx="4186">
                  <c:v>8364.67529296875</c:v>
                </c:pt>
                <c:pt idx="4187">
                  <c:v>8366.67431640625</c:v>
                </c:pt>
                <c:pt idx="4188">
                  <c:v>8368.71142578125</c:v>
                </c:pt>
                <c:pt idx="4189">
                  <c:v>8370.76318359375</c:v>
                </c:pt>
                <c:pt idx="4190">
                  <c:v>8372.78515625</c:v>
                </c:pt>
                <c:pt idx="4191">
                  <c:v>8374.7470703125</c:v>
                </c:pt>
                <c:pt idx="4192">
                  <c:v>8376.798828125</c:v>
                </c:pt>
                <c:pt idx="4193">
                  <c:v>8378.8359375</c:v>
                </c:pt>
                <c:pt idx="4194">
                  <c:v>8380.7978515625</c:v>
                </c:pt>
                <c:pt idx="4195">
                  <c:v>8382.75927734375</c:v>
                </c:pt>
                <c:pt idx="4196">
                  <c:v>8384.720703125</c:v>
                </c:pt>
                <c:pt idx="4197">
                  <c:v>8386.6923828125</c:v>
                </c:pt>
                <c:pt idx="4198">
                  <c:v>8388.7294921875</c:v>
                </c:pt>
                <c:pt idx="4199">
                  <c:v>8390.7666015625</c:v>
                </c:pt>
                <c:pt idx="4200">
                  <c:v>8392.76611328125</c:v>
                </c:pt>
                <c:pt idx="4201">
                  <c:v>8394.8310546875</c:v>
                </c:pt>
                <c:pt idx="4202">
                  <c:v>8396.7548828125</c:v>
                </c:pt>
                <c:pt idx="4203">
                  <c:v>8398.7412109375</c:v>
                </c:pt>
                <c:pt idx="4204">
                  <c:v>8400.75048828125</c:v>
                </c:pt>
                <c:pt idx="4205">
                  <c:v>8402.662109375</c:v>
                </c:pt>
                <c:pt idx="4206">
                  <c:v>8404.68896484375</c:v>
                </c:pt>
                <c:pt idx="4207">
                  <c:v>8406.81396484375</c:v>
                </c:pt>
                <c:pt idx="4208">
                  <c:v>8408.8134765625</c:v>
                </c:pt>
                <c:pt idx="4209">
                  <c:v>8410.66162109375</c:v>
                </c:pt>
                <c:pt idx="4210">
                  <c:v>8412.72119140625</c:v>
                </c:pt>
                <c:pt idx="4211">
                  <c:v>8414.75830078125</c:v>
                </c:pt>
                <c:pt idx="4212">
                  <c:v>8416.82275390625</c:v>
                </c:pt>
                <c:pt idx="4213">
                  <c:v>8418.78466796875</c:v>
                </c:pt>
                <c:pt idx="4214">
                  <c:v>8420.62060546875</c:v>
                </c:pt>
                <c:pt idx="4215">
                  <c:v>8422.73291015625</c:v>
                </c:pt>
                <c:pt idx="4216">
                  <c:v>8424.908203125</c:v>
                </c:pt>
                <c:pt idx="4217">
                  <c:v>8426.8447265625</c:v>
                </c:pt>
                <c:pt idx="4218">
                  <c:v>8428.65576171875</c:v>
                </c:pt>
                <c:pt idx="4219">
                  <c:v>8430.642578125</c:v>
                </c:pt>
                <c:pt idx="4220">
                  <c:v>8432.7548828125</c:v>
                </c:pt>
                <c:pt idx="4221">
                  <c:v>8434.72900390625</c:v>
                </c:pt>
                <c:pt idx="4222">
                  <c:v>8436.6025390625</c:v>
                </c:pt>
                <c:pt idx="4223">
                  <c:v>8438.6142578125</c:v>
                </c:pt>
                <c:pt idx="4224">
                  <c:v>8440.66162109375</c:v>
                </c:pt>
                <c:pt idx="4225">
                  <c:v>8442.623046875</c:v>
                </c:pt>
                <c:pt idx="4226">
                  <c:v>8444.75048828125</c:v>
                </c:pt>
                <c:pt idx="4227">
                  <c:v>8446.73779296875</c:v>
                </c:pt>
                <c:pt idx="4228">
                  <c:v>8448.57373046875</c:v>
                </c:pt>
                <c:pt idx="4229">
                  <c:v>8450.7236328125</c:v>
                </c:pt>
                <c:pt idx="4230">
                  <c:v>8452.74560546875</c:v>
                </c:pt>
                <c:pt idx="4231">
                  <c:v>8454.619140625</c:v>
                </c:pt>
                <c:pt idx="4232">
                  <c:v>8456.681640625</c:v>
                </c:pt>
                <c:pt idx="4233">
                  <c:v>8458.7939453125</c:v>
                </c:pt>
                <c:pt idx="4234">
                  <c:v>8460.7705078125</c:v>
                </c:pt>
                <c:pt idx="4235">
                  <c:v>8462.732421875</c:v>
                </c:pt>
                <c:pt idx="4236">
                  <c:v>8464.71875</c:v>
                </c:pt>
                <c:pt idx="4237">
                  <c:v>8466.69287109375</c:v>
                </c:pt>
                <c:pt idx="4238">
                  <c:v>8468.68017578125</c:v>
                </c:pt>
                <c:pt idx="4239">
                  <c:v>8470.69189453125</c:v>
                </c:pt>
                <c:pt idx="4240">
                  <c:v>8472.6279296875</c:v>
                </c:pt>
                <c:pt idx="4241">
                  <c:v>8474.6904296875</c:v>
                </c:pt>
                <c:pt idx="4242">
                  <c:v>8476.76513671875</c:v>
                </c:pt>
                <c:pt idx="4243">
                  <c:v>8478.66357421875</c:v>
                </c:pt>
                <c:pt idx="4244">
                  <c:v>8480.63818359375</c:v>
                </c:pt>
                <c:pt idx="4245">
                  <c:v>8482.77587890625</c:v>
                </c:pt>
                <c:pt idx="4246">
                  <c:v>8484.8251953125</c:v>
                </c:pt>
                <c:pt idx="4247">
                  <c:v>8486.58544921875</c:v>
                </c:pt>
                <c:pt idx="4248">
                  <c:v>8488.54736328125</c:v>
                </c:pt>
                <c:pt idx="4249">
                  <c:v>8490.669921875</c:v>
                </c:pt>
                <c:pt idx="4250">
                  <c:v>8492.67919921875</c:v>
                </c:pt>
                <c:pt idx="4251">
                  <c:v>8494.6689453125</c:v>
                </c:pt>
                <c:pt idx="4252">
                  <c:v>8496.6328125</c:v>
                </c:pt>
                <c:pt idx="4253">
                  <c:v>8498.6572265625</c:v>
                </c:pt>
                <c:pt idx="4254">
                  <c:v>8500.681640625</c:v>
                </c:pt>
                <c:pt idx="4255">
                  <c:v>8502.70556640625</c:v>
                </c:pt>
                <c:pt idx="4256">
                  <c:v>8504.7529296875</c:v>
                </c:pt>
                <c:pt idx="4257">
                  <c:v>8506.78759765625</c:v>
                </c:pt>
                <c:pt idx="4258">
                  <c:v>8508.67626953125</c:v>
                </c:pt>
                <c:pt idx="4259">
                  <c:v>8510.552734375</c:v>
                </c:pt>
                <c:pt idx="4260">
                  <c:v>8512.6376953125</c:v>
                </c:pt>
                <c:pt idx="4261">
                  <c:v>8514.7119140625</c:v>
                </c:pt>
                <c:pt idx="4262">
                  <c:v>8516.75146484375</c:v>
                </c:pt>
                <c:pt idx="4263">
                  <c:v>8518.88720703125</c:v>
                </c:pt>
                <c:pt idx="4264">
                  <c:v>8520.79833984375</c:v>
                </c:pt>
                <c:pt idx="4265">
                  <c:v>8522.5859375</c:v>
                </c:pt>
                <c:pt idx="4266">
                  <c:v>8524.66064453125</c:v>
                </c:pt>
                <c:pt idx="4267">
                  <c:v>8526.73583984375</c:v>
                </c:pt>
                <c:pt idx="4268">
                  <c:v>8528.64453125</c:v>
                </c:pt>
                <c:pt idx="4269">
                  <c:v>8530.681640625</c:v>
                </c:pt>
                <c:pt idx="4270">
                  <c:v>8532.70849609375</c:v>
                </c:pt>
                <c:pt idx="4271">
                  <c:v>8534.58154296875</c:v>
                </c:pt>
                <c:pt idx="4272">
                  <c:v>8536.59375</c:v>
                </c:pt>
                <c:pt idx="4273">
                  <c:v>8538.65625</c:v>
                </c:pt>
                <c:pt idx="4274">
                  <c:v>8540.6025390625</c:v>
                </c:pt>
                <c:pt idx="4275">
                  <c:v>8542.5263671875</c:v>
                </c:pt>
                <c:pt idx="4276">
                  <c:v>8544.5029296875</c:v>
                </c:pt>
                <c:pt idx="4277">
                  <c:v>8546.56494140625</c:v>
                </c:pt>
                <c:pt idx="4278">
                  <c:v>8548.61474609375</c:v>
                </c:pt>
                <c:pt idx="4279">
                  <c:v>8550.66455078125</c:v>
                </c:pt>
                <c:pt idx="4280">
                  <c:v>8552.68896484375</c:v>
                </c:pt>
                <c:pt idx="4281">
                  <c:v>8554.6884765625</c:v>
                </c:pt>
                <c:pt idx="4282">
                  <c:v>8556.68798828125</c:v>
                </c:pt>
                <c:pt idx="4283">
                  <c:v>8558.6240234375</c:v>
                </c:pt>
                <c:pt idx="4284">
                  <c:v>8560.623046875</c:v>
                </c:pt>
                <c:pt idx="4285">
                  <c:v>8562.72314453125</c:v>
                </c:pt>
                <c:pt idx="4286">
                  <c:v>8564.67236328125</c:v>
                </c:pt>
                <c:pt idx="4287">
                  <c:v>8566.60888671875</c:v>
                </c:pt>
                <c:pt idx="4288">
                  <c:v>8568.58056640625</c:v>
                </c:pt>
                <c:pt idx="4289">
                  <c:v>8570.466796875</c:v>
                </c:pt>
                <c:pt idx="4290">
                  <c:v>8572.5419921875</c:v>
                </c:pt>
                <c:pt idx="4291">
                  <c:v>8574.62939453125</c:v>
                </c:pt>
                <c:pt idx="4292">
                  <c:v>8576.54296875</c:v>
                </c:pt>
                <c:pt idx="4293">
                  <c:v>8578.50439453125</c:v>
                </c:pt>
                <c:pt idx="4294">
                  <c:v>8580.5537109375</c:v>
                </c:pt>
                <c:pt idx="4295">
                  <c:v>8582.578125</c:v>
                </c:pt>
                <c:pt idx="4296">
                  <c:v>8584.56494140625</c:v>
                </c:pt>
                <c:pt idx="4297">
                  <c:v>8586.5390625</c:v>
                </c:pt>
                <c:pt idx="4298">
                  <c:v>8588.55126953125</c:v>
                </c:pt>
                <c:pt idx="4299">
                  <c:v>8590.57568359375</c:v>
                </c:pt>
                <c:pt idx="4300">
                  <c:v>8592.64990234375</c:v>
                </c:pt>
                <c:pt idx="4301">
                  <c:v>8594.5966796875</c:v>
                </c:pt>
                <c:pt idx="4302">
                  <c:v>8596.583984375</c:v>
                </c:pt>
                <c:pt idx="4303">
                  <c:v>8598.63623046875</c:v>
                </c:pt>
                <c:pt idx="4304">
                  <c:v>8600.56005859375</c:v>
                </c:pt>
                <c:pt idx="4305">
                  <c:v>8602.609375</c:v>
                </c:pt>
                <c:pt idx="4306">
                  <c:v>8604.6337890625</c:v>
                </c:pt>
                <c:pt idx="4307">
                  <c:v>8606.60791015625</c:v>
                </c:pt>
                <c:pt idx="4308">
                  <c:v>8608.70751953125</c:v>
                </c:pt>
                <c:pt idx="4309">
                  <c:v>8610.70458984375</c:v>
                </c:pt>
                <c:pt idx="4310">
                  <c:v>8612.66650390625</c:v>
                </c:pt>
                <c:pt idx="4311">
                  <c:v>8614.63037109375</c:v>
                </c:pt>
                <c:pt idx="4312">
                  <c:v>8616.55419921875</c:v>
                </c:pt>
                <c:pt idx="4313">
                  <c:v>8618.4755859375</c:v>
                </c:pt>
                <c:pt idx="4314">
                  <c:v>8620.52490234375</c:v>
                </c:pt>
                <c:pt idx="4315">
                  <c:v>8622.650390625</c:v>
                </c:pt>
                <c:pt idx="4316">
                  <c:v>8624.54931640625</c:v>
                </c:pt>
                <c:pt idx="4317">
                  <c:v>8626.52587890625</c:v>
                </c:pt>
                <c:pt idx="4318">
                  <c:v>8628.65087890625</c:v>
                </c:pt>
                <c:pt idx="4319">
                  <c:v>8630.66259765625</c:v>
                </c:pt>
                <c:pt idx="4320">
                  <c:v>8632.6240234375</c:v>
                </c:pt>
                <c:pt idx="4321">
                  <c:v>8634.58544921875</c:v>
                </c:pt>
                <c:pt idx="4322">
                  <c:v>8636.484375</c:v>
                </c:pt>
                <c:pt idx="4323">
                  <c:v>8638.49658203125</c:v>
                </c:pt>
                <c:pt idx="4324">
                  <c:v>8640.583984375</c:v>
                </c:pt>
                <c:pt idx="4325">
                  <c:v>8642.6083984375</c:v>
                </c:pt>
                <c:pt idx="4326">
                  <c:v>8644.54248046875</c:v>
                </c:pt>
                <c:pt idx="4327">
                  <c:v>8646.46630859375</c:v>
                </c:pt>
                <c:pt idx="4328">
                  <c:v>8648.505859375</c:v>
                </c:pt>
                <c:pt idx="4329">
                  <c:v>8650.5048828125</c:v>
                </c:pt>
                <c:pt idx="4330">
                  <c:v>8652.47900390625</c:v>
                </c:pt>
                <c:pt idx="4331">
                  <c:v>8654.4912109375</c:v>
                </c:pt>
                <c:pt idx="4332">
                  <c:v>8656.4755859375</c:v>
                </c:pt>
                <c:pt idx="4333">
                  <c:v>8658.56298828125</c:v>
                </c:pt>
                <c:pt idx="4334">
                  <c:v>8660.625</c:v>
                </c:pt>
                <c:pt idx="4335">
                  <c:v>8662.5615234375</c:v>
                </c:pt>
                <c:pt idx="4336">
                  <c:v>8664.48779296875</c:v>
                </c:pt>
                <c:pt idx="4337">
                  <c:v>8666.5244140625</c:v>
                </c:pt>
                <c:pt idx="4338">
                  <c:v>8668.5869140625</c:v>
                </c:pt>
                <c:pt idx="4339">
                  <c:v>8670.61181640625</c:v>
                </c:pt>
                <c:pt idx="4340">
                  <c:v>8672.673828125</c:v>
                </c:pt>
                <c:pt idx="4341">
                  <c:v>8674.56005859375</c:v>
                </c:pt>
                <c:pt idx="4342">
                  <c:v>8676.47119140625</c:v>
                </c:pt>
                <c:pt idx="4343">
                  <c:v>8678.55859375</c:v>
                </c:pt>
                <c:pt idx="4344">
                  <c:v>8680.55810546875</c:v>
                </c:pt>
                <c:pt idx="4345">
                  <c:v>8682.58203125</c:v>
                </c:pt>
                <c:pt idx="4346">
                  <c:v>8684.61669921875</c:v>
                </c:pt>
                <c:pt idx="4347">
                  <c:v>8686.5283203125</c:v>
                </c:pt>
                <c:pt idx="4348">
                  <c:v>8688.517578125</c:v>
                </c:pt>
                <c:pt idx="4349">
                  <c:v>8690.46630859375</c:v>
                </c:pt>
                <c:pt idx="4350">
                  <c:v>8692.40234375</c:v>
                </c:pt>
                <c:pt idx="4351">
                  <c:v>8694.4775390625</c:v>
                </c:pt>
                <c:pt idx="4352">
                  <c:v>8696.4873046875</c:v>
                </c:pt>
                <c:pt idx="4353">
                  <c:v>8698.51123046875</c:v>
                </c:pt>
                <c:pt idx="4354">
                  <c:v>8700.65087890625</c:v>
                </c:pt>
                <c:pt idx="4355">
                  <c:v>8702.73828125</c:v>
                </c:pt>
                <c:pt idx="4356">
                  <c:v>8704.6875</c:v>
                </c:pt>
                <c:pt idx="4357">
                  <c:v>8706.48583984375</c:v>
                </c:pt>
                <c:pt idx="4358">
                  <c:v>8708.42041015625</c:v>
                </c:pt>
                <c:pt idx="4359">
                  <c:v>8710.4677734375</c:v>
                </c:pt>
                <c:pt idx="4360">
                  <c:v>8712.46923828125</c:v>
                </c:pt>
                <c:pt idx="4361">
                  <c:v>8714.5087890625</c:v>
                </c:pt>
                <c:pt idx="4362">
                  <c:v>8716.6962890625</c:v>
                </c:pt>
                <c:pt idx="4363">
                  <c:v>8718.65771484375</c:v>
                </c:pt>
                <c:pt idx="4364">
                  <c:v>8720.46875</c:v>
                </c:pt>
                <c:pt idx="4365">
                  <c:v>8722.55615234375</c:v>
                </c:pt>
                <c:pt idx="4366">
                  <c:v>8724.5908203125</c:v>
                </c:pt>
                <c:pt idx="4367">
                  <c:v>8726.65283203125</c:v>
                </c:pt>
                <c:pt idx="4368">
                  <c:v>8728.71728515625</c:v>
                </c:pt>
                <c:pt idx="4369">
                  <c:v>8730.6162109375</c:v>
                </c:pt>
                <c:pt idx="4370">
                  <c:v>8732.46484375</c:v>
                </c:pt>
                <c:pt idx="4371">
                  <c:v>8734.42626953125</c:v>
                </c:pt>
                <c:pt idx="4372">
                  <c:v>8736.56396484375</c:v>
                </c:pt>
                <c:pt idx="4373">
                  <c:v>8738.638671875</c:v>
                </c:pt>
                <c:pt idx="4374">
                  <c:v>8740.537109375</c:v>
                </c:pt>
                <c:pt idx="4375">
                  <c:v>8742.486328125</c:v>
                </c:pt>
                <c:pt idx="4376">
                  <c:v>8744.5234375</c:v>
                </c:pt>
                <c:pt idx="4377">
                  <c:v>8746.58544921875</c:v>
                </c:pt>
                <c:pt idx="4378">
                  <c:v>8748.5595703125</c:v>
                </c:pt>
                <c:pt idx="4379">
                  <c:v>8750.521484375</c:v>
                </c:pt>
                <c:pt idx="4380">
                  <c:v>8752.49560546875</c:v>
                </c:pt>
                <c:pt idx="4381">
                  <c:v>8754.369140625</c:v>
                </c:pt>
                <c:pt idx="4382">
                  <c:v>8756.34375</c:v>
                </c:pt>
                <c:pt idx="4383">
                  <c:v>8758.4306640625</c:v>
                </c:pt>
                <c:pt idx="4384">
                  <c:v>8760.49267578125</c:v>
                </c:pt>
                <c:pt idx="4385">
                  <c:v>8762.50244140625</c:v>
                </c:pt>
                <c:pt idx="4386">
                  <c:v>8764.4765625</c:v>
                </c:pt>
                <c:pt idx="4387">
                  <c:v>8766.4658203125</c:v>
                </c:pt>
                <c:pt idx="4388">
                  <c:v>8768.5908203125</c:v>
                </c:pt>
                <c:pt idx="4389">
                  <c:v>8770.5400390625</c:v>
                </c:pt>
                <c:pt idx="4390">
                  <c:v>8772.4638671875</c:v>
                </c:pt>
                <c:pt idx="4391">
                  <c:v>8774.5380859375</c:v>
                </c:pt>
                <c:pt idx="4392">
                  <c:v>8776.509765625</c:v>
                </c:pt>
                <c:pt idx="4393">
                  <c:v>8778.52197265625</c:v>
                </c:pt>
                <c:pt idx="4394">
                  <c:v>8780.52392578125</c:v>
                </c:pt>
                <c:pt idx="4395">
                  <c:v>8782.4228515625</c:v>
                </c:pt>
                <c:pt idx="4396">
                  <c:v>8784.42236328125</c:v>
                </c:pt>
                <c:pt idx="4397">
                  <c:v>8786.4716796875</c:v>
                </c:pt>
                <c:pt idx="4398">
                  <c:v>8788.42041015625</c:v>
                </c:pt>
                <c:pt idx="4399">
                  <c:v>8790.48291015625</c:v>
                </c:pt>
                <c:pt idx="4400">
                  <c:v>8792.482421875</c:v>
                </c:pt>
                <c:pt idx="4401">
                  <c:v>8794.54443359375</c:v>
                </c:pt>
                <c:pt idx="4402">
                  <c:v>8796.55615234375</c:v>
                </c:pt>
                <c:pt idx="4403">
                  <c:v>8798.3896484375</c:v>
                </c:pt>
                <c:pt idx="4404">
                  <c:v>8800.4267578125</c:v>
                </c:pt>
                <c:pt idx="4405">
                  <c:v>8802.451171875</c:v>
                </c:pt>
                <c:pt idx="4406">
                  <c:v>8804.4375</c:v>
                </c:pt>
                <c:pt idx="4407">
                  <c:v>8806.56494140625</c:v>
                </c:pt>
                <c:pt idx="4408">
                  <c:v>8808.6025390625</c:v>
                </c:pt>
                <c:pt idx="4409">
                  <c:v>8810.42578125</c:v>
                </c:pt>
                <c:pt idx="4410">
                  <c:v>8812.4501953125</c:v>
                </c:pt>
                <c:pt idx="4411">
                  <c:v>8814.5</c:v>
                </c:pt>
                <c:pt idx="4412">
                  <c:v>8816.36083984375</c:v>
                </c:pt>
                <c:pt idx="4413">
                  <c:v>8818.435546875</c:v>
                </c:pt>
                <c:pt idx="4414">
                  <c:v>8820.54833984375</c:v>
                </c:pt>
                <c:pt idx="4415">
                  <c:v>8822.421875</c:v>
                </c:pt>
                <c:pt idx="4416">
                  <c:v>8824.39599609375</c:v>
                </c:pt>
                <c:pt idx="4417">
                  <c:v>8826.4833984375</c:v>
                </c:pt>
                <c:pt idx="4418">
                  <c:v>8828.4697265625</c:v>
                </c:pt>
                <c:pt idx="4419">
                  <c:v>8830.46875</c:v>
                </c:pt>
                <c:pt idx="4420">
                  <c:v>8832.41796875</c:v>
                </c:pt>
                <c:pt idx="4421">
                  <c:v>8834.47802734375</c:v>
                </c:pt>
                <c:pt idx="4422">
                  <c:v>8836.50244140625</c:v>
                </c:pt>
                <c:pt idx="4423">
                  <c:v>8838.45361328125</c:v>
                </c:pt>
                <c:pt idx="4424">
                  <c:v>8840.50341796875</c:v>
                </c:pt>
                <c:pt idx="4425">
                  <c:v>8842.43994140625</c:v>
                </c:pt>
                <c:pt idx="4426">
                  <c:v>8844.4267578125</c:v>
                </c:pt>
                <c:pt idx="4427">
                  <c:v>8846.36328125</c:v>
                </c:pt>
                <c:pt idx="4428">
                  <c:v>8848.31201171875</c:v>
                </c:pt>
                <c:pt idx="4429">
                  <c:v>8850.421875</c:v>
                </c:pt>
                <c:pt idx="4430">
                  <c:v>8852.40869140625</c:v>
                </c:pt>
                <c:pt idx="4431">
                  <c:v>8854.4736328125</c:v>
                </c:pt>
                <c:pt idx="4432">
                  <c:v>8856.48583984375</c:v>
                </c:pt>
                <c:pt idx="4433">
                  <c:v>8858.40966796875</c:v>
                </c:pt>
                <c:pt idx="4434">
                  <c:v>8860.42138671875</c:v>
                </c:pt>
                <c:pt idx="4435">
                  <c:v>8862.30517578125</c:v>
                </c:pt>
                <c:pt idx="4436">
                  <c:v>8864.3046875</c:v>
                </c:pt>
                <c:pt idx="4437">
                  <c:v>8866.35693359375</c:v>
                </c:pt>
                <c:pt idx="4438">
                  <c:v>8868.34326171875</c:v>
                </c:pt>
                <c:pt idx="4439">
                  <c:v>8870.36767578125</c:v>
                </c:pt>
                <c:pt idx="4440">
                  <c:v>8872.41748046875</c:v>
                </c:pt>
                <c:pt idx="4441">
                  <c:v>8874.60498046875</c:v>
                </c:pt>
                <c:pt idx="4442">
                  <c:v>8876.5263671875</c:v>
                </c:pt>
                <c:pt idx="4443">
                  <c:v>8878.462890625</c:v>
                </c:pt>
                <c:pt idx="4444">
                  <c:v>8880.4521484375</c:v>
                </c:pt>
                <c:pt idx="4445">
                  <c:v>8882.33837890625</c:v>
                </c:pt>
                <c:pt idx="4446">
                  <c:v>8884.36279296875</c:v>
                </c:pt>
                <c:pt idx="4447">
                  <c:v>8886.29931640625</c:v>
                </c:pt>
                <c:pt idx="4448">
                  <c:v>8888.34912109375</c:v>
                </c:pt>
                <c:pt idx="4449">
                  <c:v>8890.423828125</c:v>
                </c:pt>
                <c:pt idx="4450">
                  <c:v>8892.34765625</c:v>
                </c:pt>
                <c:pt idx="4451">
                  <c:v>8894.51025390625</c:v>
                </c:pt>
                <c:pt idx="4452">
                  <c:v>8896.572265625</c:v>
                </c:pt>
                <c:pt idx="4453">
                  <c:v>8898.4208984375</c:v>
                </c:pt>
                <c:pt idx="4454">
                  <c:v>8900.33203125</c:v>
                </c:pt>
                <c:pt idx="4455">
                  <c:v>8902.369140625</c:v>
                </c:pt>
                <c:pt idx="4456">
                  <c:v>8904.44189453125</c:v>
                </c:pt>
                <c:pt idx="4457">
                  <c:v>8906.37841796875</c:v>
                </c:pt>
                <c:pt idx="4458">
                  <c:v>8908.4052734375</c:v>
                </c:pt>
                <c:pt idx="4459">
                  <c:v>8910.4169921875</c:v>
                </c:pt>
                <c:pt idx="4460">
                  <c:v>8912.40380859375</c:v>
                </c:pt>
                <c:pt idx="4461">
                  <c:v>8914.32568359375</c:v>
                </c:pt>
                <c:pt idx="4462">
                  <c:v>8916.234375</c:v>
                </c:pt>
                <c:pt idx="4463">
                  <c:v>8918.28369140625</c:v>
                </c:pt>
                <c:pt idx="4464">
                  <c:v>8920.36083984375</c:v>
                </c:pt>
                <c:pt idx="4465">
                  <c:v>8922.33740234375</c:v>
                </c:pt>
                <c:pt idx="4466">
                  <c:v>8924.34912109375</c:v>
                </c:pt>
                <c:pt idx="4467">
                  <c:v>8926.37353515625</c:v>
                </c:pt>
                <c:pt idx="4468">
                  <c:v>8928.31005859375</c:v>
                </c:pt>
                <c:pt idx="4469">
                  <c:v>8930.3974609375</c:v>
                </c:pt>
                <c:pt idx="4470">
                  <c:v>8932.38427734375</c:v>
                </c:pt>
                <c:pt idx="4471">
                  <c:v>8934.2451171875</c:v>
                </c:pt>
                <c:pt idx="4472">
                  <c:v>8936.357421875</c:v>
                </c:pt>
                <c:pt idx="4473">
                  <c:v>8938.31884765625</c:v>
                </c:pt>
                <c:pt idx="4474">
                  <c:v>8940.2529296875</c:v>
                </c:pt>
                <c:pt idx="4475">
                  <c:v>8942.390625</c:v>
                </c:pt>
                <c:pt idx="4476">
                  <c:v>8944.44287109375</c:v>
                </c:pt>
                <c:pt idx="4477">
                  <c:v>8946.40478515625</c:v>
                </c:pt>
                <c:pt idx="4478">
                  <c:v>8948.37890625</c:v>
                </c:pt>
                <c:pt idx="4479">
                  <c:v>8950.3779296875</c:v>
                </c:pt>
                <c:pt idx="4480">
                  <c:v>8952.32470703125</c:v>
                </c:pt>
                <c:pt idx="4481">
                  <c:v>8954.271484375</c:v>
                </c:pt>
                <c:pt idx="4482">
                  <c:v>8956.30859375</c:v>
                </c:pt>
                <c:pt idx="4483">
                  <c:v>8958.3232421875</c:v>
                </c:pt>
                <c:pt idx="4484">
                  <c:v>8960.3125</c:v>
                </c:pt>
                <c:pt idx="4485">
                  <c:v>8962.47509765625</c:v>
                </c:pt>
                <c:pt idx="4486">
                  <c:v>8964.4990234375</c:v>
                </c:pt>
                <c:pt idx="4487">
                  <c:v>8966.37255859375</c:v>
                </c:pt>
                <c:pt idx="4488">
                  <c:v>8968.2587890625</c:v>
                </c:pt>
                <c:pt idx="4489">
                  <c:v>8970.34619140625</c:v>
                </c:pt>
                <c:pt idx="4490">
                  <c:v>8972.43359375</c:v>
                </c:pt>
                <c:pt idx="4491">
                  <c:v>8974.40771484375</c:v>
                </c:pt>
                <c:pt idx="4492">
                  <c:v>8976.45751953125</c:v>
                </c:pt>
                <c:pt idx="4493">
                  <c:v>8978.2783203125</c:v>
                </c:pt>
                <c:pt idx="4494">
                  <c:v>8980.25244140625</c:v>
                </c:pt>
                <c:pt idx="4495">
                  <c:v>8982.3046875</c:v>
                </c:pt>
                <c:pt idx="4496">
                  <c:v>8984.30419921875</c:v>
                </c:pt>
                <c:pt idx="4497">
                  <c:v>8986.31591796875</c:v>
                </c:pt>
                <c:pt idx="4498">
                  <c:v>8988.31494140625</c:v>
                </c:pt>
                <c:pt idx="4499">
                  <c:v>8990.31201171875</c:v>
                </c:pt>
                <c:pt idx="4500">
                  <c:v>8992.22119140625</c:v>
                </c:pt>
                <c:pt idx="4501">
                  <c:v>8994.39892578125</c:v>
                </c:pt>
                <c:pt idx="4502">
                  <c:v>8996.46337890625</c:v>
                </c:pt>
                <c:pt idx="4503">
                  <c:v>8998.42236328125</c:v>
                </c:pt>
                <c:pt idx="4504">
                  <c:v>9000.421875</c:v>
                </c:pt>
                <c:pt idx="4505">
                  <c:v>9002.310546875</c:v>
                </c:pt>
                <c:pt idx="4506">
                  <c:v>9004.41015625</c:v>
                </c:pt>
                <c:pt idx="4507">
                  <c:v>9006.39697265625</c:v>
                </c:pt>
                <c:pt idx="4508">
                  <c:v>9008.345703125</c:v>
                </c:pt>
                <c:pt idx="4509">
                  <c:v>9010.3701171875</c:v>
                </c:pt>
                <c:pt idx="4510">
                  <c:v>9012.29443359375</c:v>
                </c:pt>
                <c:pt idx="4511">
                  <c:v>9014.2685546875</c:v>
                </c:pt>
                <c:pt idx="4512">
                  <c:v>9016.29296875</c:v>
                </c:pt>
                <c:pt idx="4513">
                  <c:v>9018.39306640625</c:v>
                </c:pt>
                <c:pt idx="4514">
                  <c:v>9020.392578125</c:v>
                </c:pt>
                <c:pt idx="4515">
                  <c:v>9022.36669921875</c:v>
                </c:pt>
                <c:pt idx="4516">
                  <c:v>9024.39111328125</c:v>
                </c:pt>
                <c:pt idx="4517">
                  <c:v>9026.23974609375</c:v>
                </c:pt>
                <c:pt idx="4518">
                  <c:v>9028.16357421875</c:v>
                </c:pt>
                <c:pt idx="4519">
                  <c:v>9030.2509765625</c:v>
                </c:pt>
                <c:pt idx="4520">
                  <c:v>9032.2001953125</c:v>
                </c:pt>
                <c:pt idx="4521">
                  <c:v>9034.1611328125</c:v>
                </c:pt>
                <c:pt idx="4522">
                  <c:v>9036.28564453125</c:v>
                </c:pt>
                <c:pt idx="4523">
                  <c:v>9038.373046875</c:v>
                </c:pt>
                <c:pt idx="4524">
                  <c:v>9040.19677734375</c:v>
                </c:pt>
                <c:pt idx="4525">
                  <c:v>9042.1962890625</c:v>
                </c:pt>
                <c:pt idx="4526">
                  <c:v>9044.39697265625</c:v>
                </c:pt>
                <c:pt idx="4527">
                  <c:v>9046.39404296875</c:v>
                </c:pt>
                <c:pt idx="4528">
                  <c:v>9048.31787109375</c:v>
                </c:pt>
                <c:pt idx="4529">
                  <c:v>9050.25634765625</c:v>
                </c:pt>
                <c:pt idx="4530">
                  <c:v>9052.25537109375</c:v>
                </c:pt>
                <c:pt idx="4531">
                  <c:v>9054.2548828125</c:v>
                </c:pt>
                <c:pt idx="4532">
                  <c:v>9056.30419921875</c:v>
                </c:pt>
                <c:pt idx="4533">
                  <c:v>9058.35400390625</c:v>
                </c:pt>
                <c:pt idx="4534">
                  <c:v>9060.22802734375</c:v>
                </c:pt>
                <c:pt idx="4535">
                  <c:v>9062.32763671875</c:v>
                </c:pt>
                <c:pt idx="4536">
                  <c:v>9064.46484375</c:v>
                </c:pt>
                <c:pt idx="4537">
                  <c:v>9066.30078125</c:v>
                </c:pt>
                <c:pt idx="4538">
                  <c:v>9068.25</c:v>
                </c:pt>
                <c:pt idx="4539">
                  <c:v>9070.1865234375</c:v>
                </c:pt>
                <c:pt idx="4540">
                  <c:v>9072.1484375</c:v>
                </c:pt>
                <c:pt idx="4541">
                  <c:v>9074.220703125</c:v>
                </c:pt>
                <c:pt idx="4542">
                  <c:v>9076.2197265625</c:v>
                </c:pt>
                <c:pt idx="4543">
                  <c:v>9078.33447265625</c:v>
                </c:pt>
                <c:pt idx="4544">
                  <c:v>9080.39697265625</c:v>
                </c:pt>
                <c:pt idx="4545">
                  <c:v>9082.333984375</c:v>
                </c:pt>
                <c:pt idx="4546">
                  <c:v>9084.27001953125</c:v>
                </c:pt>
                <c:pt idx="4547">
                  <c:v>9086.25634765625</c:v>
                </c:pt>
                <c:pt idx="4548">
                  <c:v>9088.28125</c:v>
                </c:pt>
                <c:pt idx="4549">
                  <c:v>9090.2177734375</c:v>
                </c:pt>
                <c:pt idx="4550">
                  <c:v>9092.2421875</c:v>
                </c:pt>
                <c:pt idx="4551">
                  <c:v>9094.2666015625</c:v>
                </c:pt>
                <c:pt idx="4552">
                  <c:v>9096.27587890625</c:v>
                </c:pt>
                <c:pt idx="4553">
                  <c:v>9098.26318359375</c:v>
                </c:pt>
                <c:pt idx="4554">
                  <c:v>9100.21484375</c:v>
                </c:pt>
                <c:pt idx="4555">
                  <c:v>9102.26416015625</c:v>
                </c:pt>
                <c:pt idx="4556">
                  <c:v>9104.3515625</c:v>
                </c:pt>
                <c:pt idx="4557">
                  <c:v>9106.388671875</c:v>
                </c:pt>
                <c:pt idx="4558">
                  <c:v>9108.33740234375</c:v>
                </c:pt>
                <c:pt idx="4559">
                  <c:v>9110.22314453125</c:v>
                </c:pt>
                <c:pt idx="4560">
                  <c:v>9112.22265625</c:v>
                </c:pt>
                <c:pt idx="4561">
                  <c:v>9114.28515625</c:v>
                </c:pt>
                <c:pt idx="4562">
                  <c:v>9116.2841796875</c:v>
                </c:pt>
                <c:pt idx="4563">
                  <c:v>9118.25830078125</c:v>
                </c:pt>
                <c:pt idx="4564">
                  <c:v>9120.232421875</c:v>
                </c:pt>
                <c:pt idx="4565">
                  <c:v>9122.24169921875</c:v>
                </c:pt>
                <c:pt idx="4566">
                  <c:v>9124.17822265625</c:v>
                </c:pt>
                <c:pt idx="4567">
                  <c:v>9126.21533203125</c:v>
                </c:pt>
                <c:pt idx="4568">
                  <c:v>9128.34033203125</c:v>
                </c:pt>
                <c:pt idx="4569">
                  <c:v>9130.24169921875</c:v>
                </c:pt>
                <c:pt idx="4570">
                  <c:v>9132.2158203125</c:v>
                </c:pt>
                <c:pt idx="4571">
                  <c:v>9134.12451171875</c:v>
                </c:pt>
                <c:pt idx="4572">
                  <c:v>9136.0361328125</c:v>
                </c:pt>
                <c:pt idx="4573">
                  <c:v>9138.2392578125</c:v>
                </c:pt>
                <c:pt idx="4574">
                  <c:v>9140.3388671875</c:v>
                </c:pt>
                <c:pt idx="4575">
                  <c:v>9142.19970703125</c:v>
                </c:pt>
                <c:pt idx="4576">
                  <c:v>9144.0986328125</c:v>
                </c:pt>
                <c:pt idx="4577">
                  <c:v>9146.16064453125</c:v>
                </c:pt>
                <c:pt idx="4578">
                  <c:v>9148.14501953125</c:v>
                </c:pt>
                <c:pt idx="4579">
                  <c:v>9150.2578125</c:v>
                </c:pt>
                <c:pt idx="4580">
                  <c:v>9152.29736328125</c:v>
                </c:pt>
                <c:pt idx="4581">
                  <c:v>9154.20849609375</c:v>
                </c:pt>
                <c:pt idx="4582">
                  <c:v>9156.2080078125</c:v>
                </c:pt>
                <c:pt idx="4583">
                  <c:v>9158.14453125</c:v>
                </c:pt>
                <c:pt idx="4584">
                  <c:v>9160.1162109375</c:v>
                </c:pt>
                <c:pt idx="4585">
                  <c:v>9162.12841796875</c:v>
                </c:pt>
                <c:pt idx="4586">
                  <c:v>9164.24072265625</c:v>
                </c:pt>
                <c:pt idx="4587">
                  <c:v>9166.25244140625</c:v>
                </c:pt>
                <c:pt idx="4588">
                  <c:v>9168.2041015625</c:v>
                </c:pt>
                <c:pt idx="4589">
                  <c:v>9170.228515625</c:v>
                </c:pt>
                <c:pt idx="4590">
                  <c:v>9172.14990234375</c:v>
                </c:pt>
                <c:pt idx="4591">
                  <c:v>9174.19921875</c:v>
                </c:pt>
                <c:pt idx="4592">
                  <c:v>9176.1630859375</c:v>
                </c:pt>
                <c:pt idx="4593">
                  <c:v>9178.1123046875</c:v>
                </c:pt>
                <c:pt idx="4594">
                  <c:v>9180.224609375</c:v>
                </c:pt>
                <c:pt idx="4595">
                  <c:v>9182.2744140625</c:v>
                </c:pt>
                <c:pt idx="4596">
                  <c:v>9184.2236328125</c:v>
                </c:pt>
                <c:pt idx="4597">
                  <c:v>9186.24560546875</c:v>
                </c:pt>
                <c:pt idx="4598">
                  <c:v>9188.267578125</c:v>
                </c:pt>
                <c:pt idx="4599">
                  <c:v>9190.1689453125</c:v>
                </c:pt>
                <c:pt idx="4600">
                  <c:v>9192.24609375</c:v>
                </c:pt>
                <c:pt idx="4601">
                  <c:v>9194.18212890625</c:v>
                </c:pt>
                <c:pt idx="4602">
                  <c:v>9196.05615234375</c:v>
                </c:pt>
                <c:pt idx="4603">
                  <c:v>9198.20654296875</c:v>
                </c:pt>
                <c:pt idx="4604">
                  <c:v>9200.23046875</c:v>
                </c:pt>
                <c:pt idx="4605">
                  <c:v>9202.1416015625</c:v>
                </c:pt>
                <c:pt idx="4606">
                  <c:v>9204.14111328125</c:v>
                </c:pt>
                <c:pt idx="4607">
                  <c:v>9206.115234375</c:v>
                </c:pt>
                <c:pt idx="4608">
                  <c:v>9208.126953125</c:v>
                </c:pt>
                <c:pt idx="4609">
                  <c:v>9210.1640625</c:v>
                </c:pt>
                <c:pt idx="4610">
                  <c:v>9212.2265625</c:v>
                </c:pt>
                <c:pt idx="4611">
                  <c:v>9214.17578125</c:v>
                </c:pt>
                <c:pt idx="4612">
                  <c:v>9216.12451171875</c:v>
                </c:pt>
                <c:pt idx="4613">
                  <c:v>9218.173828125</c:v>
                </c:pt>
                <c:pt idx="4614">
                  <c:v>9220.1982421875</c:v>
                </c:pt>
                <c:pt idx="4615">
                  <c:v>9222.2734375</c:v>
                </c:pt>
                <c:pt idx="4616">
                  <c:v>9224.3232421875</c:v>
                </c:pt>
                <c:pt idx="4617">
                  <c:v>9226.31005859375</c:v>
                </c:pt>
                <c:pt idx="4618">
                  <c:v>9228.25927734375</c:v>
                </c:pt>
                <c:pt idx="4619">
                  <c:v>9230.15771484375</c:v>
                </c:pt>
                <c:pt idx="4620">
                  <c:v>9232.08154296875</c:v>
                </c:pt>
                <c:pt idx="4621">
                  <c:v>9234.13134765625</c:v>
                </c:pt>
                <c:pt idx="4622">
                  <c:v>9236.18115234375</c:v>
                </c:pt>
                <c:pt idx="4623">
                  <c:v>9238.09228515625</c:v>
                </c:pt>
                <c:pt idx="4624">
                  <c:v>9240.12939453125</c:v>
                </c:pt>
                <c:pt idx="4625">
                  <c:v>9242.15380859375</c:v>
                </c:pt>
                <c:pt idx="4626">
                  <c:v>9244.07763671875</c:v>
                </c:pt>
                <c:pt idx="4627">
                  <c:v>9246.32861328125</c:v>
                </c:pt>
                <c:pt idx="4628">
                  <c:v>9248.35302734375</c:v>
                </c:pt>
                <c:pt idx="4629">
                  <c:v>9250.13623046875</c:v>
                </c:pt>
                <c:pt idx="4630">
                  <c:v>9252.09521484375</c:v>
                </c:pt>
                <c:pt idx="4631">
                  <c:v>9254.1474609375</c:v>
                </c:pt>
                <c:pt idx="4632">
                  <c:v>9256.2373046875</c:v>
                </c:pt>
                <c:pt idx="4633">
                  <c:v>9258.2587890625</c:v>
                </c:pt>
                <c:pt idx="4634">
                  <c:v>9260.16748046875</c:v>
                </c:pt>
                <c:pt idx="4635">
                  <c:v>9262.02880859375</c:v>
                </c:pt>
                <c:pt idx="4636">
                  <c:v>9264.041015625</c:v>
                </c:pt>
                <c:pt idx="4637">
                  <c:v>9266.15576171875</c:v>
                </c:pt>
                <c:pt idx="4638">
                  <c:v>9268.19482421875</c:v>
                </c:pt>
                <c:pt idx="4639">
                  <c:v>9270.1064453125</c:v>
                </c:pt>
                <c:pt idx="4640">
                  <c:v>9272.10595703125</c:v>
                </c:pt>
                <c:pt idx="4641">
                  <c:v>9274.13037109375</c:v>
                </c:pt>
                <c:pt idx="4642">
                  <c:v>9276.0771484375</c:v>
                </c:pt>
                <c:pt idx="4643">
                  <c:v>9278.1142578125</c:v>
                </c:pt>
                <c:pt idx="4644">
                  <c:v>9280.1533203125</c:v>
                </c:pt>
                <c:pt idx="4645">
                  <c:v>9282.12744140625</c:v>
                </c:pt>
                <c:pt idx="4646">
                  <c:v>9284.21484375</c:v>
                </c:pt>
                <c:pt idx="4647">
                  <c:v>9286.28955078125</c:v>
                </c:pt>
                <c:pt idx="4648">
                  <c:v>9288.17578125</c:v>
                </c:pt>
                <c:pt idx="4649">
                  <c:v>9290.021484375</c:v>
                </c:pt>
                <c:pt idx="4650">
                  <c:v>9292.02099609375</c:v>
                </c:pt>
                <c:pt idx="4651">
                  <c:v>9294.11083984375</c:v>
                </c:pt>
                <c:pt idx="4652">
                  <c:v>9296.13525390625</c:v>
                </c:pt>
                <c:pt idx="4653">
                  <c:v>9298.08447265625</c:v>
                </c:pt>
                <c:pt idx="4654">
                  <c:v>9299.99560546875</c:v>
                </c:pt>
                <c:pt idx="4655">
                  <c:v>9301.99462890625</c:v>
                </c:pt>
                <c:pt idx="4656">
                  <c:v>9304.08203125</c:v>
                </c:pt>
                <c:pt idx="4657">
                  <c:v>9306.16943359375</c:v>
                </c:pt>
                <c:pt idx="4658">
                  <c:v>9308.09326171875</c:v>
                </c:pt>
                <c:pt idx="4659">
                  <c:v>9310.080078125</c:v>
                </c:pt>
                <c:pt idx="4660">
                  <c:v>9312.091796875</c:v>
                </c:pt>
                <c:pt idx="4661">
                  <c:v>9314.041015625</c:v>
                </c:pt>
                <c:pt idx="4662">
                  <c:v>9316.01318359375</c:v>
                </c:pt>
                <c:pt idx="4663">
                  <c:v>9317.92431640625</c:v>
                </c:pt>
                <c:pt idx="4664">
                  <c:v>9319.92578125</c:v>
                </c:pt>
                <c:pt idx="4665">
                  <c:v>9321.9755859375</c:v>
                </c:pt>
                <c:pt idx="4666">
                  <c:v>9324.06298828125</c:v>
                </c:pt>
                <c:pt idx="4667">
                  <c:v>9326.04931640625</c:v>
                </c:pt>
                <c:pt idx="4668">
                  <c:v>9327.9580078125</c:v>
                </c:pt>
                <c:pt idx="4669">
                  <c:v>9329.98291015625</c:v>
                </c:pt>
                <c:pt idx="4670">
                  <c:v>9331.99755859375</c:v>
                </c:pt>
                <c:pt idx="4671">
                  <c:v>9334.02197265625</c:v>
                </c:pt>
                <c:pt idx="4672">
                  <c:v>9336.04638671875</c:v>
                </c:pt>
                <c:pt idx="4673">
                  <c:v>9338.0205078125</c:v>
                </c:pt>
                <c:pt idx="4674">
                  <c:v>9339.97998046875</c:v>
                </c:pt>
                <c:pt idx="4675">
                  <c:v>9342.01708984375</c:v>
                </c:pt>
                <c:pt idx="4676">
                  <c:v>9344.0439453125</c:v>
                </c:pt>
                <c:pt idx="4677">
                  <c:v>9345.8798828125</c:v>
                </c:pt>
                <c:pt idx="4678">
                  <c:v>9347.96728515625</c:v>
                </c:pt>
                <c:pt idx="4679">
                  <c:v>9350.07958984375</c:v>
                </c:pt>
                <c:pt idx="4680">
                  <c:v>9352.10400390625</c:v>
                </c:pt>
                <c:pt idx="4681">
                  <c:v>9354.216796875</c:v>
                </c:pt>
                <c:pt idx="4682">
                  <c:v>9356.115234375</c:v>
                </c:pt>
                <c:pt idx="4683">
                  <c:v>9357.98876953125</c:v>
                </c:pt>
                <c:pt idx="4684">
                  <c:v>9360.0380859375</c:v>
                </c:pt>
                <c:pt idx="4685">
                  <c:v>9362.23828125</c:v>
                </c:pt>
                <c:pt idx="4686">
                  <c:v>9364.2001953125</c:v>
                </c:pt>
                <c:pt idx="4687">
                  <c:v>9366.09912109375</c:v>
                </c:pt>
                <c:pt idx="4688">
                  <c:v>9368.13623046875</c:v>
                </c:pt>
                <c:pt idx="4689">
                  <c:v>9370.0830078125</c:v>
                </c:pt>
                <c:pt idx="4690">
                  <c:v>9372.04443359375</c:v>
                </c:pt>
                <c:pt idx="4691">
                  <c:v>9374.09619140625</c:v>
                </c:pt>
                <c:pt idx="4692">
                  <c:v>9376.12060546875</c:v>
                </c:pt>
                <c:pt idx="4693">
                  <c:v>9377.994140625</c:v>
                </c:pt>
                <c:pt idx="4694">
                  <c:v>9380.03125</c:v>
                </c:pt>
                <c:pt idx="4695">
                  <c:v>9382.09130859375</c:v>
                </c:pt>
                <c:pt idx="4696">
                  <c:v>9384.02587890625</c:v>
                </c:pt>
                <c:pt idx="4697">
                  <c:v>9386.06494140625</c:v>
                </c:pt>
                <c:pt idx="4698">
                  <c:v>9388.11669921875</c:v>
                </c:pt>
                <c:pt idx="4699">
                  <c:v>9390.0634765625</c:v>
                </c:pt>
                <c:pt idx="4700">
                  <c:v>9392.03515625</c:v>
                </c:pt>
                <c:pt idx="4701">
                  <c:v>9394.1376953125</c:v>
                </c:pt>
                <c:pt idx="4702">
                  <c:v>9396.2021484375</c:v>
                </c:pt>
                <c:pt idx="4703">
                  <c:v>9398.11328125</c:v>
                </c:pt>
                <c:pt idx="4704">
                  <c:v>9399.94921875</c:v>
                </c:pt>
                <c:pt idx="4705">
                  <c:v>9402.04931640625</c:v>
                </c:pt>
                <c:pt idx="4706">
                  <c:v>9404.08642578125</c:v>
                </c:pt>
                <c:pt idx="4707">
                  <c:v>9405.95751953125</c:v>
                </c:pt>
                <c:pt idx="4708">
                  <c:v>9408.0068359375</c:v>
                </c:pt>
                <c:pt idx="4709">
                  <c:v>9410.03369140625</c:v>
                </c:pt>
                <c:pt idx="4710">
                  <c:v>9412.02099609375</c:v>
                </c:pt>
                <c:pt idx="4711">
                  <c:v>9414.00732421875</c:v>
                </c:pt>
                <c:pt idx="4712">
                  <c:v>9416.03125</c:v>
                </c:pt>
                <c:pt idx="4713">
                  <c:v>9418.02880859375</c:v>
                </c:pt>
                <c:pt idx="4714">
                  <c:v>9420.06591796875</c:v>
                </c:pt>
                <c:pt idx="4715">
                  <c:v>9422.01708984375</c:v>
                </c:pt>
                <c:pt idx="4716">
                  <c:v>9423.916015625</c:v>
                </c:pt>
                <c:pt idx="4717">
                  <c:v>9425.97802734375</c:v>
                </c:pt>
                <c:pt idx="4718">
                  <c:v>9428.02734375</c:v>
                </c:pt>
                <c:pt idx="4719">
                  <c:v>9430.0771484375</c:v>
                </c:pt>
                <c:pt idx="4720">
                  <c:v>9432.08935546875</c:v>
                </c:pt>
                <c:pt idx="4721">
                  <c:v>9434.05078125</c:v>
                </c:pt>
                <c:pt idx="4722">
                  <c:v>9436.02490234375</c:v>
                </c:pt>
                <c:pt idx="4723">
                  <c:v>9437.98681640625</c:v>
                </c:pt>
                <c:pt idx="4724">
                  <c:v>9440.03662109375</c:v>
                </c:pt>
                <c:pt idx="4725">
                  <c:v>9441.998046875</c:v>
                </c:pt>
                <c:pt idx="4726">
                  <c:v>9443.921875</c:v>
                </c:pt>
                <c:pt idx="4727">
                  <c:v>9446.09716796875</c:v>
                </c:pt>
                <c:pt idx="4728">
                  <c:v>9448.14697265625</c:v>
                </c:pt>
                <c:pt idx="4729">
                  <c:v>9450.04541015625</c:v>
                </c:pt>
                <c:pt idx="4730">
                  <c:v>9452.04443359375</c:v>
                </c:pt>
                <c:pt idx="4731">
                  <c:v>9453.9814453125</c:v>
                </c:pt>
                <c:pt idx="4732">
                  <c:v>9455.90283203125</c:v>
                </c:pt>
                <c:pt idx="4733">
                  <c:v>9457.9375</c:v>
                </c:pt>
                <c:pt idx="4734">
                  <c:v>9459.9013671875</c:v>
                </c:pt>
                <c:pt idx="4735">
                  <c:v>9461.90283203125</c:v>
                </c:pt>
                <c:pt idx="4736">
                  <c:v>9464.15380859375</c:v>
                </c:pt>
                <c:pt idx="4737">
                  <c:v>9466.1279296875</c:v>
                </c:pt>
                <c:pt idx="4738">
                  <c:v>9467.88818359375</c:v>
                </c:pt>
                <c:pt idx="4739">
                  <c:v>9469.8623046875</c:v>
                </c:pt>
                <c:pt idx="4740">
                  <c:v>9471.84912109375</c:v>
                </c:pt>
                <c:pt idx="4741">
                  <c:v>9473.861328125</c:v>
                </c:pt>
                <c:pt idx="4742">
                  <c:v>9475.86083984375</c:v>
                </c:pt>
                <c:pt idx="4743">
                  <c:v>9477.85986328125</c:v>
                </c:pt>
                <c:pt idx="4744">
                  <c:v>9479.947265625</c:v>
                </c:pt>
                <c:pt idx="4745">
                  <c:v>9481.85595703125</c:v>
                </c:pt>
                <c:pt idx="4746">
                  <c:v>9483.89306640625</c:v>
                </c:pt>
                <c:pt idx="4747">
                  <c:v>9485.970703125</c:v>
                </c:pt>
                <c:pt idx="4748">
                  <c:v>9487.8818359375</c:v>
                </c:pt>
                <c:pt idx="4749">
                  <c:v>9489.96875</c:v>
                </c:pt>
                <c:pt idx="4750">
                  <c:v>9491.9931640625</c:v>
                </c:pt>
                <c:pt idx="4751">
                  <c:v>9493.91748046875</c:v>
                </c:pt>
                <c:pt idx="4752">
                  <c:v>9495.92724609375</c:v>
                </c:pt>
                <c:pt idx="4753">
                  <c:v>9497.92626953125</c:v>
                </c:pt>
                <c:pt idx="4754">
                  <c:v>9499.91552734375</c:v>
                </c:pt>
                <c:pt idx="4755">
                  <c:v>9501.90234375</c:v>
                </c:pt>
                <c:pt idx="4756">
                  <c:v>9503.939453125</c:v>
                </c:pt>
                <c:pt idx="4757">
                  <c:v>9506.0771484375</c:v>
                </c:pt>
                <c:pt idx="4758">
                  <c:v>9508.076171875</c:v>
                </c:pt>
                <c:pt idx="4759">
                  <c:v>9509.912109375</c:v>
                </c:pt>
                <c:pt idx="4760">
                  <c:v>9511.861328125</c:v>
                </c:pt>
                <c:pt idx="4761">
                  <c:v>9513.95849609375</c:v>
                </c:pt>
                <c:pt idx="4762">
                  <c:v>9515.9072265625</c:v>
                </c:pt>
                <c:pt idx="4763">
                  <c:v>9517.8212890625</c:v>
                </c:pt>
                <c:pt idx="4764">
                  <c:v>9519.83349609375</c:v>
                </c:pt>
                <c:pt idx="4765">
                  <c:v>9521.94580078125</c:v>
                </c:pt>
                <c:pt idx="4766">
                  <c:v>9524.04541015625</c:v>
                </c:pt>
                <c:pt idx="4767">
                  <c:v>9525.98193359375</c:v>
                </c:pt>
                <c:pt idx="4768">
                  <c:v>9527.9814453125</c:v>
                </c:pt>
                <c:pt idx="4769">
                  <c:v>9529.98046875</c:v>
                </c:pt>
                <c:pt idx="4770">
                  <c:v>9531.904296875</c:v>
                </c:pt>
                <c:pt idx="4771">
                  <c:v>9533.90380859375</c:v>
                </c:pt>
                <c:pt idx="4772">
                  <c:v>9535.978515625</c:v>
                </c:pt>
                <c:pt idx="4773">
                  <c:v>9537.95263671875</c:v>
                </c:pt>
                <c:pt idx="4774">
                  <c:v>9539.9267578125</c:v>
                </c:pt>
                <c:pt idx="4775">
                  <c:v>9541.9765625</c:v>
                </c:pt>
                <c:pt idx="4776">
                  <c:v>9543.95068359375</c:v>
                </c:pt>
                <c:pt idx="4777">
                  <c:v>9545.912109375</c:v>
                </c:pt>
                <c:pt idx="4778">
                  <c:v>9547.88623046875</c:v>
                </c:pt>
                <c:pt idx="4779">
                  <c:v>9549.9736328125</c:v>
                </c:pt>
                <c:pt idx="4780">
                  <c:v>9552.0234375</c:v>
                </c:pt>
                <c:pt idx="4781">
                  <c:v>9553.884765625</c:v>
                </c:pt>
                <c:pt idx="4782">
                  <c:v>9555.9345703125</c:v>
                </c:pt>
                <c:pt idx="4783">
                  <c:v>9557.98388671875</c:v>
                </c:pt>
                <c:pt idx="4784">
                  <c:v>9560.0458984375</c:v>
                </c:pt>
                <c:pt idx="4785">
                  <c:v>9562.05810546875</c:v>
                </c:pt>
                <c:pt idx="4786">
                  <c:v>9563.90625</c:v>
                </c:pt>
                <c:pt idx="4787">
                  <c:v>9565.9306640625</c:v>
                </c:pt>
                <c:pt idx="4788">
                  <c:v>9567.95556640625</c:v>
                </c:pt>
                <c:pt idx="4789">
                  <c:v>9569.8037109375</c:v>
                </c:pt>
                <c:pt idx="4790">
                  <c:v>9571.71240234375</c:v>
                </c:pt>
                <c:pt idx="4791">
                  <c:v>9573.85009765625</c:v>
                </c:pt>
                <c:pt idx="4792">
                  <c:v>9575.9501953125</c:v>
                </c:pt>
                <c:pt idx="4793">
                  <c:v>9577.8740234375</c:v>
                </c:pt>
                <c:pt idx="4794">
                  <c:v>9579.90087890625</c:v>
                </c:pt>
                <c:pt idx="4795">
                  <c:v>9581.92529296875</c:v>
                </c:pt>
                <c:pt idx="4796">
                  <c:v>9583.94921875</c:v>
                </c:pt>
                <c:pt idx="4797">
                  <c:v>9585.9208984375</c:v>
                </c:pt>
                <c:pt idx="4798">
                  <c:v>9587.8427734375</c:v>
                </c:pt>
                <c:pt idx="4799">
                  <c:v>9589.96826171875</c:v>
                </c:pt>
                <c:pt idx="4800">
                  <c:v>9591.93212890625</c:v>
                </c:pt>
                <c:pt idx="4801">
                  <c:v>9593.88330078125</c:v>
                </c:pt>
                <c:pt idx="4802">
                  <c:v>9595.92041015625</c:v>
                </c:pt>
                <c:pt idx="4803">
                  <c:v>9597.8671875</c:v>
                </c:pt>
                <c:pt idx="4804">
                  <c:v>9599.90185546875</c:v>
                </c:pt>
                <c:pt idx="4805">
                  <c:v>9601.90380859375</c:v>
                </c:pt>
                <c:pt idx="4806">
                  <c:v>9603.8681640625</c:v>
                </c:pt>
                <c:pt idx="4807">
                  <c:v>9605.95556640625</c:v>
                </c:pt>
                <c:pt idx="4808">
                  <c:v>9607.96728515625</c:v>
                </c:pt>
                <c:pt idx="4809">
                  <c:v>9609.85302734375</c:v>
                </c:pt>
                <c:pt idx="4810">
                  <c:v>9611.76416015625</c:v>
                </c:pt>
                <c:pt idx="4811">
                  <c:v>9613.81396484375</c:v>
                </c:pt>
                <c:pt idx="4812">
                  <c:v>9615.86328125</c:v>
                </c:pt>
                <c:pt idx="4813">
                  <c:v>9617.875</c:v>
                </c:pt>
                <c:pt idx="4814">
                  <c:v>9619.8623046875</c:v>
                </c:pt>
                <c:pt idx="4815">
                  <c:v>9621.82421875</c:v>
                </c:pt>
                <c:pt idx="4816">
                  <c:v>9623.91162109375</c:v>
                </c:pt>
                <c:pt idx="4817">
                  <c:v>9625.98388671875</c:v>
                </c:pt>
                <c:pt idx="4818">
                  <c:v>9627.9453125</c:v>
                </c:pt>
                <c:pt idx="4819">
                  <c:v>9629.9345703125</c:v>
                </c:pt>
                <c:pt idx="4820">
                  <c:v>9631.93408203125</c:v>
                </c:pt>
                <c:pt idx="4821">
                  <c:v>9633.8828125</c:v>
                </c:pt>
                <c:pt idx="4822">
                  <c:v>9635.869140625</c:v>
                </c:pt>
                <c:pt idx="4823">
                  <c:v>9637.95654296875</c:v>
                </c:pt>
                <c:pt idx="4824">
                  <c:v>9639.9306640625</c:v>
                </c:pt>
                <c:pt idx="4825">
                  <c:v>9641.779296875</c:v>
                </c:pt>
                <c:pt idx="4826">
                  <c:v>9643.85205078125</c:v>
                </c:pt>
                <c:pt idx="4827">
                  <c:v>9645.87646484375</c:v>
                </c:pt>
                <c:pt idx="4828">
                  <c:v>9647.81494140625</c:v>
                </c:pt>
                <c:pt idx="4829">
                  <c:v>9649.90234375</c:v>
                </c:pt>
                <c:pt idx="4830">
                  <c:v>9651.92724609375</c:v>
                </c:pt>
                <c:pt idx="4831">
                  <c:v>9653.85107421875</c:v>
                </c:pt>
                <c:pt idx="4832">
                  <c:v>9655.85009765625</c:v>
                </c:pt>
                <c:pt idx="4833">
                  <c:v>9657.86181640625</c:v>
                </c:pt>
                <c:pt idx="4834">
                  <c:v>9659.92431640625</c:v>
                </c:pt>
                <c:pt idx="4835">
                  <c:v>9661.94873046875</c:v>
                </c:pt>
                <c:pt idx="4836">
                  <c:v>9663.84716796875</c:v>
                </c:pt>
                <c:pt idx="4837">
                  <c:v>9665.78369140625</c:v>
                </c:pt>
                <c:pt idx="4838">
                  <c:v>9667.82080078125</c:v>
                </c:pt>
                <c:pt idx="4839">
                  <c:v>9669.8828125</c:v>
                </c:pt>
                <c:pt idx="4840">
                  <c:v>9671.78125</c:v>
                </c:pt>
                <c:pt idx="4841">
                  <c:v>9673.79345703125</c:v>
                </c:pt>
                <c:pt idx="4842">
                  <c:v>9675.8408203125</c:v>
                </c:pt>
                <c:pt idx="4843">
                  <c:v>9677.80224609375</c:v>
                </c:pt>
                <c:pt idx="4844">
                  <c:v>9679.81640625</c:v>
                </c:pt>
                <c:pt idx="4845">
                  <c:v>9681.7529296875</c:v>
                </c:pt>
                <c:pt idx="4846">
                  <c:v>9683.77783203125</c:v>
                </c:pt>
                <c:pt idx="4847">
                  <c:v>9685.87744140625</c:v>
                </c:pt>
                <c:pt idx="4848">
                  <c:v>9687.7734375</c:v>
                </c:pt>
                <c:pt idx="4849">
                  <c:v>9689.77294921875</c:v>
                </c:pt>
                <c:pt idx="4850">
                  <c:v>9691.83740234375</c:v>
                </c:pt>
                <c:pt idx="4851">
                  <c:v>9693.77392578125</c:v>
                </c:pt>
                <c:pt idx="4852">
                  <c:v>9695.82373046875</c:v>
                </c:pt>
                <c:pt idx="4853">
                  <c:v>9697.923828125</c:v>
                </c:pt>
                <c:pt idx="4854">
                  <c:v>9699.9609375</c:v>
                </c:pt>
                <c:pt idx="4855">
                  <c:v>9701.884765625</c:v>
                </c:pt>
                <c:pt idx="4856">
                  <c:v>9703.869140625</c:v>
                </c:pt>
                <c:pt idx="4857">
                  <c:v>9705.767578125</c:v>
                </c:pt>
                <c:pt idx="4858">
                  <c:v>9707.69384765625</c:v>
                </c:pt>
                <c:pt idx="4859">
                  <c:v>9709.85693359375</c:v>
                </c:pt>
                <c:pt idx="4860">
                  <c:v>9711.85595703125</c:v>
                </c:pt>
                <c:pt idx="4861">
                  <c:v>9713.84033203125</c:v>
                </c:pt>
                <c:pt idx="4862">
                  <c:v>9715.9658203125</c:v>
                </c:pt>
                <c:pt idx="4863">
                  <c:v>9717.9169921875</c:v>
                </c:pt>
                <c:pt idx="4864">
                  <c:v>9719.7529296875</c:v>
                </c:pt>
                <c:pt idx="4865">
                  <c:v>9721.75244140625</c:v>
                </c:pt>
                <c:pt idx="4866">
                  <c:v>9723.90234375</c:v>
                </c:pt>
                <c:pt idx="4867">
                  <c:v>9725.8359375</c:v>
                </c:pt>
                <c:pt idx="4868">
                  <c:v>9727.697265625</c:v>
                </c:pt>
                <c:pt idx="4869">
                  <c:v>9729.8251953125</c:v>
                </c:pt>
                <c:pt idx="4870">
                  <c:v>9731.87451171875</c:v>
                </c:pt>
                <c:pt idx="4871">
                  <c:v>9733.86083984375</c:v>
                </c:pt>
                <c:pt idx="4872">
                  <c:v>9735.935546875</c:v>
                </c:pt>
                <c:pt idx="4873">
                  <c:v>9737.83447265625</c:v>
                </c:pt>
                <c:pt idx="4874">
                  <c:v>9739.73095703125</c:v>
                </c:pt>
                <c:pt idx="4875">
                  <c:v>9741.7158203125</c:v>
                </c:pt>
                <c:pt idx="4876">
                  <c:v>9743.74267578125</c:v>
                </c:pt>
                <c:pt idx="4877">
                  <c:v>9745.83203125</c:v>
                </c:pt>
                <c:pt idx="4878">
                  <c:v>9747.70556640625</c:v>
                </c:pt>
                <c:pt idx="4879">
                  <c:v>9749.705078125</c:v>
                </c:pt>
                <c:pt idx="4880">
                  <c:v>9751.90576171875</c:v>
                </c:pt>
                <c:pt idx="4881">
                  <c:v>9753.841796875</c:v>
                </c:pt>
                <c:pt idx="4882">
                  <c:v>9755.72802734375</c:v>
                </c:pt>
                <c:pt idx="4883">
                  <c:v>9757.71484375</c:v>
                </c:pt>
                <c:pt idx="4884">
                  <c:v>9759.7265625</c:v>
                </c:pt>
                <c:pt idx="4885">
                  <c:v>9761.71337890625</c:v>
                </c:pt>
                <c:pt idx="4886">
                  <c:v>9763.85107421875</c:v>
                </c:pt>
                <c:pt idx="4887">
                  <c:v>9765.8759765625</c:v>
                </c:pt>
                <c:pt idx="4888">
                  <c:v>9767.787109375</c:v>
                </c:pt>
                <c:pt idx="4889">
                  <c:v>9769.7607421875</c:v>
                </c:pt>
                <c:pt idx="4890">
                  <c:v>9771.73486328125</c:v>
                </c:pt>
                <c:pt idx="4891">
                  <c:v>9773.734375</c:v>
                </c:pt>
                <c:pt idx="4892">
                  <c:v>9775.6708984375</c:v>
                </c:pt>
                <c:pt idx="4893">
                  <c:v>9777.642578125</c:v>
                </c:pt>
                <c:pt idx="4894">
                  <c:v>9779.6015625</c:v>
                </c:pt>
                <c:pt idx="4895">
                  <c:v>9781.65380859375</c:v>
                </c:pt>
                <c:pt idx="4896">
                  <c:v>9783.74365234375</c:v>
                </c:pt>
                <c:pt idx="4897">
                  <c:v>9785.8056640625</c:v>
                </c:pt>
                <c:pt idx="4898">
                  <c:v>9787.8681640625</c:v>
                </c:pt>
                <c:pt idx="4899">
                  <c:v>9789.89306640625</c:v>
                </c:pt>
                <c:pt idx="4900">
                  <c:v>9791.81689453125</c:v>
                </c:pt>
                <c:pt idx="4901">
                  <c:v>9793.77783203125</c:v>
                </c:pt>
                <c:pt idx="4902">
                  <c:v>9795.81494140625</c:v>
                </c:pt>
                <c:pt idx="4903">
                  <c:v>9797.814453125</c:v>
                </c:pt>
                <c:pt idx="4904">
                  <c:v>9799.826171875</c:v>
                </c:pt>
                <c:pt idx="4905">
                  <c:v>9801.80029296875</c:v>
                </c:pt>
                <c:pt idx="4906">
                  <c:v>9803.67138671875</c:v>
                </c:pt>
                <c:pt idx="4907">
                  <c:v>9805.73388671875</c:v>
                </c:pt>
                <c:pt idx="4908">
                  <c:v>9807.73583984375</c:v>
                </c:pt>
                <c:pt idx="4909">
                  <c:v>9809.7353515625</c:v>
                </c:pt>
                <c:pt idx="4910">
                  <c:v>9811.82275390625</c:v>
                </c:pt>
                <c:pt idx="4911">
                  <c:v>9813.7587890625</c:v>
                </c:pt>
                <c:pt idx="4912">
                  <c:v>9815.7578125</c:v>
                </c:pt>
                <c:pt idx="4913">
                  <c:v>9817.75732421875</c:v>
                </c:pt>
                <c:pt idx="4914">
                  <c:v>9819.69384765625</c:v>
                </c:pt>
                <c:pt idx="4915">
                  <c:v>9821.66796875</c:v>
                </c:pt>
                <c:pt idx="4916">
                  <c:v>9823.73046875</c:v>
                </c:pt>
                <c:pt idx="4917">
                  <c:v>9825.85302734375</c:v>
                </c:pt>
                <c:pt idx="4918">
                  <c:v>9827.8017578125</c:v>
                </c:pt>
                <c:pt idx="4919">
                  <c:v>9829.68798828125</c:v>
                </c:pt>
                <c:pt idx="4920">
                  <c:v>9831.6748046875</c:v>
                </c:pt>
                <c:pt idx="4921">
                  <c:v>9833.60107421875</c:v>
                </c:pt>
                <c:pt idx="4922">
                  <c:v>9835.76416015625</c:v>
                </c:pt>
                <c:pt idx="4923">
                  <c:v>9837.8388671875</c:v>
                </c:pt>
                <c:pt idx="4924">
                  <c:v>9839.724609375</c:v>
                </c:pt>
                <c:pt idx="4925">
                  <c:v>9841.71142578125</c:v>
                </c:pt>
                <c:pt idx="4926">
                  <c:v>9843.68310546875</c:v>
                </c:pt>
                <c:pt idx="4927">
                  <c:v>9845.7451171875</c:v>
                </c:pt>
                <c:pt idx="4928">
                  <c:v>9847.6943359375</c:v>
                </c:pt>
                <c:pt idx="4929">
                  <c:v>9849.58056640625</c:v>
                </c:pt>
                <c:pt idx="4930">
                  <c:v>9851.68310546875</c:v>
                </c:pt>
                <c:pt idx="4931">
                  <c:v>9853.7578125</c:v>
                </c:pt>
                <c:pt idx="4932">
                  <c:v>9855.64111328125</c:v>
                </c:pt>
                <c:pt idx="4933">
                  <c:v>9857.6533203125</c:v>
                </c:pt>
                <c:pt idx="4934">
                  <c:v>9859.755859375</c:v>
                </c:pt>
                <c:pt idx="4935">
                  <c:v>9861.7421875</c:v>
                </c:pt>
                <c:pt idx="4936">
                  <c:v>9863.779296875</c:v>
                </c:pt>
                <c:pt idx="4937">
                  <c:v>9865.8291015625</c:v>
                </c:pt>
                <c:pt idx="4938">
                  <c:v>9867.74072265625</c:v>
                </c:pt>
                <c:pt idx="4939">
                  <c:v>9869.626953125</c:v>
                </c:pt>
                <c:pt idx="4940">
                  <c:v>9871.66357421875</c:v>
                </c:pt>
                <c:pt idx="4941">
                  <c:v>9873.67578125</c:v>
                </c:pt>
                <c:pt idx="4942">
                  <c:v>9875.64990234375</c:v>
                </c:pt>
                <c:pt idx="4943">
                  <c:v>9877.7119140625</c:v>
                </c:pt>
                <c:pt idx="4944">
                  <c:v>9879.6337890625</c:v>
                </c:pt>
                <c:pt idx="4945">
                  <c:v>9881.56787109375</c:v>
                </c:pt>
                <c:pt idx="4946">
                  <c:v>9883.7578125</c:v>
                </c:pt>
                <c:pt idx="4947">
                  <c:v>9885.7216796875</c:v>
                </c:pt>
                <c:pt idx="4948">
                  <c:v>9887.5703125</c:v>
                </c:pt>
                <c:pt idx="4949">
                  <c:v>9889.65771484375</c:v>
                </c:pt>
                <c:pt idx="4950">
                  <c:v>9891.68212890625</c:v>
                </c:pt>
                <c:pt idx="4951">
                  <c:v>9893.62890625</c:v>
                </c:pt>
                <c:pt idx="4952">
                  <c:v>9895.6884765625</c:v>
                </c:pt>
                <c:pt idx="4953">
                  <c:v>9897.8154296875</c:v>
                </c:pt>
                <c:pt idx="4954">
                  <c:v>9899.76708984375</c:v>
                </c:pt>
                <c:pt idx="4955">
                  <c:v>9901.65380859375</c:v>
                </c:pt>
                <c:pt idx="4956">
                  <c:v>9903.66552734375</c:v>
                </c:pt>
                <c:pt idx="4957">
                  <c:v>9905.68994140625</c:v>
                </c:pt>
                <c:pt idx="4958">
                  <c:v>9907.61376953125</c:v>
                </c:pt>
                <c:pt idx="4959">
                  <c:v>9909.5498046875</c:v>
                </c:pt>
                <c:pt idx="4960">
                  <c:v>9911.625</c:v>
                </c:pt>
                <c:pt idx="4961">
                  <c:v>9913.75</c:v>
                </c:pt>
                <c:pt idx="4962">
                  <c:v>9915.79931640625</c:v>
                </c:pt>
                <c:pt idx="4963">
                  <c:v>9917.7734375</c:v>
                </c:pt>
                <c:pt idx="4964">
                  <c:v>9919.76025390625</c:v>
                </c:pt>
                <c:pt idx="4965">
                  <c:v>9921.619140625</c:v>
                </c:pt>
                <c:pt idx="4966">
                  <c:v>9923.5556640625</c:v>
                </c:pt>
                <c:pt idx="4967">
                  <c:v>9925.67041015625</c:v>
                </c:pt>
                <c:pt idx="4968">
                  <c:v>9927.732421875</c:v>
                </c:pt>
                <c:pt idx="4969">
                  <c:v>9929.70654296875</c:v>
                </c:pt>
                <c:pt idx="4970">
                  <c:v>9931.640625</c:v>
                </c:pt>
                <c:pt idx="4971">
                  <c:v>9933.703125</c:v>
                </c:pt>
                <c:pt idx="4972">
                  <c:v>9935.6923828125</c:v>
                </c:pt>
                <c:pt idx="4973">
                  <c:v>9937.6162109375</c:v>
                </c:pt>
                <c:pt idx="4974">
                  <c:v>9939.62548828125</c:v>
                </c:pt>
                <c:pt idx="4975">
                  <c:v>9941.599609375</c:v>
                </c:pt>
                <c:pt idx="4976">
                  <c:v>9943.6142578125</c:v>
                </c:pt>
                <c:pt idx="4977">
                  <c:v>9945.611328125</c:v>
                </c:pt>
                <c:pt idx="4978">
                  <c:v>9947.560546875</c:v>
                </c:pt>
                <c:pt idx="4979">
                  <c:v>9949.4990234375</c:v>
                </c:pt>
                <c:pt idx="4980">
                  <c:v>9951.54833984375</c:v>
                </c:pt>
                <c:pt idx="4981">
                  <c:v>9953.6357421875</c:v>
                </c:pt>
                <c:pt idx="4982">
                  <c:v>9955.572265625</c:v>
                </c:pt>
                <c:pt idx="4983">
                  <c:v>9957.5341796875</c:v>
                </c:pt>
                <c:pt idx="4984">
                  <c:v>9959.646484375</c:v>
                </c:pt>
                <c:pt idx="4985">
                  <c:v>9961.6708984375</c:v>
                </c:pt>
                <c:pt idx="4986">
                  <c:v>9963.6201171875</c:v>
                </c:pt>
                <c:pt idx="4987">
                  <c:v>9965.6572265625</c:v>
                </c:pt>
                <c:pt idx="4988">
                  <c:v>9967.6064453125</c:v>
                </c:pt>
                <c:pt idx="4989">
                  <c:v>9969.5029296875</c:v>
                </c:pt>
                <c:pt idx="4990">
                  <c:v>9971.6025390625</c:v>
                </c:pt>
                <c:pt idx="4991">
                  <c:v>9973.5888671875</c:v>
                </c:pt>
                <c:pt idx="4992">
                  <c:v>9975.56298828125</c:v>
                </c:pt>
                <c:pt idx="4993">
                  <c:v>9977.56494140625</c:v>
                </c:pt>
                <c:pt idx="4994">
                  <c:v>9979.50146484375</c:v>
                </c:pt>
                <c:pt idx="4995">
                  <c:v>9981.51318359375</c:v>
                </c:pt>
                <c:pt idx="4996">
                  <c:v>9983.587890625</c:v>
                </c:pt>
                <c:pt idx="4997">
                  <c:v>9985.63525390625</c:v>
                </c:pt>
                <c:pt idx="4998">
                  <c:v>9987.59716796875</c:v>
                </c:pt>
                <c:pt idx="4999">
                  <c:v>9989.5986328125</c:v>
                </c:pt>
                <c:pt idx="5000">
                  <c:v>9991.53466796875</c:v>
                </c:pt>
                <c:pt idx="5001">
                  <c:v>9993.58447265625</c:v>
                </c:pt>
                <c:pt idx="5002">
                  <c:v>9995.59619140625</c:v>
                </c:pt>
                <c:pt idx="5003">
                  <c:v>9997.60595703125</c:v>
                </c:pt>
                <c:pt idx="5004">
                  <c:v>9999.68115234375</c:v>
                </c:pt>
                <c:pt idx="5005">
                  <c:v>10001.6953125</c:v>
                </c:pt>
                <c:pt idx="5006">
                  <c:v>10003.581542968799</c:v>
                </c:pt>
                <c:pt idx="5007">
                  <c:v>10005.5302734375</c:v>
                </c:pt>
                <c:pt idx="5008">
                  <c:v>10007.504394531201</c:v>
                </c:pt>
                <c:pt idx="5009">
                  <c:v>10009.516113281299</c:v>
                </c:pt>
                <c:pt idx="5010">
                  <c:v>10011.540527343799</c:v>
                </c:pt>
                <c:pt idx="5011">
                  <c:v>10013.4775390625</c:v>
                </c:pt>
                <c:pt idx="5012">
                  <c:v>10015.464355468799</c:v>
                </c:pt>
                <c:pt idx="5013">
                  <c:v>10017.488769531201</c:v>
                </c:pt>
                <c:pt idx="5014">
                  <c:v>10019.5634765625</c:v>
                </c:pt>
                <c:pt idx="5015">
                  <c:v>10021.550292968799</c:v>
                </c:pt>
                <c:pt idx="5016">
                  <c:v>10023.549316406201</c:v>
                </c:pt>
                <c:pt idx="5017">
                  <c:v>10025.62109375</c:v>
                </c:pt>
                <c:pt idx="5018">
                  <c:v>10027.607910156201</c:v>
                </c:pt>
                <c:pt idx="5019">
                  <c:v>10029.584472656201</c:v>
                </c:pt>
                <c:pt idx="5020">
                  <c:v>10031.5966796875</c:v>
                </c:pt>
                <c:pt idx="5021">
                  <c:v>10033.5712890625</c:v>
                </c:pt>
                <c:pt idx="5022">
                  <c:v>10035.645996093799</c:v>
                </c:pt>
                <c:pt idx="5023">
                  <c:v>10037.7080078125</c:v>
                </c:pt>
                <c:pt idx="5024">
                  <c:v>10039.619140625</c:v>
                </c:pt>
                <c:pt idx="5025">
                  <c:v>10041.5283203125</c:v>
                </c:pt>
                <c:pt idx="5026">
                  <c:v>10043.5400390625</c:v>
                </c:pt>
                <c:pt idx="5027">
                  <c:v>10045.478515625</c:v>
                </c:pt>
                <c:pt idx="5028">
                  <c:v>10047.541015625</c:v>
                </c:pt>
                <c:pt idx="5029">
                  <c:v>10049.628417968799</c:v>
                </c:pt>
                <c:pt idx="5030">
                  <c:v>10051.5146484375</c:v>
                </c:pt>
                <c:pt idx="5031">
                  <c:v>10053.627441406201</c:v>
                </c:pt>
                <c:pt idx="5032">
                  <c:v>10055.538574218701</c:v>
                </c:pt>
                <c:pt idx="5033">
                  <c:v>10057.361816406201</c:v>
                </c:pt>
                <c:pt idx="5034">
                  <c:v>10059.5498046875</c:v>
                </c:pt>
                <c:pt idx="5035">
                  <c:v>10061.496582031201</c:v>
                </c:pt>
                <c:pt idx="5036">
                  <c:v>10063.533203125</c:v>
                </c:pt>
                <c:pt idx="5037">
                  <c:v>10065.622558593799</c:v>
                </c:pt>
                <c:pt idx="5038">
                  <c:v>10067.5595703125</c:v>
                </c:pt>
                <c:pt idx="5039">
                  <c:v>10069.559082031201</c:v>
                </c:pt>
                <c:pt idx="5040">
                  <c:v>10071.55859375</c:v>
                </c:pt>
                <c:pt idx="5041">
                  <c:v>10073.568359375</c:v>
                </c:pt>
                <c:pt idx="5042">
                  <c:v>10075.4921875</c:v>
                </c:pt>
                <c:pt idx="5043">
                  <c:v>10077.455566406201</c:v>
                </c:pt>
                <c:pt idx="5044">
                  <c:v>10079.454589843799</c:v>
                </c:pt>
                <c:pt idx="5045">
                  <c:v>10081.4921875</c:v>
                </c:pt>
                <c:pt idx="5046">
                  <c:v>10083.5166015625</c:v>
                </c:pt>
                <c:pt idx="5047">
                  <c:v>10085.5537109375</c:v>
                </c:pt>
                <c:pt idx="5048">
                  <c:v>10087.55078125</c:v>
                </c:pt>
                <c:pt idx="5049">
                  <c:v>10089.484375</c:v>
                </c:pt>
                <c:pt idx="5050">
                  <c:v>10091.410644531201</c:v>
                </c:pt>
                <c:pt idx="5051">
                  <c:v>10093.513183593799</c:v>
                </c:pt>
                <c:pt idx="5052">
                  <c:v>10095.650878906201</c:v>
                </c:pt>
                <c:pt idx="5053">
                  <c:v>10097.549316406201</c:v>
                </c:pt>
                <c:pt idx="5054">
                  <c:v>10099.5234375</c:v>
                </c:pt>
                <c:pt idx="5055">
                  <c:v>10101.535644531201</c:v>
                </c:pt>
                <c:pt idx="5056">
                  <c:v>10103.472167968799</c:v>
                </c:pt>
                <c:pt idx="5057">
                  <c:v>10105.572265625</c:v>
                </c:pt>
                <c:pt idx="5058">
                  <c:v>10107.5966796875</c:v>
                </c:pt>
                <c:pt idx="5059">
                  <c:v>10109.482421875</c:v>
                </c:pt>
                <c:pt idx="5060">
                  <c:v>10111.4189453125</c:v>
                </c:pt>
                <c:pt idx="5061">
                  <c:v>10113.493652343799</c:v>
                </c:pt>
                <c:pt idx="5062">
                  <c:v>10115.530761718701</c:v>
                </c:pt>
                <c:pt idx="5063">
                  <c:v>10117.404296875</c:v>
                </c:pt>
                <c:pt idx="5064">
                  <c:v>10119.4912109375</c:v>
                </c:pt>
                <c:pt idx="5065">
                  <c:v>10121.5537109375</c:v>
                </c:pt>
                <c:pt idx="5066">
                  <c:v>10123.478027343799</c:v>
                </c:pt>
                <c:pt idx="5067">
                  <c:v>10125.489746093799</c:v>
                </c:pt>
                <c:pt idx="5068">
                  <c:v>10127.589355468799</c:v>
                </c:pt>
                <c:pt idx="5069">
                  <c:v>10129.613769531201</c:v>
                </c:pt>
                <c:pt idx="5070">
                  <c:v>10131.562988281299</c:v>
                </c:pt>
                <c:pt idx="5071">
                  <c:v>10133.512207031201</c:v>
                </c:pt>
                <c:pt idx="5072">
                  <c:v>10135.397949218701</c:v>
                </c:pt>
                <c:pt idx="5073">
                  <c:v>10137.409667968799</c:v>
                </c:pt>
                <c:pt idx="5074">
                  <c:v>10139.547363281299</c:v>
                </c:pt>
                <c:pt idx="5075">
                  <c:v>10141.544433593799</c:v>
                </c:pt>
                <c:pt idx="5076">
                  <c:v>10143.4560546875</c:v>
                </c:pt>
                <c:pt idx="5077">
                  <c:v>10145.4453125</c:v>
                </c:pt>
                <c:pt idx="5078">
                  <c:v>10147.494628906201</c:v>
                </c:pt>
                <c:pt idx="5079">
                  <c:v>10149.440917968799</c:v>
                </c:pt>
                <c:pt idx="5080">
                  <c:v>10151.437988281299</c:v>
                </c:pt>
                <c:pt idx="5081">
                  <c:v>10153.513183593799</c:v>
                </c:pt>
                <c:pt idx="5082">
                  <c:v>10155.427246093799</c:v>
                </c:pt>
                <c:pt idx="5083">
                  <c:v>10157.416503906201</c:v>
                </c:pt>
                <c:pt idx="5084">
                  <c:v>10159.428222656201</c:v>
                </c:pt>
                <c:pt idx="5085">
                  <c:v>10161.352050781299</c:v>
                </c:pt>
                <c:pt idx="5086">
                  <c:v>10163.338378906201</c:v>
                </c:pt>
                <c:pt idx="5087">
                  <c:v>10165.3623046875</c:v>
                </c:pt>
                <c:pt idx="5088">
                  <c:v>10167.4375</c:v>
                </c:pt>
                <c:pt idx="5089">
                  <c:v>10169.5</c:v>
                </c:pt>
                <c:pt idx="5090">
                  <c:v>10171.562011718701</c:v>
                </c:pt>
                <c:pt idx="5091">
                  <c:v>10173.548828125</c:v>
                </c:pt>
                <c:pt idx="5092">
                  <c:v>10175.447753906201</c:v>
                </c:pt>
                <c:pt idx="5093">
                  <c:v>10177.419433593799</c:v>
                </c:pt>
                <c:pt idx="5094">
                  <c:v>10179.4033203125</c:v>
                </c:pt>
                <c:pt idx="5095">
                  <c:v>10181.392578125</c:v>
                </c:pt>
                <c:pt idx="5096">
                  <c:v>10183.532714843799</c:v>
                </c:pt>
                <c:pt idx="5097">
                  <c:v>10185.6328125</c:v>
                </c:pt>
                <c:pt idx="5098">
                  <c:v>10187.519042968799</c:v>
                </c:pt>
                <c:pt idx="5099">
                  <c:v>10189.364746093799</c:v>
                </c:pt>
                <c:pt idx="5100">
                  <c:v>10191.3994140625</c:v>
                </c:pt>
                <c:pt idx="5101">
                  <c:v>10193.512207031201</c:v>
                </c:pt>
                <c:pt idx="5102">
                  <c:v>10195.501464843799</c:v>
                </c:pt>
                <c:pt idx="5103">
                  <c:v>10197.490234375</c:v>
                </c:pt>
                <c:pt idx="5104">
                  <c:v>10199.52734375</c:v>
                </c:pt>
                <c:pt idx="5105">
                  <c:v>10201.4892578125</c:v>
                </c:pt>
                <c:pt idx="5106">
                  <c:v>10203.488769531201</c:v>
                </c:pt>
                <c:pt idx="5107">
                  <c:v>10205.4248046875</c:v>
                </c:pt>
                <c:pt idx="5108">
                  <c:v>10207.448730468799</c:v>
                </c:pt>
                <c:pt idx="5109">
                  <c:v>10209.546386718701</c:v>
                </c:pt>
                <c:pt idx="5110">
                  <c:v>10211.4326171875</c:v>
                </c:pt>
                <c:pt idx="5111">
                  <c:v>10213.472167968799</c:v>
                </c:pt>
                <c:pt idx="5112">
                  <c:v>10215.4716796875</c:v>
                </c:pt>
                <c:pt idx="5113">
                  <c:v>10217.4208984375</c:v>
                </c:pt>
                <c:pt idx="5114">
                  <c:v>10219.407714843799</c:v>
                </c:pt>
                <c:pt idx="5115">
                  <c:v>10221.394042968799</c:v>
                </c:pt>
                <c:pt idx="5116">
                  <c:v>10223.405761718701</c:v>
                </c:pt>
                <c:pt idx="5117">
                  <c:v>10225.3427734375</c:v>
                </c:pt>
                <c:pt idx="5118">
                  <c:v>10227.468261718701</c:v>
                </c:pt>
                <c:pt idx="5119">
                  <c:v>10229.555175781299</c:v>
                </c:pt>
                <c:pt idx="5120">
                  <c:v>10231.3779296875</c:v>
                </c:pt>
                <c:pt idx="5121">
                  <c:v>10233.3271484375</c:v>
                </c:pt>
                <c:pt idx="5122">
                  <c:v>10235.490234375</c:v>
                </c:pt>
                <c:pt idx="5123">
                  <c:v>10237.52734375</c:v>
                </c:pt>
                <c:pt idx="5124">
                  <c:v>10239.400878906201</c:v>
                </c:pt>
                <c:pt idx="5125">
                  <c:v>10241.259277343799</c:v>
                </c:pt>
                <c:pt idx="5126">
                  <c:v>10243.283691406201</c:v>
                </c:pt>
                <c:pt idx="5127">
                  <c:v>10245.448730468799</c:v>
                </c:pt>
                <c:pt idx="5128">
                  <c:v>10247.385253906201</c:v>
                </c:pt>
                <c:pt idx="5129">
                  <c:v>10249.2841796875</c:v>
                </c:pt>
                <c:pt idx="5130">
                  <c:v>10251.371582031201</c:v>
                </c:pt>
                <c:pt idx="5131">
                  <c:v>10253.383300781299</c:v>
                </c:pt>
                <c:pt idx="5132">
                  <c:v>10255.3427734375</c:v>
                </c:pt>
                <c:pt idx="5133">
                  <c:v>10257.430175781299</c:v>
                </c:pt>
                <c:pt idx="5134">
                  <c:v>10259.4541015625</c:v>
                </c:pt>
                <c:pt idx="5135">
                  <c:v>10261.4287109375</c:v>
                </c:pt>
                <c:pt idx="5136">
                  <c:v>10263.35546875</c:v>
                </c:pt>
                <c:pt idx="5137">
                  <c:v>10265.3544921875</c:v>
                </c:pt>
                <c:pt idx="5138">
                  <c:v>10267.353515625</c:v>
                </c:pt>
                <c:pt idx="5139">
                  <c:v>10269.312988281299</c:v>
                </c:pt>
                <c:pt idx="5140">
                  <c:v>10271.337402343799</c:v>
                </c:pt>
                <c:pt idx="5141">
                  <c:v>10273.326171875</c:v>
                </c:pt>
                <c:pt idx="5142">
                  <c:v>10275.2626953125</c:v>
                </c:pt>
                <c:pt idx="5143">
                  <c:v>10277.1865234375</c:v>
                </c:pt>
                <c:pt idx="5144">
                  <c:v>10279.235839843799</c:v>
                </c:pt>
                <c:pt idx="5145">
                  <c:v>10281.310546875</c:v>
                </c:pt>
                <c:pt idx="5146">
                  <c:v>10283.335449218701</c:v>
                </c:pt>
                <c:pt idx="5147">
                  <c:v>10285.310058593799</c:v>
                </c:pt>
                <c:pt idx="5148">
                  <c:v>10287.422363281299</c:v>
                </c:pt>
                <c:pt idx="5149">
                  <c:v>10289.421386718701</c:v>
                </c:pt>
                <c:pt idx="5150">
                  <c:v>10291.257324218701</c:v>
                </c:pt>
                <c:pt idx="5151">
                  <c:v>10293.294433593799</c:v>
                </c:pt>
                <c:pt idx="5152">
                  <c:v>10295.457519531201</c:v>
                </c:pt>
                <c:pt idx="5153">
                  <c:v>10297.494628906201</c:v>
                </c:pt>
                <c:pt idx="5154">
                  <c:v>10299.443359375</c:v>
                </c:pt>
                <c:pt idx="5155">
                  <c:v>10301.392089843799</c:v>
                </c:pt>
                <c:pt idx="5156">
                  <c:v>10303.403808593799</c:v>
                </c:pt>
                <c:pt idx="5157">
                  <c:v>10305.390625</c:v>
                </c:pt>
                <c:pt idx="5158">
                  <c:v>10307.33984375</c:v>
                </c:pt>
                <c:pt idx="5159">
                  <c:v>10309.4248046875</c:v>
                </c:pt>
                <c:pt idx="5160">
                  <c:v>10311.44921875</c:v>
                </c:pt>
                <c:pt idx="5161">
                  <c:v>10313.400878906201</c:v>
                </c:pt>
                <c:pt idx="5162">
                  <c:v>10315.3623046875</c:v>
                </c:pt>
                <c:pt idx="5163">
                  <c:v>10317.411621093799</c:v>
                </c:pt>
                <c:pt idx="5164">
                  <c:v>10319.395996093799</c:v>
                </c:pt>
                <c:pt idx="5165">
                  <c:v>10321.3427734375</c:v>
                </c:pt>
                <c:pt idx="5166">
                  <c:v>10323.495605468799</c:v>
                </c:pt>
                <c:pt idx="5167">
                  <c:v>10325.497558593799</c:v>
                </c:pt>
                <c:pt idx="5168">
                  <c:v>10327.345703125</c:v>
                </c:pt>
                <c:pt idx="5169">
                  <c:v>10329.319824218701</c:v>
                </c:pt>
                <c:pt idx="5170">
                  <c:v>10331.33203125</c:v>
                </c:pt>
                <c:pt idx="5171">
                  <c:v>10333.40625</c:v>
                </c:pt>
                <c:pt idx="5172">
                  <c:v>10335.493652343799</c:v>
                </c:pt>
                <c:pt idx="5173">
                  <c:v>10337.455566406201</c:v>
                </c:pt>
                <c:pt idx="5174">
                  <c:v>10339.366699218701</c:v>
                </c:pt>
                <c:pt idx="5175">
                  <c:v>10341.353515625</c:v>
                </c:pt>
                <c:pt idx="5176">
                  <c:v>10343.4033203125</c:v>
                </c:pt>
                <c:pt idx="5177">
                  <c:v>10345.365234375</c:v>
                </c:pt>
                <c:pt idx="5178">
                  <c:v>10347.263671875</c:v>
                </c:pt>
                <c:pt idx="5179">
                  <c:v>10349.312988281299</c:v>
                </c:pt>
                <c:pt idx="5180">
                  <c:v>10351.400390625</c:v>
                </c:pt>
                <c:pt idx="5181">
                  <c:v>10353.236328125</c:v>
                </c:pt>
                <c:pt idx="5182">
                  <c:v>10355.2109375</c:v>
                </c:pt>
                <c:pt idx="5183">
                  <c:v>10357.398925781299</c:v>
                </c:pt>
                <c:pt idx="5184">
                  <c:v>10359.420410156201</c:v>
                </c:pt>
                <c:pt idx="5185">
                  <c:v>10361.331542968799</c:v>
                </c:pt>
                <c:pt idx="5186">
                  <c:v>10363.371582031201</c:v>
                </c:pt>
                <c:pt idx="5187">
                  <c:v>10365.395996093799</c:v>
                </c:pt>
                <c:pt idx="5188">
                  <c:v>10367.33203125</c:v>
                </c:pt>
                <c:pt idx="5189">
                  <c:v>10369.318847656201</c:v>
                </c:pt>
                <c:pt idx="5190">
                  <c:v>10371.3056640625</c:v>
                </c:pt>
                <c:pt idx="5191">
                  <c:v>10373.330078125</c:v>
                </c:pt>
                <c:pt idx="5192">
                  <c:v>10375.3544921875</c:v>
                </c:pt>
                <c:pt idx="5193">
                  <c:v>10377.37890625</c:v>
                </c:pt>
                <c:pt idx="5194">
                  <c:v>10379.3154296875</c:v>
                </c:pt>
                <c:pt idx="5195">
                  <c:v>10381.2646484375</c:v>
                </c:pt>
                <c:pt idx="5196">
                  <c:v>10383.299316406201</c:v>
                </c:pt>
                <c:pt idx="5197">
                  <c:v>10385.3740234375</c:v>
                </c:pt>
                <c:pt idx="5198">
                  <c:v>10387.362792968799</c:v>
                </c:pt>
                <c:pt idx="5199">
                  <c:v>10389.3369140625</c:v>
                </c:pt>
                <c:pt idx="5200">
                  <c:v>10391.424316406201</c:v>
                </c:pt>
                <c:pt idx="5201">
                  <c:v>10393.360839843799</c:v>
                </c:pt>
                <c:pt idx="5202">
                  <c:v>10395.2470703125</c:v>
                </c:pt>
                <c:pt idx="5203">
                  <c:v>10397.271484375</c:v>
                </c:pt>
                <c:pt idx="5204">
                  <c:v>10399.396484375</c:v>
                </c:pt>
                <c:pt idx="5205">
                  <c:v>10401.3076171875</c:v>
                </c:pt>
                <c:pt idx="5206">
                  <c:v>10403.231933593799</c:v>
                </c:pt>
                <c:pt idx="5207">
                  <c:v>10405.395019531201</c:v>
                </c:pt>
                <c:pt idx="5208">
                  <c:v>10407.369140625</c:v>
                </c:pt>
                <c:pt idx="5209">
                  <c:v>10409.1669921875</c:v>
                </c:pt>
                <c:pt idx="5210">
                  <c:v>10411.166015625</c:v>
                </c:pt>
                <c:pt idx="5211">
                  <c:v>10413.31640625</c:v>
                </c:pt>
                <c:pt idx="5212">
                  <c:v>10415.2783203125</c:v>
                </c:pt>
                <c:pt idx="5213">
                  <c:v>10417.177246093799</c:v>
                </c:pt>
                <c:pt idx="5214">
                  <c:v>10419.201660156201</c:v>
                </c:pt>
                <c:pt idx="5215">
                  <c:v>10421.226074218701</c:v>
                </c:pt>
                <c:pt idx="5216">
                  <c:v>10423.210449218701</c:v>
                </c:pt>
                <c:pt idx="5217">
                  <c:v>10425.2451171875</c:v>
                </c:pt>
                <c:pt idx="5218">
                  <c:v>10427.2216796875</c:v>
                </c:pt>
                <c:pt idx="5219">
                  <c:v>10429.2607421875</c:v>
                </c:pt>
                <c:pt idx="5220">
                  <c:v>10431.335449218701</c:v>
                </c:pt>
                <c:pt idx="5221">
                  <c:v>10433.284667968799</c:v>
                </c:pt>
                <c:pt idx="5222">
                  <c:v>10435.1806640625</c:v>
                </c:pt>
                <c:pt idx="5223">
                  <c:v>10437.154785156201</c:v>
                </c:pt>
                <c:pt idx="5224">
                  <c:v>10439.2197265625</c:v>
                </c:pt>
                <c:pt idx="5225">
                  <c:v>10441.2314453125</c:v>
                </c:pt>
                <c:pt idx="5226">
                  <c:v>10443.192871093799</c:v>
                </c:pt>
                <c:pt idx="5227">
                  <c:v>10445.242675781299</c:v>
                </c:pt>
                <c:pt idx="5228">
                  <c:v>10447.305175781299</c:v>
                </c:pt>
                <c:pt idx="5229">
                  <c:v>10449.201660156201</c:v>
                </c:pt>
                <c:pt idx="5230">
                  <c:v>10451.17578125</c:v>
                </c:pt>
                <c:pt idx="5231">
                  <c:v>10453.290527343799</c:v>
                </c:pt>
                <c:pt idx="5232">
                  <c:v>10455.402832031201</c:v>
                </c:pt>
                <c:pt idx="5233">
                  <c:v>10457.314453125</c:v>
                </c:pt>
                <c:pt idx="5234">
                  <c:v>10459.275878906201</c:v>
                </c:pt>
                <c:pt idx="5235">
                  <c:v>10461.3505859375</c:v>
                </c:pt>
                <c:pt idx="5236">
                  <c:v>10463.262207031201</c:v>
                </c:pt>
                <c:pt idx="5237">
                  <c:v>10465.286621093799</c:v>
                </c:pt>
                <c:pt idx="5238">
                  <c:v>10467.2607421875</c:v>
                </c:pt>
                <c:pt idx="5239">
                  <c:v>10469.196777343799</c:v>
                </c:pt>
                <c:pt idx="5240">
                  <c:v>10471.296386718701</c:v>
                </c:pt>
                <c:pt idx="5241">
                  <c:v>10473.2431640625</c:v>
                </c:pt>
                <c:pt idx="5242">
                  <c:v>10475.215332031201</c:v>
                </c:pt>
                <c:pt idx="5243">
                  <c:v>10477.2421875</c:v>
                </c:pt>
                <c:pt idx="5244">
                  <c:v>10479.243652343799</c:v>
                </c:pt>
                <c:pt idx="5245">
                  <c:v>10481.2431640625</c:v>
                </c:pt>
                <c:pt idx="5246">
                  <c:v>10483.116699218701</c:v>
                </c:pt>
                <c:pt idx="5247">
                  <c:v>10485.19140625</c:v>
                </c:pt>
                <c:pt idx="5248">
                  <c:v>10487.304199218701</c:v>
                </c:pt>
                <c:pt idx="5249">
                  <c:v>10489.263671875</c:v>
                </c:pt>
                <c:pt idx="5250">
                  <c:v>10491.250488281299</c:v>
                </c:pt>
                <c:pt idx="5251">
                  <c:v>10493.2392578125</c:v>
                </c:pt>
                <c:pt idx="5252">
                  <c:v>10495.2509765625</c:v>
                </c:pt>
                <c:pt idx="5253">
                  <c:v>10497.237792968799</c:v>
                </c:pt>
                <c:pt idx="5254">
                  <c:v>10499.146484375</c:v>
                </c:pt>
                <c:pt idx="5255">
                  <c:v>10501.1708984375</c:v>
                </c:pt>
                <c:pt idx="5256">
                  <c:v>10503.2734375</c:v>
                </c:pt>
                <c:pt idx="5257">
                  <c:v>10505.172363281299</c:v>
                </c:pt>
                <c:pt idx="5258">
                  <c:v>10507.259765625</c:v>
                </c:pt>
                <c:pt idx="5259">
                  <c:v>10509.384765625</c:v>
                </c:pt>
                <c:pt idx="5260">
                  <c:v>10511.2685546875</c:v>
                </c:pt>
                <c:pt idx="5261">
                  <c:v>10513.205078125</c:v>
                </c:pt>
                <c:pt idx="5262">
                  <c:v>10515.181640625</c:v>
                </c:pt>
                <c:pt idx="5263">
                  <c:v>10517.243652343799</c:v>
                </c:pt>
                <c:pt idx="5264">
                  <c:v>10519.23046875</c:v>
                </c:pt>
                <c:pt idx="5265">
                  <c:v>10521.217285156201</c:v>
                </c:pt>
                <c:pt idx="5266">
                  <c:v>10523.19140625</c:v>
                </c:pt>
                <c:pt idx="5267">
                  <c:v>10525.190917968799</c:v>
                </c:pt>
                <c:pt idx="5268">
                  <c:v>10527.228027343799</c:v>
                </c:pt>
                <c:pt idx="5269">
                  <c:v>10529.177246093799</c:v>
                </c:pt>
                <c:pt idx="5270">
                  <c:v>10531.11328125</c:v>
                </c:pt>
                <c:pt idx="5271">
                  <c:v>10533.074707031201</c:v>
                </c:pt>
                <c:pt idx="5272">
                  <c:v>10535.137207031201</c:v>
                </c:pt>
                <c:pt idx="5273">
                  <c:v>10537.083496093799</c:v>
                </c:pt>
                <c:pt idx="5274">
                  <c:v>10539.158203125</c:v>
                </c:pt>
                <c:pt idx="5275">
                  <c:v>10541.2607421875</c:v>
                </c:pt>
                <c:pt idx="5276">
                  <c:v>10543.1845703125</c:v>
                </c:pt>
                <c:pt idx="5277">
                  <c:v>10545.2216796875</c:v>
                </c:pt>
                <c:pt idx="5278">
                  <c:v>10547.18359375</c:v>
                </c:pt>
                <c:pt idx="5279">
                  <c:v>10549.220703125</c:v>
                </c:pt>
                <c:pt idx="5280">
                  <c:v>10551.270019531201</c:v>
                </c:pt>
                <c:pt idx="5281">
                  <c:v>10553.181152343799</c:v>
                </c:pt>
                <c:pt idx="5282">
                  <c:v>10555.230957031201</c:v>
                </c:pt>
                <c:pt idx="5283">
                  <c:v>10557.2431640625</c:v>
                </c:pt>
                <c:pt idx="5284">
                  <c:v>10559.267578125</c:v>
                </c:pt>
                <c:pt idx="5285">
                  <c:v>10561.3671875</c:v>
                </c:pt>
                <c:pt idx="5286">
                  <c:v>10563.3388671875</c:v>
                </c:pt>
                <c:pt idx="5287">
                  <c:v>10565.1748046875</c:v>
                </c:pt>
                <c:pt idx="5288">
                  <c:v>10567.0380859375</c:v>
                </c:pt>
                <c:pt idx="5289">
                  <c:v>10569.125488281299</c:v>
                </c:pt>
                <c:pt idx="5290">
                  <c:v>10571.2607421875</c:v>
                </c:pt>
                <c:pt idx="5291">
                  <c:v>10573.234863281299</c:v>
                </c:pt>
                <c:pt idx="5292">
                  <c:v>10575.1357421875</c:v>
                </c:pt>
                <c:pt idx="5293">
                  <c:v>10577.0947265625</c:v>
                </c:pt>
                <c:pt idx="5294">
                  <c:v>10579.182128906201</c:v>
                </c:pt>
                <c:pt idx="5295">
                  <c:v>10581.2216796875</c:v>
                </c:pt>
                <c:pt idx="5296">
                  <c:v>10583.1455078125</c:v>
                </c:pt>
                <c:pt idx="5297">
                  <c:v>10585.220214843799</c:v>
                </c:pt>
                <c:pt idx="5298">
                  <c:v>10587.207519531201</c:v>
                </c:pt>
                <c:pt idx="5299">
                  <c:v>10589.056152343799</c:v>
                </c:pt>
                <c:pt idx="5300">
                  <c:v>10591.077636718701</c:v>
                </c:pt>
                <c:pt idx="5301">
                  <c:v>10593.102050781299</c:v>
                </c:pt>
                <c:pt idx="5302">
                  <c:v>10595.142089843799</c:v>
                </c:pt>
                <c:pt idx="5303">
                  <c:v>10597.2041015625</c:v>
                </c:pt>
                <c:pt idx="5304">
                  <c:v>10599.2158203125</c:v>
                </c:pt>
                <c:pt idx="5305">
                  <c:v>10601.1650390625</c:v>
                </c:pt>
                <c:pt idx="5306">
                  <c:v>10603.013183593799</c:v>
                </c:pt>
                <c:pt idx="5307">
                  <c:v>10605.0625</c:v>
                </c:pt>
                <c:pt idx="5308">
                  <c:v>10607.149902343799</c:v>
                </c:pt>
                <c:pt idx="5309">
                  <c:v>10609.13671875</c:v>
                </c:pt>
                <c:pt idx="5310">
                  <c:v>10611.1240234375</c:v>
                </c:pt>
                <c:pt idx="5311">
                  <c:v>10613.136230468799</c:v>
                </c:pt>
                <c:pt idx="5312">
                  <c:v>10615.1328125</c:v>
                </c:pt>
                <c:pt idx="5313">
                  <c:v>10617.094238281299</c:v>
                </c:pt>
                <c:pt idx="5314">
                  <c:v>10619.196777343799</c:v>
                </c:pt>
                <c:pt idx="5315">
                  <c:v>10621.271484375</c:v>
                </c:pt>
                <c:pt idx="5316">
                  <c:v>10623.169921875</c:v>
                </c:pt>
                <c:pt idx="5317">
                  <c:v>10625.1064453125</c:v>
                </c:pt>
                <c:pt idx="5318">
                  <c:v>10627.2314453125</c:v>
                </c:pt>
                <c:pt idx="5319">
                  <c:v>10629.266113281299</c:v>
                </c:pt>
                <c:pt idx="5320">
                  <c:v>10631.014160156201</c:v>
                </c:pt>
                <c:pt idx="5321">
                  <c:v>10633.028808593799</c:v>
                </c:pt>
                <c:pt idx="5322">
                  <c:v>10635.153808593799</c:v>
                </c:pt>
                <c:pt idx="5323">
                  <c:v>10637.064453125</c:v>
                </c:pt>
                <c:pt idx="5324">
                  <c:v>10639.0634765625</c:v>
                </c:pt>
                <c:pt idx="5325">
                  <c:v>10641.1259765625</c:v>
                </c:pt>
                <c:pt idx="5326">
                  <c:v>10643.1484375</c:v>
                </c:pt>
                <c:pt idx="5327">
                  <c:v>10645.097167968799</c:v>
                </c:pt>
                <c:pt idx="5328">
                  <c:v>10647.1240234375</c:v>
                </c:pt>
                <c:pt idx="5329">
                  <c:v>10649.0732421875</c:v>
                </c:pt>
                <c:pt idx="5330">
                  <c:v>10651.0224609375</c:v>
                </c:pt>
                <c:pt idx="5331">
                  <c:v>10653.034667968799</c:v>
                </c:pt>
                <c:pt idx="5332">
                  <c:v>10655.134277343799</c:v>
                </c:pt>
                <c:pt idx="5333">
                  <c:v>10657.271484375</c:v>
                </c:pt>
                <c:pt idx="5334">
                  <c:v>10659.1826171875</c:v>
                </c:pt>
                <c:pt idx="5335">
                  <c:v>10661.068847656201</c:v>
                </c:pt>
                <c:pt idx="5336">
                  <c:v>10663.068359375</c:v>
                </c:pt>
                <c:pt idx="5337">
                  <c:v>10665.10546875</c:v>
                </c:pt>
                <c:pt idx="5338">
                  <c:v>10667.079589843799</c:v>
                </c:pt>
                <c:pt idx="5339">
                  <c:v>10669.003417968799</c:v>
                </c:pt>
                <c:pt idx="5340">
                  <c:v>10671.0908203125</c:v>
                </c:pt>
                <c:pt idx="5341">
                  <c:v>10673.1279296875</c:v>
                </c:pt>
                <c:pt idx="5342">
                  <c:v>10675.114746093799</c:v>
                </c:pt>
                <c:pt idx="5343">
                  <c:v>10677.151855468799</c:v>
                </c:pt>
                <c:pt idx="5344">
                  <c:v>10679.010253906201</c:v>
                </c:pt>
                <c:pt idx="5345">
                  <c:v>10681.034667968799</c:v>
                </c:pt>
                <c:pt idx="5346">
                  <c:v>10683.1748046875</c:v>
                </c:pt>
                <c:pt idx="5347">
                  <c:v>10685.111328125</c:v>
                </c:pt>
                <c:pt idx="5348">
                  <c:v>10687.010253906201</c:v>
                </c:pt>
                <c:pt idx="5349">
                  <c:v>10689.1103515625</c:v>
                </c:pt>
                <c:pt idx="5350">
                  <c:v>10691.084472656201</c:v>
                </c:pt>
                <c:pt idx="5351">
                  <c:v>10693.008300781299</c:v>
                </c:pt>
                <c:pt idx="5352">
                  <c:v>10695.120605468799</c:v>
                </c:pt>
                <c:pt idx="5353">
                  <c:v>10697.14453125</c:v>
                </c:pt>
                <c:pt idx="5354">
                  <c:v>10699.068847656201</c:v>
                </c:pt>
                <c:pt idx="5355">
                  <c:v>10701.0810546875</c:v>
                </c:pt>
                <c:pt idx="5356">
                  <c:v>10703.130371093799</c:v>
                </c:pt>
                <c:pt idx="5357">
                  <c:v>10705.142578125</c:v>
                </c:pt>
                <c:pt idx="5358">
                  <c:v>10707.164550781299</c:v>
                </c:pt>
                <c:pt idx="5359">
                  <c:v>10709.1259765625</c:v>
                </c:pt>
                <c:pt idx="5360">
                  <c:v>10711.052246093799</c:v>
                </c:pt>
                <c:pt idx="5361">
                  <c:v>10713.014160156201</c:v>
                </c:pt>
                <c:pt idx="5362">
                  <c:v>10714.950683593799</c:v>
                </c:pt>
                <c:pt idx="5363">
                  <c:v>10716.962402343799</c:v>
                </c:pt>
                <c:pt idx="5364">
                  <c:v>10719.087402343799</c:v>
                </c:pt>
                <c:pt idx="5365">
                  <c:v>10721.162109375</c:v>
                </c:pt>
                <c:pt idx="5366">
                  <c:v>10723.236816406201</c:v>
                </c:pt>
                <c:pt idx="5367">
                  <c:v>10725.2236328125</c:v>
                </c:pt>
                <c:pt idx="5368">
                  <c:v>10727.046875</c:v>
                </c:pt>
                <c:pt idx="5369">
                  <c:v>10728.9580078125</c:v>
                </c:pt>
                <c:pt idx="5370">
                  <c:v>10730.9697265625</c:v>
                </c:pt>
                <c:pt idx="5371">
                  <c:v>10732.96875</c:v>
                </c:pt>
                <c:pt idx="5372">
                  <c:v>10735.028808593799</c:v>
                </c:pt>
                <c:pt idx="5373">
                  <c:v>10737.1162109375</c:v>
                </c:pt>
                <c:pt idx="5374">
                  <c:v>10739.193359375</c:v>
                </c:pt>
                <c:pt idx="5375">
                  <c:v>10741.1298828125</c:v>
                </c:pt>
                <c:pt idx="5376">
                  <c:v>10743.0537109375</c:v>
                </c:pt>
                <c:pt idx="5377">
                  <c:v>10745.015136718701</c:v>
                </c:pt>
                <c:pt idx="5378">
                  <c:v>10746.9892578125</c:v>
                </c:pt>
                <c:pt idx="5379">
                  <c:v>10748.988769531201</c:v>
                </c:pt>
                <c:pt idx="5380">
                  <c:v>10750.875</c:v>
                </c:pt>
                <c:pt idx="5381">
                  <c:v>10752.962402343799</c:v>
                </c:pt>
                <c:pt idx="5382">
                  <c:v>10755.100097656201</c:v>
                </c:pt>
                <c:pt idx="5383">
                  <c:v>10757.021484375</c:v>
                </c:pt>
                <c:pt idx="5384">
                  <c:v>10758.970214843799</c:v>
                </c:pt>
                <c:pt idx="5385">
                  <c:v>10760.921875</c:v>
                </c:pt>
                <c:pt idx="5386">
                  <c:v>10762.921386718701</c:v>
                </c:pt>
                <c:pt idx="5387">
                  <c:v>10765.021484375</c:v>
                </c:pt>
                <c:pt idx="5388">
                  <c:v>10767.05859375</c:v>
                </c:pt>
                <c:pt idx="5389">
                  <c:v>10768.982421875</c:v>
                </c:pt>
                <c:pt idx="5390">
                  <c:v>10770.931152343799</c:v>
                </c:pt>
                <c:pt idx="5391">
                  <c:v>10772.877441406201</c:v>
                </c:pt>
                <c:pt idx="5392">
                  <c:v>10774.8896484375</c:v>
                </c:pt>
                <c:pt idx="5393">
                  <c:v>10777.0048828125</c:v>
                </c:pt>
                <c:pt idx="5394">
                  <c:v>10779.104980468799</c:v>
                </c:pt>
                <c:pt idx="5395">
                  <c:v>10781.041015625</c:v>
                </c:pt>
                <c:pt idx="5396">
                  <c:v>10782.9775390625</c:v>
                </c:pt>
                <c:pt idx="5397">
                  <c:v>10785.090332031201</c:v>
                </c:pt>
                <c:pt idx="5398">
                  <c:v>10787.0517578125</c:v>
                </c:pt>
                <c:pt idx="5399">
                  <c:v>10788.9755859375</c:v>
                </c:pt>
                <c:pt idx="5400">
                  <c:v>10791.025390625</c:v>
                </c:pt>
                <c:pt idx="5401">
                  <c:v>10792.974121093799</c:v>
                </c:pt>
                <c:pt idx="5402">
                  <c:v>10795.0234375</c:v>
                </c:pt>
                <c:pt idx="5403">
                  <c:v>10797.136230468799</c:v>
                </c:pt>
                <c:pt idx="5404">
                  <c:v>10799.0478515625</c:v>
                </c:pt>
                <c:pt idx="5405">
                  <c:v>10800.934082031201</c:v>
                </c:pt>
                <c:pt idx="5406">
                  <c:v>10803.033691406201</c:v>
                </c:pt>
                <c:pt idx="5407">
                  <c:v>10805.095703125</c:v>
                </c:pt>
                <c:pt idx="5408">
                  <c:v>10806.9921875</c:v>
                </c:pt>
                <c:pt idx="5409">
                  <c:v>10809.029296875</c:v>
                </c:pt>
                <c:pt idx="5410">
                  <c:v>10811.056152343799</c:v>
                </c:pt>
                <c:pt idx="5411">
                  <c:v>10813.04296875</c:v>
                </c:pt>
                <c:pt idx="5412">
                  <c:v>10814.9892578125</c:v>
                </c:pt>
                <c:pt idx="5413">
                  <c:v>10816.950683593799</c:v>
                </c:pt>
                <c:pt idx="5414">
                  <c:v>10819.0283203125</c:v>
                </c:pt>
                <c:pt idx="5415">
                  <c:v>10821.015136718701</c:v>
                </c:pt>
                <c:pt idx="5416">
                  <c:v>10822.9365234375</c:v>
                </c:pt>
                <c:pt idx="5417">
                  <c:v>10825.023925781299</c:v>
                </c:pt>
                <c:pt idx="5418">
                  <c:v>10827.025878906201</c:v>
                </c:pt>
                <c:pt idx="5419">
                  <c:v>10829.022949218701</c:v>
                </c:pt>
                <c:pt idx="5420">
                  <c:v>10831.046875</c:v>
                </c:pt>
                <c:pt idx="5421">
                  <c:v>10832.947753906201</c:v>
                </c:pt>
                <c:pt idx="5422">
                  <c:v>10835.098144531201</c:v>
                </c:pt>
                <c:pt idx="5423">
                  <c:v>10837.16015625</c:v>
                </c:pt>
                <c:pt idx="5424">
                  <c:v>10839.046386718701</c:v>
                </c:pt>
                <c:pt idx="5425">
                  <c:v>10841.008300781299</c:v>
                </c:pt>
                <c:pt idx="5426">
                  <c:v>10843.020019531201</c:v>
                </c:pt>
                <c:pt idx="5427">
                  <c:v>10845.057128906201</c:v>
                </c:pt>
                <c:pt idx="5428">
                  <c:v>10846.9814453125</c:v>
                </c:pt>
                <c:pt idx="5429">
                  <c:v>10848.892578125</c:v>
                </c:pt>
                <c:pt idx="5430">
                  <c:v>10850.8515625</c:v>
                </c:pt>
                <c:pt idx="5431">
                  <c:v>10852.8505859375</c:v>
                </c:pt>
                <c:pt idx="5432">
                  <c:v>10854.925292968799</c:v>
                </c:pt>
                <c:pt idx="5433">
                  <c:v>10856.975097656201</c:v>
                </c:pt>
                <c:pt idx="5434">
                  <c:v>10859.001953125</c:v>
                </c:pt>
                <c:pt idx="5435">
                  <c:v>10861.0244140625</c:v>
                </c:pt>
                <c:pt idx="5436">
                  <c:v>10862.9609375</c:v>
                </c:pt>
                <c:pt idx="5437">
                  <c:v>10864.909667968799</c:v>
                </c:pt>
                <c:pt idx="5438">
                  <c:v>10866.87109375</c:v>
                </c:pt>
                <c:pt idx="5439">
                  <c:v>10868.873046875</c:v>
                </c:pt>
                <c:pt idx="5440">
                  <c:v>10870.973144531201</c:v>
                </c:pt>
                <c:pt idx="5441">
                  <c:v>10872.947265625</c:v>
                </c:pt>
                <c:pt idx="5442">
                  <c:v>10874.895996093799</c:v>
                </c:pt>
                <c:pt idx="5443">
                  <c:v>10876.9052734375</c:v>
                </c:pt>
                <c:pt idx="5444">
                  <c:v>10878.8544921875</c:v>
                </c:pt>
                <c:pt idx="5445">
                  <c:v>10880.981933593799</c:v>
                </c:pt>
                <c:pt idx="5446">
                  <c:v>10883.08203125</c:v>
                </c:pt>
                <c:pt idx="5447">
                  <c:v>10885.0185546875</c:v>
                </c:pt>
                <c:pt idx="5448">
                  <c:v>10887.005371093799</c:v>
                </c:pt>
                <c:pt idx="5449">
                  <c:v>10888.8916015625</c:v>
                </c:pt>
                <c:pt idx="5450">
                  <c:v>10890.853027343799</c:v>
                </c:pt>
                <c:pt idx="5451">
                  <c:v>10892.902832031201</c:v>
                </c:pt>
                <c:pt idx="5452">
                  <c:v>10894.901855468799</c:v>
                </c:pt>
                <c:pt idx="5453">
                  <c:v>10896.900878906201</c:v>
                </c:pt>
                <c:pt idx="5454">
                  <c:v>10898.976074218701</c:v>
                </c:pt>
                <c:pt idx="5455">
                  <c:v>10900.962890625</c:v>
                </c:pt>
                <c:pt idx="5456">
                  <c:v>10902.861328125</c:v>
                </c:pt>
                <c:pt idx="5457">
                  <c:v>10904.860839843799</c:v>
                </c:pt>
                <c:pt idx="5458">
                  <c:v>10906.910644531201</c:v>
                </c:pt>
                <c:pt idx="5459">
                  <c:v>10908.884765625</c:v>
                </c:pt>
                <c:pt idx="5460">
                  <c:v>10910.8212890625</c:v>
                </c:pt>
                <c:pt idx="5461">
                  <c:v>10912.895996093799</c:v>
                </c:pt>
                <c:pt idx="5462">
                  <c:v>10914.907714843799</c:v>
                </c:pt>
                <c:pt idx="5463">
                  <c:v>10916.844238281299</c:v>
                </c:pt>
                <c:pt idx="5464">
                  <c:v>10918.868652343799</c:v>
                </c:pt>
                <c:pt idx="5465">
                  <c:v>10921.006347656201</c:v>
                </c:pt>
                <c:pt idx="5466">
                  <c:v>10922.9931640625</c:v>
                </c:pt>
                <c:pt idx="5467">
                  <c:v>10924.9169921875</c:v>
                </c:pt>
                <c:pt idx="5468">
                  <c:v>10926.9541015625</c:v>
                </c:pt>
                <c:pt idx="5469">
                  <c:v>10928.9384765625</c:v>
                </c:pt>
                <c:pt idx="5470">
                  <c:v>10930.897949218701</c:v>
                </c:pt>
                <c:pt idx="5471">
                  <c:v>10932.874511718701</c:v>
                </c:pt>
                <c:pt idx="5472">
                  <c:v>10934.9013671875</c:v>
                </c:pt>
                <c:pt idx="5473">
                  <c:v>10936.98828125</c:v>
                </c:pt>
                <c:pt idx="5474">
                  <c:v>10938.959472656201</c:v>
                </c:pt>
                <c:pt idx="5475">
                  <c:v>10940.8583984375</c:v>
                </c:pt>
                <c:pt idx="5476">
                  <c:v>10943.011230468799</c:v>
                </c:pt>
                <c:pt idx="5477">
                  <c:v>10944.998046875</c:v>
                </c:pt>
                <c:pt idx="5478">
                  <c:v>10946.846191406201</c:v>
                </c:pt>
                <c:pt idx="5479">
                  <c:v>10948.870605468799</c:v>
                </c:pt>
                <c:pt idx="5480">
                  <c:v>10950.907714843799</c:v>
                </c:pt>
                <c:pt idx="5481">
                  <c:v>10952.932128906201</c:v>
                </c:pt>
                <c:pt idx="5482">
                  <c:v>10954.919433593799</c:v>
                </c:pt>
                <c:pt idx="5483">
                  <c:v>10956.843261718701</c:v>
                </c:pt>
                <c:pt idx="5484">
                  <c:v>10958.829589843799</c:v>
                </c:pt>
                <c:pt idx="5485">
                  <c:v>10960.9296875</c:v>
                </c:pt>
                <c:pt idx="5486">
                  <c:v>10962.954589843799</c:v>
                </c:pt>
                <c:pt idx="5487">
                  <c:v>10964.903808593799</c:v>
                </c:pt>
                <c:pt idx="5488">
                  <c:v>10966.990722656201</c:v>
                </c:pt>
                <c:pt idx="5489">
                  <c:v>10969.002441406201</c:v>
                </c:pt>
                <c:pt idx="5490">
                  <c:v>10970.926269531201</c:v>
                </c:pt>
                <c:pt idx="5491">
                  <c:v>10972.900390625</c:v>
                </c:pt>
                <c:pt idx="5492">
                  <c:v>10974.787109375</c:v>
                </c:pt>
                <c:pt idx="5493">
                  <c:v>10976.771484375</c:v>
                </c:pt>
                <c:pt idx="5494">
                  <c:v>10978.93359375</c:v>
                </c:pt>
                <c:pt idx="5495">
                  <c:v>10980.9580078125</c:v>
                </c:pt>
                <c:pt idx="5496">
                  <c:v>10982.869628906201</c:v>
                </c:pt>
                <c:pt idx="5497">
                  <c:v>10984.8837890625</c:v>
                </c:pt>
                <c:pt idx="5498">
                  <c:v>10986.845214843799</c:v>
                </c:pt>
                <c:pt idx="5499">
                  <c:v>10988.807128906201</c:v>
                </c:pt>
                <c:pt idx="5500">
                  <c:v>10990.806640625</c:v>
                </c:pt>
                <c:pt idx="5501">
                  <c:v>10992.90625</c:v>
                </c:pt>
                <c:pt idx="5502">
                  <c:v>10994.980957031201</c:v>
                </c:pt>
                <c:pt idx="5503">
                  <c:v>10996.9677734375</c:v>
                </c:pt>
                <c:pt idx="5504">
                  <c:v>10998.87890625</c:v>
                </c:pt>
                <c:pt idx="5505">
                  <c:v>11000.8154296875</c:v>
                </c:pt>
                <c:pt idx="5506">
                  <c:v>11002.827636718701</c:v>
                </c:pt>
                <c:pt idx="5507">
                  <c:v>11004.7392578125</c:v>
                </c:pt>
                <c:pt idx="5508">
                  <c:v>11006.7763671875</c:v>
                </c:pt>
                <c:pt idx="5509">
                  <c:v>11008.9638671875</c:v>
                </c:pt>
                <c:pt idx="5510">
                  <c:v>11010.963378906201</c:v>
                </c:pt>
                <c:pt idx="5511">
                  <c:v>11012.899902343799</c:v>
                </c:pt>
                <c:pt idx="5512">
                  <c:v>11014.911621093799</c:v>
                </c:pt>
                <c:pt idx="5513">
                  <c:v>11016.810546875</c:v>
                </c:pt>
                <c:pt idx="5514">
                  <c:v>11018.734375</c:v>
                </c:pt>
                <c:pt idx="5515">
                  <c:v>11020.796386718701</c:v>
                </c:pt>
                <c:pt idx="5516">
                  <c:v>11022.9462890625</c:v>
                </c:pt>
                <c:pt idx="5517">
                  <c:v>11024.99609375</c:v>
                </c:pt>
                <c:pt idx="5518">
                  <c:v>11026.857421875</c:v>
                </c:pt>
                <c:pt idx="5519">
                  <c:v>11028.78125</c:v>
                </c:pt>
                <c:pt idx="5520">
                  <c:v>11030.815917968799</c:v>
                </c:pt>
                <c:pt idx="5521">
                  <c:v>11032.890625</c:v>
                </c:pt>
                <c:pt idx="5522">
                  <c:v>11034.804199218701</c:v>
                </c:pt>
                <c:pt idx="5523">
                  <c:v>11036.766113281299</c:v>
                </c:pt>
                <c:pt idx="5524">
                  <c:v>11038.878417968799</c:v>
                </c:pt>
                <c:pt idx="5525">
                  <c:v>11040.864746093799</c:v>
                </c:pt>
                <c:pt idx="5526">
                  <c:v>11042.874511718701</c:v>
                </c:pt>
                <c:pt idx="5527">
                  <c:v>11044.9619140625</c:v>
                </c:pt>
                <c:pt idx="5528">
                  <c:v>11046.92578125</c:v>
                </c:pt>
                <c:pt idx="5529">
                  <c:v>11048.799316406201</c:v>
                </c:pt>
                <c:pt idx="5530">
                  <c:v>11050.823730468799</c:v>
                </c:pt>
                <c:pt idx="5531">
                  <c:v>11053.01171875</c:v>
                </c:pt>
                <c:pt idx="5532">
                  <c:v>11054.971191406201</c:v>
                </c:pt>
                <c:pt idx="5533">
                  <c:v>11056.832519531201</c:v>
                </c:pt>
                <c:pt idx="5534">
                  <c:v>11058.7939453125</c:v>
                </c:pt>
                <c:pt idx="5535">
                  <c:v>11060.818359375</c:v>
                </c:pt>
                <c:pt idx="5536">
                  <c:v>11062.870605468799</c:v>
                </c:pt>
                <c:pt idx="5537">
                  <c:v>11064.907714843799</c:v>
                </c:pt>
                <c:pt idx="5538">
                  <c:v>11066.932128906201</c:v>
                </c:pt>
                <c:pt idx="5539">
                  <c:v>11068.8427734375</c:v>
                </c:pt>
                <c:pt idx="5540">
                  <c:v>11070.7666015625</c:v>
                </c:pt>
                <c:pt idx="5541">
                  <c:v>11072.778808593799</c:v>
                </c:pt>
                <c:pt idx="5542">
                  <c:v>11074.828125</c:v>
                </c:pt>
                <c:pt idx="5543">
                  <c:v>11076.789550781299</c:v>
                </c:pt>
                <c:pt idx="5544">
                  <c:v>11078.713378906201</c:v>
                </c:pt>
                <c:pt idx="5545">
                  <c:v>11080.7607421875</c:v>
                </c:pt>
                <c:pt idx="5546">
                  <c:v>11082.6953125</c:v>
                </c:pt>
                <c:pt idx="5547">
                  <c:v>11084.7451171875</c:v>
                </c:pt>
                <c:pt idx="5548">
                  <c:v>11086.8720703125</c:v>
                </c:pt>
                <c:pt idx="5549">
                  <c:v>11088.723144531201</c:v>
                </c:pt>
                <c:pt idx="5550">
                  <c:v>11090.697265625</c:v>
                </c:pt>
                <c:pt idx="5551">
                  <c:v>11092.83203125</c:v>
                </c:pt>
                <c:pt idx="5552">
                  <c:v>11094.844238281299</c:v>
                </c:pt>
                <c:pt idx="5553">
                  <c:v>11096.820800781299</c:v>
                </c:pt>
                <c:pt idx="5554">
                  <c:v>11098.857910156201</c:v>
                </c:pt>
                <c:pt idx="5555">
                  <c:v>11100.9580078125</c:v>
                </c:pt>
                <c:pt idx="5556">
                  <c:v>11103.007324218701</c:v>
                </c:pt>
                <c:pt idx="5557">
                  <c:v>11104.880859375</c:v>
                </c:pt>
                <c:pt idx="5558">
                  <c:v>11106.8427734375</c:v>
                </c:pt>
                <c:pt idx="5559">
                  <c:v>11108.842285156201</c:v>
                </c:pt>
                <c:pt idx="5560">
                  <c:v>11110.8291015625</c:v>
                </c:pt>
                <c:pt idx="5561">
                  <c:v>11112.777832031201</c:v>
                </c:pt>
                <c:pt idx="5562">
                  <c:v>11114.751953125</c:v>
                </c:pt>
                <c:pt idx="5563">
                  <c:v>11116.673828125</c:v>
                </c:pt>
                <c:pt idx="5564">
                  <c:v>11118.710449218701</c:v>
                </c:pt>
                <c:pt idx="5565">
                  <c:v>11120.774902343799</c:v>
                </c:pt>
                <c:pt idx="5566">
                  <c:v>11122.736816406201</c:v>
                </c:pt>
                <c:pt idx="5567">
                  <c:v>11124.823730468799</c:v>
                </c:pt>
                <c:pt idx="5568">
                  <c:v>11126.810546875</c:v>
                </c:pt>
                <c:pt idx="5569">
                  <c:v>11128.722167968799</c:v>
                </c:pt>
                <c:pt idx="5570">
                  <c:v>11130.771972656201</c:v>
                </c:pt>
                <c:pt idx="5571">
                  <c:v>11132.7587890625</c:v>
                </c:pt>
                <c:pt idx="5572">
                  <c:v>11134.6572265625</c:v>
                </c:pt>
                <c:pt idx="5573">
                  <c:v>11136.7421875</c:v>
                </c:pt>
                <c:pt idx="5574">
                  <c:v>11138.854980468799</c:v>
                </c:pt>
                <c:pt idx="5575">
                  <c:v>11140.894042968799</c:v>
                </c:pt>
                <c:pt idx="5576">
                  <c:v>11142.893066406201</c:v>
                </c:pt>
                <c:pt idx="5577">
                  <c:v>11144.942871093799</c:v>
                </c:pt>
                <c:pt idx="5578">
                  <c:v>11146.9169921875</c:v>
                </c:pt>
                <c:pt idx="5579">
                  <c:v>11148.8408203125</c:v>
                </c:pt>
                <c:pt idx="5580">
                  <c:v>11150.739746093799</c:v>
                </c:pt>
                <c:pt idx="5581">
                  <c:v>11152.789550781299</c:v>
                </c:pt>
                <c:pt idx="5582">
                  <c:v>11154.889160156201</c:v>
                </c:pt>
                <c:pt idx="5583">
                  <c:v>11156.888183593799</c:v>
                </c:pt>
                <c:pt idx="5584">
                  <c:v>11158.862792968799</c:v>
                </c:pt>
                <c:pt idx="5585">
                  <c:v>11160.850097656201</c:v>
                </c:pt>
                <c:pt idx="5586">
                  <c:v>11162.836425781299</c:v>
                </c:pt>
                <c:pt idx="5587">
                  <c:v>11164.78515625</c:v>
                </c:pt>
                <c:pt idx="5588">
                  <c:v>11166.8095703125</c:v>
                </c:pt>
                <c:pt idx="5589">
                  <c:v>11168.809082031201</c:v>
                </c:pt>
                <c:pt idx="5590">
                  <c:v>11170.718261718701</c:v>
                </c:pt>
                <c:pt idx="5591">
                  <c:v>11172.817871093799</c:v>
                </c:pt>
                <c:pt idx="5592">
                  <c:v>11174.869628906201</c:v>
                </c:pt>
                <c:pt idx="5593">
                  <c:v>11176.793457031201</c:v>
                </c:pt>
                <c:pt idx="5594">
                  <c:v>11178.868652343799</c:v>
                </c:pt>
                <c:pt idx="5595">
                  <c:v>11180.717285156201</c:v>
                </c:pt>
                <c:pt idx="5596">
                  <c:v>11182.578125</c:v>
                </c:pt>
                <c:pt idx="5597">
                  <c:v>11184.703125</c:v>
                </c:pt>
                <c:pt idx="5598">
                  <c:v>11186.790527343799</c:v>
                </c:pt>
                <c:pt idx="5599">
                  <c:v>11188.701660156201</c:v>
                </c:pt>
                <c:pt idx="5600">
                  <c:v>11190.713378906201</c:v>
                </c:pt>
                <c:pt idx="5601">
                  <c:v>11192.7880859375</c:v>
                </c:pt>
                <c:pt idx="5602">
                  <c:v>11194.749511718701</c:v>
                </c:pt>
                <c:pt idx="5603">
                  <c:v>11196.812011718701</c:v>
                </c:pt>
                <c:pt idx="5604">
                  <c:v>11198.8115234375</c:v>
                </c:pt>
                <c:pt idx="5605">
                  <c:v>11200.7353515625</c:v>
                </c:pt>
                <c:pt idx="5606">
                  <c:v>11202.797363281299</c:v>
                </c:pt>
                <c:pt idx="5607">
                  <c:v>11204.834472656201</c:v>
                </c:pt>
                <c:pt idx="5608">
                  <c:v>11206.796386718701</c:v>
                </c:pt>
                <c:pt idx="5609">
                  <c:v>11208.8056640625</c:v>
                </c:pt>
                <c:pt idx="5610">
                  <c:v>11210.779785156201</c:v>
                </c:pt>
                <c:pt idx="5611">
                  <c:v>11212.781738281299</c:v>
                </c:pt>
                <c:pt idx="5612">
                  <c:v>11214.793457031201</c:v>
                </c:pt>
                <c:pt idx="5613">
                  <c:v>11216.704589843799</c:v>
                </c:pt>
                <c:pt idx="5614">
                  <c:v>11218.69140625</c:v>
                </c:pt>
                <c:pt idx="5615">
                  <c:v>11220.753417968799</c:v>
                </c:pt>
                <c:pt idx="5616">
                  <c:v>11222.803222656201</c:v>
                </c:pt>
                <c:pt idx="5617">
                  <c:v>11224.802734375</c:v>
                </c:pt>
                <c:pt idx="5618">
                  <c:v>11226.724121093799</c:v>
                </c:pt>
                <c:pt idx="5619">
                  <c:v>11228.7236328125</c:v>
                </c:pt>
                <c:pt idx="5620">
                  <c:v>11230.662597656201</c:v>
                </c:pt>
                <c:pt idx="5621">
                  <c:v>11232.662109375</c:v>
                </c:pt>
                <c:pt idx="5622">
                  <c:v>11234.799316406201</c:v>
                </c:pt>
                <c:pt idx="5623">
                  <c:v>11236.798339843799</c:v>
                </c:pt>
                <c:pt idx="5624">
                  <c:v>11238.7099609375</c:v>
                </c:pt>
                <c:pt idx="5625">
                  <c:v>11240.684082031201</c:v>
                </c:pt>
                <c:pt idx="5626">
                  <c:v>11242.658203125</c:v>
                </c:pt>
                <c:pt idx="5627">
                  <c:v>11244.732910156201</c:v>
                </c:pt>
                <c:pt idx="5628">
                  <c:v>11246.767578125</c:v>
                </c:pt>
                <c:pt idx="5629">
                  <c:v>11248.7041015625</c:v>
                </c:pt>
                <c:pt idx="5630">
                  <c:v>11250.718261718701</c:v>
                </c:pt>
                <c:pt idx="5631">
                  <c:v>11252.6923828125</c:v>
                </c:pt>
                <c:pt idx="5632">
                  <c:v>11254.62890625</c:v>
                </c:pt>
                <c:pt idx="5633">
                  <c:v>11256.6533203125</c:v>
                </c:pt>
                <c:pt idx="5634">
                  <c:v>11258.766113281299</c:v>
                </c:pt>
                <c:pt idx="5635">
                  <c:v>11260.803222656201</c:v>
                </c:pt>
                <c:pt idx="5636">
                  <c:v>11262.802246093799</c:v>
                </c:pt>
                <c:pt idx="5637">
                  <c:v>11264.6884765625</c:v>
                </c:pt>
                <c:pt idx="5638">
                  <c:v>11266.599609375</c:v>
                </c:pt>
                <c:pt idx="5639">
                  <c:v>11268.674316406201</c:v>
                </c:pt>
                <c:pt idx="5640">
                  <c:v>11270.749511718701</c:v>
                </c:pt>
                <c:pt idx="5641">
                  <c:v>11272.686035156201</c:v>
                </c:pt>
                <c:pt idx="5642">
                  <c:v>11274.597167968799</c:v>
                </c:pt>
                <c:pt idx="5643">
                  <c:v>11276.581542968799</c:v>
                </c:pt>
                <c:pt idx="5644">
                  <c:v>11278.631347656201</c:v>
                </c:pt>
                <c:pt idx="5645">
                  <c:v>11280.658203125</c:v>
                </c:pt>
                <c:pt idx="5646">
                  <c:v>11282.606933593799</c:v>
                </c:pt>
                <c:pt idx="5647">
                  <c:v>11284.541015625</c:v>
                </c:pt>
                <c:pt idx="5648">
                  <c:v>11286.603027343799</c:v>
                </c:pt>
                <c:pt idx="5649">
                  <c:v>11288.680175781299</c:v>
                </c:pt>
                <c:pt idx="5650">
                  <c:v>11290.642089843799</c:v>
                </c:pt>
                <c:pt idx="5651">
                  <c:v>11292.666503906201</c:v>
                </c:pt>
                <c:pt idx="5652">
                  <c:v>11294.678222656201</c:v>
                </c:pt>
                <c:pt idx="5653">
                  <c:v>11296.574707031201</c:v>
                </c:pt>
                <c:pt idx="5654">
                  <c:v>11298.5869140625</c:v>
                </c:pt>
                <c:pt idx="5655">
                  <c:v>11300.676269531201</c:v>
                </c:pt>
                <c:pt idx="5656">
                  <c:v>11302.6376953125</c:v>
                </c:pt>
                <c:pt idx="5657">
                  <c:v>11304.697753906201</c:v>
                </c:pt>
                <c:pt idx="5658">
                  <c:v>11306.760253906201</c:v>
                </c:pt>
                <c:pt idx="5659">
                  <c:v>11308.5859375</c:v>
                </c:pt>
                <c:pt idx="5660">
                  <c:v>11310.635253906201</c:v>
                </c:pt>
                <c:pt idx="5661">
                  <c:v>11312.810546875</c:v>
                </c:pt>
                <c:pt idx="5662">
                  <c:v>11314.7470703125</c:v>
                </c:pt>
                <c:pt idx="5663">
                  <c:v>11316.681152343799</c:v>
                </c:pt>
                <c:pt idx="5664">
                  <c:v>11318.692871093799</c:v>
                </c:pt>
                <c:pt idx="5665">
                  <c:v>11320.669433593799</c:v>
                </c:pt>
                <c:pt idx="5666">
                  <c:v>11322.6435546875</c:v>
                </c:pt>
                <c:pt idx="5667">
                  <c:v>11324.643066406201</c:v>
                </c:pt>
                <c:pt idx="5668">
                  <c:v>11326.566894531201</c:v>
                </c:pt>
                <c:pt idx="5669">
                  <c:v>11328.603515625</c:v>
                </c:pt>
                <c:pt idx="5670">
                  <c:v>11330.728515625</c:v>
                </c:pt>
                <c:pt idx="5671">
                  <c:v>11332.6904296875</c:v>
                </c:pt>
                <c:pt idx="5672">
                  <c:v>11334.65234375</c:v>
                </c:pt>
                <c:pt idx="5673">
                  <c:v>11336.548828125</c:v>
                </c:pt>
                <c:pt idx="5674">
                  <c:v>11338.548339843799</c:v>
                </c:pt>
                <c:pt idx="5675">
                  <c:v>11340.612792968799</c:v>
                </c:pt>
                <c:pt idx="5676">
                  <c:v>11342.57421875</c:v>
                </c:pt>
                <c:pt idx="5677">
                  <c:v>11344.611328125</c:v>
                </c:pt>
                <c:pt idx="5678">
                  <c:v>11346.560058593799</c:v>
                </c:pt>
                <c:pt idx="5679">
                  <c:v>11348.571777343799</c:v>
                </c:pt>
                <c:pt idx="5680">
                  <c:v>11350.6591796875</c:v>
                </c:pt>
                <c:pt idx="5681">
                  <c:v>11352.8349609375</c:v>
                </c:pt>
                <c:pt idx="5682">
                  <c:v>11354.7587890625</c:v>
                </c:pt>
                <c:pt idx="5683">
                  <c:v>11356.556640625</c:v>
                </c:pt>
                <c:pt idx="5684">
                  <c:v>11358.581542968799</c:v>
                </c:pt>
                <c:pt idx="5685">
                  <c:v>11360.706542968799</c:v>
                </c:pt>
                <c:pt idx="5686">
                  <c:v>11362.7431640625</c:v>
                </c:pt>
                <c:pt idx="5687">
                  <c:v>11364.563964843799</c:v>
                </c:pt>
                <c:pt idx="5688">
                  <c:v>11366.55078125</c:v>
                </c:pt>
                <c:pt idx="5689">
                  <c:v>11368.663574218701</c:v>
                </c:pt>
                <c:pt idx="5690">
                  <c:v>11370.650390625</c:v>
                </c:pt>
                <c:pt idx="5691">
                  <c:v>11372.727050781299</c:v>
                </c:pt>
                <c:pt idx="5692">
                  <c:v>11374.676269531201</c:v>
                </c:pt>
                <c:pt idx="5693">
                  <c:v>11376.550292968799</c:v>
                </c:pt>
                <c:pt idx="5694">
                  <c:v>11378.6123046875</c:v>
                </c:pt>
                <c:pt idx="5695">
                  <c:v>11380.7119140625</c:v>
                </c:pt>
                <c:pt idx="5696">
                  <c:v>11382.7490234375</c:v>
                </c:pt>
                <c:pt idx="5697">
                  <c:v>11384.685546875</c:v>
                </c:pt>
                <c:pt idx="5698">
                  <c:v>11386.6220703125</c:v>
                </c:pt>
                <c:pt idx="5699">
                  <c:v>11388.646484375</c:v>
                </c:pt>
                <c:pt idx="5700">
                  <c:v>11390.65625</c:v>
                </c:pt>
                <c:pt idx="5701">
                  <c:v>11392.5048828125</c:v>
                </c:pt>
                <c:pt idx="5702">
                  <c:v>11394.443359375</c:v>
                </c:pt>
                <c:pt idx="5703">
                  <c:v>11396.518066406201</c:v>
                </c:pt>
                <c:pt idx="5704">
                  <c:v>11398.580078125</c:v>
                </c:pt>
                <c:pt idx="5705">
                  <c:v>11400.7177734375</c:v>
                </c:pt>
                <c:pt idx="5706">
                  <c:v>11402.6669921875</c:v>
                </c:pt>
                <c:pt idx="5707">
                  <c:v>11404.540527343799</c:v>
                </c:pt>
                <c:pt idx="5708">
                  <c:v>11406.590332031201</c:v>
                </c:pt>
                <c:pt idx="5709">
                  <c:v>11408.614746093799</c:v>
                </c:pt>
                <c:pt idx="5710">
                  <c:v>11410.613769531201</c:v>
                </c:pt>
                <c:pt idx="5711">
                  <c:v>11412.625488281299</c:v>
                </c:pt>
                <c:pt idx="5712">
                  <c:v>11414.66015625</c:v>
                </c:pt>
                <c:pt idx="5713">
                  <c:v>11416.7099609375</c:v>
                </c:pt>
                <c:pt idx="5714">
                  <c:v>11418.736816406201</c:v>
                </c:pt>
                <c:pt idx="5715">
                  <c:v>11420.560058593799</c:v>
                </c:pt>
                <c:pt idx="5716">
                  <c:v>11422.43359375</c:v>
                </c:pt>
                <c:pt idx="5717">
                  <c:v>11424.533691406201</c:v>
                </c:pt>
                <c:pt idx="5718">
                  <c:v>11426.658691406201</c:v>
                </c:pt>
                <c:pt idx="5719">
                  <c:v>11428.6328125</c:v>
                </c:pt>
                <c:pt idx="5720">
                  <c:v>11430.58203125</c:v>
                </c:pt>
                <c:pt idx="5721">
                  <c:v>11432.505859375</c:v>
                </c:pt>
                <c:pt idx="5722">
                  <c:v>11434.4423828125</c:v>
                </c:pt>
                <c:pt idx="5723">
                  <c:v>11436.555175781299</c:v>
                </c:pt>
                <c:pt idx="5724">
                  <c:v>11438.692871093799</c:v>
                </c:pt>
                <c:pt idx="5725">
                  <c:v>11440.664550781299</c:v>
                </c:pt>
                <c:pt idx="5726">
                  <c:v>11442.500488281299</c:v>
                </c:pt>
                <c:pt idx="5727">
                  <c:v>11444.5244140625</c:v>
                </c:pt>
                <c:pt idx="5728">
                  <c:v>11446.6494140625</c:v>
                </c:pt>
                <c:pt idx="5729">
                  <c:v>11448.6259765625</c:v>
                </c:pt>
                <c:pt idx="5730">
                  <c:v>11450.623046875</c:v>
                </c:pt>
                <c:pt idx="5731">
                  <c:v>11452.507324218701</c:v>
                </c:pt>
                <c:pt idx="5732">
                  <c:v>11454.445800781299</c:v>
                </c:pt>
                <c:pt idx="5733">
                  <c:v>11456.53515625</c:v>
                </c:pt>
                <c:pt idx="5734">
                  <c:v>11458.521972656201</c:v>
                </c:pt>
                <c:pt idx="5735">
                  <c:v>11460.521484375</c:v>
                </c:pt>
                <c:pt idx="5736">
                  <c:v>11462.634277343799</c:v>
                </c:pt>
                <c:pt idx="5737">
                  <c:v>11464.6337890625</c:v>
                </c:pt>
                <c:pt idx="5738">
                  <c:v>11466.507324218701</c:v>
                </c:pt>
                <c:pt idx="5739">
                  <c:v>11468.431152343799</c:v>
                </c:pt>
                <c:pt idx="5740">
                  <c:v>11470.530761718701</c:v>
                </c:pt>
                <c:pt idx="5741">
                  <c:v>11472.60546875</c:v>
                </c:pt>
                <c:pt idx="5742">
                  <c:v>11474.4794921875</c:v>
                </c:pt>
                <c:pt idx="5743">
                  <c:v>11476.365722656201</c:v>
                </c:pt>
                <c:pt idx="5744">
                  <c:v>11478.591308593799</c:v>
                </c:pt>
                <c:pt idx="5745">
                  <c:v>11480.8671875</c:v>
                </c:pt>
                <c:pt idx="5746">
                  <c:v>11482.788574218701</c:v>
                </c:pt>
                <c:pt idx="5747">
                  <c:v>11484.649902343799</c:v>
                </c:pt>
                <c:pt idx="5748">
                  <c:v>11486.48828125</c:v>
                </c:pt>
                <c:pt idx="5749">
                  <c:v>11488.550292968799</c:v>
                </c:pt>
                <c:pt idx="5750">
                  <c:v>11490.57421875</c:v>
                </c:pt>
                <c:pt idx="5751">
                  <c:v>11492.535644531201</c:v>
                </c:pt>
                <c:pt idx="5752">
                  <c:v>11494.6357421875</c:v>
                </c:pt>
                <c:pt idx="5753">
                  <c:v>11496.496582031201</c:v>
                </c:pt>
                <c:pt idx="5754">
                  <c:v>11498.433105468799</c:v>
                </c:pt>
                <c:pt idx="5755">
                  <c:v>11500.419921875</c:v>
                </c:pt>
                <c:pt idx="5756">
                  <c:v>11502.394042968799</c:v>
                </c:pt>
                <c:pt idx="5757">
                  <c:v>11504.544433593799</c:v>
                </c:pt>
                <c:pt idx="5758">
                  <c:v>11506.594238281299</c:v>
                </c:pt>
                <c:pt idx="5759">
                  <c:v>11508.5283203125</c:v>
                </c:pt>
                <c:pt idx="5760">
                  <c:v>11510.489746093799</c:v>
                </c:pt>
                <c:pt idx="5761">
                  <c:v>11512.4033203125</c:v>
                </c:pt>
                <c:pt idx="5762">
                  <c:v>11514.4404296875</c:v>
                </c:pt>
                <c:pt idx="5763">
                  <c:v>11516.578125</c:v>
                </c:pt>
                <c:pt idx="5764">
                  <c:v>11518.4892578125</c:v>
                </c:pt>
                <c:pt idx="5765">
                  <c:v>11520.2998046875</c:v>
                </c:pt>
                <c:pt idx="5766">
                  <c:v>11522.361816406201</c:v>
                </c:pt>
                <c:pt idx="5767">
                  <c:v>11524.411621093799</c:v>
                </c:pt>
                <c:pt idx="5768">
                  <c:v>11526.398925781299</c:v>
                </c:pt>
                <c:pt idx="5769">
                  <c:v>11528.5615234375</c:v>
                </c:pt>
                <c:pt idx="5770">
                  <c:v>11530.623535156201</c:v>
                </c:pt>
                <c:pt idx="5771">
                  <c:v>11532.59765625</c:v>
                </c:pt>
                <c:pt idx="5772">
                  <c:v>11534.546875</c:v>
                </c:pt>
                <c:pt idx="5773">
                  <c:v>11536.521484375</c:v>
                </c:pt>
                <c:pt idx="5774">
                  <c:v>11538.470214843799</c:v>
                </c:pt>
                <c:pt idx="5775">
                  <c:v>11540.431640625</c:v>
                </c:pt>
                <c:pt idx="5776">
                  <c:v>11542.494140625</c:v>
                </c:pt>
                <c:pt idx="5777">
                  <c:v>11544.505859375</c:v>
                </c:pt>
                <c:pt idx="5778">
                  <c:v>11546.479980468701</c:v>
                </c:pt>
                <c:pt idx="5779">
                  <c:v>11548.504394531299</c:v>
                </c:pt>
                <c:pt idx="5780">
                  <c:v>11550.717285156201</c:v>
                </c:pt>
                <c:pt idx="5781">
                  <c:v>11552.792480468701</c:v>
                </c:pt>
                <c:pt idx="5782">
                  <c:v>11554.6533203125</c:v>
                </c:pt>
                <c:pt idx="5783">
                  <c:v>11556.474121093799</c:v>
                </c:pt>
                <c:pt idx="5784">
                  <c:v>11558.410644531299</c:v>
                </c:pt>
                <c:pt idx="5785">
                  <c:v>11560.399902343701</c:v>
                </c:pt>
                <c:pt idx="5786">
                  <c:v>11562.462402343701</c:v>
                </c:pt>
                <c:pt idx="5787">
                  <c:v>11564.486328125</c:v>
                </c:pt>
                <c:pt idx="5788">
                  <c:v>11566.3720703125</c:v>
                </c:pt>
                <c:pt idx="5789">
                  <c:v>11568.444824218701</c:v>
                </c:pt>
                <c:pt idx="5790">
                  <c:v>11570.5322265625</c:v>
                </c:pt>
                <c:pt idx="5791">
                  <c:v>11572.4306640625</c:v>
                </c:pt>
                <c:pt idx="5792">
                  <c:v>11574.342285156201</c:v>
                </c:pt>
                <c:pt idx="5793">
                  <c:v>11576.344238281201</c:v>
                </c:pt>
                <c:pt idx="5794">
                  <c:v>11578.40625</c:v>
                </c:pt>
                <c:pt idx="5795">
                  <c:v>11580.428222656299</c:v>
                </c:pt>
                <c:pt idx="5796">
                  <c:v>11582.4150390625</c:v>
                </c:pt>
                <c:pt idx="5797">
                  <c:v>11584.439453125</c:v>
                </c:pt>
                <c:pt idx="5798">
                  <c:v>11586.4384765625</c:v>
                </c:pt>
                <c:pt idx="5799">
                  <c:v>11588.4404296875</c:v>
                </c:pt>
                <c:pt idx="5800">
                  <c:v>11590.352050781299</c:v>
                </c:pt>
                <c:pt idx="5801">
                  <c:v>11592.4267578125</c:v>
                </c:pt>
                <c:pt idx="5802">
                  <c:v>11594.514160156201</c:v>
                </c:pt>
                <c:pt idx="5803">
                  <c:v>11596.4482421875</c:v>
                </c:pt>
                <c:pt idx="5804">
                  <c:v>11598.498046875</c:v>
                </c:pt>
                <c:pt idx="5805">
                  <c:v>11600.5498046875</c:v>
                </c:pt>
                <c:pt idx="5806">
                  <c:v>11602.573730468701</c:v>
                </c:pt>
                <c:pt idx="5807">
                  <c:v>11604.5859375</c:v>
                </c:pt>
                <c:pt idx="5808">
                  <c:v>11606.5478515625</c:v>
                </c:pt>
                <c:pt idx="5809">
                  <c:v>11608.622558593799</c:v>
                </c:pt>
                <c:pt idx="5810">
                  <c:v>11610.55859375</c:v>
                </c:pt>
                <c:pt idx="5811">
                  <c:v>11612.457519531299</c:v>
                </c:pt>
                <c:pt idx="5812">
                  <c:v>11614.494628906201</c:v>
                </c:pt>
                <c:pt idx="5813">
                  <c:v>11616.443359375</c:v>
                </c:pt>
                <c:pt idx="5814">
                  <c:v>11618.4677734375</c:v>
                </c:pt>
                <c:pt idx="5815">
                  <c:v>11620.4794921875</c:v>
                </c:pt>
                <c:pt idx="5816">
                  <c:v>11622.3662109375</c:v>
                </c:pt>
                <c:pt idx="5817">
                  <c:v>11624.265136718799</c:v>
                </c:pt>
                <c:pt idx="5818">
                  <c:v>11626.4150390625</c:v>
                </c:pt>
                <c:pt idx="5819">
                  <c:v>11628.489746093799</c:v>
                </c:pt>
                <c:pt idx="5820">
                  <c:v>11630.426269531299</c:v>
                </c:pt>
                <c:pt idx="5821">
                  <c:v>11632.362792968799</c:v>
                </c:pt>
                <c:pt idx="5822">
                  <c:v>11634.26171875</c:v>
                </c:pt>
                <c:pt idx="5823">
                  <c:v>11636.309082031201</c:v>
                </c:pt>
                <c:pt idx="5824">
                  <c:v>11638.37109375</c:v>
                </c:pt>
                <c:pt idx="5825">
                  <c:v>11640.372558593799</c:v>
                </c:pt>
                <c:pt idx="5826">
                  <c:v>11642.510253906201</c:v>
                </c:pt>
                <c:pt idx="5827">
                  <c:v>11644.7109375</c:v>
                </c:pt>
                <c:pt idx="5828">
                  <c:v>11646.584472656299</c:v>
                </c:pt>
                <c:pt idx="5829">
                  <c:v>11648.395019531299</c:v>
                </c:pt>
                <c:pt idx="5830">
                  <c:v>11650.34375</c:v>
                </c:pt>
                <c:pt idx="5831">
                  <c:v>11652.3935546875</c:v>
                </c:pt>
                <c:pt idx="5832">
                  <c:v>11654.480957031201</c:v>
                </c:pt>
                <c:pt idx="5833">
                  <c:v>11656.4296875</c:v>
                </c:pt>
                <c:pt idx="5834">
                  <c:v>11658.477050781299</c:v>
                </c:pt>
                <c:pt idx="5835">
                  <c:v>11660.3984375</c:v>
                </c:pt>
                <c:pt idx="5836">
                  <c:v>11662.337402343701</c:v>
                </c:pt>
                <c:pt idx="5837">
                  <c:v>11664.452636718799</c:v>
                </c:pt>
                <c:pt idx="5838">
                  <c:v>11666.4267578125</c:v>
                </c:pt>
                <c:pt idx="5839">
                  <c:v>11668.388183593799</c:v>
                </c:pt>
                <c:pt idx="5840">
                  <c:v>11670.3349609375</c:v>
                </c:pt>
                <c:pt idx="5841">
                  <c:v>11672.384765625</c:v>
                </c:pt>
                <c:pt idx="5842">
                  <c:v>11674.4365234375</c:v>
                </c:pt>
                <c:pt idx="5843">
                  <c:v>11676.3603515625</c:v>
                </c:pt>
                <c:pt idx="5844">
                  <c:v>11678.384765625</c:v>
                </c:pt>
                <c:pt idx="5845">
                  <c:v>11680.459472656299</c:v>
                </c:pt>
                <c:pt idx="5846">
                  <c:v>11682.4462890625</c:v>
                </c:pt>
                <c:pt idx="5847">
                  <c:v>11684.4580078125</c:v>
                </c:pt>
                <c:pt idx="5848">
                  <c:v>11686.4423828125</c:v>
                </c:pt>
                <c:pt idx="5849">
                  <c:v>11688.404296875</c:v>
                </c:pt>
                <c:pt idx="5850">
                  <c:v>11690.456542968799</c:v>
                </c:pt>
                <c:pt idx="5851">
                  <c:v>11692.493652343701</c:v>
                </c:pt>
                <c:pt idx="5852">
                  <c:v>11694.479980468701</c:v>
                </c:pt>
                <c:pt idx="5853">
                  <c:v>11696.466308593799</c:v>
                </c:pt>
                <c:pt idx="5854">
                  <c:v>11698.3251953125</c:v>
                </c:pt>
                <c:pt idx="5855">
                  <c:v>11700.400390625</c:v>
                </c:pt>
                <c:pt idx="5856">
                  <c:v>11702.502441406201</c:v>
                </c:pt>
                <c:pt idx="5857">
                  <c:v>11704.400878906201</c:v>
                </c:pt>
                <c:pt idx="5858">
                  <c:v>11706.4130859375</c:v>
                </c:pt>
                <c:pt idx="5859">
                  <c:v>11708.48828125</c:v>
                </c:pt>
                <c:pt idx="5860">
                  <c:v>11710.5</c:v>
                </c:pt>
                <c:pt idx="5861">
                  <c:v>11712.436035156201</c:v>
                </c:pt>
                <c:pt idx="5862">
                  <c:v>11714.372558593799</c:v>
                </c:pt>
                <c:pt idx="5863">
                  <c:v>11716.384765625</c:v>
                </c:pt>
                <c:pt idx="5864">
                  <c:v>11718.4345703125</c:v>
                </c:pt>
                <c:pt idx="5865">
                  <c:v>11720.521972656299</c:v>
                </c:pt>
                <c:pt idx="5866">
                  <c:v>11722.408203125</c:v>
                </c:pt>
                <c:pt idx="5867">
                  <c:v>11724.2412109375</c:v>
                </c:pt>
                <c:pt idx="5868">
                  <c:v>11726.5146484375</c:v>
                </c:pt>
                <c:pt idx="5869">
                  <c:v>11728.591796875</c:v>
                </c:pt>
                <c:pt idx="5870">
                  <c:v>11730.366699218701</c:v>
                </c:pt>
                <c:pt idx="5871">
                  <c:v>11732.3662109375</c:v>
                </c:pt>
                <c:pt idx="5872">
                  <c:v>11734.378417968799</c:v>
                </c:pt>
                <c:pt idx="5873">
                  <c:v>11736.365234375</c:v>
                </c:pt>
                <c:pt idx="5874">
                  <c:v>11738.377441406201</c:v>
                </c:pt>
                <c:pt idx="5875">
                  <c:v>11740.3388671875</c:v>
                </c:pt>
                <c:pt idx="5876">
                  <c:v>11742.312988281201</c:v>
                </c:pt>
                <c:pt idx="5877">
                  <c:v>11744.3125</c:v>
                </c:pt>
                <c:pt idx="5878">
                  <c:v>11746.286621093799</c:v>
                </c:pt>
                <c:pt idx="5879">
                  <c:v>11748.248046875</c:v>
                </c:pt>
                <c:pt idx="5880">
                  <c:v>11750.14453125</c:v>
                </c:pt>
                <c:pt idx="5881">
                  <c:v>11752.231933593799</c:v>
                </c:pt>
                <c:pt idx="5882">
                  <c:v>11754.384277343701</c:v>
                </c:pt>
                <c:pt idx="5883">
                  <c:v>11756.37109375</c:v>
                </c:pt>
                <c:pt idx="5884">
                  <c:v>11758.370605468701</c:v>
                </c:pt>
                <c:pt idx="5885">
                  <c:v>11760.3193359375</c:v>
                </c:pt>
                <c:pt idx="5886">
                  <c:v>11762.23046875</c:v>
                </c:pt>
                <c:pt idx="5887">
                  <c:v>11764.177246093799</c:v>
                </c:pt>
                <c:pt idx="5888">
                  <c:v>11766.365234375</c:v>
                </c:pt>
                <c:pt idx="5889">
                  <c:v>11768.479980468701</c:v>
                </c:pt>
                <c:pt idx="5890">
                  <c:v>11770.265136718799</c:v>
                </c:pt>
                <c:pt idx="5891">
                  <c:v>11772.239746093799</c:v>
                </c:pt>
                <c:pt idx="5892">
                  <c:v>11774.289550781299</c:v>
                </c:pt>
                <c:pt idx="5893">
                  <c:v>11776.261230468701</c:v>
                </c:pt>
                <c:pt idx="5894">
                  <c:v>11778.2861328125</c:v>
                </c:pt>
                <c:pt idx="5895">
                  <c:v>11780.312988281201</c:v>
                </c:pt>
                <c:pt idx="5896">
                  <c:v>11782.3623046875</c:v>
                </c:pt>
                <c:pt idx="5897">
                  <c:v>11784.3994140625</c:v>
                </c:pt>
                <c:pt idx="5898">
                  <c:v>11786.373535156201</c:v>
                </c:pt>
                <c:pt idx="5899">
                  <c:v>11788.244628906201</c:v>
                </c:pt>
                <c:pt idx="5900">
                  <c:v>11790.206542968799</c:v>
                </c:pt>
                <c:pt idx="5901">
                  <c:v>11792.270996093799</c:v>
                </c:pt>
                <c:pt idx="5902">
                  <c:v>11794.405761718799</c:v>
                </c:pt>
                <c:pt idx="5903">
                  <c:v>11796.354980468701</c:v>
                </c:pt>
                <c:pt idx="5904">
                  <c:v>11798.2314453125</c:v>
                </c:pt>
                <c:pt idx="5905">
                  <c:v>11800.318359375</c:v>
                </c:pt>
                <c:pt idx="5906">
                  <c:v>11802.330078125</c:v>
                </c:pt>
                <c:pt idx="5907">
                  <c:v>11804.1787109375</c:v>
                </c:pt>
                <c:pt idx="5908">
                  <c:v>11806.1650390625</c:v>
                </c:pt>
                <c:pt idx="5909">
                  <c:v>11808.3154296875</c:v>
                </c:pt>
                <c:pt idx="5910">
                  <c:v>11810.340332031201</c:v>
                </c:pt>
                <c:pt idx="5911">
                  <c:v>11812.3017578125</c:v>
                </c:pt>
                <c:pt idx="5912">
                  <c:v>11814.3515625</c:v>
                </c:pt>
                <c:pt idx="5913">
                  <c:v>11816.275390625</c:v>
                </c:pt>
                <c:pt idx="5914">
                  <c:v>11818.110839843799</c:v>
                </c:pt>
                <c:pt idx="5915">
                  <c:v>11820.160644531299</c:v>
                </c:pt>
                <c:pt idx="5916">
                  <c:v>11822.210449218701</c:v>
                </c:pt>
                <c:pt idx="5917">
                  <c:v>11824.247558593799</c:v>
                </c:pt>
                <c:pt idx="5918">
                  <c:v>11826.2841796875</c:v>
                </c:pt>
                <c:pt idx="5919">
                  <c:v>11828.220703125</c:v>
                </c:pt>
                <c:pt idx="5920">
                  <c:v>11830.245605468701</c:v>
                </c:pt>
                <c:pt idx="5921">
                  <c:v>11832.26953125</c:v>
                </c:pt>
                <c:pt idx="5922">
                  <c:v>11834.316894531299</c:v>
                </c:pt>
                <c:pt idx="5923">
                  <c:v>11836.291503906201</c:v>
                </c:pt>
                <c:pt idx="5924">
                  <c:v>11838.318359375</c:v>
                </c:pt>
                <c:pt idx="5925">
                  <c:v>11840.380371093799</c:v>
                </c:pt>
                <c:pt idx="5926">
                  <c:v>11842.266113281201</c:v>
                </c:pt>
                <c:pt idx="5927">
                  <c:v>11844.1650390625</c:v>
                </c:pt>
                <c:pt idx="5928">
                  <c:v>11846.189941406201</c:v>
                </c:pt>
                <c:pt idx="5929">
                  <c:v>11848.428222656299</c:v>
                </c:pt>
                <c:pt idx="5930">
                  <c:v>11850.414550781299</c:v>
                </c:pt>
                <c:pt idx="5931">
                  <c:v>11852.2880859375</c:v>
                </c:pt>
                <c:pt idx="5932">
                  <c:v>11854.2724609375</c:v>
                </c:pt>
                <c:pt idx="5933">
                  <c:v>11856.18359375</c:v>
                </c:pt>
                <c:pt idx="5934">
                  <c:v>11858.185546875</c:v>
                </c:pt>
                <c:pt idx="5935">
                  <c:v>11860.298339843799</c:v>
                </c:pt>
                <c:pt idx="5936">
                  <c:v>11862.435546875</c:v>
                </c:pt>
                <c:pt idx="5937">
                  <c:v>11864.321777343701</c:v>
                </c:pt>
                <c:pt idx="5938">
                  <c:v>11866.283691406201</c:v>
                </c:pt>
                <c:pt idx="5939">
                  <c:v>11868.270019531299</c:v>
                </c:pt>
                <c:pt idx="5940">
                  <c:v>11870.15625</c:v>
                </c:pt>
                <c:pt idx="5941">
                  <c:v>11872.143066406201</c:v>
                </c:pt>
                <c:pt idx="5942">
                  <c:v>11874.1171875</c:v>
                </c:pt>
                <c:pt idx="5943">
                  <c:v>11876.179199218701</c:v>
                </c:pt>
                <c:pt idx="5944">
                  <c:v>11878.2138671875</c:v>
                </c:pt>
                <c:pt idx="5945">
                  <c:v>11880.173339843799</c:v>
                </c:pt>
                <c:pt idx="5946">
                  <c:v>11882.162597656299</c:v>
                </c:pt>
                <c:pt idx="5947">
                  <c:v>11884.327636718799</c:v>
                </c:pt>
                <c:pt idx="5948">
                  <c:v>11886.3271484375</c:v>
                </c:pt>
                <c:pt idx="5949">
                  <c:v>11888.17578125</c:v>
                </c:pt>
                <c:pt idx="5950">
                  <c:v>11890.1748046875</c:v>
                </c:pt>
                <c:pt idx="5951">
                  <c:v>11892.184082031201</c:v>
                </c:pt>
                <c:pt idx="5952">
                  <c:v>11894.271484375</c:v>
                </c:pt>
                <c:pt idx="5953">
                  <c:v>11896.210449218701</c:v>
                </c:pt>
                <c:pt idx="5954">
                  <c:v>11898.159667968799</c:v>
                </c:pt>
                <c:pt idx="5955">
                  <c:v>11900.284667968799</c:v>
                </c:pt>
                <c:pt idx="5956">
                  <c:v>11902.321777343701</c:v>
                </c:pt>
                <c:pt idx="5957">
                  <c:v>11904.283691406201</c:v>
                </c:pt>
                <c:pt idx="5958">
                  <c:v>11906.2451171875</c:v>
                </c:pt>
                <c:pt idx="5959">
                  <c:v>11908.144042968799</c:v>
                </c:pt>
                <c:pt idx="5960">
                  <c:v>11910.281738281201</c:v>
                </c:pt>
                <c:pt idx="5961">
                  <c:v>11912.40625</c:v>
                </c:pt>
                <c:pt idx="5962">
                  <c:v>11914.3173828125</c:v>
                </c:pt>
                <c:pt idx="5963">
                  <c:v>11916.25390625</c:v>
                </c:pt>
                <c:pt idx="5964">
                  <c:v>11918.064453125</c:v>
                </c:pt>
                <c:pt idx="5965">
                  <c:v>11920.1015625</c:v>
                </c:pt>
                <c:pt idx="5966">
                  <c:v>11922.176269531299</c:v>
                </c:pt>
                <c:pt idx="5967">
                  <c:v>11924.147949218701</c:v>
                </c:pt>
                <c:pt idx="5968">
                  <c:v>11926.223144531299</c:v>
                </c:pt>
                <c:pt idx="5969">
                  <c:v>11928.187011718799</c:v>
                </c:pt>
                <c:pt idx="5970">
                  <c:v>11930.186035156201</c:v>
                </c:pt>
                <c:pt idx="5971">
                  <c:v>11932.361328125</c:v>
                </c:pt>
                <c:pt idx="5972">
                  <c:v>11934.3857421875</c:v>
                </c:pt>
                <c:pt idx="5973">
                  <c:v>11936.171386718799</c:v>
                </c:pt>
                <c:pt idx="5974">
                  <c:v>11938.158203125</c:v>
                </c:pt>
                <c:pt idx="5975">
                  <c:v>11940.30859375</c:v>
                </c:pt>
                <c:pt idx="5976">
                  <c:v>11942.232910156201</c:v>
                </c:pt>
                <c:pt idx="5977">
                  <c:v>11944.156738281201</c:v>
                </c:pt>
                <c:pt idx="5978">
                  <c:v>11946.1181640625</c:v>
                </c:pt>
                <c:pt idx="5979">
                  <c:v>11948.0673828125</c:v>
                </c:pt>
                <c:pt idx="5980">
                  <c:v>11950.189941406201</c:v>
                </c:pt>
                <c:pt idx="5981">
                  <c:v>11952.188964843799</c:v>
                </c:pt>
                <c:pt idx="5982">
                  <c:v>11954.140136718799</c:v>
                </c:pt>
                <c:pt idx="5983">
                  <c:v>11956.1650390625</c:v>
                </c:pt>
                <c:pt idx="5984">
                  <c:v>11958.139160156201</c:v>
                </c:pt>
                <c:pt idx="5985">
                  <c:v>11960.158691406201</c:v>
                </c:pt>
                <c:pt idx="5986">
                  <c:v>11962.221191406201</c:v>
                </c:pt>
                <c:pt idx="5987">
                  <c:v>11964.137207031201</c:v>
                </c:pt>
                <c:pt idx="5988">
                  <c:v>11966.0361328125</c:v>
                </c:pt>
                <c:pt idx="5989">
                  <c:v>11968.03515625</c:v>
                </c:pt>
                <c:pt idx="5990">
                  <c:v>11970.072265625</c:v>
                </c:pt>
                <c:pt idx="5991">
                  <c:v>11972.109863281201</c:v>
                </c:pt>
                <c:pt idx="5992">
                  <c:v>11974.142089843799</c:v>
                </c:pt>
                <c:pt idx="5993">
                  <c:v>11976.128417968799</c:v>
                </c:pt>
                <c:pt idx="5994">
                  <c:v>11978.14453125</c:v>
                </c:pt>
                <c:pt idx="5995">
                  <c:v>11980.307128906201</c:v>
                </c:pt>
                <c:pt idx="5996">
                  <c:v>11982.244140625</c:v>
                </c:pt>
                <c:pt idx="5997">
                  <c:v>11984.1806640625</c:v>
                </c:pt>
                <c:pt idx="5998">
                  <c:v>11986.267578125</c:v>
                </c:pt>
                <c:pt idx="5999">
                  <c:v>11988.19140625</c:v>
                </c:pt>
                <c:pt idx="6000">
                  <c:v>11990.090332031201</c:v>
                </c:pt>
                <c:pt idx="6001">
                  <c:v>11992.1025390625</c:v>
                </c:pt>
                <c:pt idx="6002">
                  <c:v>11994.126953125</c:v>
                </c:pt>
                <c:pt idx="6003">
                  <c:v>11996.113769531299</c:v>
                </c:pt>
                <c:pt idx="6004">
                  <c:v>11998.11328125</c:v>
                </c:pt>
                <c:pt idx="6005">
                  <c:v>12000.074707031201</c:v>
                </c:pt>
                <c:pt idx="6006">
                  <c:v>12002.0234375</c:v>
                </c:pt>
                <c:pt idx="6007">
                  <c:v>12004.060546875</c:v>
                </c:pt>
                <c:pt idx="6008">
                  <c:v>12006.0478515625</c:v>
                </c:pt>
                <c:pt idx="6009">
                  <c:v>12008.034667968799</c:v>
                </c:pt>
                <c:pt idx="6010">
                  <c:v>12010.083984375</c:v>
                </c:pt>
                <c:pt idx="6011">
                  <c:v>12012.196777343701</c:v>
                </c:pt>
                <c:pt idx="6012">
                  <c:v>12014.233886718799</c:v>
                </c:pt>
                <c:pt idx="6013">
                  <c:v>12016.258300781299</c:v>
                </c:pt>
                <c:pt idx="6014">
                  <c:v>12018.2822265625</c:v>
                </c:pt>
                <c:pt idx="6015">
                  <c:v>12020.16796875</c:v>
                </c:pt>
                <c:pt idx="6016">
                  <c:v>12022.104980468701</c:v>
                </c:pt>
                <c:pt idx="6017">
                  <c:v>12024.1923828125</c:v>
                </c:pt>
                <c:pt idx="6018">
                  <c:v>12026.216796875</c:v>
                </c:pt>
                <c:pt idx="6019">
                  <c:v>12028.166015625</c:v>
                </c:pt>
                <c:pt idx="6020">
                  <c:v>12030.15234375</c:v>
                </c:pt>
                <c:pt idx="6021">
                  <c:v>12032.201660156201</c:v>
                </c:pt>
                <c:pt idx="6022">
                  <c:v>12034.1884765625</c:v>
                </c:pt>
                <c:pt idx="6023">
                  <c:v>12036.0625</c:v>
                </c:pt>
                <c:pt idx="6024">
                  <c:v>12037.9990234375</c:v>
                </c:pt>
                <c:pt idx="6025">
                  <c:v>12040.0361328125</c:v>
                </c:pt>
                <c:pt idx="6026">
                  <c:v>12042.1865234375</c:v>
                </c:pt>
                <c:pt idx="6027">
                  <c:v>12044.223144531299</c:v>
                </c:pt>
                <c:pt idx="6028">
                  <c:v>12046.185058593799</c:v>
                </c:pt>
                <c:pt idx="6029">
                  <c:v>12048.2724609375</c:v>
                </c:pt>
                <c:pt idx="6030">
                  <c:v>12050.1962890625</c:v>
                </c:pt>
                <c:pt idx="6031">
                  <c:v>12052.132324218701</c:v>
                </c:pt>
                <c:pt idx="6032">
                  <c:v>12054.281738281201</c:v>
                </c:pt>
                <c:pt idx="6033">
                  <c:v>12056.256347656299</c:v>
                </c:pt>
                <c:pt idx="6034">
                  <c:v>12058.130371093799</c:v>
                </c:pt>
                <c:pt idx="6035">
                  <c:v>12060.1171875</c:v>
                </c:pt>
                <c:pt idx="6036">
                  <c:v>12062.1416015625</c:v>
                </c:pt>
                <c:pt idx="6037">
                  <c:v>12064.115722656299</c:v>
                </c:pt>
                <c:pt idx="6038">
                  <c:v>12066.0146484375</c:v>
                </c:pt>
                <c:pt idx="6039">
                  <c:v>12068.014160156201</c:v>
                </c:pt>
                <c:pt idx="6040">
                  <c:v>12070.1767578125</c:v>
                </c:pt>
                <c:pt idx="6041">
                  <c:v>12072.226074218701</c:v>
                </c:pt>
                <c:pt idx="6042">
                  <c:v>12074.162597656299</c:v>
                </c:pt>
                <c:pt idx="6043">
                  <c:v>12076.086425781299</c:v>
                </c:pt>
                <c:pt idx="6044">
                  <c:v>12078.0224609375</c:v>
                </c:pt>
                <c:pt idx="6045">
                  <c:v>12080.034667968799</c:v>
                </c:pt>
                <c:pt idx="6046">
                  <c:v>12082.0341796875</c:v>
                </c:pt>
                <c:pt idx="6047">
                  <c:v>12084.033691406201</c:v>
                </c:pt>
                <c:pt idx="6048">
                  <c:v>12086.008300781299</c:v>
                </c:pt>
                <c:pt idx="6049">
                  <c:v>12088.007324218701</c:v>
                </c:pt>
                <c:pt idx="6050">
                  <c:v>12090.119628906201</c:v>
                </c:pt>
                <c:pt idx="6051">
                  <c:v>12092.193847656299</c:v>
                </c:pt>
                <c:pt idx="6052">
                  <c:v>12094.155761718799</c:v>
                </c:pt>
                <c:pt idx="6053">
                  <c:v>12096.0048828125</c:v>
                </c:pt>
                <c:pt idx="6054">
                  <c:v>12098.029296875</c:v>
                </c:pt>
                <c:pt idx="6055">
                  <c:v>12100.116699218701</c:v>
                </c:pt>
                <c:pt idx="6056">
                  <c:v>12102.040527343701</c:v>
                </c:pt>
                <c:pt idx="6057">
                  <c:v>12104.026855468701</c:v>
                </c:pt>
                <c:pt idx="6058">
                  <c:v>12106.051269531299</c:v>
                </c:pt>
                <c:pt idx="6059">
                  <c:v>12108.075683593799</c:v>
                </c:pt>
                <c:pt idx="6060">
                  <c:v>12110.150390625</c:v>
                </c:pt>
                <c:pt idx="6061">
                  <c:v>12112.062011718799</c:v>
                </c:pt>
                <c:pt idx="6062">
                  <c:v>12113.998046875</c:v>
                </c:pt>
                <c:pt idx="6063">
                  <c:v>12116.060058593799</c:v>
                </c:pt>
                <c:pt idx="6064">
                  <c:v>12118.072265625</c:v>
                </c:pt>
                <c:pt idx="6065">
                  <c:v>12120.084472656299</c:v>
                </c:pt>
                <c:pt idx="6066">
                  <c:v>12122.033203125</c:v>
                </c:pt>
                <c:pt idx="6067">
                  <c:v>12123.994140625</c:v>
                </c:pt>
                <c:pt idx="6068">
                  <c:v>12126.0693359375</c:v>
                </c:pt>
                <c:pt idx="6069">
                  <c:v>12128.081542968799</c:v>
                </c:pt>
                <c:pt idx="6070">
                  <c:v>12129.9423828125</c:v>
                </c:pt>
                <c:pt idx="6071">
                  <c:v>12131.954589843799</c:v>
                </c:pt>
                <c:pt idx="6072">
                  <c:v>12133.94140625</c:v>
                </c:pt>
                <c:pt idx="6073">
                  <c:v>12135.953125</c:v>
                </c:pt>
                <c:pt idx="6074">
                  <c:v>12138.052734375</c:v>
                </c:pt>
                <c:pt idx="6075">
                  <c:v>12140.0390625</c:v>
                </c:pt>
                <c:pt idx="6076">
                  <c:v>12142.089355468701</c:v>
                </c:pt>
                <c:pt idx="6077">
                  <c:v>12144.114746093799</c:v>
                </c:pt>
                <c:pt idx="6078">
                  <c:v>12146.076171875</c:v>
                </c:pt>
                <c:pt idx="6079">
                  <c:v>12148.1005859375</c:v>
                </c:pt>
                <c:pt idx="6080">
                  <c:v>12149.96875</c:v>
                </c:pt>
                <c:pt idx="6081">
                  <c:v>12151.930175781299</c:v>
                </c:pt>
                <c:pt idx="6082">
                  <c:v>12154.067871093799</c:v>
                </c:pt>
                <c:pt idx="6083">
                  <c:v>12156.0673828125</c:v>
                </c:pt>
                <c:pt idx="6084">
                  <c:v>12158.0341796875</c:v>
                </c:pt>
                <c:pt idx="6085">
                  <c:v>12160.083496093799</c:v>
                </c:pt>
                <c:pt idx="6086">
                  <c:v>12162.1455078125</c:v>
                </c:pt>
                <c:pt idx="6087">
                  <c:v>12164.056152343701</c:v>
                </c:pt>
                <c:pt idx="6088">
                  <c:v>12165.892089843799</c:v>
                </c:pt>
                <c:pt idx="6089">
                  <c:v>12167.904296875</c:v>
                </c:pt>
                <c:pt idx="6090">
                  <c:v>12170.004394531299</c:v>
                </c:pt>
                <c:pt idx="6091">
                  <c:v>12172.129394531299</c:v>
                </c:pt>
                <c:pt idx="6092">
                  <c:v>12174.061035156201</c:v>
                </c:pt>
                <c:pt idx="6093">
                  <c:v>12175.809082031201</c:v>
                </c:pt>
                <c:pt idx="6094">
                  <c:v>12177.838378906201</c:v>
                </c:pt>
                <c:pt idx="6095">
                  <c:v>12180.013671875</c:v>
                </c:pt>
                <c:pt idx="6096">
                  <c:v>12182.0380859375</c:v>
                </c:pt>
                <c:pt idx="6097">
                  <c:v>12183.949707031201</c:v>
                </c:pt>
                <c:pt idx="6098">
                  <c:v>12185.974121093799</c:v>
                </c:pt>
                <c:pt idx="6099">
                  <c:v>12187.947753906201</c:v>
                </c:pt>
                <c:pt idx="6100">
                  <c:v>12189.972167968799</c:v>
                </c:pt>
                <c:pt idx="6101">
                  <c:v>12192.1357421875</c:v>
                </c:pt>
                <c:pt idx="6102">
                  <c:v>12194.134765625</c:v>
                </c:pt>
                <c:pt idx="6103">
                  <c:v>12196.0078125</c:v>
                </c:pt>
                <c:pt idx="6104">
                  <c:v>12197.9697265625</c:v>
                </c:pt>
                <c:pt idx="6105">
                  <c:v>12199.981933593799</c:v>
                </c:pt>
                <c:pt idx="6106">
                  <c:v>12201.893066406201</c:v>
                </c:pt>
                <c:pt idx="6107">
                  <c:v>12203.9423828125</c:v>
                </c:pt>
                <c:pt idx="6108">
                  <c:v>12206.029785156201</c:v>
                </c:pt>
                <c:pt idx="6109">
                  <c:v>12208.091796875</c:v>
                </c:pt>
                <c:pt idx="6110">
                  <c:v>12210.1162109375</c:v>
                </c:pt>
                <c:pt idx="6111">
                  <c:v>12212.0283203125</c:v>
                </c:pt>
                <c:pt idx="6112">
                  <c:v>12214.040527343701</c:v>
                </c:pt>
                <c:pt idx="6113">
                  <c:v>12216.014160156201</c:v>
                </c:pt>
                <c:pt idx="6114">
                  <c:v>12217.8876953125</c:v>
                </c:pt>
                <c:pt idx="6115">
                  <c:v>12219.9248046875</c:v>
                </c:pt>
                <c:pt idx="6116">
                  <c:v>12222.0751953125</c:v>
                </c:pt>
                <c:pt idx="6117">
                  <c:v>12224.137207031201</c:v>
                </c:pt>
                <c:pt idx="6118">
                  <c:v>12226.061035156201</c:v>
                </c:pt>
                <c:pt idx="6119">
                  <c:v>12227.909667968799</c:v>
                </c:pt>
                <c:pt idx="6120">
                  <c:v>12229.8583984375</c:v>
                </c:pt>
                <c:pt idx="6121">
                  <c:v>12231.845703125</c:v>
                </c:pt>
                <c:pt idx="6122">
                  <c:v>12233.8701171875</c:v>
                </c:pt>
                <c:pt idx="6123">
                  <c:v>12235.90625</c:v>
                </c:pt>
                <c:pt idx="6124">
                  <c:v>12237.880859375</c:v>
                </c:pt>
                <c:pt idx="6125">
                  <c:v>12239.938964843799</c:v>
                </c:pt>
                <c:pt idx="6126">
                  <c:v>12241.925292968799</c:v>
                </c:pt>
                <c:pt idx="6127">
                  <c:v>12243.916503906201</c:v>
                </c:pt>
                <c:pt idx="6128">
                  <c:v>12246.0166015625</c:v>
                </c:pt>
                <c:pt idx="6129">
                  <c:v>12247.965332031201</c:v>
                </c:pt>
                <c:pt idx="6130">
                  <c:v>12249.8720703125</c:v>
                </c:pt>
                <c:pt idx="6131">
                  <c:v>12251.833984375</c:v>
                </c:pt>
                <c:pt idx="6132">
                  <c:v>12253.8076171875</c:v>
                </c:pt>
                <c:pt idx="6133">
                  <c:v>12255.9072265625</c:v>
                </c:pt>
                <c:pt idx="6134">
                  <c:v>12257.9873046875</c:v>
                </c:pt>
                <c:pt idx="6135">
                  <c:v>12259.924316406201</c:v>
                </c:pt>
                <c:pt idx="6136">
                  <c:v>12261.973144531299</c:v>
                </c:pt>
                <c:pt idx="6137">
                  <c:v>12264.0478515625</c:v>
                </c:pt>
                <c:pt idx="6138">
                  <c:v>12266.009765625</c:v>
                </c:pt>
                <c:pt idx="6139">
                  <c:v>12268.0341796875</c:v>
                </c:pt>
                <c:pt idx="6140">
                  <c:v>12270.021484375</c:v>
                </c:pt>
                <c:pt idx="6141">
                  <c:v>12271.9326171875</c:v>
                </c:pt>
                <c:pt idx="6142">
                  <c:v>12274.0322265625</c:v>
                </c:pt>
                <c:pt idx="6143">
                  <c:v>12276.1318359375</c:v>
                </c:pt>
                <c:pt idx="6144">
                  <c:v>12278.013183593799</c:v>
                </c:pt>
                <c:pt idx="6145">
                  <c:v>12279.975097656299</c:v>
                </c:pt>
                <c:pt idx="6146">
                  <c:v>12282.055175781299</c:v>
                </c:pt>
                <c:pt idx="6147">
                  <c:v>12283.940917968799</c:v>
                </c:pt>
                <c:pt idx="6148">
                  <c:v>12285.864746093799</c:v>
                </c:pt>
                <c:pt idx="6149">
                  <c:v>12287.9150390625</c:v>
                </c:pt>
                <c:pt idx="6150">
                  <c:v>12289.913574218701</c:v>
                </c:pt>
                <c:pt idx="6151">
                  <c:v>12291.875</c:v>
                </c:pt>
                <c:pt idx="6152">
                  <c:v>12293.899902343701</c:v>
                </c:pt>
                <c:pt idx="6153">
                  <c:v>12296</c:v>
                </c:pt>
                <c:pt idx="6154">
                  <c:v>12297.9111328125</c:v>
                </c:pt>
                <c:pt idx="6155">
                  <c:v>12299.872558593799</c:v>
                </c:pt>
                <c:pt idx="6156">
                  <c:v>12301.9345703125</c:v>
                </c:pt>
                <c:pt idx="6157">
                  <c:v>12303.808105468701</c:v>
                </c:pt>
                <c:pt idx="6158">
                  <c:v>12305.731933593799</c:v>
                </c:pt>
                <c:pt idx="6159">
                  <c:v>12307.806640625</c:v>
                </c:pt>
                <c:pt idx="6160">
                  <c:v>12309.906738281201</c:v>
                </c:pt>
                <c:pt idx="6161">
                  <c:v>12311.993652343701</c:v>
                </c:pt>
                <c:pt idx="6162">
                  <c:v>12314.131347656299</c:v>
                </c:pt>
                <c:pt idx="6163">
                  <c:v>12315.992675781299</c:v>
                </c:pt>
                <c:pt idx="6164">
                  <c:v>12317.8916015625</c:v>
                </c:pt>
                <c:pt idx="6165">
                  <c:v>12319.974609375</c:v>
                </c:pt>
                <c:pt idx="6166">
                  <c:v>12322.023925781299</c:v>
                </c:pt>
                <c:pt idx="6167">
                  <c:v>12324.015136718799</c:v>
                </c:pt>
                <c:pt idx="6168">
                  <c:v>12325.938964843799</c:v>
                </c:pt>
                <c:pt idx="6169">
                  <c:v>12327.963378906201</c:v>
                </c:pt>
                <c:pt idx="6170">
                  <c:v>12330.013183593799</c:v>
                </c:pt>
                <c:pt idx="6171">
                  <c:v>12331.9619140625</c:v>
                </c:pt>
                <c:pt idx="6172">
                  <c:v>12333.974121093799</c:v>
                </c:pt>
                <c:pt idx="6173">
                  <c:v>12336.0361328125</c:v>
                </c:pt>
                <c:pt idx="6174">
                  <c:v>12337.896484375</c:v>
                </c:pt>
                <c:pt idx="6175">
                  <c:v>12339.8203125</c:v>
                </c:pt>
                <c:pt idx="6176">
                  <c:v>12341.920410156201</c:v>
                </c:pt>
                <c:pt idx="6177">
                  <c:v>12343.9326171875</c:v>
                </c:pt>
                <c:pt idx="6178">
                  <c:v>12345.931640625</c:v>
                </c:pt>
                <c:pt idx="6179">
                  <c:v>12347.8935546875</c:v>
                </c:pt>
                <c:pt idx="6180">
                  <c:v>12349.843261718799</c:v>
                </c:pt>
                <c:pt idx="6181">
                  <c:v>12351.942871093799</c:v>
                </c:pt>
                <c:pt idx="6182">
                  <c:v>12353.849121093799</c:v>
                </c:pt>
                <c:pt idx="6183">
                  <c:v>12355.72265625</c:v>
                </c:pt>
                <c:pt idx="6184">
                  <c:v>12357.840332031201</c:v>
                </c:pt>
                <c:pt idx="6185">
                  <c:v>12359.890136718799</c:v>
                </c:pt>
                <c:pt idx="6186">
                  <c:v>12361.7880859375</c:v>
                </c:pt>
                <c:pt idx="6187">
                  <c:v>12363.92578125</c:v>
                </c:pt>
                <c:pt idx="6188">
                  <c:v>12366.051269531299</c:v>
                </c:pt>
                <c:pt idx="6189">
                  <c:v>12367.987792968799</c:v>
                </c:pt>
                <c:pt idx="6190">
                  <c:v>12369.8740234375</c:v>
                </c:pt>
                <c:pt idx="6191">
                  <c:v>12371.8359375</c:v>
                </c:pt>
                <c:pt idx="6192">
                  <c:v>12374.0234375</c:v>
                </c:pt>
                <c:pt idx="6193">
                  <c:v>12376.021972656299</c:v>
                </c:pt>
                <c:pt idx="6194">
                  <c:v>12377.883300781299</c:v>
                </c:pt>
                <c:pt idx="6195">
                  <c:v>12379.8203125</c:v>
                </c:pt>
                <c:pt idx="6196">
                  <c:v>12381.919921875</c:v>
                </c:pt>
                <c:pt idx="6197">
                  <c:v>12383.932128906201</c:v>
                </c:pt>
                <c:pt idx="6198">
                  <c:v>12385.806152343701</c:v>
                </c:pt>
                <c:pt idx="6199">
                  <c:v>12387.9306640625</c:v>
                </c:pt>
                <c:pt idx="6200">
                  <c:v>12389.917480468701</c:v>
                </c:pt>
                <c:pt idx="6201">
                  <c:v>12391.791015625</c:v>
                </c:pt>
                <c:pt idx="6202">
                  <c:v>12393.828125</c:v>
                </c:pt>
                <c:pt idx="6203">
                  <c:v>12395.8271484375</c:v>
                </c:pt>
                <c:pt idx="6204">
                  <c:v>12397.8515625</c:v>
                </c:pt>
                <c:pt idx="6205">
                  <c:v>12399.939453125</c:v>
                </c:pt>
                <c:pt idx="6206">
                  <c:v>12401.86328125</c:v>
                </c:pt>
                <c:pt idx="6207">
                  <c:v>12403.711425781299</c:v>
                </c:pt>
                <c:pt idx="6208">
                  <c:v>12405.710449218701</c:v>
                </c:pt>
                <c:pt idx="6209">
                  <c:v>12407.748046875</c:v>
                </c:pt>
                <c:pt idx="6210">
                  <c:v>12409.72265625</c:v>
                </c:pt>
                <c:pt idx="6211">
                  <c:v>12411.733886718799</c:v>
                </c:pt>
                <c:pt idx="6212">
                  <c:v>12413.745605468701</c:v>
                </c:pt>
                <c:pt idx="6213">
                  <c:v>12415.833496093799</c:v>
                </c:pt>
                <c:pt idx="6214">
                  <c:v>12417.9580078125</c:v>
                </c:pt>
                <c:pt idx="6215">
                  <c:v>12419.965332031201</c:v>
                </c:pt>
                <c:pt idx="6216">
                  <c:v>12421.877441406201</c:v>
                </c:pt>
                <c:pt idx="6217">
                  <c:v>12423.943847656299</c:v>
                </c:pt>
                <c:pt idx="6218">
                  <c:v>12425.942871093799</c:v>
                </c:pt>
                <c:pt idx="6219">
                  <c:v>12427.841796875</c:v>
                </c:pt>
                <c:pt idx="6220">
                  <c:v>12429.790527343701</c:v>
                </c:pt>
                <c:pt idx="6221">
                  <c:v>12431.727050781299</c:v>
                </c:pt>
                <c:pt idx="6222">
                  <c:v>12433.751464843799</c:v>
                </c:pt>
                <c:pt idx="6223">
                  <c:v>12435.7509765625</c:v>
                </c:pt>
                <c:pt idx="6224">
                  <c:v>12437.7255859375</c:v>
                </c:pt>
                <c:pt idx="6225">
                  <c:v>12439.8251953125</c:v>
                </c:pt>
                <c:pt idx="6226">
                  <c:v>12441.8369140625</c:v>
                </c:pt>
                <c:pt idx="6227">
                  <c:v>12443.823730468701</c:v>
                </c:pt>
                <c:pt idx="6228">
                  <c:v>12445.8984375</c:v>
                </c:pt>
                <c:pt idx="6229">
                  <c:v>12447.973144531299</c:v>
                </c:pt>
                <c:pt idx="6230">
                  <c:v>12449.947753906201</c:v>
                </c:pt>
                <c:pt idx="6231">
                  <c:v>12451.8466796875</c:v>
                </c:pt>
                <c:pt idx="6232">
                  <c:v>12453.93359375</c:v>
                </c:pt>
                <c:pt idx="6233">
                  <c:v>12455.857421875</c:v>
                </c:pt>
                <c:pt idx="6234">
                  <c:v>12457.807128906201</c:v>
                </c:pt>
                <c:pt idx="6235">
                  <c:v>12459.84375</c:v>
                </c:pt>
                <c:pt idx="6236">
                  <c:v>12461.767578125</c:v>
                </c:pt>
                <c:pt idx="6237">
                  <c:v>12463.8046875</c:v>
                </c:pt>
                <c:pt idx="6238">
                  <c:v>12465.740234375</c:v>
                </c:pt>
                <c:pt idx="6239">
                  <c:v>12467.853027343701</c:v>
                </c:pt>
                <c:pt idx="6240">
                  <c:v>12469.9658203125</c:v>
                </c:pt>
                <c:pt idx="6241">
                  <c:v>12471.73828125</c:v>
                </c:pt>
                <c:pt idx="6242">
                  <c:v>12473.712890625</c:v>
                </c:pt>
                <c:pt idx="6243">
                  <c:v>12475.825683593799</c:v>
                </c:pt>
                <c:pt idx="6244">
                  <c:v>12477.8369140625</c:v>
                </c:pt>
                <c:pt idx="6245">
                  <c:v>12479.8115234375</c:v>
                </c:pt>
                <c:pt idx="6246">
                  <c:v>12481.798339843799</c:v>
                </c:pt>
                <c:pt idx="6247">
                  <c:v>12483.8349609375</c:v>
                </c:pt>
                <c:pt idx="6248">
                  <c:v>12485.859863281201</c:v>
                </c:pt>
                <c:pt idx="6249">
                  <c:v>12487.771484375</c:v>
                </c:pt>
                <c:pt idx="6250">
                  <c:v>12489.702636718799</c:v>
                </c:pt>
                <c:pt idx="6251">
                  <c:v>12491.739746093799</c:v>
                </c:pt>
                <c:pt idx="6252">
                  <c:v>12493.806640625</c:v>
                </c:pt>
                <c:pt idx="6253">
                  <c:v>12495.818359375</c:v>
                </c:pt>
                <c:pt idx="6254">
                  <c:v>12497.817871093799</c:v>
                </c:pt>
                <c:pt idx="6255">
                  <c:v>12499.8798828125</c:v>
                </c:pt>
                <c:pt idx="6256">
                  <c:v>12501.9296875</c:v>
                </c:pt>
                <c:pt idx="6257">
                  <c:v>12503.903808593799</c:v>
                </c:pt>
                <c:pt idx="6258">
                  <c:v>12505.83984375</c:v>
                </c:pt>
                <c:pt idx="6259">
                  <c:v>12507.839355468701</c:v>
                </c:pt>
                <c:pt idx="6260">
                  <c:v>12509.813964843799</c:v>
                </c:pt>
                <c:pt idx="6261">
                  <c:v>12511.725097656299</c:v>
                </c:pt>
                <c:pt idx="6262">
                  <c:v>12513.744628906201</c:v>
                </c:pt>
                <c:pt idx="6263">
                  <c:v>12515.844238281201</c:v>
                </c:pt>
                <c:pt idx="6264">
                  <c:v>12517.810546875</c:v>
                </c:pt>
                <c:pt idx="6265">
                  <c:v>12519.734863281201</c:v>
                </c:pt>
                <c:pt idx="6266">
                  <c:v>12521.759277343701</c:v>
                </c:pt>
                <c:pt idx="6267">
                  <c:v>12523.809082031201</c:v>
                </c:pt>
                <c:pt idx="6268">
                  <c:v>12525.796386718799</c:v>
                </c:pt>
                <c:pt idx="6269">
                  <c:v>12527.815917968799</c:v>
                </c:pt>
                <c:pt idx="6270">
                  <c:v>12529.840332031201</c:v>
                </c:pt>
                <c:pt idx="6271">
                  <c:v>12531.744140625</c:v>
                </c:pt>
                <c:pt idx="6272">
                  <c:v>12533.793457031201</c:v>
                </c:pt>
                <c:pt idx="6273">
                  <c:v>12535.79296875</c:v>
                </c:pt>
                <c:pt idx="6274">
                  <c:v>12537.6669921875</c:v>
                </c:pt>
                <c:pt idx="6275">
                  <c:v>12539.640625</c:v>
                </c:pt>
                <c:pt idx="6276">
                  <c:v>12541.651855468701</c:v>
                </c:pt>
                <c:pt idx="6277">
                  <c:v>12543.7392578125</c:v>
                </c:pt>
                <c:pt idx="6278">
                  <c:v>12545.789550781299</c:v>
                </c:pt>
                <c:pt idx="6279">
                  <c:v>12547.852050781299</c:v>
                </c:pt>
                <c:pt idx="6280">
                  <c:v>12549.838378906201</c:v>
                </c:pt>
                <c:pt idx="6281">
                  <c:v>12551.762207031201</c:v>
                </c:pt>
                <c:pt idx="6282">
                  <c:v>12553.799316406201</c:v>
                </c:pt>
                <c:pt idx="6283">
                  <c:v>12555.785644531299</c:v>
                </c:pt>
                <c:pt idx="6284">
                  <c:v>12557.671875</c:v>
                </c:pt>
                <c:pt idx="6285">
                  <c:v>12559.658691406201</c:v>
                </c:pt>
                <c:pt idx="6286">
                  <c:v>12561.6533203125</c:v>
                </c:pt>
                <c:pt idx="6287">
                  <c:v>12563.665527343701</c:v>
                </c:pt>
                <c:pt idx="6288">
                  <c:v>12565.777832031201</c:v>
                </c:pt>
                <c:pt idx="6289">
                  <c:v>12567.802246093799</c:v>
                </c:pt>
                <c:pt idx="6290">
                  <c:v>12569.806152343701</c:v>
                </c:pt>
                <c:pt idx="6291">
                  <c:v>12571.7802734375</c:v>
                </c:pt>
                <c:pt idx="6292">
                  <c:v>12573.691894531299</c:v>
                </c:pt>
                <c:pt idx="6293">
                  <c:v>12575.640625</c:v>
                </c:pt>
                <c:pt idx="6294">
                  <c:v>12577.765625</c:v>
                </c:pt>
                <c:pt idx="6295">
                  <c:v>12579.8486328125</c:v>
                </c:pt>
                <c:pt idx="6296">
                  <c:v>12581.873046875</c:v>
                </c:pt>
                <c:pt idx="6297">
                  <c:v>12583.7763671875</c:v>
                </c:pt>
                <c:pt idx="6298">
                  <c:v>12585.649902343701</c:v>
                </c:pt>
                <c:pt idx="6299">
                  <c:v>12587.662109375</c:v>
                </c:pt>
                <c:pt idx="6300">
                  <c:v>12589.6865234375</c:v>
                </c:pt>
                <c:pt idx="6301">
                  <c:v>12591.710449218701</c:v>
                </c:pt>
                <c:pt idx="6302">
                  <c:v>12593.634277343701</c:v>
                </c:pt>
                <c:pt idx="6303">
                  <c:v>12595.6083984375</c:v>
                </c:pt>
                <c:pt idx="6304">
                  <c:v>12597.595214843799</c:v>
                </c:pt>
                <c:pt idx="6305">
                  <c:v>12599.6201171875</c:v>
                </c:pt>
                <c:pt idx="6306">
                  <c:v>12601.732910156201</c:v>
                </c:pt>
                <c:pt idx="6307">
                  <c:v>12603.7197265625</c:v>
                </c:pt>
                <c:pt idx="6308">
                  <c:v>12605.65625</c:v>
                </c:pt>
                <c:pt idx="6309">
                  <c:v>12607.6298828125</c:v>
                </c:pt>
                <c:pt idx="6310">
                  <c:v>12609.591308593799</c:v>
                </c:pt>
                <c:pt idx="6311">
                  <c:v>12611.578613281201</c:v>
                </c:pt>
                <c:pt idx="6312">
                  <c:v>12613.703613281201</c:v>
                </c:pt>
                <c:pt idx="6313">
                  <c:v>12615.689941406201</c:v>
                </c:pt>
                <c:pt idx="6314">
                  <c:v>12617.626464843799</c:v>
                </c:pt>
                <c:pt idx="6315">
                  <c:v>12619.7392578125</c:v>
                </c:pt>
                <c:pt idx="6316">
                  <c:v>12621.738769531299</c:v>
                </c:pt>
                <c:pt idx="6317">
                  <c:v>12623.7080078125</c:v>
                </c:pt>
                <c:pt idx="6318">
                  <c:v>12625.7197265625</c:v>
                </c:pt>
                <c:pt idx="6319">
                  <c:v>12627.693847656299</c:v>
                </c:pt>
                <c:pt idx="6320">
                  <c:v>12629.718261718799</c:v>
                </c:pt>
                <c:pt idx="6321">
                  <c:v>12631.717285156201</c:v>
                </c:pt>
                <c:pt idx="6322">
                  <c:v>12633.6787109375</c:v>
                </c:pt>
                <c:pt idx="6323">
                  <c:v>12635.7587890625</c:v>
                </c:pt>
                <c:pt idx="6324">
                  <c:v>12637.708496093799</c:v>
                </c:pt>
                <c:pt idx="6325">
                  <c:v>12639.70703125</c:v>
                </c:pt>
                <c:pt idx="6326">
                  <c:v>12641.755859375</c:v>
                </c:pt>
                <c:pt idx="6327">
                  <c:v>12643.6796875</c:v>
                </c:pt>
                <c:pt idx="6328">
                  <c:v>12645.62890625</c:v>
                </c:pt>
                <c:pt idx="6329">
                  <c:v>12647.679199218701</c:v>
                </c:pt>
                <c:pt idx="6330">
                  <c:v>12649.69140625</c:v>
                </c:pt>
                <c:pt idx="6331">
                  <c:v>12651.6279296875</c:v>
                </c:pt>
                <c:pt idx="6332">
                  <c:v>12653.740234375</c:v>
                </c:pt>
                <c:pt idx="6333">
                  <c:v>12655.7646484375</c:v>
                </c:pt>
                <c:pt idx="6334">
                  <c:v>12657.7265625</c:v>
                </c:pt>
                <c:pt idx="6335">
                  <c:v>12659.662597656299</c:v>
                </c:pt>
                <c:pt idx="6336">
                  <c:v>12661.636230468701</c:v>
                </c:pt>
                <c:pt idx="6337">
                  <c:v>12663.673339843799</c:v>
                </c:pt>
                <c:pt idx="6338">
                  <c:v>12665.66015625</c:v>
                </c:pt>
                <c:pt idx="6339">
                  <c:v>12667.898925781299</c:v>
                </c:pt>
                <c:pt idx="6340">
                  <c:v>12669.7978515625</c:v>
                </c:pt>
                <c:pt idx="6341">
                  <c:v>12671.544921875</c:v>
                </c:pt>
                <c:pt idx="6342">
                  <c:v>12673.682128906201</c:v>
                </c:pt>
                <c:pt idx="6343">
                  <c:v>12675.613769531299</c:v>
                </c:pt>
                <c:pt idx="6344">
                  <c:v>12677.588378906201</c:v>
                </c:pt>
                <c:pt idx="6345">
                  <c:v>12679.668457031201</c:v>
                </c:pt>
                <c:pt idx="6346">
                  <c:v>12681.793457031201</c:v>
                </c:pt>
                <c:pt idx="6347">
                  <c:v>12683.7548828125</c:v>
                </c:pt>
                <c:pt idx="6348">
                  <c:v>12685.615722656299</c:v>
                </c:pt>
                <c:pt idx="6349">
                  <c:v>12687.690917968799</c:v>
                </c:pt>
                <c:pt idx="6350">
                  <c:v>12689.640136718799</c:v>
                </c:pt>
                <c:pt idx="6351">
                  <c:v>12691.6015625</c:v>
                </c:pt>
                <c:pt idx="6352">
                  <c:v>12693.688964843799</c:v>
                </c:pt>
                <c:pt idx="6353">
                  <c:v>12695.713378906201</c:v>
                </c:pt>
                <c:pt idx="6354">
                  <c:v>12697.725097656299</c:v>
                </c:pt>
                <c:pt idx="6355">
                  <c:v>12699.724609375</c:v>
                </c:pt>
                <c:pt idx="6356">
                  <c:v>12701.623535156201</c:v>
                </c:pt>
                <c:pt idx="6357">
                  <c:v>12703.609863281201</c:v>
                </c:pt>
                <c:pt idx="6358">
                  <c:v>12705.6591796875</c:v>
                </c:pt>
                <c:pt idx="6359">
                  <c:v>12707.7841796875</c:v>
                </c:pt>
                <c:pt idx="6360">
                  <c:v>12709.8466796875</c:v>
                </c:pt>
                <c:pt idx="6361">
                  <c:v>12711.808105468701</c:v>
                </c:pt>
                <c:pt idx="6362">
                  <c:v>12713.744140625</c:v>
                </c:pt>
                <c:pt idx="6363">
                  <c:v>12715.693847656299</c:v>
                </c:pt>
                <c:pt idx="6364">
                  <c:v>12717.613769531299</c:v>
                </c:pt>
                <c:pt idx="6365">
                  <c:v>12719.61328125</c:v>
                </c:pt>
                <c:pt idx="6366">
                  <c:v>12721.624511718799</c:v>
                </c:pt>
                <c:pt idx="6367">
                  <c:v>12723.5732421875</c:v>
                </c:pt>
                <c:pt idx="6368">
                  <c:v>12725.564941406201</c:v>
                </c:pt>
                <c:pt idx="6369">
                  <c:v>12727.576171875</c:v>
                </c:pt>
                <c:pt idx="6370">
                  <c:v>12729.625488281201</c:v>
                </c:pt>
                <c:pt idx="6371">
                  <c:v>12731.612792968799</c:v>
                </c:pt>
                <c:pt idx="6372">
                  <c:v>12733.675292968799</c:v>
                </c:pt>
                <c:pt idx="6373">
                  <c:v>12735.687011718799</c:v>
                </c:pt>
                <c:pt idx="6374">
                  <c:v>12737.673828125</c:v>
                </c:pt>
                <c:pt idx="6375">
                  <c:v>12739.6484375</c:v>
                </c:pt>
                <c:pt idx="6376">
                  <c:v>12741.483886718799</c:v>
                </c:pt>
                <c:pt idx="6377">
                  <c:v>12743.595703125</c:v>
                </c:pt>
                <c:pt idx="6378">
                  <c:v>12745.658691406201</c:v>
                </c:pt>
                <c:pt idx="6379">
                  <c:v>12747.5576171875</c:v>
                </c:pt>
                <c:pt idx="6380">
                  <c:v>12749.6318359375</c:v>
                </c:pt>
                <c:pt idx="6381">
                  <c:v>12751.65625</c:v>
                </c:pt>
                <c:pt idx="6382">
                  <c:v>12753.693359375</c:v>
                </c:pt>
                <c:pt idx="6383">
                  <c:v>12755.8564453125</c:v>
                </c:pt>
                <c:pt idx="6384">
                  <c:v>12757.7802734375</c:v>
                </c:pt>
                <c:pt idx="6385">
                  <c:v>12759.565917968799</c:v>
                </c:pt>
                <c:pt idx="6386">
                  <c:v>12761.590332031201</c:v>
                </c:pt>
                <c:pt idx="6387">
                  <c:v>12763.715332031201</c:v>
                </c:pt>
                <c:pt idx="6388">
                  <c:v>12765.664550781299</c:v>
                </c:pt>
                <c:pt idx="6389">
                  <c:v>12767.5634765625</c:v>
                </c:pt>
                <c:pt idx="6390">
                  <c:v>12769.5830078125</c:v>
                </c:pt>
                <c:pt idx="6391">
                  <c:v>12771.544433593799</c:v>
                </c:pt>
                <c:pt idx="6392">
                  <c:v>12773.624511718799</c:v>
                </c:pt>
                <c:pt idx="6393">
                  <c:v>12775.636230468701</c:v>
                </c:pt>
                <c:pt idx="6394">
                  <c:v>12777.5341796875</c:v>
                </c:pt>
                <c:pt idx="6395">
                  <c:v>12779.546386718799</c:v>
                </c:pt>
                <c:pt idx="6396">
                  <c:v>12781.5078125</c:v>
                </c:pt>
                <c:pt idx="6397">
                  <c:v>12783.683105468701</c:v>
                </c:pt>
                <c:pt idx="6398">
                  <c:v>12785.745605468701</c:v>
                </c:pt>
                <c:pt idx="6399">
                  <c:v>12787.505371093799</c:v>
                </c:pt>
                <c:pt idx="6400">
                  <c:v>12789.555175781299</c:v>
                </c:pt>
                <c:pt idx="6401">
                  <c:v>12791.692871093799</c:v>
                </c:pt>
                <c:pt idx="6402">
                  <c:v>12793.7001953125</c:v>
                </c:pt>
                <c:pt idx="6403">
                  <c:v>12795.6748046875</c:v>
                </c:pt>
                <c:pt idx="6404">
                  <c:v>12797.5908203125</c:v>
                </c:pt>
                <c:pt idx="6405">
                  <c:v>12799.552246093799</c:v>
                </c:pt>
                <c:pt idx="6406">
                  <c:v>12801.538574218701</c:v>
                </c:pt>
                <c:pt idx="6407">
                  <c:v>12803.462890625</c:v>
                </c:pt>
                <c:pt idx="6408">
                  <c:v>12805.411621093799</c:v>
                </c:pt>
                <c:pt idx="6409">
                  <c:v>12807.418457031201</c:v>
                </c:pt>
                <c:pt idx="6410">
                  <c:v>12809.544433593799</c:v>
                </c:pt>
                <c:pt idx="6411">
                  <c:v>12811.6494140625</c:v>
                </c:pt>
                <c:pt idx="6412">
                  <c:v>12813.547363281201</c:v>
                </c:pt>
                <c:pt idx="6413">
                  <c:v>12815.43359375</c:v>
                </c:pt>
                <c:pt idx="6414">
                  <c:v>12817.546386718799</c:v>
                </c:pt>
                <c:pt idx="6415">
                  <c:v>12819.645996093799</c:v>
                </c:pt>
                <c:pt idx="6416">
                  <c:v>12821.5576171875</c:v>
                </c:pt>
                <c:pt idx="6417">
                  <c:v>12823.557128906201</c:v>
                </c:pt>
                <c:pt idx="6418">
                  <c:v>12825.568847656299</c:v>
                </c:pt>
                <c:pt idx="6419">
                  <c:v>12827.5673828125</c:v>
                </c:pt>
                <c:pt idx="6420">
                  <c:v>12829.579589843799</c:v>
                </c:pt>
                <c:pt idx="6421">
                  <c:v>12831.6298828125</c:v>
                </c:pt>
                <c:pt idx="6422">
                  <c:v>12833.62890625</c:v>
                </c:pt>
                <c:pt idx="6423">
                  <c:v>12835.603027343701</c:v>
                </c:pt>
                <c:pt idx="6424">
                  <c:v>12837.715332031201</c:v>
                </c:pt>
                <c:pt idx="6425">
                  <c:v>12839.626464843799</c:v>
                </c:pt>
                <c:pt idx="6426">
                  <c:v>12841.500488281201</c:v>
                </c:pt>
                <c:pt idx="6427">
                  <c:v>12843.5126953125</c:v>
                </c:pt>
                <c:pt idx="6428">
                  <c:v>12845.562011718799</c:v>
                </c:pt>
                <c:pt idx="6429">
                  <c:v>12847.561035156201</c:v>
                </c:pt>
                <c:pt idx="6430">
                  <c:v>12849.610839843799</c:v>
                </c:pt>
                <c:pt idx="6431">
                  <c:v>12851.623046875</c:v>
                </c:pt>
                <c:pt idx="6432">
                  <c:v>12853.49609375</c:v>
                </c:pt>
                <c:pt idx="6433">
                  <c:v>12855.444824218701</c:v>
                </c:pt>
                <c:pt idx="6434">
                  <c:v>12857.419433593799</c:v>
                </c:pt>
                <c:pt idx="6435">
                  <c:v>12859.406738281201</c:v>
                </c:pt>
                <c:pt idx="6436">
                  <c:v>12861.5693359375</c:v>
                </c:pt>
                <c:pt idx="6437">
                  <c:v>12863.65625</c:v>
                </c:pt>
                <c:pt idx="6438">
                  <c:v>12865.555175781299</c:v>
                </c:pt>
                <c:pt idx="6439">
                  <c:v>12867.579589843799</c:v>
                </c:pt>
                <c:pt idx="6440">
                  <c:v>12869.5791015625</c:v>
                </c:pt>
                <c:pt idx="6441">
                  <c:v>12871.515625</c:v>
                </c:pt>
                <c:pt idx="6442">
                  <c:v>12873.564941406201</c:v>
                </c:pt>
                <c:pt idx="6443">
                  <c:v>12875.640136718799</c:v>
                </c:pt>
                <c:pt idx="6444">
                  <c:v>12877.71484375</c:v>
                </c:pt>
                <c:pt idx="6445">
                  <c:v>12879.650390625</c:v>
                </c:pt>
                <c:pt idx="6446">
                  <c:v>12881.662109375</c:v>
                </c:pt>
                <c:pt idx="6447">
                  <c:v>12883.825683593799</c:v>
                </c:pt>
                <c:pt idx="6448">
                  <c:v>12885.774902343701</c:v>
                </c:pt>
                <c:pt idx="6449">
                  <c:v>12887.5224609375</c:v>
                </c:pt>
                <c:pt idx="6450">
                  <c:v>12889.484375</c:v>
                </c:pt>
                <c:pt idx="6451">
                  <c:v>12891.685058593799</c:v>
                </c:pt>
                <c:pt idx="6452">
                  <c:v>12893.734375</c:v>
                </c:pt>
                <c:pt idx="6453">
                  <c:v>12895.5068359375</c:v>
                </c:pt>
                <c:pt idx="6454">
                  <c:v>12897.312988281201</c:v>
                </c:pt>
                <c:pt idx="6455">
                  <c:v>12899.4130859375</c:v>
                </c:pt>
                <c:pt idx="6456">
                  <c:v>12901.518066406201</c:v>
                </c:pt>
                <c:pt idx="6457">
                  <c:v>12903.504394531299</c:v>
                </c:pt>
                <c:pt idx="6458">
                  <c:v>12905.478027343701</c:v>
                </c:pt>
                <c:pt idx="6459">
                  <c:v>12907.5283203125</c:v>
                </c:pt>
                <c:pt idx="6460">
                  <c:v>12909.5029296875</c:v>
                </c:pt>
                <c:pt idx="6461">
                  <c:v>12911.521972656299</c:v>
                </c:pt>
                <c:pt idx="6462">
                  <c:v>12913.520996093799</c:v>
                </c:pt>
                <c:pt idx="6463">
                  <c:v>12915.4501953125</c:v>
                </c:pt>
                <c:pt idx="6464">
                  <c:v>12917.424316406201</c:v>
                </c:pt>
                <c:pt idx="6465">
                  <c:v>12919.461425781299</c:v>
                </c:pt>
                <c:pt idx="6466">
                  <c:v>12921.405761718799</c:v>
                </c:pt>
                <c:pt idx="6467">
                  <c:v>12923.430175781299</c:v>
                </c:pt>
                <c:pt idx="6468">
                  <c:v>12925.660644531299</c:v>
                </c:pt>
                <c:pt idx="6469">
                  <c:v>12927.5595703125</c:v>
                </c:pt>
                <c:pt idx="6470">
                  <c:v>12929.4833984375</c:v>
                </c:pt>
                <c:pt idx="6471">
                  <c:v>12931.4697265625</c:v>
                </c:pt>
                <c:pt idx="6472">
                  <c:v>12933.4560546875</c:v>
                </c:pt>
                <c:pt idx="6473">
                  <c:v>12935.53125</c:v>
                </c:pt>
                <c:pt idx="6474">
                  <c:v>12937.530761718799</c:v>
                </c:pt>
                <c:pt idx="6475">
                  <c:v>12939.5546875</c:v>
                </c:pt>
                <c:pt idx="6476">
                  <c:v>12941.453613281201</c:v>
                </c:pt>
                <c:pt idx="6477">
                  <c:v>12943.3779296875</c:v>
                </c:pt>
                <c:pt idx="6478">
                  <c:v>12945.490722656299</c:v>
                </c:pt>
                <c:pt idx="6479">
                  <c:v>12947.577636718799</c:v>
                </c:pt>
                <c:pt idx="6480">
                  <c:v>12949.501464843799</c:v>
                </c:pt>
                <c:pt idx="6481">
                  <c:v>12951.337402343701</c:v>
                </c:pt>
                <c:pt idx="6482">
                  <c:v>12953.323730468701</c:v>
                </c:pt>
                <c:pt idx="6483">
                  <c:v>12955.398925781299</c:v>
                </c:pt>
                <c:pt idx="6484">
                  <c:v>12957.423339843799</c:v>
                </c:pt>
                <c:pt idx="6485">
                  <c:v>12959.510253906201</c:v>
                </c:pt>
                <c:pt idx="6486">
                  <c:v>12961.509765625</c:v>
                </c:pt>
                <c:pt idx="6487">
                  <c:v>12963.421386718799</c:v>
                </c:pt>
                <c:pt idx="6488">
                  <c:v>12965.407714843799</c:v>
                </c:pt>
                <c:pt idx="6489">
                  <c:v>12967.470214843799</c:v>
                </c:pt>
                <c:pt idx="6490">
                  <c:v>12969.444824218701</c:v>
                </c:pt>
                <c:pt idx="6491">
                  <c:v>12971.35546875</c:v>
                </c:pt>
                <c:pt idx="6492">
                  <c:v>12973.48046875</c:v>
                </c:pt>
                <c:pt idx="6493">
                  <c:v>12975.530761718799</c:v>
                </c:pt>
                <c:pt idx="6494">
                  <c:v>12977.3291015625</c:v>
                </c:pt>
                <c:pt idx="6495">
                  <c:v>12979.365234375</c:v>
                </c:pt>
                <c:pt idx="6496">
                  <c:v>12981.376464843799</c:v>
                </c:pt>
                <c:pt idx="6497">
                  <c:v>12983.326171875</c:v>
                </c:pt>
                <c:pt idx="6498">
                  <c:v>12985.4140625</c:v>
                </c:pt>
                <c:pt idx="6499">
                  <c:v>12987.3251953125</c:v>
                </c:pt>
                <c:pt idx="6500">
                  <c:v>12989.3623046875</c:v>
                </c:pt>
                <c:pt idx="6501">
                  <c:v>12991.336425781299</c:v>
                </c:pt>
                <c:pt idx="6502">
                  <c:v>12993.3984375</c:v>
                </c:pt>
                <c:pt idx="6503">
                  <c:v>12995.561035156201</c:v>
                </c:pt>
                <c:pt idx="6504">
                  <c:v>12997.4970703125</c:v>
                </c:pt>
                <c:pt idx="6505">
                  <c:v>12999.383300781299</c:v>
                </c:pt>
                <c:pt idx="6506">
                  <c:v>13001.3203125</c:v>
                </c:pt>
                <c:pt idx="6507">
                  <c:v>13003.332519531299</c:v>
                </c:pt>
                <c:pt idx="6508">
                  <c:v>13005.306640625</c:v>
                </c:pt>
                <c:pt idx="6509">
                  <c:v>13007.368652343701</c:v>
                </c:pt>
                <c:pt idx="6510">
                  <c:v>13009.41796875</c:v>
                </c:pt>
                <c:pt idx="6511">
                  <c:v>13011.341796875</c:v>
                </c:pt>
                <c:pt idx="6512">
                  <c:v>13013.341308593799</c:v>
                </c:pt>
                <c:pt idx="6513">
                  <c:v>13015.4365234375</c:v>
                </c:pt>
                <c:pt idx="6514">
                  <c:v>13017.448730468701</c:v>
                </c:pt>
                <c:pt idx="6515">
                  <c:v>13019.377441406201</c:v>
                </c:pt>
                <c:pt idx="6516">
                  <c:v>13021.351074218701</c:v>
                </c:pt>
                <c:pt idx="6517">
                  <c:v>13023.450683593799</c:v>
                </c:pt>
                <c:pt idx="6518">
                  <c:v>13025.576171875</c:v>
                </c:pt>
                <c:pt idx="6519">
                  <c:v>13027.462402343701</c:v>
                </c:pt>
                <c:pt idx="6520">
                  <c:v>13029.3310546875</c:v>
                </c:pt>
                <c:pt idx="6521">
                  <c:v>13031.35546875</c:v>
                </c:pt>
                <c:pt idx="6522">
                  <c:v>13033.384765625</c:v>
                </c:pt>
                <c:pt idx="6523">
                  <c:v>13035.396972656299</c:v>
                </c:pt>
                <c:pt idx="6524">
                  <c:v>13037.4716796875</c:v>
                </c:pt>
                <c:pt idx="6525">
                  <c:v>13039.533691406201</c:v>
                </c:pt>
                <c:pt idx="6526">
                  <c:v>13041.395019531299</c:v>
                </c:pt>
                <c:pt idx="6527">
                  <c:v>13043.356933593799</c:v>
                </c:pt>
                <c:pt idx="6528">
                  <c:v>13045.4697265625</c:v>
                </c:pt>
                <c:pt idx="6529">
                  <c:v>13047.556640625</c:v>
                </c:pt>
                <c:pt idx="6530">
                  <c:v>13049.4296875</c:v>
                </c:pt>
                <c:pt idx="6531">
                  <c:v>13051.266113281201</c:v>
                </c:pt>
                <c:pt idx="6532">
                  <c:v>13053.3408203125</c:v>
                </c:pt>
                <c:pt idx="6533">
                  <c:v>13055.427734375</c:v>
                </c:pt>
                <c:pt idx="6534">
                  <c:v>13057.352050781299</c:v>
                </c:pt>
                <c:pt idx="6535">
                  <c:v>13059.3515625</c:v>
                </c:pt>
                <c:pt idx="6536">
                  <c:v>13061.3505859375</c:v>
                </c:pt>
                <c:pt idx="6537">
                  <c:v>13063.257324218701</c:v>
                </c:pt>
                <c:pt idx="6538">
                  <c:v>13065.281738281201</c:v>
                </c:pt>
                <c:pt idx="6539">
                  <c:v>13067.2431640625</c:v>
                </c:pt>
                <c:pt idx="6540">
                  <c:v>13069.242675781299</c:v>
                </c:pt>
                <c:pt idx="6541">
                  <c:v>13071.246582031201</c:v>
                </c:pt>
                <c:pt idx="6542">
                  <c:v>13073.3212890625</c:v>
                </c:pt>
                <c:pt idx="6543">
                  <c:v>13075.43359375</c:v>
                </c:pt>
                <c:pt idx="6544">
                  <c:v>13077.5078125</c:v>
                </c:pt>
                <c:pt idx="6545">
                  <c:v>13079.456542968799</c:v>
                </c:pt>
                <c:pt idx="6546">
                  <c:v>13081.3427734375</c:v>
                </c:pt>
                <c:pt idx="6547">
                  <c:v>13083.442871093799</c:v>
                </c:pt>
                <c:pt idx="6548">
                  <c:v>13085.404296875</c:v>
                </c:pt>
                <c:pt idx="6549">
                  <c:v>13087.37890625</c:v>
                </c:pt>
                <c:pt idx="6550">
                  <c:v>13089.3408203125</c:v>
                </c:pt>
                <c:pt idx="6551">
                  <c:v>13091.33984375</c:v>
                </c:pt>
                <c:pt idx="6552">
                  <c:v>13093.364746093799</c:v>
                </c:pt>
                <c:pt idx="6553">
                  <c:v>13095.275878906201</c:v>
                </c:pt>
                <c:pt idx="6554">
                  <c:v>13097.3125</c:v>
                </c:pt>
                <c:pt idx="6555">
                  <c:v>13099.420410156201</c:v>
                </c:pt>
                <c:pt idx="6556">
                  <c:v>13101.470214843799</c:v>
                </c:pt>
                <c:pt idx="6557">
                  <c:v>13103.398925781299</c:v>
                </c:pt>
                <c:pt idx="6558">
                  <c:v>13105.34765625</c:v>
                </c:pt>
                <c:pt idx="6559">
                  <c:v>13107.447753906201</c:v>
                </c:pt>
                <c:pt idx="6560">
                  <c:v>13109.522949218701</c:v>
                </c:pt>
                <c:pt idx="6561">
                  <c:v>13111.43359375</c:v>
                </c:pt>
                <c:pt idx="6562">
                  <c:v>13113.382324218701</c:v>
                </c:pt>
                <c:pt idx="6563">
                  <c:v>13115.39453125</c:v>
                </c:pt>
                <c:pt idx="6564">
                  <c:v>13117.318359375</c:v>
                </c:pt>
                <c:pt idx="6565">
                  <c:v>13119.3427734375</c:v>
                </c:pt>
                <c:pt idx="6566">
                  <c:v>13121.4306640625</c:v>
                </c:pt>
                <c:pt idx="6567">
                  <c:v>13123.392578125</c:v>
                </c:pt>
                <c:pt idx="6568">
                  <c:v>13125.3662109375</c:v>
                </c:pt>
                <c:pt idx="6569">
                  <c:v>13127.327636718799</c:v>
                </c:pt>
                <c:pt idx="6570">
                  <c:v>13129.196777343701</c:v>
                </c:pt>
                <c:pt idx="6571">
                  <c:v>13131.246582031201</c:v>
                </c:pt>
                <c:pt idx="6572">
                  <c:v>13133.288574218701</c:v>
                </c:pt>
                <c:pt idx="6573">
                  <c:v>13135.312988281201</c:v>
                </c:pt>
                <c:pt idx="6574">
                  <c:v>13137.412597656299</c:v>
                </c:pt>
                <c:pt idx="6575">
                  <c:v>13139.3994140625</c:v>
                </c:pt>
                <c:pt idx="6576">
                  <c:v>13141.373535156201</c:v>
                </c:pt>
                <c:pt idx="6577">
                  <c:v>13143.367675781299</c:v>
                </c:pt>
                <c:pt idx="6578">
                  <c:v>13145.316894531299</c:v>
                </c:pt>
                <c:pt idx="6579">
                  <c:v>13147.3212890625</c:v>
                </c:pt>
                <c:pt idx="6580">
                  <c:v>13149.3837890625</c:v>
                </c:pt>
                <c:pt idx="6581">
                  <c:v>13151.282714843799</c:v>
                </c:pt>
                <c:pt idx="6582">
                  <c:v>13153.2939453125</c:v>
                </c:pt>
                <c:pt idx="6583">
                  <c:v>13155.330566406201</c:v>
                </c:pt>
                <c:pt idx="6584">
                  <c:v>13157.354980468701</c:v>
                </c:pt>
                <c:pt idx="6585">
                  <c:v>13159.3544921875</c:v>
                </c:pt>
                <c:pt idx="6586">
                  <c:v>13161.228515625</c:v>
                </c:pt>
                <c:pt idx="6587">
                  <c:v>13163.177734375</c:v>
                </c:pt>
                <c:pt idx="6588">
                  <c:v>13165.177246093799</c:v>
                </c:pt>
                <c:pt idx="6589">
                  <c:v>13167.27734375</c:v>
                </c:pt>
                <c:pt idx="6590">
                  <c:v>13169.376953125</c:v>
                </c:pt>
                <c:pt idx="6591">
                  <c:v>13171.274902343701</c:v>
                </c:pt>
                <c:pt idx="6592">
                  <c:v>13173.198730468701</c:v>
                </c:pt>
                <c:pt idx="6593">
                  <c:v>13175.336425781299</c:v>
                </c:pt>
                <c:pt idx="6594">
                  <c:v>13177.373535156201</c:v>
                </c:pt>
                <c:pt idx="6595">
                  <c:v>13179.2724609375</c:v>
                </c:pt>
                <c:pt idx="6596">
                  <c:v>13181.208496093799</c:v>
                </c:pt>
                <c:pt idx="6597">
                  <c:v>13183.2705078125</c:v>
                </c:pt>
                <c:pt idx="6598">
                  <c:v>13185.232421875</c:v>
                </c:pt>
                <c:pt idx="6599">
                  <c:v>13187.2197265625</c:v>
                </c:pt>
                <c:pt idx="6600">
                  <c:v>13189.2568359375</c:v>
                </c:pt>
                <c:pt idx="6601">
                  <c:v>13191.2138671875</c:v>
                </c:pt>
                <c:pt idx="6602">
                  <c:v>13193.263671875</c:v>
                </c:pt>
                <c:pt idx="6603">
                  <c:v>13195.267089843799</c:v>
                </c:pt>
                <c:pt idx="6604">
                  <c:v>13197.278808593799</c:v>
                </c:pt>
                <c:pt idx="6605">
                  <c:v>13199.2783203125</c:v>
                </c:pt>
                <c:pt idx="6606">
                  <c:v>13201.227050781299</c:v>
                </c:pt>
                <c:pt idx="6607">
                  <c:v>13203.33984375</c:v>
                </c:pt>
                <c:pt idx="6608">
                  <c:v>13205.301269531299</c:v>
                </c:pt>
                <c:pt idx="6609">
                  <c:v>13207.174316406201</c:v>
                </c:pt>
                <c:pt idx="6610">
                  <c:v>13209.262207031201</c:v>
                </c:pt>
                <c:pt idx="6611">
                  <c:v>13211.42578125</c:v>
                </c:pt>
                <c:pt idx="6612">
                  <c:v>13213.4501953125</c:v>
                </c:pt>
                <c:pt idx="6613">
                  <c:v>13215.285644531299</c:v>
                </c:pt>
                <c:pt idx="6614">
                  <c:v>13217.259765625</c:v>
                </c:pt>
                <c:pt idx="6615">
                  <c:v>13219.271972656299</c:v>
                </c:pt>
                <c:pt idx="6616">
                  <c:v>13221.24609375</c:v>
                </c:pt>
                <c:pt idx="6617">
                  <c:v>13223.345703125</c:v>
                </c:pt>
                <c:pt idx="6618">
                  <c:v>13225.3447265625</c:v>
                </c:pt>
                <c:pt idx="6619">
                  <c:v>13227.2060546875</c:v>
                </c:pt>
                <c:pt idx="6620">
                  <c:v>13229.243652343701</c:v>
                </c:pt>
                <c:pt idx="6621">
                  <c:v>13231.2548828125</c:v>
                </c:pt>
                <c:pt idx="6622">
                  <c:v>13233.211425781299</c:v>
                </c:pt>
                <c:pt idx="6623">
                  <c:v>13235.2109375</c:v>
                </c:pt>
                <c:pt idx="6624">
                  <c:v>13237.240234375</c:v>
                </c:pt>
                <c:pt idx="6625">
                  <c:v>13239.21484375</c:v>
                </c:pt>
                <c:pt idx="6626">
                  <c:v>13241.251953125</c:v>
                </c:pt>
                <c:pt idx="6627">
                  <c:v>13243.3515625</c:v>
                </c:pt>
                <c:pt idx="6628">
                  <c:v>13245.351074218701</c:v>
                </c:pt>
                <c:pt idx="6629">
                  <c:v>13247.3251953125</c:v>
                </c:pt>
                <c:pt idx="6630">
                  <c:v>13249.1982421875</c:v>
                </c:pt>
                <c:pt idx="6631">
                  <c:v>13251.134765625</c:v>
                </c:pt>
                <c:pt idx="6632">
                  <c:v>13253.247558593799</c:v>
                </c:pt>
                <c:pt idx="6633">
                  <c:v>13255.271972656299</c:v>
                </c:pt>
                <c:pt idx="6634">
                  <c:v>13257.246582031201</c:v>
                </c:pt>
                <c:pt idx="6635">
                  <c:v>13259.384277343701</c:v>
                </c:pt>
                <c:pt idx="6636">
                  <c:v>13261.471191406201</c:v>
                </c:pt>
                <c:pt idx="6637">
                  <c:v>13263.3701171875</c:v>
                </c:pt>
                <c:pt idx="6638">
                  <c:v>13265.269042968799</c:v>
                </c:pt>
                <c:pt idx="6639">
                  <c:v>13267.192871093799</c:v>
                </c:pt>
                <c:pt idx="6640">
                  <c:v>13269.2041015625</c:v>
                </c:pt>
                <c:pt idx="6641">
                  <c:v>13271.203125</c:v>
                </c:pt>
                <c:pt idx="6642">
                  <c:v>13273.152832031201</c:v>
                </c:pt>
                <c:pt idx="6643">
                  <c:v>13275.164550781299</c:v>
                </c:pt>
                <c:pt idx="6644">
                  <c:v>13277.2138671875</c:v>
                </c:pt>
                <c:pt idx="6645">
                  <c:v>13279.1884765625</c:v>
                </c:pt>
                <c:pt idx="6646">
                  <c:v>13281.212890625</c:v>
                </c:pt>
                <c:pt idx="6647">
                  <c:v>13283.225097656299</c:v>
                </c:pt>
                <c:pt idx="6648">
                  <c:v>13285.1318359375</c:v>
                </c:pt>
                <c:pt idx="6649">
                  <c:v>13287.243652343701</c:v>
                </c:pt>
                <c:pt idx="6650">
                  <c:v>13289.310546875</c:v>
                </c:pt>
                <c:pt idx="6651">
                  <c:v>13291.260253906201</c:v>
                </c:pt>
                <c:pt idx="6652">
                  <c:v>13293.2470703125</c:v>
                </c:pt>
                <c:pt idx="6653">
                  <c:v>13295.258300781299</c:v>
                </c:pt>
                <c:pt idx="6654">
                  <c:v>13297.232421875</c:v>
                </c:pt>
                <c:pt idx="6655">
                  <c:v>13299.26953125</c:v>
                </c:pt>
                <c:pt idx="6656">
                  <c:v>13301.243652343701</c:v>
                </c:pt>
                <c:pt idx="6657">
                  <c:v>13303.1171875</c:v>
                </c:pt>
                <c:pt idx="6658">
                  <c:v>13305.154296875</c:v>
                </c:pt>
                <c:pt idx="6659">
                  <c:v>13307.19140625</c:v>
                </c:pt>
                <c:pt idx="6660">
                  <c:v>13309.1904296875</c:v>
                </c:pt>
                <c:pt idx="6661">
                  <c:v>13311.240234375</c:v>
                </c:pt>
                <c:pt idx="6662">
                  <c:v>13313.2099609375</c:v>
                </c:pt>
                <c:pt idx="6663">
                  <c:v>13315.05859375</c:v>
                </c:pt>
                <c:pt idx="6664">
                  <c:v>13317.112792968799</c:v>
                </c:pt>
                <c:pt idx="6665">
                  <c:v>13319.199707031201</c:v>
                </c:pt>
                <c:pt idx="6666">
                  <c:v>13321.1484375</c:v>
                </c:pt>
                <c:pt idx="6667">
                  <c:v>13323.1806640625</c:v>
                </c:pt>
                <c:pt idx="6668">
                  <c:v>13325.205566406201</c:v>
                </c:pt>
                <c:pt idx="6669">
                  <c:v>13327.234863281201</c:v>
                </c:pt>
                <c:pt idx="6670">
                  <c:v>13329.196777343701</c:v>
                </c:pt>
                <c:pt idx="6671">
                  <c:v>13331.145996093799</c:v>
                </c:pt>
                <c:pt idx="6672">
                  <c:v>13333.1826171875</c:v>
                </c:pt>
                <c:pt idx="6673">
                  <c:v>13335.156738281201</c:v>
                </c:pt>
                <c:pt idx="6674">
                  <c:v>13337.244140625</c:v>
                </c:pt>
                <c:pt idx="6675">
                  <c:v>13339.318847656299</c:v>
                </c:pt>
                <c:pt idx="6676">
                  <c:v>13341.229980468701</c:v>
                </c:pt>
                <c:pt idx="6677">
                  <c:v>13343.2919921875</c:v>
                </c:pt>
                <c:pt idx="6678">
                  <c:v>13345.392089843799</c:v>
                </c:pt>
                <c:pt idx="6679">
                  <c:v>13347.273925781299</c:v>
                </c:pt>
                <c:pt idx="6680">
                  <c:v>13349.1728515625</c:v>
                </c:pt>
                <c:pt idx="6681">
                  <c:v>13351.2392578125</c:v>
                </c:pt>
                <c:pt idx="6682">
                  <c:v>13353.2763671875</c:v>
                </c:pt>
                <c:pt idx="6683">
                  <c:v>13355.263671875</c:v>
                </c:pt>
                <c:pt idx="6684">
                  <c:v>13357.312988281201</c:v>
                </c:pt>
                <c:pt idx="6685">
                  <c:v>13359.161621093799</c:v>
                </c:pt>
                <c:pt idx="6686">
                  <c:v>13361.055175781299</c:v>
                </c:pt>
                <c:pt idx="6687">
                  <c:v>13363.167480468701</c:v>
                </c:pt>
                <c:pt idx="6688">
                  <c:v>13365.247558593799</c:v>
                </c:pt>
                <c:pt idx="6689">
                  <c:v>13367.296875</c:v>
                </c:pt>
                <c:pt idx="6690">
                  <c:v>13369.245605468701</c:v>
                </c:pt>
                <c:pt idx="6691">
                  <c:v>13371.119140625</c:v>
                </c:pt>
                <c:pt idx="6692">
                  <c:v>13373.056152343701</c:v>
                </c:pt>
                <c:pt idx="6693">
                  <c:v>13375.0810546875</c:v>
                </c:pt>
                <c:pt idx="6694">
                  <c:v>13377.104980468701</c:v>
                </c:pt>
                <c:pt idx="6695">
                  <c:v>13379.1416015625</c:v>
                </c:pt>
                <c:pt idx="6696">
                  <c:v>13381.166015625</c:v>
                </c:pt>
                <c:pt idx="6697">
                  <c:v>13383.253417968799</c:v>
                </c:pt>
                <c:pt idx="6698">
                  <c:v>13385.215332031201</c:v>
                </c:pt>
                <c:pt idx="6699">
                  <c:v>13387.063964843799</c:v>
                </c:pt>
                <c:pt idx="6700">
                  <c:v>13389.050292968799</c:v>
                </c:pt>
                <c:pt idx="6701">
                  <c:v>13391.036621093799</c:v>
                </c:pt>
                <c:pt idx="6702">
                  <c:v>13393.0361328125</c:v>
                </c:pt>
                <c:pt idx="6703">
                  <c:v>13395.060546875</c:v>
                </c:pt>
                <c:pt idx="6704">
                  <c:v>13397.173339843799</c:v>
                </c:pt>
                <c:pt idx="6705">
                  <c:v>13399.160644531299</c:v>
                </c:pt>
                <c:pt idx="6706">
                  <c:v>13401.084472656299</c:v>
                </c:pt>
                <c:pt idx="6707">
                  <c:v>13403.0712890625</c:v>
                </c:pt>
                <c:pt idx="6708">
                  <c:v>13405.195800781299</c:v>
                </c:pt>
                <c:pt idx="6709">
                  <c:v>13407.2197265625</c:v>
                </c:pt>
                <c:pt idx="6710">
                  <c:v>13409.043457031201</c:v>
                </c:pt>
                <c:pt idx="6711">
                  <c:v>13411.067871093799</c:v>
                </c:pt>
                <c:pt idx="6712">
                  <c:v>13413.1552734375</c:v>
                </c:pt>
                <c:pt idx="6713">
                  <c:v>13415.167480468701</c:v>
                </c:pt>
                <c:pt idx="6714">
                  <c:v>13417.129394531299</c:v>
                </c:pt>
                <c:pt idx="6715">
                  <c:v>13419.053222656299</c:v>
                </c:pt>
                <c:pt idx="6716">
                  <c:v>13421.039550781299</c:v>
                </c:pt>
                <c:pt idx="6717">
                  <c:v>13423.15234375</c:v>
                </c:pt>
                <c:pt idx="6718">
                  <c:v>13425.1767578125</c:v>
                </c:pt>
                <c:pt idx="6719">
                  <c:v>13427.163574218701</c:v>
                </c:pt>
                <c:pt idx="6720">
                  <c:v>13429.187988281201</c:v>
                </c:pt>
                <c:pt idx="6721">
                  <c:v>13431.119628906201</c:v>
                </c:pt>
                <c:pt idx="6722">
                  <c:v>13432.993652343701</c:v>
                </c:pt>
                <c:pt idx="6723">
                  <c:v>13435.072753906201</c:v>
                </c:pt>
                <c:pt idx="6724">
                  <c:v>13437.159667968799</c:v>
                </c:pt>
                <c:pt idx="6725">
                  <c:v>13439.1591796875</c:v>
                </c:pt>
                <c:pt idx="6726">
                  <c:v>13441.153808593799</c:v>
                </c:pt>
                <c:pt idx="6727">
                  <c:v>13443.166015625</c:v>
                </c:pt>
                <c:pt idx="6728">
                  <c:v>13445.1455078125</c:v>
                </c:pt>
                <c:pt idx="6729">
                  <c:v>13447.119140625</c:v>
                </c:pt>
                <c:pt idx="6730">
                  <c:v>13449.21875</c:v>
                </c:pt>
                <c:pt idx="6731">
                  <c:v>13451.0380859375</c:v>
                </c:pt>
                <c:pt idx="6732">
                  <c:v>13452.8994140625</c:v>
                </c:pt>
                <c:pt idx="6733">
                  <c:v>13455.003417968799</c:v>
                </c:pt>
                <c:pt idx="6734">
                  <c:v>13457.039550781299</c:v>
                </c:pt>
                <c:pt idx="6735">
                  <c:v>13459.089355468701</c:v>
                </c:pt>
                <c:pt idx="6736">
                  <c:v>13461.126464843799</c:v>
                </c:pt>
                <c:pt idx="6737">
                  <c:v>13463.251464843799</c:v>
                </c:pt>
                <c:pt idx="6738">
                  <c:v>13465.275878906201</c:v>
                </c:pt>
                <c:pt idx="6739">
                  <c:v>13467.1240234375</c:v>
                </c:pt>
                <c:pt idx="6740">
                  <c:v>13469.073730468701</c:v>
                </c:pt>
                <c:pt idx="6741">
                  <c:v>13471.048339843799</c:v>
                </c:pt>
                <c:pt idx="6742">
                  <c:v>13473.009765625</c:v>
                </c:pt>
                <c:pt idx="6743">
                  <c:v>13475.071777343701</c:v>
                </c:pt>
                <c:pt idx="6744">
                  <c:v>13477.196777343701</c:v>
                </c:pt>
                <c:pt idx="6745">
                  <c:v>13479.1455078125</c:v>
                </c:pt>
                <c:pt idx="6746">
                  <c:v>13481.094238281201</c:v>
                </c:pt>
                <c:pt idx="6747">
                  <c:v>13483.14453125</c:v>
                </c:pt>
                <c:pt idx="6748">
                  <c:v>13485.119140625</c:v>
                </c:pt>
                <c:pt idx="6749">
                  <c:v>13487.0556640625</c:v>
                </c:pt>
                <c:pt idx="6750">
                  <c:v>13489.0419921875</c:v>
                </c:pt>
                <c:pt idx="6751">
                  <c:v>13491.104003906201</c:v>
                </c:pt>
                <c:pt idx="6752">
                  <c:v>13493.0986328125</c:v>
                </c:pt>
                <c:pt idx="6753">
                  <c:v>13495.085449218701</c:v>
                </c:pt>
                <c:pt idx="6754">
                  <c:v>13497.114746093799</c:v>
                </c:pt>
                <c:pt idx="6755">
                  <c:v>13499.151855468701</c:v>
                </c:pt>
                <c:pt idx="6756">
                  <c:v>13501.1513671875</c:v>
                </c:pt>
                <c:pt idx="6757">
                  <c:v>13502.994628906201</c:v>
                </c:pt>
                <c:pt idx="6758">
                  <c:v>13504.90625</c:v>
                </c:pt>
                <c:pt idx="6759">
                  <c:v>13506.985839843799</c:v>
                </c:pt>
                <c:pt idx="6760">
                  <c:v>13509.09765625</c:v>
                </c:pt>
                <c:pt idx="6761">
                  <c:v>13511.185058593799</c:v>
                </c:pt>
                <c:pt idx="6762">
                  <c:v>13513.134765625</c:v>
                </c:pt>
                <c:pt idx="6763">
                  <c:v>13514.995605468701</c:v>
                </c:pt>
                <c:pt idx="6764">
                  <c:v>13516.906738281201</c:v>
                </c:pt>
                <c:pt idx="6765">
                  <c:v>13518.969238281201</c:v>
                </c:pt>
                <c:pt idx="6766">
                  <c:v>13520.943359375</c:v>
                </c:pt>
                <c:pt idx="6767">
                  <c:v>13522.904785156201</c:v>
                </c:pt>
                <c:pt idx="6768">
                  <c:v>13525.0751953125</c:v>
                </c:pt>
                <c:pt idx="6769">
                  <c:v>13527.149902343701</c:v>
                </c:pt>
                <c:pt idx="6770">
                  <c:v>13528.990722656299</c:v>
                </c:pt>
                <c:pt idx="6771">
                  <c:v>13530.914550781299</c:v>
                </c:pt>
                <c:pt idx="6772">
                  <c:v>13533.08984375</c:v>
                </c:pt>
                <c:pt idx="6773">
                  <c:v>13535.071777343701</c:v>
                </c:pt>
                <c:pt idx="6774">
                  <c:v>13537.058105468701</c:v>
                </c:pt>
                <c:pt idx="6775">
                  <c:v>13539.0625</c:v>
                </c:pt>
                <c:pt idx="6776">
                  <c:v>13540.994140625</c:v>
                </c:pt>
                <c:pt idx="6777">
                  <c:v>13543.0810546875</c:v>
                </c:pt>
                <c:pt idx="6778">
                  <c:v>13545.09765625</c:v>
                </c:pt>
                <c:pt idx="6779">
                  <c:v>13547.0849609375</c:v>
                </c:pt>
                <c:pt idx="6780">
                  <c:v>13548.9462890625</c:v>
                </c:pt>
                <c:pt idx="6781">
                  <c:v>13550.945800781299</c:v>
                </c:pt>
                <c:pt idx="6782">
                  <c:v>13553.05859375</c:v>
                </c:pt>
                <c:pt idx="6783">
                  <c:v>13554.9697265625</c:v>
                </c:pt>
                <c:pt idx="6784">
                  <c:v>13556.981933593799</c:v>
                </c:pt>
                <c:pt idx="6785">
                  <c:v>13559.030761718799</c:v>
                </c:pt>
                <c:pt idx="6786">
                  <c:v>13560.954589843799</c:v>
                </c:pt>
                <c:pt idx="6787">
                  <c:v>13562.9921875</c:v>
                </c:pt>
                <c:pt idx="6788">
                  <c:v>13565.054199218701</c:v>
                </c:pt>
                <c:pt idx="6789">
                  <c:v>13567.0283203125</c:v>
                </c:pt>
                <c:pt idx="6790">
                  <c:v>13568.9521484375</c:v>
                </c:pt>
                <c:pt idx="6791">
                  <c:v>13571.001464843799</c:v>
                </c:pt>
                <c:pt idx="6792">
                  <c:v>13573.126464843799</c:v>
                </c:pt>
                <c:pt idx="6793">
                  <c:v>13575.1259765625</c:v>
                </c:pt>
                <c:pt idx="6794">
                  <c:v>13577.01171875</c:v>
                </c:pt>
                <c:pt idx="6795">
                  <c:v>13578.980957031201</c:v>
                </c:pt>
                <c:pt idx="6796">
                  <c:v>13581.0810546875</c:v>
                </c:pt>
                <c:pt idx="6797">
                  <c:v>13583.09765625</c:v>
                </c:pt>
                <c:pt idx="6798">
                  <c:v>13585.021484375</c:v>
                </c:pt>
                <c:pt idx="6799">
                  <c:v>13587.033691406201</c:v>
                </c:pt>
                <c:pt idx="6800">
                  <c:v>13588.9833984375</c:v>
                </c:pt>
                <c:pt idx="6801">
                  <c:v>13590.95703125</c:v>
                </c:pt>
                <c:pt idx="6802">
                  <c:v>13593.005859375</c:v>
                </c:pt>
                <c:pt idx="6803">
                  <c:v>13595.005371093799</c:v>
                </c:pt>
                <c:pt idx="6804">
                  <c:v>13597.018066406201</c:v>
                </c:pt>
                <c:pt idx="6805">
                  <c:v>13598.879394531299</c:v>
                </c:pt>
                <c:pt idx="6806">
                  <c:v>13600.8779296875</c:v>
                </c:pt>
                <c:pt idx="6807">
                  <c:v>13602.952636718799</c:v>
                </c:pt>
                <c:pt idx="6808">
                  <c:v>13605.002441406201</c:v>
                </c:pt>
                <c:pt idx="6809">
                  <c:v>13607.0517578125</c:v>
                </c:pt>
                <c:pt idx="6810">
                  <c:v>13609.051269531299</c:v>
                </c:pt>
                <c:pt idx="6811">
                  <c:v>13610.975097656299</c:v>
                </c:pt>
                <c:pt idx="6812">
                  <c:v>13612.961425781299</c:v>
                </c:pt>
                <c:pt idx="6813">
                  <c:v>13615.125</c:v>
                </c:pt>
                <c:pt idx="6814">
                  <c:v>13617.1494140625</c:v>
                </c:pt>
                <c:pt idx="6815">
                  <c:v>13619.03515625</c:v>
                </c:pt>
                <c:pt idx="6816">
                  <c:v>13620.958984375</c:v>
                </c:pt>
                <c:pt idx="6817">
                  <c:v>13623.059082031201</c:v>
                </c:pt>
                <c:pt idx="6818">
                  <c:v>13625.0712890625</c:v>
                </c:pt>
                <c:pt idx="6819">
                  <c:v>13626.919433593799</c:v>
                </c:pt>
                <c:pt idx="6820">
                  <c:v>13629.0068359375</c:v>
                </c:pt>
                <c:pt idx="6821">
                  <c:v>13630.9814453125</c:v>
                </c:pt>
                <c:pt idx="6822">
                  <c:v>13632.96875</c:v>
                </c:pt>
                <c:pt idx="6823">
                  <c:v>13635.0556640625</c:v>
                </c:pt>
                <c:pt idx="6824">
                  <c:v>13636.94140625</c:v>
                </c:pt>
                <c:pt idx="6825">
                  <c:v>13638.940917968799</c:v>
                </c:pt>
                <c:pt idx="6826">
                  <c:v>13640.952636718799</c:v>
                </c:pt>
                <c:pt idx="6827">
                  <c:v>13642.989746093799</c:v>
                </c:pt>
                <c:pt idx="6828">
                  <c:v>13645.001953125</c:v>
                </c:pt>
                <c:pt idx="6829">
                  <c:v>13647.013671875</c:v>
                </c:pt>
                <c:pt idx="6830">
                  <c:v>13649.062988281201</c:v>
                </c:pt>
                <c:pt idx="6831">
                  <c:v>13651.062011718799</c:v>
                </c:pt>
                <c:pt idx="6832">
                  <c:v>13653.048339843799</c:v>
                </c:pt>
                <c:pt idx="6833">
                  <c:v>13654.998046875</c:v>
                </c:pt>
                <c:pt idx="6834">
                  <c:v>13656.896972656299</c:v>
                </c:pt>
                <c:pt idx="6835">
                  <c:v>13658.8583984375</c:v>
                </c:pt>
                <c:pt idx="6836">
                  <c:v>13660.857910156201</c:v>
                </c:pt>
                <c:pt idx="6837">
                  <c:v>13662.89453125</c:v>
                </c:pt>
                <c:pt idx="6838">
                  <c:v>13665.007324218701</c:v>
                </c:pt>
                <c:pt idx="6839">
                  <c:v>13667.095214843799</c:v>
                </c:pt>
                <c:pt idx="6840">
                  <c:v>13669.0947265625</c:v>
                </c:pt>
                <c:pt idx="6841">
                  <c:v>13670.9677734375</c:v>
                </c:pt>
                <c:pt idx="6842">
                  <c:v>13672.865722656299</c:v>
                </c:pt>
                <c:pt idx="6843">
                  <c:v>13674.953613281201</c:v>
                </c:pt>
                <c:pt idx="6844">
                  <c:v>13677.0791015625</c:v>
                </c:pt>
                <c:pt idx="6845">
                  <c:v>13678.965332031201</c:v>
                </c:pt>
                <c:pt idx="6846">
                  <c:v>13680.9521484375</c:v>
                </c:pt>
                <c:pt idx="6847">
                  <c:v>13683.026855468701</c:v>
                </c:pt>
                <c:pt idx="6848">
                  <c:v>13685.025878906201</c:v>
                </c:pt>
                <c:pt idx="6849">
                  <c:v>13686.937011718799</c:v>
                </c:pt>
                <c:pt idx="6850">
                  <c:v>13688.898925781299</c:v>
                </c:pt>
                <c:pt idx="6851">
                  <c:v>13690.885253906201</c:v>
                </c:pt>
                <c:pt idx="6852">
                  <c:v>13692.8466796875</c:v>
                </c:pt>
                <c:pt idx="6853">
                  <c:v>13694.9091796875</c:v>
                </c:pt>
                <c:pt idx="6854">
                  <c:v>13696.9541015625</c:v>
                </c:pt>
                <c:pt idx="6855">
                  <c:v>13698.94140625</c:v>
                </c:pt>
                <c:pt idx="6856">
                  <c:v>13700.9580078125</c:v>
                </c:pt>
                <c:pt idx="6857">
                  <c:v>13703.0322265625</c:v>
                </c:pt>
                <c:pt idx="6858">
                  <c:v>13705.056640625</c:v>
                </c:pt>
                <c:pt idx="6859">
                  <c:v>13707.0556640625</c:v>
                </c:pt>
                <c:pt idx="6860">
                  <c:v>13708.966796875</c:v>
                </c:pt>
                <c:pt idx="6861">
                  <c:v>13710.865722656299</c:v>
                </c:pt>
                <c:pt idx="6862">
                  <c:v>13712.966308593799</c:v>
                </c:pt>
                <c:pt idx="6863">
                  <c:v>13715.07421875</c:v>
                </c:pt>
                <c:pt idx="6864">
                  <c:v>13717.060546875</c:v>
                </c:pt>
                <c:pt idx="6865">
                  <c:v>13718.9892578125</c:v>
                </c:pt>
                <c:pt idx="6866">
                  <c:v>13720.951171875</c:v>
                </c:pt>
                <c:pt idx="6867">
                  <c:v>13722.8623046875</c:v>
                </c:pt>
                <c:pt idx="6868">
                  <c:v>13724.88671875</c:v>
                </c:pt>
                <c:pt idx="6869">
                  <c:v>13726.999511718799</c:v>
                </c:pt>
                <c:pt idx="6870">
                  <c:v>13728.923339843799</c:v>
                </c:pt>
                <c:pt idx="6871">
                  <c:v>13730.884765625</c:v>
                </c:pt>
                <c:pt idx="6872">
                  <c:v>13732.921875</c:v>
                </c:pt>
                <c:pt idx="6873">
                  <c:v>13734.828125</c:v>
                </c:pt>
                <c:pt idx="6874">
                  <c:v>13736.8525390625</c:v>
                </c:pt>
                <c:pt idx="6875">
                  <c:v>13738.9951171875</c:v>
                </c:pt>
                <c:pt idx="6876">
                  <c:v>13740.894042968799</c:v>
                </c:pt>
                <c:pt idx="6877">
                  <c:v>13742.880371093799</c:v>
                </c:pt>
                <c:pt idx="6878">
                  <c:v>13744.849609375</c:v>
                </c:pt>
                <c:pt idx="6879">
                  <c:v>13746.949707031201</c:v>
                </c:pt>
                <c:pt idx="6880">
                  <c:v>13748.9990234375</c:v>
                </c:pt>
                <c:pt idx="6881">
                  <c:v>13750.8349609375</c:v>
                </c:pt>
                <c:pt idx="6882">
                  <c:v>13752.826660156201</c:v>
                </c:pt>
                <c:pt idx="6883">
                  <c:v>13754.8759765625</c:v>
                </c:pt>
                <c:pt idx="6884">
                  <c:v>13756.92578125</c:v>
                </c:pt>
                <c:pt idx="6885">
                  <c:v>13758.962890625</c:v>
                </c:pt>
                <c:pt idx="6886">
                  <c:v>13760.974609375</c:v>
                </c:pt>
                <c:pt idx="6887">
                  <c:v>13762.919433593799</c:v>
                </c:pt>
                <c:pt idx="6888">
                  <c:v>13764.880859375</c:v>
                </c:pt>
                <c:pt idx="6889">
                  <c:v>13766.847167968799</c:v>
                </c:pt>
                <c:pt idx="6890">
                  <c:v>13768.884277343701</c:v>
                </c:pt>
                <c:pt idx="6891">
                  <c:v>13770.845214843799</c:v>
                </c:pt>
                <c:pt idx="6892">
                  <c:v>13772.6884765625</c:v>
                </c:pt>
                <c:pt idx="6893">
                  <c:v>13774.876953125</c:v>
                </c:pt>
                <c:pt idx="6894">
                  <c:v>13777.01953125</c:v>
                </c:pt>
                <c:pt idx="6895">
                  <c:v>13778.9306640625</c:v>
                </c:pt>
                <c:pt idx="6896">
                  <c:v>13780.968261718799</c:v>
                </c:pt>
                <c:pt idx="6897">
                  <c:v>13782.917480468701</c:v>
                </c:pt>
                <c:pt idx="6898">
                  <c:v>13784.71484375</c:v>
                </c:pt>
                <c:pt idx="6899">
                  <c:v>13786.696777343701</c:v>
                </c:pt>
                <c:pt idx="6900">
                  <c:v>13788.7470703125</c:v>
                </c:pt>
                <c:pt idx="6901">
                  <c:v>13790.764160156201</c:v>
                </c:pt>
                <c:pt idx="6902">
                  <c:v>13792.826171875</c:v>
                </c:pt>
                <c:pt idx="6903">
                  <c:v>13794.7998046875</c:v>
                </c:pt>
                <c:pt idx="6904">
                  <c:v>13796.7744140625</c:v>
                </c:pt>
                <c:pt idx="6905">
                  <c:v>13798.6982421875</c:v>
                </c:pt>
                <c:pt idx="6906">
                  <c:v>13800.6796875</c:v>
                </c:pt>
                <c:pt idx="6907">
                  <c:v>13802.805175781299</c:v>
                </c:pt>
                <c:pt idx="6908">
                  <c:v>13804.847167968799</c:v>
                </c:pt>
                <c:pt idx="6909">
                  <c:v>13806.720703125</c:v>
                </c:pt>
                <c:pt idx="6910">
                  <c:v>13808.770019531299</c:v>
                </c:pt>
                <c:pt idx="6911">
                  <c:v>13810.8447265625</c:v>
                </c:pt>
                <c:pt idx="6912">
                  <c:v>13812.730957031201</c:v>
                </c:pt>
                <c:pt idx="6913">
                  <c:v>13814.768066406201</c:v>
                </c:pt>
                <c:pt idx="6914">
                  <c:v>13816.8935546875</c:v>
                </c:pt>
                <c:pt idx="6915">
                  <c:v>13818.842285156201</c:v>
                </c:pt>
                <c:pt idx="6916">
                  <c:v>13820.815917968799</c:v>
                </c:pt>
                <c:pt idx="6917">
                  <c:v>13822.865234375</c:v>
                </c:pt>
                <c:pt idx="6918">
                  <c:v>13824.877441406201</c:v>
                </c:pt>
                <c:pt idx="6919">
                  <c:v>13826.789550781299</c:v>
                </c:pt>
                <c:pt idx="6920">
                  <c:v>13828.713378906201</c:v>
                </c:pt>
                <c:pt idx="6921">
                  <c:v>13830.837890625</c:v>
                </c:pt>
                <c:pt idx="6922">
                  <c:v>13832.9130859375</c:v>
                </c:pt>
                <c:pt idx="6923">
                  <c:v>13834.824707031201</c:v>
                </c:pt>
                <c:pt idx="6924">
                  <c:v>13836.748535156201</c:v>
                </c:pt>
                <c:pt idx="6925">
                  <c:v>13838.860839843799</c:v>
                </c:pt>
                <c:pt idx="6926">
                  <c:v>13840.91015625</c:v>
                </c:pt>
                <c:pt idx="6927">
                  <c:v>13842.720703125</c:v>
                </c:pt>
                <c:pt idx="6928">
                  <c:v>13844.694824218701</c:v>
                </c:pt>
                <c:pt idx="6929">
                  <c:v>13846.782714843799</c:v>
                </c:pt>
                <c:pt idx="6930">
                  <c:v>13848.71875</c:v>
                </c:pt>
                <c:pt idx="6931">
                  <c:v>13850.855957031201</c:v>
                </c:pt>
                <c:pt idx="6932">
                  <c:v>13853.01953125</c:v>
                </c:pt>
                <c:pt idx="6933">
                  <c:v>13854.8681640625</c:v>
                </c:pt>
                <c:pt idx="6934">
                  <c:v>13856.766113281201</c:v>
                </c:pt>
                <c:pt idx="6935">
                  <c:v>13858.740234375</c:v>
                </c:pt>
                <c:pt idx="6936">
                  <c:v>13860.7275390625</c:v>
                </c:pt>
                <c:pt idx="6937">
                  <c:v>13862.751953125</c:v>
                </c:pt>
                <c:pt idx="6938">
                  <c:v>13864.852050781299</c:v>
                </c:pt>
                <c:pt idx="6939">
                  <c:v>13866.8515625</c:v>
                </c:pt>
                <c:pt idx="6940">
                  <c:v>13868.8505859375</c:v>
                </c:pt>
                <c:pt idx="6941">
                  <c:v>13870.899902343701</c:v>
                </c:pt>
                <c:pt idx="6942">
                  <c:v>13872.811035156201</c:v>
                </c:pt>
                <c:pt idx="6943">
                  <c:v>13874.785644531299</c:v>
                </c:pt>
                <c:pt idx="6944">
                  <c:v>13876.835449218701</c:v>
                </c:pt>
                <c:pt idx="6945">
                  <c:v>13878.8974609375</c:v>
                </c:pt>
                <c:pt idx="6946">
                  <c:v>13880.921875</c:v>
                </c:pt>
                <c:pt idx="6947">
                  <c:v>13882.808105468701</c:v>
                </c:pt>
                <c:pt idx="6948">
                  <c:v>13884.7900390625</c:v>
                </c:pt>
                <c:pt idx="6949">
                  <c:v>13886.813964843799</c:v>
                </c:pt>
                <c:pt idx="6950">
                  <c:v>13888.805175781299</c:v>
                </c:pt>
                <c:pt idx="6951">
                  <c:v>13890.8251953125</c:v>
                </c:pt>
                <c:pt idx="6952">
                  <c:v>13892.812011718799</c:v>
                </c:pt>
                <c:pt idx="6953">
                  <c:v>13894.874511718799</c:v>
                </c:pt>
                <c:pt idx="6954">
                  <c:v>13896.88671875</c:v>
                </c:pt>
                <c:pt idx="6955">
                  <c:v>13898.865234375</c:v>
                </c:pt>
                <c:pt idx="6956">
                  <c:v>13900.813964843799</c:v>
                </c:pt>
                <c:pt idx="6957">
                  <c:v>13902.7255859375</c:v>
                </c:pt>
                <c:pt idx="6958">
                  <c:v>13904.7001953125</c:v>
                </c:pt>
                <c:pt idx="6959">
                  <c:v>13906.7626953125</c:v>
                </c:pt>
                <c:pt idx="6960">
                  <c:v>13908.875</c:v>
                </c:pt>
                <c:pt idx="6961">
                  <c:v>13910.836425781299</c:v>
                </c:pt>
                <c:pt idx="6962">
                  <c:v>13912.7099609375</c:v>
                </c:pt>
                <c:pt idx="6963">
                  <c:v>13914.604003906201</c:v>
                </c:pt>
                <c:pt idx="6964">
                  <c:v>13916.666015625</c:v>
                </c:pt>
                <c:pt idx="6965">
                  <c:v>13918.8076171875</c:v>
                </c:pt>
                <c:pt idx="6966">
                  <c:v>13920.8447265625</c:v>
                </c:pt>
                <c:pt idx="6967">
                  <c:v>13922.83203125</c:v>
                </c:pt>
                <c:pt idx="6968">
                  <c:v>13924.7431640625</c:v>
                </c:pt>
                <c:pt idx="6969">
                  <c:v>13926.729980468701</c:v>
                </c:pt>
                <c:pt idx="6970">
                  <c:v>13928.767089843799</c:v>
                </c:pt>
                <c:pt idx="6971">
                  <c:v>13930.7158203125</c:v>
                </c:pt>
                <c:pt idx="6972">
                  <c:v>13932.677734375</c:v>
                </c:pt>
                <c:pt idx="6973">
                  <c:v>13934.7275390625</c:v>
                </c:pt>
                <c:pt idx="6974">
                  <c:v>13936.688964843799</c:v>
                </c:pt>
                <c:pt idx="6975">
                  <c:v>13938.67578125</c:v>
                </c:pt>
                <c:pt idx="6976">
                  <c:v>13940.712890625</c:v>
                </c:pt>
                <c:pt idx="6977">
                  <c:v>13942.837402343701</c:v>
                </c:pt>
                <c:pt idx="6978">
                  <c:v>13944.8994140625</c:v>
                </c:pt>
                <c:pt idx="6979">
                  <c:v>13946.748046875</c:v>
                </c:pt>
                <c:pt idx="6980">
                  <c:v>13948.659667968799</c:v>
                </c:pt>
                <c:pt idx="6981">
                  <c:v>13950.7470703125</c:v>
                </c:pt>
                <c:pt idx="6982">
                  <c:v>13952.729003906201</c:v>
                </c:pt>
                <c:pt idx="6983">
                  <c:v>13954.666015625</c:v>
                </c:pt>
                <c:pt idx="6984">
                  <c:v>13956.783691406201</c:v>
                </c:pt>
                <c:pt idx="6985">
                  <c:v>13958.744628906201</c:v>
                </c:pt>
                <c:pt idx="6986">
                  <c:v>13960.617675781299</c:v>
                </c:pt>
                <c:pt idx="6987">
                  <c:v>13962.6171875</c:v>
                </c:pt>
                <c:pt idx="6988">
                  <c:v>13964.6923828125</c:v>
                </c:pt>
                <c:pt idx="6989">
                  <c:v>13966.91796875</c:v>
                </c:pt>
                <c:pt idx="6990">
                  <c:v>13968.8916015625</c:v>
                </c:pt>
                <c:pt idx="6991">
                  <c:v>13970.715332031201</c:v>
                </c:pt>
                <c:pt idx="6992">
                  <c:v>13972.639160156201</c:v>
                </c:pt>
                <c:pt idx="6993">
                  <c:v>13974.612792968799</c:v>
                </c:pt>
                <c:pt idx="6994">
                  <c:v>13976.73828125</c:v>
                </c:pt>
                <c:pt idx="6995">
                  <c:v>13978.837890625</c:v>
                </c:pt>
                <c:pt idx="6996">
                  <c:v>13980.773925781299</c:v>
                </c:pt>
                <c:pt idx="6997">
                  <c:v>13982.8369140625</c:v>
                </c:pt>
                <c:pt idx="6998">
                  <c:v>13984.836425781299</c:v>
                </c:pt>
                <c:pt idx="6999">
                  <c:v>13986.747558593799</c:v>
                </c:pt>
                <c:pt idx="7000">
                  <c:v>13988.734863281201</c:v>
                </c:pt>
                <c:pt idx="7001">
                  <c:v>13990.666503906201</c:v>
                </c:pt>
                <c:pt idx="7002">
                  <c:v>13992.677734375</c:v>
                </c:pt>
                <c:pt idx="7003">
                  <c:v>13994.70703125</c:v>
                </c:pt>
                <c:pt idx="7004">
                  <c:v>13996.83203125</c:v>
                </c:pt>
                <c:pt idx="7005">
                  <c:v>13998.730957031201</c:v>
                </c:pt>
                <c:pt idx="7006">
                  <c:v>14000.617675781299</c:v>
                </c:pt>
                <c:pt idx="7007">
                  <c:v>14002.654296875</c:v>
                </c:pt>
                <c:pt idx="7008">
                  <c:v>14004.7412109375</c:v>
                </c:pt>
                <c:pt idx="7009">
                  <c:v>14006.87890625</c:v>
                </c:pt>
                <c:pt idx="7010">
                  <c:v>14008.890625</c:v>
                </c:pt>
                <c:pt idx="7011">
                  <c:v>14010.7265625</c:v>
                </c:pt>
                <c:pt idx="7012">
                  <c:v>14012.5625</c:v>
                </c:pt>
                <c:pt idx="7013">
                  <c:v>14014.6494140625</c:v>
                </c:pt>
                <c:pt idx="7014">
                  <c:v>14016.800292968799</c:v>
                </c:pt>
                <c:pt idx="7015">
                  <c:v>14018.824707031201</c:v>
                </c:pt>
                <c:pt idx="7016">
                  <c:v>14020.8486328125</c:v>
                </c:pt>
                <c:pt idx="7017">
                  <c:v>14022.798339843799</c:v>
                </c:pt>
                <c:pt idx="7018">
                  <c:v>14024.646972656299</c:v>
                </c:pt>
                <c:pt idx="7019">
                  <c:v>14026.658203125</c:v>
                </c:pt>
                <c:pt idx="7020">
                  <c:v>14028.833496093799</c:v>
                </c:pt>
                <c:pt idx="7021">
                  <c:v>14030.808105468701</c:v>
                </c:pt>
                <c:pt idx="7022">
                  <c:v>14032.631347656299</c:v>
                </c:pt>
                <c:pt idx="7023">
                  <c:v>14034.718261718799</c:v>
                </c:pt>
                <c:pt idx="7024">
                  <c:v>14036.7802734375</c:v>
                </c:pt>
                <c:pt idx="7025">
                  <c:v>14038.654296875</c:v>
                </c:pt>
                <c:pt idx="7026">
                  <c:v>14040.691894531299</c:v>
                </c:pt>
                <c:pt idx="7027">
                  <c:v>14042.779296875</c:v>
                </c:pt>
                <c:pt idx="7028">
                  <c:v>14044.677246093799</c:v>
                </c:pt>
                <c:pt idx="7029">
                  <c:v>14046.601074218701</c:v>
                </c:pt>
                <c:pt idx="7030">
                  <c:v>14048.588378906201</c:v>
                </c:pt>
                <c:pt idx="7031">
                  <c:v>14050.6630859375</c:v>
                </c:pt>
                <c:pt idx="7032">
                  <c:v>14052.6748046875</c:v>
                </c:pt>
                <c:pt idx="7033">
                  <c:v>14054.5478515625</c:v>
                </c:pt>
                <c:pt idx="7034">
                  <c:v>14056.5849609375</c:v>
                </c:pt>
                <c:pt idx="7035">
                  <c:v>14058.6728515625</c:v>
                </c:pt>
                <c:pt idx="7036">
                  <c:v>14060.609375</c:v>
                </c:pt>
                <c:pt idx="7037">
                  <c:v>14062.646484375</c:v>
                </c:pt>
                <c:pt idx="7038">
                  <c:v>14064.759277343701</c:v>
                </c:pt>
                <c:pt idx="7039">
                  <c:v>14066.80859375</c:v>
                </c:pt>
                <c:pt idx="7040">
                  <c:v>14068.744628906201</c:v>
                </c:pt>
                <c:pt idx="7041">
                  <c:v>14070.6435546875</c:v>
                </c:pt>
                <c:pt idx="7042">
                  <c:v>14072.718261718799</c:v>
                </c:pt>
                <c:pt idx="7043">
                  <c:v>14074.629394531299</c:v>
                </c:pt>
                <c:pt idx="7044">
                  <c:v>14076.515625</c:v>
                </c:pt>
                <c:pt idx="7045">
                  <c:v>14078.7041015625</c:v>
                </c:pt>
                <c:pt idx="7046">
                  <c:v>14080.766113281201</c:v>
                </c:pt>
                <c:pt idx="7047">
                  <c:v>14082.639160156201</c:v>
                </c:pt>
                <c:pt idx="7048">
                  <c:v>14084.558105468701</c:v>
                </c:pt>
                <c:pt idx="7049">
                  <c:v>14086.607910156201</c:v>
                </c:pt>
                <c:pt idx="7050">
                  <c:v>14088.687988281201</c:v>
                </c:pt>
                <c:pt idx="7051">
                  <c:v>14090.712402343701</c:v>
                </c:pt>
                <c:pt idx="7052">
                  <c:v>14092.749511718799</c:v>
                </c:pt>
                <c:pt idx="7053">
                  <c:v>14094.773925781299</c:v>
                </c:pt>
                <c:pt idx="7054">
                  <c:v>14096.6220703125</c:v>
                </c:pt>
                <c:pt idx="7055">
                  <c:v>14098.470214843799</c:v>
                </c:pt>
                <c:pt idx="7056">
                  <c:v>14100.6328125</c:v>
                </c:pt>
                <c:pt idx="7057">
                  <c:v>14102.670410156201</c:v>
                </c:pt>
                <c:pt idx="7058">
                  <c:v>14104.5185546875</c:v>
                </c:pt>
                <c:pt idx="7059">
                  <c:v>14106.605957031201</c:v>
                </c:pt>
                <c:pt idx="7060">
                  <c:v>14108.7314453125</c:v>
                </c:pt>
                <c:pt idx="7061">
                  <c:v>14110.730957031201</c:v>
                </c:pt>
                <c:pt idx="7062">
                  <c:v>14112.6171875</c:v>
                </c:pt>
                <c:pt idx="7063">
                  <c:v>14114.515625</c:v>
                </c:pt>
                <c:pt idx="7064">
                  <c:v>14116.564941406201</c:v>
                </c:pt>
                <c:pt idx="7065">
                  <c:v>14118.614746093799</c:v>
                </c:pt>
                <c:pt idx="7066">
                  <c:v>14120.6396484375</c:v>
                </c:pt>
                <c:pt idx="7067">
                  <c:v>14122.5205078125</c:v>
                </c:pt>
                <c:pt idx="7068">
                  <c:v>14124.381347656299</c:v>
                </c:pt>
                <c:pt idx="7069">
                  <c:v>14126.461425781299</c:v>
                </c:pt>
                <c:pt idx="7070">
                  <c:v>14128.5986328125</c:v>
                </c:pt>
                <c:pt idx="7071">
                  <c:v>14130.623046875</c:v>
                </c:pt>
                <c:pt idx="7072">
                  <c:v>14132.560058593799</c:v>
                </c:pt>
                <c:pt idx="7073">
                  <c:v>14134.634765625</c:v>
                </c:pt>
                <c:pt idx="7074">
                  <c:v>14136.696777343701</c:v>
                </c:pt>
                <c:pt idx="7075">
                  <c:v>14138.5576171875</c:v>
                </c:pt>
                <c:pt idx="7076">
                  <c:v>14140.4814453125</c:v>
                </c:pt>
                <c:pt idx="7077">
                  <c:v>14142.53125</c:v>
                </c:pt>
                <c:pt idx="7078">
                  <c:v>14144.619140625</c:v>
                </c:pt>
                <c:pt idx="7079">
                  <c:v>14146.630371093799</c:v>
                </c:pt>
                <c:pt idx="7080">
                  <c:v>14148.616699218701</c:v>
                </c:pt>
                <c:pt idx="7081">
                  <c:v>14150.6162109375</c:v>
                </c:pt>
                <c:pt idx="7082">
                  <c:v>14152.729003906201</c:v>
                </c:pt>
                <c:pt idx="7083">
                  <c:v>14154.766113281201</c:v>
                </c:pt>
                <c:pt idx="7084">
                  <c:v>14156.65234375</c:v>
                </c:pt>
                <c:pt idx="7085">
                  <c:v>14158.626953125</c:v>
                </c:pt>
                <c:pt idx="7086">
                  <c:v>14160.575683593799</c:v>
                </c:pt>
                <c:pt idx="7087">
                  <c:v>14162.650390625</c:v>
                </c:pt>
                <c:pt idx="7088">
                  <c:v>14164.57421875</c:v>
                </c:pt>
                <c:pt idx="7089">
                  <c:v>14166.498535156201</c:v>
                </c:pt>
                <c:pt idx="7090">
                  <c:v>14168.510253906201</c:v>
                </c:pt>
                <c:pt idx="7091">
                  <c:v>14170.521484375</c:v>
                </c:pt>
                <c:pt idx="7092">
                  <c:v>14172.583984375</c:v>
                </c:pt>
                <c:pt idx="7093">
                  <c:v>14174.6083984375</c:v>
                </c:pt>
                <c:pt idx="7094">
                  <c:v>14176.607910156201</c:v>
                </c:pt>
                <c:pt idx="7095">
                  <c:v>14178.607421875</c:v>
                </c:pt>
                <c:pt idx="7096">
                  <c:v>14180.619140625</c:v>
                </c:pt>
                <c:pt idx="7097">
                  <c:v>14182.530761718799</c:v>
                </c:pt>
                <c:pt idx="7098">
                  <c:v>14184.60546875</c:v>
                </c:pt>
                <c:pt idx="7099">
                  <c:v>14186.6171875</c:v>
                </c:pt>
                <c:pt idx="7100">
                  <c:v>14188.4404296875</c:v>
                </c:pt>
                <c:pt idx="7101">
                  <c:v>14190.6025390625</c:v>
                </c:pt>
                <c:pt idx="7102">
                  <c:v>14192.572265625</c:v>
                </c:pt>
                <c:pt idx="7103">
                  <c:v>14194.521972656299</c:v>
                </c:pt>
                <c:pt idx="7104">
                  <c:v>14196.638671875</c:v>
                </c:pt>
                <c:pt idx="7105">
                  <c:v>14198.638183593799</c:v>
                </c:pt>
                <c:pt idx="7106">
                  <c:v>14200.6376953125</c:v>
                </c:pt>
                <c:pt idx="7107">
                  <c:v>14202.556640625</c:v>
                </c:pt>
                <c:pt idx="7108">
                  <c:v>14204.605957031201</c:v>
                </c:pt>
                <c:pt idx="7109">
                  <c:v>14206.6474609375</c:v>
                </c:pt>
                <c:pt idx="7110">
                  <c:v>14208.597167968799</c:v>
                </c:pt>
                <c:pt idx="7111">
                  <c:v>14210.584472656299</c:v>
                </c:pt>
                <c:pt idx="7112">
                  <c:v>14212.646484375</c:v>
                </c:pt>
                <c:pt idx="7113">
                  <c:v>14214.4697265625</c:v>
                </c:pt>
                <c:pt idx="7114">
                  <c:v>14216.494140625</c:v>
                </c:pt>
                <c:pt idx="7115">
                  <c:v>14218.5810546875</c:v>
                </c:pt>
                <c:pt idx="7116">
                  <c:v>14220.479980468701</c:v>
                </c:pt>
                <c:pt idx="7117">
                  <c:v>14222.512207031201</c:v>
                </c:pt>
                <c:pt idx="7118">
                  <c:v>14224.5234375</c:v>
                </c:pt>
                <c:pt idx="7119">
                  <c:v>14226.590332031201</c:v>
                </c:pt>
                <c:pt idx="7120">
                  <c:v>14228.640625</c:v>
                </c:pt>
                <c:pt idx="7121">
                  <c:v>14230.677734375</c:v>
                </c:pt>
                <c:pt idx="7122">
                  <c:v>14232.7900390625</c:v>
                </c:pt>
                <c:pt idx="7123">
                  <c:v>14234.764160156201</c:v>
                </c:pt>
                <c:pt idx="7124">
                  <c:v>14236.5869140625</c:v>
                </c:pt>
                <c:pt idx="7125">
                  <c:v>14238.57421875</c:v>
                </c:pt>
                <c:pt idx="7126">
                  <c:v>14240.599121093799</c:v>
                </c:pt>
                <c:pt idx="7127">
                  <c:v>14242.5478515625</c:v>
                </c:pt>
                <c:pt idx="7128">
                  <c:v>14244.472167968799</c:v>
                </c:pt>
                <c:pt idx="7129">
                  <c:v>14246.4208984375</c:v>
                </c:pt>
                <c:pt idx="7130">
                  <c:v>14248.532714843799</c:v>
                </c:pt>
                <c:pt idx="7131">
                  <c:v>14250.658203125</c:v>
                </c:pt>
                <c:pt idx="7132">
                  <c:v>14252.7080078125</c:v>
                </c:pt>
                <c:pt idx="7133">
                  <c:v>14254.6064453125</c:v>
                </c:pt>
                <c:pt idx="7134">
                  <c:v>14256.517578125</c:v>
                </c:pt>
                <c:pt idx="7135">
                  <c:v>14258.592285156201</c:v>
                </c:pt>
                <c:pt idx="7136">
                  <c:v>14260.629394531299</c:v>
                </c:pt>
                <c:pt idx="7137">
                  <c:v>14262.62890625</c:v>
                </c:pt>
                <c:pt idx="7138">
                  <c:v>14264.552734375</c:v>
                </c:pt>
                <c:pt idx="7139">
                  <c:v>14266.4765625</c:v>
                </c:pt>
                <c:pt idx="7140">
                  <c:v>14268.513671875</c:v>
                </c:pt>
                <c:pt idx="7141">
                  <c:v>14270.6005859375</c:v>
                </c:pt>
                <c:pt idx="7142">
                  <c:v>14272.549316406201</c:v>
                </c:pt>
                <c:pt idx="7143">
                  <c:v>14274.4560546875</c:v>
                </c:pt>
                <c:pt idx="7144">
                  <c:v>14276.506347656299</c:v>
                </c:pt>
                <c:pt idx="7145">
                  <c:v>14278.586425781299</c:v>
                </c:pt>
                <c:pt idx="7146">
                  <c:v>14280.5478515625</c:v>
                </c:pt>
                <c:pt idx="7147">
                  <c:v>14282.547363281201</c:v>
                </c:pt>
                <c:pt idx="7148">
                  <c:v>14284.583984375</c:v>
                </c:pt>
                <c:pt idx="7149">
                  <c:v>14286.419433593799</c:v>
                </c:pt>
                <c:pt idx="7150">
                  <c:v>14288.326171875</c:v>
                </c:pt>
                <c:pt idx="7151">
                  <c:v>14290.4765625</c:v>
                </c:pt>
                <c:pt idx="7152">
                  <c:v>14292.551269531299</c:v>
                </c:pt>
                <c:pt idx="7153">
                  <c:v>14294.5</c:v>
                </c:pt>
                <c:pt idx="7154">
                  <c:v>14296.50390625</c:v>
                </c:pt>
                <c:pt idx="7155">
                  <c:v>14298.503417968799</c:v>
                </c:pt>
                <c:pt idx="7156">
                  <c:v>14300.540527343701</c:v>
                </c:pt>
                <c:pt idx="7157">
                  <c:v>14302.484863281201</c:v>
                </c:pt>
                <c:pt idx="7158">
                  <c:v>14304.408691406201</c:v>
                </c:pt>
                <c:pt idx="7159">
                  <c:v>14306.4501953125</c:v>
                </c:pt>
                <c:pt idx="7160">
                  <c:v>14308.575683593799</c:v>
                </c:pt>
                <c:pt idx="7161">
                  <c:v>14310.5244140625</c:v>
                </c:pt>
                <c:pt idx="7162">
                  <c:v>14312.3349609375</c:v>
                </c:pt>
                <c:pt idx="7163">
                  <c:v>14314.2587890625</c:v>
                </c:pt>
                <c:pt idx="7164">
                  <c:v>14316.4091796875</c:v>
                </c:pt>
                <c:pt idx="7165">
                  <c:v>14318.521972656299</c:v>
                </c:pt>
                <c:pt idx="7166">
                  <c:v>14320.420410156201</c:v>
                </c:pt>
                <c:pt idx="7167">
                  <c:v>14322.395019531299</c:v>
                </c:pt>
                <c:pt idx="7168">
                  <c:v>14324.382324218701</c:v>
                </c:pt>
                <c:pt idx="7169">
                  <c:v>14326.5068359375</c:v>
                </c:pt>
                <c:pt idx="7170">
                  <c:v>14328.505371093799</c:v>
                </c:pt>
                <c:pt idx="7171">
                  <c:v>14330.416503906201</c:v>
                </c:pt>
                <c:pt idx="7172">
                  <c:v>14332.378417968799</c:v>
                </c:pt>
                <c:pt idx="7173">
                  <c:v>14334.353027343701</c:v>
                </c:pt>
                <c:pt idx="7174">
                  <c:v>14336.3779296875</c:v>
                </c:pt>
                <c:pt idx="7175">
                  <c:v>14338.3642578125</c:v>
                </c:pt>
                <c:pt idx="7176">
                  <c:v>14340.526855468701</c:v>
                </c:pt>
                <c:pt idx="7177">
                  <c:v>14342.551269531299</c:v>
                </c:pt>
                <c:pt idx="7178">
                  <c:v>14344.55078125</c:v>
                </c:pt>
                <c:pt idx="7179">
                  <c:v>14346.688964843799</c:v>
                </c:pt>
                <c:pt idx="7180">
                  <c:v>14348.537109375</c:v>
                </c:pt>
                <c:pt idx="7181">
                  <c:v>14350.435546875</c:v>
                </c:pt>
                <c:pt idx="7182">
                  <c:v>14352.446777343701</c:v>
                </c:pt>
                <c:pt idx="7183">
                  <c:v>14354.4462890625</c:v>
                </c:pt>
                <c:pt idx="7184">
                  <c:v>14356.509277343701</c:v>
                </c:pt>
                <c:pt idx="7185">
                  <c:v>14358.4658203125</c:v>
                </c:pt>
                <c:pt idx="7186">
                  <c:v>14360.427734375</c:v>
                </c:pt>
                <c:pt idx="7187">
                  <c:v>14362.369140625</c:v>
                </c:pt>
                <c:pt idx="7188">
                  <c:v>14364.41796875</c:v>
                </c:pt>
                <c:pt idx="7189">
                  <c:v>14366.567871093799</c:v>
                </c:pt>
                <c:pt idx="7190">
                  <c:v>14368.60546875</c:v>
                </c:pt>
                <c:pt idx="7191">
                  <c:v>14370.604980468701</c:v>
                </c:pt>
                <c:pt idx="7192">
                  <c:v>14372.541503906201</c:v>
                </c:pt>
                <c:pt idx="7193">
                  <c:v>14374.4404296875</c:v>
                </c:pt>
                <c:pt idx="7194">
                  <c:v>14376.4140625</c:v>
                </c:pt>
                <c:pt idx="7195">
                  <c:v>14378.426269531299</c:v>
                </c:pt>
                <c:pt idx="7196">
                  <c:v>14380.476074218701</c:v>
                </c:pt>
                <c:pt idx="7197">
                  <c:v>14382.495605468701</c:v>
                </c:pt>
                <c:pt idx="7198">
                  <c:v>14384.394042968799</c:v>
                </c:pt>
                <c:pt idx="7199">
                  <c:v>14386.310058593799</c:v>
                </c:pt>
                <c:pt idx="7200">
                  <c:v>14388.3349609375</c:v>
                </c:pt>
                <c:pt idx="7201">
                  <c:v>14390.5478515625</c:v>
                </c:pt>
                <c:pt idx="7202">
                  <c:v>14392.546875</c:v>
                </c:pt>
                <c:pt idx="7203">
                  <c:v>14394.319824218701</c:v>
                </c:pt>
                <c:pt idx="7204">
                  <c:v>14396.39453125</c:v>
                </c:pt>
                <c:pt idx="7205">
                  <c:v>14398.3818359375</c:v>
                </c:pt>
                <c:pt idx="7206">
                  <c:v>14400.293457031201</c:v>
                </c:pt>
                <c:pt idx="7207">
                  <c:v>14402.442871093799</c:v>
                </c:pt>
                <c:pt idx="7208">
                  <c:v>14404.567871093799</c:v>
                </c:pt>
                <c:pt idx="7209">
                  <c:v>14406.449707031201</c:v>
                </c:pt>
                <c:pt idx="7210">
                  <c:v>14408.360839843799</c:v>
                </c:pt>
                <c:pt idx="7211">
                  <c:v>14410.453125</c:v>
                </c:pt>
                <c:pt idx="7212">
                  <c:v>14412.465332031299</c:v>
                </c:pt>
                <c:pt idx="7213">
                  <c:v>14414.389160156201</c:v>
                </c:pt>
                <c:pt idx="7214">
                  <c:v>14416.388671875</c:v>
                </c:pt>
                <c:pt idx="7215">
                  <c:v>14418.4130859375</c:v>
                </c:pt>
                <c:pt idx="7216">
                  <c:v>14420.4619140625</c:v>
                </c:pt>
                <c:pt idx="7217">
                  <c:v>14422.423339843799</c:v>
                </c:pt>
                <c:pt idx="7218">
                  <c:v>14424.4228515625</c:v>
                </c:pt>
                <c:pt idx="7219">
                  <c:v>14426.509765625</c:v>
                </c:pt>
                <c:pt idx="7220">
                  <c:v>14428.395996093799</c:v>
                </c:pt>
                <c:pt idx="7221">
                  <c:v>14430.277832031299</c:v>
                </c:pt>
                <c:pt idx="7222">
                  <c:v>14432.327636718799</c:v>
                </c:pt>
                <c:pt idx="7223">
                  <c:v>14434.344238281201</c:v>
                </c:pt>
                <c:pt idx="7224">
                  <c:v>14436.381347656201</c:v>
                </c:pt>
                <c:pt idx="7225">
                  <c:v>14438.343261718799</c:v>
                </c:pt>
                <c:pt idx="7226">
                  <c:v>14440.279296875</c:v>
                </c:pt>
                <c:pt idx="7227">
                  <c:v>14442.416503906201</c:v>
                </c:pt>
                <c:pt idx="7228">
                  <c:v>14444.474609375</c:v>
                </c:pt>
                <c:pt idx="7229">
                  <c:v>14446.44921875</c:v>
                </c:pt>
                <c:pt idx="7230">
                  <c:v>14448.365234375</c:v>
                </c:pt>
                <c:pt idx="7231">
                  <c:v>14450.251464843799</c:v>
                </c:pt>
                <c:pt idx="7232">
                  <c:v>14452.288574218701</c:v>
                </c:pt>
                <c:pt idx="7233">
                  <c:v>14454.451171875</c:v>
                </c:pt>
                <c:pt idx="7234">
                  <c:v>14456.4873046875</c:v>
                </c:pt>
                <c:pt idx="7235">
                  <c:v>14458.3681640625</c:v>
                </c:pt>
                <c:pt idx="7236">
                  <c:v>14460.305175781299</c:v>
                </c:pt>
                <c:pt idx="7237">
                  <c:v>14462.372558593799</c:v>
                </c:pt>
                <c:pt idx="7238">
                  <c:v>14464.396972656201</c:v>
                </c:pt>
                <c:pt idx="7239">
                  <c:v>14466.4169921875</c:v>
                </c:pt>
                <c:pt idx="7240">
                  <c:v>14468.437011718799</c:v>
                </c:pt>
                <c:pt idx="7241">
                  <c:v>14470.365234375</c:v>
                </c:pt>
                <c:pt idx="7242">
                  <c:v>14472.3818359375</c:v>
                </c:pt>
                <c:pt idx="7243">
                  <c:v>14474.406738281201</c:v>
                </c:pt>
                <c:pt idx="7244">
                  <c:v>14476.330566406201</c:v>
                </c:pt>
                <c:pt idx="7245">
                  <c:v>14478.392578125</c:v>
                </c:pt>
                <c:pt idx="7246">
                  <c:v>14480.4296875</c:v>
                </c:pt>
                <c:pt idx="7247">
                  <c:v>14482.353515625</c:v>
                </c:pt>
                <c:pt idx="7248">
                  <c:v>14484.3779296875</c:v>
                </c:pt>
                <c:pt idx="7249">
                  <c:v>14486.3974609375</c:v>
                </c:pt>
                <c:pt idx="7250">
                  <c:v>14488.346191406201</c:v>
                </c:pt>
                <c:pt idx="7251">
                  <c:v>14490.324707031299</c:v>
                </c:pt>
                <c:pt idx="7252">
                  <c:v>14492.361816406201</c:v>
                </c:pt>
                <c:pt idx="7253">
                  <c:v>14494.437011718799</c:v>
                </c:pt>
                <c:pt idx="7254">
                  <c:v>14496.386230468701</c:v>
                </c:pt>
                <c:pt idx="7255">
                  <c:v>14498.2978515625</c:v>
                </c:pt>
                <c:pt idx="7256">
                  <c:v>14500.3603515625</c:v>
                </c:pt>
                <c:pt idx="7257">
                  <c:v>14502.309082031299</c:v>
                </c:pt>
                <c:pt idx="7258">
                  <c:v>14504.119628906201</c:v>
                </c:pt>
                <c:pt idx="7259">
                  <c:v>14506.144042968701</c:v>
                </c:pt>
                <c:pt idx="7260">
                  <c:v>14508.243652343799</c:v>
                </c:pt>
                <c:pt idx="7261">
                  <c:v>14510.2431640625</c:v>
                </c:pt>
                <c:pt idx="7262">
                  <c:v>14512.330078125</c:v>
                </c:pt>
                <c:pt idx="7263">
                  <c:v>14514.392089843799</c:v>
                </c:pt>
                <c:pt idx="7264">
                  <c:v>14516.3916015625</c:v>
                </c:pt>
                <c:pt idx="7265">
                  <c:v>14518.265625</c:v>
                </c:pt>
                <c:pt idx="7266">
                  <c:v>14520.265136718799</c:v>
                </c:pt>
                <c:pt idx="7267">
                  <c:v>14522.3896484375</c:v>
                </c:pt>
                <c:pt idx="7268">
                  <c:v>14524.3759765625</c:v>
                </c:pt>
                <c:pt idx="7269">
                  <c:v>14526.3505859375</c:v>
                </c:pt>
                <c:pt idx="7270">
                  <c:v>14528.4384765625</c:v>
                </c:pt>
                <c:pt idx="7271">
                  <c:v>14530.500488281201</c:v>
                </c:pt>
                <c:pt idx="7272">
                  <c:v>14532.3740234375</c:v>
                </c:pt>
                <c:pt idx="7273">
                  <c:v>14534.360839843799</c:v>
                </c:pt>
                <c:pt idx="7274">
                  <c:v>14536.4228515625</c:v>
                </c:pt>
                <c:pt idx="7275">
                  <c:v>14538.371582031299</c:v>
                </c:pt>
                <c:pt idx="7276">
                  <c:v>14540.320800781299</c:v>
                </c:pt>
                <c:pt idx="7277">
                  <c:v>14542.370605468701</c:v>
                </c:pt>
                <c:pt idx="7278">
                  <c:v>14544.419921875</c:v>
                </c:pt>
                <c:pt idx="7279">
                  <c:v>14546.34375</c:v>
                </c:pt>
                <c:pt idx="7280">
                  <c:v>14548.267578125</c:v>
                </c:pt>
                <c:pt idx="7281">
                  <c:v>14550.316894531299</c:v>
                </c:pt>
                <c:pt idx="7282">
                  <c:v>14552.379394531299</c:v>
                </c:pt>
                <c:pt idx="7283">
                  <c:v>14554.2783203125</c:v>
                </c:pt>
                <c:pt idx="7284">
                  <c:v>14556.21484375</c:v>
                </c:pt>
                <c:pt idx="7285">
                  <c:v>14558.314941406201</c:v>
                </c:pt>
                <c:pt idx="7286">
                  <c:v>14560.339355468701</c:v>
                </c:pt>
                <c:pt idx="7287">
                  <c:v>14562.250488281201</c:v>
                </c:pt>
                <c:pt idx="7288">
                  <c:v>14564.3125</c:v>
                </c:pt>
                <c:pt idx="7289">
                  <c:v>14566.4248046875</c:v>
                </c:pt>
                <c:pt idx="7290">
                  <c:v>14568.386230468701</c:v>
                </c:pt>
                <c:pt idx="7291">
                  <c:v>14570.2724609375</c:v>
                </c:pt>
                <c:pt idx="7292">
                  <c:v>14572.385253906201</c:v>
                </c:pt>
                <c:pt idx="7293">
                  <c:v>14574.409667968701</c:v>
                </c:pt>
                <c:pt idx="7294">
                  <c:v>14576.270996093799</c:v>
                </c:pt>
                <c:pt idx="7295">
                  <c:v>14578.345703125</c:v>
                </c:pt>
                <c:pt idx="7296">
                  <c:v>14580.3447265625</c:v>
                </c:pt>
                <c:pt idx="7297">
                  <c:v>14582.21875</c:v>
                </c:pt>
                <c:pt idx="7298">
                  <c:v>14584.16796875</c:v>
                </c:pt>
                <c:pt idx="7299">
                  <c:v>14586.23046875</c:v>
                </c:pt>
                <c:pt idx="7300">
                  <c:v>14588.2802734375</c:v>
                </c:pt>
                <c:pt idx="7301">
                  <c:v>14590.241699218701</c:v>
                </c:pt>
                <c:pt idx="7302">
                  <c:v>14592.266113281201</c:v>
                </c:pt>
                <c:pt idx="7303">
                  <c:v>14594.290527343799</c:v>
                </c:pt>
                <c:pt idx="7304">
                  <c:v>14596.209472656201</c:v>
                </c:pt>
                <c:pt idx="7305">
                  <c:v>14598.158203125</c:v>
                </c:pt>
                <c:pt idx="7306">
                  <c:v>14600.237792968701</c:v>
                </c:pt>
                <c:pt idx="7307">
                  <c:v>14602.388183593799</c:v>
                </c:pt>
                <c:pt idx="7308">
                  <c:v>14604.375</c:v>
                </c:pt>
                <c:pt idx="7309">
                  <c:v>14606.2861328125</c:v>
                </c:pt>
                <c:pt idx="7310">
                  <c:v>14608.222167968701</c:v>
                </c:pt>
                <c:pt idx="7311">
                  <c:v>14610.234375</c:v>
                </c:pt>
                <c:pt idx="7312">
                  <c:v>14612.246582031299</c:v>
                </c:pt>
                <c:pt idx="7313">
                  <c:v>14614.24609375</c:v>
                </c:pt>
                <c:pt idx="7314">
                  <c:v>14616.207519531299</c:v>
                </c:pt>
                <c:pt idx="7315">
                  <c:v>14618.131347656201</c:v>
                </c:pt>
                <c:pt idx="7316">
                  <c:v>14620.269042968701</c:v>
                </c:pt>
                <c:pt idx="7317">
                  <c:v>14622.293457031299</c:v>
                </c:pt>
                <c:pt idx="7318">
                  <c:v>14624.162597656201</c:v>
                </c:pt>
                <c:pt idx="7319">
                  <c:v>14626.161621093799</c:v>
                </c:pt>
                <c:pt idx="7320">
                  <c:v>14628.127441406201</c:v>
                </c:pt>
                <c:pt idx="7321">
                  <c:v>14630.139160156201</c:v>
                </c:pt>
                <c:pt idx="7322">
                  <c:v>14632.259765625</c:v>
                </c:pt>
                <c:pt idx="7323">
                  <c:v>14634.321777343799</c:v>
                </c:pt>
                <c:pt idx="7324">
                  <c:v>14636.2880859375</c:v>
                </c:pt>
                <c:pt idx="7325">
                  <c:v>14638.162109375</c:v>
                </c:pt>
                <c:pt idx="7326">
                  <c:v>14640.060546875</c:v>
                </c:pt>
                <c:pt idx="7327">
                  <c:v>14642.122558593799</c:v>
                </c:pt>
                <c:pt idx="7328">
                  <c:v>14644.159667968701</c:v>
                </c:pt>
                <c:pt idx="7329">
                  <c:v>14646.2216796875</c:v>
                </c:pt>
                <c:pt idx="7330">
                  <c:v>14648.321777343799</c:v>
                </c:pt>
                <c:pt idx="7331">
                  <c:v>14650.220703125</c:v>
                </c:pt>
                <c:pt idx="7332">
                  <c:v>14652.1572265625</c:v>
                </c:pt>
                <c:pt idx="7333">
                  <c:v>14654.294921875</c:v>
                </c:pt>
                <c:pt idx="7334">
                  <c:v>14656.344238281201</c:v>
                </c:pt>
                <c:pt idx="7335">
                  <c:v>14658.255371093799</c:v>
                </c:pt>
                <c:pt idx="7336">
                  <c:v>14660.204589843799</c:v>
                </c:pt>
                <c:pt idx="7337">
                  <c:v>14662.035644531299</c:v>
                </c:pt>
                <c:pt idx="7338">
                  <c:v>14664.060058593799</c:v>
                </c:pt>
                <c:pt idx="7339">
                  <c:v>14666.228027343799</c:v>
                </c:pt>
                <c:pt idx="7340">
                  <c:v>14668.139160156201</c:v>
                </c:pt>
                <c:pt idx="7341">
                  <c:v>14670.263671875</c:v>
                </c:pt>
                <c:pt idx="7342">
                  <c:v>14672.3515625</c:v>
                </c:pt>
                <c:pt idx="7343">
                  <c:v>14674.137207031299</c:v>
                </c:pt>
                <c:pt idx="7344">
                  <c:v>14676.161621093799</c:v>
                </c:pt>
                <c:pt idx="7345">
                  <c:v>14678.224609375</c:v>
                </c:pt>
                <c:pt idx="7346">
                  <c:v>14680.273925781299</c:v>
                </c:pt>
                <c:pt idx="7347">
                  <c:v>14682.411621093799</c:v>
                </c:pt>
                <c:pt idx="7348">
                  <c:v>14684.260253906201</c:v>
                </c:pt>
                <c:pt idx="7349">
                  <c:v>14686.082519531299</c:v>
                </c:pt>
                <c:pt idx="7350">
                  <c:v>14688.207519531299</c:v>
                </c:pt>
                <c:pt idx="7351">
                  <c:v>14690.232910156201</c:v>
                </c:pt>
                <c:pt idx="7352">
                  <c:v>14692.043457031299</c:v>
                </c:pt>
                <c:pt idx="7353">
                  <c:v>14694.0048828125</c:v>
                </c:pt>
                <c:pt idx="7354">
                  <c:v>14696.117675781299</c:v>
                </c:pt>
                <c:pt idx="7355">
                  <c:v>14698.06640625</c:v>
                </c:pt>
                <c:pt idx="7356">
                  <c:v>14700.103515625</c:v>
                </c:pt>
                <c:pt idx="7357">
                  <c:v>14702.279296875</c:v>
                </c:pt>
                <c:pt idx="7358">
                  <c:v>14704.228027343799</c:v>
                </c:pt>
                <c:pt idx="7359">
                  <c:v>14706.138671875</c:v>
                </c:pt>
                <c:pt idx="7360">
                  <c:v>14708.125488281201</c:v>
                </c:pt>
                <c:pt idx="7361">
                  <c:v>14710.213378906201</c:v>
                </c:pt>
                <c:pt idx="7362">
                  <c:v>14712.388671875</c:v>
                </c:pt>
                <c:pt idx="7363">
                  <c:v>14714.219238281201</c:v>
                </c:pt>
                <c:pt idx="7364">
                  <c:v>14716.130859375</c:v>
                </c:pt>
                <c:pt idx="7365">
                  <c:v>14718.2734375</c:v>
                </c:pt>
                <c:pt idx="7366">
                  <c:v>14720.171875</c:v>
                </c:pt>
                <c:pt idx="7367">
                  <c:v>14722.120605468701</c:v>
                </c:pt>
                <c:pt idx="7368">
                  <c:v>14724.1455078125</c:v>
                </c:pt>
                <c:pt idx="7369">
                  <c:v>14726.157714843799</c:v>
                </c:pt>
                <c:pt idx="7370">
                  <c:v>14728.244628906201</c:v>
                </c:pt>
                <c:pt idx="7371">
                  <c:v>14730.281738281201</c:v>
                </c:pt>
                <c:pt idx="7372">
                  <c:v>14732.243652343799</c:v>
                </c:pt>
                <c:pt idx="7373">
                  <c:v>14734.1796875</c:v>
                </c:pt>
                <c:pt idx="7374">
                  <c:v>14736.1787109375</c:v>
                </c:pt>
                <c:pt idx="7375">
                  <c:v>14738.203613281201</c:v>
                </c:pt>
                <c:pt idx="7376">
                  <c:v>14740.114746093799</c:v>
                </c:pt>
                <c:pt idx="7377">
                  <c:v>14742.1640625</c:v>
                </c:pt>
                <c:pt idx="7378">
                  <c:v>14744.201171875</c:v>
                </c:pt>
                <c:pt idx="7379">
                  <c:v>14746.087402343799</c:v>
                </c:pt>
                <c:pt idx="7380">
                  <c:v>14748.174316406201</c:v>
                </c:pt>
                <c:pt idx="7381">
                  <c:v>14750.1865234375</c:v>
                </c:pt>
                <c:pt idx="7382">
                  <c:v>14752.060546875</c:v>
                </c:pt>
                <c:pt idx="7383">
                  <c:v>14754.172363281201</c:v>
                </c:pt>
                <c:pt idx="7384">
                  <c:v>14756.2216796875</c:v>
                </c:pt>
                <c:pt idx="7385">
                  <c:v>14758.18359375</c:v>
                </c:pt>
                <c:pt idx="7386">
                  <c:v>14760.133300781299</c:v>
                </c:pt>
                <c:pt idx="7387">
                  <c:v>14762.0322265625</c:v>
                </c:pt>
                <c:pt idx="7388">
                  <c:v>14764.1064453125</c:v>
                </c:pt>
                <c:pt idx="7389">
                  <c:v>14766.1943359375</c:v>
                </c:pt>
                <c:pt idx="7390">
                  <c:v>14768.155761718799</c:v>
                </c:pt>
                <c:pt idx="7391">
                  <c:v>14770.1669921875</c:v>
                </c:pt>
                <c:pt idx="7392">
                  <c:v>14772.292480468701</c:v>
                </c:pt>
                <c:pt idx="7393">
                  <c:v>14774.19140625</c:v>
                </c:pt>
                <c:pt idx="7394">
                  <c:v>14775.977050781299</c:v>
                </c:pt>
                <c:pt idx="7395">
                  <c:v>14777.938964843799</c:v>
                </c:pt>
                <c:pt idx="7396">
                  <c:v>14779.9462890625</c:v>
                </c:pt>
                <c:pt idx="7397">
                  <c:v>14782.05859375</c:v>
                </c:pt>
                <c:pt idx="7398">
                  <c:v>14784.200683593799</c:v>
                </c:pt>
                <c:pt idx="7399">
                  <c:v>14786.1748046875</c:v>
                </c:pt>
                <c:pt idx="7400">
                  <c:v>14788.111328125</c:v>
                </c:pt>
                <c:pt idx="7401">
                  <c:v>14790.1611328125</c:v>
                </c:pt>
                <c:pt idx="7402">
                  <c:v>14792.072265625</c:v>
                </c:pt>
                <c:pt idx="7403">
                  <c:v>14794.1591796875</c:v>
                </c:pt>
                <c:pt idx="7404">
                  <c:v>14796.3095703125</c:v>
                </c:pt>
                <c:pt idx="7405">
                  <c:v>14798.1708984375</c:v>
                </c:pt>
                <c:pt idx="7406">
                  <c:v>14800.006347656201</c:v>
                </c:pt>
                <c:pt idx="7407">
                  <c:v>14802.017578125</c:v>
                </c:pt>
                <c:pt idx="7408">
                  <c:v>14804.130371093799</c:v>
                </c:pt>
                <c:pt idx="7409">
                  <c:v>14806.268066406201</c:v>
                </c:pt>
                <c:pt idx="7410">
                  <c:v>14808.292480468701</c:v>
                </c:pt>
                <c:pt idx="7411">
                  <c:v>14810.053222656201</c:v>
                </c:pt>
                <c:pt idx="7412">
                  <c:v>14812.002441406201</c:v>
                </c:pt>
                <c:pt idx="7413">
                  <c:v>14814.190917968701</c:v>
                </c:pt>
                <c:pt idx="7414">
                  <c:v>14816.240234375</c:v>
                </c:pt>
                <c:pt idx="7415">
                  <c:v>14818.1640625</c:v>
                </c:pt>
                <c:pt idx="7416">
                  <c:v>14820.087890625</c:v>
                </c:pt>
                <c:pt idx="7417">
                  <c:v>14821.985839843799</c:v>
                </c:pt>
                <c:pt idx="7418">
                  <c:v>14824.073730468701</c:v>
                </c:pt>
                <c:pt idx="7419">
                  <c:v>14826.110839843799</c:v>
                </c:pt>
                <c:pt idx="7420">
                  <c:v>14828.046875</c:v>
                </c:pt>
                <c:pt idx="7421">
                  <c:v>14830.1220703125</c:v>
                </c:pt>
                <c:pt idx="7422">
                  <c:v>14832.05859375</c:v>
                </c:pt>
                <c:pt idx="7423">
                  <c:v>14834.007324218701</c:v>
                </c:pt>
                <c:pt idx="7424">
                  <c:v>14836.2080078125</c:v>
                </c:pt>
                <c:pt idx="7425">
                  <c:v>14838.2958984375</c:v>
                </c:pt>
                <c:pt idx="7426">
                  <c:v>14840.194824218701</c:v>
                </c:pt>
                <c:pt idx="7427">
                  <c:v>14842.281738281201</c:v>
                </c:pt>
                <c:pt idx="7428">
                  <c:v>14844.1923828125</c:v>
                </c:pt>
                <c:pt idx="7429">
                  <c:v>14846.0537109375</c:v>
                </c:pt>
                <c:pt idx="7430">
                  <c:v>14848.19140625</c:v>
                </c:pt>
                <c:pt idx="7431">
                  <c:v>14850.177734375</c:v>
                </c:pt>
                <c:pt idx="7432">
                  <c:v>14852.127441406201</c:v>
                </c:pt>
                <c:pt idx="7433">
                  <c:v>14854.0263671875</c:v>
                </c:pt>
                <c:pt idx="7434">
                  <c:v>14855.987792968701</c:v>
                </c:pt>
                <c:pt idx="7435">
                  <c:v>14858.138183593799</c:v>
                </c:pt>
                <c:pt idx="7436">
                  <c:v>14860.125</c:v>
                </c:pt>
                <c:pt idx="7437">
                  <c:v>14861.9853515625</c:v>
                </c:pt>
                <c:pt idx="7438">
                  <c:v>14863.9716796875</c:v>
                </c:pt>
                <c:pt idx="7439">
                  <c:v>14866.046875</c:v>
                </c:pt>
                <c:pt idx="7440">
                  <c:v>14868.0087890625</c:v>
                </c:pt>
                <c:pt idx="7441">
                  <c:v>14869.970214843799</c:v>
                </c:pt>
                <c:pt idx="7442">
                  <c:v>14872.044921875</c:v>
                </c:pt>
                <c:pt idx="7443">
                  <c:v>14873.96875</c:v>
                </c:pt>
                <c:pt idx="7444">
                  <c:v>14875.9423828125</c:v>
                </c:pt>
                <c:pt idx="7445">
                  <c:v>14878.055175781299</c:v>
                </c:pt>
                <c:pt idx="7446">
                  <c:v>14880.029785156201</c:v>
                </c:pt>
                <c:pt idx="7447">
                  <c:v>14882.029296875</c:v>
                </c:pt>
                <c:pt idx="7448">
                  <c:v>14884.091308593799</c:v>
                </c:pt>
                <c:pt idx="7449">
                  <c:v>14886.0908203125</c:v>
                </c:pt>
                <c:pt idx="7450">
                  <c:v>14888.103027343799</c:v>
                </c:pt>
                <c:pt idx="7451">
                  <c:v>14890.0009765625</c:v>
                </c:pt>
                <c:pt idx="7452">
                  <c:v>14892.025390625</c:v>
                </c:pt>
                <c:pt idx="7453">
                  <c:v>14894.024902343799</c:v>
                </c:pt>
                <c:pt idx="7454">
                  <c:v>14895.936035156201</c:v>
                </c:pt>
                <c:pt idx="7455">
                  <c:v>14898.0107421875</c:v>
                </c:pt>
                <c:pt idx="7456">
                  <c:v>14900.072753906201</c:v>
                </c:pt>
                <c:pt idx="7457">
                  <c:v>14901.958984375</c:v>
                </c:pt>
                <c:pt idx="7458">
                  <c:v>14903.93359375</c:v>
                </c:pt>
                <c:pt idx="7459">
                  <c:v>14905.995605468701</c:v>
                </c:pt>
                <c:pt idx="7460">
                  <c:v>14907.90234375</c:v>
                </c:pt>
                <c:pt idx="7461">
                  <c:v>14909.939453125</c:v>
                </c:pt>
                <c:pt idx="7462">
                  <c:v>14911.9560546875</c:v>
                </c:pt>
                <c:pt idx="7463">
                  <c:v>14914.068847656201</c:v>
                </c:pt>
                <c:pt idx="7464">
                  <c:v>14916.04296875</c:v>
                </c:pt>
                <c:pt idx="7465">
                  <c:v>14917.966796875</c:v>
                </c:pt>
                <c:pt idx="7466">
                  <c:v>14920.091796875</c:v>
                </c:pt>
                <c:pt idx="7467">
                  <c:v>14922.0107421875</c:v>
                </c:pt>
                <c:pt idx="7468">
                  <c:v>14923.909667968701</c:v>
                </c:pt>
                <c:pt idx="7469">
                  <c:v>14925.989746093799</c:v>
                </c:pt>
                <c:pt idx="7470">
                  <c:v>14928.0517578125</c:v>
                </c:pt>
                <c:pt idx="7471">
                  <c:v>14929.9755859375</c:v>
                </c:pt>
                <c:pt idx="7472">
                  <c:v>14931.975097656201</c:v>
                </c:pt>
                <c:pt idx="7473">
                  <c:v>14934.112792968701</c:v>
                </c:pt>
                <c:pt idx="7474">
                  <c:v>14936.250488281201</c:v>
                </c:pt>
                <c:pt idx="7475">
                  <c:v>14938.26171875</c:v>
                </c:pt>
                <c:pt idx="7476">
                  <c:v>14940.2353515625</c:v>
                </c:pt>
                <c:pt idx="7477">
                  <c:v>14942.083984375</c:v>
                </c:pt>
                <c:pt idx="7478">
                  <c:v>14944.033691406201</c:v>
                </c:pt>
                <c:pt idx="7479">
                  <c:v>14946.133300781299</c:v>
                </c:pt>
                <c:pt idx="7480">
                  <c:v>14947.943847656201</c:v>
                </c:pt>
                <c:pt idx="7481">
                  <c:v>14949.875488281201</c:v>
                </c:pt>
                <c:pt idx="7482">
                  <c:v>14952.024902343799</c:v>
                </c:pt>
                <c:pt idx="7483">
                  <c:v>14954.0166015625</c:v>
                </c:pt>
                <c:pt idx="7484">
                  <c:v>14955.9912109375</c:v>
                </c:pt>
                <c:pt idx="7485">
                  <c:v>14958.041015625</c:v>
                </c:pt>
                <c:pt idx="7486">
                  <c:v>14960.048339843799</c:v>
                </c:pt>
                <c:pt idx="7487">
                  <c:v>14961.972167968701</c:v>
                </c:pt>
                <c:pt idx="7488">
                  <c:v>14963.963378906201</c:v>
                </c:pt>
                <c:pt idx="7489">
                  <c:v>14966.11328125</c:v>
                </c:pt>
                <c:pt idx="7490">
                  <c:v>14968.087402343799</c:v>
                </c:pt>
                <c:pt idx="7491">
                  <c:v>14969.9189453125</c:v>
                </c:pt>
                <c:pt idx="7492">
                  <c:v>14972.044433593799</c:v>
                </c:pt>
                <c:pt idx="7493">
                  <c:v>14974.0615234375</c:v>
                </c:pt>
                <c:pt idx="7494">
                  <c:v>14975.922363281201</c:v>
                </c:pt>
                <c:pt idx="7495">
                  <c:v>14978.021972656201</c:v>
                </c:pt>
                <c:pt idx="7496">
                  <c:v>14980.046386718799</c:v>
                </c:pt>
                <c:pt idx="7497">
                  <c:v>14981.970214843799</c:v>
                </c:pt>
                <c:pt idx="7498">
                  <c:v>14984.0322265625</c:v>
                </c:pt>
                <c:pt idx="7499">
                  <c:v>14986.119628906201</c:v>
                </c:pt>
                <c:pt idx="7500">
                  <c:v>14988.081542968701</c:v>
                </c:pt>
                <c:pt idx="7501">
                  <c:v>14989.98046875</c:v>
                </c:pt>
                <c:pt idx="7502">
                  <c:v>14991.979980468701</c:v>
                </c:pt>
                <c:pt idx="7503">
                  <c:v>14994.1044921875</c:v>
                </c:pt>
                <c:pt idx="7504">
                  <c:v>14996.0908203125</c:v>
                </c:pt>
                <c:pt idx="7505">
                  <c:v>14997.8671875</c:v>
                </c:pt>
                <c:pt idx="7506">
                  <c:v>14999.8994140625</c:v>
                </c:pt>
              </c:numCache>
            </c:numRef>
          </c:xVal>
          <c:yVal>
            <c:numRef>
              <c:f>data_Loop!$BW$13:$BW$7519</c:f>
              <c:numCache>
                <c:formatCode>0.00E+00</c:formatCode>
                <c:ptCount val="7507"/>
                <c:pt idx="0" formatCode="General">
                  <c:v>1.03636465132834E-4</c:v>
                </c:pt>
                <c:pt idx="1">
                  <c:v>3.2937442486162897E-5</c:v>
                </c:pt>
                <c:pt idx="2">
                  <c:v>1.1873178071696401E-5</c:v>
                </c:pt>
                <c:pt idx="3">
                  <c:v>-1.90797796920593E-5</c:v>
                </c:pt>
                <c:pt idx="4">
                  <c:v>-5.7636380792975997E-5</c:v>
                </c:pt>
                <c:pt idx="5" formatCode="General">
                  <c:v>-1.02436009270943E-4</c:v>
                </c:pt>
                <c:pt idx="6" formatCode="General">
                  <c:v>-1.5072101374023799E-4</c:v>
                </c:pt>
                <c:pt idx="7" formatCode="General">
                  <c:v>-2.0188258614766899E-4</c:v>
                </c:pt>
                <c:pt idx="8" formatCode="General">
                  <c:v>-2.5494795857744501E-4</c:v>
                </c:pt>
                <c:pt idx="9" formatCode="General">
                  <c:v>-3.0959290715651302E-4</c:v>
                </c:pt>
                <c:pt idx="10" formatCode="General">
                  <c:v>-3.6525753828178998E-4</c:v>
                </c:pt>
                <c:pt idx="11" formatCode="General">
                  <c:v>-4.2017001282974203E-4</c:v>
                </c:pt>
                <c:pt idx="12" formatCode="General">
                  <c:v>-4.7404386252475198E-4</c:v>
                </c:pt>
                <c:pt idx="13" formatCode="General">
                  <c:v>-5.3214857799784997E-4</c:v>
                </c:pt>
                <c:pt idx="14" formatCode="General">
                  <c:v>-5.8781665768948795E-4</c:v>
                </c:pt>
                <c:pt idx="15" formatCode="General">
                  <c:v>-6.4454962799787995E-4</c:v>
                </c:pt>
                <c:pt idx="16" formatCode="General">
                  <c:v>-7.0087386796249601E-4</c:v>
                </c:pt>
                <c:pt idx="17" formatCode="General">
                  <c:v>-7.5115804305840703E-4</c:v>
                </c:pt>
                <c:pt idx="18" formatCode="General">
                  <c:v>-7.79837640207249E-4</c:v>
                </c:pt>
                <c:pt idx="19" formatCode="General">
                  <c:v>-8.3637986833431704E-4</c:v>
                </c:pt>
                <c:pt idx="20" formatCode="General">
                  <c:v>-8.9330327670756097E-4</c:v>
                </c:pt>
                <c:pt idx="21" formatCode="General">
                  <c:v>-9.4981454534992895E-4</c:v>
                </c:pt>
                <c:pt idx="22" formatCode="General">
                  <c:v>-1.0069113038960701E-3</c:v>
                </c:pt>
                <c:pt idx="23" formatCode="General">
                  <c:v>-1.0616759652110699E-3</c:v>
                </c:pt>
                <c:pt idx="24" formatCode="General">
                  <c:v>-1.11597277155065E-3</c:v>
                </c:pt>
                <c:pt idx="25" formatCode="General">
                  <c:v>-1.15634769583969E-3</c:v>
                </c:pt>
                <c:pt idx="26" formatCode="General">
                  <c:v>-1.21107452952111E-3</c:v>
                </c:pt>
                <c:pt idx="27" formatCode="General">
                  <c:v>-1.2675880166545801E-3</c:v>
                </c:pt>
                <c:pt idx="28" formatCode="General">
                  <c:v>-1.32099269398297E-3</c:v>
                </c:pt>
                <c:pt idx="29" formatCode="General">
                  <c:v>-1.37580668553085E-3</c:v>
                </c:pt>
                <c:pt idx="30" formatCode="General">
                  <c:v>-1.4269643127591499E-3</c:v>
                </c:pt>
                <c:pt idx="31" formatCode="General">
                  <c:v>-1.4641904635406999E-3</c:v>
                </c:pt>
                <c:pt idx="32" formatCode="General">
                  <c:v>-1.45570106189045E-3</c:v>
                </c:pt>
                <c:pt idx="33" formatCode="General">
                  <c:v>-1.5105712403841399E-3</c:v>
                </c:pt>
                <c:pt idx="34" formatCode="General">
                  <c:v>-1.5653582182391301E-3</c:v>
                </c:pt>
                <c:pt idx="35" formatCode="General">
                  <c:v>-1.6180101723235101E-3</c:v>
                </c:pt>
                <c:pt idx="36" formatCode="General">
                  <c:v>-1.66912943629459E-3</c:v>
                </c:pt>
                <c:pt idx="37" formatCode="General">
                  <c:v>-1.72040089803101E-3</c:v>
                </c:pt>
                <c:pt idx="38" formatCode="General">
                  <c:v>-1.7698362505499301E-3</c:v>
                </c:pt>
                <c:pt idx="39" formatCode="General">
                  <c:v>-1.8169896722472201E-3</c:v>
                </c:pt>
                <c:pt idx="40" formatCode="General">
                  <c:v>-1.8290977163447799E-3</c:v>
                </c:pt>
                <c:pt idx="41" formatCode="General">
                  <c:v>-1.8421013641428401E-3</c:v>
                </c:pt>
                <c:pt idx="42" formatCode="General">
                  <c:v>-1.8896537505482399E-3</c:v>
                </c:pt>
                <c:pt idx="43" formatCode="General">
                  <c:v>-1.94191030633086E-3</c:v>
                </c:pt>
                <c:pt idx="44" formatCode="General">
                  <c:v>-1.91651003718733E-3</c:v>
                </c:pt>
                <c:pt idx="45" formatCode="General">
                  <c:v>-1.8906995919062699E-3</c:v>
                </c:pt>
                <c:pt idx="46" formatCode="General">
                  <c:v>-1.92781289505869E-3</c:v>
                </c:pt>
                <c:pt idx="47" formatCode="General">
                  <c:v>-1.9631956895884502E-3</c:v>
                </c:pt>
                <c:pt idx="48" formatCode="General">
                  <c:v>-2.0050503967129199E-3</c:v>
                </c:pt>
                <c:pt idx="49" formatCode="General">
                  <c:v>-2.0406716495657302E-3</c:v>
                </c:pt>
                <c:pt idx="50" formatCode="General">
                  <c:v>-2.0545085477178E-3</c:v>
                </c:pt>
                <c:pt idx="51" formatCode="General">
                  <c:v>-2.0270927130047801E-3</c:v>
                </c:pt>
                <c:pt idx="52" formatCode="General">
                  <c:v>-2.0723771734111802E-3</c:v>
                </c:pt>
                <c:pt idx="53" formatCode="General">
                  <c:v>-2.0809490497027501E-3</c:v>
                </c:pt>
                <c:pt idx="54" formatCode="General">
                  <c:v>-2.0902572477638202E-3</c:v>
                </c:pt>
                <c:pt idx="55" formatCode="General">
                  <c:v>-2.12223382774207E-3</c:v>
                </c:pt>
                <c:pt idx="56" formatCode="General">
                  <c:v>-2.1710012956439699E-3</c:v>
                </c:pt>
                <c:pt idx="57" formatCode="General">
                  <c:v>-2.2077274845322E-3</c:v>
                </c:pt>
                <c:pt idx="58" formatCode="General">
                  <c:v>-2.2384246641589198E-3</c:v>
                </c:pt>
                <c:pt idx="59" formatCode="General">
                  <c:v>-2.2785754705342402E-3</c:v>
                </c:pt>
                <c:pt idx="60" formatCode="General">
                  <c:v>-2.3069198631432502E-3</c:v>
                </c:pt>
                <c:pt idx="61" formatCode="General">
                  <c:v>-2.2564125379670799E-3</c:v>
                </c:pt>
                <c:pt idx="62" formatCode="General">
                  <c:v>-2.1915012679818999E-3</c:v>
                </c:pt>
                <c:pt idx="63" formatCode="General">
                  <c:v>-2.17511484490731E-3</c:v>
                </c:pt>
                <c:pt idx="64" formatCode="General">
                  <c:v>-2.2210254797741E-3</c:v>
                </c:pt>
                <c:pt idx="65" formatCode="General">
                  <c:v>-2.2195122343794602E-3</c:v>
                </c:pt>
                <c:pt idx="66" formatCode="General">
                  <c:v>-2.2127853158556399E-3</c:v>
                </c:pt>
                <c:pt idx="67" formatCode="General">
                  <c:v>-2.25969613648046E-3</c:v>
                </c:pt>
                <c:pt idx="68" formatCode="General">
                  <c:v>-2.27025277971756E-3</c:v>
                </c:pt>
                <c:pt idx="69" formatCode="General">
                  <c:v>-2.3140668357787201E-3</c:v>
                </c:pt>
                <c:pt idx="70" formatCode="General">
                  <c:v>-2.28289419352875E-3</c:v>
                </c:pt>
                <c:pt idx="71" formatCode="General">
                  <c:v>-2.1585209866566602E-3</c:v>
                </c:pt>
                <c:pt idx="72" formatCode="General">
                  <c:v>-2.1745953440770001E-3</c:v>
                </c:pt>
                <c:pt idx="73" formatCode="General">
                  <c:v>-2.0791982516277399E-3</c:v>
                </c:pt>
                <c:pt idx="74" formatCode="General">
                  <c:v>-1.9289464163953301E-3</c:v>
                </c:pt>
                <c:pt idx="75" formatCode="General">
                  <c:v>-1.9861817009015998E-3</c:v>
                </c:pt>
                <c:pt idx="76" formatCode="General">
                  <c:v>-2.0440630263785999E-3</c:v>
                </c:pt>
                <c:pt idx="77" formatCode="General">
                  <c:v>-2.0986186465613899E-3</c:v>
                </c:pt>
                <c:pt idx="78" formatCode="General">
                  <c:v>-2.1162245943598802E-3</c:v>
                </c:pt>
                <c:pt idx="79" formatCode="General">
                  <c:v>-2.15959768960787E-3</c:v>
                </c:pt>
                <c:pt idx="80" formatCode="General">
                  <c:v>-2.0587286903760598E-3</c:v>
                </c:pt>
                <c:pt idx="81" formatCode="General">
                  <c:v>-2.05984935131534E-3</c:v>
                </c:pt>
                <c:pt idx="82" formatCode="General">
                  <c:v>-2.0892887227614699E-3</c:v>
                </c:pt>
                <c:pt idx="83" formatCode="General">
                  <c:v>-2.13359379615553E-3</c:v>
                </c:pt>
                <c:pt idx="84" formatCode="General">
                  <c:v>-2.1669831123640299E-3</c:v>
                </c:pt>
                <c:pt idx="85" formatCode="General">
                  <c:v>-2.21009230621357E-3</c:v>
                </c:pt>
                <c:pt idx="86" formatCode="General">
                  <c:v>-2.24083944707207E-3</c:v>
                </c:pt>
                <c:pt idx="87" formatCode="General">
                  <c:v>-2.2929791576037301E-3</c:v>
                </c:pt>
                <c:pt idx="88" formatCode="General">
                  <c:v>-2.34282823412316E-3</c:v>
                </c:pt>
                <c:pt idx="89" formatCode="General">
                  <c:v>-2.3277252857872E-3</c:v>
                </c:pt>
                <c:pt idx="90" formatCode="General">
                  <c:v>-2.3732213290608502E-3</c:v>
                </c:pt>
                <c:pt idx="91" formatCode="General">
                  <c:v>-2.40036297034491E-3</c:v>
                </c:pt>
                <c:pt idx="92" formatCode="General">
                  <c:v>-2.2990490990790198E-3</c:v>
                </c:pt>
                <c:pt idx="93" formatCode="General">
                  <c:v>-2.1384688901995401E-3</c:v>
                </c:pt>
                <c:pt idx="94" formatCode="General">
                  <c:v>-2.1600973262093401E-3</c:v>
                </c:pt>
                <c:pt idx="95" formatCode="General">
                  <c:v>-2.2081147412321301E-3</c:v>
                </c:pt>
                <c:pt idx="96" formatCode="General">
                  <c:v>-2.2325946501314002E-3</c:v>
                </c:pt>
                <c:pt idx="97" formatCode="General">
                  <c:v>-2.22910775681128E-3</c:v>
                </c:pt>
                <c:pt idx="98" formatCode="General">
                  <c:v>-2.0824471362380199E-3</c:v>
                </c:pt>
                <c:pt idx="99" formatCode="General">
                  <c:v>-2.1077013328969401E-3</c:v>
                </c:pt>
                <c:pt idx="100" formatCode="General">
                  <c:v>-2.1649016240040501E-3</c:v>
                </c:pt>
                <c:pt idx="101" formatCode="General">
                  <c:v>-2.1431013187053101E-3</c:v>
                </c:pt>
                <c:pt idx="102" formatCode="General">
                  <c:v>-2.0817175191773299E-3</c:v>
                </c:pt>
                <c:pt idx="103" formatCode="General">
                  <c:v>-2.1315129966285999E-3</c:v>
                </c:pt>
                <c:pt idx="104" formatCode="General">
                  <c:v>-2.1858183481855199E-3</c:v>
                </c:pt>
                <c:pt idx="105" formatCode="General">
                  <c:v>-2.2199806824097202E-3</c:v>
                </c:pt>
                <c:pt idx="106" formatCode="General">
                  <c:v>-2.1387321878573598E-3</c:v>
                </c:pt>
                <c:pt idx="107" formatCode="General">
                  <c:v>-2.1566575763357302E-3</c:v>
                </c:pt>
                <c:pt idx="108" formatCode="General">
                  <c:v>-2.1600580397312399E-3</c:v>
                </c:pt>
                <c:pt idx="109" formatCode="General">
                  <c:v>-2.2117480381267599E-3</c:v>
                </c:pt>
                <c:pt idx="110" formatCode="General">
                  <c:v>-2.18133130837052E-3</c:v>
                </c:pt>
                <c:pt idx="111" formatCode="General">
                  <c:v>-2.2062236863910302E-3</c:v>
                </c:pt>
                <c:pt idx="112" formatCode="General">
                  <c:v>-1.9631426184735798E-3</c:v>
                </c:pt>
                <c:pt idx="113" formatCode="General">
                  <c:v>-2.0213227669090002E-3</c:v>
                </c:pt>
                <c:pt idx="114" formatCode="General">
                  <c:v>-1.84923118642901E-3</c:v>
                </c:pt>
                <c:pt idx="115" formatCode="General">
                  <c:v>-1.8376565413025E-3</c:v>
                </c:pt>
                <c:pt idx="116" formatCode="General">
                  <c:v>-1.89671062472126E-3</c:v>
                </c:pt>
                <c:pt idx="117" formatCode="General">
                  <c:v>-1.9382990903925399E-3</c:v>
                </c:pt>
                <c:pt idx="118" formatCode="General">
                  <c:v>-1.9939468714963598E-3</c:v>
                </c:pt>
                <c:pt idx="119" formatCode="General">
                  <c:v>-2.0506792460304301E-3</c:v>
                </c:pt>
                <c:pt idx="120" formatCode="General">
                  <c:v>-2.0830953637428701E-3</c:v>
                </c:pt>
                <c:pt idx="121" formatCode="General">
                  <c:v>-2.1074967452249E-3</c:v>
                </c:pt>
                <c:pt idx="122" formatCode="General">
                  <c:v>-2.04555731904021E-3</c:v>
                </c:pt>
                <c:pt idx="123" formatCode="General">
                  <c:v>-2.09985838237865E-3</c:v>
                </c:pt>
                <c:pt idx="124" formatCode="General">
                  <c:v>-2.1350574046227798E-3</c:v>
                </c:pt>
                <c:pt idx="125" formatCode="General">
                  <c:v>-2.1587155857780102E-3</c:v>
                </c:pt>
                <c:pt idx="126" formatCode="General">
                  <c:v>-2.2132637929288498E-3</c:v>
                </c:pt>
                <c:pt idx="127" formatCode="General">
                  <c:v>-2.2324631043477501E-3</c:v>
                </c:pt>
                <c:pt idx="128" formatCode="General">
                  <c:v>-2.2692445770105402E-3</c:v>
                </c:pt>
                <c:pt idx="129" formatCode="General">
                  <c:v>-2.2849806068325602E-3</c:v>
                </c:pt>
                <c:pt idx="130" formatCode="General">
                  <c:v>-2.2558081539128302E-3</c:v>
                </c:pt>
                <c:pt idx="131" formatCode="General">
                  <c:v>-2.2316068566820202E-3</c:v>
                </c:pt>
                <c:pt idx="132" formatCode="General">
                  <c:v>-2.2731718777466701E-3</c:v>
                </c:pt>
                <c:pt idx="133" formatCode="General">
                  <c:v>-2.2795889748006E-3</c:v>
                </c:pt>
                <c:pt idx="134" formatCode="General">
                  <c:v>-2.3134786794587001E-3</c:v>
                </c:pt>
                <c:pt idx="135" formatCode="General">
                  <c:v>-2.3682532432528201E-3</c:v>
                </c:pt>
                <c:pt idx="136" formatCode="General">
                  <c:v>-2.21089856537983E-3</c:v>
                </c:pt>
                <c:pt idx="137" formatCode="General">
                  <c:v>-2.19289563528219E-3</c:v>
                </c:pt>
                <c:pt idx="138" formatCode="General">
                  <c:v>-2.2124698404781601E-3</c:v>
                </c:pt>
                <c:pt idx="139" formatCode="General">
                  <c:v>-2.2470662302807001E-3</c:v>
                </c:pt>
                <c:pt idx="140" formatCode="General">
                  <c:v>-2.25805485502049E-3</c:v>
                </c:pt>
                <c:pt idx="141" formatCode="General">
                  <c:v>-2.2304633239372601E-3</c:v>
                </c:pt>
                <c:pt idx="142" formatCode="General">
                  <c:v>-2.28698984862974E-3</c:v>
                </c:pt>
                <c:pt idx="143" formatCode="General">
                  <c:v>-2.2142704470685501E-3</c:v>
                </c:pt>
                <c:pt idx="144" formatCode="General">
                  <c:v>-2.0622679488599902E-3</c:v>
                </c:pt>
                <c:pt idx="145" formatCode="General">
                  <c:v>-2.1158132619951099E-3</c:v>
                </c:pt>
                <c:pt idx="146" formatCode="General">
                  <c:v>-2.1716282247464199E-3</c:v>
                </c:pt>
                <c:pt idx="147" formatCode="General">
                  <c:v>-2.1878300424579E-3</c:v>
                </c:pt>
                <c:pt idx="148" formatCode="General">
                  <c:v>-2.1635713599566201E-3</c:v>
                </c:pt>
                <c:pt idx="149" formatCode="General">
                  <c:v>-2.18875761180957E-3</c:v>
                </c:pt>
                <c:pt idx="150" formatCode="General">
                  <c:v>-2.24140823704356E-3</c:v>
                </c:pt>
                <c:pt idx="151" formatCode="General">
                  <c:v>-2.2751081290256301E-3</c:v>
                </c:pt>
                <c:pt idx="152" formatCode="General">
                  <c:v>-2.30672739669256E-3</c:v>
                </c:pt>
                <c:pt idx="153" formatCode="General">
                  <c:v>-2.0566241742647502E-3</c:v>
                </c:pt>
                <c:pt idx="154" formatCode="General">
                  <c:v>-2.02839541250069E-3</c:v>
                </c:pt>
                <c:pt idx="155" formatCode="General">
                  <c:v>-2.0758007231584498E-3</c:v>
                </c:pt>
                <c:pt idx="156" formatCode="General">
                  <c:v>-2.0881526453037898E-3</c:v>
                </c:pt>
                <c:pt idx="157" formatCode="General">
                  <c:v>-2.1171595681598399E-3</c:v>
                </c:pt>
                <c:pt idx="158" formatCode="General">
                  <c:v>-2.1452016060060398E-3</c:v>
                </c:pt>
                <c:pt idx="159" formatCode="General">
                  <c:v>-2.15803614992304E-3</c:v>
                </c:pt>
                <c:pt idx="160" formatCode="General">
                  <c:v>-2.20154137517622E-3</c:v>
                </c:pt>
                <c:pt idx="161" formatCode="General">
                  <c:v>-2.25006546836922E-3</c:v>
                </c:pt>
                <c:pt idx="162" formatCode="General">
                  <c:v>-2.2945108866327299E-3</c:v>
                </c:pt>
                <c:pt idx="163" formatCode="General">
                  <c:v>-2.30760768265738E-3</c:v>
                </c:pt>
                <c:pt idx="164" formatCode="General">
                  <c:v>-2.2123876492674598E-3</c:v>
                </c:pt>
                <c:pt idx="165" formatCode="General">
                  <c:v>-2.2016443250573001E-3</c:v>
                </c:pt>
                <c:pt idx="166" formatCode="General">
                  <c:v>-2.1695027003854799E-3</c:v>
                </c:pt>
                <c:pt idx="167" formatCode="General">
                  <c:v>-2.1898646273898E-3</c:v>
                </c:pt>
                <c:pt idx="168" formatCode="General">
                  <c:v>-2.2473190598331898E-3</c:v>
                </c:pt>
                <c:pt idx="169" formatCode="General">
                  <c:v>-2.3024657241912899E-3</c:v>
                </c:pt>
                <c:pt idx="170" formatCode="General">
                  <c:v>-2.3530030898770799E-3</c:v>
                </c:pt>
                <c:pt idx="171" formatCode="General">
                  <c:v>-2.3693851342154902E-3</c:v>
                </c:pt>
                <c:pt idx="172" formatCode="General">
                  <c:v>-2.2848168905580698E-3</c:v>
                </c:pt>
                <c:pt idx="173" formatCode="General">
                  <c:v>-2.23560867298148E-3</c:v>
                </c:pt>
                <c:pt idx="174" formatCode="General">
                  <c:v>-2.2600097228893902E-3</c:v>
                </c:pt>
                <c:pt idx="175" formatCode="General">
                  <c:v>-2.1800553853778999E-3</c:v>
                </c:pt>
                <c:pt idx="176" formatCode="General">
                  <c:v>-2.2381337897267799E-3</c:v>
                </c:pt>
                <c:pt idx="177" formatCode="General">
                  <c:v>-2.28740659057758E-3</c:v>
                </c:pt>
                <c:pt idx="178" formatCode="General">
                  <c:v>-2.3068376317871299E-3</c:v>
                </c:pt>
                <c:pt idx="179" formatCode="General">
                  <c:v>-2.2945559561564498E-3</c:v>
                </c:pt>
                <c:pt idx="180" formatCode="General">
                  <c:v>-2.3426555147703001E-3</c:v>
                </c:pt>
                <c:pt idx="181" formatCode="General">
                  <c:v>-2.36911618150992E-3</c:v>
                </c:pt>
                <c:pt idx="182" formatCode="General">
                  <c:v>-2.4002042453996498E-3</c:v>
                </c:pt>
                <c:pt idx="183" formatCode="General">
                  <c:v>-2.3893410364676099E-3</c:v>
                </c:pt>
                <c:pt idx="184" formatCode="General">
                  <c:v>-2.4245977937961899E-3</c:v>
                </c:pt>
                <c:pt idx="185" formatCode="General">
                  <c:v>-2.4676129713397999E-3</c:v>
                </c:pt>
                <c:pt idx="186" formatCode="General">
                  <c:v>-2.51876284889491E-3</c:v>
                </c:pt>
                <c:pt idx="187" formatCode="General">
                  <c:v>-2.3430204291265901E-3</c:v>
                </c:pt>
                <c:pt idx="188" formatCode="General">
                  <c:v>-2.2589845636818199E-3</c:v>
                </c:pt>
                <c:pt idx="189" formatCode="General">
                  <c:v>-2.30148075355189E-3</c:v>
                </c:pt>
                <c:pt idx="190" formatCode="General">
                  <c:v>-2.34583464803054E-3</c:v>
                </c:pt>
                <c:pt idx="191" formatCode="General">
                  <c:v>-2.2556814776206798E-3</c:v>
                </c:pt>
                <c:pt idx="192" formatCode="General">
                  <c:v>-2.2871756485832099E-3</c:v>
                </c:pt>
                <c:pt idx="193" formatCode="General">
                  <c:v>-2.29415939919997E-3</c:v>
                </c:pt>
                <c:pt idx="194" formatCode="General">
                  <c:v>-2.2564871266498501E-3</c:v>
                </c:pt>
                <c:pt idx="195" formatCode="General">
                  <c:v>-2.31338163246614E-3</c:v>
                </c:pt>
                <c:pt idx="196" formatCode="General">
                  <c:v>-2.3674956052107E-3</c:v>
                </c:pt>
                <c:pt idx="197" formatCode="General">
                  <c:v>-2.3964874434036598E-3</c:v>
                </c:pt>
                <c:pt idx="198" formatCode="General">
                  <c:v>-2.4222134264127002E-3</c:v>
                </c:pt>
                <c:pt idx="199" formatCode="General">
                  <c:v>-2.39589486843588E-3</c:v>
                </c:pt>
                <c:pt idx="200" formatCode="General">
                  <c:v>-2.45281135708332E-3</c:v>
                </c:pt>
                <c:pt idx="201" formatCode="General">
                  <c:v>-2.3959931865968E-3</c:v>
                </c:pt>
                <c:pt idx="202" formatCode="General">
                  <c:v>-2.3662362844173901E-3</c:v>
                </c:pt>
                <c:pt idx="203" formatCode="General">
                  <c:v>-2.06752889116935E-3</c:v>
                </c:pt>
                <c:pt idx="204" formatCode="General">
                  <c:v>-2.1197030732326302E-3</c:v>
                </c:pt>
                <c:pt idx="205" formatCode="General">
                  <c:v>-2.1300002556409901E-3</c:v>
                </c:pt>
                <c:pt idx="206" formatCode="General">
                  <c:v>-2.1438385078193199E-3</c:v>
                </c:pt>
                <c:pt idx="207" formatCode="General">
                  <c:v>-2.18564214638578E-3</c:v>
                </c:pt>
                <c:pt idx="208" formatCode="General">
                  <c:v>-2.07768810315056E-3</c:v>
                </c:pt>
                <c:pt idx="209" formatCode="General">
                  <c:v>-2.1252429887089501E-3</c:v>
                </c:pt>
                <c:pt idx="210" formatCode="General">
                  <c:v>-2.13515489767589E-3</c:v>
                </c:pt>
                <c:pt idx="211" formatCode="General">
                  <c:v>-2.1028198973409499E-3</c:v>
                </c:pt>
                <c:pt idx="212" formatCode="General">
                  <c:v>-2.1428929613637E-3</c:v>
                </c:pt>
                <c:pt idx="213" formatCode="General">
                  <c:v>-2.19679802246815E-3</c:v>
                </c:pt>
                <c:pt idx="214" formatCode="General">
                  <c:v>-2.2358092049614099E-3</c:v>
                </c:pt>
                <c:pt idx="215" formatCode="General">
                  <c:v>-2.2843917941319501E-3</c:v>
                </c:pt>
                <c:pt idx="216" formatCode="General">
                  <c:v>-2.3370700361518399E-3</c:v>
                </c:pt>
                <c:pt idx="217" formatCode="General">
                  <c:v>-2.3835712917860299E-3</c:v>
                </c:pt>
                <c:pt idx="218" formatCode="General">
                  <c:v>-2.4017936176534199E-3</c:v>
                </c:pt>
                <c:pt idx="219" formatCode="General">
                  <c:v>-2.3676308159425699E-3</c:v>
                </c:pt>
                <c:pt idx="220" formatCode="General">
                  <c:v>-2.3816654405787001E-3</c:v>
                </c:pt>
                <c:pt idx="221" formatCode="General">
                  <c:v>-2.4288797199460699E-3</c:v>
                </c:pt>
                <c:pt idx="222" formatCode="General">
                  <c:v>-2.37759582131351E-3</c:v>
                </c:pt>
                <c:pt idx="223" formatCode="General">
                  <c:v>-2.4055625737082302E-3</c:v>
                </c:pt>
                <c:pt idx="224" formatCode="General">
                  <c:v>-2.4194385049425399E-3</c:v>
                </c:pt>
                <c:pt idx="225" formatCode="General">
                  <c:v>-2.2322086480693298E-3</c:v>
                </c:pt>
                <c:pt idx="226" formatCode="General">
                  <c:v>-2.1914905688764099E-3</c:v>
                </c:pt>
                <c:pt idx="227" formatCode="General">
                  <c:v>-2.02531522626857E-3</c:v>
                </c:pt>
                <c:pt idx="228" formatCode="General">
                  <c:v>-2.0683911510844099E-3</c:v>
                </c:pt>
                <c:pt idx="229" formatCode="General">
                  <c:v>-2.1148580527298299E-3</c:v>
                </c:pt>
                <c:pt idx="230" formatCode="General">
                  <c:v>-2.1551645419354802E-3</c:v>
                </c:pt>
                <c:pt idx="231" formatCode="General">
                  <c:v>-2.0828257215060901E-3</c:v>
                </c:pt>
                <c:pt idx="232" formatCode="General">
                  <c:v>-2.0751780976111401E-3</c:v>
                </c:pt>
                <c:pt idx="233" formatCode="General">
                  <c:v>-2.1222816893833002E-3</c:v>
                </c:pt>
                <c:pt idx="234" formatCode="General">
                  <c:v>-2.1692051875007502E-3</c:v>
                </c:pt>
                <c:pt idx="235" formatCode="General">
                  <c:v>-2.08945571141393E-3</c:v>
                </c:pt>
                <c:pt idx="236" formatCode="General">
                  <c:v>-2.0915603774852801E-3</c:v>
                </c:pt>
                <c:pt idx="237" formatCode="General">
                  <c:v>-2.1372759516764799E-3</c:v>
                </c:pt>
                <c:pt idx="238" formatCode="General">
                  <c:v>-2.1903311749194802E-3</c:v>
                </c:pt>
                <c:pt idx="239" formatCode="General">
                  <c:v>-2.23648623295864E-3</c:v>
                </c:pt>
                <c:pt idx="240" formatCode="General">
                  <c:v>-2.2879001563482302E-3</c:v>
                </c:pt>
                <c:pt idx="241" formatCode="General">
                  <c:v>-2.32997393806182E-3</c:v>
                </c:pt>
                <c:pt idx="242" formatCode="General">
                  <c:v>-2.1634435459499698E-3</c:v>
                </c:pt>
                <c:pt idx="243" formatCode="General">
                  <c:v>-2.1809002976663299E-3</c:v>
                </c:pt>
                <c:pt idx="244" formatCode="General">
                  <c:v>-2.1294288664771999E-3</c:v>
                </c:pt>
                <c:pt idx="245" formatCode="General">
                  <c:v>-2.1309173781449199E-3</c:v>
                </c:pt>
                <c:pt idx="246" formatCode="General">
                  <c:v>-2.18261478351947E-3</c:v>
                </c:pt>
                <c:pt idx="247" formatCode="General">
                  <c:v>-2.23247544702731E-3</c:v>
                </c:pt>
                <c:pt idx="248" formatCode="General">
                  <c:v>-2.2835460760619701E-3</c:v>
                </c:pt>
                <c:pt idx="249" formatCode="General">
                  <c:v>-2.3331805461750399E-3</c:v>
                </c:pt>
                <c:pt idx="250" formatCode="General">
                  <c:v>-2.36888023853047E-3</c:v>
                </c:pt>
                <c:pt idx="251" formatCode="General">
                  <c:v>-2.2895217179730899E-3</c:v>
                </c:pt>
                <c:pt idx="252" formatCode="General">
                  <c:v>-2.2281848622121799E-3</c:v>
                </c:pt>
                <c:pt idx="253" formatCode="General">
                  <c:v>-2.2729021301572398E-3</c:v>
                </c:pt>
                <c:pt idx="254" formatCode="General">
                  <c:v>-2.08700064430923E-3</c:v>
                </c:pt>
                <c:pt idx="255" formatCode="General">
                  <c:v>-2.12355303128431E-3</c:v>
                </c:pt>
                <c:pt idx="256" formatCode="General">
                  <c:v>-2.1783352436096602E-3</c:v>
                </c:pt>
                <c:pt idx="257" formatCode="General">
                  <c:v>-2.2257914515489102E-3</c:v>
                </c:pt>
                <c:pt idx="258" formatCode="General">
                  <c:v>-2.2597884438037099E-3</c:v>
                </c:pt>
                <c:pt idx="259" formatCode="General">
                  <c:v>-2.3076407277963602E-3</c:v>
                </c:pt>
                <c:pt idx="260" formatCode="General">
                  <c:v>-2.3498719414138201E-3</c:v>
                </c:pt>
                <c:pt idx="261" formatCode="General">
                  <c:v>-2.3720216379268101E-3</c:v>
                </c:pt>
                <c:pt idx="262" formatCode="General">
                  <c:v>-2.3781357685050799E-3</c:v>
                </c:pt>
                <c:pt idx="263" formatCode="General">
                  <c:v>-2.3498295055819599E-3</c:v>
                </c:pt>
                <c:pt idx="264" formatCode="General">
                  <c:v>-2.15664713161466E-3</c:v>
                </c:pt>
                <c:pt idx="265" formatCode="General">
                  <c:v>-2.1983396396690999E-3</c:v>
                </c:pt>
                <c:pt idx="266" formatCode="General">
                  <c:v>-2.2532388532890001E-3</c:v>
                </c:pt>
                <c:pt idx="267" formatCode="General">
                  <c:v>-2.2947287632322502E-3</c:v>
                </c:pt>
                <c:pt idx="268" formatCode="General">
                  <c:v>-2.3379981414492499E-3</c:v>
                </c:pt>
                <c:pt idx="269" formatCode="General">
                  <c:v>-2.3275825396641301E-3</c:v>
                </c:pt>
                <c:pt idx="270" formatCode="General">
                  <c:v>-2.35318285309523E-3</c:v>
                </c:pt>
                <c:pt idx="271" formatCode="General">
                  <c:v>-2.3878330387225801E-3</c:v>
                </c:pt>
                <c:pt idx="272" formatCode="General">
                  <c:v>-2.4267037573146499E-3</c:v>
                </c:pt>
                <c:pt idx="273" formatCode="General">
                  <c:v>-2.4602272892883599E-3</c:v>
                </c:pt>
                <c:pt idx="274" formatCode="General">
                  <c:v>-2.5096573232288501E-3</c:v>
                </c:pt>
                <c:pt idx="275" formatCode="General">
                  <c:v>-2.5111407943672402E-3</c:v>
                </c:pt>
                <c:pt idx="276" formatCode="General">
                  <c:v>-2.3535454883296101E-3</c:v>
                </c:pt>
                <c:pt idx="277" formatCode="General">
                  <c:v>-2.32434655542961E-3</c:v>
                </c:pt>
                <c:pt idx="278" formatCode="General">
                  <c:v>-2.3257721723275401E-3</c:v>
                </c:pt>
                <c:pt idx="279" formatCode="General">
                  <c:v>-2.2183760196877499E-3</c:v>
                </c:pt>
                <c:pt idx="280" formatCode="General">
                  <c:v>-2.2727265517972898E-3</c:v>
                </c:pt>
                <c:pt idx="281" formatCode="General">
                  <c:v>-2.32450304662081E-3</c:v>
                </c:pt>
                <c:pt idx="282" formatCode="General">
                  <c:v>-2.3784186497930698E-3</c:v>
                </c:pt>
                <c:pt idx="283" formatCode="General">
                  <c:v>-2.35450263838032E-3</c:v>
                </c:pt>
                <c:pt idx="284" formatCode="General">
                  <c:v>-2.3782740911416499E-3</c:v>
                </c:pt>
                <c:pt idx="285" formatCode="General">
                  <c:v>-2.4267258241061E-3</c:v>
                </c:pt>
                <c:pt idx="286" formatCode="General">
                  <c:v>-2.4631903716270001E-3</c:v>
                </c:pt>
                <c:pt idx="287" formatCode="General">
                  <c:v>-2.5013293585975601E-3</c:v>
                </c:pt>
                <c:pt idx="288" formatCode="General">
                  <c:v>-2.5122731571964102E-3</c:v>
                </c:pt>
                <c:pt idx="289" formatCode="General">
                  <c:v>-2.49040274030709E-3</c:v>
                </c:pt>
                <c:pt idx="290" formatCode="General">
                  <c:v>-2.4625558398667499E-3</c:v>
                </c:pt>
                <c:pt idx="291" formatCode="General">
                  <c:v>-2.4733538693748102E-3</c:v>
                </c:pt>
                <c:pt idx="292" formatCode="General">
                  <c:v>-2.5004229994811502E-3</c:v>
                </c:pt>
                <c:pt idx="293" formatCode="General">
                  <c:v>-2.5513337898296299E-3</c:v>
                </c:pt>
                <c:pt idx="294" formatCode="General">
                  <c:v>-2.60103722909344E-3</c:v>
                </c:pt>
                <c:pt idx="295" formatCode="General">
                  <c:v>-2.4912019122459001E-3</c:v>
                </c:pt>
                <c:pt idx="296" formatCode="General">
                  <c:v>-2.4065316900348899E-3</c:v>
                </c:pt>
                <c:pt idx="297" formatCode="General">
                  <c:v>-2.4084744219500498E-3</c:v>
                </c:pt>
                <c:pt idx="298" formatCode="General">
                  <c:v>-2.3631516183973298E-3</c:v>
                </c:pt>
                <c:pt idx="299" formatCode="General">
                  <c:v>-2.1843197711587802E-3</c:v>
                </c:pt>
                <c:pt idx="300" formatCode="General">
                  <c:v>-2.2416162466017699E-3</c:v>
                </c:pt>
                <c:pt idx="301" formatCode="General">
                  <c:v>-2.2940969892303901E-3</c:v>
                </c:pt>
                <c:pt idx="302" formatCode="General">
                  <c:v>-2.31883498479415E-3</c:v>
                </c:pt>
                <c:pt idx="303" formatCode="General">
                  <c:v>-2.21381824420335E-3</c:v>
                </c:pt>
                <c:pt idx="304" formatCode="General">
                  <c:v>-2.1846655820711202E-3</c:v>
                </c:pt>
                <c:pt idx="305" formatCode="General">
                  <c:v>-2.21896473631268E-3</c:v>
                </c:pt>
                <c:pt idx="306" formatCode="General">
                  <c:v>-2.2716380423481899E-3</c:v>
                </c:pt>
                <c:pt idx="307" formatCode="General">
                  <c:v>-2.3182892988041501E-3</c:v>
                </c:pt>
                <c:pt idx="308" formatCode="General">
                  <c:v>-2.3645612415829501E-3</c:v>
                </c:pt>
                <c:pt idx="309" formatCode="General">
                  <c:v>-2.3897545428927299E-3</c:v>
                </c:pt>
                <c:pt idx="310" formatCode="General">
                  <c:v>-2.4132730576042899E-3</c:v>
                </c:pt>
                <c:pt idx="311" formatCode="General">
                  <c:v>-2.44630193980226E-3</c:v>
                </c:pt>
                <c:pt idx="312" formatCode="General">
                  <c:v>-2.4825155744992501E-3</c:v>
                </c:pt>
                <c:pt idx="313" formatCode="General">
                  <c:v>-2.5203061051252799E-3</c:v>
                </c:pt>
                <c:pt idx="314" formatCode="General">
                  <c:v>-2.5679620390792199E-3</c:v>
                </c:pt>
                <c:pt idx="315" formatCode="General">
                  <c:v>-2.6099028861071901E-3</c:v>
                </c:pt>
                <c:pt idx="316" formatCode="General">
                  <c:v>-2.59770633732756E-3</c:v>
                </c:pt>
                <c:pt idx="317" formatCode="General">
                  <c:v>-2.6442868849143402E-3</c:v>
                </c:pt>
                <c:pt idx="318" formatCode="General">
                  <c:v>-2.6259081200312299E-3</c:v>
                </c:pt>
                <c:pt idx="319" formatCode="General">
                  <c:v>-2.5463568018334101E-3</c:v>
                </c:pt>
                <c:pt idx="320" formatCode="General">
                  <c:v>-2.4469620096412899E-3</c:v>
                </c:pt>
                <c:pt idx="321" formatCode="General">
                  <c:v>-2.49488172300898E-3</c:v>
                </c:pt>
                <c:pt idx="322" formatCode="General">
                  <c:v>-2.4921776693947201E-3</c:v>
                </c:pt>
                <c:pt idx="323" formatCode="General">
                  <c:v>-2.4957748655156098E-3</c:v>
                </c:pt>
                <c:pt idx="324" formatCode="General">
                  <c:v>-2.5431526274496698E-3</c:v>
                </c:pt>
                <c:pt idx="325" formatCode="General">
                  <c:v>-2.5382693709107701E-3</c:v>
                </c:pt>
                <c:pt idx="326" formatCode="General">
                  <c:v>-2.2788582953833501E-3</c:v>
                </c:pt>
                <c:pt idx="327" formatCode="General">
                  <c:v>-2.3343357502511302E-3</c:v>
                </c:pt>
                <c:pt idx="328" formatCode="General">
                  <c:v>-2.3686074196894E-3</c:v>
                </c:pt>
                <c:pt idx="329" formatCode="General">
                  <c:v>-2.3783695884022401E-3</c:v>
                </c:pt>
                <c:pt idx="330" formatCode="General">
                  <c:v>-2.4044638976014601E-3</c:v>
                </c:pt>
                <c:pt idx="331" formatCode="General">
                  <c:v>-2.2657591956422702E-3</c:v>
                </c:pt>
                <c:pt idx="332" formatCode="General">
                  <c:v>-2.3186370656781401E-3</c:v>
                </c:pt>
                <c:pt idx="333" formatCode="General">
                  <c:v>-2.3696932684384299E-3</c:v>
                </c:pt>
                <c:pt idx="334" formatCode="General">
                  <c:v>-2.4167041202103499E-3</c:v>
                </c:pt>
                <c:pt idx="335" formatCode="General">
                  <c:v>-2.4128118502362199E-3</c:v>
                </c:pt>
                <c:pt idx="336" formatCode="General">
                  <c:v>-2.4582396297877299E-3</c:v>
                </c:pt>
                <c:pt idx="337" formatCode="General">
                  <c:v>-2.5078284688905801E-3</c:v>
                </c:pt>
                <c:pt idx="338" formatCode="General">
                  <c:v>-2.5093180053199601E-3</c:v>
                </c:pt>
                <c:pt idx="339" formatCode="General">
                  <c:v>-2.4708032197688699E-3</c:v>
                </c:pt>
                <c:pt idx="340" formatCode="General">
                  <c:v>-2.52324003136105E-3</c:v>
                </c:pt>
                <c:pt idx="341" formatCode="General">
                  <c:v>-2.55827110483793E-3</c:v>
                </c:pt>
                <c:pt idx="342" formatCode="General">
                  <c:v>-2.5093209770896E-3</c:v>
                </c:pt>
                <c:pt idx="343" formatCode="General">
                  <c:v>-2.4924247093832102E-3</c:v>
                </c:pt>
                <c:pt idx="344" formatCode="General">
                  <c:v>-2.3760158393290498E-3</c:v>
                </c:pt>
                <c:pt idx="345" formatCode="General">
                  <c:v>-2.4285217095007501E-3</c:v>
                </c:pt>
                <c:pt idx="346" formatCode="General">
                  <c:v>-2.4781804084820498E-3</c:v>
                </c:pt>
                <c:pt idx="347" formatCode="General">
                  <c:v>-2.4823495693092599E-3</c:v>
                </c:pt>
                <c:pt idx="348" formatCode="General">
                  <c:v>-2.5171869975960698E-3</c:v>
                </c:pt>
                <c:pt idx="349" formatCode="General">
                  <c:v>-2.46474691512106E-3</c:v>
                </c:pt>
                <c:pt idx="350" formatCode="General">
                  <c:v>-2.4754137032331099E-3</c:v>
                </c:pt>
                <c:pt idx="351" formatCode="General">
                  <c:v>-2.52369229449846E-3</c:v>
                </c:pt>
                <c:pt idx="352" formatCode="General">
                  <c:v>-2.31387500586956E-3</c:v>
                </c:pt>
                <c:pt idx="353" formatCode="General">
                  <c:v>-2.3444348407348301E-3</c:v>
                </c:pt>
                <c:pt idx="354" formatCode="General">
                  <c:v>-2.3825586323502901E-3</c:v>
                </c:pt>
                <c:pt idx="355" formatCode="General">
                  <c:v>-2.3834481740864499E-3</c:v>
                </c:pt>
                <c:pt idx="356" formatCode="General">
                  <c:v>-2.3952873875221501E-3</c:v>
                </c:pt>
                <c:pt idx="357" formatCode="General">
                  <c:v>-2.4373371385884701E-3</c:v>
                </c:pt>
                <c:pt idx="358" formatCode="General">
                  <c:v>-2.4728080271254802E-3</c:v>
                </c:pt>
                <c:pt idx="359" formatCode="General">
                  <c:v>-2.5051345047085601E-3</c:v>
                </c:pt>
                <c:pt idx="360" formatCode="General">
                  <c:v>-2.5303617800326102E-3</c:v>
                </c:pt>
                <c:pt idx="361" formatCode="General">
                  <c:v>-2.5607650871007298E-3</c:v>
                </c:pt>
                <c:pt idx="362" formatCode="General">
                  <c:v>-2.5566509522885598E-3</c:v>
                </c:pt>
                <c:pt idx="363" formatCode="General">
                  <c:v>-2.54584909512931E-3</c:v>
                </c:pt>
                <c:pt idx="364" formatCode="General">
                  <c:v>-2.5208509262780801E-3</c:v>
                </c:pt>
                <c:pt idx="365" formatCode="General">
                  <c:v>-2.5718332528204399E-3</c:v>
                </c:pt>
                <c:pt idx="366" formatCode="General">
                  <c:v>-2.6160869770906099E-3</c:v>
                </c:pt>
                <c:pt idx="367" formatCode="General">
                  <c:v>-2.6618075527162898E-3</c:v>
                </c:pt>
                <c:pt idx="368" formatCode="General">
                  <c:v>-2.6236218629653099E-3</c:v>
                </c:pt>
                <c:pt idx="369" formatCode="General">
                  <c:v>-2.2548040913119198E-3</c:v>
                </c:pt>
                <c:pt idx="370" formatCode="General">
                  <c:v>-2.3109084439017699E-3</c:v>
                </c:pt>
                <c:pt idx="371" formatCode="General">
                  <c:v>-2.3401717354621398E-3</c:v>
                </c:pt>
                <c:pt idx="372" formatCode="General">
                  <c:v>-2.3920406428131801E-3</c:v>
                </c:pt>
                <c:pt idx="373" formatCode="General">
                  <c:v>-2.4442563340410801E-3</c:v>
                </c:pt>
                <c:pt idx="374" formatCode="General">
                  <c:v>-2.4947032637533399E-3</c:v>
                </c:pt>
                <c:pt idx="375" formatCode="General">
                  <c:v>-2.5432883575608502E-3</c:v>
                </c:pt>
                <c:pt idx="376" formatCode="General">
                  <c:v>-2.58381486980498E-3</c:v>
                </c:pt>
                <c:pt idx="377" formatCode="General">
                  <c:v>-2.52722222406791E-3</c:v>
                </c:pt>
                <c:pt idx="378" formatCode="General">
                  <c:v>-2.5082865538614001E-3</c:v>
                </c:pt>
                <c:pt idx="379" formatCode="General">
                  <c:v>-2.3533566297862202E-3</c:v>
                </c:pt>
                <c:pt idx="380" formatCode="General">
                  <c:v>-2.3200877870543E-3</c:v>
                </c:pt>
                <c:pt idx="381" formatCode="General">
                  <c:v>-2.3739400077566301E-3</c:v>
                </c:pt>
                <c:pt idx="382" formatCode="General">
                  <c:v>-2.4097382789894902E-3</c:v>
                </c:pt>
                <c:pt idx="383" formatCode="General">
                  <c:v>-2.4196765448441099E-3</c:v>
                </c:pt>
                <c:pt idx="384" formatCode="General">
                  <c:v>-2.4147339213046099E-3</c:v>
                </c:pt>
                <c:pt idx="385" formatCode="General">
                  <c:v>-2.42283025934735E-3</c:v>
                </c:pt>
                <c:pt idx="386" formatCode="General">
                  <c:v>-2.4678739574638302E-3</c:v>
                </c:pt>
                <c:pt idx="387" formatCode="General">
                  <c:v>-2.5100226961162399E-3</c:v>
                </c:pt>
                <c:pt idx="388" formatCode="General">
                  <c:v>-2.5516755644122702E-3</c:v>
                </c:pt>
                <c:pt idx="389" formatCode="General">
                  <c:v>-2.5893749919913998E-3</c:v>
                </c:pt>
                <c:pt idx="390" formatCode="General">
                  <c:v>-2.6135609182256201E-3</c:v>
                </c:pt>
                <c:pt idx="391" formatCode="General">
                  <c:v>-2.42448864550104E-3</c:v>
                </c:pt>
                <c:pt idx="392" formatCode="General">
                  <c:v>-2.4758615237785398E-3</c:v>
                </c:pt>
                <c:pt idx="393" formatCode="General">
                  <c:v>-2.5260144697314998E-3</c:v>
                </c:pt>
                <c:pt idx="394" formatCode="General">
                  <c:v>-2.5485482456822301E-3</c:v>
                </c:pt>
                <c:pt idx="395" formatCode="General">
                  <c:v>-2.5703324058265601E-3</c:v>
                </c:pt>
                <c:pt idx="396" formatCode="General">
                  <c:v>-2.60956988881528E-3</c:v>
                </c:pt>
                <c:pt idx="397" formatCode="General">
                  <c:v>-2.5032876237440502E-3</c:v>
                </c:pt>
                <c:pt idx="398" formatCode="General">
                  <c:v>-2.5173809267860199E-3</c:v>
                </c:pt>
                <c:pt idx="399" formatCode="General">
                  <c:v>-2.5639752532882901E-3</c:v>
                </c:pt>
                <c:pt idx="400" formatCode="General">
                  <c:v>-2.61163028528561E-3</c:v>
                </c:pt>
                <c:pt idx="401" formatCode="General">
                  <c:v>-2.6553307440153901E-3</c:v>
                </c:pt>
                <c:pt idx="402" formatCode="General">
                  <c:v>-2.6942011332483501E-3</c:v>
                </c:pt>
                <c:pt idx="403" formatCode="General">
                  <c:v>-2.7239175196828698E-3</c:v>
                </c:pt>
                <c:pt idx="404" formatCode="General">
                  <c:v>-2.7594620744091302E-3</c:v>
                </c:pt>
                <c:pt idx="405" formatCode="General">
                  <c:v>-2.7948735847660501E-3</c:v>
                </c:pt>
                <c:pt idx="406" formatCode="General">
                  <c:v>-2.8294252571582201E-3</c:v>
                </c:pt>
                <c:pt idx="407" formatCode="General">
                  <c:v>-2.34276370181486E-3</c:v>
                </c:pt>
                <c:pt idx="408" formatCode="General">
                  <c:v>-2.3637195637621101E-3</c:v>
                </c:pt>
                <c:pt idx="409" formatCode="General">
                  <c:v>-2.4109127614690001E-3</c:v>
                </c:pt>
                <c:pt idx="410" formatCode="General">
                  <c:v>-2.4526431709034498E-3</c:v>
                </c:pt>
                <c:pt idx="411" formatCode="General">
                  <c:v>-2.4911114620444802E-3</c:v>
                </c:pt>
                <c:pt idx="412" formatCode="General">
                  <c:v>-2.5222741647816E-3</c:v>
                </c:pt>
                <c:pt idx="413" formatCode="General">
                  <c:v>-2.5003366760759601E-3</c:v>
                </c:pt>
                <c:pt idx="414" formatCode="General">
                  <c:v>-2.51120041685709E-3</c:v>
                </c:pt>
                <c:pt idx="415" formatCode="General">
                  <c:v>-2.48718636803099E-3</c:v>
                </c:pt>
                <c:pt idx="416" formatCode="General">
                  <c:v>-2.5300393436718301E-3</c:v>
                </c:pt>
                <c:pt idx="417" formatCode="General">
                  <c:v>-2.5713414980221699E-3</c:v>
                </c:pt>
                <c:pt idx="418" formatCode="General">
                  <c:v>-2.6123467016669301E-3</c:v>
                </c:pt>
                <c:pt idx="419" formatCode="General">
                  <c:v>-2.6370127621382199E-3</c:v>
                </c:pt>
                <c:pt idx="420" formatCode="General">
                  <c:v>-2.6216152311353898E-3</c:v>
                </c:pt>
                <c:pt idx="421" formatCode="General">
                  <c:v>-2.65723120220398E-3</c:v>
                </c:pt>
                <c:pt idx="422" formatCode="General">
                  <c:v>-2.69386072407493E-3</c:v>
                </c:pt>
                <c:pt idx="423" formatCode="General">
                  <c:v>-2.73018752205745E-3</c:v>
                </c:pt>
                <c:pt idx="424" formatCode="General">
                  <c:v>-2.70235692605174E-3</c:v>
                </c:pt>
                <c:pt idx="425" formatCode="General">
                  <c:v>-2.5972232365492902E-3</c:v>
                </c:pt>
                <c:pt idx="426" formatCode="General">
                  <c:v>-2.57942525887732E-3</c:v>
                </c:pt>
                <c:pt idx="427" formatCode="General">
                  <c:v>-2.4699155876003001E-3</c:v>
                </c:pt>
                <c:pt idx="428" formatCode="General">
                  <c:v>-2.50290718470346E-3</c:v>
                </c:pt>
                <c:pt idx="429" formatCode="General">
                  <c:v>-2.5328450576629601E-3</c:v>
                </c:pt>
                <c:pt idx="430" formatCode="General">
                  <c:v>-2.5211669473041401E-3</c:v>
                </c:pt>
                <c:pt idx="431" formatCode="General">
                  <c:v>-2.5440114879013301E-3</c:v>
                </c:pt>
                <c:pt idx="432" formatCode="General">
                  <c:v>-2.5434674184493999E-3</c:v>
                </c:pt>
                <c:pt idx="433" formatCode="General">
                  <c:v>-2.5899395283626001E-3</c:v>
                </c:pt>
                <c:pt idx="434" formatCode="General">
                  <c:v>-2.63121089415474E-3</c:v>
                </c:pt>
                <c:pt idx="435" formatCode="General">
                  <c:v>-2.6719805221525499E-3</c:v>
                </c:pt>
                <c:pt idx="436" formatCode="General">
                  <c:v>-2.6473741619650101E-3</c:v>
                </c:pt>
                <c:pt idx="437" formatCode="General">
                  <c:v>-2.5646550728559E-3</c:v>
                </c:pt>
                <c:pt idx="438" formatCode="General">
                  <c:v>-2.61266471893682E-3</c:v>
                </c:pt>
                <c:pt idx="439" formatCode="General">
                  <c:v>-2.6587414283632798E-3</c:v>
                </c:pt>
                <c:pt idx="440" formatCode="General">
                  <c:v>-2.6898217314514201E-3</c:v>
                </c:pt>
                <c:pt idx="441" formatCode="General">
                  <c:v>-2.6746954405056202E-3</c:v>
                </c:pt>
                <c:pt idx="442" formatCode="General">
                  <c:v>-2.6082942499206698E-3</c:v>
                </c:pt>
                <c:pt idx="443" formatCode="General">
                  <c:v>-2.6251036160218201E-3</c:v>
                </c:pt>
                <c:pt idx="444" formatCode="General">
                  <c:v>-2.2714649953659099E-3</c:v>
                </c:pt>
                <c:pt idx="445" formatCode="General">
                  <c:v>-2.29369747626759E-3</c:v>
                </c:pt>
                <c:pt idx="446" formatCode="General">
                  <c:v>-2.3480062572853698E-3</c:v>
                </c:pt>
                <c:pt idx="447" formatCode="General">
                  <c:v>-2.39847106396416E-3</c:v>
                </c:pt>
                <c:pt idx="448" formatCode="General">
                  <c:v>-2.4463922391656798E-3</c:v>
                </c:pt>
                <c:pt idx="449" formatCode="General">
                  <c:v>-2.4016163282553002E-3</c:v>
                </c:pt>
                <c:pt idx="450" formatCode="General">
                  <c:v>-2.2613815678516501E-3</c:v>
                </c:pt>
                <c:pt idx="451" formatCode="General">
                  <c:v>-2.3065998188569999E-3</c:v>
                </c:pt>
                <c:pt idx="452" formatCode="General">
                  <c:v>-2.3462219265798002E-3</c:v>
                </c:pt>
                <c:pt idx="453" formatCode="General">
                  <c:v>-2.3601928223010498E-3</c:v>
                </c:pt>
                <c:pt idx="454" formatCode="General">
                  <c:v>-2.34184414690378E-3</c:v>
                </c:pt>
                <c:pt idx="455" formatCode="General">
                  <c:v>-2.3904378981591799E-3</c:v>
                </c:pt>
                <c:pt idx="456" formatCode="General">
                  <c:v>-2.4294252978003402E-3</c:v>
                </c:pt>
                <c:pt idx="457" formatCode="General">
                  <c:v>-2.4707147705024602E-3</c:v>
                </c:pt>
                <c:pt idx="458" formatCode="General">
                  <c:v>-2.5094419411396799E-3</c:v>
                </c:pt>
                <c:pt idx="459" formatCode="General">
                  <c:v>-2.5070350382456999E-3</c:v>
                </c:pt>
                <c:pt idx="460" formatCode="General">
                  <c:v>-2.4948948760187E-3</c:v>
                </c:pt>
                <c:pt idx="461" formatCode="General">
                  <c:v>-2.4197455800895802E-3</c:v>
                </c:pt>
                <c:pt idx="462" formatCode="General">
                  <c:v>-2.46665370347128E-3</c:v>
                </c:pt>
                <c:pt idx="463" formatCode="General">
                  <c:v>-2.4914147863232599E-3</c:v>
                </c:pt>
                <c:pt idx="464" formatCode="General">
                  <c:v>-2.5273619389011999E-3</c:v>
                </c:pt>
                <c:pt idx="465" formatCode="General">
                  <c:v>-2.5655664193121601E-3</c:v>
                </c:pt>
                <c:pt idx="466" formatCode="General">
                  <c:v>-2.5959017665904E-3</c:v>
                </c:pt>
                <c:pt idx="467" formatCode="General">
                  <c:v>-2.54200083576491E-3</c:v>
                </c:pt>
                <c:pt idx="468" formatCode="General">
                  <c:v>-2.57527602910676E-3</c:v>
                </c:pt>
                <c:pt idx="469" formatCode="General">
                  <c:v>-2.59922775495533E-3</c:v>
                </c:pt>
                <c:pt idx="470" formatCode="General">
                  <c:v>-2.63673622122908E-3</c:v>
                </c:pt>
                <c:pt idx="471" formatCode="General">
                  <c:v>-2.6701641064828699E-3</c:v>
                </c:pt>
                <c:pt idx="472" formatCode="General">
                  <c:v>-2.6996139369957601E-3</c:v>
                </c:pt>
                <c:pt idx="473" formatCode="General">
                  <c:v>-2.66460317122109E-3</c:v>
                </c:pt>
                <c:pt idx="474" formatCode="General">
                  <c:v>-2.70059168493747E-3</c:v>
                </c:pt>
                <c:pt idx="475" formatCode="General">
                  <c:v>-2.72190118267544E-3</c:v>
                </c:pt>
                <c:pt idx="476" formatCode="General">
                  <c:v>-2.7267723157478499E-3</c:v>
                </c:pt>
                <c:pt idx="477" formatCode="General">
                  <c:v>-2.73645769662848E-3</c:v>
                </c:pt>
                <c:pt idx="478" formatCode="General">
                  <c:v>-2.5325326742918499E-3</c:v>
                </c:pt>
                <c:pt idx="479" formatCode="General">
                  <c:v>-2.5186444583177102E-3</c:v>
                </c:pt>
                <c:pt idx="480" formatCode="General">
                  <c:v>-2.4381066082294202E-3</c:v>
                </c:pt>
                <c:pt idx="481" formatCode="General">
                  <c:v>-2.4739730635716601E-3</c:v>
                </c:pt>
                <c:pt idx="482" formatCode="General">
                  <c:v>-2.4053036671665699E-3</c:v>
                </c:pt>
                <c:pt idx="483" formatCode="General">
                  <c:v>-2.4603538005863999E-3</c:v>
                </c:pt>
                <c:pt idx="484" formatCode="General">
                  <c:v>-2.5113198221571801E-3</c:v>
                </c:pt>
                <c:pt idx="485" formatCode="General">
                  <c:v>-2.5153138943450602E-3</c:v>
                </c:pt>
                <c:pt idx="486" formatCode="General">
                  <c:v>-2.5460481973300099E-3</c:v>
                </c:pt>
                <c:pt idx="487" formatCode="General">
                  <c:v>-2.5848844491599202E-3</c:v>
                </c:pt>
                <c:pt idx="488" formatCode="General">
                  <c:v>-2.6213046015438998E-3</c:v>
                </c:pt>
                <c:pt idx="489" formatCode="General">
                  <c:v>-2.6570251411106699E-3</c:v>
                </c:pt>
                <c:pt idx="490" formatCode="General">
                  <c:v>-2.6925027750534002E-3</c:v>
                </c:pt>
                <c:pt idx="491" formatCode="General">
                  <c:v>-2.7261926188670601E-3</c:v>
                </c:pt>
                <c:pt idx="492" formatCode="General">
                  <c:v>-2.7556032732649199E-3</c:v>
                </c:pt>
                <c:pt idx="493" formatCode="General">
                  <c:v>-2.76277021319662E-3</c:v>
                </c:pt>
                <c:pt idx="494" formatCode="General">
                  <c:v>-2.7967678807122201E-3</c:v>
                </c:pt>
                <c:pt idx="495" formatCode="General">
                  <c:v>-2.8078967968441899E-3</c:v>
                </c:pt>
                <c:pt idx="496" formatCode="General">
                  <c:v>-2.5747526270612198E-3</c:v>
                </c:pt>
                <c:pt idx="497" formatCode="General">
                  <c:v>-2.5971556815189501E-3</c:v>
                </c:pt>
                <c:pt idx="498" formatCode="General">
                  <c:v>-2.6430398173667899E-3</c:v>
                </c:pt>
                <c:pt idx="499" formatCode="General">
                  <c:v>-2.68515824334891E-3</c:v>
                </c:pt>
                <c:pt idx="500" formatCode="General">
                  <c:v>-2.7254568820545902E-3</c:v>
                </c:pt>
                <c:pt idx="501" formatCode="General">
                  <c:v>-2.7621625162493799E-3</c:v>
                </c:pt>
                <c:pt idx="502" formatCode="General">
                  <c:v>-2.7859103181347902E-3</c:v>
                </c:pt>
                <c:pt idx="503" formatCode="General">
                  <c:v>-2.4899873772970698E-3</c:v>
                </c:pt>
                <c:pt idx="504" formatCode="General">
                  <c:v>-2.5319068146170201E-3</c:v>
                </c:pt>
                <c:pt idx="505" formatCode="General">
                  <c:v>-2.5413974398963901E-3</c:v>
                </c:pt>
                <c:pt idx="506" formatCode="General">
                  <c:v>-2.5162116021604001E-3</c:v>
                </c:pt>
                <c:pt idx="507" formatCode="General">
                  <c:v>-2.56136097092655E-3</c:v>
                </c:pt>
                <c:pt idx="508" formatCode="General">
                  <c:v>-2.5994596832662501E-3</c:v>
                </c:pt>
                <c:pt idx="509" formatCode="General">
                  <c:v>-2.6246206130481398E-3</c:v>
                </c:pt>
                <c:pt idx="510" formatCode="General">
                  <c:v>-2.6616927889266799E-3</c:v>
                </c:pt>
                <c:pt idx="511" formatCode="General">
                  <c:v>-2.6547625241489501E-3</c:v>
                </c:pt>
                <c:pt idx="512" formatCode="General">
                  <c:v>-2.6639609806185199E-3</c:v>
                </c:pt>
                <c:pt idx="513" formatCode="General">
                  <c:v>-2.6762933991273199E-3</c:v>
                </c:pt>
                <c:pt idx="514" formatCode="General">
                  <c:v>-2.7095374634386301E-3</c:v>
                </c:pt>
                <c:pt idx="515" formatCode="General">
                  <c:v>-2.7413076159847598E-3</c:v>
                </c:pt>
                <c:pt idx="516" formatCode="General">
                  <c:v>-2.69618507384852E-3</c:v>
                </c:pt>
                <c:pt idx="517" formatCode="General">
                  <c:v>-2.6947073590654199E-3</c:v>
                </c:pt>
                <c:pt idx="518" formatCode="General">
                  <c:v>-2.7234346281315501E-3</c:v>
                </c:pt>
                <c:pt idx="519" formatCode="General">
                  <c:v>-2.7535325996293301E-3</c:v>
                </c:pt>
                <c:pt idx="520" formatCode="General">
                  <c:v>-2.78593053718409E-3</c:v>
                </c:pt>
                <c:pt idx="521" formatCode="General">
                  <c:v>-2.58935743757144E-3</c:v>
                </c:pt>
                <c:pt idx="522" formatCode="General">
                  <c:v>-2.4452873821596099E-3</c:v>
                </c:pt>
                <c:pt idx="523" formatCode="General">
                  <c:v>-2.4824569048964001E-3</c:v>
                </c:pt>
                <c:pt idx="524" formatCode="General">
                  <c:v>-2.5058785187650401E-3</c:v>
                </c:pt>
                <c:pt idx="525" formatCode="General">
                  <c:v>-2.5477680840055202E-3</c:v>
                </c:pt>
                <c:pt idx="526" formatCode="General">
                  <c:v>-2.5837670222266899E-3</c:v>
                </c:pt>
                <c:pt idx="527" formatCode="General">
                  <c:v>-2.5735349204484702E-3</c:v>
                </c:pt>
                <c:pt idx="528" formatCode="General">
                  <c:v>-2.4355903388164602E-3</c:v>
                </c:pt>
                <c:pt idx="529" formatCode="General">
                  <c:v>-2.48422826062419E-3</c:v>
                </c:pt>
                <c:pt idx="530" formatCode="General">
                  <c:v>-2.5268218826442501E-3</c:v>
                </c:pt>
                <c:pt idx="531" formatCode="General">
                  <c:v>-2.5701384681574898E-3</c:v>
                </c:pt>
                <c:pt idx="532" formatCode="General">
                  <c:v>-2.6108865415945901E-3</c:v>
                </c:pt>
                <c:pt idx="533" formatCode="General">
                  <c:v>-2.64783793180416E-3</c:v>
                </c:pt>
                <c:pt idx="534" formatCode="General">
                  <c:v>-2.6778666516766498E-3</c:v>
                </c:pt>
                <c:pt idx="535" formatCode="General">
                  <c:v>-2.7109127983190899E-3</c:v>
                </c:pt>
                <c:pt idx="536" formatCode="General">
                  <c:v>-2.7404028952672499E-3</c:v>
                </c:pt>
                <c:pt idx="537" formatCode="General">
                  <c:v>-2.7700168023911901E-3</c:v>
                </c:pt>
                <c:pt idx="538" formatCode="General">
                  <c:v>-2.6806245370214802E-3</c:v>
                </c:pt>
                <c:pt idx="539" formatCode="General">
                  <c:v>-2.6295642419111001E-3</c:v>
                </c:pt>
                <c:pt idx="540" formatCode="General">
                  <c:v>-2.6682591396391601E-3</c:v>
                </c:pt>
                <c:pt idx="541" formatCode="General">
                  <c:v>-2.6982953149100601E-3</c:v>
                </c:pt>
                <c:pt idx="542" formatCode="General">
                  <c:v>-2.6142368260560702E-3</c:v>
                </c:pt>
                <c:pt idx="543" formatCode="General">
                  <c:v>-2.61774117831148E-3</c:v>
                </c:pt>
                <c:pt idx="544" formatCode="General">
                  <c:v>-2.6605339465150799E-3</c:v>
                </c:pt>
                <c:pt idx="545" formatCode="General">
                  <c:v>-2.6888189089304599E-3</c:v>
                </c:pt>
                <c:pt idx="546" formatCode="General">
                  <c:v>-2.6596992015298698E-3</c:v>
                </c:pt>
                <c:pt idx="547" formatCode="General">
                  <c:v>-2.6642905887478202E-3</c:v>
                </c:pt>
                <c:pt idx="548" formatCode="General">
                  <c:v>-2.7012978284987098E-3</c:v>
                </c:pt>
                <c:pt idx="549" formatCode="General">
                  <c:v>-2.7378271463003E-3</c:v>
                </c:pt>
                <c:pt idx="550" formatCode="General">
                  <c:v>-2.7715242260988701E-3</c:v>
                </c:pt>
                <c:pt idx="551" formatCode="General">
                  <c:v>-2.8038246951557098E-3</c:v>
                </c:pt>
                <c:pt idx="552" formatCode="General">
                  <c:v>-2.83475977196046E-3</c:v>
                </c:pt>
                <c:pt idx="553" formatCode="General">
                  <c:v>-2.8458790173185402E-3</c:v>
                </c:pt>
                <c:pt idx="554" formatCode="General">
                  <c:v>-2.8697169334351001E-3</c:v>
                </c:pt>
                <c:pt idx="555" formatCode="General">
                  <c:v>-2.89824500274698E-3</c:v>
                </c:pt>
                <c:pt idx="556" formatCode="General">
                  <c:v>-2.9233558977506901E-3</c:v>
                </c:pt>
                <c:pt idx="557" formatCode="General">
                  <c:v>-2.9474085209663602E-3</c:v>
                </c:pt>
                <c:pt idx="558" formatCode="General">
                  <c:v>-2.9707326310491901E-3</c:v>
                </c:pt>
                <c:pt idx="559" formatCode="General">
                  <c:v>-2.9897973040910698E-3</c:v>
                </c:pt>
                <c:pt idx="560" formatCode="General">
                  <c:v>-3.0131430098577902E-3</c:v>
                </c:pt>
                <c:pt idx="561" formatCode="General">
                  <c:v>-3.0373625984941601E-3</c:v>
                </c:pt>
                <c:pt idx="562" formatCode="General">
                  <c:v>-3.0574320224243199E-3</c:v>
                </c:pt>
                <c:pt idx="563" formatCode="General">
                  <c:v>-2.9947006432916698E-3</c:v>
                </c:pt>
                <c:pt idx="564" formatCode="General">
                  <c:v>-2.6827387510040398E-3</c:v>
                </c:pt>
                <c:pt idx="565" formatCode="General">
                  <c:v>-2.72001890643559E-3</c:v>
                </c:pt>
                <c:pt idx="566" formatCode="General">
                  <c:v>-2.7503785358388398E-3</c:v>
                </c:pt>
                <c:pt idx="567" formatCode="General">
                  <c:v>-2.7860664811957402E-3</c:v>
                </c:pt>
                <c:pt idx="568" formatCode="General">
                  <c:v>-2.8167069614210599E-3</c:v>
                </c:pt>
                <c:pt idx="569" formatCode="General">
                  <c:v>-2.8446352253273001E-3</c:v>
                </c:pt>
                <c:pt idx="570" formatCode="General">
                  <c:v>-2.8717947797054499E-3</c:v>
                </c:pt>
                <c:pt idx="571" formatCode="General">
                  <c:v>-2.8950300470576302E-3</c:v>
                </c:pt>
                <c:pt idx="572" formatCode="General">
                  <c:v>-2.9187260138599101E-3</c:v>
                </c:pt>
                <c:pt idx="573" formatCode="General">
                  <c:v>-2.79148458294477E-3</c:v>
                </c:pt>
                <c:pt idx="574" formatCode="General">
                  <c:v>-2.4752080443327801E-3</c:v>
                </c:pt>
                <c:pt idx="575" formatCode="General">
                  <c:v>-2.52709094175124E-3</c:v>
                </c:pt>
                <c:pt idx="576" formatCode="General">
                  <c:v>-2.5758795982773501E-3</c:v>
                </c:pt>
                <c:pt idx="577" formatCode="General">
                  <c:v>-2.6181305323290599E-3</c:v>
                </c:pt>
                <c:pt idx="578" formatCode="General">
                  <c:v>-2.65829266494385E-3</c:v>
                </c:pt>
                <c:pt idx="579" formatCode="General">
                  <c:v>-2.6504258105728702E-3</c:v>
                </c:pt>
                <c:pt idx="580" formatCode="General">
                  <c:v>-2.6534856964208898E-3</c:v>
                </c:pt>
                <c:pt idx="581" formatCode="General">
                  <c:v>-2.6965386446996501E-3</c:v>
                </c:pt>
                <c:pt idx="582" formatCode="General">
                  <c:v>-2.5464328867282299E-3</c:v>
                </c:pt>
                <c:pt idx="583" formatCode="General">
                  <c:v>-2.55509565402631E-3</c:v>
                </c:pt>
                <c:pt idx="584" formatCode="General">
                  <c:v>-2.5929311742709802E-3</c:v>
                </c:pt>
                <c:pt idx="585" formatCode="General">
                  <c:v>-2.62598457804547E-3</c:v>
                </c:pt>
                <c:pt idx="586" formatCode="General">
                  <c:v>-2.6601970438254602E-3</c:v>
                </c:pt>
                <c:pt idx="587" formatCode="General">
                  <c:v>-2.6904189322173198E-3</c:v>
                </c:pt>
                <c:pt idx="588" formatCode="General">
                  <c:v>-2.7186559214028498E-3</c:v>
                </c:pt>
                <c:pt idx="589" formatCode="General">
                  <c:v>-2.74695695528448E-3</c:v>
                </c:pt>
                <c:pt idx="590" formatCode="General">
                  <c:v>-2.7220851160857798E-3</c:v>
                </c:pt>
                <c:pt idx="591" formatCode="General">
                  <c:v>-2.7428180054449801E-3</c:v>
                </c:pt>
                <c:pt idx="592" formatCode="General">
                  <c:v>-2.7749153706047502E-3</c:v>
                </c:pt>
                <c:pt idx="593" formatCode="General">
                  <c:v>-2.79988558823173E-3</c:v>
                </c:pt>
                <c:pt idx="594" formatCode="General">
                  <c:v>-2.7727521549166302E-3</c:v>
                </c:pt>
                <c:pt idx="595" formatCode="General">
                  <c:v>-2.7938592370456501E-3</c:v>
                </c:pt>
                <c:pt idx="596" formatCode="General">
                  <c:v>-2.8234232365603501E-3</c:v>
                </c:pt>
                <c:pt idx="597" formatCode="General">
                  <c:v>-2.83954185450356E-3</c:v>
                </c:pt>
                <c:pt idx="598" formatCode="General">
                  <c:v>-2.8257694851189399E-3</c:v>
                </c:pt>
                <c:pt idx="599" formatCode="General">
                  <c:v>-2.84970759810788E-3</c:v>
                </c:pt>
                <c:pt idx="600" formatCode="General">
                  <c:v>-2.8721902098114999E-3</c:v>
                </c:pt>
                <c:pt idx="601" formatCode="General">
                  <c:v>-2.8953758350318301E-3</c:v>
                </c:pt>
                <c:pt idx="602" formatCode="General">
                  <c:v>-2.9163131446892899E-3</c:v>
                </c:pt>
                <c:pt idx="603" formatCode="General">
                  <c:v>-2.9363782242388301E-3</c:v>
                </c:pt>
                <c:pt idx="604" formatCode="General">
                  <c:v>-2.8103283969306602E-3</c:v>
                </c:pt>
                <c:pt idx="605" formatCode="General">
                  <c:v>-2.7319556012505701E-3</c:v>
                </c:pt>
                <c:pt idx="606" formatCode="General">
                  <c:v>-2.7672709789834898E-3</c:v>
                </c:pt>
                <c:pt idx="607" formatCode="General">
                  <c:v>-2.79873719182459E-3</c:v>
                </c:pt>
                <c:pt idx="608" formatCode="General">
                  <c:v>-2.7932439891973299E-3</c:v>
                </c:pt>
                <c:pt idx="609" formatCode="General">
                  <c:v>-2.8232570782555999E-3</c:v>
                </c:pt>
                <c:pt idx="610" formatCode="General">
                  <c:v>-2.8537396841131699E-3</c:v>
                </c:pt>
                <c:pt idx="611" formatCode="General">
                  <c:v>-2.8815078720692399E-3</c:v>
                </c:pt>
                <c:pt idx="612" formatCode="General">
                  <c:v>-2.9067105303195399E-3</c:v>
                </c:pt>
                <c:pt idx="613" formatCode="General">
                  <c:v>-2.8411823654327199E-3</c:v>
                </c:pt>
                <c:pt idx="614" formatCode="General">
                  <c:v>-2.8324793274895101E-3</c:v>
                </c:pt>
                <c:pt idx="615" formatCode="General">
                  <c:v>-2.7772396897300499E-3</c:v>
                </c:pt>
                <c:pt idx="616" formatCode="General">
                  <c:v>-2.76263787362829E-3</c:v>
                </c:pt>
                <c:pt idx="617" formatCode="General">
                  <c:v>-2.7986142860907102E-3</c:v>
                </c:pt>
                <c:pt idx="618" formatCode="General">
                  <c:v>-2.83397143581474E-3</c:v>
                </c:pt>
                <c:pt idx="619" formatCode="General">
                  <c:v>-2.86498446538745E-3</c:v>
                </c:pt>
                <c:pt idx="620" formatCode="General">
                  <c:v>-2.8884742812278802E-3</c:v>
                </c:pt>
                <c:pt idx="621" formatCode="General">
                  <c:v>-2.79129176353037E-3</c:v>
                </c:pt>
                <c:pt idx="622" formatCode="General">
                  <c:v>-2.7031563556192601E-3</c:v>
                </c:pt>
                <c:pt idx="623" formatCode="General">
                  <c:v>-2.6587962168471801E-3</c:v>
                </c:pt>
                <c:pt idx="624" formatCode="General">
                  <c:v>-2.6991894355804201E-3</c:v>
                </c:pt>
                <c:pt idx="625" formatCode="General">
                  <c:v>-2.7349238030367198E-3</c:v>
                </c:pt>
                <c:pt idx="626" formatCode="General">
                  <c:v>-2.6474368145771201E-3</c:v>
                </c:pt>
                <c:pt idx="627" formatCode="General">
                  <c:v>-2.5882861739123602E-3</c:v>
                </c:pt>
                <c:pt idx="628" formatCode="General">
                  <c:v>-2.6316799910228901E-3</c:v>
                </c:pt>
                <c:pt idx="629" formatCode="General">
                  <c:v>-2.6704624788126E-3</c:v>
                </c:pt>
                <c:pt idx="630" formatCode="General">
                  <c:v>-2.7062011920496601E-3</c:v>
                </c:pt>
                <c:pt idx="631" formatCode="General">
                  <c:v>-2.7339406763975701E-3</c:v>
                </c:pt>
                <c:pt idx="632" formatCode="General">
                  <c:v>-2.7608345118082401E-3</c:v>
                </c:pt>
                <c:pt idx="633" formatCode="General">
                  <c:v>-2.7851119732156299E-3</c:v>
                </c:pt>
                <c:pt idx="634" formatCode="General">
                  <c:v>-2.8082523784733302E-3</c:v>
                </c:pt>
                <c:pt idx="635" formatCode="General">
                  <c:v>-2.8318759028530499E-3</c:v>
                </c:pt>
                <c:pt idx="636" formatCode="General">
                  <c:v>-2.8528488554952799E-3</c:v>
                </c:pt>
                <c:pt idx="637" formatCode="General">
                  <c:v>-2.8712055525141702E-3</c:v>
                </c:pt>
                <c:pt idx="638" formatCode="General">
                  <c:v>-2.89490555038221E-3</c:v>
                </c:pt>
                <c:pt idx="639" formatCode="General">
                  <c:v>-2.9133112632501899E-3</c:v>
                </c:pt>
                <c:pt idx="640" formatCode="General">
                  <c:v>-2.9330927640272798E-3</c:v>
                </c:pt>
                <c:pt idx="641" formatCode="General">
                  <c:v>-2.9478747073109599E-3</c:v>
                </c:pt>
                <c:pt idx="642" formatCode="General">
                  <c:v>-2.9652020965260299E-3</c:v>
                </c:pt>
                <c:pt idx="643" formatCode="General">
                  <c:v>-2.9856435946109998E-3</c:v>
                </c:pt>
                <c:pt idx="644" formatCode="General">
                  <c:v>-2.95117784756283E-3</c:v>
                </c:pt>
                <c:pt idx="645" formatCode="General">
                  <c:v>-2.9594549221590798E-3</c:v>
                </c:pt>
                <c:pt idx="646" formatCode="General">
                  <c:v>-2.9827965343667598E-3</c:v>
                </c:pt>
                <c:pt idx="647" formatCode="General">
                  <c:v>-3.0026966489680499E-3</c:v>
                </c:pt>
                <c:pt idx="648" formatCode="General">
                  <c:v>-3.02141277432523E-3</c:v>
                </c:pt>
                <c:pt idx="649" formatCode="General">
                  <c:v>-3.0330833028031998E-3</c:v>
                </c:pt>
                <c:pt idx="650" formatCode="General">
                  <c:v>-3.0053147376680701E-3</c:v>
                </c:pt>
                <c:pt idx="651" formatCode="General">
                  <c:v>-3.0299988817155E-3</c:v>
                </c:pt>
                <c:pt idx="652" formatCode="General">
                  <c:v>-3.0467086464132801E-3</c:v>
                </c:pt>
                <c:pt idx="653" formatCode="General">
                  <c:v>-3.07069508627044E-3</c:v>
                </c:pt>
                <c:pt idx="654" formatCode="General">
                  <c:v>-3.0857511416761299E-3</c:v>
                </c:pt>
                <c:pt idx="655" formatCode="General">
                  <c:v>-3.1030729692558602E-3</c:v>
                </c:pt>
                <c:pt idx="656" formatCode="General">
                  <c:v>-3.1209848682333501E-3</c:v>
                </c:pt>
                <c:pt idx="657" formatCode="General">
                  <c:v>-3.1353424303640302E-3</c:v>
                </c:pt>
                <c:pt idx="658" formatCode="General">
                  <c:v>-2.7731449766895001E-3</c:v>
                </c:pt>
                <c:pt idx="659" formatCode="General">
                  <c:v>-2.6312109467862398E-3</c:v>
                </c:pt>
                <c:pt idx="660" formatCode="General">
                  <c:v>-2.6774154297570202E-3</c:v>
                </c:pt>
                <c:pt idx="661" formatCode="General">
                  <c:v>-2.7223265752352602E-3</c:v>
                </c:pt>
                <c:pt idx="662" formatCode="General">
                  <c:v>-2.7624334141556901E-3</c:v>
                </c:pt>
                <c:pt idx="663" formatCode="General">
                  <c:v>-2.7982027565510701E-3</c:v>
                </c:pt>
                <c:pt idx="664" formatCode="General">
                  <c:v>-2.7659764277632101E-3</c:v>
                </c:pt>
                <c:pt idx="665" formatCode="General">
                  <c:v>-2.7679298047429699E-3</c:v>
                </c:pt>
                <c:pt idx="666" formatCode="General">
                  <c:v>-2.8030535113979199E-3</c:v>
                </c:pt>
                <c:pt idx="667" formatCode="General">
                  <c:v>-2.8362780082163098E-3</c:v>
                </c:pt>
                <c:pt idx="668" formatCode="General">
                  <c:v>-2.8634023820402199E-3</c:v>
                </c:pt>
                <c:pt idx="669" formatCode="General">
                  <c:v>-2.88474951741962E-3</c:v>
                </c:pt>
                <c:pt idx="670" formatCode="General">
                  <c:v>-2.86313980470204E-3</c:v>
                </c:pt>
                <c:pt idx="671" formatCode="General">
                  <c:v>-2.8791866995453099E-3</c:v>
                </c:pt>
                <c:pt idx="672" formatCode="General">
                  <c:v>-2.9034089598427202E-3</c:v>
                </c:pt>
                <c:pt idx="673" formatCode="General">
                  <c:v>-2.9287740109902498E-3</c:v>
                </c:pt>
                <c:pt idx="674" formatCode="General">
                  <c:v>-2.94513921187585E-3</c:v>
                </c:pt>
                <c:pt idx="675" formatCode="General">
                  <c:v>-2.9690281383079899E-3</c:v>
                </c:pt>
                <c:pt idx="676" formatCode="General">
                  <c:v>-2.9832785599925101E-3</c:v>
                </c:pt>
                <c:pt idx="677" formatCode="General">
                  <c:v>-2.99987976541432E-3</c:v>
                </c:pt>
                <c:pt idx="678" formatCode="General">
                  <c:v>-3.0135279662466198E-3</c:v>
                </c:pt>
                <c:pt idx="679" formatCode="General">
                  <c:v>-3.03397296616851E-3</c:v>
                </c:pt>
                <c:pt idx="680" formatCode="General">
                  <c:v>-3.04829765205825E-3</c:v>
                </c:pt>
                <c:pt idx="681" formatCode="General">
                  <c:v>-2.80181070289742E-3</c:v>
                </c:pt>
                <c:pt idx="682" formatCode="General">
                  <c:v>-2.74212071630018E-3</c:v>
                </c:pt>
                <c:pt idx="683" formatCode="General">
                  <c:v>-2.7729182874426301E-3</c:v>
                </c:pt>
                <c:pt idx="684" formatCode="General">
                  <c:v>-2.8046115963683599E-3</c:v>
                </c:pt>
                <c:pt idx="685" formatCode="General">
                  <c:v>-2.8314994186058999E-3</c:v>
                </c:pt>
                <c:pt idx="686" formatCode="General">
                  <c:v>-2.8544381819675798E-3</c:v>
                </c:pt>
                <c:pt idx="687" formatCode="General">
                  <c:v>-2.7366958215794498E-3</c:v>
                </c:pt>
                <c:pt idx="688" formatCode="General">
                  <c:v>-2.58928685935602E-3</c:v>
                </c:pt>
                <c:pt idx="689" formatCode="General">
                  <c:v>-2.6391394631336E-3</c:v>
                </c:pt>
                <c:pt idx="690" formatCode="General">
                  <c:v>-2.6183899208156898E-3</c:v>
                </c:pt>
                <c:pt idx="691" formatCode="General">
                  <c:v>-2.63483315103847E-3</c:v>
                </c:pt>
                <c:pt idx="692" formatCode="General">
                  <c:v>-2.6760624772504899E-3</c:v>
                </c:pt>
                <c:pt idx="693" formatCode="General">
                  <c:v>-2.71107278795602E-3</c:v>
                </c:pt>
                <c:pt idx="694" formatCode="General">
                  <c:v>-2.7441190765724998E-3</c:v>
                </c:pt>
                <c:pt idx="695" formatCode="General">
                  <c:v>-2.7690855218894198E-3</c:v>
                </c:pt>
                <c:pt idx="696" formatCode="General">
                  <c:v>-2.7954835183697101E-3</c:v>
                </c:pt>
                <c:pt idx="697" formatCode="General">
                  <c:v>-2.81538770374231E-3</c:v>
                </c:pt>
                <c:pt idx="698" formatCode="General">
                  <c:v>-2.8398906098452601E-3</c:v>
                </c:pt>
                <c:pt idx="699" formatCode="General">
                  <c:v>-2.8554565512195402E-3</c:v>
                </c:pt>
                <c:pt idx="700" formatCode="General">
                  <c:v>-2.8806181051923099E-3</c:v>
                </c:pt>
                <c:pt idx="701" formatCode="General">
                  <c:v>-2.89004812187526E-3</c:v>
                </c:pt>
                <c:pt idx="702" formatCode="General">
                  <c:v>-2.9136876861786702E-3</c:v>
                </c:pt>
                <c:pt idx="703" formatCode="General">
                  <c:v>-2.9244052805383999E-3</c:v>
                </c:pt>
                <c:pt idx="704" formatCode="General">
                  <c:v>-2.8783719717321299E-3</c:v>
                </c:pt>
                <c:pt idx="705" formatCode="General">
                  <c:v>-2.9095324202885399E-3</c:v>
                </c:pt>
                <c:pt idx="706" formatCode="General">
                  <c:v>-2.9351402153033001E-3</c:v>
                </c:pt>
                <c:pt idx="707" formatCode="General">
                  <c:v>-2.9508895992055098E-3</c:v>
                </c:pt>
                <c:pt idx="708" formatCode="General">
                  <c:v>-2.9647234473920399E-3</c:v>
                </c:pt>
                <c:pt idx="709" formatCode="General">
                  <c:v>-2.9782779605213102E-3</c:v>
                </c:pt>
                <c:pt idx="710" formatCode="General">
                  <c:v>-2.9971302241947602E-3</c:v>
                </c:pt>
                <c:pt idx="711" formatCode="General">
                  <c:v>-3.0087567745540598E-3</c:v>
                </c:pt>
                <c:pt idx="712" formatCode="General">
                  <c:v>-3.0274687205520401E-3</c:v>
                </c:pt>
                <c:pt idx="713" formatCode="General">
                  <c:v>-2.99490147500194E-3</c:v>
                </c:pt>
                <c:pt idx="714" formatCode="General">
                  <c:v>-3.0090366908801301E-3</c:v>
                </c:pt>
                <c:pt idx="715" formatCode="General">
                  <c:v>-3.02778686234632E-3</c:v>
                </c:pt>
                <c:pt idx="716" formatCode="General">
                  <c:v>-3.0424043631059701E-3</c:v>
                </c:pt>
                <c:pt idx="717" formatCode="General">
                  <c:v>-3.0547078463312501E-3</c:v>
                </c:pt>
                <c:pt idx="718" formatCode="General">
                  <c:v>-3.0684586074639E-3</c:v>
                </c:pt>
                <c:pt idx="719" formatCode="General">
                  <c:v>-3.0819877823856099E-3</c:v>
                </c:pt>
                <c:pt idx="720" formatCode="General">
                  <c:v>-3.0925112274525698E-3</c:v>
                </c:pt>
                <c:pt idx="721" formatCode="General">
                  <c:v>-3.1036161133489401E-3</c:v>
                </c:pt>
                <c:pt idx="722" formatCode="General">
                  <c:v>-3.11267731516787E-3</c:v>
                </c:pt>
                <c:pt idx="723" formatCode="General">
                  <c:v>-3.12227134275398E-3</c:v>
                </c:pt>
                <c:pt idx="724" formatCode="General">
                  <c:v>-3.1317823260324199E-3</c:v>
                </c:pt>
                <c:pt idx="725" formatCode="General">
                  <c:v>-3.1386818964531998E-3</c:v>
                </c:pt>
                <c:pt idx="726" formatCode="General">
                  <c:v>-3.1536301681185301E-3</c:v>
                </c:pt>
                <c:pt idx="727" formatCode="General">
                  <c:v>-3.1620857765935302E-3</c:v>
                </c:pt>
                <c:pt idx="728" formatCode="General">
                  <c:v>-3.1640999270066798E-3</c:v>
                </c:pt>
                <c:pt idx="729" formatCode="General">
                  <c:v>-3.1792999861518798E-3</c:v>
                </c:pt>
                <c:pt idx="730" formatCode="General">
                  <c:v>-3.1831155260015299E-3</c:v>
                </c:pt>
                <c:pt idx="731" formatCode="General">
                  <c:v>-3.1900648227275101E-3</c:v>
                </c:pt>
                <c:pt idx="732" formatCode="General">
                  <c:v>-3.19839133322423E-3</c:v>
                </c:pt>
                <c:pt idx="733" formatCode="General">
                  <c:v>-3.0061265734758198E-3</c:v>
                </c:pt>
                <c:pt idx="734" formatCode="General">
                  <c:v>-2.6685498439020798E-3</c:v>
                </c:pt>
                <c:pt idx="735" formatCode="General">
                  <c:v>-2.71649066010909E-3</c:v>
                </c:pt>
                <c:pt idx="736" formatCode="General">
                  <c:v>-2.7605098956729399E-3</c:v>
                </c:pt>
                <c:pt idx="737" formatCode="General">
                  <c:v>-2.7974917666465302E-3</c:v>
                </c:pt>
                <c:pt idx="738" formatCode="General">
                  <c:v>-2.83161284066043E-3</c:v>
                </c:pt>
                <c:pt idx="739" formatCode="General">
                  <c:v>-2.8623520309138699E-3</c:v>
                </c:pt>
                <c:pt idx="740" formatCode="General">
                  <c:v>-2.8688829112090098E-3</c:v>
                </c:pt>
                <c:pt idx="741" formatCode="General">
                  <c:v>-2.6251832936385099E-3</c:v>
                </c:pt>
                <c:pt idx="742" formatCode="General">
                  <c:v>-2.66133262611135E-3</c:v>
                </c:pt>
                <c:pt idx="743" formatCode="General">
                  <c:v>-2.69167876610966E-3</c:v>
                </c:pt>
                <c:pt idx="744" formatCode="General">
                  <c:v>-2.71518992748657E-3</c:v>
                </c:pt>
                <c:pt idx="745" formatCode="General">
                  <c:v>-2.74718952261842E-3</c:v>
                </c:pt>
                <c:pt idx="746" formatCode="General">
                  <c:v>-2.7726027689953E-3</c:v>
                </c:pt>
                <c:pt idx="747" formatCode="General">
                  <c:v>-2.7906388416943499E-3</c:v>
                </c:pt>
                <c:pt idx="748" formatCode="General">
                  <c:v>-2.81381821339142E-3</c:v>
                </c:pt>
                <c:pt idx="749" formatCode="General">
                  <c:v>-2.8281821255055602E-3</c:v>
                </c:pt>
                <c:pt idx="750" formatCode="General">
                  <c:v>-2.8510829292332802E-3</c:v>
                </c:pt>
                <c:pt idx="751" formatCode="General">
                  <c:v>-2.8152433773300498E-3</c:v>
                </c:pt>
                <c:pt idx="752" formatCode="General">
                  <c:v>-2.79618736949313E-3</c:v>
                </c:pt>
                <c:pt idx="753" formatCode="General">
                  <c:v>-2.8263709256033799E-3</c:v>
                </c:pt>
                <c:pt idx="754" formatCode="General">
                  <c:v>-2.8480194636813002E-3</c:v>
                </c:pt>
                <c:pt idx="755" formatCode="General">
                  <c:v>-2.8605013966925899E-3</c:v>
                </c:pt>
                <c:pt idx="756" formatCode="General">
                  <c:v>-2.8786832428466E-3</c:v>
                </c:pt>
                <c:pt idx="757" formatCode="General">
                  <c:v>-2.8812551190484899E-3</c:v>
                </c:pt>
                <c:pt idx="758" formatCode="General">
                  <c:v>-2.8829596635782701E-3</c:v>
                </c:pt>
                <c:pt idx="759" formatCode="General">
                  <c:v>-2.8888297334894301E-3</c:v>
                </c:pt>
                <c:pt idx="760" formatCode="General">
                  <c:v>-2.90071836091027E-3</c:v>
                </c:pt>
                <c:pt idx="761" formatCode="General">
                  <c:v>-2.90371657139487E-3</c:v>
                </c:pt>
                <c:pt idx="762" formatCode="General">
                  <c:v>-2.9111562402916701E-3</c:v>
                </c:pt>
                <c:pt idx="763" formatCode="General">
                  <c:v>-2.9149840236731899E-3</c:v>
                </c:pt>
                <c:pt idx="764" formatCode="General">
                  <c:v>-2.91286806577409E-3</c:v>
                </c:pt>
                <c:pt idx="765" formatCode="General">
                  <c:v>-2.9238369744049499E-3</c:v>
                </c:pt>
                <c:pt idx="766" formatCode="General">
                  <c:v>-2.93102187066481E-3</c:v>
                </c:pt>
                <c:pt idx="767" formatCode="General">
                  <c:v>-2.93305130239499E-3</c:v>
                </c:pt>
                <c:pt idx="768" formatCode="General">
                  <c:v>-2.9316679260043199E-3</c:v>
                </c:pt>
                <c:pt idx="769" formatCode="General">
                  <c:v>-2.9346779131939099E-3</c:v>
                </c:pt>
                <c:pt idx="770" formatCode="General">
                  <c:v>-2.9385021191960098E-3</c:v>
                </c:pt>
                <c:pt idx="771" formatCode="General">
                  <c:v>-2.9376218711647801E-3</c:v>
                </c:pt>
                <c:pt idx="772" formatCode="General">
                  <c:v>-2.9439430312713801E-3</c:v>
                </c:pt>
                <c:pt idx="773" formatCode="General">
                  <c:v>-2.9466771221113401E-3</c:v>
                </c:pt>
                <c:pt idx="774" formatCode="General">
                  <c:v>-2.9471137543189002E-3</c:v>
                </c:pt>
                <c:pt idx="775" formatCode="General">
                  <c:v>-2.9485650651167299E-3</c:v>
                </c:pt>
                <c:pt idx="776" formatCode="General">
                  <c:v>-2.9547418235968E-3</c:v>
                </c:pt>
                <c:pt idx="777" formatCode="General">
                  <c:v>-2.9541267758021999E-3</c:v>
                </c:pt>
                <c:pt idx="778" formatCode="General">
                  <c:v>-2.95748261886605E-3</c:v>
                </c:pt>
                <c:pt idx="779" formatCode="General">
                  <c:v>-2.9625712473876601E-3</c:v>
                </c:pt>
                <c:pt idx="780" formatCode="General">
                  <c:v>-2.95939620551037E-3</c:v>
                </c:pt>
                <c:pt idx="781" formatCode="General">
                  <c:v>-2.9653265442936999E-3</c:v>
                </c:pt>
                <c:pt idx="782" formatCode="General">
                  <c:v>-2.9646300981714898E-3</c:v>
                </c:pt>
                <c:pt idx="783" formatCode="General">
                  <c:v>-2.8451982578965801E-3</c:v>
                </c:pt>
                <c:pt idx="784" formatCode="General">
                  <c:v>-2.7910924365638101E-3</c:v>
                </c:pt>
                <c:pt idx="785" formatCode="General">
                  <c:v>-2.8110916745688699E-3</c:v>
                </c:pt>
                <c:pt idx="786" formatCode="General">
                  <c:v>-2.8223565654270102E-3</c:v>
                </c:pt>
                <c:pt idx="787" formatCode="General">
                  <c:v>-2.8332659438422701E-3</c:v>
                </c:pt>
                <c:pt idx="788" formatCode="General">
                  <c:v>-2.8394399434411599E-3</c:v>
                </c:pt>
                <c:pt idx="789" formatCode="General">
                  <c:v>-2.8461805998856501E-3</c:v>
                </c:pt>
                <c:pt idx="790" formatCode="General">
                  <c:v>-2.8493686621372401E-3</c:v>
                </c:pt>
                <c:pt idx="791" formatCode="General">
                  <c:v>-2.85855955109893E-3</c:v>
                </c:pt>
                <c:pt idx="792" formatCode="General">
                  <c:v>-2.8579613668092102E-3</c:v>
                </c:pt>
                <c:pt idx="793" formatCode="General">
                  <c:v>-2.86207869559043E-3</c:v>
                </c:pt>
                <c:pt idx="794" formatCode="General">
                  <c:v>-2.8657644302212499E-3</c:v>
                </c:pt>
                <c:pt idx="795" formatCode="General">
                  <c:v>-2.86552279033015E-3</c:v>
                </c:pt>
                <c:pt idx="796" formatCode="General">
                  <c:v>-2.8725573544351999E-3</c:v>
                </c:pt>
                <c:pt idx="797" formatCode="General">
                  <c:v>-2.87280674123273E-3</c:v>
                </c:pt>
                <c:pt idx="798" formatCode="General">
                  <c:v>-2.4820539061217802E-3</c:v>
                </c:pt>
                <c:pt idx="799" formatCode="General">
                  <c:v>-2.4294295504664202E-3</c:v>
                </c:pt>
                <c:pt idx="800" formatCode="General">
                  <c:v>-2.4736111473621998E-3</c:v>
                </c:pt>
                <c:pt idx="801" formatCode="General">
                  <c:v>-2.5101045501994901E-3</c:v>
                </c:pt>
                <c:pt idx="802" formatCode="General">
                  <c:v>-2.54115027205874E-3</c:v>
                </c:pt>
                <c:pt idx="803" formatCode="General">
                  <c:v>-2.57068214077075E-3</c:v>
                </c:pt>
                <c:pt idx="804" formatCode="General">
                  <c:v>-2.5989302926890901E-3</c:v>
                </c:pt>
                <c:pt idx="805" formatCode="General">
                  <c:v>-2.6216518333783399E-3</c:v>
                </c:pt>
                <c:pt idx="806" formatCode="General">
                  <c:v>-2.6429588877795898E-3</c:v>
                </c:pt>
                <c:pt idx="807" formatCode="General">
                  <c:v>-2.6604315311742699E-3</c:v>
                </c:pt>
                <c:pt idx="808" formatCode="General">
                  <c:v>-2.6742282273142601E-3</c:v>
                </c:pt>
                <c:pt idx="809" formatCode="General">
                  <c:v>-2.6905980638657801E-3</c:v>
                </c:pt>
                <c:pt idx="810" formatCode="General">
                  <c:v>-2.7027662446615299E-3</c:v>
                </c:pt>
                <c:pt idx="811" formatCode="General">
                  <c:v>-2.7169713293524302E-3</c:v>
                </c:pt>
                <c:pt idx="812" formatCode="General">
                  <c:v>-2.6893876620786902E-3</c:v>
                </c:pt>
                <c:pt idx="813" formatCode="General">
                  <c:v>-2.5649331755218398E-3</c:v>
                </c:pt>
                <c:pt idx="814" formatCode="General">
                  <c:v>-2.5993836415699602E-3</c:v>
                </c:pt>
                <c:pt idx="815" formatCode="General">
                  <c:v>-2.62522478418454E-3</c:v>
                </c:pt>
                <c:pt idx="816" formatCode="General">
                  <c:v>-2.6474306360637699E-3</c:v>
                </c:pt>
                <c:pt idx="817" formatCode="General">
                  <c:v>-2.6682023137803998E-3</c:v>
                </c:pt>
                <c:pt idx="818" formatCode="General">
                  <c:v>-2.4111430162225798E-3</c:v>
                </c:pt>
                <c:pt idx="819" formatCode="General">
                  <c:v>-2.2293833950237599E-3</c:v>
                </c:pt>
                <c:pt idx="820" formatCode="General">
                  <c:v>-2.2708300470104499E-3</c:v>
                </c:pt>
                <c:pt idx="821" formatCode="General">
                  <c:v>-2.3054643687813298E-3</c:v>
                </c:pt>
                <c:pt idx="822" formatCode="General">
                  <c:v>-2.33652684784062E-3</c:v>
                </c:pt>
                <c:pt idx="823" formatCode="General">
                  <c:v>-2.3655308763062001E-3</c:v>
                </c:pt>
                <c:pt idx="824" formatCode="General">
                  <c:v>-2.3909821617056799E-3</c:v>
                </c:pt>
                <c:pt idx="825" formatCode="General">
                  <c:v>-2.4160785208366502E-3</c:v>
                </c:pt>
                <c:pt idx="826" formatCode="General">
                  <c:v>-2.43961765740691E-3</c:v>
                </c:pt>
                <c:pt idx="827" formatCode="General">
                  <c:v>-2.4648398359535298E-3</c:v>
                </c:pt>
                <c:pt idx="828" formatCode="General">
                  <c:v>-2.48159759595416E-3</c:v>
                </c:pt>
                <c:pt idx="829" formatCode="General">
                  <c:v>-2.50051801270415E-3</c:v>
                </c:pt>
                <c:pt idx="830" formatCode="General">
                  <c:v>-2.5217765761214E-3</c:v>
                </c:pt>
                <c:pt idx="831" formatCode="General">
                  <c:v>-2.54162516076939E-3</c:v>
                </c:pt>
                <c:pt idx="832" formatCode="General">
                  <c:v>-2.5553840134040699E-3</c:v>
                </c:pt>
                <c:pt idx="833" formatCode="General">
                  <c:v>-2.5687668044094098E-3</c:v>
                </c:pt>
                <c:pt idx="834" formatCode="General">
                  <c:v>-2.5797130999378201E-3</c:v>
                </c:pt>
                <c:pt idx="835" formatCode="General">
                  <c:v>-2.5942366489517298E-3</c:v>
                </c:pt>
                <c:pt idx="836" formatCode="General">
                  <c:v>-2.60484401775056E-3</c:v>
                </c:pt>
                <c:pt idx="837" formatCode="General">
                  <c:v>-2.6104395390177601E-3</c:v>
                </c:pt>
                <c:pt idx="838" formatCode="General">
                  <c:v>-2.6215864057226299E-3</c:v>
                </c:pt>
                <c:pt idx="839" formatCode="General">
                  <c:v>-2.63053667910495E-3</c:v>
                </c:pt>
                <c:pt idx="840" formatCode="General">
                  <c:v>-2.6406233443938402E-3</c:v>
                </c:pt>
                <c:pt idx="841" formatCode="General">
                  <c:v>-2.6492982623704401E-3</c:v>
                </c:pt>
                <c:pt idx="842" formatCode="General">
                  <c:v>-2.6537819264180699E-3</c:v>
                </c:pt>
                <c:pt idx="843" formatCode="General">
                  <c:v>-2.6603948731410399E-3</c:v>
                </c:pt>
                <c:pt idx="844" formatCode="General">
                  <c:v>-2.6690107998928701E-3</c:v>
                </c:pt>
                <c:pt idx="845" formatCode="General">
                  <c:v>-2.67035526763166E-3</c:v>
                </c:pt>
                <c:pt idx="846" formatCode="General">
                  <c:v>-2.68172725419455E-3</c:v>
                </c:pt>
                <c:pt idx="847" formatCode="General">
                  <c:v>-2.68588340586211E-3</c:v>
                </c:pt>
                <c:pt idx="848" formatCode="General">
                  <c:v>-2.6905075935096598E-3</c:v>
                </c:pt>
                <c:pt idx="849" formatCode="General">
                  <c:v>-2.69995950318114E-3</c:v>
                </c:pt>
                <c:pt idx="850" formatCode="General">
                  <c:v>-2.7036897124157202E-3</c:v>
                </c:pt>
                <c:pt idx="851" formatCode="General">
                  <c:v>-2.7069475337024099E-3</c:v>
                </c:pt>
                <c:pt idx="852" formatCode="General">
                  <c:v>-2.7121619470125398E-3</c:v>
                </c:pt>
                <c:pt idx="853" formatCode="General">
                  <c:v>-2.7167592680520502E-3</c:v>
                </c:pt>
                <c:pt idx="854" formatCode="General">
                  <c:v>-2.7067513499895199E-3</c:v>
                </c:pt>
                <c:pt idx="855" formatCode="General">
                  <c:v>-2.7230920954218201E-3</c:v>
                </c:pt>
                <c:pt idx="856" formatCode="General">
                  <c:v>-2.7307757385214102E-3</c:v>
                </c:pt>
                <c:pt idx="857" formatCode="General">
                  <c:v>-2.5422849038609602E-3</c:v>
                </c:pt>
                <c:pt idx="858" formatCode="General">
                  <c:v>-2.4898343023105202E-3</c:v>
                </c:pt>
                <c:pt idx="859" formatCode="General">
                  <c:v>-2.5135147467807801E-3</c:v>
                </c:pt>
                <c:pt idx="860" formatCode="General">
                  <c:v>-2.5314139379735701E-3</c:v>
                </c:pt>
                <c:pt idx="861" formatCode="General">
                  <c:v>-2.54403437521629E-3</c:v>
                </c:pt>
                <c:pt idx="862" formatCode="General">
                  <c:v>-2.56432922511831E-3</c:v>
                </c:pt>
                <c:pt idx="863" formatCode="General">
                  <c:v>-2.5694632302588599E-3</c:v>
                </c:pt>
                <c:pt idx="864" formatCode="General">
                  <c:v>-2.5856207251855898E-3</c:v>
                </c:pt>
                <c:pt idx="865" formatCode="General">
                  <c:v>-2.5965936122265298E-3</c:v>
                </c:pt>
                <c:pt idx="866" formatCode="General">
                  <c:v>-2.5998605908920101E-3</c:v>
                </c:pt>
                <c:pt idx="867" formatCode="General">
                  <c:v>-2.6131574574269501E-3</c:v>
                </c:pt>
                <c:pt idx="868" formatCode="General">
                  <c:v>-2.6146097113534301E-3</c:v>
                </c:pt>
                <c:pt idx="869" formatCode="General">
                  <c:v>-2.6221307181456301E-3</c:v>
                </c:pt>
                <c:pt idx="870" formatCode="General">
                  <c:v>-2.62801046697825E-3</c:v>
                </c:pt>
                <c:pt idx="871" formatCode="General">
                  <c:v>-2.6335547127008599E-3</c:v>
                </c:pt>
                <c:pt idx="872" formatCode="General">
                  <c:v>-2.6372794882259902E-3</c:v>
                </c:pt>
                <c:pt idx="873" formatCode="General">
                  <c:v>-2.6368026800909802E-3</c:v>
                </c:pt>
                <c:pt idx="874" formatCode="General">
                  <c:v>-2.6445199396336501E-3</c:v>
                </c:pt>
                <c:pt idx="875" formatCode="General">
                  <c:v>-2.5768297863755199E-3</c:v>
                </c:pt>
                <c:pt idx="876" formatCode="General">
                  <c:v>-2.5468972186507501E-3</c:v>
                </c:pt>
                <c:pt idx="877" formatCode="General">
                  <c:v>-2.5617407493134302E-3</c:v>
                </c:pt>
                <c:pt idx="878" formatCode="General">
                  <c:v>-2.5717210209864399E-3</c:v>
                </c:pt>
                <c:pt idx="879" formatCode="General">
                  <c:v>-2.5736692884878402E-3</c:v>
                </c:pt>
                <c:pt idx="880" formatCode="General">
                  <c:v>-2.5812389264058501E-3</c:v>
                </c:pt>
                <c:pt idx="881" formatCode="General">
                  <c:v>-2.58899874075339E-3</c:v>
                </c:pt>
                <c:pt idx="882" formatCode="General">
                  <c:v>-2.58956361817892E-3</c:v>
                </c:pt>
                <c:pt idx="883" formatCode="General">
                  <c:v>-2.5911533903211501E-3</c:v>
                </c:pt>
                <c:pt idx="884" formatCode="General">
                  <c:v>-2.5904273977862698E-3</c:v>
                </c:pt>
                <c:pt idx="885" formatCode="General">
                  <c:v>-2.5976703863232098E-3</c:v>
                </c:pt>
                <c:pt idx="886" formatCode="General">
                  <c:v>-2.6006630267737E-3</c:v>
                </c:pt>
                <c:pt idx="887" formatCode="General">
                  <c:v>-2.6040302930322801E-3</c:v>
                </c:pt>
                <c:pt idx="888" formatCode="General">
                  <c:v>-2.6083618193814902E-3</c:v>
                </c:pt>
                <c:pt idx="889" formatCode="General">
                  <c:v>-2.6092558423666001E-3</c:v>
                </c:pt>
                <c:pt idx="890" formatCode="General">
                  <c:v>-2.6146572559758302E-3</c:v>
                </c:pt>
                <c:pt idx="891" formatCode="General">
                  <c:v>-2.6117205890561499E-3</c:v>
                </c:pt>
                <c:pt idx="892" formatCode="General">
                  <c:v>-2.62086941930348E-3</c:v>
                </c:pt>
                <c:pt idx="893" formatCode="General">
                  <c:v>-2.6250352735145499E-3</c:v>
                </c:pt>
                <c:pt idx="894" formatCode="General">
                  <c:v>-2.6229759255466801E-3</c:v>
                </c:pt>
                <c:pt idx="895" formatCode="General">
                  <c:v>-2.6275928434928001E-3</c:v>
                </c:pt>
                <c:pt idx="896" formatCode="General">
                  <c:v>-2.62737705923392E-3</c:v>
                </c:pt>
                <c:pt idx="897" formatCode="General">
                  <c:v>-2.6268676230889799E-3</c:v>
                </c:pt>
                <c:pt idx="898" formatCode="General">
                  <c:v>-2.6340328135043499E-3</c:v>
                </c:pt>
                <c:pt idx="899" formatCode="General">
                  <c:v>-2.6401761367275799E-3</c:v>
                </c:pt>
                <c:pt idx="900" formatCode="General">
                  <c:v>-2.6368775685531899E-3</c:v>
                </c:pt>
                <c:pt idx="901" formatCode="General">
                  <c:v>-2.6403978501969398E-3</c:v>
                </c:pt>
                <c:pt idx="902" formatCode="General">
                  <c:v>-2.6402401044938401E-3</c:v>
                </c:pt>
                <c:pt idx="903" formatCode="General">
                  <c:v>-2.6495329156268799E-3</c:v>
                </c:pt>
                <c:pt idx="904" formatCode="General">
                  <c:v>-2.6511165268624402E-3</c:v>
                </c:pt>
                <c:pt idx="905" formatCode="General">
                  <c:v>-2.6583121104273898E-3</c:v>
                </c:pt>
                <c:pt idx="906" formatCode="General">
                  <c:v>-2.6509363183011198E-3</c:v>
                </c:pt>
                <c:pt idx="907" formatCode="General">
                  <c:v>-2.6552858582335102E-3</c:v>
                </c:pt>
                <c:pt idx="908" formatCode="General">
                  <c:v>-2.6551569628866498E-3</c:v>
                </c:pt>
                <c:pt idx="909" formatCode="General">
                  <c:v>-2.6618131718393798E-3</c:v>
                </c:pt>
                <c:pt idx="910" formatCode="General">
                  <c:v>-2.6550328025035401E-3</c:v>
                </c:pt>
                <c:pt idx="911" formatCode="General">
                  <c:v>-2.6637329186104401E-3</c:v>
                </c:pt>
                <c:pt idx="912" formatCode="General">
                  <c:v>-2.66459670749843E-3</c:v>
                </c:pt>
                <c:pt idx="913" formatCode="General">
                  <c:v>-2.6645031279409698E-3</c:v>
                </c:pt>
                <c:pt idx="914" formatCode="General">
                  <c:v>-2.6542422769844998E-3</c:v>
                </c:pt>
                <c:pt idx="915" formatCode="General">
                  <c:v>-2.66236163062584E-3</c:v>
                </c:pt>
                <c:pt idx="916" formatCode="General">
                  <c:v>-2.6653763478795699E-3</c:v>
                </c:pt>
                <c:pt idx="917" formatCode="General">
                  <c:v>-2.68055022741682E-3</c:v>
                </c:pt>
                <c:pt idx="918" formatCode="General">
                  <c:v>-2.6674400859615899E-3</c:v>
                </c:pt>
                <c:pt idx="919" formatCode="General">
                  <c:v>-2.67473580559163E-3</c:v>
                </c:pt>
                <c:pt idx="920" formatCode="General">
                  <c:v>-2.6709836237678399E-3</c:v>
                </c:pt>
                <c:pt idx="921" formatCode="General">
                  <c:v>-2.6749330672178398E-3</c:v>
                </c:pt>
                <c:pt idx="922" formatCode="General">
                  <c:v>-2.6755834903555201E-3</c:v>
                </c:pt>
                <c:pt idx="923" formatCode="General">
                  <c:v>-2.68257114084469E-3</c:v>
                </c:pt>
                <c:pt idx="924" formatCode="General">
                  <c:v>-2.6843319385933401E-3</c:v>
                </c:pt>
                <c:pt idx="925" formatCode="General">
                  <c:v>-2.68044459129639E-3</c:v>
                </c:pt>
                <c:pt idx="926" formatCode="General">
                  <c:v>-2.6850079756843099E-3</c:v>
                </c:pt>
                <c:pt idx="927" formatCode="General">
                  <c:v>-2.68774418900146E-3</c:v>
                </c:pt>
                <c:pt idx="928" formatCode="General">
                  <c:v>-2.6755905308813699E-3</c:v>
                </c:pt>
                <c:pt idx="929" formatCode="General">
                  <c:v>-2.6845363897826701E-3</c:v>
                </c:pt>
                <c:pt idx="930" formatCode="General">
                  <c:v>-2.6839953247648099E-3</c:v>
                </c:pt>
                <c:pt idx="931" formatCode="General">
                  <c:v>-2.68988167586728E-3</c:v>
                </c:pt>
                <c:pt idx="932" formatCode="General">
                  <c:v>-2.6869929625653898E-3</c:v>
                </c:pt>
                <c:pt idx="933" formatCode="General">
                  <c:v>-2.6936615944850302E-3</c:v>
                </c:pt>
                <c:pt idx="934" formatCode="General">
                  <c:v>-2.3132182168629301E-3</c:v>
                </c:pt>
                <c:pt idx="935" formatCode="General">
                  <c:v>-2.3469711476864202E-3</c:v>
                </c:pt>
                <c:pt idx="936" formatCode="General">
                  <c:v>-2.3768167331012701E-3</c:v>
                </c:pt>
                <c:pt idx="937" formatCode="General">
                  <c:v>-2.4039376441905799E-3</c:v>
                </c:pt>
                <c:pt idx="938" formatCode="General">
                  <c:v>-2.4209507992871801E-3</c:v>
                </c:pt>
                <c:pt idx="939" formatCode="General">
                  <c:v>-2.4373339136867099E-3</c:v>
                </c:pt>
                <c:pt idx="940" formatCode="General">
                  <c:v>-2.4518828713009102E-3</c:v>
                </c:pt>
                <c:pt idx="941" formatCode="General">
                  <c:v>-2.46604610551854E-3</c:v>
                </c:pt>
                <c:pt idx="942" formatCode="General">
                  <c:v>-2.4768974661556302E-3</c:v>
                </c:pt>
                <c:pt idx="943" formatCode="General">
                  <c:v>-2.48698706253523E-3</c:v>
                </c:pt>
                <c:pt idx="944" formatCode="General">
                  <c:v>-2.4969479835607899E-3</c:v>
                </c:pt>
                <c:pt idx="945" formatCode="General">
                  <c:v>-2.50409498982271E-3</c:v>
                </c:pt>
                <c:pt idx="946" formatCode="General">
                  <c:v>-2.50738494665181E-3</c:v>
                </c:pt>
                <c:pt idx="947" formatCode="General">
                  <c:v>-2.5157135138391099E-3</c:v>
                </c:pt>
                <c:pt idx="948" formatCode="General">
                  <c:v>-2.5235673266518601E-3</c:v>
                </c:pt>
                <c:pt idx="949" formatCode="General">
                  <c:v>-2.5300454454807802E-3</c:v>
                </c:pt>
                <c:pt idx="950" formatCode="General">
                  <c:v>-2.5356760170921499E-3</c:v>
                </c:pt>
                <c:pt idx="951" formatCode="General">
                  <c:v>-2.53321822880053E-3</c:v>
                </c:pt>
                <c:pt idx="952" formatCode="General">
                  <c:v>-2.5302041751003E-3</c:v>
                </c:pt>
                <c:pt idx="953" formatCode="General">
                  <c:v>-2.5401235130582999E-3</c:v>
                </c:pt>
                <c:pt idx="954" formatCode="General">
                  <c:v>-2.5407288851566198E-3</c:v>
                </c:pt>
                <c:pt idx="955" formatCode="General">
                  <c:v>-2.5481844701590699E-3</c:v>
                </c:pt>
                <c:pt idx="956" formatCode="General">
                  <c:v>-2.5479727407042999E-3</c:v>
                </c:pt>
                <c:pt idx="957" formatCode="General">
                  <c:v>-2.5512324136793899E-3</c:v>
                </c:pt>
                <c:pt idx="958" formatCode="General">
                  <c:v>-2.5511853307051001E-3</c:v>
                </c:pt>
                <c:pt idx="959" formatCode="General">
                  <c:v>-2.5559211840583398E-3</c:v>
                </c:pt>
                <c:pt idx="960" formatCode="General">
                  <c:v>-2.5619403368453602E-3</c:v>
                </c:pt>
                <c:pt idx="961" formatCode="General">
                  <c:v>-2.5487458431199699E-3</c:v>
                </c:pt>
                <c:pt idx="962" formatCode="General">
                  <c:v>-2.5667156102462201E-3</c:v>
                </c:pt>
                <c:pt idx="963" formatCode="General">
                  <c:v>-2.5619475373152398E-3</c:v>
                </c:pt>
                <c:pt idx="964" formatCode="General">
                  <c:v>-2.5641956712625599E-3</c:v>
                </c:pt>
                <c:pt idx="965" formatCode="General">
                  <c:v>-2.56212224081546E-3</c:v>
                </c:pt>
                <c:pt idx="966" formatCode="General">
                  <c:v>-2.56812673544776E-3</c:v>
                </c:pt>
                <c:pt idx="967" formatCode="General">
                  <c:v>-2.5728456259398202E-3</c:v>
                </c:pt>
                <c:pt idx="968" formatCode="General">
                  <c:v>-2.5702356156817002E-3</c:v>
                </c:pt>
                <c:pt idx="969" formatCode="General">
                  <c:v>-2.5654101941843901E-3</c:v>
                </c:pt>
                <c:pt idx="970" formatCode="General">
                  <c:v>-2.1651150916911898E-3</c:v>
                </c:pt>
                <c:pt idx="971" formatCode="General">
                  <c:v>-2.1202869215796202E-3</c:v>
                </c:pt>
                <c:pt idx="972" formatCode="General">
                  <c:v>-2.1558891961683002E-3</c:v>
                </c:pt>
                <c:pt idx="973" formatCode="General">
                  <c:v>-2.17998774478198E-3</c:v>
                </c:pt>
                <c:pt idx="974" formatCode="General">
                  <c:v>-2.2101306871348601E-3</c:v>
                </c:pt>
                <c:pt idx="975" formatCode="General">
                  <c:v>-2.2303009008102699E-3</c:v>
                </c:pt>
                <c:pt idx="976" formatCode="General">
                  <c:v>-2.25088628203092E-3</c:v>
                </c:pt>
                <c:pt idx="977" formatCode="General">
                  <c:v>-2.2714056986138801E-3</c:v>
                </c:pt>
                <c:pt idx="978" formatCode="General">
                  <c:v>-2.28408627152613E-3</c:v>
                </c:pt>
                <c:pt idx="979" formatCode="General">
                  <c:v>-2.30539392499983E-3</c:v>
                </c:pt>
                <c:pt idx="980" formatCode="General">
                  <c:v>-2.3262158137336199E-3</c:v>
                </c:pt>
                <c:pt idx="981" formatCode="General">
                  <c:v>-2.33205460554091E-3</c:v>
                </c:pt>
                <c:pt idx="982" formatCode="General">
                  <c:v>-2.3506622519114998E-3</c:v>
                </c:pt>
                <c:pt idx="983" formatCode="General">
                  <c:v>-2.3614434975546901E-3</c:v>
                </c:pt>
                <c:pt idx="984" formatCode="General">
                  <c:v>-2.3717197675794601E-3</c:v>
                </c:pt>
                <c:pt idx="985" formatCode="General">
                  <c:v>-2.37483336262405E-3</c:v>
                </c:pt>
                <c:pt idx="986" formatCode="General">
                  <c:v>-2.3824458303381298E-3</c:v>
                </c:pt>
                <c:pt idx="987" formatCode="General">
                  <c:v>-2.38802217407523E-3</c:v>
                </c:pt>
                <c:pt idx="988" formatCode="General">
                  <c:v>-2.3928759765180401E-3</c:v>
                </c:pt>
                <c:pt idx="989" formatCode="General">
                  <c:v>-2.40824601650509E-3</c:v>
                </c:pt>
                <c:pt idx="990" formatCode="General">
                  <c:v>-2.41662612311801E-3</c:v>
                </c:pt>
                <c:pt idx="991" formatCode="General">
                  <c:v>-2.4171880430699801E-3</c:v>
                </c:pt>
                <c:pt idx="992" formatCode="General">
                  <c:v>-2.4229226536412198E-3</c:v>
                </c:pt>
                <c:pt idx="993" formatCode="General">
                  <c:v>-2.4190881226620001E-3</c:v>
                </c:pt>
                <c:pt idx="994" formatCode="General">
                  <c:v>-2.43349476426084E-3</c:v>
                </c:pt>
                <c:pt idx="995" formatCode="General">
                  <c:v>-2.4402103237397602E-3</c:v>
                </c:pt>
                <c:pt idx="996" formatCode="General">
                  <c:v>-2.4384982977360202E-3</c:v>
                </c:pt>
                <c:pt idx="997" formatCode="General">
                  <c:v>-2.4490151156916998E-3</c:v>
                </c:pt>
                <c:pt idx="998" formatCode="General">
                  <c:v>-2.4495060213409101E-3</c:v>
                </c:pt>
                <c:pt idx="999" formatCode="General">
                  <c:v>-2.4499000888440598E-3</c:v>
                </c:pt>
                <c:pt idx="1000" formatCode="General">
                  <c:v>-2.45668293266992E-3</c:v>
                </c:pt>
                <c:pt idx="1001" formatCode="General">
                  <c:v>-2.45890947741446E-3</c:v>
                </c:pt>
                <c:pt idx="1002" formatCode="General">
                  <c:v>-2.4630914356373501E-3</c:v>
                </c:pt>
                <c:pt idx="1003" formatCode="General">
                  <c:v>-2.46385332088627E-3</c:v>
                </c:pt>
                <c:pt idx="1004" formatCode="General">
                  <c:v>-2.4732691883582302E-3</c:v>
                </c:pt>
                <c:pt idx="1005" formatCode="General">
                  <c:v>-2.4718973611598102E-3</c:v>
                </c:pt>
                <c:pt idx="1006" formatCode="General">
                  <c:v>-2.4755602662715399E-3</c:v>
                </c:pt>
                <c:pt idx="1007" formatCode="General">
                  <c:v>-2.4795378398977E-3</c:v>
                </c:pt>
                <c:pt idx="1008" formatCode="General">
                  <c:v>-2.4741602421532601E-3</c:v>
                </c:pt>
                <c:pt idx="1009" formatCode="General">
                  <c:v>-2.4724350523555099E-3</c:v>
                </c:pt>
                <c:pt idx="1010" formatCode="General">
                  <c:v>-2.47991921889001E-3</c:v>
                </c:pt>
                <c:pt idx="1011" formatCode="General">
                  <c:v>-2.4845032146514501E-3</c:v>
                </c:pt>
                <c:pt idx="1012" formatCode="General">
                  <c:v>-2.4896213438007101E-3</c:v>
                </c:pt>
                <c:pt idx="1013" formatCode="General">
                  <c:v>-2.49252112695535E-3</c:v>
                </c:pt>
                <c:pt idx="1014" formatCode="General">
                  <c:v>-2.4894191117990402E-3</c:v>
                </c:pt>
                <c:pt idx="1015" formatCode="General">
                  <c:v>-2.49616288523722E-3</c:v>
                </c:pt>
                <c:pt idx="1016" formatCode="General">
                  <c:v>-2.4329685875077102E-3</c:v>
                </c:pt>
                <c:pt idx="1017" formatCode="General">
                  <c:v>-2.3594576156417799E-3</c:v>
                </c:pt>
                <c:pt idx="1018" formatCode="General">
                  <c:v>-2.3741726325676501E-3</c:v>
                </c:pt>
                <c:pt idx="1019" formatCode="General">
                  <c:v>-2.3797966149607199E-3</c:v>
                </c:pt>
                <c:pt idx="1020" formatCode="General">
                  <c:v>-2.3961011173945701E-3</c:v>
                </c:pt>
                <c:pt idx="1021" formatCode="General">
                  <c:v>-2.3937377742020002E-3</c:v>
                </c:pt>
                <c:pt idx="1022" formatCode="General">
                  <c:v>-2.40195830677481E-3</c:v>
                </c:pt>
                <c:pt idx="1023" formatCode="General">
                  <c:v>-2.4082509364153001E-3</c:v>
                </c:pt>
                <c:pt idx="1024" formatCode="General">
                  <c:v>-2.4171063664395701E-3</c:v>
                </c:pt>
                <c:pt idx="1025" formatCode="General">
                  <c:v>-2.4137888102381201E-3</c:v>
                </c:pt>
                <c:pt idx="1026" formatCode="General">
                  <c:v>-2.42263329042074E-3</c:v>
                </c:pt>
                <c:pt idx="1027" formatCode="General">
                  <c:v>-2.4138674318038302E-3</c:v>
                </c:pt>
                <c:pt idx="1028" formatCode="General">
                  <c:v>-2.4229900676557298E-3</c:v>
                </c:pt>
                <c:pt idx="1029" formatCode="General">
                  <c:v>-2.4224744372114099E-3</c:v>
                </c:pt>
                <c:pt idx="1030" formatCode="General">
                  <c:v>-2.4326725099852501E-3</c:v>
                </c:pt>
                <c:pt idx="1031" formatCode="General">
                  <c:v>-2.4321600056144799E-3</c:v>
                </c:pt>
                <c:pt idx="1032" formatCode="General">
                  <c:v>-2.4376016190432001E-3</c:v>
                </c:pt>
                <c:pt idx="1033" formatCode="General">
                  <c:v>-2.4370747137861201E-3</c:v>
                </c:pt>
                <c:pt idx="1034" formatCode="General">
                  <c:v>-2.4383684250037698E-3</c:v>
                </c:pt>
                <c:pt idx="1035" formatCode="General">
                  <c:v>-2.4358437347329199E-3</c:v>
                </c:pt>
                <c:pt idx="1036" formatCode="General">
                  <c:v>-2.4413505718415399E-3</c:v>
                </c:pt>
                <c:pt idx="1037" formatCode="General">
                  <c:v>-2.4481056708915601E-3</c:v>
                </c:pt>
                <c:pt idx="1038" formatCode="General">
                  <c:v>-2.45022647514945E-3</c:v>
                </c:pt>
                <c:pt idx="1039" formatCode="General">
                  <c:v>-2.4467085439186802E-3</c:v>
                </c:pt>
                <c:pt idx="1040" formatCode="General">
                  <c:v>-2.4470803193416199E-3</c:v>
                </c:pt>
                <c:pt idx="1041" formatCode="General">
                  <c:v>-2.4461146917024901E-3</c:v>
                </c:pt>
                <c:pt idx="1042" formatCode="General">
                  <c:v>-2.4522779826879298E-3</c:v>
                </c:pt>
                <c:pt idx="1043" formatCode="General">
                  <c:v>-2.4496665191607401E-3</c:v>
                </c:pt>
                <c:pt idx="1044" formatCode="General">
                  <c:v>-2.4578590438205099E-3</c:v>
                </c:pt>
                <c:pt idx="1045" formatCode="General">
                  <c:v>-2.4636075681038999E-3</c:v>
                </c:pt>
                <c:pt idx="1046" formatCode="General">
                  <c:v>-2.4639305058974802E-3</c:v>
                </c:pt>
                <c:pt idx="1047" formatCode="General">
                  <c:v>-2.46112307803818E-3</c:v>
                </c:pt>
                <c:pt idx="1048" formatCode="General">
                  <c:v>-2.46016676510343E-3</c:v>
                </c:pt>
                <c:pt idx="1049" formatCode="General">
                  <c:v>-2.46120825346334E-3</c:v>
                </c:pt>
                <c:pt idx="1050" formatCode="General">
                  <c:v>-2.4728934400050201E-3</c:v>
                </c:pt>
                <c:pt idx="1051" formatCode="General">
                  <c:v>-2.4702616542403E-3</c:v>
                </c:pt>
                <c:pt idx="1052" formatCode="General">
                  <c:v>-2.47406061760786E-3</c:v>
                </c:pt>
                <c:pt idx="1053" formatCode="General">
                  <c:v>-2.4662582416514101E-3</c:v>
                </c:pt>
                <c:pt idx="1054" formatCode="General">
                  <c:v>-2.4666688254714598E-3</c:v>
                </c:pt>
                <c:pt idx="1055" formatCode="General">
                  <c:v>-2.47479155772105E-3</c:v>
                </c:pt>
                <c:pt idx="1056" formatCode="General">
                  <c:v>-2.4793393244164699E-3</c:v>
                </c:pt>
                <c:pt idx="1057" formatCode="General">
                  <c:v>-2.4716613675704702E-3</c:v>
                </c:pt>
                <c:pt idx="1058" formatCode="General">
                  <c:v>-2.4782248742483901E-3</c:v>
                </c:pt>
                <c:pt idx="1059" formatCode="General">
                  <c:v>-2.4707125037777499E-3</c:v>
                </c:pt>
                <c:pt idx="1060" formatCode="General">
                  <c:v>-2.4691779644650902E-3</c:v>
                </c:pt>
                <c:pt idx="1061" formatCode="General">
                  <c:v>-2.4768198513146502E-3</c:v>
                </c:pt>
                <c:pt idx="1062" formatCode="General">
                  <c:v>-2.47279616706706E-3</c:v>
                </c:pt>
                <c:pt idx="1063" formatCode="General">
                  <c:v>-2.4817679059107802E-3</c:v>
                </c:pt>
                <c:pt idx="1064" formatCode="General">
                  <c:v>-2.48564118751322E-3</c:v>
                </c:pt>
                <c:pt idx="1065" formatCode="General">
                  <c:v>-2.4777710623749899E-3</c:v>
                </c:pt>
                <c:pt idx="1066" formatCode="General">
                  <c:v>-2.4770174514569601E-3</c:v>
                </c:pt>
                <c:pt idx="1067" formatCode="General">
                  <c:v>-2.4857608743955499E-3</c:v>
                </c:pt>
                <c:pt idx="1068" formatCode="General">
                  <c:v>-2.4789158632426301E-3</c:v>
                </c:pt>
                <c:pt idx="1069" formatCode="General">
                  <c:v>-2.4846012325139299E-3</c:v>
                </c:pt>
                <c:pt idx="1070" formatCode="General">
                  <c:v>-2.48639982270151E-3</c:v>
                </c:pt>
                <c:pt idx="1071" formatCode="General">
                  <c:v>-2.4893851148719698E-3</c:v>
                </c:pt>
                <c:pt idx="1072" formatCode="General">
                  <c:v>-2.4888400126898301E-3</c:v>
                </c:pt>
                <c:pt idx="1073" formatCode="General">
                  <c:v>-2.4795307409177401E-3</c:v>
                </c:pt>
                <c:pt idx="1074" formatCode="General">
                  <c:v>-2.48878979601257E-3</c:v>
                </c:pt>
                <c:pt idx="1075" formatCode="General">
                  <c:v>-2.4872235210380502E-3</c:v>
                </c:pt>
                <c:pt idx="1076" formatCode="General">
                  <c:v>-2.4851518923572902E-3</c:v>
                </c:pt>
                <c:pt idx="1077" formatCode="General">
                  <c:v>-2.4902396192071699E-3</c:v>
                </c:pt>
                <c:pt idx="1078" formatCode="General">
                  <c:v>-2.4813411696250598E-3</c:v>
                </c:pt>
                <c:pt idx="1079" formatCode="General">
                  <c:v>-2.4863797441475898E-3</c:v>
                </c:pt>
                <c:pt idx="1080" formatCode="General">
                  <c:v>-2.48260070302497E-3</c:v>
                </c:pt>
                <c:pt idx="1081" formatCode="General">
                  <c:v>-2.4781199854670599E-3</c:v>
                </c:pt>
                <c:pt idx="1082" formatCode="General">
                  <c:v>-2.4821536554695098E-3</c:v>
                </c:pt>
                <c:pt idx="1083" formatCode="General">
                  <c:v>-2.4823141081146199E-3</c:v>
                </c:pt>
                <c:pt idx="1084" formatCode="General">
                  <c:v>-2.4799781389377999E-3</c:v>
                </c:pt>
                <c:pt idx="1085" formatCode="General">
                  <c:v>-2.4776516131592399E-3</c:v>
                </c:pt>
                <c:pt idx="1086" formatCode="General">
                  <c:v>-2.4837171253692999E-3</c:v>
                </c:pt>
                <c:pt idx="1087" formatCode="General">
                  <c:v>-2.4863994747206298E-3</c:v>
                </c:pt>
                <c:pt idx="1088" formatCode="General">
                  <c:v>-2.4852124154147101E-3</c:v>
                </c:pt>
                <c:pt idx="1089" formatCode="General">
                  <c:v>-2.4787599675446599E-3</c:v>
                </c:pt>
                <c:pt idx="1090" formatCode="General">
                  <c:v>-2.48743634897498E-3</c:v>
                </c:pt>
                <c:pt idx="1091" formatCode="General">
                  <c:v>-2.4757243750356799E-3</c:v>
                </c:pt>
                <c:pt idx="1092" formatCode="General">
                  <c:v>-2.4768038778012402E-3</c:v>
                </c:pt>
                <c:pt idx="1093" formatCode="General">
                  <c:v>-2.4861470836702502E-3</c:v>
                </c:pt>
                <c:pt idx="1094" formatCode="General">
                  <c:v>-2.4703229249023601E-3</c:v>
                </c:pt>
                <c:pt idx="1095" formatCode="General">
                  <c:v>-2.4742250849609502E-3</c:v>
                </c:pt>
                <c:pt idx="1096" formatCode="General">
                  <c:v>-2.4827754484197601E-3</c:v>
                </c:pt>
                <c:pt idx="1097" formatCode="General">
                  <c:v>-2.4882079060202802E-3</c:v>
                </c:pt>
                <c:pt idx="1098" formatCode="General">
                  <c:v>-2.4805286828274301E-3</c:v>
                </c:pt>
                <c:pt idx="1099" formatCode="General">
                  <c:v>-2.4711494953049301E-3</c:v>
                </c:pt>
                <c:pt idx="1100" formatCode="General">
                  <c:v>-2.47241104669831E-3</c:v>
                </c:pt>
                <c:pt idx="1101" formatCode="General">
                  <c:v>-2.4724124895280399E-3</c:v>
                </c:pt>
                <c:pt idx="1102" formatCode="General">
                  <c:v>-2.4686144875846901E-3</c:v>
                </c:pt>
                <c:pt idx="1103" formatCode="General">
                  <c:v>-2.0622830654487799E-3</c:v>
                </c:pt>
                <c:pt idx="1104" formatCode="General">
                  <c:v>-1.8643837088506701E-3</c:v>
                </c:pt>
                <c:pt idx="1105" formatCode="General">
                  <c:v>-1.90242045612275E-3</c:v>
                </c:pt>
                <c:pt idx="1106" formatCode="General">
                  <c:v>-1.93543557193683E-3</c:v>
                </c:pt>
                <c:pt idx="1107" formatCode="General">
                  <c:v>-1.96320109416617E-3</c:v>
                </c:pt>
                <c:pt idx="1108" formatCode="General">
                  <c:v>-1.9873774582599701E-3</c:v>
                </c:pt>
                <c:pt idx="1109" formatCode="General">
                  <c:v>-2.0060894038180601E-3</c:v>
                </c:pt>
                <c:pt idx="1110" formatCode="General">
                  <c:v>-2.0304422088066099E-3</c:v>
                </c:pt>
                <c:pt idx="1111" formatCode="General">
                  <c:v>-2.0450851911837202E-3</c:v>
                </c:pt>
                <c:pt idx="1112" formatCode="General">
                  <c:v>-2.0548270245530002E-3</c:v>
                </c:pt>
                <c:pt idx="1113" formatCode="General">
                  <c:v>-2.0808745609096901E-3</c:v>
                </c:pt>
                <c:pt idx="1114" formatCode="General">
                  <c:v>-2.1017990100243699E-3</c:v>
                </c:pt>
                <c:pt idx="1115" formatCode="General">
                  <c:v>-2.1113431785438402E-3</c:v>
                </c:pt>
                <c:pt idx="1116" formatCode="General">
                  <c:v>-2.11984799394923E-3</c:v>
                </c:pt>
                <c:pt idx="1117" formatCode="General">
                  <c:v>-2.1340426660165601E-3</c:v>
                </c:pt>
                <c:pt idx="1118" formatCode="General">
                  <c:v>-2.1468863301310399E-3</c:v>
                </c:pt>
                <c:pt idx="1119" formatCode="General">
                  <c:v>-2.1529999835896898E-3</c:v>
                </c:pt>
                <c:pt idx="1120" formatCode="General">
                  <c:v>-2.1647531154502199E-3</c:v>
                </c:pt>
                <c:pt idx="1121" formatCode="General">
                  <c:v>-2.1704588561183001E-3</c:v>
                </c:pt>
                <c:pt idx="1122" formatCode="General">
                  <c:v>-2.1782482219183902E-3</c:v>
                </c:pt>
                <c:pt idx="1123" formatCode="General">
                  <c:v>-2.1874771961011299E-3</c:v>
                </c:pt>
                <c:pt idx="1124" formatCode="General">
                  <c:v>-2.1950144600824599E-3</c:v>
                </c:pt>
                <c:pt idx="1125" formatCode="General">
                  <c:v>-2.2034014762476201E-3</c:v>
                </c:pt>
                <c:pt idx="1126" formatCode="General">
                  <c:v>-2.19869577015235E-3</c:v>
                </c:pt>
                <c:pt idx="1127" formatCode="General">
                  <c:v>-2.2140222420922598E-3</c:v>
                </c:pt>
                <c:pt idx="1128" formatCode="General">
                  <c:v>-2.2151072078946E-3</c:v>
                </c:pt>
                <c:pt idx="1129" formatCode="General">
                  <c:v>-2.2172703798169001E-3</c:v>
                </c:pt>
                <c:pt idx="1130" formatCode="General">
                  <c:v>-2.2252198021255002E-3</c:v>
                </c:pt>
                <c:pt idx="1131" formatCode="General">
                  <c:v>-2.2385028246536798E-3</c:v>
                </c:pt>
                <c:pt idx="1132" formatCode="General">
                  <c:v>-2.2362689065409799E-3</c:v>
                </c:pt>
                <c:pt idx="1133" formatCode="General">
                  <c:v>-2.2356569844032199E-3</c:v>
                </c:pt>
                <c:pt idx="1134" formatCode="General">
                  <c:v>-2.2476042918765401E-3</c:v>
                </c:pt>
                <c:pt idx="1135" formatCode="General">
                  <c:v>-2.2442220840388901E-3</c:v>
                </c:pt>
                <c:pt idx="1136" formatCode="General">
                  <c:v>-2.2540782549441102E-3</c:v>
                </c:pt>
                <c:pt idx="1137" formatCode="General">
                  <c:v>-2.2488014221122899E-3</c:v>
                </c:pt>
                <c:pt idx="1138" formatCode="General">
                  <c:v>-2.2568524823659399E-3</c:v>
                </c:pt>
                <c:pt idx="1139" formatCode="General">
                  <c:v>-2.2614931220775502E-3</c:v>
                </c:pt>
                <c:pt idx="1140" formatCode="General">
                  <c:v>-2.2577224960500298E-3</c:v>
                </c:pt>
                <c:pt idx="1141" formatCode="General">
                  <c:v>-2.2621988834179E-3</c:v>
                </c:pt>
                <c:pt idx="1142" formatCode="General">
                  <c:v>-2.26528251347635E-3</c:v>
                </c:pt>
                <c:pt idx="1143" formatCode="General">
                  <c:v>-2.2685983338874599E-3</c:v>
                </c:pt>
                <c:pt idx="1144" formatCode="General">
                  <c:v>-2.2719396963618299E-3</c:v>
                </c:pt>
                <c:pt idx="1145" formatCode="General">
                  <c:v>-2.2744600137292602E-3</c:v>
                </c:pt>
                <c:pt idx="1146" formatCode="General">
                  <c:v>-2.2763407756829202E-3</c:v>
                </c:pt>
                <c:pt idx="1147" formatCode="General">
                  <c:v>-2.2794976189236E-3</c:v>
                </c:pt>
                <c:pt idx="1148" formatCode="General">
                  <c:v>-2.2744080238409499E-3</c:v>
                </c:pt>
                <c:pt idx="1149" formatCode="General">
                  <c:v>-2.26633767818146E-3</c:v>
                </c:pt>
                <c:pt idx="1150" formatCode="General">
                  <c:v>-2.2836931831069799E-3</c:v>
                </c:pt>
                <c:pt idx="1151" formatCode="General">
                  <c:v>-2.2859217766873501E-3</c:v>
                </c:pt>
                <c:pt idx="1152" formatCode="General">
                  <c:v>-2.2859078113770101E-3</c:v>
                </c:pt>
                <c:pt idx="1153" formatCode="General">
                  <c:v>-2.2819676791142498E-3</c:v>
                </c:pt>
                <c:pt idx="1154" formatCode="General">
                  <c:v>-2.29069978729595E-3</c:v>
                </c:pt>
                <c:pt idx="1155" formatCode="General">
                  <c:v>-2.28105403875203E-3</c:v>
                </c:pt>
                <c:pt idx="1156" formatCode="General">
                  <c:v>-2.2903966430157501E-3</c:v>
                </c:pt>
                <c:pt idx="1157" formatCode="General">
                  <c:v>-2.28543704396088E-3</c:v>
                </c:pt>
                <c:pt idx="1158" formatCode="General">
                  <c:v>-2.2890308492648898E-3</c:v>
                </c:pt>
                <c:pt idx="1159" formatCode="General">
                  <c:v>-2.2841843661260798E-3</c:v>
                </c:pt>
                <c:pt idx="1160" formatCode="General">
                  <c:v>-2.2880903041688802E-3</c:v>
                </c:pt>
                <c:pt idx="1161" formatCode="General">
                  <c:v>-2.2918997145465201E-3</c:v>
                </c:pt>
                <c:pt idx="1162" formatCode="General">
                  <c:v>-2.2991343570052999E-3</c:v>
                </c:pt>
                <c:pt idx="1163" formatCode="General">
                  <c:v>-2.2974625059293901E-3</c:v>
                </c:pt>
                <c:pt idx="1164" formatCode="General">
                  <c:v>-2.2997971013392501E-3</c:v>
                </c:pt>
                <c:pt idx="1165" formatCode="General">
                  <c:v>-2.29901978335671E-3</c:v>
                </c:pt>
                <c:pt idx="1166" formatCode="General">
                  <c:v>-2.2871844773893202E-3</c:v>
                </c:pt>
                <c:pt idx="1167" formatCode="General">
                  <c:v>-2.2942897224793699E-3</c:v>
                </c:pt>
                <c:pt idx="1168" formatCode="General">
                  <c:v>-2.2985388810221898E-3</c:v>
                </c:pt>
                <c:pt idx="1169" formatCode="General">
                  <c:v>-2.29337757816104E-3</c:v>
                </c:pt>
                <c:pt idx="1170" formatCode="General">
                  <c:v>-2.2876400294990101E-3</c:v>
                </c:pt>
                <c:pt idx="1171" formatCode="General">
                  <c:v>-2.2978417595502201E-3</c:v>
                </c:pt>
                <c:pt idx="1172" formatCode="General">
                  <c:v>-2.2956266607588199E-3</c:v>
                </c:pt>
                <c:pt idx="1173" formatCode="General">
                  <c:v>-2.29278258058958E-3</c:v>
                </c:pt>
                <c:pt idx="1174" formatCode="General">
                  <c:v>-2.2984455449317101E-3</c:v>
                </c:pt>
                <c:pt idx="1175" formatCode="General">
                  <c:v>-2.29177403865214E-3</c:v>
                </c:pt>
                <c:pt idx="1176" formatCode="General">
                  <c:v>-2.2948466336662299E-3</c:v>
                </c:pt>
                <c:pt idx="1177" formatCode="General">
                  <c:v>-2.29460206072188E-3</c:v>
                </c:pt>
                <c:pt idx="1178" formatCode="General">
                  <c:v>-2.30091444236995E-3</c:v>
                </c:pt>
                <c:pt idx="1179" formatCode="General">
                  <c:v>-2.2942554579973499E-3</c:v>
                </c:pt>
                <c:pt idx="1180" formatCode="General">
                  <c:v>-2.2950012105658001E-3</c:v>
                </c:pt>
                <c:pt idx="1181" formatCode="General">
                  <c:v>-2.3000089007272598E-3</c:v>
                </c:pt>
                <c:pt idx="1182" formatCode="General">
                  <c:v>-2.2951238746124901E-3</c:v>
                </c:pt>
                <c:pt idx="1183" formatCode="General">
                  <c:v>-2.2989650073757199E-3</c:v>
                </c:pt>
                <c:pt idx="1184" formatCode="General">
                  <c:v>-2.2979635357129099E-3</c:v>
                </c:pt>
                <c:pt idx="1185" formatCode="General">
                  <c:v>-2.2941012733264702E-3</c:v>
                </c:pt>
                <c:pt idx="1186" formatCode="General">
                  <c:v>-2.2942379256827398E-3</c:v>
                </c:pt>
                <c:pt idx="1187" formatCode="General">
                  <c:v>-2.29532782897996E-3</c:v>
                </c:pt>
                <c:pt idx="1188" formatCode="General">
                  <c:v>-2.29592951955538E-3</c:v>
                </c:pt>
                <c:pt idx="1189" formatCode="General">
                  <c:v>-2.2981879105271399E-3</c:v>
                </c:pt>
                <c:pt idx="1190" formatCode="General">
                  <c:v>-2.2997689159142201E-3</c:v>
                </c:pt>
                <c:pt idx="1191" formatCode="General">
                  <c:v>-2.2983919222316499E-3</c:v>
                </c:pt>
                <c:pt idx="1192" formatCode="General">
                  <c:v>-2.3047681897777998E-3</c:v>
                </c:pt>
                <c:pt idx="1193" formatCode="General">
                  <c:v>-2.29398768433297E-3</c:v>
                </c:pt>
                <c:pt idx="1194" formatCode="General">
                  <c:v>-2.2925022880780502E-3</c:v>
                </c:pt>
                <c:pt idx="1195" formatCode="General">
                  <c:v>-2.2920792895215398E-3</c:v>
                </c:pt>
                <c:pt idx="1196" formatCode="General">
                  <c:v>-2.30201254695823E-3</c:v>
                </c:pt>
                <c:pt idx="1197" formatCode="General">
                  <c:v>-2.2901165158165002E-3</c:v>
                </c:pt>
                <c:pt idx="1198" formatCode="General">
                  <c:v>-2.3007751925846298E-3</c:v>
                </c:pt>
                <c:pt idx="1199" formatCode="General">
                  <c:v>-2.2973243688931499E-3</c:v>
                </c:pt>
                <c:pt idx="1200" formatCode="General">
                  <c:v>-2.2948666040235001E-3</c:v>
                </c:pt>
                <c:pt idx="1201" formatCode="General">
                  <c:v>-2.3005639637741901E-3</c:v>
                </c:pt>
                <c:pt idx="1202" formatCode="General">
                  <c:v>-2.3023685787504598E-3</c:v>
                </c:pt>
                <c:pt idx="1203" formatCode="General">
                  <c:v>-2.29105985752844E-3</c:v>
                </c:pt>
                <c:pt idx="1204" formatCode="General">
                  <c:v>-2.2930718385066398E-3</c:v>
                </c:pt>
                <c:pt idx="1205" formatCode="General">
                  <c:v>-2.3017364816914801E-3</c:v>
                </c:pt>
                <c:pt idx="1206" formatCode="General">
                  <c:v>-2.2931040919143999E-3</c:v>
                </c:pt>
                <c:pt idx="1207" formatCode="General">
                  <c:v>-2.3000977151722102E-3</c:v>
                </c:pt>
                <c:pt idx="1208" formatCode="General">
                  <c:v>-2.1974882731728698E-3</c:v>
                </c:pt>
                <c:pt idx="1209" formatCode="General">
                  <c:v>-1.7064171962073E-3</c:v>
                </c:pt>
                <c:pt idx="1210" formatCode="General">
                  <c:v>-1.75036084392227E-3</c:v>
                </c:pt>
                <c:pt idx="1211" formatCode="General">
                  <c:v>-1.7818901325158301E-3</c:v>
                </c:pt>
                <c:pt idx="1212" formatCode="General">
                  <c:v>-1.80485261231625E-3</c:v>
                </c:pt>
                <c:pt idx="1213" formatCode="General">
                  <c:v>-1.83819998572177E-3</c:v>
                </c:pt>
                <c:pt idx="1214" formatCode="General">
                  <c:v>-1.8616095906833E-3</c:v>
                </c:pt>
                <c:pt idx="1215" formatCode="General">
                  <c:v>-1.8808119088084901E-3</c:v>
                </c:pt>
                <c:pt idx="1216" formatCode="General">
                  <c:v>-1.8991482862240701E-3</c:v>
                </c:pt>
                <c:pt idx="1217" formatCode="General">
                  <c:v>-1.9195349716464301E-3</c:v>
                </c:pt>
                <c:pt idx="1218" formatCode="General">
                  <c:v>-1.93702059160021E-3</c:v>
                </c:pt>
                <c:pt idx="1219" formatCode="General">
                  <c:v>-1.9483742683623301E-3</c:v>
                </c:pt>
                <c:pt idx="1220" formatCode="General">
                  <c:v>-1.9628517192824299E-3</c:v>
                </c:pt>
                <c:pt idx="1221" formatCode="General">
                  <c:v>-1.97679142022366E-3</c:v>
                </c:pt>
                <c:pt idx="1222" formatCode="General">
                  <c:v>-1.98937085257091E-3</c:v>
                </c:pt>
                <c:pt idx="1223" formatCode="General">
                  <c:v>-2.0001476770382799E-3</c:v>
                </c:pt>
                <c:pt idx="1224" formatCode="General">
                  <c:v>-2.0149779688544102E-3</c:v>
                </c:pt>
                <c:pt idx="1225" formatCode="General">
                  <c:v>-2.01612825512329E-3</c:v>
                </c:pt>
                <c:pt idx="1226" formatCode="General">
                  <c:v>-2.0309208001364999E-3</c:v>
                </c:pt>
                <c:pt idx="1227" formatCode="General">
                  <c:v>-2.0215279982707299E-3</c:v>
                </c:pt>
                <c:pt idx="1228" formatCode="General">
                  <c:v>-2.04204370964921E-3</c:v>
                </c:pt>
                <c:pt idx="1229" formatCode="General">
                  <c:v>-2.0519372493261199E-3</c:v>
                </c:pt>
                <c:pt idx="1230" formatCode="General">
                  <c:v>-2.0609981805365398E-3</c:v>
                </c:pt>
                <c:pt idx="1231" formatCode="General">
                  <c:v>-2.06861852661783E-3</c:v>
                </c:pt>
                <c:pt idx="1232" formatCode="General">
                  <c:v>-2.07109943190549E-3</c:v>
                </c:pt>
                <c:pt idx="1233" formatCode="General">
                  <c:v>-2.0713941915254698E-3</c:v>
                </c:pt>
                <c:pt idx="1234" formatCode="General">
                  <c:v>-2.07409914469539E-3</c:v>
                </c:pt>
                <c:pt idx="1235" formatCode="General">
                  <c:v>-2.09134264713743E-3</c:v>
                </c:pt>
                <c:pt idx="1236" formatCode="General">
                  <c:v>-2.0920193332121398E-3</c:v>
                </c:pt>
                <c:pt idx="1237" formatCode="General">
                  <c:v>-2.0976522159314001E-3</c:v>
                </c:pt>
                <c:pt idx="1238" formatCode="General">
                  <c:v>-2.1084389614590298E-3</c:v>
                </c:pt>
                <c:pt idx="1239" formatCode="General">
                  <c:v>-2.1044658026266598E-3</c:v>
                </c:pt>
                <c:pt idx="1240" formatCode="General">
                  <c:v>-2.1123016435576798E-3</c:v>
                </c:pt>
                <c:pt idx="1241" formatCode="General">
                  <c:v>-2.1236783993597301E-3</c:v>
                </c:pt>
                <c:pt idx="1242" formatCode="General">
                  <c:v>-2.1208146941481898E-3</c:v>
                </c:pt>
                <c:pt idx="1243" formatCode="General">
                  <c:v>-2.11858916505731E-3</c:v>
                </c:pt>
                <c:pt idx="1244" formatCode="General">
                  <c:v>-2.1283446769494599E-3</c:v>
                </c:pt>
                <c:pt idx="1245" formatCode="General">
                  <c:v>-2.12935534075468E-3</c:v>
                </c:pt>
                <c:pt idx="1246" formatCode="General">
                  <c:v>-2.13850265100481E-3</c:v>
                </c:pt>
                <c:pt idx="1247" formatCode="General">
                  <c:v>-2.1295882009324698E-3</c:v>
                </c:pt>
                <c:pt idx="1248" formatCode="General">
                  <c:v>-2.13287602773935E-3</c:v>
                </c:pt>
                <c:pt idx="1249" formatCode="General">
                  <c:v>-2.1386832079017398E-3</c:v>
                </c:pt>
                <c:pt idx="1250" formatCode="General">
                  <c:v>-2.1422335815676199E-3</c:v>
                </c:pt>
                <c:pt idx="1251" formatCode="General">
                  <c:v>-2.14542147265296E-3</c:v>
                </c:pt>
                <c:pt idx="1252" formatCode="General">
                  <c:v>-2.1451712940173699E-3</c:v>
                </c:pt>
                <c:pt idx="1253" formatCode="General">
                  <c:v>-2.1530130906097398E-3</c:v>
                </c:pt>
                <c:pt idx="1254" formatCode="General">
                  <c:v>-2.14919140854306E-3</c:v>
                </c:pt>
                <c:pt idx="1255" formatCode="General">
                  <c:v>-2.1493557613669E-3</c:v>
                </c:pt>
                <c:pt idx="1256" formatCode="General">
                  <c:v>-2.1484973203619198E-3</c:v>
                </c:pt>
                <c:pt idx="1257" formatCode="General">
                  <c:v>-2.1550037865680802E-3</c:v>
                </c:pt>
                <c:pt idx="1258" formatCode="General">
                  <c:v>-2.1472028882363798E-3</c:v>
                </c:pt>
                <c:pt idx="1259" formatCode="General">
                  <c:v>-2.1573309974043898E-3</c:v>
                </c:pt>
                <c:pt idx="1260" formatCode="General">
                  <c:v>-2.1537293256592102E-3</c:v>
                </c:pt>
                <c:pt idx="1261" formatCode="General">
                  <c:v>-2.1466181030708798E-3</c:v>
                </c:pt>
                <c:pt idx="1262" formatCode="General">
                  <c:v>-2.1618847168704E-3</c:v>
                </c:pt>
                <c:pt idx="1263" formatCode="General">
                  <c:v>-2.1613836814118699E-3</c:v>
                </c:pt>
                <c:pt idx="1264" formatCode="General">
                  <c:v>-2.16152746716249E-3</c:v>
                </c:pt>
                <c:pt idx="1265" formatCode="General">
                  <c:v>-2.1656207938729201E-3</c:v>
                </c:pt>
                <c:pt idx="1266" formatCode="General">
                  <c:v>-2.1548800410040401E-3</c:v>
                </c:pt>
                <c:pt idx="1267" formatCode="General">
                  <c:v>-2.1654169240287202E-3</c:v>
                </c:pt>
                <c:pt idx="1268" formatCode="General">
                  <c:v>-2.16860956103154E-3</c:v>
                </c:pt>
                <c:pt idx="1269" formatCode="General">
                  <c:v>-2.1691453242737098E-3</c:v>
                </c:pt>
                <c:pt idx="1270" formatCode="General">
                  <c:v>-2.1702308497994001E-3</c:v>
                </c:pt>
                <c:pt idx="1271" formatCode="General">
                  <c:v>-2.1686044045917301E-3</c:v>
                </c:pt>
                <c:pt idx="1272" formatCode="General">
                  <c:v>-2.1636289530673398E-3</c:v>
                </c:pt>
                <c:pt idx="1273" formatCode="General">
                  <c:v>-2.1671688801978301E-3</c:v>
                </c:pt>
                <c:pt idx="1274" formatCode="General">
                  <c:v>-2.1633427325359498E-3</c:v>
                </c:pt>
                <c:pt idx="1275" formatCode="General">
                  <c:v>-2.1796227986253E-3</c:v>
                </c:pt>
                <c:pt idx="1276" formatCode="General">
                  <c:v>-2.15679626978904E-3</c:v>
                </c:pt>
                <c:pt idx="1277" formatCode="General">
                  <c:v>-2.1593154773679002E-3</c:v>
                </c:pt>
                <c:pt idx="1278" formatCode="General">
                  <c:v>-2.1585795174114799E-3</c:v>
                </c:pt>
                <c:pt idx="1279" formatCode="General">
                  <c:v>-2.1772953549357601E-3</c:v>
                </c:pt>
                <c:pt idx="1280" formatCode="General">
                  <c:v>-2.1796721169933201E-3</c:v>
                </c:pt>
                <c:pt idx="1281" formatCode="General">
                  <c:v>-2.1759979084080999E-3</c:v>
                </c:pt>
                <c:pt idx="1282" formatCode="General">
                  <c:v>-2.16812360074802E-3</c:v>
                </c:pt>
                <c:pt idx="1283" formatCode="General">
                  <c:v>-2.16112782276257E-3</c:v>
                </c:pt>
                <c:pt idx="1284" formatCode="General">
                  <c:v>-2.1649303719379399E-3</c:v>
                </c:pt>
                <c:pt idx="1285" formatCode="General">
                  <c:v>-2.1688929716216099E-3</c:v>
                </c:pt>
                <c:pt idx="1286" formatCode="General">
                  <c:v>-2.1718690375976701E-3</c:v>
                </c:pt>
                <c:pt idx="1287" formatCode="General">
                  <c:v>-2.1753279459100199E-3</c:v>
                </c:pt>
                <c:pt idx="1288" formatCode="General">
                  <c:v>-2.1615016578321899E-3</c:v>
                </c:pt>
                <c:pt idx="1289" formatCode="General">
                  <c:v>-2.1559940638881301E-3</c:v>
                </c:pt>
                <c:pt idx="1290" formatCode="General">
                  <c:v>-2.1641712865635701E-3</c:v>
                </c:pt>
                <c:pt idx="1291" formatCode="General">
                  <c:v>-2.1643464334459199E-3</c:v>
                </c:pt>
                <c:pt idx="1292" formatCode="General">
                  <c:v>-2.1627953477905198E-3</c:v>
                </c:pt>
                <c:pt idx="1293" formatCode="General">
                  <c:v>-2.16138966172773E-3</c:v>
                </c:pt>
                <c:pt idx="1294" formatCode="General">
                  <c:v>-2.16983416026562E-3</c:v>
                </c:pt>
                <c:pt idx="1295" formatCode="General">
                  <c:v>-2.1683941280963999E-3</c:v>
                </c:pt>
                <c:pt idx="1296" formatCode="General">
                  <c:v>-2.1711051605803199E-3</c:v>
                </c:pt>
                <c:pt idx="1297" formatCode="General">
                  <c:v>-2.1756375621469599E-3</c:v>
                </c:pt>
                <c:pt idx="1298" formatCode="General">
                  <c:v>-2.1736525990693799E-3</c:v>
                </c:pt>
                <c:pt idx="1299" formatCode="General">
                  <c:v>-2.16607254147862E-3</c:v>
                </c:pt>
                <c:pt idx="1300" formatCode="General">
                  <c:v>-2.1581502061848098E-3</c:v>
                </c:pt>
                <c:pt idx="1301" formatCode="General">
                  <c:v>-2.16444231585709E-3</c:v>
                </c:pt>
                <c:pt idx="1302" formatCode="General">
                  <c:v>-2.1741507960674799E-3</c:v>
                </c:pt>
                <c:pt idx="1303" formatCode="General">
                  <c:v>-2.1729191786182202E-3</c:v>
                </c:pt>
                <c:pt idx="1304" formatCode="General">
                  <c:v>-2.1690802170053502E-3</c:v>
                </c:pt>
                <c:pt idx="1305" formatCode="General">
                  <c:v>-2.16340938612187E-3</c:v>
                </c:pt>
                <c:pt idx="1306" formatCode="General">
                  <c:v>-2.16445408172336E-3</c:v>
                </c:pt>
                <c:pt idx="1307" formatCode="General">
                  <c:v>-2.1639805174803101E-3</c:v>
                </c:pt>
                <c:pt idx="1308" formatCode="General">
                  <c:v>-2.1619571370295599E-3</c:v>
                </c:pt>
                <c:pt idx="1309" formatCode="General">
                  <c:v>-2.1603200947105999E-3</c:v>
                </c:pt>
                <c:pt idx="1310" formatCode="General">
                  <c:v>-2.1601999745618698E-3</c:v>
                </c:pt>
                <c:pt idx="1311" formatCode="General">
                  <c:v>-2.16062526213007E-3</c:v>
                </c:pt>
                <c:pt idx="1312" formatCode="General">
                  <c:v>-2.1550379941520899E-3</c:v>
                </c:pt>
                <c:pt idx="1313" formatCode="General">
                  <c:v>-2.1558812974088498E-3</c:v>
                </c:pt>
                <c:pt idx="1314" formatCode="General">
                  <c:v>-2.1618629932270901E-3</c:v>
                </c:pt>
                <c:pt idx="1315" formatCode="General">
                  <c:v>-2.1620372164133299E-3</c:v>
                </c:pt>
                <c:pt idx="1316" formatCode="General">
                  <c:v>-2.15952945698641E-3</c:v>
                </c:pt>
                <c:pt idx="1317" formatCode="General">
                  <c:v>-2.1670986443973702E-3</c:v>
                </c:pt>
                <c:pt idx="1318" formatCode="General">
                  <c:v>-2.17087403333443E-3</c:v>
                </c:pt>
                <c:pt idx="1319" formatCode="General">
                  <c:v>-2.1693534730221702E-3</c:v>
                </c:pt>
                <c:pt idx="1320" formatCode="General">
                  <c:v>-2.1570758634647399E-3</c:v>
                </c:pt>
                <c:pt idx="1321" formatCode="General">
                  <c:v>-2.1601315191173199E-3</c:v>
                </c:pt>
                <c:pt idx="1322" formatCode="General">
                  <c:v>-2.1621193671603799E-3</c:v>
                </c:pt>
                <c:pt idx="1323" formatCode="General">
                  <c:v>-2.15407627384315E-3</c:v>
                </c:pt>
                <c:pt idx="1324" formatCode="General">
                  <c:v>-2.14819575799465E-3</c:v>
                </c:pt>
                <c:pt idx="1325" formatCode="General">
                  <c:v>-2.1524267427076101E-3</c:v>
                </c:pt>
                <c:pt idx="1326" formatCode="General">
                  <c:v>-2.1536624759414202E-3</c:v>
                </c:pt>
                <c:pt idx="1327" formatCode="General">
                  <c:v>-2.1582203063311598E-3</c:v>
                </c:pt>
                <c:pt idx="1328" formatCode="General">
                  <c:v>-2.14491880935642E-3</c:v>
                </c:pt>
                <c:pt idx="1329" formatCode="General">
                  <c:v>-2.1419228929108101E-3</c:v>
                </c:pt>
                <c:pt idx="1330" formatCode="General">
                  <c:v>-2.1444025582280099E-3</c:v>
                </c:pt>
                <c:pt idx="1331" formatCode="General">
                  <c:v>-2.1544257293881599E-3</c:v>
                </c:pt>
                <c:pt idx="1332" formatCode="General">
                  <c:v>-2.1364494479517099E-3</c:v>
                </c:pt>
                <c:pt idx="1333" formatCode="General">
                  <c:v>-2.14609962281567E-3</c:v>
                </c:pt>
                <c:pt idx="1334" formatCode="General">
                  <c:v>-2.1358230653188599E-3</c:v>
                </c:pt>
                <c:pt idx="1335" formatCode="General">
                  <c:v>-2.1450411606982302E-3</c:v>
                </c:pt>
                <c:pt idx="1336" formatCode="General">
                  <c:v>-2.1506363215934702E-3</c:v>
                </c:pt>
                <c:pt idx="1337" formatCode="General">
                  <c:v>-2.13448822615022E-3</c:v>
                </c:pt>
                <c:pt idx="1338" formatCode="General">
                  <c:v>-2.1393069471721902E-3</c:v>
                </c:pt>
                <c:pt idx="1339" formatCode="General">
                  <c:v>-2.14807197957731E-3</c:v>
                </c:pt>
                <c:pt idx="1340" formatCode="General">
                  <c:v>-2.1423144480737298E-3</c:v>
                </c:pt>
                <c:pt idx="1341" formatCode="General">
                  <c:v>-2.1431533333480298E-3</c:v>
                </c:pt>
                <c:pt idx="1342" formatCode="General">
                  <c:v>-2.13294832866934E-3</c:v>
                </c:pt>
                <c:pt idx="1343" formatCode="General">
                  <c:v>-2.1443143367815098E-3</c:v>
                </c:pt>
                <c:pt idx="1344" formatCode="General">
                  <c:v>-2.1440424047768198E-3</c:v>
                </c:pt>
                <c:pt idx="1345" formatCode="General">
                  <c:v>-2.1376861408710199E-3</c:v>
                </c:pt>
                <c:pt idx="1346" formatCode="General">
                  <c:v>-2.13568922996902E-3</c:v>
                </c:pt>
                <c:pt idx="1347" formatCode="General">
                  <c:v>-2.1435211067140402E-3</c:v>
                </c:pt>
                <c:pt idx="1348" formatCode="General">
                  <c:v>-2.13625686221481E-3</c:v>
                </c:pt>
                <c:pt idx="1349" formatCode="General">
                  <c:v>-2.1314161392074699E-3</c:v>
                </c:pt>
                <c:pt idx="1350" formatCode="General">
                  <c:v>-2.1390795183509601E-3</c:v>
                </c:pt>
                <c:pt idx="1351" formatCode="General">
                  <c:v>-2.13933648079418E-3</c:v>
                </c:pt>
                <c:pt idx="1352" formatCode="General">
                  <c:v>-2.12858985107282E-3</c:v>
                </c:pt>
                <c:pt idx="1353" formatCode="General">
                  <c:v>-2.13137689016818E-3</c:v>
                </c:pt>
                <c:pt idx="1354" formatCode="General">
                  <c:v>-2.13432979085805E-3</c:v>
                </c:pt>
                <c:pt idx="1355" formatCode="General">
                  <c:v>-2.12936422840383E-3</c:v>
                </c:pt>
                <c:pt idx="1356" formatCode="General">
                  <c:v>-2.1320312071779202E-3</c:v>
                </c:pt>
                <c:pt idx="1357" formatCode="General">
                  <c:v>-2.1280538640663801E-3</c:v>
                </c:pt>
                <c:pt idx="1358" formatCode="General">
                  <c:v>-2.1271234115903298E-3</c:v>
                </c:pt>
                <c:pt idx="1359" formatCode="General">
                  <c:v>-2.12152718582163E-3</c:v>
                </c:pt>
                <c:pt idx="1360" formatCode="General">
                  <c:v>-2.1133986648687901E-3</c:v>
                </c:pt>
                <c:pt idx="1361" formatCode="General">
                  <c:v>-2.1107084436069699E-3</c:v>
                </c:pt>
                <c:pt idx="1362" formatCode="General">
                  <c:v>-2.12166395032324E-3</c:v>
                </c:pt>
                <c:pt idx="1363" formatCode="General">
                  <c:v>-2.1136717604453101E-3</c:v>
                </c:pt>
                <c:pt idx="1364" formatCode="General">
                  <c:v>-2.10912117882883E-3</c:v>
                </c:pt>
                <c:pt idx="1365" formatCode="General">
                  <c:v>-2.1197486195477398E-3</c:v>
                </c:pt>
                <c:pt idx="1366" formatCode="General">
                  <c:v>-2.1267869468594601E-3</c:v>
                </c:pt>
                <c:pt idx="1367" formatCode="General">
                  <c:v>-2.1267808627120602E-3</c:v>
                </c:pt>
                <c:pt idx="1368" formatCode="General">
                  <c:v>-2.0893902712026801E-3</c:v>
                </c:pt>
                <c:pt idx="1369" formatCode="General">
                  <c:v>-2.1145827879609498E-3</c:v>
                </c:pt>
                <c:pt idx="1370" formatCode="General">
                  <c:v>-2.1172067343036101E-3</c:v>
                </c:pt>
                <c:pt idx="1371" formatCode="General">
                  <c:v>-2.1106419358116698E-3</c:v>
                </c:pt>
                <c:pt idx="1372" formatCode="General">
                  <c:v>-2.1147218754961998E-3</c:v>
                </c:pt>
                <c:pt idx="1373" formatCode="General">
                  <c:v>-2.1174375493097299E-3</c:v>
                </c:pt>
                <c:pt idx="1374" formatCode="General">
                  <c:v>-2.1157248861044401E-3</c:v>
                </c:pt>
                <c:pt idx="1375" formatCode="General">
                  <c:v>-2.11641887820233E-3</c:v>
                </c:pt>
                <c:pt idx="1376" formatCode="General">
                  <c:v>-2.1135656095694001E-3</c:v>
                </c:pt>
                <c:pt idx="1377" formatCode="General">
                  <c:v>-2.1064462981726798E-3</c:v>
                </c:pt>
                <c:pt idx="1378" formatCode="General">
                  <c:v>-2.09821860552625E-3</c:v>
                </c:pt>
                <c:pt idx="1379" formatCode="General">
                  <c:v>-2.1031440881124201E-3</c:v>
                </c:pt>
                <c:pt idx="1380" formatCode="General">
                  <c:v>-2.09488591504129E-3</c:v>
                </c:pt>
                <c:pt idx="1381" formatCode="General">
                  <c:v>-2.0992077097564299E-3</c:v>
                </c:pt>
                <c:pt idx="1382" formatCode="General">
                  <c:v>-2.1038945058126099E-3</c:v>
                </c:pt>
                <c:pt idx="1383" formatCode="General">
                  <c:v>-2.10222544114343E-3</c:v>
                </c:pt>
                <c:pt idx="1384" formatCode="General">
                  <c:v>-2.11201976365484E-3</c:v>
                </c:pt>
                <c:pt idx="1385" formatCode="General">
                  <c:v>-2.0924164741032902E-3</c:v>
                </c:pt>
                <c:pt idx="1386" formatCode="General">
                  <c:v>-2.09865233926622E-3</c:v>
                </c:pt>
                <c:pt idx="1387" formatCode="General">
                  <c:v>-2.1042610245380002E-3</c:v>
                </c:pt>
                <c:pt idx="1388" formatCode="General">
                  <c:v>-2.1002158559949801E-3</c:v>
                </c:pt>
                <c:pt idx="1389" formatCode="General">
                  <c:v>-2.0940615713243502E-3</c:v>
                </c:pt>
                <c:pt idx="1390" formatCode="General">
                  <c:v>-2.0985512107445699E-3</c:v>
                </c:pt>
                <c:pt idx="1391" formatCode="General">
                  <c:v>-2.1043412320620601E-3</c:v>
                </c:pt>
                <c:pt idx="1392" formatCode="General">
                  <c:v>-2.0961308623791302E-3</c:v>
                </c:pt>
                <c:pt idx="1393" formatCode="General">
                  <c:v>-2.0981967806924799E-3</c:v>
                </c:pt>
                <c:pt idx="1394" formatCode="General">
                  <c:v>-2.0859762037556098E-3</c:v>
                </c:pt>
                <c:pt idx="1395" formatCode="General">
                  <c:v>-2.07491424312067E-3</c:v>
                </c:pt>
                <c:pt idx="1396" formatCode="General">
                  <c:v>-2.0893848321128102E-3</c:v>
                </c:pt>
                <c:pt idx="1397" formatCode="General">
                  <c:v>-2.0782432212942399E-3</c:v>
                </c:pt>
                <c:pt idx="1398" formatCode="General">
                  <c:v>-2.0852243228202398E-3</c:v>
                </c:pt>
                <c:pt idx="1399" formatCode="General">
                  <c:v>-2.0930287158770302E-3</c:v>
                </c:pt>
                <c:pt idx="1400" formatCode="General">
                  <c:v>-2.0859311785026199E-3</c:v>
                </c:pt>
                <c:pt idx="1401" formatCode="General">
                  <c:v>-2.0874892876412898E-3</c:v>
                </c:pt>
                <c:pt idx="1402" formatCode="General">
                  <c:v>-2.0819311003892E-3</c:v>
                </c:pt>
                <c:pt idx="1403" formatCode="General">
                  <c:v>-2.0719641427624298E-3</c:v>
                </c:pt>
                <c:pt idx="1404" formatCode="General">
                  <c:v>-2.0780806776532E-3</c:v>
                </c:pt>
                <c:pt idx="1405" formatCode="General">
                  <c:v>-2.07481846271805E-3</c:v>
                </c:pt>
                <c:pt idx="1406" formatCode="General">
                  <c:v>-2.0779820645780902E-3</c:v>
                </c:pt>
                <c:pt idx="1407" formatCode="General">
                  <c:v>-2.0818542244374098E-3</c:v>
                </c:pt>
                <c:pt idx="1408" formatCode="General">
                  <c:v>-2.0813028013656702E-3</c:v>
                </c:pt>
                <c:pt idx="1409" formatCode="General">
                  <c:v>-2.0651059682234999E-3</c:v>
                </c:pt>
                <c:pt idx="1410" formatCode="General">
                  <c:v>-2.0752399537055299E-3</c:v>
                </c:pt>
                <c:pt idx="1411" formatCode="General">
                  <c:v>-2.0648588696364702E-3</c:v>
                </c:pt>
                <c:pt idx="1412" formatCode="General">
                  <c:v>-2.07210383687871E-3</c:v>
                </c:pt>
                <c:pt idx="1413" formatCode="General">
                  <c:v>-2.0654329477283002E-3</c:v>
                </c:pt>
                <c:pt idx="1414" formatCode="General">
                  <c:v>-2.0590587856264202E-3</c:v>
                </c:pt>
                <c:pt idx="1415" formatCode="General">
                  <c:v>-2.0594190961664102E-3</c:v>
                </c:pt>
                <c:pt idx="1416" formatCode="General">
                  <c:v>-2.0735931038782201E-3</c:v>
                </c:pt>
                <c:pt idx="1417" formatCode="General">
                  <c:v>-2.0621919647724699E-3</c:v>
                </c:pt>
                <c:pt idx="1418" formatCode="General">
                  <c:v>-2.05854817429611E-3</c:v>
                </c:pt>
                <c:pt idx="1419" formatCode="General">
                  <c:v>-2.0586398056841801E-3</c:v>
                </c:pt>
                <c:pt idx="1420" formatCode="General">
                  <c:v>-2.0656111703753299E-3</c:v>
                </c:pt>
                <c:pt idx="1421" formatCode="General">
                  <c:v>-2.0678124019346202E-3</c:v>
                </c:pt>
                <c:pt idx="1422" formatCode="General">
                  <c:v>-2.0411057261530401E-3</c:v>
                </c:pt>
                <c:pt idx="1423" formatCode="General">
                  <c:v>-2.0547642314471498E-3</c:v>
                </c:pt>
                <c:pt idx="1424" formatCode="General">
                  <c:v>-2.0472635879593302E-3</c:v>
                </c:pt>
                <c:pt idx="1425" formatCode="General">
                  <c:v>-2.0520357373608098E-3</c:v>
                </c:pt>
                <c:pt idx="1426" formatCode="General">
                  <c:v>-2.0409096246870599E-3</c:v>
                </c:pt>
                <c:pt idx="1427" formatCode="General">
                  <c:v>-2.04447091086302E-3</c:v>
                </c:pt>
                <c:pt idx="1428" formatCode="General">
                  <c:v>-2.0387780007967101E-3</c:v>
                </c:pt>
                <c:pt idx="1429" formatCode="General">
                  <c:v>-2.04610315236244E-3</c:v>
                </c:pt>
                <c:pt idx="1430" formatCode="General">
                  <c:v>-2.0435407701085099E-3</c:v>
                </c:pt>
                <c:pt idx="1431" formatCode="General">
                  <c:v>-2.0349268510546398E-3</c:v>
                </c:pt>
                <c:pt idx="1432" formatCode="General">
                  <c:v>-2.0461065738995201E-3</c:v>
                </c:pt>
                <c:pt idx="1433" formatCode="General">
                  <c:v>-2.0367300829363302E-3</c:v>
                </c:pt>
                <c:pt idx="1434" formatCode="General">
                  <c:v>-2.04204010298708E-3</c:v>
                </c:pt>
                <c:pt idx="1435" formatCode="General">
                  <c:v>-2.05182200660926E-3</c:v>
                </c:pt>
                <c:pt idx="1436" formatCode="General">
                  <c:v>-2.0355248877577401E-3</c:v>
                </c:pt>
                <c:pt idx="1437" formatCode="General">
                  <c:v>-2.02986731305968E-3</c:v>
                </c:pt>
                <c:pt idx="1438" formatCode="General">
                  <c:v>-2.03543724881501E-3</c:v>
                </c:pt>
                <c:pt idx="1439" formatCode="General">
                  <c:v>-2.0330262672661999E-3</c:v>
                </c:pt>
                <c:pt idx="1440" formatCode="General">
                  <c:v>-2.0194663179477499E-3</c:v>
                </c:pt>
                <c:pt idx="1441" formatCode="General">
                  <c:v>-2.0276238923055299E-3</c:v>
                </c:pt>
                <c:pt idx="1442" formatCode="General">
                  <c:v>-2.0222349192673102E-3</c:v>
                </c:pt>
                <c:pt idx="1443" formatCode="General">
                  <c:v>-2.0105723900062399E-3</c:v>
                </c:pt>
                <c:pt idx="1444" formatCode="General">
                  <c:v>-2.0146002199427099E-3</c:v>
                </c:pt>
                <c:pt idx="1445" formatCode="General">
                  <c:v>-2.0151638698701602E-3</c:v>
                </c:pt>
                <c:pt idx="1446" formatCode="General">
                  <c:v>-2.0212916863986598E-3</c:v>
                </c:pt>
                <c:pt idx="1447" formatCode="General">
                  <c:v>-2.01863353367541E-3</c:v>
                </c:pt>
                <c:pt idx="1448" formatCode="General">
                  <c:v>-2.0299881263433702E-3</c:v>
                </c:pt>
                <c:pt idx="1449" formatCode="General">
                  <c:v>-2.01391018221477E-3</c:v>
                </c:pt>
                <c:pt idx="1450" formatCode="General">
                  <c:v>-2.01565629261729E-3</c:v>
                </c:pt>
                <c:pt idx="1451" formatCode="General">
                  <c:v>-2.0186146662739398E-3</c:v>
                </c:pt>
                <c:pt idx="1452" formatCode="General">
                  <c:v>-2.0162431088289901E-3</c:v>
                </c:pt>
                <c:pt idx="1453" formatCode="General">
                  <c:v>-2.0160320421506901E-3</c:v>
                </c:pt>
                <c:pt idx="1454" formatCode="General">
                  <c:v>-2.0174043260588401E-3</c:v>
                </c:pt>
                <c:pt idx="1455" formatCode="General">
                  <c:v>-2.0123147689541398E-3</c:v>
                </c:pt>
                <c:pt idx="1456" formatCode="General">
                  <c:v>-2.0067148274204799E-3</c:v>
                </c:pt>
                <c:pt idx="1457" formatCode="General">
                  <c:v>-2.0018792148581198E-3</c:v>
                </c:pt>
                <c:pt idx="1458" formatCode="General">
                  <c:v>-2.0111815376457299E-3</c:v>
                </c:pt>
                <c:pt idx="1459" formatCode="General">
                  <c:v>-2.0072459363970701E-3</c:v>
                </c:pt>
                <c:pt idx="1460" formatCode="General">
                  <c:v>-2.00997406945422E-3</c:v>
                </c:pt>
                <c:pt idx="1461" formatCode="General">
                  <c:v>-1.9954017769974399E-3</c:v>
                </c:pt>
                <c:pt idx="1462" formatCode="General">
                  <c:v>-1.9938068756100002E-3</c:v>
                </c:pt>
                <c:pt idx="1463" formatCode="General">
                  <c:v>-2.0084374137164999E-3</c:v>
                </c:pt>
                <c:pt idx="1464" formatCode="General">
                  <c:v>-2.00842466966282E-3</c:v>
                </c:pt>
                <c:pt idx="1465" formatCode="General">
                  <c:v>-1.9976754660686602E-3</c:v>
                </c:pt>
                <c:pt idx="1466" formatCode="General">
                  <c:v>-1.97784504543745E-3</c:v>
                </c:pt>
                <c:pt idx="1467" formatCode="General">
                  <c:v>-1.9830040860167302E-3</c:v>
                </c:pt>
                <c:pt idx="1468" formatCode="General">
                  <c:v>-1.9828235676288999E-3</c:v>
                </c:pt>
                <c:pt idx="1469" formatCode="General">
                  <c:v>-2.0014960426072898E-3</c:v>
                </c:pt>
                <c:pt idx="1470" formatCode="General">
                  <c:v>-1.96154555202356E-3</c:v>
                </c:pt>
                <c:pt idx="1471" formatCode="General">
                  <c:v>-1.9959945941890201E-3</c:v>
                </c:pt>
                <c:pt idx="1472" formatCode="General">
                  <c:v>-1.9935580538010399E-3</c:v>
                </c:pt>
                <c:pt idx="1473" formatCode="General">
                  <c:v>-1.9953152388381599E-3</c:v>
                </c:pt>
                <c:pt idx="1474" formatCode="General">
                  <c:v>-1.9935257214148201E-3</c:v>
                </c:pt>
                <c:pt idx="1475" formatCode="General">
                  <c:v>-1.9804466070448201E-3</c:v>
                </c:pt>
                <c:pt idx="1476" formatCode="General">
                  <c:v>-1.9681423022076599E-3</c:v>
                </c:pt>
                <c:pt idx="1477" formatCode="General">
                  <c:v>-1.9815246353231302E-3</c:v>
                </c:pt>
                <c:pt idx="1478" formatCode="General">
                  <c:v>-1.9899872281979301E-3</c:v>
                </c:pt>
                <c:pt idx="1479" formatCode="General">
                  <c:v>-1.9599202595010101E-3</c:v>
                </c:pt>
                <c:pt idx="1480" formatCode="General">
                  <c:v>-1.9824115641265501E-3</c:v>
                </c:pt>
                <c:pt idx="1481" formatCode="General">
                  <c:v>-1.98853611772511E-3</c:v>
                </c:pt>
                <c:pt idx="1482" formatCode="General">
                  <c:v>-1.98370366068466E-3</c:v>
                </c:pt>
                <c:pt idx="1483" formatCode="General">
                  <c:v>-1.9705035224308102E-3</c:v>
                </c:pt>
                <c:pt idx="1484" formatCode="General">
                  <c:v>-1.96889964643748E-3</c:v>
                </c:pt>
                <c:pt idx="1485" formatCode="General">
                  <c:v>-1.9755290939806598E-3</c:v>
                </c:pt>
                <c:pt idx="1486" formatCode="General">
                  <c:v>-1.9796427827819801E-3</c:v>
                </c:pt>
                <c:pt idx="1487" formatCode="General">
                  <c:v>-1.9804653802926501E-3</c:v>
                </c:pt>
                <c:pt idx="1488" formatCode="General">
                  <c:v>-1.97605329173281E-3</c:v>
                </c:pt>
                <c:pt idx="1489" formatCode="General">
                  <c:v>-1.9812649176075502E-3</c:v>
                </c:pt>
                <c:pt idx="1490" formatCode="General">
                  <c:v>-1.9629307189932498E-3</c:v>
                </c:pt>
                <c:pt idx="1491" formatCode="General">
                  <c:v>-1.9685963119558101E-3</c:v>
                </c:pt>
                <c:pt idx="1492" formatCode="General">
                  <c:v>-1.9699586936624599E-3</c:v>
                </c:pt>
                <c:pt idx="1493" formatCode="General">
                  <c:v>-1.9603240484276098E-3</c:v>
                </c:pt>
                <c:pt idx="1494" formatCode="General">
                  <c:v>-1.9658135686224198E-3</c:v>
                </c:pt>
                <c:pt idx="1495" formatCode="General">
                  <c:v>-1.96270960781881E-3</c:v>
                </c:pt>
                <c:pt idx="1496" formatCode="General">
                  <c:v>-1.9567209411894002E-3</c:v>
                </c:pt>
                <c:pt idx="1497" formatCode="General">
                  <c:v>-1.9562459959692798E-3</c:v>
                </c:pt>
                <c:pt idx="1498" formatCode="General">
                  <c:v>-1.9539257030992299E-3</c:v>
                </c:pt>
                <c:pt idx="1499" formatCode="General">
                  <c:v>-1.9576100778001199E-3</c:v>
                </c:pt>
                <c:pt idx="1500" formatCode="General">
                  <c:v>-1.94567080947108E-3</c:v>
                </c:pt>
                <c:pt idx="1501" formatCode="General">
                  <c:v>-1.9358575697279801E-3</c:v>
                </c:pt>
                <c:pt idx="1502" formatCode="General">
                  <c:v>-1.94029553530829E-3</c:v>
                </c:pt>
                <c:pt idx="1503" formatCode="General">
                  <c:v>-1.94835447625196E-3</c:v>
                </c:pt>
                <c:pt idx="1504" formatCode="General">
                  <c:v>-1.9564310291640798E-3</c:v>
                </c:pt>
                <c:pt idx="1505" formatCode="General">
                  <c:v>-1.95214535467203E-3</c:v>
                </c:pt>
                <c:pt idx="1506" formatCode="General">
                  <c:v>-1.9506406686756099E-3</c:v>
                </c:pt>
                <c:pt idx="1507" formatCode="General">
                  <c:v>-1.94497997124147E-3</c:v>
                </c:pt>
                <c:pt idx="1508" formatCode="General">
                  <c:v>-1.9376463804545599E-3</c:v>
                </c:pt>
                <c:pt idx="1509" formatCode="General">
                  <c:v>-1.9529437892494099E-3</c:v>
                </c:pt>
                <c:pt idx="1510" formatCode="General">
                  <c:v>-1.9499929731643399E-3</c:v>
                </c:pt>
                <c:pt idx="1511" formatCode="General">
                  <c:v>-1.9427098282045301E-3</c:v>
                </c:pt>
                <c:pt idx="1512" formatCode="General">
                  <c:v>-1.9382448587195299E-3</c:v>
                </c:pt>
                <c:pt idx="1513" formatCode="General">
                  <c:v>-1.94241676378441E-3</c:v>
                </c:pt>
                <c:pt idx="1514" formatCode="General">
                  <c:v>-1.9389590779285799E-3</c:v>
                </c:pt>
                <c:pt idx="1515" formatCode="General">
                  <c:v>-1.9335445012571299E-3</c:v>
                </c:pt>
                <c:pt idx="1516" formatCode="General">
                  <c:v>-1.92732959180558E-3</c:v>
                </c:pt>
                <c:pt idx="1517" formatCode="General">
                  <c:v>-1.92904694750459E-3</c:v>
                </c:pt>
                <c:pt idx="1518" formatCode="General">
                  <c:v>-1.9381864490458499E-3</c:v>
                </c:pt>
                <c:pt idx="1519" formatCode="General">
                  <c:v>-1.92501592449715E-3</c:v>
                </c:pt>
                <c:pt idx="1520" formatCode="General">
                  <c:v>-1.93177921626786E-3</c:v>
                </c:pt>
                <c:pt idx="1521" formatCode="General">
                  <c:v>-1.9361143300004101E-3</c:v>
                </c:pt>
                <c:pt idx="1522" formatCode="General">
                  <c:v>-1.9136809021731301E-3</c:v>
                </c:pt>
                <c:pt idx="1523" formatCode="General">
                  <c:v>-1.9181983644704201E-3</c:v>
                </c:pt>
                <c:pt idx="1524" formatCode="General">
                  <c:v>-1.9200361204249499E-3</c:v>
                </c:pt>
                <c:pt idx="1525" formatCode="General">
                  <c:v>-1.90063944708989E-3</c:v>
                </c:pt>
                <c:pt idx="1526" formatCode="General">
                  <c:v>-1.9028585680115301E-3</c:v>
                </c:pt>
                <c:pt idx="1527" formatCode="General">
                  <c:v>-1.92100517259331E-3</c:v>
                </c:pt>
                <c:pt idx="1528" formatCode="General">
                  <c:v>-1.91316395977371E-3</c:v>
                </c:pt>
                <c:pt idx="1529" formatCode="General">
                  <c:v>-1.9159403153071301E-3</c:v>
                </c:pt>
                <c:pt idx="1530" formatCode="General">
                  <c:v>-1.9129712560203699E-3</c:v>
                </c:pt>
                <c:pt idx="1531" formatCode="General">
                  <c:v>-1.8976406917081601E-3</c:v>
                </c:pt>
                <c:pt idx="1532" formatCode="General">
                  <c:v>-1.90329896468054E-3</c:v>
                </c:pt>
                <c:pt idx="1533" formatCode="General">
                  <c:v>-1.9090808995529101E-3</c:v>
                </c:pt>
                <c:pt idx="1534" formatCode="General">
                  <c:v>-1.89339869290039E-3</c:v>
                </c:pt>
                <c:pt idx="1535" formatCode="General">
                  <c:v>-1.9035636648590999E-3</c:v>
                </c:pt>
                <c:pt idx="1536" formatCode="General">
                  <c:v>-1.9147029081210899E-3</c:v>
                </c:pt>
                <c:pt idx="1537" formatCode="General">
                  <c:v>-1.9007658120332E-3</c:v>
                </c:pt>
                <c:pt idx="1538" formatCode="General">
                  <c:v>-1.87415835214959E-3</c:v>
                </c:pt>
                <c:pt idx="1539" formatCode="General">
                  <c:v>-1.90269748811768E-3</c:v>
                </c:pt>
                <c:pt idx="1540" formatCode="General">
                  <c:v>-1.88797998938997E-3</c:v>
                </c:pt>
                <c:pt idx="1541" formatCode="General">
                  <c:v>-1.89720154472456E-3</c:v>
                </c:pt>
                <c:pt idx="1542" formatCode="General">
                  <c:v>-1.89402461636015E-3</c:v>
                </c:pt>
                <c:pt idx="1543" formatCode="General">
                  <c:v>-1.9018699714275799E-3</c:v>
                </c:pt>
                <c:pt idx="1544" formatCode="General">
                  <c:v>-1.9000455122968199E-3</c:v>
                </c:pt>
                <c:pt idx="1545" formatCode="General">
                  <c:v>-1.88602896251049E-3</c:v>
                </c:pt>
                <c:pt idx="1546" formatCode="General">
                  <c:v>-1.9004143526494301E-3</c:v>
                </c:pt>
                <c:pt idx="1547" formatCode="General">
                  <c:v>-1.90252589811708E-3</c:v>
                </c:pt>
                <c:pt idx="1548" formatCode="General">
                  <c:v>-1.8831616172509699E-3</c:v>
                </c:pt>
                <c:pt idx="1549" formatCode="General">
                  <c:v>-1.89798816572376E-3</c:v>
                </c:pt>
                <c:pt idx="1550" formatCode="General">
                  <c:v>-1.8826112147792399E-3</c:v>
                </c:pt>
                <c:pt idx="1551" formatCode="General">
                  <c:v>-1.86546705123035E-3</c:v>
                </c:pt>
                <c:pt idx="1552" formatCode="General">
                  <c:v>-1.88455978117446E-3</c:v>
                </c:pt>
                <c:pt idx="1553" formatCode="General">
                  <c:v>-1.88449742681618E-3</c:v>
                </c:pt>
                <c:pt idx="1554" formatCode="General">
                  <c:v>-1.8906624800667899E-3</c:v>
                </c:pt>
                <c:pt idx="1555" formatCode="General">
                  <c:v>-1.88473979761833E-3</c:v>
                </c:pt>
                <c:pt idx="1556" formatCode="General">
                  <c:v>-1.87998618628976E-3</c:v>
                </c:pt>
                <c:pt idx="1557" formatCode="General">
                  <c:v>-1.88600072613374E-3</c:v>
                </c:pt>
                <c:pt idx="1558" formatCode="General">
                  <c:v>-1.8848924159556E-3</c:v>
                </c:pt>
                <c:pt idx="1559" formatCode="General">
                  <c:v>-1.8762949675541301E-3</c:v>
                </c:pt>
                <c:pt idx="1560" formatCode="General">
                  <c:v>-1.8895825296851899E-3</c:v>
                </c:pt>
                <c:pt idx="1561" formatCode="General">
                  <c:v>-1.8826417233044799E-3</c:v>
                </c:pt>
                <c:pt idx="1562" formatCode="General">
                  <c:v>-1.8501501866508101E-3</c:v>
                </c:pt>
                <c:pt idx="1563" formatCode="General">
                  <c:v>-1.8841142819132301E-3</c:v>
                </c:pt>
                <c:pt idx="1564" formatCode="General">
                  <c:v>-1.88327210832289E-3</c:v>
                </c:pt>
                <c:pt idx="1565" formatCode="General">
                  <c:v>-1.8893271908114199E-3</c:v>
                </c:pt>
                <c:pt idx="1566" formatCode="General">
                  <c:v>-1.8834371394301299E-3</c:v>
                </c:pt>
                <c:pt idx="1567" formatCode="General">
                  <c:v>-1.88354640571613E-3</c:v>
                </c:pt>
                <c:pt idx="1568" formatCode="General">
                  <c:v>-1.8883302607512599E-3</c:v>
                </c:pt>
                <c:pt idx="1569" formatCode="General">
                  <c:v>-1.8863963484281399E-3</c:v>
                </c:pt>
                <c:pt idx="1570" formatCode="General">
                  <c:v>-1.87580953588835E-3</c:v>
                </c:pt>
                <c:pt idx="1571" formatCode="General">
                  <c:v>-1.8860792903826599E-3</c:v>
                </c:pt>
                <c:pt idx="1572" formatCode="General">
                  <c:v>-1.87705009183502E-3</c:v>
                </c:pt>
                <c:pt idx="1573" formatCode="General">
                  <c:v>-1.87994538520263E-3</c:v>
                </c:pt>
                <c:pt idx="1574" formatCode="General">
                  <c:v>-1.86652909194151E-3</c:v>
                </c:pt>
                <c:pt idx="1575" formatCode="General">
                  <c:v>-1.8583646753660499E-3</c:v>
                </c:pt>
                <c:pt idx="1576" formatCode="General">
                  <c:v>-1.8597329206024699E-3</c:v>
                </c:pt>
                <c:pt idx="1577" formatCode="General">
                  <c:v>-1.86036911947874E-3</c:v>
                </c:pt>
                <c:pt idx="1578" formatCode="General">
                  <c:v>-1.85932577583593E-3</c:v>
                </c:pt>
                <c:pt idx="1579" formatCode="General">
                  <c:v>-1.86191466194286E-3</c:v>
                </c:pt>
                <c:pt idx="1580" formatCode="General">
                  <c:v>-1.8630716253786E-3</c:v>
                </c:pt>
                <c:pt idx="1581" formatCode="General">
                  <c:v>-1.86220701538378E-3</c:v>
                </c:pt>
                <c:pt idx="1582" formatCode="General">
                  <c:v>-1.86500966438539E-3</c:v>
                </c:pt>
                <c:pt idx="1583" formatCode="General">
                  <c:v>-1.8677131903967301E-3</c:v>
                </c:pt>
                <c:pt idx="1584" formatCode="General">
                  <c:v>-1.8581404927569499E-3</c:v>
                </c:pt>
                <c:pt idx="1585" formatCode="General">
                  <c:v>-1.85716160396402E-3</c:v>
                </c:pt>
                <c:pt idx="1586" formatCode="General">
                  <c:v>-1.8474070898703301E-3</c:v>
                </c:pt>
                <c:pt idx="1587" formatCode="General">
                  <c:v>-1.84442492905095E-3</c:v>
                </c:pt>
                <c:pt idx="1588" formatCode="General">
                  <c:v>-1.8486697673816999E-3</c:v>
                </c:pt>
                <c:pt idx="1589" formatCode="General">
                  <c:v>-1.84888695211006E-3</c:v>
                </c:pt>
                <c:pt idx="1590" formatCode="General">
                  <c:v>-1.85901784773319E-3</c:v>
                </c:pt>
                <c:pt idx="1591" formatCode="General">
                  <c:v>-1.84346167445043E-3</c:v>
                </c:pt>
                <c:pt idx="1592" formatCode="General">
                  <c:v>-1.85050906274821E-3</c:v>
                </c:pt>
                <c:pt idx="1593" formatCode="General">
                  <c:v>-1.8352057752642199E-3</c:v>
                </c:pt>
                <c:pt idx="1594" formatCode="General">
                  <c:v>-1.84996759279714E-3</c:v>
                </c:pt>
                <c:pt idx="1595" formatCode="General">
                  <c:v>-1.84571526615169E-3</c:v>
                </c:pt>
                <c:pt idx="1596" formatCode="General">
                  <c:v>-1.83822687333044E-3</c:v>
                </c:pt>
                <c:pt idx="1597" formatCode="General">
                  <c:v>-1.83566254470949E-3</c:v>
                </c:pt>
                <c:pt idx="1598" formatCode="General">
                  <c:v>-1.83218414764743E-3</c:v>
                </c:pt>
                <c:pt idx="1599" formatCode="General">
                  <c:v>-1.8380050562264701E-3</c:v>
                </c:pt>
                <c:pt idx="1600" formatCode="General">
                  <c:v>-1.8276850724233201E-3</c:v>
                </c:pt>
                <c:pt idx="1601" formatCode="General">
                  <c:v>-1.8368334485114701E-3</c:v>
                </c:pt>
                <c:pt idx="1602" formatCode="General">
                  <c:v>-1.8345295531410201E-3</c:v>
                </c:pt>
                <c:pt idx="1603" formatCode="General">
                  <c:v>-1.8313287166049901E-3</c:v>
                </c:pt>
                <c:pt idx="1604" formatCode="General">
                  <c:v>-1.83089404181031E-3</c:v>
                </c:pt>
                <c:pt idx="1605" formatCode="General">
                  <c:v>-1.82994870563311E-3</c:v>
                </c:pt>
                <c:pt idx="1606" formatCode="General">
                  <c:v>-1.8249633827247299E-3</c:v>
                </c:pt>
                <c:pt idx="1607" formatCode="General">
                  <c:v>-1.83544045113682E-3</c:v>
                </c:pt>
                <c:pt idx="1608" formatCode="General">
                  <c:v>-1.8220172409417E-3</c:v>
                </c:pt>
                <c:pt idx="1609" formatCode="General">
                  <c:v>-1.82794735378984E-3</c:v>
                </c:pt>
                <c:pt idx="1610" formatCode="General">
                  <c:v>-1.83653194581332E-3</c:v>
                </c:pt>
                <c:pt idx="1611" formatCode="General">
                  <c:v>-1.83065785246242E-3</c:v>
                </c:pt>
                <c:pt idx="1612" formatCode="General">
                  <c:v>-1.82884584799087E-3</c:v>
                </c:pt>
                <c:pt idx="1613" formatCode="General">
                  <c:v>-1.8169157702665399E-3</c:v>
                </c:pt>
                <c:pt idx="1614" formatCode="General">
                  <c:v>-1.8360188967845E-3</c:v>
                </c:pt>
                <c:pt idx="1615" formatCode="General">
                  <c:v>-1.8243097717665E-3</c:v>
                </c:pt>
                <c:pt idx="1616" formatCode="General">
                  <c:v>-1.82349132888379E-3</c:v>
                </c:pt>
                <c:pt idx="1617" formatCode="General">
                  <c:v>-1.80531928153093E-3</c:v>
                </c:pt>
                <c:pt idx="1618" formatCode="General">
                  <c:v>-1.8251887647045301E-3</c:v>
                </c:pt>
                <c:pt idx="1619" formatCode="General">
                  <c:v>-1.8245399756340701E-3</c:v>
                </c:pt>
                <c:pt idx="1620" formatCode="General">
                  <c:v>-1.8122345898653499E-3</c:v>
                </c:pt>
                <c:pt idx="1621" formatCode="General">
                  <c:v>-1.8205369740233201E-3</c:v>
                </c:pt>
                <c:pt idx="1622" formatCode="General">
                  <c:v>-1.81677919903552E-3</c:v>
                </c:pt>
                <c:pt idx="1623" formatCode="General">
                  <c:v>-1.81467847248631E-3</c:v>
                </c:pt>
                <c:pt idx="1624" formatCode="General">
                  <c:v>-1.81251735669543E-3</c:v>
                </c:pt>
                <c:pt idx="1625" formatCode="General">
                  <c:v>-1.7970932552484201E-3</c:v>
                </c:pt>
                <c:pt idx="1626" formatCode="General">
                  <c:v>-1.80682908881017E-3</c:v>
                </c:pt>
                <c:pt idx="1627" formatCode="General">
                  <c:v>-1.81007547329592E-3</c:v>
                </c:pt>
                <c:pt idx="1628" formatCode="General">
                  <c:v>-1.81661552920151E-3</c:v>
                </c:pt>
                <c:pt idx="1629" formatCode="General">
                  <c:v>-1.8248202142433099E-3</c:v>
                </c:pt>
                <c:pt idx="1630" formatCode="General">
                  <c:v>-1.80993653610039E-3</c:v>
                </c:pt>
                <c:pt idx="1631" formatCode="General">
                  <c:v>-1.8113439989570399E-3</c:v>
                </c:pt>
                <c:pt idx="1632" formatCode="General">
                  <c:v>-1.8143664213075301E-3</c:v>
                </c:pt>
                <c:pt idx="1633" formatCode="General">
                  <c:v>-1.8091634412755E-3</c:v>
                </c:pt>
                <c:pt idx="1634" formatCode="General">
                  <c:v>-1.8000656064652901E-3</c:v>
                </c:pt>
                <c:pt idx="1635" formatCode="General">
                  <c:v>-1.8061085390487801E-3</c:v>
                </c:pt>
                <c:pt idx="1636" formatCode="General">
                  <c:v>-1.81579055542061E-3</c:v>
                </c:pt>
                <c:pt idx="1637" formatCode="General">
                  <c:v>-1.8014742865636801E-3</c:v>
                </c:pt>
                <c:pt idx="1638" formatCode="General">
                  <c:v>-1.79877309823374E-3</c:v>
                </c:pt>
                <c:pt idx="1639" formatCode="General">
                  <c:v>-1.79872159808784E-3</c:v>
                </c:pt>
                <c:pt idx="1640" formatCode="General">
                  <c:v>-1.77547445318095E-3</c:v>
                </c:pt>
                <c:pt idx="1641" formatCode="General">
                  <c:v>-1.7977359292726601E-3</c:v>
                </c:pt>
                <c:pt idx="1642" formatCode="General">
                  <c:v>-1.8012584913609301E-3</c:v>
                </c:pt>
                <c:pt idx="1643" formatCode="General">
                  <c:v>-1.7807386756850401E-3</c:v>
                </c:pt>
                <c:pt idx="1644" formatCode="General">
                  <c:v>-1.8014025671993701E-3</c:v>
                </c:pt>
                <c:pt idx="1645" formatCode="General">
                  <c:v>-1.79424467883872E-3</c:v>
                </c:pt>
                <c:pt idx="1646" formatCode="General">
                  <c:v>-1.7930573628385401E-3</c:v>
                </c:pt>
                <c:pt idx="1647" formatCode="General">
                  <c:v>-1.7721673515187499E-3</c:v>
                </c:pt>
                <c:pt idx="1648" formatCode="General">
                  <c:v>-1.75729858873151E-3</c:v>
                </c:pt>
                <c:pt idx="1649" formatCode="General">
                  <c:v>-1.77217721835768E-3</c:v>
                </c:pt>
                <c:pt idx="1650" formatCode="General">
                  <c:v>-1.7714822168950501E-3</c:v>
                </c:pt>
                <c:pt idx="1651" formatCode="General">
                  <c:v>-1.7692730594304699E-3</c:v>
                </c:pt>
                <c:pt idx="1652" formatCode="General">
                  <c:v>-1.7818406048197E-3</c:v>
                </c:pt>
                <c:pt idx="1653" formatCode="General">
                  <c:v>-1.77112724925211E-3</c:v>
                </c:pt>
                <c:pt idx="1654" formatCode="General">
                  <c:v>-1.78264095184493E-3</c:v>
                </c:pt>
                <c:pt idx="1655" formatCode="General">
                  <c:v>-1.7729280841772201E-3</c:v>
                </c:pt>
                <c:pt idx="1656" formatCode="General">
                  <c:v>-1.7868714506582E-3</c:v>
                </c:pt>
                <c:pt idx="1657" formatCode="General">
                  <c:v>-1.7765572582758599E-3</c:v>
                </c:pt>
                <c:pt idx="1658" formatCode="General">
                  <c:v>-1.77557673302404E-3</c:v>
                </c:pt>
                <c:pt idx="1659" formatCode="General">
                  <c:v>-1.7718158158008101E-3</c:v>
                </c:pt>
                <c:pt idx="1660" formatCode="General">
                  <c:v>-1.7625582727992799E-3</c:v>
                </c:pt>
                <c:pt idx="1661" formatCode="General">
                  <c:v>-1.7603996724972399E-3</c:v>
                </c:pt>
                <c:pt idx="1662" formatCode="General">
                  <c:v>-1.7735340380869401E-3</c:v>
                </c:pt>
                <c:pt idx="1663" formatCode="General">
                  <c:v>-1.78104817700662E-3</c:v>
                </c:pt>
                <c:pt idx="1664" formatCode="General">
                  <c:v>-1.75787202929405E-3</c:v>
                </c:pt>
                <c:pt idx="1665" formatCode="General">
                  <c:v>-1.7662087689667299E-3</c:v>
                </c:pt>
                <c:pt idx="1666" formatCode="General">
                  <c:v>-1.7733696767013999E-3</c:v>
                </c:pt>
                <c:pt idx="1667" formatCode="General">
                  <c:v>-1.7696735060668499E-3</c:v>
                </c:pt>
                <c:pt idx="1668" formatCode="General">
                  <c:v>-1.7724487986069801E-3</c:v>
                </c:pt>
                <c:pt idx="1669" formatCode="General">
                  <c:v>-1.76261279024588E-3</c:v>
                </c:pt>
                <c:pt idx="1670" formatCode="General">
                  <c:v>-1.75475114029027E-3</c:v>
                </c:pt>
                <c:pt idx="1671" formatCode="General">
                  <c:v>-1.77141641846882E-3</c:v>
                </c:pt>
                <c:pt idx="1672" formatCode="General">
                  <c:v>-1.7703671371082301E-3</c:v>
                </c:pt>
                <c:pt idx="1673" formatCode="General">
                  <c:v>-1.7628248388156999E-3</c:v>
                </c:pt>
                <c:pt idx="1674" formatCode="General">
                  <c:v>-1.7560044834957201E-3</c:v>
                </c:pt>
                <c:pt idx="1675" formatCode="General">
                  <c:v>-1.7629570041496E-3</c:v>
                </c:pt>
                <c:pt idx="1676" formatCode="General">
                  <c:v>-1.7590469253574599E-3</c:v>
                </c:pt>
                <c:pt idx="1677" formatCode="General">
                  <c:v>-1.74859344207826E-3</c:v>
                </c:pt>
                <c:pt idx="1678" formatCode="General">
                  <c:v>-1.7564903547869701E-3</c:v>
                </c:pt>
                <c:pt idx="1679" formatCode="General">
                  <c:v>-1.7579951358463501E-3</c:v>
                </c:pt>
                <c:pt idx="1680" formatCode="General">
                  <c:v>-1.7483400405796201E-3</c:v>
                </c:pt>
                <c:pt idx="1681" formatCode="General">
                  <c:v>-1.74891458403968E-3</c:v>
                </c:pt>
                <c:pt idx="1682" formatCode="General">
                  <c:v>-1.7475190337420999E-3</c:v>
                </c:pt>
                <c:pt idx="1683" formatCode="General">
                  <c:v>-1.73405979806697E-3</c:v>
                </c:pt>
                <c:pt idx="1684" formatCode="General">
                  <c:v>-1.75271739586023E-3</c:v>
                </c:pt>
                <c:pt idx="1685" formatCode="General">
                  <c:v>-1.75675758993766E-3</c:v>
                </c:pt>
                <c:pt idx="1686" formatCode="General">
                  <c:v>-1.7535718604986001E-3</c:v>
                </c:pt>
                <c:pt idx="1687" formatCode="General">
                  <c:v>-1.7404361795475701E-3</c:v>
                </c:pt>
                <c:pt idx="1688" formatCode="General">
                  <c:v>-1.74114250973642E-3</c:v>
                </c:pt>
                <c:pt idx="1689" formatCode="General">
                  <c:v>-1.7244421773374E-3</c:v>
                </c:pt>
                <c:pt idx="1690" formatCode="General">
                  <c:v>-1.74991359049884E-3</c:v>
                </c:pt>
                <c:pt idx="1691" formatCode="General">
                  <c:v>-1.7509835260304399E-3</c:v>
                </c:pt>
                <c:pt idx="1692" formatCode="General">
                  <c:v>-1.7346613208097999E-3</c:v>
                </c:pt>
                <c:pt idx="1693" formatCode="General">
                  <c:v>-1.74511316505647E-3</c:v>
                </c:pt>
                <c:pt idx="1694" formatCode="General">
                  <c:v>-1.74496084288401E-3</c:v>
                </c:pt>
                <c:pt idx="1695" formatCode="General">
                  <c:v>-1.7395213213778999E-3</c:v>
                </c:pt>
                <c:pt idx="1696" formatCode="General">
                  <c:v>-1.73505877849561E-3</c:v>
                </c:pt>
                <c:pt idx="1697" formatCode="General">
                  <c:v>-1.7416590984175901E-3</c:v>
                </c:pt>
                <c:pt idx="1698" formatCode="General">
                  <c:v>-1.7351692726567799E-3</c:v>
                </c:pt>
                <c:pt idx="1699" formatCode="General">
                  <c:v>-1.7431354229110001E-3</c:v>
                </c:pt>
                <c:pt idx="1700" formatCode="General">
                  <c:v>-1.7420580637533001E-3</c:v>
                </c:pt>
                <c:pt idx="1701" formatCode="General">
                  <c:v>-1.7373553125884999E-3</c:v>
                </c:pt>
                <c:pt idx="1702" formatCode="General">
                  <c:v>-1.73574440105686E-3</c:v>
                </c:pt>
                <c:pt idx="1703" formatCode="General">
                  <c:v>-1.73326919128653E-3</c:v>
                </c:pt>
                <c:pt idx="1704" formatCode="General">
                  <c:v>-1.7176764075712201E-3</c:v>
                </c:pt>
                <c:pt idx="1705" formatCode="General">
                  <c:v>-1.73147201307493E-3</c:v>
                </c:pt>
                <c:pt idx="1706" formatCode="General">
                  <c:v>-1.7357327581646899E-3</c:v>
                </c:pt>
                <c:pt idx="1707" formatCode="General">
                  <c:v>-1.71102689310557E-3</c:v>
                </c:pt>
                <c:pt idx="1708" formatCode="General">
                  <c:v>-1.7255279594617799E-3</c:v>
                </c:pt>
                <c:pt idx="1709" formatCode="General">
                  <c:v>-1.68526794769184E-3</c:v>
                </c:pt>
                <c:pt idx="1710" formatCode="General">
                  <c:v>-1.7042036792016501E-3</c:v>
                </c:pt>
                <c:pt idx="1711" formatCode="General">
                  <c:v>-1.7177054122933799E-3</c:v>
                </c:pt>
                <c:pt idx="1712" formatCode="General">
                  <c:v>-1.7132862720119599E-3</c:v>
                </c:pt>
                <c:pt idx="1713" formatCode="General">
                  <c:v>-1.7113072983324701E-3</c:v>
                </c:pt>
                <c:pt idx="1714" formatCode="General">
                  <c:v>-1.7105168721637E-3</c:v>
                </c:pt>
                <c:pt idx="1715" formatCode="General">
                  <c:v>-1.71163867299752E-3</c:v>
                </c:pt>
                <c:pt idx="1716" formatCode="General">
                  <c:v>-1.7134628196103E-3</c:v>
                </c:pt>
                <c:pt idx="1717" formatCode="General">
                  <c:v>-1.7227965421273399E-3</c:v>
                </c:pt>
                <c:pt idx="1718" formatCode="General">
                  <c:v>-1.7149735711065499E-3</c:v>
                </c:pt>
                <c:pt idx="1719" formatCode="General">
                  <c:v>-1.7109933502524701E-3</c:v>
                </c:pt>
                <c:pt idx="1720" formatCode="General">
                  <c:v>-1.72004519748526E-3</c:v>
                </c:pt>
                <c:pt idx="1721" formatCode="General">
                  <c:v>-1.7097694591524299E-3</c:v>
                </c:pt>
                <c:pt idx="1722" formatCode="General">
                  <c:v>-1.7137243930417101E-3</c:v>
                </c:pt>
                <c:pt idx="1723" formatCode="General">
                  <c:v>-1.7070779189316801E-3</c:v>
                </c:pt>
                <c:pt idx="1724" formatCode="General">
                  <c:v>-1.7099014188428901E-3</c:v>
                </c:pt>
                <c:pt idx="1725" formatCode="General">
                  <c:v>-1.7022224459022799E-3</c:v>
                </c:pt>
                <c:pt idx="1726" formatCode="General">
                  <c:v>-1.6992736857032501E-3</c:v>
                </c:pt>
                <c:pt idx="1727" formatCode="General">
                  <c:v>-1.69407849068334E-3</c:v>
                </c:pt>
                <c:pt idx="1728" formatCode="General">
                  <c:v>-1.69612580725386E-3</c:v>
                </c:pt>
                <c:pt idx="1729" formatCode="General">
                  <c:v>-1.6808922531120799E-3</c:v>
                </c:pt>
                <c:pt idx="1730" formatCode="General">
                  <c:v>-1.7051326975924101E-3</c:v>
                </c:pt>
                <c:pt idx="1731" formatCode="General">
                  <c:v>-1.70777846646865E-3</c:v>
                </c:pt>
                <c:pt idx="1732" formatCode="General">
                  <c:v>-1.6999717052373501E-3</c:v>
                </c:pt>
                <c:pt idx="1733" formatCode="General">
                  <c:v>-1.69396261430726E-3</c:v>
                </c:pt>
                <c:pt idx="1734" formatCode="General">
                  <c:v>-1.7027653105884701E-3</c:v>
                </c:pt>
                <c:pt idx="1735" formatCode="General">
                  <c:v>-1.6745184192317501E-3</c:v>
                </c:pt>
                <c:pt idx="1736" formatCode="General">
                  <c:v>-1.6636258535428401E-3</c:v>
                </c:pt>
                <c:pt idx="1737" formatCode="General">
                  <c:v>-1.6742712532415601E-3</c:v>
                </c:pt>
                <c:pt idx="1738" formatCode="General">
                  <c:v>-1.67036501821006E-3</c:v>
                </c:pt>
                <c:pt idx="1739" formatCode="General">
                  <c:v>-1.67431832546893E-3</c:v>
                </c:pt>
                <c:pt idx="1740" formatCode="General">
                  <c:v>-1.67440833717784E-3</c:v>
                </c:pt>
                <c:pt idx="1741" formatCode="General">
                  <c:v>-1.6827538852981301E-3</c:v>
                </c:pt>
                <c:pt idx="1742" formatCode="General">
                  <c:v>-1.6864545202293999E-3</c:v>
                </c:pt>
                <c:pt idx="1743" formatCode="General">
                  <c:v>-1.6912508875145901E-3</c:v>
                </c:pt>
                <c:pt idx="1744" formatCode="General">
                  <c:v>-1.6759509089505199E-3</c:v>
                </c:pt>
                <c:pt idx="1745" formatCode="General">
                  <c:v>-1.68915477175173E-3</c:v>
                </c:pt>
                <c:pt idx="1746" formatCode="General">
                  <c:v>-1.69169869777314E-3</c:v>
                </c:pt>
                <c:pt idx="1747" formatCode="General">
                  <c:v>-1.6874712848112801E-3</c:v>
                </c:pt>
                <c:pt idx="1748" formatCode="General">
                  <c:v>-1.6563663869996199E-3</c:v>
                </c:pt>
                <c:pt idx="1749" formatCode="General">
                  <c:v>-1.67402493867295E-3</c:v>
                </c:pt>
                <c:pt idx="1750" formatCode="General">
                  <c:v>-1.68326298884493E-3</c:v>
                </c:pt>
                <c:pt idx="1751" formatCode="General">
                  <c:v>-1.6767039920413101E-3</c:v>
                </c:pt>
                <c:pt idx="1752" formatCode="General">
                  <c:v>-1.6694382412345101E-3</c:v>
                </c:pt>
                <c:pt idx="1753" formatCode="General">
                  <c:v>-1.6666555791643701E-3</c:v>
                </c:pt>
                <c:pt idx="1754" formatCode="General">
                  <c:v>-1.6806888669003901E-3</c:v>
                </c:pt>
                <c:pt idx="1755" formatCode="General">
                  <c:v>-1.66539184170747E-3</c:v>
                </c:pt>
                <c:pt idx="1756" formatCode="General">
                  <c:v>-1.67068697197296E-3</c:v>
                </c:pt>
                <c:pt idx="1757" formatCode="General">
                  <c:v>-1.6620855547256001E-3</c:v>
                </c:pt>
                <c:pt idx="1758" formatCode="General">
                  <c:v>-1.6623728440013101E-3</c:v>
                </c:pt>
                <c:pt idx="1759" formatCode="General">
                  <c:v>-1.68124131909595E-3</c:v>
                </c:pt>
                <c:pt idx="1760" formatCode="General">
                  <c:v>-1.67759209391767E-3</c:v>
                </c:pt>
                <c:pt idx="1761" formatCode="General">
                  <c:v>-1.66070767951525E-3</c:v>
                </c:pt>
                <c:pt idx="1762" formatCode="General">
                  <c:v>-1.64796811831996E-3</c:v>
                </c:pt>
                <c:pt idx="1763" formatCode="General">
                  <c:v>-1.6513854856850499E-3</c:v>
                </c:pt>
                <c:pt idx="1764" formatCode="General">
                  <c:v>-1.66538897403426E-3</c:v>
                </c:pt>
                <c:pt idx="1765" formatCode="General">
                  <c:v>-1.6720535472587699E-3</c:v>
                </c:pt>
                <c:pt idx="1766" formatCode="General">
                  <c:v>-1.6654356903658199E-3</c:v>
                </c:pt>
                <c:pt idx="1767" formatCode="General">
                  <c:v>-1.6638666228125901E-3</c:v>
                </c:pt>
                <c:pt idx="1768" formatCode="General">
                  <c:v>-1.64651878461967E-3</c:v>
                </c:pt>
                <c:pt idx="1769" formatCode="General">
                  <c:v>-1.6472590842714499E-3</c:v>
                </c:pt>
                <c:pt idx="1770" formatCode="General">
                  <c:v>-1.64827664206616E-3</c:v>
                </c:pt>
                <c:pt idx="1771" formatCode="General">
                  <c:v>-1.6443605450297001E-3</c:v>
                </c:pt>
                <c:pt idx="1772" formatCode="General">
                  <c:v>-1.64518076828281E-3</c:v>
                </c:pt>
                <c:pt idx="1773" formatCode="General">
                  <c:v>-1.65183496849609E-3</c:v>
                </c:pt>
                <c:pt idx="1774" formatCode="General">
                  <c:v>-1.65325449223002E-3</c:v>
                </c:pt>
                <c:pt idx="1775" formatCode="General">
                  <c:v>-1.6519158970421601E-3</c:v>
                </c:pt>
                <c:pt idx="1776" formatCode="General">
                  <c:v>-1.62777722304891E-3</c:v>
                </c:pt>
                <c:pt idx="1777" formatCode="General">
                  <c:v>-1.6351956928469301E-3</c:v>
                </c:pt>
                <c:pt idx="1778" formatCode="General">
                  <c:v>-1.65205583465918E-3</c:v>
                </c:pt>
                <c:pt idx="1779" formatCode="General">
                  <c:v>-1.6472687530925099E-3</c:v>
                </c:pt>
                <c:pt idx="1780" formatCode="General">
                  <c:v>-1.64928909928393E-3</c:v>
                </c:pt>
                <c:pt idx="1781" formatCode="General">
                  <c:v>-1.6500978228016501E-3</c:v>
                </c:pt>
                <c:pt idx="1782" formatCode="General">
                  <c:v>-1.64446542521817E-3</c:v>
                </c:pt>
                <c:pt idx="1783" formatCode="General">
                  <c:v>-1.6420025213983E-3</c:v>
                </c:pt>
                <c:pt idx="1784" formatCode="General">
                  <c:v>-1.6408023462303901E-3</c:v>
                </c:pt>
                <c:pt idx="1785" formatCode="General">
                  <c:v>-1.6446162036472399E-3</c:v>
                </c:pt>
                <c:pt idx="1786" formatCode="General">
                  <c:v>-1.64141329349063E-3</c:v>
                </c:pt>
                <c:pt idx="1787" formatCode="General">
                  <c:v>-1.6290054293663001E-3</c:v>
                </c:pt>
                <c:pt idx="1788" formatCode="General">
                  <c:v>-1.6352971067833701E-3</c:v>
                </c:pt>
                <c:pt idx="1789" formatCode="General">
                  <c:v>-1.64615761041822E-3</c:v>
                </c:pt>
                <c:pt idx="1790" formatCode="General">
                  <c:v>-1.6411805285272501E-3</c:v>
                </c:pt>
                <c:pt idx="1791" formatCode="General">
                  <c:v>-1.63532131586613E-3</c:v>
                </c:pt>
                <c:pt idx="1792" formatCode="General">
                  <c:v>-1.62669019491653E-3</c:v>
                </c:pt>
                <c:pt idx="1793" formatCode="General">
                  <c:v>-1.62554548700631E-3</c:v>
                </c:pt>
                <c:pt idx="1794" formatCode="General">
                  <c:v>-1.6374952336693301E-3</c:v>
                </c:pt>
                <c:pt idx="1795" formatCode="General">
                  <c:v>-1.6364444709328701E-3</c:v>
                </c:pt>
                <c:pt idx="1796" formatCode="General">
                  <c:v>-1.6439328559601501E-3</c:v>
                </c:pt>
                <c:pt idx="1797" formatCode="General">
                  <c:v>-1.6273835962545E-3</c:v>
                </c:pt>
                <c:pt idx="1798" formatCode="General">
                  <c:v>-1.62735614895686E-3</c:v>
                </c:pt>
                <c:pt idx="1799" formatCode="General">
                  <c:v>-1.63453565223906E-3</c:v>
                </c:pt>
                <c:pt idx="1800" formatCode="General">
                  <c:v>-1.6323617482123501E-3</c:v>
                </c:pt>
                <c:pt idx="1801" formatCode="General">
                  <c:v>-1.62959037403082E-3</c:v>
                </c:pt>
                <c:pt idx="1802" formatCode="General">
                  <c:v>-1.6135957809051201E-3</c:v>
                </c:pt>
                <c:pt idx="1803" formatCode="General">
                  <c:v>-1.62077404851615E-3</c:v>
                </c:pt>
                <c:pt idx="1804" formatCode="General">
                  <c:v>-1.6171964553099E-3</c:v>
                </c:pt>
                <c:pt idx="1805" formatCode="General">
                  <c:v>-1.61580489386211E-3</c:v>
                </c:pt>
                <c:pt idx="1806" formatCode="General">
                  <c:v>-1.62053441773332E-3</c:v>
                </c:pt>
                <c:pt idx="1807" formatCode="General">
                  <c:v>-1.6132184603160999E-3</c:v>
                </c:pt>
                <c:pt idx="1808" formatCode="General">
                  <c:v>-1.6230872525589599E-3</c:v>
                </c:pt>
                <c:pt idx="1809" formatCode="General">
                  <c:v>-1.6160515731462599E-3</c:v>
                </c:pt>
                <c:pt idx="1810" formatCode="General">
                  <c:v>-1.61337811956185E-3</c:v>
                </c:pt>
                <c:pt idx="1811" formatCode="General">
                  <c:v>-1.6161168724924801E-3</c:v>
                </c:pt>
                <c:pt idx="1812" formatCode="General">
                  <c:v>-1.5998422604279099E-3</c:v>
                </c:pt>
                <c:pt idx="1813" formatCode="General">
                  <c:v>-1.6129808276077E-3</c:v>
                </c:pt>
                <c:pt idx="1814" formatCode="General">
                  <c:v>-1.6195999553045601E-3</c:v>
                </c:pt>
                <c:pt idx="1815" formatCode="General">
                  <c:v>-1.61867345532803E-3</c:v>
                </c:pt>
                <c:pt idx="1816" formatCode="General">
                  <c:v>-1.6201785117054199E-3</c:v>
                </c:pt>
                <c:pt idx="1817" formatCode="General">
                  <c:v>-1.6104856492314E-3</c:v>
                </c:pt>
                <c:pt idx="1818" formatCode="General">
                  <c:v>-1.60661275363253E-3</c:v>
                </c:pt>
                <c:pt idx="1819" formatCode="General">
                  <c:v>-1.61597233247775E-3</c:v>
                </c:pt>
                <c:pt idx="1820" formatCode="General">
                  <c:v>-1.61068574417414E-3</c:v>
                </c:pt>
                <c:pt idx="1821" formatCode="General">
                  <c:v>-1.59560662015053E-3</c:v>
                </c:pt>
                <c:pt idx="1822" formatCode="General">
                  <c:v>-1.6140594969277001E-3</c:v>
                </c:pt>
                <c:pt idx="1823" formatCode="General">
                  <c:v>-1.6065731426376799E-3</c:v>
                </c:pt>
                <c:pt idx="1824" formatCode="General">
                  <c:v>-1.60377801726668E-3</c:v>
                </c:pt>
                <c:pt idx="1825" formatCode="General">
                  <c:v>-1.60479611557541E-3</c:v>
                </c:pt>
                <c:pt idx="1826" formatCode="General">
                  <c:v>-1.58494354485277E-3</c:v>
                </c:pt>
                <c:pt idx="1827" formatCode="General">
                  <c:v>-1.58956449565939E-3</c:v>
                </c:pt>
                <c:pt idx="1828" formatCode="General">
                  <c:v>-1.58496236190619E-3</c:v>
                </c:pt>
                <c:pt idx="1829" formatCode="General">
                  <c:v>-1.5891053383954999E-3</c:v>
                </c:pt>
                <c:pt idx="1830" formatCode="General">
                  <c:v>-1.60304923385239E-3</c:v>
                </c:pt>
                <c:pt idx="1831" formatCode="General">
                  <c:v>-1.6031277141327601E-3</c:v>
                </c:pt>
                <c:pt idx="1832" formatCode="General">
                  <c:v>-1.61196484154396E-3</c:v>
                </c:pt>
                <c:pt idx="1833" formatCode="General">
                  <c:v>-1.6051002877260599E-3</c:v>
                </c:pt>
                <c:pt idx="1834" formatCode="General">
                  <c:v>-1.59959269077382E-3</c:v>
                </c:pt>
                <c:pt idx="1835" formatCode="General">
                  <c:v>-1.59637276525088E-3</c:v>
                </c:pt>
                <c:pt idx="1836" formatCode="General">
                  <c:v>-1.6030390997055701E-3</c:v>
                </c:pt>
                <c:pt idx="1837" formatCode="General">
                  <c:v>-1.6039316304957199E-3</c:v>
                </c:pt>
                <c:pt idx="1838" formatCode="General">
                  <c:v>-1.6011148967755E-3</c:v>
                </c:pt>
                <c:pt idx="1839" formatCode="General">
                  <c:v>-1.5859990721397001E-3</c:v>
                </c:pt>
                <c:pt idx="1840" formatCode="General">
                  <c:v>-1.57671530004017E-3</c:v>
                </c:pt>
                <c:pt idx="1841" formatCode="General">
                  <c:v>-1.5681236931656801E-3</c:v>
                </c:pt>
                <c:pt idx="1842" formatCode="General">
                  <c:v>-1.59159107394719E-3</c:v>
                </c:pt>
                <c:pt idx="1843" formatCode="General">
                  <c:v>-1.57969134268082E-3</c:v>
                </c:pt>
                <c:pt idx="1844" formatCode="General">
                  <c:v>-1.5935415622426201E-3</c:v>
                </c:pt>
                <c:pt idx="1845" formatCode="General">
                  <c:v>-1.5895703242442499E-3</c:v>
                </c:pt>
                <c:pt idx="1846" formatCode="General">
                  <c:v>-1.5939834077971101E-3</c:v>
                </c:pt>
                <c:pt idx="1847" formatCode="General">
                  <c:v>-1.5867652940802499E-3</c:v>
                </c:pt>
                <c:pt idx="1848" formatCode="General">
                  <c:v>-1.58917147240724E-3</c:v>
                </c:pt>
                <c:pt idx="1849" formatCode="General">
                  <c:v>-1.5940825783917201E-3</c:v>
                </c:pt>
                <c:pt idx="1850" formatCode="General">
                  <c:v>-1.59300636418397E-3</c:v>
                </c:pt>
                <c:pt idx="1851" formatCode="General">
                  <c:v>-1.58794942069444E-3</c:v>
                </c:pt>
                <c:pt idx="1852" formatCode="General">
                  <c:v>-1.59077522765246E-3</c:v>
                </c:pt>
                <c:pt idx="1853" formatCode="General">
                  <c:v>-1.5938202826444199E-3</c:v>
                </c:pt>
                <c:pt idx="1854" formatCode="General">
                  <c:v>-1.5976970179137401E-3</c:v>
                </c:pt>
                <c:pt idx="1855" formatCode="General">
                  <c:v>-1.5767660394086301E-3</c:v>
                </c:pt>
                <c:pt idx="1856" formatCode="General">
                  <c:v>-1.56347286884082E-3</c:v>
                </c:pt>
                <c:pt idx="1857" formatCode="General">
                  <c:v>-1.5699890716232099E-3</c:v>
                </c:pt>
                <c:pt idx="1858" formatCode="General">
                  <c:v>-1.5790972893183299E-3</c:v>
                </c:pt>
                <c:pt idx="1859" formatCode="General">
                  <c:v>-1.5838071514306599E-3</c:v>
                </c:pt>
                <c:pt idx="1860" formatCode="General">
                  <c:v>-1.58370910637549E-3</c:v>
                </c:pt>
                <c:pt idx="1861" formatCode="General">
                  <c:v>-1.59324938639676E-3</c:v>
                </c:pt>
                <c:pt idx="1862" formatCode="General">
                  <c:v>-1.5733144762685399E-3</c:v>
                </c:pt>
                <c:pt idx="1863" formatCode="General">
                  <c:v>-1.58325908119294E-3</c:v>
                </c:pt>
                <c:pt idx="1864" formatCode="General">
                  <c:v>-1.5798782443963201E-3</c:v>
                </c:pt>
                <c:pt idx="1865" formatCode="General">
                  <c:v>-1.576585006967E-3</c:v>
                </c:pt>
                <c:pt idx="1866" formatCode="General">
                  <c:v>-1.5493244356347699E-3</c:v>
                </c:pt>
                <c:pt idx="1867" formatCode="General">
                  <c:v>-1.57708304013642E-3</c:v>
                </c:pt>
                <c:pt idx="1868" formatCode="General">
                  <c:v>-1.57688057373644E-3</c:v>
                </c:pt>
                <c:pt idx="1869" formatCode="General">
                  <c:v>-1.56251562951271E-3</c:v>
                </c:pt>
                <c:pt idx="1870" formatCode="General">
                  <c:v>-1.5554699780244599E-3</c:v>
                </c:pt>
                <c:pt idx="1871" formatCode="General">
                  <c:v>-1.5744189222795101E-3</c:v>
                </c:pt>
                <c:pt idx="1872" formatCode="General">
                  <c:v>-1.5646258370684699E-3</c:v>
                </c:pt>
                <c:pt idx="1873" formatCode="General">
                  <c:v>-1.56203854409789E-3</c:v>
                </c:pt>
                <c:pt idx="1874" formatCode="General">
                  <c:v>-1.58037985832117E-3</c:v>
                </c:pt>
                <c:pt idx="1875" formatCode="General">
                  <c:v>-1.56824255008549E-3</c:v>
                </c:pt>
                <c:pt idx="1876" formatCode="General">
                  <c:v>-1.5648619809037799E-3</c:v>
                </c:pt>
                <c:pt idx="1877" formatCode="General">
                  <c:v>-1.5629027883291701E-3</c:v>
                </c:pt>
                <c:pt idx="1878" formatCode="General">
                  <c:v>-1.5601028744074599E-3</c:v>
                </c:pt>
                <c:pt idx="1879" formatCode="General">
                  <c:v>-1.56348455203601E-3</c:v>
                </c:pt>
                <c:pt idx="1880" formatCode="General">
                  <c:v>-1.55305336000951E-3</c:v>
                </c:pt>
                <c:pt idx="1881" formatCode="General">
                  <c:v>-1.5531564939857199E-3</c:v>
                </c:pt>
                <c:pt idx="1882" formatCode="General">
                  <c:v>-1.5645293728586401E-3</c:v>
                </c:pt>
                <c:pt idx="1883" formatCode="General">
                  <c:v>-1.5582016982543601E-3</c:v>
                </c:pt>
                <c:pt idx="1884" formatCode="General">
                  <c:v>-1.54980671055857E-3</c:v>
                </c:pt>
                <c:pt idx="1885" formatCode="General">
                  <c:v>-1.5542000554892E-3</c:v>
                </c:pt>
                <c:pt idx="1886" formatCode="General">
                  <c:v>-1.5509157571429999E-3</c:v>
                </c:pt>
                <c:pt idx="1887" formatCode="General">
                  <c:v>-1.55950901114391E-3</c:v>
                </c:pt>
                <c:pt idx="1888" formatCode="General">
                  <c:v>-1.55910451106883E-3</c:v>
                </c:pt>
                <c:pt idx="1889" formatCode="General">
                  <c:v>-1.55881762129781E-3</c:v>
                </c:pt>
                <c:pt idx="1890" formatCode="General">
                  <c:v>-1.5583780298336499E-3</c:v>
                </c:pt>
                <c:pt idx="1891" formatCode="General">
                  <c:v>-1.55559110616978E-3</c:v>
                </c:pt>
                <c:pt idx="1892" formatCode="General">
                  <c:v>-1.5421628691912701E-3</c:v>
                </c:pt>
                <c:pt idx="1893" formatCode="General">
                  <c:v>-1.54627444875304E-3</c:v>
                </c:pt>
                <c:pt idx="1894" formatCode="General">
                  <c:v>-1.55257605047422E-3</c:v>
                </c:pt>
                <c:pt idx="1895" formatCode="General">
                  <c:v>-1.5642369173046501E-3</c:v>
                </c:pt>
                <c:pt idx="1896" formatCode="General">
                  <c:v>-1.5431105153169099E-3</c:v>
                </c:pt>
                <c:pt idx="1897" formatCode="General">
                  <c:v>-1.52396957481401E-3</c:v>
                </c:pt>
                <c:pt idx="1898" formatCode="General">
                  <c:v>-1.5365862458119801E-3</c:v>
                </c:pt>
                <c:pt idx="1899" formatCode="General">
                  <c:v>-1.51799793290196E-3</c:v>
                </c:pt>
                <c:pt idx="1900" formatCode="General">
                  <c:v>-1.51415521925547E-3</c:v>
                </c:pt>
                <c:pt idx="1901" formatCode="General">
                  <c:v>-1.54260047033946E-3</c:v>
                </c:pt>
                <c:pt idx="1902" formatCode="General">
                  <c:v>-1.5494375259125701E-3</c:v>
                </c:pt>
                <c:pt idx="1903" formatCode="General">
                  <c:v>-1.54742847459835E-3</c:v>
                </c:pt>
                <c:pt idx="1904" formatCode="General">
                  <c:v>-1.5450611041228201E-3</c:v>
                </c:pt>
                <c:pt idx="1905" formatCode="General">
                  <c:v>-1.5500444260452099E-3</c:v>
                </c:pt>
                <c:pt idx="1906" formatCode="General">
                  <c:v>-1.53136488240984E-3</c:v>
                </c:pt>
                <c:pt idx="1907" formatCode="General">
                  <c:v>-1.53430619609776E-3</c:v>
                </c:pt>
                <c:pt idx="1908" formatCode="General">
                  <c:v>-1.5428583010466601E-3</c:v>
                </c:pt>
                <c:pt idx="1909" formatCode="General">
                  <c:v>-1.5438867525325499E-3</c:v>
                </c:pt>
                <c:pt idx="1910" formatCode="General">
                  <c:v>-1.5449931985294101E-3</c:v>
                </c:pt>
                <c:pt idx="1911" formatCode="General">
                  <c:v>-1.53330131251539E-3</c:v>
                </c:pt>
                <c:pt idx="1912" formatCode="General">
                  <c:v>-1.5083963947403901E-3</c:v>
                </c:pt>
                <c:pt idx="1913" formatCode="General">
                  <c:v>-1.53195825230353E-3</c:v>
                </c:pt>
                <c:pt idx="1914" formatCode="General">
                  <c:v>-1.51507868441977E-3</c:v>
                </c:pt>
                <c:pt idx="1915" formatCode="General">
                  <c:v>-1.5230096479842399E-3</c:v>
                </c:pt>
                <c:pt idx="1916" formatCode="General">
                  <c:v>-1.5127910473532299E-3</c:v>
                </c:pt>
                <c:pt idx="1917" formatCode="General">
                  <c:v>-1.5335469179976299E-3</c:v>
                </c:pt>
                <c:pt idx="1918" formatCode="General">
                  <c:v>-1.53360541433973E-3</c:v>
                </c:pt>
                <c:pt idx="1919" formatCode="General">
                  <c:v>-1.5312290088493399E-3</c:v>
                </c:pt>
                <c:pt idx="1920" formatCode="General">
                  <c:v>-1.51601272041806E-3</c:v>
                </c:pt>
                <c:pt idx="1921" formatCode="General">
                  <c:v>-1.5038836582279599E-3</c:v>
                </c:pt>
                <c:pt idx="1922" formatCode="General">
                  <c:v>-1.50373499192666E-3</c:v>
                </c:pt>
                <c:pt idx="1923" formatCode="General">
                  <c:v>-1.51215906417861E-3</c:v>
                </c:pt>
                <c:pt idx="1924" formatCode="General">
                  <c:v>-1.5221990444472401E-3</c:v>
                </c:pt>
                <c:pt idx="1925" formatCode="General">
                  <c:v>-1.52341871861068E-3</c:v>
                </c:pt>
                <c:pt idx="1926" formatCode="General">
                  <c:v>-1.5145005380387299E-3</c:v>
                </c:pt>
                <c:pt idx="1927" formatCode="General">
                  <c:v>-1.50709160118991E-3</c:v>
                </c:pt>
                <c:pt idx="1928" formatCode="General">
                  <c:v>-1.50448673223399E-3</c:v>
                </c:pt>
                <c:pt idx="1929" formatCode="General">
                  <c:v>-1.51030366365074E-3</c:v>
                </c:pt>
                <c:pt idx="1930" formatCode="General">
                  <c:v>-1.5215700922191801E-3</c:v>
                </c:pt>
                <c:pt idx="1931" formatCode="General">
                  <c:v>-1.50462953210484E-3</c:v>
                </c:pt>
                <c:pt idx="1932" formatCode="General">
                  <c:v>-1.51567072411858E-3</c:v>
                </c:pt>
                <c:pt idx="1933" formatCode="General">
                  <c:v>-1.5082595130795401E-3</c:v>
                </c:pt>
                <c:pt idx="1934" formatCode="General">
                  <c:v>-1.5096544711238899E-3</c:v>
                </c:pt>
                <c:pt idx="1935" formatCode="General">
                  <c:v>-1.5090091870053101E-3</c:v>
                </c:pt>
                <c:pt idx="1936" formatCode="General">
                  <c:v>-1.5155135815696601E-3</c:v>
                </c:pt>
                <c:pt idx="1937" formatCode="General">
                  <c:v>-1.51012227065651E-3</c:v>
                </c:pt>
                <c:pt idx="1938" formatCode="General">
                  <c:v>-1.5241546864616299E-3</c:v>
                </c:pt>
                <c:pt idx="1939" formatCode="General">
                  <c:v>-1.49736428704019E-3</c:v>
                </c:pt>
                <c:pt idx="1940" formatCode="General">
                  <c:v>-1.5151891581226199E-3</c:v>
                </c:pt>
                <c:pt idx="1941" formatCode="General">
                  <c:v>-1.50749201037968E-3</c:v>
                </c:pt>
                <c:pt idx="1942" formatCode="General">
                  <c:v>-1.49440721766827E-3</c:v>
                </c:pt>
                <c:pt idx="1943" formatCode="General">
                  <c:v>-1.5059378246900801E-3</c:v>
                </c:pt>
                <c:pt idx="1944" formatCode="General">
                  <c:v>-1.50587136118719E-3</c:v>
                </c:pt>
                <c:pt idx="1945" formatCode="General">
                  <c:v>-1.50317502279399E-3</c:v>
                </c:pt>
                <c:pt idx="1946" formatCode="General">
                  <c:v>-1.4976344262028201E-3</c:v>
                </c:pt>
                <c:pt idx="1947" formatCode="General">
                  <c:v>-1.4915058473392801E-3</c:v>
                </c:pt>
                <c:pt idx="1948" formatCode="General">
                  <c:v>-1.4911794363616801E-3</c:v>
                </c:pt>
                <c:pt idx="1949" formatCode="General">
                  <c:v>-1.49104747455338E-3</c:v>
                </c:pt>
                <c:pt idx="1950" formatCode="General">
                  <c:v>-1.4787593994078699E-3</c:v>
                </c:pt>
                <c:pt idx="1951" formatCode="General">
                  <c:v>-1.4910916998334999E-3</c:v>
                </c:pt>
                <c:pt idx="1952" formatCode="General">
                  <c:v>-1.4970058565246999E-3</c:v>
                </c:pt>
                <c:pt idx="1953" formatCode="General">
                  <c:v>-1.4871613772027899E-3</c:v>
                </c:pt>
                <c:pt idx="1954" formatCode="General">
                  <c:v>-1.49011984048455E-3</c:v>
                </c:pt>
                <c:pt idx="1955" formatCode="General">
                  <c:v>-1.4795438949751899E-3</c:v>
                </c:pt>
                <c:pt idx="1956" formatCode="General">
                  <c:v>-1.4883249204906E-3</c:v>
                </c:pt>
                <c:pt idx="1957" formatCode="General">
                  <c:v>-1.4913662506360001E-3</c:v>
                </c:pt>
                <c:pt idx="1958" formatCode="General">
                  <c:v>-1.4698120620318699E-3</c:v>
                </c:pt>
                <c:pt idx="1959" formatCode="General">
                  <c:v>-1.48749761919128E-3</c:v>
                </c:pt>
                <c:pt idx="1960" formatCode="General">
                  <c:v>-1.4936571616012799E-3</c:v>
                </c:pt>
                <c:pt idx="1961" formatCode="General">
                  <c:v>-1.48530746880337E-3</c:v>
                </c:pt>
                <c:pt idx="1962" formatCode="General">
                  <c:v>-1.49263863650385E-3</c:v>
                </c:pt>
                <c:pt idx="1963" formatCode="General">
                  <c:v>-1.4766342054362701E-3</c:v>
                </c:pt>
                <c:pt idx="1964" formatCode="General">
                  <c:v>-1.4738099051426999E-3</c:v>
                </c:pt>
                <c:pt idx="1965" formatCode="General">
                  <c:v>-1.47839045326977E-3</c:v>
                </c:pt>
                <c:pt idx="1966" formatCode="General">
                  <c:v>-1.48736007789825E-3</c:v>
                </c:pt>
                <c:pt idx="1967" formatCode="General">
                  <c:v>-1.4802218480107899E-3</c:v>
                </c:pt>
                <c:pt idx="1968" formatCode="General">
                  <c:v>-1.48489019219122E-3</c:v>
                </c:pt>
                <c:pt idx="1969" formatCode="General">
                  <c:v>-1.48070664321988E-3</c:v>
                </c:pt>
                <c:pt idx="1970" formatCode="General">
                  <c:v>-1.4801388928030899E-3</c:v>
                </c:pt>
                <c:pt idx="1971" formatCode="General">
                  <c:v>-1.4637294374114599E-3</c:v>
                </c:pt>
                <c:pt idx="1972" formatCode="General">
                  <c:v>-1.4575929183370899E-3</c:v>
                </c:pt>
                <c:pt idx="1973" formatCode="General">
                  <c:v>-1.4786240955342899E-3</c:v>
                </c:pt>
                <c:pt idx="1974" formatCode="General">
                  <c:v>-1.4641985495931801E-3</c:v>
                </c:pt>
                <c:pt idx="1975" formatCode="General">
                  <c:v>-1.47994158219232E-3</c:v>
                </c:pt>
                <c:pt idx="1976" formatCode="General">
                  <c:v>-1.4678500921334399E-3</c:v>
                </c:pt>
                <c:pt idx="1977" formatCode="General">
                  <c:v>-1.47083947729586E-3</c:v>
                </c:pt>
                <c:pt idx="1978" formatCode="General">
                  <c:v>-1.47566148978225E-3</c:v>
                </c:pt>
                <c:pt idx="1979" formatCode="General">
                  <c:v>-1.46582030610274E-3</c:v>
                </c:pt>
                <c:pt idx="1980" formatCode="General">
                  <c:v>-1.4536024005146701E-3</c:v>
                </c:pt>
                <c:pt idx="1981" formatCode="General">
                  <c:v>-1.46168841322735E-3</c:v>
                </c:pt>
                <c:pt idx="1982" formatCode="General">
                  <c:v>-1.4588447172173E-3</c:v>
                </c:pt>
                <c:pt idx="1983" formatCode="General">
                  <c:v>-1.45043576228201E-3</c:v>
                </c:pt>
                <c:pt idx="1984" formatCode="General">
                  <c:v>-1.45258272544222E-3</c:v>
                </c:pt>
                <c:pt idx="1985" formatCode="General">
                  <c:v>-1.4587842225155601E-3</c:v>
                </c:pt>
                <c:pt idx="1986" formatCode="General">
                  <c:v>-1.4610961978237E-3</c:v>
                </c:pt>
                <c:pt idx="1987" formatCode="General">
                  <c:v>-1.4414657399427001E-3</c:v>
                </c:pt>
                <c:pt idx="1988" formatCode="General">
                  <c:v>-1.4486616825420599E-3</c:v>
                </c:pt>
                <c:pt idx="1989" formatCode="General">
                  <c:v>-1.4368266054673199E-3</c:v>
                </c:pt>
                <c:pt idx="1990" formatCode="General">
                  <c:v>-1.4341504516217E-3</c:v>
                </c:pt>
                <c:pt idx="1991" formatCode="General">
                  <c:v>-1.4510747434588801E-3</c:v>
                </c:pt>
                <c:pt idx="1992" formatCode="General">
                  <c:v>-1.4311206069512301E-3</c:v>
                </c:pt>
                <c:pt idx="1993" formatCode="General">
                  <c:v>-1.4277959558380701E-3</c:v>
                </c:pt>
                <c:pt idx="1994" formatCode="General">
                  <c:v>-1.4398560602389601E-3</c:v>
                </c:pt>
                <c:pt idx="1995" formatCode="General">
                  <c:v>-1.44749983759044E-3</c:v>
                </c:pt>
                <c:pt idx="1996" formatCode="General">
                  <c:v>-1.4467546298032E-3</c:v>
                </c:pt>
                <c:pt idx="1997" formatCode="General">
                  <c:v>-1.4293202948593899E-3</c:v>
                </c:pt>
                <c:pt idx="1998" formatCode="General">
                  <c:v>-1.4541600861647001E-3</c:v>
                </c:pt>
                <c:pt idx="1999" formatCode="General">
                  <c:v>-1.4517234306475901E-3</c:v>
                </c:pt>
                <c:pt idx="2000" formatCode="General">
                  <c:v>-1.4441819082660001E-3</c:v>
                </c:pt>
                <c:pt idx="2001" formatCode="General">
                  <c:v>-1.44671682290987E-3</c:v>
                </c:pt>
                <c:pt idx="2002" formatCode="General">
                  <c:v>-1.4474104144554501E-3</c:v>
                </c:pt>
                <c:pt idx="2003" formatCode="General">
                  <c:v>-1.46082591382332E-3</c:v>
                </c:pt>
                <c:pt idx="2004" formatCode="General">
                  <c:v>-1.45490389106381E-3</c:v>
                </c:pt>
                <c:pt idx="2005" formatCode="General">
                  <c:v>-1.45796459048295E-3</c:v>
                </c:pt>
                <c:pt idx="2006" formatCode="General">
                  <c:v>-1.4494097710207E-3</c:v>
                </c:pt>
                <c:pt idx="2007" formatCode="General">
                  <c:v>-1.4529264135859201E-3</c:v>
                </c:pt>
                <c:pt idx="2008" formatCode="General">
                  <c:v>-1.4480441561168999E-3</c:v>
                </c:pt>
                <c:pt idx="2009" formatCode="General">
                  <c:v>-1.44991583887237E-3</c:v>
                </c:pt>
                <c:pt idx="2010" formatCode="General">
                  <c:v>-1.4598217214319799E-3</c:v>
                </c:pt>
                <c:pt idx="2011" formatCode="General">
                  <c:v>-1.43245754771642E-3</c:v>
                </c:pt>
                <c:pt idx="2012" formatCode="General">
                  <c:v>-1.4483266444777401E-3</c:v>
                </c:pt>
                <c:pt idx="2013" formatCode="General">
                  <c:v>-1.45762111104916E-3</c:v>
                </c:pt>
                <c:pt idx="2014" formatCode="General">
                  <c:v>-1.4508492571975E-3</c:v>
                </c:pt>
                <c:pt idx="2015" formatCode="General">
                  <c:v>-1.4413591468098101E-3</c:v>
                </c:pt>
                <c:pt idx="2016" formatCode="General">
                  <c:v>-1.45130097955066E-3</c:v>
                </c:pt>
                <c:pt idx="2017" formatCode="General">
                  <c:v>-1.44994792100772E-3</c:v>
                </c:pt>
                <c:pt idx="2018" formatCode="General">
                  <c:v>-1.4350174996120399E-3</c:v>
                </c:pt>
                <c:pt idx="2019" formatCode="General">
                  <c:v>-1.44529656764766E-3</c:v>
                </c:pt>
                <c:pt idx="2020" formatCode="General">
                  <c:v>-1.4458849597233001E-3</c:v>
                </c:pt>
                <c:pt idx="2021" formatCode="General">
                  <c:v>-1.4466991035755601E-3</c:v>
                </c:pt>
                <c:pt idx="2022" formatCode="General">
                  <c:v>-1.4517867351568599E-3</c:v>
                </c:pt>
                <c:pt idx="2023" formatCode="General">
                  <c:v>-1.44516678450353E-3</c:v>
                </c:pt>
                <c:pt idx="2024" formatCode="General">
                  <c:v>-1.43048546019026E-3</c:v>
                </c:pt>
                <c:pt idx="2025" formatCode="General">
                  <c:v>-1.42070879701238E-3</c:v>
                </c:pt>
                <c:pt idx="2026" formatCode="General">
                  <c:v>-1.4192436174784301E-3</c:v>
                </c:pt>
                <c:pt idx="2027" formatCode="General">
                  <c:v>-1.43128832557795E-3</c:v>
                </c:pt>
                <c:pt idx="2028" formatCode="General">
                  <c:v>-1.4350678130118301E-3</c:v>
                </c:pt>
                <c:pt idx="2029" formatCode="General">
                  <c:v>-1.44277179872638E-3</c:v>
                </c:pt>
                <c:pt idx="2030" formatCode="General">
                  <c:v>-1.4359586106773401E-3</c:v>
                </c:pt>
                <c:pt idx="2031" formatCode="General">
                  <c:v>-1.4329031858258E-3</c:v>
                </c:pt>
                <c:pt idx="2032" formatCode="General">
                  <c:v>-1.4473380093320699E-3</c:v>
                </c:pt>
                <c:pt idx="2033" formatCode="General">
                  <c:v>-1.4014010508714E-3</c:v>
                </c:pt>
                <c:pt idx="2034" formatCode="General">
                  <c:v>-1.42914603550125E-3</c:v>
                </c:pt>
                <c:pt idx="2035" formatCode="General">
                  <c:v>-1.43933537722143E-3</c:v>
                </c:pt>
                <c:pt idx="2036" formatCode="General">
                  <c:v>-1.44551496065138E-3</c:v>
                </c:pt>
                <c:pt idx="2037" formatCode="General">
                  <c:v>-1.4310600615004001E-3</c:v>
                </c:pt>
                <c:pt idx="2038" formatCode="General">
                  <c:v>-1.42994302767672E-3</c:v>
                </c:pt>
                <c:pt idx="2039" formatCode="General">
                  <c:v>-1.42884505240509E-3</c:v>
                </c:pt>
                <c:pt idx="2040" formatCode="General">
                  <c:v>-1.42963767117031E-3</c:v>
                </c:pt>
                <c:pt idx="2041" formatCode="General">
                  <c:v>-1.43455402619224E-3</c:v>
                </c:pt>
                <c:pt idx="2042" formatCode="General">
                  <c:v>-1.4271344492875601E-3</c:v>
                </c:pt>
                <c:pt idx="2043" formatCode="General">
                  <c:v>-1.4041491784738301E-3</c:v>
                </c:pt>
                <c:pt idx="2044" formatCode="General">
                  <c:v>-1.43067148082155E-3</c:v>
                </c:pt>
                <c:pt idx="2045" formatCode="General">
                  <c:v>-1.4072904499860799E-3</c:v>
                </c:pt>
                <c:pt idx="2046" formatCode="General">
                  <c:v>-1.42976914731538E-3</c:v>
                </c:pt>
                <c:pt idx="2047" formatCode="General">
                  <c:v>-1.4224735820188501E-3</c:v>
                </c:pt>
                <c:pt idx="2048" formatCode="General">
                  <c:v>-1.4244693421913599E-3</c:v>
                </c:pt>
                <c:pt idx="2049" formatCode="General">
                  <c:v>-1.4381773966784799E-3</c:v>
                </c:pt>
                <c:pt idx="2050" formatCode="General">
                  <c:v>-1.4305112239482601E-3</c:v>
                </c:pt>
                <c:pt idx="2051" formatCode="General">
                  <c:v>-1.4182439419391599E-3</c:v>
                </c:pt>
                <c:pt idx="2052" formatCode="General">
                  <c:v>-1.42606535561402E-3</c:v>
                </c:pt>
                <c:pt idx="2053" formatCode="General">
                  <c:v>-1.41571339269356E-3</c:v>
                </c:pt>
                <c:pt idx="2054" formatCode="General">
                  <c:v>-1.3972607228097799E-3</c:v>
                </c:pt>
                <c:pt idx="2055" formatCode="General">
                  <c:v>-1.4205732257936499E-3</c:v>
                </c:pt>
                <c:pt idx="2056" formatCode="General">
                  <c:v>-1.4239311266832401E-3</c:v>
                </c:pt>
                <c:pt idx="2057" formatCode="General">
                  <c:v>-1.40831452841389E-3</c:v>
                </c:pt>
                <c:pt idx="2058" formatCode="General">
                  <c:v>-1.4219104157235699E-3</c:v>
                </c:pt>
                <c:pt idx="2059" formatCode="General">
                  <c:v>-1.41713410443046E-3</c:v>
                </c:pt>
                <c:pt idx="2060" formatCode="General">
                  <c:v>-1.4091892008680201E-3</c:v>
                </c:pt>
                <c:pt idx="2061" formatCode="General">
                  <c:v>-1.4221387566690201E-3</c:v>
                </c:pt>
                <c:pt idx="2062" formatCode="General">
                  <c:v>-1.4245925592001501E-3</c:v>
                </c:pt>
                <c:pt idx="2063" formatCode="General">
                  <c:v>-1.4143922936813501E-3</c:v>
                </c:pt>
                <c:pt idx="2064" formatCode="General">
                  <c:v>-1.4103299424198499E-3</c:v>
                </c:pt>
                <c:pt idx="2065" formatCode="General">
                  <c:v>-1.40370447852139E-3</c:v>
                </c:pt>
                <c:pt idx="2066" formatCode="General">
                  <c:v>-1.4005987452528901E-3</c:v>
                </c:pt>
                <c:pt idx="2067" formatCode="General">
                  <c:v>-1.4160173999464001E-3</c:v>
                </c:pt>
                <c:pt idx="2068" formatCode="General">
                  <c:v>-1.4022305084803201E-3</c:v>
                </c:pt>
                <c:pt idx="2069" formatCode="General">
                  <c:v>-1.42069997063156E-3</c:v>
                </c:pt>
                <c:pt idx="2070" formatCode="General">
                  <c:v>-1.4064748313511999E-3</c:v>
                </c:pt>
                <c:pt idx="2071" formatCode="General">
                  <c:v>-1.41073819800179E-3</c:v>
                </c:pt>
                <c:pt idx="2072" formatCode="General">
                  <c:v>-1.4191694259895701E-3</c:v>
                </c:pt>
                <c:pt idx="2073" formatCode="General">
                  <c:v>-1.42383348843156E-3</c:v>
                </c:pt>
                <c:pt idx="2074" formatCode="General">
                  <c:v>-1.40951543047257E-3</c:v>
                </c:pt>
                <c:pt idx="2075" formatCode="General">
                  <c:v>-1.4174334731300801E-3</c:v>
                </c:pt>
                <c:pt idx="2076" formatCode="General">
                  <c:v>-1.4107664690852901E-3</c:v>
                </c:pt>
                <c:pt idx="2077" formatCode="General">
                  <c:v>-1.40911230118715E-3</c:v>
                </c:pt>
                <c:pt idx="2078" formatCode="General">
                  <c:v>-1.40367709238538E-3</c:v>
                </c:pt>
                <c:pt idx="2079" formatCode="General">
                  <c:v>-1.39281814233928E-3</c:v>
                </c:pt>
                <c:pt idx="2080" formatCode="General">
                  <c:v>-1.40711692515244E-3</c:v>
                </c:pt>
                <c:pt idx="2081" formatCode="General">
                  <c:v>-1.39853192059592E-3</c:v>
                </c:pt>
                <c:pt idx="2082" formatCode="General">
                  <c:v>-1.40197731481123E-3</c:v>
                </c:pt>
                <c:pt idx="2083" formatCode="General">
                  <c:v>-1.40467322381144E-3</c:v>
                </c:pt>
                <c:pt idx="2084" formatCode="General">
                  <c:v>-1.38540580476579E-3</c:v>
                </c:pt>
                <c:pt idx="2085" formatCode="General">
                  <c:v>-1.3956780213643201E-3</c:v>
                </c:pt>
                <c:pt idx="2086" formatCode="General">
                  <c:v>-1.38397930151512E-3</c:v>
                </c:pt>
                <c:pt idx="2087" formatCode="General">
                  <c:v>-1.39199687939872E-3</c:v>
                </c:pt>
                <c:pt idx="2088" formatCode="General">
                  <c:v>-1.3931015833996399E-3</c:v>
                </c:pt>
                <c:pt idx="2089" formatCode="General">
                  <c:v>-1.3939347900492199E-3</c:v>
                </c:pt>
                <c:pt idx="2090" formatCode="General">
                  <c:v>-1.40135257297575E-3</c:v>
                </c:pt>
                <c:pt idx="2091" formatCode="General">
                  <c:v>-1.3891573500183099E-3</c:v>
                </c:pt>
                <c:pt idx="2092" formatCode="General">
                  <c:v>-1.3923540239077299E-3</c:v>
                </c:pt>
                <c:pt idx="2093" formatCode="General">
                  <c:v>-1.39213647094361E-3</c:v>
                </c:pt>
                <c:pt idx="2094" formatCode="General">
                  <c:v>-1.3745863451734999E-3</c:v>
                </c:pt>
                <c:pt idx="2095" formatCode="General">
                  <c:v>-1.3770424182774101E-3</c:v>
                </c:pt>
                <c:pt idx="2096" formatCode="General">
                  <c:v>-1.39283859164249E-3</c:v>
                </c:pt>
                <c:pt idx="2097" formatCode="General">
                  <c:v>-1.39674254540454E-3</c:v>
                </c:pt>
                <c:pt idx="2098" formatCode="General">
                  <c:v>-1.3941803001040699E-3</c:v>
                </c:pt>
                <c:pt idx="2099" formatCode="General">
                  <c:v>-1.3763597727723201E-3</c:v>
                </c:pt>
                <c:pt idx="2100" formatCode="General">
                  <c:v>-1.3805536996706301E-3</c:v>
                </c:pt>
                <c:pt idx="2101" formatCode="General">
                  <c:v>-1.3586499658191501E-3</c:v>
                </c:pt>
                <c:pt idx="2102" formatCode="General">
                  <c:v>-1.3734877160145301E-3</c:v>
                </c:pt>
                <c:pt idx="2103" formatCode="General">
                  <c:v>-1.3829817587914001E-3</c:v>
                </c:pt>
                <c:pt idx="2104" formatCode="General">
                  <c:v>-1.39575745159602E-3</c:v>
                </c:pt>
                <c:pt idx="2105" formatCode="General">
                  <c:v>-1.37976266565241E-3</c:v>
                </c:pt>
                <c:pt idx="2106" formatCode="General">
                  <c:v>-1.3732608523341801E-3</c:v>
                </c:pt>
                <c:pt idx="2107" formatCode="General">
                  <c:v>-1.35902778201777E-3</c:v>
                </c:pt>
                <c:pt idx="2108" formatCode="General">
                  <c:v>-1.3596063368488201E-3</c:v>
                </c:pt>
                <c:pt idx="2109" formatCode="General">
                  <c:v>-1.3575337889328799E-3</c:v>
                </c:pt>
                <c:pt idx="2110" formatCode="General">
                  <c:v>-1.3627635992212101E-3</c:v>
                </c:pt>
                <c:pt idx="2111" formatCode="General">
                  <c:v>-1.3766778222280901E-3</c:v>
                </c:pt>
                <c:pt idx="2112" formatCode="General">
                  <c:v>-1.37953476026202E-3</c:v>
                </c:pt>
                <c:pt idx="2113" formatCode="General">
                  <c:v>-1.34772664204044E-3</c:v>
                </c:pt>
                <c:pt idx="2114" formatCode="General">
                  <c:v>-1.3645168727904999E-3</c:v>
                </c:pt>
                <c:pt idx="2115" formatCode="General">
                  <c:v>-1.37375232815454E-3</c:v>
                </c:pt>
                <c:pt idx="2116" formatCode="General">
                  <c:v>-1.3674128642600101E-3</c:v>
                </c:pt>
                <c:pt idx="2117" formatCode="General">
                  <c:v>-1.36409524060548E-3</c:v>
                </c:pt>
                <c:pt idx="2118" formatCode="General">
                  <c:v>-1.3592486965379601E-3</c:v>
                </c:pt>
                <c:pt idx="2119" formatCode="General">
                  <c:v>-1.36940469941334E-3</c:v>
                </c:pt>
                <c:pt idx="2120" formatCode="General">
                  <c:v>-1.3733076386405201E-3</c:v>
                </c:pt>
                <c:pt idx="2121" formatCode="General">
                  <c:v>-1.35880656656591E-3</c:v>
                </c:pt>
                <c:pt idx="2122" formatCode="General">
                  <c:v>-1.3626066054709799E-3</c:v>
                </c:pt>
                <c:pt idx="2123" formatCode="General">
                  <c:v>-1.37903686216403E-3</c:v>
                </c:pt>
                <c:pt idx="2124" formatCode="General">
                  <c:v>-1.3522448753825801E-3</c:v>
                </c:pt>
                <c:pt idx="2125" formatCode="General">
                  <c:v>-1.3589104975796E-3</c:v>
                </c:pt>
                <c:pt idx="2126" formatCode="General">
                  <c:v>-1.3619473768025599E-3</c:v>
                </c:pt>
                <c:pt idx="2127" formatCode="General">
                  <c:v>-1.3437347042455901E-3</c:v>
                </c:pt>
                <c:pt idx="2128" formatCode="General">
                  <c:v>-1.3683036112034201E-3</c:v>
                </c:pt>
                <c:pt idx="2129" formatCode="General">
                  <c:v>-1.36582059941051E-3</c:v>
                </c:pt>
                <c:pt idx="2130" formatCode="General">
                  <c:v>-1.3660497919635E-3</c:v>
                </c:pt>
                <c:pt idx="2131" formatCode="General">
                  <c:v>-1.3518961191435199E-3</c:v>
                </c:pt>
                <c:pt idx="2132" formatCode="General">
                  <c:v>-1.3707051612932401E-3</c:v>
                </c:pt>
                <c:pt idx="2133" formatCode="General">
                  <c:v>-1.3727636978659501E-3</c:v>
                </c:pt>
                <c:pt idx="2134" formatCode="General">
                  <c:v>-1.3704391263343299E-3</c:v>
                </c:pt>
                <c:pt idx="2135" formatCode="General">
                  <c:v>-1.3735025265200599E-3</c:v>
                </c:pt>
                <c:pt idx="2136" formatCode="General">
                  <c:v>-1.36440739527296E-3</c:v>
                </c:pt>
                <c:pt idx="2137" formatCode="General">
                  <c:v>-1.36558196777882E-3</c:v>
                </c:pt>
                <c:pt idx="2138" formatCode="General">
                  <c:v>-1.36525776459366E-3</c:v>
                </c:pt>
                <c:pt idx="2139" formatCode="General">
                  <c:v>-1.3667228030257001E-3</c:v>
                </c:pt>
                <c:pt idx="2140" formatCode="General">
                  <c:v>-1.36068351959224E-3</c:v>
                </c:pt>
                <c:pt idx="2141" formatCode="General">
                  <c:v>-1.3620642202233899E-3</c:v>
                </c:pt>
                <c:pt idx="2142" formatCode="General">
                  <c:v>-1.3691951242728101E-3</c:v>
                </c:pt>
                <c:pt idx="2143" formatCode="General">
                  <c:v>-1.3511125870659E-3</c:v>
                </c:pt>
                <c:pt idx="2144" formatCode="General">
                  <c:v>-1.3570599950230599E-3</c:v>
                </c:pt>
                <c:pt idx="2145" formatCode="General">
                  <c:v>-1.3665430051956701E-3</c:v>
                </c:pt>
                <c:pt idx="2146" formatCode="General">
                  <c:v>-1.3565235112534999E-3</c:v>
                </c:pt>
                <c:pt idx="2147" formatCode="General">
                  <c:v>-1.3607956457433699E-3</c:v>
                </c:pt>
                <c:pt idx="2148" formatCode="General">
                  <c:v>-1.36666484382098E-3</c:v>
                </c:pt>
                <c:pt idx="2149" formatCode="General">
                  <c:v>-1.36192744845597E-3</c:v>
                </c:pt>
                <c:pt idx="2150" formatCode="General">
                  <c:v>-1.35350328467424E-3</c:v>
                </c:pt>
                <c:pt idx="2151" formatCode="General">
                  <c:v>-1.3651391148040799E-3</c:v>
                </c:pt>
                <c:pt idx="2152" formatCode="General">
                  <c:v>-1.34511486286374E-3</c:v>
                </c:pt>
                <c:pt idx="2153" formatCode="General">
                  <c:v>-1.33503574505918E-3</c:v>
                </c:pt>
                <c:pt idx="2154" formatCode="General">
                  <c:v>-1.35856398852187E-3</c:v>
                </c:pt>
                <c:pt idx="2155" formatCode="General">
                  <c:v>-1.3564650087157001E-3</c:v>
                </c:pt>
                <c:pt idx="2156" formatCode="General">
                  <c:v>-1.33699910864322E-3</c:v>
                </c:pt>
                <c:pt idx="2157" formatCode="General">
                  <c:v>-1.3462572998576799E-3</c:v>
                </c:pt>
                <c:pt idx="2158" formatCode="General">
                  <c:v>-1.3488447496316099E-3</c:v>
                </c:pt>
                <c:pt idx="2159" formatCode="General">
                  <c:v>-1.34594209525764E-3</c:v>
                </c:pt>
                <c:pt idx="2160" formatCode="General">
                  <c:v>-1.3445837870154601E-3</c:v>
                </c:pt>
                <c:pt idx="2161" formatCode="General">
                  <c:v>-1.3514896716795999E-3</c:v>
                </c:pt>
                <c:pt idx="2162" formatCode="General">
                  <c:v>-1.3515905622998199E-3</c:v>
                </c:pt>
                <c:pt idx="2163" formatCode="General">
                  <c:v>-1.34785843496797E-3</c:v>
                </c:pt>
                <c:pt idx="2164" formatCode="General">
                  <c:v>-1.3436023645073401E-3</c:v>
                </c:pt>
                <c:pt idx="2165" formatCode="General">
                  <c:v>-1.3457466614225299E-3</c:v>
                </c:pt>
                <c:pt idx="2166" formatCode="General">
                  <c:v>-1.34793261727742E-3</c:v>
                </c:pt>
                <c:pt idx="2167" formatCode="General">
                  <c:v>-1.3432557541739299E-3</c:v>
                </c:pt>
                <c:pt idx="2168" formatCode="General">
                  <c:v>-1.3543525560506E-3</c:v>
                </c:pt>
                <c:pt idx="2169" formatCode="General">
                  <c:v>-1.3570966918706501E-3</c:v>
                </c:pt>
                <c:pt idx="2170" formatCode="General">
                  <c:v>-1.34652660859576E-3</c:v>
                </c:pt>
                <c:pt idx="2171" formatCode="General">
                  <c:v>-1.3414502680476599E-3</c:v>
                </c:pt>
                <c:pt idx="2172" formatCode="General">
                  <c:v>-1.3460385610731E-3</c:v>
                </c:pt>
                <c:pt idx="2173" formatCode="General">
                  <c:v>-1.3457166007105001E-3</c:v>
                </c:pt>
                <c:pt idx="2174" formatCode="General">
                  <c:v>-1.33044980360246E-3</c:v>
                </c:pt>
                <c:pt idx="2175" formatCode="General">
                  <c:v>-1.34097638798236E-3</c:v>
                </c:pt>
                <c:pt idx="2176" formatCode="General">
                  <c:v>-1.34974370128864E-3</c:v>
                </c:pt>
                <c:pt idx="2177" formatCode="General">
                  <c:v>-1.3429035294739401E-3</c:v>
                </c:pt>
                <c:pt idx="2178" formatCode="General">
                  <c:v>-1.3324237152864101E-3</c:v>
                </c:pt>
                <c:pt idx="2179" formatCode="General">
                  <c:v>-1.32817122876746E-3</c:v>
                </c:pt>
                <c:pt idx="2180" formatCode="General">
                  <c:v>-1.3446235855357101E-3</c:v>
                </c:pt>
                <c:pt idx="2181" formatCode="General">
                  <c:v>-1.33562489728872E-3</c:v>
                </c:pt>
                <c:pt idx="2182" formatCode="General">
                  <c:v>-1.33648949369612E-3</c:v>
                </c:pt>
                <c:pt idx="2183" formatCode="General">
                  <c:v>-1.3451999263525099E-3</c:v>
                </c:pt>
                <c:pt idx="2184" formatCode="General">
                  <c:v>-1.3401954401897299E-3</c:v>
                </c:pt>
                <c:pt idx="2185" formatCode="General">
                  <c:v>-1.3270910394127501E-3</c:v>
                </c:pt>
                <c:pt idx="2186" formatCode="General">
                  <c:v>-1.3362252399056699E-3</c:v>
                </c:pt>
                <c:pt idx="2187" formatCode="General">
                  <c:v>-1.34078786681291E-3</c:v>
                </c:pt>
                <c:pt idx="2188" formatCode="General">
                  <c:v>-1.3456613476902899E-3</c:v>
                </c:pt>
                <c:pt idx="2189" formatCode="General">
                  <c:v>-1.3337347798511E-3</c:v>
                </c:pt>
                <c:pt idx="2190" formatCode="General">
                  <c:v>-1.3446616728590699E-3</c:v>
                </c:pt>
                <c:pt idx="2191" formatCode="General">
                  <c:v>-1.32517545310293E-3</c:v>
                </c:pt>
                <c:pt idx="2192" formatCode="General">
                  <c:v>-1.34082880634095E-3</c:v>
                </c:pt>
                <c:pt idx="2193" formatCode="General">
                  <c:v>-1.3193764117610501E-3</c:v>
                </c:pt>
                <c:pt idx="2194" formatCode="General">
                  <c:v>-1.33511379854442E-3</c:v>
                </c:pt>
                <c:pt idx="2195" formatCode="General">
                  <c:v>-1.3374975167653E-3</c:v>
                </c:pt>
                <c:pt idx="2196" formatCode="General">
                  <c:v>-1.33579081786981E-3</c:v>
                </c:pt>
                <c:pt idx="2197" formatCode="General">
                  <c:v>-1.3291108178708499E-3</c:v>
                </c:pt>
                <c:pt idx="2198" formatCode="General">
                  <c:v>-1.2983203449106499E-3</c:v>
                </c:pt>
                <c:pt idx="2199" formatCode="General">
                  <c:v>-1.30676529724259E-3</c:v>
                </c:pt>
                <c:pt idx="2200" formatCode="General">
                  <c:v>-1.3074197466864401E-3</c:v>
                </c:pt>
                <c:pt idx="2201" formatCode="General">
                  <c:v>-1.3297241307032399E-3</c:v>
                </c:pt>
                <c:pt idx="2202" formatCode="General">
                  <c:v>-1.33282219874213E-3</c:v>
                </c:pt>
                <c:pt idx="2203" formatCode="General">
                  <c:v>-1.3314275108066299E-3</c:v>
                </c:pt>
                <c:pt idx="2204" formatCode="General">
                  <c:v>-1.33347622803238E-3</c:v>
                </c:pt>
                <c:pt idx="2205" formatCode="General">
                  <c:v>-1.3163866356242001E-3</c:v>
                </c:pt>
                <c:pt idx="2206" formatCode="General">
                  <c:v>-1.3157455356004901E-3</c:v>
                </c:pt>
                <c:pt idx="2207" formatCode="General">
                  <c:v>-1.32381068369186E-3</c:v>
                </c:pt>
                <c:pt idx="2208" formatCode="General">
                  <c:v>-1.3184349382544399E-3</c:v>
                </c:pt>
                <c:pt idx="2209" formatCode="General">
                  <c:v>-1.3219428507732999E-3</c:v>
                </c:pt>
                <c:pt idx="2210" formatCode="General">
                  <c:v>-1.32737859014187E-3</c:v>
                </c:pt>
                <c:pt idx="2211" formatCode="General">
                  <c:v>-1.3196887255932899E-3</c:v>
                </c:pt>
                <c:pt idx="2212" formatCode="General">
                  <c:v>-1.31830343985898E-3</c:v>
                </c:pt>
                <c:pt idx="2213" formatCode="General">
                  <c:v>-1.3137992659709001E-3</c:v>
                </c:pt>
                <c:pt idx="2214" formatCode="General">
                  <c:v>-1.3173054796584E-3</c:v>
                </c:pt>
                <c:pt idx="2215" formatCode="General">
                  <c:v>-1.31835863807291E-3</c:v>
                </c:pt>
                <c:pt idx="2216" formatCode="General">
                  <c:v>-1.31866294476182E-3</c:v>
                </c:pt>
                <c:pt idx="2217" formatCode="General">
                  <c:v>-1.3050615695192999E-3</c:v>
                </c:pt>
                <c:pt idx="2218" formatCode="General">
                  <c:v>-1.3298304407234199E-3</c:v>
                </c:pt>
                <c:pt idx="2219" formatCode="General">
                  <c:v>-1.31923978652255E-3</c:v>
                </c:pt>
                <c:pt idx="2220" formatCode="General">
                  <c:v>-1.32123078195E-3</c:v>
                </c:pt>
                <c:pt idx="2221" formatCode="General">
                  <c:v>-1.3181982591881399E-3</c:v>
                </c:pt>
                <c:pt idx="2222" formatCode="General">
                  <c:v>-1.3138895443276901E-3</c:v>
                </c:pt>
                <c:pt idx="2223" formatCode="General">
                  <c:v>-1.3090138104048599E-3</c:v>
                </c:pt>
                <c:pt idx="2224" formatCode="General">
                  <c:v>-1.29375586749572E-3</c:v>
                </c:pt>
                <c:pt idx="2225" formatCode="General">
                  <c:v>-1.30055678499074E-3</c:v>
                </c:pt>
                <c:pt idx="2226" formatCode="General">
                  <c:v>-1.30912767428815E-3</c:v>
                </c:pt>
                <c:pt idx="2227" formatCode="General">
                  <c:v>-1.2981566185361699E-3</c:v>
                </c:pt>
                <c:pt idx="2228" formatCode="General">
                  <c:v>-1.3160530344690101E-3</c:v>
                </c:pt>
                <c:pt idx="2229" formatCode="General">
                  <c:v>-1.2983570329726201E-3</c:v>
                </c:pt>
                <c:pt idx="2230" formatCode="General">
                  <c:v>-1.30428297331848E-3</c:v>
                </c:pt>
                <c:pt idx="2231" formatCode="General">
                  <c:v>-1.3209023062968599E-3</c:v>
                </c:pt>
                <c:pt idx="2232" formatCode="General">
                  <c:v>-1.3222808508060999E-3</c:v>
                </c:pt>
                <c:pt idx="2233" formatCode="General">
                  <c:v>-1.28868594083138E-3</c:v>
                </c:pt>
                <c:pt idx="2234" formatCode="General">
                  <c:v>-1.31493955973189E-3</c:v>
                </c:pt>
                <c:pt idx="2235" formatCode="General">
                  <c:v>-1.27995441086604E-3</c:v>
                </c:pt>
                <c:pt idx="2236" formatCode="General">
                  <c:v>-1.2908103666684301E-3</c:v>
                </c:pt>
                <c:pt idx="2237" formatCode="General">
                  <c:v>-1.30405127656883E-3</c:v>
                </c:pt>
                <c:pt idx="2238" formatCode="General">
                  <c:v>-1.29277142004265E-3</c:v>
                </c:pt>
                <c:pt idx="2239" formatCode="General">
                  <c:v>-1.2938224901426201E-3</c:v>
                </c:pt>
                <c:pt idx="2240" formatCode="General">
                  <c:v>-1.2736729499135599E-3</c:v>
                </c:pt>
                <c:pt idx="2241" formatCode="General">
                  <c:v>-1.3061788838228099E-3</c:v>
                </c:pt>
                <c:pt idx="2242" formatCode="General">
                  <c:v>-1.28231714577275E-3</c:v>
                </c:pt>
                <c:pt idx="2243" formatCode="General">
                  <c:v>-1.28813615748455E-3</c:v>
                </c:pt>
                <c:pt idx="2244" formatCode="General">
                  <c:v>-1.28741563163117E-3</c:v>
                </c:pt>
                <c:pt idx="2245" formatCode="General">
                  <c:v>-1.2890600544262199E-3</c:v>
                </c:pt>
                <c:pt idx="2246" formatCode="General">
                  <c:v>-1.3045720350603001E-3</c:v>
                </c:pt>
                <c:pt idx="2247" formatCode="General">
                  <c:v>-1.2949419199232801E-3</c:v>
                </c:pt>
                <c:pt idx="2248" formatCode="General">
                  <c:v>-1.29163858932018E-3</c:v>
                </c:pt>
                <c:pt idx="2249" formatCode="General">
                  <c:v>-1.2888888120722801E-3</c:v>
                </c:pt>
                <c:pt idx="2250" formatCode="General">
                  <c:v>-1.2856915510273399E-3</c:v>
                </c:pt>
                <c:pt idx="2251" formatCode="General">
                  <c:v>-1.2980536074482501E-3</c:v>
                </c:pt>
                <c:pt idx="2252" formatCode="General">
                  <c:v>-1.29488078156816E-3</c:v>
                </c:pt>
                <c:pt idx="2253" formatCode="General">
                  <c:v>-1.30269152811764E-3</c:v>
                </c:pt>
                <c:pt idx="2254" formatCode="General">
                  <c:v>-1.2818743263586401E-3</c:v>
                </c:pt>
                <c:pt idx="2255" formatCode="General">
                  <c:v>-1.28227373470285E-3</c:v>
                </c:pt>
                <c:pt idx="2256" formatCode="General">
                  <c:v>-1.2892435858889301E-3</c:v>
                </c:pt>
                <c:pt idx="2257" formatCode="General">
                  <c:v>-1.29595885058304E-3</c:v>
                </c:pt>
                <c:pt idx="2258" formatCode="General">
                  <c:v>-1.2881662562019499E-3</c:v>
                </c:pt>
                <c:pt idx="2259" formatCode="General">
                  <c:v>-1.2902381526375599E-3</c:v>
                </c:pt>
                <c:pt idx="2260" formatCode="General">
                  <c:v>-1.27884534600117E-3</c:v>
                </c:pt>
                <c:pt idx="2261" formatCode="General">
                  <c:v>-1.2761246775916701E-3</c:v>
                </c:pt>
                <c:pt idx="2262" formatCode="General">
                  <c:v>-1.2880444278608801E-3</c:v>
                </c:pt>
                <c:pt idx="2263" formatCode="General">
                  <c:v>-1.2888021242311301E-3</c:v>
                </c:pt>
                <c:pt idx="2264" formatCode="General">
                  <c:v>-1.28968525093956E-3</c:v>
                </c:pt>
                <c:pt idx="2265" formatCode="General">
                  <c:v>-1.2860403105355699E-3</c:v>
                </c:pt>
                <c:pt idx="2266" formatCode="General">
                  <c:v>-1.28801960161761E-3</c:v>
                </c:pt>
                <c:pt idx="2267" formatCode="General">
                  <c:v>-1.29898891748918E-3</c:v>
                </c:pt>
                <c:pt idx="2268" formatCode="General">
                  <c:v>-1.28966941801842E-3</c:v>
                </c:pt>
                <c:pt idx="2269" formatCode="General">
                  <c:v>-1.2836632708380399E-3</c:v>
                </c:pt>
                <c:pt idx="2270" formatCode="General">
                  <c:v>-1.2842320400479701E-3</c:v>
                </c:pt>
                <c:pt idx="2271" formatCode="General">
                  <c:v>-1.2776816405069701E-3</c:v>
                </c:pt>
                <c:pt idx="2272" formatCode="General">
                  <c:v>-1.2408837767572799E-3</c:v>
                </c:pt>
                <c:pt idx="2273" formatCode="General">
                  <c:v>-1.2805179626079099E-3</c:v>
                </c:pt>
                <c:pt idx="2274" formatCode="General">
                  <c:v>-1.2894024153225301E-3</c:v>
                </c:pt>
                <c:pt idx="2275" formatCode="General">
                  <c:v>-1.2746230162547999E-3</c:v>
                </c:pt>
                <c:pt idx="2276" formatCode="General">
                  <c:v>-1.2812619361710299E-3</c:v>
                </c:pt>
                <c:pt idx="2277" formatCode="General">
                  <c:v>-1.27415364507747E-3</c:v>
                </c:pt>
                <c:pt idx="2278" formatCode="General">
                  <c:v>-1.27428993678393E-3</c:v>
                </c:pt>
                <c:pt idx="2279" formatCode="General">
                  <c:v>-1.2703206672806599E-3</c:v>
                </c:pt>
                <c:pt idx="2280" formatCode="General">
                  <c:v>-1.28858217276812E-3</c:v>
                </c:pt>
                <c:pt idx="2281" formatCode="General">
                  <c:v>-1.2761516597481501E-3</c:v>
                </c:pt>
                <c:pt idx="2282" formatCode="General">
                  <c:v>-1.2659945916950999E-3</c:v>
                </c:pt>
                <c:pt idx="2283" formatCode="General">
                  <c:v>-1.2735457478287001E-3</c:v>
                </c:pt>
                <c:pt idx="2284" formatCode="General">
                  <c:v>-1.2897261508493601E-3</c:v>
                </c:pt>
                <c:pt idx="2285" formatCode="General">
                  <c:v>-1.2853262854657199E-3</c:v>
                </c:pt>
                <c:pt idx="2286" formatCode="General">
                  <c:v>-1.2472158262739101E-3</c:v>
                </c:pt>
                <c:pt idx="2287" formatCode="General">
                  <c:v>-1.27656209841536E-3</c:v>
                </c:pt>
                <c:pt idx="2288" formatCode="General">
                  <c:v>-1.27724603657205E-3</c:v>
                </c:pt>
                <c:pt idx="2289" formatCode="General">
                  <c:v>-1.27579943200985E-3</c:v>
                </c:pt>
                <c:pt idx="2290" formatCode="General">
                  <c:v>-1.28151956504218E-3</c:v>
                </c:pt>
                <c:pt idx="2291" formatCode="General">
                  <c:v>-1.2712019449022799E-3</c:v>
                </c:pt>
                <c:pt idx="2292" formatCode="General">
                  <c:v>-1.2751610575664301E-3</c:v>
                </c:pt>
                <c:pt idx="2293" formatCode="General">
                  <c:v>-1.27482162669599E-3</c:v>
                </c:pt>
                <c:pt idx="2294" formatCode="General">
                  <c:v>-1.2664756401729101E-3</c:v>
                </c:pt>
                <c:pt idx="2295" formatCode="General">
                  <c:v>-1.2692951965928101E-3</c:v>
                </c:pt>
                <c:pt idx="2296" formatCode="General">
                  <c:v>-1.2801133523224E-3</c:v>
                </c:pt>
                <c:pt idx="2297" formatCode="General">
                  <c:v>-1.24347352603826E-3</c:v>
                </c:pt>
                <c:pt idx="2298" formatCode="General">
                  <c:v>-1.26549397886852E-3</c:v>
                </c:pt>
                <c:pt idx="2299" formatCode="General">
                  <c:v>-1.2673815966435199E-3</c:v>
                </c:pt>
                <c:pt idx="2300" formatCode="General">
                  <c:v>-1.25234766417548E-3</c:v>
                </c:pt>
                <c:pt idx="2301" formatCode="General">
                  <c:v>-1.26778175033098E-3</c:v>
                </c:pt>
                <c:pt idx="2302" formatCode="General">
                  <c:v>-1.2562834465938599E-3</c:v>
                </c:pt>
                <c:pt idx="2303" formatCode="General">
                  <c:v>-1.2565188451042601E-3</c:v>
                </c:pt>
                <c:pt idx="2304" formatCode="General">
                  <c:v>-1.2413398518694E-3</c:v>
                </c:pt>
                <c:pt idx="2305" formatCode="General">
                  <c:v>-1.24905643872965E-3</c:v>
                </c:pt>
                <c:pt idx="2306" formatCode="General">
                  <c:v>-1.2379878243189201E-3</c:v>
                </c:pt>
                <c:pt idx="2307" formatCode="General">
                  <c:v>-1.24363960982377E-3</c:v>
                </c:pt>
                <c:pt idx="2308" formatCode="General">
                  <c:v>-1.2526315575537301E-3</c:v>
                </c:pt>
                <c:pt idx="2309" formatCode="General">
                  <c:v>-1.25856433993477E-3</c:v>
                </c:pt>
                <c:pt idx="2310" formatCode="General">
                  <c:v>-1.2381556469877801E-3</c:v>
                </c:pt>
                <c:pt idx="2311" formatCode="General">
                  <c:v>-1.2436453493602799E-3</c:v>
                </c:pt>
                <c:pt idx="2312" formatCode="General">
                  <c:v>-1.2276127572737501E-3</c:v>
                </c:pt>
                <c:pt idx="2313" formatCode="General">
                  <c:v>-1.2411067346076801E-3</c:v>
                </c:pt>
                <c:pt idx="2314" formatCode="General">
                  <c:v>-1.24940987987348E-3</c:v>
                </c:pt>
                <c:pt idx="2315" formatCode="General">
                  <c:v>-1.23056072941742E-3</c:v>
                </c:pt>
                <c:pt idx="2316" formatCode="General">
                  <c:v>-1.24361486032376E-3</c:v>
                </c:pt>
                <c:pt idx="2317" formatCode="General">
                  <c:v>-1.2482275469697199E-3</c:v>
                </c:pt>
                <c:pt idx="2318" formatCode="General">
                  <c:v>-1.2524777504277901E-3</c:v>
                </c:pt>
                <c:pt idx="2319" formatCode="General">
                  <c:v>-1.23563739825307E-3</c:v>
                </c:pt>
                <c:pt idx="2320" formatCode="General">
                  <c:v>-1.23399463440521E-3</c:v>
                </c:pt>
                <c:pt idx="2321" formatCode="General">
                  <c:v>-1.2385355173240699E-3</c:v>
                </c:pt>
                <c:pt idx="2322" formatCode="General">
                  <c:v>-1.2443283229027001E-3</c:v>
                </c:pt>
                <c:pt idx="2323" formatCode="General">
                  <c:v>-1.2371704405953899E-3</c:v>
                </c:pt>
                <c:pt idx="2324" formatCode="General">
                  <c:v>-1.2395751591418899E-3</c:v>
                </c:pt>
                <c:pt idx="2325" formatCode="General">
                  <c:v>-1.22400009634087E-3</c:v>
                </c:pt>
                <c:pt idx="2326" formatCode="General">
                  <c:v>-1.24029501828748E-3</c:v>
                </c:pt>
                <c:pt idx="2327" formatCode="General">
                  <c:v>-1.24629531367412E-3</c:v>
                </c:pt>
                <c:pt idx="2328" formatCode="General">
                  <c:v>-1.2430151312823399E-3</c:v>
                </c:pt>
                <c:pt idx="2329" formatCode="General">
                  <c:v>-1.2405202558900901E-3</c:v>
                </c:pt>
                <c:pt idx="2330" formatCode="General">
                  <c:v>-1.22418113216623E-3</c:v>
                </c:pt>
                <c:pt idx="2331" formatCode="General">
                  <c:v>-1.22579512318216E-3</c:v>
                </c:pt>
                <c:pt idx="2332" formatCode="General">
                  <c:v>-1.23065675893741E-3</c:v>
                </c:pt>
                <c:pt idx="2333" formatCode="General">
                  <c:v>-1.22926007710969E-3</c:v>
                </c:pt>
                <c:pt idx="2334" formatCode="General">
                  <c:v>-1.24464336200034E-3</c:v>
                </c:pt>
                <c:pt idx="2335" formatCode="General">
                  <c:v>-1.2380877665002E-3</c:v>
                </c:pt>
                <c:pt idx="2336" formatCode="General">
                  <c:v>-1.2420608080053401E-3</c:v>
                </c:pt>
                <c:pt idx="2337" formatCode="General">
                  <c:v>-1.2383637469808801E-3</c:v>
                </c:pt>
                <c:pt idx="2338" formatCode="General">
                  <c:v>-1.2309444127009701E-3</c:v>
                </c:pt>
                <c:pt idx="2339" formatCode="General">
                  <c:v>-1.24599475221739E-3</c:v>
                </c:pt>
                <c:pt idx="2340" formatCode="General">
                  <c:v>-1.22878352873731E-3</c:v>
                </c:pt>
                <c:pt idx="2341" formatCode="General">
                  <c:v>-1.23807168297329E-3</c:v>
                </c:pt>
                <c:pt idx="2342" formatCode="General">
                  <c:v>-1.2250789474632701E-3</c:v>
                </c:pt>
                <c:pt idx="2343" formatCode="General">
                  <c:v>-1.1960162312743901E-3</c:v>
                </c:pt>
                <c:pt idx="2344" formatCode="General">
                  <c:v>-1.23148970225942E-3</c:v>
                </c:pt>
                <c:pt idx="2345" formatCode="General">
                  <c:v>-1.2308338218020201E-3</c:v>
                </c:pt>
                <c:pt idx="2346" formatCode="General">
                  <c:v>-1.2299776196314999E-3</c:v>
                </c:pt>
                <c:pt idx="2347" formatCode="General">
                  <c:v>-1.23411607180527E-3</c:v>
                </c:pt>
                <c:pt idx="2348" formatCode="General">
                  <c:v>-1.2189774474867E-3</c:v>
                </c:pt>
                <c:pt idx="2349" formatCode="General">
                  <c:v>-1.2144162039325001E-3</c:v>
                </c:pt>
                <c:pt idx="2350" formatCode="General">
                  <c:v>-1.2333971201698699E-3</c:v>
                </c:pt>
                <c:pt idx="2351" formatCode="General">
                  <c:v>-1.2349966149812501E-3</c:v>
                </c:pt>
                <c:pt idx="2352" formatCode="General">
                  <c:v>-1.2272599477841999E-3</c:v>
                </c:pt>
                <c:pt idx="2353" formatCode="General">
                  <c:v>-1.2148252013031899E-3</c:v>
                </c:pt>
                <c:pt idx="2354" formatCode="General">
                  <c:v>-1.2185167751893799E-3</c:v>
                </c:pt>
                <c:pt idx="2355" formatCode="General">
                  <c:v>-1.2307772797218201E-3</c:v>
                </c:pt>
                <c:pt idx="2356" formatCode="General">
                  <c:v>-1.21599345103337E-3</c:v>
                </c:pt>
                <c:pt idx="2357" formatCode="General">
                  <c:v>-1.22190804582967E-3</c:v>
                </c:pt>
                <c:pt idx="2358" formatCode="General">
                  <c:v>-1.2070844554062201E-3</c:v>
                </c:pt>
                <c:pt idx="2359" formatCode="General">
                  <c:v>-1.20769525645962E-3</c:v>
                </c:pt>
                <c:pt idx="2360" formatCode="General">
                  <c:v>-1.2175131407402601E-3</c:v>
                </c:pt>
                <c:pt idx="2361" formatCode="General">
                  <c:v>-1.22168910852833E-3</c:v>
                </c:pt>
                <c:pt idx="2362" formatCode="General">
                  <c:v>-1.2244723315709099E-3</c:v>
                </c:pt>
                <c:pt idx="2363" formatCode="General">
                  <c:v>-1.23469361457881E-3</c:v>
                </c:pt>
                <c:pt idx="2364" formatCode="General">
                  <c:v>-1.2216959116169001E-3</c:v>
                </c:pt>
                <c:pt idx="2365" formatCode="General">
                  <c:v>-1.2102336023215299E-3</c:v>
                </c:pt>
                <c:pt idx="2366" formatCode="General">
                  <c:v>-1.2170385748334199E-3</c:v>
                </c:pt>
                <c:pt idx="2367" formatCode="General">
                  <c:v>-1.2200049999008501E-3</c:v>
                </c:pt>
                <c:pt idx="2368" formatCode="General">
                  <c:v>-1.2158202245866399E-3</c:v>
                </c:pt>
                <c:pt idx="2369" formatCode="General">
                  <c:v>-1.21339332417077E-3</c:v>
                </c:pt>
                <c:pt idx="2370" formatCode="General">
                  <c:v>-1.2314786689108599E-3</c:v>
                </c:pt>
                <c:pt idx="2371" formatCode="General">
                  <c:v>-1.2232526478506501E-3</c:v>
                </c:pt>
                <c:pt idx="2372" formatCode="General">
                  <c:v>-1.1973366477801401E-3</c:v>
                </c:pt>
                <c:pt idx="2373" formatCode="General">
                  <c:v>-1.19908131073495E-3</c:v>
                </c:pt>
                <c:pt idx="2374" formatCode="General">
                  <c:v>-1.2129537360363301E-3</c:v>
                </c:pt>
                <c:pt idx="2375" formatCode="General">
                  <c:v>-1.2148350018184801E-3</c:v>
                </c:pt>
                <c:pt idx="2376" formatCode="General">
                  <c:v>-1.2128395153254399E-3</c:v>
                </c:pt>
                <c:pt idx="2377" formatCode="General">
                  <c:v>-1.19791835122443E-3</c:v>
                </c:pt>
                <c:pt idx="2378" formatCode="General">
                  <c:v>-1.2145511880751201E-3</c:v>
                </c:pt>
                <c:pt idx="2379" formatCode="General">
                  <c:v>-1.20102170739551E-3</c:v>
                </c:pt>
                <c:pt idx="2380" formatCode="General">
                  <c:v>-1.2129211454308499E-3</c:v>
                </c:pt>
                <c:pt idx="2381" formatCode="General">
                  <c:v>-1.21048996226527E-3</c:v>
                </c:pt>
                <c:pt idx="2382" formatCode="General">
                  <c:v>-1.2170089712666499E-3</c:v>
                </c:pt>
                <c:pt idx="2383" formatCode="General">
                  <c:v>-1.2113712294126401E-3</c:v>
                </c:pt>
                <c:pt idx="2384" formatCode="General">
                  <c:v>-1.17971131733212E-3</c:v>
                </c:pt>
                <c:pt idx="2385" formatCode="General">
                  <c:v>-1.2067023878991701E-3</c:v>
                </c:pt>
                <c:pt idx="2386" formatCode="General">
                  <c:v>-1.22577491836865E-3</c:v>
                </c:pt>
                <c:pt idx="2387" formatCode="General">
                  <c:v>-1.2255320818120501E-3</c:v>
                </c:pt>
                <c:pt idx="2388" formatCode="General">
                  <c:v>-1.22522504907039E-3</c:v>
                </c:pt>
                <c:pt idx="2389" formatCode="General">
                  <c:v>-1.2125320609096199E-3</c:v>
                </c:pt>
                <c:pt idx="2390" formatCode="General">
                  <c:v>-1.1963101796234701E-3</c:v>
                </c:pt>
                <c:pt idx="2391" formatCode="General">
                  <c:v>-1.1931737816665E-3</c:v>
                </c:pt>
                <c:pt idx="2392" formatCode="General">
                  <c:v>-1.1996191938714201E-3</c:v>
                </c:pt>
                <c:pt idx="2393" formatCode="General">
                  <c:v>-1.20975863247178E-3</c:v>
                </c:pt>
                <c:pt idx="2394" formatCode="General">
                  <c:v>-1.2025640363014401E-3</c:v>
                </c:pt>
                <c:pt idx="2395" formatCode="General">
                  <c:v>-1.1988509361513899E-3</c:v>
                </c:pt>
                <c:pt idx="2396" formatCode="General">
                  <c:v>-1.1968301755435301E-3</c:v>
                </c:pt>
                <c:pt idx="2397" formatCode="General">
                  <c:v>-1.18818239609969E-3</c:v>
                </c:pt>
                <c:pt idx="2398" formatCode="General">
                  <c:v>-1.1976772190512399E-3</c:v>
                </c:pt>
                <c:pt idx="2399" formatCode="General">
                  <c:v>-1.2005429511958E-3</c:v>
                </c:pt>
                <c:pt idx="2400" formatCode="General">
                  <c:v>-1.19643003199965E-3</c:v>
                </c:pt>
                <c:pt idx="2401" formatCode="General">
                  <c:v>-1.2071395154904601E-3</c:v>
                </c:pt>
                <c:pt idx="2402" formatCode="General">
                  <c:v>-1.20746407340886E-3</c:v>
                </c:pt>
                <c:pt idx="2403" formatCode="General">
                  <c:v>-1.19903730352863E-3</c:v>
                </c:pt>
                <c:pt idx="2404" formatCode="General">
                  <c:v>-1.16795880759251E-3</c:v>
                </c:pt>
                <c:pt idx="2405" formatCode="General">
                  <c:v>-1.1811097180615599E-3</c:v>
                </c:pt>
                <c:pt idx="2406" formatCode="General">
                  <c:v>-1.19080515251478E-3</c:v>
                </c:pt>
                <c:pt idx="2407" formatCode="General">
                  <c:v>-1.1891526809819301E-3</c:v>
                </c:pt>
                <c:pt idx="2408" formatCode="General">
                  <c:v>-1.19397100743102E-3</c:v>
                </c:pt>
                <c:pt idx="2409" formatCode="General">
                  <c:v>-1.19568189747079E-3</c:v>
                </c:pt>
                <c:pt idx="2410" formatCode="General">
                  <c:v>-1.2007975998686901E-3</c:v>
                </c:pt>
                <c:pt idx="2411" formatCode="General">
                  <c:v>-1.1869212646462401E-3</c:v>
                </c:pt>
                <c:pt idx="2412" formatCode="General">
                  <c:v>-1.18918922508513E-3</c:v>
                </c:pt>
                <c:pt idx="2413" formatCode="General">
                  <c:v>-1.1888608912937501E-3</c:v>
                </c:pt>
                <c:pt idx="2414" formatCode="General">
                  <c:v>-1.16874599916808E-3</c:v>
                </c:pt>
                <c:pt idx="2415" formatCode="General">
                  <c:v>-1.1940789078842501E-3</c:v>
                </c:pt>
                <c:pt idx="2416" formatCode="General">
                  <c:v>-1.1832407973822699E-3</c:v>
                </c:pt>
                <c:pt idx="2417" formatCode="General">
                  <c:v>-1.19528200933731E-3</c:v>
                </c:pt>
                <c:pt idx="2418" formatCode="General">
                  <c:v>-1.2037950140532799E-3</c:v>
                </c:pt>
                <c:pt idx="2419" formatCode="General">
                  <c:v>-1.1871629229428401E-3</c:v>
                </c:pt>
                <c:pt idx="2420" formatCode="General">
                  <c:v>-1.1864216904012999E-3</c:v>
                </c:pt>
                <c:pt idx="2421" formatCode="General">
                  <c:v>-1.18734527610296E-3</c:v>
                </c:pt>
                <c:pt idx="2422" formatCode="General">
                  <c:v>-1.1808976255377401E-3</c:v>
                </c:pt>
                <c:pt idx="2423" formatCode="General">
                  <c:v>-1.19708284950651E-3</c:v>
                </c:pt>
                <c:pt idx="2424" formatCode="General">
                  <c:v>-1.1856785855433099E-3</c:v>
                </c:pt>
                <c:pt idx="2425" formatCode="General">
                  <c:v>-1.17039109937416E-3</c:v>
                </c:pt>
                <c:pt idx="2426" formatCode="General">
                  <c:v>-1.1926594701751299E-3</c:v>
                </c:pt>
                <c:pt idx="2427" formatCode="General">
                  <c:v>-1.18289991757706E-3</c:v>
                </c:pt>
                <c:pt idx="2428" formatCode="General">
                  <c:v>-1.18973418580445E-3</c:v>
                </c:pt>
                <c:pt idx="2429" formatCode="General">
                  <c:v>-1.18383606556339E-3</c:v>
                </c:pt>
                <c:pt idx="2430" formatCode="General">
                  <c:v>-1.18695590783236E-3</c:v>
                </c:pt>
                <c:pt idx="2431" formatCode="General">
                  <c:v>-1.1805575439372299E-3</c:v>
                </c:pt>
                <c:pt idx="2432" formatCode="General">
                  <c:v>-1.19061201510172E-3</c:v>
                </c:pt>
                <c:pt idx="2433" formatCode="General">
                  <c:v>-1.19674719711793E-3</c:v>
                </c:pt>
                <c:pt idx="2434" formatCode="General">
                  <c:v>-1.19118503254058E-3</c:v>
                </c:pt>
                <c:pt idx="2435" formatCode="General">
                  <c:v>-1.1727570060539401E-3</c:v>
                </c:pt>
                <c:pt idx="2436" formatCode="General">
                  <c:v>-1.1785658460665099E-3</c:v>
                </c:pt>
                <c:pt idx="2437" formatCode="General">
                  <c:v>-1.18565001871481E-3</c:v>
                </c:pt>
                <c:pt idx="2438" formatCode="General">
                  <c:v>-1.1912935563663601E-3</c:v>
                </c:pt>
                <c:pt idx="2439" formatCode="General">
                  <c:v>-1.1912918329504501E-3</c:v>
                </c:pt>
                <c:pt idx="2440" formatCode="General">
                  <c:v>-1.1771634851121301E-3</c:v>
                </c:pt>
                <c:pt idx="2441" formatCode="General">
                  <c:v>-1.1764203525708599E-3</c:v>
                </c:pt>
                <c:pt idx="2442" formatCode="General">
                  <c:v>-1.1671386278130501E-3</c:v>
                </c:pt>
                <c:pt idx="2443" formatCode="General">
                  <c:v>-1.17952804354359E-3</c:v>
                </c:pt>
                <c:pt idx="2444" formatCode="General">
                  <c:v>-1.17863627208055E-3</c:v>
                </c:pt>
                <c:pt idx="2445" formatCode="General">
                  <c:v>-1.17509098928758E-3</c:v>
                </c:pt>
                <c:pt idx="2446" formatCode="General">
                  <c:v>-1.1689181489931699E-3</c:v>
                </c:pt>
                <c:pt idx="2447" formatCode="General">
                  <c:v>-1.16626891851859E-3</c:v>
                </c:pt>
                <c:pt idx="2448" formatCode="General">
                  <c:v>-1.1774554388246301E-3</c:v>
                </c:pt>
                <c:pt idx="2449" formatCode="General">
                  <c:v>-1.1671877971310099E-3</c:v>
                </c:pt>
                <c:pt idx="2450" formatCode="General">
                  <c:v>-1.15840751645707E-3</c:v>
                </c:pt>
                <c:pt idx="2451" formatCode="General">
                  <c:v>-1.1654578574337301E-3</c:v>
                </c:pt>
                <c:pt idx="2452" formatCode="General">
                  <c:v>-1.1678080473162601E-3</c:v>
                </c:pt>
                <c:pt idx="2453" formatCode="General">
                  <c:v>-1.1805316747137899E-3</c:v>
                </c:pt>
                <c:pt idx="2454" formatCode="General">
                  <c:v>-1.1828980478977599E-3</c:v>
                </c:pt>
                <c:pt idx="2455" formatCode="General">
                  <c:v>-1.1914826963632199E-3</c:v>
                </c:pt>
                <c:pt idx="2456" formatCode="General">
                  <c:v>-1.17974037137638E-3</c:v>
                </c:pt>
                <c:pt idx="2457" formatCode="General">
                  <c:v>-1.1801154247405E-3</c:v>
                </c:pt>
                <c:pt idx="2458" formatCode="General">
                  <c:v>-1.1792656825916101E-3</c:v>
                </c:pt>
                <c:pt idx="2459" formatCode="General">
                  <c:v>-1.17180988462549E-3</c:v>
                </c:pt>
                <c:pt idx="2460" formatCode="General">
                  <c:v>-1.18488542596815E-3</c:v>
                </c:pt>
                <c:pt idx="2461" formatCode="General">
                  <c:v>-1.17241585261847E-3</c:v>
                </c:pt>
                <c:pt idx="2462" formatCode="General">
                  <c:v>-1.16974112400142E-3</c:v>
                </c:pt>
                <c:pt idx="2463" formatCode="General">
                  <c:v>-1.1690738423734701E-3</c:v>
                </c:pt>
                <c:pt idx="2464" formatCode="General">
                  <c:v>-1.17701755384134E-3</c:v>
                </c:pt>
                <c:pt idx="2465" formatCode="General">
                  <c:v>-1.1846942957959E-3</c:v>
                </c:pt>
                <c:pt idx="2466" formatCode="General">
                  <c:v>-1.17598918416131E-3</c:v>
                </c:pt>
                <c:pt idx="2467" formatCode="General">
                  <c:v>-1.1708387656171799E-3</c:v>
                </c:pt>
                <c:pt idx="2468" formatCode="General">
                  <c:v>-1.17789983797166E-3</c:v>
                </c:pt>
                <c:pt idx="2469" formatCode="General">
                  <c:v>-1.15738039888419E-3</c:v>
                </c:pt>
                <c:pt idx="2470" formatCode="General">
                  <c:v>-1.1555788980187199E-3</c:v>
                </c:pt>
                <c:pt idx="2471" formatCode="General">
                  <c:v>-1.1502655730211699E-3</c:v>
                </c:pt>
                <c:pt idx="2472" formatCode="General">
                  <c:v>-1.15298220111369E-3</c:v>
                </c:pt>
                <c:pt idx="2473" formatCode="General">
                  <c:v>-1.1382326752761799E-3</c:v>
                </c:pt>
                <c:pt idx="2474" formatCode="General">
                  <c:v>-1.1591584149360399E-3</c:v>
                </c:pt>
                <c:pt idx="2475" formatCode="General">
                  <c:v>-1.1513513493229899E-3</c:v>
                </c:pt>
                <c:pt idx="2476" formatCode="General">
                  <c:v>-1.1587623509762E-3</c:v>
                </c:pt>
                <c:pt idx="2477" formatCode="General">
                  <c:v>-1.1574886560099E-3</c:v>
                </c:pt>
                <c:pt idx="2478" formatCode="General">
                  <c:v>-1.1623438103778199E-3</c:v>
                </c:pt>
                <c:pt idx="2479" formatCode="General">
                  <c:v>-1.16236099928186E-3</c:v>
                </c:pt>
                <c:pt idx="2480" formatCode="General">
                  <c:v>-1.1517203822981399E-3</c:v>
                </c:pt>
                <c:pt idx="2481" formatCode="General">
                  <c:v>-1.1513858132515401E-3</c:v>
                </c:pt>
                <c:pt idx="2482" formatCode="General">
                  <c:v>-1.16378071027866E-3</c:v>
                </c:pt>
                <c:pt idx="2483" formatCode="General">
                  <c:v>-1.1754286522322899E-3</c:v>
                </c:pt>
                <c:pt idx="2484" formatCode="General">
                  <c:v>-1.14979433311489E-3</c:v>
                </c:pt>
                <c:pt idx="2485" formatCode="General">
                  <c:v>-1.16854205437895E-3</c:v>
                </c:pt>
                <c:pt idx="2486" formatCode="General">
                  <c:v>-1.15824691883347E-3</c:v>
                </c:pt>
                <c:pt idx="2487" formatCode="General">
                  <c:v>-1.1527203087232901E-3</c:v>
                </c:pt>
                <c:pt idx="2488" formatCode="General">
                  <c:v>-1.14480189206763E-3</c:v>
                </c:pt>
                <c:pt idx="2489" formatCode="General">
                  <c:v>-1.1611599218327E-3</c:v>
                </c:pt>
                <c:pt idx="2490" formatCode="General">
                  <c:v>-1.1573718974437501E-3</c:v>
                </c:pt>
                <c:pt idx="2491" formatCode="General">
                  <c:v>-1.13864158699015E-3</c:v>
                </c:pt>
                <c:pt idx="2492" formatCode="General">
                  <c:v>-1.1493500102576701E-3</c:v>
                </c:pt>
                <c:pt idx="2493" formatCode="General">
                  <c:v>-1.1667100838994499E-3</c:v>
                </c:pt>
                <c:pt idx="2494" formatCode="General">
                  <c:v>-1.15545135383501E-3</c:v>
                </c:pt>
                <c:pt idx="2495" formatCode="General">
                  <c:v>-1.1488697977708501E-3</c:v>
                </c:pt>
                <c:pt idx="2496" formatCode="General">
                  <c:v>-1.1317940089833299E-3</c:v>
                </c:pt>
                <c:pt idx="2497" formatCode="General">
                  <c:v>-1.1374915795729101E-3</c:v>
                </c:pt>
                <c:pt idx="2498" formatCode="General">
                  <c:v>-1.1524404839121699E-3</c:v>
                </c:pt>
                <c:pt idx="2499" formatCode="General">
                  <c:v>-1.1422638031987E-3</c:v>
                </c:pt>
                <c:pt idx="2500" formatCode="General">
                  <c:v>-1.1344548878473801E-3</c:v>
                </c:pt>
                <c:pt idx="2501" formatCode="General">
                  <c:v>-1.1121352191410801E-3</c:v>
                </c:pt>
                <c:pt idx="2502" formatCode="General">
                  <c:v>-1.13812640254993E-3</c:v>
                </c:pt>
                <c:pt idx="2503" formatCode="General">
                  <c:v>-1.1319989324384801E-3</c:v>
                </c:pt>
                <c:pt idx="2504" formatCode="General">
                  <c:v>-1.1266788046677199E-3</c:v>
                </c:pt>
                <c:pt idx="2505" formatCode="General">
                  <c:v>-1.13344737163816E-3</c:v>
                </c:pt>
                <c:pt idx="2506" formatCode="General">
                  <c:v>-1.10976332826712E-3</c:v>
                </c:pt>
                <c:pt idx="2507" formatCode="General">
                  <c:v>-1.1338791444521299E-3</c:v>
                </c:pt>
                <c:pt idx="2508" formatCode="General">
                  <c:v>-1.1349131035241599E-3</c:v>
                </c:pt>
                <c:pt idx="2509" formatCode="General">
                  <c:v>-1.1382624393395299E-3</c:v>
                </c:pt>
                <c:pt idx="2510" formatCode="General">
                  <c:v>-1.1430163187087601E-3</c:v>
                </c:pt>
                <c:pt idx="2511" formatCode="General">
                  <c:v>-1.1336577898485301E-3</c:v>
                </c:pt>
                <c:pt idx="2512" formatCode="General">
                  <c:v>-1.1389391927796001E-3</c:v>
                </c:pt>
                <c:pt idx="2513" formatCode="General">
                  <c:v>-1.1406341280995201E-3</c:v>
                </c:pt>
                <c:pt idx="2514" formatCode="General">
                  <c:v>-1.13646467433522E-3</c:v>
                </c:pt>
                <c:pt idx="2515" formatCode="General">
                  <c:v>-1.1328550653066599E-3</c:v>
                </c:pt>
                <c:pt idx="2516" formatCode="General">
                  <c:v>-1.11782163078326E-3</c:v>
                </c:pt>
                <c:pt idx="2517" formatCode="General">
                  <c:v>-1.1104878051438E-3</c:v>
                </c:pt>
                <c:pt idx="2518" formatCode="General">
                  <c:v>-1.13056047739864E-3</c:v>
                </c:pt>
                <c:pt idx="2519" formatCode="General">
                  <c:v>-1.1290284053120101E-3</c:v>
                </c:pt>
                <c:pt idx="2520" formatCode="General">
                  <c:v>-1.13960330381765E-3</c:v>
                </c:pt>
                <c:pt idx="2521" formatCode="General">
                  <c:v>-1.13438715644626E-3</c:v>
                </c:pt>
                <c:pt idx="2522" formatCode="General">
                  <c:v>-1.1208991475230501E-3</c:v>
                </c:pt>
                <c:pt idx="2523" formatCode="General">
                  <c:v>-1.1149823099000399E-3</c:v>
                </c:pt>
                <c:pt idx="2524" formatCode="General">
                  <c:v>-1.1187779597229401E-3</c:v>
                </c:pt>
                <c:pt idx="2525" formatCode="General">
                  <c:v>-1.1069502306952101E-3</c:v>
                </c:pt>
                <c:pt idx="2526" formatCode="General">
                  <c:v>-1.1201277857061701E-3</c:v>
                </c:pt>
                <c:pt idx="2527" formatCode="General">
                  <c:v>-1.11276897341754E-3</c:v>
                </c:pt>
                <c:pt idx="2528" formatCode="General">
                  <c:v>-1.09365015847779E-3</c:v>
                </c:pt>
                <c:pt idx="2529" formatCode="General">
                  <c:v>-1.10261118119332E-3</c:v>
                </c:pt>
                <c:pt idx="2530" formatCode="General">
                  <c:v>-1.10048961167773E-3</c:v>
                </c:pt>
                <c:pt idx="2531" formatCode="General">
                  <c:v>-1.0990312500122701E-3</c:v>
                </c:pt>
                <c:pt idx="2532" formatCode="General">
                  <c:v>-1.0809905125122999E-3</c:v>
                </c:pt>
                <c:pt idx="2533" formatCode="General">
                  <c:v>-1.07303204557926E-3</c:v>
                </c:pt>
                <c:pt idx="2534" formatCode="General">
                  <c:v>-1.0727047758563001E-3</c:v>
                </c:pt>
                <c:pt idx="2535" formatCode="General">
                  <c:v>-1.07543942188702E-3</c:v>
                </c:pt>
                <c:pt idx="2536" formatCode="General">
                  <c:v>-1.0907743793093299E-3</c:v>
                </c:pt>
                <c:pt idx="2537" formatCode="General">
                  <c:v>-1.09193597183804E-3</c:v>
                </c:pt>
                <c:pt idx="2538" formatCode="General">
                  <c:v>-1.0685468451637199E-3</c:v>
                </c:pt>
                <c:pt idx="2539" formatCode="General">
                  <c:v>-1.07514379969933E-3</c:v>
                </c:pt>
                <c:pt idx="2540" formatCode="General">
                  <c:v>-1.0961041996596301E-3</c:v>
                </c:pt>
                <c:pt idx="2541" formatCode="General">
                  <c:v>-1.07057090867489E-3</c:v>
                </c:pt>
                <c:pt idx="2542" formatCode="General">
                  <c:v>-1.0847893229227099E-3</c:v>
                </c:pt>
                <c:pt idx="2543" formatCode="General">
                  <c:v>-1.05964839764001E-3</c:v>
                </c:pt>
                <c:pt idx="2544" formatCode="General">
                  <c:v>-1.07784487179287E-3</c:v>
                </c:pt>
                <c:pt idx="2545" formatCode="General">
                  <c:v>-1.08926577376493E-3</c:v>
                </c:pt>
                <c:pt idx="2546" formatCode="General">
                  <c:v>-1.08162775281976E-3</c:v>
                </c:pt>
                <c:pt idx="2547" formatCode="General">
                  <c:v>-1.0948053493485899E-3</c:v>
                </c:pt>
                <c:pt idx="2548" formatCode="General">
                  <c:v>-1.0759047185463499E-3</c:v>
                </c:pt>
                <c:pt idx="2549" formatCode="General">
                  <c:v>-1.1004278140023299E-3</c:v>
                </c:pt>
                <c:pt idx="2550" formatCode="General">
                  <c:v>-1.0838352749134501E-3</c:v>
                </c:pt>
                <c:pt idx="2551" formatCode="General">
                  <c:v>-1.0985227521182501E-3</c:v>
                </c:pt>
                <c:pt idx="2552" formatCode="General">
                  <c:v>-1.0885151415954599E-3</c:v>
                </c:pt>
                <c:pt idx="2553" formatCode="General">
                  <c:v>-1.09478341151861E-3</c:v>
                </c:pt>
                <c:pt idx="2554" formatCode="General">
                  <c:v>-1.1018367338172801E-3</c:v>
                </c:pt>
                <c:pt idx="2555" formatCode="General">
                  <c:v>-1.0885064955734E-3</c:v>
                </c:pt>
                <c:pt idx="2556" formatCode="General">
                  <c:v>-1.0911807660056599E-3</c:v>
                </c:pt>
                <c:pt idx="2557" formatCode="General">
                  <c:v>-1.0995780036150301E-3</c:v>
                </c:pt>
                <c:pt idx="2558" formatCode="General">
                  <c:v>-1.10127015881257E-3</c:v>
                </c:pt>
                <c:pt idx="2559" formatCode="General">
                  <c:v>-1.0978238018356399E-3</c:v>
                </c:pt>
                <c:pt idx="2560" formatCode="General">
                  <c:v>-1.1058244373392599E-3</c:v>
                </c:pt>
                <c:pt idx="2561" formatCode="General">
                  <c:v>-1.09878476420981E-3</c:v>
                </c:pt>
                <c:pt idx="2562" formatCode="General">
                  <c:v>-1.0851472299758299E-3</c:v>
                </c:pt>
                <c:pt idx="2563" formatCode="General">
                  <c:v>-1.0856968894303999E-3</c:v>
                </c:pt>
                <c:pt idx="2564" formatCode="General">
                  <c:v>-1.0928422912546299E-3</c:v>
                </c:pt>
                <c:pt idx="2565" formatCode="General">
                  <c:v>-1.1039474160735199E-3</c:v>
                </c:pt>
                <c:pt idx="2566" formatCode="General">
                  <c:v>-1.1003236249704799E-3</c:v>
                </c:pt>
                <c:pt idx="2567" formatCode="General">
                  <c:v>-1.0849372502833199E-3</c:v>
                </c:pt>
                <c:pt idx="2568" formatCode="General">
                  <c:v>-1.1001841135327901E-3</c:v>
                </c:pt>
                <c:pt idx="2569" formatCode="General">
                  <c:v>-1.09822779424519E-3</c:v>
                </c:pt>
                <c:pt idx="2570" formatCode="General">
                  <c:v>-1.09258785657921E-3</c:v>
                </c:pt>
                <c:pt idx="2571" formatCode="General">
                  <c:v>-1.0802683679021E-3</c:v>
                </c:pt>
                <c:pt idx="2572" formatCode="General">
                  <c:v>-1.10106582354132E-3</c:v>
                </c:pt>
                <c:pt idx="2573" formatCode="General">
                  <c:v>-1.1016627035555699E-3</c:v>
                </c:pt>
                <c:pt idx="2574" formatCode="General">
                  <c:v>-1.0915887769758601E-3</c:v>
                </c:pt>
                <c:pt idx="2575" formatCode="General">
                  <c:v>-1.0800689646556501E-3</c:v>
                </c:pt>
                <c:pt idx="2576" formatCode="General">
                  <c:v>-1.0814141772477301E-3</c:v>
                </c:pt>
                <c:pt idx="2577" formatCode="General">
                  <c:v>-1.0921137858650599E-3</c:v>
                </c:pt>
                <c:pt idx="2578" formatCode="General">
                  <c:v>-1.0886707342797699E-3</c:v>
                </c:pt>
                <c:pt idx="2579" formatCode="General">
                  <c:v>-1.08887510790751E-3</c:v>
                </c:pt>
                <c:pt idx="2580" formatCode="General">
                  <c:v>-1.0774388495056999E-3</c:v>
                </c:pt>
                <c:pt idx="2581" formatCode="General">
                  <c:v>-1.09714794547436E-3</c:v>
                </c:pt>
                <c:pt idx="2582" formatCode="General">
                  <c:v>-1.0982240902651401E-3</c:v>
                </c:pt>
                <c:pt idx="2583" formatCode="General">
                  <c:v>-1.0846513401596E-3</c:v>
                </c:pt>
                <c:pt idx="2584" formatCode="General">
                  <c:v>-1.07133081340916E-3</c:v>
                </c:pt>
                <c:pt idx="2585" formatCode="General">
                  <c:v>-1.0705829597224101E-3</c:v>
                </c:pt>
                <c:pt idx="2586" formatCode="General">
                  <c:v>-1.06932903716061E-3</c:v>
                </c:pt>
                <c:pt idx="2587" formatCode="General">
                  <c:v>-1.08627914128445E-3</c:v>
                </c:pt>
                <c:pt idx="2588" formatCode="General">
                  <c:v>-1.08571246533478E-3</c:v>
                </c:pt>
                <c:pt idx="2589" formatCode="General">
                  <c:v>-1.0823310658188701E-3</c:v>
                </c:pt>
                <c:pt idx="2590" formatCode="General">
                  <c:v>-1.0894367767058601E-3</c:v>
                </c:pt>
                <c:pt idx="2591" formatCode="General">
                  <c:v>-1.08714200297659E-3</c:v>
                </c:pt>
                <c:pt idx="2592" formatCode="General">
                  <c:v>-1.0710205866689001E-3</c:v>
                </c:pt>
                <c:pt idx="2593" formatCode="General">
                  <c:v>-1.07491760954154E-3</c:v>
                </c:pt>
                <c:pt idx="2594" formatCode="General">
                  <c:v>-1.0851136233965301E-3</c:v>
                </c:pt>
                <c:pt idx="2595" formatCode="General">
                  <c:v>-1.0725626289518301E-3</c:v>
                </c:pt>
                <c:pt idx="2596" formatCode="General">
                  <c:v>-1.0857799707301699E-3</c:v>
                </c:pt>
                <c:pt idx="2597" formatCode="General">
                  <c:v>-1.0954379534125599E-3</c:v>
                </c:pt>
                <c:pt idx="2598" formatCode="General">
                  <c:v>-1.08395647392382E-3</c:v>
                </c:pt>
                <c:pt idx="2599" formatCode="General">
                  <c:v>-1.0894380309041101E-3</c:v>
                </c:pt>
                <c:pt idx="2600" formatCode="General">
                  <c:v>-1.07180536229711E-3</c:v>
                </c:pt>
                <c:pt idx="2601" formatCode="General">
                  <c:v>-1.08112947377458E-3</c:v>
                </c:pt>
                <c:pt idx="2602" formatCode="General">
                  <c:v>-1.0740067695345699E-3</c:v>
                </c:pt>
                <c:pt idx="2603" formatCode="General">
                  <c:v>-1.0744223449945401E-3</c:v>
                </c:pt>
                <c:pt idx="2604" formatCode="General">
                  <c:v>-1.0781257228988301E-3</c:v>
                </c:pt>
                <c:pt idx="2605" formatCode="General">
                  <c:v>-1.0704630613179199E-3</c:v>
                </c:pt>
                <c:pt idx="2606" formatCode="General">
                  <c:v>-1.0606681532069099E-3</c:v>
                </c:pt>
                <c:pt idx="2607" formatCode="General">
                  <c:v>-1.0762141560919901E-3</c:v>
                </c:pt>
                <c:pt idx="2608" formatCode="General">
                  <c:v>-1.0633987530983199E-3</c:v>
                </c:pt>
                <c:pt idx="2609" formatCode="General">
                  <c:v>-1.0777543832758199E-3</c:v>
                </c:pt>
                <c:pt idx="2610" formatCode="General">
                  <c:v>-1.0576741730712799E-3</c:v>
                </c:pt>
                <c:pt idx="2611" formatCode="General">
                  <c:v>-1.0593135923087601E-3</c:v>
                </c:pt>
                <c:pt idx="2612" formatCode="General">
                  <c:v>-1.0692271915589699E-3</c:v>
                </c:pt>
                <c:pt idx="2613" formatCode="General">
                  <c:v>-1.0762073031900599E-3</c:v>
                </c:pt>
                <c:pt idx="2614" formatCode="General">
                  <c:v>-1.05962112494314E-3</c:v>
                </c:pt>
                <c:pt idx="2615" formatCode="General">
                  <c:v>-1.0710769889125101E-3</c:v>
                </c:pt>
                <c:pt idx="2616" formatCode="General">
                  <c:v>-1.0509469785489E-3</c:v>
                </c:pt>
                <c:pt idx="2617" formatCode="General">
                  <c:v>-1.0690234589628199E-3</c:v>
                </c:pt>
                <c:pt idx="2618" formatCode="General">
                  <c:v>-1.0676298598765099E-3</c:v>
                </c:pt>
                <c:pt idx="2619" formatCode="General">
                  <c:v>-1.06463279126369E-3</c:v>
                </c:pt>
                <c:pt idx="2620" formatCode="General">
                  <c:v>-1.05947549646192E-3</c:v>
                </c:pt>
                <c:pt idx="2621" formatCode="General">
                  <c:v>-1.07017866524461E-3</c:v>
                </c:pt>
                <c:pt idx="2622" formatCode="General">
                  <c:v>-1.02497657203354E-3</c:v>
                </c:pt>
                <c:pt idx="2623" formatCode="General">
                  <c:v>-1.0509287019663501E-3</c:v>
                </c:pt>
                <c:pt idx="2624" formatCode="General">
                  <c:v>-1.0534692342796699E-3</c:v>
                </c:pt>
                <c:pt idx="2625" formatCode="General">
                  <c:v>-1.04961209049717E-3</c:v>
                </c:pt>
                <c:pt idx="2626" formatCode="General">
                  <c:v>-1.0542172801589001E-3</c:v>
                </c:pt>
                <c:pt idx="2627" formatCode="General">
                  <c:v>-1.0608675128122001E-3</c:v>
                </c:pt>
                <c:pt idx="2628" formatCode="General">
                  <c:v>-1.0571043196976101E-3</c:v>
                </c:pt>
                <c:pt idx="2629" formatCode="General">
                  <c:v>-1.0467257386136499E-3</c:v>
                </c:pt>
                <c:pt idx="2630" formatCode="General">
                  <c:v>-1.0515780006845801E-3</c:v>
                </c:pt>
                <c:pt idx="2631" formatCode="General">
                  <c:v>-1.0623430886939501E-3</c:v>
                </c:pt>
                <c:pt idx="2632" formatCode="General">
                  <c:v>-1.0511597997481901E-3</c:v>
                </c:pt>
                <c:pt idx="2633" formatCode="General">
                  <c:v>-1.0463453029657299E-3</c:v>
                </c:pt>
                <c:pt idx="2634" formatCode="General">
                  <c:v>-1.0348282984169799E-3</c:v>
                </c:pt>
                <c:pt idx="2635" formatCode="General">
                  <c:v>-1.0394881359649299E-3</c:v>
                </c:pt>
                <c:pt idx="2636" formatCode="General">
                  <c:v>-1.05123869737999E-3</c:v>
                </c:pt>
                <c:pt idx="2637" formatCode="General">
                  <c:v>-1.0577048687537801E-3</c:v>
                </c:pt>
                <c:pt idx="2638" formatCode="General">
                  <c:v>-1.0558737499659001E-3</c:v>
                </c:pt>
                <c:pt idx="2639" formatCode="General">
                  <c:v>-1.0225988574607699E-3</c:v>
                </c:pt>
                <c:pt idx="2640" formatCode="General">
                  <c:v>-1.03336863595648E-3</c:v>
                </c:pt>
                <c:pt idx="2641" formatCode="General">
                  <c:v>-1.0377046575722E-3</c:v>
                </c:pt>
                <c:pt idx="2642" formatCode="General">
                  <c:v>-1.04274458789868E-3</c:v>
                </c:pt>
                <c:pt idx="2643" formatCode="General">
                  <c:v>-1.03432195775363E-3</c:v>
                </c:pt>
                <c:pt idx="2644" formatCode="General">
                  <c:v>-1.0480230817633399E-3</c:v>
                </c:pt>
                <c:pt idx="2645" formatCode="General">
                  <c:v>-1.0403203291974501E-3</c:v>
                </c:pt>
                <c:pt idx="2646" formatCode="General">
                  <c:v>-1.03110581248246E-3</c:v>
                </c:pt>
                <c:pt idx="2647" formatCode="General">
                  <c:v>-1.04463047444565E-3</c:v>
                </c:pt>
                <c:pt idx="2648" formatCode="General">
                  <c:v>-1.0534636088546201E-3</c:v>
                </c:pt>
                <c:pt idx="2649" formatCode="General">
                  <c:v>-1.02943618908975E-3</c:v>
                </c:pt>
                <c:pt idx="2650" formatCode="General">
                  <c:v>-1.0249892938607101E-3</c:v>
                </c:pt>
                <c:pt idx="2651" formatCode="General">
                  <c:v>-1.0311759522100301E-3</c:v>
                </c:pt>
                <c:pt idx="2652" formatCode="General">
                  <c:v>-1.03893854935782E-3</c:v>
                </c:pt>
                <c:pt idx="2653" formatCode="General">
                  <c:v>-1.0150321421386801E-3</c:v>
                </c:pt>
                <c:pt idx="2654" formatCode="General">
                  <c:v>-1.03009312379115E-3</c:v>
                </c:pt>
                <c:pt idx="2655" formatCode="General">
                  <c:v>-1.03776057594003E-3</c:v>
                </c:pt>
                <c:pt idx="2656" formatCode="General">
                  <c:v>-1.0405679475126901E-3</c:v>
                </c:pt>
                <c:pt idx="2657" formatCode="General">
                  <c:v>-1.0416407653530699E-3</c:v>
                </c:pt>
                <c:pt idx="2658" formatCode="General">
                  <c:v>-1.0393191081631301E-3</c:v>
                </c:pt>
                <c:pt idx="2659" formatCode="General">
                  <c:v>-1.0418274735808401E-3</c:v>
                </c:pt>
                <c:pt idx="2660" formatCode="General">
                  <c:v>-1.0388013526204699E-3</c:v>
                </c:pt>
                <c:pt idx="2661" formatCode="General">
                  <c:v>-1.0289384511395301E-3</c:v>
                </c:pt>
                <c:pt idx="2662" formatCode="General">
                  <c:v>-1.0278347572053601E-3</c:v>
                </c:pt>
                <c:pt idx="2663" formatCode="General">
                  <c:v>-1.0458678104450999E-3</c:v>
                </c:pt>
                <c:pt idx="2664" formatCode="General">
                  <c:v>-1.03389791403099E-3</c:v>
                </c:pt>
                <c:pt idx="2665" formatCode="General">
                  <c:v>-1.03820420900569E-3</c:v>
                </c:pt>
                <c:pt idx="2666" formatCode="General">
                  <c:v>-1.0480982812774899E-3</c:v>
                </c:pt>
                <c:pt idx="2667" formatCode="General">
                  <c:v>-1.0386615815007E-3</c:v>
                </c:pt>
                <c:pt idx="2668" formatCode="General">
                  <c:v>-1.0338064003842201E-3</c:v>
                </c:pt>
                <c:pt idx="2669" formatCode="General">
                  <c:v>-1.03908574821462E-3</c:v>
                </c:pt>
                <c:pt idx="2670" formatCode="General">
                  <c:v>-1.0430466223897701E-3</c:v>
                </c:pt>
                <c:pt idx="2671" formatCode="General">
                  <c:v>-1.0372072890368199E-3</c:v>
                </c:pt>
                <c:pt idx="2672" formatCode="General">
                  <c:v>-1.05218736866774E-3</c:v>
                </c:pt>
                <c:pt idx="2673" formatCode="General">
                  <c:v>-1.0366628046068701E-3</c:v>
                </c:pt>
                <c:pt idx="2674" formatCode="General">
                  <c:v>-1.03438304688442E-3</c:v>
                </c:pt>
                <c:pt idx="2675" formatCode="General">
                  <c:v>-1.0360278594303701E-3</c:v>
                </c:pt>
                <c:pt idx="2676" formatCode="General">
                  <c:v>-1.01300161595159E-3</c:v>
                </c:pt>
                <c:pt idx="2677" formatCode="General">
                  <c:v>-1.0227075754344599E-3</c:v>
                </c:pt>
                <c:pt idx="2678" formatCode="General">
                  <c:v>-1.03054283203428E-3</c:v>
                </c:pt>
                <c:pt idx="2679" formatCode="General">
                  <c:v>-1.0350719604543201E-3</c:v>
                </c:pt>
                <c:pt idx="2680" formatCode="General">
                  <c:v>-1.0307331278911699E-3</c:v>
                </c:pt>
                <c:pt idx="2681" formatCode="General">
                  <c:v>-1.0397802108306499E-3</c:v>
                </c:pt>
                <c:pt idx="2682" formatCode="General">
                  <c:v>-1.0376106995633901E-3</c:v>
                </c:pt>
                <c:pt idx="2683" formatCode="General">
                  <c:v>-1.03678127098404E-3</c:v>
                </c:pt>
                <c:pt idx="2684" formatCode="General">
                  <c:v>-1.0240910202124001E-3</c:v>
                </c:pt>
                <c:pt idx="2685" formatCode="General">
                  <c:v>-1.0355381417777E-3</c:v>
                </c:pt>
                <c:pt idx="2686" formatCode="General">
                  <c:v>-1.0195063702197499E-3</c:v>
                </c:pt>
                <c:pt idx="2687" formatCode="General">
                  <c:v>-1.0384186579174999E-3</c:v>
                </c:pt>
                <c:pt idx="2688" formatCode="General">
                  <c:v>-1.01735973511069E-3</c:v>
                </c:pt>
                <c:pt idx="2689" formatCode="General">
                  <c:v>-1.0082194468733301E-3</c:v>
                </c:pt>
                <c:pt idx="2690" formatCode="General">
                  <c:v>-1.0180967269485201E-3</c:v>
                </c:pt>
                <c:pt idx="2691" formatCode="General">
                  <c:v>-1.0257126042397301E-3</c:v>
                </c:pt>
                <c:pt idx="2692" formatCode="General">
                  <c:v>-1.0326931125618499E-3</c:v>
                </c:pt>
                <c:pt idx="2693" formatCode="General">
                  <c:v>-1.00355198263422E-3</c:v>
                </c:pt>
                <c:pt idx="2694" formatCode="General">
                  <c:v>-1.0301433576798101E-3</c:v>
                </c:pt>
                <c:pt idx="2695" formatCode="General">
                  <c:v>-1.00802085689943E-3</c:v>
                </c:pt>
                <c:pt idx="2696" formatCode="General">
                  <c:v>-1.0110895381305999E-3</c:v>
                </c:pt>
                <c:pt idx="2697" formatCode="General">
                  <c:v>-1.0135780753107401E-3</c:v>
                </c:pt>
                <c:pt idx="2698" formatCode="General">
                  <c:v>-1.0231785682338001E-3</c:v>
                </c:pt>
                <c:pt idx="2699" formatCode="General">
                  <c:v>-1.0231407008041899E-3</c:v>
                </c:pt>
                <c:pt idx="2700" formatCode="General">
                  <c:v>-1.0211304839242599E-3</c:v>
                </c:pt>
                <c:pt idx="2701" formatCode="General">
                  <c:v>-1.0274033673160301E-3</c:v>
                </c:pt>
                <c:pt idx="2702" formatCode="General">
                  <c:v>-1.01688282050005E-3</c:v>
                </c:pt>
                <c:pt idx="2703" formatCode="General">
                  <c:v>-1.0107815987800001E-3</c:v>
                </c:pt>
                <c:pt idx="2704" formatCode="General">
                  <c:v>-1.0153846088461901E-3</c:v>
                </c:pt>
                <c:pt idx="2705" formatCode="General">
                  <c:v>-1.0186800699218E-3</c:v>
                </c:pt>
                <c:pt idx="2706" formatCode="General">
                  <c:v>-9.8672923191232592E-4</c:v>
                </c:pt>
                <c:pt idx="2707" formatCode="General">
                  <c:v>-1.01663043521688E-3</c:v>
                </c:pt>
                <c:pt idx="2708" formatCode="General">
                  <c:v>-1.00538525070527E-3</c:v>
                </c:pt>
                <c:pt idx="2709" formatCode="General">
                  <c:v>-9.9183537129270594E-4</c:v>
                </c:pt>
                <c:pt idx="2710" formatCode="General">
                  <c:v>-1.01576117583379E-3</c:v>
                </c:pt>
                <c:pt idx="2711" formatCode="General">
                  <c:v>-1.0083865820725501E-3</c:v>
                </c:pt>
                <c:pt idx="2712" formatCode="General">
                  <c:v>-1.0078560109756699E-3</c:v>
                </c:pt>
                <c:pt idx="2713" formatCode="General">
                  <c:v>-1.0073731416128499E-3</c:v>
                </c:pt>
                <c:pt idx="2714" formatCode="General">
                  <c:v>-9.9670304735584108E-4</c:v>
                </c:pt>
                <c:pt idx="2715" formatCode="General">
                  <c:v>-9.9329046302480207E-4</c:v>
                </c:pt>
                <c:pt idx="2716" formatCode="General">
                  <c:v>-1.00988282415294E-3</c:v>
                </c:pt>
                <c:pt idx="2717" formatCode="General">
                  <c:v>-1.01106241239506E-3</c:v>
                </c:pt>
                <c:pt idx="2718" formatCode="General">
                  <c:v>-1.0003807731641199E-3</c:v>
                </c:pt>
                <c:pt idx="2719" formatCode="General">
                  <c:v>-9.9968500434900309E-4</c:v>
                </c:pt>
                <c:pt idx="2720" formatCode="General">
                  <c:v>-1.0240519100013601E-3</c:v>
                </c:pt>
                <c:pt idx="2721" formatCode="General">
                  <c:v>-1.01524256679227E-3</c:v>
                </c:pt>
                <c:pt idx="2722" formatCode="General">
                  <c:v>-1.0128287598320301E-3</c:v>
                </c:pt>
                <c:pt idx="2723" formatCode="General">
                  <c:v>-1.0143214865463001E-3</c:v>
                </c:pt>
                <c:pt idx="2724" formatCode="General">
                  <c:v>-1.00696718713658E-3</c:v>
                </c:pt>
                <c:pt idx="2725" formatCode="General">
                  <c:v>-1.0075516666392299E-3</c:v>
                </c:pt>
                <c:pt idx="2726" formatCode="General">
                  <c:v>-1.0092672191425E-3</c:v>
                </c:pt>
                <c:pt idx="2727" formatCode="General">
                  <c:v>-1.01477718956E-3</c:v>
                </c:pt>
                <c:pt idx="2728" formatCode="General">
                  <c:v>-1.0065036200903601E-3</c:v>
                </c:pt>
                <c:pt idx="2729" formatCode="General">
                  <c:v>-9.9963940453154593E-4</c:v>
                </c:pt>
                <c:pt idx="2730" formatCode="General">
                  <c:v>-1.0097989747367901E-3</c:v>
                </c:pt>
                <c:pt idx="2731" formatCode="General">
                  <c:v>-1.00437732423709E-3</c:v>
                </c:pt>
                <c:pt idx="2732" formatCode="General">
                  <c:v>-1.00994768817876E-3</c:v>
                </c:pt>
                <c:pt idx="2733" formatCode="General">
                  <c:v>-1.00697877457304E-3</c:v>
                </c:pt>
                <c:pt idx="2734" formatCode="General">
                  <c:v>-1.0012239932078999E-3</c:v>
                </c:pt>
                <c:pt idx="2735" formatCode="General">
                  <c:v>-9.9661324493113606E-4</c:v>
                </c:pt>
                <c:pt idx="2736" formatCode="General">
                  <c:v>-9.9348291138710095E-4</c:v>
                </c:pt>
                <c:pt idx="2737" formatCode="General">
                  <c:v>-9.8754725430102996E-4</c:v>
                </c:pt>
                <c:pt idx="2738" formatCode="General">
                  <c:v>-9.8694940123008408E-4</c:v>
                </c:pt>
                <c:pt idx="2739" formatCode="General">
                  <c:v>-1.0015193556453699E-3</c:v>
                </c:pt>
                <c:pt idx="2740" formatCode="General">
                  <c:v>-9.6444283471669098E-4</c:v>
                </c:pt>
                <c:pt idx="2741" formatCode="General">
                  <c:v>-9.9234047403404897E-4</c:v>
                </c:pt>
                <c:pt idx="2742" formatCode="General">
                  <c:v>-1.0070950337017399E-3</c:v>
                </c:pt>
                <c:pt idx="2743" formatCode="General">
                  <c:v>-9.8770647548983292E-4</c:v>
                </c:pt>
                <c:pt idx="2744" formatCode="General">
                  <c:v>-9.9088480921571292E-4</c:v>
                </c:pt>
                <c:pt idx="2745" formatCode="General">
                  <c:v>-1.00431145488167E-3</c:v>
                </c:pt>
                <c:pt idx="2746" formatCode="General">
                  <c:v>-9.68152167501271E-4</c:v>
                </c:pt>
                <c:pt idx="2747" formatCode="General">
                  <c:v>-9.8297502211553691E-4</c:v>
                </c:pt>
                <c:pt idx="2748" formatCode="General">
                  <c:v>-1.0021905014326201E-3</c:v>
                </c:pt>
                <c:pt idx="2749" formatCode="General">
                  <c:v>-9.8701404715783193E-4</c:v>
                </c:pt>
                <c:pt idx="2750" formatCode="General">
                  <c:v>-9.9481864925148196E-4</c:v>
                </c:pt>
                <c:pt idx="2751" formatCode="General">
                  <c:v>-9.7931075256059994E-4</c:v>
                </c:pt>
                <c:pt idx="2752" formatCode="General">
                  <c:v>-9.8765756552963904E-4</c:v>
                </c:pt>
                <c:pt idx="2753" formatCode="General">
                  <c:v>-9.7742763843578005E-4</c:v>
                </c:pt>
                <c:pt idx="2754" formatCode="General">
                  <c:v>-9.8201675625454298E-4</c:v>
                </c:pt>
                <c:pt idx="2755" formatCode="General">
                  <c:v>-9.7496410049331998E-4</c:v>
                </c:pt>
                <c:pt idx="2756" formatCode="General">
                  <c:v>-9.7595750443753401E-4</c:v>
                </c:pt>
                <c:pt idx="2757" formatCode="General">
                  <c:v>-9.6452239576619802E-4</c:v>
                </c:pt>
                <c:pt idx="2758" formatCode="General">
                  <c:v>-9.810671853529079E-4</c:v>
                </c:pt>
                <c:pt idx="2759" formatCode="General">
                  <c:v>-9.6112928538910104E-4</c:v>
                </c:pt>
                <c:pt idx="2760" formatCode="General">
                  <c:v>-9.8243841443811293E-4</c:v>
                </c:pt>
                <c:pt idx="2761" formatCode="General">
                  <c:v>-9.7203052676895097E-4</c:v>
                </c:pt>
                <c:pt idx="2762" formatCode="General">
                  <c:v>-9.7527028731707603E-4</c:v>
                </c:pt>
                <c:pt idx="2763" formatCode="General">
                  <c:v>-9.7336658243206301E-4</c:v>
                </c:pt>
                <c:pt idx="2764" formatCode="General">
                  <c:v>-9.5532452150897599E-4</c:v>
                </c:pt>
                <c:pt idx="2765" formatCode="General">
                  <c:v>-9.6920041226280802E-4</c:v>
                </c:pt>
                <c:pt idx="2766" formatCode="General">
                  <c:v>-9.6550525894436798E-4</c:v>
                </c:pt>
                <c:pt idx="2767" formatCode="General">
                  <c:v>-9.5754460283257895E-4</c:v>
                </c:pt>
                <c:pt idx="2768" formatCode="General">
                  <c:v>-9.6563426334028495E-4</c:v>
                </c:pt>
                <c:pt idx="2769" formatCode="General">
                  <c:v>-9.6677852830848296E-4</c:v>
                </c:pt>
                <c:pt idx="2770" formatCode="General">
                  <c:v>-9.5904568961597799E-4</c:v>
                </c:pt>
                <c:pt idx="2771" formatCode="General">
                  <c:v>-9.5206480904203201E-4</c:v>
                </c:pt>
                <c:pt idx="2772" formatCode="General">
                  <c:v>-9.5182411871233303E-4</c:v>
                </c:pt>
                <c:pt idx="2773" formatCode="General">
                  <c:v>-9.5205652352462204E-4</c:v>
                </c:pt>
                <c:pt idx="2774" formatCode="General">
                  <c:v>-9.47247931194509E-4</c:v>
                </c:pt>
                <c:pt idx="2775" formatCode="General">
                  <c:v>-9.5664405900825801E-4</c:v>
                </c:pt>
                <c:pt idx="2776" formatCode="General">
                  <c:v>-9.5764098360047196E-4</c:v>
                </c:pt>
                <c:pt idx="2777" formatCode="General">
                  <c:v>-9.7393999995725095E-4</c:v>
                </c:pt>
                <c:pt idx="2778" formatCode="General">
                  <c:v>-9.7757352997480994E-4</c:v>
                </c:pt>
                <c:pt idx="2779" formatCode="General">
                  <c:v>-9.6407915060563003E-4</c:v>
                </c:pt>
                <c:pt idx="2780" formatCode="General">
                  <c:v>-9.4877753759616402E-4</c:v>
                </c:pt>
                <c:pt idx="2781" formatCode="General">
                  <c:v>-9.5826202987567505E-4</c:v>
                </c:pt>
                <c:pt idx="2782" formatCode="General">
                  <c:v>-9.5576063929970405E-4</c:v>
                </c:pt>
                <c:pt idx="2783" formatCode="General">
                  <c:v>-9.5624588226424104E-4</c:v>
                </c:pt>
                <c:pt idx="2784" formatCode="General">
                  <c:v>-9.6302661896218702E-4</c:v>
                </c:pt>
                <c:pt idx="2785" formatCode="General">
                  <c:v>-9.5937049327438203E-4</c:v>
                </c:pt>
                <c:pt idx="2786" formatCode="General">
                  <c:v>-9.7461775931007597E-4</c:v>
                </c:pt>
                <c:pt idx="2787" formatCode="General">
                  <c:v>-9.7296371120088505E-4</c:v>
                </c:pt>
                <c:pt idx="2788" formatCode="General">
                  <c:v>-9.58845703725268E-4</c:v>
                </c:pt>
                <c:pt idx="2789" formatCode="General">
                  <c:v>-9.2999619193500195E-4</c:v>
                </c:pt>
                <c:pt idx="2790" formatCode="General">
                  <c:v>-9.5366639776422405E-4</c:v>
                </c:pt>
                <c:pt idx="2791" formatCode="General">
                  <c:v>-9.2319991296839498E-4</c:v>
                </c:pt>
                <c:pt idx="2792" formatCode="General">
                  <c:v>-9.4705976909701002E-4</c:v>
                </c:pt>
                <c:pt idx="2793" formatCode="General">
                  <c:v>-9.4189652073860795E-4</c:v>
                </c:pt>
                <c:pt idx="2794" formatCode="General">
                  <c:v>-9.0942265996731301E-4</c:v>
                </c:pt>
                <c:pt idx="2795" formatCode="General">
                  <c:v>-9.3941684840839496E-4</c:v>
                </c:pt>
                <c:pt idx="2796" formatCode="General">
                  <c:v>-9.53021736482677E-4</c:v>
                </c:pt>
                <c:pt idx="2797" formatCode="General">
                  <c:v>-9.5931371635208003E-4</c:v>
                </c:pt>
                <c:pt idx="2798" formatCode="General">
                  <c:v>-9.7053436152596195E-4</c:v>
                </c:pt>
                <c:pt idx="2799" formatCode="General">
                  <c:v>-9.65112729396087E-4</c:v>
                </c:pt>
                <c:pt idx="2800" formatCode="General">
                  <c:v>-9.6931990510579105E-4</c:v>
                </c:pt>
                <c:pt idx="2801" formatCode="General">
                  <c:v>-9.5810511351007005E-4</c:v>
                </c:pt>
                <c:pt idx="2802" formatCode="General">
                  <c:v>-9.5253786740063595E-4</c:v>
                </c:pt>
                <c:pt idx="2803" formatCode="General">
                  <c:v>-9.58025271114985E-4</c:v>
                </c:pt>
                <c:pt idx="2804" formatCode="General">
                  <c:v>-9.2989709656033303E-4</c:v>
                </c:pt>
                <c:pt idx="2805" formatCode="General">
                  <c:v>-9.3284848758872104E-4</c:v>
                </c:pt>
                <c:pt idx="2806" formatCode="General">
                  <c:v>-9.4010980846645996E-4</c:v>
                </c:pt>
                <c:pt idx="2807" formatCode="General">
                  <c:v>-9.47855980607347E-4</c:v>
                </c:pt>
                <c:pt idx="2808" formatCode="General">
                  <c:v>-9.3424578063647202E-4</c:v>
                </c:pt>
                <c:pt idx="2809" formatCode="General">
                  <c:v>-9.3228291904377597E-4</c:v>
                </c:pt>
                <c:pt idx="2810" formatCode="General">
                  <c:v>-9.3661285880742304E-4</c:v>
                </c:pt>
                <c:pt idx="2811" formatCode="General">
                  <c:v>-9.4250271282375999E-4</c:v>
                </c:pt>
                <c:pt idx="2812" formatCode="General">
                  <c:v>-9.4651145972551301E-4</c:v>
                </c:pt>
                <c:pt idx="2813" formatCode="General">
                  <c:v>-9.5242268497778095E-4</c:v>
                </c:pt>
                <c:pt idx="2814" formatCode="General">
                  <c:v>-9.4291123947161197E-4</c:v>
                </c:pt>
                <c:pt idx="2815" formatCode="General">
                  <c:v>-9.4077357761490599E-4</c:v>
                </c:pt>
                <c:pt idx="2816" formatCode="General">
                  <c:v>-9.5394452789884603E-4</c:v>
                </c:pt>
                <c:pt idx="2817" formatCode="General">
                  <c:v>-9.3899861725470397E-4</c:v>
                </c:pt>
                <c:pt idx="2818" formatCode="General">
                  <c:v>-9.4955648055066496E-4</c:v>
                </c:pt>
                <c:pt idx="2819" formatCode="General">
                  <c:v>-9.4544321790419699E-4</c:v>
                </c:pt>
                <c:pt idx="2820" formatCode="General">
                  <c:v>-9.45242430430417E-4</c:v>
                </c:pt>
                <c:pt idx="2821" formatCode="General">
                  <c:v>-9.3894460930670702E-4</c:v>
                </c:pt>
                <c:pt idx="2822" formatCode="General">
                  <c:v>-9.4562056607588396E-4</c:v>
                </c:pt>
                <c:pt idx="2823" formatCode="General">
                  <c:v>-9.2697649295805202E-4</c:v>
                </c:pt>
                <c:pt idx="2824" formatCode="General">
                  <c:v>-9.3932788715961205E-4</c:v>
                </c:pt>
                <c:pt idx="2825" formatCode="General">
                  <c:v>-9.1604567976392103E-4</c:v>
                </c:pt>
                <c:pt idx="2826" formatCode="General">
                  <c:v>-9.1381150630966796E-4</c:v>
                </c:pt>
                <c:pt idx="2827" formatCode="General">
                  <c:v>-9.2326142485461599E-4</c:v>
                </c:pt>
                <c:pt idx="2828" formatCode="General">
                  <c:v>-9.0704882579559101E-4</c:v>
                </c:pt>
                <c:pt idx="2829" formatCode="General">
                  <c:v>-9.2874050431075098E-4</c:v>
                </c:pt>
                <c:pt idx="2830" formatCode="General">
                  <c:v>-9.1897497465084097E-4</c:v>
                </c:pt>
                <c:pt idx="2831" formatCode="General">
                  <c:v>-9.3634710148096201E-4</c:v>
                </c:pt>
                <c:pt idx="2832" formatCode="General">
                  <c:v>-9.4116424134858205E-4</c:v>
                </c:pt>
                <c:pt idx="2833" formatCode="General">
                  <c:v>-9.4288724649745298E-4</c:v>
                </c:pt>
                <c:pt idx="2834" formatCode="General">
                  <c:v>-9.3191953690926197E-4</c:v>
                </c:pt>
                <c:pt idx="2835" formatCode="General">
                  <c:v>-9.2889809714515297E-4</c:v>
                </c:pt>
                <c:pt idx="2836" formatCode="General">
                  <c:v>-9.2921513061777099E-4</c:v>
                </c:pt>
                <c:pt idx="2837" formatCode="General">
                  <c:v>-9.2392022255544202E-4</c:v>
                </c:pt>
                <c:pt idx="2838" formatCode="General">
                  <c:v>-9.2144873378359905E-4</c:v>
                </c:pt>
                <c:pt idx="2839" formatCode="General">
                  <c:v>-9.30101505551683E-4</c:v>
                </c:pt>
                <c:pt idx="2840" formatCode="General">
                  <c:v>-9.2013575717226096E-4</c:v>
                </c:pt>
                <c:pt idx="2841" formatCode="General">
                  <c:v>-9.3036814977754496E-4</c:v>
                </c:pt>
                <c:pt idx="2842" formatCode="General">
                  <c:v>-9.3625627731758502E-4</c:v>
                </c:pt>
                <c:pt idx="2843" formatCode="General">
                  <c:v>-9.2557527303258698E-4</c:v>
                </c:pt>
                <c:pt idx="2844" formatCode="General">
                  <c:v>-9.2540273370596E-4</c:v>
                </c:pt>
                <c:pt idx="2845" formatCode="General">
                  <c:v>-8.98703975928122E-4</c:v>
                </c:pt>
                <c:pt idx="2846" formatCode="General">
                  <c:v>-9.0313568125673603E-4</c:v>
                </c:pt>
                <c:pt idx="2847" formatCode="General">
                  <c:v>-9.1726500588423397E-4</c:v>
                </c:pt>
                <c:pt idx="2848" formatCode="General">
                  <c:v>-9.0974510164204504E-4</c:v>
                </c:pt>
                <c:pt idx="2849" formatCode="General">
                  <c:v>-9.1581320937234197E-4</c:v>
                </c:pt>
                <c:pt idx="2850" formatCode="General">
                  <c:v>-8.9520815615449904E-4</c:v>
                </c:pt>
                <c:pt idx="2851" formatCode="General">
                  <c:v>-9.1684603297039998E-4</c:v>
                </c:pt>
                <c:pt idx="2852" formatCode="General">
                  <c:v>-9.2034649205780504E-4</c:v>
                </c:pt>
                <c:pt idx="2853" formatCode="General">
                  <c:v>-9.1462261127899902E-4</c:v>
                </c:pt>
                <c:pt idx="2854" formatCode="General">
                  <c:v>-9.1574370468302298E-4</c:v>
                </c:pt>
                <c:pt idx="2855" formatCode="General">
                  <c:v>-9.28669038599716E-4</c:v>
                </c:pt>
                <c:pt idx="2856" formatCode="General">
                  <c:v>-9.1030062973721903E-4</c:v>
                </c:pt>
                <c:pt idx="2857" formatCode="General">
                  <c:v>-9.1005576154393696E-4</c:v>
                </c:pt>
                <c:pt idx="2858" formatCode="General">
                  <c:v>-9.2287430802589598E-4</c:v>
                </c:pt>
                <c:pt idx="2859" formatCode="General">
                  <c:v>-8.9722589853805297E-4</c:v>
                </c:pt>
                <c:pt idx="2860" formatCode="General">
                  <c:v>-9.1569524190788999E-4</c:v>
                </c:pt>
                <c:pt idx="2861" formatCode="General">
                  <c:v>-9.2222460474264997E-4</c:v>
                </c:pt>
                <c:pt idx="2862" formatCode="General">
                  <c:v>-9.1670679476451005E-4</c:v>
                </c:pt>
                <c:pt idx="2863" formatCode="General">
                  <c:v>-9.17290032491259E-4</c:v>
                </c:pt>
                <c:pt idx="2864" formatCode="General">
                  <c:v>-9.152944563787E-4</c:v>
                </c:pt>
                <c:pt idx="2865" formatCode="General">
                  <c:v>-9.1490689420826304E-4</c:v>
                </c:pt>
                <c:pt idx="2866" formatCode="General">
                  <c:v>-9.1826935242484201E-4</c:v>
                </c:pt>
                <c:pt idx="2867" formatCode="General">
                  <c:v>-9.0989946293445502E-4</c:v>
                </c:pt>
                <c:pt idx="2868" formatCode="General">
                  <c:v>-9.2279783833614599E-4</c:v>
                </c:pt>
                <c:pt idx="2869" formatCode="General">
                  <c:v>-9.1369526376448005E-4</c:v>
                </c:pt>
                <c:pt idx="2870" formatCode="General">
                  <c:v>-9.1330028439994405E-4</c:v>
                </c:pt>
                <c:pt idx="2871" formatCode="General">
                  <c:v>-9.0238794060465801E-4</c:v>
                </c:pt>
                <c:pt idx="2872" formatCode="General">
                  <c:v>-8.9670842836835497E-4</c:v>
                </c:pt>
                <c:pt idx="2873" formatCode="General">
                  <c:v>-8.9519515890096205E-4</c:v>
                </c:pt>
                <c:pt idx="2874" formatCode="General">
                  <c:v>-8.9385026413778496E-4</c:v>
                </c:pt>
                <c:pt idx="2875" formatCode="General">
                  <c:v>-8.9327412290882103E-4</c:v>
                </c:pt>
                <c:pt idx="2876" formatCode="General">
                  <c:v>-8.8467733209216697E-4</c:v>
                </c:pt>
                <c:pt idx="2877" formatCode="General">
                  <c:v>-8.9424581011929001E-4</c:v>
                </c:pt>
                <c:pt idx="2878" formatCode="General">
                  <c:v>-8.7430473254638099E-4</c:v>
                </c:pt>
                <c:pt idx="2879" formatCode="General">
                  <c:v>-8.91115168571908E-4</c:v>
                </c:pt>
                <c:pt idx="2880" formatCode="General">
                  <c:v>-8.9796066363564205E-4</c:v>
                </c:pt>
                <c:pt idx="2881" formatCode="General">
                  <c:v>-8.9051941657704401E-4</c:v>
                </c:pt>
                <c:pt idx="2882" formatCode="General">
                  <c:v>-8.7685060540936899E-4</c:v>
                </c:pt>
                <c:pt idx="2883" formatCode="General">
                  <c:v>-8.8207516762018299E-4</c:v>
                </c:pt>
                <c:pt idx="2884" formatCode="General">
                  <c:v>-8.7823778312601903E-4</c:v>
                </c:pt>
                <c:pt idx="2885" formatCode="General">
                  <c:v>-8.7485185622510205E-4</c:v>
                </c:pt>
                <c:pt idx="2886" formatCode="General">
                  <c:v>-9.0306909488741102E-4</c:v>
                </c:pt>
                <c:pt idx="2887" formatCode="General">
                  <c:v>-8.87960913648638E-4</c:v>
                </c:pt>
                <c:pt idx="2888" formatCode="General">
                  <c:v>-8.9459568435345496E-4</c:v>
                </c:pt>
                <c:pt idx="2889" formatCode="General">
                  <c:v>-8.8934604318048204E-4</c:v>
                </c:pt>
                <c:pt idx="2890" formatCode="General">
                  <c:v>-8.8915427071941603E-4</c:v>
                </c:pt>
                <c:pt idx="2891" formatCode="General">
                  <c:v>-8.8827077699107405E-4</c:v>
                </c:pt>
                <c:pt idx="2892" formatCode="General">
                  <c:v>-8.6829552310266898E-4</c:v>
                </c:pt>
                <c:pt idx="2893" formatCode="General">
                  <c:v>-8.7200195872655698E-4</c:v>
                </c:pt>
                <c:pt idx="2894" formatCode="General">
                  <c:v>-8.91330820276317E-4</c:v>
                </c:pt>
                <c:pt idx="2895" formatCode="General">
                  <c:v>-8.9156770165619095E-4</c:v>
                </c:pt>
                <c:pt idx="2896" formatCode="General">
                  <c:v>-8.6530265008901699E-4</c:v>
                </c:pt>
                <c:pt idx="2897" formatCode="General">
                  <c:v>-8.6440320835303298E-4</c:v>
                </c:pt>
                <c:pt idx="2898" formatCode="General">
                  <c:v>-8.5720942926732595E-4</c:v>
                </c:pt>
                <c:pt idx="2899" formatCode="General">
                  <c:v>-8.6559421457125705E-4</c:v>
                </c:pt>
                <c:pt idx="2900" formatCode="General">
                  <c:v>-8.6584949558801705E-4</c:v>
                </c:pt>
                <c:pt idx="2901" formatCode="General">
                  <c:v>-8.6683633145859501E-4</c:v>
                </c:pt>
                <c:pt idx="2902" formatCode="General">
                  <c:v>-8.8273035348193402E-4</c:v>
                </c:pt>
                <c:pt idx="2903" formatCode="General">
                  <c:v>-8.6882442174873297E-4</c:v>
                </c:pt>
                <c:pt idx="2904" formatCode="General">
                  <c:v>-8.7198548603367005E-4</c:v>
                </c:pt>
                <c:pt idx="2905" formatCode="General">
                  <c:v>-8.8202179972847396E-4</c:v>
                </c:pt>
                <c:pt idx="2906" formatCode="General">
                  <c:v>-8.6419917555933005E-4</c:v>
                </c:pt>
                <c:pt idx="2907" formatCode="General">
                  <c:v>-8.6402913419509903E-4</c:v>
                </c:pt>
                <c:pt idx="2908" formatCode="General">
                  <c:v>-8.7124117282230001E-4</c:v>
                </c:pt>
                <c:pt idx="2909" formatCode="General">
                  <c:v>-8.6429996977731196E-4</c:v>
                </c:pt>
                <c:pt idx="2910" formatCode="General">
                  <c:v>-8.7483955175404E-4</c:v>
                </c:pt>
                <c:pt idx="2911" formatCode="General">
                  <c:v>-8.7822901062760905E-4</c:v>
                </c:pt>
                <c:pt idx="2912" formatCode="General">
                  <c:v>-8.82823031826863E-4</c:v>
                </c:pt>
                <c:pt idx="2913" formatCode="General">
                  <c:v>-8.8742570524702696E-4</c:v>
                </c:pt>
                <c:pt idx="2914" formatCode="General">
                  <c:v>-8.70215171757194E-4</c:v>
                </c:pt>
                <c:pt idx="2915" formatCode="General">
                  <c:v>-8.6971891692589199E-4</c:v>
                </c:pt>
                <c:pt idx="2916" formatCode="General">
                  <c:v>-8.4238814590607304E-4</c:v>
                </c:pt>
                <c:pt idx="2917" formatCode="General">
                  <c:v>-8.47606262586753E-4</c:v>
                </c:pt>
                <c:pt idx="2918" formatCode="General">
                  <c:v>-8.7312287208202903E-4</c:v>
                </c:pt>
                <c:pt idx="2919" formatCode="General">
                  <c:v>-8.75288227598238E-4</c:v>
                </c:pt>
                <c:pt idx="2920" formatCode="General">
                  <c:v>-8.5838889612950195E-4</c:v>
                </c:pt>
                <c:pt idx="2921" formatCode="General">
                  <c:v>-8.6159510883372897E-4</c:v>
                </c:pt>
                <c:pt idx="2922" formatCode="General">
                  <c:v>-8.7403697163705501E-4</c:v>
                </c:pt>
                <c:pt idx="2923" formatCode="General">
                  <c:v>-8.8231456943696398E-4</c:v>
                </c:pt>
                <c:pt idx="2924" formatCode="General">
                  <c:v>-8.8819278936147505E-4</c:v>
                </c:pt>
                <c:pt idx="2925" formatCode="General">
                  <c:v>-8.7227630562916299E-4</c:v>
                </c:pt>
                <c:pt idx="2926" formatCode="General">
                  <c:v>-8.5934457319299497E-4</c:v>
                </c:pt>
                <c:pt idx="2927" formatCode="General">
                  <c:v>-8.51153918159806E-4</c:v>
                </c:pt>
                <c:pt idx="2928" formatCode="General">
                  <c:v>-8.5676871411445696E-4</c:v>
                </c:pt>
                <c:pt idx="2929" formatCode="General">
                  <c:v>-8.5769410287793099E-4</c:v>
                </c:pt>
                <c:pt idx="2930" formatCode="General">
                  <c:v>-8.4445975498200398E-4</c:v>
                </c:pt>
                <c:pt idx="2931" formatCode="General">
                  <c:v>-8.7061200629521E-4</c:v>
                </c:pt>
                <c:pt idx="2932" formatCode="General">
                  <c:v>-8.4350876662880197E-4</c:v>
                </c:pt>
                <c:pt idx="2933" formatCode="General">
                  <c:v>-8.5064237347286698E-4</c:v>
                </c:pt>
                <c:pt idx="2934" formatCode="General">
                  <c:v>-8.6784466645706498E-4</c:v>
                </c:pt>
                <c:pt idx="2935" formatCode="General">
                  <c:v>-8.45028801162845E-4</c:v>
                </c:pt>
                <c:pt idx="2936" formatCode="General">
                  <c:v>-8.5223270382923705E-4</c:v>
                </c:pt>
                <c:pt idx="2937" formatCode="General">
                  <c:v>-8.5849924809437695E-4</c:v>
                </c:pt>
                <c:pt idx="2938" formatCode="General">
                  <c:v>-8.5747608524018896E-4</c:v>
                </c:pt>
                <c:pt idx="2939" formatCode="General">
                  <c:v>-8.6697900371481202E-4</c:v>
                </c:pt>
                <c:pt idx="2940" formatCode="General">
                  <c:v>-8.64995447610084E-4</c:v>
                </c:pt>
                <c:pt idx="2941" formatCode="General">
                  <c:v>-8.6338494572483397E-4</c:v>
                </c:pt>
                <c:pt idx="2942" formatCode="General">
                  <c:v>-8.4792657181752501E-4</c:v>
                </c:pt>
                <c:pt idx="2943" formatCode="General">
                  <c:v>-8.4441509602316202E-4</c:v>
                </c:pt>
                <c:pt idx="2944" formatCode="General">
                  <c:v>-8.46899787881942E-4</c:v>
                </c:pt>
                <c:pt idx="2945" formatCode="General">
                  <c:v>-8.3573138110363404E-4</c:v>
                </c:pt>
                <c:pt idx="2946" formatCode="General">
                  <c:v>-8.6049216138539704E-4</c:v>
                </c:pt>
                <c:pt idx="2947" formatCode="General">
                  <c:v>-8.4934664533714999E-4</c:v>
                </c:pt>
                <c:pt idx="2948" formatCode="General">
                  <c:v>-8.3997899446420804E-4</c:v>
                </c:pt>
                <c:pt idx="2949" formatCode="General">
                  <c:v>-8.4672655004391201E-4</c:v>
                </c:pt>
                <c:pt idx="2950" formatCode="General">
                  <c:v>-8.3476122055749398E-4</c:v>
                </c:pt>
                <c:pt idx="2951" formatCode="General">
                  <c:v>-8.5458922125066005E-4</c:v>
                </c:pt>
                <c:pt idx="2952" formatCode="General">
                  <c:v>-8.4356133649300105E-4</c:v>
                </c:pt>
                <c:pt idx="2953" formatCode="General">
                  <c:v>-8.4386315071157195E-4</c:v>
                </c:pt>
                <c:pt idx="2954" formatCode="General">
                  <c:v>-8.5247146735663597E-4</c:v>
                </c:pt>
                <c:pt idx="2955" formatCode="General">
                  <c:v>-8.3474353639692903E-4</c:v>
                </c:pt>
                <c:pt idx="2956" formatCode="General">
                  <c:v>-8.3819551173173795E-4</c:v>
                </c:pt>
                <c:pt idx="2957" formatCode="General">
                  <c:v>-8.4522718368618599E-4</c:v>
                </c:pt>
                <c:pt idx="2958" formatCode="General">
                  <c:v>-8.2335889784893599E-4</c:v>
                </c:pt>
                <c:pt idx="2959" formatCode="General">
                  <c:v>-8.3551868914748001E-4</c:v>
                </c:pt>
                <c:pt idx="2960" formatCode="General">
                  <c:v>-8.36661645324945E-4</c:v>
                </c:pt>
                <c:pt idx="2961" formatCode="General">
                  <c:v>-8.4430018761538599E-4</c:v>
                </c:pt>
                <c:pt idx="2962" formatCode="General">
                  <c:v>-8.3475046424395804E-4</c:v>
                </c:pt>
                <c:pt idx="2963" formatCode="General">
                  <c:v>-8.4839680416921902E-4</c:v>
                </c:pt>
                <c:pt idx="2964" formatCode="General">
                  <c:v>-8.5148360473716995E-4</c:v>
                </c:pt>
                <c:pt idx="2965" formatCode="General">
                  <c:v>-8.3782893021589204E-4</c:v>
                </c:pt>
                <c:pt idx="2966" formatCode="General">
                  <c:v>-8.4739606702350896E-4</c:v>
                </c:pt>
                <c:pt idx="2967" formatCode="General">
                  <c:v>-8.2918689572269099E-4</c:v>
                </c:pt>
                <c:pt idx="2968" formatCode="General">
                  <c:v>-8.2571101975415396E-4</c:v>
                </c:pt>
                <c:pt idx="2969" formatCode="General">
                  <c:v>-8.2328082518247901E-4</c:v>
                </c:pt>
                <c:pt idx="2970" formatCode="General">
                  <c:v>-8.3915915139364005E-4</c:v>
                </c:pt>
                <c:pt idx="2971" formatCode="General">
                  <c:v>-8.24093900448136E-4</c:v>
                </c:pt>
                <c:pt idx="2972" formatCode="General">
                  <c:v>-8.2663045231968395E-4</c:v>
                </c:pt>
                <c:pt idx="2973" formatCode="General">
                  <c:v>-8.1509436179045104E-4</c:v>
                </c:pt>
                <c:pt idx="2974" formatCode="General">
                  <c:v>-7.9891186781609396E-4</c:v>
                </c:pt>
                <c:pt idx="2975" formatCode="General">
                  <c:v>-8.2051265911725396E-4</c:v>
                </c:pt>
                <c:pt idx="2976" formatCode="General">
                  <c:v>-8.3762872075594298E-4</c:v>
                </c:pt>
                <c:pt idx="2977" formatCode="General">
                  <c:v>-8.3628990276826904E-4</c:v>
                </c:pt>
                <c:pt idx="2978" formatCode="General">
                  <c:v>-8.2582271091558696E-4</c:v>
                </c:pt>
                <c:pt idx="2979" formatCode="General">
                  <c:v>-8.2682839186911305E-4</c:v>
                </c:pt>
                <c:pt idx="2980" formatCode="General">
                  <c:v>-8.1096049000217501E-4</c:v>
                </c:pt>
                <c:pt idx="2981" formatCode="General">
                  <c:v>-8.2775269147313999E-4</c:v>
                </c:pt>
                <c:pt idx="2982" formatCode="General">
                  <c:v>-8.2185635733262295E-4</c:v>
                </c:pt>
                <c:pt idx="2983" formatCode="General">
                  <c:v>-8.15556134773407E-4</c:v>
                </c:pt>
                <c:pt idx="2984" formatCode="General">
                  <c:v>-8.3207291340922705E-4</c:v>
                </c:pt>
                <c:pt idx="2985" formatCode="General">
                  <c:v>-8.3057199546355805E-4</c:v>
                </c:pt>
                <c:pt idx="2986" formatCode="General">
                  <c:v>-8.3437711549556696E-4</c:v>
                </c:pt>
                <c:pt idx="2987" formatCode="General">
                  <c:v>-8.2506074417714403E-4</c:v>
                </c:pt>
                <c:pt idx="2988" formatCode="General">
                  <c:v>-8.2560851150002498E-4</c:v>
                </c:pt>
                <c:pt idx="2989" formatCode="General">
                  <c:v>-8.0916959826801704E-4</c:v>
                </c:pt>
                <c:pt idx="2990" formatCode="General">
                  <c:v>-8.2825069287810102E-4</c:v>
                </c:pt>
                <c:pt idx="2991" formatCode="General">
                  <c:v>-8.2854718184744802E-4</c:v>
                </c:pt>
                <c:pt idx="2992" formatCode="General">
                  <c:v>-8.3020918937610003E-4</c:v>
                </c:pt>
                <c:pt idx="2993" formatCode="General">
                  <c:v>-8.0942891511859695E-4</c:v>
                </c:pt>
                <c:pt idx="2994" formatCode="General">
                  <c:v>-8.1380073614599295E-4</c:v>
                </c:pt>
                <c:pt idx="2995" formatCode="General">
                  <c:v>-8.2580837600002303E-4</c:v>
                </c:pt>
                <c:pt idx="2996" formatCode="General">
                  <c:v>-8.2668110807054601E-4</c:v>
                </c:pt>
                <c:pt idx="2997" formatCode="General">
                  <c:v>-8.2541482298341298E-4</c:v>
                </c:pt>
                <c:pt idx="2998" formatCode="General">
                  <c:v>-8.0828967292346295E-4</c:v>
                </c:pt>
                <c:pt idx="2999" formatCode="General">
                  <c:v>-8.0612977505476401E-4</c:v>
                </c:pt>
                <c:pt idx="3000" formatCode="General">
                  <c:v>-8.1384333835816697E-4</c:v>
                </c:pt>
                <c:pt idx="3001" formatCode="General">
                  <c:v>-7.9905158103978904E-4</c:v>
                </c:pt>
                <c:pt idx="3002" formatCode="General">
                  <c:v>-8.1041147701427804E-4</c:v>
                </c:pt>
                <c:pt idx="3003" formatCode="General">
                  <c:v>-7.9588073818908202E-4</c:v>
                </c:pt>
                <c:pt idx="3004" formatCode="General">
                  <c:v>-8.0843269154854097E-4</c:v>
                </c:pt>
                <c:pt idx="3005" formatCode="General">
                  <c:v>-8.2228174150276198E-4</c:v>
                </c:pt>
                <c:pt idx="3006" formatCode="General">
                  <c:v>-8.1056421131292197E-4</c:v>
                </c:pt>
                <c:pt idx="3007" formatCode="General">
                  <c:v>-8.1739157872303097E-4</c:v>
                </c:pt>
                <c:pt idx="3008" formatCode="General">
                  <c:v>-8.1580754117740204E-4</c:v>
                </c:pt>
                <c:pt idx="3009" formatCode="General">
                  <c:v>-8.0928089181779399E-4</c:v>
                </c:pt>
                <c:pt idx="3010" formatCode="General">
                  <c:v>-8.0414502108358999E-4</c:v>
                </c:pt>
                <c:pt idx="3011" formatCode="General">
                  <c:v>-7.9970379587592096E-4</c:v>
                </c:pt>
                <c:pt idx="3012" formatCode="General">
                  <c:v>-8.0583990884137795E-4</c:v>
                </c:pt>
                <c:pt idx="3013" formatCode="General">
                  <c:v>-7.9789670250266995E-4</c:v>
                </c:pt>
                <c:pt idx="3014" formatCode="General">
                  <c:v>-7.8193699275871302E-4</c:v>
                </c:pt>
                <c:pt idx="3015" formatCode="General">
                  <c:v>-7.9320707167906295E-4</c:v>
                </c:pt>
                <c:pt idx="3016" formatCode="General">
                  <c:v>-7.9362645807323003E-4</c:v>
                </c:pt>
                <c:pt idx="3017" formatCode="General">
                  <c:v>-8.0137065760165697E-4</c:v>
                </c:pt>
                <c:pt idx="3018" formatCode="General">
                  <c:v>-7.9477515465342804E-4</c:v>
                </c:pt>
                <c:pt idx="3019" formatCode="General">
                  <c:v>-7.9516045818096295E-4</c:v>
                </c:pt>
                <c:pt idx="3020" formatCode="General">
                  <c:v>-8.1245823464807404E-4</c:v>
                </c:pt>
                <c:pt idx="3021" formatCode="General">
                  <c:v>-8.1341302100428796E-4</c:v>
                </c:pt>
                <c:pt idx="3022" formatCode="General">
                  <c:v>-8.1418332562161497E-4</c:v>
                </c:pt>
                <c:pt idx="3023" formatCode="General">
                  <c:v>-8.0703507507423296E-4</c:v>
                </c:pt>
                <c:pt idx="3024" formatCode="General">
                  <c:v>-8.1212996819689405E-4</c:v>
                </c:pt>
                <c:pt idx="3025" formatCode="General">
                  <c:v>-8.0662084790069104E-4</c:v>
                </c:pt>
                <c:pt idx="3026" formatCode="General">
                  <c:v>-7.9611540375000003E-4</c:v>
                </c:pt>
                <c:pt idx="3027" formatCode="General">
                  <c:v>-7.8451153164374205E-4</c:v>
                </c:pt>
                <c:pt idx="3028" formatCode="General">
                  <c:v>-7.9691586579473304E-4</c:v>
                </c:pt>
                <c:pt idx="3029" formatCode="General">
                  <c:v>-7.9109877424222497E-4</c:v>
                </c:pt>
                <c:pt idx="3030" formatCode="General">
                  <c:v>-8.0528679426258398E-4</c:v>
                </c:pt>
                <c:pt idx="3031" formatCode="General">
                  <c:v>-8.0619947215385796E-4</c:v>
                </c:pt>
                <c:pt idx="3032" formatCode="General">
                  <c:v>-7.9956854199107004E-4</c:v>
                </c:pt>
                <c:pt idx="3033" formatCode="General">
                  <c:v>-7.9181343023093805E-4</c:v>
                </c:pt>
                <c:pt idx="3034" formatCode="General">
                  <c:v>-7.9742577095546704E-4</c:v>
                </c:pt>
                <c:pt idx="3035" formatCode="General">
                  <c:v>-7.9997910533872898E-4</c:v>
                </c:pt>
                <c:pt idx="3036" formatCode="General">
                  <c:v>-8.0954817604556397E-4</c:v>
                </c:pt>
                <c:pt idx="3037" formatCode="General">
                  <c:v>-8.0163700401474796E-4</c:v>
                </c:pt>
                <c:pt idx="3038" formatCode="General">
                  <c:v>-8.0487783992946697E-4</c:v>
                </c:pt>
                <c:pt idx="3039" formatCode="General">
                  <c:v>-7.8951340464850398E-4</c:v>
                </c:pt>
                <c:pt idx="3040" formatCode="General">
                  <c:v>-7.9268761175403104E-4</c:v>
                </c:pt>
                <c:pt idx="3041" formatCode="General">
                  <c:v>-7.9732702386272095E-4</c:v>
                </c:pt>
                <c:pt idx="3042" formatCode="General">
                  <c:v>-8.0469439659786599E-4</c:v>
                </c:pt>
                <c:pt idx="3043" formatCode="General">
                  <c:v>-7.9926090302933196E-4</c:v>
                </c:pt>
                <c:pt idx="3044" formatCode="General">
                  <c:v>-8.0852095289480101E-4</c:v>
                </c:pt>
                <c:pt idx="3045" formatCode="General">
                  <c:v>-7.8728292767732096E-4</c:v>
                </c:pt>
                <c:pt idx="3046" formatCode="General">
                  <c:v>-8.0101304102033605E-4</c:v>
                </c:pt>
                <c:pt idx="3047" formatCode="General">
                  <c:v>-8.0226984951449899E-4</c:v>
                </c:pt>
                <c:pt idx="3048" formatCode="General">
                  <c:v>-8.0147161059744803E-4</c:v>
                </c:pt>
                <c:pt idx="3049" formatCode="General">
                  <c:v>-7.9891984943202899E-4</c:v>
                </c:pt>
                <c:pt idx="3050" formatCode="General">
                  <c:v>-8.0340238082826198E-4</c:v>
                </c:pt>
                <c:pt idx="3051" formatCode="General">
                  <c:v>-7.8072396896662697E-4</c:v>
                </c:pt>
                <c:pt idx="3052" formatCode="General">
                  <c:v>-7.7328146490093796E-4</c:v>
                </c:pt>
                <c:pt idx="3053" formatCode="General">
                  <c:v>-7.8387127818791704E-4</c:v>
                </c:pt>
                <c:pt idx="3054" formatCode="General">
                  <c:v>-7.8667787610735502E-4</c:v>
                </c:pt>
                <c:pt idx="3055" formatCode="General">
                  <c:v>-7.7136302982882599E-4</c:v>
                </c:pt>
                <c:pt idx="3056" formatCode="General">
                  <c:v>-7.8102345992163695E-4</c:v>
                </c:pt>
                <c:pt idx="3057" formatCode="General">
                  <c:v>-7.9228630365196003E-4</c:v>
                </c:pt>
                <c:pt idx="3058" formatCode="General">
                  <c:v>-7.9238269578871896E-4</c:v>
                </c:pt>
                <c:pt idx="3059" formatCode="General">
                  <c:v>-7.9066250329081096E-4</c:v>
                </c:pt>
                <c:pt idx="3060" formatCode="General">
                  <c:v>-7.7035251661335504E-4</c:v>
                </c:pt>
                <c:pt idx="3061" formatCode="General">
                  <c:v>-7.8435053289751297E-4</c:v>
                </c:pt>
                <c:pt idx="3062" formatCode="General">
                  <c:v>-7.7522193373003403E-4</c:v>
                </c:pt>
                <c:pt idx="3063" formatCode="General">
                  <c:v>-7.6704364821170905E-4</c:v>
                </c:pt>
                <c:pt idx="3064" formatCode="General">
                  <c:v>-7.6716135844645398E-4</c:v>
                </c:pt>
                <c:pt idx="3065" formatCode="General">
                  <c:v>-7.8359353805904097E-4</c:v>
                </c:pt>
                <c:pt idx="3066" formatCode="General">
                  <c:v>-7.6867483689239599E-4</c:v>
                </c:pt>
                <c:pt idx="3067" formatCode="General">
                  <c:v>-7.6326253044254797E-4</c:v>
                </c:pt>
                <c:pt idx="3068" formatCode="General">
                  <c:v>-7.5827030767786205E-4</c:v>
                </c:pt>
                <c:pt idx="3069" formatCode="General">
                  <c:v>-7.8150275197550595E-4</c:v>
                </c:pt>
                <c:pt idx="3070" formatCode="General">
                  <c:v>-7.7941174328226802E-4</c:v>
                </c:pt>
                <c:pt idx="3071" formatCode="General">
                  <c:v>-7.8323513955136804E-4</c:v>
                </c:pt>
                <c:pt idx="3072" formatCode="General">
                  <c:v>-7.8425470067642201E-4</c:v>
                </c:pt>
                <c:pt idx="3073" formatCode="General">
                  <c:v>-7.7913755377660297E-4</c:v>
                </c:pt>
                <c:pt idx="3074" formatCode="General">
                  <c:v>-7.7136415881334395E-4</c:v>
                </c:pt>
                <c:pt idx="3075" formatCode="General">
                  <c:v>-7.9079366770459195E-4</c:v>
                </c:pt>
                <c:pt idx="3076" formatCode="General">
                  <c:v>-7.9245723241760805E-4</c:v>
                </c:pt>
                <c:pt idx="3077" formatCode="General">
                  <c:v>-7.91326263652763E-4</c:v>
                </c:pt>
                <c:pt idx="3078" formatCode="General">
                  <c:v>-7.7959637782262499E-4</c:v>
                </c:pt>
                <c:pt idx="3079" formatCode="General">
                  <c:v>-7.8940227199702096E-4</c:v>
                </c:pt>
                <c:pt idx="3080" formatCode="General">
                  <c:v>-7.9251952002987202E-4</c:v>
                </c:pt>
                <c:pt idx="3081" formatCode="General">
                  <c:v>-7.8701615023917698E-4</c:v>
                </c:pt>
                <c:pt idx="3082" formatCode="General">
                  <c:v>-7.7079363989445099E-4</c:v>
                </c:pt>
                <c:pt idx="3083" formatCode="General">
                  <c:v>-7.9785707295502301E-4</c:v>
                </c:pt>
                <c:pt idx="3084" formatCode="General">
                  <c:v>-7.9245670023102505E-4</c:v>
                </c:pt>
                <c:pt idx="3085" formatCode="General">
                  <c:v>-7.9180261108981697E-4</c:v>
                </c:pt>
                <c:pt idx="3086" formatCode="General">
                  <c:v>-7.7869933595479598E-4</c:v>
                </c:pt>
                <c:pt idx="3087" formatCode="General">
                  <c:v>-7.8706657393274996E-4</c:v>
                </c:pt>
                <c:pt idx="3088" formatCode="General">
                  <c:v>-7.7152191285900903E-4</c:v>
                </c:pt>
                <c:pt idx="3089" formatCode="General">
                  <c:v>-7.7069023876788999E-4</c:v>
                </c:pt>
                <c:pt idx="3090" formatCode="General">
                  <c:v>-7.8746074465960397E-4</c:v>
                </c:pt>
                <c:pt idx="3091" formatCode="General">
                  <c:v>-7.8160061960638998E-4</c:v>
                </c:pt>
                <c:pt idx="3092" formatCode="General">
                  <c:v>-7.85586910465544E-4</c:v>
                </c:pt>
                <c:pt idx="3093" formatCode="General">
                  <c:v>-7.9276711208234904E-4</c:v>
                </c:pt>
                <c:pt idx="3094" formatCode="General">
                  <c:v>-7.7897012831968596E-4</c:v>
                </c:pt>
                <c:pt idx="3095" formatCode="General">
                  <c:v>-7.8650468364387203E-4</c:v>
                </c:pt>
                <c:pt idx="3096" formatCode="General">
                  <c:v>-7.8307009385897297E-4</c:v>
                </c:pt>
                <c:pt idx="3097" formatCode="General">
                  <c:v>-7.7965457072647103E-4</c:v>
                </c:pt>
                <c:pt idx="3098" formatCode="General">
                  <c:v>-7.7847456992511201E-4</c:v>
                </c:pt>
                <c:pt idx="3099" formatCode="General">
                  <c:v>-7.8161992754546296E-4</c:v>
                </c:pt>
                <c:pt idx="3100" formatCode="General">
                  <c:v>-7.7518386085540295E-4</c:v>
                </c:pt>
                <c:pt idx="3101" formatCode="General">
                  <c:v>-7.8224280913867701E-4</c:v>
                </c:pt>
                <c:pt idx="3102" formatCode="General">
                  <c:v>-7.7289713083508597E-4</c:v>
                </c:pt>
                <c:pt idx="3103" formatCode="General">
                  <c:v>-7.6761659267043101E-4</c:v>
                </c:pt>
                <c:pt idx="3104" formatCode="General">
                  <c:v>-7.76220585644272E-4</c:v>
                </c:pt>
                <c:pt idx="3105" formatCode="General">
                  <c:v>-7.8624469301737598E-4</c:v>
                </c:pt>
                <c:pt idx="3106" formatCode="General">
                  <c:v>-7.8320975482090195E-4</c:v>
                </c:pt>
                <c:pt idx="3107" formatCode="General">
                  <c:v>-7.7419212282511395E-4</c:v>
                </c:pt>
                <c:pt idx="3108" formatCode="General">
                  <c:v>-7.8262170519810797E-4</c:v>
                </c:pt>
                <c:pt idx="3109" formatCode="General">
                  <c:v>-7.9765812016169995E-4</c:v>
                </c:pt>
                <c:pt idx="3110" formatCode="General">
                  <c:v>-7.82973979922432E-4</c:v>
                </c:pt>
                <c:pt idx="3111" formatCode="General">
                  <c:v>-7.8964245858181305E-4</c:v>
                </c:pt>
                <c:pt idx="3112" formatCode="General">
                  <c:v>-7.7430142048548001E-4</c:v>
                </c:pt>
                <c:pt idx="3113" formatCode="General">
                  <c:v>-7.7940238138349998E-4</c:v>
                </c:pt>
                <c:pt idx="3114" formatCode="General">
                  <c:v>-7.7619795825530503E-4</c:v>
                </c:pt>
                <c:pt idx="3115" formatCode="General">
                  <c:v>-7.5849788774271399E-4</c:v>
                </c:pt>
                <c:pt idx="3116" formatCode="General">
                  <c:v>-7.7262625334624903E-4</c:v>
                </c:pt>
                <c:pt idx="3117" formatCode="General">
                  <c:v>-7.7969146157503199E-4</c:v>
                </c:pt>
                <c:pt idx="3118" formatCode="General">
                  <c:v>-7.7400225018859898E-4</c:v>
                </c:pt>
                <c:pt idx="3119" formatCode="General">
                  <c:v>-7.7816610396783603E-4</c:v>
                </c:pt>
                <c:pt idx="3120" formatCode="General">
                  <c:v>-7.8547340744788096E-4</c:v>
                </c:pt>
                <c:pt idx="3121" formatCode="General">
                  <c:v>-7.7486245084847603E-4</c:v>
                </c:pt>
                <c:pt idx="3122" formatCode="General">
                  <c:v>-7.7817511600570904E-4</c:v>
                </c:pt>
                <c:pt idx="3123" formatCode="General">
                  <c:v>-7.6904140080640395E-4</c:v>
                </c:pt>
                <c:pt idx="3124" formatCode="General">
                  <c:v>-7.7052567193463097E-4</c:v>
                </c:pt>
                <c:pt idx="3125" formatCode="General">
                  <c:v>-7.6639147572091595E-4</c:v>
                </c:pt>
                <c:pt idx="3126" formatCode="General">
                  <c:v>-7.6357179195459804E-4</c:v>
                </c:pt>
                <c:pt idx="3127" formatCode="General">
                  <c:v>-7.6972385906245999E-4</c:v>
                </c:pt>
                <c:pt idx="3128" formatCode="General">
                  <c:v>-7.7742833534765496E-4</c:v>
                </c:pt>
                <c:pt idx="3129" formatCode="General">
                  <c:v>-7.7256635073691599E-4</c:v>
                </c:pt>
                <c:pt idx="3130" formatCode="General">
                  <c:v>-7.7292860978395996E-4</c:v>
                </c:pt>
                <c:pt idx="3131" formatCode="General">
                  <c:v>-7.7908181250246195E-4</c:v>
                </c:pt>
                <c:pt idx="3132" formatCode="General">
                  <c:v>-7.7649517509592396E-4</c:v>
                </c:pt>
                <c:pt idx="3133" formatCode="General">
                  <c:v>-7.6787661979123203E-4</c:v>
                </c:pt>
                <c:pt idx="3134" formatCode="General">
                  <c:v>-7.7618889665524997E-4</c:v>
                </c:pt>
                <c:pt idx="3135" formatCode="General">
                  <c:v>-7.7820026062382401E-4</c:v>
                </c:pt>
                <c:pt idx="3136" formatCode="General">
                  <c:v>-7.7126654585806301E-4</c:v>
                </c:pt>
                <c:pt idx="3137" formatCode="General">
                  <c:v>-7.8169915736816804E-4</c:v>
                </c:pt>
                <c:pt idx="3138" formatCode="General">
                  <c:v>-7.6787902992093504E-4</c:v>
                </c:pt>
                <c:pt idx="3139" formatCode="General">
                  <c:v>-7.6442015550616397E-4</c:v>
                </c:pt>
                <c:pt idx="3140" formatCode="General">
                  <c:v>-7.6450229285111501E-4</c:v>
                </c:pt>
                <c:pt idx="3141" formatCode="General">
                  <c:v>-7.6666285217144299E-4</c:v>
                </c:pt>
                <c:pt idx="3142" formatCode="General">
                  <c:v>-7.7309176958134001E-4</c:v>
                </c:pt>
                <c:pt idx="3143" formatCode="General">
                  <c:v>-7.4601499144965504E-4</c:v>
                </c:pt>
                <c:pt idx="3144" formatCode="General">
                  <c:v>-7.7083643651389199E-4</c:v>
                </c:pt>
                <c:pt idx="3145" formatCode="General">
                  <c:v>-7.7100293611297101E-4</c:v>
                </c:pt>
                <c:pt idx="3146" formatCode="General">
                  <c:v>-7.7728689595791905E-4</c:v>
                </c:pt>
                <c:pt idx="3147" formatCode="General">
                  <c:v>-7.7464599057853296E-4</c:v>
                </c:pt>
                <c:pt idx="3148" formatCode="General">
                  <c:v>-7.7750952840781101E-4</c:v>
                </c:pt>
                <c:pt idx="3149" formatCode="General">
                  <c:v>-7.6542440828756804E-4</c:v>
                </c:pt>
                <c:pt idx="3150" formatCode="General">
                  <c:v>-7.7021374744636701E-4</c:v>
                </c:pt>
                <c:pt idx="3151" formatCode="General">
                  <c:v>-7.6838341123684404E-4</c:v>
                </c:pt>
                <c:pt idx="3152" formatCode="General">
                  <c:v>-7.7090110030650003E-4</c:v>
                </c:pt>
                <c:pt idx="3153" formatCode="General">
                  <c:v>-7.6158710333676198E-4</c:v>
                </c:pt>
                <c:pt idx="3154" formatCode="General">
                  <c:v>-7.6826168602523804E-4</c:v>
                </c:pt>
                <c:pt idx="3155" formatCode="General">
                  <c:v>-7.6240460644527296E-4</c:v>
                </c:pt>
                <c:pt idx="3156" formatCode="General">
                  <c:v>-7.6921177055313996E-4</c:v>
                </c:pt>
                <c:pt idx="3157" formatCode="General">
                  <c:v>-7.70750102073943E-4</c:v>
                </c:pt>
                <c:pt idx="3158" formatCode="General">
                  <c:v>-7.7303773185750197E-4</c:v>
                </c:pt>
                <c:pt idx="3159" formatCode="General">
                  <c:v>-7.7883545643461197E-4</c:v>
                </c:pt>
                <c:pt idx="3160" formatCode="General">
                  <c:v>-7.7722669955528003E-4</c:v>
                </c:pt>
                <c:pt idx="3161" formatCode="General">
                  <c:v>-7.67434461814238E-4</c:v>
                </c:pt>
                <c:pt idx="3162" formatCode="General">
                  <c:v>-7.7634617111345904E-4</c:v>
                </c:pt>
                <c:pt idx="3163" formatCode="General">
                  <c:v>-7.6294453451389798E-4</c:v>
                </c:pt>
                <c:pt idx="3164" formatCode="General">
                  <c:v>-7.5894249758149605E-4</c:v>
                </c:pt>
                <c:pt idx="3165" formatCode="General">
                  <c:v>-7.6561979957795304E-4</c:v>
                </c:pt>
                <c:pt idx="3166" formatCode="General">
                  <c:v>-7.6964492781500505E-4</c:v>
                </c:pt>
                <c:pt idx="3167" formatCode="General">
                  <c:v>-7.6013980248187301E-4</c:v>
                </c:pt>
                <c:pt idx="3168" formatCode="General">
                  <c:v>-7.5440479331822998E-4</c:v>
                </c:pt>
                <c:pt idx="3169" formatCode="General">
                  <c:v>-7.5308812422147497E-4</c:v>
                </c:pt>
                <c:pt idx="3170" formatCode="General">
                  <c:v>-7.6214212451445197E-4</c:v>
                </c:pt>
                <c:pt idx="3171" formatCode="General">
                  <c:v>-7.6731050095077695E-4</c:v>
                </c:pt>
                <c:pt idx="3172" formatCode="General">
                  <c:v>-7.7471660714538101E-4</c:v>
                </c:pt>
                <c:pt idx="3173" formatCode="General">
                  <c:v>-7.72577325936858E-4</c:v>
                </c:pt>
                <c:pt idx="3174" formatCode="General">
                  <c:v>-7.5794739951812E-4</c:v>
                </c:pt>
                <c:pt idx="3175" formatCode="General">
                  <c:v>-7.7109760913651498E-4</c:v>
                </c:pt>
                <c:pt idx="3176" formatCode="General">
                  <c:v>-7.65086692417324E-4</c:v>
                </c:pt>
                <c:pt idx="3177" formatCode="General">
                  <c:v>-7.5926190065460396E-4</c:v>
                </c:pt>
                <c:pt idx="3178" formatCode="General">
                  <c:v>-7.6140406559601205E-4</c:v>
                </c:pt>
                <c:pt idx="3179" formatCode="General">
                  <c:v>-7.4309679378563895E-4</c:v>
                </c:pt>
                <c:pt idx="3180" formatCode="General">
                  <c:v>-7.4656807926606103E-4</c:v>
                </c:pt>
                <c:pt idx="3181" formatCode="General">
                  <c:v>-7.5588559131672701E-4</c:v>
                </c:pt>
                <c:pt idx="3182" formatCode="General">
                  <c:v>-7.6552000577493002E-4</c:v>
                </c:pt>
                <c:pt idx="3183" formatCode="General">
                  <c:v>-7.5123005947506699E-4</c:v>
                </c:pt>
                <c:pt idx="3184" formatCode="General">
                  <c:v>-7.5650345831261903E-4</c:v>
                </c:pt>
                <c:pt idx="3185" formatCode="General">
                  <c:v>-7.5302320932564397E-4</c:v>
                </c:pt>
                <c:pt idx="3186" formatCode="General">
                  <c:v>-7.4563306508943199E-4</c:v>
                </c:pt>
                <c:pt idx="3187" formatCode="General">
                  <c:v>-7.5314256439767903E-4</c:v>
                </c:pt>
                <c:pt idx="3188" formatCode="General">
                  <c:v>-7.7161968139868105E-4</c:v>
                </c:pt>
                <c:pt idx="3189" formatCode="General">
                  <c:v>-7.6129363544335399E-4</c:v>
                </c:pt>
                <c:pt idx="3190" formatCode="General">
                  <c:v>-7.5961059881252103E-4</c:v>
                </c:pt>
                <c:pt idx="3191" formatCode="General">
                  <c:v>-7.48309501176267E-4</c:v>
                </c:pt>
                <c:pt idx="3192" formatCode="General">
                  <c:v>-7.6137096257444402E-4</c:v>
                </c:pt>
                <c:pt idx="3193" formatCode="General">
                  <c:v>-7.6546277155157703E-4</c:v>
                </c:pt>
                <c:pt idx="3194" formatCode="General">
                  <c:v>-7.5651103771181096E-4</c:v>
                </c:pt>
                <c:pt idx="3195" formatCode="General">
                  <c:v>-7.6540266748556605E-4</c:v>
                </c:pt>
                <c:pt idx="3196" formatCode="General">
                  <c:v>-7.6872084006018404E-4</c:v>
                </c:pt>
                <c:pt idx="3197" formatCode="General">
                  <c:v>-7.5210954681197704E-4</c:v>
                </c:pt>
                <c:pt idx="3198" formatCode="General">
                  <c:v>-7.6016274379190501E-4</c:v>
                </c:pt>
                <c:pt idx="3199" formatCode="General">
                  <c:v>-7.61287477806662E-4</c:v>
                </c:pt>
                <c:pt idx="3200" formatCode="General">
                  <c:v>-7.6484667868718698E-4</c:v>
                </c:pt>
                <c:pt idx="3201" formatCode="General">
                  <c:v>-7.5758102490740297E-4</c:v>
                </c:pt>
                <c:pt idx="3202" formatCode="General">
                  <c:v>-7.5365636125062502E-4</c:v>
                </c:pt>
                <c:pt idx="3203" formatCode="General">
                  <c:v>-7.5611954547550198E-4</c:v>
                </c:pt>
                <c:pt idx="3204" formatCode="General">
                  <c:v>-7.5998213396689105E-4</c:v>
                </c:pt>
                <c:pt idx="3205" formatCode="General">
                  <c:v>-7.5843192836231297E-4</c:v>
                </c:pt>
                <c:pt idx="3206" formatCode="General">
                  <c:v>-7.5276416514041204E-4</c:v>
                </c:pt>
                <c:pt idx="3207" formatCode="General">
                  <c:v>-7.5716493425163098E-4</c:v>
                </c:pt>
                <c:pt idx="3208" formatCode="General">
                  <c:v>-7.5556165135233304E-4</c:v>
                </c:pt>
                <c:pt idx="3209" formatCode="General">
                  <c:v>-7.46204545735324E-4</c:v>
                </c:pt>
                <c:pt idx="3210" formatCode="General">
                  <c:v>-7.5581881168168899E-4</c:v>
                </c:pt>
                <c:pt idx="3211" formatCode="General">
                  <c:v>-7.5749776271070502E-4</c:v>
                </c:pt>
                <c:pt idx="3212" formatCode="General">
                  <c:v>-7.6051727034327299E-4</c:v>
                </c:pt>
                <c:pt idx="3213" formatCode="General">
                  <c:v>-7.5495357809524002E-4</c:v>
                </c:pt>
                <c:pt idx="3214" formatCode="General">
                  <c:v>-7.5517390751137902E-4</c:v>
                </c:pt>
                <c:pt idx="3215" formatCode="General">
                  <c:v>-7.58147433693074E-4</c:v>
                </c:pt>
                <c:pt idx="3216" formatCode="General">
                  <c:v>-7.4174887821007603E-4</c:v>
                </c:pt>
                <c:pt idx="3217" formatCode="General">
                  <c:v>-7.5371776168029901E-4</c:v>
                </c:pt>
                <c:pt idx="3218" formatCode="General">
                  <c:v>-7.6431288964069104E-4</c:v>
                </c:pt>
                <c:pt idx="3219" formatCode="General">
                  <c:v>-7.5787259854086199E-4</c:v>
                </c:pt>
                <c:pt idx="3220" formatCode="General">
                  <c:v>-7.6019860261431003E-4</c:v>
                </c:pt>
                <c:pt idx="3221" formatCode="General">
                  <c:v>-7.5590022640001299E-4</c:v>
                </c:pt>
                <c:pt idx="3222" formatCode="General">
                  <c:v>-7.5909652164700403E-4</c:v>
                </c:pt>
                <c:pt idx="3223" formatCode="General">
                  <c:v>-7.5899515188614401E-4</c:v>
                </c:pt>
                <c:pt idx="3224" formatCode="General">
                  <c:v>-7.4692762301778503E-4</c:v>
                </c:pt>
                <c:pt idx="3225" formatCode="General">
                  <c:v>-7.5315434195186897E-4</c:v>
                </c:pt>
                <c:pt idx="3226" formatCode="General">
                  <c:v>-7.4619721536241398E-4</c:v>
                </c:pt>
                <c:pt idx="3227" formatCode="General">
                  <c:v>-7.5039603504148595E-4</c:v>
                </c:pt>
                <c:pt idx="3228" formatCode="General">
                  <c:v>-7.4812184299755699E-4</c:v>
                </c:pt>
                <c:pt idx="3229" formatCode="General">
                  <c:v>-7.4318209128712304E-4</c:v>
                </c:pt>
                <c:pt idx="3230" formatCode="General">
                  <c:v>-7.3923168118666797E-4</c:v>
                </c:pt>
                <c:pt idx="3231" formatCode="General">
                  <c:v>-7.4410191529019102E-4</c:v>
                </c:pt>
                <c:pt idx="3232" formatCode="General">
                  <c:v>-7.5004882141006303E-4</c:v>
                </c:pt>
                <c:pt idx="3233" formatCode="General">
                  <c:v>-7.5408251597090705E-4</c:v>
                </c:pt>
                <c:pt idx="3234" formatCode="General">
                  <c:v>-7.4815378570812399E-4</c:v>
                </c:pt>
                <c:pt idx="3235" formatCode="General">
                  <c:v>-7.4858289437165597E-4</c:v>
                </c:pt>
                <c:pt idx="3236" formatCode="General">
                  <c:v>-7.5201835578561497E-4</c:v>
                </c:pt>
                <c:pt idx="3237" formatCode="General">
                  <c:v>-7.4930781758539896E-4</c:v>
                </c:pt>
                <c:pt idx="3238" formatCode="General">
                  <c:v>-7.5262873613634305E-4</c:v>
                </c:pt>
                <c:pt idx="3239" formatCode="General">
                  <c:v>-7.5026788614794104E-4</c:v>
                </c:pt>
                <c:pt idx="3240" formatCode="General">
                  <c:v>-7.42337660910284E-4</c:v>
                </c:pt>
                <c:pt idx="3241" formatCode="General">
                  <c:v>-7.4343294032634601E-4</c:v>
                </c:pt>
                <c:pt idx="3242" formatCode="General">
                  <c:v>-7.5874976714819802E-4</c:v>
                </c:pt>
                <c:pt idx="3243" formatCode="General">
                  <c:v>-7.49200232788592E-4</c:v>
                </c:pt>
                <c:pt idx="3244" formatCode="General">
                  <c:v>-7.3900379024764804E-4</c:v>
                </c:pt>
                <c:pt idx="3245" formatCode="General">
                  <c:v>-7.4314715419465801E-4</c:v>
                </c:pt>
                <c:pt idx="3246" formatCode="General">
                  <c:v>-7.4073044341799101E-4</c:v>
                </c:pt>
                <c:pt idx="3247" formatCode="General">
                  <c:v>-7.4489157606677904E-4</c:v>
                </c:pt>
                <c:pt idx="3248" formatCode="General">
                  <c:v>-7.49943230465888E-4</c:v>
                </c:pt>
                <c:pt idx="3249" formatCode="General">
                  <c:v>-7.4869237539687105E-4</c:v>
                </c:pt>
                <c:pt idx="3250" formatCode="General">
                  <c:v>-7.3840505251212998E-4</c:v>
                </c:pt>
                <c:pt idx="3251" formatCode="General">
                  <c:v>-7.3924516706491597E-4</c:v>
                </c:pt>
                <c:pt idx="3252" formatCode="General">
                  <c:v>-7.4070662037721698E-4</c:v>
                </c:pt>
                <c:pt idx="3253" formatCode="General">
                  <c:v>-7.3794370290146405E-4</c:v>
                </c:pt>
                <c:pt idx="3254" formatCode="General">
                  <c:v>-7.4272024823099196E-4</c:v>
                </c:pt>
                <c:pt idx="3255" formatCode="General">
                  <c:v>-7.3183146931752002E-4</c:v>
                </c:pt>
                <c:pt idx="3256" formatCode="General">
                  <c:v>-7.3824193897080101E-4</c:v>
                </c:pt>
                <c:pt idx="3257" formatCode="General">
                  <c:v>-7.3726099916454797E-4</c:v>
                </c:pt>
                <c:pt idx="3258" formatCode="General">
                  <c:v>-7.4260381808191199E-4</c:v>
                </c:pt>
                <c:pt idx="3259" formatCode="General">
                  <c:v>-7.5015224995516802E-4</c:v>
                </c:pt>
                <c:pt idx="3260" formatCode="General">
                  <c:v>-7.4426472951500202E-4</c:v>
                </c:pt>
                <c:pt idx="3261" formatCode="General">
                  <c:v>-7.5162491763256E-4</c:v>
                </c:pt>
                <c:pt idx="3262" formatCode="General">
                  <c:v>-7.4444796035573197E-4</c:v>
                </c:pt>
                <c:pt idx="3263" formatCode="General">
                  <c:v>-7.3870033579611304E-4</c:v>
                </c:pt>
                <c:pt idx="3264" formatCode="General">
                  <c:v>-7.3085394862928402E-4</c:v>
                </c:pt>
                <c:pt idx="3265" formatCode="General">
                  <c:v>-7.4212413661696301E-4</c:v>
                </c:pt>
                <c:pt idx="3266" formatCode="General">
                  <c:v>-7.4422961640893302E-4</c:v>
                </c:pt>
                <c:pt idx="3267" formatCode="General">
                  <c:v>-7.4195035965655097E-4</c:v>
                </c:pt>
                <c:pt idx="3268" formatCode="General">
                  <c:v>-7.3646259489719402E-4</c:v>
                </c:pt>
                <c:pt idx="3269" formatCode="General">
                  <c:v>-7.4115338862400498E-4</c:v>
                </c:pt>
                <c:pt idx="3270" formatCode="General">
                  <c:v>-7.4044573606182201E-4</c:v>
                </c:pt>
                <c:pt idx="3271" formatCode="General">
                  <c:v>-7.5112476031841395E-4</c:v>
                </c:pt>
                <c:pt idx="3272" formatCode="General">
                  <c:v>-7.5093399296471703E-4</c:v>
                </c:pt>
                <c:pt idx="3273" formatCode="General">
                  <c:v>-7.4486984759280302E-4</c:v>
                </c:pt>
                <c:pt idx="3274" formatCode="General">
                  <c:v>-7.3330977691279898E-4</c:v>
                </c:pt>
                <c:pt idx="3275" formatCode="General">
                  <c:v>-7.3643980846001505E-4</c:v>
                </c:pt>
                <c:pt idx="3276" formatCode="General">
                  <c:v>-7.3220945411529099E-4</c:v>
                </c:pt>
                <c:pt idx="3277" formatCode="General">
                  <c:v>-7.3590512730962196E-4</c:v>
                </c:pt>
                <c:pt idx="3278" formatCode="General">
                  <c:v>-7.3825666716873905E-4</c:v>
                </c:pt>
                <c:pt idx="3279" formatCode="General">
                  <c:v>-7.3696061533060195E-4</c:v>
                </c:pt>
                <c:pt idx="3280" formatCode="General">
                  <c:v>-7.3534652855204697E-4</c:v>
                </c:pt>
                <c:pt idx="3281" formatCode="General">
                  <c:v>-7.3861232668528303E-4</c:v>
                </c:pt>
                <c:pt idx="3282" formatCode="General">
                  <c:v>-7.32406392710208E-4</c:v>
                </c:pt>
                <c:pt idx="3283" formatCode="General">
                  <c:v>-7.3866666779815902E-4</c:v>
                </c:pt>
                <c:pt idx="3284" formatCode="General">
                  <c:v>-7.3444756561485199E-4</c:v>
                </c:pt>
                <c:pt idx="3285" formatCode="General">
                  <c:v>-7.2999989769624899E-4</c:v>
                </c:pt>
                <c:pt idx="3286" formatCode="General">
                  <c:v>-7.3566646484182199E-4</c:v>
                </c:pt>
                <c:pt idx="3287" formatCode="General">
                  <c:v>-7.38465426060904E-4</c:v>
                </c:pt>
                <c:pt idx="3288" formatCode="General">
                  <c:v>-7.3873997214871404E-4</c:v>
                </c:pt>
                <c:pt idx="3289" formatCode="General">
                  <c:v>-7.4249469850455802E-4</c:v>
                </c:pt>
                <c:pt idx="3290" formatCode="General">
                  <c:v>-7.3910035762435203E-4</c:v>
                </c:pt>
                <c:pt idx="3291" formatCode="General">
                  <c:v>-7.3739843467579796E-4</c:v>
                </c:pt>
                <c:pt idx="3292" formatCode="General">
                  <c:v>-7.4084264685353798E-4</c:v>
                </c:pt>
                <c:pt idx="3293" formatCode="General">
                  <c:v>-7.3633454231212397E-4</c:v>
                </c:pt>
                <c:pt idx="3294" formatCode="General">
                  <c:v>-7.3955858309645802E-4</c:v>
                </c:pt>
                <c:pt idx="3295" formatCode="General">
                  <c:v>-7.3650173343915595E-4</c:v>
                </c:pt>
                <c:pt idx="3296" formatCode="General">
                  <c:v>-7.3921740463166804E-4</c:v>
                </c:pt>
                <c:pt idx="3297" formatCode="General">
                  <c:v>-7.30812421838373E-4</c:v>
                </c:pt>
                <c:pt idx="3298" formatCode="General">
                  <c:v>-7.4319016059549699E-4</c:v>
                </c:pt>
                <c:pt idx="3299" formatCode="General">
                  <c:v>-7.35701745899876E-4</c:v>
                </c:pt>
                <c:pt idx="3300" formatCode="General">
                  <c:v>-7.35420553150625E-4</c:v>
                </c:pt>
                <c:pt idx="3301" formatCode="General">
                  <c:v>-7.2701262460346896E-4</c:v>
                </c:pt>
                <c:pt idx="3302" formatCode="General">
                  <c:v>-7.3777856533661695E-4</c:v>
                </c:pt>
                <c:pt idx="3303" formatCode="General">
                  <c:v>-7.3731559546379903E-4</c:v>
                </c:pt>
                <c:pt idx="3304" formatCode="General">
                  <c:v>-7.3635656220179398E-4</c:v>
                </c:pt>
                <c:pt idx="3305" formatCode="General">
                  <c:v>-7.3042302331686299E-4</c:v>
                </c:pt>
                <c:pt idx="3306" formatCode="General">
                  <c:v>-7.3590940021386799E-4</c:v>
                </c:pt>
                <c:pt idx="3307" formatCode="General">
                  <c:v>-7.3604071432791201E-4</c:v>
                </c:pt>
                <c:pt idx="3308" formatCode="General">
                  <c:v>-7.3983456362445698E-4</c:v>
                </c:pt>
                <c:pt idx="3309" formatCode="General">
                  <c:v>-7.3814540261447903E-4</c:v>
                </c:pt>
                <c:pt idx="3310" formatCode="General">
                  <c:v>-7.3540388399392497E-4</c:v>
                </c:pt>
                <c:pt idx="3311" formatCode="General">
                  <c:v>-7.3497336175289097E-4</c:v>
                </c:pt>
                <c:pt idx="3312" formatCode="General">
                  <c:v>-7.3804492793867098E-4</c:v>
                </c:pt>
                <c:pt idx="3313" formatCode="General">
                  <c:v>-7.3120645410454702E-4</c:v>
                </c:pt>
                <c:pt idx="3314" formatCode="General">
                  <c:v>-7.2450133114359205E-4</c:v>
                </c:pt>
                <c:pt idx="3315" formatCode="General">
                  <c:v>-7.3142651705217297E-4</c:v>
                </c:pt>
                <c:pt idx="3316" formatCode="General">
                  <c:v>-7.2767558703301497E-4</c:v>
                </c:pt>
                <c:pt idx="3317" formatCode="General">
                  <c:v>-7.26479382079559E-4</c:v>
                </c:pt>
                <c:pt idx="3318" formatCode="General">
                  <c:v>-7.3357290048567305E-4</c:v>
                </c:pt>
                <c:pt idx="3319" formatCode="General">
                  <c:v>-7.2700455197752701E-4</c:v>
                </c:pt>
                <c:pt idx="3320" formatCode="General">
                  <c:v>-7.3276299233282797E-4</c:v>
                </c:pt>
                <c:pt idx="3321" formatCode="General">
                  <c:v>-7.2525712327396903E-4</c:v>
                </c:pt>
                <c:pt idx="3322" formatCode="General">
                  <c:v>-7.3295599259515503E-4</c:v>
                </c:pt>
                <c:pt idx="3323" formatCode="General">
                  <c:v>-7.1496418257378303E-4</c:v>
                </c:pt>
                <c:pt idx="3324" formatCode="General">
                  <c:v>-7.2697888249064098E-4</c:v>
                </c:pt>
                <c:pt idx="3325" formatCode="General">
                  <c:v>-7.3162735102320605E-4</c:v>
                </c:pt>
                <c:pt idx="3326" formatCode="General">
                  <c:v>-7.2678128062001E-4</c:v>
                </c:pt>
                <c:pt idx="3327" formatCode="General">
                  <c:v>-7.2215533647891996E-4</c:v>
                </c:pt>
                <c:pt idx="3328" formatCode="General">
                  <c:v>-7.2483447746873105E-4</c:v>
                </c:pt>
                <c:pt idx="3329" formatCode="General">
                  <c:v>-7.14163867344438E-4</c:v>
                </c:pt>
                <c:pt idx="3330" formatCode="General">
                  <c:v>-7.2392323522390005E-4</c:v>
                </c:pt>
                <c:pt idx="3331" formatCode="General">
                  <c:v>-7.2803930762205499E-4</c:v>
                </c:pt>
                <c:pt idx="3332" formatCode="General">
                  <c:v>-7.2695680381472296E-4</c:v>
                </c:pt>
                <c:pt idx="3333" formatCode="General">
                  <c:v>-7.26176276667524E-4</c:v>
                </c:pt>
                <c:pt idx="3334" formatCode="General">
                  <c:v>-7.1103096329103795E-4</c:v>
                </c:pt>
                <c:pt idx="3335" formatCode="General">
                  <c:v>-7.2155196628531605E-4</c:v>
                </c:pt>
                <c:pt idx="3336" formatCode="General">
                  <c:v>-7.1875720853451896E-4</c:v>
                </c:pt>
                <c:pt idx="3337" formatCode="General">
                  <c:v>-7.2395096544606403E-4</c:v>
                </c:pt>
                <c:pt idx="3338" formatCode="General">
                  <c:v>-7.27689423694252E-4</c:v>
                </c:pt>
                <c:pt idx="3339" formatCode="General">
                  <c:v>-7.2087052203973997E-4</c:v>
                </c:pt>
                <c:pt idx="3340" formatCode="General">
                  <c:v>-7.19166297963063E-4</c:v>
                </c:pt>
                <c:pt idx="3341" formatCode="General">
                  <c:v>-7.1875387162159199E-4</c:v>
                </c:pt>
                <c:pt idx="3342" formatCode="General">
                  <c:v>-7.3031717880506295E-4</c:v>
                </c:pt>
                <c:pt idx="3343" formatCode="General">
                  <c:v>-7.1636637322279898E-4</c:v>
                </c:pt>
                <c:pt idx="3344" formatCode="General">
                  <c:v>-7.2320896857639599E-4</c:v>
                </c:pt>
                <c:pt idx="3345" formatCode="General">
                  <c:v>-7.2591984545961801E-4</c:v>
                </c:pt>
                <c:pt idx="3346" formatCode="General">
                  <c:v>-7.2839440921898904E-4</c:v>
                </c:pt>
                <c:pt idx="3347" formatCode="General">
                  <c:v>-7.2391715057507099E-4</c:v>
                </c:pt>
                <c:pt idx="3348" formatCode="General">
                  <c:v>-7.2383541304965398E-4</c:v>
                </c:pt>
                <c:pt idx="3349" formatCode="General">
                  <c:v>-7.2897273827439598E-4</c:v>
                </c:pt>
                <c:pt idx="3350" formatCode="General">
                  <c:v>-7.2120480803014001E-4</c:v>
                </c:pt>
                <c:pt idx="3351" formatCode="General">
                  <c:v>-7.1673064037170299E-4</c:v>
                </c:pt>
                <c:pt idx="3352" formatCode="General">
                  <c:v>-7.2802968475937501E-4</c:v>
                </c:pt>
                <c:pt idx="3353" formatCode="General">
                  <c:v>-7.2196561084866796E-4</c:v>
                </c:pt>
                <c:pt idx="3354" formatCode="General">
                  <c:v>-7.2492008346929603E-4</c:v>
                </c:pt>
                <c:pt idx="3355" formatCode="General">
                  <c:v>-7.2129648810546497E-4</c:v>
                </c:pt>
                <c:pt idx="3356" formatCode="General">
                  <c:v>-7.2052351902643396E-4</c:v>
                </c:pt>
                <c:pt idx="3357" formatCode="General">
                  <c:v>-7.2366064087371802E-4</c:v>
                </c:pt>
                <c:pt idx="3358" formatCode="General">
                  <c:v>-7.1767897675283695E-4</c:v>
                </c:pt>
                <c:pt idx="3359" formatCode="General">
                  <c:v>-7.2260779984329403E-4</c:v>
                </c:pt>
                <c:pt idx="3360" formatCode="General">
                  <c:v>-7.2704690636691096E-4</c:v>
                </c:pt>
                <c:pt idx="3361" formatCode="General">
                  <c:v>-7.1856035595172299E-4</c:v>
                </c:pt>
                <c:pt idx="3362" formatCode="General">
                  <c:v>-7.22727210769889E-4</c:v>
                </c:pt>
                <c:pt idx="3363" formatCode="General">
                  <c:v>-7.29249750509446E-4</c:v>
                </c:pt>
                <c:pt idx="3364" formatCode="General">
                  <c:v>-7.2198103357403495E-4</c:v>
                </c:pt>
                <c:pt idx="3365" formatCode="General">
                  <c:v>-7.22417182997375E-4</c:v>
                </c:pt>
                <c:pt idx="3366" formatCode="General">
                  <c:v>-7.2569268591870205E-4</c:v>
                </c:pt>
                <c:pt idx="3367" formatCode="General">
                  <c:v>-7.1712636535743496E-4</c:v>
                </c:pt>
                <c:pt idx="3368" formatCode="General">
                  <c:v>-7.1519175388728095E-4</c:v>
                </c:pt>
                <c:pt idx="3369" formatCode="General">
                  <c:v>-7.2177682437629003E-4</c:v>
                </c:pt>
                <c:pt idx="3370" formatCode="General">
                  <c:v>-7.2126755738525302E-4</c:v>
                </c:pt>
                <c:pt idx="3371" formatCode="General">
                  <c:v>-7.1335143085740204E-4</c:v>
                </c:pt>
                <c:pt idx="3372" formatCode="General">
                  <c:v>-7.1659511091743604E-4</c:v>
                </c:pt>
                <c:pt idx="3373" formatCode="General">
                  <c:v>-7.1028897171239501E-4</c:v>
                </c:pt>
                <c:pt idx="3374" formatCode="General">
                  <c:v>-7.0952574807438295E-4</c:v>
                </c:pt>
                <c:pt idx="3375" formatCode="General">
                  <c:v>-7.1976048300173296E-4</c:v>
                </c:pt>
                <c:pt idx="3376" formatCode="General">
                  <c:v>-7.2047691125522E-4</c:v>
                </c:pt>
                <c:pt idx="3377" formatCode="General">
                  <c:v>-7.1870920029929602E-4</c:v>
                </c:pt>
                <c:pt idx="3378" formatCode="General">
                  <c:v>-7.2404570514397705E-4</c:v>
                </c:pt>
                <c:pt idx="3379" formatCode="General">
                  <c:v>-7.1374061234679299E-4</c:v>
                </c:pt>
                <c:pt idx="3380" formatCode="General">
                  <c:v>-7.1731871904694698E-4</c:v>
                </c:pt>
                <c:pt idx="3381" formatCode="General">
                  <c:v>-7.1321935535551895E-4</c:v>
                </c:pt>
                <c:pt idx="3382" formatCode="General">
                  <c:v>-7.1945254350475204E-4</c:v>
                </c:pt>
                <c:pt idx="3383" formatCode="General">
                  <c:v>-7.0874777183513305E-4</c:v>
                </c:pt>
                <c:pt idx="3384" formatCode="General">
                  <c:v>-7.1563220881529698E-4</c:v>
                </c:pt>
                <c:pt idx="3385" formatCode="General">
                  <c:v>-7.1466035440815299E-4</c:v>
                </c:pt>
                <c:pt idx="3386" formatCode="General">
                  <c:v>-7.1720819646764E-4</c:v>
                </c:pt>
                <c:pt idx="3387" formatCode="General">
                  <c:v>-7.1096198917984304E-4</c:v>
                </c:pt>
                <c:pt idx="3388" formatCode="General">
                  <c:v>-7.1309487000109097E-4</c:v>
                </c:pt>
                <c:pt idx="3389" formatCode="General">
                  <c:v>-7.2363659070343305E-4</c:v>
                </c:pt>
                <c:pt idx="3390" formatCode="General">
                  <c:v>-7.1798019826231998E-4</c:v>
                </c:pt>
                <c:pt idx="3391" formatCode="General">
                  <c:v>-7.2042931596202496E-4</c:v>
                </c:pt>
                <c:pt idx="3392" formatCode="General">
                  <c:v>-7.0921762615466105E-4</c:v>
                </c:pt>
                <c:pt idx="3393" formatCode="General">
                  <c:v>-7.1321195669904003E-4</c:v>
                </c:pt>
                <c:pt idx="3394" formatCode="General">
                  <c:v>-7.1573694824015395E-4</c:v>
                </c:pt>
                <c:pt idx="3395" formatCode="General">
                  <c:v>-7.1218233418277196E-4</c:v>
                </c:pt>
                <c:pt idx="3396" formatCode="General">
                  <c:v>-7.1062481444942097E-4</c:v>
                </c:pt>
                <c:pt idx="3397" formatCode="General">
                  <c:v>-7.1627376470343503E-4</c:v>
                </c:pt>
                <c:pt idx="3398" formatCode="General">
                  <c:v>-7.1636309286691698E-4</c:v>
                </c:pt>
                <c:pt idx="3399" formatCode="General">
                  <c:v>-7.1297340753746601E-4</c:v>
                </c:pt>
                <c:pt idx="3400" formatCode="General">
                  <c:v>-7.11848968494748E-4</c:v>
                </c:pt>
                <c:pt idx="3401" formatCode="General">
                  <c:v>-7.1488342528229802E-4</c:v>
                </c:pt>
                <c:pt idx="3402" formatCode="General">
                  <c:v>-7.1852896638236504E-4</c:v>
                </c:pt>
                <c:pt idx="3403" formatCode="General">
                  <c:v>-7.0918340907437296E-4</c:v>
                </c:pt>
                <c:pt idx="3404" formatCode="General">
                  <c:v>-7.1058759673207103E-4</c:v>
                </c:pt>
                <c:pt idx="3405" formatCode="General">
                  <c:v>-7.1748347347733502E-4</c:v>
                </c:pt>
                <c:pt idx="3406" formatCode="General">
                  <c:v>-7.1974379262263095E-4</c:v>
                </c:pt>
                <c:pt idx="3407" formatCode="General">
                  <c:v>-7.1664032912840405E-4</c:v>
                </c:pt>
                <c:pt idx="3408" formatCode="General">
                  <c:v>-7.0994627016420604E-4</c:v>
                </c:pt>
                <c:pt idx="3409" formatCode="General">
                  <c:v>-7.1202375920945203E-4</c:v>
                </c:pt>
                <c:pt idx="3410" formatCode="General">
                  <c:v>-7.1020052813731602E-4</c:v>
                </c:pt>
                <c:pt idx="3411" formatCode="General">
                  <c:v>-7.1264819611151903E-4</c:v>
                </c:pt>
                <c:pt idx="3412" formatCode="General">
                  <c:v>-7.0943864313166105E-4</c:v>
                </c:pt>
                <c:pt idx="3413" formatCode="General">
                  <c:v>-7.1059540505925302E-4</c:v>
                </c:pt>
                <c:pt idx="3414" formatCode="General">
                  <c:v>-7.1435844287688198E-4</c:v>
                </c:pt>
                <c:pt idx="3415" formatCode="General">
                  <c:v>-7.1457019977367404E-4</c:v>
                </c:pt>
                <c:pt idx="3416" formatCode="General">
                  <c:v>-7.1763378939701799E-4</c:v>
                </c:pt>
                <c:pt idx="3417" formatCode="General">
                  <c:v>-7.1498594725313998E-4</c:v>
                </c:pt>
                <c:pt idx="3418" formatCode="General">
                  <c:v>-7.12613023364745E-4</c:v>
                </c:pt>
                <c:pt idx="3419" formatCode="General">
                  <c:v>-7.1574011730646898E-4</c:v>
                </c:pt>
                <c:pt idx="3420" formatCode="General">
                  <c:v>-7.1423342763221001E-4</c:v>
                </c:pt>
                <c:pt idx="3421" formatCode="General">
                  <c:v>-7.1211938364942103E-4</c:v>
                </c:pt>
                <c:pt idx="3422" formatCode="General">
                  <c:v>-7.0871641675625805E-4</c:v>
                </c:pt>
                <c:pt idx="3423" formatCode="General">
                  <c:v>-7.1530278649044505E-4</c:v>
                </c:pt>
                <c:pt idx="3424" formatCode="General">
                  <c:v>-7.1730988522729702E-4</c:v>
                </c:pt>
                <c:pt idx="3425" formatCode="General">
                  <c:v>-7.1569889986070696E-4</c:v>
                </c:pt>
                <c:pt idx="3426" formatCode="General">
                  <c:v>-7.1727469388835796E-4</c:v>
                </c:pt>
                <c:pt idx="3427" formatCode="General">
                  <c:v>-7.0840209807967601E-4</c:v>
                </c:pt>
                <c:pt idx="3428" formatCode="General">
                  <c:v>-7.1552657041292801E-4</c:v>
                </c:pt>
                <c:pt idx="3429" formatCode="General">
                  <c:v>-7.2015630667918802E-4</c:v>
                </c:pt>
                <c:pt idx="3430" formatCode="General">
                  <c:v>-7.1894107232700795E-4</c:v>
                </c:pt>
                <c:pt idx="3431" formatCode="General">
                  <c:v>-7.1282724821614802E-4</c:v>
                </c:pt>
                <c:pt idx="3432" formatCode="General">
                  <c:v>-7.1416438320070802E-4</c:v>
                </c:pt>
                <c:pt idx="3433" formatCode="General">
                  <c:v>-7.07811528787497E-4</c:v>
                </c:pt>
                <c:pt idx="3434" formatCode="General">
                  <c:v>-7.1336216146152605E-4</c:v>
                </c:pt>
                <c:pt idx="3435" formatCode="General">
                  <c:v>-7.1400199530353005E-4</c:v>
                </c:pt>
                <c:pt idx="3436" formatCode="General">
                  <c:v>-7.1300928279967595E-4</c:v>
                </c:pt>
                <c:pt idx="3437" formatCode="General">
                  <c:v>-7.1010764095161001E-4</c:v>
                </c:pt>
                <c:pt idx="3438" formatCode="General">
                  <c:v>-7.1649621230562204E-4</c:v>
                </c:pt>
                <c:pt idx="3439" formatCode="General">
                  <c:v>-7.1554874153166397E-4</c:v>
                </c:pt>
                <c:pt idx="3440" formatCode="General">
                  <c:v>-7.0891456951685896E-4</c:v>
                </c:pt>
                <c:pt idx="3441" formatCode="General">
                  <c:v>-7.1460113787768099E-4</c:v>
                </c:pt>
                <c:pt idx="3442" formatCode="General">
                  <c:v>-7.0841955468675796E-4</c:v>
                </c:pt>
                <c:pt idx="3443" formatCode="General">
                  <c:v>-7.0339618786254704E-4</c:v>
                </c:pt>
                <c:pt idx="3444" formatCode="General">
                  <c:v>-7.1832423905492798E-4</c:v>
                </c:pt>
                <c:pt idx="3445" formatCode="General">
                  <c:v>-7.1184469721052596E-4</c:v>
                </c:pt>
                <c:pt idx="3446" formatCode="General">
                  <c:v>-7.1346727766144404E-4</c:v>
                </c:pt>
                <c:pt idx="3447" formatCode="General">
                  <c:v>-7.1040533941206995E-4</c:v>
                </c:pt>
                <c:pt idx="3448" formatCode="General">
                  <c:v>-7.0916761889828995E-4</c:v>
                </c:pt>
                <c:pt idx="3449" formatCode="General">
                  <c:v>-7.0771898992582705E-4</c:v>
                </c:pt>
                <c:pt idx="3450" formatCode="General">
                  <c:v>-7.1216413747651503E-4</c:v>
                </c:pt>
                <c:pt idx="3451" formatCode="General">
                  <c:v>-7.0281244395636498E-4</c:v>
                </c:pt>
                <c:pt idx="3452" formatCode="General">
                  <c:v>-7.0860543218858696E-4</c:v>
                </c:pt>
                <c:pt idx="3453" formatCode="General">
                  <c:v>-7.06812884003065E-4</c:v>
                </c:pt>
                <c:pt idx="3454" formatCode="General">
                  <c:v>-7.0803654740956201E-4</c:v>
                </c:pt>
                <c:pt idx="3455" formatCode="General">
                  <c:v>-7.0450252389999595E-4</c:v>
                </c:pt>
                <c:pt idx="3456" formatCode="General">
                  <c:v>-7.1223634345254905E-4</c:v>
                </c:pt>
                <c:pt idx="3457" formatCode="General">
                  <c:v>-7.0961825245299196E-4</c:v>
                </c:pt>
                <c:pt idx="3458" formatCode="General">
                  <c:v>-7.1062022658917399E-4</c:v>
                </c:pt>
                <c:pt idx="3459" formatCode="General">
                  <c:v>-7.0700217877349501E-4</c:v>
                </c:pt>
                <c:pt idx="3460" formatCode="General">
                  <c:v>-7.0509155671416904E-4</c:v>
                </c:pt>
                <c:pt idx="3461" formatCode="General">
                  <c:v>-7.0081579782510202E-4</c:v>
                </c:pt>
                <c:pt idx="3462" formatCode="General">
                  <c:v>-7.0470273708244204E-4</c:v>
                </c:pt>
                <c:pt idx="3463" formatCode="General">
                  <c:v>-7.0518021997868503E-4</c:v>
                </c:pt>
                <c:pt idx="3464" formatCode="General">
                  <c:v>-7.0618660111933696E-4</c:v>
                </c:pt>
                <c:pt idx="3465" formatCode="General">
                  <c:v>-7.0432381959307404E-4</c:v>
                </c:pt>
                <c:pt idx="3466" formatCode="General">
                  <c:v>-7.08390354106304E-4</c:v>
                </c:pt>
                <c:pt idx="3467" formatCode="General">
                  <c:v>-7.0769790891396804E-4</c:v>
                </c:pt>
                <c:pt idx="3468" formatCode="General">
                  <c:v>-6.9665341072499805E-4</c:v>
                </c:pt>
                <c:pt idx="3469" formatCode="General">
                  <c:v>-7.0998527577372395E-4</c:v>
                </c:pt>
                <c:pt idx="3470" formatCode="General">
                  <c:v>-7.0603733224209599E-4</c:v>
                </c:pt>
                <c:pt idx="3471" formatCode="General">
                  <c:v>-7.1186529407798495E-4</c:v>
                </c:pt>
                <c:pt idx="3472" formatCode="General">
                  <c:v>-7.0983655113169804E-4</c:v>
                </c:pt>
                <c:pt idx="3473" formatCode="General">
                  <c:v>-7.0517168794171302E-4</c:v>
                </c:pt>
                <c:pt idx="3474" formatCode="General">
                  <c:v>-7.0526847212340298E-4</c:v>
                </c:pt>
                <c:pt idx="3475" formatCode="General">
                  <c:v>-7.1012470943095996E-4</c:v>
                </c:pt>
                <c:pt idx="3476" formatCode="General">
                  <c:v>-7.1149207143825905E-4</c:v>
                </c:pt>
                <c:pt idx="3477" formatCode="General">
                  <c:v>-7.0706695515960604E-4</c:v>
                </c:pt>
                <c:pt idx="3478" formatCode="General">
                  <c:v>-7.0223249360540797E-4</c:v>
                </c:pt>
                <c:pt idx="3479" formatCode="General">
                  <c:v>-7.0273264042857895E-4</c:v>
                </c:pt>
                <c:pt idx="3480" formatCode="General">
                  <c:v>-7.0562720778198596E-4</c:v>
                </c:pt>
                <c:pt idx="3481" formatCode="General">
                  <c:v>-7.0378641594052505E-4</c:v>
                </c:pt>
                <c:pt idx="3482" formatCode="General">
                  <c:v>-7.05485811717183E-4</c:v>
                </c:pt>
                <c:pt idx="3483" formatCode="General">
                  <c:v>-7.0881553407275196E-4</c:v>
                </c:pt>
                <c:pt idx="3484" formatCode="General">
                  <c:v>-7.0763578614646896E-4</c:v>
                </c:pt>
                <c:pt idx="3485" formatCode="General">
                  <c:v>-7.0435293434396298E-4</c:v>
                </c:pt>
                <c:pt idx="3486" formatCode="General">
                  <c:v>-7.0075090055320198E-4</c:v>
                </c:pt>
                <c:pt idx="3487" formatCode="General">
                  <c:v>-7.0844223843378898E-4</c:v>
                </c:pt>
                <c:pt idx="3488" formatCode="General">
                  <c:v>-7.0514168711456398E-4</c:v>
                </c:pt>
                <c:pt idx="3489" formatCode="General">
                  <c:v>-7.04587024640936E-4</c:v>
                </c:pt>
                <c:pt idx="3490" formatCode="General">
                  <c:v>-7.0416627292477696E-4</c:v>
                </c:pt>
                <c:pt idx="3491" formatCode="General">
                  <c:v>-7.0930129562326596E-4</c:v>
                </c:pt>
                <c:pt idx="3492" formatCode="General">
                  <c:v>-7.0554003543113301E-4</c:v>
                </c:pt>
                <c:pt idx="3493" formatCode="General">
                  <c:v>-7.0651107474057403E-4</c:v>
                </c:pt>
                <c:pt idx="3494" formatCode="General">
                  <c:v>-7.0775036135093804E-4</c:v>
                </c:pt>
                <c:pt idx="3495" formatCode="General">
                  <c:v>-7.0895551855371802E-4</c:v>
                </c:pt>
                <c:pt idx="3496" formatCode="General">
                  <c:v>-7.0308295712139099E-4</c:v>
                </c:pt>
                <c:pt idx="3497" formatCode="General">
                  <c:v>-7.0538379348862004E-4</c:v>
                </c:pt>
                <c:pt idx="3498" formatCode="General">
                  <c:v>-7.0638058854508804E-4</c:v>
                </c:pt>
                <c:pt idx="3499" formatCode="General">
                  <c:v>-7.0118785301787198E-4</c:v>
                </c:pt>
                <c:pt idx="3500" formatCode="General">
                  <c:v>-6.9878003050258004E-4</c:v>
                </c:pt>
                <c:pt idx="3501" formatCode="General">
                  <c:v>-7.0674522077774802E-4</c:v>
                </c:pt>
                <c:pt idx="3502" formatCode="General">
                  <c:v>-7.0284621979788305E-4</c:v>
                </c:pt>
                <c:pt idx="3503" formatCode="General">
                  <c:v>-7.05193728176769E-4</c:v>
                </c:pt>
                <c:pt idx="3504" formatCode="General">
                  <c:v>-7.0202334368273101E-4</c:v>
                </c:pt>
                <c:pt idx="3505" formatCode="General">
                  <c:v>-7.0134191304164096E-4</c:v>
                </c:pt>
                <c:pt idx="3506" formatCode="General">
                  <c:v>-6.9605107462247296E-4</c:v>
                </c:pt>
                <c:pt idx="3507" formatCode="General">
                  <c:v>-7.0252107671234503E-4</c:v>
                </c:pt>
                <c:pt idx="3508" formatCode="General">
                  <c:v>-7.0457699833812002E-4</c:v>
                </c:pt>
                <c:pt idx="3509" formatCode="General">
                  <c:v>-6.9815144354238396E-4</c:v>
                </c:pt>
                <c:pt idx="3510" formatCode="General">
                  <c:v>-6.9883012950042601E-4</c:v>
                </c:pt>
                <c:pt idx="3511" formatCode="General">
                  <c:v>-6.9785241881091704E-4</c:v>
                </c:pt>
                <c:pt idx="3512" formatCode="General">
                  <c:v>-7.0238991400592703E-4</c:v>
                </c:pt>
                <c:pt idx="3513" formatCode="General">
                  <c:v>-7.0154970683816199E-4</c:v>
                </c:pt>
                <c:pt idx="3514" formatCode="General">
                  <c:v>-6.9731392606238105E-4</c:v>
                </c:pt>
                <c:pt idx="3515" formatCode="General">
                  <c:v>-6.9992730820603202E-4</c:v>
                </c:pt>
                <c:pt idx="3516" formatCode="General">
                  <c:v>-7.0233241185206001E-4</c:v>
                </c:pt>
                <c:pt idx="3517" formatCode="General">
                  <c:v>-7.0552145154148104E-4</c:v>
                </c:pt>
                <c:pt idx="3518" formatCode="General">
                  <c:v>-7.0342098664637404E-4</c:v>
                </c:pt>
                <c:pt idx="3519" formatCode="General">
                  <c:v>-6.9985226765465901E-4</c:v>
                </c:pt>
                <c:pt idx="3520" formatCode="General">
                  <c:v>-6.9864797469082799E-4</c:v>
                </c:pt>
                <c:pt idx="3521" formatCode="General">
                  <c:v>-6.9684164990463696E-4</c:v>
                </c:pt>
                <c:pt idx="3522" formatCode="General">
                  <c:v>-7.0047774355277699E-4</c:v>
                </c:pt>
                <c:pt idx="3523" formatCode="General">
                  <c:v>-6.9902817217245596E-4</c:v>
                </c:pt>
                <c:pt idx="3524" formatCode="General">
                  <c:v>-7.0051265905057304E-4</c:v>
                </c:pt>
                <c:pt idx="3525" formatCode="General">
                  <c:v>-7.0310987662359299E-4</c:v>
                </c:pt>
                <c:pt idx="3526" formatCode="General">
                  <c:v>-6.9713800525874996E-4</c:v>
                </c:pt>
                <c:pt idx="3527" formatCode="General">
                  <c:v>-6.9928574915709195E-4</c:v>
                </c:pt>
                <c:pt idx="3528" formatCode="General">
                  <c:v>-6.99665789534244E-4</c:v>
                </c:pt>
                <c:pt idx="3529" formatCode="General">
                  <c:v>-6.9558875330702301E-4</c:v>
                </c:pt>
                <c:pt idx="3530" formatCode="General">
                  <c:v>-6.9603374550099404E-4</c:v>
                </c:pt>
                <c:pt idx="3531" formatCode="General">
                  <c:v>-7.0349412661025303E-4</c:v>
                </c:pt>
                <c:pt idx="3532" formatCode="General">
                  <c:v>-6.9826430258133302E-4</c:v>
                </c:pt>
                <c:pt idx="3533" formatCode="General">
                  <c:v>-7.0425314925915198E-4</c:v>
                </c:pt>
                <c:pt idx="3534" formatCode="General">
                  <c:v>-7.0136141292375905E-4</c:v>
                </c:pt>
                <c:pt idx="3535" formatCode="General">
                  <c:v>-6.9476231462512503E-4</c:v>
                </c:pt>
                <c:pt idx="3536" formatCode="General">
                  <c:v>-6.9738619261464898E-4</c:v>
                </c:pt>
                <c:pt idx="3537" formatCode="General">
                  <c:v>-7.0047058453459295E-4</c:v>
                </c:pt>
                <c:pt idx="3538" formatCode="General">
                  <c:v>-6.9319815552656603E-4</c:v>
                </c:pt>
                <c:pt idx="3539" formatCode="General">
                  <c:v>-7.0330455863171497E-4</c:v>
                </c:pt>
                <c:pt idx="3540" formatCode="General">
                  <c:v>-6.9777302729980798E-4</c:v>
                </c:pt>
                <c:pt idx="3541" formatCode="General">
                  <c:v>-6.9911415063030296E-4</c:v>
                </c:pt>
                <c:pt idx="3542" formatCode="General">
                  <c:v>-6.9639176150796105E-4</c:v>
                </c:pt>
                <c:pt idx="3543" formatCode="General">
                  <c:v>-6.9957103274254605E-4</c:v>
                </c:pt>
                <c:pt idx="3544" formatCode="General">
                  <c:v>-6.92390277203694E-4</c:v>
                </c:pt>
                <c:pt idx="3545" formatCode="General">
                  <c:v>-6.9854487917462497E-4</c:v>
                </c:pt>
                <c:pt idx="3546" formatCode="General">
                  <c:v>-6.9592368234638695E-4</c:v>
                </c:pt>
                <c:pt idx="3547" formatCode="General">
                  <c:v>-6.9477331553011504E-4</c:v>
                </c:pt>
                <c:pt idx="3548" formatCode="General">
                  <c:v>-7.0159267891942503E-4</c:v>
                </c:pt>
                <c:pt idx="3549" formatCode="General">
                  <c:v>-7.0142263450287401E-4</c:v>
                </c:pt>
                <c:pt idx="3550" formatCode="General">
                  <c:v>-6.9380849759123598E-4</c:v>
                </c:pt>
                <c:pt idx="3551" formatCode="General">
                  <c:v>-6.9787165869475995E-4</c:v>
                </c:pt>
                <c:pt idx="3552" formatCode="General">
                  <c:v>-7.0168362994682402E-4</c:v>
                </c:pt>
                <c:pt idx="3553" formatCode="General">
                  <c:v>-6.9908958012123801E-4</c:v>
                </c:pt>
                <c:pt idx="3554" formatCode="General">
                  <c:v>-6.9866642312686798E-4</c:v>
                </c:pt>
                <c:pt idx="3555" formatCode="General">
                  <c:v>-6.9430769866614395E-4</c:v>
                </c:pt>
                <c:pt idx="3556" formatCode="General">
                  <c:v>-6.98571193401005E-4</c:v>
                </c:pt>
                <c:pt idx="3557" formatCode="General">
                  <c:v>-6.9363288171932702E-4</c:v>
                </c:pt>
                <c:pt idx="3558" formatCode="General">
                  <c:v>-6.9463390059441204E-4</c:v>
                </c:pt>
                <c:pt idx="3559" formatCode="General">
                  <c:v>-6.9702296247847501E-4</c:v>
                </c:pt>
                <c:pt idx="3560" formatCode="General">
                  <c:v>-6.9298952170544705E-4</c:v>
                </c:pt>
                <c:pt idx="3561" formatCode="General">
                  <c:v>-6.9822110896640302E-4</c:v>
                </c:pt>
                <c:pt idx="3562" formatCode="General">
                  <c:v>-6.9508974324851099E-4</c:v>
                </c:pt>
                <c:pt idx="3563" formatCode="General">
                  <c:v>-6.9391467508353997E-4</c:v>
                </c:pt>
                <c:pt idx="3564" formatCode="General">
                  <c:v>-6.94213948942999E-4</c:v>
                </c:pt>
                <c:pt idx="3565" formatCode="General">
                  <c:v>-6.9557675784919198E-4</c:v>
                </c:pt>
                <c:pt idx="3566" formatCode="General">
                  <c:v>-6.9121083418275905E-4</c:v>
                </c:pt>
                <c:pt idx="3567" formatCode="General">
                  <c:v>-6.9458063353800296E-4</c:v>
                </c:pt>
                <c:pt idx="3568" formatCode="General">
                  <c:v>-6.9254114239963697E-4</c:v>
                </c:pt>
                <c:pt idx="3569" formatCode="General">
                  <c:v>-6.9265035301615803E-4</c:v>
                </c:pt>
                <c:pt idx="3570" formatCode="General">
                  <c:v>-6.94240669430335E-4</c:v>
                </c:pt>
                <c:pt idx="3571" formatCode="General">
                  <c:v>-6.9154072022358599E-4</c:v>
                </c:pt>
                <c:pt idx="3572" formatCode="General">
                  <c:v>-6.9680339782497995E-4</c:v>
                </c:pt>
                <c:pt idx="3573" formatCode="General">
                  <c:v>-6.9687614696303801E-4</c:v>
                </c:pt>
                <c:pt idx="3574" formatCode="General">
                  <c:v>-6.9289217142653201E-4</c:v>
                </c:pt>
                <c:pt idx="3575" formatCode="General">
                  <c:v>-6.9573019080133196E-4</c:v>
                </c:pt>
                <c:pt idx="3576" formatCode="General">
                  <c:v>-6.9362314277393903E-4</c:v>
                </c:pt>
                <c:pt idx="3577" formatCode="General">
                  <c:v>-6.9539054854942403E-4</c:v>
                </c:pt>
                <c:pt idx="3578" formatCode="General">
                  <c:v>-6.9133448794169296E-4</c:v>
                </c:pt>
                <c:pt idx="3579" formatCode="General">
                  <c:v>-6.9200545425776605E-4</c:v>
                </c:pt>
                <c:pt idx="3580" formatCode="General">
                  <c:v>-6.9660836186806897E-4</c:v>
                </c:pt>
                <c:pt idx="3581" formatCode="General">
                  <c:v>-6.9108240782202895E-4</c:v>
                </c:pt>
                <c:pt idx="3582" formatCode="General">
                  <c:v>-6.9752689120550302E-4</c:v>
                </c:pt>
                <c:pt idx="3583" formatCode="General">
                  <c:v>-6.9411738100070403E-4</c:v>
                </c:pt>
                <c:pt idx="3584" formatCode="General">
                  <c:v>-6.9214892487100201E-4</c:v>
                </c:pt>
                <c:pt idx="3585" formatCode="General">
                  <c:v>-6.9213410840238804E-4</c:v>
                </c:pt>
                <c:pt idx="3586" formatCode="General">
                  <c:v>-6.9369677691697796E-4</c:v>
                </c:pt>
                <c:pt idx="3587" formatCode="General">
                  <c:v>-6.9548834362848501E-4</c:v>
                </c:pt>
                <c:pt idx="3588" formatCode="General">
                  <c:v>-6.9002484097985099E-4</c:v>
                </c:pt>
                <c:pt idx="3589" formatCode="General">
                  <c:v>-6.9368400967583898E-4</c:v>
                </c:pt>
                <c:pt idx="3590" formatCode="General">
                  <c:v>-6.9380763420845795E-4</c:v>
                </c:pt>
                <c:pt idx="3591" formatCode="General">
                  <c:v>-6.9556015664856805E-4</c:v>
                </c:pt>
                <c:pt idx="3592" formatCode="General">
                  <c:v>-6.8441497302820895E-4</c:v>
                </c:pt>
                <c:pt idx="3593" formatCode="General">
                  <c:v>-6.8809857527923305E-4</c:v>
                </c:pt>
                <c:pt idx="3594" formatCode="General">
                  <c:v>-6.9118353101508103E-4</c:v>
                </c:pt>
                <c:pt idx="3595" formatCode="General">
                  <c:v>-6.9043524953140605E-4</c:v>
                </c:pt>
                <c:pt idx="3596" formatCode="General">
                  <c:v>-6.9091505000165804E-4</c:v>
                </c:pt>
                <c:pt idx="3597" formatCode="General">
                  <c:v>-6.8892525368408899E-4</c:v>
                </c:pt>
                <c:pt idx="3598" formatCode="General">
                  <c:v>-6.8604794567575403E-4</c:v>
                </c:pt>
                <c:pt idx="3599" formatCode="General">
                  <c:v>-6.9299531297558497E-4</c:v>
                </c:pt>
                <c:pt idx="3600" formatCode="General">
                  <c:v>-6.8806006243327198E-4</c:v>
                </c:pt>
                <c:pt idx="3601" formatCode="General">
                  <c:v>-6.9125512753706196E-4</c:v>
                </c:pt>
                <c:pt idx="3602" formatCode="General">
                  <c:v>-6.8763884662104797E-4</c:v>
                </c:pt>
                <c:pt idx="3603" formatCode="General">
                  <c:v>-6.88167383178171E-4</c:v>
                </c:pt>
                <c:pt idx="3604" formatCode="General">
                  <c:v>-6.8905331157265604E-4</c:v>
                </c:pt>
                <c:pt idx="3605" formatCode="General">
                  <c:v>-6.9044986466245404E-4</c:v>
                </c:pt>
                <c:pt idx="3606" formatCode="General">
                  <c:v>-6.8656659909954699E-4</c:v>
                </c:pt>
                <c:pt idx="3607" formatCode="General">
                  <c:v>-6.8783479769064803E-4</c:v>
                </c:pt>
                <c:pt idx="3608" formatCode="General">
                  <c:v>-6.8856907773334601E-4</c:v>
                </c:pt>
                <c:pt idx="3609" formatCode="General">
                  <c:v>-6.8416158661497401E-4</c:v>
                </c:pt>
                <c:pt idx="3610" formatCode="General">
                  <c:v>-6.9086582312617099E-4</c:v>
                </c:pt>
                <c:pt idx="3611" formatCode="General">
                  <c:v>-6.9269380780454502E-4</c:v>
                </c:pt>
                <c:pt idx="3612" formatCode="General">
                  <c:v>-6.8443811254190895E-4</c:v>
                </c:pt>
                <c:pt idx="3613" formatCode="General">
                  <c:v>-6.8220058942786599E-4</c:v>
                </c:pt>
                <c:pt idx="3614" formatCode="General">
                  <c:v>-6.9205220709971798E-4</c:v>
                </c:pt>
                <c:pt idx="3615" formatCode="General">
                  <c:v>-6.9043753602484898E-4</c:v>
                </c:pt>
                <c:pt idx="3616" formatCode="General">
                  <c:v>-6.8581114764456697E-4</c:v>
                </c:pt>
                <c:pt idx="3617" formatCode="General">
                  <c:v>-6.8875485498066295E-4</c:v>
                </c:pt>
                <c:pt idx="3618" formatCode="General">
                  <c:v>-6.8390910501814502E-4</c:v>
                </c:pt>
                <c:pt idx="3619" formatCode="General">
                  <c:v>-6.9017765400209298E-4</c:v>
                </c:pt>
                <c:pt idx="3620" formatCode="General">
                  <c:v>-6.9183925670438103E-4</c:v>
                </c:pt>
                <c:pt idx="3621" formatCode="General">
                  <c:v>-6.8877245094774403E-4</c:v>
                </c:pt>
                <c:pt idx="3622" formatCode="General">
                  <c:v>-6.8738213145864795E-4</c:v>
                </c:pt>
                <c:pt idx="3623" formatCode="General">
                  <c:v>-6.8884847127910302E-4</c:v>
                </c:pt>
                <c:pt idx="3624" formatCode="General">
                  <c:v>-6.8692376061837502E-4</c:v>
                </c:pt>
                <c:pt idx="3625" formatCode="General">
                  <c:v>-6.8751521646612398E-4</c:v>
                </c:pt>
                <c:pt idx="3626" formatCode="General">
                  <c:v>-6.8977737772685796E-4</c:v>
                </c:pt>
                <c:pt idx="3627" formatCode="General">
                  <c:v>-6.8526706268432803E-4</c:v>
                </c:pt>
                <c:pt idx="3628" formatCode="General">
                  <c:v>-6.8574074530922298E-4</c:v>
                </c:pt>
                <c:pt idx="3629" formatCode="General">
                  <c:v>-6.85022793930598E-4</c:v>
                </c:pt>
                <c:pt idx="3630" formatCode="General">
                  <c:v>-6.8976053211080798E-4</c:v>
                </c:pt>
                <c:pt idx="3631" formatCode="General">
                  <c:v>-6.8789105995559999E-4</c:v>
                </c:pt>
                <c:pt idx="3632" formatCode="General">
                  <c:v>-6.8950693696230505E-4</c:v>
                </c:pt>
                <c:pt idx="3633" formatCode="General">
                  <c:v>-6.9155073560680505E-4</c:v>
                </c:pt>
                <c:pt idx="3634" formatCode="General">
                  <c:v>-6.9065710466933896E-4</c:v>
                </c:pt>
                <c:pt idx="3635" formatCode="General">
                  <c:v>-6.9026629348329001E-4</c:v>
                </c:pt>
                <c:pt idx="3636" formatCode="General">
                  <c:v>-6.8679757053072504E-4</c:v>
                </c:pt>
                <c:pt idx="3637" formatCode="General">
                  <c:v>-6.8464284709002102E-4</c:v>
                </c:pt>
                <c:pt idx="3638" formatCode="General">
                  <c:v>-6.8263855322702599E-4</c:v>
                </c:pt>
                <c:pt idx="3639" formatCode="General">
                  <c:v>-6.8549171949727501E-4</c:v>
                </c:pt>
                <c:pt idx="3640" formatCode="General">
                  <c:v>-6.8384283208495003E-4</c:v>
                </c:pt>
                <c:pt idx="3641" formatCode="General">
                  <c:v>-6.8675328621253503E-4</c:v>
                </c:pt>
                <c:pt idx="3642" formatCode="General">
                  <c:v>-6.89139769368669E-4</c:v>
                </c:pt>
                <c:pt idx="3643" formatCode="General">
                  <c:v>-6.8442545539400897E-4</c:v>
                </c:pt>
                <c:pt idx="3644" formatCode="General">
                  <c:v>-6.7931519824542496E-4</c:v>
                </c:pt>
                <c:pt idx="3645" formatCode="General">
                  <c:v>-6.81867466396972E-4</c:v>
                </c:pt>
                <c:pt idx="3646" formatCode="General">
                  <c:v>-6.8217471932717098E-4</c:v>
                </c:pt>
                <c:pt idx="3647" formatCode="General">
                  <c:v>-6.8573791793401001E-4</c:v>
                </c:pt>
                <c:pt idx="3648" formatCode="General">
                  <c:v>-6.8471631790463505E-4</c:v>
                </c:pt>
                <c:pt idx="3649" formatCode="General">
                  <c:v>-6.7835806855485504E-4</c:v>
                </c:pt>
                <c:pt idx="3650" formatCode="General">
                  <c:v>-6.8204928730816598E-4</c:v>
                </c:pt>
                <c:pt idx="3651" formatCode="General">
                  <c:v>-6.8203631465145204E-4</c:v>
                </c:pt>
                <c:pt idx="3652" formatCode="General">
                  <c:v>-6.8558801779426205E-4</c:v>
                </c:pt>
                <c:pt idx="3653" formatCode="General">
                  <c:v>-6.8202608590494295E-4</c:v>
                </c:pt>
                <c:pt idx="3654" formatCode="General">
                  <c:v>-6.8453416461608204E-4</c:v>
                </c:pt>
                <c:pt idx="3655" formatCode="General">
                  <c:v>-6.7499304938986203E-4</c:v>
                </c:pt>
                <c:pt idx="3656" formatCode="General">
                  <c:v>-6.7961294388074202E-4</c:v>
                </c:pt>
                <c:pt idx="3657" formatCode="General">
                  <c:v>-6.8236306283448399E-4</c:v>
                </c:pt>
                <c:pt idx="3658" formatCode="General">
                  <c:v>-6.7984761658551097E-4</c:v>
                </c:pt>
                <c:pt idx="3659" formatCode="General">
                  <c:v>-6.7455256965381601E-4</c:v>
                </c:pt>
                <c:pt idx="3660" formatCode="General">
                  <c:v>-6.7854367989346096E-4</c:v>
                </c:pt>
                <c:pt idx="3661" formatCode="General">
                  <c:v>-6.8213883652224795E-4</c:v>
                </c:pt>
                <c:pt idx="3662" formatCode="General">
                  <c:v>-6.7459300874379597E-4</c:v>
                </c:pt>
                <c:pt idx="3663" formatCode="General">
                  <c:v>-6.7544801954595301E-4</c:v>
                </c:pt>
                <c:pt idx="3664" formatCode="General">
                  <c:v>-6.7548185892814705E-4</c:v>
                </c:pt>
                <c:pt idx="3665" formatCode="General">
                  <c:v>-6.75511456226164E-4</c:v>
                </c:pt>
                <c:pt idx="3666" formatCode="General">
                  <c:v>-6.7674082727178602E-4</c:v>
                </c:pt>
                <c:pt idx="3667" formatCode="General">
                  <c:v>-6.7842785400082904E-4</c:v>
                </c:pt>
                <c:pt idx="3668" formatCode="General">
                  <c:v>-6.7235965745287901E-4</c:v>
                </c:pt>
                <c:pt idx="3669" formatCode="General">
                  <c:v>-6.8073814462524902E-4</c:v>
                </c:pt>
                <c:pt idx="3670" formatCode="General">
                  <c:v>-6.7758871588048599E-4</c:v>
                </c:pt>
                <c:pt idx="3671" formatCode="General">
                  <c:v>-6.7562935739157203E-4</c:v>
                </c:pt>
                <c:pt idx="3672" formatCode="General">
                  <c:v>-6.8040808115301201E-4</c:v>
                </c:pt>
                <c:pt idx="3673" formatCode="General">
                  <c:v>-6.81278469739156E-4</c:v>
                </c:pt>
                <c:pt idx="3674" formatCode="General">
                  <c:v>-6.7946659530672296E-4</c:v>
                </c:pt>
                <c:pt idx="3675" formatCode="General">
                  <c:v>-6.7850475482791504E-4</c:v>
                </c:pt>
                <c:pt idx="3676" formatCode="General">
                  <c:v>-6.7848477836967105E-4</c:v>
                </c:pt>
                <c:pt idx="3677" formatCode="General">
                  <c:v>-6.7729504113945595E-4</c:v>
                </c:pt>
                <c:pt idx="3678" formatCode="General">
                  <c:v>-6.7846501406162096E-4</c:v>
                </c:pt>
                <c:pt idx="3679" formatCode="General">
                  <c:v>-6.7315445666645695E-4</c:v>
                </c:pt>
                <c:pt idx="3680" formatCode="General">
                  <c:v>-6.7572554511844698E-4</c:v>
                </c:pt>
                <c:pt idx="3681" formatCode="General">
                  <c:v>-6.76050160041106E-4</c:v>
                </c:pt>
                <c:pt idx="3682" formatCode="General">
                  <c:v>-6.7060383143494604E-4</c:v>
                </c:pt>
                <c:pt idx="3683" formatCode="General">
                  <c:v>-6.7162068900266801E-4</c:v>
                </c:pt>
                <c:pt idx="3684" formatCode="General">
                  <c:v>-6.7807847336549603E-4</c:v>
                </c:pt>
                <c:pt idx="3685" formatCode="General">
                  <c:v>-6.7349212716359404E-4</c:v>
                </c:pt>
                <c:pt idx="3686" formatCode="General">
                  <c:v>-6.7830034225058199E-4</c:v>
                </c:pt>
                <c:pt idx="3687" formatCode="General">
                  <c:v>-6.7729002791544002E-4</c:v>
                </c:pt>
                <c:pt idx="3688" formatCode="General">
                  <c:v>-6.7539255017358695E-4</c:v>
                </c:pt>
                <c:pt idx="3689" formatCode="General">
                  <c:v>-6.7311069553040496E-4</c:v>
                </c:pt>
                <c:pt idx="3690" formatCode="General">
                  <c:v>-6.7358407622880004E-4</c:v>
                </c:pt>
                <c:pt idx="3691" formatCode="General">
                  <c:v>-6.7273079912628898E-4</c:v>
                </c:pt>
                <c:pt idx="3692" formatCode="General">
                  <c:v>-6.7416940230537799E-4</c:v>
                </c:pt>
                <c:pt idx="3693" formatCode="General">
                  <c:v>-6.7552726838358498E-4</c:v>
                </c:pt>
                <c:pt idx="3694" formatCode="General">
                  <c:v>-6.7691333722077996E-4</c:v>
                </c:pt>
                <c:pt idx="3695" formatCode="General">
                  <c:v>-6.7555051836960898E-4</c:v>
                </c:pt>
                <c:pt idx="3696" formatCode="General">
                  <c:v>-6.7698521532957704E-4</c:v>
                </c:pt>
                <c:pt idx="3697" formatCode="General">
                  <c:v>-6.7648631497745299E-4</c:v>
                </c:pt>
                <c:pt idx="3698" formatCode="General">
                  <c:v>-6.7733845410729103E-4</c:v>
                </c:pt>
                <c:pt idx="3699" formatCode="General">
                  <c:v>-6.76656777189268E-4</c:v>
                </c:pt>
                <c:pt idx="3700" formatCode="General">
                  <c:v>-6.7716765298785498E-4</c:v>
                </c:pt>
                <c:pt idx="3701" formatCode="General">
                  <c:v>-6.7607710012443595E-4</c:v>
                </c:pt>
                <c:pt idx="3702" formatCode="General">
                  <c:v>-6.7379750200119405E-4</c:v>
                </c:pt>
                <c:pt idx="3703" formatCode="General">
                  <c:v>-6.7253272816972199E-4</c:v>
                </c:pt>
                <c:pt idx="3704" formatCode="General">
                  <c:v>-6.7218359297368396E-4</c:v>
                </c:pt>
                <c:pt idx="3705" formatCode="General">
                  <c:v>-6.7662613422096501E-4</c:v>
                </c:pt>
                <c:pt idx="3706" formatCode="General">
                  <c:v>-6.7317017948420404E-4</c:v>
                </c:pt>
                <c:pt idx="3707" formatCode="General">
                  <c:v>-6.7481004322603199E-4</c:v>
                </c:pt>
                <c:pt idx="3708" formatCode="General">
                  <c:v>-6.7224536406286603E-4</c:v>
                </c:pt>
                <c:pt idx="3709" formatCode="General">
                  <c:v>-6.72562023508405E-4</c:v>
                </c:pt>
                <c:pt idx="3710" formatCode="General">
                  <c:v>-6.7211273623043197E-4</c:v>
                </c:pt>
                <c:pt idx="3711" formatCode="General">
                  <c:v>-6.7613937684530396E-4</c:v>
                </c:pt>
                <c:pt idx="3712" formatCode="General">
                  <c:v>-6.6863087014243795E-4</c:v>
                </c:pt>
                <c:pt idx="3713" formatCode="General">
                  <c:v>-6.7123099330429297E-4</c:v>
                </c:pt>
                <c:pt idx="3714" formatCode="General">
                  <c:v>-6.6962725660660695E-4</c:v>
                </c:pt>
                <c:pt idx="3715" formatCode="General">
                  <c:v>-6.7332977251956304E-4</c:v>
                </c:pt>
                <c:pt idx="3716" formatCode="General">
                  <c:v>-6.7389045304101704E-4</c:v>
                </c:pt>
                <c:pt idx="3717" formatCode="General">
                  <c:v>-6.7017088455089996E-4</c:v>
                </c:pt>
                <c:pt idx="3718" formatCode="General">
                  <c:v>-6.6778089903195596E-4</c:v>
                </c:pt>
                <c:pt idx="3719" formatCode="General">
                  <c:v>-6.73214113633722E-4</c:v>
                </c:pt>
                <c:pt idx="3720" formatCode="General">
                  <c:v>-6.7290095778117299E-4</c:v>
                </c:pt>
                <c:pt idx="3721" formatCode="General">
                  <c:v>-6.7366292102111701E-4</c:v>
                </c:pt>
                <c:pt idx="3722" formatCode="General">
                  <c:v>-6.7329386450496701E-4</c:v>
                </c:pt>
                <c:pt idx="3723" formatCode="General">
                  <c:v>-6.7338979025973801E-4</c:v>
                </c:pt>
                <c:pt idx="3724" formatCode="General">
                  <c:v>-6.7278325186532096E-4</c:v>
                </c:pt>
                <c:pt idx="3725" formatCode="General">
                  <c:v>-6.7303846871561096E-4</c:v>
                </c:pt>
                <c:pt idx="3726" formatCode="General">
                  <c:v>-6.7419680377627E-4</c:v>
                </c:pt>
                <c:pt idx="3727" formatCode="General">
                  <c:v>-6.7043435205124701E-4</c:v>
                </c:pt>
                <c:pt idx="3728" formatCode="General">
                  <c:v>-6.7287108509134805E-4</c:v>
                </c:pt>
                <c:pt idx="3729" formatCode="General">
                  <c:v>-6.69546408061929E-4</c:v>
                </c:pt>
                <c:pt idx="3730" formatCode="General">
                  <c:v>-6.7530821561720997E-4</c:v>
                </c:pt>
                <c:pt idx="3731" formatCode="General">
                  <c:v>-6.7524920689330701E-4</c:v>
                </c:pt>
                <c:pt idx="3732" formatCode="General">
                  <c:v>-6.7189303662154598E-4</c:v>
                </c:pt>
                <c:pt idx="3733" formatCode="General">
                  <c:v>-6.6984445636034801E-4</c:v>
                </c:pt>
                <c:pt idx="3734" formatCode="General">
                  <c:v>-6.7092929461354104E-4</c:v>
                </c:pt>
                <c:pt idx="3735" formatCode="General">
                  <c:v>-6.7248540819743203E-4</c:v>
                </c:pt>
                <c:pt idx="3736" formatCode="General">
                  <c:v>-6.6944757228481295E-4</c:v>
                </c:pt>
                <c:pt idx="3737" formatCode="General">
                  <c:v>-6.75377610683629E-4</c:v>
                </c:pt>
                <c:pt idx="3738" formatCode="General">
                  <c:v>-6.6538412276101304E-4</c:v>
                </c:pt>
                <c:pt idx="3739" formatCode="General">
                  <c:v>-6.6731855606326496E-4</c:v>
                </c:pt>
                <c:pt idx="3740" formatCode="General">
                  <c:v>-6.6813832344730397E-4</c:v>
                </c:pt>
                <c:pt idx="3741" formatCode="General">
                  <c:v>-6.73351903641672E-4</c:v>
                </c:pt>
                <c:pt idx="3742" formatCode="General">
                  <c:v>-6.6773894631448497E-4</c:v>
                </c:pt>
                <c:pt idx="3743" formatCode="General">
                  <c:v>-6.7156891313905698E-4</c:v>
                </c:pt>
                <c:pt idx="3744" formatCode="General">
                  <c:v>-6.7581240651713097E-4</c:v>
                </c:pt>
                <c:pt idx="3745" formatCode="General">
                  <c:v>-6.6925169468749995E-4</c:v>
                </c:pt>
                <c:pt idx="3746" formatCode="General">
                  <c:v>-6.6967294364861504E-4</c:v>
                </c:pt>
                <c:pt idx="3747" formatCode="General">
                  <c:v>-6.7314101335709E-4</c:v>
                </c:pt>
                <c:pt idx="3748" formatCode="General">
                  <c:v>-6.7068573170919602E-4</c:v>
                </c:pt>
                <c:pt idx="3749" formatCode="General">
                  <c:v>-6.6718683498113898E-4</c:v>
                </c:pt>
                <c:pt idx="3750" formatCode="General">
                  <c:v>-6.7585364862037705E-4</c:v>
                </c:pt>
                <c:pt idx="3751" formatCode="General">
                  <c:v>-6.6911589825388595E-4</c:v>
                </c:pt>
                <c:pt idx="3752" formatCode="General">
                  <c:v>-6.7012858102440099E-4</c:v>
                </c:pt>
                <c:pt idx="3753" formatCode="General">
                  <c:v>-6.7078023788826198E-4</c:v>
                </c:pt>
                <c:pt idx="3754" formatCode="General">
                  <c:v>-6.7052860333509498E-4</c:v>
                </c:pt>
                <c:pt idx="3755" formatCode="General">
                  <c:v>-6.7307031000503901E-4</c:v>
                </c:pt>
                <c:pt idx="3756" formatCode="General">
                  <c:v>-6.7114402059693695E-4</c:v>
                </c:pt>
                <c:pt idx="3757" formatCode="General">
                  <c:v>-6.71907631868358E-4</c:v>
                </c:pt>
                <c:pt idx="3758" formatCode="General">
                  <c:v>-6.6418046392136302E-4</c:v>
                </c:pt>
                <c:pt idx="3759" formatCode="General">
                  <c:v>-6.6896969888652997E-4</c:v>
                </c:pt>
                <c:pt idx="3760" formatCode="General">
                  <c:v>-6.6941106613924704E-4</c:v>
                </c:pt>
                <c:pt idx="3761" formatCode="General">
                  <c:v>-6.6778165032531595E-4</c:v>
                </c:pt>
                <c:pt idx="3762" formatCode="General">
                  <c:v>-6.7244482627614301E-4</c:v>
                </c:pt>
                <c:pt idx="3763" formatCode="General">
                  <c:v>-6.7365523125942697E-4</c:v>
                </c:pt>
                <c:pt idx="3764" formatCode="General">
                  <c:v>-6.7112060365198299E-4</c:v>
                </c:pt>
                <c:pt idx="3765" formatCode="General">
                  <c:v>-6.7100252601289695E-4</c:v>
                </c:pt>
                <c:pt idx="3766" formatCode="General">
                  <c:v>-6.7030231230378701E-4</c:v>
                </c:pt>
                <c:pt idx="3767" formatCode="General">
                  <c:v>-6.6848685304098402E-4</c:v>
                </c:pt>
                <c:pt idx="3768" formatCode="General">
                  <c:v>-6.6980455102909505E-4</c:v>
                </c:pt>
                <c:pt idx="3769" formatCode="General">
                  <c:v>-6.6373668272163297E-4</c:v>
                </c:pt>
                <c:pt idx="3770" formatCode="General">
                  <c:v>-6.7018125099740401E-4</c:v>
                </c:pt>
                <c:pt idx="3771" formatCode="General">
                  <c:v>-6.7079159761681704E-4</c:v>
                </c:pt>
                <c:pt idx="3772" formatCode="General">
                  <c:v>-6.6836428332700396E-4</c:v>
                </c:pt>
                <c:pt idx="3773" formatCode="General">
                  <c:v>-6.7044222946869301E-4</c:v>
                </c:pt>
                <c:pt idx="3774" formatCode="General">
                  <c:v>-6.6965702608175897E-4</c:v>
                </c:pt>
                <c:pt idx="3775" formatCode="General">
                  <c:v>-6.6785953956743698E-4</c:v>
                </c:pt>
                <c:pt idx="3776" formatCode="General">
                  <c:v>-6.6097418234228596E-4</c:v>
                </c:pt>
                <c:pt idx="3777" formatCode="General">
                  <c:v>-6.6326212392042402E-4</c:v>
                </c:pt>
                <c:pt idx="3778" formatCode="General">
                  <c:v>-6.6734083023549102E-4</c:v>
                </c:pt>
                <c:pt idx="3779" formatCode="General">
                  <c:v>-6.6994305241862E-4</c:v>
                </c:pt>
                <c:pt idx="3780" formatCode="General">
                  <c:v>-6.6811473195146497E-4</c:v>
                </c:pt>
                <c:pt idx="3781" formatCode="General">
                  <c:v>-6.6230082136943297E-4</c:v>
                </c:pt>
                <c:pt idx="3782" formatCode="General">
                  <c:v>-6.6779374066590997E-4</c:v>
                </c:pt>
                <c:pt idx="3783" formatCode="General">
                  <c:v>-6.6932723067579796E-4</c:v>
                </c:pt>
                <c:pt idx="3784" formatCode="General">
                  <c:v>-6.6968074226732603E-4</c:v>
                </c:pt>
                <c:pt idx="3785" formatCode="General">
                  <c:v>-6.6059960230556197E-4</c:v>
                </c:pt>
                <c:pt idx="3786" formatCode="General">
                  <c:v>-6.6545086949524896E-4</c:v>
                </c:pt>
                <c:pt idx="3787" formatCode="General">
                  <c:v>-6.7012887164914E-4</c:v>
                </c:pt>
                <c:pt idx="3788" formatCode="General">
                  <c:v>-6.6815430482435002E-4</c:v>
                </c:pt>
                <c:pt idx="3789" formatCode="General">
                  <c:v>-6.6222057680432895E-4</c:v>
                </c:pt>
                <c:pt idx="3790" formatCode="General">
                  <c:v>-6.6369067343629402E-4</c:v>
                </c:pt>
                <c:pt idx="3791" formatCode="General">
                  <c:v>-6.6096104720644801E-4</c:v>
                </c:pt>
                <c:pt idx="3792" formatCode="General">
                  <c:v>-6.6426617820562295E-4</c:v>
                </c:pt>
                <c:pt idx="3793" formatCode="General">
                  <c:v>-6.6767336406762699E-4</c:v>
                </c:pt>
                <c:pt idx="3794" formatCode="General">
                  <c:v>-6.6985332295131303E-4</c:v>
                </c:pt>
                <c:pt idx="3795" formatCode="General">
                  <c:v>-6.6665585481927704E-4</c:v>
                </c:pt>
                <c:pt idx="3796" formatCode="General">
                  <c:v>-6.6495146792148498E-4</c:v>
                </c:pt>
                <c:pt idx="3797" formatCode="General">
                  <c:v>-6.6792147944392697E-4</c:v>
                </c:pt>
                <c:pt idx="3798" formatCode="General">
                  <c:v>-6.6331183008710103E-4</c:v>
                </c:pt>
                <c:pt idx="3799" formatCode="General">
                  <c:v>-6.6596136665158796E-4</c:v>
                </c:pt>
                <c:pt idx="3800" formatCode="General">
                  <c:v>-6.6438532230919905E-4</c:v>
                </c:pt>
                <c:pt idx="3801" formatCode="General">
                  <c:v>-6.6551928451128296E-4</c:v>
                </c:pt>
                <c:pt idx="3802" formatCode="General">
                  <c:v>-6.6908454210491295E-4</c:v>
                </c:pt>
                <c:pt idx="3803" formatCode="General">
                  <c:v>-6.6324747432020003E-4</c:v>
                </c:pt>
                <c:pt idx="3804" formatCode="General">
                  <c:v>-6.6072999089532205E-4</c:v>
                </c:pt>
                <c:pt idx="3805" formatCode="General">
                  <c:v>-6.6462014472548202E-4</c:v>
                </c:pt>
                <c:pt idx="3806" formatCode="General">
                  <c:v>-6.63805953962235E-4</c:v>
                </c:pt>
                <c:pt idx="3807" formatCode="General">
                  <c:v>-6.6613508364949097E-4</c:v>
                </c:pt>
                <c:pt idx="3808" formatCode="General">
                  <c:v>-6.5961713227205099E-4</c:v>
                </c:pt>
                <c:pt idx="3809" formatCode="General">
                  <c:v>-6.6187434177542904E-4</c:v>
                </c:pt>
                <c:pt idx="3810" formatCode="General">
                  <c:v>-6.60791123404685E-4</c:v>
                </c:pt>
                <c:pt idx="3811" formatCode="General">
                  <c:v>-6.59278523970528E-4</c:v>
                </c:pt>
                <c:pt idx="3812" formatCode="General">
                  <c:v>-6.6074114257221397E-4</c:v>
                </c:pt>
                <c:pt idx="3813" formatCode="General">
                  <c:v>-6.6141095677316197E-4</c:v>
                </c:pt>
                <c:pt idx="3814" formatCode="General">
                  <c:v>-6.5838969733043396E-4</c:v>
                </c:pt>
                <c:pt idx="3815" formatCode="General">
                  <c:v>-6.6171027484269497E-4</c:v>
                </c:pt>
                <c:pt idx="3816" formatCode="General">
                  <c:v>-6.6435644667556205E-4</c:v>
                </c:pt>
                <c:pt idx="3817" formatCode="General">
                  <c:v>-6.6387091313834499E-4</c:v>
                </c:pt>
                <c:pt idx="3818" formatCode="General">
                  <c:v>-6.5928981988674896E-4</c:v>
                </c:pt>
                <c:pt idx="3819" formatCode="General">
                  <c:v>-6.5994672125953399E-4</c:v>
                </c:pt>
                <c:pt idx="3820" formatCode="General">
                  <c:v>-6.6268800112970899E-4</c:v>
                </c:pt>
                <c:pt idx="3821" formatCode="General">
                  <c:v>-6.5928004864638601E-4</c:v>
                </c:pt>
                <c:pt idx="3822" formatCode="General">
                  <c:v>-6.6048075319787101E-4</c:v>
                </c:pt>
                <c:pt idx="3823" formatCode="General">
                  <c:v>-6.5782668569278405E-4</c:v>
                </c:pt>
                <c:pt idx="3824" formatCode="General">
                  <c:v>-6.5506807953653098E-4</c:v>
                </c:pt>
                <c:pt idx="3825" formatCode="General">
                  <c:v>-6.5994355339532302E-4</c:v>
                </c:pt>
                <c:pt idx="3826" formatCode="General">
                  <c:v>-6.5920681486481296E-4</c:v>
                </c:pt>
                <c:pt idx="3827" formatCode="General">
                  <c:v>-6.5847791952847298E-4</c:v>
                </c:pt>
                <c:pt idx="3828" formatCode="General">
                  <c:v>-6.56981048263913E-4</c:v>
                </c:pt>
                <c:pt idx="3829" formatCode="General">
                  <c:v>-6.54876568412437E-4</c:v>
                </c:pt>
                <c:pt idx="3830" formatCode="General">
                  <c:v>-6.5799345141155402E-4</c:v>
                </c:pt>
                <c:pt idx="3831" formatCode="General">
                  <c:v>-6.5849451633359602E-4</c:v>
                </c:pt>
                <c:pt idx="3832" formatCode="General">
                  <c:v>-6.5842298454850997E-4</c:v>
                </c:pt>
                <c:pt idx="3833" formatCode="General">
                  <c:v>-6.5580363804511896E-4</c:v>
                </c:pt>
                <c:pt idx="3834" formatCode="General">
                  <c:v>-6.5710317362785398E-4</c:v>
                </c:pt>
                <c:pt idx="3835" formatCode="General">
                  <c:v>-6.5902958129433395E-4</c:v>
                </c:pt>
                <c:pt idx="3836" formatCode="General">
                  <c:v>-6.5873293166370005E-4</c:v>
                </c:pt>
                <c:pt idx="3837" formatCode="General">
                  <c:v>-6.5842870142142102E-4</c:v>
                </c:pt>
                <c:pt idx="3838" formatCode="General">
                  <c:v>-6.53215120547585E-4</c:v>
                </c:pt>
                <c:pt idx="3839" formatCode="General">
                  <c:v>-6.5495026895304404E-4</c:v>
                </c:pt>
                <c:pt idx="3840" formatCode="General">
                  <c:v>-6.5439816776357695E-4</c:v>
                </c:pt>
                <c:pt idx="3841" formatCode="General">
                  <c:v>-6.5261479414951897E-4</c:v>
                </c:pt>
                <c:pt idx="3842" formatCode="General">
                  <c:v>-6.5606390964340197E-4</c:v>
                </c:pt>
                <c:pt idx="3843" formatCode="General">
                  <c:v>-6.5754699914241004E-4</c:v>
                </c:pt>
                <c:pt idx="3844" formatCode="General">
                  <c:v>-6.5750006766354902E-4</c:v>
                </c:pt>
                <c:pt idx="3845" formatCode="General">
                  <c:v>-6.4952911969778199E-4</c:v>
                </c:pt>
                <c:pt idx="3846" formatCode="General">
                  <c:v>-6.4880790426124504E-4</c:v>
                </c:pt>
                <c:pt idx="3847" formatCode="General">
                  <c:v>-6.5319914959008601E-4</c:v>
                </c:pt>
                <c:pt idx="3848" formatCode="General">
                  <c:v>-6.5206725532658105E-4</c:v>
                </c:pt>
                <c:pt idx="3849" formatCode="General">
                  <c:v>-6.5362240596527504E-4</c:v>
                </c:pt>
                <c:pt idx="3850" formatCode="General">
                  <c:v>-6.5336876471405703E-4</c:v>
                </c:pt>
                <c:pt idx="3851" formatCode="General">
                  <c:v>-6.5537271536361696E-4</c:v>
                </c:pt>
                <c:pt idx="3852" formatCode="General">
                  <c:v>-6.5555110760529098E-4</c:v>
                </c:pt>
                <c:pt idx="3853" formatCode="General">
                  <c:v>-6.5293674938774002E-4</c:v>
                </c:pt>
                <c:pt idx="3854" formatCode="General">
                  <c:v>-6.5451140294230797E-4</c:v>
                </c:pt>
                <c:pt idx="3855" formatCode="General">
                  <c:v>-6.5401416009115297E-4</c:v>
                </c:pt>
                <c:pt idx="3856" formatCode="General">
                  <c:v>-6.5666283252359696E-4</c:v>
                </c:pt>
                <c:pt idx="3857" formatCode="General">
                  <c:v>-6.5822435459005502E-4</c:v>
                </c:pt>
                <c:pt idx="3858" formatCode="General">
                  <c:v>-6.4797302905775299E-4</c:v>
                </c:pt>
                <c:pt idx="3859" formatCode="General">
                  <c:v>-6.5563425533758603E-4</c:v>
                </c:pt>
                <c:pt idx="3860" formatCode="General">
                  <c:v>-6.5085935962262904E-4</c:v>
                </c:pt>
                <c:pt idx="3861" formatCode="General">
                  <c:v>-6.50822658858079E-4</c:v>
                </c:pt>
                <c:pt idx="3862" formatCode="General">
                  <c:v>-6.4510051282701503E-4</c:v>
                </c:pt>
                <c:pt idx="3863" formatCode="General">
                  <c:v>-6.52258264353665E-4</c:v>
                </c:pt>
                <c:pt idx="3864" formatCode="General">
                  <c:v>-6.56411830834877E-4</c:v>
                </c:pt>
                <c:pt idx="3865" formatCode="General">
                  <c:v>-6.5469478874946997E-4</c:v>
                </c:pt>
                <c:pt idx="3866" formatCode="General">
                  <c:v>-6.4919571354645996E-4</c:v>
                </c:pt>
                <c:pt idx="3867" formatCode="General">
                  <c:v>-6.5825663583661098E-4</c:v>
                </c:pt>
                <c:pt idx="3868" formatCode="General">
                  <c:v>-6.5621488700558196E-4</c:v>
                </c:pt>
                <c:pt idx="3869" formatCode="General">
                  <c:v>-6.57084051767028E-4</c:v>
                </c:pt>
                <c:pt idx="3870" formatCode="General">
                  <c:v>-6.5026590505905604E-4</c:v>
                </c:pt>
                <c:pt idx="3871" formatCode="General">
                  <c:v>-6.5393755836441498E-4</c:v>
                </c:pt>
                <c:pt idx="3872" formatCode="General">
                  <c:v>-6.5426074359511499E-4</c:v>
                </c:pt>
                <c:pt idx="3873" formatCode="General">
                  <c:v>-6.4952348534645405E-4</c:v>
                </c:pt>
                <c:pt idx="3874" formatCode="General">
                  <c:v>-6.5463695225733603E-4</c:v>
                </c:pt>
                <c:pt idx="3875" formatCode="General">
                  <c:v>-6.53339846730295E-4</c:v>
                </c:pt>
                <c:pt idx="3876" formatCode="General">
                  <c:v>-6.5087950039541601E-4</c:v>
                </c:pt>
                <c:pt idx="3877" formatCode="General">
                  <c:v>-6.5119928572673403E-4</c:v>
                </c:pt>
                <c:pt idx="3878" formatCode="General">
                  <c:v>-6.5444417098000599E-4</c:v>
                </c:pt>
                <c:pt idx="3879" formatCode="General">
                  <c:v>-6.5726433473646702E-4</c:v>
                </c:pt>
                <c:pt idx="3880" formatCode="General">
                  <c:v>-6.5722774562352996E-4</c:v>
                </c:pt>
                <c:pt idx="3881" formatCode="General">
                  <c:v>-6.5375445692327698E-4</c:v>
                </c:pt>
                <c:pt idx="3882" formatCode="General">
                  <c:v>-6.62238163356177E-4</c:v>
                </c:pt>
                <c:pt idx="3883" formatCode="General">
                  <c:v>-6.5648563215332898E-4</c:v>
                </c:pt>
                <c:pt idx="3884" formatCode="General">
                  <c:v>-6.57049572698531E-4</c:v>
                </c:pt>
                <c:pt idx="3885" formatCode="General">
                  <c:v>-6.5643192958246305E-4</c:v>
                </c:pt>
                <c:pt idx="3886" formatCode="General">
                  <c:v>-6.5593457779726495E-4</c:v>
                </c:pt>
                <c:pt idx="3887" formatCode="General">
                  <c:v>-6.5140024022016798E-4</c:v>
                </c:pt>
                <c:pt idx="3888" formatCode="General">
                  <c:v>-6.5519774461944796E-4</c:v>
                </c:pt>
                <c:pt idx="3889" formatCode="General">
                  <c:v>-6.5603486029585398E-4</c:v>
                </c:pt>
                <c:pt idx="3890" formatCode="General">
                  <c:v>-6.5652295258550298E-4</c:v>
                </c:pt>
                <c:pt idx="3891" formatCode="General">
                  <c:v>-6.5705617423882404E-4</c:v>
                </c:pt>
                <c:pt idx="3892" formatCode="General">
                  <c:v>-6.5594673204182302E-4</c:v>
                </c:pt>
                <c:pt idx="3893" formatCode="General">
                  <c:v>-6.53459117128972E-4</c:v>
                </c:pt>
                <c:pt idx="3894" formatCode="General">
                  <c:v>-6.5910036947641E-4</c:v>
                </c:pt>
                <c:pt idx="3895" formatCode="General">
                  <c:v>-6.5446483170211896E-4</c:v>
                </c:pt>
                <c:pt idx="3896" formatCode="General">
                  <c:v>-6.5585990598884803E-4</c:v>
                </c:pt>
                <c:pt idx="3897" formatCode="General">
                  <c:v>-6.5065888083741302E-4</c:v>
                </c:pt>
                <c:pt idx="3898" formatCode="General">
                  <c:v>-6.4994951251131597E-4</c:v>
                </c:pt>
                <c:pt idx="3899" formatCode="General">
                  <c:v>-6.5707638098663496E-4</c:v>
                </c:pt>
                <c:pt idx="3900" formatCode="General">
                  <c:v>-6.5772774670506604E-4</c:v>
                </c:pt>
                <c:pt idx="3901" formatCode="General">
                  <c:v>-6.5606866422938102E-4</c:v>
                </c:pt>
                <c:pt idx="3902" formatCode="General">
                  <c:v>-6.5469935900386799E-4</c:v>
                </c:pt>
                <c:pt idx="3903" formatCode="General">
                  <c:v>-6.5262503879297902E-4</c:v>
                </c:pt>
                <c:pt idx="3904" formatCode="General">
                  <c:v>-6.5244438580656504E-4</c:v>
                </c:pt>
                <c:pt idx="3905" formatCode="General">
                  <c:v>-6.5373909068287004E-4</c:v>
                </c:pt>
                <c:pt idx="3906" formatCode="General">
                  <c:v>-6.5770651691465895E-4</c:v>
                </c:pt>
                <c:pt idx="3907" formatCode="General">
                  <c:v>-6.5470716125810304E-4</c:v>
                </c:pt>
                <c:pt idx="3908" formatCode="General">
                  <c:v>-6.5732889583286502E-4</c:v>
                </c:pt>
                <c:pt idx="3909" formatCode="General">
                  <c:v>-6.5389981299279504E-4</c:v>
                </c:pt>
                <c:pt idx="3910" formatCode="General">
                  <c:v>-6.5587093395194304E-4</c:v>
                </c:pt>
                <c:pt idx="3911" formatCode="General">
                  <c:v>-6.5569679236655604E-4</c:v>
                </c:pt>
                <c:pt idx="3912" formatCode="General">
                  <c:v>-6.51463447262659E-4</c:v>
                </c:pt>
                <c:pt idx="3913" formatCode="General">
                  <c:v>-6.5581970181509798E-4</c:v>
                </c:pt>
                <c:pt idx="3914" formatCode="General">
                  <c:v>-6.4928625741347498E-4</c:v>
                </c:pt>
                <c:pt idx="3915" formatCode="General">
                  <c:v>-6.5187388261650102E-4</c:v>
                </c:pt>
                <c:pt idx="3916" formatCode="General">
                  <c:v>-6.5715126704580097E-4</c:v>
                </c:pt>
                <c:pt idx="3917" formatCode="General">
                  <c:v>-6.5084330601908205E-4</c:v>
                </c:pt>
                <c:pt idx="3918" formatCode="General">
                  <c:v>-6.5303288943172305E-4</c:v>
                </c:pt>
                <c:pt idx="3919" formatCode="General">
                  <c:v>-6.5792313918259702E-4</c:v>
                </c:pt>
                <c:pt idx="3920" formatCode="General">
                  <c:v>-6.5261284466879401E-4</c:v>
                </c:pt>
                <c:pt idx="3921" formatCode="General">
                  <c:v>-6.5223285119775896E-4</c:v>
                </c:pt>
                <c:pt idx="3922" formatCode="General">
                  <c:v>-6.5299486652456201E-4</c:v>
                </c:pt>
                <c:pt idx="3923" formatCode="General">
                  <c:v>-6.5207643580995304E-4</c:v>
                </c:pt>
                <c:pt idx="3924" formatCode="General">
                  <c:v>-6.5256695100777203E-4</c:v>
                </c:pt>
                <c:pt idx="3925" formatCode="General">
                  <c:v>-6.5414410388197404E-4</c:v>
                </c:pt>
                <c:pt idx="3926" formatCode="General">
                  <c:v>-6.5477045559863395E-4</c:v>
                </c:pt>
                <c:pt idx="3927" formatCode="General">
                  <c:v>-6.5063797160908596E-4</c:v>
                </c:pt>
                <c:pt idx="3928" formatCode="General">
                  <c:v>-6.44784943168255E-4</c:v>
                </c:pt>
                <c:pt idx="3929" formatCode="General">
                  <c:v>-6.4913999160718804E-4</c:v>
                </c:pt>
                <c:pt idx="3930" formatCode="General">
                  <c:v>-6.5435815019924102E-4</c:v>
                </c:pt>
                <c:pt idx="3931" formatCode="General">
                  <c:v>-6.5359887351361498E-4</c:v>
                </c:pt>
                <c:pt idx="3932" formatCode="General">
                  <c:v>-6.5293901735381603E-4</c:v>
                </c:pt>
                <c:pt idx="3933" formatCode="General">
                  <c:v>-6.4976061163288202E-4</c:v>
                </c:pt>
                <c:pt idx="3934" formatCode="General">
                  <c:v>-6.5266992848112199E-4</c:v>
                </c:pt>
                <c:pt idx="3935" formatCode="General">
                  <c:v>-6.5473447221989299E-4</c:v>
                </c:pt>
                <c:pt idx="3936" formatCode="General">
                  <c:v>-6.4884147869452005E-4</c:v>
                </c:pt>
                <c:pt idx="3937" formatCode="General">
                  <c:v>-6.53743841965082E-4</c:v>
                </c:pt>
                <c:pt idx="3938" formatCode="General">
                  <c:v>-6.5232138280033698E-4</c:v>
                </c:pt>
                <c:pt idx="3939" formatCode="General">
                  <c:v>-6.5132006378744803E-4</c:v>
                </c:pt>
                <c:pt idx="3940" formatCode="General">
                  <c:v>-6.4797269744564195E-4</c:v>
                </c:pt>
                <c:pt idx="3941" formatCode="General">
                  <c:v>-6.5344775003471699E-4</c:v>
                </c:pt>
                <c:pt idx="3942" formatCode="General">
                  <c:v>-6.5126591874962905E-4</c:v>
                </c:pt>
                <c:pt idx="3943" formatCode="General">
                  <c:v>-6.53745283559735E-4</c:v>
                </c:pt>
                <c:pt idx="3944" formatCode="General">
                  <c:v>-6.49401545073056E-4</c:v>
                </c:pt>
                <c:pt idx="3945" formatCode="General">
                  <c:v>-6.5374773924078695E-4</c:v>
                </c:pt>
                <c:pt idx="3946" formatCode="General">
                  <c:v>-6.5270824870128298E-4</c:v>
                </c:pt>
                <c:pt idx="3947" formatCode="General">
                  <c:v>-6.5207949300652196E-4</c:v>
                </c:pt>
                <c:pt idx="3948" formatCode="General">
                  <c:v>-6.4687918549026404E-4</c:v>
                </c:pt>
                <c:pt idx="3949" formatCode="General">
                  <c:v>-6.4808114087400799E-4</c:v>
                </c:pt>
                <c:pt idx="3950" formatCode="General">
                  <c:v>-6.5016619496437004E-4</c:v>
                </c:pt>
                <c:pt idx="3951" formatCode="General">
                  <c:v>-6.53390140148832E-4</c:v>
                </c:pt>
                <c:pt idx="3952" formatCode="General">
                  <c:v>-6.5122022456172001E-4</c:v>
                </c:pt>
                <c:pt idx="3953" formatCode="General">
                  <c:v>-6.5080123012145098E-4</c:v>
                </c:pt>
                <c:pt idx="3954" formatCode="General">
                  <c:v>-6.4982970485976397E-4</c:v>
                </c:pt>
                <c:pt idx="3955" formatCode="General">
                  <c:v>-6.4969211636821498E-4</c:v>
                </c:pt>
                <c:pt idx="3956" formatCode="General">
                  <c:v>-6.5392790436691003E-4</c:v>
                </c:pt>
                <c:pt idx="3957" formatCode="General">
                  <c:v>-6.5142360013821705E-4</c:v>
                </c:pt>
                <c:pt idx="3958" formatCode="General">
                  <c:v>-6.53363274501652E-4</c:v>
                </c:pt>
                <c:pt idx="3959" formatCode="General">
                  <c:v>-6.4515373058438301E-4</c:v>
                </c:pt>
                <c:pt idx="3960" formatCode="General">
                  <c:v>-6.4750670014828403E-4</c:v>
                </c:pt>
                <c:pt idx="3961" formatCode="General">
                  <c:v>-6.4749574731283205E-4</c:v>
                </c:pt>
                <c:pt idx="3962" formatCode="General">
                  <c:v>-6.5115759983899301E-4</c:v>
                </c:pt>
                <c:pt idx="3963" formatCode="General">
                  <c:v>-6.4606574100859197E-4</c:v>
                </c:pt>
                <c:pt idx="3964" formatCode="General">
                  <c:v>-6.5058408542639095E-4</c:v>
                </c:pt>
                <c:pt idx="3965" formatCode="General">
                  <c:v>-6.4391486748516605E-4</c:v>
                </c:pt>
                <c:pt idx="3966" formatCode="General">
                  <c:v>-6.4315390440579498E-4</c:v>
                </c:pt>
                <c:pt idx="3967" formatCode="General">
                  <c:v>-6.5466460432198298E-4</c:v>
                </c:pt>
                <c:pt idx="3968" formatCode="General">
                  <c:v>-6.4999243456833201E-4</c:v>
                </c:pt>
                <c:pt idx="3969" formatCode="General">
                  <c:v>-6.4923449930498196E-4</c:v>
                </c:pt>
                <c:pt idx="3970" formatCode="General">
                  <c:v>-6.4910796780716395E-4</c:v>
                </c:pt>
                <c:pt idx="3971" formatCode="General">
                  <c:v>-6.4946568047706196E-4</c:v>
                </c:pt>
                <c:pt idx="3972" formatCode="General">
                  <c:v>-6.5064521685263799E-4</c:v>
                </c:pt>
                <c:pt idx="3973" formatCode="General">
                  <c:v>-6.4553177042409504E-4</c:v>
                </c:pt>
                <c:pt idx="3974" formatCode="General">
                  <c:v>-6.4533421096310605E-4</c:v>
                </c:pt>
                <c:pt idx="3975" formatCode="General">
                  <c:v>-6.46977814781059E-4</c:v>
                </c:pt>
                <c:pt idx="3976" formatCode="General">
                  <c:v>-6.4424215043411097E-4</c:v>
                </c:pt>
                <c:pt idx="3977" formatCode="General">
                  <c:v>-6.4934104060884398E-4</c:v>
                </c:pt>
                <c:pt idx="3978" formatCode="General">
                  <c:v>-6.4908655151938702E-4</c:v>
                </c:pt>
                <c:pt idx="3979" formatCode="General">
                  <c:v>-6.4977432954764101E-4</c:v>
                </c:pt>
                <c:pt idx="3980" formatCode="General">
                  <c:v>-6.49905274443676E-4</c:v>
                </c:pt>
                <c:pt idx="3981" formatCode="General">
                  <c:v>-6.4534211445013299E-4</c:v>
                </c:pt>
                <c:pt idx="3982" formatCode="General">
                  <c:v>-6.4714085749616396E-4</c:v>
                </c:pt>
                <c:pt idx="3983" formatCode="General">
                  <c:v>-6.4755098258941401E-4</c:v>
                </c:pt>
                <c:pt idx="3984" formatCode="General">
                  <c:v>-6.4810798119963303E-4</c:v>
                </c:pt>
                <c:pt idx="3985" formatCode="General">
                  <c:v>-6.5019740606276103E-4</c:v>
                </c:pt>
                <c:pt idx="3986" formatCode="General">
                  <c:v>-6.4802225267001495E-4</c:v>
                </c:pt>
                <c:pt idx="3987" formatCode="General">
                  <c:v>-6.4480886832743098E-4</c:v>
                </c:pt>
                <c:pt idx="3988" formatCode="General">
                  <c:v>-6.4849212119740202E-4</c:v>
                </c:pt>
                <c:pt idx="3989" formatCode="General">
                  <c:v>-6.4906156649062799E-4</c:v>
                </c:pt>
                <c:pt idx="3990" formatCode="General">
                  <c:v>-6.4697693983768105E-4</c:v>
                </c:pt>
                <c:pt idx="3991" formatCode="General">
                  <c:v>-6.4367025872619102E-4</c:v>
                </c:pt>
                <c:pt idx="3992" formatCode="General">
                  <c:v>-6.4649288585237E-4</c:v>
                </c:pt>
                <c:pt idx="3993" formatCode="General">
                  <c:v>-6.4302436003949601E-4</c:v>
                </c:pt>
                <c:pt idx="3994" formatCode="General">
                  <c:v>-6.4406170769358703E-4</c:v>
                </c:pt>
                <c:pt idx="3995" formatCode="General">
                  <c:v>-6.4809951186009897E-4</c:v>
                </c:pt>
                <c:pt idx="3996" formatCode="General">
                  <c:v>-6.4703095840042905E-4</c:v>
                </c:pt>
                <c:pt idx="3997" formatCode="General">
                  <c:v>-6.4705505917853502E-4</c:v>
                </c:pt>
                <c:pt idx="3998" formatCode="General">
                  <c:v>-6.46343646246785E-4</c:v>
                </c:pt>
                <c:pt idx="3999" formatCode="General">
                  <c:v>-6.4158490683343902E-4</c:v>
                </c:pt>
                <c:pt idx="4000" formatCode="General">
                  <c:v>-6.3964744430902102E-4</c:v>
                </c:pt>
                <c:pt idx="4001" formatCode="General">
                  <c:v>-6.4973160139080897E-4</c:v>
                </c:pt>
                <c:pt idx="4002" formatCode="General">
                  <c:v>-6.4915265749449901E-4</c:v>
                </c:pt>
                <c:pt idx="4003" formatCode="General">
                  <c:v>-6.4439950612661103E-4</c:v>
                </c:pt>
                <c:pt idx="4004" formatCode="General">
                  <c:v>-6.4170133780722496E-4</c:v>
                </c:pt>
                <c:pt idx="4005" formatCode="General">
                  <c:v>-6.4090225880777702E-4</c:v>
                </c:pt>
                <c:pt idx="4006" formatCode="General">
                  <c:v>-6.4187700536141596E-4</c:v>
                </c:pt>
                <c:pt idx="4007" formatCode="General">
                  <c:v>-6.3816167448963997E-4</c:v>
                </c:pt>
                <c:pt idx="4008" formatCode="General">
                  <c:v>-6.4030576876377603E-4</c:v>
                </c:pt>
                <c:pt idx="4009" formatCode="General">
                  <c:v>-6.4846097847058701E-4</c:v>
                </c:pt>
                <c:pt idx="4010" formatCode="General">
                  <c:v>-6.4261929957469598E-4</c:v>
                </c:pt>
                <c:pt idx="4011" formatCode="General">
                  <c:v>-6.4186909008895397E-4</c:v>
                </c:pt>
                <c:pt idx="4012" formatCode="General">
                  <c:v>-6.4520401641347E-4</c:v>
                </c:pt>
                <c:pt idx="4013" formatCode="General">
                  <c:v>-6.4041424694349003E-4</c:v>
                </c:pt>
                <c:pt idx="4014" formatCode="General">
                  <c:v>-6.4647886106424998E-4</c:v>
                </c:pt>
                <c:pt idx="4015" formatCode="General">
                  <c:v>-6.3679324348623202E-4</c:v>
                </c:pt>
                <c:pt idx="4016" formatCode="General">
                  <c:v>-6.3499734274473504E-4</c:v>
                </c:pt>
                <c:pt idx="4017" formatCode="General">
                  <c:v>-6.32700894210637E-4</c:v>
                </c:pt>
                <c:pt idx="4018" formatCode="General">
                  <c:v>-6.3343226339408396E-4</c:v>
                </c:pt>
                <c:pt idx="4019" formatCode="General">
                  <c:v>-6.3228321453052798E-4</c:v>
                </c:pt>
                <c:pt idx="4020" formatCode="General">
                  <c:v>-6.3407836085645404E-4</c:v>
                </c:pt>
                <c:pt idx="4021" formatCode="General">
                  <c:v>-6.3375750348830702E-4</c:v>
                </c:pt>
                <c:pt idx="4022" formatCode="General">
                  <c:v>-6.3678491230796501E-4</c:v>
                </c:pt>
                <c:pt idx="4023" formatCode="General">
                  <c:v>-6.3020891637066603E-4</c:v>
                </c:pt>
                <c:pt idx="4024" formatCode="General">
                  <c:v>-6.2801105338897395E-4</c:v>
                </c:pt>
                <c:pt idx="4025" formatCode="General">
                  <c:v>-6.2889206264630604E-4</c:v>
                </c:pt>
                <c:pt idx="4026" formatCode="General">
                  <c:v>-6.2532072903634102E-4</c:v>
                </c:pt>
                <c:pt idx="4027" formatCode="General">
                  <c:v>-6.3025998834751395E-4</c:v>
                </c:pt>
                <c:pt idx="4028" formatCode="General">
                  <c:v>-6.3496949965072898E-4</c:v>
                </c:pt>
                <c:pt idx="4029" formatCode="General">
                  <c:v>-6.3468120494812304E-4</c:v>
                </c:pt>
                <c:pt idx="4030" formatCode="General">
                  <c:v>-6.3493155214287302E-4</c:v>
                </c:pt>
                <c:pt idx="4031" formatCode="General">
                  <c:v>-6.3497393725312E-4</c:v>
                </c:pt>
                <c:pt idx="4032" formatCode="General">
                  <c:v>-6.3117341579087803E-4</c:v>
                </c:pt>
                <c:pt idx="4033" formatCode="General">
                  <c:v>-6.3095821884421102E-4</c:v>
                </c:pt>
                <c:pt idx="4034" formatCode="General">
                  <c:v>-6.3427597906003097E-4</c:v>
                </c:pt>
                <c:pt idx="4035" formatCode="General">
                  <c:v>-6.2681548055062498E-4</c:v>
                </c:pt>
                <c:pt idx="4036" formatCode="General">
                  <c:v>-6.3387413875704696E-4</c:v>
                </c:pt>
                <c:pt idx="4037" formatCode="General">
                  <c:v>-6.3324338139788996E-4</c:v>
                </c:pt>
                <c:pt idx="4038" formatCode="General">
                  <c:v>-6.3000303459270302E-4</c:v>
                </c:pt>
                <c:pt idx="4039" formatCode="General">
                  <c:v>-6.32394868582521E-4</c:v>
                </c:pt>
                <c:pt idx="4040" formatCode="General">
                  <c:v>-6.3706695480266601E-4</c:v>
                </c:pt>
                <c:pt idx="4041" formatCode="General">
                  <c:v>-6.3842726166281902E-4</c:v>
                </c:pt>
                <c:pt idx="4042" formatCode="General">
                  <c:v>-6.3767527795699898E-4</c:v>
                </c:pt>
                <c:pt idx="4043" formatCode="General">
                  <c:v>-6.3075787887657798E-4</c:v>
                </c:pt>
                <c:pt idx="4044" formatCode="General">
                  <c:v>-6.3574319038733895E-4</c:v>
                </c:pt>
                <c:pt idx="4045" formatCode="General">
                  <c:v>-6.3915598251757097E-4</c:v>
                </c:pt>
                <c:pt idx="4046" formatCode="General">
                  <c:v>-6.3669023336121596E-4</c:v>
                </c:pt>
                <c:pt idx="4047" formatCode="General">
                  <c:v>-6.36422617655884E-4</c:v>
                </c:pt>
                <c:pt idx="4048" formatCode="General">
                  <c:v>-6.3346800680827702E-4</c:v>
                </c:pt>
                <c:pt idx="4049" formatCode="General">
                  <c:v>-6.3582907259433102E-4</c:v>
                </c:pt>
                <c:pt idx="4050" formatCode="General">
                  <c:v>-6.4505164547227502E-4</c:v>
                </c:pt>
                <c:pt idx="4051" formatCode="General">
                  <c:v>-6.3706754904531903E-4</c:v>
                </c:pt>
                <c:pt idx="4052" formatCode="General">
                  <c:v>-6.3921241029176899E-4</c:v>
                </c:pt>
                <c:pt idx="4053" formatCode="General">
                  <c:v>-6.4036864969467403E-4</c:v>
                </c:pt>
                <c:pt idx="4054" formatCode="General">
                  <c:v>-6.3607075296360897E-4</c:v>
                </c:pt>
                <c:pt idx="4055" formatCode="General">
                  <c:v>-6.3093958177204001E-4</c:v>
                </c:pt>
                <c:pt idx="4056" formatCode="General">
                  <c:v>-6.3708837973756904E-4</c:v>
                </c:pt>
                <c:pt idx="4057" formatCode="General">
                  <c:v>-6.3286982595441498E-4</c:v>
                </c:pt>
                <c:pt idx="4058" formatCode="General">
                  <c:v>-6.3874310757112995E-4</c:v>
                </c:pt>
                <c:pt idx="4059" formatCode="General">
                  <c:v>-6.3038360299440103E-4</c:v>
                </c:pt>
                <c:pt idx="4060" formatCode="General">
                  <c:v>-6.27923476486574E-4</c:v>
                </c:pt>
                <c:pt idx="4061" formatCode="General">
                  <c:v>-6.3870170021331201E-4</c:v>
                </c:pt>
                <c:pt idx="4062" formatCode="General">
                  <c:v>-6.3579172950004904E-4</c:v>
                </c:pt>
                <c:pt idx="4063" formatCode="General">
                  <c:v>-6.3491177943501397E-4</c:v>
                </c:pt>
                <c:pt idx="4064" formatCode="General">
                  <c:v>-6.3510062639006199E-4</c:v>
                </c:pt>
                <c:pt idx="4065" formatCode="General">
                  <c:v>-6.3568642350195703E-4</c:v>
                </c:pt>
                <c:pt idx="4066" formatCode="General">
                  <c:v>-6.3692243324664803E-4</c:v>
                </c:pt>
                <c:pt idx="4067" formatCode="General">
                  <c:v>-6.3875981173974197E-4</c:v>
                </c:pt>
                <c:pt idx="4068" formatCode="General">
                  <c:v>-6.4081057621734002E-4</c:v>
                </c:pt>
                <c:pt idx="4069" formatCode="General">
                  <c:v>-6.3842354536594202E-4</c:v>
                </c:pt>
                <c:pt idx="4070" formatCode="General">
                  <c:v>-6.3732628030337298E-4</c:v>
                </c:pt>
                <c:pt idx="4071" formatCode="General">
                  <c:v>-6.3948510543563198E-4</c:v>
                </c:pt>
                <c:pt idx="4072" formatCode="General">
                  <c:v>-6.4116671812356602E-4</c:v>
                </c:pt>
                <c:pt idx="4073" formatCode="General">
                  <c:v>-6.3286360198968499E-4</c:v>
                </c:pt>
                <c:pt idx="4074" formatCode="General">
                  <c:v>-6.3294577783281605E-4</c:v>
                </c:pt>
                <c:pt idx="4075" formatCode="General">
                  <c:v>-6.3984851929819303E-4</c:v>
                </c:pt>
                <c:pt idx="4076" formatCode="General">
                  <c:v>-6.38697163246545E-4</c:v>
                </c:pt>
                <c:pt idx="4077" formatCode="General">
                  <c:v>-6.32327324015146E-4</c:v>
                </c:pt>
                <c:pt idx="4078" formatCode="General">
                  <c:v>-6.3514722413753001E-4</c:v>
                </c:pt>
                <c:pt idx="4079" formatCode="General">
                  <c:v>-6.3660160159365996E-4</c:v>
                </c:pt>
                <c:pt idx="4080" formatCode="General">
                  <c:v>-6.3158542287745998E-4</c:v>
                </c:pt>
                <c:pt idx="4081" formatCode="General">
                  <c:v>-6.37626741403441E-4</c:v>
                </c:pt>
                <c:pt idx="4082" formatCode="General">
                  <c:v>-6.3404681997450201E-4</c:v>
                </c:pt>
                <c:pt idx="4083" formatCode="General">
                  <c:v>-6.3636893507292101E-4</c:v>
                </c:pt>
                <c:pt idx="4084" formatCode="General">
                  <c:v>-6.3422149342337098E-4</c:v>
                </c:pt>
                <c:pt idx="4085" formatCode="General">
                  <c:v>-6.3660673293810502E-4</c:v>
                </c:pt>
                <c:pt idx="4086" formatCode="General">
                  <c:v>-6.3457758941072595E-4</c:v>
                </c:pt>
                <c:pt idx="4087" formatCode="General">
                  <c:v>-6.3170410258741195E-4</c:v>
                </c:pt>
                <c:pt idx="4088" formatCode="General">
                  <c:v>-6.3425136241044395E-4</c:v>
                </c:pt>
                <c:pt idx="4089" formatCode="General">
                  <c:v>-6.3213202394002096E-4</c:v>
                </c:pt>
                <c:pt idx="4090" formatCode="General">
                  <c:v>-6.3337353585515702E-4</c:v>
                </c:pt>
                <c:pt idx="4091" formatCode="General">
                  <c:v>-6.3171763042531098E-4</c:v>
                </c:pt>
                <c:pt idx="4092" formatCode="General">
                  <c:v>-6.3619136506016096E-4</c:v>
                </c:pt>
                <c:pt idx="4093" formatCode="General">
                  <c:v>-6.3214399398686596E-4</c:v>
                </c:pt>
                <c:pt idx="4094" formatCode="General">
                  <c:v>-6.3268474717212398E-4</c:v>
                </c:pt>
                <c:pt idx="4095" formatCode="General">
                  <c:v>-6.3786307897262403E-4</c:v>
                </c:pt>
                <c:pt idx="4096" formatCode="General">
                  <c:v>-6.3220314044108695E-4</c:v>
                </c:pt>
                <c:pt idx="4097" formatCode="General">
                  <c:v>-6.3536403931883803E-4</c:v>
                </c:pt>
                <c:pt idx="4098" formatCode="General">
                  <c:v>-6.3341676289918505E-4</c:v>
                </c:pt>
                <c:pt idx="4099" formatCode="General">
                  <c:v>-6.3509991032549399E-4</c:v>
                </c:pt>
                <c:pt idx="4100" formatCode="General">
                  <c:v>-6.3163179894007199E-4</c:v>
                </c:pt>
                <c:pt idx="4101" formatCode="General">
                  <c:v>-6.3328017958862496E-4</c:v>
                </c:pt>
                <c:pt idx="4102" formatCode="General">
                  <c:v>-6.3394644260172798E-4</c:v>
                </c:pt>
                <c:pt idx="4103" formatCode="General">
                  <c:v>-6.3578142194899905E-4</c:v>
                </c:pt>
                <c:pt idx="4104" formatCode="General">
                  <c:v>-6.3342449181021804E-4</c:v>
                </c:pt>
                <c:pt idx="4105" formatCode="General">
                  <c:v>-6.3281095101907104E-4</c:v>
                </c:pt>
                <c:pt idx="4106" formatCode="General">
                  <c:v>-6.3535141833342501E-4</c:v>
                </c:pt>
                <c:pt idx="4107" formatCode="General">
                  <c:v>-6.30096242486338E-4</c:v>
                </c:pt>
                <c:pt idx="4108" formatCode="General">
                  <c:v>-6.3474504534016395E-4</c:v>
                </c:pt>
                <c:pt idx="4109" formatCode="General">
                  <c:v>-6.2745218056668001E-4</c:v>
                </c:pt>
                <c:pt idx="4110" formatCode="General">
                  <c:v>-6.34871221252639E-4</c:v>
                </c:pt>
                <c:pt idx="4111" formatCode="General">
                  <c:v>-6.3199301519514903E-4</c:v>
                </c:pt>
                <c:pt idx="4112" formatCode="General">
                  <c:v>-6.3226708169745701E-4</c:v>
                </c:pt>
                <c:pt idx="4113" formatCode="General">
                  <c:v>-6.2925545875556902E-4</c:v>
                </c:pt>
                <c:pt idx="4114" formatCode="General">
                  <c:v>-6.2881624960536299E-4</c:v>
                </c:pt>
                <c:pt idx="4115" formatCode="General">
                  <c:v>-6.3815529737723303E-4</c:v>
                </c:pt>
                <c:pt idx="4116" formatCode="General">
                  <c:v>-6.3137738933980001E-4</c:v>
                </c:pt>
                <c:pt idx="4117" formatCode="General">
                  <c:v>-6.2931226800594798E-4</c:v>
                </c:pt>
                <c:pt idx="4118" formatCode="General">
                  <c:v>-6.3540604146293598E-4</c:v>
                </c:pt>
                <c:pt idx="4119" formatCode="General">
                  <c:v>-6.3343985064897104E-4</c:v>
                </c:pt>
                <c:pt idx="4120" formatCode="General">
                  <c:v>-6.3346185945120799E-4</c:v>
                </c:pt>
                <c:pt idx="4121" formatCode="General">
                  <c:v>-6.3598094623517503E-4</c:v>
                </c:pt>
                <c:pt idx="4122" formatCode="General">
                  <c:v>-6.2934818856712595E-4</c:v>
                </c:pt>
                <c:pt idx="4123" formatCode="General">
                  <c:v>-6.3147863158610502E-4</c:v>
                </c:pt>
                <c:pt idx="4124" formatCode="General">
                  <c:v>-6.2599841651376196E-4</c:v>
                </c:pt>
                <c:pt idx="4125" formatCode="General">
                  <c:v>-6.3045872574132996E-4</c:v>
                </c:pt>
                <c:pt idx="4126" formatCode="General">
                  <c:v>-6.3244730166093003E-4</c:v>
                </c:pt>
                <c:pt idx="4127" formatCode="General">
                  <c:v>-6.3343020061437996E-4</c:v>
                </c:pt>
                <c:pt idx="4128" formatCode="General">
                  <c:v>-6.2709570651463698E-4</c:v>
                </c:pt>
                <c:pt idx="4129" formatCode="General">
                  <c:v>-6.3467416440185899E-4</c:v>
                </c:pt>
                <c:pt idx="4130" formatCode="General">
                  <c:v>-6.3232195540368805E-4</c:v>
                </c:pt>
                <c:pt idx="4131" formatCode="General">
                  <c:v>-6.3056174275853097E-4</c:v>
                </c:pt>
                <c:pt idx="4132" formatCode="General">
                  <c:v>-6.35849364501917E-4</c:v>
                </c:pt>
                <c:pt idx="4133" formatCode="General">
                  <c:v>-6.2716846246529403E-4</c:v>
                </c:pt>
                <c:pt idx="4134" formatCode="General">
                  <c:v>-6.3355749640723496E-4</c:v>
                </c:pt>
                <c:pt idx="4135" formatCode="General">
                  <c:v>-6.2930411407094401E-4</c:v>
                </c:pt>
                <c:pt idx="4136" formatCode="General">
                  <c:v>-6.3495076827334805E-4</c:v>
                </c:pt>
                <c:pt idx="4137" formatCode="General">
                  <c:v>-6.3045409253986002E-4</c:v>
                </c:pt>
                <c:pt idx="4138" formatCode="General">
                  <c:v>-6.3069712909594199E-4</c:v>
                </c:pt>
                <c:pt idx="4139" formatCode="General">
                  <c:v>-6.2289980626564702E-4</c:v>
                </c:pt>
                <c:pt idx="4140" formatCode="General">
                  <c:v>-6.2770153062145404E-4</c:v>
                </c:pt>
                <c:pt idx="4141" formatCode="General">
                  <c:v>-6.28421516035295E-4</c:v>
                </c:pt>
                <c:pt idx="4142" formatCode="General">
                  <c:v>-6.2447899168402703E-4</c:v>
                </c:pt>
                <c:pt idx="4143" formatCode="General">
                  <c:v>-6.2916750503209896E-4</c:v>
                </c:pt>
                <c:pt idx="4144" formatCode="General">
                  <c:v>-6.2683964759812402E-4</c:v>
                </c:pt>
                <c:pt idx="4145" formatCode="General">
                  <c:v>-6.2343819405431497E-4</c:v>
                </c:pt>
                <c:pt idx="4146" formatCode="General">
                  <c:v>-6.2355241045589495E-4</c:v>
                </c:pt>
                <c:pt idx="4147" formatCode="General">
                  <c:v>-6.2203960172304803E-4</c:v>
                </c:pt>
                <c:pt idx="4148" formatCode="General">
                  <c:v>-6.2459299474824795E-4</c:v>
                </c:pt>
                <c:pt idx="4149" formatCode="General">
                  <c:v>-6.2647269681372097E-4</c:v>
                </c:pt>
                <c:pt idx="4150" formatCode="General">
                  <c:v>-6.3221899567481802E-4</c:v>
                </c:pt>
                <c:pt idx="4151" formatCode="General">
                  <c:v>-6.2610601927968199E-4</c:v>
                </c:pt>
                <c:pt idx="4152" formatCode="General">
                  <c:v>-6.2972528372066798E-4</c:v>
                </c:pt>
                <c:pt idx="4153" formatCode="General">
                  <c:v>-6.2244360690902605E-4</c:v>
                </c:pt>
                <c:pt idx="4154" formatCode="General">
                  <c:v>-6.3013212085773001E-4</c:v>
                </c:pt>
                <c:pt idx="4155" formatCode="General">
                  <c:v>-6.2908356782763496E-4</c:v>
                </c:pt>
                <c:pt idx="4156" formatCode="General">
                  <c:v>-6.2066656439683197E-4</c:v>
                </c:pt>
                <c:pt idx="4157" formatCode="General">
                  <c:v>-6.2952311012178701E-4</c:v>
                </c:pt>
                <c:pt idx="4158" formatCode="General">
                  <c:v>-6.2709768830969403E-4</c:v>
                </c:pt>
                <c:pt idx="4159" formatCode="General">
                  <c:v>-6.2851868792527599E-4</c:v>
                </c:pt>
                <c:pt idx="4160" formatCode="General">
                  <c:v>-6.2957037164131297E-4</c:v>
                </c:pt>
                <c:pt idx="4161" formatCode="General">
                  <c:v>-6.2360162050456602E-4</c:v>
                </c:pt>
                <c:pt idx="4162" formatCode="General">
                  <c:v>-6.2192137091192498E-4</c:v>
                </c:pt>
                <c:pt idx="4163" formatCode="General">
                  <c:v>-6.2596350775757296E-4</c:v>
                </c:pt>
                <c:pt idx="4164" formatCode="General">
                  <c:v>-6.2883904491415601E-4</c:v>
                </c:pt>
                <c:pt idx="4165" formatCode="General">
                  <c:v>-6.2813473938291798E-4</c:v>
                </c:pt>
                <c:pt idx="4166" formatCode="General">
                  <c:v>-6.3140790696459496E-4</c:v>
                </c:pt>
                <c:pt idx="4167" formatCode="General">
                  <c:v>-6.2266185489569996E-4</c:v>
                </c:pt>
                <c:pt idx="4168" formatCode="General">
                  <c:v>-6.2395747000741999E-4</c:v>
                </c:pt>
                <c:pt idx="4169" formatCode="General">
                  <c:v>-6.2332747103322102E-4</c:v>
                </c:pt>
                <c:pt idx="4170" formatCode="General">
                  <c:v>-6.2328858952341495E-4</c:v>
                </c:pt>
                <c:pt idx="4171" formatCode="General">
                  <c:v>-6.2572943937155097E-4</c:v>
                </c:pt>
                <c:pt idx="4172" formatCode="General">
                  <c:v>-6.2578125578408299E-4</c:v>
                </c:pt>
                <c:pt idx="4173" formatCode="General">
                  <c:v>-6.2491170304255497E-4</c:v>
                </c:pt>
                <c:pt idx="4174" formatCode="General">
                  <c:v>-6.2972189713721204E-4</c:v>
                </c:pt>
                <c:pt idx="4175" formatCode="General">
                  <c:v>-6.2806066535311402E-4</c:v>
                </c:pt>
                <c:pt idx="4176" formatCode="General">
                  <c:v>-6.2289647668707703E-4</c:v>
                </c:pt>
                <c:pt idx="4177" formatCode="General">
                  <c:v>-6.24378993898175E-4</c:v>
                </c:pt>
                <c:pt idx="4178" formatCode="General">
                  <c:v>-6.2701757754670101E-4</c:v>
                </c:pt>
                <c:pt idx="4179" formatCode="General">
                  <c:v>-6.2513765446748401E-4</c:v>
                </c:pt>
                <c:pt idx="4180" formatCode="General">
                  <c:v>-6.2687509630637004E-4</c:v>
                </c:pt>
                <c:pt idx="4181" formatCode="General">
                  <c:v>-6.2430308765216796E-4</c:v>
                </c:pt>
                <c:pt idx="4182" formatCode="General">
                  <c:v>-6.2545005312183597E-4</c:v>
                </c:pt>
                <c:pt idx="4183" formatCode="General">
                  <c:v>-6.22674226650368E-4</c:v>
                </c:pt>
                <c:pt idx="4184" formatCode="General">
                  <c:v>-6.27781813286464E-4</c:v>
                </c:pt>
                <c:pt idx="4185" formatCode="General">
                  <c:v>-6.2590172690894297E-4</c:v>
                </c:pt>
                <c:pt idx="4186" formatCode="General">
                  <c:v>-6.2289429333144304E-4</c:v>
                </c:pt>
                <c:pt idx="4187" formatCode="General">
                  <c:v>-6.2233618586793804E-4</c:v>
                </c:pt>
                <c:pt idx="4188" formatCode="General">
                  <c:v>-6.2442130607966899E-4</c:v>
                </c:pt>
                <c:pt idx="4189" formatCode="General">
                  <c:v>-6.2445159175682501E-4</c:v>
                </c:pt>
                <c:pt idx="4190" formatCode="General">
                  <c:v>-6.2291475482698403E-4</c:v>
                </c:pt>
                <c:pt idx="4191" formatCode="General">
                  <c:v>-6.2736006995549505E-4</c:v>
                </c:pt>
                <c:pt idx="4192" formatCode="General">
                  <c:v>-6.25321794665072E-4</c:v>
                </c:pt>
                <c:pt idx="4193" formatCode="General">
                  <c:v>-6.1839134204457196E-4</c:v>
                </c:pt>
                <c:pt idx="4194" formatCode="General">
                  <c:v>-6.2521461697125297E-4</c:v>
                </c:pt>
                <c:pt idx="4195" formatCode="General">
                  <c:v>-6.2509509914683299E-4</c:v>
                </c:pt>
                <c:pt idx="4196" formatCode="General">
                  <c:v>-6.2434612973795195E-4</c:v>
                </c:pt>
                <c:pt idx="4197" formatCode="General">
                  <c:v>-6.1949039744931998E-4</c:v>
                </c:pt>
                <c:pt idx="4198" formatCode="General">
                  <c:v>-6.2516710854456205E-4</c:v>
                </c:pt>
                <c:pt idx="4199" formatCode="General">
                  <c:v>-6.2709881361907097E-4</c:v>
                </c:pt>
                <c:pt idx="4200" formatCode="General">
                  <c:v>-6.2499127361123402E-4</c:v>
                </c:pt>
                <c:pt idx="4201" formatCode="General">
                  <c:v>-6.2285667974817395E-4</c:v>
                </c:pt>
                <c:pt idx="4202" formatCode="General">
                  <c:v>-6.2533459681350298E-4</c:v>
                </c:pt>
                <c:pt idx="4203" formatCode="General">
                  <c:v>-6.2161510402922496E-4</c:v>
                </c:pt>
                <c:pt idx="4204" formatCode="General">
                  <c:v>-6.1835513397558097E-4</c:v>
                </c:pt>
                <c:pt idx="4205" formatCode="General">
                  <c:v>-6.1961209746992695E-4</c:v>
                </c:pt>
                <c:pt idx="4206" formatCode="General">
                  <c:v>-6.2321876064086001E-4</c:v>
                </c:pt>
                <c:pt idx="4207" formatCode="General">
                  <c:v>-6.1761387362415298E-4</c:v>
                </c:pt>
                <c:pt idx="4208" formatCode="General">
                  <c:v>-6.1829472944256996E-4</c:v>
                </c:pt>
                <c:pt idx="4209" formatCode="General">
                  <c:v>-6.2729101903891604E-4</c:v>
                </c:pt>
                <c:pt idx="4210" formatCode="General">
                  <c:v>-6.2190259161738304E-4</c:v>
                </c:pt>
                <c:pt idx="4211" formatCode="General">
                  <c:v>-6.2435933794076197E-4</c:v>
                </c:pt>
                <c:pt idx="4212" formatCode="General">
                  <c:v>-6.1581067256388203E-4</c:v>
                </c:pt>
                <c:pt idx="4213" formatCode="General">
                  <c:v>-6.1908035150048501E-4</c:v>
                </c:pt>
                <c:pt idx="4214" formatCode="General">
                  <c:v>-6.1679221462568995E-4</c:v>
                </c:pt>
                <c:pt idx="4215" formatCode="General">
                  <c:v>-6.1812671500033898E-4</c:v>
                </c:pt>
                <c:pt idx="4216" formatCode="General">
                  <c:v>-6.2160377157633904E-4</c:v>
                </c:pt>
                <c:pt idx="4217" formatCode="General">
                  <c:v>-6.1902576994876397E-4</c:v>
                </c:pt>
                <c:pt idx="4218" formatCode="General">
                  <c:v>-6.2262179143384702E-4</c:v>
                </c:pt>
                <c:pt idx="4219" formatCode="General">
                  <c:v>-6.2355626231966397E-4</c:v>
                </c:pt>
                <c:pt idx="4220" formatCode="General">
                  <c:v>-6.2674658594743203E-4</c:v>
                </c:pt>
                <c:pt idx="4221" formatCode="General">
                  <c:v>-6.2108652900276897E-4</c:v>
                </c:pt>
                <c:pt idx="4222" formatCode="General">
                  <c:v>-6.1890383846580402E-4</c:v>
                </c:pt>
                <c:pt idx="4223" formatCode="General">
                  <c:v>-6.2005039462262096E-4</c:v>
                </c:pt>
                <c:pt idx="4224" formatCode="General">
                  <c:v>-6.2063979819468697E-4</c:v>
                </c:pt>
                <c:pt idx="4225" formatCode="General">
                  <c:v>-6.1942021428829596E-4</c:v>
                </c:pt>
                <c:pt idx="4226" formatCode="General">
                  <c:v>-6.2301834257881897E-4</c:v>
                </c:pt>
                <c:pt idx="4227" formatCode="General">
                  <c:v>-6.2184756062482101E-4</c:v>
                </c:pt>
                <c:pt idx="4228" formatCode="General">
                  <c:v>-6.1928146810262996E-4</c:v>
                </c:pt>
                <c:pt idx="4229" formatCode="General">
                  <c:v>-6.1825106277186496E-4</c:v>
                </c:pt>
                <c:pt idx="4230" formatCode="General">
                  <c:v>-6.2076106522558204E-4</c:v>
                </c:pt>
                <c:pt idx="4231" formatCode="General">
                  <c:v>-6.1160371257644203E-4</c:v>
                </c:pt>
                <c:pt idx="4232" formatCode="General">
                  <c:v>-6.1448903565421804E-4</c:v>
                </c:pt>
                <c:pt idx="4233" formatCode="General">
                  <c:v>-6.1854137165790097E-4</c:v>
                </c:pt>
                <c:pt idx="4234" formatCode="General">
                  <c:v>-6.1949901248828701E-4</c:v>
                </c:pt>
                <c:pt idx="4235" formatCode="General">
                  <c:v>-6.1739954162324899E-4</c:v>
                </c:pt>
                <c:pt idx="4236" formatCode="General">
                  <c:v>-6.2333159018039303E-4</c:v>
                </c:pt>
                <c:pt idx="4237" formatCode="General">
                  <c:v>-6.1734402358659896E-4</c:v>
                </c:pt>
                <c:pt idx="4238" formatCode="General">
                  <c:v>-6.1584430977931596E-4</c:v>
                </c:pt>
                <c:pt idx="4239" formatCode="General">
                  <c:v>-6.2112255722814199E-4</c:v>
                </c:pt>
                <c:pt idx="4240" formatCode="General">
                  <c:v>-6.1717021862630402E-4</c:v>
                </c:pt>
                <c:pt idx="4241" formatCode="General">
                  <c:v>-6.2115982990751102E-4</c:v>
                </c:pt>
                <c:pt idx="4242" formatCode="General">
                  <c:v>-6.1568723311191005E-4</c:v>
                </c:pt>
                <c:pt idx="4243" formatCode="General">
                  <c:v>-6.1572807909541399E-4</c:v>
                </c:pt>
                <c:pt idx="4244" formatCode="General">
                  <c:v>-6.2160361526084605E-4</c:v>
                </c:pt>
                <c:pt idx="4245" formatCode="General">
                  <c:v>-6.2087977931434999E-4</c:v>
                </c:pt>
                <c:pt idx="4246" formatCode="General">
                  <c:v>-6.2040292848321104E-4</c:v>
                </c:pt>
                <c:pt idx="4247" formatCode="General">
                  <c:v>-6.1860588197249996E-4</c:v>
                </c:pt>
                <c:pt idx="4248" formatCode="General">
                  <c:v>-6.12237531198427E-4</c:v>
                </c:pt>
                <c:pt idx="4249" formatCode="General">
                  <c:v>-6.2035977274863896E-4</c:v>
                </c:pt>
                <c:pt idx="4250" formatCode="General">
                  <c:v>-6.2097226325993698E-4</c:v>
                </c:pt>
                <c:pt idx="4251" formatCode="General">
                  <c:v>-6.2018729657884798E-4</c:v>
                </c:pt>
                <c:pt idx="4252" formatCode="General">
                  <c:v>-6.1967549051478599E-4</c:v>
                </c:pt>
                <c:pt idx="4253" formatCode="General">
                  <c:v>-6.1718806350849898E-4</c:v>
                </c:pt>
                <c:pt idx="4254" formatCode="General">
                  <c:v>-6.1505459210502698E-4</c:v>
                </c:pt>
                <c:pt idx="4255" formatCode="General">
                  <c:v>-6.2017307445566495E-4</c:v>
                </c:pt>
                <c:pt idx="4256" formatCode="General">
                  <c:v>-6.2093320459411503E-4</c:v>
                </c:pt>
                <c:pt idx="4257" formatCode="General">
                  <c:v>-6.1992837983249299E-4</c:v>
                </c:pt>
                <c:pt idx="4258" formatCode="General">
                  <c:v>-6.1241628560239499E-4</c:v>
                </c:pt>
                <c:pt idx="4259" formatCode="General">
                  <c:v>-6.1771690542406703E-4</c:v>
                </c:pt>
                <c:pt idx="4260" formatCode="General">
                  <c:v>-6.1749130222060896E-4</c:v>
                </c:pt>
                <c:pt idx="4261" formatCode="General">
                  <c:v>-6.14346771704795E-4</c:v>
                </c:pt>
                <c:pt idx="4262" formatCode="General">
                  <c:v>-6.13944931657975E-4</c:v>
                </c:pt>
                <c:pt idx="4263" formatCode="General">
                  <c:v>-6.1472283422893197E-4</c:v>
                </c:pt>
                <c:pt idx="4264" formatCode="General">
                  <c:v>-6.1798268373858202E-4</c:v>
                </c:pt>
                <c:pt idx="4265" formatCode="General">
                  <c:v>-6.1864243283858602E-4</c:v>
                </c:pt>
                <c:pt idx="4266" formatCode="General">
                  <c:v>-6.2504926291403996E-4</c:v>
                </c:pt>
                <c:pt idx="4267" formatCode="General">
                  <c:v>-6.2020698576540799E-4</c:v>
                </c:pt>
                <c:pt idx="4268" formatCode="General">
                  <c:v>-6.15796154784954E-4</c:v>
                </c:pt>
                <c:pt idx="4269" formatCode="General">
                  <c:v>-6.1662570629447298E-4</c:v>
                </c:pt>
                <c:pt idx="4270" formatCode="General">
                  <c:v>-6.18346919254839E-4</c:v>
                </c:pt>
                <c:pt idx="4271" formatCode="General">
                  <c:v>-6.2002275271114701E-4</c:v>
                </c:pt>
                <c:pt idx="4272" formatCode="General">
                  <c:v>-6.2029490495289904E-4</c:v>
                </c:pt>
                <c:pt idx="4273" formatCode="General">
                  <c:v>-6.1805360716645397E-4</c:v>
                </c:pt>
                <c:pt idx="4274" formatCode="General">
                  <c:v>-6.2163264746979902E-4</c:v>
                </c:pt>
                <c:pt idx="4275" formatCode="General">
                  <c:v>-6.1867898714932496E-4</c:v>
                </c:pt>
                <c:pt idx="4276" formatCode="General">
                  <c:v>-6.2078665581496095E-4</c:v>
                </c:pt>
                <c:pt idx="4277" formatCode="General">
                  <c:v>-6.1917323287871001E-4</c:v>
                </c:pt>
                <c:pt idx="4278" formatCode="General">
                  <c:v>-6.1064923339480002E-4</c:v>
                </c:pt>
                <c:pt idx="4279" formatCode="General">
                  <c:v>-6.1994705903802504E-4</c:v>
                </c:pt>
                <c:pt idx="4280" formatCode="General">
                  <c:v>-6.1753413949645105E-4</c:v>
                </c:pt>
                <c:pt idx="4281" formatCode="General">
                  <c:v>-6.2069194984762203E-4</c:v>
                </c:pt>
                <c:pt idx="4282" formatCode="General">
                  <c:v>-6.17755090544216E-4</c:v>
                </c:pt>
                <c:pt idx="4283" formatCode="General">
                  <c:v>-6.2166149823562802E-4</c:v>
                </c:pt>
                <c:pt idx="4284" formatCode="General">
                  <c:v>-6.22314870449828E-4</c:v>
                </c:pt>
                <c:pt idx="4285" formatCode="General">
                  <c:v>-6.2036719432642304E-4</c:v>
                </c:pt>
                <c:pt idx="4286" formatCode="General">
                  <c:v>-6.1509588829361896E-4</c:v>
                </c:pt>
                <c:pt idx="4287" formatCode="General">
                  <c:v>-6.1462374636018905E-4</c:v>
                </c:pt>
                <c:pt idx="4288" formatCode="General">
                  <c:v>-6.17094849538383E-4</c:v>
                </c:pt>
                <c:pt idx="4289" formatCode="General">
                  <c:v>-6.1475748948616098E-4</c:v>
                </c:pt>
                <c:pt idx="4290" formatCode="General">
                  <c:v>-6.1265887668927302E-4</c:v>
                </c:pt>
                <c:pt idx="4291" formatCode="General">
                  <c:v>-6.1679618789632195E-4</c:v>
                </c:pt>
                <c:pt idx="4292" formatCode="General">
                  <c:v>-6.1550405905279001E-4</c:v>
                </c:pt>
                <c:pt idx="4293" formatCode="General">
                  <c:v>-6.1631538567344997E-4</c:v>
                </c:pt>
                <c:pt idx="4294" formatCode="General">
                  <c:v>-6.1755345998642597E-4</c:v>
                </c:pt>
                <c:pt idx="4295" formatCode="General">
                  <c:v>-6.16088233680852E-4</c:v>
                </c:pt>
                <c:pt idx="4296" formatCode="General">
                  <c:v>-6.1265592098090702E-4</c:v>
                </c:pt>
                <c:pt idx="4297" formatCode="General">
                  <c:v>-6.1713095715234005E-4</c:v>
                </c:pt>
                <c:pt idx="4298" formatCode="General">
                  <c:v>-6.1916727320569104E-4</c:v>
                </c:pt>
                <c:pt idx="4299" formatCode="General">
                  <c:v>-6.1699313635463703E-4</c:v>
                </c:pt>
                <c:pt idx="4300" formatCode="General">
                  <c:v>-6.1068125718555699E-4</c:v>
                </c:pt>
                <c:pt idx="4301" formatCode="General">
                  <c:v>-6.2030220543117097E-4</c:v>
                </c:pt>
                <c:pt idx="4302" formatCode="General">
                  <c:v>-6.1552946517617999E-4</c:v>
                </c:pt>
                <c:pt idx="4303" formatCode="General">
                  <c:v>-6.0922271709336795E-4</c:v>
                </c:pt>
                <c:pt idx="4304" formatCode="General">
                  <c:v>-6.1333056000215504E-4</c:v>
                </c:pt>
                <c:pt idx="4305" formatCode="General">
                  <c:v>-6.1400134381367705E-4</c:v>
                </c:pt>
                <c:pt idx="4306" formatCode="General">
                  <c:v>-6.1445274903549902E-4</c:v>
                </c:pt>
                <c:pt idx="4307" formatCode="General">
                  <c:v>-6.1473268011658501E-4</c:v>
                </c:pt>
                <c:pt idx="4308" formatCode="General">
                  <c:v>-6.1460539006335895E-4</c:v>
                </c:pt>
                <c:pt idx="4309" formatCode="General">
                  <c:v>-6.1516649642651296E-4</c:v>
                </c:pt>
                <c:pt idx="4310" formatCode="General">
                  <c:v>-6.0780664976822698E-4</c:v>
                </c:pt>
                <c:pt idx="4311" formatCode="General">
                  <c:v>-6.1386278647803598E-4</c:v>
                </c:pt>
                <c:pt idx="4312" formatCode="General">
                  <c:v>-6.0831908529571804E-4</c:v>
                </c:pt>
                <c:pt idx="4313" formatCode="General">
                  <c:v>-6.0923316707209405E-4</c:v>
                </c:pt>
                <c:pt idx="4314" formatCode="General">
                  <c:v>-6.1066518533100004E-4</c:v>
                </c:pt>
                <c:pt idx="4315" formatCode="General">
                  <c:v>-6.0978719323017197E-4</c:v>
                </c:pt>
                <c:pt idx="4316" formatCode="General">
                  <c:v>-6.1281049902160701E-4</c:v>
                </c:pt>
                <c:pt idx="4317" formatCode="General">
                  <c:v>-6.1619246998931797E-4</c:v>
                </c:pt>
                <c:pt idx="4318" formatCode="General">
                  <c:v>-6.06075324581988E-4</c:v>
                </c:pt>
                <c:pt idx="4319" formatCode="General">
                  <c:v>-6.0915905921429098E-4</c:v>
                </c:pt>
                <c:pt idx="4320" formatCode="General">
                  <c:v>-6.1544761123834605E-4</c:v>
                </c:pt>
                <c:pt idx="4321" formatCode="General">
                  <c:v>-6.1131450452865405E-4</c:v>
                </c:pt>
                <c:pt idx="4322" formatCode="General">
                  <c:v>-6.1557491783338799E-4</c:v>
                </c:pt>
                <c:pt idx="4323" formatCode="General">
                  <c:v>-6.0965563761491905E-4</c:v>
                </c:pt>
                <c:pt idx="4324" formatCode="General">
                  <c:v>-6.0711377133767098E-4</c:v>
                </c:pt>
                <c:pt idx="4325" formatCode="General">
                  <c:v>-6.1025974792716198E-4</c:v>
                </c:pt>
                <c:pt idx="4326" formatCode="General">
                  <c:v>-6.11281922633382E-4</c:v>
                </c:pt>
                <c:pt idx="4327" formatCode="General">
                  <c:v>-6.0404671434545704E-4</c:v>
                </c:pt>
                <c:pt idx="4328" formatCode="General">
                  <c:v>-6.1373623861802696E-4</c:v>
                </c:pt>
                <c:pt idx="4329" formatCode="General">
                  <c:v>-6.1648045615746703E-4</c:v>
                </c:pt>
                <c:pt idx="4330" formatCode="General">
                  <c:v>-6.1067363825988098E-4</c:v>
                </c:pt>
                <c:pt idx="4331" formatCode="General">
                  <c:v>-6.0886027538940098E-4</c:v>
                </c:pt>
                <c:pt idx="4332" formatCode="General">
                  <c:v>-6.0726316951987603E-4</c:v>
                </c:pt>
                <c:pt idx="4333" formatCode="General">
                  <c:v>-6.0544003020307697E-4</c:v>
                </c:pt>
                <c:pt idx="4334" formatCode="General">
                  <c:v>-6.0598468069410303E-4</c:v>
                </c:pt>
                <c:pt idx="4335" formatCode="General">
                  <c:v>-6.1198466843347403E-4</c:v>
                </c:pt>
                <c:pt idx="4336" formatCode="General">
                  <c:v>-6.05738269635343E-4</c:v>
                </c:pt>
                <c:pt idx="4337" formatCode="General">
                  <c:v>-6.0560043692922303E-4</c:v>
                </c:pt>
                <c:pt idx="4338" formatCode="General">
                  <c:v>-6.06866451653542E-4</c:v>
                </c:pt>
                <c:pt idx="4339" formatCode="General">
                  <c:v>-6.1003502425748598E-4</c:v>
                </c:pt>
                <c:pt idx="4340" formatCode="General">
                  <c:v>-6.1402459686789302E-4</c:v>
                </c:pt>
                <c:pt idx="4341" formatCode="General">
                  <c:v>-6.0833825884964001E-4</c:v>
                </c:pt>
                <c:pt idx="4342" formatCode="General">
                  <c:v>-6.1286193210040101E-4</c:v>
                </c:pt>
                <c:pt idx="4343" formatCode="General">
                  <c:v>-6.1499628884291804E-4</c:v>
                </c:pt>
                <c:pt idx="4344" formatCode="General">
                  <c:v>-6.0659986827699803E-4</c:v>
                </c:pt>
                <c:pt idx="4345" formatCode="General">
                  <c:v>-6.1242354264229499E-4</c:v>
                </c:pt>
                <c:pt idx="4346" formatCode="General">
                  <c:v>-6.0899418016831697E-4</c:v>
                </c:pt>
                <c:pt idx="4347" formatCode="General">
                  <c:v>-6.0540605908212901E-4</c:v>
                </c:pt>
                <c:pt idx="4348" formatCode="General">
                  <c:v>-6.1354744554055604E-4</c:v>
                </c:pt>
                <c:pt idx="4349" formatCode="General">
                  <c:v>-6.0649208403908096E-4</c:v>
                </c:pt>
                <c:pt idx="4350" formatCode="General">
                  <c:v>-6.0900681876447499E-4</c:v>
                </c:pt>
                <c:pt idx="4351" formatCode="General">
                  <c:v>-6.1391097696925296E-4</c:v>
                </c:pt>
                <c:pt idx="4352" formatCode="General">
                  <c:v>-6.11978971767013E-4</c:v>
                </c:pt>
                <c:pt idx="4353" formatCode="General">
                  <c:v>-6.10309498976708E-4</c:v>
                </c:pt>
                <c:pt idx="4354" formatCode="General">
                  <c:v>-6.1122216950743296E-4</c:v>
                </c:pt>
                <c:pt idx="4355" formatCode="General">
                  <c:v>-6.12998524427846E-4</c:v>
                </c:pt>
                <c:pt idx="4356" formatCode="General">
                  <c:v>-6.0414327037263695E-4</c:v>
                </c:pt>
                <c:pt idx="4357" formatCode="General">
                  <c:v>-6.1334095108760904E-4</c:v>
                </c:pt>
                <c:pt idx="4358" formatCode="General">
                  <c:v>-6.1265823502781403E-4</c:v>
                </c:pt>
                <c:pt idx="4359" formatCode="General">
                  <c:v>-6.0892657870847695E-4</c:v>
                </c:pt>
                <c:pt idx="4360" formatCode="General">
                  <c:v>-6.1378300961911097E-4</c:v>
                </c:pt>
                <c:pt idx="4361" formatCode="General">
                  <c:v>-6.1233838393812698E-4</c:v>
                </c:pt>
                <c:pt idx="4362" formatCode="General">
                  <c:v>-6.1148988995297503E-4</c:v>
                </c:pt>
                <c:pt idx="4363" formatCode="General">
                  <c:v>-6.1179442518791898E-4</c:v>
                </c:pt>
                <c:pt idx="4364" formatCode="General">
                  <c:v>-6.1358255610984296E-4</c:v>
                </c:pt>
                <c:pt idx="4365" formatCode="General">
                  <c:v>-6.1100576537877704E-4</c:v>
                </c:pt>
                <c:pt idx="4366" formatCode="General">
                  <c:v>-6.06950331696858E-4</c:v>
                </c:pt>
                <c:pt idx="4367" formatCode="General">
                  <c:v>-6.10096275986809E-4</c:v>
                </c:pt>
                <c:pt idx="4368" formatCode="General">
                  <c:v>-6.0435798555950795E-4</c:v>
                </c:pt>
                <c:pt idx="4369" formatCode="General">
                  <c:v>-6.0847426004561505E-4</c:v>
                </c:pt>
                <c:pt idx="4370" formatCode="General">
                  <c:v>-6.1094671949078804E-4</c:v>
                </c:pt>
                <c:pt idx="4371" formatCode="General">
                  <c:v>-6.05494170562448E-4</c:v>
                </c:pt>
                <c:pt idx="4372" formatCode="General">
                  <c:v>-6.0955853086308597E-4</c:v>
                </c:pt>
                <c:pt idx="4373" formatCode="General">
                  <c:v>-6.0620315997456597E-4</c:v>
                </c:pt>
                <c:pt idx="4374" formatCode="General">
                  <c:v>-6.0611146487145101E-4</c:v>
                </c:pt>
                <c:pt idx="4375" formatCode="General">
                  <c:v>-5.9879146868453302E-4</c:v>
                </c:pt>
                <c:pt idx="4376" formatCode="General">
                  <c:v>-6.08787630819473E-4</c:v>
                </c:pt>
                <c:pt idx="4377" formatCode="General">
                  <c:v>-6.0584486436896304E-4</c:v>
                </c:pt>
                <c:pt idx="4378" formatCode="General">
                  <c:v>-6.0824814043989E-4</c:v>
                </c:pt>
                <c:pt idx="4379" formatCode="General">
                  <c:v>-6.0711374527039601E-4</c:v>
                </c:pt>
                <c:pt idx="4380" formatCode="General">
                  <c:v>-6.0684656299064799E-4</c:v>
                </c:pt>
                <c:pt idx="4381" formatCode="General">
                  <c:v>-6.0933855259307304E-4</c:v>
                </c:pt>
                <c:pt idx="4382" formatCode="General">
                  <c:v>-6.0756252863094302E-4</c:v>
                </c:pt>
                <c:pt idx="4383" formatCode="General">
                  <c:v>-6.0455578191679498E-4</c:v>
                </c:pt>
                <c:pt idx="4384" formatCode="General">
                  <c:v>-6.05569469678845E-4</c:v>
                </c:pt>
                <c:pt idx="4385" formatCode="General">
                  <c:v>-6.0665208711263401E-4</c:v>
                </c:pt>
                <c:pt idx="4386" formatCode="General">
                  <c:v>-6.0447591461948295E-4</c:v>
                </c:pt>
                <c:pt idx="4387" formatCode="General">
                  <c:v>-6.1006787873857697E-4</c:v>
                </c:pt>
                <c:pt idx="4388" formatCode="General">
                  <c:v>-6.0348398913731495E-4</c:v>
                </c:pt>
                <c:pt idx="4389" formatCode="General">
                  <c:v>-6.0560120474998996E-4</c:v>
                </c:pt>
                <c:pt idx="4390" formatCode="General">
                  <c:v>-6.0847014469272802E-4</c:v>
                </c:pt>
                <c:pt idx="4391" formatCode="General">
                  <c:v>-6.0346626254408596E-4</c:v>
                </c:pt>
                <c:pt idx="4392" formatCode="General">
                  <c:v>-6.0289572872591001E-4</c:v>
                </c:pt>
                <c:pt idx="4393" formatCode="General">
                  <c:v>-6.0520408016394701E-4</c:v>
                </c:pt>
                <c:pt idx="4394" formatCode="General">
                  <c:v>-6.0601271001570005E-4</c:v>
                </c:pt>
                <c:pt idx="4395" formatCode="General">
                  <c:v>-6.1045782912936696E-4</c:v>
                </c:pt>
                <c:pt idx="4396" formatCode="General">
                  <c:v>-6.0755647844290799E-4</c:v>
                </c:pt>
                <c:pt idx="4397" formatCode="General">
                  <c:v>-6.0694388196325404E-4</c:v>
                </c:pt>
                <c:pt idx="4398" formatCode="General">
                  <c:v>-6.0778714966364404E-4</c:v>
                </c:pt>
                <c:pt idx="4399" formatCode="General">
                  <c:v>-6.1010951226564902E-4</c:v>
                </c:pt>
                <c:pt idx="4400" formatCode="General">
                  <c:v>-6.0300415611395301E-4</c:v>
                </c:pt>
                <c:pt idx="4401" formatCode="General">
                  <c:v>-6.08420532370394E-4</c:v>
                </c:pt>
                <c:pt idx="4402" formatCode="General">
                  <c:v>-6.0875107387185897E-4</c:v>
                </c:pt>
                <c:pt idx="4403" formatCode="General">
                  <c:v>-6.0687571508929604E-4</c:v>
                </c:pt>
                <c:pt idx="4404" formatCode="General">
                  <c:v>-6.0870363844658904E-4</c:v>
                </c:pt>
                <c:pt idx="4405" formatCode="General">
                  <c:v>-6.0983070333433002E-4</c:v>
                </c:pt>
                <c:pt idx="4406" formatCode="General">
                  <c:v>-6.0432401342708502E-4</c:v>
                </c:pt>
                <c:pt idx="4407" formatCode="General">
                  <c:v>-6.1018199084262204E-4</c:v>
                </c:pt>
                <c:pt idx="4408" formatCode="General">
                  <c:v>-6.0822445789159203E-4</c:v>
                </c:pt>
                <c:pt idx="4409" formatCode="General">
                  <c:v>-6.0594985856329104E-4</c:v>
                </c:pt>
                <c:pt idx="4410" formatCode="General">
                  <c:v>-6.0544742726663804E-4</c:v>
                </c:pt>
                <c:pt idx="4411" formatCode="General">
                  <c:v>-6.12547071827794E-4</c:v>
                </c:pt>
                <c:pt idx="4412" formatCode="General">
                  <c:v>-6.0134916509844896E-4</c:v>
                </c:pt>
                <c:pt idx="4413" formatCode="General">
                  <c:v>-6.0301524443870402E-4</c:v>
                </c:pt>
                <c:pt idx="4414" formatCode="General">
                  <c:v>-6.01271151415426E-4</c:v>
                </c:pt>
                <c:pt idx="4415" formatCode="General">
                  <c:v>-6.0878452015408096E-4</c:v>
                </c:pt>
                <c:pt idx="4416" formatCode="General">
                  <c:v>-6.0736483096056598E-4</c:v>
                </c:pt>
                <c:pt idx="4417" formatCode="General">
                  <c:v>-6.0648382558368497E-4</c:v>
                </c:pt>
                <c:pt idx="4418" formatCode="General">
                  <c:v>-6.1075186891040097E-4</c:v>
                </c:pt>
                <c:pt idx="4419" formatCode="General">
                  <c:v>-6.0831803735486296E-4</c:v>
                </c:pt>
                <c:pt idx="4420" formatCode="General">
                  <c:v>-6.10865926950805E-4</c:v>
                </c:pt>
                <c:pt idx="4421" formatCode="General">
                  <c:v>-6.1073750533641505E-4</c:v>
                </c:pt>
                <c:pt idx="4422" formatCode="General">
                  <c:v>-6.1129073750017205E-4</c:v>
                </c:pt>
                <c:pt idx="4423" formatCode="General">
                  <c:v>-6.1236829567241403E-4</c:v>
                </c:pt>
                <c:pt idx="4424" formatCode="General">
                  <c:v>-6.0508358190388897E-4</c:v>
                </c:pt>
                <c:pt idx="4425" formatCode="General">
                  <c:v>-6.0816242972471597E-4</c:v>
                </c:pt>
                <c:pt idx="4426" formatCode="General">
                  <c:v>-6.1017895786288597E-4</c:v>
                </c:pt>
                <c:pt idx="4427" formatCode="General">
                  <c:v>-6.0498364781501096E-4</c:v>
                </c:pt>
                <c:pt idx="4428" formatCode="General">
                  <c:v>-6.0964449834051404E-4</c:v>
                </c:pt>
                <c:pt idx="4429" formatCode="General">
                  <c:v>-6.0470066058277805E-4</c:v>
                </c:pt>
                <c:pt idx="4430" formatCode="General">
                  <c:v>-6.0677505722973998E-4</c:v>
                </c:pt>
                <c:pt idx="4431" formatCode="General">
                  <c:v>-6.0824656026055302E-4</c:v>
                </c:pt>
                <c:pt idx="4432" formatCode="General">
                  <c:v>-6.0814570763546903E-4</c:v>
                </c:pt>
                <c:pt idx="4433" formatCode="General">
                  <c:v>-6.0733995712086502E-4</c:v>
                </c:pt>
                <c:pt idx="4434" formatCode="General">
                  <c:v>-6.0729696653518002E-4</c:v>
                </c:pt>
                <c:pt idx="4435" formatCode="General">
                  <c:v>-6.0576655164790497E-4</c:v>
                </c:pt>
                <c:pt idx="4436" formatCode="General">
                  <c:v>-6.0475976311706798E-4</c:v>
                </c:pt>
                <c:pt idx="4437" formatCode="General">
                  <c:v>-6.0620068460821397E-4</c:v>
                </c:pt>
                <c:pt idx="4438" formatCode="General">
                  <c:v>-6.0819720128674703E-4</c:v>
                </c:pt>
                <c:pt idx="4439" formatCode="General">
                  <c:v>-6.0611840281541796E-4</c:v>
                </c:pt>
                <c:pt idx="4440" formatCode="General">
                  <c:v>-6.0388057887183501E-4</c:v>
                </c:pt>
                <c:pt idx="4441" formatCode="General">
                  <c:v>-6.0155178270714603E-4</c:v>
                </c:pt>
                <c:pt idx="4442" formatCode="General">
                  <c:v>-6.0488895110338305E-4</c:v>
                </c:pt>
                <c:pt idx="4443" formatCode="General">
                  <c:v>-6.0512080461263E-4</c:v>
                </c:pt>
                <c:pt idx="4444" formatCode="General">
                  <c:v>-6.0369162827102099E-4</c:v>
                </c:pt>
                <c:pt idx="4445" formatCode="General">
                  <c:v>-6.0560150816253299E-4</c:v>
                </c:pt>
                <c:pt idx="4446" formatCode="General">
                  <c:v>-6.0899375605788205E-4</c:v>
                </c:pt>
                <c:pt idx="4447" formatCode="General">
                  <c:v>-6.03886905837511E-4</c:v>
                </c:pt>
                <c:pt idx="4448" formatCode="General">
                  <c:v>-6.1081147770957497E-4</c:v>
                </c:pt>
                <c:pt idx="4449" formatCode="General">
                  <c:v>-6.1048062800386196E-4</c:v>
                </c:pt>
                <c:pt idx="4450" formatCode="General">
                  <c:v>-5.9856703201332498E-4</c:v>
                </c:pt>
                <c:pt idx="4451" formatCode="General">
                  <c:v>-6.04184893350367E-4</c:v>
                </c:pt>
                <c:pt idx="4452" formatCode="General">
                  <c:v>-6.0088440654236899E-4</c:v>
                </c:pt>
                <c:pt idx="4453" formatCode="General">
                  <c:v>-6.0076411351694199E-4</c:v>
                </c:pt>
                <c:pt idx="4454" formatCode="General">
                  <c:v>-6.0252529435072296E-4</c:v>
                </c:pt>
                <c:pt idx="4455" formatCode="General">
                  <c:v>-5.9606185032326498E-4</c:v>
                </c:pt>
                <c:pt idx="4456" formatCode="General">
                  <c:v>-6.0506847704955898E-4</c:v>
                </c:pt>
                <c:pt idx="4457" formatCode="General">
                  <c:v>-6.0803366524648801E-4</c:v>
                </c:pt>
                <c:pt idx="4458" formatCode="General">
                  <c:v>-6.0578673827664899E-4</c:v>
                </c:pt>
                <c:pt idx="4459" formatCode="General">
                  <c:v>-6.0197474484009902E-4</c:v>
                </c:pt>
                <c:pt idx="4460" formatCode="General">
                  <c:v>-5.9659530247549203E-4</c:v>
                </c:pt>
                <c:pt idx="4461" formatCode="General">
                  <c:v>-6.0111575374989404E-4</c:v>
                </c:pt>
                <c:pt idx="4462" formatCode="General">
                  <c:v>-5.9970455693859101E-4</c:v>
                </c:pt>
                <c:pt idx="4463" formatCode="General">
                  <c:v>-6.0491248269778201E-4</c:v>
                </c:pt>
                <c:pt idx="4464" formatCode="General">
                  <c:v>-6.0343816340903595E-4</c:v>
                </c:pt>
                <c:pt idx="4465" formatCode="General">
                  <c:v>-6.0624089044826804E-4</c:v>
                </c:pt>
                <c:pt idx="4466" formatCode="General">
                  <c:v>-6.0103754670760205E-4</c:v>
                </c:pt>
                <c:pt idx="4467" formatCode="General">
                  <c:v>-6.0510566363964897E-4</c:v>
                </c:pt>
                <c:pt idx="4468" formatCode="General">
                  <c:v>-6.0319951758923797E-4</c:v>
                </c:pt>
                <c:pt idx="4469" formatCode="General">
                  <c:v>-6.0605360443266999E-4</c:v>
                </c:pt>
                <c:pt idx="4470" formatCode="General">
                  <c:v>-6.0477252059615001E-4</c:v>
                </c:pt>
                <c:pt idx="4471" formatCode="General">
                  <c:v>-6.0510988329186895E-4</c:v>
                </c:pt>
                <c:pt idx="4472" formatCode="General">
                  <c:v>-6.0393393591031698E-4</c:v>
                </c:pt>
                <c:pt idx="4473" formatCode="General">
                  <c:v>-5.9813951035293095E-4</c:v>
                </c:pt>
                <c:pt idx="4474" formatCode="General">
                  <c:v>-6.0522353774720397E-4</c:v>
                </c:pt>
                <c:pt idx="4475" formatCode="General">
                  <c:v>-6.0578797863214298E-4</c:v>
                </c:pt>
                <c:pt idx="4476" formatCode="General">
                  <c:v>-6.0838981331755196E-4</c:v>
                </c:pt>
                <c:pt idx="4477" formatCode="General">
                  <c:v>-6.0016939687130503E-4</c:v>
                </c:pt>
                <c:pt idx="4478" formatCode="General">
                  <c:v>-5.9589537242990998E-4</c:v>
                </c:pt>
                <c:pt idx="4479" formatCode="General">
                  <c:v>-5.9693253931835104E-4</c:v>
                </c:pt>
                <c:pt idx="4480" formatCode="General">
                  <c:v>-6.0232497587438304E-4</c:v>
                </c:pt>
                <c:pt idx="4481" formatCode="General">
                  <c:v>-6.0011096831517202E-4</c:v>
                </c:pt>
                <c:pt idx="4482" formatCode="General">
                  <c:v>-6.0752253396320502E-4</c:v>
                </c:pt>
                <c:pt idx="4483" formatCode="General">
                  <c:v>-6.0254027331336005E-4</c:v>
                </c:pt>
                <c:pt idx="4484" formatCode="General">
                  <c:v>-6.0154515275565501E-4</c:v>
                </c:pt>
                <c:pt idx="4485" formatCode="General">
                  <c:v>-6.0142294501892499E-4</c:v>
                </c:pt>
                <c:pt idx="4486" formatCode="General">
                  <c:v>-6.0126350866968503E-4</c:v>
                </c:pt>
                <c:pt idx="4487" formatCode="General">
                  <c:v>-6.0353937703061197E-4</c:v>
                </c:pt>
                <c:pt idx="4488" formatCode="General">
                  <c:v>-6.0273304166044098E-4</c:v>
                </c:pt>
                <c:pt idx="4489" formatCode="General">
                  <c:v>-6.01593416079511E-4</c:v>
                </c:pt>
                <c:pt idx="4490" formatCode="General">
                  <c:v>-6.0237486599392504E-4</c:v>
                </c:pt>
                <c:pt idx="4491" formatCode="General">
                  <c:v>-6.0275628367004901E-4</c:v>
                </c:pt>
                <c:pt idx="4492" formatCode="General">
                  <c:v>-6.0149381403645297E-4</c:v>
                </c:pt>
                <c:pt idx="4493" formatCode="General">
                  <c:v>-5.9780975408430599E-4</c:v>
                </c:pt>
                <c:pt idx="4494" formatCode="General">
                  <c:v>-5.9854424381629897E-4</c:v>
                </c:pt>
                <c:pt idx="4495" formatCode="General">
                  <c:v>-6.0249372996575804E-4</c:v>
                </c:pt>
                <c:pt idx="4496" formatCode="General">
                  <c:v>-6.0134394545635801E-4</c:v>
                </c:pt>
                <c:pt idx="4497" formatCode="General">
                  <c:v>-6.0246879399598701E-4</c:v>
                </c:pt>
                <c:pt idx="4498" formatCode="General">
                  <c:v>-5.9686378131466997E-4</c:v>
                </c:pt>
                <c:pt idx="4499" formatCode="General">
                  <c:v>-5.9652862459601502E-4</c:v>
                </c:pt>
                <c:pt idx="4500" formatCode="General">
                  <c:v>-5.98737496722292E-4</c:v>
                </c:pt>
                <c:pt idx="4501" formatCode="General">
                  <c:v>-6.0470186604209798E-4</c:v>
                </c:pt>
                <c:pt idx="4502" formatCode="General">
                  <c:v>-6.0199988485674905E-4</c:v>
                </c:pt>
                <c:pt idx="4503" formatCode="General">
                  <c:v>-6.0123421999038699E-4</c:v>
                </c:pt>
                <c:pt idx="4504" formatCode="General">
                  <c:v>-6.0035085750119097E-4</c:v>
                </c:pt>
                <c:pt idx="4505" formatCode="General">
                  <c:v>-5.99968234511811E-4</c:v>
                </c:pt>
                <c:pt idx="4506" formatCode="General">
                  <c:v>-6.0009752501322805E-4</c:v>
                </c:pt>
                <c:pt idx="4507" formatCode="General">
                  <c:v>-6.0397062104325903E-4</c:v>
                </c:pt>
                <c:pt idx="4508" formatCode="General">
                  <c:v>-6.0092013110733496E-4</c:v>
                </c:pt>
                <c:pt idx="4509" formatCode="General">
                  <c:v>-5.9674927515998598E-4</c:v>
                </c:pt>
                <c:pt idx="4510" formatCode="General">
                  <c:v>-6.0030174129806202E-4</c:v>
                </c:pt>
                <c:pt idx="4511" formatCode="General">
                  <c:v>-6.0008260180234401E-4</c:v>
                </c:pt>
                <c:pt idx="4512" formatCode="General">
                  <c:v>-5.9966855024499305E-4</c:v>
                </c:pt>
                <c:pt idx="4513" formatCode="General">
                  <c:v>-6.02080989478937E-4</c:v>
                </c:pt>
                <c:pt idx="4514" formatCode="General">
                  <c:v>-5.98233264396568E-4</c:v>
                </c:pt>
                <c:pt idx="4515" formatCode="General">
                  <c:v>-6.0057311390024196E-4</c:v>
                </c:pt>
                <c:pt idx="4516" formatCode="General">
                  <c:v>-6.0066961803949704E-4</c:v>
                </c:pt>
                <c:pt idx="4517" formatCode="General">
                  <c:v>-6.0478977753485898E-4</c:v>
                </c:pt>
                <c:pt idx="4518" formatCode="General">
                  <c:v>-6.0101982338705499E-4</c:v>
                </c:pt>
                <c:pt idx="4519" formatCode="General">
                  <c:v>-6.00471698480661E-4</c:v>
                </c:pt>
                <c:pt idx="4520" formatCode="General">
                  <c:v>-5.9945109464419795E-4</c:v>
                </c:pt>
                <c:pt idx="4521" formatCode="General">
                  <c:v>-5.9815835477305805E-4</c:v>
                </c:pt>
                <c:pt idx="4522" formatCode="General">
                  <c:v>-5.9635264041143403E-4</c:v>
                </c:pt>
                <c:pt idx="4523" formatCode="General">
                  <c:v>-5.9717641269518796E-4</c:v>
                </c:pt>
                <c:pt idx="4524" formatCode="General">
                  <c:v>-6.0029307967882301E-4</c:v>
                </c:pt>
                <c:pt idx="4525" formatCode="General">
                  <c:v>-5.9717514552417802E-4</c:v>
                </c:pt>
                <c:pt idx="4526" formatCode="General">
                  <c:v>-5.9412510920670697E-4</c:v>
                </c:pt>
                <c:pt idx="4527" formatCode="General">
                  <c:v>-5.92007254196078E-4</c:v>
                </c:pt>
                <c:pt idx="4528" formatCode="General">
                  <c:v>-6.0145036576904397E-4</c:v>
                </c:pt>
                <c:pt idx="4529" formatCode="General">
                  <c:v>-5.9930053701202099E-4</c:v>
                </c:pt>
                <c:pt idx="4530" formatCode="General">
                  <c:v>-5.9960334967846E-4</c:v>
                </c:pt>
                <c:pt idx="4531" formatCode="General">
                  <c:v>-6.0143314097051799E-4</c:v>
                </c:pt>
                <c:pt idx="4532" formatCode="General">
                  <c:v>-5.9606964943665101E-4</c:v>
                </c:pt>
                <c:pt idx="4533" formatCode="General">
                  <c:v>-6.0192245754777697E-4</c:v>
                </c:pt>
                <c:pt idx="4534" formatCode="General">
                  <c:v>-5.9829577868382097E-4</c:v>
                </c:pt>
                <c:pt idx="4535" formatCode="General">
                  <c:v>-6.0464100770183E-4</c:v>
                </c:pt>
                <c:pt idx="4536" formatCode="General">
                  <c:v>-6.0051550779607996E-4</c:v>
                </c:pt>
                <c:pt idx="4537" formatCode="General">
                  <c:v>-5.9857398671147601E-4</c:v>
                </c:pt>
                <c:pt idx="4538" formatCode="General">
                  <c:v>-6.0355584988417603E-4</c:v>
                </c:pt>
                <c:pt idx="4539" formatCode="General">
                  <c:v>-6.0142420423792001E-4</c:v>
                </c:pt>
                <c:pt idx="4540" formatCode="General">
                  <c:v>-5.9579862301898105E-4</c:v>
                </c:pt>
                <c:pt idx="4541" formatCode="General">
                  <c:v>-5.9720447298186802E-4</c:v>
                </c:pt>
                <c:pt idx="4542" formatCode="General">
                  <c:v>-5.9576836466078995E-4</c:v>
                </c:pt>
                <c:pt idx="4543" formatCode="General">
                  <c:v>-5.9548812985107903E-4</c:v>
                </c:pt>
                <c:pt idx="4544" formatCode="General">
                  <c:v>-5.9694394222498798E-4</c:v>
                </c:pt>
                <c:pt idx="4545" formatCode="General">
                  <c:v>-6.0053985024087898E-4</c:v>
                </c:pt>
                <c:pt idx="4546" formatCode="General">
                  <c:v>-5.9783734559151302E-4</c:v>
                </c:pt>
                <c:pt idx="4547" formatCode="General">
                  <c:v>-5.9700718852622597E-4</c:v>
                </c:pt>
                <c:pt idx="4548" formatCode="General">
                  <c:v>-6.0371079826347196E-4</c:v>
                </c:pt>
                <c:pt idx="4549" formatCode="General">
                  <c:v>-5.9671693009314796E-4</c:v>
                </c:pt>
                <c:pt idx="4550" formatCode="General">
                  <c:v>-5.8734282255257903E-4</c:v>
                </c:pt>
                <c:pt idx="4551" formatCode="General">
                  <c:v>-5.9490920413522795E-4</c:v>
                </c:pt>
                <c:pt idx="4552" formatCode="General">
                  <c:v>-5.9701692991715903E-4</c:v>
                </c:pt>
                <c:pt idx="4553" formatCode="General">
                  <c:v>-5.9719108264093203E-4</c:v>
                </c:pt>
                <c:pt idx="4554" formatCode="General">
                  <c:v>-5.9593970516914798E-4</c:v>
                </c:pt>
                <c:pt idx="4555" formatCode="General">
                  <c:v>-5.9597704497823601E-4</c:v>
                </c:pt>
                <c:pt idx="4556" formatCode="General">
                  <c:v>-5.9727909555127895E-4</c:v>
                </c:pt>
                <c:pt idx="4557" formatCode="General">
                  <c:v>-5.9824801361155796E-4</c:v>
                </c:pt>
                <c:pt idx="4558" formatCode="General">
                  <c:v>-5.9794415651808798E-4</c:v>
                </c:pt>
                <c:pt idx="4559" formatCode="General">
                  <c:v>-5.9691126936893004E-4</c:v>
                </c:pt>
                <c:pt idx="4560" formatCode="General">
                  <c:v>-5.9536029472983295E-4</c:v>
                </c:pt>
                <c:pt idx="4561" formatCode="General">
                  <c:v>-5.98369327457495E-4</c:v>
                </c:pt>
                <c:pt idx="4562" formatCode="General">
                  <c:v>-5.9526896551654902E-4</c:v>
                </c:pt>
                <c:pt idx="4563" formatCode="General">
                  <c:v>-5.9688694417527001E-4</c:v>
                </c:pt>
                <c:pt idx="4564" formatCode="General">
                  <c:v>-5.9767014053154703E-4</c:v>
                </c:pt>
                <c:pt idx="4565" formatCode="General">
                  <c:v>-5.97413229882462E-4</c:v>
                </c:pt>
                <c:pt idx="4566" formatCode="General">
                  <c:v>-5.9182201443174496E-4</c:v>
                </c:pt>
                <c:pt idx="4567" formatCode="General">
                  <c:v>-5.9931176488705804E-4</c:v>
                </c:pt>
                <c:pt idx="4568" formatCode="General">
                  <c:v>-5.92800722237811E-4</c:v>
                </c:pt>
                <c:pt idx="4569" formatCode="General">
                  <c:v>-5.9466534978112201E-4</c:v>
                </c:pt>
                <c:pt idx="4570" formatCode="General">
                  <c:v>-5.9360447939783704E-4</c:v>
                </c:pt>
                <c:pt idx="4571" formatCode="General">
                  <c:v>-5.9740305219149997E-4</c:v>
                </c:pt>
                <c:pt idx="4572" formatCode="General">
                  <c:v>-5.9776833047478701E-4</c:v>
                </c:pt>
                <c:pt idx="4573" formatCode="General">
                  <c:v>-5.9377820210230797E-4</c:v>
                </c:pt>
                <c:pt idx="4574" formatCode="General">
                  <c:v>-5.9712931669398599E-4</c:v>
                </c:pt>
                <c:pt idx="4575" formatCode="General">
                  <c:v>-5.9551376831075897E-4</c:v>
                </c:pt>
                <c:pt idx="4576" formatCode="General">
                  <c:v>-5.9549815373975104E-4</c:v>
                </c:pt>
                <c:pt idx="4577" formatCode="General">
                  <c:v>-5.9488030824874803E-4</c:v>
                </c:pt>
                <c:pt idx="4578" formatCode="General">
                  <c:v>-5.9356959729049295E-4</c:v>
                </c:pt>
                <c:pt idx="4579" formatCode="General">
                  <c:v>-5.9858291338061101E-4</c:v>
                </c:pt>
                <c:pt idx="4580" formatCode="General">
                  <c:v>-5.94220928680304E-4</c:v>
                </c:pt>
                <c:pt idx="4581" formatCode="General">
                  <c:v>-5.95322123989039E-4</c:v>
                </c:pt>
                <c:pt idx="4582" formatCode="General">
                  <c:v>-5.9688664150571501E-4</c:v>
                </c:pt>
                <c:pt idx="4583" formatCode="General">
                  <c:v>-5.9293271275273997E-4</c:v>
                </c:pt>
                <c:pt idx="4584" formatCode="General">
                  <c:v>-5.9255218318709797E-4</c:v>
                </c:pt>
                <c:pt idx="4585" formatCode="General">
                  <c:v>-5.9774380499606999E-4</c:v>
                </c:pt>
                <c:pt idx="4586" formatCode="General">
                  <c:v>-5.9794961698024398E-4</c:v>
                </c:pt>
                <c:pt idx="4587" formatCode="General">
                  <c:v>-5.9796191492356295E-4</c:v>
                </c:pt>
                <c:pt idx="4588" formatCode="General">
                  <c:v>-5.9152398164034295E-4</c:v>
                </c:pt>
                <c:pt idx="4589" formatCode="General">
                  <c:v>-5.9177957907811105E-4</c:v>
                </c:pt>
                <c:pt idx="4590" formatCode="General">
                  <c:v>-5.9722536561797497E-4</c:v>
                </c:pt>
                <c:pt idx="4591" formatCode="General">
                  <c:v>-5.9424776327247604E-4</c:v>
                </c:pt>
                <c:pt idx="4592" formatCode="General">
                  <c:v>-5.9453380517131E-4</c:v>
                </c:pt>
                <c:pt idx="4593" formatCode="General">
                  <c:v>-5.96908582770271E-4</c:v>
                </c:pt>
                <c:pt idx="4594" formatCode="General">
                  <c:v>-5.9431964895504297E-4</c:v>
                </c:pt>
                <c:pt idx="4595" formatCode="General">
                  <c:v>-5.9503111018499903E-4</c:v>
                </c:pt>
                <c:pt idx="4596" formatCode="General">
                  <c:v>-5.9259972788599396E-4</c:v>
                </c:pt>
                <c:pt idx="4597" formatCode="General">
                  <c:v>-5.9487952540066198E-4</c:v>
                </c:pt>
                <c:pt idx="4598" formatCode="General">
                  <c:v>-5.9490801909402899E-4</c:v>
                </c:pt>
                <c:pt idx="4599" formatCode="General">
                  <c:v>-5.8986277383806603E-4</c:v>
                </c:pt>
                <c:pt idx="4600" formatCode="General">
                  <c:v>-5.8871042645130601E-4</c:v>
                </c:pt>
                <c:pt idx="4601" formatCode="General">
                  <c:v>-5.94117333586823E-4</c:v>
                </c:pt>
                <c:pt idx="4602" formatCode="General">
                  <c:v>-5.9245706729945996E-4</c:v>
                </c:pt>
                <c:pt idx="4603" formatCode="General">
                  <c:v>-5.9603196734363305E-4</c:v>
                </c:pt>
                <c:pt idx="4604" formatCode="General">
                  <c:v>-5.9555168068496796E-4</c:v>
                </c:pt>
                <c:pt idx="4605" formatCode="General">
                  <c:v>-5.9236502927964205E-4</c:v>
                </c:pt>
                <c:pt idx="4606" formatCode="General">
                  <c:v>-5.8860933716485303E-4</c:v>
                </c:pt>
                <c:pt idx="4607" formatCode="General">
                  <c:v>-5.9193268799184696E-4</c:v>
                </c:pt>
                <c:pt idx="4608" formatCode="General">
                  <c:v>-5.9230961813740103E-4</c:v>
                </c:pt>
                <c:pt idx="4609" formatCode="General">
                  <c:v>-5.9120030653535304E-4</c:v>
                </c:pt>
                <c:pt idx="4610" formatCode="General">
                  <c:v>-5.9107259784809199E-4</c:v>
                </c:pt>
                <c:pt idx="4611" formatCode="General">
                  <c:v>-5.9052348640710299E-4</c:v>
                </c:pt>
                <c:pt idx="4612" formatCode="General">
                  <c:v>-5.9128929797991597E-4</c:v>
                </c:pt>
                <c:pt idx="4613" formatCode="General">
                  <c:v>-5.8827688002844605E-4</c:v>
                </c:pt>
                <c:pt idx="4614" formatCode="General">
                  <c:v>-5.8978497986427803E-4</c:v>
                </c:pt>
                <c:pt idx="4615" formatCode="General">
                  <c:v>-5.8150213937594104E-4</c:v>
                </c:pt>
                <c:pt idx="4616" formatCode="General">
                  <c:v>-5.8535711082157902E-4</c:v>
                </c:pt>
                <c:pt idx="4617" formatCode="General">
                  <c:v>-5.8038008253123198E-4</c:v>
                </c:pt>
                <c:pt idx="4618" formatCode="General">
                  <c:v>-5.8428000314728003E-4</c:v>
                </c:pt>
                <c:pt idx="4619" formatCode="General">
                  <c:v>-5.8534033515255204E-4</c:v>
                </c:pt>
                <c:pt idx="4620" formatCode="General">
                  <c:v>-5.8409515403473199E-4</c:v>
                </c:pt>
                <c:pt idx="4621" formatCode="General">
                  <c:v>-5.8511400547093704E-4</c:v>
                </c:pt>
                <c:pt idx="4622" formatCode="General">
                  <c:v>-5.8538188739447902E-4</c:v>
                </c:pt>
                <c:pt idx="4623" formatCode="General">
                  <c:v>-5.8360840800338097E-4</c:v>
                </c:pt>
                <c:pt idx="4624" formatCode="General">
                  <c:v>-5.8816055637213001E-4</c:v>
                </c:pt>
                <c:pt idx="4625" formatCode="General">
                  <c:v>-5.86171515407805E-4</c:v>
                </c:pt>
                <c:pt idx="4626" formatCode="General">
                  <c:v>-5.8623256266424203E-4</c:v>
                </c:pt>
                <c:pt idx="4627" formatCode="General">
                  <c:v>-5.8652883114719198E-4</c:v>
                </c:pt>
                <c:pt idx="4628" formatCode="General">
                  <c:v>-5.8712889726215804E-4</c:v>
                </c:pt>
                <c:pt idx="4629" formatCode="General">
                  <c:v>-5.8757371420514E-4</c:v>
                </c:pt>
                <c:pt idx="4630" formatCode="General">
                  <c:v>-5.8382271040516298E-4</c:v>
                </c:pt>
                <c:pt idx="4631" formatCode="General">
                  <c:v>-5.87099580487275E-4</c:v>
                </c:pt>
                <c:pt idx="4632" formatCode="General">
                  <c:v>-5.8502373839437402E-4</c:v>
                </c:pt>
                <c:pt idx="4633" formatCode="General">
                  <c:v>-5.8480125130380505E-4</c:v>
                </c:pt>
                <c:pt idx="4634" formatCode="General">
                  <c:v>-5.8830014718091496E-4</c:v>
                </c:pt>
                <c:pt idx="4635" formatCode="General">
                  <c:v>-5.84678363160602E-4</c:v>
                </c:pt>
                <c:pt idx="4636" formatCode="General">
                  <c:v>-5.8009856064387901E-4</c:v>
                </c:pt>
                <c:pt idx="4637" formatCode="General">
                  <c:v>-5.8588707025940701E-4</c:v>
                </c:pt>
                <c:pt idx="4638" formatCode="General">
                  <c:v>-5.9047627240091404E-4</c:v>
                </c:pt>
                <c:pt idx="4639" formatCode="General">
                  <c:v>-5.8498803233313903E-4</c:v>
                </c:pt>
                <c:pt idx="4640" formatCode="General">
                  <c:v>-5.8599347355592401E-4</c:v>
                </c:pt>
                <c:pt idx="4641" formatCode="General">
                  <c:v>-5.8291143674076603E-4</c:v>
                </c:pt>
                <c:pt idx="4642" formatCode="General">
                  <c:v>-5.8606236191712598E-4</c:v>
                </c:pt>
                <c:pt idx="4643" formatCode="General">
                  <c:v>-5.8544645898326501E-4</c:v>
                </c:pt>
                <c:pt idx="4644" formatCode="General">
                  <c:v>-5.8896877110128898E-4</c:v>
                </c:pt>
                <c:pt idx="4645" formatCode="General">
                  <c:v>-5.8424674421874302E-4</c:v>
                </c:pt>
                <c:pt idx="4646" formatCode="General">
                  <c:v>-5.93041587344413E-4</c:v>
                </c:pt>
                <c:pt idx="4647" formatCode="General">
                  <c:v>-5.8625776882942999E-4</c:v>
                </c:pt>
                <c:pt idx="4648" formatCode="General">
                  <c:v>-5.8252876400606904E-4</c:v>
                </c:pt>
                <c:pt idx="4649" formatCode="General">
                  <c:v>-5.8665418592946197E-4</c:v>
                </c:pt>
                <c:pt idx="4650" formatCode="General">
                  <c:v>-5.8447549889834201E-4</c:v>
                </c:pt>
                <c:pt idx="4651" formatCode="General">
                  <c:v>-5.8681604775335996E-4</c:v>
                </c:pt>
                <c:pt idx="4652" formatCode="General">
                  <c:v>-5.8241138879063003E-4</c:v>
                </c:pt>
                <c:pt idx="4653" formatCode="General">
                  <c:v>-5.78152812888624E-4</c:v>
                </c:pt>
                <c:pt idx="4654" formatCode="General">
                  <c:v>-5.8148542551923299E-4</c:v>
                </c:pt>
                <c:pt idx="4655" formatCode="General">
                  <c:v>-5.70943174976592E-4</c:v>
                </c:pt>
                <c:pt idx="4656" formatCode="General">
                  <c:v>-5.8214988229760001E-4</c:v>
                </c:pt>
                <c:pt idx="4657" formatCode="General">
                  <c:v>-5.7095865380554995E-4</c:v>
                </c:pt>
                <c:pt idx="4658" formatCode="General">
                  <c:v>-5.7992986693635796E-4</c:v>
                </c:pt>
                <c:pt idx="4659" formatCode="General">
                  <c:v>-5.8045810860781898E-4</c:v>
                </c:pt>
                <c:pt idx="4660" formatCode="General">
                  <c:v>-5.7731584019646601E-4</c:v>
                </c:pt>
                <c:pt idx="4661" formatCode="General">
                  <c:v>-5.7932013107440895E-4</c:v>
                </c:pt>
                <c:pt idx="4662" formatCode="General">
                  <c:v>-5.7717753897658603E-4</c:v>
                </c:pt>
                <c:pt idx="4663" formatCode="General">
                  <c:v>-5.8111494943697596E-4</c:v>
                </c:pt>
                <c:pt idx="4664" formatCode="General">
                  <c:v>-5.8002134614409896E-4</c:v>
                </c:pt>
                <c:pt idx="4665" formatCode="General">
                  <c:v>-5.8443804015493098E-4</c:v>
                </c:pt>
                <c:pt idx="4666" formatCode="General">
                  <c:v>-5.7671949103880896E-4</c:v>
                </c:pt>
                <c:pt idx="4667" formatCode="General">
                  <c:v>-5.8328630482901904E-4</c:v>
                </c:pt>
                <c:pt idx="4668" formatCode="General">
                  <c:v>-5.8064260498065805E-4</c:v>
                </c:pt>
                <c:pt idx="4669" formatCode="General">
                  <c:v>-5.7880850186249296E-4</c:v>
                </c:pt>
                <c:pt idx="4670" formatCode="General">
                  <c:v>-5.7938705506991998E-4</c:v>
                </c:pt>
                <c:pt idx="4671" formatCode="General">
                  <c:v>-5.7787625140208595E-4</c:v>
                </c:pt>
                <c:pt idx="4672" formatCode="General">
                  <c:v>-5.8328209124465101E-4</c:v>
                </c:pt>
                <c:pt idx="4673" formatCode="General">
                  <c:v>-5.7744431892528102E-4</c:v>
                </c:pt>
                <c:pt idx="4674" formatCode="General">
                  <c:v>-5.7838341902414505E-4</c:v>
                </c:pt>
                <c:pt idx="4675" formatCode="General">
                  <c:v>-5.8187690392898098E-4</c:v>
                </c:pt>
                <c:pt idx="4676" formatCode="General">
                  <c:v>-5.7820843832242098E-4</c:v>
                </c:pt>
                <c:pt idx="4677" formatCode="General">
                  <c:v>-5.8111204098106896E-4</c:v>
                </c:pt>
                <c:pt idx="4678" formatCode="General">
                  <c:v>-5.8088211726753305E-4</c:v>
                </c:pt>
                <c:pt idx="4679" formatCode="General">
                  <c:v>-5.8041077376986302E-4</c:v>
                </c:pt>
                <c:pt idx="4680" formatCode="General">
                  <c:v>-5.82991067559085E-4</c:v>
                </c:pt>
                <c:pt idx="4681" formatCode="General">
                  <c:v>-5.7699618078907097E-4</c:v>
                </c:pt>
                <c:pt idx="4682" formatCode="General">
                  <c:v>-5.8082085848545797E-4</c:v>
                </c:pt>
                <c:pt idx="4683" formatCode="General">
                  <c:v>-5.7734562089830396E-4</c:v>
                </c:pt>
                <c:pt idx="4684" formatCode="General">
                  <c:v>-5.82020525914864E-4</c:v>
                </c:pt>
                <c:pt idx="4685" formatCode="General">
                  <c:v>-5.8156751278638005E-4</c:v>
                </c:pt>
                <c:pt idx="4686" formatCode="General">
                  <c:v>-5.8345521725225197E-4</c:v>
                </c:pt>
                <c:pt idx="4687" formatCode="General">
                  <c:v>-5.8146801632058304E-4</c:v>
                </c:pt>
                <c:pt idx="4688" formatCode="General">
                  <c:v>-5.71103049315913E-4</c:v>
                </c:pt>
                <c:pt idx="4689" formatCode="General">
                  <c:v>-5.8048926961738105E-4</c:v>
                </c:pt>
                <c:pt idx="4690" formatCode="General">
                  <c:v>-5.7948274240709596E-4</c:v>
                </c:pt>
                <c:pt idx="4691" formatCode="General">
                  <c:v>-5.8659738131236505E-4</c:v>
                </c:pt>
                <c:pt idx="4692" formatCode="General">
                  <c:v>-5.7946136252775605E-4</c:v>
                </c:pt>
                <c:pt idx="4693" formatCode="General">
                  <c:v>-5.8344985875936905E-4</c:v>
                </c:pt>
                <c:pt idx="4694" formatCode="General">
                  <c:v>-5.7894904085779202E-4</c:v>
                </c:pt>
                <c:pt idx="4695" formatCode="General">
                  <c:v>-5.8020670034934698E-4</c:v>
                </c:pt>
                <c:pt idx="4696" formatCode="General">
                  <c:v>-5.8150353032541502E-4</c:v>
                </c:pt>
                <c:pt idx="4697" formatCode="General">
                  <c:v>-5.7978880218589998E-4</c:v>
                </c:pt>
                <c:pt idx="4698" formatCode="General">
                  <c:v>-5.8127856741774003E-4</c:v>
                </c:pt>
                <c:pt idx="4699" formatCode="General">
                  <c:v>-5.8017560001086699E-4</c:v>
                </c:pt>
                <c:pt idx="4700" formatCode="General">
                  <c:v>-5.8046956576700997E-4</c:v>
                </c:pt>
                <c:pt idx="4701" formatCode="General">
                  <c:v>-5.8224229869709295E-4</c:v>
                </c:pt>
                <c:pt idx="4702" formatCode="General">
                  <c:v>-5.8363161747502904E-4</c:v>
                </c:pt>
                <c:pt idx="4703" formatCode="General">
                  <c:v>-5.8059584108541295E-4</c:v>
                </c:pt>
                <c:pt idx="4704" formatCode="General">
                  <c:v>-5.8403235926580597E-4</c:v>
                </c:pt>
                <c:pt idx="4705" formatCode="General">
                  <c:v>-5.79314778503531E-4</c:v>
                </c:pt>
                <c:pt idx="4706" formatCode="General">
                  <c:v>-5.8536375951581795E-4</c:v>
                </c:pt>
                <c:pt idx="4707" formatCode="General">
                  <c:v>-5.7944246253844298E-4</c:v>
                </c:pt>
                <c:pt idx="4708" formatCode="General">
                  <c:v>-5.7990297174565397E-4</c:v>
                </c:pt>
                <c:pt idx="4709" formatCode="General">
                  <c:v>-5.8130192144383204E-4</c:v>
                </c:pt>
                <c:pt idx="4710" formatCode="General">
                  <c:v>-5.7923985756345195E-4</c:v>
                </c:pt>
                <c:pt idx="4711" formatCode="General">
                  <c:v>-5.7464992990996402E-4</c:v>
                </c:pt>
                <c:pt idx="4712" formatCode="General">
                  <c:v>-5.8168352572017805E-4</c:v>
                </c:pt>
                <c:pt idx="4713" formatCode="General">
                  <c:v>-5.8342133708592404E-4</c:v>
                </c:pt>
                <c:pt idx="4714" formatCode="General">
                  <c:v>-5.7472541545880299E-4</c:v>
                </c:pt>
                <c:pt idx="4715" formatCode="General">
                  <c:v>-5.7741305154084498E-4</c:v>
                </c:pt>
                <c:pt idx="4716" formatCode="General">
                  <c:v>-5.7687284531079399E-4</c:v>
                </c:pt>
                <c:pt idx="4717" formatCode="General">
                  <c:v>-5.82164639421081E-4</c:v>
                </c:pt>
                <c:pt idx="4718" formatCode="General">
                  <c:v>-5.7909959463085597E-4</c:v>
                </c:pt>
                <c:pt idx="4719" formatCode="General">
                  <c:v>-5.83927793795279E-4</c:v>
                </c:pt>
                <c:pt idx="4720" formatCode="General">
                  <c:v>-5.8147036411026099E-4</c:v>
                </c:pt>
                <c:pt idx="4721" formatCode="General">
                  <c:v>-5.8588497331707695E-4</c:v>
                </c:pt>
                <c:pt idx="4722" formatCode="General">
                  <c:v>-5.8465567220935698E-4</c:v>
                </c:pt>
                <c:pt idx="4723" formatCode="General">
                  <c:v>-5.7960248188415305E-4</c:v>
                </c:pt>
                <c:pt idx="4724" formatCode="General">
                  <c:v>-5.7690028625739505E-4</c:v>
                </c:pt>
                <c:pt idx="4725" formatCode="General">
                  <c:v>-5.79677692662279E-4</c:v>
                </c:pt>
                <c:pt idx="4726" formatCode="General">
                  <c:v>-5.79974696719296E-4</c:v>
                </c:pt>
                <c:pt idx="4727" formatCode="General">
                  <c:v>-5.7834413106603395E-4</c:v>
                </c:pt>
                <c:pt idx="4728" formatCode="General">
                  <c:v>-5.7995319343384795E-4</c:v>
                </c:pt>
                <c:pt idx="4729" formatCode="General">
                  <c:v>-5.78214007084108E-4</c:v>
                </c:pt>
                <c:pt idx="4730" formatCode="General">
                  <c:v>-5.7864096718823396E-4</c:v>
                </c:pt>
                <c:pt idx="4731" formatCode="General">
                  <c:v>-5.77890679830993E-4</c:v>
                </c:pt>
                <c:pt idx="4732" formatCode="General">
                  <c:v>-5.79497034325841E-4</c:v>
                </c:pt>
                <c:pt idx="4733" formatCode="General">
                  <c:v>-5.7657348327070995E-4</c:v>
                </c:pt>
                <c:pt idx="4734" formatCode="General">
                  <c:v>-5.7284761974833905E-4</c:v>
                </c:pt>
                <c:pt idx="4735" formatCode="General">
                  <c:v>-5.7717179699561796E-4</c:v>
                </c:pt>
                <c:pt idx="4736" formatCode="General">
                  <c:v>-5.7277320689084197E-4</c:v>
                </c:pt>
                <c:pt idx="4737" formatCode="General">
                  <c:v>-5.7883764385525201E-4</c:v>
                </c:pt>
                <c:pt idx="4738" formatCode="General">
                  <c:v>-5.7218708364968802E-4</c:v>
                </c:pt>
                <c:pt idx="4739" formatCode="General">
                  <c:v>-5.7093676328378597E-4</c:v>
                </c:pt>
                <c:pt idx="4740" formatCode="General">
                  <c:v>-5.7985091063538798E-4</c:v>
                </c:pt>
                <c:pt idx="4741" formatCode="General">
                  <c:v>-5.7591827222556601E-4</c:v>
                </c:pt>
                <c:pt idx="4742" formatCode="General">
                  <c:v>-5.7535521213865999E-4</c:v>
                </c:pt>
                <c:pt idx="4743" formatCode="General">
                  <c:v>-5.8042250138212303E-4</c:v>
                </c:pt>
                <c:pt idx="4744" formatCode="General">
                  <c:v>-5.8693660440484999E-4</c:v>
                </c:pt>
                <c:pt idx="4745" formatCode="General">
                  <c:v>-5.7749008824856801E-4</c:v>
                </c:pt>
                <c:pt idx="4746" formatCode="General">
                  <c:v>-5.7715614822088999E-4</c:v>
                </c:pt>
                <c:pt idx="4747" formatCode="General">
                  <c:v>-5.7973105448753004E-4</c:v>
                </c:pt>
                <c:pt idx="4748" formatCode="General">
                  <c:v>-5.8104802411455695E-4</c:v>
                </c:pt>
                <c:pt idx="4749" formatCode="General">
                  <c:v>-5.7143483187488701E-4</c:v>
                </c:pt>
                <c:pt idx="4750" formatCode="General">
                  <c:v>-5.7695425814359999E-4</c:v>
                </c:pt>
                <c:pt idx="4751" formatCode="General">
                  <c:v>-5.72917379867107E-4</c:v>
                </c:pt>
                <c:pt idx="4752" formatCode="General">
                  <c:v>-5.7308589679469903E-4</c:v>
                </c:pt>
                <c:pt idx="4753" formatCode="General">
                  <c:v>-5.7521953364779096E-4</c:v>
                </c:pt>
                <c:pt idx="4754" formatCode="General">
                  <c:v>-5.80496642667431E-4</c:v>
                </c:pt>
                <c:pt idx="4755" formatCode="General">
                  <c:v>-5.7991191647324095E-4</c:v>
                </c:pt>
                <c:pt idx="4756" formatCode="General">
                  <c:v>-5.7910811627584296E-4</c:v>
                </c:pt>
                <c:pt idx="4757" formatCode="General">
                  <c:v>-5.7940170079486203E-4</c:v>
                </c:pt>
                <c:pt idx="4758" formatCode="General">
                  <c:v>-5.7891106369213001E-4</c:v>
                </c:pt>
                <c:pt idx="4759" formatCode="General">
                  <c:v>-5.8128059100015798E-4</c:v>
                </c:pt>
                <c:pt idx="4760" formatCode="General">
                  <c:v>-5.6948666965309298E-4</c:v>
                </c:pt>
                <c:pt idx="4761" formatCode="General">
                  <c:v>-5.7795147598943401E-4</c:v>
                </c:pt>
                <c:pt idx="4762" formatCode="General">
                  <c:v>-5.7599710002815099E-4</c:v>
                </c:pt>
                <c:pt idx="4763" formatCode="General">
                  <c:v>-5.7489453675187401E-4</c:v>
                </c:pt>
                <c:pt idx="4764" formatCode="General">
                  <c:v>-5.7904184394486297E-4</c:v>
                </c:pt>
                <c:pt idx="4765" formatCode="General">
                  <c:v>-5.8227046728485596E-4</c:v>
                </c:pt>
                <c:pt idx="4766" formatCode="General">
                  <c:v>-5.7767383200761505E-4</c:v>
                </c:pt>
                <c:pt idx="4767" formatCode="General">
                  <c:v>-5.7583570933981802E-4</c:v>
                </c:pt>
                <c:pt idx="4768" formatCode="General">
                  <c:v>-5.7778245503178601E-4</c:v>
                </c:pt>
                <c:pt idx="4769" formatCode="General">
                  <c:v>-5.8291780979162705E-4</c:v>
                </c:pt>
                <c:pt idx="4770" formatCode="General">
                  <c:v>-5.7725500330045999E-4</c:v>
                </c:pt>
                <c:pt idx="4771" formatCode="General">
                  <c:v>-5.78784239727202E-4</c:v>
                </c:pt>
                <c:pt idx="4772" formatCode="General">
                  <c:v>-5.7518335530542598E-4</c:v>
                </c:pt>
                <c:pt idx="4773" formatCode="General">
                  <c:v>-5.7564848613353404E-4</c:v>
                </c:pt>
                <c:pt idx="4774" formatCode="General">
                  <c:v>-5.7136262853130703E-4</c:v>
                </c:pt>
                <c:pt idx="4775" formatCode="General">
                  <c:v>-5.7161368616470102E-4</c:v>
                </c:pt>
                <c:pt idx="4776" formatCode="General">
                  <c:v>-5.7428385571153503E-4</c:v>
                </c:pt>
                <c:pt idx="4777" formatCode="General">
                  <c:v>-5.7892604703026998E-4</c:v>
                </c:pt>
                <c:pt idx="4778" formatCode="General">
                  <c:v>-5.7860853662985404E-4</c:v>
                </c:pt>
                <c:pt idx="4779" formatCode="General">
                  <c:v>-5.7563078661998805E-4</c:v>
                </c:pt>
                <c:pt idx="4780" formatCode="General">
                  <c:v>-5.7816762056971496E-4</c:v>
                </c:pt>
                <c:pt idx="4781" formatCode="General">
                  <c:v>-5.7712972608259196E-4</c:v>
                </c:pt>
                <c:pt idx="4782" formatCode="General">
                  <c:v>-5.7596872848304597E-4</c:v>
                </c:pt>
                <c:pt idx="4783" formatCode="General">
                  <c:v>-5.6744106868711396E-4</c:v>
                </c:pt>
                <c:pt idx="4784" formatCode="General">
                  <c:v>-5.7483863410500704E-4</c:v>
                </c:pt>
                <c:pt idx="4785" formatCode="General">
                  <c:v>-5.7762433789868104E-4</c:v>
                </c:pt>
                <c:pt idx="4786" formatCode="General">
                  <c:v>-5.7004009062918901E-4</c:v>
                </c:pt>
                <c:pt idx="4787" formatCode="General">
                  <c:v>-5.8275718136305797E-4</c:v>
                </c:pt>
                <c:pt idx="4788" formatCode="General">
                  <c:v>-5.7693600779999004E-4</c:v>
                </c:pt>
                <c:pt idx="4789" formatCode="General">
                  <c:v>-5.7310179923942704E-4</c:v>
                </c:pt>
                <c:pt idx="4790" formatCode="General">
                  <c:v>-5.7292209461078103E-4</c:v>
                </c:pt>
                <c:pt idx="4791" formatCode="General">
                  <c:v>-5.7270181346756198E-4</c:v>
                </c:pt>
                <c:pt idx="4792" formatCode="General">
                  <c:v>-5.7454778182984795E-4</c:v>
                </c:pt>
                <c:pt idx="4793" formatCode="General">
                  <c:v>-5.687622717746E-4</c:v>
                </c:pt>
                <c:pt idx="4794" formatCode="General">
                  <c:v>-5.71368911105223E-4</c:v>
                </c:pt>
                <c:pt idx="4795" formatCode="General">
                  <c:v>-5.7566165652870596E-4</c:v>
                </c:pt>
                <c:pt idx="4796" formatCode="General">
                  <c:v>-5.7384695928035798E-4</c:v>
                </c:pt>
                <c:pt idx="4797" formatCode="General">
                  <c:v>-5.7676829774128103E-4</c:v>
                </c:pt>
                <c:pt idx="4798" formatCode="General">
                  <c:v>-5.7551495713253605E-4</c:v>
                </c:pt>
                <c:pt idx="4799" formatCode="General">
                  <c:v>-5.7656357180853703E-4</c:v>
                </c:pt>
                <c:pt idx="4800" formatCode="General">
                  <c:v>-5.7863542650889502E-4</c:v>
                </c:pt>
                <c:pt idx="4801" formatCode="General">
                  <c:v>-5.7585595253380705E-4</c:v>
                </c:pt>
                <c:pt idx="4802" formatCode="General">
                  <c:v>-5.7719793030366895E-4</c:v>
                </c:pt>
                <c:pt idx="4803" formatCode="General">
                  <c:v>-5.7210746996588595E-4</c:v>
                </c:pt>
                <c:pt idx="4804" formatCode="General">
                  <c:v>-5.8049055334185803E-4</c:v>
                </c:pt>
                <c:pt idx="4805" formatCode="General">
                  <c:v>-5.7992032474191298E-4</c:v>
                </c:pt>
                <c:pt idx="4806" formatCode="General">
                  <c:v>-5.6608053532763601E-4</c:v>
                </c:pt>
                <c:pt idx="4807" formatCode="General">
                  <c:v>-5.7961708292062202E-4</c:v>
                </c:pt>
                <c:pt idx="4808" formatCode="General">
                  <c:v>-5.7180976637992897E-4</c:v>
                </c:pt>
                <c:pt idx="4809" formatCode="General">
                  <c:v>-5.7240989842786104E-4</c:v>
                </c:pt>
                <c:pt idx="4810" formatCode="General">
                  <c:v>-5.7863658652942702E-4</c:v>
                </c:pt>
                <c:pt idx="4811" formatCode="General">
                  <c:v>-5.6975483424583897E-4</c:v>
                </c:pt>
                <c:pt idx="4812" formatCode="General">
                  <c:v>-5.7320432081243902E-4</c:v>
                </c:pt>
                <c:pt idx="4813" formatCode="General">
                  <c:v>-5.6916377473716301E-4</c:v>
                </c:pt>
                <c:pt idx="4814" formatCode="General">
                  <c:v>-5.7357137861265201E-4</c:v>
                </c:pt>
                <c:pt idx="4815" formatCode="General">
                  <c:v>-5.69333666307753E-4</c:v>
                </c:pt>
                <c:pt idx="4816" formatCode="General">
                  <c:v>-5.7009901936228903E-4</c:v>
                </c:pt>
                <c:pt idx="4817" formatCode="General">
                  <c:v>-5.7047883945927805E-4</c:v>
                </c:pt>
                <c:pt idx="4818" formatCode="General">
                  <c:v>-5.6516066432260896E-4</c:v>
                </c:pt>
                <c:pt idx="4819" formatCode="General">
                  <c:v>-5.7335698472583702E-4</c:v>
                </c:pt>
                <c:pt idx="4820" formatCode="General">
                  <c:v>-5.68512722359262E-4</c:v>
                </c:pt>
                <c:pt idx="4821" formatCode="General">
                  <c:v>-5.7144435463158305E-4</c:v>
                </c:pt>
                <c:pt idx="4822" formatCode="General">
                  <c:v>-5.6580178220926502E-4</c:v>
                </c:pt>
                <c:pt idx="4823" formatCode="General">
                  <c:v>-5.6041597349444595E-4</c:v>
                </c:pt>
                <c:pt idx="4824" formatCode="General">
                  <c:v>-5.7249812432624196E-4</c:v>
                </c:pt>
                <c:pt idx="4825" formatCode="General">
                  <c:v>-5.6625638043373997E-4</c:v>
                </c:pt>
                <c:pt idx="4826" formatCode="General">
                  <c:v>-5.6790973142415596E-4</c:v>
                </c:pt>
                <c:pt idx="4827" formatCode="General">
                  <c:v>-5.6671556725802904E-4</c:v>
                </c:pt>
                <c:pt idx="4828" formatCode="General">
                  <c:v>-5.6924213985875595E-4</c:v>
                </c:pt>
                <c:pt idx="4829" formatCode="General">
                  <c:v>-5.7090386127354499E-4</c:v>
                </c:pt>
                <c:pt idx="4830" formatCode="General">
                  <c:v>-5.7477769641188199E-4</c:v>
                </c:pt>
                <c:pt idx="4831" formatCode="General">
                  <c:v>-5.7025353891047002E-4</c:v>
                </c:pt>
                <c:pt idx="4832" formatCode="General">
                  <c:v>-5.7614022047710396E-4</c:v>
                </c:pt>
                <c:pt idx="4833" formatCode="General">
                  <c:v>-5.7373631190393403E-4</c:v>
                </c:pt>
                <c:pt idx="4834" formatCode="General">
                  <c:v>-5.7250411992623197E-4</c:v>
                </c:pt>
                <c:pt idx="4835" formatCode="General">
                  <c:v>-5.7157666098682904E-4</c:v>
                </c:pt>
                <c:pt idx="4836" formatCode="General">
                  <c:v>-5.6436520564129603E-4</c:v>
                </c:pt>
                <c:pt idx="4837" formatCode="General">
                  <c:v>-5.6920678416934203E-4</c:v>
                </c:pt>
                <c:pt idx="4838" formatCode="General">
                  <c:v>-5.6468190800076099E-4</c:v>
                </c:pt>
                <c:pt idx="4839" formatCode="General">
                  <c:v>-5.7039862772849295E-4</c:v>
                </c:pt>
                <c:pt idx="4840" formatCode="General">
                  <c:v>-5.7084598305402203E-4</c:v>
                </c:pt>
                <c:pt idx="4841" formatCode="General">
                  <c:v>-5.7315567290442998E-4</c:v>
                </c:pt>
                <c:pt idx="4842" formatCode="General">
                  <c:v>-5.7450253674468099E-4</c:v>
                </c:pt>
                <c:pt idx="4843" formatCode="General">
                  <c:v>-5.6994289371385405E-4</c:v>
                </c:pt>
                <c:pt idx="4844" formatCode="General">
                  <c:v>-5.7522466815054904E-4</c:v>
                </c:pt>
                <c:pt idx="4845" formatCode="General">
                  <c:v>-5.7370377178080697E-4</c:v>
                </c:pt>
                <c:pt idx="4846" formatCode="General">
                  <c:v>-5.6028251115221295E-4</c:v>
                </c:pt>
                <c:pt idx="4847" formatCode="General">
                  <c:v>-5.6867724075063998E-4</c:v>
                </c:pt>
                <c:pt idx="4848" formatCode="General">
                  <c:v>-5.7116121866068595E-4</c:v>
                </c:pt>
                <c:pt idx="4849" formatCode="General">
                  <c:v>-5.6811218277567996E-4</c:v>
                </c:pt>
                <c:pt idx="4850" formatCode="General">
                  <c:v>-5.6890123767093601E-4</c:v>
                </c:pt>
                <c:pt idx="4851" formatCode="General">
                  <c:v>-5.6167166351676001E-4</c:v>
                </c:pt>
                <c:pt idx="4852" formatCode="General">
                  <c:v>-5.7012208609402996E-4</c:v>
                </c:pt>
                <c:pt idx="4853" formatCode="General">
                  <c:v>-5.7230762314434795E-4</c:v>
                </c:pt>
                <c:pt idx="4854" formatCode="General">
                  <c:v>-5.7663422397839304E-4</c:v>
                </c:pt>
                <c:pt idx="4855" formatCode="General">
                  <c:v>-5.7388503566434799E-4</c:v>
                </c:pt>
                <c:pt idx="4856" formatCode="General">
                  <c:v>-5.7416108269138402E-4</c:v>
                </c:pt>
                <c:pt idx="4857" formatCode="General">
                  <c:v>-5.6734045200807002E-4</c:v>
                </c:pt>
                <c:pt idx="4858" formatCode="General">
                  <c:v>-5.6713427491692501E-4</c:v>
                </c:pt>
                <c:pt idx="4859" formatCode="General">
                  <c:v>-5.6579321639558101E-4</c:v>
                </c:pt>
                <c:pt idx="4860" formatCode="General">
                  <c:v>-5.7688287532171802E-4</c:v>
                </c:pt>
                <c:pt idx="4861" formatCode="General">
                  <c:v>-5.7428527509985697E-4</c:v>
                </c:pt>
                <c:pt idx="4862" formatCode="General">
                  <c:v>-5.7686794793945697E-4</c:v>
                </c:pt>
                <c:pt idx="4863" formatCode="General">
                  <c:v>-5.6770706260881297E-4</c:v>
                </c:pt>
                <c:pt idx="4864" formatCode="General">
                  <c:v>-5.6383226450932797E-4</c:v>
                </c:pt>
                <c:pt idx="4865" formatCode="General">
                  <c:v>-5.6849823037491897E-4</c:v>
                </c:pt>
                <c:pt idx="4866" formatCode="General">
                  <c:v>-5.6971675473385598E-4</c:v>
                </c:pt>
                <c:pt idx="4867" formatCode="General">
                  <c:v>-5.7337837127356597E-4</c:v>
                </c:pt>
                <c:pt idx="4868" formatCode="General">
                  <c:v>-5.6759663809151904E-4</c:v>
                </c:pt>
                <c:pt idx="4869" formatCode="General">
                  <c:v>-5.6859801422327698E-4</c:v>
                </c:pt>
                <c:pt idx="4870" formatCode="General">
                  <c:v>-5.69870077658816E-4</c:v>
                </c:pt>
                <c:pt idx="4871" formatCode="General">
                  <c:v>-5.7106009060786905E-4</c:v>
                </c:pt>
                <c:pt idx="4872" formatCode="General">
                  <c:v>-5.7489870371481397E-4</c:v>
                </c:pt>
                <c:pt idx="4873" formatCode="General">
                  <c:v>-5.6849275764807295E-4</c:v>
                </c:pt>
                <c:pt idx="4874" formatCode="General">
                  <c:v>-5.7252376785299096E-4</c:v>
                </c:pt>
                <c:pt idx="4875" formatCode="General">
                  <c:v>-5.6702165492001602E-4</c:v>
                </c:pt>
                <c:pt idx="4876" formatCode="General">
                  <c:v>-5.7044565658406104E-4</c:v>
                </c:pt>
                <c:pt idx="4877" formatCode="General">
                  <c:v>-5.7394433512292697E-4</c:v>
                </c:pt>
                <c:pt idx="4878" formatCode="General">
                  <c:v>-5.68383415511616E-4</c:v>
                </c:pt>
                <c:pt idx="4879" formatCode="General">
                  <c:v>-5.6678094274094099E-4</c:v>
                </c:pt>
                <c:pt idx="4880" formatCode="General">
                  <c:v>-5.6865390638238095E-4</c:v>
                </c:pt>
                <c:pt idx="4881" formatCode="General">
                  <c:v>-5.7051683215802898E-4</c:v>
                </c:pt>
                <c:pt idx="4882" formatCode="General">
                  <c:v>-5.72479096508883E-4</c:v>
                </c:pt>
                <c:pt idx="4883" formatCode="General">
                  <c:v>-5.6858104760206202E-4</c:v>
                </c:pt>
                <c:pt idx="4884" formatCode="General">
                  <c:v>-5.6606174866916201E-4</c:v>
                </c:pt>
                <c:pt idx="4885" formatCode="General">
                  <c:v>-5.6761573252750203E-4</c:v>
                </c:pt>
                <c:pt idx="4886" formatCode="General">
                  <c:v>-5.7106140000957905E-4</c:v>
                </c:pt>
                <c:pt idx="4887" formatCode="General">
                  <c:v>-5.6864714546397196E-4</c:v>
                </c:pt>
                <c:pt idx="4888" formatCode="General">
                  <c:v>-5.7203281600990503E-4</c:v>
                </c:pt>
                <c:pt idx="4889" formatCode="General">
                  <c:v>-5.7117820197740603E-4</c:v>
                </c:pt>
                <c:pt idx="4890" formatCode="General">
                  <c:v>-5.6690518086112895E-4</c:v>
                </c:pt>
                <c:pt idx="4891" formatCode="General">
                  <c:v>-5.7178242824724903E-4</c:v>
                </c:pt>
                <c:pt idx="4892" formatCode="General">
                  <c:v>-5.6937391856686404E-4</c:v>
                </c:pt>
                <c:pt idx="4893" formatCode="General">
                  <c:v>-5.6960871045525201E-4</c:v>
                </c:pt>
                <c:pt idx="4894" formatCode="General">
                  <c:v>-5.6550776127662304E-4</c:v>
                </c:pt>
                <c:pt idx="4895" formatCode="General">
                  <c:v>-5.6589384607766001E-4</c:v>
                </c:pt>
                <c:pt idx="4896" formatCode="General">
                  <c:v>-5.6856697717433001E-4</c:v>
                </c:pt>
                <c:pt idx="4897" formatCode="General">
                  <c:v>-5.6555788107677204E-4</c:v>
                </c:pt>
                <c:pt idx="4898" formatCode="General">
                  <c:v>-5.6579466806204503E-4</c:v>
                </c:pt>
                <c:pt idx="4899" formatCode="General">
                  <c:v>-5.6343177098361005E-4</c:v>
                </c:pt>
                <c:pt idx="4900" formatCode="General">
                  <c:v>-5.6748851683130204E-4</c:v>
                </c:pt>
                <c:pt idx="4901" formatCode="General">
                  <c:v>-5.6561032861534102E-4</c:v>
                </c:pt>
                <c:pt idx="4902" formatCode="General">
                  <c:v>-5.7150631600770703E-4</c:v>
                </c:pt>
                <c:pt idx="4903" formatCode="General">
                  <c:v>-5.66515202581439E-4</c:v>
                </c:pt>
                <c:pt idx="4904" formatCode="General">
                  <c:v>-5.67998570358841E-4</c:v>
                </c:pt>
                <c:pt idx="4905" formatCode="General">
                  <c:v>-5.7201079540529596E-4</c:v>
                </c:pt>
                <c:pt idx="4906" formatCode="General">
                  <c:v>-5.6209306951546505E-4</c:v>
                </c:pt>
                <c:pt idx="4907" formatCode="General">
                  <c:v>-5.7288433598054402E-4</c:v>
                </c:pt>
                <c:pt idx="4908" formatCode="General">
                  <c:v>-5.6876667814151805E-4</c:v>
                </c:pt>
                <c:pt idx="4909" formatCode="General">
                  <c:v>-5.6706025328848099E-4</c:v>
                </c:pt>
                <c:pt idx="4910" formatCode="General">
                  <c:v>-5.7471121761003198E-4</c:v>
                </c:pt>
                <c:pt idx="4911" formatCode="General">
                  <c:v>-5.65423642514744E-4</c:v>
                </c:pt>
                <c:pt idx="4912" formatCode="General">
                  <c:v>-5.6482089774039001E-4</c:v>
                </c:pt>
                <c:pt idx="4913" formatCode="General">
                  <c:v>-5.6894051945021199E-4</c:v>
                </c:pt>
                <c:pt idx="4914" formatCode="General">
                  <c:v>-5.7098981815576801E-4</c:v>
                </c:pt>
                <c:pt idx="4915" formatCode="General">
                  <c:v>-5.6987887134403599E-4</c:v>
                </c:pt>
                <c:pt idx="4916" formatCode="General">
                  <c:v>-5.6255275705352405E-4</c:v>
                </c:pt>
                <c:pt idx="4917" formatCode="General">
                  <c:v>-5.7076628190880403E-4</c:v>
                </c:pt>
                <c:pt idx="4918" formatCode="General">
                  <c:v>-5.6705981327548295E-4</c:v>
                </c:pt>
                <c:pt idx="4919" formatCode="General">
                  <c:v>-5.6991493249267903E-4</c:v>
                </c:pt>
                <c:pt idx="4920" formatCode="General">
                  <c:v>-5.6804137289024801E-4</c:v>
                </c:pt>
                <c:pt idx="4921" formatCode="General">
                  <c:v>-5.6532767101867597E-4</c:v>
                </c:pt>
                <c:pt idx="4922" formatCode="General">
                  <c:v>-5.75052352226275E-4</c:v>
                </c:pt>
                <c:pt idx="4923" formatCode="General">
                  <c:v>-5.6439625429675097E-4</c:v>
                </c:pt>
                <c:pt idx="4924" formatCode="General">
                  <c:v>-5.6459285680852804E-4</c:v>
                </c:pt>
                <c:pt idx="4925" formatCode="General">
                  <c:v>-5.6546391611851502E-4</c:v>
                </c:pt>
                <c:pt idx="4926" formatCode="General">
                  <c:v>-5.6400875061626496E-4</c:v>
                </c:pt>
                <c:pt idx="4927" formatCode="General">
                  <c:v>-5.6685499046831001E-4</c:v>
                </c:pt>
                <c:pt idx="4928" formatCode="General">
                  <c:v>-5.6135499399351501E-4</c:v>
                </c:pt>
                <c:pt idx="4929" formatCode="General">
                  <c:v>-5.6282043285615696E-4</c:v>
                </c:pt>
                <c:pt idx="4930" formatCode="General">
                  <c:v>-5.6705532523469997E-4</c:v>
                </c:pt>
                <c:pt idx="4931" formatCode="General">
                  <c:v>-5.6578230054718699E-4</c:v>
                </c:pt>
                <c:pt idx="4932" formatCode="General">
                  <c:v>-5.6819983117782104E-4</c:v>
                </c:pt>
                <c:pt idx="4933" formatCode="General">
                  <c:v>-5.6522664112175697E-4</c:v>
                </c:pt>
                <c:pt idx="4934" formatCode="General">
                  <c:v>-5.6497004637892797E-4</c:v>
                </c:pt>
                <c:pt idx="4935" formatCode="General">
                  <c:v>-5.6259910249608703E-4</c:v>
                </c:pt>
                <c:pt idx="4936" formatCode="General">
                  <c:v>-5.6267048597538898E-4</c:v>
                </c:pt>
                <c:pt idx="4937" formatCode="General">
                  <c:v>-5.6658807641378397E-4</c:v>
                </c:pt>
                <c:pt idx="4938" formatCode="General">
                  <c:v>-5.6534287011691898E-4</c:v>
                </c:pt>
                <c:pt idx="4939" formatCode="General">
                  <c:v>-5.6384230371181703E-4</c:v>
                </c:pt>
                <c:pt idx="4940" formatCode="General">
                  <c:v>-5.6088922038520701E-4</c:v>
                </c:pt>
                <c:pt idx="4941" formatCode="General">
                  <c:v>-5.64456504236655E-4</c:v>
                </c:pt>
                <c:pt idx="4942" formatCode="General">
                  <c:v>-5.63212360421314E-4</c:v>
                </c:pt>
                <c:pt idx="4943" formatCode="General">
                  <c:v>-5.6529824195977198E-4</c:v>
                </c:pt>
                <c:pt idx="4944" formatCode="General">
                  <c:v>-5.6469866256076101E-4</c:v>
                </c:pt>
                <c:pt idx="4945" formatCode="General">
                  <c:v>-5.6621375906863302E-4</c:v>
                </c:pt>
                <c:pt idx="4946" formatCode="General">
                  <c:v>-5.6817786821317497E-4</c:v>
                </c:pt>
                <c:pt idx="4947" formatCode="General">
                  <c:v>-5.66233383371352E-4</c:v>
                </c:pt>
                <c:pt idx="4948" formatCode="General">
                  <c:v>-5.6718283475627599E-4</c:v>
                </c:pt>
                <c:pt idx="4949" formatCode="General">
                  <c:v>-5.66903373585115E-4</c:v>
                </c:pt>
                <c:pt idx="4950" formatCode="General">
                  <c:v>-5.6344676102310098E-4</c:v>
                </c:pt>
                <c:pt idx="4951" formatCode="General">
                  <c:v>-5.6657829804007405E-4</c:v>
                </c:pt>
                <c:pt idx="4952" formatCode="General">
                  <c:v>-5.6425472910826696E-4</c:v>
                </c:pt>
                <c:pt idx="4953" formatCode="General">
                  <c:v>-5.6445478601316898E-4</c:v>
                </c:pt>
                <c:pt idx="4954" formatCode="General">
                  <c:v>-5.6203871092297397E-4</c:v>
                </c:pt>
                <c:pt idx="4955" formatCode="General">
                  <c:v>-5.6504877317364703E-4</c:v>
                </c:pt>
                <c:pt idx="4956" formatCode="General">
                  <c:v>-5.6254863289140005E-4</c:v>
                </c:pt>
                <c:pt idx="4957" formatCode="General">
                  <c:v>-5.6105620212790902E-4</c:v>
                </c:pt>
                <c:pt idx="4958" formatCode="General">
                  <c:v>-5.6986815752341495E-4</c:v>
                </c:pt>
                <c:pt idx="4959" formatCode="General">
                  <c:v>-5.6610056610058497E-4</c:v>
                </c:pt>
                <c:pt idx="4960" formatCode="General">
                  <c:v>-5.6925496446320499E-4</c:v>
                </c:pt>
                <c:pt idx="4961" formatCode="General">
                  <c:v>-5.6434939146560105E-4</c:v>
                </c:pt>
                <c:pt idx="4962" formatCode="General">
                  <c:v>-5.6900262651246104E-4</c:v>
                </c:pt>
                <c:pt idx="4963" formatCode="General">
                  <c:v>-5.6370355418952503E-4</c:v>
                </c:pt>
                <c:pt idx="4964" formatCode="General">
                  <c:v>-5.6866517354822504E-4</c:v>
                </c:pt>
                <c:pt idx="4965" formatCode="General">
                  <c:v>-5.6311105148219701E-4</c:v>
                </c:pt>
                <c:pt idx="4966" formatCode="General">
                  <c:v>-5.6652694441175705E-4</c:v>
                </c:pt>
                <c:pt idx="4967" formatCode="General">
                  <c:v>-5.6620433504374801E-4</c:v>
                </c:pt>
                <c:pt idx="4968" formatCode="General">
                  <c:v>-5.6482084194866796E-4</c:v>
                </c:pt>
                <c:pt idx="4969" formatCode="General">
                  <c:v>-5.6731348976987999E-4</c:v>
                </c:pt>
                <c:pt idx="4970" formatCode="General">
                  <c:v>-5.6679482677552697E-4</c:v>
                </c:pt>
                <c:pt idx="4971" formatCode="General">
                  <c:v>-5.6266363871209095E-4</c:v>
                </c:pt>
                <c:pt idx="4972" formatCode="General">
                  <c:v>-5.6831963276899797E-4</c:v>
                </c:pt>
                <c:pt idx="4973" formatCode="General">
                  <c:v>-5.6455476666290101E-4</c:v>
                </c:pt>
                <c:pt idx="4974" formatCode="General">
                  <c:v>-5.6496968782422403E-4</c:v>
                </c:pt>
                <c:pt idx="4975" formatCode="General">
                  <c:v>-5.6337761774670502E-4</c:v>
                </c:pt>
                <c:pt idx="4976" formatCode="General">
                  <c:v>-5.6710232310080001E-4</c:v>
                </c:pt>
                <c:pt idx="4977" formatCode="General">
                  <c:v>-5.6562177504703099E-4</c:v>
                </c:pt>
                <c:pt idx="4978" formatCode="General">
                  <c:v>-5.6348664525338499E-4</c:v>
                </c:pt>
                <c:pt idx="4979" formatCode="General">
                  <c:v>-5.6202922846725501E-4</c:v>
                </c:pt>
                <c:pt idx="4980" formatCode="General">
                  <c:v>-5.5983629166021797E-4</c:v>
                </c:pt>
                <c:pt idx="4981" formatCode="General">
                  <c:v>-5.5761621074327996E-4</c:v>
                </c:pt>
                <c:pt idx="4982" formatCode="General">
                  <c:v>-5.6117605066537005E-4</c:v>
                </c:pt>
                <c:pt idx="4983" formatCode="General">
                  <c:v>-5.6542311637572504E-4</c:v>
                </c:pt>
                <c:pt idx="4984" formatCode="General">
                  <c:v>-5.6246831360128599E-4</c:v>
                </c:pt>
                <c:pt idx="4985" formatCode="General">
                  <c:v>-5.6453095909248798E-4</c:v>
                </c:pt>
                <c:pt idx="4986" formatCode="General">
                  <c:v>-5.6023616478601196E-4</c:v>
                </c:pt>
                <c:pt idx="4987" formatCode="General">
                  <c:v>-5.6413564878550601E-4</c:v>
                </c:pt>
                <c:pt idx="4988" formatCode="General">
                  <c:v>-5.6668542236772395E-4</c:v>
                </c:pt>
                <c:pt idx="4989" formatCode="General">
                  <c:v>-5.6444551627073299E-4</c:v>
                </c:pt>
                <c:pt idx="4990" formatCode="General">
                  <c:v>-5.6292541848556199E-4</c:v>
                </c:pt>
                <c:pt idx="4991" formatCode="General">
                  <c:v>-5.58946287454837E-4</c:v>
                </c:pt>
                <c:pt idx="4992" formatCode="General">
                  <c:v>-5.6384849099432597E-4</c:v>
                </c:pt>
                <c:pt idx="4993" formatCode="General">
                  <c:v>-5.5690751922026101E-4</c:v>
                </c:pt>
                <c:pt idx="4994" formatCode="General">
                  <c:v>-5.6682152684060902E-4</c:v>
                </c:pt>
                <c:pt idx="4995" formatCode="General">
                  <c:v>-5.6489071463123805E-4</c:v>
                </c:pt>
                <c:pt idx="4996" formatCode="General">
                  <c:v>-5.64982009362654E-4</c:v>
                </c:pt>
                <c:pt idx="4997" formatCode="General">
                  <c:v>-5.6394075094160705E-4</c:v>
                </c:pt>
                <c:pt idx="4998" formatCode="General">
                  <c:v>-5.62692890275194E-4</c:v>
                </c:pt>
                <c:pt idx="4999" formatCode="General">
                  <c:v>-5.6651410603075401E-4</c:v>
                </c:pt>
                <c:pt idx="5000" formatCode="General">
                  <c:v>-5.6510307929818202E-4</c:v>
                </c:pt>
                <c:pt idx="5001" formatCode="General">
                  <c:v>-5.6285985706976604E-4</c:v>
                </c:pt>
                <c:pt idx="5002" formatCode="General">
                  <c:v>-5.6264401471603704E-4</c:v>
                </c:pt>
                <c:pt idx="5003" formatCode="General">
                  <c:v>-5.6166680641939702E-4</c:v>
                </c:pt>
                <c:pt idx="5004" formatCode="General">
                  <c:v>-5.5812490264971605E-4</c:v>
                </c:pt>
                <c:pt idx="5005" formatCode="General">
                  <c:v>-5.6090788137589103E-4</c:v>
                </c:pt>
                <c:pt idx="5006" formatCode="General">
                  <c:v>-5.61861616989999E-4</c:v>
                </c:pt>
                <c:pt idx="5007" formatCode="General">
                  <c:v>-5.6204149825231299E-4</c:v>
                </c:pt>
                <c:pt idx="5008" formatCode="General">
                  <c:v>-5.6516162326814402E-4</c:v>
                </c:pt>
                <c:pt idx="5009" formatCode="General">
                  <c:v>-5.5913640261202402E-4</c:v>
                </c:pt>
                <c:pt idx="5010" formatCode="General">
                  <c:v>-5.5746225013798595E-4</c:v>
                </c:pt>
                <c:pt idx="5011" formatCode="General">
                  <c:v>-5.6006911763378201E-4</c:v>
                </c:pt>
                <c:pt idx="5012" formatCode="General">
                  <c:v>-5.6513273361622504E-4</c:v>
                </c:pt>
                <c:pt idx="5013" formatCode="General">
                  <c:v>-5.6474984808319603E-4</c:v>
                </c:pt>
                <c:pt idx="5014" formatCode="General">
                  <c:v>-5.6260599604045897E-4</c:v>
                </c:pt>
                <c:pt idx="5015" formatCode="General">
                  <c:v>-5.6542121738515402E-4</c:v>
                </c:pt>
                <c:pt idx="5016" formatCode="General">
                  <c:v>-5.5964264569655596E-4</c:v>
                </c:pt>
                <c:pt idx="5017" formatCode="General">
                  <c:v>-5.5989229937522696E-4</c:v>
                </c:pt>
                <c:pt idx="5018" formatCode="General">
                  <c:v>-5.6413299175201099E-4</c:v>
                </c:pt>
                <c:pt idx="5019" formatCode="General">
                  <c:v>-5.6139363321197795E-4</c:v>
                </c:pt>
                <c:pt idx="5020" formatCode="General">
                  <c:v>-5.6596772247190696E-4</c:v>
                </c:pt>
                <c:pt idx="5021" formatCode="General">
                  <c:v>-5.6103381197897804E-4</c:v>
                </c:pt>
                <c:pt idx="5022" formatCode="General">
                  <c:v>-5.6383835810346105E-4</c:v>
                </c:pt>
                <c:pt idx="5023" formatCode="General">
                  <c:v>-5.6295730625502297E-4</c:v>
                </c:pt>
                <c:pt idx="5024" formatCode="General">
                  <c:v>-5.59741355822242E-4</c:v>
                </c:pt>
                <c:pt idx="5025" formatCode="General">
                  <c:v>-5.6538776587464299E-4</c:v>
                </c:pt>
                <c:pt idx="5026" formatCode="General">
                  <c:v>-5.6040232784187603E-4</c:v>
                </c:pt>
                <c:pt idx="5027" formatCode="General">
                  <c:v>-5.6518192295362802E-4</c:v>
                </c:pt>
                <c:pt idx="5028" formatCode="General">
                  <c:v>-5.63219139177954E-4</c:v>
                </c:pt>
                <c:pt idx="5029" formatCode="General">
                  <c:v>-5.5662617887923798E-4</c:v>
                </c:pt>
                <c:pt idx="5030" formatCode="General">
                  <c:v>-5.60855381665619E-4</c:v>
                </c:pt>
                <c:pt idx="5031" formatCode="General">
                  <c:v>-5.6264590696556999E-4</c:v>
                </c:pt>
                <c:pt idx="5032" formatCode="General">
                  <c:v>-5.5985994280422901E-4</c:v>
                </c:pt>
                <c:pt idx="5033" formatCode="General">
                  <c:v>-5.6165953691106004E-4</c:v>
                </c:pt>
                <c:pt idx="5034" formatCode="General">
                  <c:v>-5.6069475274550496E-4</c:v>
                </c:pt>
                <c:pt idx="5035" formatCode="General">
                  <c:v>-5.6066062844079402E-4</c:v>
                </c:pt>
                <c:pt idx="5036" formatCode="General">
                  <c:v>-5.6239725158953899E-4</c:v>
                </c:pt>
                <c:pt idx="5037" formatCode="General">
                  <c:v>-5.6426728370892205E-4</c:v>
                </c:pt>
                <c:pt idx="5038" formatCode="General">
                  <c:v>-5.62008562566398E-4</c:v>
                </c:pt>
                <c:pt idx="5039" formatCode="General">
                  <c:v>-5.6061500056838701E-4</c:v>
                </c:pt>
                <c:pt idx="5040" formatCode="General">
                  <c:v>-5.6212719396041505E-4</c:v>
                </c:pt>
                <c:pt idx="5041" formatCode="General">
                  <c:v>-5.6335775464221201E-4</c:v>
                </c:pt>
                <c:pt idx="5042" formatCode="General">
                  <c:v>-5.6094932106257002E-4</c:v>
                </c:pt>
                <c:pt idx="5043" formatCode="General">
                  <c:v>-5.6236545355318503E-4</c:v>
                </c:pt>
                <c:pt idx="5044" formatCode="General">
                  <c:v>-5.5625835403926504E-4</c:v>
                </c:pt>
                <c:pt idx="5045" formatCode="General">
                  <c:v>-5.6522045011171002E-4</c:v>
                </c:pt>
                <c:pt idx="5046" formatCode="General">
                  <c:v>-5.64896121266923E-4</c:v>
                </c:pt>
                <c:pt idx="5047" formatCode="General">
                  <c:v>-5.6471945795416698E-4</c:v>
                </c:pt>
                <c:pt idx="5048" formatCode="General">
                  <c:v>-5.5900054131860402E-4</c:v>
                </c:pt>
                <c:pt idx="5049" formatCode="General">
                  <c:v>-5.6066072110078601E-4</c:v>
                </c:pt>
                <c:pt idx="5050" formatCode="General">
                  <c:v>-5.6088803707646099E-4</c:v>
                </c:pt>
                <c:pt idx="5051" formatCode="General">
                  <c:v>-5.61059989882478E-4</c:v>
                </c:pt>
                <c:pt idx="5052" formatCode="General">
                  <c:v>-5.6558469457922503E-4</c:v>
                </c:pt>
                <c:pt idx="5053" formatCode="General">
                  <c:v>-5.5340424706486495E-4</c:v>
                </c:pt>
                <c:pt idx="5054" formatCode="General">
                  <c:v>-5.5971434646611296E-4</c:v>
                </c:pt>
                <c:pt idx="5055" formatCode="General">
                  <c:v>-5.6071116421395101E-4</c:v>
                </c:pt>
                <c:pt idx="5056" formatCode="General">
                  <c:v>-5.5877892314493203E-4</c:v>
                </c:pt>
                <c:pt idx="5057" formatCode="General">
                  <c:v>-5.5192040025030297E-4</c:v>
                </c:pt>
                <c:pt idx="5058" formatCode="General">
                  <c:v>-5.5724355178417501E-4</c:v>
                </c:pt>
                <c:pt idx="5059" formatCode="General">
                  <c:v>-5.5312151702548097E-4</c:v>
                </c:pt>
                <c:pt idx="5060" formatCode="General">
                  <c:v>-5.6107150732892898E-4</c:v>
                </c:pt>
                <c:pt idx="5061" formatCode="General">
                  <c:v>-5.5045386069201897E-4</c:v>
                </c:pt>
                <c:pt idx="5062" formatCode="General">
                  <c:v>-5.5815367647822297E-4</c:v>
                </c:pt>
                <c:pt idx="5063" formatCode="General">
                  <c:v>-5.5742107649407605E-4</c:v>
                </c:pt>
                <c:pt idx="5064" formatCode="General">
                  <c:v>-5.6071801499420996E-4</c:v>
                </c:pt>
                <c:pt idx="5065" formatCode="General">
                  <c:v>-5.5950066968485097E-4</c:v>
                </c:pt>
                <c:pt idx="5066" formatCode="General">
                  <c:v>-5.5776246981491197E-4</c:v>
                </c:pt>
                <c:pt idx="5067" formatCode="General">
                  <c:v>-5.62117859932916E-4</c:v>
                </c:pt>
                <c:pt idx="5068" formatCode="General">
                  <c:v>-5.5945015101794605E-4</c:v>
                </c:pt>
                <c:pt idx="5069" formatCode="General">
                  <c:v>-5.5572518785136095E-4</c:v>
                </c:pt>
                <c:pt idx="5070" formatCode="General">
                  <c:v>-5.5554011388580301E-4</c:v>
                </c:pt>
                <c:pt idx="5071" formatCode="General">
                  <c:v>-5.59372441389673E-4</c:v>
                </c:pt>
                <c:pt idx="5072" formatCode="General">
                  <c:v>-5.5770874460635105E-4</c:v>
                </c:pt>
                <c:pt idx="5073" formatCode="General">
                  <c:v>-5.5792732474004903E-4</c:v>
                </c:pt>
                <c:pt idx="5074" formatCode="General">
                  <c:v>-5.5511153125259796E-4</c:v>
                </c:pt>
                <c:pt idx="5075" formatCode="General">
                  <c:v>-5.5653778656348401E-4</c:v>
                </c:pt>
                <c:pt idx="5076" formatCode="General">
                  <c:v>-5.5744070098483298E-4</c:v>
                </c:pt>
                <c:pt idx="5077" formatCode="General">
                  <c:v>-5.5461674834727701E-4</c:v>
                </c:pt>
                <c:pt idx="5078" formatCode="General">
                  <c:v>-5.58024160933768E-4</c:v>
                </c:pt>
                <c:pt idx="5079" formatCode="General">
                  <c:v>-5.5959855464979497E-4</c:v>
                </c:pt>
                <c:pt idx="5080" formatCode="General">
                  <c:v>-5.5101482720858099E-4</c:v>
                </c:pt>
                <c:pt idx="5081" formatCode="General">
                  <c:v>-5.5199764480322398E-4</c:v>
                </c:pt>
                <c:pt idx="5082" formatCode="General">
                  <c:v>-5.5557870498305201E-4</c:v>
                </c:pt>
                <c:pt idx="5083" formatCode="General">
                  <c:v>-5.5470649334589102E-4</c:v>
                </c:pt>
                <c:pt idx="5084" formatCode="General">
                  <c:v>-5.55207889892908E-4</c:v>
                </c:pt>
                <c:pt idx="5085" formatCode="General">
                  <c:v>-5.6106800744824099E-4</c:v>
                </c:pt>
                <c:pt idx="5086" formatCode="General">
                  <c:v>-5.5239994829088697E-4</c:v>
                </c:pt>
                <c:pt idx="5087" formatCode="General">
                  <c:v>-5.5108449621035598E-4</c:v>
                </c:pt>
                <c:pt idx="5088" formatCode="General">
                  <c:v>-5.5676435114972796E-4</c:v>
                </c:pt>
                <c:pt idx="5089" formatCode="General">
                  <c:v>-5.6040848807898801E-4</c:v>
                </c:pt>
                <c:pt idx="5090" formatCode="General">
                  <c:v>-5.6051960642765396E-4</c:v>
                </c:pt>
                <c:pt idx="5091" formatCode="General">
                  <c:v>-5.5266132013683195E-4</c:v>
                </c:pt>
                <c:pt idx="5092" formatCode="General">
                  <c:v>-5.5695555244686704E-4</c:v>
                </c:pt>
                <c:pt idx="5093" formatCode="General">
                  <c:v>-5.6356587920604502E-4</c:v>
                </c:pt>
                <c:pt idx="5094" formatCode="General">
                  <c:v>-5.5552207157871E-4</c:v>
                </c:pt>
                <c:pt idx="5095" formatCode="General">
                  <c:v>-5.5951799748861096E-4</c:v>
                </c:pt>
                <c:pt idx="5096" formatCode="General">
                  <c:v>-5.5560379325824598E-4</c:v>
                </c:pt>
                <c:pt idx="5097" formatCode="General">
                  <c:v>-5.5858446766090196E-4</c:v>
                </c:pt>
                <c:pt idx="5098" formatCode="General">
                  <c:v>-5.5857716395365598E-4</c:v>
                </c:pt>
                <c:pt idx="5099" formatCode="General">
                  <c:v>-5.5842205477319199E-4</c:v>
                </c:pt>
                <c:pt idx="5100" formatCode="General">
                  <c:v>-5.5707783734074395E-4</c:v>
                </c:pt>
                <c:pt idx="5101" formatCode="General">
                  <c:v>-5.6153302159583798E-4</c:v>
                </c:pt>
                <c:pt idx="5102" formatCode="General">
                  <c:v>-5.5736830391638298E-4</c:v>
                </c:pt>
                <c:pt idx="5103" formatCode="General">
                  <c:v>-5.5829901108219999E-4</c:v>
                </c:pt>
                <c:pt idx="5104" formatCode="General">
                  <c:v>-5.5981175188821305E-4</c:v>
                </c:pt>
                <c:pt idx="5105" formatCode="General">
                  <c:v>-5.6126611318953895E-4</c:v>
                </c:pt>
                <c:pt idx="5106" formatCode="General">
                  <c:v>-5.5668359917336596E-4</c:v>
                </c:pt>
                <c:pt idx="5107" formatCode="General">
                  <c:v>-5.6242202842750105E-4</c:v>
                </c:pt>
                <c:pt idx="5108" formatCode="General">
                  <c:v>-5.6044003244835796E-4</c:v>
                </c:pt>
                <c:pt idx="5109" formatCode="General">
                  <c:v>-5.5602878279707702E-4</c:v>
                </c:pt>
                <c:pt idx="5110" formatCode="General">
                  <c:v>-5.5650901873736795E-4</c:v>
                </c:pt>
                <c:pt idx="5111" formatCode="General">
                  <c:v>-5.5789305288759703E-4</c:v>
                </c:pt>
                <c:pt idx="5112" formatCode="General">
                  <c:v>-5.5606716189051601E-4</c:v>
                </c:pt>
                <c:pt idx="5113" formatCode="General">
                  <c:v>-5.55148423320082E-4</c:v>
                </c:pt>
                <c:pt idx="5114" formatCode="General">
                  <c:v>-5.5665359865425903E-4</c:v>
                </c:pt>
                <c:pt idx="5115" formatCode="General">
                  <c:v>-5.4680782820039104E-4</c:v>
                </c:pt>
                <c:pt idx="5116" formatCode="General">
                  <c:v>-5.5654537079984697E-4</c:v>
                </c:pt>
                <c:pt idx="5117" formatCode="General">
                  <c:v>-5.5896820274127805E-4</c:v>
                </c:pt>
                <c:pt idx="5118" formatCode="General">
                  <c:v>-5.6101094254014405E-4</c:v>
                </c:pt>
                <c:pt idx="5119" formatCode="General">
                  <c:v>-5.6234012331474398E-4</c:v>
                </c:pt>
                <c:pt idx="5120" formatCode="General">
                  <c:v>-5.5937384892705002E-4</c:v>
                </c:pt>
                <c:pt idx="5121" formatCode="General">
                  <c:v>-5.52340965554226E-4</c:v>
                </c:pt>
                <c:pt idx="5122" formatCode="General">
                  <c:v>-5.6171972138750596E-4</c:v>
                </c:pt>
                <c:pt idx="5123" formatCode="General">
                  <c:v>-5.5786797485951796E-4</c:v>
                </c:pt>
                <c:pt idx="5124" formatCode="General">
                  <c:v>-5.6171163427188404E-4</c:v>
                </c:pt>
                <c:pt idx="5125" formatCode="General">
                  <c:v>-5.57172852358874E-4</c:v>
                </c:pt>
                <c:pt idx="5126" formatCode="General">
                  <c:v>-5.5471044446898097E-4</c:v>
                </c:pt>
                <c:pt idx="5127" formatCode="General">
                  <c:v>-5.5410034694151704E-4</c:v>
                </c:pt>
                <c:pt idx="5128" formatCode="General">
                  <c:v>-5.6077370002505797E-4</c:v>
                </c:pt>
                <c:pt idx="5129" formatCode="General">
                  <c:v>-5.6343168666834499E-4</c:v>
                </c:pt>
                <c:pt idx="5130" formatCode="General">
                  <c:v>-5.5910306462207595E-4</c:v>
                </c:pt>
                <c:pt idx="5131" formatCode="General">
                  <c:v>-5.5427820619677196E-4</c:v>
                </c:pt>
                <c:pt idx="5132" formatCode="General">
                  <c:v>-5.5946213235424903E-4</c:v>
                </c:pt>
                <c:pt idx="5133" formatCode="General">
                  <c:v>-5.5944704776841197E-4</c:v>
                </c:pt>
                <c:pt idx="5134" formatCode="General">
                  <c:v>-5.5614068657959797E-4</c:v>
                </c:pt>
                <c:pt idx="5135" formatCode="General">
                  <c:v>-5.5770440694941504E-4</c:v>
                </c:pt>
                <c:pt idx="5136" formatCode="General">
                  <c:v>-5.5026676331852199E-4</c:v>
                </c:pt>
                <c:pt idx="5137" formatCode="General">
                  <c:v>-5.5295016235606595E-4</c:v>
                </c:pt>
                <c:pt idx="5138" formatCode="General">
                  <c:v>-5.5874962166140799E-4</c:v>
                </c:pt>
                <c:pt idx="5139" formatCode="General">
                  <c:v>-5.5583797783721398E-4</c:v>
                </c:pt>
                <c:pt idx="5140" formatCode="General">
                  <c:v>-5.5622087984322395E-4</c:v>
                </c:pt>
                <c:pt idx="5141" formatCode="General">
                  <c:v>-5.5698153180309398E-4</c:v>
                </c:pt>
                <c:pt idx="5142" formatCode="General">
                  <c:v>-5.5312525603494098E-4</c:v>
                </c:pt>
                <c:pt idx="5143" formatCode="General">
                  <c:v>-5.52544162342441E-4</c:v>
                </c:pt>
                <c:pt idx="5144" formatCode="General">
                  <c:v>-5.5998669981252905E-4</c:v>
                </c:pt>
                <c:pt idx="5145" formatCode="General">
                  <c:v>-5.5045638817217697E-4</c:v>
                </c:pt>
                <c:pt idx="5146" formatCode="General">
                  <c:v>-5.5569048439470302E-4</c:v>
                </c:pt>
                <c:pt idx="5147" formatCode="General">
                  <c:v>-5.5695993333310502E-4</c:v>
                </c:pt>
                <c:pt idx="5148" formatCode="General">
                  <c:v>-5.5417799584254101E-4</c:v>
                </c:pt>
                <c:pt idx="5149" formatCode="General">
                  <c:v>-5.5713945240922305E-4</c:v>
                </c:pt>
                <c:pt idx="5150" formatCode="General">
                  <c:v>-5.5031835553815496E-4</c:v>
                </c:pt>
                <c:pt idx="5151" formatCode="General">
                  <c:v>-5.5826601962299396E-4</c:v>
                </c:pt>
                <c:pt idx="5152" formatCode="General">
                  <c:v>-5.5560961024205002E-4</c:v>
                </c:pt>
                <c:pt idx="5153" formatCode="General">
                  <c:v>-5.5523852991367696E-4</c:v>
                </c:pt>
                <c:pt idx="5154" formatCode="General">
                  <c:v>-5.5239525091853303E-4</c:v>
                </c:pt>
                <c:pt idx="5155" formatCode="General">
                  <c:v>-5.5766469815889195E-4</c:v>
                </c:pt>
                <c:pt idx="5156" formatCode="General">
                  <c:v>-5.56697446824953E-4</c:v>
                </c:pt>
                <c:pt idx="5157" formatCode="General">
                  <c:v>-5.5570439964080999E-4</c:v>
                </c:pt>
                <c:pt idx="5158" formatCode="General">
                  <c:v>-5.5489384847872704E-4</c:v>
                </c:pt>
                <c:pt idx="5159" formatCode="General">
                  <c:v>-5.5300077092825699E-4</c:v>
                </c:pt>
                <c:pt idx="5160" formatCode="General">
                  <c:v>-5.60076597791225E-4</c:v>
                </c:pt>
                <c:pt idx="5161" formatCode="General">
                  <c:v>-5.5178992314279995E-4</c:v>
                </c:pt>
                <c:pt idx="5162" formatCode="General">
                  <c:v>-5.5087778982231396E-4</c:v>
                </c:pt>
                <c:pt idx="5163" formatCode="General">
                  <c:v>-5.5424211071647498E-4</c:v>
                </c:pt>
                <c:pt idx="5164" formatCode="General">
                  <c:v>-5.4972296143540795E-4</c:v>
                </c:pt>
                <c:pt idx="5165" formatCode="General">
                  <c:v>-5.5080176883283698E-4</c:v>
                </c:pt>
                <c:pt idx="5166" formatCode="General">
                  <c:v>-5.5549311123418105E-4</c:v>
                </c:pt>
                <c:pt idx="5167" formatCode="General">
                  <c:v>-5.5024668512288399E-4</c:v>
                </c:pt>
                <c:pt idx="5168" formatCode="General">
                  <c:v>-5.5128568423462403E-4</c:v>
                </c:pt>
                <c:pt idx="5169" formatCode="General">
                  <c:v>-5.4941496419368705E-4</c:v>
                </c:pt>
                <c:pt idx="5170" formatCode="General">
                  <c:v>-5.5705838805674996E-4</c:v>
                </c:pt>
                <c:pt idx="5171" formatCode="General">
                  <c:v>-5.5530893654542803E-4</c:v>
                </c:pt>
                <c:pt idx="5172" formatCode="General">
                  <c:v>-5.5554945651667105E-4</c:v>
                </c:pt>
                <c:pt idx="5173" formatCode="General">
                  <c:v>-5.5253797042428203E-4</c:v>
                </c:pt>
                <c:pt idx="5174" formatCode="General">
                  <c:v>-5.5327026316147202E-4</c:v>
                </c:pt>
                <c:pt idx="5175" formatCode="General">
                  <c:v>-5.4770948497943699E-4</c:v>
                </c:pt>
                <c:pt idx="5176" formatCode="General">
                  <c:v>-5.5344922544000598E-4</c:v>
                </c:pt>
                <c:pt idx="5177" formatCode="General">
                  <c:v>-5.5315306624997504E-4</c:v>
                </c:pt>
                <c:pt idx="5178" formatCode="General">
                  <c:v>-5.5384210680362196E-4</c:v>
                </c:pt>
                <c:pt idx="5179" formatCode="General">
                  <c:v>-5.5209885972351005E-4</c:v>
                </c:pt>
                <c:pt idx="5180" formatCode="General">
                  <c:v>-5.5550659507270996E-4</c:v>
                </c:pt>
                <c:pt idx="5181" formatCode="General">
                  <c:v>-5.5471244232926204E-4</c:v>
                </c:pt>
                <c:pt idx="5182" formatCode="General">
                  <c:v>-5.5375054121809897E-4</c:v>
                </c:pt>
                <c:pt idx="5183" formatCode="General">
                  <c:v>-5.5358386861664895E-4</c:v>
                </c:pt>
                <c:pt idx="5184" formatCode="General">
                  <c:v>-5.5402098389543302E-4</c:v>
                </c:pt>
                <c:pt idx="5185" formatCode="General">
                  <c:v>-5.4878592696535299E-4</c:v>
                </c:pt>
                <c:pt idx="5186" formatCode="General">
                  <c:v>-5.5457652472032804E-4</c:v>
                </c:pt>
                <c:pt idx="5187" formatCode="General">
                  <c:v>-5.5414386652085604E-4</c:v>
                </c:pt>
                <c:pt idx="5188" formatCode="General">
                  <c:v>-5.5456269491671302E-4</c:v>
                </c:pt>
                <c:pt idx="5189" formatCode="General">
                  <c:v>-5.5431394055964998E-4</c:v>
                </c:pt>
                <c:pt idx="5190" formatCode="General">
                  <c:v>-5.5593252335888398E-4</c:v>
                </c:pt>
                <c:pt idx="5191" formatCode="General">
                  <c:v>-5.5379257300635699E-4</c:v>
                </c:pt>
                <c:pt idx="5192" formatCode="General">
                  <c:v>-5.5167500382084897E-4</c:v>
                </c:pt>
                <c:pt idx="5193" formatCode="General">
                  <c:v>-5.5174345224266795E-4</c:v>
                </c:pt>
                <c:pt idx="5194" formatCode="General">
                  <c:v>-5.4783771822275505E-4</c:v>
                </c:pt>
                <c:pt idx="5195" formatCode="General">
                  <c:v>-5.5362910653955705E-4</c:v>
                </c:pt>
                <c:pt idx="5196" formatCode="General">
                  <c:v>-5.5503189882317799E-4</c:v>
                </c:pt>
                <c:pt idx="5197" formatCode="General">
                  <c:v>-5.5450647423858598E-4</c:v>
                </c:pt>
                <c:pt idx="5198" formatCode="General">
                  <c:v>-5.53879975026479E-4</c:v>
                </c:pt>
                <c:pt idx="5199" formatCode="General">
                  <c:v>-5.4764013578299298E-4</c:v>
                </c:pt>
                <c:pt idx="5200" formatCode="General">
                  <c:v>-5.5190968092347803E-4</c:v>
                </c:pt>
                <c:pt idx="5201" formatCode="General">
                  <c:v>-5.5374462318960496E-4</c:v>
                </c:pt>
                <c:pt idx="5202" formatCode="General">
                  <c:v>-5.5081440324940604E-4</c:v>
                </c:pt>
                <c:pt idx="5203" formatCode="General">
                  <c:v>-5.5194262311390903E-4</c:v>
                </c:pt>
                <c:pt idx="5204" formatCode="General">
                  <c:v>-5.56982289160712E-4</c:v>
                </c:pt>
                <c:pt idx="5205" formatCode="General">
                  <c:v>-5.5255899773265103E-4</c:v>
                </c:pt>
                <c:pt idx="5206" formatCode="General">
                  <c:v>-5.4907056467617097E-4</c:v>
                </c:pt>
                <c:pt idx="5207" formatCode="General">
                  <c:v>-5.4844165019770003E-4</c:v>
                </c:pt>
                <c:pt idx="5208" formatCode="General">
                  <c:v>-5.5057164220404398E-4</c:v>
                </c:pt>
                <c:pt idx="5209" formatCode="General">
                  <c:v>-5.5336545515072505E-4</c:v>
                </c:pt>
                <c:pt idx="5210" formatCode="General">
                  <c:v>-5.47808352006451E-4</c:v>
                </c:pt>
                <c:pt idx="5211" formatCode="General">
                  <c:v>-5.5330800508822701E-4</c:v>
                </c:pt>
                <c:pt idx="5212" formatCode="General">
                  <c:v>-5.5415371801529299E-4</c:v>
                </c:pt>
                <c:pt idx="5213" formatCode="General">
                  <c:v>-5.5459863801007002E-4</c:v>
                </c:pt>
                <c:pt idx="5214" formatCode="General">
                  <c:v>-5.5995510811455399E-4</c:v>
                </c:pt>
                <c:pt idx="5215" formatCode="General">
                  <c:v>-5.5399861206758801E-4</c:v>
                </c:pt>
                <c:pt idx="5216" formatCode="General">
                  <c:v>-5.4973590003253503E-4</c:v>
                </c:pt>
                <c:pt idx="5217" formatCode="General">
                  <c:v>-5.4776870198467603E-4</c:v>
                </c:pt>
                <c:pt idx="5218" formatCode="General">
                  <c:v>-5.52754572264076E-4</c:v>
                </c:pt>
                <c:pt idx="5219" formatCode="General">
                  <c:v>-5.5299050051024995E-4</c:v>
                </c:pt>
                <c:pt idx="5220" formatCode="General">
                  <c:v>-5.5305706180683702E-4</c:v>
                </c:pt>
                <c:pt idx="5221" formatCode="General">
                  <c:v>-5.4703673207445204E-4</c:v>
                </c:pt>
                <c:pt idx="5222" formatCode="General">
                  <c:v>-5.5089489310401404E-4</c:v>
                </c:pt>
                <c:pt idx="5223" formatCode="General">
                  <c:v>-5.5338163671327697E-4</c:v>
                </c:pt>
                <c:pt idx="5224" formatCode="General">
                  <c:v>-5.5472319374040699E-4</c:v>
                </c:pt>
                <c:pt idx="5225" formatCode="General">
                  <c:v>-5.5699023248062605E-4</c:v>
                </c:pt>
                <c:pt idx="5226" formatCode="General">
                  <c:v>-5.5080538384257602E-4</c:v>
                </c:pt>
                <c:pt idx="5227" formatCode="General">
                  <c:v>-5.4886581184808902E-4</c:v>
                </c:pt>
                <c:pt idx="5228" formatCode="General">
                  <c:v>-5.4785554149919399E-4</c:v>
                </c:pt>
                <c:pt idx="5229" formatCode="General">
                  <c:v>-5.4861633521025195E-4</c:v>
                </c:pt>
                <c:pt idx="5230" formatCode="General">
                  <c:v>-5.5245016738827003E-4</c:v>
                </c:pt>
                <c:pt idx="5231" formatCode="General">
                  <c:v>-5.5308242493535805E-4</c:v>
                </c:pt>
                <c:pt idx="5232" formatCode="General">
                  <c:v>-5.5260905762730096E-4</c:v>
                </c:pt>
                <c:pt idx="5233" formatCode="General">
                  <c:v>-5.4880224899313702E-4</c:v>
                </c:pt>
                <c:pt idx="5234" formatCode="General">
                  <c:v>-5.5122222904360199E-4</c:v>
                </c:pt>
                <c:pt idx="5235" formatCode="General">
                  <c:v>-5.5201355751782798E-4</c:v>
                </c:pt>
                <c:pt idx="5236" formatCode="General">
                  <c:v>-5.5471072614255205E-4</c:v>
                </c:pt>
                <c:pt idx="5237" formatCode="General">
                  <c:v>-5.4654173495511499E-4</c:v>
                </c:pt>
                <c:pt idx="5238" formatCode="General">
                  <c:v>-5.5029954391587498E-4</c:v>
                </c:pt>
                <c:pt idx="5239" formatCode="General">
                  <c:v>-5.5045357650253604E-4</c:v>
                </c:pt>
                <c:pt idx="5240" formatCode="General">
                  <c:v>-5.4728284478209298E-4</c:v>
                </c:pt>
                <c:pt idx="5241" formatCode="General">
                  <c:v>-5.5321828930780304E-4</c:v>
                </c:pt>
                <c:pt idx="5242" formatCode="General">
                  <c:v>-5.4720220716875198E-4</c:v>
                </c:pt>
                <c:pt idx="5243" formatCode="General">
                  <c:v>-5.5218690480113601E-4</c:v>
                </c:pt>
                <c:pt idx="5244" formatCode="General">
                  <c:v>-5.5129395530464703E-4</c:v>
                </c:pt>
                <c:pt idx="5245" formatCode="General">
                  <c:v>-5.5084673028969202E-4</c:v>
                </c:pt>
                <c:pt idx="5246" formatCode="General">
                  <c:v>-5.5458266692180399E-4</c:v>
                </c:pt>
                <c:pt idx="5247" formatCode="General">
                  <c:v>-5.4981506623728903E-4</c:v>
                </c:pt>
                <c:pt idx="5248" formatCode="General">
                  <c:v>-5.5131838275568302E-4</c:v>
                </c:pt>
                <c:pt idx="5249" formatCode="General">
                  <c:v>-5.5178465417836202E-4</c:v>
                </c:pt>
                <c:pt idx="5250" formatCode="General">
                  <c:v>-5.4922261069358103E-4</c:v>
                </c:pt>
                <c:pt idx="5251" formatCode="General">
                  <c:v>-5.4875477991117995E-4</c:v>
                </c:pt>
                <c:pt idx="5252" formatCode="General">
                  <c:v>-5.5007406977324296E-4</c:v>
                </c:pt>
                <c:pt idx="5253" formatCode="General">
                  <c:v>-5.4714353325708599E-4</c:v>
                </c:pt>
                <c:pt idx="5254" formatCode="General">
                  <c:v>-5.4667968252250997E-4</c:v>
                </c:pt>
                <c:pt idx="5255" formatCode="General">
                  <c:v>-5.49343577513151E-4</c:v>
                </c:pt>
                <c:pt idx="5256" formatCode="General">
                  <c:v>-5.50159850636029E-4</c:v>
                </c:pt>
                <c:pt idx="5257" formatCode="General">
                  <c:v>-5.4379257795646304E-4</c:v>
                </c:pt>
                <c:pt idx="5258" formatCode="General">
                  <c:v>-5.48681394969612E-4</c:v>
                </c:pt>
                <c:pt idx="5259" formatCode="General">
                  <c:v>-5.40714765109179E-4</c:v>
                </c:pt>
                <c:pt idx="5260" formatCode="General">
                  <c:v>-5.4869281872673304E-4</c:v>
                </c:pt>
                <c:pt idx="5261" formatCode="General">
                  <c:v>-5.5147783988693504E-4</c:v>
                </c:pt>
                <c:pt idx="5262" formatCode="General">
                  <c:v>-5.5260579290592696E-4</c:v>
                </c:pt>
                <c:pt idx="5263" formatCode="General">
                  <c:v>-5.4564249513236495E-4</c:v>
                </c:pt>
                <c:pt idx="5264" formatCode="General">
                  <c:v>-5.4763953241612697E-4</c:v>
                </c:pt>
                <c:pt idx="5265" formatCode="General">
                  <c:v>-5.4206028657577897E-4</c:v>
                </c:pt>
                <c:pt idx="5266" formatCode="General">
                  <c:v>-5.4203839061674804E-4</c:v>
                </c:pt>
                <c:pt idx="5267" formatCode="General">
                  <c:v>-5.5032718743946996E-4</c:v>
                </c:pt>
                <c:pt idx="5268" formatCode="General">
                  <c:v>-5.44486636276951E-4</c:v>
                </c:pt>
                <c:pt idx="5269" formatCode="General">
                  <c:v>-5.5190483530387596E-4</c:v>
                </c:pt>
                <c:pt idx="5270" formatCode="General">
                  <c:v>-5.5178777341168797E-4</c:v>
                </c:pt>
                <c:pt idx="5271" formatCode="General">
                  <c:v>-5.5085798019449998E-4</c:v>
                </c:pt>
                <c:pt idx="5272" formatCode="General">
                  <c:v>-5.4958645850727503E-4</c:v>
                </c:pt>
                <c:pt idx="5273" formatCode="General">
                  <c:v>-5.4969142371014102E-4</c:v>
                </c:pt>
                <c:pt idx="5274" formatCode="General">
                  <c:v>-5.4952567530103301E-4</c:v>
                </c:pt>
                <c:pt idx="5275" formatCode="General">
                  <c:v>-5.4943680128717999E-4</c:v>
                </c:pt>
                <c:pt idx="5276" formatCode="General">
                  <c:v>-5.4811263665759797E-4</c:v>
                </c:pt>
                <c:pt idx="5277" formatCode="General">
                  <c:v>-5.5052562462688305E-4</c:v>
                </c:pt>
                <c:pt idx="5278" formatCode="General">
                  <c:v>-5.4706006097103002E-4</c:v>
                </c:pt>
                <c:pt idx="5279" formatCode="General">
                  <c:v>-5.4871793859720701E-4</c:v>
                </c:pt>
                <c:pt idx="5280" formatCode="General">
                  <c:v>-5.4524377325027896E-4</c:v>
                </c:pt>
                <c:pt idx="5281" formatCode="General">
                  <c:v>-5.5482439265411505E-4</c:v>
                </c:pt>
                <c:pt idx="5282" formatCode="General">
                  <c:v>-5.4727622734808195E-4</c:v>
                </c:pt>
                <c:pt idx="5283" formatCode="General">
                  <c:v>-5.50931845096218E-4</c:v>
                </c:pt>
                <c:pt idx="5284" formatCode="General">
                  <c:v>-5.4230114149033098E-4</c:v>
                </c:pt>
                <c:pt idx="5285" formatCode="General">
                  <c:v>-5.5011280738391499E-4</c:v>
                </c:pt>
                <c:pt idx="5286" formatCode="General">
                  <c:v>-5.5017088571312405E-4</c:v>
                </c:pt>
                <c:pt idx="5287" formatCode="General">
                  <c:v>-5.5090336058952996E-4</c:v>
                </c:pt>
                <c:pt idx="5288" formatCode="General">
                  <c:v>-5.4788307100284801E-4</c:v>
                </c:pt>
                <c:pt idx="5289" formatCode="General">
                  <c:v>-5.4719651933576397E-4</c:v>
                </c:pt>
                <c:pt idx="5290" formatCode="General">
                  <c:v>-5.49319722522052E-4</c:v>
                </c:pt>
                <c:pt idx="5291" formatCode="General">
                  <c:v>-5.5128885440145197E-4</c:v>
                </c:pt>
                <c:pt idx="5292" formatCode="General">
                  <c:v>-5.4763290802998805E-4</c:v>
                </c:pt>
                <c:pt idx="5293" formatCode="General">
                  <c:v>-5.4987346041113498E-4</c:v>
                </c:pt>
                <c:pt idx="5294" formatCode="General">
                  <c:v>-5.4738965410378103E-4</c:v>
                </c:pt>
                <c:pt idx="5295" formatCode="General">
                  <c:v>-5.4313384602478799E-4</c:v>
                </c:pt>
                <c:pt idx="5296" formatCode="General">
                  <c:v>-5.4609612058751202E-4</c:v>
                </c:pt>
                <c:pt idx="5297" formatCode="General">
                  <c:v>-5.4342632689876095E-4</c:v>
                </c:pt>
                <c:pt idx="5298" formatCode="General">
                  <c:v>-5.4757082723191702E-4</c:v>
                </c:pt>
                <c:pt idx="5299" formatCode="General">
                  <c:v>-5.4701905915029397E-4</c:v>
                </c:pt>
                <c:pt idx="5300" formatCode="General">
                  <c:v>-5.4433044130794395E-4</c:v>
                </c:pt>
                <c:pt idx="5301" formatCode="General">
                  <c:v>-5.4732180326165503E-4</c:v>
                </c:pt>
                <c:pt idx="5302" formatCode="General">
                  <c:v>-5.5114360972592798E-4</c:v>
                </c:pt>
                <c:pt idx="5303" formatCode="General">
                  <c:v>-5.45052937800674E-4</c:v>
                </c:pt>
                <c:pt idx="5304" formatCode="General">
                  <c:v>-5.4374546788964597E-4</c:v>
                </c:pt>
                <c:pt idx="5305" formatCode="General">
                  <c:v>-5.43283460995169E-4</c:v>
                </c:pt>
                <c:pt idx="5306" formatCode="General">
                  <c:v>-5.4731159765393305E-4</c:v>
                </c:pt>
                <c:pt idx="5307" formatCode="General">
                  <c:v>-5.4427381498105797E-4</c:v>
                </c:pt>
                <c:pt idx="5308" formatCode="General">
                  <c:v>-5.4892829275021596E-4</c:v>
                </c:pt>
                <c:pt idx="5309" formatCode="General">
                  <c:v>-5.4702603028182798E-4</c:v>
                </c:pt>
                <c:pt idx="5310" formatCode="General">
                  <c:v>-5.4490233771563497E-4</c:v>
                </c:pt>
                <c:pt idx="5311" formatCode="General">
                  <c:v>-5.4795868558569702E-4</c:v>
                </c:pt>
                <c:pt idx="5312" formatCode="General">
                  <c:v>-5.44427966997799E-4</c:v>
                </c:pt>
                <c:pt idx="5313" formatCode="General">
                  <c:v>-5.42613037854123E-4</c:v>
                </c:pt>
                <c:pt idx="5314" formatCode="General">
                  <c:v>-5.4714543610988504E-4</c:v>
                </c:pt>
                <c:pt idx="5315" formatCode="General">
                  <c:v>-5.4686158890320696E-4</c:v>
                </c:pt>
                <c:pt idx="5316" formatCode="General">
                  <c:v>-5.4295585612681302E-4</c:v>
                </c:pt>
                <c:pt idx="5317" formatCode="General">
                  <c:v>-5.3892229995878898E-4</c:v>
                </c:pt>
                <c:pt idx="5318" formatCode="General">
                  <c:v>-5.3976207960153603E-4</c:v>
                </c:pt>
                <c:pt idx="5319" formatCode="General">
                  <c:v>-5.4285906744192599E-4</c:v>
                </c:pt>
                <c:pt idx="5320" formatCode="General">
                  <c:v>-5.4447956367975202E-4</c:v>
                </c:pt>
                <c:pt idx="5321" formatCode="General">
                  <c:v>-5.4771621980395505E-4</c:v>
                </c:pt>
                <c:pt idx="5322" formatCode="General">
                  <c:v>-5.4595114365452396E-4</c:v>
                </c:pt>
                <c:pt idx="5323" formatCode="General">
                  <c:v>-5.43247756921699E-4</c:v>
                </c:pt>
                <c:pt idx="5324" formatCode="General">
                  <c:v>-5.45840745058287E-4</c:v>
                </c:pt>
                <c:pt idx="5325" formatCode="General">
                  <c:v>-5.4474865810428901E-4</c:v>
                </c:pt>
                <c:pt idx="5326" formatCode="General">
                  <c:v>-5.4566217759974896E-4</c:v>
                </c:pt>
                <c:pt idx="5327" formatCode="General">
                  <c:v>-5.4637438009536899E-4</c:v>
                </c:pt>
                <c:pt idx="5328" formatCode="General">
                  <c:v>-5.4070337505882104E-4</c:v>
                </c:pt>
                <c:pt idx="5329" formatCode="General">
                  <c:v>-5.4127813093728095E-4</c:v>
                </c:pt>
                <c:pt idx="5330" formatCode="General">
                  <c:v>-5.4772282678004997E-4</c:v>
                </c:pt>
                <c:pt idx="5331" formatCode="General">
                  <c:v>-5.4628327011901098E-4</c:v>
                </c:pt>
                <c:pt idx="5332" formatCode="General">
                  <c:v>-5.4126403993888603E-4</c:v>
                </c:pt>
                <c:pt idx="5333" formatCode="General">
                  <c:v>-5.3751839171226404E-4</c:v>
                </c:pt>
                <c:pt idx="5334" formatCode="General">
                  <c:v>-5.4303189110708799E-4</c:v>
                </c:pt>
                <c:pt idx="5335" formatCode="General">
                  <c:v>-5.4041069442021205E-4</c:v>
                </c:pt>
                <c:pt idx="5336" formatCode="General">
                  <c:v>-5.43926128077635E-4</c:v>
                </c:pt>
                <c:pt idx="5337" formatCode="General">
                  <c:v>-5.4071797218210405E-4</c:v>
                </c:pt>
                <c:pt idx="5338" formatCode="General">
                  <c:v>-5.4373298245324799E-4</c:v>
                </c:pt>
                <c:pt idx="5339" formatCode="General">
                  <c:v>-5.4697311659769197E-4</c:v>
                </c:pt>
                <c:pt idx="5340" formatCode="General">
                  <c:v>-5.3982270777529402E-4</c:v>
                </c:pt>
                <c:pt idx="5341" formatCode="General">
                  <c:v>-5.4184516206838302E-4</c:v>
                </c:pt>
                <c:pt idx="5342" formatCode="General">
                  <c:v>-5.4236302376596698E-4</c:v>
                </c:pt>
                <c:pt idx="5343" formatCode="General">
                  <c:v>-5.4315501247975196E-4</c:v>
                </c:pt>
                <c:pt idx="5344" formatCode="General">
                  <c:v>-5.4412848418602998E-4</c:v>
                </c:pt>
                <c:pt idx="5345" formatCode="General">
                  <c:v>-5.48313876946636E-4</c:v>
                </c:pt>
                <c:pt idx="5346" formatCode="General">
                  <c:v>-5.4597987528165796E-4</c:v>
                </c:pt>
                <c:pt idx="5347" formatCode="General">
                  <c:v>-5.4191957280503005E-4</c:v>
                </c:pt>
                <c:pt idx="5348" formatCode="General">
                  <c:v>-5.4302927360537305E-4</c:v>
                </c:pt>
                <c:pt idx="5349" formatCode="General">
                  <c:v>-5.4686047082077498E-4</c:v>
                </c:pt>
                <c:pt idx="5350" formatCode="General">
                  <c:v>-5.4641236650909003E-4</c:v>
                </c:pt>
                <c:pt idx="5351" formatCode="General">
                  <c:v>-5.4956682044720304E-4</c:v>
                </c:pt>
                <c:pt idx="5352" formatCode="General">
                  <c:v>-5.4075895517517497E-4</c:v>
                </c:pt>
                <c:pt idx="5353" formatCode="General">
                  <c:v>-5.4539971278824402E-4</c:v>
                </c:pt>
                <c:pt idx="5354" formatCode="General">
                  <c:v>-5.4570031530140302E-4</c:v>
                </c:pt>
                <c:pt idx="5355" formatCode="General">
                  <c:v>-5.3881263117645296E-4</c:v>
                </c:pt>
                <c:pt idx="5356" formatCode="General">
                  <c:v>-5.39164607313859E-4</c:v>
                </c:pt>
                <c:pt idx="5357" formatCode="General">
                  <c:v>-5.4401263441795195E-4</c:v>
                </c:pt>
                <c:pt idx="5358" formatCode="General">
                  <c:v>-5.4240823863141495E-4</c:v>
                </c:pt>
                <c:pt idx="5359" formatCode="General">
                  <c:v>-5.4237345119851699E-4</c:v>
                </c:pt>
                <c:pt idx="5360" formatCode="General">
                  <c:v>-5.4175210588247298E-4</c:v>
                </c:pt>
                <c:pt idx="5361" formatCode="General">
                  <c:v>-5.46730890195287E-4</c:v>
                </c:pt>
                <c:pt idx="5362" formatCode="General">
                  <c:v>-5.4248480194800397E-4</c:v>
                </c:pt>
                <c:pt idx="5363" formatCode="General">
                  <c:v>-5.4014093759128601E-4</c:v>
                </c:pt>
                <c:pt idx="5364" formatCode="General">
                  <c:v>-5.4306447261954702E-4</c:v>
                </c:pt>
                <c:pt idx="5365" formatCode="General">
                  <c:v>-5.4291168700749395E-4</c:v>
                </c:pt>
                <c:pt idx="5366" formatCode="General">
                  <c:v>-5.4646200488249605E-4</c:v>
                </c:pt>
                <c:pt idx="5367" formatCode="General">
                  <c:v>-5.4100302844291E-4</c:v>
                </c:pt>
                <c:pt idx="5368" formatCode="General">
                  <c:v>-5.4175374484389204E-4</c:v>
                </c:pt>
                <c:pt idx="5369" formatCode="General">
                  <c:v>-5.3948608811501305E-4</c:v>
                </c:pt>
                <c:pt idx="5370" formatCode="General">
                  <c:v>-5.3296080605635802E-4</c:v>
                </c:pt>
                <c:pt idx="5371" formatCode="General">
                  <c:v>-5.41299514597124E-4</c:v>
                </c:pt>
                <c:pt idx="5372" formatCode="General">
                  <c:v>-5.4334278463784899E-4</c:v>
                </c:pt>
                <c:pt idx="5373" formatCode="General">
                  <c:v>-5.4580785197717505E-4</c:v>
                </c:pt>
                <c:pt idx="5374" formatCode="General">
                  <c:v>-5.4031347678111996E-4</c:v>
                </c:pt>
                <c:pt idx="5375" formatCode="General">
                  <c:v>-5.4640285167701502E-4</c:v>
                </c:pt>
                <c:pt idx="5376" formatCode="General">
                  <c:v>-5.4129668476105496E-4</c:v>
                </c:pt>
                <c:pt idx="5377" formatCode="General">
                  <c:v>-5.4390711832660898E-4</c:v>
                </c:pt>
                <c:pt idx="5378" formatCode="General">
                  <c:v>-5.4728308721808602E-4</c:v>
                </c:pt>
                <c:pt idx="5379" formatCode="General">
                  <c:v>-5.4273326867554004E-4</c:v>
                </c:pt>
                <c:pt idx="5380" formatCode="General">
                  <c:v>-5.4152199058631902E-4</c:v>
                </c:pt>
                <c:pt idx="5381" formatCode="General">
                  <c:v>-5.4320234439202402E-4</c:v>
                </c:pt>
                <c:pt idx="5382" formatCode="General">
                  <c:v>-5.4229837215519498E-4</c:v>
                </c:pt>
                <c:pt idx="5383" formatCode="General">
                  <c:v>-5.4031266059542497E-4</c:v>
                </c:pt>
                <c:pt idx="5384" formatCode="General">
                  <c:v>-5.3869474262263498E-4</c:v>
                </c:pt>
                <c:pt idx="5385" formatCode="General">
                  <c:v>-5.4088847551457596E-4</c:v>
                </c:pt>
                <c:pt idx="5386" formatCode="General">
                  <c:v>-5.4452296875596702E-4</c:v>
                </c:pt>
                <c:pt idx="5387" formatCode="General">
                  <c:v>-5.4445219252864001E-4</c:v>
                </c:pt>
                <c:pt idx="5388" formatCode="General">
                  <c:v>-5.4386194938003301E-4</c:v>
                </c:pt>
                <c:pt idx="5389" formatCode="General">
                  <c:v>-5.4062980377168098E-4</c:v>
                </c:pt>
                <c:pt idx="5390" formatCode="General">
                  <c:v>-5.3755799619068E-4</c:v>
                </c:pt>
                <c:pt idx="5391" formatCode="General">
                  <c:v>-5.4151043716224503E-4</c:v>
                </c:pt>
                <c:pt idx="5392" formatCode="General">
                  <c:v>-5.3943760702253503E-4</c:v>
                </c:pt>
                <c:pt idx="5393" formatCode="General">
                  <c:v>-5.42216410591877E-4</c:v>
                </c:pt>
                <c:pt idx="5394" formatCode="General">
                  <c:v>-5.4404182840710603E-4</c:v>
                </c:pt>
                <c:pt idx="5395" formatCode="General">
                  <c:v>-5.4674700488322695E-4</c:v>
                </c:pt>
                <c:pt idx="5396" formatCode="General">
                  <c:v>-5.3792585059465002E-4</c:v>
                </c:pt>
                <c:pt idx="5397" formatCode="General">
                  <c:v>-5.4126547687070804E-4</c:v>
                </c:pt>
                <c:pt idx="5398" formatCode="General">
                  <c:v>-5.4086998575822204E-4</c:v>
                </c:pt>
                <c:pt idx="5399" formatCode="General">
                  <c:v>-5.3421195207801597E-4</c:v>
                </c:pt>
                <c:pt idx="5400" formatCode="General">
                  <c:v>-5.41133607218435E-4</c:v>
                </c:pt>
                <c:pt idx="5401" formatCode="General">
                  <c:v>-5.4301870280973102E-4</c:v>
                </c:pt>
                <c:pt idx="5402" formatCode="General">
                  <c:v>-5.4053648603788397E-4</c:v>
                </c:pt>
                <c:pt idx="5403" formatCode="General">
                  <c:v>-5.4219099443841097E-4</c:v>
                </c:pt>
                <c:pt idx="5404" formatCode="General">
                  <c:v>-5.4111224544830605E-4</c:v>
                </c:pt>
                <c:pt idx="5405" formatCode="General">
                  <c:v>-5.4219062046221395E-4</c:v>
                </c:pt>
                <c:pt idx="5406" formatCode="General">
                  <c:v>-5.4528535073178699E-4</c:v>
                </c:pt>
                <c:pt idx="5407" formatCode="General">
                  <c:v>-5.4177535688169898E-4</c:v>
                </c:pt>
                <c:pt idx="5408" formatCode="General">
                  <c:v>-5.4180517865641304E-4</c:v>
                </c:pt>
                <c:pt idx="5409" formatCode="General">
                  <c:v>-5.4305665251945404E-4</c:v>
                </c:pt>
                <c:pt idx="5410" formatCode="General">
                  <c:v>-5.3541669637789896E-4</c:v>
                </c:pt>
                <c:pt idx="5411" formatCode="General">
                  <c:v>-5.4050939825862605E-4</c:v>
                </c:pt>
                <c:pt idx="5412" formatCode="General">
                  <c:v>-5.4190520483313295E-4</c:v>
                </c:pt>
                <c:pt idx="5413" formatCode="General">
                  <c:v>-5.3491359440434501E-4</c:v>
                </c:pt>
                <c:pt idx="5414" formatCode="General">
                  <c:v>-5.4153739584301801E-4</c:v>
                </c:pt>
                <c:pt idx="5415" formatCode="General">
                  <c:v>-5.3903430286339395E-4</c:v>
                </c:pt>
                <c:pt idx="5416" formatCode="General">
                  <c:v>-5.4126932434384902E-4</c:v>
                </c:pt>
                <c:pt idx="5417" formatCode="General">
                  <c:v>-5.4190395263190396E-4</c:v>
                </c:pt>
                <c:pt idx="5418" formatCode="General">
                  <c:v>-5.3882418949420204E-4</c:v>
                </c:pt>
                <c:pt idx="5419" formatCode="General">
                  <c:v>-5.4215971810443601E-4</c:v>
                </c:pt>
                <c:pt idx="5420" formatCode="General">
                  <c:v>-5.3666976569430205E-4</c:v>
                </c:pt>
                <c:pt idx="5421" formatCode="General">
                  <c:v>-5.3757691624468299E-4</c:v>
                </c:pt>
                <c:pt idx="5422" formatCode="General">
                  <c:v>-5.3690622805246805E-4</c:v>
                </c:pt>
                <c:pt idx="5423" formatCode="General">
                  <c:v>-5.4226572292985205E-4</c:v>
                </c:pt>
                <c:pt idx="5424" formatCode="General">
                  <c:v>-5.4418013428269001E-4</c:v>
                </c:pt>
                <c:pt idx="5425" formatCode="General">
                  <c:v>-5.3907323695058095E-4</c:v>
                </c:pt>
                <c:pt idx="5426" formatCode="General">
                  <c:v>-5.4033431931740103E-4</c:v>
                </c:pt>
                <c:pt idx="5427" formatCode="General">
                  <c:v>-5.4152109165742795E-4</c:v>
                </c:pt>
                <c:pt idx="5428" formatCode="General">
                  <c:v>-5.3785102498922304E-4</c:v>
                </c:pt>
                <c:pt idx="5429" formatCode="General">
                  <c:v>-5.3702994489112396E-4</c:v>
                </c:pt>
                <c:pt idx="5430" formatCode="General">
                  <c:v>-5.4311276380708995E-4</c:v>
                </c:pt>
                <c:pt idx="5431" formatCode="General">
                  <c:v>-5.3963302363119398E-4</c:v>
                </c:pt>
                <c:pt idx="5432" formatCode="General">
                  <c:v>-5.3810660420519597E-4</c:v>
                </c:pt>
                <c:pt idx="5433" formatCode="General">
                  <c:v>-5.4063165079459798E-4</c:v>
                </c:pt>
                <c:pt idx="5434" formatCode="General">
                  <c:v>-5.4128343538910003E-4</c:v>
                </c:pt>
                <c:pt idx="5435" formatCode="General">
                  <c:v>-5.3882053324538597E-4</c:v>
                </c:pt>
                <c:pt idx="5436" formatCode="General">
                  <c:v>-5.4359396287524502E-4</c:v>
                </c:pt>
                <c:pt idx="5437" formatCode="General">
                  <c:v>-5.3967530547859E-4</c:v>
                </c:pt>
                <c:pt idx="5438" formatCode="General">
                  <c:v>-5.3781127074208101E-4</c:v>
                </c:pt>
                <c:pt idx="5439" formatCode="General">
                  <c:v>-5.3696070889218796E-4</c:v>
                </c:pt>
                <c:pt idx="5440" formatCode="General">
                  <c:v>-5.3633352707325999E-4</c:v>
                </c:pt>
                <c:pt idx="5441" formatCode="General">
                  <c:v>-5.4266570564652896E-4</c:v>
                </c:pt>
                <c:pt idx="5442" formatCode="General">
                  <c:v>-5.4143043547973503E-4</c:v>
                </c:pt>
                <c:pt idx="5443" formatCode="General">
                  <c:v>-5.4157181151951199E-4</c:v>
                </c:pt>
                <c:pt idx="5444" formatCode="General">
                  <c:v>-5.4063684668775901E-4</c:v>
                </c:pt>
                <c:pt idx="5445" formatCode="General">
                  <c:v>-5.3975164072486703E-4</c:v>
                </c:pt>
                <c:pt idx="5446" formatCode="General">
                  <c:v>-5.4153918687082205E-4</c:v>
                </c:pt>
                <c:pt idx="5447" formatCode="General">
                  <c:v>-5.3799560755584297E-4</c:v>
                </c:pt>
                <c:pt idx="5448" formatCode="General">
                  <c:v>-5.3236073342885503E-4</c:v>
                </c:pt>
                <c:pt idx="5449" formatCode="General">
                  <c:v>-5.3538748164422105E-4</c:v>
                </c:pt>
                <c:pt idx="5450" formatCode="General">
                  <c:v>-5.4057701184369105E-4</c:v>
                </c:pt>
                <c:pt idx="5451" formatCode="General">
                  <c:v>-5.4160992802084005E-4</c:v>
                </c:pt>
                <c:pt idx="5452" formatCode="General">
                  <c:v>-5.3664137959034605E-4</c:v>
                </c:pt>
                <c:pt idx="5453" formatCode="General">
                  <c:v>-5.4094492481838595E-4</c:v>
                </c:pt>
                <c:pt idx="5454" formatCode="General">
                  <c:v>-5.4347017282260898E-4</c:v>
                </c:pt>
                <c:pt idx="5455" formatCode="General">
                  <c:v>-5.41151064609122E-4</c:v>
                </c:pt>
                <c:pt idx="5456" formatCode="General">
                  <c:v>-5.3996223482465002E-4</c:v>
                </c:pt>
                <c:pt idx="5457" formatCode="General">
                  <c:v>-5.4017149369779303E-4</c:v>
                </c:pt>
                <c:pt idx="5458" formatCode="General">
                  <c:v>-5.4090961138305498E-4</c:v>
                </c:pt>
                <c:pt idx="5459" formatCode="General">
                  <c:v>-5.3961512473495795E-4</c:v>
                </c:pt>
                <c:pt idx="5460" formatCode="General">
                  <c:v>-5.3783085363539804E-4</c:v>
                </c:pt>
                <c:pt idx="5461" formatCode="General">
                  <c:v>-5.4265724099390104E-4</c:v>
                </c:pt>
                <c:pt idx="5462" formatCode="General">
                  <c:v>-5.3657775361820397E-4</c:v>
                </c:pt>
                <c:pt idx="5463" formatCode="General">
                  <c:v>-5.3463569868039695E-4</c:v>
                </c:pt>
                <c:pt idx="5464" formatCode="General">
                  <c:v>-5.4152957132494602E-4</c:v>
                </c:pt>
                <c:pt idx="5465" formatCode="General">
                  <c:v>-5.3573671980564899E-4</c:v>
                </c:pt>
                <c:pt idx="5466" formatCode="General">
                  <c:v>-5.3138970960353203E-4</c:v>
                </c:pt>
                <c:pt idx="5467" formatCode="General">
                  <c:v>-5.4066775403714901E-4</c:v>
                </c:pt>
                <c:pt idx="5468" formatCode="General">
                  <c:v>-5.4029414383296797E-4</c:v>
                </c:pt>
                <c:pt idx="5469" formatCode="General">
                  <c:v>-5.3549979240913803E-4</c:v>
                </c:pt>
                <c:pt idx="5470" formatCode="General">
                  <c:v>-5.3782751999078497E-4</c:v>
                </c:pt>
                <c:pt idx="5471" formatCode="General">
                  <c:v>-5.3614427060491197E-4</c:v>
                </c:pt>
                <c:pt idx="5472" formatCode="General">
                  <c:v>-5.3557522607776799E-4</c:v>
                </c:pt>
                <c:pt idx="5473" formatCode="General">
                  <c:v>-5.3738234072938902E-4</c:v>
                </c:pt>
                <c:pt idx="5474" formatCode="General">
                  <c:v>-5.3684269669711899E-4</c:v>
                </c:pt>
                <c:pt idx="5475" formatCode="General">
                  <c:v>-5.4342363275120399E-4</c:v>
                </c:pt>
                <c:pt idx="5476" formatCode="General">
                  <c:v>-5.4169181957439204E-4</c:v>
                </c:pt>
                <c:pt idx="5477" formatCode="General">
                  <c:v>-5.3823620567703496E-4</c:v>
                </c:pt>
                <c:pt idx="5478" formatCode="General">
                  <c:v>-5.3762743787109598E-4</c:v>
                </c:pt>
                <c:pt idx="5479" formatCode="General">
                  <c:v>-5.4071957406090997E-4</c:v>
                </c:pt>
                <c:pt idx="5480" formatCode="General">
                  <c:v>-5.3595457805771904E-4</c:v>
                </c:pt>
                <c:pt idx="5481" formatCode="General">
                  <c:v>-5.3883397122824102E-4</c:v>
                </c:pt>
                <c:pt idx="5482" formatCode="General">
                  <c:v>-5.3917482875142405E-4</c:v>
                </c:pt>
                <c:pt idx="5483" formatCode="General">
                  <c:v>-5.3700279668178702E-4</c:v>
                </c:pt>
                <c:pt idx="5484" formatCode="General">
                  <c:v>-5.3650544883711401E-4</c:v>
                </c:pt>
                <c:pt idx="5485" formatCode="General">
                  <c:v>-5.3846484764682599E-4</c:v>
                </c:pt>
                <c:pt idx="5486" formatCode="General">
                  <c:v>-5.3369835809806204E-4</c:v>
                </c:pt>
                <c:pt idx="5487" formatCode="General">
                  <c:v>-5.4043212942203795E-4</c:v>
                </c:pt>
                <c:pt idx="5488" formatCode="General">
                  <c:v>-5.3762395531405105E-4</c:v>
                </c:pt>
                <c:pt idx="5489" formatCode="General">
                  <c:v>-5.3810601706339302E-4</c:v>
                </c:pt>
                <c:pt idx="5490" formatCode="General">
                  <c:v>-5.3535127580510303E-4</c:v>
                </c:pt>
                <c:pt idx="5491" formatCode="General">
                  <c:v>-5.3599517671023699E-4</c:v>
                </c:pt>
                <c:pt idx="5492" formatCode="General">
                  <c:v>-5.3847209814815997E-4</c:v>
                </c:pt>
                <c:pt idx="5493" formatCode="General">
                  <c:v>-5.3832485714925497E-4</c:v>
                </c:pt>
                <c:pt idx="5494" formatCode="General">
                  <c:v>-5.4142061637208101E-4</c:v>
                </c:pt>
                <c:pt idx="5495" formatCode="General">
                  <c:v>-5.3597816787810399E-4</c:v>
                </c:pt>
                <c:pt idx="5496" formatCode="General">
                  <c:v>-5.3982645304637502E-4</c:v>
                </c:pt>
                <c:pt idx="5497" formatCode="General">
                  <c:v>-5.3596772776691101E-4</c:v>
                </c:pt>
                <c:pt idx="5498" formatCode="General">
                  <c:v>-5.2691444255074298E-4</c:v>
                </c:pt>
                <c:pt idx="5499" formatCode="General">
                  <c:v>-5.3433225967873998E-4</c:v>
                </c:pt>
                <c:pt idx="5500" formatCode="General">
                  <c:v>-5.3980754554414003E-4</c:v>
                </c:pt>
                <c:pt idx="5501" formatCode="General">
                  <c:v>-5.3314367974877596E-4</c:v>
                </c:pt>
                <c:pt idx="5502" formatCode="General">
                  <c:v>-5.3385632247196805E-4</c:v>
                </c:pt>
                <c:pt idx="5503" formatCode="General">
                  <c:v>-5.3256607668951698E-4</c:v>
                </c:pt>
                <c:pt idx="5504" formatCode="General">
                  <c:v>-5.3243452428617104E-4</c:v>
                </c:pt>
                <c:pt idx="5505" formatCode="General">
                  <c:v>-5.3239233629166695E-4</c:v>
                </c:pt>
                <c:pt idx="5506" formatCode="General">
                  <c:v>-5.3170599819239597E-4</c:v>
                </c:pt>
                <c:pt idx="5507" formatCode="General">
                  <c:v>-5.3225706073702799E-4</c:v>
                </c:pt>
                <c:pt idx="5508" formatCode="General">
                  <c:v>-5.3878302528078098E-4</c:v>
                </c:pt>
                <c:pt idx="5509" formatCode="General">
                  <c:v>-5.3860472266108498E-4</c:v>
                </c:pt>
                <c:pt idx="5510" formatCode="General">
                  <c:v>-5.3475305407986505E-4</c:v>
                </c:pt>
                <c:pt idx="5511" formatCode="General">
                  <c:v>-5.3561392785317699E-4</c:v>
                </c:pt>
                <c:pt idx="5512" formatCode="General">
                  <c:v>-5.3794660432459902E-4</c:v>
                </c:pt>
                <c:pt idx="5513" formatCode="General">
                  <c:v>-5.3739941113535995E-4</c:v>
                </c:pt>
                <c:pt idx="5514" formatCode="General">
                  <c:v>-5.3638939806184105E-4</c:v>
                </c:pt>
                <c:pt idx="5515" formatCode="General">
                  <c:v>-5.3102766162557203E-4</c:v>
                </c:pt>
                <c:pt idx="5516" formatCode="General">
                  <c:v>-5.2993169333673002E-4</c:v>
                </c:pt>
                <c:pt idx="5517" formatCode="General">
                  <c:v>-5.3522703252274295E-4</c:v>
                </c:pt>
                <c:pt idx="5518" formatCode="General">
                  <c:v>-5.3249573470717402E-4</c:v>
                </c:pt>
                <c:pt idx="5519" formatCode="General">
                  <c:v>-5.3400591543894399E-4</c:v>
                </c:pt>
                <c:pt idx="5520" formatCode="General">
                  <c:v>-5.3292015408100499E-4</c:v>
                </c:pt>
                <c:pt idx="5521" formatCode="General">
                  <c:v>-5.3046257511241005E-4</c:v>
                </c:pt>
                <c:pt idx="5522" formatCode="General">
                  <c:v>-5.3884465047256895E-4</c:v>
                </c:pt>
                <c:pt idx="5523" formatCode="General">
                  <c:v>-5.3555307516362503E-4</c:v>
                </c:pt>
                <c:pt idx="5524" formatCode="General">
                  <c:v>-5.2964686395493596E-4</c:v>
                </c:pt>
                <c:pt idx="5525" formatCode="General">
                  <c:v>-5.3544860297616997E-4</c:v>
                </c:pt>
                <c:pt idx="5526" formatCode="General">
                  <c:v>-5.3253251317361705E-4</c:v>
                </c:pt>
                <c:pt idx="5527" formatCode="General">
                  <c:v>-5.3190888280460404E-4</c:v>
                </c:pt>
                <c:pt idx="5528" formatCode="General">
                  <c:v>-5.3516257071207303E-4</c:v>
                </c:pt>
                <c:pt idx="5529" formatCode="General">
                  <c:v>-5.3743801947328898E-4</c:v>
                </c:pt>
                <c:pt idx="5530" formatCode="General">
                  <c:v>-5.3184864937408296E-4</c:v>
                </c:pt>
                <c:pt idx="5531" formatCode="General">
                  <c:v>-5.2809796603256801E-4</c:v>
                </c:pt>
                <c:pt idx="5532" formatCode="General">
                  <c:v>-5.2931468005202004E-4</c:v>
                </c:pt>
                <c:pt idx="5533" formatCode="General">
                  <c:v>-5.3341318088541705E-4</c:v>
                </c:pt>
                <c:pt idx="5534" formatCode="General">
                  <c:v>-5.3239384117612196E-4</c:v>
                </c:pt>
                <c:pt idx="5535" formatCode="General">
                  <c:v>-5.3891496087758403E-4</c:v>
                </c:pt>
                <c:pt idx="5536" formatCode="General">
                  <c:v>-5.3448207858556598E-4</c:v>
                </c:pt>
                <c:pt idx="5537" formatCode="General">
                  <c:v>-5.3041636197011005E-4</c:v>
                </c:pt>
                <c:pt idx="5538" formatCode="General">
                  <c:v>-5.3296901546975796E-4</c:v>
                </c:pt>
                <c:pt idx="5539" formatCode="General">
                  <c:v>-5.3292024799150796E-4</c:v>
                </c:pt>
                <c:pt idx="5540" formatCode="General">
                  <c:v>-5.3605543201340998E-4</c:v>
                </c:pt>
                <c:pt idx="5541" formatCode="General">
                  <c:v>-5.3338452992348002E-4</c:v>
                </c:pt>
                <c:pt idx="5542" formatCode="General">
                  <c:v>-5.2993039669752505E-4</c:v>
                </c:pt>
                <c:pt idx="5543" formatCode="General">
                  <c:v>-5.3595826059194495E-4</c:v>
                </c:pt>
                <c:pt idx="5544" formatCode="General">
                  <c:v>-5.3545934896090603E-4</c:v>
                </c:pt>
                <c:pt idx="5545" formatCode="General">
                  <c:v>-5.3639082805721002E-4</c:v>
                </c:pt>
                <c:pt idx="5546" formatCode="General">
                  <c:v>-5.3681965012236297E-4</c:v>
                </c:pt>
                <c:pt idx="5547" formatCode="General">
                  <c:v>-5.3606438825350795E-4</c:v>
                </c:pt>
                <c:pt idx="5548" formatCode="General">
                  <c:v>-5.4114584527169501E-4</c:v>
                </c:pt>
                <c:pt idx="5549" formatCode="General">
                  <c:v>-5.3777490572180905E-4</c:v>
                </c:pt>
                <c:pt idx="5550" formatCode="General">
                  <c:v>-5.3479727618368405E-4</c:v>
                </c:pt>
                <c:pt idx="5551" formatCode="General">
                  <c:v>-5.3274860800029702E-4</c:v>
                </c:pt>
                <c:pt idx="5552" formatCode="General">
                  <c:v>-5.33034219608032E-4</c:v>
                </c:pt>
                <c:pt idx="5553" formatCode="General">
                  <c:v>-5.3536740560725603E-4</c:v>
                </c:pt>
                <c:pt idx="5554" formatCode="General">
                  <c:v>-5.3385690420609496E-4</c:v>
                </c:pt>
                <c:pt idx="5555" formatCode="General">
                  <c:v>-5.3273172851216199E-4</c:v>
                </c:pt>
                <c:pt idx="5556" formatCode="General">
                  <c:v>-5.3312228194313997E-4</c:v>
                </c:pt>
                <c:pt idx="5557" formatCode="General">
                  <c:v>-5.3430488426296503E-4</c:v>
                </c:pt>
                <c:pt idx="5558" formatCode="General">
                  <c:v>-5.3747533587446999E-4</c:v>
                </c:pt>
                <c:pt idx="5559" formatCode="General">
                  <c:v>-5.3035669332450203E-4</c:v>
                </c:pt>
                <c:pt idx="5560" formatCode="General">
                  <c:v>-5.30830001283345E-4</c:v>
                </c:pt>
                <c:pt idx="5561" formatCode="General">
                  <c:v>-5.3429663076362901E-4</c:v>
                </c:pt>
                <c:pt idx="5562" formatCode="General">
                  <c:v>-5.2993690516879501E-4</c:v>
                </c:pt>
                <c:pt idx="5563" formatCode="General">
                  <c:v>-5.3095980171290202E-4</c:v>
                </c:pt>
                <c:pt idx="5564" formatCode="General">
                  <c:v>-5.2811857205256E-4</c:v>
                </c:pt>
                <c:pt idx="5565" formatCode="General">
                  <c:v>-5.3321205926649495E-4</c:v>
                </c:pt>
                <c:pt idx="5566" formatCode="General">
                  <c:v>-5.3686214004514598E-4</c:v>
                </c:pt>
                <c:pt idx="5567" formatCode="General">
                  <c:v>-5.3057766621654001E-4</c:v>
                </c:pt>
                <c:pt idx="5568" formatCode="General">
                  <c:v>-5.2793836867937299E-4</c:v>
                </c:pt>
                <c:pt idx="5569" formatCode="General">
                  <c:v>-5.2592483183236003E-4</c:v>
                </c:pt>
                <c:pt idx="5570" formatCode="General">
                  <c:v>-5.30551881558102E-4</c:v>
                </c:pt>
                <c:pt idx="5571" formatCode="General">
                  <c:v>-5.2683840262454499E-4</c:v>
                </c:pt>
                <c:pt idx="5572" formatCode="General">
                  <c:v>-5.3255456018886998E-4</c:v>
                </c:pt>
                <c:pt idx="5573" formatCode="General">
                  <c:v>-5.3092380114483698E-4</c:v>
                </c:pt>
                <c:pt idx="5574" formatCode="General">
                  <c:v>-5.3427135675434504E-4</c:v>
                </c:pt>
                <c:pt idx="5575" formatCode="General">
                  <c:v>-5.3342490103049599E-4</c:v>
                </c:pt>
                <c:pt idx="5576" formatCode="General">
                  <c:v>-5.3197829032387801E-4</c:v>
                </c:pt>
                <c:pt idx="5577" formatCode="General">
                  <c:v>-5.3326327792245401E-4</c:v>
                </c:pt>
                <c:pt idx="5578" formatCode="General">
                  <c:v>-5.2977072947998699E-4</c:v>
                </c:pt>
                <c:pt idx="5579" formatCode="General">
                  <c:v>-5.2897501689124599E-4</c:v>
                </c:pt>
                <c:pt idx="5580" formatCode="General">
                  <c:v>-5.3056155686034801E-4</c:v>
                </c:pt>
                <c:pt idx="5581" formatCode="General">
                  <c:v>-5.3118333539578196E-4</c:v>
                </c:pt>
                <c:pt idx="5582" formatCode="General">
                  <c:v>-5.3178670518184404E-4</c:v>
                </c:pt>
                <c:pt idx="5583" formatCode="General">
                  <c:v>-5.3578689571332405E-4</c:v>
                </c:pt>
                <c:pt idx="5584" formatCode="General">
                  <c:v>-5.2793100244273399E-4</c:v>
                </c:pt>
                <c:pt idx="5585" formatCode="General">
                  <c:v>-5.3241842930923399E-4</c:v>
                </c:pt>
                <c:pt idx="5586" formatCode="General">
                  <c:v>-5.3172945766121805E-4</c:v>
                </c:pt>
                <c:pt idx="5587" formatCode="General">
                  <c:v>-5.3258750459350701E-4</c:v>
                </c:pt>
                <c:pt idx="5588" formatCode="General">
                  <c:v>-5.3062805056011003E-4</c:v>
                </c:pt>
                <c:pt idx="5589" formatCode="General">
                  <c:v>-5.3348003210614003E-4</c:v>
                </c:pt>
                <c:pt idx="5590" formatCode="General">
                  <c:v>-5.3211281565166205E-4</c:v>
                </c:pt>
                <c:pt idx="5591" formatCode="General">
                  <c:v>-5.3178115261708102E-4</c:v>
                </c:pt>
                <c:pt idx="5592" formatCode="General">
                  <c:v>-5.2730380746008796E-4</c:v>
                </c:pt>
                <c:pt idx="5593" formatCode="General">
                  <c:v>-5.2922808437809302E-4</c:v>
                </c:pt>
                <c:pt idx="5594" formatCode="General">
                  <c:v>-5.2789167757762796E-4</c:v>
                </c:pt>
                <c:pt idx="5595" formatCode="General">
                  <c:v>-5.3105131313171798E-4</c:v>
                </c:pt>
                <c:pt idx="5596" formatCode="General">
                  <c:v>-5.2944025863204303E-4</c:v>
                </c:pt>
                <c:pt idx="5597" formatCode="General">
                  <c:v>-5.2842365704575296E-4</c:v>
                </c:pt>
                <c:pt idx="5598" formatCode="General">
                  <c:v>-5.31266890429601E-4</c:v>
                </c:pt>
                <c:pt idx="5599" formatCode="General">
                  <c:v>-5.2533126887161798E-4</c:v>
                </c:pt>
                <c:pt idx="5600" formatCode="General">
                  <c:v>-5.3094331078742095E-4</c:v>
                </c:pt>
                <c:pt idx="5601" formatCode="General">
                  <c:v>-5.2916216456261095E-4</c:v>
                </c:pt>
                <c:pt idx="5602" formatCode="General">
                  <c:v>-5.3255910611966399E-4</c:v>
                </c:pt>
                <c:pt idx="5603" formatCode="General">
                  <c:v>-5.3033008195111405E-4</c:v>
                </c:pt>
                <c:pt idx="5604" formatCode="General">
                  <c:v>-5.3605528012447897E-4</c:v>
                </c:pt>
                <c:pt idx="5605" formatCode="General">
                  <c:v>-5.3339203939965698E-4</c:v>
                </c:pt>
                <c:pt idx="5606" formatCode="General">
                  <c:v>-5.3288598168765703E-4</c:v>
                </c:pt>
                <c:pt idx="5607" formatCode="General">
                  <c:v>-5.3135648570254803E-4</c:v>
                </c:pt>
                <c:pt idx="5608" formatCode="General">
                  <c:v>-5.2885635009321903E-4</c:v>
                </c:pt>
                <c:pt idx="5609" formatCode="General">
                  <c:v>-5.2895307334689299E-4</c:v>
                </c:pt>
                <c:pt idx="5610" formatCode="General">
                  <c:v>-5.3004165911743595E-4</c:v>
                </c:pt>
                <c:pt idx="5611" formatCode="General">
                  <c:v>-5.3018551864783005E-4</c:v>
                </c:pt>
                <c:pt idx="5612" formatCode="General">
                  <c:v>-5.2939131449870598E-4</c:v>
                </c:pt>
                <c:pt idx="5613" formatCode="General">
                  <c:v>-5.3238968720598198E-4</c:v>
                </c:pt>
                <c:pt idx="5614" formatCode="General">
                  <c:v>-5.2946963306836202E-4</c:v>
                </c:pt>
                <c:pt idx="5615" formatCode="General">
                  <c:v>-5.2558204585096801E-4</c:v>
                </c:pt>
                <c:pt idx="5616" formatCode="General">
                  <c:v>-5.2908778978550601E-4</c:v>
                </c:pt>
                <c:pt idx="5617" formatCode="General">
                  <c:v>-5.3177725047313105E-4</c:v>
                </c:pt>
                <c:pt idx="5618" formatCode="General">
                  <c:v>-5.2865167436780996E-4</c:v>
                </c:pt>
                <c:pt idx="5619" formatCode="General">
                  <c:v>-5.3000798325265604E-4</c:v>
                </c:pt>
                <c:pt idx="5620" formatCode="General">
                  <c:v>-5.3185786557827903E-4</c:v>
                </c:pt>
                <c:pt idx="5621" formatCode="General">
                  <c:v>-5.3087695208839597E-4</c:v>
                </c:pt>
                <c:pt idx="5622" formatCode="General">
                  <c:v>-5.3091185243590996E-4</c:v>
                </c:pt>
                <c:pt idx="5623" formatCode="General">
                  <c:v>-5.3070936019883298E-4</c:v>
                </c:pt>
                <c:pt idx="5624" formatCode="General">
                  <c:v>-5.2550888984567105E-4</c:v>
                </c:pt>
                <c:pt idx="5625" formatCode="General">
                  <c:v>-5.3272913139129803E-4</c:v>
                </c:pt>
                <c:pt idx="5626" formatCode="General">
                  <c:v>-5.2983064020414199E-4</c:v>
                </c:pt>
                <c:pt idx="5627" formatCode="General">
                  <c:v>-5.2568221349506903E-4</c:v>
                </c:pt>
                <c:pt idx="5628" formatCode="General">
                  <c:v>-5.3491006762517498E-4</c:v>
                </c:pt>
                <c:pt idx="5629" formatCode="General">
                  <c:v>-5.2670136740677999E-4</c:v>
                </c:pt>
                <c:pt idx="5630" formatCode="General">
                  <c:v>-5.3069910413019897E-4</c:v>
                </c:pt>
                <c:pt idx="5631" formatCode="General">
                  <c:v>-5.2788686778059595E-4</c:v>
                </c:pt>
                <c:pt idx="5632" formatCode="General">
                  <c:v>-5.2744145290450396E-4</c:v>
                </c:pt>
                <c:pt idx="5633" formatCode="General">
                  <c:v>-5.2635921268776595E-4</c:v>
                </c:pt>
                <c:pt idx="5634" formatCode="General">
                  <c:v>-5.3184217051024604E-4</c:v>
                </c:pt>
                <c:pt idx="5635" formatCode="General">
                  <c:v>-5.2571758043691E-4</c:v>
                </c:pt>
                <c:pt idx="5636" formatCode="General">
                  <c:v>-5.3151535120077201E-4</c:v>
                </c:pt>
                <c:pt idx="5637" formatCode="General">
                  <c:v>-5.3151431774877398E-4</c:v>
                </c:pt>
                <c:pt idx="5638" formatCode="General">
                  <c:v>-5.2966182383251898E-4</c:v>
                </c:pt>
                <c:pt idx="5639" formatCode="General">
                  <c:v>-5.3103324412583997E-4</c:v>
                </c:pt>
                <c:pt idx="5640" formatCode="General">
                  <c:v>-5.2704405266118504E-4</c:v>
                </c:pt>
                <c:pt idx="5641" formatCode="General">
                  <c:v>-5.2897356264849005E-4</c:v>
                </c:pt>
                <c:pt idx="5642" formatCode="General">
                  <c:v>-5.2613159062922196E-4</c:v>
                </c:pt>
                <c:pt idx="5643" formatCode="General">
                  <c:v>-5.1976989001861003E-4</c:v>
                </c:pt>
                <c:pt idx="5644" formatCode="General">
                  <c:v>-5.2432944766261805E-4</c:v>
                </c:pt>
                <c:pt idx="5645" formatCode="General">
                  <c:v>-5.2322053207636595E-4</c:v>
                </c:pt>
                <c:pt idx="5646" formatCode="General">
                  <c:v>-5.2218198078018703E-4</c:v>
                </c:pt>
                <c:pt idx="5647" formatCode="General">
                  <c:v>-5.2350724838398795E-4</c:v>
                </c:pt>
                <c:pt idx="5648" formatCode="General">
                  <c:v>-5.2389401081307397E-4</c:v>
                </c:pt>
                <c:pt idx="5649" formatCode="General">
                  <c:v>-5.2433162281916999E-4</c:v>
                </c:pt>
                <c:pt idx="5650" formatCode="General">
                  <c:v>-5.2938348590780197E-4</c:v>
                </c:pt>
                <c:pt idx="5651" formatCode="General">
                  <c:v>-5.2298461292240705E-4</c:v>
                </c:pt>
                <c:pt idx="5652" formatCode="General">
                  <c:v>-5.2996876526831401E-4</c:v>
                </c:pt>
                <c:pt idx="5653" formatCode="General">
                  <c:v>-5.2418378914804802E-4</c:v>
                </c:pt>
                <c:pt idx="5654" formatCode="General">
                  <c:v>-5.2539169421975996E-4</c:v>
                </c:pt>
                <c:pt idx="5655" formatCode="General">
                  <c:v>-5.29314095433007E-4</c:v>
                </c:pt>
                <c:pt idx="5656" formatCode="General">
                  <c:v>-5.2901793479599702E-4</c:v>
                </c:pt>
                <c:pt idx="5657" formatCode="General">
                  <c:v>-5.3053743790783497E-4</c:v>
                </c:pt>
                <c:pt idx="5658" formatCode="General">
                  <c:v>-5.2712469231147303E-4</c:v>
                </c:pt>
                <c:pt idx="5659" formatCode="General">
                  <c:v>-5.2989837507410697E-4</c:v>
                </c:pt>
                <c:pt idx="5660" formatCode="General">
                  <c:v>-5.2754618498307697E-4</c:v>
                </c:pt>
                <c:pt idx="5661" formatCode="General">
                  <c:v>-5.2653695734261304E-4</c:v>
                </c:pt>
                <c:pt idx="5662" formatCode="General">
                  <c:v>-5.3034019796382797E-4</c:v>
                </c:pt>
                <c:pt idx="5663" formatCode="General">
                  <c:v>-5.24706932030875E-4</c:v>
                </c:pt>
                <c:pt idx="5664" formatCode="General">
                  <c:v>-5.2898061932157305E-4</c:v>
                </c:pt>
                <c:pt idx="5665" formatCode="General">
                  <c:v>-5.2555783350519798E-4</c:v>
                </c:pt>
                <c:pt idx="5666" formatCode="General">
                  <c:v>-5.2523135934440701E-4</c:v>
                </c:pt>
                <c:pt idx="5667" formatCode="General">
                  <c:v>-5.1883670865716198E-4</c:v>
                </c:pt>
                <c:pt idx="5668" formatCode="General">
                  <c:v>-5.2782033713720804E-4</c:v>
                </c:pt>
                <c:pt idx="5669" formatCode="General">
                  <c:v>-5.2885807985286097E-4</c:v>
                </c:pt>
                <c:pt idx="5670" formatCode="General">
                  <c:v>-5.2679367177262495E-4</c:v>
                </c:pt>
                <c:pt idx="5671" formatCode="General">
                  <c:v>-5.2449549519963004E-4</c:v>
                </c:pt>
                <c:pt idx="5672" formatCode="General">
                  <c:v>-5.2899778058571002E-4</c:v>
                </c:pt>
                <c:pt idx="5673" formatCode="General">
                  <c:v>-5.2760355241682504E-4</c:v>
                </c:pt>
                <c:pt idx="5674" formatCode="General">
                  <c:v>-5.2748805256204998E-4</c:v>
                </c:pt>
                <c:pt idx="5675" formatCode="General">
                  <c:v>-5.2901022964666204E-4</c:v>
                </c:pt>
                <c:pt idx="5676" formatCode="General">
                  <c:v>-5.23300419835039E-4</c:v>
                </c:pt>
                <c:pt idx="5677" formatCode="General">
                  <c:v>-5.2371253648573102E-4</c:v>
                </c:pt>
                <c:pt idx="5678" formatCode="General">
                  <c:v>-5.2391711533099296E-4</c:v>
                </c:pt>
                <c:pt idx="5679" formatCode="General">
                  <c:v>-5.2671404863576302E-4</c:v>
                </c:pt>
                <c:pt idx="5680" formatCode="General">
                  <c:v>-5.2864486535772503E-4</c:v>
                </c:pt>
                <c:pt idx="5681" formatCode="General">
                  <c:v>-5.2671010584997701E-4</c:v>
                </c:pt>
                <c:pt idx="5682" formatCode="General">
                  <c:v>-5.2286710225598004E-4</c:v>
                </c:pt>
                <c:pt idx="5683" formatCode="General">
                  <c:v>-5.2688047293741403E-4</c:v>
                </c:pt>
                <c:pt idx="5684" formatCode="General">
                  <c:v>-5.2432060340594695E-4</c:v>
                </c:pt>
                <c:pt idx="5685" formatCode="General">
                  <c:v>-5.1588957857590101E-4</c:v>
                </c:pt>
                <c:pt idx="5686" formatCode="General">
                  <c:v>-5.1906755303659103E-4</c:v>
                </c:pt>
                <c:pt idx="5687" formatCode="General">
                  <c:v>-5.2375464881123496E-4</c:v>
                </c:pt>
                <c:pt idx="5688" formatCode="General">
                  <c:v>-5.2367738936375701E-4</c:v>
                </c:pt>
                <c:pt idx="5689" formatCode="General">
                  <c:v>-5.2445288437783205E-4</c:v>
                </c:pt>
                <c:pt idx="5690" formatCode="General">
                  <c:v>-5.2625364330144203E-4</c:v>
                </c:pt>
                <c:pt idx="5691" formatCode="General">
                  <c:v>-5.2212691388909204E-4</c:v>
                </c:pt>
                <c:pt idx="5692" formatCode="General">
                  <c:v>-5.2475724195208504E-4</c:v>
                </c:pt>
                <c:pt idx="5693" formatCode="General">
                  <c:v>-5.2429991986366201E-4</c:v>
                </c:pt>
                <c:pt idx="5694" formatCode="General">
                  <c:v>-5.2249671507381495E-4</c:v>
                </c:pt>
                <c:pt idx="5695" formatCode="General">
                  <c:v>-5.2379287789748E-4</c:v>
                </c:pt>
                <c:pt idx="5696" formatCode="General">
                  <c:v>-5.2372857866363697E-4</c:v>
                </c:pt>
                <c:pt idx="5697" formatCode="General">
                  <c:v>-5.2759978178856999E-4</c:v>
                </c:pt>
                <c:pt idx="5698" formatCode="General">
                  <c:v>-5.2159072132941802E-4</c:v>
                </c:pt>
                <c:pt idx="5699" formatCode="General">
                  <c:v>-5.2275965017129595E-4</c:v>
                </c:pt>
                <c:pt idx="5700" formatCode="General">
                  <c:v>-5.2484028622320296E-4</c:v>
                </c:pt>
                <c:pt idx="5701" formatCode="General">
                  <c:v>-5.2793634067135301E-4</c:v>
                </c:pt>
                <c:pt idx="5702" formatCode="General">
                  <c:v>-5.2764977076914202E-4</c:v>
                </c:pt>
                <c:pt idx="5703" formatCode="General">
                  <c:v>-5.2698148717219304E-4</c:v>
                </c:pt>
                <c:pt idx="5704" formatCode="General">
                  <c:v>-5.2176092887910397E-4</c:v>
                </c:pt>
                <c:pt idx="5705" formatCode="General">
                  <c:v>-5.2616185540505303E-4</c:v>
                </c:pt>
                <c:pt idx="5706" formatCode="General">
                  <c:v>-5.2745505511734398E-4</c:v>
                </c:pt>
                <c:pt idx="5707" formatCode="General">
                  <c:v>-5.29001441131093E-4</c:v>
                </c:pt>
                <c:pt idx="5708" formatCode="General">
                  <c:v>-5.2320974663736799E-4</c:v>
                </c:pt>
                <c:pt idx="5709" formatCode="General">
                  <c:v>-5.2046583956104602E-4</c:v>
                </c:pt>
                <c:pt idx="5710" formatCode="General">
                  <c:v>-5.1885017519790995E-4</c:v>
                </c:pt>
                <c:pt idx="5711" formatCode="General">
                  <c:v>-5.2089869794469303E-4</c:v>
                </c:pt>
                <c:pt idx="5712" formatCode="General">
                  <c:v>-5.2714478678976095E-4</c:v>
                </c:pt>
                <c:pt idx="5713" formatCode="General">
                  <c:v>-5.2379540148660305E-4</c:v>
                </c:pt>
                <c:pt idx="5714" formatCode="General">
                  <c:v>-5.2140767698510902E-4</c:v>
                </c:pt>
                <c:pt idx="5715" formatCode="General">
                  <c:v>-5.2661740527187504E-4</c:v>
                </c:pt>
                <c:pt idx="5716" formatCode="General">
                  <c:v>-5.2473782035364997E-4</c:v>
                </c:pt>
                <c:pt idx="5717" formatCode="General">
                  <c:v>-5.2621120227714399E-4</c:v>
                </c:pt>
                <c:pt idx="5718" formatCode="General">
                  <c:v>-5.2401796421892703E-4</c:v>
                </c:pt>
                <c:pt idx="5719" formatCode="General">
                  <c:v>-5.27077300869067E-4</c:v>
                </c:pt>
                <c:pt idx="5720" formatCode="General">
                  <c:v>-5.2339383617998499E-4</c:v>
                </c:pt>
                <c:pt idx="5721" formatCode="General">
                  <c:v>-5.2435679372090304E-4</c:v>
                </c:pt>
                <c:pt idx="5722" formatCode="General">
                  <c:v>-5.2897342562471697E-4</c:v>
                </c:pt>
                <c:pt idx="5723" formatCode="General">
                  <c:v>-5.2218555150878698E-4</c:v>
                </c:pt>
                <c:pt idx="5724" formatCode="General">
                  <c:v>-5.2958636766029801E-4</c:v>
                </c:pt>
                <c:pt idx="5725" formatCode="General">
                  <c:v>-5.2745176641817596E-4</c:v>
                </c:pt>
                <c:pt idx="5726" formatCode="General">
                  <c:v>-5.2489669470261505E-4</c:v>
                </c:pt>
                <c:pt idx="5727" formatCode="General">
                  <c:v>-5.2725701172908997E-4</c:v>
                </c:pt>
                <c:pt idx="5728" formatCode="General">
                  <c:v>-5.2457270819951905E-4</c:v>
                </c:pt>
                <c:pt idx="5729" formatCode="General">
                  <c:v>-5.2400520857798704E-4</c:v>
                </c:pt>
                <c:pt idx="5730" formatCode="General">
                  <c:v>-5.2143290803363098E-4</c:v>
                </c:pt>
                <c:pt idx="5731" formatCode="General">
                  <c:v>-5.2767990194547705E-4</c:v>
                </c:pt>
                <c:pt idx="5732" formatCode="General">
                  <c:v>-5.1884440087057195E-4</c:v>
                </c:pt>
                <c:pt idx="5733" formatCode="General">
                  <c:v>-5.2415599421293604E-4</c:v>
                </c:pt>
                <c:pt idx="5734" formatCode="General">
                  <c:v>-5.2658532871587102E-4</c:v>
                </c:pt>
                <c:pt idx="5735" formatCode="General">
                  <c:v>-5.1969265249791397E-4</c:v>
                </c:pt>
                <c:pt idx="5736" formatCode="General">
                  <c:v>-5.1735298104731305E-4</c:v>
                </c:pt>
                <c:pt idx="5737" formatCode="General">
                  <c:v>-5.2050998476216499E-4</c:v>
                </c:pt>
                <c:pt idx="5738" formatCode="General">
                  <c:v>-5.1643113612115301E-4</c:v>
                </c:pt>
                <c:pt idx="5739" formatCode="General">
                  <c:v>-5.2169543802322996E-4</c:v>
                </c:pt>
                <c:pt idx="5740" formatCode="General">
                  <c:v>-5.2184265677544903E-4</c:v>
                </c:pt>
                <c:pt idx="5741" formatCode="General">
                  <c:v>-5.2321211747046402E-4</c:v>
                </c:pt>
                <c:pt idx="5742" formatCode="General">
                  <c:v>-5.22022078767376E-4</c:v>
                </c:pt>
                <c:pt idx="5743" formatCode="General">
                  <c:v>-5.2180711468194699E-4</c:v>
                </c:pt>
                <c:pt idx="5744" formatCode="General">
                  <c:v>-5.1818662764771398E-4</c:v>
                </c:pt>
                <c:pt idx="5745" formatCode="General">
                  <c:v>-5.2463622288936396E-4</c:v>
                </c:pt>
                <c:pt idx="5746" formatCode="General">
                  <c:v>-5.1982886965233003E-4</c:v>
                </c:pt>
                <c:pt idx="5747" formatCode="General">
                  <c:v>-5.2246220352258703E-4</c:v>
                </c:pt>
                <c:pt idx="5748" formatCode="General">
                  <c:v>-5.2197903380608401E-4</c:v>
                </c:pt>
                <c:pt idx="5749" formatCode="General">
                  <c:v>-5.23229827292024E-4</c:v>
                </c:pt>
                <c:pt idx="5750" formatCode="General">
                  <c:v>-5.21216837194972E-4</c:v>
                </c:pt>
                <c:pt idx="5751" formatCode="General">
                  <c:v>-5.2576297756138897E-4</c:v>
                </c:pt>
                <c:pt idx="5752" formatCode="General">
                  <c:v>-5.2379641598597395E-4</c:v>
                </c:pt>
                <c:pt idx="5753" formatCode="General">
                  <c:v>-5.2332399536860396E-4</c:v>
                </c:pt>
                <c:pt idx="5754" formatCode="General">
                  <c:v>-5.2102654485183797E-4</c:v>
                </c:pt>
                <c:pt idx="5755" formatCode="General">
                  <c:v>-5.20192743186456E-4</c:v>
                </c:pt>
                <c:pt idx="5756" formatCode="General">
                  <c:v>-5.22750164476308E-4</c:v>
                </c:pt>
                <c:pt idx="5757" formatCode="General">
                  <c:v>-5.2326967504945799E-4</c:v>
                </c:pt>
                <c:pt idx="5758" formatCode="General">
                  <c:v>-5.2213552444969598E-4</c:v>
                </c:pt>
                <c:pt idx="5759" formatCode="General">
                  <c:v>-5.1727299243836005E-4</c:v>
                </c:pt>
                <c:pt idx="5760" formatCode="General">
                  <c:v>-5.2537046410863796E-4</c:v>
                </c:pt>
                <c:pt idx="5761" formatCode="General">
                  <c:v>-5.2026880250743903E-4</c:v>
                </c:pt>
                <c:pt idx="5762" formatCode="General">
                  <c:v>-5.1993294151429304E-4</c:v>
                </c:pt>
                <c:pt idx="5763" formatCode="General">
                  <c:v>-5.1726648975226604E-4</c:v>
                </c:pt>
                <c:pt idx="5764" formatCode="General">
                  <c:v>-5.1993273903894795E-4</c:v>
                </c:pt>
                <c:pt idx="5765" formatCode="General">
                  <c:v>-5.2445513003331501E-4</c:v>
                </c:pt>
                <c:pt idx="5766" formatCode="General">
                  <c:v>-5.1829903155245298E-4</c:v>
                </c:pt>
                <c:pt idx="5767" formatCode="General">
                  <c:v>-5.2155900080093896E-4</c:v>
                </c:pt>
                <c:pt idx="5768" formatCode="General">
                  <c:v>-5.2187066758343896E-4</c:v>
                </c:pt>
                <c:pt idx="5769" formatCode="General">
                  <c:v>-5.1824011075267201E-4</c:v>
                </c:pt>
                <c:pt idx="5770" formatCode="General">
                  <c:v>-5.1623034980685504E-4</c:v>
                </c:pt>
                <c:pt idx="5771" formatCode="General">
                  <c:v>-5.1926626197387098E-4</c:v>
                </c:pt>
                <c:pt idx="5772" formatCode="General">
                  <c:v>-5.2012108679323201E-4</c:v>
                </c:pt>
                <c:pt idx="5773" formatCode="General">
                  <c:v>-5.1961788235733997E-4</c:v>
                </c:pt>
                <c:pt idx="5774" formatCode="General">
                  <c:v>-5.2110887731599096E-4</c:v>
                </c:pt>
                <c:pt idx="5775" formatCode="General">
                  <c:v>-5.2133171920176302E-4</c:v>
                </c:pt>
                <c:pt idx="5776" formatCode="General">
                  <c:v>-5.1767700765803005E-4</c:v>
                </c:pt>
                <c:pt idx="5777" formatCode="General">
                  <c:v>-5.1836328637133104E-4</c:v>
                </c:pt>
                <c:pt idx="5778" formatCode="General">
                  <c:v>-5.1848766805979096E-4</c:v>
                </c:pt>
                <c:pt idx="5779" formatCode="General">
                  <c:v>-5.1636673180579997E-4</c:v>
                </c:pt>
                <c:pt idx="5780" formatCode="General">
                  <c:v>-5.1668770320415305E-4</c:v>
                </c:pt>
                <c:pt idx="5781" formatCode="General">
                  <c:v>-5.1546071322407304E-4</c:v>
                </c:pt>
                <c:pt idx="5782" formatCode="General">
                  <c:v>-5.1659817485658402E-4</c:v>
                </c:pt>
                <c:pt idx="5783" formatCode="General">
                  <c:v>-5.2337424285025104E-4</c:v>
                </c:pt>
                <c:pt idx="5784" formatCode="General">
                  <c:v>-5.2081089362676495E-4</c:v>
                </c:pt>
                <c:pt idx="5785" formatCode="General">
                  <c:v>-5.2312209566688305E-4</c:v>
                </c:pt>
                <c:pt idx="5786" formatCode="General">
                  <c:v>-5.1919484601217704E-4</c:v>
                </c:pt>
                <c:pt idx="5787" formatCode="General">
                  <c:v>-5.1433144356975301E-4</c:v>
                </c:pt>
                <c:pt idx="5788" formatCode="General">
                  <c:v>-5.2097558588408205E-4</c:v>
                </c:pt>
                <c:pt idx="5789" formatCode="General">
                  <c:v>-5.1857864618931897E-4</c:v>
                </c:pt>
                <c:pt idx="5790" formatCode="General">
                  <c:v>-5.2031196598736396E-4</c:v>
                </c:pt>
                <c:pt idx="5791" formatCode="General">
                  <c:v>-5.2214901795657705E-4</c:v>
                </c:pt>
                <c:pt idx="5792" formatCode="General">
                  <c:v>-5.2548278707073505E-4</c:v>
                </c:pt>
                <c:pt idx="5793" formatCode="General">
                  <c:v>-5.1771132432512797E-4</c:v>
                </c:pt>
                <c:pt idx="5794" formatCode="General">
                  <c:v>-5.2201861264297895E-4</c:v>
                </c:pt>
                <c:pt idx="5795" formatCode="General">
                  <c:v>-5.2106396510944797E-4</c:v>
                </c:pt>
                <c:pt idx="5796" formatCode="General">
                  <c:v>-5.1557597071021598E-4</c:v>
                </c:pt>
                <c:pt idx="5797" formatCode="General">
                  <c:v>-5.1915815037479902E-4</c:v>
                </c:pt>
                <c:pt idx="5798" formatCode="General">
                  <c:v>-5.1634094461292304E-4</c:v>
                </c:pt>
                <c:pt idx="5799" formatCode="General">
                  <c:v>-5.19731583118435E-4</c:v>
                </c:pt>
                <c:pt idx="5800" formatCode="General">
                  <c:v>-5.2143603512550202E-4</c:v>
                </c:pt>
                <c:pt idx="5801" formatCode="General">
                  <c:v>-5.1864085444347995E-4</c:v>
                </c:pt>
                <c:pt idx="5802" formatCode="General">
                  <c:v>-5.2067904248408496E-4</c:v>
                </c:pt>
                <c:pt idx="5803" formatCode="General">
                  <c:v>-5.1632177305730104E-4</c:v>
                </c:pt>
                <c:pt idx="5804" formatCode="General">
                  <c:v>-5.1723503034115299E-4</c:v>
                </c:pt>
                <c:pt idx="5805" formatCode="General">
                  <c:v>-5.09992807601841E-4</c:v>
                </c:pt>
                <c:pt idx="5806" formatCode="General">
                  <c:v>-5.2065567907694102E-4</c:v>
                </c:pt>
                <c:pt idx="5807" formatCode="General">
                  <c:v>-5.1574598902807695E-4</c:v>
                </c:pt>
                <c:pt idx="5808" formatCode="General">
                  <c:v>-5.1426577951291697E-4</c:v>
                </c:pt>
                <c:pt idx="5809" formatCode="General">
                  <c:v>-5.1599023167977999E-4</c:v>
                </c:pt>
                <c:pt idx="5810" formatCode="General">
                  <c:v>-5.1636058900909703E-4</c:v>
                </c:pt>
                <c:pt idx="5811" formatCode="General">
                  <c:v>-5.1805346602780205E-4</c:v>
                </c:pt>
                <c:pt idx="5812" formatCode="General">
                  <c:v>-5.2037284862963701E-4</c:v>
                </c:pt>
                <c:pt idx="5813" formatCode="General">
                  <c:v>-5.1744323080107804E-4</c:v>
                </c:pt>
                <c:pt idx="5814" formatCode="General">
                  <c:v>-5.1890114828251897E-4</c:v>
                </c:pt>
                <c:pt idx="5815" formatCode="General">
                  <c:v>-5.1712055021127404E-4</c:v>
                </c:pt>
                <c:pt idx="5816" formatCode="General">
                  <c:v>-5.1482083933939099E-4</c:v>
                </c:pt>
                <c:pt idx="5817" formatCode="General">
                  <c:v>-5.1008964343412101E-4</c:v>
                </c:pt>
                <c:pt idx="5818" formatCode="General">
                  <c:v>-5.1711539746368096E-4</c:v>
                </c:pt>
                <c:pt idx="5819" formatCode="General">
                  <c:v>-5.1820915900351104E-4</c:v>
                </c:pt>
                <c:pt idx="5820" formatCode="General">
                  <c:v>-5.2045080743238603E-4</c:v>
                </c:pt>
                <c:pt idx="5821" formatCode="General">
                  <c:v>-5.2278260032476902E-4</c:v>
                </c:pt>
                <c:pt idx="5822" formatCode="General">
                  <c:v>-5.2157577642327401E-4</c:v>
                </c:pt>
                <c:pt idx="5823" formatCode="General">
                  <c:v>-5.2172839100424195E-4</c:v>
                </c:pt>
                <c:pt idx="5824" formatCode="General">
                  <c:v>-5.1736097427264695E-4</c:v>
                </c:pt>
                <c:pt idx="5825" formatCode="General">
                  <c:v>-5.1836223805438802E-4</c:v>
                </c:pt>
                <c:pt idx="5826" formatCode="General">
                  <c:v>-5.1583195128553495E-4</c:v>
                </c:pt>
                <c:pt idx="5827" formatCode="General">
                  <c:v>-5.1570711901915295E-4</c:v>
                </c:pt>
                <c:pt idx="5828" formatCode="General">
                  <c:v>-5.1860657242466996E-4</c:v>
                </c:pt>
                <c:pt idx="5829" formatCode="General">
                  <c:v>-5.14894698907031E-4</c:v>
                </c:pt>
                <c:pt idx="5830" formatCode="General">
                  <c:v>-5.1950259170478101E-4</c:v>
                </c:pt>
                <c:pt idx="5831" formatCode="General">
                  <c:v>-5.1258729053144797E-4</c:v>
                </c:pt>
                <c:pt idx="5832" formatCode="General">
                  <c:v>-5.2051336357100404E-4</c:v>
                </c:pt>
                <c:pt idx="5833" formatCode="General">
                  <c:v>-5.1715858117021101E-4</c:v>
                </c:pt>
                <c:pt idx="5834" formatCode="General">
                  <c:v>-5.2134449262582303E-4</c:v>
                </c:pt>
                <c:pt idx="5835" formatCode="General">
                  <c:v>-5.2021125067664104E-4</c:v>
                </c:pt>
                <c:pt idx="5836" formatCode="General">
                  <c:v>-5.2168581541362695E-4</c:v>
                </c:pt>
                <c:pt idx="5837" formatCode="General">
                  <c:v>-5.1357813330103102E-4</c:v>
                </c:pt>
                <c:pt idx="5838" formatCode="General">
                  <c:v>-5.1866137061468696E-4</c:v>
                </c:pt>
                <c:pt idx="5839" formatCode="General">
                  <c:v>-5.1634651808706901E-4</c:v>
                </c:pt>
                <c:pt idx="5840" formatCode="General">
                  <c:v>-5.1224169330081604E-4</c:v>
                </c:pt>
                <c:pt idx="5841" formatCode="General">
                  <c:v>-5.1615100158403202E-4</c:v>
                </c:pt>
                <c:pt idx="5842" formatCode="General">
                  <c:v>-5.17315394991996E-4</c:v>
                </c:pt>
                <c:pt idx="5843" formatCode="General">
                  <c:v>-5.2052358755661995E-4</c:v>
                </c:pt>
                <c:pt idx="5844" formatCode="General">
                  <c:v>-5.1411655275332695E-4</c:v>
                </c:pt>
                <c:pt idx="5845" formatCode="General">
                  <c:v>-5.1126245235516197E-4</c:v>
                </c:pt>
                <c:pt idx="5846" formatCode="General">
                  <c:v>-5.1466439875090704E-4</c:v>
                </c:pt>
                <c:pt idx="5847" formatCode="General">
                  <c:v>-5.2294430255113303E-4</c:v>
                </c:pt>
                <c:pt idx="5848" formatCode="General">
                  <c:v>-5.1376922140872704E-4</c:v>
                </c:pt>
                <c:pt idx="5849" formatCode="General">
                  <c:v>-5.20010662196321E-4</c:v>
                </c:pt>
                <c:pt idx="5850" formatCode="General">
                  <c:v>-5.2096025133805399E-4</c:v>
                </c:pt>
                <c:pt idx="5851" formatCode="General">
                  <c:v>-5.1686514412433099E-4</c:v>
                </c:pt>
                <c:pt idx="5852" formatCode="General">
                  <c:v>-5.1562340463773E-4</c:v>
                </c:pt>
                <c:pt idx="5853" formatCode="General">
                  <c:v>-5.1857216709297901E-4</c:v>
                </c:pt>
                <c:pt idx="5854" formatCode="General">
                  <c:v>-5.1055714686097696E-4</c:v>
                </c:pt>
                <c:pt idx="5855" formatCode="General">
                  <c:v>-5.1755579476033605E-4</c:v>
                </c:pt>
                <c:pt idx="5856" formatCode="General">
                  <c:v>-5.1737293681430104E-4</c:v>
                </c:pt>
                <c:pt idx="5857" formatCode="General">
                  <c:v>-5.0893110663498503E-4</c:v>
                </c:pt>
                <c:pt idx="5858" formatCode="General">
                  <c:v>-5.14913335598094E-4</c:v>
                </c:pt>
                <c:pt idx="5859" formatCode="General">
                  <c:v>-5.1470435835765599E-4</c:v>
                </c:pt>
                <c:pt idx="5860" formatCode="General">
                  <c:v>-5.2128407480912895E-4</c:v>
                </c:pt>
                <c:pt idx="5861" formatCode="General">
                  <c:v>-5.21744542130799E-4</c:v>
                </c:pt>
                <c:pt idx="5862" formatCode="General">
                  <c:v>-5.1982859502780802E-4</c:v>
                </c:pt>
                <c:pt idx="5863" formatCode="General">
                  <c:v>-5.1855306229272897E-4</c:v>
                </c:pt>
                <c:pt idx="5864" formatCode="General">
                  <c:v>-5.1737701605931801E-4</c:v>
                </c:pt>
                <c:pt idx="5865" formatCode="General">
                  <c:v>-5.1768436661938603E-4</c:v>
                </c:pt>
                <c:pt idx="5866" formatCode="General">
                  <c:v>-5.1507858845395698E-4</c:v>
                </c:pt>
                <c:pt idx="5867" formatCode="General">
                  <c:v>-5.1427108851840903E-4</c:v>
                </c:pt>
                <c:pt idx="5868" formatCode="General">
                  <c:v>-5.1666115401351295E-4</c:v>
                </c:pt>
                <c:pt idx="5869" formatCode="General">
                  <c:v>-5.18518430569053E-4</c:v>
                </c:pt>
                <c:pt idx="5870" formatCode="General">
                  <c:v>-5.1171707656891296E-4</c:v>
                </c:pt>
                <c:pt idx="5871" formatCode="General">
                  <c:v>-5.1862593388367101E-4</c:v>
                </c:pt>
                <c:pt idx="5872" formatCode="General">
                  <c:v>-5.1950111812839998E-4</c:v>
                </c:pt>
                <c:pt idx="5873" formatCode="General">
                  <c:v>-5.1299073551659799E-4</c:v>
                </c:pt>
                <c:pt idx="5874" formatCode="General">
                  <c:v>-5.15883886532645E-4</c:v>
                </c:pt>
                <c:pt idx="5875" formatCode="General">
                  <c:v>-5.1846818301619401E-4</c:v>
                </c:pt>
                <c:pt idx="5876" formatCode="General">
                  <c:v>-5.1948269212281797E-4</c:v>
                </c:pt>
                <c:pt idx="5877" formatCode="General">
                  <c:v>-5.2133517744758901E-4</c:v>
                </c:pt>
                <c:pt idx="5878" formatCode="General">
                  <c:v>-5.1844417125973595E-4</c:v>
                </c:pt>
                <c:pt idx="5879" formatCode="General">
                  <c:v>-5.2090424322355695E-4</c:v>
                </c:pt>
                <c:pt idx="5880" formatCode="General">
                  <c:v>-5.1559842548407899E-4</c:v>
                </c:pt>
                <c:pt idx="5881" formatCode="General">
                  <c:v>-5.1410097590123295E-4</c:v>
                </c:pt>
                <c:pt idx="5882" formatCode="General">
                  <c:v>-5.1740244329894001E-4</c:v>
                </c:pt>
                <c:pt idx="5883" formatCode="General">
                  <c:v>-5.1775033841928704E-4</c:v>
                </c:pt>
                <c:pt idx="5884" formatCode="General">
                  <c:v>-5.20702949177939E-4</c:v>
                </c:pt>
                <c:pt idx="5885" formatCode="General">
                  <c:v>-5.1928446515693897E-4</c:v>
                </c:pt>
                <c:pt idx="5886" formatCode="General">
                  <c:v>-5.1120201707022196E-4</c:v>
                </c:pt>
                <c:pt idx="5887" formatCode="General">
                  <c:v>-5.2000519610962196E-4</c:v>
                </c:pt>
                <c:pt idx="5888" formatCode="General">
                  <c:v>-5.1998870156407797E-4</c:v>
                </c:pt>
                <c:pt idx="5889" formatCode="General">
                  <c:v>-5.1969277835479401E-4</c:v>
                </c:pt>
                <c:pt idx="5890" formatCode="General">
                  <c:v>-5.1743246429405195E-4</c:v>
                </c:pt>
                <c:pt idx="5891" formatCode="General">
                  <c:v>-5.1844657852006398E-4</c:v>
                </c:pt>
                <c:pt idx="5892" formatCode="General">
                  <c:v>-5.1360457828827802E-4</c:v>
                </c:pt>
                <c:pt idx="5893" formatCode="General">
                  <c:v>-5.1809477993145804E-4</c:v>
                </c:pt>
                <c:pt idx="5894" formatCode="General">
                  <c:v>-5.1968583825754702E-4</c:v>
                </c:pt>
                <c:pt idx="5895" formatCode="General">
                  <c:v>-5.1540999950540096E-4</c:v>
                </c:pt>
                <c:pt idx="5896" formatCode="General">
                  <c:v>-5.1316871044277399E-4</c:v>
                </c:pt>
                <c:pt idx="5897" formatCode="General">
                  <c:v>-5.1238341648741405E-4</c:v>
                </c:pt>
                <c:pt idx="5898" formatCode="General">
                  <c:v>-5.1401853927665695E-4</c:v>
                </c:pt>
                <c:pt idx="5899" formatCode="General">
                  <c:v>-5.1245059679524399E-4</c:v>
                </c:pt>
                <c:pt idx="5900" formatCode="General">
                  <c:v>-5.1614385818554503E-4</c:v>
                </c:pt>
                <c:pt idx="5901" formatCode="General">
                  <c:v>-5.2058422167431501E-4</c:v>
                </c:pt>
                <c:pt idx="5902" formatCode="General">
                  <c:v>-5.1235690097753699E-4</c:v>
                </c:pt>
                <c:pt idx="5903" formatCode="General">
                  <c:v>-5.1786841022605505E-4</c:v>
                </c:pt>
                <c:pt idx="5904" formatCode="General">
                  <c:v>-5.13399536743899E-4</c:v>
                </c:pt>
                <c:pt idx="5905" formatCode="General">
                  <c:v>-5.17274306570955E-4</c:v>
                </c:pt>
                <c:pt idx="5906" formatCode="General">
                  <c:v>-5.1638728634546696E-4</c:v>
                </c:pt>
                <c:pt idx="5907" formatCode="General">
                  <c:v>-5.1596546094272004E-4</c:v>
                </c:pt>
                <c:pt idx="5908" formatCode="General">
                  <c:v>-5.1742775964522096E-4</c:v>
                </c:pt>
                <c:pt idx="5909" formatCode="General">
                  <c:v>-5.1766738521659601E-4</c:v>
                </c:pt>
                <c:pt idx="5910" formatCode="General">
                  <c:v>-5.1575435689245504E-4</c:v>
                </c:pt>
                <c:pt idx="5911" formatCode="General">
                  <c:v>-5.1581336054462199E-4</c:v>
                </c:pt>
                <c:pt idx="5912" formatCode="General">
                  <c:v>-5.1930132848788404E-4</c:v>
                </c:pt>
                <c:pt idx="5913" formatCode="General">
                  <c:v>-5.1484883579653196E-4</c:v>
                </c:pt>
                <c:pt idx="5914" formatCode="General">
                  <c:v>-5.1387121294480095E-4</c:v>
                </c:pt>
                <c:pt idx="5915" formatCode="General">
                  <c:v>-5.1339475581348398E-4</c:v>
                </c:pt>
                <c:pt idx="5916" formatCode="General">
                  <c:v>-5.1469305154041895E-4</c:v>
                </c:pt>
                <c:pt idx="5917" formatCode="General">
                  <c:v>-5.1971783259447996E-4</c:v>
                </c:pt>
                <c:pt idx="5918" formatCode="General">
                  <c:v>-5.1405290369758202E-4</c:v>
                </c:pt>
                <c:pt idx="5919" formatCode="General">
                  <c:v>-5.1730395776618504E-4</c:v>
                </c:pt>
                <c:pt idx="5920" formatCode="General">
                  <c:v>-5.1719571548166201E-4</c:v>
                </c:pt>
                <c:pt idx="5921" formatCode="General">
                  <c:v>-5.2045134717102598E-4</c:v>
                </c:pt>
                <c:pt idx="5922" formatCode="General">
                  <c:v>-5.1395683806256095E-4</c:v>
                </c:pt>
                <c:pt idx="5923" formatCode="General">
                  <c:v>-5.1075126927315395E-4</c:v>
                </c:pt>
                <c:pt idx="5924" formatCode="General">
                  <c:v>-5.1269869356301097E-4</c:v>
                </c:pt>
                <c:pt idx="5925" formatCode="General">
                  <c:v>-5.16789236748767E-4</c:v>
                </c:pt>
                <c:pt idx="5926" formatCode="General">
                  <c:v>-5.1725002032203802E-4</c:v>
                </c:pt>
                <c:pt idx="5927" formatCode="General">
                  <c:v>-5.2026450292367199E-4</c:v>
                </c:pt>
                <c:pt idx="5928" formatCode="General">
                  <c:v>-5.1396584319661595E-4</c:v>
                </c:pt>
                <c:pt idx="5929" formatCode="General">
                  <c:v>-5.0989483768702196E-4</c:v>
                </c:pt>
                <c:pt idx="5930" formatCode="General">
                  <c:v>-5.1763475647495396E-4</c:v>
                </c:pt>
                <c:pt idx="5931" formatCode="General">
                  <c:v>-5.1264689121017495E-4</c:v>
                </c:pt>
                <c:pt idx="5932" formatCode="General">
                  <c:v>-5.1575923790764396E-4</c:v>
                </c:pt>
                <c:pt idx="5933" formatCode="General">
                  <c:v>-5.1782487326563402E-4</c:v>
                </c:pt>
                <c:pt idx="5934" formatCode="General">
                  <c:v>-5.1407216096085399E-4</c:v>
                </c:pt>
                <c:pt idx="5935" formatCode="General">
                  <c:v>-5.1579767067309195E-4</c:v>
                </c:pt>
                <c:pt idx="5936" formatCode="General">
                  <c:v>-5.14043193551785E-4</c:v>
                </c:pt>
                <c:pt idx="5937" formatCode="General">
                  <c:v>-5.0939889693375697E-4</c:v>
                </c:pt>
                <c:pt idx="5938" formatCode="General">
                  <c:v>-5.1520893232102503E-4</c:v>
                </c:pt>
                <c:pt idx="5939" formatCode="General">
                  <c:v>-5.1900836540741695E-4</c:v>
                </c:pt>
                <c:pt idx="5940" formatCode="General">
                  <c:v>-5.1832612323918497E-4</c:v>
                </c:pt>
                <c:pt idx="5941" formatCode="General">
                  <c:v>-5.1331534461231403E-4</c:v>
                </c:pt>
                <c:pt idx="5942" formatCode="General">
                  <c:v>-5.16379886812018E-4</c:v>
                </c:pt>
                <c:pt idx="5943" formatCode="General">
                  <c:v>-5.1635854328804603E-4</c:v>
                </c:pt>
                <c:pt idx="5944" formatCode="General">
                  <c:v>-5.11396627960384E-4</c:v>
                </c:pt>
                <c:pt idx="5945" formatCode="General">
                  <c:v>-5.1623762353898695E-4</c:v>
                </c:pt>
                <c:pt idx="5946" formatCode="General">
                  <c:v>-5.2114797756922405E-4</c:v>
                </c:pt>
                <c:pt idx="5947" formatCode="General">
                  <c:v>-5.1279686518479603E-4</c:v>
                </c:pt>
                <c:pt idx="5948" formatCode="General">
                  <c:v>-5.1664980959070404E-4</c:v>
                </c:pt>
                <c:pt idx="5949" formatCode="General">
                  <c:v>-5.1654058172751404E-4</c:v>
                </c:pt>
                <c:pt idx="5950" formatCode="General">
                  <c:v>-5.1430388577984403E-4</c:v>
                </c:pt>
                <c:pt idx="5951" formatCode="General">
                  <c:v>-5.1814069993257105E-4</c:v>
                </c:pt>
                <c:pt idx="5952" formatCode="General">
                  <c:v>-5.1743033695806305E-4</c:v>
                </c:pt>
                <c:pt idx="5953" formatCode="General">
                  <c:v>-5.1106513060659195E-4</c:v>
                </c:pt>
                <c:pt idx="5954" formatCode="General">
                  <c:v>-5.16658369530893E-4</c:v>
                </c:pt>
                <c:pt idx="5955" formatCode="General">
                  <c:v>-5.1111264686970004E-4</c:v>
                </c:pt>
                <c:pt idx="5956" formatCode="General">
                  <c:v>-5.1374457997149195E-4</c:v>
                </c:pt>
                <c:pt idx="5957" formatCode="General">
                  <c:v>-5.1788568859779699E-4</c:v>
                </c:pt>
                <c:pt idx="5958" formatCode="General">
                  <c:v>-5.1649997791366098E-4</c:v>
                </c:pt>
                <c:pt idx="5959" formatCode="General">
                  <c:v>-5.1535333108479096E-4</c:v>
                </c:pt>
                <c:pt idx="5960" formatCode="General">
                  <c:v>-5.1059822726718003E-4</c:v>
                </c:pt>
                <c:pt idx="5961" formatCode="General">
                  <c:v>-5.1750785169600599E-4</c:v>
                </c:pt>
                <c:pt idx="5962" formatCode="General">
                  <c:v>-5.1334265417873903E-4</c:v>
                </c:pt>
                <c:pt idx="5963" formatCode="General">
                  <c:v>-5.0698126345008802E-4</c:v>
                </c:pt>
                <c:pt idx="5964" formatCode="General">
                  <c:v>-5.1149638714327898E-4</c:v>
                </c:pt>
                <c:pt idx="5965" formatCode="General">
                  <c:v>-5.1854120902955904E-4</c:v>
                </c:pt>
                <c:pt idx="5966" formatCode="General">
                  <c:v>-5.1472066205298804E-4</c:v>
                </c:pt>
                <c:pt idx="5967" formatCode="General">
                  <c:v>-5.1218275404036999E-4</c:v>
                </c:pt>
                <c:pt idx="5968" formatCode="General">
                  <c:v>-5.1110158649664403E-4</c:v>
                </c:pt>
                <c:pt idx="5969" formatCode="General">
                  <c:v>-5.1237559488720495E-4</c:v>
                </c:pt>
                <c:pt idx="5970" formatCode="General">
                  <c:v>-5.1835476708938805E-4</c:v>
                </c:pt>
                <c:pt idx="5971" formatCode="General">
                  <c:v>-5.1284861598312702E-4</c:v>
                </c:pt>
                <c:pt idx="5972" formatCode="General">
                  <c:v>-5.11466229658537E-4</c:v>
                </c:pt>
                <c:pt idx="5973" formatCode="General">
                  <c:v>-5.1486169243177601E-4</c:v>
                </c:pt>
                <c:pt idx="5974" formatCode="General">
                  <c:v>-5.1551187981737495E-4</c:v>
                </c:pt>
                <c:pt idx="5975" formatCode="General">
                  <c:v>-5.1422199239340902E-4</c:v>
                </c:pt>
                <c:pt idx="5976" formatCode="General">
                  <c:v>-5.0396338547103103E-4</c:v>
                </c:pt>
                <c:pt idx="5977" formatCode="General">
                  <c:v>-5.1356261178083201E-4</c:v>
                </c:pt>
                <c:pt idx="5978" formatCode="General">
                  <c:v>-5.1311230630494899E-4</c:v>
                </c:pt>
                <c:pt idx="5979" formatCode="General">
                  <c:v>-5.1468100356641205E-4</c:v>
                </c:pt>
                <c:pt idx="5980" formatCode="General">
                  <c:v>-5.1187401558067797E-4</c:v>
                </c:pt>
                <c:pt idx="5981" formatCode="General">
                  <c:v>-5.0857480776191305E-4</c:v>
                </c:pt>
                <c:pt idx="5982" formatCode="General">
                  <c:v>-5.1456246622119802E-4</c:v>
                </c:pt>
                <c:pt idx="5983" formatCode="General">
                  <c:v>-5.0963234218697698E-4</c:v>
                </c:pt>
                <c:pt idx="5984" formatCode="General">
                  <c:v>-5.05174689031795E-4</c:v>
                </c:pt>
                <c:pt idx="5985" formatCode="General">
                  <c:v>-5.0811345970943201E-4</c:v>
                </c:pt>
                <c:pt idx="5986" formatCode="General">
                  <c:v>-5.09637387253919E-4</c:v>
                </c:pt>
                <c:pt idx="5987" formatCode="General">
                  <c:v>-5.1591899537452497E-4</c:v>
                </c:pt>
                <c:pt idx="5988" formatCode="General">
                  <c:v>-5.1432353319123901E-4</c:v>
                </c:pt>
                <c:pt idx="5989" formatCode="General">
                  <c:v>-5.1453726557490205E-4</c:v>
                </c:pt>
                <c:pt idx="5990" formatCode="General">
                  <c:v>-5.1179917542990396E-4</c:v>
                </c:pt>
                <c:pt idx="5991" formatCode="General">
                  <c:v>-5.1572661964256804E-4</c:v>
                </c:pt>
                <c:pt idx="5992" formatCode="General">
                  <c:v>-5.1332302551352195E-4</c:v>
                </c:pt>
                <c:pt idx="5993" formatCode="General">
                  <c:v>-5.1818632669514003E-4</c:v>
                </c:pt>
                <c:pt idx="5994" formatCode="General">
                  <c:v>-5.1143161283034898E-4</c:v>
                </c:pt>
                <c:pt idx="5995" formatCode="General">
                  <c:v>-5.0630487871267203E-4</c:v>
                </c:pt>
                <c:pt idx="5996" formatCode="General">
                  <c:v>-5.13466011252714E-4</c:v>
                </c:pt>
                <c:pt idx="5997" formatCode="General">
                  <c:v>-5.1068987962780597E-4</c:v>
                </c:pt>
                <c:pt idx="5998" formatCode="General">
                  <c:v>-5.1190137064744301E-4</c:v>
                </c:pt>
                <c:pt idx="5999" formatCode="General">
                  <c:v>-5.1339661136484097E-4</c:v>
                </c:pt>
                <c:pt idx="6000" formatCode="General">
                  <c:v>-5.1412808482331296E-4</c:v>
                </c:pt>
                <c:pt idx="6001" formatCode="General">
                  <c:v>-5.0636270621401598E-4</c:v>
                </c:pt>
                <c:pt idx="6002" formatCode="General">
                  <c:v>-5.1642383487599604E-4</c:v>
                </c:pt>
                <c:pt idx="6003" formatCode="General">
                  <c:v>-5.1591149111081399E-4</c:v>
                </c:pt>
                <c:pt idx="6004" formatCode="General">
                  <c:v>-5.1210762856190601E-4</c:v>
                </c:pt>
                <c:pt idx="6005" formatCode="General">
                  <c:v>-5.1365903259392102E-4</c:v>
                </c:pt>
                <c:pt idx="6006" formatCode="General">
                  <c:v>-5.0433213277793396E-4</c:v>
                </c:pt>
                <c:pt idx="6007" formatCode="General">
                  <c:v>-5.0668341847839805E-4</c:v>
                </c:pt>
                <c:pt idx="6008" formatCode="General">
                  <c:v>-5.1067664829232797E-4</c:v>
                </c:pt>
                <c:pt idx="6009" formatCode="General">
                  <c:v>-5.1185957352841002E-4</c:v>
                </c:pt>
                <c:pt idx="6010" formatCode="General">
                  <c:v>-5.1074925294329805E-4</c:v>
                </c:pt>
                <c:pt idx="6011" formatCode="General">
                  <c:v>-5.0921270165988405E-4</c:v>
                </c:pt>
                <c:pt idx="6012" formatCode="General">
                  <c:v>-5.1234209758951898E-4</c:v>
                </c:pt>
                <c:pt idx="6013" formatCode="General">
                  <c:v>-5.0700664049087903E-4</c:v>
                </c:pt>
                <c:pt idx="6014" formatCode="General">
                  <c:v>-5.1313243601258099E-4</c:v>
                </c:pt>
                <c:pt idx="6015" formatCode="General">
                  <c:v>-5.1617688121837998E-4</c:v>
                </c:pt>
                <c:pt idx="6016" formatCode="General">
                  <c:v>-5.1167846028336698E-4</c:v>
                </c:pt>
                <c:pt idx="6017" formatCode="General">
                  <c:v>-5.1458471184376395E-4</c:v>
                </c:pt>
                <c:pt idx="6018" formatCode="General">
                  <c:v>-5.0859037749258803E-4</c:v>
                </c:pt>
                <c:pt idx="6019" formatCode="General">
                  <c:v>-5.1478088094616904E-4</c:v>
                </c:pt>
                <c:pt idx="6020" formatCode="General">
                  <c:v>-5.1459499248574902E-4</c:v>
                </c:pt>
                <c:pt idx="6021" formatCode="General">
                  <c:v>-5.0913893733568901E-4</c:v>
                </c:pt>
                <c:pt idx="6022" formatCode="General">
                  <c:v>-5.0869119286852304E-4</c:v>
                </c:pt>
                <c:pt idx="6023" formatCode="General">
                  <c:v>-5.1009774624570005E-4</c:v>
                </c:pt>
                <c:pt idx="6024" formatCode="General">
                  <c:v>-5.0917065435050095E-4</c:v>
                </c:pt>
                <c:pt idx="6025" formatCode="General">
                  <c:v>-5.0998170127177303E-4</c:v>
                </c:pt>
                <c:pt idx="6026" formatCode="General">
                  <c:v>-5.1356175708913699E-4</c:v>
                </c:pt>
                <c:pt idx="6027" formatCode="General">
                  <c:v>-5.0648948339075195E-4</c:v>
                </c:pt>
                <c:pt idx="6028" formatCode="General">
                  <c:v>-5.15836716654023E-4</c:v>
                </c:pt>
                <c:pt idx="6029" formatCode="General">
                  <c:v>-5.1075683272342105E-4</c:v>
                </c:pt>
                <c:pt idx="6030" formatCode="General">
                  <c:v>-5.0802187736961098E-4</c:v>
                </c:pt>
                <c:pt idx="6031" formatCode="General">
                  <c:v>-5.0638437387407604E-4</c:v>
                </c:pt>
                <c:pt idx="6032" formatCode="General">
                  <c:v>-5.1130489094727296E-4</c:v>
                </c:pt>
                <c:pt idx="6033" formatCode="General">
                  <c:v>-5.1171307518830199E-4</c:v>
                </c:pt>
                <c:pt idx="6034" formatCode="General">
                  <c:v>-5.1371489501940697E-4</c:v>
                </c:pt>
                <c:pt idx="6035" formatCode="General">
                  <c:v>-5.0846424869604404E-4</c:v>
                </c:pt>
                <c:pt idx="6036" formatCode="General">
                  <c:v>-5.1240947815063998E-4</c:v>
                </c:pt>
                <c:pt idx="6037" formatCode="General">
                  <c:v>-5.0870711388825598E-4</c:v>
                </c:pt>
                <c:pt idx="6038" formatCode="General">
                  <c:v>-5.0753808893541001E-4</c:v>
                </c:pt>
                <c:pt idx="6039" formatCode="General">
                  <c:v>-5.1004544340294195E-4</c:v>
                </c:pt>
                <c:pt idx="6040" formatCode="General">
                  <c:v>-5.0958313733171401E-4</c:v>
                </c:pt>
                <c:pt idx="6041" formatCode="General">
                  <c:v>-5.0839269131804402E-4</c:v>
                </c:pt>
                <c:pt idx="6042" formatCode="General">
                  <c:v>-5.1014517627684505E-4</c:v>
                </c:pt>
                <c:pt idx="6043" formatCode="General">
                  <c:v>-5.0515356100827601E-4</c:v>
                </c:pt>
                <c:pt idx="6044" formatCode="General">
                  <c:v>-5.0977732266342896E-4</c:v>
                </c:pt>
                <c:pt idx="6045" formatCode="General">
                  <c:v>-5.0728231551335997E-4</c:v>
                </c:pt>
                <c:pt idx="6046" formatCode="General">
                  <c:v>-5.0148826385092496E-4</c:v>
                </c:pt>
                <c:pt idx="6047" formatCode="General">
                  <c:v>-5.0759296084740301E-4</c:v>
                </c:pt>
                <c:pt idx="6048" formatCode="General">
                  <c:v>-5.0707085541426198E-4</c:v>
                </c:pt>
                <c:pt idx="6049" formatCode="General">
                  <c:v>-5.0855351265338602E-4</c:v>
                </c:pt>
                <c:pt idx="6050" formatCode="General">
                  <c:v>-5.0642599003961704E-4</c:v>
                </c:pt>
                <c:pt idx="6051" formatCode="General">
                  <c:v>-5.1170274318481702E-4</c:v>
                </c:pt>
                <c:pt idx="6052" formatCode="General">
                  <c:v>-5.1026703276369498E-4</c:v>
                </c:pt>
                <c:pt idx="6053" formatCode="General">
                  <c:v>-5.0655931165081395E-4</c:v>
                </c:pt>
                <c:pt idx="6054" formatCode="General">
                  <c:v>-5.0939400780963102E-4</c:v>
                </c:pt>
                <c:pt idx="6055" formatCode="General">
                  <c:v>-5.1315115237316996E-4</c:v>
                </c:pt>
                <c:pt idx="6056" formatCode="General">
                  <c:v>-5.1457748913283797E-4</c:v>
                </c:pt>
                <c:pt idx="6057" formatCode="General">
                  <c:v>-5.0932417945597495E-4</c:v>
                </c:pt>
                <c:pt idx="6058" formatCode="General">
                  <c:v>-5.1335867432026E-4</c:v>
                </c:pt>
                <c:pt idx="6059" formatCode="General">
                  <c:v>-5.1029148993350301E-4</c:v>
                </c:pt>
                <c:pt idx="6060" formatCode="General">
                  <c:v>-5.0741398657435603E-4</c:v>
                </c:pt>
                <c:pt idx="6061" formatCode="General">
                  <c:v>-5.0934476898024895E-4</c:v>
                </c:pt>
                <c:pt idx="6062" formatCode="General">
                  <c:v>-5.0900262944746902E-4</c:v>
                </c:pt>
                <c:pt idx="6063" formatCode="General">
                  <c:v>-5.0329429471985296E-4</c:v>
                </c:pt>
                <c:pt idx="6064" formatCode="General">
                  <c:v>-5.1172563637295399E-4</c:v>
                </c:pt>
                <c:pt idx="6065" formatCode="General">
                  <c:v>-5.0790682972051899E-4</c:v>
                </c:pt>
                <c:pt idx="6066" formatCode="General">
                  <c:v>-5.1433217547447202E-4</c:v>
                </c:pt>
                <c:pt idx="6067" formatCode="General">
                  <c:v>-5.0930044380800203E-4</c:v>
                </c:pt>
                <c:pt idx="6068" formatCode="General">
                  <c:v>-5.0924581410112003E-4</c:v>
                </c:pt>
                <c:pt idx="6069" formatCode="General">
                  <c:v>-5.086264649471E-4</c:v>
                </c:pt>
                <c:pt idx="6070" formatCode="General">
                  <c:v>-5.0924988079741702E-4</c:v>
                </c:pt>
                <c:pt idx="6071" formatCode="General">
                  <c:v>-5.0104083376611899E-4</c:v>
                </c:pt>
                <c:pt idx="6072" formatCode="General">
                  <c:v>-5.0582955099135103E-4</c:v>
                </c:pt>
                <c:pt idx="6073" formatCode="General">
                  <c:v>-5.0351943626999595E-4</c:v>
                </c:pt>
                <c:pt idx="6074" formatCode="General">
                  <c:v>-5.0613675411917598E-4</c:v>
                </c:pt>
                <c:pt idx="6075" formatCode="General">
                  <c:v>-5.0814384467543297E-4</c:v>
                </c:pt>
                <c:pt idx="6076" formatCode="General">
                  <c:v>-5.1013377923426204E-4</c:v>
                </c:pt>
                <c:pt idx="6077" formatCode="General">
                  <c:v>-5.0333938814005395E-4</c:v>
                </c:pt>
                <c:pt idx="6078" formatCode="General">
                  <c:v>-5.1107000728640799E-4</c:v>
                </c:pt>
                <c:pt idx="6079" formatCode="General">
                  <c:v>-5.1024092976977204E-4</c:v>
                </c:pt>
                <c:pt idx="6080" formatCode="General">
                  <c:v>-5.0630257492848495E-4</c:v>
                </c:pt>
                <c:pt idx="6081" formatCode="General">
                  <c:v>-5.1005348363704903E-4</c:v>
                </c:pt>
                <c:pt idx="6082" formatCode="General">
                  <c:v>-5.0795265786785805E-4</c:v>
                </c:pt>
                <c:pt idx="6083" formatCode="General">
                  <c:v>-5.1030539357236498E-4</c:v>
                </c:pt>
                <c:pt idx="6084" formatCode="General">
                  <c:v>-5.0860961217023999E-4</c:v>
                </c:pt>
                <c:pt idx="6085" formatCode="General">
                  <c:v>-5.14513784760493E-4</c:v>
                </c:pt>
                <c:pt idx="6086" formatCode="General">
                  <c:v>-5.1060894433679405E-4</c:v>
                </c:pt>
                <c:pt idx="6087" formatCode="General">
                  <c:v>-5.0771698879679798E-4</c:v>
                </c:pt>
                <c:pt idx="6088" formatCode="General">
                  <c:v>-5.1248782111965995E-4</c:v>
                </c:pt>
                <c:pt idx="6089" formatCode="General">
                  <c:v>-5.0732994807664697E-4</c:v>
                </c:pt>
                <c:pt idx="6090" formatCode="General">
                  <c:v>-5.0926981183793696E-4</c:v>
                </c:pt>
                <c:pt idx="6091" formatCode="General">
                  <c:v>-5.0807751199707105E-4</c:v>
                </c:pt>
                <c:pt idx="6092" formatCode="General">
                  <c:v>-5.0736759689531301E-4</c:v>
                </c:pt>
                <c:pt idx="6093" formatCode="General">
                  <c:v>-5.1024385059848397E-4</c:v>
                </c:pt>
                <c:pt idx="6094" formatCode="General">
                  <c:v>-5.0423338300880499E-4</c:v>
                </c:pt>
                <c:pt idx="6095" formatCode="General">
                  <c:v>-5.0340085464815995E-4</c:v>
                </c:pt>
                <c:pt idx="6096" formatCode="General">
                  <c:v>-5.0441507419951505E-4</c:v>
                </c:pt>
                <c:pt idx="6097" formatCode="General">
                  <c:v>-5.0712315579848604E-4</c:v>
                </c:pt>
                <c:pt idx="6098" formatCode="General">
                  <c:v>-5.0318122538245598E-4</c:v>
                </c:pt>
                <c:pt idx="6099" formatCode="General">
                  <c:v>-5.0835973520801903E-4</c:v>
                </c:pt>
                <c:pt idx="6100" formatCode="General">
                  <c:v>-5.0796597502012798E-4</c:v>
                </c:pt>
                <c:pt idx="6101" formatCode="General">
                  <c:v>-5.0079098521485597E-4</c:v>
                </c:pt>
                <c:pt idx="6102" formatCode="General">
                  <c:v>-5.0461807342624899E-4</c:v>
                </c:pt>
                <c:pt idx="6103" formatCode="General">
                  <c:v>-5.0706220485621605E-4</c:v>
                </c:pt>
                <c:pt idx="6104" formatCode="General">
                  <c:v>-5.1020072617842299E-4</c:v>
                </c:pt>
                <c:pt idx="6105" formatCode="General">
                  <c:v>-5.0546667523713703E-4</c:v>
                </c:pt>
                <c:pt idx="6106" formatCode="General">
                  <c:v>-5.0921562744843905E-4</c:v>
                </c:pt>
                <c:pt idx="6107" formatCode="General">
                  <c:v>-5.0943152271587001E-4</c:v>
                </c:pt>
                <c:pt idx="6108" formatCode="General">
                  <c:v>-5.0307070279084201E-4</c:v>
                </c:pt>
                <c:pt idx="6109" formatCode="General">
                  <c:v>-5.0755855509442395E-4</c:v>
                </c:pt>
                <c:pt idx="6110" formatCode="General">
                  <c:v>-5.0449770524696501E-4</c:v>
                </c:pt>
                <c:pt idx="6111" formatCode="General">
                  <c:v>-5.08303844330864E-4</c:v>
                </c:pt>
                <c:pt idx="6112" formatCode="General">
                  <c:v>-5.0243740610561702E-4</c:v>
                </c:pt>
                <c:pt idx="6113" formatCode="General">
                  <c:v>-4.9999187310785205E-4</c:v>
                </c:pt>
                <c:pt idx="6114" formatCode="General">
                  <c:v>-4.9448486611642598E-4</c:v>
                </c:pt>
                <c:pt idx="6115" formatCode="General">
                  <c:v>-5.0210129593562195E-4</c:v>
                </c:pt>
                <c:pt idx="6116" formatCode="General">
                  <c:v>-5.0674608092350398E-4</c:v>
                </c:pt>
                <c:pt idx="6117" formatCode="General">
                  <c:v>-5.0491329602089503E-4</c:v>
                </c:pt>
                <c:pt idx="6118" formatCode="General">
                  <c:v>-5.0357372588695102E-4</c:v>
                </c:pt>
                <c:pt idx="6119" formatCode="General">
                  <c:v>-5.0379966501041E-4</c:v>
                </c:pt>
                <c:pt idx="6120" formatCode="General">
                  <c:v>-5.0542990635078105E-4</c:v>
                </c:pt>
                <c:pt idx="6121" formatCode="General">
                  <c:v>-5.0270360193032E-4</c:v>
                </c:pt>
                <c:pt idx="6122" formatCode="General">
                  <c:v>-5.0270655968102105E-4</c:v>
                </c:pt>
                <c:pt idx="6123" formatCode="General">
                  <c:v>-5.0143451581572101E-4</c:v>
                </c:pt>
                <c:pt idx="6124" formatCode="General">
                  <c:v>-5.0072681481571897E-4</c:v>
                </c:pt>
                <c:pt idx="6125" formatCode="General">
                  <c:v>-5.0745560144677604E-4</c:v>
                </c:pt>
                <c:pt idx="6126" formatCode="General">
                  <c:v>-4.9720371256316905E-4</c:v>
                </c:pt>
                <c:pt idx="6127" formatCode="General">
                  <c:v>-5.0180333829521399E-4</c:v>
                </c:pt>
                <c:pt idx="6128" formatCode="General">
                  <c:v>-4.9731321230614195E-4</c:v>
                </c:pt>
                <c:pt idx="6129" formatCode="General">
                  <c:v>-5.0286369282838796E-4</c:v>
                </c:pt>
                <c:pt idx="6130" formatCode="General">
                  <c:v>-5.0658708605513E-4</c:v>
                </c:pt>
                <c:pt idx="6131" formatCode="General">
                  <c:v>-5.0243884064822704E-4</c:v>
                </c:pt>
                <c:pt idx="6132" formatCode="General">
                  <c:v>-5.0476902533822595E-4</c:v>
                </c:pt>
                <c:pt idx="6133" formatCode="General">
                  <c:v>-5.0937483463202597E-4</c:v>
                </c:pt>
                <c:pt idx="6134" formatCode="General">
                  <c:v>-5.0646788030229495E-4</c:v>
                </c:pt>
                <c:pt idx="6135" formatCode="General">
                  <c:v>-5.0747577344459403E-4</c:v>
                </c:pt>
                <c:pt idx="6136" formatCode="General">
                  <c:v>-5.0657653574774403E-4</c:v>
                </c:pt>
                <c:pt idx="6137" formatCode="General">
                  <c:v>-5.0034209857184695E-4</c:v>
                </c:pt>
                <c:pt idx="6138" formatCode="General">
                  <c:v>-5.0027481387510304E-4</c:v>
                </c:pt>
                <c:pt idx="6139" formatCode="General">
                  <c:v>-5.06518946440081E-4</c:v>
                </c:pt>
                <c:pt idx="6140" formatCode="General">
                  <c:v>-5.0210159914719098E-4</c:v>
                </c:pt>
                <c:pt idx="6141" formatCode="General">
                  <c:v>-5.0219298363127197E-4</c:v>
                </c:pt>
                <c:pt idx="6142" formatCode="General">
                  <c:v>-5.0421745502978301E-4</c:v>
                </c:pt>
                <c:pt idx="6143" formatCode="General">
                  <c:v>-5.0249747587717E-4</c:v>
                </c:pt>
                <c:pt idx="6144" formatCode="General">
                  <c:v>-5.0399464652265205E-4</c:v>
                </c:pt>
                <c:pt idx="6145" formatCode="General">
                  <c:v>-5.0405466201638505E-4</c:v>
                </c:pt>
                <c:pt idx="6146" formatCode="General">
                  <c:v>-5.0800396328436605E-4</c:v>
                </c:pt>
                <c:pt idx="6147" formatCode="General">
                  <c:v>-5.0561650306077096E-4</c:v>
                </c:pt>
                <c:pt idx="6148" formatCode="General">
                  <c:v>-5.0309034660254201E-4</c:v>
                </c:pt>
                <c:pt idx="6149" formatCode="General">
                  <c:v>-5.0520904176219197E-4</c:v>
                </c:pt>
                <c:pt idx="6150" formatCode="General">
                  <c:v>-5.02853945345874E-4</c:v>
                </c:pt>
                <c:pt idx="6151" formatCode="General">
                  <c:v>-5.1068847827639096E-4</c:v>
                </c:pt>
                <c:pt idx="6152" formatCode="General">
                  <c:v>-5.0691764123700995E-4</c:v>
                </c:pt>
                <c:pt idx="6153" formatCode="General">
                  <c:v>-5.0617641134687703E-4</c:v>
                </c:pt>
                <c:pt idx="6154" formatCode="General">
                  <c:v>-5.04261725168361E-4</c:v>
                </c:pt>
                <c:pt idx="6155" formatCode="General">
                  <c:v>-5.0400599419099296E-4</c:v>
                </c:pt>
                <c:pt idx="6156" formatCode="General">
                  <c:v>-5.0179988022176899E-4</c:v>
                </c:pt>
                <c:pt idx="6157" formatCode="General">
                  <c:v>-5.0438835554580605E-4</c:v>
                </c:pt>
                <c:pt idx="6158" formatCode="General">
                  <c:v>-4.9981671998474201E-4</c:v>
                </c:pt>
                <c:pt idx="6159" formatCode="General">
                  <c:v>-5.0115069185159198E-4</c:v>
                </c:pt>
                <c:pt idx="6160" formatCode="General">
                  <c:v>-4.9699954534909404E-4</c:v>
                </c:pt>
                <c:pt idx="6161" formatCode="General">
                  <c:v>-5.0328240152550205E-4</c:v>
                </c:pt>
                <c:pt idx="6162" formatCode="General">
                  <c:v>-4.9837312369286604E-4</c:v>
                </c:pt>
                <c:pt idx="6163" formatCode="General">
                  <c:v>-5.0028814882771295E-4</c:v>
                </c:pt>
                <c:pt idx="6164" formatCode="General">
                  <c:v>-5.0455980710309705E-4</c:v>
                </c:pt>
                <c:pt idx="6165" formatCode="General">
                  <c:v>-5.0163572498849204E-4</c:v>
                </c:pt>
                <c:pt idx="6166" formatCode="General">
                  <c:v>-5.0719305453100002E-4</c:v>
                </c:pt>
                <c:pt idx="6167" formatCode="General">
                  <c:v>-5.03719774384223E-4</c:v>
                </c:pt>
                <c:pt idx="6168" formatCode="General">
                  <c:v>-5.0435769663269498E-4</c:v>
                </c:pt>
                <c:pt idx="6169" formatCode="General">
                  <c:v>-5.0451970287510104E-4</c:v>
                </c:pt>
                <c:pt idx="6170" formatCode="General">
                  <c:v>-5.0032567992458303E-4</c:v>
                </c:pt>
                <c:pt idx="6171" formatCode="General">
                  <c:v>-5.0319008258239398E-4</c:v>
                </c:pt>
                <c:pt idx="6172" formatCode="General">
                  <c:v>-5.0220518983332899E-4</c:v>
                </c:pt>
                <c:pt idx="6173" formatCode="General">
                  <c:v>-4.9854450420231701E-4</c:v>
                </c:pt>
                <c:pt idx="6174" formatCode="General">
                  <c:v>-5.0114527195301603E-4</c:v>
                </c:pt>
                <c:pt idx="6175" formatCode="General">
                  <c:v>-4.9505476763731003E-4</c:v>
                </c:pt>
                <c:pt idx="6176" formatCode="General">
                  <c:v>-4.9780795054271199E-4</c:v>
                </c:pt>
                <c:pt idx="6177" formatCode="General">
                  <c:v>-5.0304230336326299E-4</c:v>
                </c:pt>
                <c:pt idx="6178" formatCode="General">
                  <c:v>-4.95825373561937E-4</c:v>
                </c:pt>
                <c:pt idx="6179" formatCode="General">
                  <c:v>-4.9748412422332398E-4</c:v>
                </c:pt>
                <c:pt idx="6180" formatCode="General">
                  <c:v>-5.0241334940593404E-4</c:v>
                </c:pt>
                <c:pt idx="6181" formatCode="General">
                  <c:v>-4.9679407611756402E-4</c:v>
                </c:pt>
                <c:pt idx="6182" formatCode="General">
                  <c:v>-4.9735825616746305E-4</c:v>
                </c:pt>
                <c:pt idx="6183" formatCode="General">
                  <c:v>-5.0244637193427302E-4</c:v>
                </c:pt>
                <c:pt idx="6184" formatCode="General">
                  <c:v>-5.0084004885495796E-4</c:v>
                </c:pt>
                <c:pt idx="6185" formatCode="General">
                  <c:v>-5.0094185677317495E-4</c:v>
                </c:pt>
                <c:pt idx="6186" formatCode="General">
                  <c:v>-4.9785440809966197E-4</c:v>
                </c:pt>
                <c:pt idx="6187" formatCode="General">
                  <c:v>-4.9929092977692201E-4</c:v>
                </c:pt>
                <c:pt idx="6188" formatCode="General">
                  <c:v>-5.0006593151175895E-4</c:v>
                </c:pt>
                <c:pt idx="6189" formatCode="General">
                  <c:v>-5.0165006730933895E-4</c:v>
                </c:pt>
                <c:pt idx="6190" formatCode="General">
                  <c:v>-4.9972160961168802E-4</c:v>
                </c:pt>
                <c:pt idx="6191" formatCode="General">
                  <c:v>-5.0533546109804504E-4</c:v>
                </c:pt>
                <c:pt idx="6192" formatCode="General">
                  <c:v>-4.9798644714085002E-4</c:v>
                </c:pt>
                <c:pt idx="6193" formatCode="General">
                  <c:v>-5.01931819673819E-4</c:v>
                </c:pt>
                <c:pt idx="6194" formatCode="General">
                  <c:v>-4.9917377503955304E-4</c:v>
                </c:pt>
                <c:pt idx="6195" formatCode="General">
                  <c:v>-5.0114380025471895E-4</c:v>
                </c:pt>
                <c:pt idx="6196" formatCode="General">
                  <c:v>-5.0197626764398001E-4</c:v>
                </c:pt>
                <c:pt idx="6197" formatCode="General">
                  <c:v>-4.9991047593653899E-4</c:v>
                </c:pt>
                <c:pt idx="6198" formatCode="General">
                  <c:v>-5.06269834015104E-4</c:v>
                </c:pt>
                <c:pt idx="6199" formatCode="General">
                  <c:v>-5.0291680361569705E-4</c:v>
                </c:pt>
                <c:pt idx="6200" formatCode="General">
                  <c:v>-4.9858761928511396E-4</c:v>
                </c:pt>
                <c:pt idx="6201" formatCode="General">
                  <c:v>-5.0009967668127996E-4</c:v>
                </c:pt>
                <c:pt idx="6202" formatCode="General">
                  <c:v>-4.9949199587846099E-4</c:v>
                </c:pt>
                <c:pt idx="6203" formatCode="General">
                  <c:v>-4.9917848118420497E-4</c:v>
                </c:pt>
                <c:pt idx="6204" formatCode="General">
                  <c:v>-5.05652622460308E-4</c:v>
                </c:pt>
                <c:pt idx="6205" formatCode="General">
                  <c:v>-5.0147343958943896E-4</c:v>
                </c:pt>
                <c:pt idx="6206" formatCode="General">
                  <c:v>-5.0297315616716805E-4</c:v>
                </c:pt>
                <c:pt idx="6207" formatCode="General">
                  <c:v>-5.0111449636670304E-4</c:v>
                </c:pt>
                <c:pt idx="6208" formatCode="General">
                  <c:v>-4.9641404479179097E-4</c:v>
                </c:pt>
                <c:pt idx="6209" formatCode="General">
                  <c:v>-5.0292124705677795E-4</c:v>
                </c:pt>
                <c:pt idx="6210" formatCode="General">
                  <c:v>-4.9841702697006802E-4</c:v>
                </c:pt>
                <c:pt idx="6211" formatCode="General">
                  <c:v>-5.0377523126298796E-4</c:v>
                </c:pt>
                <c:pt idx="6212" formatCode="General">
                  <c:v>-5.0267221439221797E-4</c:v>
                </c:pt>
                <c:pt idx="6213" formatCode="General">
                  <c:v>-5.0660682136791102E-4</c:v>
                </c:pt>
                <c:pt idx="6214" formatCode="General">
                  <c:v>-5.0183110954600703E-4</c:v>
                </c:pt>
                <c:pt idx="6215" formatCode="General">
                  <c:v>-5.0049878664455596E-4</c:v>
                </c:pt>
                <c:pt idx="6216" formatCode="General">
                  <c:v>-4.9730468165168405E-4</c:v>
                </c:pt>
                <c:pt idx="6217" formatCode="General">
                  <c:v>-5.0099808788835003E-4</c:v>
                </c:pt>
                <c:pt idx="6218" formatCode="General">
                  <c:v>-5.0319625935359104E-4</c:v>
                </c:pt>
                <c:pt idx="6219" formatCode="General">
                  <c:v>-5.0115327896595196E-4</c:v>
                </c:pt>
                <c:pt idx="6220" formatCode="General">
                  <c:v>-4.9886720412178702E-4</c:v>
                </c:pt>
                <c:pt idx="6221" formatCode="General">
                  <c:v>-5.0251506966588605E-4</c:v>
                </c:pt>
                <c:pt idx="6222" formatCode="General">
                  <c:v>-5.0338475243408396E-4</c:v>
                </c:pt>
                <c:pt idx="6223" formatCode="General">
                  <c:v>-4.9711811922292001E-4</c:v>
                </c:pt>
                <c:pt idx="6224" formatCode="General">
                  <c:v>-5.03064747263764E-4</c:v>
                </c:pt>
                <c:pt idx="6225" formatCode="General">
                  <c:v>-5.0149357833705402E-4</c:v>
                </c:pt>
                <c:pt idx="6226" formatCode="General">
                  <c:v>-5.0582803713504704E-4</c:v>
                </c:pt>
                <c:pt idx="6227" formatCode="General">
                  <c:v>-4.9789829037395501E-4</c:v>
                </c:pt>
                <c:pt idx="6228" formatCode="General">
                  <c:v>-5.0037402079428095E-4</c:v>
                </c:pt>
                <c:pt idx="6229" formatCode="General">
                  <c:v>-4.9752991106044499E-4</c:v>
                </c:pt>
                <c:pt idx="6230" formatCode="General">
                  <c:v>-4.9889581399899198E-4</c:v>
                </c:pt>
                <c:pt idx="6231" formatCode="General">
                  <c:v>-4.9995578000999795E-4</c:v>
                </c:pt>
                <c:pt idx="6232" formatCode="General">
                  <c:v>-5.03926099284564E-4</c:v>
                </c:pt>
                <c:pt idx="6233" formatCode="General">
                  <c:v>-5.0272450391534702E-4</c:v>
                </c:pt>
                <c:pt idx="6234" formatCode="General">
                  <c:v>-4.9468775856623397E-4</c:v>
                </c:pt>
                <c:pt idx="6235" formatCode="General">
                  <c:v>-5.0021055672135604E-4</c:v>
                </c:pt>
                <c:pt idx="6236" formatCode="General">
                  <c:v>-4.95401257790156E-4</c:v>
                </c:pt>
                <c:pt idx="6237" formatCode="General">
                  <c:v>-5.0005029004807902E-4</c:v>
                </c:pt>
                <c:pt idx="6238" formatCode="General">
                  <c:v>-4.9735694699306395E-4</c:v>
                </c:pt>
                <c:pt idx="6239" formatCode="General">
                  <c:v>-5.0153697726449797E-4</c:v>
                </c:pt>
                <c:pt idx="6240" formatCode="General">
                  <c:v>-5.01938094945056E-4</c:v>
                </c:pt>
                <c:pt idx="6241" formatCode="General">
                  <c:v>-5.0038966867771396E-4</c:v>
                </c:pt>
                <c:pt idx="6242" formatCode="General">
                  <c:v>-4.9597562524702598E-4</c:v>
                </c:pt>
                <c:pt idx="6243" formatCode="General">
                  <c:v>-5.0006796685629E-4</c:v>
                </c:pt>
                <c:pt idx="6244" formatCode="General">
                  <c:v>-4.9678972282521405E-4</c:v>
                </c:pt>
                <c:pt idx="6245" formatCode="General">
                  <c:v>-5.0159758410767401E-4</c:v>
                </c:pt>
                <c:pt idx="6246" formatCode="General">
                  <c:v>-4.9210644612007303E-4</c:v>
                </c:pt>
                <c:pt idx="6247" formatCode="General">
                  <c:v>-4.9053244300320596E-4</c:v>
                </c:pt>
                <c:pt idx="6248" formatCode="General">
                  <c:v>-4.9415118537078596E-4</c:v>
                </c:pt>
                <c:pt idx="6249" formatCode="General">
                  <c:v>-4.9554665623832499E-4</c:v>
                </c:pt>
                <c:pt idx="6250" formatCode="General">
                  <c:v>-4.8545058420810101E-4</c:v>
                </c:pt>
                <c:pt idx="6251" formatCode="General">
                  <c:v>-4.9225737543642399E-4</c:v>
                </c:pt>
                <c:pt idx="6252" formatCode="General">
                  <c:v>-4.9125245755211899E-4</c:v>
                </c:pt>
                <c:pt idx="6253" formatCode="General">
                  <c:v>-4.8584899580769801E-4</c:v>
                </c:pt>
                <c:pt idx="6254" formatCode="General">
                  <c:v>-4.9140904427589095E-4</c:v>
                </c:pt>
                <c:pt idx="6255" formatCode="General">
                  <c:v>-4.9650639583398903E-4</c:v>
                </c:pt>
                <c:pt idx="6256" formatCode="General">
                  <c:v>-4.9016643167131002E-4</c:v>
                </c:pt>
                <c:pt idx="6257" formatCode="General">
                  <c:v>-4.9282319189340696E-4</c:v>
                </c:pt>
                <c:pt idx="6258" formatCode="General">
                  <c:v>-4.9975875325132004E-4</c:v>
                </c:pt>
                <c:pt idx="6259" formatCode="General">
                  <c:v>-4.9469288150893196E-4</c:v>
                </c:pt>
                <c:pt idx="6260" formatCode="General">
                  <c:v>-4.9132816591377596E-4</c:v>
                </c:pt>
                <c:pt idx="6261" formatCode="General">
                  <c:v>-4.91796992909407E-4</c:v>
                </c:pt>
                <c:pt idx="6262" formatCode="General">
                  <c:v>-4.8995640758192898E-4</c:v>
                </c:pt>
                <c:pt idx="6263" formatCode="General">
                  <c:v>-4.9568178417561202E-4</c:v>
                </c:pt>
                <c:pt idx="6264" formatCode="General">
                  <c:v>-4.9081044557370602E-4</c:v>
                </c:pt>
                <c:pt idx="6265" formatCode="General">
                  <c:v>-4.9452999403347604E-4</c:v>
                </c:pt>
                <c:pt idx="6266" formatCode="General">
                  <c:v>-4.9400287378430598E-4</c:v>
                </c:pt>
                <c:pt idx="6267" formatCode="General">
                  <c:v>-4.9425254110316199E-4</c:v>
                </c:pt>
                <c:pt idx="6268" formatCode="General">
                  <c:v>-4.9213973890602095E-4</c:v>
                </c:pt>
                <c:pt idx="6269" formatCode="General">
                  <c:v>-4.8137581599488698E-4</c:v>
                </c:pt>
                <c:pt idx="6270" formatCode="General">
                  <c:v>-4.9561561262747504E-4</c:v>
                </c:pt>
                <c:pt idx="6271" formatCode="General">
                  <c:v>-4.9315266930612697E-4</c:v>
                </c:pt>
                <c:pt idx="6272" formatCode="General">
                  <c:v>-4.9471709107134598E-4</c:v>
                </c:pt>
                <c:pt idx="6273" formatCode="General">
                  <c:v>-5.0032283772825697E-4</c:v>
                </c:pt>
                <c:pt idx="6274" formatCode="General">
                  <c:v>-5.0279209985187596E-4</c:v>
                </c:pt>
                <c:pt idx="6275" formatCode="General">
                  <c:v>-4.9639663022180104E-4</c:v>
                </c:pt>
                <c:pt idx="6276" formatCode="General">
                  <c:v>-5.0317320159529795E-4</c:v>
                </c:pt>
                <c:pt idx="6277" formatCode="General">
                  <c:v>-4.9428284378302801E-4</c:v>
                </c:pt>
                <c:pt idx="6278" formatCode="General">
                  <c:v>-5.0035553919280799E-4</c:v>
                </c:pt>
                <c:pt idx="6279" formatCode="General">
                  <c:v>-4.9872790188405E-4</c:v>
                </c:pt>
                <c:pt idx="6280" formatCode="General">
                  <c:v>-4.9772859408068397E-4</c:v>
                </c:pt>
                <c:pt idx="6281" formatCode="General">
                  <c:v>-5.0182370253700002E-4</c:v>
                </c:pt>
                <c:pt idx="6282" formatCode="General">
                  <c:v>-5.0029690336571503E-4</c:v>
                </c:pt>
                <c:pt idx="6283" formatCode="General">
                  <c:v>-5.0042401261593897E-4</c:v>
                </c:pt>
                <c:pt idx="6284" formatCode="General">
                  <c:v>-4.9910890089477995E-4</c:v>
                </c:pt>
                <c:pt idx="6285" formatCode="General">
                  <c:v>-5.0057784747897002E-4</c:v>
                </c:pt>
                <c:pt idx="6286" formatCode="General">
                  <c:v>-4.9698436627519497E-4</c:v>
                </c:pt>
                <c:pt idx="6287" formatCode="General">
                  <c:v>-4.9614250457782297E-4</c:v>
                </c:pt>
                <c:pt idx="6288" formatCode="General">
                  <c:v>-4.9301271546366696E-4</c:v>
                </c:pt>
                <c:pt idx="6289" formatCode="General">
                  <c:v>-4.9221855857949797E-4</c:v>
                </c:pt>
                <c:pt idx="6290" formatCode="General">
                  <c:v>-4.9821399178668301E-4</c:v>
                </c:pt>
                <c:pt idx="6291" formatCode="General">
                  <c:v>-4.99925601888012E-4</c:v>
                </c:pt>
                <c:pt idx="6292" formatCode="General">
                  <c:v>-5.0187927930424303E-4</c:v>
                </c:pt>
                <c:pt idx="6293" formatCode="General">
                  <c:v>-4.9423324709662599E-4</c:v>
                </c:pt>
                <c:pt idx="6294" formatCode="General">
                  <c:v>-4.9417168372953497E-4</c:v>
                </c:pt>
                <c:pt idx="6295" formatCode="General">
                  <c:v>-4.9522708340368001E-4</c:v>
                </c:pt>
                <c:pt idx="6296" formatCode="General">
                  <c:v>-4.9462267700510997E-4</c:v>
                </c:pt>
                <c:pt idx="6297" formatCode="General">
                  <c:v>-4.9709681300481802E-4</c:v>
                </c:pt>
                <c:pt idx="6298" formatCode="General">
                  <c:v>-5.0064916417841298E-4</c:v>
                </c:pt>
                <c:pt idx="6299" formatCode="General">
                  <c:v>-4.9551717897137798E-4</c:v>
                </c:pt>
                <c:pt idx="6300" formatCode="General">
                  <c:v>-4.9537035594239001E-4</c:v>
                </c:pt>
                <c:pt idx="6301" formatCode="General">
                  <c:v>-4.9955213158221204E-4</c:v>
                </c:pt>
                <c:pt idx="6302" formatCode="General">
                  <c:v>-4.9153258840893002E-4</c:v>
                </c:pt>
                <c:pt idx="6303" formatCode="General">
                  <c:v>-4.9700719743536899E-4</c:v>
                </c:pt>
                <c:pt idx="6304" formatCode="General">
                  <c:v>-4.9919299197962298E-4</c:v>
                </c:pt>
                <c:pt idx="6305" formatCode="General">
                  <c:v>-4.9721319032577699E-4</c:v>
                </c:pt>
                <c:pt idx="6306" formatCode="General">
                  <c:v>-4.9489729251442902E-4</c:v>
                </c:pt>
                <c:pt idx="6307" formatCode="General">
                  <c:v>-4.9606681203880499E-4</c:v>
                </c:pt>
                <c:pt idx="6308" formatCode="General">
                  <c:v>-4.9614616839144699E-4</c:v>
                </c:pt>
                <c:pt idx="6309" formatCode="General">
                  <c:v>-4.9355045992730798E-4</c:v>
                </c:pt>
                <c:pt idx="6310" formatCode="General">
                  <c:v>-4.9732303539541699E-4</c:v>
                </c:pt>
                <c:pt idx="6311" formatCode="General">
                  <c:v>-4.9882177507270804E-4</c:v>
                </c:pt>
                <c:pt idx="6312" formatCode="General">
                  <c:v>-5.0174300002495099E-4</c:v>
                </c:pt>
                <c:pt idx="6313" formatCode="General">
                  <c:v>-4.9924039564078996E-4</c:v>
                </c:pt>
                <c:pt idx="6314" formatCode="General">
                  <c:v>-4.9330007495693596E-4</c:v>
                </c:pt>
                <c:pt idx="6315" formatCode="General">
                  <c:v>-4.9555255114142396E-4</c:v>
                </c:pt>
                <c:pt idx="6316" formatCode="General">
                  <c:v>-4.9984571052265401E-4</c:v>
                </c:pt>
                <c:pt idx="6317" formatCode="General">
                  <c:v>-4.9351856971949302E-4</c:v>
                </c:pt>
                <c:pt idx="6318" formatCode="General">
                  <c:v>-4.9383639563598805E-4</c:v>
                </c:pt>
                <c:pt idx="6319" formatCode="General">
                  <c:v>-4.9533532733923402E-4</c:v>
                </c:pt>
                <c:pt idx="6320" formatCode="General">
                  <c:v>-4.9994398625341897E-4</c:v>
                </c:pt>
                <c:pt idx="6321" formatCode="General">
                  <c:v>-4.9718627356584505E-4</c:v>
                </c:pt>
                <c:pt idx="6322" formatCode="General">
                  <c:v>-4.9930269101551897E-4</c:v>
                </c:pt>
                <c:pt idx="6323" formatCode="General">
                  <c:v>-5.0028625046801001E-4</c:v>
                </c:pt>
                <c:pt idx="6324" formatCode="General">
                  <c:v>-4.9674931436100695E-4</c:v>
                </c:pt>
                <c:pt idx="6325" formatCode="General">
                  <c:v>-4.9484505339667504E-4</c:v>
                </c:pt>
                <c:pt idx="6326" formatCode="General">
                  <c:v>-4.9478576516265999E-4</c:v>
                </c:pt>
                <c:pt idx="6327" formatCode="General">
                  <c:v>-4.9565911060603298E-4</c:v>
                </c:pt>
                <c:pt idx="6328" formatCode="General">
                  <c:v>-4.9452695827375897E-4</c:v>
                </c:pt>
                <c:pt idx="6329" formatCode="General">
                  <c:v>-4.99043817822471E-4</c:v>
                </c:pt>
                <c:pt idx="6330" formatCode="General">
                  <c:v>-4.9536491949713998E-4</c:v>
                </c:pt>
                <c:pt idx="6331" formatCode="General">
                  <c:v>-4.9781623064470504E-4</c:v>
                </c:pt>
                <c:pt idx="6332" formatCode="General">
                  <c:v>-4.9321261546995704E-4</c:v>
                </c:pt>
                <c:pt idx="6333" formatCode="General">
                  <c:v>-4.9660926840449499E-4</c:v>
                </c:pt>
                <c:pt idx="6334" formatCode="General">
                  <c:v>-4.9976678531865495E-4</c:v>
                </c:pt>
                <c:pt idx="6335" formatCode="General">
                  <c:v>-5.0185573176236397E-4</c:v>
                </c:pt>
                <c:pt idx="6336" formatCode="General">
                  <c:v>-4.9570618955170403E-4</c:v>
                </c:pt>
                <c:pt idx="6337" formatCode="General">
                  <c:v>-4.8932378577412096E-4</c:v>
                </c:pt>
                <c:pt idx="6338" formatCode="General">
                  <c:v>-4.9767939848664104E-4</c:v>
                </c:pt>
                <c:pt idx="6339" formatCode="General">
                  <c:v>-4.9401721969942502E-4</c:v>
                </c:pt>
                <c:pt idx="6340" formatCode="General">
                  <c:v>-4.9543167657412296E-4</c:v>
                </c:pt>
                <c:pt idx="6341" formatCode="General">
                  <c:v>-5.00995514851551E-4</c:v>
                </c:pt>
                <c:pt idx="6342" formatCode="General">
                  <c:v>-4.8887768480123295E-4</c:v>
                </c:pt>
                <c:pt idx="6343" formatCode="General">
                  <c:v>-4.99459136482659E-4</c:v>
                </c:pt>
                <c:pt idx="6344" formatCode="General">
                  <c:v>-5.0045457463829604E-4</c:v>
                </c:pt>
                <c:pt idx="6345" formatCode="General">
                  <c:v>-4.9767810889447405E-4</c:v>
                </c:pt>
                <c:pt idx="6346" formatCode="General">
                  <c:v>-4.9708208571616304E-4</c:v>
                </c:pt>
                <c:pt idx="6347" formatCode="General">
                  <c:v>-4.9950474147872901E-4</c:v>
                </c:pt>
                <c:pt idx="6348" formatCode="General">
                  <c:v>-4.9561015692482205E-4</c:v>
                </c:pt>
                <c:pt idx="6349" formatCode="General">
                  <c:v>-4.9574503884328104E-4</c:v>
                </c:pt>
                <c:pt idx="6350" formatCode="General">
                  <c:v>-4.9661222116585203E-4</c:v>
                </c:pt>
                <c:pt idx="6351" formatCode="General">
                  <c:v>-5.0064005548498098E-4</c:v>
                </c:pt>
                <c:pt idx="6352" formatCode="General">
                  <c:v>-4.9314547376696799E-4</c:v>
                </c:pt>
                <c:pt idx="6353" formatCode="General">
                  <c:v>-4.9810386903189295E-4</c:v>
                </c:pt>
                <c:pt idx="6354" formatCode="General">
                  <c:v>-4.9876663868658299E-4</c:v>
                </c:pt>
                <c:pt idx="6355" formatCode="General">
                  <c:v>-4.9042985161240702E-4</c:v>
                </c:pt>
                <c:pt idx="6356" formatCode="General">
                  <c:v>-4.9215089284382297E-4</c:v>
                </c:pt>
                <c:pt idx="6357" formatCode="General">
                  <c:v>-4.9655776462393698E-4</c:v>
                </c:pt>
                <c:pt idx="6358" formatCode="General">
                  <c:v>-4.9541073511337301E-4</c:v>
                </c:pt>
                <c:pt idx="6359" formatCode="General">
                  <c:v>-4.9283556809957395E-4</c:v>
                </c:pt>
                <c:pt idx="6360" formatCode="General">
                  <c:v>-4.9093420015355904E-4</c:v>
                </c:pt>
                <c:pt idx="6361" formatCode="General">
                  <c:v>-4.9712542748163002E-4</c:v>
                </c:pt>
                <c:pt idx="6362" formatCode="General">
                  <c:v>-4.9207738479881298E-4</c:v>
                </c:pt>
                <c:pt idx="6363" formatCode="General">
                  <c:v>-4.9590065161403299E-4</c:v>
                </c:pt>
                <c:pt idx="6364" formatCode="General">
                  <c:v>-4.9663255382102203E-4</c:v>
                </c:pt>
                <c:pt idx="6365" formatCode="General">
                  <c:v>-4.9428393101462996E-4</c:v>
                </c:pt>
                <c:pt idx="6366" formatCode="General">
                  <c:v>-4.9742637917844703E-4</c:v>
                </c:pt>
                <c:pt idx="6367" formatCode="General">
                  <c:v>-4.9643557004853402E-4</c:v>
                </c:pt>
                <c:pt idx="6368" formatCode="General">
                  <c:v>-4.9499060553321998E-4</c:v>
                </c:pt>
                <c:pt idx="6369" formatCode="General">
                  <c:v>-4.8935212703765402E-4</c:v>
                </c:pt>
                <c:pt idx="6370" formatCode="General">
                  <c:v>-5.00565245971689E-4</c:v>
                </c:pt>
                <c:pt idx="6371" formatCode="General">
                  <c:v>-4.9804170106978703E-4</c:v>
                </c:pt>
                <c:pt idx="6372" formatCode="General">
                  <c:v>-4.9421860559686101E-4</c:v>
                </c:pt>
                <c:pt idx="6373" formatCode="General">
                  <c:v>-4.9608884873936904E-4</c:v>
                </c:pt>
                <c:pt idx="6374" formatCode="General">
                  <c:v>-4.9230079329003001E-4</c:v>
                </c:pt>
                <c:pt idx="6375" formatCode="General">
                  <c:v>-4.8814846419912103E-4</c:v>
                </c:pt>
                <c:pt idx="6376" formatCode="General">
                  <c:v>-4.9427372463305705E-4</c:v>
                </c:pt>
                <c:pt idx="6377" formatCode="General">
                  <c:v>-4.8987215416328297E-4</c:v>
                </c:pt>
                <c:pt idx="6378" formatCode="General">
                  <c:v>-4.9700712336549603E-4</c:v>
                </c:pt>
                <c:pt idx="6379" formatCode="General">
                  <c:v>-5.0002023804322196E-4</c:v>
                </c:pt>
                <c:pt idx="6380" formatCode="General">
                  <c:v>-4.9666403455052299E-4</c:v>
                </c:pt>
                <c:pt idx="6381" formatCode="General">
                  <c:v>-4.9175967720897003E-4</c:v>
                </c:pt>
                <c:pt idx="6382" formatCode="General">
                  <c:v>-4.9214670703685902E-4</c:v>
                </c:pt>
                <c:pt idx="6383" formatCode="General">
                  <c:v>-4.9211117385068097E-4</c:v>
                </c:pt>
                <c:pt idx="6384" formatCode="General">
                  <c:v>-4.9301020873148695E-4</c:v>
                </c:pt>
                <c:pt idx="6385" formatCode="General">
                  <c:v>-4.9196414929165999E-4</c:v>
                </c:pt>
                <c:pt idx="6386" formatCode="General">
                  <c:v>-4.9576940575696705E-4</c:v>
                </c:pt>
                <c:pt idx="6387" formatCode="General">
                  <c:v>-4.9518260859833703E-4</c:v>
                </c:pt>
                <c:pt idx="6388" formatCode="General">
                  <c:v>-4.9833385141642402E-4</c:v>
                </c:pt>
                <c:pt idx="6389" formatCode="General">
                  <c:v>-4.9622904435537402E-4</c:v>
                </c:pt>
                <c:pt idx="6390" formatCode="General">
                  <c:v>-4.9281599649440204E-4</c:v>
                </c:pt>
                <c:pt idx="6391" formatCode="General">
                  <c:v>-4.9573910972756897E-4</c:v>
                </c:pt>
                <c:pt idx="6392" formatCode="General">
                  <c:v>-4.9229342044815403E-4</c:v>
                </c:pt>
                <c:pt idx="6393" formatCode="General">
                  <c:v>-4.9018194505778096E-4</c:v>
                </c:pt>
                <c:pt idx="6394" formatCode="General">
                  <c:v>-4.9604083039942305E-4</c:v>
                </c:pt>
                <c:pt idx="6395" formatCode="General">
                  <c:v>-4.9208406420576402E-4</c:v>
                </c:pt>
                <c:pt idx="6396" formatCode="General">
                  <c:v>-4.9222714571469999E-4</c:v>
                </c:pt>
                <c:pt idx="6397" formatCode="General">
                  <c:v>-4.9358902936516699E-4</c:v>
                </c:pt>
                <c:pt idx="6398" formatCode="General">
                  <c:v>-4.8829655033569004E-4</c:v>
                </c:pt>
                <c:pt idx="6399" formatCode="General">
                  <c:v>-4.90120186221001E-4</c:v>
                </c:pt>
                <c:pt idx="6400" formatCode="General">
                  <c:v>-4.9848672310371896E-4</c:v>
                </c:pt>
                <c:pt idx="6401" formatCode="General">
                  <c:v>-4.9650457197721997E-4</c:v>
                </c:pt>
                <c:pt idx="6402" formatCode="General">
                  <c:v>-4.9495551675253003E-4</c:v>
                </c:pt>
                <c:pt idx="6403" formatCode="General">
                  <c:v>-4.9043059744567695E-4</c:v>
                </c:pt>
                <c:pt idx="6404" formatCode="General">
                  <c:v>-4.9614328098361105E-4</c:v>
                </c:pt>
                <c:pt idx="6405" formatCode="General">
                  <c:v>-4.9245686362199602E-4</c:v>
                </c:pt>
                <c:pt idx="6406" formatCode="General">
                  <c:v>-4.9275791994841901E-4</c:v>
                </c:pt>
                <c:pt idx="6407" formatCode="General">
                  <c:v>-4.9691774219697297E-4</c:v>
                </c:pt>
                <c:pt idx="6408" formatCode="General">
                  <c:v>-4.9644095759555603E-4</c:v>
                </c:pt>
                <c:pt idx="6409" formatCode="General">
                  <c:v>-4.9554291736279995E-4</c:v>
                </c:pt>
                <c:pt idx="6410" formatCode="General">
                  <c:v>-4.9114190340945397E-4</c:v>
                </c:pt>
                <c:pt idx="6411" formatCode="General">
                  <c:v>-4.9406600814986905E-4</c:v>
                </c:pt>
                <c:pt idx="6412" formatCode="General">
                  <c:v>-4.9142858376987101E-4</c:v>
                </c:pt>
                <c:pt idx="6413" formatCode="General">
                  <c:v>-4.9092248264202799E-4</c:v>
                </c:pt>
                <c:pt idx="6414" formatCode="General">
                  <c:v>-4.9331737861010503E-4</c:v>
                </c:pt>
                <c:pt idx="6415" formatCode="General">
                  <c:v>-4.98923352542269E-4</c:v>
                </c:pt>
                <c:pt idx="6416" formatCode="General">
                  <c:v>-4.9392274010240595E-4</c:v>
                </c:pt>
                <c:pt idx="6417" formatCode="General">
                  <c:v>-4.9227841267363503E-4</c:v>
                </c:pt>
                <c:pt idx="6418" formatCode="General">
                  <c:v>-4.9513502670809901E-4</c:v>
                </c:pt>
                <c:pt idx="6419" formatCode="General">
                  <c:v>-4.9281543826725502E-4</c:v>
                </c:pt>
                <c:pt idx="6420" formatCode="General">
                  <c:v>-4.9101677983715702E-4</c:v>
                </c:pt>
                <c:pt idx="6421" formatCode="General">
                  <c:v>-4.87543608141191E-4</c:v>
                </c:pt>
                <c:pt idx="6422" formatCode="General">
                  <c:v>-4.8690257389114603E-4</c:v>
                </c:pt>
                <c:pt idx="6423" formatCode="General">
                  <c:v>-4.9150928718366205E-4</c:v>
                </c:pt>
                <c:pt idx="6424" formatCode="General">
                  <c:v>-4.9389483605254505E-4</c:v>
                </c:pt>
                <c:pt idx="6425" formatCode="General">
                  <c:v>-4.94713140396147E-4</c:v>
                </c:pt>
                <c:pt idx="6426" formatCode="General">
                  <c:v>-4.9518239918979303E-4</c:v>
                </c:pt>
                <c:pt idx="6427" formatCode="General">
                  <c:v>-4.9125571550783496E-4</c:v>
                </c:pt>
                <c:pt idx="6428" formatCode="General">
                  <c:v>-4.9804998814111697E-4</c:v>
                </c:pt>
                <c:pt idx="6429" formatCode="General">
                  <c:v>-4.9659517033277605E-4</c:v>
                </c:pt>
                <c:pt idx="6430" formatCode="General">
                  <c:v>-4.9513456990739097E-4</c:v>
                </c:pt>
                <c:pt idx="6431" formatCode="General">
                  <c:v>-4.9345596646511905E-4</c:v>
                </c:pt>
                <c:pt idx="6432" formatCode="General">
                  <c:v>-4.9054204943130199E-4</c:v>
                </c:pt>
                <c:pt idx="6433" formatCode="General">
                  <c:v>-4.9342897678351396E-4</c:v>
                </c:pt>
                <c:pt idx="6434" formatCode="General">
                  <c:v>-4.9362877102673603E-4</c:v>
                </c:pt>
                <c:pt idx="6435" formatCode="General">
                  <c:v>-4.9325077282896899E-4</c:v>
                </c:pt>
                <c:pt idx="6436" formatCode="General">
                  <c:v>-4.89202595618511E-4</c:v>
                </c:pt>
                <c:pt idx="6437" formatCode="General">
                  <c:v>-4.9327664524623303E-4</c:v>
                </c:pt>
                <c:pt idx="6438" formatCode="General">
                  <c:v>-4.8861726405998904E-4</c:v>
                </c:pt>
                <c:pt idx="6439" formatCode="General">
                  <c:v>-4.95179485268248E-4</c:v>
                </c:pt>
                <c:pt idx="6440" formatCode="General">
                  <c:v>-4.9729250206648299E-4</c:v>
                </c:pt>
                <c:pt idx="6441" formatCode="General">
                  <c:v>-4.9301150916287605E-4</c:v>
                </c:pt>
                <c:pt idx="6442" formatCode="General">
                  <c:v>-4.9607543488508401E-4</c:v>
                </c:pt>
                <c:pt idx="6443" formatCode="General">
                  <c:v>-4.9051125929039504E-4</c:v>
                </c:pt>
                <c:pt idx="6444" formatCode="General">
                  <c:v>-4.9262213773805497E-4</c:v>
                </c:pt>
                <c:pt idx="6445" formatCode="General">
                  <c:v>-4.8643746097729599E-4</c:v>
                </c:pt>
                <c:pt idx="6446" formatCode="General">
                  <c:v>-4.9251402440009197E-4</c:v>
                </c:pt>
                <c:pt idx="6447" formatCode="General">
                  <c:v>-4.92416838696971E-4</c:v>
                </c:pt>
                <c:pt idx="6448" formatCode="General">
                  <c:v>-4.9301737620658997E-4</c:v>
                </c:pt>
                <c:pt idx="6449" formatCode="General">
                  <c:v>-4.8487798501052501E-4</c:v>
                </c:pt>
                <c:pt idx="6450" formatCode="General">
                  <c:v>-4.9529770900094098E-4</c:v>
                </c:pt>
                <c:pt idx="6451" formatCode="General">
                  <c:v>-4.9220273483798003E-4</c:v>
                </c:pt>
                <c:pt idx="6452" formatCode="General">
                  <c:v>-4.9402998431618303E-4</c:v>
                </c:pt>
                <c:pt idx="6453" formatCode="General">
                  <c:v>-4.9292602985957898E-4</c:v>
                </c:pt>
                <c:pt idx="6454" formatCode="General">
                  <c:v>-4.9434339566255096E-4</c:v>
                </c:pt>
                <c:pt idx="6455" formatCode="General">
                  <c:v>-4.8681704637138401E-4</c:v>
                </c:pt>
                <c:pt idx="6456" formatCode="General">
                  <c:v>-4.9427643684469397E-4</c:v>
                </c:pt>
                <c:pt idx="6457" formatCode="General">
                  <c:v>-4.8890718868699605E-4</c:v>
                </c:pt>
                <c:pt idx="6458" formatCode="General">
                  <c:v>-4.9056110249879898E-4</c:v>
                </c:pt>
                <c:pt idx="6459" formatCode="General">
                  <c:v>-4.9320934032729205E-4</c:v>
                </c:pt>
                <c:pt idx="6460" formatCode="General">
                  <c:v>-4.8617802884068497E-4</c:v>
                </c:pt>
                <c:pt idx="6461" formatCode="General">
                  <c:v>-4.9352064447540404E-4</c:v>
                </c:pt>
                <c:pt idx="6462" formatCode="General">
                  <c:v>-4.9012200540693397E-4</c:v>
                </c:pt>
                <c:pt idx="6463" formatCode="General">
                  <c:v>-4.9393521465185503E-4</c:v>
                </c:pt>
                <c:pt idx="6464" formatCode="General">
                  <c:v>-4.8807474075888101E-4</c:v>
                </c:pt>
                <c:pt idx="6465" formatCode="General">
                  <c:v>-4.9341941438756402E-4</c:v>
                </c:pt>
                <c:pt idx="6466" formatCode="General">
                  <c:v>-4.89413078178535E-4</c:v>
                </c:pt>
                <c:pt idx="6467" formatCode="General">
                  <c:v>-4.8888930692680304E-4</c:v>
                </c:pt>
                <c:pt idx="6468" formatCode="General">
                  <c:v>-4.9587549617019695E-4</c:v>
                </c:pt>
                <c:pt idx="6469" formatCode="General">
                  <c:v>-4.9262235016674203E-4</c:v>
                </c:pt>
                <c:pt idx="6470" formatCode="General">
                  <c:v>-4.8829334874253701E-4</c:v>
                </c:pt>
                <c:pt idx="6471" formatCode="General">
                  <c:v>-4.91979163108909E-4</c:v>
                </c:pt>
                <c:pt idx="6472" formatCode="General">
                  <c:v>-4.9204346472314403E-4</c:v>
                </c:pt>
                <c:pt idx="6473" formatCode="General">
                  <c:v>-4.9279094804395302E-4</c:v>
                </c:pt>
                <c:pt idx="6474" formatCode="General">
                  <c:v>-4.9374555200615603E-4</c:v>
                </c:pt>
                <c:pt idx="6475" formatCode="General">
                  <c:v>-4.8949504411967596E-4</c:v>
                </c:pt>
                <c:pt idx="6476" formatCode="General">
                  <c:v>-4.9060419394501105E-4</c:v>
                </c:pt>
                <c:pt idx="6477" formatCode="General">
                  <c:v>-4.89572875712898E-4</c:v>
                </c:pt>
                <c:pt idx="6478" formatCode="General">
                  <c:v>-4.8927950231488003E-4</c:v>
                </c:pt>
                <c:pt idx="6479" formatCode="General">
                  <c:v>-4.91472501354969E-4</c:v>
                </c:pt>
                <c:pt idx="6480" formatCode="General">
                  <c:v>-4.8880574892217604E-4</c:v>
                </c:pt>
                <c:pt idx="6481" formatCode="General">
                  <c:v>-4.8914922367314004E-4</c:v>
                </c:pt>
                <c:pt idx="6482" formatCode="General">
                  <c:v>-4.8670797222350902E-4</c:v>
                </c:pt>
                <c:pt idx="6483" formatCode="General">
                  <c:v>-4.8898546049206402E-4</c:v>
                </c:pt>
                <c:pt idx="6484" formatCode="General">
                  <c:v>-4.8691324836593302E-4</c:v>
                </c:pt>
                <c:pt idx="6485" formatCode="General">
                  <c:v>-4.9333267714578505E-4</c:v>
                </c:pt>
                <c:pt idx="6486" formatCode="General">
                  <c:v>-4.83436676171759E-4</c:v>
                </c:pt>
                <c:pt idx="6487" formatCode="General">
                  <c:v>-4.9128925353576097E-4</c:v>
                </c:pt>
                <c:pt idx="6488" formatCode="General">
                  <c:v>-4.96504154884232E-4</c:v>
                </c:pt>
                <c:pt idx="6489" formatCode="General">
                  <c:v>-4.9108927713442197E-4</c:v>
                </c:pt>
                <c:pt idx="6490" formatCode="General">
                  <c:v>-4.8304828997168802E-4</c:v>
                </c:pt>
                <c:pt idx="6491" formatCode="General">
                  <c:v>-4.8526893908259599E-4</c:v>
                </c:pt>
                <c:pt idx="6492" formatCode="General">
                  <c:v>-4.85318726177064E-4</c:v>
                </c:pt>
                <c:pt idx="6493" formatCode="General">
                  <c:v>-4.8822882865893601E-4</c:v>
                </c:pt>
                <c:pt idx="6494" formatCode="General">
                  <c:v>-4.9039298595603695E-4</c:v>
                </c:pt>
                <c:pt idx="6495" formatCode="General">
                  <c:v>-4.8985277265055002E-4</c:v>
                </c:pt>
                <c:pt idx="6496" formatCode="General">
                  <c:v>-4.8893004578803899E-4</c:v>
                </c:pt>
                <c:pt idx="6497" formatCode="General">
                  <c:v>-4.8930802550972198E-4</c:v>
                </c:pt>
                <c:pt idx="6498" formatCode="General">
                  <c:v>-4.8719448176110902E-4</c:v>
                </c:pt>
                <c:pt idx="6499" formatCode="General">
                  <c:v>-4.8077681207115899E-4</c:v>
                </c:pt>
                <c:pt idx="6500" formatCode="General">
                  <c:v>-4.9304468186152101E-4</c:v>
                </c:pt>
                <c:pt idx="6501" formatCode="General">
                  <c:v>-4.9325966834768298E-4</c:v>
                </c:pt>
                <c:pt idx="6502" formatCode="General">
                  <c:v>-4.9035150478246396E-4</c:v>
                </c:pt>
                <c:pt idx="6503" formatCode="General">
                  <c:v>-4.8828703612403899E-4</c:v>
                </c:pt>
                <c:pt idx="6504" formatCode="General">
                  <c:v>-4.9192478581902598E-4</c:v>
                </c:pt>
                <c:pt idx="6505" formatCode="General">
                  <c:v>-4.9177952498794095E-4</c:v>
                </c:pt>
                <c:pt idx="6506" formatCode="General">
                  <c:v>-4.8858928548146995E-4</c:v>
                </c:pt>
                <c:pt idx="6507" formatCode="General">
                  <c:v>-4.8898574327984495E-4</c:v>
                </c:pt>
                <c:pt idx="6508" formatCode="General">
                  <c:v>-4.8665683075480498E-4</c:v>
                </c:pt>
                <c:pt idx="6509" formatCode="General">
                  <c:v>-4.9030575367652897E-4</c:v>
                </c:pt>
                <c:pt idx="6510" formatCode="General">
                  <c:v>-4.8708590249552E-4</c:v>
                </c:pt>
                <c:pt idx="6511" formatCode="General">
                  <c:v>-4.8957733512980698E-4</c:v>
                </c:pt>
                <c:pt idx="6512" formatCode="General">
                  <c:v>-4.9092153834172099E-4</c:v>
                </c:pt>
                <c:pt idx="6513" formatCode="General">
                  <c:v>-4.9539846473013098E-4</c:v>
                </c:pt>
                <c:pt idx="6514" formatCode="General">
                  <c:v>-4.8868205552017499E-4</c:v>
                </c:pt>
                <c:pt idx="6515" formatCode="General">
                  <c:v>-4.9191981619920095E-4</c:v>
                </c:pt>
                <c:pt idx="6516" formatCode="General">
                  <c:v>-4.8814103147359401E-4</c:v>
                </c:pt>
                <c:pt idx="6517" formatCode="General">
                  <c:v>-4.8444146859648101E-4</c:v>
                </c:pt>
                <c:pt idx="6518" formatCode="General">
                  <c:v>-4.8752843168618098E-4</c:v>
                </c:pt>
                <c:pt idx="6519" formatCode="General">
                  <c:v>-4.8601988962289003E-4</c:v>
                </c:pt>
                <c:pt idx="6520" formatCode="General">
                  <c:v>-4.9114821807463404E-4</c:v>
                </c:pt>
                <c:pt idx="6521" formatCode="General">
                  <c:v>-4.7925019419771002E-4</c:v>
                </c:pt>
                <c:pt idx="6522" formatCode="General">
                  <c:v>-4.9011632576147202E-4</c:v>
                </c:pt>
                <c:pt idx="6523" formatCode="General">
                  <c:v>-4.8956512275187102E-4</c:v>
                </c:pt>
                <c:pt idx="6524" formatCode="General">
                  <c:v>-4.8607397181878002E-4</c:v>
                </c:pt>
                <c:pt idx="6525" formatCode="General">
                  <c:v>-4.9116596451241102E-4</c:v>
                </c:pt>
                <c:pt idx="6526" formatCode="General">
                  <c:v>-4.9026307397387E-4</c:v>
                </c:pt>
                <c:pt idx="6527" formatCode="General">
                  <c:v>-4.8780091591582602E-4</c:v>
                </c:pt>
                <c:pt idx="6528" formatCode="General">
                  <c:v>-4.8529604222126497E-4</c:v>
                </c:pt>
                <c:pt idx="6529" formatCode="General">
                  <c:v>-4.9048023794280495E-4</c:v>
                </c:pt>
                <c:pt idx="6530" formatCode="General">
                  <c:v>-4.86962632165761E-4</c:v>
                </c:pt>
                <c:pt idx="6531" formatCode="General">
                  <c:v>-4.9104911145109902E-4</c:v>
                </c:pt>
                <c:pt idx="6532" formatCode="General">
                  <c:v>-4.87276144761512E-4</c:v>
                </c:pt>
                <c:pt idx="6533" formatCode="General">
                  <c:v>-4.9174777322515302E-4</c:v>
                </c:pt>
                <c:pt idx="6534" formatCode="General">
                  <c:v>-4.8887294355406897E-4</c:v>
                </c:pt>
                <c:pt idx="6535" formatCode="General">
                  <c:v>-4.86263900599258E-4</c:v>
                </c:pt>
                <c:pt idx="6536" formatCode="General">
                  <c:v>-4.8294917848507599E-4</c:v>
                </c:pt>
                <c:pt idx="6537" formatCode="General">
                  <c:v>-4.8371487348068898E-4</c:v>
                </c:pt>
                <c:pt idx="6538" formatCode="General">
                  <c:v>-4.8674219051451299E-4</c:v>
                </c:pt>
                <c:pt idx="6539" formatCode="General">
                  <c:v>-4.9284847719447702E-4</c:v>
                </c:pt>
                <c:pt idx="6540" formatCode="General">
                  <c:v>-4.8784418739576798E-4</c:v>
                </c:pt>
                <c:pt idx="6541" formatCode="General">
                  <c:v>-4.9066380194201801E-4</c:v>
                </c:pt>
                <c:pt idx="6542" formatCode="General">
                  <c:v>-4.8924531440744596E-4</c:v>
                </c:pt>
                <c:pt idx="6543" formatCode="General">
                  <c:v>-4.8582305734855697E-4</c:v>
                </c:pt>
                <c:pt idx="6544" formatCode="General">
                  <c:v>-4.8418026293783E-4</c:v>
                </c:pt>
                <c:pt idx="6545" formatCode="General">
                  <c:v>-4.8570754963366003E-4</c:v>
                </c:pt>
                <c:pt idx="6546" formatCode="General">
                  <c:v>-4.8672354465141999E-4</c:v>
                </c:pt>
                <c:pt idx="6547" formatCode="General">
                  <c:v>-4.8688439373811599E-4</c:v>
                </c:pt>
                <c:pt idx="6548" formatCode="General">
                  <c:v>-4.8731636753310801E-4</c:v>
                </c:pt>
                <c:pt idx="6549" formatCode="General">
                  <c:v>-4.8860641608568798E-4</c:v>
                </c:pt>
                <c:pt idx="6550" formatCode="General">
                  <c:v>-4.9264667759112699E-4</c:v>
                </c:pt>
                <c:pt idx="6551" formatCode="General">
                  <c:v>-4.9042411711295295E-4</c:v>
                </c:pt>
                <c:pt idx="6552" formatCode="General">
                  <c:v>-4.8480830763090999E-4</c:v>
                </c:pt>
                <c:pt idx="6553" formatCode="General">
                  <c:v>-4.9163259540246798E-4</c:v>
                </c:pt>
                <c:pt idx="6554" formatCode="General">
                  <c:v>-4.84494161176615E-4</c:v>
                </c:pt>
                <c:pt idx="6555" formatCode="General">
                  <c:v>-4.8862251422163996E-4</c:v>
                </c:pt>
                <c:pt idx="6556" formatCode="General">
                  <c:v>-4.8732273096556498E-4</c:v>
                </c:pt>
                <c:pt idx="6557" formatCode="General">
                  <c:v>-4.8975533128588005E-4</c:v>
                </c:pt>
                <c:pt idx="6558" formatCode="General">
                  <c:v>-4.8766355299178501E-4</c:v>
                </c:pt>
                <c:pt idx="6559" formatCode="General">
                  <c:v>-4.8325370142601E-4</c:v>
                </c:pt>
                <c:pt idx="6560" formatCode="General">
                  <c:v>-4.8902653727842004E-4</c:v>
                </c:pt>
                <c:pt idx="6561" formatCode="General">
                  <c:v>-4.8877423601861002E-4</c:v>
                </c:pt>
                <c:pt idx="6562" formatCode="General">
                  <c:v>-4.83717543047011E-4</c:v>
                </c:pt>
                <c:pt idx="6563" formatCode="General">
                  <c:v>-4.8926822788444098E-4</c:v>
                </c:pt>
                <c:pt idx="6564" formatCode="General">
                  <c:v>-4.8684228900141598E-4</c:v>
                </c:pt>
                <c:pt idx="6565" formatCode="General">
                  <c:v>-4.8812650497409799E-4</c:v>
                </c:pt>
                <c:pt idx="6566" formatCode="General">
                  <c:v>-4.8534375734110699E-4</c:v>
                </c:pt>
                <c:pt idx="6567" formatCode="General">
                  <c:v>-4.88270859436149E-4</c:v>
                </c:pt>
                <c:pt idx="6568" formatCode="General">
                  <c:v>-4.8947891637835699E-4</c:v>
                </c:pt>
                <c:pt idx="6569" formatCode="General">
                  <c:v>-4.8421208830033799E-4</c:v>
                </c:pt>
                <c:pt idx="6570" formatCode="General">
                  <c:v>-4.8531356874983598E-4</c:v>
                </c:pt>
                <c:pt idx="6571" formatCode="General">
                  <c:v>-4.8558237973139902E-4</c:v>
                </c:pt>
                <c:pt idx="6572" formatCode="General">
                  <c:v>-4.79267323758064E-4</c:v>
                </c:pt>
                <c:pt idx="6573" formatCode="General">
                  <c:v>-4.8505905255570402E-4</c:v>
                </c:pt>
                <c:pt idx="6574" formatCode="General">
                  <c:v>-4.8362733603566998E-4</c:v>
                </c:pt>
                <c:pt idx="6575" formatCode="General">
                  <c:v>-4.84585457522906E-4</c:v>
                </c:pt>
                <c:pt idx="6576" formatCode="General">
                  <c:v>-4.8701348892333699E-4</c:v>
                </c:pt>
                <c:pt idx="6577" formatCode="General">
                  <c:v>-4.8326001913560901E-4</c:v>
                </c:pt>
                <c:pt idx="6578" formatCode="General">
                  <c:v>-4.8924806632267605E-4</c:v>
                </c:pt>
                <c:pt idx="6579" formatCode="General">
                  <c:v>-4.8940974570000901E-4</c:v>
                </c:pt>
                <c:pt idx="6580" formatCode="General">
                  <c:v>-4.8353491511313201E-4</c:v>
                </c:pt>
                <c:pt idx="6581" formatCode="General">
                  <c:v>-4.8346995911853702E-4</c:v>
                </c:pt>
                <c:pt idx="6582" formatCode="General">
                  <c:v>-4.8703753980141299E-4</c:v>
                </c:pt>
                <c:pt idx="6583" formatCode="General">
                  <c:v>-4.8372588782963599E-4</c:v>
                </c:pt>
                <c:pt idx="6584" formatCode="General">
                  <c:v>-4.8275367567465901E-4</c:v>
                </c:pt>
                <c:pt idx="6585" formatCode="General">
                  <c:v>-4.8200485905884702E-4</c:v>
                </c:pt>
                <c:pt idx="6586" formatCode="General">
                  <c:v>-4.81109821104066E-4</c:v>
                </c:pt>
                <c:pt idx="6587" formatCode="General">
                  <c:v>-4.8691078181906599E-4</c:v>
                </c:pt>
                <c:pt idx="6588" formatCode="General">
                  <c:v>-4.8704774957713002E-4</c:v>
                </c:pt>
                <c:pt idx="6589" formatCode="General">
                  <c:v>-4.8784938240088298E-4</c:v>
                </c:pt>
                <c:pt idx="6590" formatCode="General">
                  <c:v>-4.8201183646965501E-4</c:v>
                </c:pt>
                <c:pt idx="6591" formatCode="General">
                  <c:v>-4.83813385781126E-4</c:v>
                </c:pt>
                <c:pt idx="6592" formatCode="General">
                  <c:v>-4.82815624250089E-4</c:v>
                </c:pt>
                <c:pt idx="6593" formatCode="General">
                  <c:v>-4.8555178969513299E-4</c:v>
                </c:pt>
                <c:pt idx="6594" formatCode="General">
                  <c:v>-4.8266650254828302E-4</c:v>
                </c:pt>
                <c:pt idx="6595" formatCode="General">
                  <c:v>-4.85417076559712E-4</c:v>
                </c:pt>
                <c:pt idx="6596" formatCode="General">
                  <c:v>-4.8786263134147599E-4</c:v>
                </c:pt>
                <c:pt idx="6597" formatCode="General">
                  <c:v>-4.8626071159717899E-4</c:v>
                </c:pt>
                <c:pt idx="6598" formatCode="General">
                  <c:v>-4.8778772824577602E-4</c:v>
                </c:pt>
                <c:pt idx="6599" formatCode="General">
                  <c:v>-4.85317910955622E-4</c:v>
                </c:pt>
                <c:pt idx="6600" formatCode="General">
                  <c:v>-4.8189917035185099E-4</c:v>
                </c:pt>
                <c:pt idx="6601" formatCode="General">
                  <c:v>-4.8795660844601102E-4</c:v>
                </c:pt>
                <c:pt idx="6602" formatCode="General">
                  <c:v>-4.88369107659062E-4</c:v>
                </c:pt>
                <c:pt idx="6603" formatCode="General">
                  <c:v>-4.84429431780207E-4</c:v>
                </c:pt>
                <c:pt idx="6604" formatCode="General">
                  <c:v>-4.8281317085840198E-4</c:v>
                </c:pt>
                <c:pt idx="6605" formatCode="General">
                  <c:v>-4.8342066116417699E-4</c:v>
                </c:pt>
                <c:pt idx="6606" formatCode="General">
                  <c:v>-4.82992991230401E-4</c:v>
                </c:pt>
                <c:pt idx="6607" formatCode="General">
                  <c:v>-4.8584832493160998E-4</c:v>
                </c:pt>
                <c:pt idx="6608" formatCode="General">
                  <c:v>-4.7914815800783797E-4</c:v>
                </c:pt>
                <c:pt idx="6609" formatCode="General">
                  <c:v>-4.8144154217306798E-4</c:v>
                </c:pt>
                <c:pt idx="6610" formatCode="General">
                  <c:v>-4.8338505043771999E-4</c:v>
                </c:pt>
                <c:pt idx="6611" formatCode="General">
                  <c:v>-4.8183289209005901E-4</c:v>
                </c:pt>
                <c:pt idx="6612" formatCode="General">
                  <c:v>-4.8285090308915299E-4</c:v>
                </c:pt>
                <c:pt idx="6613" formatCode="General">
                  <c:v>-4.8764049874116898E-4</c:v>
                </c:pt>
                <c:pt idx="6614" formatCode="General">
                  <c:v>-4.8910232131184101E-4</c:v>
                </c:pt>
                <c:pt idx="6615" formatCode="General">
                  <c:v>-4.8833458883797403E-4</c:v>
                </c:pt>
                <c:pt idx="6616" formatCode="General">
                  <c:v>-4.8870777604700802E-4</c:v>
                </c:pt>
                <c:pt idx="6617" formatCode="General">
                  <c:v>-4.8539153282958899E-4</c:v>
                </c:pt>
                <c:pt idx="6618" formatCode="General">
                  <c:v>-4.8601890213551598E-4</c:v>
                </c:pt>
                <c:pt idx="6619" formatCode="General">
                  <c:v>-4.8270575188686402E-4</c:v>
                </c:pt>
                <c:pt idx="6620" formatCode="General">
                  <c:v>-4.8463214499791898E-4</c:v>
                </c:pt>
                <c:pt idx="6621" formatCode="General">
                  <c:v>-4.8320163456093402E-4</c:v>
                </c:pt>
                <c:pt idx="6622" formatCode="General">
                  <c:v>-4.8093615449804902E-4</c:v>
                </c:pt>
                <c:pt idx="6623" formatCode="General">
                  <c:v>-4.8630638774667699E-4</c:v>
                </c:pt>
                <c:pt idx="6624" formatCode="General">
                  <c:v>-4.85010227028528E-4</c:v>
                </c:pt>
                <c:pt idx="6625" formatCode="General">
                  <c:v>-4.85131875734508E-4</c:v>
                </c:pt>
                <c:pt idx="6626" formatCode="General">
                  <c:v>-4.8665302749027999E-4</c:v>
                </c:pt>
                <c:pt idx="6627" formatCode="General">
                  <c:v>-4.8620607104005799E-4</c:v>
                </c:pt>
                <c:pt idx="6628" formatCode="General">
                  <c:v>-4.8620284642177602E-4</c:v>
                </c:pt>
                <c:pt idx="6629" formatCode="General">
                  <c:v>-4.8642911106904001E-4</c:v>
                </c:pt>
                <c:pt idx="6630" formatCode="General">
                  <c:v>-4.8508774685479799E-4</c:v>
                </c:pt>
                <c:pt idx="6631" formatCode="General">
                  <c:v>-4.8553697479506401E-4</c:v>
                </c:pt>
                <c:pt idx="6632" formatCode="General">
                  <c:v>-4.8431654806323899E-4</c:v>
                </c:pt>
                <c:pt idx="6633" formatCode="General">
                  <c:v>-4.8572383454789598E-4</c:v>
                </c:pt>
                <c:pt idx="6634" formatCode="General">
                  <c:v>-4.8657974649179698E-4</c:v>
                </c:pt>
                <c:pt idx="6635" formatCode="General">
                  <c:v>-4.8466117644788099E-4</c:v>
                </c:pt>
                <c:pt idx="6636" formatCode="General">
                  <c:v>-4.8404100468889201E-4</c:v>
                </c:pt>
                <c:pt idx="6637" formatCode="General">
                  <c:v>-4.8752154851650699E-4</c:v>
                </c:pt>
                <c:pt idx="6638" formatCode="General">
                  <c:v>-4.8554468145049702E-4</c:v>
                </c:pt>
                <c:pt idx="6639" formatCode="General">
                  <c:v>-4.8711948514055902E-4</c:v>
                </c:pt>
                <c:pt idx="6640" formatCode="General">
                  <c:v>-4.86098350074028E-4</c:v>
                </c:pt>
                <c:pt idx="6641" formatCode="General">
                  <c:v>-4.8443058036595798E-4</c:v>
                </c:pt>
                <c:pt idx="6642" formatCode="General">
                  <c:v>-4.8873807691143605E-4</c:v>
                </c:pt>
                <c:pt idx="6643" formatCode="General">
                  <c:v>-4.8731512211874003E-4</c:v>
                </c:pt>
                <c:pt idx="6644" formatCode="General">
                  <c:v>-4.84323888850622E-4</c:v>
                </c:pt>
                <c:pt idx="6645" formatCode="General">
                  <c:v>-4.8236995335284699E-4</c:v>
                </c:pt>
                <c:pt idx="6646" formatCode="General">
                  <c:v>-4.8234365515064601E-4</c:v>
                </c:pt>
                <c:pt idx="6647" formatCode="General">
                  <c:v>-4.8623711193390403E-4</c:v>
                </c:pt>
                <c:pt idx="6648" formatCode="General">
                  <c:v>-4.8609579076384701E-4</c:v>
                </c:pt>
                <c:pt idx="6649" formatCode="General">
                  <c:v>-4.82925767078569E-4</c:v>
                </c:pt>
                <c:pt idx="6650" formatCode="General">
                  <c:v>-4.81143868318167E-4</c:v>
                </c:pt>
                <c:pt idx="6651" formatCode="General">
                  <c:v>-4.82123829716714E-4</c:v>
                </c:pt>
                <c:pt idx="6652" formatCode="General">
                  <c:v>-4.8745189011825403E-4</c:v>
                </c:pt>
                <c:pt idx="6653" formatCode="General">
                  <c:v>-4.8367648169023202E-4</c:v>
                </c:pt>
                <c:pt idx="6654" formatCode="General">
                  <c:v>-4.8602071292006601E-4</c:v>
                </c:pt>
                <c:pt idx="6655" formatCode="General">
                  <c:v>-4.8595866358340902E-4</c:v>
                </c:pt>
                <c:pt idx="6656" formatCode="General">
                  <c:v>-4.8846225085971305E-4</c:v>
                </c:pt>
                <c:pt idx="6657" formatCode="General">
                  <c:v>-4.8967497819053102E-4</c:v>
                </c:pt>
                <c:pt idx="6658" formatCode="General">
                  <c:v>-4.8062564162251899E-4</c:v>
                </c:pt>
                <c:pt idx="6659" formatCode="General">
                  <c:v>-4.8573795054116902E-4</c:v>
                </c:pt>
                <c:pt idx="6660" formatCode="General">
                  <c:v>-4.8077054829538798E-4</c:v>
                </c:pt>
                <c:pt idx="6661" formatCode="General">
                  <c:v>-4.8362721971405103E-4</c:v>
                </c:pt>
                <c:pt idx="6662" formatCode="General">
                  <c:v>-4.8104030625406601E-4</c:v>
                </c:pt>
                <c:pt idx="6663" formatCode="General">
                  <c:v>-4.87758098029239E-4</c:v>
                </c:pt>
                <c:pt idx="6664" formatCode="General">
                  <c:v>-4.8070697211120698E-4</c:v>
                </c:pt>
                <c:pt idx="6665" formatCode="General">
                  <c:v>-4.8289909564112101E-4</c:v>
                </c:pt>
                <c:pt idx="6666" formatCode="General">
                  <c:v>-4.8465612139813702E-4</c:v>
                </c:pt>
                <c:pt idx="6667" formatCode="General">
                  <c:v>-4.8523012664628999E-4</c:v>
                </c:pt>
                <c:pt idx="6668" formatCode="General">
                  <c:v>-4.8447552342657303E-4</c:v>
                </c:pt>
                <c:pt idx="6669" formatCode="General">
                  <c:v>-4.8254828672981899E-4</c:v>
                </c:pt>
                <c:pt idx="6670" formatCode="General">
                  <c:v>-4.8147704188280702E-4</c:v>
                </c:pt>
                <c:pt idx="6671" formatCode="General">
                  <c:v>-4.8796280839853397E-4</c:v>
                </c:pt>
                <c:pt idx="6672" formatCode="General">
                  <c:v>-4.8341081843231599E-4</c:v>
                </c:pt>
                <c:pt idx="6673" formatCode="General">
                  <c:v>-4.8736856867433799E-4</c:v>
                </c:pt>
                <c:pt idx="6674" formatCode="General">
                  <c:v>-4.8467068707422898E-4</c:v>
                </c:pt>
                <c:pt idx="6675" formatCode="General">
                  <c:v>-4.8399586923970298E-4</c:v>
                </c:pt>
                <c:pt idx="6676" formatCode="General">
                  <c:v>-4.8148572657977597E-4</c:v>
                </c:pt>
                <c:pt idx="6677" formatCode="General">
                  <c:v>-4.81568426798133E-4</c:v>
                </c:pt>
                <c:pt idx="6678" formatCode="General">
                  <c:v>-4.7944762188709697E-4</c:v>
                </c:pt>
                <c:pt idx="6679" formatCode="General">
                  <c:v>-4.8120476443008601E-4</c:v>
                </c:pt>
                <c:pt idx="6680" formatCode="General">
                  <c:v>-4.7518330140228302E-4</c:v>
                </c:pt>
                <c:pt idx="6681" formatCode="General">
                  <c:v>-4.7753018915052997E-4</c:v>
                </c:pt>
                <c:pt idx="6682" formatCode="General">
                  <c:v>-4.79233253563076E-4</c:v>
                </c:pt>
                <c:pt idx="6683" formatCode="General">
                  <c:v>-4.7654675374045699E-4</c:v>
                </c:pt>
                <c:pt idx="6684" formatCode="General">
                  <c:v>-4.75914423114169E-4</c:v>
                </c:pt>
                <c:pt idx="6685" formatCode="General">
                  <c:v>-4.77563771156274E-4</c:v>
                </c:pt>
                <c:pt idx="6686" formatCode="General">
                  <c:v>-4.8048320164071002E-4</c:v>
                </c:pt>
                <c:pt idx="6687" formatCode="General">
                  <c:v>-4.8282174165156398E-4</c:v>
                </c:pt>
                <c:pt idx="6688" formatCode="General">
                  <c:v>-4.80840639173473E-4</c:v>
                </c:pt>
                <c:pt idx="6689" formatCode="General">
                  <c:v>-4.7900207135804899E-4</c:v>
                </c:pt>
                <c:pt idx="6690" formatCode="General">
                  <c:v>-4.8558897937407198E-4</c:v>
                </c:pt>
                <c:pt idx="6691" formatCode="General">
                  <c:v>-4.8431447287966599E-4</c:v>
                </c:pt>
                <c:pt idx="6692" formatCode="General">
                  <c:v>-4.8261267286034897E-4</c:v>
                </c:pt>
                <c:pt idx="6693" formatCode="General">
                  <c:v>-4.8468492564175198E-4</c:v>
                </c:pt>
                <c:pt idx="6694" formatCode="General">
                  <c:v>-4.8299912802475699E-4</c:v>
                </c:pt>
                <c:pt idx="6695" formatCode="General">
                  <c:v>-4.8243254207921499E-4</c:v>
                </c:pt>
                <c:pt idx="6696" formatCode="General">
                  <c:v>-4.8507992545097602E-4</c:v>
                </c:pt>
                <c:pt idx="6697" formatCode="General">
                  <c:v>-4.7854809779943801E-4</c:v>
                </c:pt>
                <c:pt idx="6698" formatCode="General">
                  <c:v>-4.8177407677700302E-4</c:v>
                </c:pt>
                <c:pt idx="6699" formatCode="General">
                  <c:v>-4.8397217132501098E-4</c:v>
                </c:pt>
                <c:pt idx="6700" formatCode="General">
                  <c:v>-4.7990780608623998E-4</c:v>
                </c:pt>
                <c:pt idx="6701" formatCode="General">
                  <c:v>-4.8528186215618098E-4</c:v>
                </c:pt>
                <c:pt idx="6702" formatCode="General">
                  <c:v>-4.7889987434053001E-4</c:v>
                </c:pt>
                <c:pt idx="6703" formatCode="General">
                  <c:v>-4.78268079108752E-4</c:v>
                </c:pt>
                <c:pt idx="6704" formatCode="General">
                  <c:v>-4.8409601450107498E-4</c:v>
                </c:pt>
                <c:pt idx="6705" formatCode="General">
                  <c:v>-4.7909731816697199E-4</c:v>
                </c:pt>
                <c:pt idx="6706" formatCode="General">
                  <c:v>-4.7547826597011398E-4</c:v>
                </c:pt>
                <c:pt idx="6707" formatCode="General">
                  <c:v>-4.80687231153132E-4</c:v>
                </c:pt>
                <c:pt idx="6708" formatCode="General">
                  <c:v>-4.8533806517493401E-4</c:v>
                </c:pt>
                <c:pt idx="6709" formatCode="General">
                  <c:v>-4.8551799808230499E-4</c:v>
                </c:pt>
                <c:pt idx="6710" formatCode="General">
                  <c:v>-4.8156126322852798E-4</c:v>
                </c:pt>
                <c:pt idx="6711" formatCode="General">
                  <c:v>-4.7947257000429799E-4</c:v>
                </c:pt>
                <c:pt idx="6712" formatCode="General">
                  <c:v>-4.76021195447514E-4</c:v>
                </c:pt>
                <c:pt idx="6713" formatCode="General">
                  <c:v>-4.82857123375725E-4</c:v>
                </c:pt>
                <c:pt idx="6714" formatCode="General">
                  <c:v>-4.7725839348607498E-4</c:v>
                </c:pt>
                <c:pt idx="6715" formatCode="General">
                  <c:v>-4.8050142240748002E-4</c:v>
                </c:pt>
                <c:pt idx="6716" formatCode="General">
                  <c:v>-4.8112387916630998E-4</c:v>
                </c:pt>
                <c:pt idx="6717" formatCode="General">
                  <c:v>-4.7821603595579699E-4</c:v>
                </c:pt>
                <c:pt idx="6718" formatCode="General">
                  <c:v>-4.8259650858115599E-4</c:v>
                </c:pt>
                <c:pt idx="6719" formatCode="General">
                  <c:v>-4.7925898369025001E-4</c:v>
                </c:pt>
                <c:pt idx="6720" formatCode="General">
                  <c:v>-4.7761981587988702E-4</c:v>
                </c:pt>
                <c:pt idx="6721" formatCode="General">
                  <c:v>-4.8043153942348501E-4</c:v>
                </c:pt>
                <c:pt idx="6722" formatCode="General">
                  <c:v>-4.8032914995092298E-4</c:v>
                </c:pt>
                <c:pt idx="6723" formatCode="General">
                  <c:v>-4.8026226455314801E-4</c:v>
                </c:pt>
                <c:pt idx="6724" formatCode="General">
                  <c:v>-4.77484358549073E-4</c:v>
                </c:pt>
                <c:pt idx="6725" formatCode="General">
                  <c:v>-4.8004571954174901E-4</c:v>
                </c:pt>
                <c:pt idx="6726" formatCode="General">
                  <c:v>-4.8016168458799399E-4</c:v>
                </c:pt>
                <c:pt idx="6727" formatCode="General">
                  <c:v>-4.8194097088549601E-4</c:v>
                </c:pt>
                <c:pt idx="6728" formatCode="General">
                  <c:v>-4.7481088073486301E-4</c:v>
                </c:pt>
                <c:pt idx="6729" formatCode="General">
                  <c:v>-4.7773504647348702E-4</c:v>
                </c:pt>
                <c:pt idx="6730" formatCode="General">
                  <c:v>-4.8204465297519501E-4</c:v>
                </c:pt>
                <c:pt idx="6731" formatCode="General">
                  <c:v>-4.7991999672973302E-4</c:v>
                </c:pt>
                <c:pt idx="6732" formatCode="General">
                  <c:v>-4.80259935750659E-4</c:v>
                </c:pt>
                <c:pt idx="6733" formatCode="General">
                  <c:v>-4.8411236109995899E-4</c:v>
                </c:pt>
                <c:pt idx="6734" formatCode="General">
                  <c:v>-4.7807223204460202E-4</c:v>
                </c:pt>
                <c:pt idx="6735" formatCode="General">
                  <c:v>-4.8372875148409099E-4</c:v>
                </c:pt>
                <c:pt idx="6736" formatCode="General">
                  <c:v>-4.8075313638715601E-4</c:v>
                </c:pt>
                <c:pt idx="6737" formatCode="General">
                  <c:v>-4.80221052008409E-4</c:v>
                </c:pt>
                <c:pt idx="6738" formatCode="General">
                  <c:v>-4.8068449237472898E-4</c:v>
                </c:pt>
                <c:pt idx="6739" formatCode="General">
                  <c:v>-4.7682740856372802E-4</c:v>
                </c:pt>
                <c:pt idx="6740" formatCode="General">
                  <c:v>-4.7759846100705602E-4</c:v>
                </c:pt>
                <c:pt idx="6741" formatCode="General">
                  <c:v>-4.8174931737283901E-4</c:v>
                </c:pt>
                <c:pt idx="6742" formatCode="General">
                  <c:v>-4.7627260055711101E-4</c:v>
                </c:pt>
                <c:pt idx="6743" formatCode="General">
                  <c:v>-4.7319741550292299E-4</c:v>
                </c:pt>
                <c:pt idx="6744" formatCode="General">
                  <c:v>-4.7782606846689702E-4</c:v>
                </c:pt>
                <c:pt idx="6745" formatCode="General">
                  <c:v>-4.8065360538625197E-4</c:v>
                </c:pt>
                <c:pt idx="6746" formatCode="General">
                  <c:v>-4.78376647931674E-4</c:v>
                </c:pt>
                <c:pt idx="6747" formatCode="General">
                  <c:v>-4.8095241758093699E-4</c:v>
                </c:pt>
                <c:pt idx="6748" formatCode="General">
                  <c:v>-4.8278939734639902E-4</c:v>
                </c:pt>
                <c:pt idx="6749" formatCode="General">
                  <c:v>-4.7857382171184802E-4</c:v>
                </c:pt>
                <c:pt idx="6750" formatCode="General">
                  <c:v>-4.8407502175486E-4</c:v>
                </c:pt>
                <c:pt idx="6751" formatCode="General">
                  <c:v>-4.7998177871374299E-4</c:v>
                </c:pt>
                <c:pt idx="6752" formatCode="General">
                  <c:v>-4.7833215272704801E-4</c:v>
                </c:pt>
                <c:pt idx="6753" formatCode="General">
                  <c:v>-4.8057280392282899E-4</c:v>
                </c:pt>
                <c:pt idx="6754" formatCode="General">
                  <c:v>-4.7826083146254599E-4</c:v>
                </c:pt>
                <c:pt idx="6755" formatCode="General">
                  <c:v>-4.8123185929181298E-4</c:v>
                </c:pt>
                <c:pt idx="6756" formatCode="General">
                  <c:v>-4.8169099489494502E-4</c:v>
                </c:pt>
                <c:pt idx="6757" formatCode="General">
                  <c:v>-4.7539445090987299E-4</c:v>
                </c:pt>
                <c:pt idx="6758" formatCode="General">
                  <c:v>-4.8140182558239998E-4</c:v>
                </c:pt>
                <c:pt idx="6759" formatCode="General">
                  <c:v>-4.7539989607689199E-4</c:v>
                </c:pt>
                <c:pt idx="6760" formatCode="General">
                  <c:v>-4.8501523912513602E-4</c:v>
                </c:pt>
                <c:pt idx="6761" formatCode="General">
                  <c:v>-4.7612485837514697E-4</c:v>
                </c:pt>
                <c:pt idx="6762" formatCode="General">
                  <c:v>-4.7762950909754101E-4</c:v>
                </c:pt>
                <c:pt idx="6763" formatCode="General">
                  <c:v>-4.7923051553046102E-4</c:v>
                </c:pt>
                <c:pt idx="6764" formatCode="General">
                  <c:v>-4.7720042324204802E-4</c:v>
                </c:pt>
                <c:pt idx="6765" formatCode="General">
                  <c:v>-4.7669616946335798E-4</c:v>
                </c:pt>
                <c:pt idx="6766" formatCode="General">
                  <c:v>-4.7908004759840401E-4</c:v>
                </c:pt>
                <c:pt idx="6767" formatCode="General">
                  <c:v>-4.7456017139318698E-4</c:v>
                </c:pt>
                <c:pt idx="6768" formatCode="General">
                  <c:v>-4.8120477100316002E-4</c:v>
                </c:pt>
                <c:pt idx="6769" formatCode="General">
                  <c:v>-4.7400611510477702E-4</c:v>
                </c:pt>
                <c:pt idx="6770" formatCode="General">
                  <c:v>-4.730742907481E-4</c:v>
                </c:pt>
                <c:pt idx="6771" formatCode="General">
                  <c:v>-4.7993744706883599E-4</c:v>
                </c:pt>
                <c:pt idx="6772" formatCode="General">
                  <c:v>-4.75611440609978E-4</c:v>
                </c:pt>
                <c:pt idx="6773" formatCode="General">
                  <c:v>-4.74794458310044E-4</c:v>
                </c:pt>
                <c:pt idx="6774" formatCode="General">
                  <c:v>-4.7597827851929102E-4</c:v>
                </c:pt>
                <c:pt idx="6775" formatCode="General">
                  <c:v>-4.7406520865660802E-4</c:v>
                </c:pt>
                <c:pt idx="6776" formatCode="General">
                  <c:v>-4.7350133202269702E-4</c:v>
                </c:pt>
                <c:pt idx="6777" formatCode="General">
                  <c:v>-4.8065673374640298E-4</c:v>
                </c:pt>
                <c:pt idx="6778" formatCode="General">
                  <c:v>-4.7427780544485502E-4</c:v>
                </c:pt>
                <c:pt idx="6779" formatCode="General">
                  <c:v>-4.7250793922094E-4</c:v>
                </c:pt>
                <c:pt idx="6780" formatCode="General">
                  <c:v>-4.74553863739277E-4</c:v>
                </c:pt>
                <c:pt idx="6781" formatCode="General">
                  <c:v>-4.7562479974037799E-4</c:v>
                </c:pt>
                <c:pt idx="6782" formatCode="General">
                  <c:v>-4.8028677386336902E-4</c:v>
                </c:pt>
                <c:pt idx="6783" formatCode="General">
                  <c:v>-4.8061581027159498E-4</c:v>
                </c:pt>
                <c:pt idx="6784" formatCode="General">
                  <c:v>-4.71668684798253E-4</c:v>
                </c:pt>
                <c:pt idx="6785" formatCode="General">
                  <c:v>-4.7376437161681501E-4</c:v>
                </c:pt>
                <c:pt idx="6786" formatCode="General">
                  <c:v>-4.7957330662002598E-4</c:v>
                </c:pt>
                <c:pt idx="6787" formatCode="General">
                  <c:v>-4.7726597723942203E-4</c:v>
                </c:pt>
                <c:pt idx="6788" formatCode="General">
                  <c:v>-4.7792199303857798E-4</c:v>
                </c:pt>
                <c:pt idx="6789" formatCode="General">
                  <c:v>-4.7544485982721902E-4</c:v>
                </c:pt>
                <c:pt idx="6790" formatCode="General">
                  <c:v>-4.7830926189132802E-4</c:v>
                </c:pt>
                <c:pt idx="6791" formatCode="General">
                  <c:v>-4.71472958841087E-4</c:v>
                </c:pt>
                <c:pt idx="6792" formatCode="General">
                  <c:v>-4.8083596587091801E-4</c:v>
                </c:pt>
                <c:pt idx="6793" formatCode="General">
                  <c:v>-4.6867939198570502E-4</c:v>
                </c:pt>
                <c:pt idx="6794" formatCode="General">
                  <c:v>-4.7625301330577998E-4</c:v>
                </c:pt>
                <c:pt idx="6795" formatCode="General">
                  <c:v>-4.8215459133833002E-4</c:v>
                </c:pt>
                <c:pt idx="6796" formatCode="General">
                  <c:v>-4.7254196059632702E-4</c:v>
                </c:pt>
                <c:pt idx="6797" formatCode="General">
                  <c:v>-4.7763763878386499E-4</c:v>
                </c:pt>
                <c:pt idx="6798" formatCode="General">
                  <c:v>-4.7550472779794801E-4</c:v>
                </c:pt>
                <c:pt idx="6799" formatCode="General">
                  <c:v>-4.75473298434941E-4</c:v>
                </c:pt>
                <c:pt idx="6800" formatCode="General">
                  <c:v>-4.80272841200059E-4</c:v>
                </c:pt>
                <c:pt idx="6801" formatCode="General">
                  <c:v>-4.7821669595335002E-4</c:v>
                </c:pt>
                <c:pt idx="6802" formatCode="General">
                  <c:v>-4.7929016903601002E-4</c:v>
                </c:pt>
                <c:pt idx="6803" formatCode="General">
                  <c:v>-4.8115609685721902E-4</c:v>
                </c:pt>
                <c:pt idx="6804" formatCode="General">
                  <c:v>-4.8002695908204901E-4</c:v>
                </c:pt>
                <c:pt idx="6805" formatCode="General">
                  <c:v>-4.7489833543092503E-4</c:v>
                </c:pt>
                <c:pt idx="6806" formatCode="General">
                  <c:v>-4.7926377071908302E-4</c:v>
                </c:pt>
                <c:pt idx="6807" formatCode="General">
                  <c:v>-4.8246986343222298E-4</c:v>
                </c:pt>
                <c:pt idx="6808" formatCode="General">
                  <c:v>-4.7969839570864101E-4</c:v>
                </c:pt>
                <c:pt idx="6809" formatCode="General">
                  <c:v>-4.8188474113180298E-4</c:v>
                </c:pt>
                <c:pt idx="6810" formatCode="General">
                  <c:v>-4.81202543223941E-4</c:v>
                </c:pt>
                <c:pt idx="6811" formatCode="General">
                  <c:v>-4.7983984621102098E-4</c:v>
                </c:pt>
                <c:pt idx="6812" formatCode="General">
                  <c:v>-4.7685432067495699E-4</c:v>
                </c:pt>
                <c:pt idx="6813" formatCode="General">
                  <c:v>-4.8020285079612701E-4</c:v>
                </c:pt>
                <c:pt idx="6814" formatCode="General">
                  <c:v>-4.7707673784256699E-4</c:v>
                </c:pt>
                <c:pt idx="6815" formatCode="General">
                  <c:v>-4.8153316274614401E-4</c:v>
                </c:pt>
                <c:pt idx="6816" formatCode="General">
                  <c:v>-4.77139260920516E-4</c:v>
                </c:pt>
                <c:pt idx="6817" formatCode="General">
                  <c:v>-4.7338998496864398E-4</c:v>
                </c:pt>
                <c:pt idx="6818" formatCode="General">
                  <c:v>-4.7737740107801202E-4</c:v>
                </c:pt>
                <c:pt idx="6819" formatCode="General">
                  <c:v>-4.7360261681474901E-4</c:v>
                </c:pt>
                <c:pt idx="6820" formatCode="General">
                  <c:v>-4.76348182874962E-4</c:v>
                </c:pt>
                <c:pt idx="6821" formatCode="General">
                  <c:v>-4.7291297642448302E-4</c:v>
                </c:pt>
                <c:pt idx="6822" formatCode="General">
                  <c:v>-4.7648436367881601E-4</c:v>
                </c:pt>
                <c:pt idx="6823" formatCode="General">
                  <c:v>-4.7315865708478399E-4</c:v>
                </c:pt>
                <c:pt idx="6824" formatCode="General">
                  <c:v>-4.78010973972672E-4</c:v>
                </c:pt>
                <c:pt idx="6825" formatCode="General">
                  <c:v>-4.7625495028583397E-4</c:v>
                </c:pt>
                <c:pt idx="6826" formatCode="General">
                  <c:v>-4.8174039923922797E-4</c:v>
                </c:pt>
                <c:pt idx="6827" formatCode="General">
                  <c:v>-4.7725425076754099E-4</c:v>
                </c:pt>
                <c:pt idx="6828" formatCode="General">
                  <c:v>-4.7218264077612598E-4</c:v>
                </c:pt>
                <c:pt idx="6829" formatCode="General">
                  <c:v>-4.7543308806620601E-4</c:v>
                </c:pt>
                <c:pt idx="6830" formatCode="General">
                  <c:v>-4.7643114377882601E-4</c:v>
                </c:pt>
                <c:pt idx="6831" formatCode="General">
                  <c:v>-4.7348612879767702E-4</c:v>
                </c:pt>
                <c:pt idx="6832" formatCode="General">
                  <c:v>-4.7353054742601598E-4</c:v>
                </c:pt>
                <c:pt idx="6833" formatCode="General">
                  <c:v>-4.7764325254301502E-4</c:v>
                </c:pt>
                <c:pt idx="6834" formatCode="General">
                  <c:v>-4.7685297844548403E-4</c:v>
                </c:pt>
                <c:pt idx="6835" formatCode="General">
                  <c:v>-4.72255866522751E-4</c:v>
                </c:pt>
                <c:pt idx="6836" formatCode="General">
                  <c:v>-4.7316295609975298E-4</c:v>
                </c:pt>
                <c:pt idx="6837" formatCode="General">
                  <c:v>-4.7883827837086102E-4</c:v>
                </c:pt>
                <c:pt idx="6838" formatCode="General">
                  <c:v>-4.7601212899014099E-4</c:v>
                </c:pt>
                <c:pt idx="6839" formatCode="General">
                  <c:v>-4.7683581175898799E-4</c:v>
                </c:pt>
                <c:pt idx="6840" formatCode="General">
                  <c:v>-4.74678309723617E-4</c:v>
                </c:pt>
                <c:pt idx="6841" formatCode="General">
                  <c:v>-4.7758570259804202E-4</c:v>
                </c:pt>
                <c:pt idx="6842" formatCode="General">
                  <c:v>-4.8019591572380998E-4</c:v>
                </c:pt>
                <c:pt idx="6843" formatCode="General">
                  <c:v>-4.7861711561873201E-4</c:v>
                </c:pt>
                <c:pt idx="6844" formatCode="General">
                  <c:v>-4.6921798396157201E-4</c:v>
                </c:pt>
                <c:pt idx="6845" formatCode="General">
                  <c:v>-4.7574305064156298E-4</c:v>
                </c:pt>
                <c:pt idx="6846" formatCode="General">
                  <c:v>-4.7627586241796301E-4</c:v>
                </c:pt>
                <c:pt idx="6847" formatCode="General">
                  <c:v>-4.7455384348053098E-4</c:v>
                </c:pt>
                <c:pt idx="6848" formatCode="General">
                  <c:v>-4.73441416852131E-4</c:v>
                </c:pt>
                <c:pt idx="6849" formatCode="General">
                  <c:v>-4.7949435584867102E-4</c:v>
                </c:pt>
                <c:pt idx="6850" formatCode="General">
                  <c:v>-4.8111431548307802E-4</c:v>
                </c:pt>
                <c:pt idx="6851" formatCode="General">
                  <c:v>-4.7242116812574298E-4</c:v>
                </c:pt>
                <c:pt idx="6852" formatCode="General">
                  <c:v>-4.7510073054223202E-4</c:v>
                </c:pt>
                <c:pt idx="6853" formatCode="General">
                  <c:v>-4.7379532362372401E-4</c:v>
                </c:pt>
                <c:pt idx="6854" formatCode="General">
                  <c:v>-4.7925087410911199E-4</c:v>
                </c:pt>
                <c:pt idx="6855" formatCode="General">
                  <c:v>-4.7327926047503299E-4</c:v>
                </c:pt>
                <c:pt idx="6856" formatCode="General">
                  <c:v>-4.7513493742762201E-4</c:v>
                </c:pt>
                <c:pt idx="6857" formatCode="General">
                  <c:v>-4.7486221920571802E-4</c:v>
                </c:pt>
                <c:pt idx="6858" formatCode="General">
                  <c:v>-4.80705445675217E-4</c:v>
                </c:pt>
                <c:pt idx="6859" formatCode="General">
                  <c:v>-4.7449517056760102E-4</c:v>
                </c:pt>
                <c:pt idx="6860" formatCode="General">
                  <c:v>-4.7377850212485803E-4</c:v>
                </c:pt>
                <c:pt idx="6861" formatCode="General">
                  <c:v>-4.7762159326585703E-4</c:v>
                </c:pt>
                <c:pt idx="6862" formatCode="General">
                  <c:v>-4.7482529567395901E-4</c:v>
                </c:pt>
                <c:pt idx="6863" formatCode="General">
                  <c:v>-4.7712416530963799E-4</c:v>
                </c:pt>
                <c:pt idx="6864" formatCode="General">
                  <c:v>-4.7553991878628E-4</c:v>
                </c:pt>
                <c:pt idx="6865" formatCode="General">
                  <c:v>-4.76013975756492E-4</c:v>
                </c:pt>
                <c:pt idx="6866" formatCode="General">
                  <c:v>-4.7540172263556702E-4</c:v>
                </c:pt>
                <c:pt idx="6867" formatCode="General">
                  <c:v>-4.7735103571873802E-4</c:v>
                </c:pt>
                <c:pt idx="6868" formatCode="General">
                  <c:v>-4.7865424438971101E-4</c:v>
                </c:pt>
                <c:pt idx="6869" formatCode="General">
                  <c:v>-4.7164919328932501E-4</c:v>
                </c:pt>
                <c:pt idx="6870" formatCode="General">
                  <c:v>-4.6668307336286002E-4</c:v>
                </c:pt>
                <c:pt idx="6871" formatCode="General">
                  <c:v>-4.7081435851650003E-4</c:v>
                </c:pt>
                <c:pt idx="6872" formatCode="General">
                  <c:v>-4.7910560580789502E-4</c:v>
                </c:pt>
                <c:pt idx="6873" formatCode="General">
                  <c:v>-4.7095755059106703E-4</c:v>
                </c:pt>
                <c:pt idx="6874" formatCode="General">
                  <c:v>-4.6918290356728399E-4</c:v>
                </c:pt>
                <c:pt idx="6875" formatCode="General">
                  <c:v>-4.7578862860329902E-4</c:v>
                </c:pt>
                <c:pt idx="6876" formatCode="General">
                  <c:v>-4.7551090902327999E-4</c:v>
                </c:pt>
                <c:pt idx="6877" formatCode="General">
                  <c:v>-4.7562755643278597E-4</c:v>
                </c:pt>
                <c:pt idx="6878" formatCode="General">
                  <c:v>-4.7830842279205298E-4</c:v>
                </c:pt>
                <c:pt idx="6879" formatCode="General">
                  <c:v>-4.7708304035715902E-4</c:v>
                </c:pt>
                <c:pt idx="6880" formatCode="General">
                  <c:v>-4.7509910779648299E-4</c:v>
                </c:pt>
                <c:pt idx="6881" formatCode="General">
                  <c:v>-4.7819460504730998E-4</c:v>
                </c:pt>
                <c:pt idx="6882" formatCode="General">
                  <c:v>-4.7671989682708798E-4</c:v>
                </c:pt>
                <c:pt idx="6883" formatCode="General">
                  <c:v>-4.7304093689272598E-4</c:v>
                </c:pt>
                <c:pt idx="6884" formatCode="General">
                  <c:v>-4.70675992562122E-4</c:v>
                </c:pt>
                <c:pt idx="6885" formatCode="General">
                  <c:v>-4.7472357551071902E-4</c:v>
                </c:pt>
                <c:pt idx="6886" formatCode="General">
                  <c:v>-4.7573053344803097E-4</c:v>
                </c:pt>
                <c:pt idx="6887" formatCode="General">
                  <c:v>-4.7400999084417099E-4</c:v>
                </c:pt>
                <c:pt idx="6888" formatCode="General">
                  <c:v>-4.75705651255656E-4</c:v>
                </c:pt>
                <c:pt idx="6889" formatCode="General">
                  <c:v>-4.7547123137836101E-4</c:v>
                </c:pt>
                <c:pt idx="6890" formatCode="General">
                  <c:v>-4.74694541189138E-4</c:v>
                </c:pt>
                <c:pt idx="6891" formatCode="General">
                  <c:v>-4.7317175169082697E-4</c:v>
                </c:pt>
                <c:pt idx="6892" formatCode="General">
                  <c:v>-4.7065690513122498E-4</c:v>
                </c:pt>
                <c:pt idx="6893" formatCode="General">
                  <c:v>-4.75653125022761E-4</c:v>
                </c:pt>
                <c:pt idx="6894" formatCode="General">
                  <c:v>-4.7272538013088501E-4</c:v>
                </c:pt>
                <c:pt idx="6895" formatCode="General">
                  <c:v>-4.7820129598854898E-4</c:v>
                </c:pt>
                <c:pt idx="6896" formatCode="General">
                  <c:v>-4.7448248327779899E-4</c:v>
                </c:pt>
                <c:pt idx="6897" formatCode="General">
                  <c:v>-4.72875883501989E-4</c:v>
                </c:pt>
                <c:pt idx="6898" formatCode="General">
                  <c:v>-4.7461198431111401E-4</c:v>
                </c:pt>
                <c:pt idx="6899" formatCode="General">
                  <c:v>-4.7750182783087299E-4</c:v>
                </c:pt>
                <c:pt idx="6900" formatCode="General">
                  <c:v>-4.7220676694220497E-4</c:v>
                </c:pt>
                <c:pt idx="6901" formatCode="General">
                  <c:v>-4.7125342703535601E-4</c:v>
                </c:pt>
                <c:pt idx="6902" formatCode="General">
                  <c:v>-4.7636610795933699E-4</c:v>
                </c:pt>
                <c:pt idx="6903" formatCode="General">
                  <c:v>-4.75653258380586E-4</c:v>
                </c:pt>
                <c:pt idx="6904" formatCode="General">
                  <c:v>-4.7704428857486001E-4</c:v>
                </c:pt>
                <c:pt idx="6905" formatCode="General">
                  <c:v>-4.7759246880784898E-4</c:v>
                </c:pt>
                <c:pt idx="6906" formatCode="General">
                  <c:v>-4.7633280761362002E-4</c:v>
                </c:pt>
                <c:pt idx="6907" formatCode="General">
                  <c:v>-4.77227459412386E-4</c:v>
                </c:pt>
                <c:pt idx="6908" formatCode="General">
                  <c:v>-4.7652309071086001E-4</c:v>
                </c:pt>
                <c:pt idx="6909" formatCode="General">
                  <c:v>-4.76673986878226E-4</c:v>
                </c:pt>
                <c:pt idx="6910" formatCode="General">
                  <c:v>-4.7874361055619702E-4</c:v>
                </c:pt>
                <c:pt idx="6911" formatCode="General">
                  <c:v>-4.70616474095665E-4</c:v>
                </c:pt>
                <c:pt idx="6912" formatCode="General">
                  <c:v>-4.7623431594838499E-4</c:v>
                </c:pt>
                <c:pt idx="6913" formatCode="General">
                  <c:v>-4.7530625596501198E-4</c:v>
                </c:pt>
                <c:pt idx="6914" formatCode="General">
                  <c:v>-4.7792403128118003E-4</c:v>
                </c:pt>
                <c:pt idx="6915" formatCode="General">
                  <c:v>-4.7723420726084802E-4</c:v>
                </c:pt>
                <c:pt idx="6916" formatCode="General">
                  <c:v>-4.7573255335792099E-4</c:v>
                </c:pt>
                <c:pt idx="6917" formatCode="General">
                  <c:v>-4.7758919656673798E-4</c:v>
                </c:pt>
                <c:pt idx="6918" formatCode="General">
                  <c:v>-4.7287652161482599E-4</c:v>
                </c:pt>
                <c:pt idx="6919" formatCode="General">
                  <c:v>-4.7267499453414798E-4</c:v>
                </c:pt>
                <c:pt idx="6920" formatCode="General">
                  <c:v>-4.7031793821634803E-4</c:v>
                </c:pt>
                <c:pt idx="6921" formatCode="General">
                  <c:v>-4.7426353289881101E-4</c:v>
                </c:pt>
                <c:pt idx="6922" formatCode="General">
                  <c:v>-4.7069265090776002E-4</c:v>
                </c:pt>
                <c:pt idx="6923" formatCode="General">
                  <c:v>-4.7100081477227798E-4</c:v>
                </c:pt>
                <c:pt idx="6924" formatCode="General">
                  <c:v>-4.7477405576202598E-4</c:v>
                </c:pt>
                <c:pt idx="6925" formatCode="General">
                  <c:v>-4.7546359278917303E-4</c:v>
                </c:pt>
                <c:pt idx="6926" formatCode="General">
                  <c:v>-4.69076316887983E-4</c:v>
                </c:pt>
                <c:pt idx="6927" formatCode="General">
                  <c:v>-4.6912655626493298E-4</c:v>
                </c:pt>
                <c:pt idx="6928" formatCode="General">
                  <c:v>-4.7376633631791799E-4</c:v>
                </c:pt>
                <c:pt idx="6929" formatCode="General">
                  <c:v>-4.76414368526446E-4</c:v>
                </c:pt>
                <c:pt idx="6930" formatCode="General">
                  <c:v>-4.7142215008655499E-4</c:v>
                </c:pt>
                <c:pt idx="6931" formatCode="General">
                  <c:v>-4.8000124885052599E-4</c:v>
                </c:pt>
                <c:pt idx="6932" formatCode="General">
                  <c:v>-4.7447875278859699E-4</c:v>
                </c:pt>
                <c:pt idx="6933" formatCode="General">
                  <c:v>-4.7188574933399E-4</c:v>
                </c:pt>
                <c:pt idx="6934" formatCode="General">
                  <c:v>-4.7614610199841199E-4</c:v>
                </c:pt>
                <c:pt idx="6935" formatCode="General">
                  <c:v>-4.7318914912477898E-4</c:v>
                </c:pt>
                <c:pt idx="6936" formatCode="General">
                  <c:v>-4.66058180115546E-4</c:v>
                </c:pt>
                <c:pt idx="6937" formatCode="General">
                  <c:v>-4.71762201561688E-4</c:v>
                </c:pt>
                <c:pt idx="6938" formatCode="General">
                  <c:v>-4.7035969125457799E-4</c:v>
                </c:pt>
                <c:pt idx="6939" formatCode="General">
                  <c:v>-4.7228147682534702E-4</c:v>
                </c:pt>
                <c:pt idx="6940" formatCode="General">
                  <c:v>-4.7429820216440599E-4</c:v>
                </c:pt>
                <c:pt idx="6941" formatCode="General">
                  <c:v>-4.73427035284963E-4</c:v>
                </c:pt>
                <c:pt idx="6942" formatCode="General">
                  <c:v>-4.7445157305887398E-4</c:v>
                </c:pt>
                <c:pt idx="6943" formatCode="General">
                  <c:v>-4.7400028909701399E-4</c:v>
                </c:pt>
                <c:pt idx="6944" formatCode="General">
                  <c:v>-4.7046707840910101E-4</c:v>
                </c:pt>
                <c:pt idx="6945" formatCode="General">
                  <c:v>-4.6571752038508999E-4</c:v>
                </c:pt>
                <c:pt idx="6946" formatCode="General">
                  <c:v>-4.6950516844454602E-4</c:v>
                </c:pt>
                <c:pt idx="6947" formatCode="General">
                  <c:v>-4.7502422104354799E-4</c:v>
                </c:pt>
                <c:pt idx="6948" formatCode="General">
                  <c:v>-4.7331556647927601E-4</c:v>
                </c:pt>
                <c:pt idx="6949" formatCode="General">
                  <c:v>-4.7430985580474198E-4</c:v>
                </c:pt>
                <c:pt idx="6950" formatCode="General">
                  <c:v>-4.6534953402234701E-4</c:v>
                </c:pt>
                <c:pt idx="6951" formatCode="General">
                  <c:v>-4.7599752518787E-4</c:v>
                </c:pt>
                <c:pt idx="6952" formatCode="General">
                  <c:v>-4.7276783796343E-4</c:v>
                </c:pt>
                <c:pt idx="6953" formatCode="General">
                  <c:v>-4.74391196418541E-4</c:v>
                </c:pt>
                <c:pt idx="6954" formatCode="General">
                  <c:v>-4.6977976325904102E-4</c:v>
                </c:pt>
                <c:pt idx="6955" formatCode="General">
                  <c:v>-4.7474417964811602E-4</c:v>
                </c:pt>
                <c:pt idx="6956" formatCode="General">
                  <c:v>-4.7096091371914898E-4</c:v>
                </c:pt>
                <c:pt idx="6957" formatCode="General">
                  <c:v>-4.7079787592918402E-4</c:v>
                </c:pt>
                <c:pt idx="6958" formatCode="General">
                  <c:v>-4.6974367388934998E-4</c:v>
                </c:pt>
                <c:pt idx="6959" formatCode="General">
                  <c:v>-4.7430056342032898E-4</c:v>
                </c:pt>
                <c:pt idx="6960" formatCode="General">
                  <c:v>-4.7260874070479601E-4</c:v>
                </c:pt>
                <c:pt idx="6961" formatCode="General">
                  <c:v>-4.7564872756947202E-4</c:v>
                </c:pt>
                <c:pt idx="6962" formatCode="General">
                  <c:v>-4.6886729812858501E-4</c:v>
                </c:pt>
                <c:pt idx="6963" formatCode="General">
                  <c:v>-4.7383179294574002E-4</c:v>
                </c:pt>
                <c:pt idx="6964" formatCode="General">
                  <c:v>-4.7209305530219298E-4</c:v>
                </c:pt>
                <c:pt idx="6965" formatCode="General">
                  <c:v>-4.7614312377575202E-4</c:v>
                </c:pt>
                <c:pt idx="6966" formatCode="General">
                  <c:v>-4.70238343091257E-4</c:v>
                </c:pt>
                <c:pt idx="6967" formatCode="General">
                  <c:v>-4.7136660443469698E-4</c:v>
                </c:pt>
                <c:pt idx="6968" formatCode="General">
                  <c:v>-4.6836730353789498E-4</c:v>
                </c:pt>
                <c:pt idx="6969" formatCode="General">
                  <c:v>-4.7763194996959399E-4</c:v>
                </c:pt>
                <c:pt idx="6970" formatCode="General">
                  <c:v>-4.7138452051461799E-4</c:v>
                </c:pt>
                <c:pt idx="6971" formatCode="General">
                  <c:v>-4.7494895016115998E-4</c:v>
                </c:pt>
                <c:pt idx="6972" formatCode="General">
                  <c:v>-4.7446524421846601E-4</c:v>
                </c:pt>
                <c:pt idx="6973" formatCode="General">
                  <c:v>-4.6996165437508702E-4</c:v>
                </c:pt>
                <c:pt idx="6974" formatCode="General">
                  <c:v>-4.7320873468236602E-4</c:v>
                </c:pt>
                <c:pt idx="6975" formatCode="General">
                  <c:v>-4.7412600396179E-4</c:v>
                </c:pt>
                <c:pt idx="6976" formatCode="General">
                  <c:v>-4.7261879870247997E-4</c:v>
                </c:pt>
                <c:pt idx="6977" formatCode="General">
                  <c:v>-4.7154074608896302E-4</c:v>
                </c:pt>
                <c:pt idx="6978" formatCode="General">
                  <c:v>-4.7325159775668502E-4</c:v>
                </c:pt>
                <c:pt idx="6979" formatCode="General">
                  <c:v>-4.72937807431881E-4</c:v>
                </c:pt>
                <c:pt idx="6980" formatCode="General">
                  <c:v>-4.6794811776873198E-4</c:v>
                </c:pt>
                <c:pt idx="6981" formatCode="General">
                  <c:v>-4.7153524440155702E-4</c:v>
                </c:pt>
                <c:pt idx="6982" formatCode="General">
                  <c:v>-4.7199328563549901E-4</c:v>
                </c:pt>
                <c:pt idx="6983" formatCode="General">
                  <c:v>-4.7374143303256902E-4</c:v>
                </c:pt>
                <c:pt idx="6984" formatCode="General">
                  <c:v>-4.7112274511921099E-4</c:v>
                </c:pt>
                <c:pt idx="6985" formatCode="General">
                  <c:v>-4.7446906518539499E-4</c:v>
                </c:pt>
                <c:pt idx="6986" formatCode="General">
                  <c:v>-4.7163514783031801E-4</c:v>
                </c:pt>
                <c:pt idx="6987" formatCode="General">
                  <c:v>-4.7566977759706602E-4</c:v>
                </c:pt>
                <c:pt idx="6988" formatCode="General">
                  <c:v>-4.75025943341365E-4</c:v>
                </c:pt>
                <c:pt idx="6989" formatCode="General">
                  <c:v>-4.7293793381055502E-4</c:v>
                </c:pt>
                <c:pt idx="6990" formatCode="General">
                  <c:v>-4.6804799175338902E-4</c:v>
                </c:pt>
                <c:pt idx="6991" formatCode="General">
                  <c:v>-4.69975724437056E-4</c:v>
                </c:pt>
                <c:pt idx="6992" formatCode="General">
                  <c:v>-4.7328352207255198E-4</c:v>
                </c:pt>
                <c:pt idx="6993" formatCode="General">
                  <c:v>-4.7404458564067302E-4</c:v>
                </c:pt>
                <c:pt idx="6994" formatCode="General">
                  <c:v>-4.7150904202717802E-4</c:v>
                </c:pt>
                <c:pt idx="6995" formatCode="General">
                  <c:v>-4.7239164007789602E-4</c:v>
                </c:pt>
                <c:pt idx="6996" formatCode="General">
                  <c:v>-4.73888460736619E-4</c:v>
                </c:pt>
                <c:pt idx="6997" formatCode="General">
                  <c:v>-4.7147493894067699E-4</c:v>
                </c:pt>
                <c:pt idx="6998" formatCode="General">
                  <c:v>-4.7225069636462499E-4</c:v>
                </c:pt>
                <c:pt idx="6999" formatCode="General">
                  <c:v>-4.73725511422338E-4</c:v>
                </c:pt>
                <c:pt idx="7000" formatCode="General">
                  <c:v>-4.6437806807381502E-4</c:v>
                </c:pt>
                <c:pt idx="7001" formatCode="General">
                  <c:v>-4.6879126501319301E-4</c:v>
                </c:pt>
                <c:pt idx="7002" formatCode="General">
                  <c:v>-4.6813514096063602E-4</c:v>
                </c:pt>
                <c:pt idx="7003" formatCode="General">
                  <c:v>-4.70280775705059E-4</c:v>
                </c:pt>
                <c:pt idx="7004" formatCode="General">
                  <c:v>-4.7245600277043699E-4</c:v>
                </c:pt>
                <c:pt idx="7005" formatCode="General">
                  <c:v>-4.71707272216212E-4</c:v>
                </c:pt>
                <c:pt idx="7006" formatCode="General">
                  <c:v>-4.6817816284205199E-4</c:v>
                </c:pt>
                <c:pt idx="7007" formatCode="General">
                  <c:v>-4.6914623258444198E-4</c:v>
                </c:pt>
                <c:pt idx="7008" formatCode="General">
                  <c:v>-4.7193482014087402E-4</c:v>
                </c:pt>
                <c:pt idx="7009" formatCode="General">
                  <c:v>-4.7092821053559299E-4</c:v>
                </c:pt>
                <c:pt idx="7010" formatCode="General">
                  <c:v>-4.6567414605196801E-4</c:v>
                </c:pt>
                <c:pt idx="7011" formatCode="General">
                  <c:v>-4.7083106567846202E-4</c:v>
                </c:pt>
                <c:pt idx="7012" formatCode="General">
                  <c:v>-4.64523641081885E-4</c:v>
                </c:pt>
                <c:pt idx="7013" formatCode="General">
                  <c:v>-4.6340396793860203E-4</c:v>
                </c:pt>
                <c:pt idx="7014" formatCode="General">
                  <c:v>-4.7077841073530702E-4</c:v>
                </c:pt>
                <c:pt idx="7015" formatCode="General">
                  <c:v>-4.7363906041508302E-4</c:v>
                </c:pt>
                <c:pt idx="7016" formatCode="General">
                  <c:v>-4.6944593589935002E-4</c:v>
                </c:pt>
                <c:pt idx="7017" formatCode="General">
                  <c:v>-4.7265747673807997E-4</c:v>
                </c:pt>
                <c:pt idx="7018" formatCode="General">
                  <c:v>-4.7529408257048497E-4</c:v>
                </c:pt>
                <c:pt idx="7019" formatCode="General">
                  <c:v>-4.7082544759102801E-4</c:v>
                </c:pt>
                <c:pt idx="7020" formatCode="General">
                  <c:v>-4.7375046322335599E-4</c:v>
                </c:pt>
                <c:pt idx="7021" formatCode="General">
                  <c:v>-4.6811203457512799E-4</c:v>
                </c:pt>
                <c:pt idx="7022" formatCode="General">
                  <c:v>-4.68513646962444E-4</c:v>
                </c:pt>
                <c:pt idx="7023" formatCode="General">
                  <c:v>-4.7077044984475402E-4</c:v>
                </c:pt>
                <c:pt idx="7024" formatCode="General">
                  <c:v>-4.6753320625466603E-4</c:v>
                </c:pt>
                <c:pt idx="7025" formatCode="General">
                  <c:v>-4.6367168945310699E-4</c:v>
                </c:pt>
                <c:pt idx="7026" formatCode="General">
                  <c:v>-4.6879414251522702E-4</c:v>
                </c:pt>
                <c:pt idx="7027" formatCode="General">
                  <c:v>-4.6669336454634299E-4</c:v>
                </c:pt>
                <c:pt idx="7028" formatCode="General">
                  <c:v>-4.6316609150622099E-4</c:v>
                </c:pt>
                <c:pt idx="7029" formatCode="General">
                  <c:v>-4.6652542648008499E-4</c:v>
                </c:pt>
                <c:pt idx="7030" formatCode="General">
                  <c:v>-4.6680001446105103E-4</c:v>
                </c:pt>
                <c:pt idx="7031" formatCode="General">
                  <c:v>-4.7136257940379802E-4</c:v>
                </c:pt>
                <c:pt idx="7032" formatCode="General">
                  <c:v>-4.6921421292860099E-4</c:v>
                </c:pt>
                <c:pt idx="7033" formatCode="General">
                  <c:v>-4.6843542570846897E-4</c:v>
                </c:pt>
                <c:pt idx="7034" formatCode="General">
                  <c:v>-4.6276300770864702E-4</c:v>
                </c:pt>
                <c:pt idx="7035" formatCode="General">
                  <c:v>-4.7149519774620699E-4</c:v>
                </c:pt>
                <c:pt idx="7036" formatCode="General">
                  <c:v>-4.7156660759034103E-4</c:v>
                </c:pt>
                <c:pt idx="7037" formatCode="General">
                  <c:v>-4.6411549513836002E-4</c:v>
                </c:pt>
                <c:pt idx="7038" formatCode="General">
                  <c:v>-4.6734359589440099E-4</c:v>
                </c:pt>
                <c:pt idx="7039" formatCode="General">
                  <c:v>-4.73124874939553E-4</c:v>
                </c:pt>
                <c:pt idx="7040" formatCode="General">
                  <c:v>-4.61979229404758E-4</c:v>
                </c:pt>
                <c:pt idx="7041" formatCode="General">
                  <c:v>-4.6209330355490897E-4</c:v>
                </c:pt>
                <c:pt idx="7042" formatCode="General">
                  <c:v>-4.64468482157702E-4</c:v>
                </c:pt>
                <c:pt idx="7043" formatCode="General">
                  <c:v>-4.7169116573028198E-4</c:v>
                </c:pt>
                <c:pt idx="7044" formatCode="General">
                  <c:v>-4.6225998181253299E-4</c:v>
                </c:pt>
                <c:pt idx="7045" formatCode="General">
                  <c:v>-4.6626364978732601E-4</c:v>
                </c:pt>
                <c:pt idx="7046" formatCode="General">
                  <c:v>-4.70420741466294E-4</c:v>
                </c:pt>
                <c:pt idx="7047" formatCode="General">
                  <c:v>-4.6584101771174699E-4</c:v>
                </c:pt>
                <c:pt idx="7048" formatCode="General">
                  <c:v>-4.6459357525371003E-4</c:v>
                </c:pt>
                <c:pt idx="7049" formatCode="General">
                  <c:v>-4.6314372266674302E-4</c:v>
                </c:pt>
                <c:pt idx="7050" formatCode="General">
                  <c:v>-4.60459948511601E-4</c:v>
                </c:pt>
                <c:pt idx="7051" formatCode="General">
                  <c:v>-4.6911516393889798E-4</c:v>
                </c:pt>
                <c:pt idx="7052" formatCode="General">
                  <c:v>-4.6638589021426498E-4</c:v>
                </c:pt>
                <c:pt idx="7053" formatCode="General">
                  <c:v>-4.7212905151972502E-4</c:v>
                </c:pt>
                <c:pt idx="7054" formatCode="General">
                  <c:v>-4.6267504607599102E-4</c:v>
                </c:pt>
                <c:pt idx="7055" formatCode="General">
                  <c:v>-4.7107211248765001E-4</c:v>
                </c:pt>
                <c:pt idx="7056" formatCode="General">
                  <c:v>-4.6784175443115799E-4</c:v>
                </c:pt>
                <c:pt idx="7057" formatCode="General">
                  <c:v>-4.7053336762702298E-4</c:v>
                </c:pt>
                <c:pt idx="7058" formatCode="General">
                  <c:v>-4.72190550303857E-4</c:v>
                </c:pt>
                <c:pt idx="7059" formatCode="General">
                  <c:v>-4.6994954035045697E-4</c:v>
                </c:pt>
                <c:pt idx="7060" formatCode="General">
                  <c:v>-4.6852137170911998E-4</c:v>
                </c:pt>
                <c:pt idx="7061" formatCode="General">
                  <c:v>-4.6907633489065602E-4</c:v>
                </c:pt>
                <c:pt idx="7062" formatCode="General">
                  <c:v>-4.6785690676768899E-4</c:v>
                </c:pt>
                <c:pt idx="7063" formatCode="General">
                  <c:v>-4.6838101703071199E-4</c:v>
                </c:pt>
                <c:pt idx="7064" formatCode="General">
                  <c:v>-4.6569118800222702E-4</c:v>
                </c:pt>
                <c:pt idx="7065" formatCode="General">
                  <c:v>-4.6870142727509603E-4</c:v>
                </c:pt>
                <c:pt idx="7066" formatCode="General">
                  <c:v>-4.6752183268970098E-4</c:v>
                </c:pt>
                <c:pt idx="7067" formatCode="General">
                  <c:v>-4.6251364543263801E-4</c:v>
                </c:pt>
                <c:pt idx="7068" formatCode="General">
                  <c:v>-4.6601109005642999E-4</c:v>
                </c:pt>
                <c:pt idx="7069" formatCode="General">
                  <c:v>-4.6230269672227698E-4</c:v>
                </c:pt>
                <c:pt idx="7070" formatCode="General">
                  <c:v>-4.65352067846708E-4</c:v>
                </c:pt>
                <c:pt idx="7071" formatCode="General">
                  <c:v>-4.59563137779328E-4</c:v>
                </c:pt>
                <c:pt idx="7072" formatCode="General">
                  <c:v>-4.6534776813198902E-4</c:v>
                </c:pt>
                <c:pt idx="7073" formatCode="General">
                  <c:v>-4.6564203500545302E-4</c:v>
                </c:pt>
                <c:pt idx="7074" formatCode="General">
                  <c:v>-4.6281579105933999E-4</c:v>
                </c:pt>
                <c:pt idx="7075" formatCode="General">
                  <c:v>-4.5567163441665798E-4</c:v>
                </c:pt>
                <c:pt idx="7076" formatCode="General">
                  <c:v>-4.6537551574703798E-4</c:v>
                </c:pt>
                <c:pt idx="7077" formatCode="General">
                  <c:v>-4.6538138713406098E-4</c:v>
                </c:pt>
                <c:pt idx="7078" formatCode="General">
                  <c:v>-4.6424024135418998E-4</c:v>
                </c:pt>
                <c:pt idx="7079" formatCode="General">
                  <c:v>-4.66197082680363E-4</c:v>
                </c:pt>
                <c:pt idx="7080" formatCode="General">
                  <c:v>-4.6854549748447799E-4</c:v>
                </c:pt>
                <c:pt idx="7081" formatCode="General">
                  <c:v>-4.64573748455848E-4</c:v>
                </c:pt>
                <c:pt idx="7082" formatCode="General">
                  <c:v>-4.6184892453814803E-4</c:v>
                </c:pt>
                <c:pt idx="7083" formatCode="General">
                  <c:v>-4.6207962739192E-4</c:v>
                </c:pt>
                <c:pt idx="7084" formatCode="General">
                  <c:v>-4.6437375125359299E-4</c:v>
                </c:pt>
                <c:pt idx="7085" formatCode="General">
                  <c:v>-4.63811517507642E-4</c:v>
                </c:pt>
                <c:pt idx="7086" formatCode="General">
                  <c:v>-4.6651776868636901E-4</c:v>
                </c:pt>
                <c:pt idx="7087" formatCode="General">
                  <c:v>-4.6701857229871702E-4</c:v>
                </c:pt>
                <c:pt idx="7088" formatCode="General">
                  <c:v>-4.6467302851204399E-4</c:v>
                </c:pt>
                <c:pt idx="7089" formatCode="General">
                  <c:v>-4.6580815338784502E-4</c:v>
                </c:pt>
                <c:pt idx="7090" formatCode="General">
                  <c:v>-4.6368477124776602E-4</c:v>
                </c:pt>
                <c:pt idx="7091" formatCode="General">
                  <c:v>-4.6528304951826702E-4</c:v>
                </c:pt>
                <c:pt idx="7092" formatCode="General">
                  <c:v>-4.6463925210818799E-4</c:v>
                </c:pt>
                <c:pt idx="7093" formatCode="General">
                  <c:v>-4.6830912230927602E-4</c:v>
                </c:pt>
                <c:pt idx="7094" formatCode="General">
                  <c:v>-4.6851946298945198E-4</c:v>
                </c:pt>
                <c:pt idx="7095" formatCode="General">
                  <c:v>-4.6548146412586498E-4</c:v>
                </c:pt>
                <c:pt idx="7096" formatCode="General">
                  <c:v>-4.6621372336555701E-4</c:v>
                </c:pt>
                <c:pt idx="7097" formatCode="General">
                  <c:v>-4.6568528453942601E-4</c:v>
                </c:pt>
                <c:pt idx="7098" formatCode="General">
                  <c:v>-4.6506232131346702E-4</c:v>
                </c:pt>
                <c:pt idx="7099" formatCode="General">
                  <c:v>-4.6717376151447001E-4</c:v>
                </c:pt>
                <c:pt idx="7100" formatCode="General">
                  <c:v>-4.6702756360936302E-4</c:v>
                </c:pt>
                <c:pt idx="7101" formatCode="General">
                  <c:v>-4.7134708855045299E-4</c:v>
                </c:pt>
                <c:pt idx="7102" formatCode="General">
                  <c:v>-4.6543862504165199E-4</c:v>
                </c:pt>
                <c:pt idx="7103" formatCode="General">
                  <c:v>-4.6263645302014298E-4</c:v>
                </c:pt>
                <c:pt idx="7104" formatCode="General">
                  <c:v>-4.6432737527195002E-4</c:v>
                </c:pt>
                <c:pt idx="7105" formatCode="General">
                  <c:v>-4.6165512652551998E-4</c:v>
                </c:pt>
                <c:pt idx="7106" formatCode="General">
                  <c:v>-4.6700990242552298E-4</c:v>
                </c:pt>
                <c:pt idx="7107" formatCode="General">
                  <c:v>-4.6928565198625497E-4</c:v>
                </c:pt>
                <c:pt idx="7108" formatCode="General">
                  <c:v>-4.6560105188842103E-4</c:v>
                </c:pt>
                <c:pt idx="7109" formatCode="General">
                  <c:v>-4.72458712225615E-4</c:v>
                </c:pt>
                <c:pt idx="7110" formatCode="General">
                  <c:v>-4.6727941837096902E-4</c:v>
                </c:pt>
                <c:pt idx="7111" formatCode="General">
                  <c:v>-4.6818783430255202E-4</c:v>
                </c:pt>
                <c:pt idx="7112" formatCode="General">
                  <c:v>-4.6718161380438698E-4</c:v>
                </c:pt>
                <c:pt idx="7113" formatCode="General">
                  <c:v>-4.65184412642414E-4</c:v>
                </c:pt>
                <c:pt idx="7114" formatCode="General">
                  <c:v>-4.6528129776299097E-4</c:v>
                </c:pt>
                <c:pt idx="7115" formatCode="General">
                  <c:v>-4.6557720583847799E-4</c:v>
                </c:pt>
                <c:pt idx="7116" formatCode="General">
                  <c:v>-4.6952136903854899E-4</c:v>
                </c:pt>
                <c:pt idx="7117" formatCode="General">
                  <c:v>-4.64933745764964E-4</c:v>
                </c:pt>
                <c:pt idx="7118" formatCode="General">
                  <c:v>-4.62515357787481E-4</c:v>
                </c:pt>
                <c:pt idx="7119" formatCode="General">
                  <c:v>-4.6524172698552801E-4</c:v>
                </c:pt>
                <c:pt idx="7120" formatCode="General">
                  <c:v>-4.6899511037531402E-4</c:v>
                </c:pt>
                <c:pt idx="7121" formatCode="General">
                  <c:v>-4.6545161066080401E-4</c:v>
                </c:pt>
                <c:pt idx="7122" formatCode="General">
                  <c:v>-4.6474565875629802E-4</c:v>
                </c:pt>
                <c:pt idx="7123" formatCode="General">
                  <c:v>-4.6898865102747801E-4</c:v>
                </c:pt>
                <c:pt idx="7124" formatCode="General">
                  <c:v>-4.6641304433961802E-4</c:v>
                </c:pt>
                <c:pt idx="7125" formatCode="General">
                  <c:v>-4.64212308129649E-4</c:v>
                </c:pt>
                <c:pt idx="7126" formatCode="General">
                  <c:v>-4.6736453121753199E-4</c:v>
                </c:pt>
                <c:pt idx="7127" formatCode="General">
                  <c:v>-4.6667705917487998E-4</c:v>
                </c:pt>
                <c:pt idx="7128" formatCode="General">
                  <c:v>-4.7064385624584498E-4</c:v>
                </c:pt>
                <c:pt idx="7129" formatCode="General">
                  <c:v>-4.6292683882500398E-4</c:v>
                </c:pt>
                <c:pt idx="7130" formatCode="General">
                  <c:v>-4.6278586279453098E-4</c:v>
                </c:pt>
                <c:pt idx="7131" formatCode="General">
                  <c:v>-4.6532442484852803E-4</c:v>
                </c:pt>
                <c:pt idx="7132" formatCode="General">
                  <c:v>-4.7245972313562598E-4</c:v>
                </c:pt>
                <c:pt idx="7133" formatCode="General">
                  <c:v>-4.6962411140220802E-4</c:v>
                </c:pt>
                <c:pt idx="7134" formatCode="General">
                  <c:v>-4.66730252112544E-4</c:v>
                </c:pt>
                <c:pt idx="7135" formatCode="General">
                  <c:v>-4.6993418427395198E-4</c:v>
                </c:pt>
                <c:pt idx="7136" formatCode="General">
                  <c:v>-4.7111553166948999E-4</c:v>
                </c:pt>
                <c:pt idx="7137" formatCode="General">
                  <c:v>-4.6690733643308101E-4</c:v>
                </c:pt>
                <c:pt idx="7138" formatCode="General">
                  <c:v>-4.6456195204967298E-4</c:v>
                </c:pt>
                <c:pt idx="7139" formatCode="General">
                  <c:v>-4.5946576839853598E-4</c:v>
                </c:pt>
                <c:pt idx="7140" formatCode="General">
                  <c:v>-4.71514595673472E-4</c:v>
                </c:pt>
                <c:pt idx="7141" formatCode="General">
                  <c:v>-4.6674639057433999E-4</c:v>
                </c:pt>
                <c:pt idx="7142" formatCode="General">
                  <c:v>-4.6457200183634901E-4</c:v>
                </c:pt>
                <c:pt idx="7143" formatCode="General">
                  <c:v>-4.6928376168171702E-4</c:v>
                </c:pt>
                <c:pt idx="7144" formatCode="General">
                  <c:v>-4.5841598756872102E-4</c:v>
                </c:pt>
                <c:pt idx="7145" formatCode="General">
                  <c:v>-4.6438472960764701E-4</c:v>
                </c:pt>
                <c:pt idx="7146" formatCode="General">
                  <c:v>-4.6524989433723398E-4</c:v>
                </c:pt>
                <c:pt idx="7147" formatCode="General">
                  <c:v>-4.6727220980308698E-4</c:v>
                </c:pt>
                <c:pt idx="7148" formatCode="General">
                  <c:v>-4.6559098643392098E-4</c:v>
                </c:pt>
                <c:pt idx="7149" formatCode="General">
                  <c:v>-4.6409109835635098E-4</c:v>
                </c:pt>
                <c:pt idx="7150" formatCode="General">
                  <c:v>-4.7169727740120003E-4</c:v>
                </c:pt>
                <c:pt idx="7151" formatCode="General">
                  <c:v>-4.6769817096932101E-4</c:v>
                </c:pt>
                <c:pt idx="7152" formatCode="General">
                  <c:v>-4.6704599104085E-4</c:v>
                </c:pt>
                <c:pt idx="7153" formatCode="General">
                  <c:v>-4.6138348312834901E-4</c:v>
                </c:pt>
                <c:pt idx="7154" formatCode="General">
                  <c:v>-4.6619232868135398E-4</c:v>
                </c:pt>
                <c:pt idx="7155" formatCode="General">
                  <c:v>-4.6107459183265202E-4</c:v>
                </c:pt>
                <c:pt idx="7156" formatCode="General">
                  <c:v>-4.6369768309258201E-4</c:v>
                </c:pt>
                <c:pt idx="7157" formatCode="General">
                  <c:v>-4.6459799228815699E-4</c:v>
                </c:pt>
                <c:pt idx="7158" formatCode="General">
                  <c:v>-4.55060205966713E-4</c:v>
                </c:pt>
                <c:pt idx="7159" formatCode="General">
                  <c:v>-4.67150226943409E-4</c:v>
                </c:pt>
                <c:pt idx="7160" formatCode="General">
                  <c:v>-4.6317744607904301E-4</c:v>
                </c:pt>
                <c:pt idx="7161" formatCode="General">
                  <c:v>-4.63794048259461E-4</c:v>
                </c:pt>
                <c:pt idx="7162" formatCode="General">
                  <c:v>-4.62915007015325E-4</c:v>
                </c:pt>
                <c:pt idx="7163" formatCode="General">
                  <c:v>-4.63484530835557E-4</c:v>
                </c:pt>
                <c:pt idx="7164" formatCode="General">
                  <c:v>-4.6690091806342099E-4</c:v>
                </c:pt>
                <c:pt idx="7165" formatCode="General">
                  <c:v>-4.5835016136108801E-4</c:v>
                </c:pt>
                <c:pt idx="7166" formatCode="General">
                  <c:v>-4.6410956278975402E-4</c:v>
                </c:pt>
                <c:pt idx="7167" formatCode="General">
                  <c:v>-4.6392217908211499E-4</c:v>
                </c:pt>
                <c:pt idx="7168" formatCode="General">
                  <c:v>-4.6676583335659999E-4</c:v>
                </c:pt>
                <c:pt idx="7169" formatCode="General">
                  <c:v>-4.68489011440944E-4</c:v>
                </c:pt>
                <c:pt idx="7170" formatCode="General">
                  <c:v>-4.6263523651498E-4</c:v>
                </c:pt>
                <c:pt idx="7171" formatCode="General">
                  <c:v>-4.6468870847323997E-4</c:v>
                </c:pt>
                <c:pt idx="7172" formatCode="General">
                  <c:v>-4.6149242800552E-4</c:v>
                </c:pt>
                <c:pt idx="7173" formatCode="General">
                  <c:v>-4.6206562169069502E-4</c:v>
                </c:pt>
                <c:pt idx="7174" formatCode="General">
                  <c:v>-4.6325926997683098E-4</c:v>
                </c:pt>
                <c:pt idx="7175" formatCode="General">
                  <c:v>-4.64985119473097E-4</c:v>
                </c:pt>
                <c:pt idx="7176" formatCode="General">
                  <c:v>-4.6766840520500098E-4</c:v>
                </c:pt>
                <c:pt idx="7177" formatCode="General">
                  <c:v>-4.6729330923087802E-4</c:v>
                </c:pt>
                <c:pt idx="7178" formatCode="General">
                  <c:v>-4.6546696217576001E-4</c:v>
                </c:pt>
                <c:pt idx="7179" formatCode="General">
                  <c:v>-4.6494338721344999E-4</c:v>
                </c:pt>
                <c:pt idx="7180" formatCode="General">
                  <c:v>-4.6206294511801099E-4</c:v>
                </c:pt>
                <c:pt idx="7181" formatCode="General">
                  <c:v>-4.6884903861576198E-4</c:v>
                </c:pt>
                <c:pt idx="7182" formatCode="General">
                  <c:v>-4.6663419603052298E-4</c:v>
                </c:pt>
                <c:pt idx="7183" formatCode="General">
                  <c:v>-4.6635676022672599E-4</c:v>
                </c:pt>
                <c:pt idx="7184" formatCode="General">
                  <c:v>-4.6342689133624398E-4</c:v>
                </c:pt>
                <c:pt idx="7185" formatCode="General">
                  <c:v>-4.6321406006549803E-4</c:v>
                </c:pt>
                <c:pt idx="7186" formatCode="General">
                  <c:v>-4.6082469045918102E-4</c:v>
                </c:pt>
                <c:pt idx="7187" formatCode="General">
                  <c:v>-4.6138267860462002E-4</c:v>
                </c:pt>
                <c:pt idx="7188" formatCode="General">
                  <c:v>-4.6498584939876401E-4</c:v>
                </c:pt>
                <c:pt idx="7189" formatCode="General">
                  <c:v>-4.6967729771661199E-4</c:v>
                </c:pt>
                <c:pt idx="7190" formatCode="General">
                  <c:v>-4.6434299789005099E-4</c:v>
                </c:pt>
                <c:pt idx="7191" formatCode="General">
                  <c:v>-4.6962767509567199E-4</c:v>
                </c:pt>
                <c:pt idx="7192" formatCode="General">
                  <c:v>-4.6579499672670498E-4</c:v>
                </c:pt>
                <c:pt idx="7193" formatCode="General">
                  <c:v>-4.6329856864714999E-4</c:v>
                </c:pt>
                <c:pt idx="7194" formatCode="General">
                  <c:v>-4.6317274178487899E-4</c:v>
                </c:pt>
                <c:pt idx="7195" formatCode="General">
                  <c:v>-4.5896471006383398E-4</c:v>
                </c:pt>
                <c:pt idx="7196" formatCode="General">
                  <c:v>-4.6571730676322402E-4</c:v>
                </c:pt>
                <c:pt idx="7197" formatCode="General">
                  <c:v>-4.6329730295672101E-4</c:v>
                </c:pt>
                <c:pt idx="7198" formatCode="General">
                  <c:v>-4.6522682433704498E-4</c:v>
                </c:pt>
                <c:pt idx="7199" formatCode="General">
                  <c:v>-4.6151265099401398E-4</c:v>
                </c:pt>
                <c:pt idx="7200" formatCode="General">
                  <c:v>-4.71560430610363E-4</c:v>
                </c:pt>
                <c:pt idx="7201" formatCode="General">
                  <c:v>-4.6091713925935202E-4</c:v>
                </c:pt>
                <c:pt idx="7202" formatCode="General">
                  <c:v>-4.6484843838214202E-4</c:v>
                </c:pt>
                <c:pt idx="7203" formatCode="General">
                  <c:v>-4.6030681868237098E-4</c:v>
                </c:pt>
                <c:pt idx="7204" formatCode="General">
                  <c:v>-4.6210556690329702E-4</c:v>
                </c:pt>
                <c:pt idx="7205" formatCode="General">
                  <c:v>-4.6307990314788599E-4</c:v>
                </c:pt>
                <c:pt idx="7206" formatCode="General">
                  <c:v>-4.61333094324771E-4</c:v>
                </c:pt>
                <c:pt idx="7207" formatCode="General">
                  <c:v>-4.69144836960455E-4</c:v>
                </c:pt>
                <c:pt idx="7208" formatCode="General">
                  <c:v>-4.6273259359778398E-4</c:v>
                </c:pt>
                <c:pt idx="7209" formatCode="General">
                  <c:v>-4.6609904503992701E-4</c:v>
                </c:pt>
                <c:pt idx="7210" formatCode="General">
                  <c:v>-4.7088014835601499E-4</c:v>
                </c:pt>
                <c:pt idx="7211" formatCode="General">
                  <c:v>-4.6313337371226303E-4</c:v>
                </c:pt>
                <c:pt idx="7212" formatCode="General">
                  <c:v>-4.7016908624269098E-4</c:v>
                </c:pt>
                <c:pt idx="7213" formatCode="General">
                  <c:v>-4.6610861355048002E-4</c:v>
                </c:pt>
                <c:pt idx="7214" formatCode="General">
                  <c:v>-4.6647024081993899E-4</c:v>
                </c:pt>
                <c:pt idx="7215" formatCode="General">
                  <c:v>-4.6845782324667101E-4</c:v>
                </c:pt>
                <c:pt idx="7216" formatCode="General">
                  <c:v>-4.6593627125634998E-4</c:v>
                </c:pt>
                <c:pt idx="7217" formatCode="General">
                  <c:v>-4.6304638942335202E-4</c:v>
                </c:pt>
                <c:pt idx="7218" formatCode="General">
                  <c:v>-4.6637815816200399E-4</c:v>
                </c:pt>
                <c:pt idx="7219" formatCode="General">
                  <c:v>-4.6180834016974098E-4</c:v>
                </c:pt>
                <c:pt idx="7220" formatCode="General">
                  <c:v>-4.5953974307839902E-4</c:v>
                </c:pt>
                <c:pt idx="7221" formatCode="General">
                  <c:v>-4.6350924766918699E-4</c:v>
                </c:pt>
                <c:pt idx="7222" formatCode="General">
                  <c:v>-4.6459049160068298E-4</c:v>
                </c:pt>
                <c:pt idx="7223" formatCode="General">
                  <c:v>-4.6658325844654998E-4</c:v>
                </c:pt>
                <c:pt idx="7224" formatCode="General">
                  <c:v>-4.64015159053954E-4</c:v>
                </c:pt>
                <c:pt idx="7225" formatCode="General">
                  <c:v>-4.6303981118716301E-4</c:v>
                </c:pt>
                <c:pt idx="7226" formatCode="General">
                  <c:v>-4.6979227843913602E-4</c:v>
                </c:pt>
                <c:pt idx="7227" formatCode="General">
                  <c:v>-4.62030499465374E-4</c:v>
                </c:pt>
                <c:pt idx="7228" formatCode="General">
                  <c:v>-4.6175495919202798E-4</c:v>
                </c:pt>
                <c:pt idx="7229" formatCode="General">
                  <c:v>-4.6264848562037997E-4</c:v>
                </c:pt>
                <c:pt idx="7230" formatCode="General">
                  <c:v>-4.6114805523676399E-4</c:v>
                </c:pt>
                <c:pt idx="7231" formatCode="General">
                  <c:v>-4.6756021046821502E-4</c:v>
                </c:pt>
                <c:pt idx="7232" formatCode="General">
                  <c:v>-4.6836041463324502E-4</c:v>
                </c:pt>
                <c:pt idx="7233" formatCode="General">
                  <c:v>-4.6097653244172898E-4</c:v>
                </c:pt>
                <c:pt idx="7234" formatCode="General">
                  <c:v>-4.6097930849959998E-4</c:v>
                </c:pt>
                <c:pt idx="7235" formatCode="General">
                  <c:v>-4.68370404661333E-4</c:v>
                </c:pt>
                <c:pt idx="7236" formatCode="General">
                  <c:v>-4.61563422569071E-4</c:v>
                </c:pt>
                <c:pt idx="7237" formatCode="General">
                  <c:v>-4.6256420041411401E-4</c:v>
                </c:pt>
                <c:pt idx="7238" formatCode="General">
                  <c:v>-4.6069208797197997E-4</c:v>
                </c:pt>
                <c:pt idx="7239" formatCode="General">
                  <c:v>-4.6419058135012701E-4</c:v>
                </c:pt>
                <c:pt idx="7240" formatCode="General">
                  <c:v>-4.6316749260062197E-4</c:v>
                </c:pt>
                <c:pt idx="7241" formatCode="General">
                  <c:v>-4.6563344859594399E-4</c:v>
                </c:pt>
                <c:pt idx="7242" formatCode="General">
                  <c:v>-4.6567760032301602E-4</c:v>
                </c:pt>
                <c:pt idx="7243" formatCode="General">
                  <c:v>-4.6378925132933499E-4</c:v>
                </c:pt>
                <c:pt idx="7244" formatCode="General">
                  <c:v>-4.6075684771661901E-4</c:v>
                </c:pt>
                <c:pt idx="7245" formatCode="General">
                  <c:v>-4.6530442941362899E-4</c:v>
                </c:pt>
                <c:pt idx="7246" formatCode="General">
                  <c:v>-4.6162936356859599E-4</c:v>
                </c:pt>
                <c:pt idx="7247" formatCode="General">
                  <c:v>-4.6115068533388102E-4</c:v>
                </c:pt>
                <c:pt idx="7248" formatCode="General">
                  <c:v>-4.6705719621043299E-4</c:v>
                </c:pt>
                <c:pt idx="7249" formatCode="General">
                  <c:v>-4.66486123337473E-4</c:v>
                </c:pt>
                <c:pt idx="7250" formatCode="General">
                  <c:v>-4.6457592081295898E-4</c:v>
                </c:pt>
                <c:pt idx="7251" formatCode="General">
                  <c:v>-4.6131501273928501E-4</c:v>
                </c:pt>
                <c:pt idx="7252" formatCode="General">
                  <c:v>-4.5508999506264003E-4</c:v>
                </c:pt>
                <c:pt idx="7253" formatCode="General">
                  <c:v>-4.63940470609537E-4</c:v>
                </c:pt>
                <c:pt idx="7254" formatCode="General">
                  <c:v>-4.6314506783904199E-4</c:v>
                </c:pt>
                <c:pt idx="7255" formatCode="General">
                  <c:v>-4.62555350675697E-4</c:v>
                </c:pt>
                <c:pt idx="7256" formatCode="General">
                  <c:v>-4.60690579105548E-4</c:v>
                </c:pt>
                <c:pt idx="7257" formatCode="General">
                  <c:v>-4.6664349144627401E-4</c:v>
                </c:pt>
                <c:pt idx="7258" formatCode="General">
                  <c:v>-4.6286786454944402E-4</c:v>
                </c:pt>
                <c:pt idx="7259" formatCode="General">
                  <c:v>-4.61782456929206E-4</c:v>
                </c:pt>
                <c:pt idx="7260" formatCode="General">
                  <c:v>-4.6415266590931099E-4</c:v>
                </c:pt>
                <c:pt idx="7261" formatCode="General">
                  <c:v>-4.63196666484135E-4</c:v>
                </c:pt>
                <c:pt idx="7262" formatCode="General">
                  <c:v>-4.6348529627288299E-4</c:v>
                </c:pt>
                <c:pt idx="7263" formatCode="General">
                  <c:v>-4.71760162217984E-4</c:v>
                </c:pt>
                <c:pt idx="7264" formatCode="General">
                  <c:v>-4.6522661656360498E-4</c:v>
                </c:pt>
                <c:pt idx="7265" formatCode="General">
                  <c:v>-4.6445985541444503E-4</c:v>
                </c:pt>
                <c:pt idx="7266" formatCode="General">
                  <c:v>-4.6320194971352299E-4</c:v>
                </c:pt>
                <c:pt idx="7267" formatCode="General">
                  <c:v>-4.6474557087677502E-4</c:v>
                </c:pt>
                <c:pt idx="7268" formatCode="General">
                  <c:v>-4.6326728307028798E-4</c:v>
                </c:pt>
                <c:pt idx="7269" formatCode="General">
                  <c:v>-4.6283430463394298E-4</c:v>
                </c:pt>
                <c:pt idx="7270" formatCode="General">
                  <c:v>-4.5984943697442401E-4</c:v>
                </c:pt>
                <c:pt idx="7271" formatCode="General">
                  <c:v>-4.60854481882178E-4</c:v>
                </c:pt>
                <c:pt idx="7272" formatCode="General">
                  <c:v>-4.60308848301963E-4</c:v>
                </c:pt>
                <c:pt idx="7273" formatCode="General">
                  <c:v>-4.6411502636638398E-4</c:v>
                </c:pt>
                <c:pt idx="7274" formatCode="General">
                  <c:v>-4.6235205998116101E-4</c:v>
                </c:pt>
                <c:pt idx="7275" formatCode="General">
                  <c:v>-4.5652802938017699E-4</c:v>
                </c:pt>
                <c:pt idx="7276" formatCode="General">
                  <c:v>-4.6575267560728902E-4</c:v>
                </c:pt>
                <c:pt idx="7277" formatCode="General">
                  <c:v>-4.63839625370414E-4</c:v>
                </c:pt>
                <c:pt idx="7278" formatCode="General">
                  <c:v>-4.6586655422148999E-4</c:v>
                </c:pt>
                <c:pt idx="7279" formatCode="General">
                  <c:v>-4.6347639386289401E-4</c:v>
                </c:pt>
                <c:pt idx="7280" formatCode="General">
                  <c:v>-4.5955317596477099E-4</c:v>
                </c:pt>
                <c:pt idx="7281" formatCode="General">
                  <c:v>-4.6476118320429701E-4</c:v>
                </c:pt>
                <c:pt idx="7282" formatCode="General">
                  <c:v>-4.62254284671015E-4</c:v>
                </c:pt>
                <c:pt idx="7283" formatCode="General">
                  <c:v>-4.6331643097317698E-4</c:v>
                </c:pt>
                <c:pt idx="7284" formatCode="General">
                  <c:v>-4.6051863228039198E-4</c:v>
                </c:pt>
                <c:pt idx="7285" formatCode="General">
                  <c:v>-4.6409896160844898E-4</c:v>
                </c:pt>
                <c:pt idx="7286" formatCode="General">
                  <c:v>-4.6011955576374898E-4</c:v>
                </c:pt>
                <c:pt idx="7287" formatCode="General">
                  <c:v>-4.6196103193282898E-4</c:v>
                </c:pt>
                <c:pt idx="7288" formatCode="General">
                  <c:v>-4.6263413246664802E-4</c:v>
                </c:pt>
                <c:pt idx="7289" formatCode="General">
                  <c:v>-4.6424969053169098E-4</c:v>
                </c:pt>
                <c:pt idx="7290" formatCode="General">
                  <c:v>-4.65488372938342E-4</c:v>
                </c:pt>
                <c:pt idx="7291" formatCode="General">
                  <c:v>-4.6532897654320398E-4</c:v>
                </c:pt>
                <c:pt idx="7292" formatCode="General">
                  <c:v>-4.6194813030015099E-4</c:v>
                </c:pt>
                <c:pt idx="7293" formatCode="General">
                  <c:v>-4.6149785215524199E-4</c:v>
                </c:pt>
                <c:pt idx="7294" formatCode="General">
                  <c:v>-4.6315316097978398E-4</c:v>
                </c:pt>
                <c:pt idx="7295" formatCode="General">
                  <c:v>-4.67752762796876E-4</c:v>
                </c:pt>
                <c:pt idx="7296" formatCode="General">
                  <c:v>-4.62761288099719E-4</c:v>
                </c:pt>
                <c:pt idx="7297" formatCode="General">
                  <c:v>-4.6369889529710101E-4</c:v>
                </c:pt>
                <c:pt idx="7298" formatCode="General">
                  <c:v>-4.6468032200993399E-4</c:v>
                </c:pt>
                <c:pt idx="7299" formatCode="General">
                  <c:v>-4.6621669535845401E-4</c:v>
                </c:pt>
                <c:pt idx="7300" formatCode="General">
                  <c:v>-4.6410985544178299E-4</c:v>
                </c:pt>
                <c:pt idx="7301" formatCode="General">
                  <c:v>-4.6140270289120902E-4</c:v>
                </c:pt>
                <c:pt idx="7302" formatCode="General">
                  <c:v>-4.6309308709583302E-4</c:v>
                </c:pt>
                <c:pt idx="7303" formatCode="General">
                  <c:v>-4.6298760242567899E-4</c:v>
                </c:pt>
                <c:pt idx="7304" formatCode="General">
                  <c:v>-4.5742041677819902E-4</c:v>
                </c:pt>
                <c:pt idx="7305" formatCode="General">
                  <c:v>-4.6404003903406101E-4</c:v>
                </c:pt>
                <c:pt idx="7306" formatCode="General">
                  <c:v>-4.6349980932584801E-4</c:v>
                </c:pt>
                <c:pt idx="7307" formatCode="General">
                  <c:v>-4.5977559596958498E-4</c:v>
                </c:pt>
                <c:pt idx="7308" formatCode="General">
                  <c:v>-4.6450858920865098E-4</c:v>
                </c:pt>
                <c:pt idx="7309" formatCode="General">
                  <c:v>-4.6483189660288598E-4</c:v>
                </c:pt>
                <c:pt idx="7310" formatCode="General">
                  <c:v>-4.5882581225563498E-4</c:v>
                </c:pt>
                <c:pt idx="7311" formatCode="General">
                  <c:v>-4.6785067042796099E-4</c:v>
                </c:pt>
                <c:pt idx="7312" formatCode="General">
                  <c:v>-4.6646130079712201E-4</c:v>
                </c:pt>
                <c:pt idx="7313" formatCode="General">
                  <c:v>-4.5925558795934299E-4</c:v>
                </c:pt>
                <c:pt idx="7314" formatCode="General">
                  <c:v>-4.5446140604754397E-4</c:v>
                </c:pt>
                <c:pt idx="7315" formatCode="General">
                  <c:v>-4.6434982684359801E-4</c:v>
                </c:pt>
                <c:pt idx="7316" formatCode="General">
                  <c:v>-4.6254228918700402E-4</c:v>
                </c:pt>
                <c:pt idx="7317" formatCode="General">
                  <c:v>-4.61998159073637E-4</c:v>
                </c:pt>
                <c:pt idx="7318" formatCode="General">
                  <c:v>-4.6488863916677598E-4</c:v>
                </c:pt>
                <c:pt idx="7319" formatCode="General">
                  <c:v>-4.6540970615217597E-4</c:v>
                </c:pt>
                <c:pt idx="7320" formatCode="General">
                  <c:v>-4.6543414532618899E-4</c:v>
                </c:pt>
                <c:pt idx="7321" formatCode="General">
                  <c:v>-4.6413250646532499E-4</c:v>
                </c:pt>
                <c:pt idx="7322" formatCode="General">
                  <c:v>-4.6831246129350602E-4</c:v>
                </c:pt>
                <c:pt idx="7323" formatCode="General">
                  <c:v>-4.61487960160829E-4</c:v>
                </c:pt>
                <c:pt idx="7324" formatCode="General">
                  <c:v>-4.6169951564981699E-4</c:v>
                </c:pt>
                <c:pt idx="7325" formatCode="General">
                  <c:v>-4.6332092154013698E-4</c:v>
                </c:pt>
                <c:pt idx="7326" formatCode="General">
                  <c:v>-4.6815398237228499E-4</c:v>
                </c:pt>
                <c:pt idx="7327" formatCode="General">
                  <c:v>-4.6122557915120302E-4</c:v>
                </c:pt>
                <c:pt idx="7328" formatCode="General">
                  <c:v>-4.6574103790711E-4</c:v>
                </c:pt>
                <c:pt idx="7329" formatCode="General">
                  <c:v>-4.53786009335903E-4</c:v>
                </c:pt>
                <c:pt idx="7330" formatCode="General">
                  <c:v>-4.61807009499728E-4</c:v>
                </c:pt>
                <c:pt idx="7331" formatCode="General">
                  <c:v>-4.6252420294253801E-4</c:v>
                </c:pt>
                <c:pt idx="7332" formatCode="General">
                  <c:v>-4.6289348572184802E-4</c:v>
                </c:pt>
                <c:pt idx="7333" formatCode="General">
                  <c:v>-4.6201131326331001E-4</c:v>
                </c:pt>
                <c:pt idx="7334" formatCode="General">
                  <c:v>-4.5997032844151902E-4</c:v>
                </c:pt>
                <c:pt idx="7335" formatCode="General">
                  <c:v>-4.57880690594532E-4</c:v>
                </c:pt>
                <c:pt idx="7336" formatCode="General">
                  <c:v>-4.5838020583977501E-4</c:v>
                </c:pt>
                <c:pt idx="7337" formatCode="General">
                  <c:v>-4.5927709627959E-4</c:v>
                </c:pt>
                <c:pt idx="7338" formatCode="General">
                  <c:v>-4.6216382417759702E-4</c:v>
                </c:pt>
                <c:pt idx="7339" formatCode="General">
                  <c:v>-4.6334149657055798E-4</c:v>
                </c:pt>
                <c:pt idx="7340" formatCode="General">
                  <c:v>-4.64409623955115E-4</c:v>
                </c:pt>
                <c:pt idx="7341" formatCode="General">
                  <c:v>-4.6145450876469501E-4</c:v>
                </c:pt>
                <c:pt idx="7342" formatCode="General">
                  <c:v>-4.5611686292080199E-4</c:v>
                </c:pt>
                <c:pt idx="7343" formatCode="General">
                  <c:v>-4.61746752195969E-4</c:v>
                </c:pt>
                <c:pt idx="7344" formatCode="General">
                  <c:v>-4.5625212598258199E-4</c:v>
                </c:pt>
                <c:pt idx="7345" formatCode="General">
                  <c:v>-4.5503528729044898E-4</c:v>
                </c:pt>
                <c:pt idx="7346" formatCode="General">
                  <c:v>-4.6035008613889397E-4</c:v>
                </c:pt>
                <c:pt idx="7347" formatCode="General">
                  <c:v>-4.6405407591675399E-4</c:v>
                </c:pt>
                <c:pt idx="7348" formatCode="General">
                  <c:v>-4.6000854785542301E-4</c:v>
                </c:pt>
                <c:pt idx="7349" formatCode="General">
                  <c:v>-4.6588062665109099E-4</c:v>
                </c:pt>
                <c:pt idx="7350" formatCode="General">
                  <c:v>-4.5588868927454699E-4</c:v>
                </c:pt>
                <c:pt idx="7351" formatCode="General">
                  <c:v>-4.5584822936979103E-4</c:v>
                </c:pt>
                <c:pt idx="7352" formatCode="General">
                  <c:v>-4.54230738428536E-4</c:v>
                </c:pt>
                <c:pt idx="7353" formatCode="General">
                  <c:v>-4.6133362384723599E-4</c:v>
                </c:pt>
                <c:pt idx="7354" formatCode="General">
                  <c:v>-4.5958469533088399E-4</c:v>
                </c:pt>
                <c:pt idx="7355" formatCode="General">
                  <c:v>-4.6367834054134401E-4</c:v>
                </c:pt>
                <c:pt idx="7356" formatCode="General">
                  <c:v>-4.6041401143761E-4</c:v>
                </c:pt>
                <c:pt idx="7357" formatCode="General">
                  <c:v>-4.59061993339291E-4</c:v>
                </c:pt>
                <c:pt idx="7358" formatCode="General">
                  <c:v>-4.6265057775723197E-4</c:v>
                </c:pt>
                <c:pt idx="7359" formatCode="General">
                  <c:v>-4.6243997881464298E-4</c:v>
                </c:pt>
                <c:pt idx="7360" formatCode="General">
                  <c:v>-4.6086629290126199E-4</c:v>
                </c:pt>
                <c:pt idx="7361" formatCode="General">
                  <c:v>-4.6028211167662401E-4</c:v>
                </c:pt>
                <c:pt idx="7362" formatCode="General">
                  <c:v>-4.64083443378672E-4</c:v>
                </c:pt>
                <c:pt idx="7363" formatCode="General">
                  <c:v>-4.6044335115324699E-4</c:v>
                </c:pt>
                <c:pt idx="7364" formatCode="General">
                  <c:v>-4.5782165856218798E-4</c:v>
                </c:pt>
                <c:pt idx="7365" formatCode="General">
                  <c:v>-4.5951517608371902E-4</c:v>
                </c:pt>
                <c:pt idx="7366" formatCode="General">
                  <c:v>-4.6337136695381398E-4</c:v>
                </c:pt>
                <c:pt idx="7367" formatCode="General">
                  <c:v>-4.5950810882981302E-4</c:v>
                </c:pt>
                <c:pt idx="7368" formatCode="General">
                  <c:v>-4.6407484674787199E-4</c:v>
                </c:pt>
                <c:pt idx="7369" formatCode="General">
                  <c:v>-4.6362118758021102E-4</c:v>
                </c:pt>
                <c:pt idx="7370" formatCode="General">
                  <c:v>-4.6258138824510002E-4</c:v>
                </c:pt>
                <c:pt idx="7371" formatCode="General">
                  <c:v>-4.5870922881878999E-4</c:v>
                </c:pt>
                <c:pt idx="7372" formatCode="General">
                  <c:v>-4.60925394091184E-4</c:v>
                </c:pt>
                <c:pt idx="7373" formatCode="General">
                  <c:v>-4.5711293163445098E-4</c:v>
                </c:pt>
                <c:pt idx="7374" formatCode="General">
                  <c:v>-4.6052594400638E-4</c:v>
                </c:pt>
                <c:pt idx="7375" formatCode="General">
                  <c:v>-4.5503468191171502E-4</c:v>
                </c:pt>
                <c:pt idx="7376" formatCode="General">
                  <c:v>-4.51970220695711E-4</c:v>
                </c:pt>
                <c:pt idx="7377" formatCode="General">
                  <c:v>-4.5576964274988198E-4</c:v>
                </c:pt>
                <c:pt idx="7378" formatCode="General">
                  <c:v>-4.5934806580665997E-4</c:v>
                </c:pt>
                <c:pt idx="7379" formatCode="General">
                  <c:v>-4.6794358766492699E-4</c:v>
                </c:pt>
                <c:pt idx="7380" formatCode="General">
                  <c:v>-4.6502351238277999E-4</c:v>
                </c:pt>
                <c:pt idx="7381" formatCode="General">
                  <c:v>-4.6104920341580601E-4</c:v>
                </c:pt>
                <c:pt idx="7382" formatCode="General">
                  <c:v>-4.6055031532919299E-4</c:v>
                </c:pt>
                <c:pt idx="7383" formatCode="General">
                  <c:v>-4.5943197050502302E-4</c:v>
                </c:pt>
                <c:pt idx="7384" formatCode="General">
                  <c:v>-4.6109247852954598E-4</c:v>
                </c:pt>
                <c:pt idx="7385" formatCode="General">
                  <c:v>-4.5820989237958798E-4</c:v>
                </c:pt>
                <c:pt idx="7386" formatCode="General">
                  <c:v>-4.6037360037979702E-4</c:v>
                </c:pt>
                <c:pt idx="7387" formatCode="General">
                  <c:v>-4.6497045355642298E-4</c:v>
                </c:pt>
                <c:pt idx="7388" formatCode="General">
                  <c:v>-4.6032821331574698E-4</c:v>
                </c:pt>
                <c:pt idx="7389" formatCode="General">
                  <c:v>-4.6176225500481598E-4</c:v>
                </c:pt>
                <c:pt idx="7390" formatCode="General">
                  <c:v>-4.5930422945185E-4</c:v>
                </c:pt>
                <c:pt idx="7391" formatCode="General">
                  <c:v>-4.6250348837914698E-4</c:v>
                </c:pt>
                <c:pt idx="7392" formatCode="General">
                  <c:v>-4.6273823168759898E-4</c:v>
                </c:pt>
                <c:pt idx="7393" formatCode="General">
                  <c:v>-4.57341252490642E-4</c:v>
                </c:pt>
                <c:pt idx="7394" formatCode="General">
                  <c:v>-4.5896721650475701E-4</c:v>
                </c:pt>
                <c:pt idx="7395" formatCode="General">
                  <c:v>-4.5857586772925002E-4</c:v>
                </c:pt>
                <c:pt idx="7396" formatCode="General">
                  <c:v>-4.5910984807477298E-4</c:v>
                </c:pt>
                <c:pt idx="7397" formatCode="General">
                  <c:v>-4.6243104765943902E-4</c:v>
                </c:pt>
                <c:pt idx="7398" formatCode="General">
                  <c:v>-4.65573375694396E-4</c:v>
                </c:pt>
                <c:pt idx="7399" formatCode="General">
                  <c:v>-4.6181131996331898E-4</c:v>
                </c:pt>
                <c:pt idx="7400" formatCode="General">
                  <c:v>-4.5526236230058797E-4</c:v>
                </c:pt>
                <c:pt idx="7401" formatCode="General">
                  <c:v>-4.5967332137069298E-4</c:v>
                </c:pt>
                <c:pt idx="7402" formatCode="General">
                  <c:v>-4.6203045279423499E-4</c:v>
                </c:pt>
                <c:pt idx="7403" formatCode="General">
                  <c:v>-4.6448093965326001E-4</c:v>
                </c:pt>
                <c:pt idx="7404" formatCode="General">
                  <c:v>-4.5662835000699002E-4</c:v>
                </c:pt>
                <c:pt idx="7405" formatCode="General">
                  <c:v>-4.59586755601305E-4</c:v>
                </c:pt>
                <c:pt idx="7406" formatCode="General">
                  <c:v>-4.628121482945E-4</c:v>
                </c:pt>
                <c:pt idx="7407" formatCode="General">
                  <c:v>-4.61266845965747E-4</c:v>
                </c:pt>
                <c:pt idx="7408" formatCode="General">
                  <c:v>-4.6118891337133399E-4</c:v>
                </c:pt>
                <c:pt idx="7409" formatCode="General">
                  <c:v>-4.6293611139448901E-4</c:v>
                </c:pt>
                <c:pt idx="7410" formatCode="General">
                  <c:v>-4.6051113056077197E-4</c:v>
                </c:pt>
                <c:pt idx="7411" formatCode="General">
                  <c:v>-4.5416833182947001E-4</c:v>
                </c:pt>
                <c:pt idx="7412" formatCode="General">
                  <c:v>-4.55705802491124E-4</c:v>
                </c:pt>
                <c:pt idx="7413" formatCode="General">
                  <c:v>-4.6287973698482898E-4</c:v>
                </c:pt>
                <c:pt idx="7414" formatCode="General">
                  <c:v>-4.6052562119295898E-4</c:v>
                </c:pt>
                <c:pt idx="7415" formatCode="General">
                  <c:v>-4.61743727789463E-4</c:v>
                </c:pt>
                <c:pt idx="7416" formatCode="General">
                  <c:v>-4.5769511721851499E-4</c:v>
                </c:pt>
                <c:pt idx="7417" formatCode="General">
                  <c:v>-4.5375952992677101E-4</c:v>
                </c:pt>
                <c:pt idx="7418" formatCode="General">
                  <c:v>-4.62466852586006E-4</c:v>
                </c:pt>
                <c:pt idx="7419" formatCode="General">
                  <c:v>-4.5892003966106298E-4</c:v>
                </c:pt>
                <c:pt idx="7420" formatCode="General">
                  <c:v>-4.60781840751209E-4</c:v>
                </c:pt>
                <c:pt idx="7421" formatCode="General">
                  <c:v>-4.6069584809655902E-4</c:v>
                </c:pt>
                <c:pt idx="7422" formatCode="General">
                  <c:v>-4.59362320675766E-4</c:v>
                </c:pt>
                <c:pt idx="7423" formatCode="General">
                  <c:v>-4.5739540823343998E-4</c:v>
                </c:pt>
                <c:pt idx="7424" formatCode="General">
                  <c:v>-4.61083045082639E-4</c:v>
                </c:pt>
                <c:pt idx="7425" formatCode="General">
                  <c:v>-4.6291970422012802E-4</c:v>
                </c:pt>
                <c:pt idx="7426" formatCode="General">
                  <c:v>-4.6042226271703101E-4</c:v>
                </c:pt>
                <c:pt idx="7427" formatCode="General">
                  <c:v>-4.6106340995120601E-4</c:v>
                </c:pt>
                <c:pt idx="7428" formatCode="General">
                  <c:v>-4.59361209396807E-4</c:v>
                </c:pt>
                <c:pt idx="7429" formatCode="General">
                  <c:v>-4.5567331078807802E-4</c:v>
                </c:pt>
                <c:pt idx="7430" formatCode="General">
                  <c:v>-4.6143661698159702E-4</c:v>
                </c:pt>
                <c:pt idx="7431" formatCode="General">
                  <c:v>-4.5988276645093901E-4</c:v>
                </c:pt>
                <c:pt idx="7432" formatCode="General">
                  <c:v>-4.5417186174760298E-4</c:v>
                </c:pt>
                <c:pt idx="7433" formatCode="General">
                  <c:v>-4.5532814308462598E-4</c:v>
                </c:pt>
                <c:pt idx="7434" formatCode="General">
                  <c:v>-4.5851168505186499E-4</c:v>
                </c:pt>
                <c:pt idx="7435" formatCode="General">
                  <c:v>-4.5726038833008702E-4</c:v>
                </c:pt>
                <c:pt idx="7436" formatCode="General">
                  <c:v>-4.5280732144343801E-4</c:v>
                </c:pt>
                <c:pt idx="7437" formatCode="General">
                  <c:v>-4.5734575038126402E-4</c:v>
                </c:pt>
                <c:pt idx="7438" formatCode="General">
                  <c:v>-4.5675578816305602E-4</c:v>
                </c:pt>
                <c:pt idx="7439" formatCode="General">
                  <c:v>-4.5726267715731698E-4</c:v>
                </c:pt>
                <c:pt idx="7440" formatCode="General">
                  <c:v>-4.6087751000978598E-4</c:v>
                </c:pt>
                <c:pt idx="7441" formatCode="General">
                  <c:v>-4.5802589405511502E-4</c:v>
                </c:pt>
                <c:pt idx="7442" formatCode="General">
                  <c:v>-4.5539282111931598E-4</c:v>
                </c:pt>
                <c:pt idx="7443" formatCode="General">
                  <c:v>-4.6090172084491501E-4</c:v>
                </c:pt>
                <c:pt idx="7444" formatCode="General">
                  <c:v>-4.6143833918764498E-4</c:v>
                </c:pt>
                <c:pt idx="7445" formatCode="General">
                  <c:v>-4.5715186806106502E-4</c:v>
                </c:pt>
                <c:pt idx="7446" formatCode="General">
                  <c:v>-4.5635987771860302E-4</c:v>
                </c:pt>
                <c:pt idx="7447" formatCode="General">
                  <c:v>-4.5953344963241001E-4</c:v>
                </c:pt>
                <c:pt idx="7448" formatCode="General">
                  <c:v>-4.6065321310682699E-4</c:v>
                </c:pt>
                <c:pt idx="7449" formatCode="General">
                  <c:v>-4.5854272085584701E-4</c:v>
                </c:pt>
                <c:pt idx="7450" formatCode="General">
                  <c:v>-4.6129345451848198E-4</c:v>
                </c:pt>
                <c:pt idx="7451" formatCode="General">
                  <c:v>-4.5790502277679698E-4</c:v>
                </c:pt>
                <c:pt idx="7452" formatCode="General">
                  <c:v>-4.59065510932917E-4</c:v>
                </c:pt>
                <c:pt idx="7453" formatCode="General">
                  <c:v>-4.5892902432148901E-4</c:v>
                </c:pt>
                <c:pt idx="7454" formatCode="General">
                  <c:v>-4.5813673127305301E-4</c:v>
                </c:pt>
                <c:pt idx="7455" formatCode="General">
                  <c:v>-4.5426564792670098E-4</c:v>
                </c:pt>
                <c:pt idx="7456" formatCode="General">
                  <c:v>-4.5320131686542E-4</c:v>
                </c:pt>
                <c:pt idx="7457" formatCode="General">
                  <c:v>-4.5639692401102598E-4</c:v>
                </c:pt>
                <c:pt idx="7458" formatCode="General">
                  <c:v>-4.5785847420625001E-4</c:v>
                </c:pt>
                <c:pt idx="7459" formatCode="General">
                  <c:v>-4.5884923691225701E-4</c:v>
                </c:pt>
                <c:pt idx="7460" formatCode="General">
                  <c:v>-4.6392465593071399E-4</c:v>
                </c:pt>
                <c:pt idx="7461" formatCode="General">
                  <c:v>-4.5720932919142703E-4</c:v>
                </c:pt>
                <c:pt idx="7462" formatCode="General">
                  <c:v>-4.5869060592459602E-4</c:v>
                </c:pt>
                <c:pt idx="7463" formatCode="General">
                  <c:v>-4.5700053556701201E-4</c:v>
                </c:pt>
                <c:pt idx="7464" formatCode="General">
                  <c:v>-4.5221632487341601E-4</c:v>
                </c:pt>
                <c:pt idx="7465" formatCode="General">
                  <c:v>-4.5613193796545501E-4</c:v>
                </c:pt>
                <c:pt idx="7466" formatCode="General">
                  <c:v>-4.5948070293664299E-4</c:v>
                </c:pt>
                <c:pt idx="7467" formatCode="General">
                  <c:v>-4.5535396631908701E-4</c:v>
                </c:pt>
                <c:pt idx="7468" formatCode="General">
                  <c:v>-4.5981124068211299E-4</c:v>
                </c:pt>
                <c:pt idx="7469" formatCode="General">
                  <c:v>-4.5983615507250999E-4</c:v>
                </c:pt>
                <c:pt idx="7470" formatCode="General">
                  <c:v>-4.6181820638682599E-4</c:v>
                </c:pt>
                <c:pt idx="7471" formatCode="General">
                  <c:v>-4.6120067690359501E-4</c:v>
                </c:pt>
                <c:pt idx="7472" formatCode="General">
                  <c:v>-4.6074542457228898E-4</c:v>
                </c:pt>
                <c:pt idx="7473" formatCode="General">
                  <c:v>-4.5421391339002499E-4</c:v>
                </c:pt>
                <c:pt idx="7474" formatCode="General">
                  <c:v>-4.6265881289756601E-4</c:v>
                </c:pt>
                <c:pt idx="7475" formatCode="General">
                  <c:v>-4.5971856379128402E-4</c:v>
                </c:pt>
                <c:pt idx="7476" formatCode="General">
                  <c:v>-4.5766728954096101E-4</c:v>
                </c:pt>
                <c:pt idx="7477" formatCode="General">
                  <c:v>-4.5731959275212498E-4</c:v>
                </c:pt>
                <c:pt idx="7478" formatCode="General">
                  <c:v>-4.60181115900624E-4</c:v>
                </c:pt>
                <c:pt idx="7479" formatCode="General">
                  <c:v>-4.5391849250467001E-4</c:v>
                </c:pt>
                <c:pt idx="7480" formatCode="General">
                  <c:v>-4.5603836656115E-4</c:v>
                </c:pt>
                <c:pt idx="7481" formatCode="General">
                  <c:v>-4.554358106933E-4</c:v>
                </c:pt>
                <c:pt idx="7482" formatCode="General">
                  <c:v>-4.5603798170990202E-4</c:v>
                </c:pt>
                <c:pt idx="7483" formatCode="General">
                  <c:v>-4.6264929924207002E-4</c:v>
                </c:pt>
                <c:pt idx="7484" formatCode="General">
                  <c:v>-4.559441556386E-4</c:v>
                </c:pt>
                <c:pt idx="7485" formatCode="General">
                  <c:v>-4.5901561448334101E-4</c:v>
                </c:pt>
                <c:pt idx="7486" formatCode="General">
                  <c:v>-4.5847825901880099E-4</c:v>
                </c:pt>
                <c:pt idx="7487" formatCode="General">
                  <c:v>-4.5581266477492997E-4</c:v>
                </c:pt>
                <c:pt idx="7488" formatCode="General">
                  <c:v>-4.6077171868410502E-4</c:v>
                </c:pt>
                <c:pt idx="7489" formatCode="General">
                  <c:v>-4.5834158665275401E-4</c:v>
                </c:pt>
                <c:pt idx="7490" formatCode="General">
                  <c:v>-4.6007885432794101E-4</c:v>
                </c:pt>
                <c:pt idx="7491" formatCode="General">
                  <c:v>-4.6297526754235401E-4</c:v>
                </c:pt>
                <c:pt idx="7492" formatCode="General">
                  <c:v>-4.5953851628061001E-4</c:v>
                </c:pt>
                <c:pt idx="7493" formatCode="General">
                  <c:v>-4.5544006992142698E-4</c:v>
                </c:pt>
                <c:pt idx="7494" formatCode="General">
                  <c:v>-4.5015482422984201E-4</c:v>
                </c:pt>
                <c:pt idx="7495" formatCode="General">
                  <c:v>-4.5031330647913199E-4</c:v>
                </c:pt>
                <c:pt idx="7496" formatCode="General">
                  <c:v>-4.6088302930483703E-4</c:v>
                </c:pt>
                <c:pt idx="7497" formatCode="General">
                  <c:v>-4.5668231042321499E-4</c:v>
                </c:pt>
                <c:pt idx="7498" formatCode="General">
                  <c:v>-4.6149046015794598E-4</c:v>
                </c:pt>
                <c:pt idx="7499" formatCode="General">
                  <c:v>-4.5574122003705901E-4</c:v>
                </c:pt>
                <c:pt idx="7500" formatCode="General">
                  <c:v>-4.5483127726509602E-4</c:v>
                </c:pt>
                <c:pt idx="7501" formatCode="General">
                  <c:v>-4.5714672120185699E-4</c:v>
                </c:pt>
                <c:pt idx="7502" formatCode="General">
                  <c:v>-4.60076009679594E-4</c:v>
                </c:pt>
                <c:pt idx="7503" formatCode="General">
                  <c:v>-4.5674560145626602E-4</c:v>
                </c:pt>
                <c:pt idx="7504" formatCode="General">
                  <c:v>-4.5587090946629902E-4</c:v>
                </c:pt>
                <c:pt idx="7505" formatCode="General">
                  <c:v>-4.5424016145438303E-4</c:v>
                </c:pt>
                <c:pt idx="7506" formatCode="General">
                  <c:v>-4.4944130368755299E-4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BBF-4A60-BEF1-8661AB414653}"/>
            </c:ext>
          </c:extLst>
        </c:ser>
        <c:ser>
          <c:idx val="0"/>
          <c:order val="4"/>
          <c:tx>
            <c:v>down(Sapp)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data_Loop!$CB$13:$CB$1939</c:f>
              <c:numCache>
                <c:formatCode>General</c:formatCode>
                <c:ptCount val="1927"/>
                <c:pt idx="0">
                  <c:v>14999.9375</c:v>
                </c:pt>
                <c:pt idx="1">
                  <c:v>14998.724609375</c:v>
                </c:pt>
                <c:pt idx="2">
                  <c:v>14993.623535156201</c:v>
                </c:pt>
                <c:pt idx="3">
                  <c:v>14983.071777343799</c:v>
                </c:pt>
                <c:pt idx="4">
                  <c:v>14969.967285156201</c:v>
                </c:pt>
                <c:pt idx="5">
                  <c:v>14955.7568359375</c:v>
                </c:pt>
                <c:pt idx="6">
                  <c:v>14941.430175781299</c:v>
                </c:pt>
                <c:pt idx="7">
                  <c:v>14927.854980468701</c:v>
                </c:pt>
                <c:pt idx="8">
                  <c:v>14913.658691406201</c:v>
                </c:pt>
                <c:pt idx="9">
                  <c:v>14899.009277343799</c:v>
                </c:pt>
                <c:pt idx="10">
                  <c:v>14885.4287109375</c:v>
                </c:pt>
                <c:pt idx="11">
                  <c:v>14870.226074218701</c:v>
                </c:pt>
                <c:pt idx="12">
                  <c:v>14854.948730468701</c:v>
                </c:pt>
                <c:pt idx="13">
                  <c:v>14841.255859375</c:v>
                </c:pt>
                <c:pt idx="14">
                  <c:v>14826.530761718799</c:v>
                </c:pt>
                <c:pt idx="15">
                  <c:v>14811.2021484375</c:v>
                </c:pt>
                <c:pt idx="16">
                  <c:v>14796.46484375</c:v>
                </c:pt>
                <c:pt idx="17">
                  <c:v>14781.476074218701</c:v>
                </c:pt>
                <c:pt idx="18">
                  <c:v>14766.1357421875</c:v>
                </c:pt>
                <c:pt idx="19">
                  <c:v>14751.361328125</c:v>
                </c:pt>
                <c:pt idx="20">
                  <c:v>14736.900878906201</c:v>
                </c:pt>
                <c:pt idx="21">
                  <c:v>14721.685546875</c:v>
                </c:pt>
                <c:pt idx="22">
                  <c:v>14706.4580078125</c:v>
                </c:pt>
                <c:pt idx="23">
                  <c:v>14691.922363281201</c:v>
                </c:pt>
                <c:pt idx="24">
                  <c:v>14677.084472656201</c:v>
                </c:pt>
                <c:pt idx="25">
                  <c:v>14661.84375</c:v>
                </c:pt>
                <c:pt idx="26">
                  <c:v>14646.91796875</c:v>
                </c:pt>
                <c:pt idx="27">
                  <c:v>14631.841308593799</c:v>
                </c:pt>
                <c:pt idx="28">
                  <c:v>14616.802246093799</c:v>
                </c:pt>
                <c:pt idx="29">
                  <c:v>14602.404785156201</c:v>
                </c:pt>
                <c:pt idx="30">
                  <c:v>14587.5419921875</c:v>
                </c:pt>
                <c:pt idx="31">
                  <c:v>14572.150878906201</c:v>
                </c:pt>
                <c:pt idx="32">
                  <c:v>14557.312988281201</c:v>
                </c:pt>
                <c:pt idx="33">
                  <c:v>14542.2998046875</c:v>
                </c:pt>
                <c:pt idx="34">
                  <c:v>14526.808105468701</c:v>
                </c:pt>
                <c:pt idx="35">
                  <c:v>14512.184082031299</c:v>
                </c:pt>
                <c:pt idx="36">
                  <c:v>14497.7109375</c:v>
                </c:pt>
                <c:pt idx="37">
                  <c:v>14481.728515625</c:v>
                </c:pt>
                <c:pt idx="38">
                  <c:v>14466.803222656201</c:v>
                </c:pt>
                <c:pt idx="39">
                  <c:v>14452.858886718799</c:v>
                </c:pt>
                <c:pt idx="40">
                  <c:v>14437.8701171875</c:v>
                </c:pt>
                <c:pt idx="41">
                  <c:v>14422.9443359375</c:v>
                </c:pt>
                <c:pt idx="42">
                  <c:v>14407.7041015625</c:v>
                </c:pt>
                <c:pt idx="43">
                  <c:v>14392.728027343701</c:v>
                </c:pt>
                <c:pt idx="44">
                  <c:v>14378.06640625</c:v>
                </c:pt>
                <c:pt idx="45">
                  <c:v>14363.278808593799</c:v>
                </c:pt>
                <c:pt idx="46">
                  <c:v>14348.265136718799</c:v>
                </c:pt>
                <c:pt idx="47">
                  <c:v>14333.087890625</c:v>
                </c:pt>
                <c:pt idx="48">
                  <c:v>14317.897949218701</c:v>
                </c:pt>
                <c:pt idx="49">
                  <c:v>14302.80859375</c:v>
                </c:pt>
                <c:pt idx="50">
                  <c:v>14288.184082031201</c:v>
                </c:pt>
                <c:pt idx="51">
                  <c:v>14272.265136718799</c:v>
                </c:pt>
                <c:pt idx="52">
                  <c:v>14257.201660156201</c:v>
                </c:pt>
                <c:pt idx="53">
                  <c:v>14243.28125</c:v>
                </c:pt>
                <c:pt idx="54">
                  <c:v>14228.154296875</c:v>
                </c:pt>
                <c:pt idx="55">
                  <c:v>14213.128417968799</c:v>
                </c:pt>
                <c:pt idx="56">
                  <c:v>14198.353515625</c:v>
                </c:pt>
                <c:pt idx="57">
                  <c:v>14183.2138671875</c:v>
                </c:pt>
                <c:pt idx="58">
                  <c:v>14167.873535156201</c:v>
                </c:pt>
                <c:pt idx="59">
                  <c:v>14153.2119140625</c:v>
                </c:pt>
                <c:pt idx="60">
                  <c:v>14138.7255859375</c:v>
                </c:pt>
                <c:pt idx="61">
                  <c:v>14123.887207031201</c:v>
                </c:pt>
                <c:pt idx="62">
                  <c:v>14108.873535156201</c:v>
                </c:pt>
                <c:pt idx="63">
                  <c:v>14094.1748046875</c:v>
                </c:pt>
                <c:pt idx="64">
                  <c:v>14078.834472656299</c:v>
                </c:pt>
                <c:pt idx="65">
                  <c:v>14063.305175781299</c:v>
                </c:pt>
                <c:pt idx="66">
                  <c:v>14048.341796875</c:v>
                </c:pt>
                <c:pt idx="67">
                  <c:v>14033.479003906201</c:v>
                </c:pt>
                <c:pt idx="68">
                  <c:v>14018.653808593799</c:v>
                </c:pt>
                <c:pt idx="69">
                  <c:v>14004.1298828125</c:v>
                </c:pt>
                <c:pt idx="70">
                  <c:v>13989.430175781299</c:v>
                </c:pt>
                <c:pt idx="71">
                  <c:v>13973.838378906201</c:v>
                </c:pt>
                <c:pt idx="72">
                  <c:v>13958.6103515625</c:v>
                </c:pt>
                <c:pt idx="73">
                  <c:v>13943.797363281201</c:v>
                </c:pt>
                <c:pt idx="74">
                  <c:v>13928.645996093799</c:v>
                </c:pt>
                <c:pt idx="75">
                  <c:v>13913.80859375</c:v>
                </c:pt>
                <c:pt idx="76">
                  <c:v>13899.020996093799</c:v>
                </c:pt>
                <c:pt idx="77">
                  <c:v>13883.982421875</c:v>
                </c:pt>
                <c:pt idx="78">
                  <c:v>13869.20703125</c:v>
                </c:pt>
                <c:pt idx="79">
                  <c:v>13854.6455078125</c:v>
                </c:pt>
                <c:pt idx="80">
                  <c:v>13839.568847656299</c:v>
                </c:pt>
                <c:pt idx="81">
                  <c:v>13824.328613281201</c:v>
                </c:pt>
                <c:pt idx="82">
                  <c:v>13809.6923828125</c:v>
                </c:pt>
                <c:pt idx="83">
                  <c:v>13794.880371093799</c:v>
                </c:pt>
                <c:pt idx="84">
                  <c:v>13779.5771484375</c:v>
                </c:pt>
                <c:pt idx="85">
                  <c:v>13764.638671875</c:v>
                </c:pt>
                <c:pt idx="86">
                  <c:v>13749.687988281201</c:v>
                </c:pt>
                <c:pt idx="87">
                  <c:v>13734.522949218701</c:v>
                </c:pt>
                <c:pt idx="88">
                  <c:v>13719.961425781299</c:v>
                </c:pt>
                <c:pt idx="89">
                  <c:v>13705.224609375</c:v>
                </c:pt>
                <c:pt idx="90">
                  <c:v>13689.947265625</c:v>
                </c:pt>
                <c:pt idx="91">
                  <c:v>13675.1845703125</c:v>
                </c:pt>
                <c:pt idx="92">
                  <c:v>13660.47265625</c:v>
                </c:pt>
                <c:pt idx="93">
                  <c:v>13645.4716796875</c:v>
                </c:pt>
                <c:pt idx="94">
                  <c:v>13630.533203125</c:v>
                </c:pt>
                <c:pt idx="95">
                  <c:v>13615.2802734375</c:v>
                </c:pt>
                <c:pt idx="96">
                  <c:v>13599.713378906201</c:v>
                </c:pt>
                <c:pt idx="97">
                  <c:v>13584.7880859375</c:v>
                </c:pt>
                <c:pt idx="98">
                  <c:v>13570.50390625</c:v>
                </c:pt>
                <c:pt idx="99">
                  <c:v>13555.213378906201</c:v>
                </c:pt>
                <c:pt idx="100">
                  <c:v>13540.25</c:v>
                </c:pt>
                <c:pt idx="101">
                  <c:v>13525.7138671875</c:v>
                </c:pt>
                <c:pt idx="102">
                  <c:v>13510.724609375</c:v>
                </c:pt>
                <c:pt idx="103">
                  <c:v>13495.9375</c:v>
                </c:pt>
                <c:pt idx="104">
                  <c:v>13480.533691406201</c:v>
                </c:pt>
                <c:pt idx="105">
                  <c:v>13465.46875</c:v>
                </c:pt>
                <c:pt idx="106">
                  <c:v>13450.895019531299</c:v>
                </c:pt>
                <c:pt idx="107">
                  <c:v>13435.9697265625</c:v>
                </c:pt>
                <c:pt idx="108">
                  <c:v>13420.717285156201</c:v>
                </c:pt>
                <c:pt idx="109">
                  <c:v>13405.464355468701</c:v>
                </c:pt>
                <c:pt idx="110">
                  <c:v>13390.966308593799</c:v>
                </c:pt>
                <c:pt idx="111">
                  <c:v>13376.279296875</c:v>
                </c:pt>
                <c:pt idx="112">
                  <c:v>13360.86328125</c:v>
                </c:pt>
                <c:pt idx="113">
                  <c:v>13345.937988281201</c:v>
                </c:pt>
                <c:pt idx="114">
                  <c:v>13330.798339843799</c:v>
                </c:pt>
                <c:pt idx="115">
                  <c:v>13315.596191406201</c:v>
                </c:pt>
                <c:pt idx="116">
                  <c:v>13300.947265625</c:v>
                </c:pt>
                <c:pt idx="117">
                  <c:v>13285.794921875</c:v>
                </c:pt>
                <c:pt idx="118">
                  <c:v>13270.491699218701</c:v>
                </c:pt>
                <c:pt idx="119">
                  <c:v>13256.043457031201</c:v>
                </c:pt>
                <c:pt idx="120">
                  <c:v>13241.381347656299</c:v>
                </c:pt>
                <c:pt idx="121">
                  <c:v>13225.7138671875</c:v>
                </c:pt>
                <c:pt idx="122">
                  <c:v>13211.1533203125</c:v>
                </c:pt>
                <c:pt idx="123">
                  <c:v>13196.44140625</c:v>
                </c:pt>
                <c:pt idx="124">
                  <c:v>13181.377441406201</c:v>
                </c:pt>
                <c:pt idx="125">
                  <c:v>13166.815917968799</c:v>
                </c:pt>
                <c:pt idx="126">
                  <c:v>13151.713378906201</c:v>
                </c:pt>
                <c:pt idx="127">
                  <c:v>13136.021484375</c:v>
                </c:pt>
                <c:pt idx="128">
                  <c:v>13120.668457031201</c:v>
                </c:pt>
                <c:pt idx="129">
                  <c:v>13105.91796875</c:v>
                </c:pt>
                <c:pt idx="130">
                  <c:v>13091.733886718799</c:v>
                </c:pt>
                <c:pt idx="131">
                  <c:v>13077.298339843799</c:v>
                </c:pt>
                <c:pt idx="132">
                  <c:v>13062.083496093799</c:v>
                </c:pt>
                <c:pt idx="133">
                  <c:v>13046.818847656299</c:v>
                </c:pt>
                <c:pt idx="134">
                  <c:v>13031.62890625</c:v>
                </c:pt>
                <c:pt idx="135">
                  <c:v>13016.0869140625</c:v>
                </c:pt>
                <c:pt idx="136">
                  <c:v>13000.3310546875</c:v>
                </c:pt>
                <c:pt idx="137">
                  <c:v>12986.16015625</c:v>
                </c:pt>
                <c:pt idx="138">
                  <c:v>12972.265625</c:v>
                </c:pt>
                <c:pt idx="139">
                  <c:v>12957.414550781299</c:v>
                </c:pt>
                <c:pt idx="140">
                  <c:v>12942.4892578125</c:v>
                </c:pt>
                <c:pt idx="141">
                  <c:v>12927.362792968799</c:v>
                </c:pt>
                <c:pt idx="142">
                  <c:v>12911.519042968799</c:v>
                </c:pt>
                <c:pt idx="143">
                  <c:v>12896.693847656299</c:v>
                </c:pt>
                <c:pt idx="144">
                  <c:v>12882.459472656299</c:v>
                </c:pt>
                <c:pt idx="145">
                  <c:v>12867.33203125</c:v>
                </c:pt>
                <c:pt idx="146">
                  <c:v>12852.205566406201</c:v>
                </c:pt>
                <c:pt idx="147">
                  <c:v>12837.4560546875</c:v>
                </c:pt>
                <c:pt idx="148">
                  <c:v>12822.6181640625</c:v>
                </c:pt>
                <c:pt idx="149">
                  <c:v>12807.84375</c:v>
                </c:pt>
                <c:pt idx="150">
                  <c:v>12793.03125</c:v>
                </c:pt>
                <c:pt idx="151">
                  <c:v>12777.94140625</c:v>
                </c:pt>
                <c:pt idx="152">
                  <c:v>12762.852050781299</c:v>
                </c:pt>
                <c:pt idx="153">
                  <c:v>12747.185058593799</c:v>
                </c:pt>
                <c:pt idx="154">
                  <c:v>12732.259277343701</c:v>
                </c:pt>
                <c:pt idx="155">
                  <c:v>12717.320800781299</c:v>
                </c:pt>
                <c:pt idx="156">
                  <c:v>12702.4453125</c:v>
                </c:pt>
                <c:pt idx="157">
                  <c:v>12687.632324218701</c:v>
                </c:pt>
                <c:pt idx="158">
                  <c:v>12672.982910156201</c:v>
                </c:pt>
                <c:pt idx="159">
                  <c:v>12658.497558593799</c:v>
                </c:pt>
                <c:pt idx="160">
                  <c:v>12642.629394531299</c:v>
                </c:pt>
                <c:pt idx="161">
                  <c:v>12627.753417968799</c:v>
                </c:pt>
                <c:pt idx="162">
                  <c:v>12613.5439453125</c:v>
                </c:pt>
                <c:pt idx="163">
                  <c:v>12598.404785156201</c:v>
                </c:pt>
                <c:pt idx="164">
                  <c:v>12583.579589843799</c:v>
                </c:pt>
                <c:pt idx="165">
                  <c:v>12568.767089843799</c:v>
                </c:pt>
                <c:pt idx="166">
                  <c:v>12553.6025390625</c:v>
                </c:pt>
                <c:pt idx="167">
                  <c:v>12538.789550781299</c:v>
                </c:pt>
                <c:pt idx="168">
                  <c:v>12523.9267578125</c:v>
                </c:pt>
                <c:pt idx="169">
                  <c:v>12508.951171875</c:v>
                </c:pt>
                <c:pt idx="170">
                  <c:v>12494.101074218701</c:v>
                </c:pt>
                <c:pt idx="171">
                  <c:v>12479.1748046875</c:v>
                </c:pt>
                <c:pt idx="172">
                  <c:v>12463.783203125</c:v>
                </c:pt>
                <c:pt idx="173">
                  <c:v>12448.4052734375</c:v>
                </c:pt>
                <c:pt idx="174">
                  <c:v>12433.781738281201</c:v>
                </c:pt>
                <c:pt idx="175">
                  <c:v>12419.232910156201</c:v>
                </c:pt>
                <c:pt idx="176">
                  <c:v>12404.3818359375</c:v>
                </c:pt>
                <c:pt idx="177">
                  <c:v>12389.367675781299</c:v>
                </c:pt>
                <c:pt idx="178">
                  <c:v>12374.379394531299</c:v>
                </c:pt>
                <c:pt idx="179">
                  <c:v>12359.052246093799</c:v>
                </c:pt>
                <c:pt idx="180">
                  <c:v>12344.076171875</c:v>
                </c:pt>
                <c:pt idx="181">
                  <c:v>12329.3134765625</c:v>
                </c:pt>
                <c:pt idx="182">
                  <c:v>12314.42578125</c:v>
                </c:pt>
                <c:pt idx="183">
                  <c:v>12299.751464843799</c:v>
                </c:pt>
                <c:pt idx="184">
                  <c:v>12284.86328125</c:v>
                </c:pt>
                <c:pt idx="185">
                  <c:v>12269.4091796875</c:v>
                </c:pt>
                <c:pt idx="186">
                  <c:v>12254.3076171875</c:v>
                </c:pt>
                <c:pt idx="187">
                  <c:v>12239.784667968799</c:v>
                </c:pt>
                <c:pt idx="188">
                  <c:v>12224.632324218701</c:v>
                </c:pt>
                <c:pt idx="189">
                  <c:v>12209.467285156201</c:v>
                </c:pt>
                <c:pt idx="190">
                  <c:v>12194.843261718799</c:v>
                </c:pt>
                <c:pt idx="191">
                  <c:v>12179.979980468701</c:v>
                </c:pt>
                <c:pt idx="192">
                  <c:v>12164.388183593799</c:v>
                </c:pt>
                <c:pt idx="193">
                  <c:v>12149.4248046875</c:v>
                </c:pt>
                <c:pt idx="194">
                  <c:v>12133.8193359375</c:v>
                </c:pt>
                <c:pt idx="195">
                  <c:v>12118.755859375</c:v>
                </c:pt>
                <c:pt idx="196">
                  <c:v>12105.087890625</c:v>
                </c:pt>
                <c:pt idx="197">
                  <c:v>12090.413574218701</c:v>
                </c:pt>
                <c:pt idx="198">
                  <c:v>12075.32421875</c:v>
                </c:pt>
                <c:pt idx="199">
                  <c:v>12059.958496093799</c:v>
                </c:pt>
                <c:pt idx="200">
                  <c:v>12045.083496093799</c:v>
                </c:pt>
                <c:pt idx="201">
                  <c:v>12030.4970703125</c:v>
                </c:pt>
                <c:pt idx="202">
                  <c:v>12015.042480468701</c:v>
                </c:pt>
                <c:pt idx="203">
                  <c:v>11999.852050781299</c:v>
                </c:pt>
                <c:pt idx="204">
                  <c:v>11984.6748046875</c:v>
                </c:pt>
                <c:pt idx="205">
                  <c:v>11969.648925781299</c:v>
                </c:pt>
                <c:pt idx="206">
                  <c:v>11954.650878906201</c:v>
                </c:pt>
                <c:pt idx="207">
                  <c:v>11938.935546875</c:v>
                </c:pt>
                <c:pt idx="208">
                  <c:v>11923.9970703125</c:v>
                </c:pt>
                <c:pt idx="209">
                  <c:v>11910.140136718799</c:v>
                </c:pt>
                <c:pt idx="210">
                  <c:v>11895.554199218701</c:v>
                </c:pt>
                <c:pt idx="211">
                  <c:v>11879.88671875</c:v>
                </c:pt>
                <c:pt idx="212">
                  <c:v>11864.9609375</c:v>
                </c:pt>
                <c:pt idx="213">
                  <c:v>11850.3369140625</c:v>
                </c:pt>
                <c:pt idx="214">
                  <c:v>11835.4609375</c:v>
                </c:pt>
                <c:pt idx="215">
                  <c:v>11820.8115234375</c:v>
                </c:pt>
                <c:pt idx="216">
                  <c:v>11805.936035156201</c:v>
                </c:pt>
                <c:pt idx="217">
                  <c:v>11789.87890625</c:v>
                </c:pt>
                <c:pt idx="218">
                  <c:v>11774.928222656299</c:v>
                </c:pt>
                <c:pt idx="219">
                  <c:v>11760.567871093799</c:v>
                </c:pt>
                <c:pt idx="220">
                  <c:v>11745.6669921875</c:v>
                </c:pt>
                <c:pt idx="221">
                  <c:v>11731.09375</c:v>
                </c:pt>
                <c:pt idx="222">
                  <c:v>11715.7158203125</c:v>
                </c:pt>
                <c:pt idx="223">
                  <c:v>11700.739746093799</c:v>
                </c:pt>
                <c:pt idx="224">
                  <c:v>11685.7509765625</c:v>
                </c:pt>
                <c:pt idx="225">
                  <c:v>11670.976074218701</c:v>
                </c:pt>
                <c:pt idx="226">
                  <c:v>11656.515625</c:v>
                </c:pt>
                <c:pt idx="227">
                  <c:v>11641.124511718799</c:v>
                </c:pt>
                <c:pt idx="228">
                  <c:v>11625.9345703125</c:v>
                </c:pt>
                <c:pt idx="229">
                  <c:v>11611.071777343701</c:v>
                </c:pt>
                <c:pt idx="230">
                  <c:v>11595.8564453125</c:v>
                </c:pt>
                <c:pt idx="231">
                  <c:v>11580.6162109375</c:v>
                </c:pt>
                <c:pt idx="232">
                  <c:v>11565.841796875</c:v>
                </c:pt>
                <c:pt idx="233">
                  <c:v>11551.1044921875</c:v>
                </c:pt>
                <c:pt idx="234">
                  <c:v>11536.140625</c:v>
                </c:pt>
                <c:pt idx="235">
                  <c:v>11521.315917968799</c:v>
                </c:pt>
                <c:pt idx="236">
                  <c:v>11505.787109375</c:v>
                </c:pt>
                <c:pt idx="237">
                  <c:v>11489.264160156201</c:v>
                </c:pt>
                <c:pt idx="238">
                  <c:v>11474.627441406201</c:v>
                </c:pt>
                <c:pt idx="239">
                  <c:v>11460.7958984375</c:v>
                </c:pt>
                <c:pt idx="240">
                  <c:v>11446.0458984375</c:v>
                </c:pt>
                <c:pt idx="241">
                  <c:v>11431.258300781299</c:v>
                </c:pt>
                <c:pt idx="242">
                  <c:v>11416.2451171875</c:v>
                </c:pt>
                <c:pt idx="243">
                  <c:v>11401.130859375</c:v>
                </c:pt>
                <c:pt idx="244">
                  <c:v>11385.953125</c:v>
                </c:pt>
                <c:pt idx="245">
                  <c:v>11371.090332031201</c:v>
                </c:pt>
                <c:pt idx="246">
                  <c:v>11355.951171875</c:v>
                </c:pt>
                <c:pt idx="247">
                  <c:v>11340.861816406201</c:v>
                </c:pt>
                <c:pt idx="248">
                  <c:v>11326.1875</c:v>
                </c:pt>
                <c:pt idx="249">
                  <c:v>11310.6201171875</c:v>
                </c:pt>
                <c:pt idx="250">
                  <c:v>11294.16015625</c:v>
                </c:pt>
                <c:pt idx="251">
                  <c:v>11279.373046875</c:v>
                </c:pt>
                <c:pt idx="252">
                  <c:v>11265.6796875</c:v>
                </c:pt>
                <c:pt idx="253">
                  <c:v>11251.294433593799</c:v>
                </c:pt>
                <c:pt idx="254">
                  <c:v>11236.2802734375</c:v>
                </c:pt>
                <c:pt idx="255">
                  <c:v>11220.927246093799</c:v>
                </c:pt>
                <c:pt idx="256">
                  <c:v>11205.284667968799</c:v>
                </c:pt>
                <c:pt idx="257">
                  <c:v>11190.434082031201</c:v>
                </c:pt>
                <c:pt idx="258">
                  <c:v>11176.124511718701</c:v>
                </c:pt>
                <c:pt idx="259">
                  <c:v>11161.110839843799</c:v>
                </c:pt>
                <c:pt idx="260">
                  <c:v>11146.084472656201</c:v>
                </c:pt>
                <c:pt idx="261">
                  <c:v>11130.152832031201</c:v>
                </c:pt>
                <c:pt idx="262">
                  <c:v>11113.693359375</c:v>
                </c:pt>
                <c:pt idx="263">
                  <c:v>11099.483886718701</c:v>
                </c:pt>
                <c:pt idx="264">
                  <c:v>11086.192871093799</c:v>
                </c:pt>
                <c:pt idx="265">
                  <c:v>11071.367675781299</c:v>
                </c:pt>
                <c:pt idx="266">
                  <c:v>11056.177734375</c:v>
                </c:pt>
                <c:pt idx="267">
                  <c:v>11040.561035156201</c:v>
                </c:pt>
                <c:pt idx="268">
                  <c:v>11024.7802734375</c:v>
                </c:pt>
                <c:pt idx="269">
                  <c:v>11010.093261718701</c:v>
                </c:pt>
                <c:pt idx="270">
                  <c:v>10995.8212890625</c:v>
                </c:pt>
                <c:pt idx="271">
                  <c:v>10981.2724609375</c:v>
                </c:pt>
                <c:pt idx="272">
                  <c:v>10966.409667968799</c:v>
                </c:pt>
                <c:pt idx="273">
                  <c:v>10951.584472656201</c:v>
                </c:pt>
                <c:pt idx="274">
                  <c:v>10936.5830078125</c:v>
                </c:pt>
                <c:pt idx="275">
                  <c:v>10920.840332031201</c:v>
                </c:pt>
                <c:pt idx="276">
                  <c:v>10905.901855468799</c:v>
                </c:pt>
                <c:pt idx="277">
                  <c:v>10891.466308593799</c:v>
                </c:pt>
                <c:pt idx="278">
                  <c:v>10876.364746093799</c:v>
                </c:pt>
                <c:pt idx="279">
                  <c:v>10861.477050781299</c:v>
                </c:pt>
                <c:pt idx="280">
                  <c:v>10845.721191406201</c:v>
                </c:pt>
                <c:pt idx="281">
                  <c:v>10830.254394531201</c:v>
                </c:pt>
                <c:pt idx="282">
                  <c:v>10816.322265625</c:v>
                </c:pt>
                <c:pt idx="283">
                  <c:v>10801.761230468799</c:v>
                </c:pt>
                <c:pt idx="284">
                  <c:v>10786.520996093799</c:v>
                </c:pt>
                <c:pt idx="285">
                  <c:v>10771.180175781299</c:v>
                </c:pt>
                <c:pt idx="286">
                  <c:v>10756.342285156201</c:v>
                </c:pt>
                <c:pt idx="287">
                  <c:v>10741.894042968799</c:v>
                </c:pt>
                <c:pt idx="288">
                  <c:v>10727.005859375</c:v>
                </c:pt>
                <c:pt idx="289">
                  <c:v>10711.866699218701</c:v>
                </c:pt>
                <c:pt idx="290">
                  <c:v>10696.953613281299</c:v>
                </c:pt>
                <c:pt idx="291">
                  <c:v>10681.801269531201</c:v>
                </c:pt>
                <c:pt idx="292">
                  <c:v>10666.75</c:v>
                </c:pt>
                <c:pt idx="293">
                  <c:v>10651.4091796875</c:v>
                </c:pt>
                <c:pt idx="294">
                  <c:v>10636.231933593799</c:v>
                </c:pt>
                <c:pt idx="295">
                  <c:v>10621.2685546875</c:v>
                </c:pt>
                <c:pt idx="296">
                  <c:v>10605.9404296875</c:v>
                </c:pt>
                <c:pt idx="297">
                  <c:v>10591.203613281299</c:v>
                </c:pt>
                <c:pt idx="298">
                  <c:v>10576.416015625</c:v>
                </c:pt>
                <c:pt idx="299">
                  <c:v>10561.326660156201</c:v>
                </c:pt>
                <c:pt idx="300">
                  <c:v>10546.2880859375</c:v>
                </c:pt>
                <c:pt idx="301">
                  <c:v>10530.896972656201</c:v>
                </c:pt>
                <c:pt idx="302">
                  <c:v>10515.505859375</c:v>
                </c:pt>
                <c:pt idx="303">
                  <c:v>10501.322265625</c:v>
                </c:pt>
                <c:pt idx="304">
                  <c:v>10486.937011718701</c:v>
                </c:pt>
                <c:pt idx="305">
                  <c:v>10471.357421875</c:v>
                </c:pt>
                <c:pt idx="306">
                  <c:v>10456.167480468799</c:v>
                </c:pt>
                <c:pt idx="307">
                  <c:v>10441.7822265625</c:v>
                </c:pt>
                <c:pt idx="308">
                  <c:v>10426.668457031201</c:v>
                </c:pt>
                <c:pt idx="309">
                  <c:v>10411.21484375</c:v>
                </c:pt>
                <c:pt idx="310">
                  <c:v>10396.75390625</c:v>
                </c:pt>
                <c:pt idx="311">
                  <c:v>10381.853027343799</c:v>
                </c:pt>
                <c:pt idx="312">
                  <c:v>10366.6005859375</c:v>
                </c:pt>
                <c:pt idx="313">
                  <c:v>10351.9013671875</c:v>
                </c:pt>
                <c:pt idx="314">
                  <c:v>10336.422363281299</c:v>
                </c:pt>
                <c:pt idx="315">
                  <c:v>10320.69140625</c:v>
                </c:pt>
                <c:pt idx="316">
                  <c:v>10306.3564453125</c:v>
                </c:pt>
                <c:pt idx="317">
                  <c:v>10291.682128906201</c:v>
                </c:pt>
                <c:pt idx="318">
                  <c:v>10276.60546875</c:v>
                </c:pt>
                <c:pt idx="319">
                  <c:v>10262.132324218701</c:v>
                </c:pt>
                <c:pt idx="320">
                  <c:v>10247.269042968799</c:v>
                </c:pt>
                <c:pt idx="321">
                  <c:v>10232.0166015625</c:v>
                </c:pt>
                <c:pt idx="322">
                  <c:v>10216.953125</c:v>
                </c:pt>
                <c:pt idx="323">
                  <c:v>10202.1533203125</c:v>
                </c:pt>
                <c:pt idx="324">
                  <c:v>10186.824707031201</c:v>
                </c:pt>
                <c:pt idx="325">
                  <c:v>10171.748046875</c:v>
                </c:pt>
                <c:pt idx="326">
                  <c:v>10156.859863281299</c:v>
                </c:pt>
                <c:pt idx="327">
                  <c:v>10140.701660156201</c:v>
                </c:pt>
                <c:pt idx="328">
                  <c:v>10124.5439453125</c:v>
                </c:pt>
                <c:pt idx="329">
                  <c:v>10110.548828125</c:v>
                </c:pt>
                <c:pt idx="330">
                  <c:v>10096.56640625</c:v>
                </c:pt>
                <c:pt idx="331">
                  <c:v>10081.577636718701</c:v>
                </c:pt>
                <c:pt idx="332">
                  <c:v>10066.752441406201</c:v>
                </c:pt>
                <c:pt idx="333">
                  <c:v>10051.437011718701</c:v>
                </c:pt>
                <c:pt idx="334">
                  <c:v>10036.5361328125</c:v>
                </c:pt>
                <c:pt idx="335">
                  <c:v>10021.735839843799</c:v>
                </c:pt>
                <c:pt idx="336">
                  <c:v>10005.9677734375</c:v>
                </c:pt>
                <c:pt idx="337">
                  <c:v>9991.01708984375</c:v>
                </c:pt>
                <c:pt idx="338">
                  <c:v>9976.984375</c:v>
                </c:pt>
                <c:pt idx="339">
                  <c:v>9962.39794921875</c:v>
                </c:pt>
                <c:pt idx="340">
                  <c:v>9947.23291015625</c:v>
                </c:pt>
                <c:pt idx="341">
                  <c:v>9931.7666015625</c:v>
                </c:pt>
                <c:pt idx="342">
                  <c:v>9916.90380859375</c:v>
                </c:pt>
                <c:pt idx="343">
                  <c:v>9902.40576171875</c:v>
                </c:pt>
                <c:pt idx="344">
                  <c:v>9887.27880859375</c:v>
                </c:pt>
                <c:pt idx="345">
                  <c:v>9871.91259765625</c:v>
                </c:pt>
                <c:pt idx="346">
                  <c:v>9857.125</c:v>
                </c:pt>
                <c:pt idx="347">
                  <c:v>9842.19921875</c:v>
                </c:pt>
                <c:pt idx="348">
                  <c:v>9827.13525390625</c:v>
                </c:pt>
                <c:pt idx="349">
                  <c:v>9812.171875</c:v>
                </c:pt>
                <c:pt idx="350">
                  <c:v>9797.3212890625</c:v>
                </c:pt>
                <c:pt idx="351">
                  <c:v>9782.57177734375</c:v>
                </c:pt>
                <c:pt idx="352">
                  <c:v>9767.1181640625</c:v>
                </c:pt>
                <c:pt idx="353">
                  <c:v>9751.6513671875</c:v>
                </c:pt>
                <c:pt idx="354">
                  <c:v>9736.9521484375</c:v>
                </c:pt>
                <c:pt idx="355">
                  <c:v>9722.4287109375</c:v>
                </c:pt>
                <c:pt idx="356">
                  <c:v>9707.13818359375</c:v>
                </c:pt>
                <c:pt idx="357">
                  <c:v>9692.12451171875</c:v>
                </c:pt>
                <c:pt idx="358">
                  <c:v>9677.525390625</c:v>
                </c:pt>
                <c:pt idx="359">
                  <c:v>9662.3857421875</c:v>
                </c:pt>
                <c:pt idx="360">
                  <c:v>9646.1650390625</c:v>
                </c:pt>
                <c:pt idx="361">
                  <c:v>9630.51025390625</c:v>
                </c:pt>
                <c:pt idx="362">
                  <c:v>9616.52734375</c:v>
                </c:pt>
                <c:pt idx="363">
                  <c:v>9602.1044921875</c:v>
                </c:pt>
                <c:pt idx="364">
                  <c:v>9587.14111328125</c:v>
                </c:pt>
                <c:pt idx="365">
                  <c:v>9571.8759765625</c:v>
                </c:pt>
                <c:pt idx="366">
                  <c:v>9557.13916015625</c:v>
                </c:pt>
                <c:pt idx="367">
                  <c:v>9542.91748046875</c:v>
                </c:pt>
                <c:pt idx="368">
                  <c:v>9527.6142578125</c:v>
                </c:pt>
                <c:pt idx="369">
                  <c:v>9512.33642578125</c:v>
                </c:pt>
                <c:pt idx="370">
                  <c:v>9497.58642578125</c:v>
                </c:pt>
                <c:pt idx="371">
                  <c:v>9482.01953125</c:v>
                </c:pt>
                <c:pt idx="372">
                  <c:v>9466.85498046875</c:v>
                </c:pt>
                <c:pt idx="373">
                  <c:v>9452.5830078125</c:v>
                </c:pt>
                <c:pt idx="374">
                  <c:v>9437.2548828125</c:v>
                </c:pt>
                <c:pt idx="375">
                  <c:v>9422.2158203125</c:v>
                </c:pt>
                <c:pt idx="376">
                  <c:v>9407.66748046875</c:v>
                </c:pt>
                <c:pt idx="377">
                  <c:v>9392.779296875</c:v>
                </c:pt>
                <c:pt idx="378">
                  <c:v>9377.71484375</c:v>
                </c:pt>
                <c:pt idx="379">
                  <c:v>9362.5126953125</c:v>
                </c:pt>
                <c:pt idx="380">
                  <c:v>9347.67529296875</c:v>
                </c:pt>
                <c:pt idx="381">
                  <c:v>9332.25927734375</c:v>
                </c:pt>
                <c:pt idx="382">
                  <c:v>9317.2080078125</c:v>
                </c:pt>
                <c:pt idx="383">
                  <c:v>9302.43310546875</c:v>
                </c:pt>
                <c:pt idx="384">
                  <c:v>9287.40625</c:v>
                </c:pt>
                <c:pt idx="385">
                  <c:v>9272.69384765625</c:v>
                </c:pt>
                <c:pt idx="386">
                  <c:v>9257.8564453125</c:v>
                </c:pt>
                <c:pt idx="387">
                  <c:v>9242.8427734375</c:v>
                </c:pt>
                <c:pt idx="388">
                  <c:v>9227.8916015625</c:v>
                </c:pt>
                <c:pt idx="389">
                  <c:v>9212.8779296875</c:v>
                </c:pt>
                <c:pt idx="390">
                  <c:v>9196.8583984375</c:v>
                </c:pt>
                <c:pt idx="391">
                  <c:v>9181.24072265625</c:v>
                </c:pt>
                <c:pt idx="392">
                  <c:v>9167.2705078125</c:v>
                </c:pt>
                <c:pt idx="393">
                  <c:v>9153.25048828125</c:v>
                </c:pt>
                <c:pt idx="394">
                  <c:v>9138.11083984375</c:v>
                </c:pt>
                <c:pt idx="395">
                  <c:v>9122.95849609375</c:v>
                </c:pt>
                <c:pt idx="396">
                  <c:v>9108.18408203125</c:v>
                </c:pt>
                <c:pt idx="397">
                  <c:v>9092.69287109375</c:v>
                </c:pt>
                <c:pt idx="398">
                  <c:v>9077.72900390625</c:v>
                </c:pt>
                <c:pt idx="399">
                  <c:v>9063.28076171875</c:v>
                </c:pt>
                <c:pt idx="400">
                  <c:v>9047.95263671875</c:v>
                </c:pt>
                <c:pt idx="401">
                  <c:v>9032.6875</c:v>
                </c:pt>
                <c:pt idx="402">
                  <c:v>9017.92529296875</c:v>
                </c:pt>
                <c:pt idx="403">
                  <c:v>9003.06201171875</c:v>
                </c:pt>
                <c:pt idx="404">
                  <c:v>8987.97265625</c:v>
                </c:pt>
                <c:pt idx="405">
                  <c:v>8973.02197265625</c:v>
                </c:pt>
                <c:pt idx="406">
                  <c:v>8958.08349609375</c:v>
                </c:pt>
                <c:pt idx="407">
                  <c:v>8943.06982421875</c:v>
                </c:pt>
                <c:pt idx="408">
                  <c:v>8928.2197265625</c:v>
                </c:pt>
                <c:pt idx="409">
                  <c:v>8913.05517578125</c:v>
                </c:pt>
                <c:pt idx="410">
                  <c:v>8898.02880859375</c:v>
                </c:pt>
                <c:pt idx="411">
                  <c:v>8882.88916015625</c:v>
                </c:pt>
                <c:pt idx="412">
                  <c:v>8867.3974609375</c:v>
                </c:pt>
                <c:pt idx="413">
                  <c:v>8852.861328125</c:v>
                </c:pt>
                <c:pt idx="414">
                  <c:v>8837.62109375</c:v>
                </c:pt>
                <c:pt idx="415">
                  <c:v>8822.205078125</c:v>
                </c:pt>
                <c:pt idx="416">
                  <c:v>8807.8330078125</c:v>
                </c:pt>
                <c:pt idx="417">
                  <c:v>8793.234375</c:v>
                </c:pt>
                <c:pt idx="418">
                  <c:v>8778.0068359375</c:v>
                </c:pt>
                <c:pt idx="419">
                  <c:v>8763.130859375</c:v>
                </c:pt>
                <c:pt idx="420">
                  <c:v>8748.00341796875</c:v>
                </c:pt>
                <c:pt idx="421">
                  <c:v>8732.109375</c:v>
                </c:pt>
                <c:pt idx="422">
                  <c:v>8717.41015625</c:v>
                </c:pt>
                <c:pt idx="423">
                  <c:v>8703.138671875</c:v>
                </c:pt>
                <c:pt idx="424">
                  <c:v>8687.7978515625</c:v>
                </c:pt>
                <c:pt idx="425">
                  <c:v>8672.58251953125</c:v>
                </c:pt>
                <c:pt idx="426">
                  <c:v>8657.87060546875</c:v>
                </c:pt>
                <c:pt idx="427">
                  <c:v>8643.29736328125</c:v>
                </c:pt>
                <c:pt idx="428">
                  <c:v>8628.4345703125</c:v>
                </c:pt>
                <c:pt idx="429">
                  <c:v>8613.16943359375</c:v>
                </c:pt>
                <c:pt idx="430">
                  <c:v>8598.43212890625</c:v>
                </c:pt>
                <c:pt idx="431">
                  <c:v>8583.06591796875</c:v>
                </c:pt>
                <c:pt idx="432">
                  <c:v>8567.85107421875</c:v>
                </c:pt>
                <c:pt idx="433">
                  <c:v>8552.91259765625</c:v>
                </c:pt>
                <c:pt idx="434">
                  <c:v>8537.546875</c:v>
                </c:pt>
                <c:pt idx="435">
                  <c:v>8523.12451171875</c:v>
                </c:pt>
                <c:pt idx="436">
                  <c:v>8508.18603515625</c:v>
                </c:pt>
                <c:pt idx="437">
                  <c:v>8492.4423828125</c:v>
                </c:pt>
                <c:pt idx="438">
                  <c:v>8477.78076171875</c:v>
                </c:pt>
                <c:pt idx="439">
                  <c:v>8463.2451171875</c:v>
                </c:pt>
                <c:pt idx="440">
                  <c:v>8448.38232421875</c:v>
                </c:pt>
                <c:pt idx="441">
                  <c:v>8433.5068359375</c:v>
                </c:pt>
                <c:pt idx="442">
                  <c:v>8418.25439453125</c:v>
                </c:pt>
                <c:pt idx="443">
                  <c:v>8402.9765625</c:v>
                </c:pt>
                <c:pt idx="444">
                  <c:v>8387.96240234375</c:v>
                </c:pt>
                <c:pt idx="445">
                  <c:v>8373.07470703125</c:v>
                </c:pt>
                <c:pt idx="446">
                  <c:v>8358.07373046875</c:v>
                </c:pt>
                <c:pt idx="447">
                  <c:v>8342.6826171875</c:v>
                </c:pt>
                <c:pt idx="448">
                  <c:v>8327.95751953125</c:v>
                </c:pt>
                <c:pt idx="449">
                  <c:v>8313.23291015625</c:v>
                </c:pt>
                <c:pt idx="450">
                  <c:v>8297.65380859375</c:v>
                </c:pt>
                <c:pt idx="451">
                  <c:v>8283.0546875</c:v>
                </c:pt>
                <c:pt idx="452">
                  <c:v>8268.19189453125</c:v>
                </c:pt>
                <c:pt idx="453">
                  <c:v>8252.43603515625</c:v>
                </c:pt>
                <c:pt idx="454">
                  <c:v>8237.8994140625</c:v>
                </c:pt>
                <c:pt idx="455">
                  <c:v>8223.4013671875</c:v>
                </c:pt>
                <c:pt idx="456">
                  <c:v>8208.400390625</c:v>
                </c:pt>
                <c:pt idx="457">
                  <c:v>8193.7263183593805</c:v>
                </c:pt>
                <c:pt idx="458">
                  <c:v>8178.23486328125</c:v>
                </c:pt>
                <c:pt idx="459">
                  <c:v>8162.4538574218795</c:v>
                </c:pt>
                <c:pt idx="460">
                  <c:v>8147.9177246093705</c:v>
                </c:pt>
                <c:pt idx="461">
                  <c:v>8133.8095703125</c:v>
                </c:pt>
                <c:pt idx="462">
                  <c:v>8118.8713378906295</c:v>
                </c:pt>
                <c:pt idx="463">
                  <c:v>8103.2666015625</c:v>
                </c:pt>
                <c:pt idx="464">
                  <c:v>8088.3913574218795</c:v>
                </c:pt>
                <c:pt idx="465">
                  <c:v>8074.0439453125</c:v>
                </c:pt>
                <c:pt idx="466">
                  <c:v>8058.8664550781205</c:v>
                </c:pt>
                <c:pt idx="467">
                  <c:v>8043.8146972656295</c:v>
                </c:pt>
                <c:pt idx="468">
                  <c:v>8028.9143066406205</c:v>
                </c:pt>
                <c:pt idx="469">
                  <c:v>8013.7624511718705</c:v>
                </c:pt>
                <c:pt idx="470">
                  <c:v>7998.8994140625</c:v>
                </c:pt>
                <c:pt idx="471">
                  <c:v>7983.93603515625</c:v>
                </c:pt>
                <c:pt idx="472">
                  <c:v>7968.8718261718705</c:v>
                </c:pt>
                <c:pt idx="473">
                  <c:v>7953.73193359375</c:v>
                </c:pt>
                <c:pt idx="474">
                  <c:v>7938.2907714843795</c:v>
                </c:pt>
                <c:pt idx="475">
                  <c:v>7923.27734375</c:v>
                </c:pt>
                <c:pt idx="476">
                  <c:v>7908.666015625</c:v>
                </c:pt>
                <c:pt idx="477">
                  <c:v>7893.3630371093705</c:v>
                </c:pt>
                <c:pt idx="478">
                  <c:v>7877.669921875</c:v>
                </c:pt>
                <c:pt idx="479">
                  <c:v>7863.2595214843795</c:v>
                </c:pt>
                <c:pt idx="480">
                  <c:v>7848.849609375</c:v>
                </c:pt>
                <c:pt idx="481">
                  <c:v>7833.7102050781205</c:v>
                </c:pt>
                <c:pt idx="482">
                  <c:v>7818.8347167968795</c:v>
                </c:pt>
                <c:pt idx="483">
                  <c:v>7803.041015625</c:v>
                </c:pt>
                <c:pt idx="484">
                  <c:v>7787.63720703125</c:v>
                </c:pt>
                <c:pt idx="485">
                  <c:v>7773.5290527343705</c:v>
                </c:pt>
                <c:pt idx="486">
                  <c:v>7758.6789550781205</c:v>
                </c:pt>
                <c:pt idx="487">
                  <c:v>7743.6022949218795</c:v>
                </c:pt>
                <c:pt idx="488">
                  <c:v>7728.91552734375</c:v>
                </c:pt>
                <c:pt idx="489">
                  <c:v>7713.625</c:v>
                </c:pt>
                <c:pt idx="490">
                  <c:v>7698.35986328125</c:v>
                </c:pt>
                <c:pt idx="491">
                  <c:v>7683.8488769531295</c:v>
                </c:pt>
                <c:pt idx="492">
                  <c:v>7668.9729003906295</c:v>
                </c:pt>
                <c:pt idx="493">
                  <c:v>7653.1042480468705</c:v>
                </c:pt>
                <c:pt idx="494">
                  <c:v>7638.1032714843795</c:v>
                </c:pt>
                <c:pt idx="495">
                  <c:v>7623.1647949218795</c:v>
                </c:pt>
                <c:pt idx="496">
                  <c:v>7608.05029296875</c:v>
                </c:pt>
                <c:pt idx="497">
                  <c:v>7593.6025390625</c:v>
                </c:pt>
                <c:pt idx="498">
                  <c:v>7578.9787597656295</c:v>
                </c:pt>
                <c:pt idx="499">
                  <c:v>7563.876953125</c:v>
                </c:pt>
                <c:pt idx="500">
                  <c:v>7548.7751464843795</c:v>
                </c:pt>
                <c:pt idx="501">
                  <c:v>7533.6608886718705</c:v>
                </c:pt>
                <c:pt idx="502">
                  <c:v>7518.7980957031205</c:v>
                </c:pt>
                <c:pt idx="503">
                  <c:v>7504.35009765625</c:v>
                </c:pt>
                <c:pt idx="504">
                  <c:v>7489.0341796875</c:v>
                </c:pt>
                <c:pt idx="505">
                  <c:v>7473.1525878906295</c:v>
                </c:pt>
                <c:pt idx="506">
                  <c:v>7457.7116699218795</c:v>
                </c:pt>
                <c:pt idx="507">
                  <c:v>7443.603515625</c:v>
                </c:pt>
                <c:pt idx="508">
                  <c:v>7429.21826171875</c:v>
                </c:pt>
                <c:pt idx="509">
                  <c:v>7414.0534667968795</c:v>
                </c:pt>
                <c:pt idx="510">
                  <c:v>7399.1779785156205</c:v>
                </c:pt>
                <c:pt idx="511">
                  <c:v>7383.2839355468705</c:v>
                </c:pt>
                <c:pt idx="512">
                  <c:v>7367.4401855468705</c:v>
                </c:pt>
                <c:pt idx="513">
                  <c:v>7353.1555175781205</c:v>
                </c:pt>
                <c:pt idx="514">
                  <c:v>7338.72021484375</c:v>
                </c:pt>
                <c:pt idx="515">
                  <c:v>7324.2600097656295</c:v>
                </c:pt>
                <c:pt idx="516">
                  <c:v>7309.72412109375</c:v>
                </c:pt>
                <c:pt idx="517">
                  <c:v>7294.0563964843795</c:v>
                </c:pt>
                <c:pt idx="518">
                  <c:v>7278.74072265625</c:v>
                </c:pt>
                <c:pt idx="519">
                  <c:v>7264.2927246093705</c:v>
                </c:pt>
                <c:pt idx="520">
                  <c:v>7249.0275878906295</c:v>
                </c:pt>
                <c:pt idx="521">
                  <c:v>7233.8376464843795</c:v>
                </c:pt>
                <c:pt idx="522">
                  <c:v>7219.3518066406205</c:v>
                </c:pt>
                <c:pt idx="523">
                  <c:v>7204.72802734375</c:v>
                </c:pt>
                <c:pt idx="524">
                  <c:v>7189.6513671875</c:v>
                </c:pt>
                <c:pt idx="525">
                  <c:v>7174.05908203125</c:v>
                </c:pt>
                <c:pt idx="526">
                  <c:v>7158.93212890625</c:v>
                </c:pt>
                <c:pt idx="527">
                  <c:v>7144.056640625</c:v>
                </c:pt>
                <c:pt idx="528">
                  <c:v>7129.1184082031205</c:v>
                </c:pt>
                <c:pt idx="529">
                  <c:v>7114.3186035156205</c:v>
                </c:pt>
                <c:pt idx="530">
                  <c:v>7099.0910644531295</c:v>
                </c:pt>
                <c:pt idx="531">
                  <c:v>7084.05224609375</c:v>
                </c:pt>
                <c:pt idx="532">
                  <c:v>7069.0510253906295</c:v>
                </c:pt>
                <c:pt idx="533">
                  <c:v>7054.2258300781205</c:v>
                </c:pt>
                <c:pt idx="534">
                  <c:v>7039.6647949218795</c:v>
                </c:pt>
                <c:pt idx="535">
                  <c:v>7024.3112792968795</c:v>
                </c:pt>
                <c:pt idx="536">
                  <c:v>7009.1340332031205</c:v>
                </c:pt>
                <c:pt idx="537">
                  <c:v>6993.78076171875</c:v>
                </c:pt>
                <c:pt idx="538">
                  <c:v>6978.314453125</c:v>
                </c:pt>
                <c:pt idx="539">
                  <c:v>6963.9169921875</c:v>
                </c:pt>
                <c:pt idx="540">
                  <c:v>6949.5441894531295</c:v>
                </c:pt>
                <c:pt idx="541">
                  <c:v>6934.7189941406205</c:v>
                </c:pt>
                <c:pt idx="542">
                  <c:v>6919.1520996093705</c:v>
                </c:pt>
                <c:pt idx="543">
                  <c:v>6903.7985839843795</c:v>
                </c:pt>
                <c:pt idx="544">
                  <c:v>6888.79736328125</c:v>
                </c:pt>
                <c:pt idx="545">
                  <c:v>6873.7712402343705</c:v>
                </c:pt>
                <c:pt idx="546">
                  <c:v>6859.3359375</c:v>
                </c:pt>
                <c:pt idx="547">
                  <c:v>6844.7370605468705</c:v>
                </c:pt>
                <c:pt idx="548">
                  <c:v>6829.5222167968795</c:v>
                </c:pt>
                <c:pt idx="549">
                  <c:v>6814.3449707031205</c:v>
                </c:pt>
                <c:pt idx="550">
                  <c:v>6798.9162597656295</c:v>
                </c:pt>
                <c:pt idx="551">
                  <c:v>6783.6005859375</c:v>
                </c:pt>
                <c:pt idx="552">
                  <c:v>6769.265625</c:v>
                </c:pt>
                <c:pt idx="553">
                  <c:v>6754.830078125</c:v>
                </c:pt>
                <c:pt idx="554">
                  <c:v>6739.9670410156205</c:v>
                </c:pt>
                <c:pt idx="555">
                  <c:v>6724.3876953125</c:v>
                </c:pt>
                <c:pt idx="556">
                  <c:v>6709.1604003906295</c:v>
                </c:pt>
                <c:pt idx="557">
                  <c:v>6692.9270019531295</c:v>
                </c:pt>
                <c:pt idx="558">
                  <c:v>6676.7939453125</c:v>
                </c:pt>
                <c:pt idx="559">
                  <c:v>6663.4020996093705</c:v>
                </c:pt>
                <c:pt idx="560">
                  <c:v>6649.11767578125</c:v>
                </c:pt>
                <c:pt idx="561">
                  <c:v>6634.07861328125</c:v>
                </c:pt>
                <c:pt idx="562">
                  <c:v>6619.630859375</c:v>
                </c:pt>
                <c:pt idx="563">
                  <c:v>6605.0446777343705</c:v>
                </c:pt>
                <c:pt idx="564">
                  <c:v>6590.0559082031205</c:v>
                </c:pt>
                <c:pt idx="565">
                  <c:v>6574.90380859375</c:v>
                </c:pt>
                <c:pt idx="566">
                  <c:v>6560.041015625</c:v>
                </c:pt>
                <c:pt idx="567">
                  <c:v>6544.1848144531295</c:v>
                </c:pt>
                <c:pt idx="568">
                  <c:v>6528.90673828125</c:v>
                </c:pt>
                <c:pt idx="569">
                  <c:v>6514.8361816406205</c:v>
                </c:pt>
                <c:pt idx="570">
                  <c:v>6499.8728027343705</c:v>
                </c:pt>
                <c:pt idx="571">
                  <c:v>6484.8713378906295</c:v>
                </c:pt>
                <c:pt idx="572">
                  <c:v>6469.73193359375</c:v>
                </c:pt>
                <c:pt idx="573">
                  <c:v>6454.20263671875</c:v>
                </c:pt>
                <c:pt idx="574">
                  <c:v>6439.6037597656295</c:v>
                </c:pt>
                <c:pt idx="575">
                  <c:v>6424.8791503906295</c:v>
                </c:pt>
                <c:pt idx="576">
                  <c:v>6409.5007324218795</c:v>
                </c:pt>
                <c:pt idx="577">
                  <c:v>6394.5498046875</c:v>
                </c:pt>
                <c:pt idx="578">
                  <c:v>6379.88818359375</c:v>
                </c:pt>
                <c:pt idx="579">
                  <c:v>6364.7736816406205</c:v>
                </c:pt>
                <c:pt idx="580">
                  <c:v>6349.6213378906295</c:v>
                </c:pt>
                <c:pt idx="581">
                  <c:v>6334.2556152343705</c:v>
                </c:pt>
                <c:pt idx="582">
                  <c:v>6319.25439453125</c:v>
                </c:pt>
                <c:pt idx="583">
                  <c:v>6304.3537597656295</c:v>
                </c:pt>
                <c:pt idx="584">
                  <c:v>6289.8806152343705</c:v>
                </c:pt>
                <c:pt idx="585">
                  <c:v>6275.3447265625</c:v>
                </c:pt>
                <c:pt idx="586">
                  <c:v>6259.77783203125</c:v>
                </c:pt>
                <c:pt idx="587">
                  <c:v>6245.1162109375</c:v>
                </c:pt>
                <c:pt idx="588">
                  <c:v>6230.291015625</c:v>
                </c:pt>
                <c:pt idx="589">
                  <c:v>6214.89990234375</c:v>
                </c:pt>
                <c:pt idx="590">
                  <c:v>6200.07470703125</c:v>
                </c:pt>
                <c:pt idx="591">
                  <c:v>6184.998046875</c:v>
                </c:pt>
                <c:pt idx="592">
                  <c:v>6169.58203125</c:v>
                </c:pt>
                <c:pt idx="593">
                  <c:v>6155.03369140625</c:v>
                </c:pt>
                <c:pt idx="594">
                  <c:v>6140.5856933593795</c:v>
                </c:pt>
                <c:pt idx="595">
                  <c:v>6125.37060546875</c:v>
                </c:pt>
                <c:pt idx="596">
                  <c:v>6110.2685546875</c:v>
                </c:pt>
                <c:pt idx="597">
                  <c:v>6094.6765136718705</c:v>
                </c:pt>
                <c:pt idx="598">
                  <c:v>6079.70068359375</c:v>
                </c:pt>
                <c:pt idx="599">
                  <c:v>6065.50390625</c:v>
                </c:pt>
                <c:pt idx="600">
                  <c:v>6050.6032714843795</c:v>
                </c:pt>
                <c:pt idx="601">
                  <c:v>6035.1872558593795</c:v>
                </c:pt>
                <c:pt idx="602">
                  <c:v>6020.03515625</c:v>
                </c:pt>
                <c:pt idx="603">
                  <c:v>6004.8576660156205</c:v>
                </c:pt>
                <c:pt idx="604">
                  <c:v>5989.7307128906295</c:v>
                </c:pt>
                <c:pt idx="605">
                  <c:v>5975.0439453125</c:v>
                </c:pt>
                <c:pt idx="606">
                  <c:v>5959.3132324218795</c:v>
                </c:pt>
                <c:pt idx="607">
                  <c:v>5944.21142578125</c:v>
                </c:pt>
                <c:pt idx="608">
                  <c:v>5929.7634277343705</c:v>
                </c:pt>
                <c:pt idx="609">
                  <c:v>5914.5986328125</c:v>
                </c:pt>
                <c:pt idx="610">
                  <c:v>5899.9997558593795</c:v>
                </c:pt>
                <c:pt idx="611">
                  <c:v>5885.8410644531295</c:v>
                </c:pt>
                <c:pt idx="612">
                  <c:v>5870.89013671875</c:v>
                </c:pt>
                <c:pt idx="613">
                  <c:v>5855.0087890625</c:v>
                </c:pt>
                <c:pt idx="614">
                  <c:v>5839.4294433593795</c:v>
                </c:pt>
                <c:pt idx="615">
                  <c:v>5824.9187011718705</c:v>
                </c:pt>
                <c:pt idx="616">
                  <c:v>5810.0178222656295</c:v>
                </c:pt>
                <c:pt idx="617">
                  <c:v>5795.06689453125</c:v>
                </c:pt>
                <c:pt idx="618">
                  <c:v>5780.44287109375</c:v>
                </c:pt>
                <c:pt idx="619">
                  <c:v>5765.4792480468705</c:v>
                </c:pt>
                <c:pt idx="620">
                  <c:v>5750.3522949218795</c:v>
                </c:pt>
                <c:pt idx="621">
                  <c:v>5734.4582519531295</c:v>
                </c:pt>
                <c:pt idx="622">
                  <c:v>5719.0925292968705</c:v>
                </c:pt>
                <c:pt idx="623">
                  <c:v>5705.1853027343795</c:v>
                </c:pt>
                <c:pt idx="624">
                  <c:v>5690.8254394531295</c:v>
                </c:pt>
                <c:pt idx="625">
                  <c:v>5675.3464355468705</c:v>
                </c:pt>
                <c:pt idx="626">
                  <c:v>5659.91748046875</c:v>
                </c:pt>
                <c:pt idx="627">
                  <c:v>5644.6774902343795</c:v>
                </c:pt>
                <c:pt idx="628">
                  <c:v>5629.4753417968705</c:v>
                </c:pt>
                <c:pt idx="629">
                  <c:v>5614.98974609375</c:v>
                </c:pt>
                <c:pt idx="630">
                  <c:v>5600.6423339843795</c:v>
                </c:pt>
                <c:pt idx="631">
                  <c:v>5585.9177246093705</c:v>
                </c:pt>
                <c:pt idx="632">
                  <c:v>5569.9860839843795</c:v>
                </c:pt>
                <c:pt idx="633">
                  <c:v>5554.947265625</c:v>
                </c:pt>
                <c:pt idx="634">
                  <c:v>5540.7883300781205</c:v>
                </c:pt>
                <c:pt idx="635">
                  <c:v>5525.61083984375</c:v>
                </c:pt>
                <c:pt idx="636">
                  <c:v>5510.5344238281205</c:v>
                </c:pt>
                <c:pt idx="637">
                  <c:v>5495.7092285156205</c:v>
                </c:pt>
                <c:pt idx="638">
                  <c:v>5479.7648925781205</c:v>
                </c:pt>
                <c:pt idx="639">
                  <c:v>5464.3740234375</c:v>
                </c:pt>
                <c:pt idx="640">
                  <c:v>5450.4289550781205</c:v>
                </c:pt>
                <c:pt idx="641">
                  <c:v>5435.67919921875</c:v>
                </c:pt>
                <c:pt idx="642">
                  <c:v>5420.7282714843795</c:v>
                </c:pt>
                <c:pt idx="643">
                  <c:v>5405.8779296875</c:v>
                </c:pt>
                <c:pt idx="644">
                  <c:v>5391.166015625</c:v>
                </c:pt>
                <c:pt idx="645">
                  <c:v>5376.08935546875</c:v>
                </c:pt>
                <c:pt idx="646">
                  <c:v>5360.96240234375</c:v>
                </c:pt>
                <c:pt idx="647">
                  <c:v>5345.9235839843795</c:v>
                </c:pt>
                <c:pt idx="648">
                  <c:v>5330.7590332031295</c:v>
                </c:pt>
                <c:pt idx="649">
                  <c:v>5315.90869140625</c:v>
                </c:pt>
                <c:pt idx="650">
                  <c:v>5300.9072265625</c:v>
                </c:pt>
                <c:pt idx="651">
                  <c:v>5285.767578125</c:v>
                </c:pt>
                <c:pt idx="652">
                  <c:v>5270.8796386718795</c:v>
                </c:pt>
                <c:pt idx="653">
                  <c:v>5256.19287109375</c:v>
                </c:pt>
                <c:pt idx="654">
                  <c:v>5240.86474609375</c:v>
                </c:pt>
                <c:pt idx="655">
                  <c:v>5225.6623535156205</c:v>
                </c:pt>
                <c:pt idx="656">
                  <c:v>5210.8371582031295</c:v>
                </c:pt>
                <c:pt idx="657">
                  <c:v>5195.4208984375</c:v>
                </c:pt>
                <c:pt idx="658">
                  <c:v>5180.6083984375</c:v>
                </c:pt>
                <c:pt idx="659">
                  <c:v>5166.1857910156205</c:v>
                </c:pt>
                <c:pt idx="660">
                  <c:v>5151.0085449218795</c:v>
                </c:pt>
                <c:pt idx="661">
                  <c:v>5135.7683105468705</c:v>
                </c:pt>
                <c:pt idx="662">
                  <c:v>5120.2390136718795</c:v>
                </c:pt>
                <c:pt idx="663">
                  <c:v>5103.40185546875</c:v>
                </c:pt>
                <c:pt idx="664">
                  <c:v>5088.828125</c:v>
                </c:pt>
                <c:pt idx="665">
                  <c:v>5075.1726074218795</c:v>
                </c:pt>
                <c:pt idx="666">
                  <c:v>5059.8193359375</c:v>
                </c:pt>
                <c:pt idx="667">
                  <c:v>5044.83056640625</c:v>
                </c:pt>
                <c:pt idx="668">
                  <c:v>5030.1435546875</c:v>
                </c:pt>
                <c:pt idx="669">
                  <c:v>5015.1047363281205</c:v>
                </c:pt>
                <c:pt idx="670">
                  <c:v>5000.45556640625</c:v>
                </c:pt>
                <c:pt idx="671">
                  <c:v>4986.0830078125</c:v>
                </c:pt>
                <c:pt idx="672">
                  <c:v>4970.880859375</c:v>
                </c:pt>
                <c:pt idx="673">
                  <c:v>4955.5651855468705</c:v>
                </c:pt>
                <c:pt idx="674">
                  <c:v>4940.84033203125</c:v>
                </c:pt>
                <c:pt idx="675">
                  <c:v>4925.67578125</c:v>
                </c:pt>
                <c:pt idx="676">
                  <c:v>4910.5993652343795</c:v>
                </c:pt>
                <c:pt idx="677">
                  <c:v>4896.21435546875</c:v>
                </c:pt>
                <c:pt idx="678">
                  <c:v>4879.830078125</c:v>
                </c:pt>
                <c:pt idx="679">
                  <c:v>4864.1120605468705</c:v>
                </c:pt>
                <c:pt idx="680">
                  <c:v>4850.4436035156205</c:v>
                </c:pt>
                <c:pt idx="681">
                  <c:v>4836.3225097656205</c:v>
                </c:pt>
                <c:pt idx="682">
                  <c:v>4821.4470214843795</c:v>
                </c:pt>
                <c:pt idx="683">
                  <c:v>4805.5280761718795</c:v>
                </c:pt>
                <c:pt idx="684">
                  <c:v>4789.9357910156205</c:v>
                </c:pt>
                <c:pt idx="685">
                  <c:v>4775.27392578125</c:v>
                </c:pt>
                <c:pt idx="686">
                  <c:v>4760.76318359375</c:v>
                </c:pt>
                <c:pt idx="687">
                  <c:v>4746.3654785156205</c:v>
                </c:pt>
                <c:pt idx="688">
                  <c:v>4731.11279296875</c:v>
                </c:pt>
                <c:pt idx="689">
                  <c:v>4715.6340332031295</c:v>
                </c:pt>
                <c:pt idx="690">
                  <c:v>4701.3620605468705</c:v>
                </c:pt>
                <c:pt idx="691">
                  <c:v>4686.51171875</c:v>
                </c:pt>
                <c:pt idx="692">
                  <c:v>4671.1584472656205</c:v>
                </c:pt>
                <c:pt idx="693">
                  <c:v>4655.59130859375</c:v>
                </c:pt>
                <c:pt idx="694">
                  <c:v>4639.76025390625</c:v>
                </c:pt>
                <c:pt idx="695">
                  <c:v>4624.30615234375</c:v>
                </c:pt>
                <c:pt idx="696">
                  <c:v>4609.619140625</c:v>
                </c:pt>
                <c:pt idx="697">
                  <c:v>4594.8820800781205</c:v>
                </c:pt>
                <c:pt idx="698">
                  <c:v>4579.23974609375</c:v>
                </c:pt>
                <c:pt idx="699">
                  <c:v>4564.8420410156205</c:v>
                </c:pt>
                <c:pt idx="700">
                  <c:v>4550.1174316406295</c:v>
                </c:pt>
                <c:pt idx="701">
                  <c:v>4534.9152832031295</c:v>
                </c:pt>
                <c:pt idx="702">
                  <c:v>4521.0080566406295</c:v>
                </c:pt>
                <c:pt idx="703">
                  <c:v>4506.8742675781205</c:v>
                </c:pt>
                <c:pt idx="704">
                  <c:v>4492.03662109375</c:v>
                </c:pt>
                <c:pt idx="705">
                  <c:v>4476.658203125</c:v>
                </c:pt>
                <c:pt idx="706">
                  <c:v>4461.5061035156205</c:v>
                </c:pt>
                <c:pt idx="707">
                  <c:v>4446.3791503906295</c:v>
                </c:pt>
                <c:pt idx="708">
                  <c:v>4431.21435546875</c:v>
                </c:pt>
                <c:pt idx="709">
                  <c:v>4416.6911621093705</c:v>
                </c:pt>
                <c:pt idx="710">
                  <c:v>4401.50146484375</c:v>
                </c:pt>
                <c:pt idx="711">
                  <c:v>4386.3493652343795</c:v>
                </c:pt>
                <c:pt idx="712">
                  <c:v>4371.63720703125</c:v>
                </c:pt>
                <c:pt idx="713">
                  <c:v>4356.5729980468705</c:v>
                </c:pt>
                <c:pt idx="714">
                  <c:v>4341.6726074218795</c:v>
                </c:pt>
                <c:pt idx="715">
                  <c:v>4326.8728027343795</c:v>
                </c:pt>
                <c:pt idx="716">
                  <c:v>4311.24267578125</c:v>
                </c:pt>
                <c:pt idx="717">
                  <c:v>4295.939453125</c:v>
                </c:pt>
                <c:pt idx="718">
                  <c:v>4281.5041503906295</c:v>
                </c:pt>
                <c:pt idx="719">
                  <c:v>4266.3898925781205</c:v>
                </c:pt>
                <c:pt idx="720">
                  <c:v>4250.6845703125</c:v>
                </c:pt>
                <c:pt idx="721">
                  <c:v>4235.69580078125</c:v>
                </c:pt>
                <c:pt idx="722">
                  <c:v>4221.08447265625</c:v>
                </c:pt>
                <c:pt idx="723">
                  <c:v>4205.7941894531295</c:v>
                </c:pt>
                <c:pt idx="724">
                  <c:v>4191.08203125</c:v>
                </c:pt>
                <c:pt idx="725">
                  <c:v>4176.6340332031295</c:v>
                </c:pt>
                <c:pt idx="726">
                  <c:v>4160.9035644531295</c:v>
                </c:pt>
                <c:pt idx="727">
                  <c:v>4145.34912109375</c:v>
                </c:pt>
                <c:pt idx="728">
                  <c:v>4130.6496582031295</c:v>
                </c:pt>
                <c:pt idx="729">
                  <c:v>4115.9250488281205</c:v>
                </c:pt>
                <c:pt idx="730">
                  <c:v>4101.4143066406295</c:v>
                </c:pt>
                <c:pt idx="731">
                  <c:v>4086.73999023438</c:v>
                </c:pt>
                <c:pt idx="732">
                  <c:v>4071.71362304687</c:v>
                </c:pt>
                <c:pt idx="733">
                  <c:v>4056.71240234375</c:v>
                </c:pt>
                <c:pt idx="734">
                  <c:v>4041.4219970703102</c:v>
                </c:pt>
                <c:pt idx="735">
                  <c:v>4025.67895507812</c:v>
                </c:pt>
                <c:pt idx="736">
                  <c:v>4010.8916015625</c:v>
                </c:pt>
                <c:pt idx="737">
                  <c:v>3996.3052978515602</c:v>
                </c:pt>
                <c:pt idx="738">
                  <c:v>3981.0902099609398</c:v>
                </c:pt>
                <c:pt idx="739">
                  <c:v>3965.7998046875</c:v>
                </c:pt>
                <c:pt idx="740">
                  <c:v>3951.0501708984398</c:v>
                </c:pt>
                <c:pt idx="741">
                  <c:v>3936.3634033203102</c:v>
                </c:pt>
                <c:pt idx="742">
                  <c:v>3920.5072021484398</c:v>
                </c:pt>
                <c:pt idx="743">
                  <c:v>3905.619140625</c:v>
                </c:pt>
                <c:pt idx="744">
                  <c:v>3891.3974609375</c:v>
                </c:pt>
                <c:pt idx="745">
                  <c:v>3876.88671875</c:v>
                </c:pt>
                <c:pt idx="746">
                  <c:v>3862.0489501953102</c:v>
                </c:pt>
                <c:pt idx="747">
                  <c:v>3846.3560791015602</c:v>
                </c:pt>
                <c:pt idx="748">
                  <c:v>3831.3421630859398</c:v>
                </c:pt>
                <c:pt idx="749">
                  <c:v>3817.0198974609398</c:v>
                </c:pt>
                <c:pt idx="750">
                  <c:v>3801.88061523438</c:v>
                </c:pt>
                <c:pt idx="751">
                  <c:v>3786.48974609375</c:v>
                </c:pt>
                <c:pt idx="752">
                  <c:v>3771.2872314453102</c:v>
                </c:pt>
                <c:pt idx="753">
                  <c:v>3756.55004882812</c:v>
                </c:pt>
                <c:pt idx="754">
                  <c:v>3741.30981445313</c:v>
                </c:pt>
                <c:pt idx="755">
                  <c:v>3725.75537109375</c:v>
                </c:pt>
                <c:pt idx="756">
                  <c:v>3711.4835205078102</c:v>
                </c:pt>
                <c:pt idx="757">
                  <c:v>3696.0924072265602</c:v>
                </c:pt>
                <c:pt idx="758">
                  <c:v>3680.4373779296898</c:v>
                </c:pt>
                <c:pt idx="759">
                  <c:v>3666.19067382812</c:v>
                </c:pt>
                <c:pt idx="760">
                  <c:v>3651.51635742188</c:v>
                </c:pt>
                <c:pt idx="761">
                  <c:v>3636.71630859375</c:v>
                </c:pt>
                <c:pt idx="762">
                  <c:v>3622.3564453125</c:v>
                </c:pt>
                <c:pt idx="763">
                  <c:v>3607.21704101562</c:v>
                </c:pt>
                <c:pt idx="764">
                  <c:v>3591.8636474609398</c:v>
                </c:pt>
                <c:pt idx="765">
                  <c:v>3576.8748779296898</c:v>
                </c:pt>
                <c:pt idx="766">
                  <c:v>3562.1126708984398</c:v>
                </c:pt>
                <c:pt idx="767">
                  <c:v>3547.51391601562</c:v>
                </c:pt>
                <c:pt idx="768">
                  <c:v>3532.4246826171898</c:v>
                </c:pt>
                <c:pt idx="769">
                  <c:v>3516.8953857421898</c:v>
                </c:pt>
                <c:pt idx="770">
                  <c:v>3501.9571533203102</c:v>
                </c:pt>
                <c:pt idx="771">
                  <c:v>3487.546875</c:v>
                </c:pt>
                <c:pt idx="772">
                  <c:v>3472.3570556640602</c:v>
                </c:pt>
                <c:pt idx="773">
                  <c:v>3457.1923828125</c:v>
                </c:pt>
                <c:pt idx="774">
                  <c:v>3442.10302734375</c:v>
                </c:pt>
                <c:pt idx="775">
                  <c:v>3426.6365966796898</c:v>
                </c:pt>
                <c:pt idx="776">
                  <c:v>3411.92456054687</c:v>
                </c:pt>
                <c:pt idx="777">
                  <c:v>3397.56469726562</c:v>
                </c:pt>
                <c:pt idx="778">
                  <c:v>3382.14868164063</c:v>
                </c:pt>
                <c:pt idx="779">
                  <c:v>3366.8331298828102</c:v>
                </c:pt>
                <c:pt idx="780">
                  <c:v>3351.8193359375</c:v>
                </c:pt>
                <c:pt idx="781">
                  <c:v>3336.9185791015602</c:v>
                </c:pt>
                <c:pt idx="782">
                  <c:v>3322.50830078125</c:v>
                </c:pt>
                <c:pt idx="783">
                  <c:v>3307.544921875</c:v>
                </c:pt>
                <c:pt idx="784">
                  <c:v>3291.3365478515602</c:v>
                </c:pt>
                <c:pt idx="785">
                  <c:v>3276.4736328125</c:v>
                </c:pt>
                <c:pt idx="786">
                  <c:v>3262.69213867188</c:v>
                </c:pt>
                <c:pt idx="787">
                  <c:v>3246.9364013671898</c:v>
                </c:pt>
                <c:pt idx="788">
                  <c:v>3231.75927734375</c:v>
                </c:pt>
                <c:pt idx="789">
                  <c:v>3217.52514648438</c:v>
                </c:pt>
                <c:pt idx="790">
                  <c:v>3201.1280517578102</c:v>
                </c:pt>
                <c:pt idx="791">
                  <c:v>3185.23413085937</c:v>
                </c:pt>
                <c:pt idx="792">
                  <c:v>3171.6790771484398</c:v>
                </c:pt>
                <c:pt idx="793">
                  <c:v>3157.6962890625</c:v>
                </c:pt>
                <c:pt idx="794">
                  <c:v>3142.79565429687</c:v>
                </c:pt>
                <c:pt idx="795">
                  <c:v>3127.51782226562</c:v>
                </c:pt>
                <c:pt idx="796">
                  <c:v>3111.78735351562</c:v>
                </c:pt>
                <c:pt idx="797">
                  <c:v>3095.8807373046898</c:v>
                </c:pt>
                <c:pt idx="798">
                  <c:v>3081.63403320313</c:v>
                </c:pt>
                <c:pt idx="799">
                  <c:v>3067.8525390625</c:v>
                </c:pt>
                <c:pt idx="800">
                  <c:v>3052.5494384765602</c:v>
                </c:pt>
                <c:pt idx="801">
                  <c:v>3036.7939453125</c:v>
                </c:pt>
                <c:pt idx="802">
                  <c:v>3021.3525390625</c:v>
                </c:pt>
                <c:pt idx="803">
                  <c:v>3006.52734375</c:v>
                </c:pt>
                <c:pt idx="804">
                  <c:v>2992.2177734375</c:v>
                </c:pt>
                <c:pt idx="805">
                  <c:v>2977.0028076171898</c:v>
                </c:pt>
                <c:pt idx="806">
                  <c:v>2961.13403320313</c:v>
                </c:pt>
                <c:pt idx="807">
                  <c:v>2946.6231689453102</c:v>
                </c:pt>
                <c:pt idx="808">
                  <c:v>2932.27587890625</c:v>
                </c:pt>
                <c:pt idx="809">
                  <c:v>2916.5452880859398</c:v>
                </c:pt>
                <c:pt idx="810">
                  <c:v>2901.50634765625</c:v>
                </c:pt>
                <c:pt idx="811">
                  <c:v>2887.4105224609398</c:v>
                </c:pt>
                <c:pt idx="812">
                  <c:v>2872.6859130859398</c:v>
                </c:pt>
                <c:pt idx="813">
                  <c:v>2857.37036132813</c:v>
                </c:pt>
                <c:pt idx="814">
                  <c:v>2842.09252929687</c:v>
                </c:pt>
                <c:pt idx="815">
                  <c:v>2827.2296142578102</c:v>
                </c:pt>
                <c:pt idx="816">
                  <c:v>2811.4990234375</c:v>
                </c:pt>
                <c:pt idx="817">
                  <c:v>2796.0325927734398</c:v>
                </c:pt>
                <c:pt idx="818">
                  <c:v>2781.78588867187</c:v>
                </c:pt>
                <c:pt idx="819">
                  <c:v>2767.12426757813</c:v>
                </c:pt>
                <c:pt idx="820">
                  <c:v>2752.56323242187</c:v>
                </c:pt>
                <c:pt idx="821">
                  <c:v>2737.86376953125</c:v>
                </c:pt>
                <c:pt idx="822">
                  <c:v>2722.5732421875</c:v>
                </c:pt>
                <c:pt idx="823">
                  <c:v>2707.29541015625</c:v>
                </c:pt>
                <c:pt idx="824">
                  <c:v>2692.5960693359398</c:v>
                </c:pt>
                <c:pt idx="825">
                  <c:v>2678.1732177734398</c:v>
                </c:pt>
                <c:pt idx="826">
                  <c:v>2663.31030273438</c:v>
                </c:pt>
                <c:pt idx="827">
                  <c:v>2647.73071289062</c:v>
                </c:pt>
                <c:pt idx="828">
                  <c:v>2632.62890625</c:v>
                </c:pt>
                <c:pt idx="829">
                  <c:v>2617.4642333984398</c:v>
                </c:pt>
                <c:pt idx="830">
                  <c:v>2602.4378662109398</c:v>
                </c:pt>
                <c:pt idx="831">
                  <c:v>2587.72583007813</c:v>
                </c:pt>
                <c:pt idx="832">
                  <c:v>2572.85034179687</c:v>
                </c:pt>
                <c:pt idx="833">
                  <c:v>2558.3270263671898</c:v>
                </c:pt>
                <c:pt idx="834">
                  <c:v>2543.33837890625</c:v>
                </c:pt>
                <c:pt idx="835">
                  <c:v>2528.1737060546898</c:v>
                </c:pt>
                <c:pt idx="836">
                  <c:v>2513.17260742187</c:v>
                </c:pt>
                <c:pt idx="837">
                  <c:v>2498.0205078125</c:v>
                </c:pt>
                <c:pt idx="838">
                  <c:v>2483.3084716796898</c:v>
                </c:pt>
                <c:pt idx="839">
                  <c:v>2468.671875</c:v>
                </c:pt>
                <c:pt idx="840">
                  <c:v>2453.0545654296898</c:v>
                </c:pt>
                <c:pt idx="841">
                  <c:v>2437.8018798828102</c:v>
                </c:pt>
                <c:pt idx="842">
                  <c:v>2422.96411132813</c:v>
                </c:pt>
                <c:pt idx="843">
                  <c:v>2407.98803710938</c:v>
                </c:pt>
                <c:pt idx="844">
                  <c:v>2393.037109375</c:v>
                </c:pt>
                <c:pt idx="845">
                  <c:v>2377.28149414062</c:v>
                </c:pt>
                <c:pt idx="846">
                  <c:v>2362.25512695313</c:v>
                </c:pt>
                <c:pt idx="847">
                  <c:v>2348.373046875</c:v>
                </c:pt>
                <c:pt idx="848">
                  <c:v>2333.37182617187</c:v>
                </c:pt>
                <c:pt idx="849">
                  <c:v>2317.9178466796898</c:v>
                </c:pt>
                <c:pt idx="850">
                  <c:v>2302.14965820313</c:v>
                </c:pt>
                <c:pt idx="851">
                  <c:v>2240.98803710938</c:v>
                </c:pt>
                <c:pt idx="852">
                  <c:v>2188.42724609375</c:v>
                </c:pt>
                <c:pt idx="853">
                  <c:v>2179.2730712890602</c:v>
                </c:pt>
                <c:pt idx="854">
                  <c:v>2165.75561523438</c:v>
                </c:pt>
                <c:pt idx="855">
                  <c:v>2152.2884521484398</c:v>
                </c:pt>
                <c:pt idx="856">
                  <c:v>2136.28125</c:v>
                </c:pt>
                <c:pt idx="857">
                  <c:v>2121.72021484375</c:v>
                </c:pt>
                <c:pt idx="858">
                  <c:v>2107.3226318359398</c:v>
                </c:pt>
                <c:pt idx="859">
                  <c:v>2092.35913085938</c:v>
                </c:pt>
                <c:pt idx="860">
                  <c:v>2077.7979736328102</c:v>
                </c:pt>
                <c:pt idx="861">
                  <c:v>2062.93505859375</c:v>
                </c:pt>
                <c:pt idx="862">
                  <c:v>2048.2734375</c:v>
                </c:pt>
                <c:pt idx="863">
                  <c:v>2033.6494750976599</c:v>
                </c:pt>
                <c:pt idx="864">
                  <c:v>2018.57275390625</c:v>
                </c:pt>
                <c:pt idx="865">
                  <c:v>2002.9931030273401</c:v>
                </c:pt>
                <c:pt idx="866">
                  <c:v>1987.564453125</c:v>
                </c:pt>
                <c:pt idx="867">
                  <c:v>1972.7015991210901</c:v>
                </c:pt>
                <c:pt idx="868">
                  <c:v>1958.31652832031</c:v>
                </c:pt>
                <c:pt idx="869">
                  <c:v>1943.5039672851599</c:v>
                </c:pt>
                <c:pt idx="870">
                  <c:v>1928.36437988281</c:v>
                </c:pt>
                <c:pt idx="871">
                  <c:v>1913.3505249023401</c:v>
                </c:pt>
                <c:pt idx="872">
                  <c:v>1898.0098266601599</c:v>
                </c:pt>
                <c:pt idx="873">
                  <c:v>1883.32299804687</c:v>
                </c:pt>
                <c:pt idx="874">
                  <c:v>1868.7996215820301</c:v>
                </c:pt>
                <c:pt idx="875">
                  <c:v>1853.82360839844</c:v>
                </c:pt>
                <c:pt idx="876">
                  <c:v>1838.55834960938</c:v>
                </c:pt>
                <c:pt idx="877">
                  <c:v>1821.884765625</c:v>
                </c:pt>
                <c:pt idx="878">
                  <c:v>1805.97814941406</c:v>
                </c:pt>
                <c:pt idx="879">
                  <c:v>1792.46069335938</c:v>
                </c:pt>
                <c:pt idx="880">
                  <c:v>1778.49060058594</c:v>
                </c:pt>
                <c:pt idx="881">
                  <c:v>1763.36364746094</c:v>
                </c:pt>
                <c:pt idx="882">
                  <c:v>1748.22412109375</c:v>
                </c:pt>
                <c:pt idx="883">
                  <c:v>1732.53125</c:v>
                </c:pt>
                <c:pt idx="884">
                  <c:v>1717.8067016601599</c:v>
                </c:pt>
                <c:pt idx="885">
                  <c:v>1703.3839721679699</c:v>
                </c:pt>
                <c:pt idx="886">
                  <c:v>1688.53369140625</c:v>
                </c:pt>
                <c:pt idx="887">
                  <c:v>1672.60192871094</c:v>
                </c:pt>
                <c:pt idx="888">
                  <c:v>1656.14208984375</c:v>
                </c:pt>
                <c:pt idx="889">
                  <c:v>1642.4989624023401</c:v>
                </c:pt>
                <c:pt idx="890">
                  <c:v>1628.8683471679699</c:v>
                </c:pt>
                <c:pt idx="891">
                  <c:v>1613.87963867187</c:v>
                </c:pt>
                <c:pt idx="892">
                  <c:v>1598.3754272460901</c:v>
                </c:pt>
                <c:pt idx="893">
                  <c:v>1583.53771972656</c:v>
                </c:pt>
                <c:pt idx="894">
                  <c:v>1569.27844238281</c:v>
                </c:pt>
                <c:pt idx="895">
                  <c:v>1554.2898559570301</c:v>
                </c:pt>
                <c:pt idx="896">
                  <c:v>1539.15026855469</c:v>
                </c:pt>
                <c:pt idx="897">
                  <c:v>1523.82214355469</c:v>
                </c:pt>
                <c:pt idx="898">
                  <c:v>1508.64501953125</c:v>
                </c:pt>
                <c:pt idx="899">
                  <c:v>1493.3545532226599</c:v>
                </c:pt>
                <c:pt idx="900">
                  <c:v>1478.49157714844</c:v>
                </c:pt>
                <c:pt idx="901">
                  <c:v>1463.7796020507801</c:v>
                </c:pt>
                <c:pt idx="902">
                  <c:v>1448.7280883789099</c:v>
                </c:pt>
                <c:pt idx="903">
                  <c:v>1433.4376831054699</c:v>
                </c:pt>
                <c:pt idx="904">
                  <c:v>1418.3987426757801</c:v>
                </c:pt>
                <c:pt idx="905">
                  <c:v>1403.095703125</c:v>
                </c:pt>
                <c:pt idx="906">
                  <c:v>1388.3837280273401</c:v>
                </c:pt>
                <c:pt idx="907">
                  <c:v>1373.9987182617199</c:v>
                </c:pt>
                <c:pt idx="908">
                  <c:v>1358.8969116210901</c:v>
                </c:pt>
                <c:pt idx="909">
                  <c:v>1343.43041992188</c:v>
                </c:pt>
                <c:pt idx="910">
                  <c:v>1328.29089355469</c:v>
                </c:pt>
                <c:pt idx="911">
                  <c:v>1313.7800903320301</c:v>
                </c:pt>
                <c:pt idx="912">
                  <c:v>1299.06811523438</c:v>
                </c:pt>
                <c:pt idx="913">
                  <c:v>1283.90344238281</c:v>
                </c:pt>
                <c:pt idx="914">
                  <c:v>1268.8895874023401</c:v>
                </c:pt>
                <c:pt idx="915">
                  <c:v>1253.7374877929699</c:v>
                </c:pt>
                <c:pt idx="916">
                  <c:v>1238.74890136719</c:v>
                </c:pt>
                <c:pt idx="917">
                  <c:v>1223.74768066406</c:v>
                </c:pt>
                <c:pt idx="918">
                  <c:v>1208.2308959960901</c:v>
                </c:pt>
                <c:pt idx="919">
                  <c:v>1193.53149414062</c:v>
                </c:pt>
                <c:pt idx="920">
                  <c:v>1178.8446655273401</c:v>
                </c:pt>
                <c:pt idx="921">
                  <c:v>1163.8434448242199</c:v>
                </c:pt>
                <c:pt idx="922">
                  <c:v>1149.03088378906</c:v>
                </c:pt>
                <c:pt idx="923">
                  <c:v>1134.02966308594</c:v>
                </c:pt>
                <c:pt idx="924">
                  <c:v>1118.55065917969</c:v>
                </c:pt>
                <c:pt idx="925">
                  <c:v>1103.7883911132801</c:v>
                </c:pt>
                <c:pt idx="926">
                  <c:v>1089.0889282226599</c:v>
                </c:pt>
                <c:pt idx="927">
                  <c:v>1074.0122680664099</c:v>
                </c:pt>
                <c:pt idx="928">
                  <c:v>1059.0361938476599</c:v>
                </c:pt>
                <c:pt idx="929">
                  <c:v>1043.9721069335901</c:v>
                </c:pt>
                <c:pt idx="930">
                  <c:v>1028.9960632324201</c:v>
                </c:pt>
                <c:pt idx="931">
                  <c:v>1014.0199890136701</c:v>
                </c:pt>
                <c:pt idx="932">
                  <c:v>999.15710449218795</c:v>
                </c:pt>
                <c:pt idx="933">
                  <c:v>983.74099731445301</c:v>
                </c:pt>
                <c:pt idx="934">
                  <c:v>968.60147094726597</c:v>
                </c:pt>
                <c:pt idx="935">
                  <c:v>954.32955932617199</c:v>
                </c:pt>
                <c:pt idx="936">
                  <c:v>939.45407104492199</c:v>
                </c:pt>
                <c:pt idx="937">
                  <c:v>924.15109252929699</c:v>
                </c:pt>
                <c:pt idx="938">
                  <c:v>908.98645019531295</c:v>
                </c:pt>
                <c:pt idx="939">
                  <c:v>894.01037597656295</c:v>
                </c:pt>
                <c:pt idx="940">
                  <c:v>878.88339233398403</c:v>
                </c:pt>
                <c:pt idx="941">
                  <c:v>864.196533203125</c:v>
                </c:pt>
                <c:pt idx="942">
                  <c:v>849.45944213867199</c:v>
                </c:pt>
                <c:pt idx="943">
                  <c:v>834.14389038085903</c:v>
                </c:pt>
                <c:pt idx="944">
                  <c:v>818.86602783203102</c:v>
                </c:pt>
                <c:pt idx="945">
                  <c:v>804.14147949218795</c:v>
                </c:pt>
                <c:pt idx="946">
                  <c:v>789.32888793945301</c:v>
                </c:pt>
                <c:pt idx="947">
                  <c:v>774.36538696289097</c:v>
                </c:pt>
                <c:pt idx="948">
                  <c:v>759.64080810546898</c:v>
                </c:pt>
                <c:pt idx="949">
                  <c:v>744.47613525390602</c:v>
                </c:pt>
                <c:pt idx="950">
                  <c:v>729.28628540039097</c:v>
                </c:pt>
                <c:pt idx="951">
                  <c:v>714.42337036132801</c:v>
                </c:pt>
                <c:pt idx="952">
                  <c:v>699.76168823242199</c:v>
                </c:pt>
                <c:pt idx="953">
                  <c:v>684.62216186523403</c:v>
                </c:pt>
                <c:pt idx="954">
                  <c:v>669.31918334960903</c:v>
                </c:pt>
                <c:pt idx="955">
                  <c:v>654.46887207031205</c:v>
                </c:pt>
                <c:pt idx="956">
                  <c:v>639.81973266601597</c:v>
                </c:pt>
                <c:pt idx="957">
                  <c:v>624.78082275390602</c:v>
                </c:pt>
                <c:pt idx="958">
                  <c:v>609.16348266601597</c:v>
                </c:pt>
                <c:pt idx="959">
                  <c:v>594.18740844726597</c:v>
                </c:pt>
                <c:pt idx="960">
                  <c:v>579.63885498046898</c:v>
                </c:pt>
                <c:pt idx="961">
                  <c:v>564.76339721679699</c:v>
                </c:pt>
                <c:pt idx="962">
                  <c:v>549.25924682617199</c:v>
                </c:pt>
                <c:pt idx="963">
                  <c:v>533.99398803710903</c:v>
                </c:pt>
                <c:pt idx="964">
                  <c:v>517.92395019531295</c:v>
                </c:pt>
                <c:pt idx="965">
                  <c:v>500.83540344238298</c:v>
                </c:pt>
                <c:pt idx="966">
                  <c:v>486.04795837402298</c:v>
                </c:pt>
                <c:pt idx="967">
                  <c:v>472.56822204589798</c:v>
                </c:pt>
                <c:pt idx="968">
                  <c:v>458.92503356933599</c:v>
                </c:pt>
                <c:pt idx="969">
                  <c:v>444.61543273925798</c:v>
                </c:pt>
                <c:pt idx="970">
                  <c:v>429.73997497558599</c:v>
                </c:pt>
                <c:pt idx="971">
                  <c:v>414.31123352050798</c:v>
                </c:pt>
                <c:pt idx="972">
                  <c:v>399.25971984863298</c:v>
                </c:pt>
                <c:pt idx="973">
                  <c:v>384.69862365722702</c:v>
                </c:pt>
                <c:pt idx="974">
                  <c:v>369.3076171875</c:v>
                </c:pt>
                <c:pt idx="975">
                  <c:v>354.45730590820301</c:v>
                </c:pt>
                <c:pt idx="976">
                  <c:v>339.73274230957003</c:v>
                </c:pt>
                <c:pt idx="977">
                  <c:v>323.98963928222702</c:v>
                </c:pt>
                <c:pt idx="978">
                  <c:v>308.98843383789102</c:v>
                </c:pt>
                <c:pt idx="979">
                  <c:v>294.892578125</c:v>
                </c:pt>
                <c:pt idx="980">
                  <c:v>280.16801452636702</c:v>
                </c:pt>
                <c:pt idx="981">
                  <c:v>264.60096740722702</c:v>
                </c:pt>
                <c:pt idx="982">
                  <c:v>248.43032836914099</c:v>
                </c:pt>
                <c:pt idx="983">
                  <c:v>232.636924743652</c:v>
                </c:pt>
                <c:pt idx="984">
                  <c:v>218.264442443848</c:v>
                </c:pt>
                <c:pt idx="985">
                  <c:v>204.57097625732399</c:v>
                </c:pt>
                <c:pt idx="986">
                  <c:v>190.12328338623001</c:v>
                </c:pt>
                <c:pt idx="987">
                  <c:v>174.43072509765599</c:v>
                </c:pt>
                <c:pt idx="988">
                  <c:v>159.12773132324199</c:v>
                </c:pt>
                <c:pt idx="989">
                  <c:v>143.824745178223</c:v>
                </c:pt>
                <c:pt idx="990">
                  <c:v>128.57205200195301</c:v>
                </c:pt>
                <c:pt idx="991">
                  <c:v>114.363025665283</c:v>
                </c:pt>
                <c:pt idx="992">
                  <c:v>99.802032470703097</c:v>
                </c:pt>
                <c:pt idx="993">
                  <c:v>84.6123237609863</c:v>
                </c:pt>
                <c:pt idx="994">
                  <c:v>69.623691558837905</c:v>
                </c:pt>
                <c:pt idx="995">
                  <c:v>54.169866561889698</c:v>
                </c:pt>
                <c:pt idx="996">
                  <c:v>38.8669338226318</c:v>
                </c:pt>
                <c:pt idx="997">
                  <c:v>24.632792472839402</c:v>
                </c:pt>
                <c:pt idx="998">
                  <c:v>10.046566128730801</c:v>
                </c:pt>
                <c:pt idx="999">
                  <c:v>-4.0241388082504299</c:v>
                </c:pt>
                <c:pt idx="1000">
                  <c:v>-65.7138671875</c:v>
                </c:pt>
                <c:pt idx="1001">
                  <c:v>-119.40637588500999</c:v>
                </c:pt>
                <c:pt idx="1002">
                  <c:v>-126.724647521973</c:v>
                </c:pt>
                <c:pt idx="1003">
                  <c:v>-140.63188171386699</c:v>
                </c:pt>
                <c:pt idx="1004">
                  <c:v>-155.64566802978501</c:v>
                </c:pt>
                <c:pt idx="1005">
                  <c:v>-169.917556762695</c:v>
                </c:pt>
                <c:pt idx="1006">
                  <c:v>-184.60440826416001</c:v>
                </c:pt>
                <c:pt idx="1007">
                  <c:v>-199.731369018555</c:v>
                </c:pt>
                <c:pt idx="1008">
                  <c:v>-215.160102844238</c:v>
                </c:pt>
                <c:pt idx="1009">
                  <c:v>-230.01041412353501</c:v>
                </c:pt>
                <c:pt idx="1010">
                  <c:v>-244.82300567626999</c:v>
                </c:pt>
                <c:pt idx="1011">
                  <c:v>-259.68590545654303</c:v>
                </c:pt>
                <c:pt idx="1012">
                  <c:v>-274.86315917968699</c:v>
                </c:pt>
                <c:pt idx="1013">
                  <c:v>-289.88951110839798</c:v>
                </c:pt>
                <c:pt idx="1014">
                  <c:v>-304.46318054199202</c:v>
                </c:pt>
                <c:pt idx="1015">
                  <c:v>-319.41409301757801</c:v>
                </c:pt>
                <c:pt idx="1016">
                  <c:v>-334.88055419921898</c:v>
                </c:pt>
                <c:pt idx="1017">
                  <c:v>-350.37216186523398</c:v>
                </c:pt>
                <c:pt idx="1018">
                  <c:v>-365.71238708496099</c:v>
                </c:pt>
                <c:pt idx="1019">
                  <c:v>-380.80114746093699</c:v>
                </c:pt>
                <c:pt idx="1020">
                  <c:v>-395.16107177734398</c:v>
                </c:pt>
                <c:pt idx="1021">
                  <c:v>-410.21257019042997</c:v>
                </c:pt>
                <c:pt idx="1022">
                  <c:v>-425.02517700195301</c:v>
                </c:pt>
                <c:pt idx="1023">
                  <c:v>-439.39767456054699</c:v>
                </c:pt>
                <c:pt idx="1024">
                  <c:v>-454.57492065429699</c:v>
                </c:pt>
                <c:pt idx="1025">
                  <c:v>-470.00364685058599</c:v>
                </c:pt>
                <c:pt idx="1026">
                  <c:v>-485.25633239746099</c:v>
                </c:pt>
                <c:pt idx="1027">
                  <c:v>-500.74794006347702</c:v>
                </c:pt>
                <c:pt idx="1028">
                  <c:v>-515.33419799804699</c:v>
                </c:pt>
                <c:pt idx="1029">
                  <c:v>-529.61868286132801</c:v>
                </c:pt>
                <c:pt idx="1030">
                  <c:v>-545.09771728515602</c:v>
                </c:pt>
                <c:pt idx="1031">
                  <c:v>-560.02346801757801</c:v>
                </c:pt>
                <c:pt idx="1032">
                  <c:v>-574.53427124023403</c:v>
                </c:pt>
                <c:pt idx="1033">
                  <c:v>-589.73666381835903</c:v>
                </c:pt>
                <c:pt idx="1034">
                  <c:v>-605.01452636718705</c:v>
                </c:pt>
                <c:pt idx="1035">
                  <c:v>-620.154052734375</c:v>
                </c:pt>
                <c:pt idx="1036">
                  <c:v>-635.01693725585903</c:v>
                </c:pt>
                <c:pt idx="1037">
                  <c:v>-649.38943481445301</c:v>
                </c:pt>
                <c:pt idx="1038">
                  <c:v>-664.264892578125</c:v>
                </c:pt>
                <c:pt idx="1039">
                  <c:v>-679.58044433593795</c:v>
                </c:pt>
                <c:pt idx="1040">
                  <c:v>-694.73254394531295</c:v>
                </c:pt>
                <c:pt idx="1041">
                  <c:v>-709.90979003906295</c:v>
                </c:pt>
                <c:pt idx="1042">
                  <c:v>-724.76010131835903</c:v>
                </c:pt>
                <c:pt idx="1043">
                  <c:v>-739.73522949218795</c:v>
                </c:pt>
                <c:pt idx="1044">
                  <c:v>-754.62234497070301</c:v>
                </c:pt>
                <c:pt idx="1045">
                  <c:v>-769.95050048828102</c:v>
                </c:pt>
                <c:pt idx="1046">
                  <c:v>-785.06488037109398</c:v>
                </c:pt>
                <c:pt idx="1047">
                  <c:v>-799.39962768554699</c:v>
                </c:pt>
                <c:pt idx="1048">
                  <c:v>-814.37567138671898</c:v>
                </c:pt>
                <c:pt idx="1049">
                  <c:v>-829.57809448242199</c:v>
                </c:pt>
                <c:pt idx="1050">
                  <c:v>-844.881103515625</c:v>
                </c:pt>
                <c:pt idx="1051">
                  <c:v>-860.29721069335903</c:v>
                </c:pt>
                <c:pt idx="1052">
                  <c:v>-876.56842041015602</c:v>
                </c:pt>
                <c:pt idx="1053">
                  <c:v>-892.32412719726597</c:v>
                </c:pt>
                <c:pt idx="1054">
                  <c:v>-906.99841308593795</c:v>
                </c:pt>
                <c:pt idx="1055">
                  <c:v>-922.037353515625</c:v>
                </c:pt>
                <c:pt idx="1056">
                  <c:v>-935.80624389648403</c:v>
                </c:pt>
                <c:pt idx="1057">
                  <c:v>-949.16021728515602</c:v>
                </c:pt>
                <c:pt idx="1058">
                  <c:v>-964.46322631835903</c:v>
                </c:pt>
                <c:pt idx="1059">
                  <c:v>-979.81649780273403</c:v>
                </c:pt>
                <c:pt idx="1060">
                  <c:v>-994.2392578125</c:v>
                </c:pt>
                <c:pt idx="1061">
                  <c:v>-1009.0392761230499</c:v>
                </c:pt>
                <c:pt idx="1062">
                  <c:v>-1024.0153503418001</c:v>
                </c:pt>
                <c:pt idx="1063">
                  <c:v>-1039.18005371094</c:v>
                </c:pt>
                <c:pt idx="1064">
                  <c:v>-1054.38244628906</c:v>
                </c:pt>
                <c:pt idx="1065">
                  <c:v>-1067.6483764648401</c:v>
                </c:pt>
                <c:pt idx="1066">
                  <c:v>-1082.7376098632801</c:v>
                </c:pt>
                <c:pt idx="1067">
                  <c:v>-1140.3659057617199</c:v>
                </c:pt>
                <c:pt idx="1068">
                  <c:v>-1193.74401855469</c:v>
                </c:pt>
                <c:pt idx="1069">
                  <c:v>-1199.1760864257801</c:v>
                </c:pt>
                <c:pt idx="1070">
                  <c:v>-1209.8014526367199</c:v>
                </c:pt>
                <c:pt idx="1071">
                  <c:v>-1221.21899414062</c:v>
                </c:pt>
                <c:pt idx="1072">
                  <c:v>-1234.4094848632801</c:v>
                </c:pt>
                <c:pt idx="1073">
                  <c:v>-1249.19689941406</c:v>
                </c:pt>
                <c:pt idx="1074">
                  <c:v>-1264.19812011719</c:v>
                </c:pt>
                <c:pt idx="1075">
                  <c:v>-1279.3125</c:v>
                </c:pt>
                <c:pt idx="1076">
                  <c:v>-1294.2633666992199</c:v>
                </c:pt>
                <c:pt idx="1077">
                  <c:v>-1309.90588378906</c:v>
                </c:pt>
                <c:pt idx="1078">
                  <c:v>-1324.95739746094</c:v>
                </c:pt>
                <c:pt idx="1079">
                  <c:v>-1339.2167358398401</c:v>
                </c:pt>
                <c:pt idx="1080">
                  <c:v>-1354.0922241210901</c:v>
                </c:pt>
                <c:pt idx="1081">
                  <c:v>-1369.4077758789099</c:v>
                </c:pt>
                <c:pt idx="1082">
                  <c:v>-1384.25805664062</c:v>
                </c:pt>
                <c:pt idx="1083">
                  <c:v>-1399.57360839844</c:v>
                </c:pt>
                <c:pt idx="1084">
                  <c:v>-1414.58740234375</c:v>
                </c:pt>
                <c:pt idx="1085">
                  <c:v>-1428.8215942382801</c:v>
                </c:pt>
                <c:pt idx="1086">
                  <c:v>-1443.7850952148401</c:v>
                </c:pt>
                <c:pt idx="1087">
                  <c:v>-1459.0755004882801</c:v>
                </c:pt>
                <c:pt idx="1088">
                  <c:v>-1474.1144409179699</c:v>
                </c:pt>
                <c:pt idx="1089">
                  <c:v>-1489.4407348632801</c:v>
                </c:pt>
                <c:pt idx="1090">
                  <c:v>-1505.68493652344</c:v>
                </c:pt>
                <c:pt idx="1091">
                  <c:v>-1520.5352172851599</c:v>
                </c:pt>
                <c:pt idx="1092">
                  <c:v>-1534.31665039062</c:v>
                </c:pt>
                <c:pt idx="1093">
                  <c:v>-1549.34301757813</c:v>
                </c:pt>
                <c:pt idx="1094">
                  <c:v>-1564.1808471679699</c:v>
                </c:pt>
                <c:pt idx="1095">
                  <c:v>-1579.47131347656</c:v>
                </c:pt>
                <c:pt idx="1096">
                  <c:v>-1594.92517089844</c:v>
                </c:pt>
                <c:pt idx="1097">
                  <c:v>-1609.36047363281</c:v>
                </c:pt>
                <c:pt idx="1098">
                  <c:v>-1624.0598754882801</c:v>
                </c:pt>
                <c:pt idx="1099">
                  <c:v>-1639.1239624023401</c:v>
                </c:pt>
                <c:pt idx="1100">
                  <c:v>-1653.97424316406</c:v>
                </c:pt>
                <c:pt idx="1101">
                  <c:v>-1669.2144165039099</c:v>
                </c:pt>
                <c:pt idx="1102">
                  <c:v>-1684.27856445313</c:v>
                </c:pt>
                <c:pt idx="1103">
                  <c:v>-1698.9025268554699</c:v>
                </c:pt>
                <c:pt idx="1104">
                  <c:v>-1713.72766113281</c:v>
                </c:pt>
                <c:pt idx="1105">
                  <c:v>-1728.98034667969</c:v>
                </c:pt>
                <c:pt idx="1106">
                  <c:v>-1744.7108764648401</c:v>
                </c:pt>
                <c:pt idx="1107">
                  <c:v>-1759.44799804687</c:v>
                </c:pt>
                <c:pt idx="1108">
                  <c:v>-1774.0090942382801</c:v>
                </c:pt>
                <c:pt idx="1109">
                  <c:v>-1789.14855957031</c:v>
                </c:pt>
                <c:pt idx="1110">
                  <c:v>-1804.16235351562</c:v>
                </c:pt>
                <c:pt idx="1111">
                  <c:v>-1819.88037109375</c:v>
                </c:pt>
                <c:pt idx="1112">
                  <c:v>-1835.32165527344</c:v>
                </c:pt>
                <c:pt idx="1113">
                  <c:v>-1849.30432128906</c:v>
                </c:pt>
                <c:pt idx="1114">
                  <c:v>-1863.7522583007801</c:v>
                </c:pt>
                <c:pt idx="1115">
                  <c:v>-1878.8289184570301</c:v>
                </c:pt>
                <c:pt idx="1116">
                  <c:v>-1894.4462280273401</c:v>
                </c:pt>
                <c:pt idx="1117">
                  <c:v>-1909.5354614257801</c:v>
                </c:pt>
                <c:pt idx="1118">
                  <c:v>-1923.93310546875</c:v>
                </c:pt>
                <c:pt idx="1119">
                  <c:v>-1939.18579101562</c:v>
                </c:pt>
                <c:pt idx="1120">
                  <c:v>-1954.1744995117199</c:v>
                </c:pt>
                <c:pt idx="1121">
                  <c:v>-1968.94934082031</c:v>
                </c:pt>
                <c:pt idx="1122">
                  <c:v>-1983.8121948242199</c:v>
                </c:pt>
                <c:pt idx="1123">
                  <c:v>-1998.96435546875</c:v>
                </c:pt>
                <c:pt idx="1124">
                  <c:v>-2014.56909179687</c:v>
                </c:pt>
                <c:pt idx="1125">
                  <c:v>-2029.4193725585901</c:v>
                </c:pt>
                <c:pt idx="1126">
                  <c:v>-2044.2068481445301</c:v>
                </c:pt>
                <c:pt idx="1127">
                  <c:v>-2058.8685302734398</c:v>
                </c:pt>
                <c:pt idx="1128">
                  <c:v>-2073.78173828125</c:v>
                </c:pt>
                <c:pt idx="1129">
                  <c:v>-2089.14770507813</c:v>
                </c:pt>
                <c:pt idx="1130">
                  <c:v>-2103.87231445313</c:v>
                </c:pt>
                <c:pt idx="1131">
                  <c:v>-2118.86083984375</c:v>
                </c:pt>
                <c:pt idx="1132">
                  <c:v>-2133.8997802734398</c:v>
                </c:pt>
                <c:pt idx="1133">
                  <c:v>-2148.5615234375</c:v>
                </c:pt>
                <c:pt idx="1134">
                  <c:v>-2164.1033935546898</c:v>
                </c:pt>
                <c:pt idx="1135">
                  <c:v>-2225.0135498046898</c:v>
                </c:pt>
                <c:pt idx="1136">
                  <c:v>-2282.4908447265602</c:v>
                </c:pt>
                <c:pt idx="1137">
                  <c:v>-2289.60791015625</c:v>
                </c:pt>
                <c:pt idx="1138">
                  <c:v>-2302.7984619140602</c:v>
                </c:pt>
                <c:pt idx="1139">
                  <c:v>-2318.1644287109398</c:v>
                </c:pt>
                <c:pt idx="1140">
                  <c:v>-2332.28540039062</c:v>
                </c:pt>
                <c:pt idx="1141">
                  <c:v>-2345.75244140625</c:v>
                </c:pt>
                <c:pt idx="1142">
                  <c:v>-2360.28833007813</c:v>
                </c:pt>
                <c:pt idx="1143">
                  <c:v>-2374.3214111328102</c:v>
                </c:pt>
                <c:pt idx="1144">
                  <c:v>-2388.53051757813</c:v>
                </c:pt>
                <c:pt idx="1145">
                  <c:v>-2403.83349609375</c:v>
                </c:pt>
                <c:pt idx="1146">
                  <c:v>-2419.6016845703102</c:v>
                </c:pt>
                <c:pt idx="1147">
                  <c:v>-2434.3135986328102</c:v>
                </c:pt>
                <c:pt idx="1148">
                  <c:v>-2449.0130615234398</c:v>
                </c:pt>
                <c:pt idx="1149">
                  <c:v>-2463.8382568359398</c:v>
                </c:pt>
                <c:pt idx="1150">
                  <c:v>-2478.55029296875</c:v>
                </c:pt>
                <c:pt idx="1151">
                  <c:v>-2494.9346923828102</c:v>
                </c:pt>
                <c:pt idx="1152">
                  <c:v>-2510.25024414062</c:v>
                </c:pt>
                <c:pt idx="1153">
                  <c:v>-2524.0443115234398</c:v>
                </c:pt>
                <c:pt idx="1154">
                  <c:v>-2538.9449462890602</c:v>
                </c:pt>
                <c:pt idx="1155">
                  <c:v>-2554.1221923828102</c:v>
                </c:pt>
                <c:pt idx="1156">
                  <c:v>-2569.02270507813</c:v>
                </c:pt>
                <c:pt idx="1157">
                  <c:v>-2584.42626953125</c:v>
                </c:pt>
                <c:pt idx="1158">
                  <c:v>-2599.52807617187</c:v>
                </c:pt>
                <c:pt idx="1159">
                  <c:v>-2614.00122070313</c:v>
                </c:pt>
                <c:pt idx="1160">
                  <c:v>-2628.72583007813</c:v>
                </c:pt>
                <c:pt idx="1161">
                  <c:v>-2644.00366210938</c:v>
                </c:pt>
                <c:pt idx="1162">
                  <c:v>-2658.9923095703102</c:v>
                </c:pt>
                <c:pt idx="1163">
                  <c:v>-2674.4461669921898</c:v>
                </c:pt>
                <c:pt idx="1164">
                  <c:v>-2690.6796875</c:v>
                </c:pt>
                <c:pt idx="1165">
                  <c:v>-2704.8006591796898</c:v>
                </c:pt>
                <c:pt idx="1166">
                  <c:v>-2719.0347900390602</c:v>
                </c:pt>
                <c:pt idx="1167">
                  <c:v>-2735.06713867187</c:v>
                </c:pt>
                <c:pt idx="1168">
                  <c:v>-2749.99291992187</c:v>
                </c:pt>
                <c:pt idx="1169">
                  <c:v>-2764.1390380859398</c:v>
                </c:pt>
                <c:pt idx="1170">
                  <c:v>-2778.9766845703102</c:v>
                </c:pt>
                <c:pt idx="1171">
                  <c:v>-2793.96533203125</c:v>
                </c:pt>
                <c:pt idx="1172">
                  <c:v>-2808.6649169921898</c:v>
                </c:pt>
                <c:pt idx="1173">
                  <c:v>-2823.7164306640602</c:v>
                </c:pt>
                <c:pt idx="1174">
                  <c:v>-2839.0445556640602</c:v>
                </c:pt>
                <c:pt idx="1175">
                  <c:v>-2854.435546875</c:v>
                </c:pt>
                <c:pt idx="1176">
                  <c:v>-2869.248046875</c:v>
                </c:pt>
                <c:pt idx="1177">
                  <c:v>-2883.99780273438</c:v>
                </c:pt>
                <c:pt idx="1178">
                  <c:v>-2898.82299804687</c:v>
                </c:pt>
                <c:pt idx="1179">
                  <c:v>-2913.79907226562</c:v>
                </c:pt>
                <c:pt idx="1180">
                  <c:v>-2929.15234375</c:v>
                </c:pt>
                <c:pt idx="1181">
                  <c:v>-2944.078125</c:v>
                </c:pt>
                <c:pt idx="1182">
                  <c:v>-2958.95361328125</c:v>
                </c:pt>
                <c:pt idx="1183">
                  <c:v>-2974.16845703125</c:v>
                </c:pt>
                <c:pt idx="1184">
                  <c:v>-2988.98999023438</c:v>
                </c:pt>
                <c:pt idx="1185">
                  <c:v>-3003.7611083984398</c:v>
                </c:pt>
                <c:pt idx="1186">
                  <c:v>-3018.8125</c:v>
                </c:pt>
                <c:pt idx="1187">
                  <c:v>-3033.6376953125</c:v>
                </c:pt>
                <c:pt idx="1188">
                  <c:v>-3049.1669921875</c:v>
                </c:pt>
                <c:pt idx="1189">
                  <c:v>-3064.5203857421898</c:v>
                </c:pt>
                <c:pt idx="1190">
                  <c:v>-3078.9935302734398</c:v>
                </c:pt>
                <c:pt idx="1191">
                  <c:v>-3093.80615234375</c:v>
                </c:pt>
                <c:pt idx="1192">
                  <c:v>-3108.93310546875</c:v>
                </c:pt>
                <c:pt idx="1193">
                  <c:v>-3123.9971923828102</c:v>
                </c:pt>
                <c:pt idx="1194">
                  <c:v>-3139.48876953125</c:v>
                </c:pt>
                <c:pt idx="1195">
                  <c:v>-3154.3389892578102</c:v>
                </c:pt>
                <c:pt idx="1196">
                  <c:v>-3168.7869873046898</c:v>
                </c:pt>
                <c:pt idx="1197">
                  <c:v>-3183.67504882812</c:v>
                </c:pt>
                <c:pt idx="1198">
                  <c:v>-3198.66357421875</c:v>
                </c:pt>
                <c:pt idx="1199">
                  <c:v>-3213.8282470703102</c:v>
                </c:pt>
                <c:pt idx="1200">
                  <c:v>-3229.59643554687</c:v>
                </c:pt>
                <c:pt idx="1201">
                  <c:v>-3244.9244384765602</c:v>
                </c:pt>
                <c:pt idx="1202">
                  <c:v>-3259.08325195313</c:v>
                </c:pt>
                <c:pt idx="1203">
                  <c:v>-3268.36328125</c:v>
                </c:pt>
                <c:pt idx="1204">
                  <c:v>-3283.6788330078102</c:v>
                </c:pt>
                <c:pt idx="1205">
                  <c:v>-3349.2667236328102</c:v>
                </c:pt>
                <c:pt idx="1206">
                  <c:v>-3405.8009033203102</c:v>
                </c:pt>
                <c:pt idx="1207">
                  <c:v>-3412.5281982421898</c:v>
                </c:pt>
                <c:pt idx="1208">
                  <c:v>-3424.9642333984398</c:v>
                </c:pt>
                <c:pt idx="1209">
                  <c:v>-3439.9906005859398</c:v>
                </c:pt>
                <c:pt idx="1210">
                  <c:v>-3455.0548095703102</c:v>
                </c:pt>
                <c:pt idx="1211">
                  <c:v>-3470.82299804687</c:v>
                </c:pt>
                <c:pt idx="1212">
                  <c:v>-3486.7923583984398</c:v>
                </c:pt>
                <c:pt idx="1213">
                  <c:v>-3500.29736328125</c:v>
                </c:pt>
                <c:pt idx="1214">
                  <c:v>-3514.0537109375</c:v>
                </c:pt>
                <c:pt idx="1215">
                  <c:v>-3529.41943359375</c:v>
                </c:pt>
                <c:pt idx="1216">
                  <c:v>-3544.1187744140602</c:v>
                </c:pt>
                <c:pt idx="1217">
                  <c:v>-3559.1326904296898</c:v>
                </c:pt>
                <c:pt idx="1218">
                  <c:v>-3575.24047851562</c:v>
                </c:pt>
                <c:pt idx="1219">
                  <c:v>-3589.72607421875</c:v>
                </c:pt>
                <c:pt idx="1220">
                  <c:v>-3603.9603271484398</c:v>
                </c:pt>
                <c:pt idx="1221">
                  <c:v>-3619.1376953125</c:v>
                </c:pt>
                <c:pt idx="1222">
                  <c:v>-3633.8873291015602</c:v>
                </c:pt>
                <c:pt idx="1223">
                  <c:v>-3649.3033447265602</c:v>
                </c:pt>
                <c:pt idx="1224">
                  <c:v>-3664.74462890625</c:v>
                </c:pt>
                <c:pt idx="1225">
                  <c:v>-3679.24291992188</c:v>
                </c:pt>
                <c:pt idx="1226">
                  <c:v>-3693.6656494140602</c:v>
                </c:pt>
                <c:pt idx="1227">
                  <c:v>-3708.96850585937</c:v>
                </c:pt>
                <c:pt idx="1228">
                  <c:v>-3724.4476318359398</c:v>
                </c:pt>
                <c:pt idx="1229">
                  <c:v>-3739.0968017578102</c:v>
                </c:pt>
                <c:pt idx="1230">
                  <c:v>-3754.31176757812</c:v>
                </c:pt>
                <c:pt idx="1231">
                  <c:v>-3769.6021728515602</c:v>
                </c:pt>
                <c:pt idx="1232">
                  <c:v>-3784.2135009765602</c:v>
                </c:pt>
                <c:pt idx="1233">
                  <c:v>-3798.8626708984398</c:v>
                </c:pt>
                <c:pt idx="1234">
                  <c:v>-3813.9771728515602</c:v>
                </c:pt>
                <c:pt idx="1235">
                  <c:v>-3829.3681640625</c:v>
                </c:pt>
                <c:pt idx="1236">
                  <c:v>-3844.14306640625</c:v>
                </c:pt>
                <c:pt idx="1237">
                  <c:v>-3858.9935302734398</c:v>
                </c:pt>
                <c:pt idx="1238">
                  <c:v>-3874.1456298828102</c:v>
                </c:pt>
                <c:pt idx="1239">
                  <c:v>-3889.1090087890602</c:v>
                </c:pt>
                <c:pt idx="1240">
                  <c:v>-3904.00952148438</c:v>
                </c:pt>
                <c:pt idx="1241">
                  <c:v>-3920.78369140625</c:v>
                </c:pt>
                <c:pt idx="1242">
                  <c:v>-3979.5186767578102</c:v>
                </c:pt>
                <c:pt idx="1243">
                  <c:v>-4034.8961181640602</c:v>
                </c:pt>
                <c:pt idx="1244">
                  <c:v>-4042.6795654296898</c:v>
                </c:pt>
                <c:pt idx="1245">
                  <c:v>-4056.2974853515602</c:v>
                </c:pt>
                <c:pt idx="1246">
                  <c:v>-4071.6005859375</c:v>
                </c:pt>
                <c:pt idx="1247">
                  <c:v>-4086.4635009765602</c:v>
                </c:pt>
                <c:pt idx="1248">
                  <c:v>-4099.9431152343795</c:v>
                </c:pt>
                <c:pt idx="1249">
                  <c:v>-4114.7431640625</c:v>
                </c:pt>
                <c:pt idx="1250">
                  <c:v>-4130.171875</c:v>
                </c:pt>
                <c:pt idx="1251">
                  <c:v>-4145.2233886718795</c:v>
                </c:pt>
                <c:pt idx="1252">
                  <c:v>-4160.0988769531295</c:v>
                </c:pt>
                <c:pt idx="1253">
                  <c:v>-4174.88623046875</c:v>
                </c:pt>
                <c:pt idx="1254">
                  <c:v>-4189.29638671875</c:v>
                </c:pt>
                <c:pt idx="1255">
                  <c:v>-4204.2976074218795</c:v>
                </c:pt>
                <c:pt idx="1256">
                  <c:v>-4219.66357421875</c:v>
                </c:pt>
                <c:pt idx="1257">
                  <c:v>-4234.2624511718795</c:v>
                </c:pt>
                <c:pt idx="1258">
                  <c:v>-4248.99951171875</c:v>
                </c:pt>
                <c:pt idx="1259">
                  <c:v>-4264.11376953125</c:v>
                </c:pt>
                <c:pt idx="1260">
                  <c:v>-4279.4169921875</c:v>
                </c:pt>
                <c:pt idx="1261">
                  <c:v>-4295.00927734375</c:v>
                </c:pt>
                <c:pt idx="1262">
                  <c:v>-4310.287109375</c:v>
                </c:pt>
                <c:pt idx="1263">
                  <c:v>-4325.0998535156205</c:v>
                </c:pt>
                <c:pt idx="1264">
                  <c:v>-4339.8369140625</c:v>
                </c:pt>
                <c:pt idx="1265">
                  <c:v>-4354.7878417968705</c:v>
                </c:pt>
                <c:pt idx="1266">
                  <c:v>-4369.5500488281205</c:v>
                </c:pt>
                <c:pt idx="1267">
                  <c:v>-4384.7021484375</c:v>
                </c:pt>
                <c:pt idx="1268">
                  <c:v>-4400.8349609375</c:v>
                </c:pt>
                <c:pt idx="1269">
                  <c:v>-4415.4084472656205</c:v>
                </c:pt>
                <c:pt idx="1270">
                  <c:v>-4429.3913574218795</c:v>
                </c:pt>
                <c:pt idx="1271">
                  <c:v>-4444.4177246093705</c:v>
                </c:pt>
                <c:pt idx="1272">
                  <c:v>-4459.34326171875</c:v>
                </c:pt>
                <c:pt idx="1273">
                  <c:v>-4474.4074707031295</c:v>
                </c:pt>
                <c:pt idx="1274">
                  <c:v>-4489.42138671875</c:v>
                </c:pt>
                <c:pt idx="1275">
                  <c:v>-4504.2214355468705</c:v>
                </c:pt>
                <c:pt idx="1276">
                  <c:v>-4519.5244140625</c:v>
                </c:pt>
                <c:pt idx="1277">
                  <c:v>-4534.5505371093705</c:v>
                </c:pt>
                <c:pt idx="1278">
                  <c:v>-4549.6774902343795</c:v>
                </c:pt>
                <c:pt idx="1279">
                  <c:v>-4611.25439453125</c:v>
                </c:pt>
                <c:pt idx="1280">
                  <c:v>-4662.0546875</c:v>
                </c:pt>
                <c:pt idx="1281">
                  <c:v>-4670.9445800781205</c:v>
                </c:pt>
                <c:pt idx="1282">
                  <c:v>-4685.3171386718795</c:v>
                </c:pt>
                <c:pt idx="1283">
                  <c:v>-4699.86572265625</c:v>
                </c:pt>
                <c:pt idx="1284">
                  <c:v>-4714.77880859375</c:v>
                </c:pt>
                <c:pt idx="1285">
                  <c:v>-4729.3273925781205</c:v>
                </c:pt>
                <c:pt idx="1286">
                  <c:v>-4744.7687988281205</c:v>
                </c:pt>
                <c:pt idx="1287">
                  <c:v>-4759.8203125</c:v>
                </c:pt>
                <c:pt idx="1288">
                  <c:v>-4774.28076171875</c:v>
                </c:pt>
                <c:pt idx="1289">
                  <c:v>-4789.4453125</c:v>
                </c:pt>
                <c:pt idx="1290">
                  <c:v>-4804.7985839843795</c:v>
                </c:pt>
                <c:pt idx="1291">
                  <c:v>-4819.64892578125</c:v>
                </c:pt>
                <c:pt idx="1292">
                  <c:v>-4834.9143066406295</c:v>
                </c:pt>
                <c:pt idx="1293">
                  <c:v>-4850.7077636718795</c:v>
                </c:pt>
                <c:pt idx="1294">
                  <c:v>-4865.4196777343795</c:v>
                </c:pt>
                <c:pt idx="1295">
                  <c:v>-4879.5280761718795</c:v>
                </c:pt>
                <c:pt idx="1296">
                  <c:v>-4894.8310546875</c:v>
                </c:pt>
                <c:pt idx="1297">
                  <c:v>-4909.9958496093705</c:v>
                </c:pt>
                <c:pt idx="1298">
                  <c:v>-4924.7707519531295</c:v>
                </c:pt>
                <c:pt idx="1299">
                  <c:v>-4939.87255859375</c:v>
                </c:pt>
                <c:pt idx="1300">
                  <c:v>-4954.5341796875</c:v>
                </c:pt>
                <c:pt idx="1301">
                  <c:v>-4969.9377441406295</c:v>
                </c:pt>
                <c:pt idx="1302">
                  <c:v>-4986.27197265625</c:v>
                </c:pt>
                <c:pt idx="1303">
                  <c:v>-5001.7131347656205</c:v>
                </c:pt>
                <c:pt idx="1304">
                  <c:v>-5015.6076660156205</c:v>
                </c:pt>
                <c:pt idx="1305">
                  <c:v>-5029.79150390625</c:v>
                </c:pt>
                <c:pt idx="1306">
                  <c:v>-5044.7802734375</c:v>
                </c:pt>
                <c:pt idx="1307">
                  <c:v>-5059.8820800781205</c:v>
                </c:pt>
                <c:pt idx="1308">
                  <c:v>-5075.78857421875</c:v>
                </c:pt>
                <c:pt idx="1309">
                  <c:v>-5091.1169433593705</c:v>
                </c:pt>
                <c:pt idx="1310">
                  <c:v>-5105.0871582031295</c:v>
                </c:pt>
                <c:pt idx="1311">
                  <c:v>-5119.4973144531295</c:v>
                </c:pt>
                <c:pt idx="1312">
                  <c:v>-5134.724609375</c:v>
                </c:pt>
                <c:pt idx="1313">
                  <c:v>-5149.9143066406295</c:v>
                </c:pt>
                <c:pt idx="1314">
                  <c:v>-5165.02880859375</c:v>
                </c:pt>
                <c:pt idx="1315">
                  <c:v>-5180.2438964843795</c:v>
                </c:pt>
                <c:pt idx="1316">
                  <c:v>-5194.79248046875</c:v>
                </c:pt>
                <c:pt idx="1317">
                  <c:v>-5209.8439941406295</c:v>
                </c:pt>
                <c:pt idx="1318">
                  <c:v>-5226.0900878906295</c:v>
                </c:pt>
                <c:pt idx="1319">
                  <c:v>-5240.68896484375</c:v>
                </c:pt>
                <c:pt idx="1320">
                  <c:v>-5254.6591796875</c:v>
                </c:pt>
                <c:pt idx="1321">
                  <c:v>-5269.8112792968705</c:v>
                </c:pt>
                <c:pt idx="1322">
                  <c:v>-5285.3405761718795</c:v>
                </c:pt>
                <c:pt idx="1323">
                  <c:v>-5298.078125</c:v>
                </c:pt>
                <c:pt idx="1324">
                  <c:v>-5361.2392578125</c:v>
                </c:pt>
                <c:pt idx="1325">
                  <c:v>-5414.4035644531295</c:v>
                </c:pt>
                <c:pt idx="1326">
                  <c:v>-5422.8662109375</c:v>
                </c:pt>
                <c:pt idx="1327">
                  <c:v>-5437.7414550781205</c:v>
                </c:pt>
                <c:pt idx="1328">
                  <c:v>-5451.22119140625</c:v>
                </c:pt>
                <c:pt idx="1329">
                  <c:v>-5465.6315917968705</c:v>
                </c:pt>
                <c:pt idx="1330">
                  <c:v>-5480.7585449218795</c:v>
                </c:pt>
                <c:pt idx="1331">
                  <c:v>-5540.54931640625</c:v>
                </c:pt>
                <c:pt idx="1332">
                  <c:v>-5592.9091796875</c:v>
                </c:pt>
                <c:pt idx="1333">
                  <c:v>-5601.01953125</c:v>
                </c:pt>
                <c:pt idx="1334">
                  <c:v>-5615.17822265625</c:v>
                </c:pt>
                <c:pt idx="1335">
                  <c:v>-5629.78955078125</c:v>
                </c:pt>
                <c:pt idx="1336">
                  <c:v>-5645.1052246093705</c:v>
                </c:pt>
                <c:pt idx="1337">
                  <c:v>-5660.4208984375</c:v>
                </c:pt>
                <c:pt idx="1338">
                  <c:v>-5675.59814453125</c:v>
                </c:pt>
                <c:pt idx="1339">
                  <c:v>-5690.3352050781205</c:v>
                </c:pt>
                <c:pt idx="1340">
                  <c:v>-5704.8835449218795</c:v>
                </c:pt>
                <c:pt idx="1341">
                  <c:v>-5719.84716796875</c:v>
                </c:pt>
                <c:pt idx="1342">
                  <c:v>-5734.7353515625</c:v>
                </c:pt>
                <c:pt idx="1343">
                  <c:v>-5750.02587890625</c:v>
                </c:pt>
                <c:pt idx="1344">
                  <c:v>-5765.24072265625</c:v>
                </c:pt>
                <c:pt idx="1345">
                  <c:v>-5779.93994140625</c:v>
                </c:pt>
                <c:pt idx="1346">
                  <c:v>-5795.1171875</c:v>
                </c:pt>
                <c:pt idx="1347">
                  <c:v>-5810.244140625</c:v>
                </c:pt>
                <c:pt idx="1348">
                  <c:v>-5825.5095214843795</c:v>
                </c:pt>
                <c:pt idx="1349">
                  <c:v>-5840.1838378906295</c:v>
                </c:pt>
                <c:pt idx="1350">
                  <c:v>-5854.88330078125</c:v>
                </c:pt>
                <c:pt idx="1351">
                  <c:v>-5870.060546875</c:v>
                </c:pt>
                <c:pt idx="1352">
                  <c:v>-5884.5964355468705</c:v>
                </c:pt>
                <c:pt idx="1353">
                  <c:v>-5899.8994140625</c:v>
                </c:pt>
                <c:pt idx="1354">
                  <c:v>-5916.0070800781205</c:v>
                </c:pt>
                <c:pt idx="1355">
                  <c:v>-5931.4609375</c:v>
                </c:pt>
                <c:pt idx="1356">
                  <c:v>-5945.58203125</c:v>
                </c:pt>
                <c:pt idx="1357">
                  <c:v>-5959.84130859375</c:v>
                </c:pt>
                <c:pt idx="1358">
                  <c:v>-5975.1494140625</c:v>
                </c:pt>
                <c:pt idx="1359">
                  <c:v>-5990.5202636718705</c:v>
                </c:pt>
                <c:pt idx="1360">
                  <c:v>-6005.4333496093705</c:v>
                </c:pt>
                <c:pt idx="1361">
                  <c:v>-6020.82421875</c:v>
                </c:pt>
                <c:pt idx="1362">
                  <c:v>-6035.8757324218795</c:v>
                </c:pt>
                <c:pt idx="1363">
                  <c:v>-6050.185546875</c:v>
                </c:pt>
                <c:pt idx="1364">
                  <c:v>-6065.1740722656295</c:v>
                </c:pt>
                <c:pt idx="1365">
                  <c:v>-6080.4013671875</c:v>
                </c:pt>
                <c:pt idx="1366">
                  <c:v>-6095.138671875</c:v>
                </c:pt>
                <c:pt idx="1367">
                  <c:v>-6110.44189453125</c:v>
                </c:pt>
                <c:pt idx="1368">
                  <c:v>-6126.0966796875</c:v>
                </c:pt>
                <c:pt idx="1369">
                  <c:v>-6140.5068359375</c:v>
                </c:pt>
                <c:pt idx="1370">
                  <c:v>-6155.2314453125</c:v>
                </c:pt>
                <c:pt idx="1371">
                  <c:v>-6170.60986328125</c:v>
                </c:pt>
                <c:pt idx="1372">
                  <c:v>-6185.76220703125</c:v>
                </c:pt>
                <c:pt idx="1373">
                  <c:v>-6200.58740234375</c:v>
                </c:pt>
                <c:pt idx="1374">
                  <c:v>-6216.51904296875</c:v>
                </c:pt>
                <c:pt idx="1375">
                  <c:v>-6231.7717285156205</c:v>
                </c:pt>
                <c:pt idx="1376">
                  <c:v>-6245.779296875</c:v>
                </c:pt>
                <c:pt idx="1377">
                  <c:v>-6260.6799316406205</c:v>
                </c:pt>
                <c:pt idx="1378">
                  <c:v>-6275.58056640625</c:v>
                </c:pt>
                <c:pt idx="1379">
                  <c:v>-6290.40576171875</c:v>
                </c:pt>
                <c:pt idx="1380">
                  <c:v>-6305.4323730468705</c:v>
                </c:pt>
                <c:pt idx="1381">
                  <c:v>-6321.2131347656295</c:v>
                </c:pt>
                <c:pt idx="1382">
                  <c:v>-6336.3776855468705</c:v>
                </c:pt>
                <c:pt idx="1383">
                  <c:v>-6350.83837890625</c:v>
                </c:pt>
                <c:pt idx="1384">
                  <c:v>-6365.7893066406205</c:v>
                </c:pt>
                <c:pt idx="1385">
                  <c:v>-6380.5263671875</c:v>
                </c:pt>
                <c:pt idx="1386">
                  <c:v>-6395.4772949218795</c:v>
                </c:pt>
                <c:pt idx="1387">
                  <c:v>-6411.01904296875</c:v>
                </c:pt>
                <c:pt idx="1388">
                  <c:v>-6425.982421875</c:v>
                </c:pt>
                <c:pt idx="1389">
                  <c:v>-6440.7951660156205</c:v>
                </c:pt>
                <c:pt idx="1390">
                  <c:v>-6456.1484375</c:v>
                </c:pt>
                <c:pt idx="1391">
                  <c:v>-6470.9609375</c:v>
                </c:pt>
                <c:pt idx="1392">
                  <c:v>-6485.4970703125</c:v>
                </c:pt>
                <c:pt idx="1393">
                  <c:v>-6500.7373046875</c:v>
                </c:pt>
                <c:pt idx="1394">
                  <c:v>-6515.9523925781205</c:v>
                </c:pt>
                <c:pt idx="1395">
                  <c:v>-6530.890625</c:v>
                </c:pt>
                <c:pt idx="1396">
                  <c:v>-6545.9040527343705</c:v>
                </c:pt>
                <c:pt idx="1397">
                  <c:v>-6561.2575683593795</c:v>
                </c:pt>
                <c:pt idx="1398">
                  <c:v>-6576.5859375</c:v>
                </c:pt>
                <c:pt idx="1399">
                  <c:v>-6591.3103027343705</c:v>
                </c:pt>
                <c:pt idx="1400">
                  <c:v>-6606.185546875</c:v>
                </c:pt>
                <c:pt idx="1401">
                  <c:v>-6621.6896972656295</c:v>
                </c:pt>
                <c:pt idx="1402">
                  <c:v>-6636.640625</c:v>
                </c:pt>
                <c:pt idx="1403">
                  <c:v>-6651.00048828125</c:v>
                </c:pt>
                <c:pt idx="1404">
                  <c:v>-6666.291015625</c:v>
                </c:pt>
                <c:pt idx="1405">
                  <c:v>-6681.4055175781205</c:v>
                </c:pt>
                <c:pt idx="1406">
                  <c:v>-6695.853515625</c:v>
                </c:pt>
                <c:pt idx="1407">
                  <c:v>-6711.7976074218795</c:v>
                </c:pt>
                <c:pt idx="1408">
                  <c:v>-6727.9807128906295</c:v>
                </c:pt>
                <c:pt idx="1409">
                  <c:v>-6742.5671386718705</c:v>
                </c:pt>
                <c:pt idx="1410">
                  <c:v>-6756.61279296875</c:v>
                </c:pt>
                <c:pt idx="1411">
                  <c:v>-6771.2619628906295</c:v>
                </c:pt>
                <c:pt idx="1412">
                  <c:v>-6786.2253417968795</c:v>
                </c:pt>
                <c:pt idx="1413">
                  <c:v>-6801.4274902343705</c:v>
                </c:pt>
                <c:pt idx="1414">
                  <c:v>-6817.9753417968795</c:v>
                </c:pt>
                <c:pt idx="1415">
                  <c:v>-6833.0270996093705</c:v>
                </c:pt>
                <c:pt idx="1416">
                  <c:v>-6847.5129394531295</c:v>
                </c:pt>
                <c:pt idx="1417">
                  <c:v>-6862.2624511718705</c:v>
                </c:pt>
                <c:pt idx="1418">
                  <c:v>-6876.6472167968795</c:v>
                </c:pt>
                <c:pt idx="1419">
                  <c:v>-6891.7492675781205</c:v>
                </c:pt>
                <c:pt idx="1420">
                  <c:v>-6906.4616699218795</c:v>
                </c:pt>
                <c:pt idx="1421">
                  <c:v>-6921.29931640625</c:v>
                </c:pt>
                <c:pt idx="1422">
                  <c:v>-6936.8034667968795</c:v>
                </c:pt>
                <c:pt idx="1423">
                  <c:v>-6952.2321777343705</c:v>
                </c:pt>
                <c:pt idx="1424">
                  <c:v>-6966.65478515625</c:v>
                </c:pt>
                <c:pt idx="1425">
                  <c:v>-6981.4421386718705</c:v>
                </c:pt>
                <c:pt idx="1426">
                  <c:v>-6996.6320800781205</c:v>
                </c:pt>
                <c:pt idx="1427">
                  <c:v>-7011.1301269531295</c:v>
                </c:pt>
                <c:pt idx="1428">
                  <c:v>-7073.52392578125</c:v>
                </c:pt>
                <c:pt idx="1429">
                  <c:v>-7127.70703125</c:v>
                </c:pt>
                <c:pt idx="1430">
                  <c:v>-7135.91796875</c:v>
                </c:pt>
                <c:pt idx="1431">
                  <c:v>-7150.4792480468705</c:v>
                </c:pt>
                <c:pt idx="1432">
                  <c:v>-7163.443359375</c:v>
                </c:pt>
                <c:pt idx="1433">
                  <c:v>-7176.8854980468705</c:v>
                </c:pt>
                <c:pt idx="1434">
                  <c:v>-7191.8742675781205</c:v>
                </c:pt>
                <c:pt idx="1435">
                  <c:v>-7207.23974609375</c:v>
                </c:pt>
                <c:pt idx="1436">
                  <c:v>-7223.033203125</c:v>
                </c:pt>
                <c:pt idx="1437">
                  <c:v>-7238.38671875</c:v>
                </c:pt>
                <c:pt idx="1438">
                  <c:v>-7252.85986328125</c:v>
                </c:pt>
                <c:pt idx="1439">
                  <c:v>-7267.6220703125</c:v>
                </c:pt>
                <c:pt idx="1440">
                  <c:v>-7283.39013671875</c:v>
                </c:pt>
                <c:pt idx="1441">
                  <c:v>-7298.11474609375</c:v>
                </c:pt>
                <c:pt idx="1442">
                  <c:v>-7313.2666015625</c:v>
                </c:pt>
                <c:pt idx="1443">
                  <c:v>-7329.46240234375</c:v>
                </c:pt>
                <c:pt idx="1444">
                  <c:v>-7343.5712890625</c:v>
                </c:pt>
                <c:pt idx="1445">
                  <c:v>-7357.42822265625</c:v>
                </c:pt>
                <c:pt idx="1446">
                  <c:v>-7372.3791503906295</c:v>
                </c:pt>
                <c:pt idx="1447">
                  <c:v>-7387.06591796875</c:v>
                </c:pt>
                <c:pt idx="1448">
                  <c:v>-7402.3056640625</c:v>
                </c:pt>
                <c:pt idx="1449">
                  <c:v>-7417.40771484375</c:v>
                </c:pt>
                <c:pt idx="1450">
                  <c:v>-7432.2707519531295</c:v>
                </c:pt>
                <c:pt idx="1451">
                  <c:v>-7447.34716796875</c:v>
                </c:pt>
                <c:pt idx="1452">
                  <c:v>-7462.26025390625</c:v>
                </c:pt>
                <c:pt idx="1453">
                  <c:v>-7477.638671875</c:v>
                </c:pt>
                <c:pt idx="1454">
                  <c:v>-7492.41357421875</c:v>
                </c:pt>
                <c:pt idx="1455">
                  <c:v>-7507.0754394531295</c:v>
                </c:pt>
                <c:pt idx="1456">
                  <c:v>-7522.08935546875</c:v>
                </c:pt>
                <c:pt idx="1457">
                  <c:v>-7537.2666015625</c:v>
                </c:pt>
                <c:pt idx="1458">
                  <c:v>-7552.4816894531295</c:v>
                </c:pt>
                <c:pt idx="1459">
                  <c:v>-7567.6337890625</c:v>
                </c:pt>
                <c:pt idx="1460">
                  <c:v>-7583.4521484375</c:v>
                </c:pt>
                <c:pt idx="1461">
                  <c:v>-7598.05078125</c:v>
                </c:pt>
                <c:pt idx="1462">
                  <c:v>-7612.5617675781205</c:v>
                </c:pt>
                <c:pt idx="1463">
                  <c:v>-7627.78955078125</c:v>
                </c:pt>
                <c:pt idx="1464">
                  <c:v>-7642.40087890625</c:v>
                </c:pt>
                <c:pt idx="1465">
                  <c:v>-7657.3388671875</c:v>
                </c:pt>
                <c:pt idx="1466">
                  <c:v>-7672.56640625</c:v>
                </c:pt>
                <c:pt idx="1467">
                  <c:v>-7688.0959472656295</c:v>
                </c:pt>
                <c:pt idx="1468">
                  <c:v>-7703.38623046875</c:v>
                </c:pt>
                <c:pt idx="1469">
                  <c:v>-7718.4753417968795</c:v>
                </c:pt>
                <c:pt idx="1470">
                  <c:v>-7733.4011230468705</c:v>
                </c:pt>
                <c:pt idx="1471">
                  <c:v>-7748.0881347656295</c:v>
                </c:pt>
                <c:pt idx="1472">
                  <c:v>-7763.37841796875</c:v>
                </c:pt>
                <c:pt idx="1473">
                  <c:v>-7778.6560058593795</c:v>
                </c:pt>
                <c:pt idx="1474">
                  <c:v>-7793.6701660156205</c:v>
                </c:pt>
                <c:pt idx="1475">
                  <c:v>-7808.759765625</c:v>
                </c:pt>
                <c:pt idx="1476">
                  <c:v>-7823.3581542968795</c:v>
                </c:pt>
                <c:pt idx="1477">
                  <c:v>-7837.84375</c:v>
                </c:pt>
                <c:pt idx="1478">
                  <c:v>-7852.9079589843795</c:v>
                </c:pt>
                <c:pt idx="1479">
                  <c:v>-7868.1730957031205</c:v>
                </c:pt>
                <c:pt idx="1480">
                  <c:v>-7883.0739746093705</c:v>
                </c:pt>
                <c:pt idx="1481">
                  <c:v>-7897.7609863281295</c:v>
                </c:pt>
                <c:pt idx="1482">
                  <c:v>-7913.4157714843795</c:v>
                </c:pt>
                <c:pt idx="1483">
                  <c:v>-7928.36669921875</c:v>
                </c:pt>
                <c:pt idx="1484">
                  <c:v>-7942.9404296875</c:v>
                </c:pt>
                <c:pt idx="1485">
                  <c:v>-7958.2685546875</c:v>
                </c:pt>
                <c:pt idx="1486">
                  <c:v>-7973.73486328125</c:v>
                </c:pt>
                <c:pt idx="1487">
                  <c:v>-7988.9875488281295</c:v>
                </c:pt>
                <c:pt idx="1488">
                  <c:v>-8003.4482421875</c:v>
                </c:pt>
                <c:pt idx="1489">
                  <c:v>-8018.0090332031205</c:v>
                </c:pt>
                <c:pt idx="1490">
                  <c:v>-8033.4377441406205</c:v>
                </c:pt>
                <c:pt idx="1491">
                  <c:v>-8049.6337890625</c:v>
                </c:pt>
                <c:pt idx="1492">
                  <c:v>-8064.1447753906295</c:v>
                </c:pt>
                <c:pt idx="1493">
                  <c:v>-8078.54248046875</c:v>
                </c:pt>
                <c:pt idx="1494">
                  <c:v>-8093.9836425781205</c:v>
                </c:pt>
                <c:pt idx="1495">
                  <c:v>-8108.8088378906295</c:v>
                </c:pt>
                <c:pt idx="1496">
                  <c:v>-8123.59619140625</c:v>
                </c:pt>
                <c:pt idx="1497">
                  <c:v>-8139.11279296875</c:v>
                </c:pt>
                <c:pt idx="1498">
                  <c:v>-8153.9758300781205</c:v>
                </c:pt>
                <c:pt idx="1499">
                  <c:v>-8168.6877441406205</c:v>
                </c:pt>
                <c:pt idx="1500">
                  <c:v>-8184.7575683593795</c:v>
                </c:pt>
                <c:pt idx="1501">
                  <c:v>-8199.40673828125</c:v>
                </c:pt>
                <c:pt idx="1502">
                  <c:v>-8213.666015625</c:v>
                </c:pt>
                <c:pt idx="1503">
                  <c:v>-8228.74267578125</c:v>
                </c:pt>
                <c:pt idx="1504">
                  <c:v>-8244.17138671875</c:v>
                </c:pt>
                <c:pt idx="1505">
                  <c:v>-8259.41162109375</c:v>
                </c:pt>
                <c:pt idx="1506">
                  <c:v>-8274.06103515625</c:v>
                </c:pt>
                <c:pt idx="1507">
                  <c:v>-8288.94873046875</c:v>
                </c:pt>
                <c:pt idx="1508">
                  <c:v>-8303.66064453125</c:v>
                </c:pt>
                <c:pt idx="1509">
                  <c:v>-8318.7373046875</c:v>
                </c:pt>
                <c:pt idx="1510">
                  <c:v>-8333.7763671875</c:v>
                </c:pt>
                <c:pt idx="1511">
                  <c:v>-8348.86572265625</c:v>
                </c:pt>
                <c:pt idx="1512">
                  <c:v>-8363.7412109375</c:v>
                </c:pt>
                <c:pt idx="1513">
                  <c:v>-8378.5537109375</c:v>
                </c:pt>
                <c:pt idx="1514">
                  <c:v>-8394.044921875</c:v>
                </c:pt>
                <c:pt idx="1515">
                  <c:v>-8409.1220703125</c:v>
                </c:pt>
                <c:pt idx="1516">
                  <c:v>-8423.884765625</c:v>
                </c:pt>
                <c:pt idx="1517">
                  <c:v>-8438.89794921875</c:v>
                </c:pt>
                <c:pt idx="1518">
                  <c:v>-8454.31396484375</c:v>
                </c:pt>
                <c:pt idx="1519">
                  <c:v>-8469.21484375</c:v>
                </c:pt>
                <c:pt idx="1520">
                  <c:v>-8484.052734375</c:v>
                </c:pt>
                <c:pt idx="1521">
                  <c:v>-8499.091796875</c:v>
                </c:pt>
                <c:pt idx="1522">
                  <c:v>-8514.0302734375</c:v>
                </c:pt>
                <c:pt idx="1523">
                  <c:v>-8529.30810546875</c:v>
                </c:pt>
                <c:pt idx="1524">
                  <c:v>-8544.9501953125</c:v>
                </c:pt>
                <c:pt idx="1525">
                  <c:v>-8559.73779296875</c:v>
                </c:pt>
                <c:pt idx="1526">
                  <c:v>-8574.27392578125</c:v>
                </c:pt>
                <c:pt idx="1527">
                  <c:v>-8589.19921875</c:v>
                </c:pt>
                <c:pt idx="1528">
                  <c:v>-8604.17529296875</c:v>
                </c:pt>
                <c:pt idx="1529">
                  <c:v>-8619.478515625</c:v>
                </c:pt>
                <c:pt idx="1530">
                  <c:v>-8635.033203125</c:v>
                </c:pt>
                <c:pt idx="1531">
                  <c:v>-8650.09716796875</c:v>
                </c:pt>
                <c:pt idx="1532">
                  <c:v>-8664.69580078125</c:v>
                </c:pt>
                <c:pt idx="1533">
                  <c:v>-8679.5712890625</c:v>
                </c:pt>
                <c:pt idx="1534">
                  <c:v>-8694.35888671875</c:v>
                </c:pt>
                <c:pt idx="1535">
                  <c:v>-8709.4609375</c:v>
                </c:pt>
                <c:pt idx="1536">
                  <c:v>-8724.82666015625</c:v>
                </c:pt>
                <c:pt idx="1537">
                  <c:v>-8740.14208984375</c:v>
                </c:pt>
                <c:pt idx="1538">
                  <c:v>-8755.419921875</c:v>
                </c:pt>
                <c:pt idx="1539">
                  <c:v>-8770.3203125</c:v>
                </c:pt>
                <c:pt idx="1540">
                  <c:v>-8784.642578125</c:v>
                </c:pt>
                <c:pt idx="1541">
                  <c:v>-8799.36767578125</c:v>
                </c:pt>
                <c:pt idx="1542">
                  <c:v>-8814.6201171875</c:v>
                </c:pt>
                <c:pt idx="1543">
                  <c:v>-8829.6083984375</c:v>
                </c:pt>
                <c:pt idx="1544">
                  <c:v>-8844.72314453125</c:v>
                </c:pt>
                <c:pt idx="1545">
                  <c:v>-8860.416015625</c:v>
                </c:pt>
                <c:pt idx="1546">
                  <c:v>-8875.5927734375</c:v>
                </c:pt>
                <c:pt idx="1547">
                  <c:v>-8889.77685546875</c:v>
                </c:pt>
                <c:pt idx="1548">
                  <c:v>-8904.9169921875</c:v>
                </c:pt>
                <c:pt idx="1549">
                  <c:v>-8920.86083984375</c:v>
                </c:pt>
                <c:pt idx="1550">
                  <c:v>-8935.44677734375</c:v>
                </c:pt>
                <c:pt idx="1551">
                  <c:v>-8949.70654296875</c:v>
                </c:pt>
                <c:pt idx="1552">
                  <c:v>-8965.12255859375</c:v>
                </c:pt>
                <c:pt idx="1553">
                  <c:v>-8980.5634765625</c:v>
                </c:pt>
                <c:pt idx="1554">
                  <c:v>-8995.03662109375</c:v>
                </c:pt>
                <c:pt idx="1555">
                  <c:v>-9009.86181640625</c:v>
                </c:pt>
                <c:pt idx="1556">
                  <c:v>-9024.75</c:v>
                </c:pt>
                <c:pt idx="1557">
                  <c:v>-9039.53759765625</c:v>
                </c:pt>
                <c:pt idx="1558">
                  <c:v>-9054.9912109375</c:v>
                </c:pt>
                <c:pt idx="1559">
                  <c:v>-9070.74658203125</c:v>
                </c:pt>
                <c:pt idx="1560">
                  <c:v>-9085.49658203125</c:v>
                </c:pt>
                <c:pt idx="1561">
                  <c:v>-9100.208984375</c:v>
                </c:pt>
                <c:pt idx="1562">
                  <c:v>-9115.6875</c:v>
                </c:pt>
                <c:pt idx="1563">
                  <c:v>-9131.46826171875</c:v>
                </c:pt>
                <c:pt idx="1564">
                  <c:v>-9146.29345703125</c:v>
                </c:pt>
                <c:pt idx="1565">
                  <c:v>-9160.08740234375</c:v>
                </c:pt>
                <c:pt idx="1566">
                  <c:v>-9175.27734375</c:v>
                </c:pt>
                <c:pt idx="1567">
                  <c:v>-9190.58056640625</c:v>
                </c:pt>
                <c:pt idx="1568">
                  <c:v>-9205.54443359375</c:v>
                </c:pt>
                <c:pt idx="1569">
                  <c:v>-9220.017578125</c:v>
                </c:pt>
                <c:pt idx="1570">
                  <c:v>-9234.76708984375</c:v>
                </c:pt>
                <c:pt idx="1571">
                  <c:v>-9250.53515625</c:v>
                </c:pt>
                <c:pt idx="1572">
                  <c:v>-9265.59912109375</c:v>
                </c:pt>
                <c:pt idx="1573">
                  <c:v>-9280.5498046875</c:v>
                </c:pt>
                <c:pt idx="1574">
                  <c:v>-9295.36279296875</c:v>
                </c:pt>
                <c:pt idx="1575">
                  <c:v>-9310.2509765625</c:v>
                </c:pt>
                <c:pt idx="1576">
                  <c:v>-9325.28955078125</c:v>
                </c:pt>
                <c:pt idx="1577">
                  <c:v>-9340.03955078125</c:v>
                </c:pt>
                <c:pt idx="1578">
                  <c:v>-9355.19189453125</c:v>
                </c:pt>
                <c:pt idx="1579">
                  <c:v>-9370.3564453125</c:v>
                </c:pt>
                <c:pt idx="1580">
                  <c:v>-9385.21923828125</c:v>
                </c:pt>
                <c:pt idx="1581">
                  <c:v>-9400.3837890625</c:v>
                </c:pt>
                <c:pt idx="1582">
                  <c:v>-9415.57373046875</c:v>
                </c:pt>
                <c:pt idx="1583">
                  <c:v>-9430.32373046875</c:v>
                </c:pt>
                <c:pt idx="1584">
                  <c:v>-9445.53857421875</c:v>
                </c:pt>
                <c:pt idx="1585">
                  <c:v>-9460.501953125</c:v>
                </c:pt>
                <c:pt idx="1586">
                  <c:v>-9475.427734375</c:v>
                </c:pt>
                <c:pt idx="1587">
                  <c:v>-9490.6298828125</c:v>
                </c:pt>
                <c:pt idx="1588">
                  <c:v>-9505.47998046875</c:v>
                </c:pt>
                <c:pt idx="1589">
                  <c:v>-9520.984375</c:v>
                </c:pt>
                <c:pt idx="1590">
                  <c:v>-9535.9609375</c:v>
                </c:pt>
                <c:pt idx="1591">
                  <c:v>-9550.748046875</c:v>
                </c:pt>
                <c:pt idx="1592">
                  <c:v>-9566.40283203125</c:v>
                </c:pt>
                <c:pt idx="1593">
                  <c:v>-9581.71826171875</c:v>
                </c:pt>
                <c:pt idx="1594">
                  <c:v>-9597.02099609375</c:v>
                </c:pt>
                <c:pt idx="1595">
                  <c:v>-9612.525390625</c:v>
                </c:pt>
                <c:pt idx="1596">
                  <c:v>-9627.02392578125</c:v>
                </c:pt>
                <c:pt idx="1597">
                  <c:v>-9641.84912109375</c:v>
                </c:pt>
                <c:pt idx="1598">
                  <c:v>-9656.53564453125</c:v>
                </c:pt>
                <c:pt idx="1599">
                  <c:v>-9670.794921875</c:v>
                </c:pt>
                <c:pt idx="1600">
                  <c:v>-9686.01025390625</c:v>
                </c:pt>
                <c:pt idx="1601">
                  <c:v>-9701.125</c:v>
                </c:pt>
                <c:pt idx="1602">
                  <c:v>-9716.2392578125</c:v>
                </c:pt>
                <c:pt idx="1603">
                  <c:v>-9730.90087890625</c:v>
                </c:pt>
                <c:pt idx="1604">
                  <c:v>-9745.53759765625</c:v>
                </c:pt>
                <c:pt idx="1605">
                  <c:v>-9760.7646484375</c:v>
                </c:pt>
                <c:pt idx="1606">
                  <c:v>-9776.24365234375</c:v>
                </c:pt>
                <c:pt idx="1607">
                  <c:v>-9792.12548828125</c:v>
                </c:pt>
                <c:pt idx="1608">
                  <c:v>-9807.32763671875</c:v>
                </c:pt>
                <c:pt idx="1609">
                  <c:v>-9821.51123046875</c:v>
                </c:pt>
                <c:pt idx="1610">
                  <c:v>-9836.1103515625</c:v>
                </c:pt>
                <c:pt idx="1611">
                  <c:v>-9851.27490234375</c:v>
                </c:pt>
                <c:pt idx="1612">
                  <c:v>-9866.2255859375</c:v>
                </c:pt>
                <c:pt idx="1613">
                  <c:v>-9881.8935546875</c:v>
                </c:pt>
                <c:pt idx="1614">
                  <c:v>-9897.58642578125</c:v>
                </c:pt>
                <c:pt idx="1615">
                  <c:v>-9911.7705078125</c:v>
                </c:pt>
                <c:pt idx="1616">
                  <c:v>-9926.2060546875</c:v>
                </c:pt>
                <c:pt idx="1617">
                  <c:v>-9941.27001953125</c:v>
                </c:pt>
                <c:pt idx="1618">
                  <c:v>-9956.74853515625</c:v>
                </c:pt>
                <c:pt idx="1619">
                  <c:v>-9971.76220703125</c:v>
                </c:pt>
                <c:pt idx="1620">
                  <c:v>-9986.990234375</c:v>
                </c:pt>
                <c:pt idx="1621">
                  <c:v>-10002.569824218701</c:v>
                </c:pt>
                <c:pt idx="1622">
                  <c:v>-10016.941894531201</c:v>
                </c:pt>
                <c:pt idx="1623">
                  <c:v>-10031.452636718701</c:v>
                </c:pt>
                <c:pt idx="1624">
                  <c:v>-10046.692871093799</c:v>
                </c:pt>
                <c:pt idx="1625">
                  <c:v>-10061.970703125</c:v>
                </c:pt>
                <c:pt idx="1626">
                  <c:v>-10076.997558593799</c:v>
                </c:pt>
                <c:pt idx="1627">
                  <c:v>-10092.099121093799</c:v>
                </c:pt>
                <c:pt idx="1628">
                  <c:v>-10107.125</c:v>
                </c:pt>
                <c:pt idx="1629">
                  <c:v>-10122.251953125</c:v>
                </c:pt>
                <c:pt idx="1630">
                  <c:v>-10137.1025390625</c:v>
                </c:pt>
                <c:pt idx="1631">
                  <c:v>-10151.487792968799</c:v>
                </c:pt>
                <c:pt idx="1632">
                  <c:v>-10166.388183593799</c:v>
                </c:pt>
                <c:pt idx="1633">
                  <c:v>-10181.842285156201</c:v>
                </c:pt>
                <c:pt idx="1634">
                  <c:v>-10197.082519531201</c:v>
                </c:pt>
                <c:pt idx="1635">
                  <c:v>-10213.076660156201</c:v>
                </c:pt>
                <c:pt idx="1636">
                  <c:v>-10228.9833984375</c:v>
                </c:pt>
                <c:pt idx="1637">
                  <c:v>-10242.853515625</c:v>
                </c:pt>
                <c:pt idx="1638">
                  <c:v>-10256.8359375</c:v>
                </c:pt>
                <c:pt idx="1639">
                  <c:v>-10272.1259765625</c:v>
                </c:pt>
                <c:pt idx="1640">
                  <c:v>-10287.089355468799</c:v>
                </c:pt>
                <c:pt idx="1641">
                  <c:v>-10301.6630859375</c:v>
                </c:pt>
                <c:pt idx="1642">
                  <c:v>-10316.752441406201</c:v>
                </c:pt>
                <c:pt idx="1643">
                  <c:v>-10331.904785156201</c:v>
                </c:pt>
                <c:pt idx="1644">
                  <c:v>-10346.90625</c:v>
                </c:pt>
                <c:pt idx="1645">
                  <c:v>-10361.9951171875</c:v>
                </c:pt>
                <c:pt idx="1646">
                  <c:v>-10377.146972656201</c:v>
                </c:pt>
                <c:pt idx="1647">
                  <c:v>-10392.160644531201</c:v>
                </c:pt>
                <c:pt idx="1648">
                  <c:v>-10407.1494140625</c:v>
                </c:pt>
                <c:pt idx="1649">
                  <c:v>-10422.176269531201</c:v>
                </c:pt>
                <c:pt idx="1650">
                  <c:v>-10437.051269531201</c:v>
                </c:pt>
                <c:pt idx="1651">
                  <c:v>-10451.926269531201</c:v>
                </c:pt>
                <c:pt idx="1652">
                  <c:v>-10467.1416015625</c:v>
                </c:pt>
                <c:pt idx="1653">
                  <c:v>-10482.218261718701</c:v>
                </c:pt>
                <c:pt idx="1654">
                  <c:v>-10497.408203125</c:v>
                </c:pt>
                <c:pt idx="1655">
                  <c:v>-10512.5732421875</c:v>
                </c:pt>
                <c:pt idx="1656">
                  <c:v>-10527.461425781299</c:v>
                </c:pt>
                <c:pt idx="1657">
                  <c:v>-10542.7392578125</c:v>
                </c:pt>
                <c:pt idx="1658">
                  <c:v>-10557.614746093799</c:v>
                </c:pt>
                <c:pt idx="1659">
                  <c:v>-10572.6787109375</c:v>
                </c:pt>
                <c:pt idx="1660">
                  <c:v>-10587.96875</c:v>
                </c:pt>
                <c:pt idx="1661">
                  <c:v>-10602.730957031201</c:v>
                </c:pt>
                <c:pt idx="1662">
                  <c:v>-10617.4931640625</c:v>
                </c:pt>
                <c:pt idx="1663">
                  <c:v>-10632.683105468799</c:v>
                </c:pt>
                <c:pt idx="1664">
                  <c:v>-10647.6845703125</c:v>
                </c:pt>
                <c:pt idx="1665">
                  <c:v>-10662.635253906201</c:v>
                </c:pt>
                <c:pt idx="1666">
                  <c:v>-10677.5859375</c:v>
                </c:pt>
                <c:pt idx="1667">
                  <c:v>-10692.474121093799</c:v>
                </c:pt>
                <c:pt idx="1668">
                  <c:v>-10707.5634765625</c:v>
                </c:pt>
                <c:pt idx="1669">
                  <c:v>-10723.017578125</c:v>
                </c:pt>
                <c:pt idx="1670">
                  <c:v>-10738.999511718701</c:v>
                </c:pt>
                <c:pt idx="1671">
                  <c:v>-10753.6484375</c:v>
                </c:pt>
                <c:pt idx="1672">
                  <c:v>-10767.958496093799</c:v>
                </c:pt>
                <c:pt idx="1673">
                  <c:v>-10783.060546875</c:v>
                </c:pt>
                <c:pt idx="1674">
                  <c:v>-10797.8603515625</c:v>
                </c:pt>
                <c:pt idx="1675">
                  <c:v>-10812.823730468799</c:v>
                </c:pt>
                <c:pt idx="1676">
                  <c:v>-10827.850097656201</c:v>
                </c:pt>
                <c:pt idx="1677">
                  <c:v>-10842.7001953125</c:v>
                </c:pt>
                <c:pt idx="1678">
                  <c:v>-10858.041015625</c:v>
                </c:pt>
                <c:pt idx="1679">
                  <c:v>-10873.909667968799</c:v>
                </c:pt>
                <c:pt idx="1680">
                  <c:v>-10888.5712890625</c:v>
                </c:pt>
                <c:pt idx="1681">
                  <c:v>-10902.742675781299</c:v>
                </c:pt>
                <c:pt idx="1682">
                  <c:v>-10918.145996093799</c:v>
                </c:pt>
                <c:pt idx="1683">
                  <c:v>-10933.159667968799</c:v>
                </c:pt>
                <c:pt idx="1684">
                  <c:v>-10948.03515625</c:v>
                </c:pt>
                <c:pt idx="1685">
                  <c:v>-10963.250488281299</c:v>
                </c:pt>
                <c:pt idx="1686">
                  <c:v>-10978.000488281299</c:v>
                </c:pt>
                <c:pt idx="1687">
                  <c:v>-10993.416503906201</c:v>
                </c:pt>
                <c:pt idx="1688">
                  <c:v>-11008.7822265625</c:v>
                </c:pt>
                <c:pt idx="1689">
                  <c:v>-11023.079589843799</c:v>
                </c:pt>
                <c:pt idx="1690">
                  <c:v>-11038.206542968799</c:v>
                </c:pt>
                <c:pt idx="1691">
                  <c:v>-11053.5849609375</c:v>
                </c:pt>
                <c:pt idx="1692">
                  <c:v>-11068.233886718701</c:v>
                </c:pt>
                <c:pt idx="1693">
                  <c:v>-11083.260253906201</c:v>
                </c:pt>
                <c:pt idx="1694">
                  <c:v>-11098.123046875</c:v>
                </c:pt>
                <c:pt idx="1695">
                  <c:v>-11113.576660156201</c:v>
                </c:pt>
                <c:pt idx="1696">
                  <c:v>-11128.8671875</c:v>
                </c:pt>
                <c:pt idx="1697">
                  <c:v>-11143.642089843799</c:v>
                </c:pt>
                <c:pt idx="1698">
                  <c:v>-11158.454589843799</c:v>
                </c:pt>
                <c:pt idx="1699">
                  <c:v>-11173.191894531201</c:v>
                </c:pt>
                <c:pt idx="1700">
                  <c:v>-11188.318847656201</c:v>
                </c:pt>
                <c:pt idx="1701">
                  <c:v>-11203.49609375</c:v>
                </c:pt>
                <c:pt idx="1702">
                  <c:v>-11218.6484375</c:v>
                </c:pt>
                <c:pt idx="1703">
                  <c:v>-11481.716796875</c:v>
                </c:pt>
                <c:pt idx="1704">
                  <c:v>-11682.252441406201</c:v>
                </c:pt>
                <c:pt idx="1705">
                  <c:v>-11689.444824218701</c:v>
                </c:pt>
                <c:pt idx="1706">
                  <c:v>-11704.018066406201</c:v>
                </c:pt>
                <c:pt idx="1707">
                  <c:v>-11718.4658203125</c:v>
                </c:pt>
                <c:pt idx="1708">
                  <c:v>-11731.883300781299</c:v>
                </c:pt>
                <c:pt idx="1709">
                  <c:v>-11746.344238281201</c:v>
                </c:pt>
                <c:pt idx="1710">
                  <c:v>-11761.105957031201</c:v>
                </c:pt>
                <c:pt idx="1711">
                  <c:v>-11775.062988281201</c:v>
                </c:pt>
                <c:pt idx="1712">
                  <c:v>-11789.108886718799</c:v>
                </c:pt>
                <c:pt idx="1713">
                  <c:v>-11803.984863281201</c:v>
                </c:pt>
                <c:pt idx="1714">
                  <c:v>-11819.212402343701</c:v>
                </c:pt>
                <c:pt idx="1715">
                  <c:v>-11834.2763671875</c:v>
                </c:pt>
                <c:pt idx="1716">
                  <c:v>-11849.855957031201</c:v>
                </c:pt>
                <c:pt idx="1717">
                  <c:v>-11865.209472656299</c:v>
                </c:pt>
                <c:pt idx="1718">
                  <c:v>-11879.80859375</c:v>
                </c:pt>
                <c:pt idx="1719">
                  <c:v>-11894.6083984375</c:v>
                </c:pt>
                <c:pt idx="1720">
                  <c:v>-11909.7978515625</c:v>
                </c:pt>
                <c:pt idx="1721">
                  <c:v>-11924.874511718799</c:v>
                </c:pt>
                <c:pt idx="1722">
                  <c:v>-11940.0517578125</c:v>
                </c:pt>
                <c:pt idx="1723">
                  <c:v>-11955.229003906201</c:v>
                </c:pt>
                <c:pt idx="1724">
                  <c:v>-11969.5390625</c:v>
                </c:pt>
                <c:pt idx="1725">
                  <c:v>-11984.2509765625</c:v>
                </c:pt>
                <c:pt idx="1726">
                  <c:v>-11999.9814453125</c:v>
                </c:pt>
                <c:pt idx="1727">
                  <c:v>-12014.844238281201</c:v>
                </c:pt>
                <c:pt idx="1728">
                  <c:v>-12029.631347656299</c:v>
                </c:pt>
                <c:pt idx="1729">
                  <c:v>-12044.909667968799</c:v>
                </c:pt>
                <c:pt idx="1730">
                  <c:v>-12059.785644531299</c:v>
                </c:pt>
                <c:pt idx="1731">
                  <c:v>-12074.736328125</c:v>
                </c:pt>
                <c:pt idx="1732">
                  <c:v>-12089.825683593799</c:v>
                </c:pt>
                <c:pt idx="1733">
                  <c:v>-12105.2294921875</c:v>
                </c:pt>
                <c:pt idx="1734">
                  <c:v>-12120.092285156201</c:v>
                </c:pt>
                <c:pt idx="1735">
                  <c:v>-12134.46484375</c:v>
                </c:pt>
                <c:pt idx="1736">
                  <c:v>-12149.402832031201</c:v>
                </c:pt>
                <c:pt idx="1737">
                  <c:v>-12165.2216796875</c:v>
                </c:pt>
                <c:pt idx="1738">
                  <c:v>-12180.2353515625</c:v>
                </c:pt>
                <c:pt idx="1739">
                  <c:v>-12194.51953125</c:v>
                </c:pt>
                <c:pt idx="1740">
                  <c:v>-12209.747558593799</c:v>
                </c:pt>
                <c:pt idx="1741">
                  <c:v>-12225.11328125</c:v>
                </c:pt>
                <c:pt idx="1742">
                  <c:v>-12240.189941406201</c:v>
                </c:pt>
                <c:pt idx="1743">
                  <c:v>-12255.1533203125</c:v>
                </c:pt>
                <c:pt idx="1744">
                  <c:v>-12269.915527343701</c:v>
                </c:pt>
                <c:pt idx="1745">
                  <c:v>-12285.080078125</c:v>
                </c:pt>
                <c:pt idx="1746">
                  <c:v>-12300.43359375</c:v>
                </c:pt>
                <c:pt idx="1747">
                  <c:v>-12315.396972656299</c:v>
                </c:pt>
                <c:pt idx="1748">
                  <c:v>-12330.208984375</c:v>
                </c:pt>
                <c:pt idx="1749">
                  <c:v>-12345.1728515625</c:v>
                </c:pt>
                <c:pt idx="1750">
                  <c:v>-12360.0986328125</c:v>
                </c:pt>
                <c:pt idx="1751">
                  <c:v>-12375.3515625</c:v>
                </c:pt>
                <c:pt idx="1752">
                  <c:v>-12391.2958984375</c:v>
                </c:pt>
                <c:pt idx="1753">
                  <c:v>-12405.869628906201</c:v>
                </c:pt>
                <c:pt idx="1754">
                  <c:v>-12420.154296875</c:v>
                </c:pt>
                <c:pt idx="1755">
                  <c:v>-12435.230957031201</c:v>
                </c:pt>
                <c:pt idx="1756">
                  <c:v>-12450.445800781299</c:v>
                </c:pt>
                <c:pt idx="1757">
                  <c:v>-12465.446777343701</c:v>
                </c:pt>
                <c:pt idx="1758">
                  <c:v>-12480.322753906201</c:v>
                </c:pt>
                <c:pt idx="1759">
                  <c:v>-12495.349121093799</c:v>
                </c:pt>
                <c:pt idx="1760">
                  <c:v>-12510.639160156201</c:v>
                </c:pt>
                <c:pt idx="1761">
                  <c:v>-12526.0927734375</c:v>
                </c:pt>
                <c:pt idx="1762">
                  <c:v>-12540.91796875</c:v>
                </c:pt>
                <c:pt idx="1763">
                  <c:v>-12555.5927734375</c:v>
                </c:pt>
                <c:pt idx="1764">
                  <c:v>-12570.6943359375</c:v>
                </c:pt>
                <c:pt idx="1765">
                  <c:v>-12585.8583984375</c:v>
                </c:pt>
                <c:pt idx="1766">
                  <c:v>-12601.450683593799</c:v>
                </c:pt>
                <c:pt idx="1767">
                  <c:v>-12616.4140625</c:v>
                </c:pt>
                <c:pt idx="1768">
                  <c:v>-12631.1640625</c:v>
                </c:pt>
                <c:pt idx="1769">
                  <c:v>-12646.25390625</c:v>
                </c:pt>
                <c:pt idx="1770">
                  <c:v>-12660.651855468701</c:v>
                </c:pt>
                <c:pt idx="1771">
                  <c:v>-12675.501953125</c:v>
                </c:pt>
                <c:pt idx="1772">
                  <c:v>-12690.615722656299</c:v>
                </c:pt>
                <c:pt idx="1773">
                  <c:v>-12705.9814453125</c:v>
                </c:pt>
                <c:pt idx="1774">
                  <c:v>-12720.806152343701</c:v>
                </c:pt>
                <c:pt idx="1775">
                  <c:v>-12735.4931640625</c:v>
                </c:pt>
                <c:pt idx="1776">
                  <c:v>-12750.733886718799</c:v>
                </c:pt>
                <c:pt idx="1777">
                  <c:v>-12766.0869140625</c:v>
                </c:pt>
                <c:pt idx="1778">
                  <c:v>-12781.150878906201</c:v>
                </c:pt>
                <c:pt idx="1779">
                  <c:v>-12796.189941406201</c:v>
                </c:pt>
                <c:pt idx="1780">
                  <c:v>-12811.455566406201</c:v>
                </c:pt>
                <c:pt idx="1781">
                  <c:v>-12826.142578125</c:v>
                </c:pt>
                <c:pt idx="1782">
                  <c:v>-12840.992675781299</c:v>
                </c:pt>
                <c:pt idx="1783">
                  <c:v>-12856.169921875</c:v>
                </c:pt>
                <c:pt idx="1784">
                  <c:v>-12870.970214843799</c:v>
                </c:pt>
                <c:pt idx="1785">
                  <c:v>-12885.8330078125</c:v>
                </c:pt>
                <c:pt idx="1786">
                  <c:v>-12900.846191406201</c:v>
                </c:pt>
                <c:pt idx="1787">
                  <c:v>-12915.796875</c:v>
                </c:pt>
                <c:pt idx="1788">
                  <c:v>-12930.923828125</c:v>
                </c:pt>
                <c:pt idx="1789">
                  <c:v>-12946.063964843799</c:v>
                </c:pt>
                <c:pt idx="1790">
                  <c:v>-12961.19140625</c:v>
                </c:pt>
                <c:pt idx="1791">
                  <c:v>-12976.104003906201</c:v>
                </c:pt>
                <c:pt idx="1792">
                  <c:v>-12990.815917968799</c:v>
                </c:pt>
                <c:pt idx="1793">
                  <c:v>-13006.3203125</c:v>
                </c:pt>
                <c:pt idx="1794">
                  <c:v>-13021.6357421875</c:v>
                </c:pt>
                <c:pt idx="1795">
                  <c:v>-13036.222167968799</c:v>
                </c:pt>
                <c:pt idx="1796">
                  <c:v>-13051.060058593799</c:v>
                </c:pt>
                <c:pt idx="1797">
                  <c:v>-13066.4638671875</c:v>
                </c:pt>
                <c:pt idx="1798">
                  <c:v>-13081.515136718799</c:v>
                </c:pt>
                <c:pt idx="1799">
                  <c:v>-13096.138183593799</c:v>
                </c:pt>
                <c:pt idx="1800">
                  <c:v>-13111.428222656299</c:v>
                </c:pt>
                <c:pt idx="1801">
                  <c:v>-13126.279296875</c:v>
                </c:pt>
                <c:pt idx="1802">
                  <c:v>-13141.507324218701</c:v>
                </c:pt>
                <c:pt idx="1803">
                  <c:v>-13156.84765625</c:v>
                </c:pt>
                <c:pt idx="1804">
                  <c:v>-13171.3583984375</c:v>
                </c:pt>
                <c:pt idx="1805">
                  <c:v>-13186.485839843799</c:v>
                </c:pt>
                <c:pt idx="1806">
                  <c:v>-13201.914550781299</c:v>
                </c:pt>
                <c:pt idx="1807">
                  <c:v>-13216.7265625</c:v>
                </c:pt>
                <c:pt idx="1808">
                  <c:v>-13232.444824218701</c:v>
                </c:pt>
                <c:pt idx="1809">
                  <c:v>-13248.2763671875</c:v>
                </c:pt>
                <c:pt idx="1810">
                  <c:v>-13262.736328125</c:v>
                </c:pt>
                <c:pt idx="1811">
                  <c:v>-13277.34765625</c:v>
                </c:pt>
                <c:pt idx="1812">
                  <c:v>-13292.1103515625</c:v>
                </c:pt>
                <c:pt idx="1813">
                  <c:v>-13306.759277343701</c:v>
                </c:pt>
                <c:pt idx="1814">
                  <c:v>-13322.3134765625</c:v>
                </c:pt>
                <c:pt idx="1815">
                  <c:v>-13337.4658203125</c:v>
                </c:pt>
                <c:pt idx="1816">
                  <c:v>-13351.737792968799</c:v>
                </c:pt>
                <c:pt idx="1817">
                  <c:v>-13366.90234375</c:v>
                </c:pt>
                <c:pt idx="1818">
                  <c:v>-13382.394042968799</c:v>
                </c:pt>
                <c:pt idx="1819">
                  <c:v>-13397.118652343701</c:v>
                </c:pt>
                <c:pt idx="1820">
                  <c:v>-13411.843261718799</c:v>
                </c:pt>
                <c:pt idx="1821">
                  <c:v>-13427.007324218701</c:v>
                </c:pt>
                <c:pt idx="1822">
                  <c:v>-13442.222167968799</c:v>
                </c:pt>
                <c:pt idx="1823">
                  <c:v>-13457.588378906201</c:v>
                </c:pt>
                <c:pt idx="1824">
                  <c:v>-13473.0546875</c:v>
                </c:pt>
                <c:pt idx="1825">
                  <c:v>-13488.295410156201</c:v>
                </c:pt>
                <c:pt idx="1826">
                  <c:v>-13502.693359375</c:v>
                </c:pt>
                <c:pt idx="1827">
                  <c:v>-13517.342285156201</c:v>
                </c:pt>
                <c:pt idx="1828">
                  <c:v>-13532.343261718799</c:v>
                </c:pt>
                <c:pt idx="1829">
                  <c:v>-13547.645996093799</c:v>
                </c:pt>
                <c:pt idx="1830">
                  <c:v>-13563.150390625</c:v>
                </c:pt>
                <c:pt idx="1831">
                  <c:v>-13577.786621093799</c:v>
                </c:pt>
                <c:pt idx="1832">
                  <c:v>-13591.920410156201</c:v>
                </c:pt>
                <c:pt idx="1833">
                  <c:v>-13606.833984375</c:v>
                </c:pt>
                <c:pt idx="1834">
                  <c:v>-13622.1494140625</c:v>
                </c:pt>
                <c:pt idx="1835">
                  <c:v>-13637.4267578125</c:v>
                </c:pt>
                <c:pt idx="1836">
                  <c:v>-13652.440917968799</c:v>
                </c:pt>
                <c:pt idx="1837">
                  <c:v>-13667.6181640625</c:v>
                </c:pt>
                <c:pt idx="1838">
                  <c:v>-13682.8828125</c:v>
                </c:pt>
                <c:pt idx="1839">
                  <c:v>-13697.355957031201</c:v>
                </c:pt>
                <c:pt idx="1840">
                  <c:v>-13712.04296875</c:v>
                </c:pt>
                <c:pt idx="1841">
                  <c:v>-13728.087890625</c:v>
                </c:pt>
                <c:pt idx="1842">
                  <c:v>-13743.6298828125</c:v>
                </c:pt>
                <c:pt idx="1843">
                  <c:v>-13757.978027343701</c:v>
                </c:pt>
                <c:pt idx="1844">
                  <c:v>-13772.991699218701</c:v>
                </c:pt>
                <c:pt idx="1845">
                  <c:v>-13787.853515625</c:v>
                </c:pt>
                <c:pt idx="1846">
                  <c:v>-13802.414550781299</c:v>
                </c:pt>
                <c:pt idx="1847">
                  <c:v>-13817.642578125</c:v>
                </c:pt>
                <c:pt idx="1848">
                  <c:v>-13832.668457031201</c:v>
                </c:pt>
                <c:pt idx="1849">
                  <c:v>-13847.53125</c:v>
                </c:pt>
                <c:pt idx="1850">
                  <c:v>-13862.859375</c:v>
                </c:pt>
                <c:pt idx="1851">
                  <c:v>-13878.099121093799</c:v>
                </c:pt>
                <c:pt idx="1852">
                  <c:v>-13893.088378906201</c:v>
                </c:pt>
                <c:pt idx="1853">
                  <c:v>-13907.788574218701</c:v>
                </c:pt>
                <c:pt idx="1854">
                  <c:v>-13922.7392578125</c:v>
                </c:pt>
                <c:pt idx="1855">
                  <c:v>-13937.7275390625</c:v>
                </c:pt>
                <c:pt idx="1856">
                  <c:v>-13953.1064453125</c:v>
                </c:pt>
                <c:pt idx="1857">
                  <c:v>-13967.981933593799</c:v>
                </c:pt>
                <c:pt idx="1858">
                  <c:v>-13982.580078125</c:v>
                </c:pt>
                <c:pt idx="1859">
                  <c:v>-13997.883300781299</c:v>
                </c:pt>
                <c:pt idx="1860">
                  <c:v>-14013.148925781299</c:v>
                </c:pt>
                <c:pt idx="1861">
                  <c:v>-14028.7158203125</c:v>
                </c:pt>
                <c:pt idx="1862">
                  <c:v>-14043.7041015625</c:v>
                </c:pt>
                <c:pt idx="1863">
                  <c:v>-14058.063964843799</c:v>
                </c:pt>
                <c:pt idx="1864">
                  <c:v>-14073.040527343701</c:v>
                </c:pt>
                <c:pt idx="1865">
                  <c:v>-14087.979003906201</c:v>
                </c:pt>
                <c:pt idx="1866">
                  <c:v>-14103.130859375</c:v>
                </c:pt>
                <c:pt idx="1867">
                  <c:v>-14119.3896484375</c:v>
                </c:pt>
                <c:pt idx="1868">
                  <c:v>-14134.881347656299</c:v>
                </c:pt>
                <c:pt idx="1869">
                  <c:v>-14148.964355468701</c:v>
                </c:pt>
                <c:pt idx="1870">
                  <c:v>-14163.688964843799</c:v>
                </c:pt>
                <c:pt idx="1871">
                  <c:v>-14178.250488281201</c:v>
                </c:pt>
                <c:pt idx="1872">
                  <c:v>-14192.8369140625</c:v>
                </c:pt>
                <c:pt idx="1873">
                  <c:v>-14208.9443359375</c:v>
                </c:pt>
                <c:pt idx="1874">
                  <c:v>-14224.8505859375</c:v>
                </c:pt>
                <c:pt idx="1875">
                  <c:v>-14239.147949218701</c:v>
                </c:pt>
                <c:pt idx="1876">
                  <c:v>-14253.344238281201</c:v>
                </c:pt>
                <c:pt idx="1877">
                  <c:v>-14269.4140625</c:v>
                </c:pt>
                <c:pt idx="1878">
                  <c:v>-14284.5537109375</c:v>
                </c:pt>
                <c:pt idx="1879">
                  <c:v>-14298.662109375</c:v>
                </c:pt>
                <c:pt idx="1880">
                  <c:v>-14314.1533203125</c:v>
                </c:pt>
                <c:pt idx="1881">
                  <c:v>-14328.865234375</c:v>
                </c:pt>
                <c:pt idx="1882">
                  <c:v>-14343.187988281201</c:v>
                </c:pt>
                <c:pt idx="1883">
                  <c:v>-14358.2021484375</c:v>
                </c:pt>
                <c:pt idx="1884">
                  <c:v>-14374.196777343701</c:v>
                </c:pt>
                <c:pt idx="1885">
                  <c:v>-14389.599609375</c:v>
                </c:pt>
                <c:pt idx="1886">
                  <c:v>-14404.952636718799</c:v>
                </c:pt>
                <c:pt idx="1887">
                  <c:v>-14419.903808593799</c:v>
                </c:pt>
                <c:pt idx="1888">
                  <c:v>-14433.635253906201</c:v>
                </c:pt>
                <c:pt idx="1889">
                  <c:v>-14449.0263671875</c:v>
                </c:pt>
                <c:pt idx="1890">
                  <c:v>-14464.141113281201</c:v>
                </c:pt>
                <c:pt idx="1891">
                  <c:v>-14478.437988281201</c:v>
                </c:pt>
                <c:pt idx="1892">
                  <c:v>-14493.325683593799</c:v>
                </c:pt>
                <c:pt idx="1893">
                  <c:v>-14508.516113281201</c:v>
                </c:pt>
                <c:pt idx="1894">
                  <c:v>-14523.403808593799</c:v>
                </c:pt>
                <c:pt idx="1895">
                  <c:v>-14538.37890625</c:v>
                </c:pt>
                <c:pt idx="1896">
                  <c:v>-14553.895996093799</c:v>
                </c:pt>
                <c:pt idx="1897">
                  <c:v>-14569.0859375</c:v>
                </c:pt>
                <c:pt idx="1898">
                  <c:v>-14583.659667968701</c:v>
                </c:pt>
                <c:pt idx="1899">
                  <c:v>-14598.824707031299</c:v>
                </c:pt>
                <c:pt idx="1900">
                  <c:v>-14614.630371093799</c:v>
                </c:pt>
                <c:pt idx="1901">
                  <c:v>-14629.0908203125</c:v>
                </c:pt>
                <c:pt idx="1902">
                  <c:v>-14643.5390625</c:v>
                </c:pt>
                <c:pt idx="1903">
                  <c:v>-14658.816894531299</c:v>
                </c:pt>
                <c:pt idx="1904">
                  <c:v>-14673.528808593799</c:v>
                </c:pt>
                <c:pt idx="1905">
                  <c:v>-14688.643066406201</c:v>
                </c:pt>
                <c:pt idx="1906">
                  <c:v>-14704.523925781299</c:v>
                </c:pt>
                <c:pt idx="1907">
                  <c:v>-14719.727050781299</c:v>
                </c:pt>
                <c:pt idx="1908">
                  <c:v>-14734.062011718799</c:v>
                </c:pt>
                <c:pt idx="1909">
                  <c:v>-14749.326660156201</c:v>
                </c:pt>
                <c:pt idx="1910">
                  <c:v>-14764.428222656201</c:v>
                </c:pt>
                <c:pt idx="1911">
                  <c:v>-14779.0771484375</c:v>
                </c:pt>
                <c:pt idx="1912">
                  <c:v>-14794.367675781299</c:v>
                </c:pt>
                <c:pt idx="1913">
                  <c:v>-14809.0673828125</c:v>
                </c:pt>
                <c:pt idx="1914">
                  <c:v>-14823.980957031299</c:v>
                </c:pt>
                <c:pt idx="1915">
                  <c:v>-14839.1962890625</c:v>
                </c:pt>
                <c:pt idx="1916">
                  <c:v>-14854.134765625</c:v>
                </c:pt>
                <c:pt idx="1917">
                  <c:v>-14869.0224609375</c:v>
                </c:pt>
                <c:pt idx="1918">
                  <c:v>-14884.2119140625</c:v>
                </c:pt>
                <c:pt idx="1919">
                  <c:v>-14899.339355468701</c:v>
                </c:pt>
                <c:pt idx="1920">
                  <c:v>-14914.5419921875</c:v>
                </c:pt>
                <c:pt idx="1921">
                  <c:v>-14929.54296875</c:v>
                </c:pt>
                <c:pt idx="1922">
                  <c:v>-14944.3173828125</c:v>
                </c:pt>
                <c:pt idx="1923">
                  <c:v>-14959.8466796875</c:v>
                </c:pt>
                <c:pt idx="1924">
                  <c:v>-14974.911621093799</c:v>
                </c:pt>
                <c:pt idx="1925">
                  <c:v>-14988.241699218701</c:v>
                </c:pt>
                <c:pt idx="1926">
                  <c:v>-15000.217285156201</c:v>
                </c:pt>
              </c:numCache>
            </c:numRef>
          </c:xVal>
          <c:yVal>
            <c:numRef>
              <c:f>data_Loop!$CC$13:$CC$1939</c:f>
              <c:numCache>
                <c:formatCode>General</c:formatCode>
                <c:ptCount val="1927"/>
                <c:pt idx="0">
                  <c:v>-3.8751836112789403E-4</c:v>
                </c:pt>
                <c:pt idx="1">
                  <c:v>-3.81554716480342E-4</c:v>
                </c:pt>
                <c:pt idx="2">
                  <c:v>-3.76173184418061E-4</c:v>
                </c:pt>
                <c:pt idx="3">
                  <c:v>-3.16286069834016E-4</c:v>
                </c:pt>
                <c:pt idx="4">
                  <c:v>-2.24290306392507E-4</c:v>
                </c:pt>
                <c:pt idx="5">
                  <c:v>-1.12162768277478E-4</c:v>
                </c:pt>
                <c:pt idx="6" formatCode="0.00E+00">
                  <c:v>-1.2861449994959001E-5</c:v>
                </c:pt>
                <c:pt idx="7" formatCode="0.00E+00">
                  <c:v>6.1201043554903606E-5</c:v>
                </c:pt>
                <c:pt idx="8">
                  <c:v>1.2272880916915801E-4</c:v>
                </c:pt>
                <c:pt idx="9">
                  <c:v>1.5872599833479501E-4</c:v>
                </c:pt>
                <c:pt idx="10">
                  <c:v>1.8151924444544901E-4</c:v>
                </c:pt>
                <c:pt idx="11">
                  <c:v>2.10595384531835E-4</c:v>
                </c:pt>
                <c:pt idx="12">
                  <c:v>2.22656976539496E-4</c:v>
                </c:pt>
                <c:pt idx="13">
                  <c:v>2.3164049010790199E-4</c:v>
                </c:pt>
                <c:pt idx="14">
                  <c:v>2.3756429213362001E-4</c:v>
                </c:pt>
                <c:pt idx="15">
                  <c:v>2.4370501624231E-4</c:v>
                </c:pt>
                <c:pt idx="16">
                  <c:v>2.4808873406279502E-4</c:v>
                </c:pt>
                <c:pt idx="17">
                  <c:v>2.5053044120091299E-4</c:v>
                </c:pt>
                <c:pt idx="18">
                  <c:v>2.5277646181007197E-4</c:v>
                </c:pt>
                <c:pt idx="19">
                  <c:v>2.6341080827201703E-4</c:v>
                </c:pt>
                <c:pt idx="20">
                  <c:v>2.5980465489333599E-4</c:v>
                </c:pt>
                <c:pt idx="21">
                  <c:v>2.6699972885015598E-4</c:v>
                </c:pt>
                <c:pt idx="22">
                  <c:v>2.6229046662828499E-4</c:v>
                </c:pt>
                <c:pt idx="23">
                  <c:v>2.6306083977749902E-4</c:v>
                </c:pt>
                <c:pt idx="24">
                  <c:v>2.6898907668098298E-4</c:v>
                </c:pt>
                <c:pt idx="25">
                  <c:v>2.6717066486359398E-4</c:v>
                </c:pt>
                <c:pt idx="26">
                  <c:v>2.6604628899790702E-4</c:v>
                </c:pt>
                <c:pt idx="27">
                  <c:v>2.66921430006084E-4</c:v>
                </c:pt>
                <c:pt idx="28">
                  <c:v>2.6801234489413802E-4</c:v>
                </c:pt>
                <c:pt idx="29">
                  <c:v>2.72088709398524E-4</c:v>
                </c:pt>
                <c:pt idx="30">
                  <c:v>2.80724372028308E-4</c:v>
                </c:pt>
                <c:pt idx="31">
                  <c:v>2.8030649034269198E-4</c:v>
                </c:pt>
                <c:pt idx="32">
                  <c:v>2.7423671635494002E-4</c:v>
                </c:pt>
                <c:pt idx="33">
                  <c:v>2.7760675067322699E-4</c:v>
                </c:pt>
                <c:pt idx="34">
                  <c:v>2.7944134981805902E-4</c:v>
                </c:pt>
                <c:pt idx="35">
                  <c:v>2.7437857065814501E-4</c:v>
                </c:pt>
                <c:pt idx="36">
                  <c:v>2.7406745448905399E-4</c:v>
                </c:pt>
                <c:pt idx="37">
                  <c:v>2.7794969995097602E-4</c:v>
                </c:pt>
                <c:pt idx="38">
                  <c:v>2.8039682609367798E-4</c:v>
                </c:pt>
                <c:pt idx="39">
                  <c:v>2.7882075337028899E-4</c:v>
                </c:pt>
                <c:pt idx="40">
                  <c:v>2.8026808495368999E-4</c:v>
                </c:pt>
                <c:pt idx="41">
                  <c:v>2.8166397564129099E-4</c:v>
                </c:pt>
                <c:pt idx="42">
                  <c:v>2.78429430141505E-4</c:v>
                </c:pt>
                <c:pt idx="43">
                  <c:v>2.8973579520397499E-4</c:v>
                </c:pt>
                <c:pt idx="44">
                  <c:v>2.8695278911652E-4</c:v>
                </c:pt>
                <c:pt idx="45">
                  <c:v>2.8440119869534402E-4</c:v>
                </c:pt>
                <c:pt idx="46">
                  <c:v>2.8591772028339901E-4</c:v>
                </c:pt>
                <c:pt idx="47">
                  <c:v>2.78613544760882E-4</c:v>
                </c:pt>
                <c:pt idx="48">
                  <c:v>2.8585607482705099E-4</c:v>
                </c:pt>
                <c:pt idx="49">
                  <c:v>2.8314671743948799E-4</c:v>
                </c:pt>
                <c:pt idx="50">
                  <c:v>2.8656659742137602E-4</c:v>
                </c:pt>
                <c:pt idx="51">
                  <c:v>2.8466015358624502E-4</c:v>
                </c:pt>
                <c:pt idx="52">
                  <c:v>2.8894102571980001E-4</c:v>
                </c:pt>
                <c:pt idx="53">
                  <c:v>2.84711709200418E-4</c:v>
                </c:pt>
                <c:pt idx="54">
                  <c:v>2.8916934475806599E-4</c:v>
                </c:pt>
                <c:pt idx="55">
                  <c:v>2.9219766548991199E-4</c:v>
                </c:pt>
                <c:pt idx="56">
                  <c:v>2.7809815220865801E-4</c:v>
                </c:pt>
                <c:pt idx="57">
                  <c:v>2.92049858837759E-4</c:v>
                </c:pt>
                <c:pt idx="58">
                  <c:v>2.8448070417074498E-4</c:v>
                </c:pt>
                <c:pt idx="59">
                  <c:v>2.9324322199505699E-4</c:v>
                </c:pt>
                <c:pt idx="60">
                  <c:v>2.8537479499291001E-4</c:v>
                </c:pt>
                <c:pt idx="61">
                  <c:v>2.8393887866290499E-4</c:v>
                </c:pt>
                <c:pt idx="62">
                  <c:v>2.8617225680953898E-4</c:v>
                </c:pt>
                <c:pt idx="63">
                  <c:v>2.8609372313106199E-4</c:v>
                </c:pt>
                <c:pt idx="64">
                  <c:v>2.9228554414921298E-4</c:v>
                </c:pt>
                <c:pt idx="65">
                  <c:v>2.8888327646359998E-4</c:v>
                </c:pt>
                <c:pt idx="66">
                  <c:v>2.9237748747053602E-4</c:v>
                </c:pt>
                <c:pt idx="67">
                  <c:v>2.9260161377048498E-4</c:v>
                </c:pt>
                <c:pt idx="68">
                  <c:v>2.9576472191928901E-4</c:v>
                </c:pt>
                <c:pt idx="69">
                  <c:v>2.9475985130512401E-4</c:v>
                </c:pt>
                <c:pt idx="70">
                  <c:v>2.9578546580862801E-4</c:v>
                </c:pt>
                <c:pt idx="71">
                  <c:v>2.9629208264799498E-4</c:v>
                </c:pt>
                <c:pt idx="72">
                  <c:v>2.9318195407367602E-4</c:v>
                </c:pt>
                <c:pt idx="73">
                  <c:v>2.9285077945226E-4</c:v>
                </c:pt>
                <c:pt idx="74">
                  <c:v>2.8913481730607002E-4</c:v>
                </c:pt>
                <c:pt idx="75">
                  <c:v>2.9891726198807598E-4</c:v>
                </c:pt>
                <c:pt idx="76">
                  <c:v>2.9783804869162699E-4</c:v>
                </c:pt>
                <c:pt idx="77">
                  <c:v>3.0195329490722699E-4</c:v>
                </c:pt>
                <c:pt idx="78">
                  <c:v>2.9981940559657997E-4</c:v>
                </c:pt>
                <c:pt idx="79">
                  <c:v>2.9425577714030501E-4</c:v>
                </c:pt>
                <c:pt idx="80">
                  <c:v>2.9741373650307902E-4</c:v>
                </c:pt>
                <c:pt idx="81">
                  <c:v>3.0120332454567001E-4</c:v>
                </c:pt>
                <c:pt idx="82">
                  <c:v>3.0248872398344802E-4</c:v>
                </c:pt>
                <c:pt idx="83">
                  <c:v>3.02938590697109E-4</c:v>
                </c:pt>
                <c:pt idx="84">
                  <c:v>3.00769069105064E-4</c:v>
                </c:pt>
                <c:pt idx="85">
                  <c:v>3.00338801841022E-4</c:v>
                </c:pt>
                <c:pt idx="86">
                  <c:v>3.0230082005465101E-4</c:v>
                </c:pt>
                <c:pt idx="87">
                  <c:v>3.0332926652555599E-4</c:v>
                </c:pt>
                <c:pt idx="88">
                  <c:v>3.0591044037378302E-4</c:v>
                </c:pt>
                <c:pt idx="89">
                  <c:v>3.0691845674948902E-4</c:v>
                </c:pt>
                <c:pt idx="90">
                  <c:v>3.0464433539380801E-4</c:v>
                </c:pt>
                <c:pt idx="91">
                  <c:v>3.0352918831999802E-4</c:v>
                </c:pt>
                <c:pt idx="92">
                  <c:v>3.0616538842291802E-4</c:v>
                </c:pt>
                <c:pt idx="93">
                  <c:v>3.06166885197767E-4</c:v>
                </c:pt>
                <c:pt idx="94">
                  <c:v>3.0649446256143299E-4</c:v>
                </c:pt>
                <c:pt idx="95">
                  <c:v>3.0545048911289198E-4</c:v>
                </c:pt>
                <c:pt idx="96">
                  <c:v>3.1038541664862802E-4</c:v>
                </c:pt>
                <c:pt idx="97">
                  <c:v>3.1063284891179999E-4</c:v>
                </c:pt>
                <c:pt idx="98">
                  <c:v>3.1007036628658398E-4</c:v>
                </c:pt>
                <c:pt idx="99">
                  <c:v>3.1257583082658401E-4</c:v>
                </c:pt>
                <c:pt idx="100">
                  <c:v>3.0818955651185298E-4</c:v>
                </c:pt>
                <c:pt idx="101">
                  <c:v>3.0525047555937402E-4</c:v>
                </c:pt>
                <c:pt idx="102">
                  <c:v>3.0128353336047E-4</c:v>
                </c:pt>
                <c:pt idx="103">
                  <c:v>3.1250920689741699E-4</c:v>
                </c:pt>
                <c:pt idx="104">
                  <c:v>3.10185344011777E-4</c:v>
                </c:pt>
                <c:pt idx="105">
                  <c:v>3.10778212068926E-4</c:v>
                </c:pt>
                <c:pt idx="106">
                  <c:v>3.0987391894836299E-4</c:v>
                </c:pt>
                <c:pt idx="107">
                  <c:v>3.1128517059043198E-4</c:v>
                </c:pt>
                <c:pt idx="108">
                  <c:v>3.1259308371636702E-4</c:v>
                </c:pt>
                <c:pt idx="109">
                  <c:v>3.0903802431837E-4</c:v>
                </c:pt>
                <c:pt idx="110">
                  <c:v>3.1425974861244699E-4</c:v>
                </c:pt>
                <c:pt idx="111">
                  <c:v>3.1622390456927498E-4</c:v>
                </c:pt>
                <c:pt idx="112">
                  <c:v>3.14927168483616E-4</c:v>
                </c:pt>
                <c:pt idx="113">
                  <c:v>3.16824160392111E-4</c:v>
                </c:pt>
                <c:pt idx="114">
                  <c:v>3.1254544115530501E-4</c:v>
                </c:pt>
                <c:pt idx="115">
                  <c:v>3.1427855934725002E-4</c:v>
                </c:pt>
                <c:pt idx="116">
                  <c:v>3.1116815423076202E-4</c:v>
                </c:pt>
                <c:pt idx="117">
                  <c:v>3.1359725258589099E-4</c:v>
                </c:pt>
                <c:pt idx="118">
                  <c:v>3.1672398859956997E-4</c:v>
                </c:pt>
                <c:pt idx="119">
                  <c:v>3.2134882066724E-4</c:v>
                </c:pt>
                <c:pt idx="120">
                  <c:v>3.1250087817995899E-4</c:v>
                </c:pt>
                <c:pt idx="121">
                  <c:v>3.1699505490715801E-4</c:v>
                </c:pt>
                <c:pt idx="122">
                  <c:v>3.1355987544222201E-4</c:v>
                </c:pt>
                <c:pt idx="123">
                  <c:v>3.2179898954050199E-4</c:v>
                </c:pt>
                <c:pt idx="124">
                  <c:v>3.1819988259715798E-4</c:v>
                </c:pt>
                <c:pt idx="125">
                  <c:v>3.2324246730892502E-4</c:v>
                </c:pt>
                <c:pt idx="126">
                  <c:v>3.2050321635867699E-4</c:v>
                </c:pt>
                <c:pt idx="127">
                  <c:v>3.1631866723805702E-4</c:v>
                </c:pt>
                <c:pt idx="128">
                  <c:v>3.1770964855083403E-4</c:v>
                </c:pt>
                <c:pt idx="129">
                  <c:v>3.2064992414173102E-4</c:v>
                </c:pt>
                <c:pt idx="130">
                  <c:v>3.1301880705723899E-4</c:v>
                </c:pt>
                <c:pt idx="131">
                  <c:v>3.1865109285898399E-4</c:v>
                </c:pt>
                <c:pt idx="132">
                  <c:v>3.2161610988861502E-4</c:v>
                </c:pt>
                <c:pt idx="133">
                  <c:v>3.3123384424182001E-4</c:v>
                </c:pt>
                <c:pt idx="134">
                  <c:v>3.18724342344295E-4</c:v>
                </c:pt>
                <c:pt idx="135">
                  <c:v>3.2067767717069702E-4</c:v>
                </c:pt>
                <c:pt idx="136">
                  <c:v>3.2260180769007698E-4</c:v>
                </c:pt>
                <c:pt idx="137">
                  <c:v>3.1857496608669297E-4</c:v>
                </c:pt>
                <c:pt idx="138">
                  <c:v>3.2053744398131902E-4</c:v>
                </c:pt>
                <c:pt idx="139">
                  <c:v>3.2644349292383E-4</c:v>
                </c:pt>
                <c:pt idx="140">
                  <c:v>3.22609525393797E-4</c:v>
                </c:pt>
                <c:pt idx="141">
                  <c:v>3.2640083691741099E-4</c:v>
                </c:pt>
                <c:pt idx="142">
                  <c:v>3.2082051060371999E-4</c:v>
                </c:pt>
                <c:pt idx="143">
                  <c:v>3.2569122804078598E-4</c:v>
                </c:pt>
                <c:pt idx="144">
                  <c:v>3.3268574615950098E-4</c:v>
                </c:pt>
                <c:pt idx="145">
                  <c:v>3.25869168314045E-4</c:v>
                </c:pt>
                <c:pt idx="146">
                  <c:v>3.2872721342866402E-4</c:v>
                </c:pt>
                <c:pt idx="147">
                  <c:v>3.2536134143899798E-4</c:v>
                </c:pt>
                <c:pt idx="148">
                  <c:v>3.2859301328410902E-4</c:v>
                </c:pt>
                <c:pt idx="149">
                  <c:v>3.2756803678928698E-4</c:v>
                </c:pt>
                <c:pt idx="150">
                  <c:v>3.2897515404123199E-4</c:v>
                </c:pt>
                <c:pt idx="151">
                  <c:v>3.2866263629051801E-4</c:v>
                </c:pt>
                <c:pt idx="152">
                  <c:v>3.3275550713547598E-4</c:v>
                </c:pt>
                <c:pt idx="153">
                  <c:v>3.2688761339904601E-4</c:v>
                </c:pt>
                <c:pt idx="154">
                  <c:v>3.3137431286360699E-4</c:v>
                </c:pt>
                <c:pt idx="155">
                  <c:v>3.3257056920355698E-4</c:v>
                </c:pt>
                <c:pt idx="156">
                  <c:v>3.3156896847329399E-4</c:v>
                </c:pt>
                <c:pt idx="157">
                  <c:v>3.3124201462805499E-4</c:v>
                </c:pt>
                <c:pt idx="158">
                  <c:v>3.27531128646812E-4</c:v>
                </c:pt>
                <c:pt idx="159">
                  <c:v>3.3656835409414602E-4</c:v>
                </c:pt>
                <c:pt idx="160">
                  <c:v>3.3072560825281799E-4</c:v>
                </c:pt>
                <c:pt idx="161">
                  <c:v>3.3608252483056299E-4</c:v>
                </c:pt>
                <c:pt idx="162">
                  <c:v>3.3603319023263001E-4</c:v>
                </c:pt>
                <c:pt idx="163">
                  <c:v>3.3717353793141802E-4</c:v>
                </c:pt>
                <c:pt idx="164">
                  <c:v>3.37543745054185E-4</c:v>
                </c:pt>
                <c:pt idx="165">
                  <c:v>3.3884075342594899E-4</c:v>
                </c:pt>
                <c:pt idx="166">
                  <c:v>3.2826424787975198E-4</c:v>
                </c:pt>
                <c:pt idx="167">
                  <c:v>3.3696059516329199E-4</c:v>
                </c:pt>
                <c:pt idx="168">
                  <c:v>3.37408229973579E-4</c:v>
                </c:pt>
                <c:pt idx="169">
                  <c:v>3.4222442256158102E-4</c:v>
                </c:pt>
                <c:pt idx="170">
                  <c:v>3.36820240161802E-4</c:v>
                </c:pt>
                <c:pt idx="171">
                  <c:v>3.3838388011582998E-4</c:v>
                </c:pt>
                <c:pt idx="172">
                  <c:v>3.3953432945326898E-4</c:v>
                </c:pt>
                <c:pt idx="173">
                  <c:v>3.3780273383582799E-4</c:v>
                </c:pt>
                <c:pt idx="174">
                  <c:v>3.3928721901448799E-4</c:v>
                </c:pt>
                <c:pt idx="175">
                  <c:v>3.4099266629678801E-4</c:v>
                </c:pt>
                <c:pt idx="176">
                  <c:v>3.4261689053752498E-4</c:v>
                </c:pt>
                <c:pt idx="177">
                  <c:v>3.4372799254638601E-4</c:v>
                </c:pt>
                <c:pt idx="178">
                  <c:v>3.4289385630675297E-4</c:v>
                </c:pt>
                <c:pt idx="179">
                  <c:v>3.3885794008967697E-4</c:v>
                </c:pt>
                <c:pt idx="180">
                  <c:v>3.44943403893459E-4</c:v>
                </c:pt>
                <c:pt idx="181">
                  <c:v>3.3701816820135098E-4</c:v>
                </c:pt>
                <c:pt idx="182">
                  <c:v>3.4141669541560101E-4</c:v>
                </c:pt>
                <c:pt idx="183">
                  <c:v>3.4580940444468698E-4</c:v>
                </c:pt>
                <c:pt idx="184">
                  <c:v>3.4938358975563098E-4</c:v>
                </c:pt>
                <c:pt idx="185">
                  <c:v>3.4686312250805301E-4</c:v>
                </c:pt>
                <c:pt idx="186">
                  <c:v>3.50923910915356E-4</c:v>
                </c:pt>
                <c:pt idx="187">
                  <c:v>3.3966467140581798E-4</c:v>
                </c:pt>
                <c:pt idx="188">
                  <c:v>3.4889628050589798E-4</c:v>
                </c:pt>
                <c:pt idx="189">
                  <c:v>3.4488126373791303E-4</c:v>
                </c:pt>
                <c:pt idx="190">
                  <c:v>3.5178815671133397E-4</c:v>
                </c:pt>
                <c:pt idx="191">
                  <c:v>3.4683459567427799E-4</c:v>
                </c:pt>
                <c:pt idx="192">
                  <c:v>3.49538171648038E-4</c:v>
                </c:pt>
                <c:pt idx="193">
                  <c:v>3.45767562299252E-4</c:v>
                </c:pt>
                <c:pt idx="194">
                  <c:v>3.4809119757766899E-4</c:v>
                </c:pt>
                <c:pt idx="195">
                  <c:v>3.48855481080207E-4</c:v>
                </c:pt>
                <c:pt idx="196">
                  <c:v>3.4686648109691701E-4</c:v>
                </c:pt>
                <c:pt idx="197">
                  <c:v>3.54896366892943E-4</c:v>
                </c:pt>
                <c:pt idx="198">
                  <c:v>3.57130503082689E-4</c:v>
                </c:pt>
                <c:pt idx="199">
                  <c:v>3.5416797113329901E-4</c:v>
                </c:pt>
                <c:pt idx="200">
                  <c:v>3.60913353313286E-4</c:v>
                </c:pt>
                <c:pt idx="201">
                  <c:v>3.5367717364819098E-4</c:v>
                </c:pt>
                <c:pt idx="202">
                  <c:v>3.5231081359396498E-4</c:v>
                </c:pt>
                <c:pt idx="203">
                  <c:v>3.5407237825496103E-4</c:v>
                </c:pt>
                <c:pt idx="204">
                  <c:v>3.5143314108469E-4</c:v>
                </c:pt>
                <c:pt idx="205">
                  <c:v>3.5829543540464302E-4</c:v>
                </c:pt>
                <c:pt idx="206">
                  <c:v>3.5292063916776201E-4</c:v>
                </c:pt>
                <c:pt idx="207">
                  <c:v>3.57774324962663E-4</c:v>
                </c:pt>
                <c:pt idx="208">
                  <c:v>3.5840639996437799E-4</c:v>
                </c:pt>
                <c:pt idx="209">
                  <c:v>3.6077718886050298E-4</c:v>
                </c:pt>
                <c:pt idx="210">
                  <c:v>3.5726596791586199E-4</c:v>
                </c:pt>
                <c:pt idx="211">
                  <c:v>3.6235175082975299E-4</c:v>
                </c:pt>
                <c:pt idx="212">
                  <c:v>3.6815610962649301E-4</c:v>
                </c:pt>
                <c:pt idx="213">
                  <c:v>3.65438342362961E-4</c:v>
                </c:pt>
                <c:pt idx="214">
                  <c:v>3.67710700455335E-4</c:v>
                </c:pt>
                <c:pt idx="215">
                  <c:v>3.67458748715892E-4</c:v>
                </c:pt>
                <c:pt idx="216">
                  <c:v>3.6093968399679199E-4</c:v>
                </c:pt>
                <c:pt idx="217">
                  <c:v>3.6028789503225799E-4</c:v>
                </c:pt>
                <c:pt idx="218">
                  <c:v>3.6278422828004201E-4</c:v>
                </c:pt>
                <c:pt idx="219">
                  <c:v>3.60547438075625E-4</c:v>
                </c:pt>
                <c:pt idx="220">
                  <c:v>3.6356864910499901E-4</c:v>
                </c:pt>
                <c:pt idx="221">
                  <c:v>3.6079288313643797E-4</c:v>
                </c:pt>
                <c:pt idx="222">
                  <c:v>3.5916755029669301E-4</c:v>
                </c:pt>
                <c:pt idx="223">
                  <c:v>3.6335029820284498E-4</c:v>
                </c:pt>
                <c:pt idx="224">
                  <c:v>3.6806708374767597E-4</c:v>
                </c:pt>
                <c:pt idx="225">
                  <c:v>3.66428669182476E-4</c:v>
                </c:pt>
                <c:pt idx="226">
                  <c:v>3.6633661159193198E-4</c:v>
                </c:pt>
                <c:pt idx="227">
                  <c:v>3.6939439369732999E-4</c:v>
                </c:pt>
                <c:pt idx="228">
                  <c:v>3.6528209137396799E-4</c:v>
                </c:pt>
                <c:pt idx="229">
                  <c:v>3.6655536449774797E-4</c:v>
                </c:pt>
                <c:pt idx="230">
                  <c:v>3.6984300861113802E-4</c:v>
                </c:pt>
                <c:pt idx="231">
                  <c:v>3.6847221691921502E-4</c:v>
                </c:pt>
                <c:pt idx="232">
                  <c:v>3.7117144914107698E-4</c:v>
                </c:pt>
                <c:pt idx="233">
                  <c:v>3.7304152787012799E-4</c:v>
                </c:pt>
                <c:pt idx="234">
                  <c:v>3.6533536532399501E-4</c:v>
                </c:pt>
                <c:pt idx="235">
                  <c:v>3.7615251749417602E-4</c:v>
                </c:pt>
                <c:pt idx="236">
                  <c:v>3.7011177318834799E-4</c:v>
                </c:pt>
                <c:pt idx="237">
                  <c:v>3.7638310766125799E-4</c:v>
                </c:pt>
                <c:pt idx="238">
                  <c:v>3.7658882943650903E-4</c:v>
                </c:pt>
                <c:pt idx="239">
                  <c:v>3.7034600455481E-4</c:v>
                </c:pt>
                <c:pt idx="240">
                  <c:v>3.7809082372601701E-4</c:v>
                </c:pt>
                <c:pt idx="241">
                  <c:v>3.7208403783727803E-4</c:v>
                </c:pt>
                <c:pt idx="242">
                  <c:v>3.7275996810958199E-4</c:v>
                </c:pt>
                <c:pt idx="243">
                  <c:v>3.7368379064514103E-4</c:v>
                </c:pt>
                <c:pt idx="244">
                  <c:v>3.71825279953059E-4</c:v>
                </c:pt>
                <c:pt idx="245">
                  <c:v>3.7540566395321802E-4</c:v>
                </c:pt>
                <c:pt idx="246">
                  <c:v>3.7268852003543201E-4</c:v>
                </c:pt>
                <c:pt idx="247">
                  <c:v>3.78269912064353E-4</c:v>
                </c:pt>
                <c:pt idx="248">
                  <c:v>3.7496537434150099E-4</c:v>
                </c:pt>
                <c:pt idx="249">
                  <c:v>3.8230361222795699E-4</c:v>
                </c:pt>
                <c:pt idx="250">
                  <c:v>3.7701960538775699E-4</c:v>
                </c:pt>
                <c:pt idx="251">
                  <c:v>3.76734322348786E-4</c:v>
                </c:pt>
                <c:pt idx="252">
                  <c:v>3.7913073583390697E-4</c:v>
                </c:pt>
                <c:pt idx="253">
                  <c:v>3.7780507602034902E-4</c:v>
                </c:pt>
                <c:pt idx="254">
                  <c:v>3.7522391189840401E-4</c:v>
                </c:pt>
                <c:pt idx="255">
                  <c:v>3.8107292817787602E-4</c:v>
                </c:pt>
                <c:pt idx="256">
                  <c:v>3.8144068628575601E-4</c:v>
                </c:pt>
                <c:pt idx="257">
                  <c:v>3.8231703041766998E-4</c:v>
                </c:pt>
                <c:pt idx="258">
                  <c:v>3.7743397060599102E-4</c:v>
                </c:pt>
                <c:pt idx="259">
                  <c:v>3.8376152903239102E-4</c:v>
                </c:pt>
                <c:pt idx="260">
                  <c:v>3.8611383918209501E-4</c:v>
                </c:pt>
                <c:pt idx="261">
                  <c:v>3.8463822696399499E-4</c:v>
                </c:pt>
                <c:pt idx="262">
                  <c:v>3.84410092952468E-4</c:v>
                </c:pt>
                <c:pt idx="263">
                  <c:v>3.82568390877488E-4</c:v>
                </c:pt>
                <c:pt idx="264">
                  <c:v>3.87422240079281E-4</c:v>
                </c:pt>
                <c:pt idx="265">
                  <c:v>3.9021373788060101E-4</c:v>
                </c:pt>
                <c:pt idx="266">
                  <c:v>3.83837617179439E-4</c:v>
                </c:pt>
                <c:pt idx="267">
                  <c:v>3.9051680786582999E-4</c:v>
                </c:pt>
                <c:pt idx="268">
                  <c:v>3.8628365782916301E-4</c:v>
                </c:pt>
                <c:pt idx="269">
                  <c:v>3.8736489400758401E-4</c:v>
                </c:pt>
                <c:pt idx="270">
                  <c:v>3.90537742951657E-4</c:v>
                </c:pt>
                <c:pt idx="271">
                  <c:v>3.8706898870218101E-4</c:v>
                </c:pt>
                <c:pt idx="272">
                  <c:v>3.8370462855902499E-4</c:v>
                </c:pt>
                <c:pt idx="273">
                  <c:v>3.9338292139471103E-4</c:v>
                </c:pt>
                <c:pt idx="274">
                  <c:v>3.8732082220639999E-4</c:v>
                </c:pt>
                <c:pt idx="275">
                  <c:v>3.9152529380078003E-4</c:v>
                </c:pt>
                <c:pt idx="276">
                  <c:v>3.8770083733401998E-4</c:v>
                </c:pt>
                <c:pt idx="277">
                  <c:v>3.9136254593056098E-4</c:v>
                </c:pt>
                <c:pt idx="278">
                  <c:v>3.9475255328972703E-4</c:v>
                </c:pt>
                <c:pt idx="279">
                  <c:v>3.9175616419084299E-4</c:v>
                </c:pt>
                <c:pt idx="280">
                  <c:v>3.9456408181292598E-4</c:v>
                </c:pt>
                <c:pt idx="281">
                  <c:v>3.9494373540313702E-4</c:v>
                </c:pt>
                <c:pt idx="282">
                  <c:v>3.9096573639004698E-4</c:v>
                </c:pt>
                <c:pt idx="283">
                  <c:v>3.9417816313154399E-4</c:v>
                </c:pt>
                <c:pt idx="284">
                  <c:v>3.9463994324701003E-4</c:v>
                </c:pt>
                <c:pt idx="285">
                  <c:v>3.9408218214061398E-4</c:v>
                </c:pt>
                <c:pt idx="286">
                  <c:v>3.9508256010340799E-4</c:v>
                </c:pt>
                <c:pt idx="287">
                  <c:v>3.9744986394802301E-4</c:v>
                </c:pt>
                <c:pt idx="288">
                  <c:v>3.97064590735605E-4</c:v>
                </c:pt>
                <c:pt idx="289">
                  <c:v>3.9285433416512102E-4</c:v>
                </c:pt>
                <c:pt idx="290">
                  <c:v>3.9744541386783498E-4</c:v>
                </c:pt>
                <c:pt idx="291">
                  <c:v>3.9311158680567298E-4</c:v>
                </c:pt>
                <c:pt idx="292">
                  <c:v>3.9685984548262001E-4</c:v>
                </c:pt>
                <c:pt idx="293">
                  <c:v>4.0099178531850902E-4</c:v>
                </c:pt>
                <c:pt idx="294">
                  <c:v>4.0038726004253101E-4</c:v>
                </c:pt>
                <c:pt idx="295">
                  <c:v>3.97626737913739E-4</c:v>
                </c:pt>
                <c:pt idx="296">
                  <c:v>3.9979857398934399E-4</c:v>
                </c:pt>
                <c:pt idx="297">
                  <c:v>3.9931121821155301E-4</c:v>
                </c:pt>
                <c:pt idx="298">
                  <c:v>3.9966343574844099E-4</c:v>
                </c:pt>
                <c:pt idx="299">
                  <c:v>3.9767882693659201E-4</c:v>
                </c:pt>
                <c:pt idx="300">
                  <c:v>4.0211922915227901E-4</c:v>
                </c:pt>
                <c:pt idx="301">
                  <c:v>4.0287497169214499E-4</c:v>
                </c:pt>
                <c:pt idx="302">
                  <c:v>3.9397951172786698E-4</c:v>
                </c:pt>
                <c:pt idx="303">
                  <c:v>3.9985993671761197E-4</c:v>
                </c:pt>
                <c:pt idx="304">
                  <c:v>3.9919055803185402E-4</c:v>
                </c:pt>
                <c:pt idx="305">
                  <c:v>3.9504685208342403E-4</c:v>
                </c:pt>
                <c:pt idx="306">
                  <c:v>3.9738069226707501E-4</c:v>
                </c:pt>
                <c:pt idx="307">
                  <c:v>4.0082751541855699E-4</c:v>
                </c:pt>
                <c:pt idx="308">
                  <c:v>3.9604834260291498E-4</c:v>
                </c:pt>
                <c:pt idx="309">
                  <c:v>3.9802859076223501E-4</c:v>
                </c:pt>
                <c:pt idx="310">
                  <c:v>4.0162715825621997E-4</c:v>
                </c:pt>
                <c:pt idx="311">
                  <c:v>4.0351655257844001E-4</c:v>
                </c:pt>
                <c:pt idx="312">
                  <c:v>4.0668076450280701E-4</c:v>
                </c:pt>
                <c:pt idx="313">
                  <c:v>4.0950821958591298E-4</c:v>
                </c:pt>
                <c:pt idx="314">
                  <c:v>4.0654525351397502E-4</c:v>
                </c:pt>
                <c:pt idx="315">
                  <c:v>4.0607054086693503E-4</c:v>
                </c:pt>
                <c:pt idx="316">
                  <c:v>4.0722199300039001E-4</c:v>
                </c:pt>
                <c:pt idx="317">
                  <c:v>4.0820175588938799E-4</c:v>
                </c:pt>
                <c:pt idx="318">
                  <c:v>4.0972695741091098E-4</c:v>
                </c:pt>
                <c:pt idx="319">
                  <c:v>4.0690360630187499E-4</c:v>
                </c:pt>
                <c:pt idx="320">
                  <c:v>4.0691530093007599E-4</c:v>
                </c:pt>
                <c:pt idx="321">
                  <c:v>4.0588385910833097E-4</c:v>
                </c:pt>
                <c:pt idx="322">
                  <c:v>4.1089335874195499E-4</c:v>
                </c:pt>
                <c:pt idx="323">
                  <c:v>4.05259367064271E-4</c:v>
                </c:pt>
                <c:pt idx="324">
                  <c:v>4.1068808637615599E-4</c:v>
                </c:pt>
                <c:pt idx="325">
                  <c:v>4.1264078574452802E-4</c:v>
                </c:pt>
                <c:pt idx="326">
                  <c:v>4.1398157177640498E-4</c:v>
                </c:pt>
                <c:pt idx="327">
                  <c:v>4.1444082435826798E-4</c:v>
                </c:pt>
                <c:pt idx="328">
                  <c:v>4.1370616818148497E-4</c:v>
                </c:pt>
                <c:pt idx="329">
                  <c:v>4.10924093852189E-4</c:v>
                </c:pt>
                <c:pt idx="330">
                  <c:v>4.15624684594331E-4</c:v>
                </c:pt>
                <c:pt idx="331">
                  <c:v>4.1317799225563598E-4</c:v>
                </c:pt>
                <c:pt idx="332">
                  <c:v>4.1182928213423899E-4</c:v>
                </c:pt>
                <c:pt idx="333">
                  <c:v>4.1172951474391899E-4</c:v>
                </c:pt>
                <c:pt idx="334">
                  <c:v>4.16528092011996E-4</c:v>
                </c:pt>
                <c:pt idx="335">
                  <c:v>4.1270119821697101E-4</c:v>
                </c:pt>
                <c:pt idx="336">
                  <c:v>4.1510469338407597E-4</c:v>
                </c:pt>
                <c:pt idx="337">
                  <c:v>4.1905476033058401E-4</c:v>
                </c:pt>
                <c:pt idx="338">
                  <c:v>4.1738432206153101E-4</c:v>
                </c:pt>
                <c:pt idx="339">
                  <c:v>4.1546285194145099E-4</c:v>
                </c:pt>
                <c:pt idx="340">
                  <c:v>4.1773367018830198E-4</c:v>
                </c:pt>
                <c:pt idx="341">
                  <c:v>4.1629361236246199E-4</c:v>
                </c:pt>
                <c:pt idx="342">
                  <c:v>4.1813212849611402E-4</c:v>
                </c:pt>
                <c:pt idx="343">
                  <c:v>4.1833977834303E-4</c:v>
                </c:pt>
                <c:pt idx="344">
                  <c:v>4.18040465285212E-4</c:v>
                </c:pt>
                <c:pt idx="345">
                  <c:v>4.2206464760791699E-4</c:v>
                </c:pt>
                <c:pt idx="346">
                  <c:v>4.1982445537951899E-4</c:v>
                </c:pt>
                <c:pt idx="347">
                  <c:v>4.1958205497254599E-4</c:v>
                </c:pt>
                <c:pt idx="348">
                  <c:v>4.2138756179015602E-4</c:v>
                </c:pt>
                <c:pt idx="349">
                  <c:v>4.2405791883557803E-4</c:v>
                </c:pt>
                <c:pt idx="350">
                  <c:v>4.2676582732072198E-4</c:v>
                </c:pt>
                <c:pt idx="351">
                  <c:v>4.24069718774462E-4</c:v>
                </c:pt>
                <c:pt idx="352">
                  <c:v>4.22905431737846E-4</c:v>
                </c:pt>
                <c:pt idx="353">
                  <c:v>4.23703939983999E-4</c:v>
                </c:pt>
                <c:pt idx="354">
                  <c:v>4.2368497048438298E-4</c:v>
                </c:pt>
                <c:pt idx="355">
                  <c:v>4.3027600246854999E-4</c:v>
                </c:pt>
                <c:pt idx="356">
                  <c:v>4.2555421501827301E-4</c:v>
                </c:pt>
                <c:pt idx="357">
                  <c:v>4.28759926158487E-4</c:v>
                </c:pt>
                <c:pt idx="358">
                  <c:v>4.24351774082224E-4</c:v>
                </c:pt>
                <c:pt idx="359">
                  <c:v>4.2727385453986702E-4</c:v>
                </c:pt>
                <c:pt idx="360">
                  <c:v>4.26777515697795E-4</c:v>
                </c:pt>
                <c:pt idx="361">
                  <c:v>4.3027358611088802E-4</c:v>
                </c:pt>
                <c:pt idx="362">
                  <c:v>4.2753844843575602E-4</c:v>
                </c:pt>
                <c:pt idx="363">
                  <c:v>4.2658474405362203E-4</c:v>
                </c:pt>
                <c:pt idx="364">
                  <c:v>4.3236510790750599E-4</c:v>
                </c:pt>
                <c:pt idx="365">
                  <c:v>4.3105895635941002E-4</c:v>
                </c:pt>
                <c:pt idx="366">
                  <c:v>4.3013596095935002E-4</c:v>
                </c:pt>
                <c:pt idx="367">
                  <c:v>4.3206405352136601E-4</c:v>
                </c:pt>
                <c:pt idx="368">
                  <c:v>4.3271115162193399E-4</c:v>
                </c:pt>
                <c:pt idx="369">
                  <c:v>4.3775006492121699E-4</c:v>
                </c:pt>
                <c:pt idx="370">
                  <c:v>4.3452653806840197E-4</c:v>
                </c:pt>
                <c:pt idx="371">
                  <c:v>4.3842325695598E-4</c:v>
                </c:pt>
                <c:pt idx="372">
                  <c:v>4.3954325564599101E-4</c:v>
                </c:pt>
                <c:pt idx="373">
                  <c:v>4.3297546470313301E-4</c:v>
                </c:pt>
                <c:pt idx="374">
                  <c:v>4.39321766485501E-4</c:v>
                </c:pt>
                <c:pt idx="375">
                  <c:v>4.3797692466671502E-4</c:v>
                </c:pt>
                <c:pt idx="376">
                  <c:v>4.36735776889079E-4</c:v>
                </c:pt>
                <c:pt idx="377">
                  <c:v>4.3420017032972698E-4</c:v>
                </c:pt>
                <c:pt idx="378">
                  <c:v>4.40993349344759E-4</c:v>
                </c:pt>
                <c:pt idx="379">
                  <c:v>4.38709375178408E-4</c:v>
                </c:pt>
                <c:pt idx="380">
                  <c:v>4.3999210914191398E-4</c:v>
                </c:pt>
                <c:pt idx="381">
                  <c:v>4.37731133788656E-4</c:v>
                </c:pt>
                <c:pt idx="382">
                  <c:v>4.4157950638391001E-4</c:v>
                </c:pt>
                <c:pt idx="383">
                  <c:v>4.41880726758416E-4</c:v>
                </c:pt>
                <c:pt idx="384">
                  <c:v>4.4233444767883802E-4</c:v>
                </c:pt>
                <c:pt idx="385">
                  <c:v>4.4354005982217101E-4</c:v>
                </c:pt>
                <c:pt idx="386">
                  <c:v>4.43417470270269E-4</c:v>
                </c:pt>
                <c:pt idx="387">
                  <c:v>4.4241322891406002E-4</c:v>
                </c:pt>
                <c:pt idx="388">
                  <c:v>4.4545453947920899E-4</c:v>
                </c:pt>
                <c:pt idx="389">
                  <c:v>4.4561906987994598E-4</c:v>
                </c:pt>
                <c:pt idx="390">
                  <c:v>4.4808254611386001E-4</c:v>
                </c:pt>
                <c:pt idx="391">
                  <c:v>4.4263147612798299E-4</c:v>
                </c:pt>
                <c:pt idx="392">
                  <c:v>4.46683629762029E-4</c:v>
                </c:pt>
                <c:pt idx="393">
                  <c:v>4.4965715632806899E-4</c:v>
                </c:pt>
                <c:pt idx="394">
                  <c:v>4.4957225266817102E-4</c:v>
                </c:pt>
                <c:pt idx="395">
                  <c:v>4.5170446450339401E-4</c:v>
                </c:pt>
                <c:pt idx="396">
                  <c:v>4.4564621839610199E-4</c:v>
                </c:pt>
                <c:pt idx="397">
                  <c:v>4.4781785803335502E-4</c:v>
                </c:pt>
                <c:pt idx="398">
                  <c:v>4.4892246521740701E-4</c:v>
                </c:pt>
                <c:pt idx="399">
                  <c:v>4.4913073434306401E-4</c:v>
                </c:pt>
                <c:pt idx="400">
                  <c:v>4.5187388502624602E-4</c:v>
                </c:pt>
                <c:pt idx="401">
                  <c:v>4.5160727897846899E-4</c:v>
                </c:pt>
                <c:pt idx="402">
                  <c:v>4.4953709324221301E-4</c:v>
                </c:pt>
                <c:pt idx="403">
                  <c:v>4.5267151290153101E-4</c:v>
                </c:pt>
                <c:pt idx="404">
                  <c:v>4.55929749564629E-4</c:v>
                </c:pt>
                <c:pt idx="405">
                  <c:v>4.5763723935521099E-4</c:v>
                </c:pt>
                <c:pt idx="406">
                  <c:v>4.5393455401671599E-4</c:v>
                </c:pt>
                <c:pt idx="407">
                  <c:v>4.5541992566699503E-4</c:v>
                </c:pt>
                <c:pt idx="408">
                  <c:v>4.5437275361417202E-4</c:v>
                </c:pt>
                <c:pt idx="409">
                  <c:v>4.5836487253910402E-4</c:v>
                </c:pt>
                <c:pt idx="410">
                  <c:v>4.58413404032474E-4</c:v>
                </c:pt>
                <c:pt idx="411">
                  <c:v>4.5595259806840603E-4</c:v>
                </c:pt>
                <c:pt idx="412">
                  <c:v>4.6039533171685098E-4</c:v>
                </c:pt>
                <c:pt idx="413">
                  <c:v>4.6273652218552398E-4</c:v>
                </c:pt>
                <c:pt idx="414">
                  <c:v>4.5923838712586597E-4</c:v>
                </c:pt>
                <c:pt idx="415">
                  <c:v>4.6218028915557901E-4</c:v>
                </c:pt>
                <c:pt idx="416">
                  <c:v>4.6593329401490501E-4</c:v>
                </c:pt>
                <c:pt idx="417">
                  <c:v>4.65464067150586E-4</c:v>
                </c:pt>
                <c:pt idx="418">
                  <c:v>4.61685263308833E-4</c:v>
                </c:pt>
                <c:pt idx="419">
                  <c:v>4.7115520915450498E-4</c:v>
                </c:pt>
                <c:pt idx="420">
                  <c:v>4.7254302320074598E-4</c:v>
                </c:pt>
                <c:pt idx="421">
                  <c:v>4.7324676769593398E-4</c:v>
                </c:pt>
                <c:pt idx="422">
                  <c:v>4.6933620534344401E-4</c:v>
                </c:pt>
                <c:pt idx="423">
                  <c:v>4.7419848548476898E-4</c:v>
                </c:pt>
                <c:pt idx="424">
                  <c:v>4.7592481782542898E-4</c:v>
                </c:pt>
                <c:pt idx="425">
                  <c:v>4.8018294519147501E-4</c:v>
                </c:pt>
                <c:pt idx="426">
                  <c:v>4.7777928093707098E-4</c:v>
                </c:pt>
                <c:pt idx="427">
                  <c:v>4.9062848171336799E-4</c:v>
                </c:pt>
                <c:pt idx="428">
                  <c:v>4.7972118703882498E-4</c:v>
                </c:pt>
                <c:pt idx="429">
                  <c:v>4.8294749977676198E-4</c:v>
                </c:pt>
                <c:pt idx="430">
                  <c:v>4.7941654301941901E-4</c:v>
                </c:pt>
                <c:pt idx="431">
                  <c:v>4.8089163057915102E-4</c:v>
                </c:pt>
                <c:pt idx="432">
                  <c:v>4.8047928560859701E-4</c:v>
                </c:pt>
                <c:pt idx="433">
                  <c:v>4.8268803763323702E-4</c:v>
                </c:pt>
                <c:pt idx="434">
                  <c:v>4.86485890245087E-4</c:v>
                </c:pt>
                <c:pt idx="435">
                  <c:v>4.9016627053020403E-4</c:v>
                </c:pt>
                <c:pt idx="436">
                  <c:v>4.8503392659879601E-4</c:v>
                </c:pt>
                <c:pt idx="437">
                  <c:v>4.78788915903405E-4</c:v>
                </c:pt>
                <c:pt idx="438">
                  <c:v>4.87234773190743E-4</c:v>
                </c:pt>
                <c:pt idx="439">
                  <c:v>4.8458027847439803E-4</c:v>
                </c:pt>
                <c:pt idx="440">
                  <c:v>4.7984552444539999E-4</c:v>
                </c:pt>
                <c:pt idx="441">
                  <c:v>4.86740778202175E-4</c:v>
                </c:pt>
                <c:pt idx="442">
                  <c:v>4.91706589779072E-4</c:v>
                </c:pt>
                <c:pt idx="443">
                  <c:v>4.8991706948083003E-4</c:v>
                </c:pt>
                <c:pt idx="444">
                  <c:v>4.8635155988054399E-4</c:v>
                </c:pt>
                <c:pt idx="445">
                  <c:v>4.9108968245524195E-4</c:v>
                </c:pt>
                <c:pt idx="446">
                  <c:v>4.9570653853472598E-4</c:v>
                </c:pt>
                <c:pt idx="447">
                  <c:v>4.869288581308E-4</c:v>
                </c:pt>
                <c:pt idx="448">
                  <c:v>4.88104374113574E-4</c:v>
                </c:pt>
                <c:pt idx="449">
                  <c:v>4.9655533197217596E-4</c:v>
                </c:pt>
                <c:pt idx="450">
                  <c:v>4.9345967082195595E-4</c:v>
                </c:pt>
                <c:pt idx="451">
                  <c:v>4.9618231331122003E-4</c:v>
                </c:pt>
                <c:pt idx="452">
                  <c:v>4.9775328982325999E-4</c:v>
                </c:pt>
                <c:pt idx="453">
                  <c:v>4.9545578636963304E-4</c:v>
                </c:pt>
                <c:pt idx="454">
                  <c:v>4.9330735186394999E-4</c:v>
                </c:pt>
                <c:pt idx="455">
                  <c:v>4.93053647592099E-4</c:v>
                </c:pt>
                <c:pt idx="456">
                  <c:v>4.9352274730373998E-4</c:v>
                </c:pt>
                <c:pt idx="457">
                  <c:v>5.02619922876307E-4</c:v>
                </c:pt>
                <c:pt idx="458">
                  <c:v>4.9794590359642204E-4</c:v>
                </c:pt>
                <c:pt idx="459">
                  <c:v>4.9668819914936596E-4</c:v>
                </c:pt>
                <c:pt idx="460">
                  <c:v>5.0501165128297805E-4</c:v>
                </c:pt>
                <c:pt idx="461">
                  <c:v>5.02325635450013E-4</c:v>
                </c:pt>
                <c:pt idx="462">
                  <c:v>5.0441315782892202E-4</c:v>
                </c:pt>
                <c:pt idx="463">
                  <c:v>5.0476130766027004E-4</c:v>
                </c:pt>
                <c:pt idx="464">
                  <c:v>4.9498479560088602E-4</c:v>
                </c:pt>
                <c:pt idx="465">
                  <c:v>5.0841358633352002E-4</c:v>
                </c:pt>
                <c:pt idx="466">
                  <c:v>5.0197044453086895E-4</c:v>
                </c:pt>
                <c:pt idx="467">
                  <c:v>5.0845457326893805E-4</c:v>
                </c:pt>
                <c:pt idx="468">
                  <c:v>5.1040981158907304E-4</c:v>
                </c:pt>
                <c:pt idx="469">
                  <c:v>5.09486498865723E-4</c:v>
                </c:pt>
                <c:pt idx="470">
                  <c:v>5.0930527902638299E-4</c:v>
                </c:pt>
                <c:pt idx="471">
                  <c:v>5.0514789676025195E-4</c:v>
                </c:pt>
                <c:pt idx="472">
                  <c:v>5.1408928202479904E-4</c:v>
                </c:pt>
                <c:pt idx="473">
                  <c:v>5.0997193122642997E-4</c:v>
                </c:pt>
                <c:pt idx="474">
                  <c:v>5.1597038871076695E-4</c:v>
                </c:pt>
                <c:pt idx="475">
                  <c:v>5.1422616518092396E-4</c:v>
                </c:pt>
                <c:pt idx="476">
                  <c:v>5.0959167798747301E-4</c:v>
                </c:pt>
                <c:pt idx="477">
                  <c:v>5.1479561113473198E-4</c:v>
                </c:pt>
                <c:pt idx="478">
                  <c:v>5.1024595633948502E-4</c:v>
                </c:pt>
                <c:pt idx="479">
                  <c:v>5.13458456304446E-4</c:v>
                </c:pt>
                <c:pt idx="480">
                  <c:v>5.1046167756892797E-4</c:v>
                </c:pt>
                <c:pt idx="481">
                  <c:v>5.1632573935638795E-4</c:v>
                </c:pt>
                <c:pt idx="482">
                  <c:v>5.2320492600072303E-4</c:v>
                </c:pt>
                <c:pt idx="483">
                  <c:v>5.2349387621411904E-4</c:v>
                </c:pt>
                <c:pt idx="484">
                  <c:v>5.1962110220285095E-4</c:v>
                </c:pt>
                <c:pt idx="485">
                  <c:v>5.1768553877668498E-4</c:v>
                </c:pt>
                <c:pt idx="486">
                  <c:v>5.2578172463273501E-4</c:v>
                </c:pt>
                <c:pt idx="487">
                  <c:v>5.2178276019407602E-4</c:v>
                </c:pt>
                <c:pt idx="488">
                  <c:v>5.2333546239294998E-4</c:v>
                </c:pt>
                <c:pt idx="489">
                  <c:v>5.2821585195756099E-4</c:v>
                </c:pt>
                <c:pt idx="490">
                  <c:v>5.2943342989230605E-4</c:v>
                </c:pt>
                <c:pt idx="491">
                  <c:v>5.2431142592008497E-4</c:v>
                </c:pt>
                <c:pt idx="492">
                  <c:v>5.2840836689251503E-4</c:v>
                </c:pt>
                <c:pt idx="493">
                  <c:v>5.29750133331226E-4</c:v>
                </c:pt>
                <c:pt idx="494">
                  <c:v>5.3268184934110701E-4</c:v>
                </c:pt>
                <c:pt idx="495">
                  <c:v>5.2396907269880498E-4</c:v>
                </c:pt>
                <c:pt idx="496">
                  <c:v>5.3151087148699705E-4</c:v>
                </c:pt>
                <c:pt idx="497">
                  <c:v>5.3151787894495904E-4</c:v>
                </c:pt>
                <c:pt idx="498">
                  <c:v>5.3826735319635003E-4</c:v>
                </c:pt>
                <c:pt idx="499">
                  <c:v>5.2970697203657798E-4</c:v>
                </c:pt>
                <c:pt idx="500">
                  <c:v>5.36811406630155E-4</c:v>
                </c:pt>
                <c:pt idx="501">
                  <c:v>5.3393371336324304E-4</c:v>
                </c:pt>
                <c:pt idx="502">
                  <c:v>5.37117171513471E-4</c:v>
                </c:pt>
                <c:pt idx="503">
                  <c:v>5.3821700463010404E-4</c:v>
                </c:pt>
                <c:pt idx="504">
                  <c:v>5.3556390971751602E-4</c:v>
                </c:pt>
                <c:pt idx="505">
                  <c:v>5.2870623856507697E-4</c:v>
                </c:pt>
                <c:pt idx="506">
                  <c:v>5.4445498546434304E-4</c:v>
                </c:pt>
                <c:pt idx="507">
                  <c:v>5.4266562235491403E-4</c:v>
                </c:pt>
                <c:pt idx="508">
                  <c:v>5.3846982328602504E-4</c:v>
                </c:pt>
                <c:pt idx="509">
                  <c:v>5.4240896454991702E-4</c:v>
                </c:pt>
                <c:pt idx="510">
                  <c:v>5.3773492288215199E-4</c:v>
                </c:pt>
                <c:pt idx="511">
                  <c:v>5.3523785885471005E-4</c:v>
                </c:pt>
                <c:pt idx="512">
                  <c:v>5.3466132440638898E-4</c:v>
                </c:pt>
                <c:pt idx="513">
                  <c:v>5.4339212374201898E-4</c:v>
                </c:pt>
                <c:pt idx="514">
                  <c:v>5.4627354130277203E-4</c:v>
                </c:pt>
                <c:pt idx="515">
                  <c:v>5.4035526649864299E-4</c:v>
                </c:pt>
                <c:pt idx="516">
                  <c:v>5.4372961821253104E-4</c:v>
                </c:pt>
                <c:pt idx="517">
                  <c:v>5.5369397240853798E-4</c:v>
                </c:pt>
                <c:pt idx="518">
                  <c:v>5.4980336288489495E-4</c:v>
                </c:pt>
                <c:pt idx="519">
                  <c:v>5.4709023353031604E-4</c:v>
                </c:pt>
                <c:pt idx="520">
                  <c:v>5.3999417104490905E-4</c:v>
                </c:pt>
                <c:pt idx="521">
                  <c:v>5.4953580445611802E-4</c:v>
                </c:pt>
                <c:pt idx="522">
                  <c:v>5.51432917018102E-4</c:v>
                </c:pt>
                <c:pt idx="523">
                  <c:v>5.4807176256727605E-4</c:v>
                </c:pt>
                <c:pt idx="524">
                  <c:v>5.5002771244440699E-4</c:v>
                </c:pt>
                <c:pt idx="525">
                  <c:v>5.5607872840603601E-4</c:v>
                </c:pt>
                <c:pt idx="526">
                  <c:v>5.6033685956758902E-4</c:v>
                </c:pt>
                <c:pt idx="527">
                  <c:v>5.5299847150216703E-4</c:v>
                </c:pt>
                <c:pt idx="528">
                  <c:v>5.4797406489525097E-4</c:v>
                </c:pt>
                <c:pt idx="529">
                  <c:v>5.5440713426657305E-4</c:v>
                </c:pt>
                <c:pt idx="530">
                  <c:v>5.5906895079630998E-4</c:v>
                </c:pt>
                <c:pt idx="531">
                  <c:v>5.6761426209685098E-4</c:v>
                </c:pt>
                <c:pt idx="532">
                  <c:v>5.6532039301627698E-4</c:v>
                </c:pt>
                <c:pt idx="533">
                  <c:v>5.5718834906039899E-4</c:v>
                </c:pt>
                <c:pt idx="534">
                  <c:v>5.6234358303311504E-4</c:v>
                </c:pt>
                <c:pt idx="535">
                  <c:v>5.5775523474203403E-4</c:v>
                </c:pt>
                <c:pt idx="536">
                  <c:v>5.65347460910101E-4</c:v>
                </c:pt>
                <c:pt idx="537">
                  <c:v>5.5571597906272198E-4</c:v>
                </c:pt>
                <c:pt idx="538">
                  <c:v>5.5863540918096605E-4</c:v>
                </c:pt>
                <c:pt idx="539">
                  <c:v>5.6433118297040505E-4</c:v>
                </c:pt>
                <c:pt idx="540">
                  <c:v>5.5842905014451597E-4</c:v>
                </c:pt>
                <c:pt idx="541">
                  <c:v>5.6101748763098802E-4</c:v>
                </c:pt>
                <c:pt idx="542">
                  <c:v>5.6110266985215905E-4</c:v>
                </c:pt>
                <c:pt idx="543">
                  <c:v>5.8314863870106298E-4</c:v>
                </c:pt>
                <c:pt idx="544">
                  <c:v>5.6827273072712603E-4</c:v>
                </c:pt>
                <c:pt idx="545">
                  <c:v>5.67934970006214E-4</c:v>
                </c:pt>
                <c:pt idx="546">
                  <c:v>5.6505806281066597E-4</c:v>
                </c:pt>
                <c:pt idx="547">
                  <c:v>5.6276156383999396E-4</c:v>
                </c:pt>
                <c:pt idx="548">
                  <c:v>5.7116798504646803E-4</c:v>
                </c:pt>
                <c:pt idx="549">
                  <c:v>5.6853876527413697E-4</c:v>
                </c:pt>
                <c:pt idx="550">
                  <c:v>5.7115528324391698E-4</c:v>
                </c:pt>
                <c:pt idx="551">
                  <c:v>5.6875758672769304E-4</c:v>
                </c:pt>
                <c:pt idx="552">
                  <c:v>5.7582608324209105E-4</c:v>
                </c:pt>
                <c:pt idx="553">
                  <c:v>5.8050911989777898E-4</c:v>
                </c:pt>
                <c:pt idx="554">
                  <c:v>5.8297173061721001E-4</c:v>
                </c:pt>
                <c:pt idx="555">
                  <c:v>5.7984507148877199E-4</c:v>
                </c:pt>
                <c:pt idx="556">
                  <c:v>5.7548873741787305E-4</c:v>
                </c:pt>
                <c:pt idx="557">
                  <c:v>5.7538855113986099E-4</c:v>
                </c:pt>
                <c:pt idx="558">
                  <c:v>5.8083926761046502E-4</c:v>
                </c:pt>
                <c:pt idx="559">
                  <c:v>5.8386794804066904E-4</c:v>
                </c:pt>
                <c:pt idx="560">
                  <c:v>5.8937824250992099E-4</c:v>
                </c:pt>
                <c:pt idx="561">
                  <c:v>5.8360007140992201E-4</c:v>
                </c:pt>
                <c:pt idx="562">
                  <c:v>5.7382769572457296E-4</c:v>
                </c:pt>
                <c:pt idx="563">
                  <c:v>5.8596435648527805E-4</c:v>
                </c:pt>
                <c:pt idx="564">
                  <c:v>5.9110778676381198E-4</c:v>
                </c:pt>
                <c:pt idx="565">
                  <c:v>5.8971142602611199E-4</c:v>
                </c:pt>
                <c:pt idx="566">
                  <c:v>5.95903512406907E-4</c:v>
                </c:pt>
                <c:pt idx="567">
                  <c:v>5.9165875038475098E-4</c:v>
                </c:pt>
                <c:pt idx="568">
                  <c:v>6.04187011246397E-4</c:v>
                </c:pt>
                <c:pt idx="569">
                  <c:v>5.9199474484215896E-4</c:v>
                </c:pt>
                <c:pt idx="570">
                  <c:v>5.8852258875772298E-4</c:v>
                </c:pt>
                <c:pt idx="571">
                  <c:v>5.8320286493809598E-4</c:v>
                </c:pt>
                <c:pt idx="572">
                  <c:v>6.0059887886275995E-4</c:v>
                </c:pt>
                <c:pt idx="573">
                  <c:v>5.9647298021219203E-4</c:v>
                </c:pt>
                <c:pt idx="574">
                  <c:v>6.0387190024699096E-4</c:v>
                </c:pt>
                <c:pt idx="575">
                  <c:v>6.0876233398439504E-4</c:v>
                </c:pt>
                <c:pt idx="576">
                  <c:v>6.1939401389632398E-4</c:v>
                </c:pt>
                <c:pt idx="577">
                  <c:v>6.1194388136381298E-4</c:v>
                </c:pt>
                <c:pt idx="578">
                  <c:v>6.0612834894214996E-4</c:v>
                </c:pt>
                <c:pt idx="579">
                  <c:v>6.0221533433651802E-4</c:v>
                </c:pt>
                <c:pt idx="580">
                  <c:v>6.1600885035474097E-4</c:v>
                </c:pt>
                <c:pt idx="581">
                  <c:v>6.1473699147211497E-4</c:v>
                </c:pt>
                <c:pt idx="582">
                  <c:v>6.2219079374078805E-4</c:v>
                </c:pt>
                <c:pt idx="583">
                  <c:v>6.3203701628553597E-4</c:v>
                </c:pt>
                <c:pt idx="584">
                  <c:v>6.23339812283003E-4</c:v>
                </c:pt>
                <c:pt idx="585">
                  <c:v>6.3000329872650303E-4</c:v>
                </c:pt>
                <c:pt idx="586">
                  <c:v>6.2787800668119196E-4</c:v>
                </c:pt>
                <c:pt idx="587">
                  <c:v>6.2956390582834395E-4</c:v>
                </c:pt>
                <c:pt idx="588">
                  <c:v>6.3245468426873495E-4</c:v>
                </c:pt>
                <c:pt idx="589">
                  <c:v>6.4000201070609202E-4</c:v>
                </c:pt>
                <c:pt idx="590">
                  <c:v>6.4868666969947902E-4</c:v>
                </c:pt>
                <c:pt idx="591">
                  <c:v>6.3766345588243197E-4</c:v>
                </c:pt>
                <c:pt idx="592">
                  <c:v>6.5107000144319497E-4</c:v>
                </c:pt>
                <c:pt idx="593">
                  <c:v>6.24541497351195E-4</c:v>
                </c:pt>
                <c:pt idx="594">
                  <c:v>6.5559166491123498E-4</c:v>
                </c:pt>
                <c:pt idx="595">
                  <c:v>6.6640626362812001E-4</c:v>
                </c:pt>
                <c:pt idx="596">
                  <c:v>6.8184970052810395E-4</c:v>
                </c:pt>
                <c:pt idx="597">
                  <c:v>6.6886770131855105E-4</c:v>
                </c:pt>
                <c:pt idx="598">
                  <c:v>6.7816443900467298E-4</c:v>
                </c:pt>
                <c:pt idx="599">
                  <c:v>6.6748542899809204E-4</c:v>
                </c:pt>
                <c:pt idx="600">
                  <c:v>6.7939557177437097E-4</c:v>
                </c:pt>
                <c:pt idx="601">
                  <c:v>6.7572170504497998E-4</c:v>
                </c:pt>
                <c:pt idx="602">
                  <c:v>6.77390796586578E-4</c:v>
                </c:pt>
                <c:pt idx="603">
                  <c:v>6.9055315292769601E-4</c:v>
                </c:pt>
                <c:pt idx="604">
                  <c:v>6.7830909567960095E-4</c:v>
                </c:pt>
                <c:pt idx="605">
                  <c:v>7.0244417543935498E-4</c:v>
                </c:pt>
                <c:pt idx="606">
                  <c:v>7.0739279828705001E-4</c:v>
                </c:pt>
                <c:pt idx="607">
                  <c:v>7.1400676542376299E-4</c:v>
                </c:pt>
                <c:pt idx="608">
                  <c:v>7.1451928689095603E-4</c:v>
                </c:pt>
                <c:pt idx="609">
                  <c:v>6.9937904629316101E-4</c:v>
                </c:pt>
                <c:pt idx="610">
                  <c:v>7.2148678618692797E-4</c:v>
                </c:pt>
                <c:pt idx="611">
                  <c:v>7.38311952918967E-4</c:v>
                </c:pt>
                <c:pt idx="612">
                  <c:v>7.3641750697226404E-4</c:v>
                </c:pt>
                <c:pt idx="613">
                  <c:v>7.31361650537916E-4</c:v>
                </c:pt>
                <c:pt idx="614">
                  <c:v>7.3760342941875596E-4</c:v>
                </c:pt>
                <c:pt idx="615">
                  <c:v>7.3209104414742403E-4</c:v>
                </c:pt>
                <c:pt idx="616">
                  <c:v>7.4344063220674198E-4</c:v>
                </c:pt>
                <c:pt idx="617">
                  <c:v>7.4777938710179795E-4</c:v>
                </c:pt>
                <c:pt idx="618">
                  <c:v>7.5440628009300998E-4</c:v>
                </c:pt>
                <c:pt idx="619">
                  <c:v>7.5123153208859995E-4</c:v>
                </c:pt>
                <c:pt idx="620">
                  <c:v>7.7244184703843702E-4</c:v>
                </c:pt>
                <c:pt idx="621">
                  <c:v>7.6734951772885899E-4</c:v>
                </c:pt>
                <c:pt idx="622">
                  <c:v>7.6992028507430498E-4</c:v>
                </c:pt>
                <c:pt idx="623">
                  <c:v>7.9730163039023604E-4</c:v>
                </c:pt>
                <c:pt idx="624">
                  <c:v>7.7729018302582901E-4</c:v>
                </c:pt>
                <c:pt idx="625">
                  <c:v>7.9644767434914601E-4</c:v>
                </c:pt>
                <c:pt idx="626">
                  <c:v>7.8531188197871295E-4</c:v>
                </c:pt>
                <c:pt idx="627">
                  <c:v>8.0689623390007399E-4</c:v>
                </c:pt>
                <c:pt idx="628">
                  <c:v>8.2606234225346398E-4</c:v>
                </c:pt>
                <c:pt idx="629">
                  <c:v>7.9793334483871598E-4</c:v>
                </c:pt>
                <c:pt idx="630">
                  <c:v>8.0503172108651602E-4</c:v>
                </c:pt>
                <c:pt idx="631">
                  <c:v>8.0952157078997302E-4</c:v>
                </c:pt>
                <c:pt idx="632">
                  <c:v>8.1325991918645795E-4</c:v>
                </c:pt>
                <c:pt idx="633">
                  <c:v>7.8678888257144503E-4</c:v>
                </c:pt>
                <c:pt idx="634">
                  <c:v>8.4091017479122603E-4</c:v>
                </c:pt>
                <c:pt idx="635">
                  <c:v>8.4152989684752001E-4</c:v>
                </c:pt>
                <c:pt idx="636">
                  <c:v>8.3366390716319201E-4</c:v>
                </c:pt>
                <c:pt idx="637">
                  <c:v>8.5013140474458405E-4</c:v>
                </c:pt>
                <c:pt idx="638">
                  <c:v>8.3229493081974498E-4</c:v>
                </c:pt>
                <c:pt idx="639">
                  <c:v>8.5321156886041698E-4</c:v>
                </c:pt>
                <c:pt idx="640">
                  <c:v>8.5217449475631396E-4</c:v>
                </c:pt>
                <c:pt idx="641">
                  <c:v>8.5356603873094103E-4</c:v>
                </c:pt>
                <c:pt idx="642">
                  <c:v>8.8408967246335303E-4</c:v>
                </c:pt>
                <c:pt idx="643">
                  <c:v>8.8738530307964295E-4</c:v>
                </c:pt>
                <c:pt idx="644">
                  <c:v>8.7818899015440304E-4</c:v>
                </c:pt>
                <c:pt idx="645">
                  <c:v>8.8389090130176599E-4</c:v>
                </c:pt>
                <c:pt idx="646">
                  <c:v>8.7824010014654001E-4</c:v>
                </c:pt>
                <c:pt idx="647">
                  <c:v>9.1223310615659798E-4</c:v>
                </c:pt>
                <c:pt idx="648">
                  <c:v>9.1165775461292896E-4</c:v>
                </c:pt>
                <c:pt idx="649">
                  <c:v>9.3831459550067697E-4</c:v>
                </c:pt>
                <c:pt idx="650">
                  <c:v>9.4720713923658899E-4</c:v>
                </c:pt>
                <c:pt idx="651">
                  <c:v>9.3740780363708398E-4</c:v>
                </c:pt>
                <c:pt idx="652">
                  <c:v>9.3239461034514098E-4</c:v>
                </c:pt>
                <c:pt idx="653">
                  <c:v>9.36141397777804E-4</c:v>
                </c:pt>
                <c:pt idx="654">
                  <c:v>9.4275403134932295E-4</c:v>
                </c:pt>
                <c:pt idx="655">
                  <c:v>9.6830979074323498E-4</c:v>
                </c:pt>
                <c:pt idx="656">
                  <c:v>9.7116919132267799E-4</c:v>
                </c:pt>
                <c:pt idx="657">
                  <c:v>9.6189286825960798E-4</c:v>
                </c:pt>
                <c:pt idx="658">
                  <c:v>9.8701476498595396E-4</c:v>
                </c:pt>
                <c:pt idx="659">
                  <c:v>9.838128845748959E-4</c:v>
                </c:pt>
                <c:pt idx="660">
                  <c:v>9.9512561354762495E-4</c:v>
                </c:pt>
                <c:pt idx="661">
                  <c:v>9.9960270136719397E-4</c:v>
                </c:pt>
                <c:pt idx="662">
                  <c:v>1.0241355017395299E-3</c:v>
                </c:pt>
                <c:pt idx="663">
                  <c:v>1.0176044454490499E-3</c:v>
                </c:pt>
                <c:pt idx="664">
                  <c:v>1.02870504577452E-3</c:v>
                </c:pt>
                <c:pt idx="665">
                  <c:v>1.0442015355233601E-3</c:v>
                </c:pt>
                <c:pt idx="666">
                  <c:v>9.8552797845612291E-4</c:v>
                </c:pt>
                <c:pt idx="667">
                  <c:v>1.04093298236286E-3</c:v>
                </c:pt>
                <c:pt idx="668">
                  <c:v>1.0669334635350701E-3</c:v>
                </c:pt>
                <c:pt idx="669">
                  <c:v>1.0097670976857299E-3</c:v>
                </c:pt>
                <c:pt idx="670">
                  <c:v>1.04636606902896E-3</c:v>
                </c:pt>
                <c:pt idx="671">
                  <c:v>1.0654626171659499E-3</c:v>
                </c:pt>
                <c:pt idx="672">
                  <c:v>1.0677815760656499E-3</c:v>
                </c:pt>
                <c:pt idx="673">
                  <c:v>1.0577021213493899E-3</c:v>
                </c:pt>
                <c:pt idx="674">
                  <c:v>1.06286860735205E-3</c:v>
                </c:pt>
                <c:pt idx="675">
                  <c:v>1.0855327776442701E-3</c:v>
                </c:pt>
                <c:pt idx="676">
                  <c:v>1.1028830120381099E-3</c:v>
                </c:pt>
                <c:pt idx="677">
                  <c:v>1.1048508110175E-3</c:v>
                </c:pt>
                <c:pt idx="678">
                  <c:v>1.11273069495317E-3</c:v>
                </c:pt>
                <c:pt idx="679">
                  <c:v>1.1213092442261001E-3</c:v>
                </c:pt>
                <c:pt idx="680">
                  <c:v>1.1148190414247E-3</c:v>
                </c:pt>
                <c:pt idx="681">
                  <c:v>1.1129199457297E-3</c:v>
                </c:pt>
                <c:pt idx="682">
                  <c:v>1.14082572230247E-3</c:v>
                </c:pt>
                <c:pt idx="683">
                  <c:v>1.1595620176999401E-3</c:v>
                </c:pt>
                <c:pt idx="684">
                  <c:v>1.1539979703691699E-3</c:v>
                </c:pt>
                <c:pt idx="685">
                  <c:v>1.14482039115595E-3</c:v>
                </c:pt>
                <c:pt idx="686">
                  <c:v>1.16541631435474E-3</c:v>
                </c:pt>
                <c:pt idx="687">
                  <c:v>1.1761338530366201E-3</c:v>
                </c:pt>
                <c:pt idx="688">
                  <c:v>1.1781822923841801E-3</c:v>
                </c:pt>
                <c:pt idx="689">
                  <c:v>1.1775159059455699E-3</c:v>
                </c:pt>
                <c:pt idx="690">
                  <c:v>1.17658201483843E-3</c:v>
                </c:pt>
                <c:pt idx="691">
                  <c:v>1.18071206759067E-3</c:v>
                </c:pt>
                <c:pt idx="692">
                  <c:v>1.2000876840604999E-3</c:v>
                </c:pt>
                <c:pt idx="693">
                  <c:v>1.20773683970971E-3</c:v>
                </c:pt>
                <c:pt idx="694">
                  <c:v>1.20507988593836E-3</c:v>
                </c:pt>
                <c:pt idx="695">
                  <c:v>1.20602597181307E-3</c:v>
                </c:pt>
                <c:pt idx="696">
                  <c:v>1.2125560557398401E-3</c:v>
                </c:pt>
                <c:pt idx="697">
                  <c:v>1.2243091274655199E-3</c:v>
                </c:pt>
                <c:pt idx="698">
                  <c:v>1.2162829423828399E-3</c:v>
                </c:pt>
                <c:pt idx="699">
                  <c:v>1.22345632590619E-3</c:v>
                </c:pt>
                <c:pt idx="700">
                  <c:v>1.25837066164828E-3</c:v>
                </c:pt>
                <c:pt idx="701">
                  <c:v>1.24494499614485E-3</c:v>
                </c:pt>
                <c:pt idx="702">
                  <c:v>1.2517459893113701E-3</c:v>
                </c:pt>
                <c:pt idx="703">
                  <c:v>1.2823900146263E-3</c:v>
                </c:pt>
                <c:pt idx="704">
                  <c:v>1.2926291545855199E-3</c:v>
                </c:pt>
                <c:pt idx="705">
                  <c:v>1.28791961462164E-3</c:v>
                </c:pt>
                <c:pt idx="706">
                  <c:v>1.29025978332281E-3</c:v>
                </c:pt>
                <c:pt idx="707">
                  <c:v>1.3039889572335399E-3</c:v>
                </c:pt>
                <c:pt idx="708">
                  <c:v>1.3225491176091001E-3</c:v>
                </c:pt>
                <c:pt idx="709">
                  <c:v>1.30634258465628E-3</c:v>
                </c:pt>
                <c:pt idx="710">
                  <c:v>1.31634936974283E-3</c:v>
                </c:pt>
                <c:pt idx="711">
                  <c:v>1.32152531664876E-3</c:v>
                </c:pt>
                <c:pt idx="712">
                  <c:v>1.3194058839084599E-3</c:v>
                </c:pt>
                <c:pt idx="713">
                  <c:v>1.32993144001979E-3</c:v>
                </c:pt>
                <c:pt idx="714">
                  <c:v>1.3283157553748801E-3</c:v>
                </c:pt>
                <c:pt idx="715">
                  <c:v>1.33278425064578E-3</c:v>
                </c:pt>
                <c:pt idx="716">
                  <c:v>1.3410018755644301E-3</c:v>
                </c:pt>
                <c:pt idx="717">
                  <c:v>1.36327367194234E-3</c:v>
                </c:pt>
                <c:pt idx="718">
                  <c:v>1.35294941971497E-3</c:v>
                </c:pt>
                <c:pt idx="719">
                  <c:v>1.3595396448424701E-3</c:v>
                </c:pt>
                <c:pt idx="720">
                  <c:v>1.35251812659367E-3</c:v>
                </c:pt>
                <c:pt idx="721">
                  <c:v>1.3827546256134401E-3</c:v>
                </c:pt>
                <c:pt idx="722">
                  <c:v>1.37635546570342E-3</c:v>
                </c:pt>
                <c:pt idx="723">
                  <c:v>1.37992141629077E-3</c:v>
                </c:pt>
                <c:pt idx="724">
                  <c:v>1.39957762004932E-3</c:v>
                </c:pt>
                <c:pt idx="725">
                  <c:v>1.39363990257513E-3</c:v>
                </c:pt>
                <c:pt idx="726">
                  <c:v>1.4045520749189501E-3</c:v>
                </c:pt>
                <c:pt idx="727">
                  <c:v>1.41987345259612E-3</c:v>
                </c:pt>
                <c:pt idx="728">
                  <c:v>1.42659864996855E-3</c:v>
                </c:pt>
                <c:pt idx="729">
                  <c:v>1.4343319145889799E-3</c:v>
                </c:pt>
                <c:pt idx="730">
                  <c:v>1.4369058254237201E-3</c:v>
                </c:pt>
                <c:pt idx="731">
                  <c:v>1.42496447990996E-3</c:v>
                </c:pt>
                <c:pt idx="732">
                  <c:v>1.4632683526308299E-3</c:v>
                </c:pt>
                <c:pt idx="733">
                  <c:v>1.47169112191717E-3</c:v>
                </c:pt>
                <c:pt idx="734">
                  <c:v>1.4654577452800101E-3</c:v>
                </c:pt>
                <c:pt idx="735">
                  <c:v>1.4818738701484499E-3</c:v>
                </c:pt>
                <c:pt idx="736">
                  <c:v>1.4865665399998701E-3</c:v>
                </c:pt>
                <c:pt idx="737">
                  <c:v>1.49122038894794E-3</c:v>
                </c:pt>
                <c:pt idx="738">
                  <c:v>1.4865720200771301E-3</c:v>
                </c:pt>
                <c:pt idx="739">
                  <c:v>1.49813402593386E-3</c:v>
                </c:pt>
                <c:pt idx="740">
                  <c:v>1.52112668521175E-3</c:v>
                </c:pt>
                <c:pt idx="741">
                  <c:v>1.5076181911760601E-3</c:v>
                </c:pt>
                <c:pt idx="742">
                  <c:v>1.5360443202458501E-3</c:v>
                </c:pt>
                <c:pt idx="743">
                  <c:v>1.5451321977399499E-3</c:v>
                </c:pt>
                <c:pt idx="744">
                  <c:v>1.5425721523091699E-3</c:v>
                </c:pt>
                <c:pt idx="745">
                  <c:v>1.5566842830306801E-3</c:v>
                </c:pt>
                <c:pt idx="746">
                  <c:v>1.5708315934345499E-3</c:v>
                </c:pt>
                <c:pt idx="747">
                  <c:v>1.55857626496865E-3</c:v>
                </c:pt>
                <c:pt idx="748">
                  <c:v>1.57358036094706E-3</c:v>
                </c:pt>
                <c:pt idx="749">
                  <c:v>1.5656214860497899E-3</c:v>
                </c:pt>
                <c:pt idx="750">
                  <c:v>1.58048081082081E-3</c:v>
                </c:pt>
                <c:pt idx="751">
                  <c:v>1.5874009380664399E-3</c:v>
                </c:pt>
                <c:pt idx="752">
                  <c:v>1.5969482420721899E-3</c:v>
                </c:pt>
                <c:pt idx="753">
                  <c:v>1.62178377700962E-3</c:v>
                </c:pt>
                <c:pt idx="754">
                  <c:v>1.6144509607799199E-3</c:v>
                </c:pt>
                <c:pt idx="755">
                  <c:v>1.6286434799487901E-3</c:v>
                </c:pt>
                <c:pt idx="756">
                  <c:v>1.63789357773112E-3</c:v>
                </c:pt>
                <c:pt idx="757">
                  <c:v>1.64222805356945E-3</c:v>
                </c:pt>
                <c:pt idx="758">
                  <c:v>1.6647509857624599E-3</c:v>
                </c:pt>
                <c:pt idx="759">
                  <c:v>1.65986410884009E-3</c:v>
                </c:pt>
                <c:pt idx="760">
                  <c:v>1.6849288238159699E-3</c:v>
                </c:pt>
                <c:pt idx="761">
                  <c:v>1.6776329268575201E-3</c:v>
                </c:pt>
                <c:pt idx="762">
                  <c:v>1.6957321525583799E-3</c:v>
                </c:pt>
                <c:pt idx="763">
                  <c:v>1.6982324122369601E-3</c:v>
                </c:pt>
                <c:pt idx="764">
                  <c:v>1.7113373679343701E-3</c:v>
                </c:pt>
                <c:pt idx="765">
                  <c:v>1.71880007024664E-3</c:v>
                </c:pt>
                <c:pt idx="766">
                  <c:v>1.71870173636012E-3</c:v>
                </c:pt>
                <c:pt idx="767">
                  <c:v>1.7318169266128101E-3</c:v>
                </c:pt>
                <c:pt idx="768">
                  <c:v>1.73651423785345E-3</c:v>
                </c:pt>
                <c:pt idx="769">
                  <c:v>1.74989947811498E-3</c:v>
                </c:pt>
                <c:pt idx="770">
                  <c:v>1.7640678405191101E-3</c:v>
                </c:pt>
                <c:pt idx="771">
                  <c:v>1.75715575928718E-3</c:v>
                </c:pt>
                <c:pt idx="772">
                  <c:v>1.78441312915317E-3</c:v>
                </c:pt>
                <c:pt idx="773">
                  <c:v>1.7919626907140101E-3</c:v>
                </c:pt>
                <c:pt idx="774">
                  <c:v>1.7994788914309E-3</c:v>
                </c:pt>
                <c:pt idx="775">
                  <c:v>1.80532142084502E-3</c:v>
                </c:pt>
                <c:pt idx="776">
                  <c:v>1.82283549721804E-3</c:v>
                </c:pt>
                <c:pt idx="777">
                  <c:v>1.8130622831688801E-3</c:v>
                </c:pt>
                <c:pt idx="778">
                  <c:v>1.8266439272136301E-3</c:v>
                </c:pt>
                <c:pt idx="779">
                  <c:v>1.83545140040834E-3</c:v>
                </c:pt>
                <c:pt idx="780">
                  <c:v>1.8600376369345801E-3</c:v>
                </c:pt>
                <c:pt idx="781">
                  <c:v>1.85122363602516E-3</c:v>
                </c:pt>
                <c:pt idx="782">
                  <c:v>1.87258362926975E-3</c:v>
                </c:pt>
                <c:pt idx="783">
                  <c:v>1.8740312674052899E-3</c:v>
                </c:pt>
                <c:pt idx="784">
                  <c:v>1.8762985831361401E-3</c:v>
                </c:pt>
                <c:pt idx="785">
                  <c:v>1.89797790813321E-3</c:v>
                </c:pt>
                <c:pt idx="786">
                  <c:v>1.9128868111840001E-3</c:v>
                </c:pt>
                <c:pt idx="787">
                  <c:v>1.9025181039691601E-3</c:v>
                </c:pt>
                <c:pt idx="788">
                  <c:v>1.9178567667488999E-3</c:v>
                </c:pt>
                <c:pt idx="789">
                  <c:v>1.93312718138076E-3</c:v>
                </c:pt>
                <c:pt idx="790">
                  <c:v>1.6358516071921501E-3</c:v>
                </c:pt>
                <c:pt idx="791">
                  <c:v>1.64263868622041E-3</c:v>
                </c:pt>
                <c:pt idx="792">
                  <c:v>1.7465883664164899E-3</c:v>
                </c:pt>
                <c:pt idx="793">
                  <c:v>1.80132474090813E-3</c:v>
                </c:pt>
                <c:pt idx="794">
                  <c:v>1.85333935497371E-3</c:v>
                </c:pt>
                <c:pt idx="795">
                  <c:v>1.8760494819464E-3</c:v>
                </c:pt>
                <c:pt idx="796">
                  <c:v>1.89646570926663E-3</c:v>
                </c:pt>
                <c:pt idx="797">
                  <c:v>1.92600044414081E-3</c:v>
                </c:pt>
                <c:pt idx="798">
                  <c:v>1.94743110610923E-3</c:v>
                </c:pt>
                <c:pt idx="799">
                  <c:v>1.9671348891204701E-3</c:v>
                </c:pt>
                <c:pt idx="800">
                  <c:v>1.9786781076627899E-3</c:v>
                </c:pt>
                <c:pt idx="801">
                  <c:v>1.9978716748876202E-3</c:v>
                </c:pt>
                <c:pt idx="802">
                  <c:v>2.0111973549300898E-3</c:v>
                </c:pt>
                <c:pt idx="803">
                  <c:v>2.02840945882919E-3</c:v>
                </c:pt>
                <c:pt idx="804">
                  <c:v>2.0367086227795401E-3</c:v>
                </c:pt>
                <c:pt idx="805">
                  <c:v>2.0301986424159902E-3</c:v>
                </c:pt>
                <c:pt idx="806">
                  <c:v>2.0606261376682599E-3</c:v>
                </c:pt>
                <c:pt idx="807">
                  <c:v>2.0689263480012801E-3</c:v>
                </c:pt>
                <c:pt idx="808">
                  <c:v>2.0851061643109002E-3</c:v>
                </c:pt>
                <c:pt idx="809">
                  <c:v>2.1034719598474298E-3</c:v>
                </c:pt>
                <c:pt idx="810">
                  <c:v>1.58080688278389E-3</c:v>
                </c:pt>
                <c:pt idx="811">
                  <c:v>1.71386862054752E-3</c:v>
                </c:pt>
                <c:pt idx="812">
                  <c:v>1.82429310753802E-3</c:v>
                </c:pt>
                <c:pt idx="813">
                  <c:v>1.9073772499964101E-3</c:v>
                </c:pt>
                <c:pt idx="814">
                  <c:v>1.9488661380476599E-3</c:v>
                </c:pt>
                <c:pt idx="815">
                  <c:v>1.9956392686588499E-3</c:v>
                </c:pt>
                <c:pt idx="816">
                  <c:v>2.0341602312749498E-3</c:v>
                </c:pt>
                <c:pt idx="817">
                  <c:v>2.0552956847822799E-3</c:v>
                </c:pt>
                <c:pt idx="818">
                  <c:v>2.0761544005486899E-3</c:v>
                </c:pt>
                <c:pt idx="819">
                  <c:v>2.1026759208143701E-3</c:v>
                </c:pt>
                <c:pt idx="820">
                  <c:v>2.0604254557083602E-3</c:v>
                </c:pt>
                <c:pt idx="821">
                  <c:v>1.75903716923677E-3</c:v>
                </c:pt>
                <c:pt idx="822">
                  <c:v>1.9461833046963001E-3</c:v>
                </c:pt>
                <c:pt idx="823">
                  <c:v>1.63451100072956E-3</c:v>
                </c:pt>
                <c:pt idx="824">
                  <c:v>1.6741797942426001E-3</c:v>
                </c:pt>
                <c:pt idx="825">
                  <c:v>1.8142260490811701E-3</c:v>
                </c:pt>
                <c:pt idx="826">
                  <c:v>1.9157496640350999E-3</c:v>
                </c:pt>
                <c:pt idx="827">
                  <c:v>1.9739602697014802E-3</c:v>
                </c:pt>
                <c:pt idx="828">
                  <c:v>2.03321212591077E-3</c:v>
                </c:pt>
                <c:pt idx="829">
                  <c:v>2.0798205322290399E-3</c:v>
                </c:pt>
                <c:pt idx="830">
                  <c:v>2.12516984203019E-3</c:v>
                </c:pt>
                <c:pt idx="831">
                  <c:v>2.15441683481253E-3</c:v>
                </c:pt>
                <c:pt idx="832">
                  <c:v>2.1878179711081799E-3</c:v>
                </c:pt>
                <c:pt idx="833">
                  <c:v>1.93066442380839E-3</c:v>
                </c:pt>
                <c:pt idx="834">
                  <c:v>1.9362976813755901E-3</c:v>
                </c:pt>
                <c:pt idx="835">
                  <c:v>2.0349010754690199E-3</c:v>
                </c:pt>
                <c:pt idx="836">
                  <c:v>2.1133592300958399E-3</c:v>
                </c:pt>
                <c:pt idx="837">
                  <c:v>2.1635838632120701E-3</c:v>
                </c:pt>
                <c:pt idx="838">
                  <c:v>1.9801341458132301E-3</c:v>
                </c:pt>
                <c:pt idx="839">
                  <c:v>2.1731697046452102E-3</c:v>
                </c:pt>
                <c:pt idx="840">
                  <c:v>2.24925350207883E-3</c:v>
                </c:pt>
                <c:pt idx="841">
                  <c:v>2.2936481426259702E-3</c:v>
                </c:pt>
                <c:pt idx="842">
                  <c:v>1.94893313582261E-3</c:v>
                </c:pt>
                <c:pt idx="843">
                  <c:v>1.6313555576583799E-3</c:v>
                </c:pt>
                <c:pt idx="844">
                  <c:v>1.8251185481120301E-3</c:v>
                </c:pt>
                <c:pt idx="845">
                  <c:v>1.9812739780353901E-3</c:v>
                </c:pt>
                <c:pt idx="846">
                  <c:v>2.0807066900306302E-3</c:v>
                </c:pt>
                <c:pt idx="847">
                  <c:v>2.1677657501272801E-3</c:v>
                </c:pt>
                <c:pt idx="848">
                  <c:v>2.0958019177625101E-3</c:v>
                </c:pt>
                <c:pt idx="849">
                  <c:v>2.0536930946154501E-3</c:v>
                </c:pt>
                <c:pt idx="850">
                  <c:v>9.0807144315079101E-4</c:v>
                </c:pt>
                <c:pt idx="851">
                  <c:v>2.2000028123093499E-3</c:v>
                </c:pt>
                <c:pt idx="852">
                  <c:v>1.8270283634167601E-3</c:v>
                </c:pt>
                <c:pt idx="853">
                  <c:v>1.98984545937856E-3</c:v>
                </c:pt>
                <c:pt idx="854">
                  <c:v>1.81526559379742E-3</c:v>
                </c:pt>
                <c:pt idx="855">
                  <c:v>1.98449274101834E-3</c:v>
                </c:pt>
                <c:pt idx="856">
                  <c:v>2.1042883722608699E-3</c:v>
                </c:pt>
                <c:pt idx="857">
                  <c:v>2.1929998389250398E-3</c:v>
                </c:pt>
                <c:pt idx="858">
                  <c:v>2.2549889878114402E-3</c:v>
                </c:pt>
                <c:pt idx="859">
                  <c:v>2.1699993255127098E-3</c:v>
                </c:pt>
                <c:pt idx="860">
                  <c:v>2.0699400524385801E-3</c:v>
                </c:pt>
                <c:pt idx="861">
                  <c:v>1.9173513404700799E-3</c:v>
                </c:pt>
                <c:pt idx="862">
                  <c:v>2.10778385954299E-3</c:v>
                </c:pt>
                <c:pt idx="863">
                  <c:v>2.2343536741794802E-3</c:v>
                </c:pt>
                <c:pt idx="864">
                  <c:v>2.2665749545300899E-3</c:v>
                </c:pt>
                <c:pt idx="865">
                  <c:v>2.0642035084944901E-3</c:v>
                </c:pt>
                <c:pt idx="866">
                  <c:v>2.2492107294900701E-3</c:v>
                </c:pt>
                <c:pt idx="867">
                  <c:v>2.3776917389635799E-3</c:v>
                </c:pt>
                <c:pt idx="868">
                  <c:v>2.36156967526919E-3</c:v>
                </c:pt>
                <c:pt idx="869">
                  <c:v>1.94089162621926E-3</c:v>
                </c:pt>
                <c:pt idx="870">
                  <c:v>2.1787243466131301E-3</c:v>
                </c:pt>
                <c:pt idx="871">
                  <c:v>2.0699274378692101E-3</c:v>
                </c:pt>
                <c:pt idx="872">
                  <c:v>1.89365096084479E-3</c:v>
                </c:pt>
                <c:pt idx="873">
                  <c:v>1.9930661487478499E-3</c:v>
                </c:pt>
                <c:pt idx="874">
                  <c:v>2.1499736396344499E-3</c:v>
                </c:pt>
                <c:pt idx="875">
                  <c:v>2.07641638100359E-3</c:v>
                </c:pt>
                <c:pt idx="876">
                  <c:v>2.2180254036214E-3</c:v>
                </c:pt>
                <c:pt idx="877">
                  <c:v>2.29744870495067E-3</c:v>
                </c:pt>
                <c:pt idx="878">
                  <c:v>2.1391241521793399E-3</c:v>
                </c:pt>
                <c:pt idx="879">
                  <c:v>2.03577077702911E-3</c:v>
                </c:pt>
                <c:pt idx="880">
                  <c:v>2.01855692183986E-3</c:v>
                </c:pt>
                <c:pt idx="881">
                  <c:v>1.99430926075934E-3</c:v>
                </c:pt>
                <c:pt idx="882">
                  <c:v>2.0984829500786399E-3</c:v>
                </c:pt>
                <c:pt idx="883">
                  <c:v>2.2645956872794199E-3</c:v>
                </c:pt>
                <c:pt idx="884">
                  <c:v>2.28052113833206E-3</c:v>
                </c:pt>
                <c:pt idx="885">
                  <c:v>1.9873849570421999E-3</c:v>
                </c:pt>
                <c:pt idx="886">
                  <c:v>2.17695095814002E-3</c:v>
                </c:pt>
                <c:pt idx="887">
                  <c:v>2.23365177877068E-3</c:v>
                </c:pt>
                <c:pt idx="888">
                  <c:v>2.1439583493013002E-3</c:v>
                </c:pt>
                <c:pt idx="889">
                  <c:v>2.0336671530119701E-3</c:v>
                </c:pt>
                <c:pt idx="890">
                  <c:v>1.93591006772046E-3</c:v>
                </c:pt>
                <c:pt idx="891">
                  <c:v>2.0532165121580201E-3</c:v>
                </c:pt>
                <c:pt idx="892">
                  <c:v>2.17714560919161E-3</c:v>
                </c:pt>
                <c:pt idx="893">
                  <c:v>2.1165792563383802E-3</c:v>
                </c:pt>
                <c:pt idx="894">
                  <c:v>2.1421193640024602E-3</c:v>
                </c:pt>
                <c:pt idx="895">
                  <c:v>1.82010042229157E-3</c:v>
                </c:pt>
                <c:pt idx="896">
                  <c:v>1.9244079503687699E-3</c:v>
                </c:pt>
                <c:pt idx="897">
                  <c:v>1.9553076469416399E-3</c:v>
                </c:pt>
                <c:pt idx="898">
                  <c:v>2.0481932629747698E-3</c:v>
                </c:pt>
                <c:pt idx="899">
                  <c:v>2.05613759292753E-3</c:v>
                </c:pt>
                <c:pt idx="900">
                  <c:v>1.87612155734804E-3</c:v>
                </c:pt>
                <c:pt idx="901">
                  <c:v>2.1373039069558101E-3</c:v>
                </c:pt>
                <c:pt idx="902">
                  <c:v>2.13533773453202E-3</c:v>
                </c:pt>
                <c:pt idx="903">
                  <c:v>2.1821434214039401E-3</c:v>
                </c:pt>
                <c:pt idx="904">
                  <c:v>1.9188025158525599E-3</c:v>
                </c:pt>
                <c:pt idx="905">
                  <c:v>1.9657379738740998E-3</c:v>
                </c:pt>
                <c:pt idx="906">
                  <c:v>1.87475072677847E-3</c:v>
                </c:pt>
                <c:pt idx="907">
                  <c:v>1.8562837984300699E-3</c:v>
                </c:pt>
                <c:pt idx="908">
                  <c:v>1.87707847428906E-3</c:v>
                </c:pt>
                <c:pt idx="909">
                  <c:v>2.0342301195459601E-3</c:v>
                </c:pt>
                <c:pt idx="910">
                  <c:v>2.06262146551997E-3</c:v>
                </c:pt>
                <c:pt idx="911">
                  <c:v>2.0624112779736498E-3</c:v>
                </c:pt>
                <c:pt idx="912">
                  <c:v>1.88722019390507E-3</c:v>
                </c:pt>
                <c:pt idx="913">
                  <c:v>1.85259389188138E-3</c:v>
                </c:pt>
                <c:pt idx="914">
                  <c:v>1.8853333700576201E-3</c:v>
                </c:pt>
                <c:pt idx="915">
                  <c:v>1.9198912730836501E-3</c:v>
                </c:pt>
                <c:pt idx="916">
                  <c:v>1.9059750344436401E-3</c:v>
                </c:pt>
                <c:pt idx="917">
                  <c:v>1.9672730699663902E-3</c:v>
                </c:pt>
                <c:pt idx="918">
                  <c:v>1.8041543665559801E-3</c:v>
                </c:pt>
                <c:pt idx="919">
                  <c:v>1.7965280449539699E-3</c:v>
                </c:pt>
                <c:pt idx="920">
                  <c:v>1.91947919562504E-3</c:v>
                </c:pt>
                <c:pt idx="921">
                  <c:v>1.8667534120821599E-3</c:v>
                </c:pt>
                <c:pt idx="922">
                  <c:v>1.8051827144094799E-3</c:v>
                </c:pt>
                <c:pt idx="923">
                  <c:v>1.9892597948607E-3</c:v>
                </c:pt>
                <c:pt idx="924">
                  <c:v>2.02279375306629E-3</c:v>
                </c:pt>
                <c:pt idx="925">
                  <c:v>1.8202267505424299E-3</c:v>
                </c:pt>
                <c:pt idx="926">
                  <c:v>1.9662017821541001E-3</c:v>
                </c:pt>
                <c:pt idx="927">
                  <c:v>1.93965202726244E-3</c:v>
                </c:pt>
                <c:pt idx="928">
                  <c:v>1.92137827139983E-3</c:v>
                </c:pt>
                <c:pt idx="929">
                  <c:v>1.89525635158421E-3</c:v>
                </c:pt>
                <c:pt idx="930">
                  <c:v>1.7946414632150399E-3</c:v>
                </c:pt>
                <c:pt idx="931">
                  <c:v>1.76634968612409E-3</c:v>
                </c:pt>
                <c:pt idx="932">
                  <c:v>1.9386725895995699E-3</c:v>
                </c:pt>
                <c:pt idx="933">
                  <c:v>1.80253653747965E-3</c:v>
                </c:pt>
                <c:pt idx="934">
                  <c:v>1.7404046178211201E-3</c:v>
                </c:pt>
                <c:pt idx="935">
                  <c:v>1.84977090076305E-3</c:v>
                </c:pt>
                <c:pt idx="936">
                  <c:v>1.91514469570775E-3</c:v>
                </c:pt>
                <c:pt idx="937">
                  <c:v>2.0074717050205799E-3</c:v>
                </c:pt>
                <c:pt idx="938">
                  <c:v>1.84241519563944E-3</c:v>
                </c:pt>
                <c:pt idx="939">
                  <c:v>1.68325284384811E-3</c:v>
                </c:pt>
                <c:pt idx="940">
                  <c:v>1.83107483062501E-3</c:v>
                </c:pt>
                <c:pt idx="941">
                  <c:v>1.82689139734877E-3</c:v>
                </c:pt>
                <c:pt idx="942">
                  <c:v>1.8753561181515199E-3</c:v>
                </c:pt>
                <c:pt idx="943">
                  <c:v>1.9585866925673702E-3</c:v>
                </c:pt>
                <c:pt idx="944">
                  <c:v>2.0705804733146499E-3</c:v>
                </c:pt>
                <c:pt idx="945">
                  <c:v>2.01553422044608E-3</c:v>
                </c:pt>
                <c:pt idx="946">
                  <c:v>1.74233149372571E-3</c:v>
                </c:pt>
                <c:pt idx="947">
                  <c:v>1.8510288724310599E-3</c:v>
                </c:pt>
                <c:pt idx="948">
                  <c:v>1.96474100849249E-3</c:v>
                </c:pt>
                <c:pt idx="949">
                  <c:v>1.69135845619868E-3</c:v>
                </c:pt>
                <c:pt idx="950">
                  <c:v>1.7835613885431899E-3</c:v>
                </c:pt>
                <c:pt idx="951">
                  <c:v>1.86200486011877E-3</c:v>
                </c:pt>
                <c:pt idx="952">
                  <c:v>1.9172010601895E-3</c:v>
                </c:pt>
                <c:pt idx="953">
                  <c:v>1.8496489159490199E-3</c:v>
                </c:pt>
                <c:pt idx="954">
                  <c:v>1.9012310767211799E-3</c:v>
                </c:pt>
                <c:pt idx="955">
                  <c:v>1.9204787780452001E-3</c:v>
                </c:pt>
                <c:pt idx="956">
                  <c:v>1.92921004726034E-3</c:v>
                </c:pt>
                <c:pt idx="957">
                  <c:v>1.9594269365391698E-3</c:v>
                </c:pt>
                <c:pt idx="958">
                  <c:v>1.9401802645966301E-3</c:v>
                </c:pt>
                <c:pt idx="959">
                  <c:v>2.0750721666244702E-3</c:v>
                </c:pt>
                <c:pt idx="960">
                  <c:v>1.8835815628065399E-3</c:v>
                </c:pt>
                <c:pt idx="961">
                  <c:v>1.9135031321051001E-3</c:v>
                </c:pt>
                <c:pt idx="962">
                  <c:v>2.0432809191957002E-3</c:v>
                </c:pt>
                <c:pt idx="963">
                  <c:v>1.92709687339725E-3</c:v>
                </c:pt>
                <c:pt idx="964">
                  <c:v>2.0203851989551301E-3</c:v>
                </c:pt>
                <c:pt idx="965">
                  <c:v>1.9473074637225501E-3</c:v>
                </c:pt>
                <c:pt idx="966">
                  <c:v>2.0679086195922198E-3</c:v>
                </c:pt>
                <c:pt idx="967">
                  <c:v>2.1172524006299398E-3</c:v>
                </c:pt>
                <c:pt idx="968">
                  <c:v>2.00300157026126E-3</c:v>
                </c:pt>
                <c:pt idx="969">
                  <c:v>2.00785333880778E-3</c:v>
                </c:pt>
                <c:pt idx="970">
                  <c:v>2.1470815015698801E-3</c:v>
                </c:pt>
                <c:pt idx="971">
                  <c:v>2.2153507299068902E-3</c:v>
                </c:pt>
                <c:pt idx="972">
                  <c:v>1.9517116565584199E-3</c:v>
                </c:pt>
                <c:pt idx="973">
                  <c:v>2.1348022341835002E-3</c:v>
                </c:pt>
                <c:pt idx="974">
                  <c:v>2.0459708955805501E-3</c:v>
                </c:pt>
                <c:pt idx="975">
                  <c:v>2.0456847032849401E-3</c:v>
                </c:pt>
                <c:pt idx="976">
                  <c:v>2.1853698651645502E-3</c:v>
                </c:pt>
                <c:pt idx="977">
                  <c:v>2.0076587559114999E-3</c:v>
                </c:pt>
                <c:pt idx="978">
                  <c:v>2.0215788521272199E-3</c:v>
                </c:pt>
                <c:pt idx="979">
                  <c:v>2.15570700948767E-3</c:v>
                </c:pt>
                <c:pt idx="980">
                  <c:v>2.1175384037993902E-3</c:v>
                </c:pt>
                <c:pt idx="981">
                  <c:v>2.06683915671515E-3</c:v>
                </c:pt>
                <c:pt idx="982">
                  <c:v>2.09839890591333E-3</c:v>
                </c:pt>
                <c:pt idx="983">
                  <c:v>2.0249910040525498E-3</c:v>
                </c:pt>
                <c:pt idx="984">
                  <c:v>2.17210568165601E-3</c:v>
                </c:pt>
                <c:pt idx="985">
                  <c:v>2.1686375975401E-3</c:v>
                </c:pt>
                <c:pt idx="986">
                  <c:v>2.2506776326209699E-3</c:v>
                </c:pt>
                <c:pt idx="987">
                  <c:v>2.2759653804328198E-3</c:v>
                </c:pt>
                <c:pt idx="988">
                  <c:v>2.0300929279578502E-3</c:v>
                </c:pt>
                <c:pt idx="989">
                  <c:v>2.14335007800041E-3</c:v>
                </c:pt>
                <c:pt idx="990">
                  <c:v>2.3475213828637299E-3</c:v>
                </c:pt>
                <c:pt idx="991">
                  <c:v>2.1751132239170999E-3</c:v>
                </c:pt>
                <c:pt idx="992">
                  <c:v>2.3152892913425702E-3</c:v>
                </c:pt>
                <c:pt idx="993">
                  <c:v>1.94591141594443E-3</c:v>
                </c:pt>
                <c:pt idx="994">
                  <c:v>2.0876373563338199E-3</c:v>
                </c:pt>
                <c:pt idx="995">
                  <c:v>2.07495211871715E-3</c:v>
                </c:pt>
                <c:pt idx="996">
                  <c:v>2.2221704295011099E-3</c:v>
                </c:pt>
                <c:pt idx="997">
                  <c:v>2.2998925048012802E-3</c:v>
                </c:pt>
                <c:pt idx="998">
                  <c:v>2.2788807501169799E-3</c:v>
                </c:pt>
                <c:pt idx="999">
                  <c:v>1.93726812086838E-3</c:v>
                </c:pt>
                <c:pt idx="1000">
                  <c:v>2.23601198942064E-3</c:v>
                </c:pt>
                <c:pt idx="1001">
                  <c:v>2.25680912121092E-3</c:v>
                </c:pt>
                <c:pt idx="1002">
                  <c:v>2.3736918022807798E-3</c:v>
                </c:pt>
                <c:pt idx="1003">
                  <c:v>2.2611924468530801E-3</c:v>
                </c:pt>
                <c:pt idx="1004">
                  <c:v>2.0497330548137501E-3</c:v>
                </c:pt>
                <c:pt idx="1005">
                  <c:v>2.1525669046299702E-3</c:v>
                </c:pt>
                <c:pt idx="1006">
                  <c:v>2.23913027916445E-3</c:v>
                </c:pt>
                <c:pt idx="1007">
                  <c:v>2.3029860488056899E-3</c:v>
                </c:pt>
                <c:pt idx="1008">
                  <c:v>2.3471696439207402E-3</c:v>
                </c:pt>
                <c:pt idx="1009">
                  <c:v>2.4559687446581899E-3</c:v>
                </c:pt>
                <c:pt idx="1010">
                  <c:v>2.4253985912383699E-3</c:v>
                </c:pt>
                <c:pt idx="1011">
                  <c:v>2.37852895937567E-3</c:v>
                </c:pt>
                <c:pt idx="1012">
                  <c:v>2.3707357486650502E-3</c:v>
                </c:pt>
                <c:pt idx="1013">
                  <c:v>2.2389853751306399E-3</c:v>
                </c:pt>
                <c:pt idx="1014">
                  <c:v>2.4310410899770901E-3</c:v>
                </c:pt>
                <c:pt idx="1015">
                  <c:v>2.53957383930649E-3</c:v>
                </c:pt>
                <c:pt idx="1016">
                  <c:v>2.3306175711341999E-3</c:v>
                </c:pt>
                <c:pt idx="1017">
                  <c:v>2.3393974862780001E-3</c:v>
                </c:pt>
                <c:pt idx="1018">
                  <c:v>2.4256826711235302E-3</c:v>
                </c:pt>
                <c:pt idx="1019">
                  <c:v>2.5064865861418998E-3</c:v>
                </c:pt>
                <c:pt idx="1020">
                  <c:v>2.3472692846263298E-3</c:v>
                </c:pt>
                <c:pt idx="1021">
                  <c:v>2.1468508376821399E-3</c:v>
                </c:pt>
                <c:pt idx="1022">
                  <c:v>2.3451369789108099E-3</c:v>
                </c:pt>
                <c:pt idx="1023">
                  <c:v>2.4464034510549601E-3</c:v>
                </c:pt>
                <c:pt idx="1024">
                  <c:v>2.4744158815761998E-3</c:v>
                </c:pt>
                <c:pt idx="1025">
                  <c:v>2.51323229667001E-3</c:v>
                </c:pt>
                <c:pt idx="1026">
                  <c:v>2.5812923537175702E-3</c:v>
                </c:pt>
                <c:pt idx="1027">
                  <c:v>2.4026834301148501E-3</c:v>
                </c:pt>
                <c:pt idx="1028">
                  <c:v>2.4753594031859702E-3</c:v>
                </c:pt>
                <c:pt idx="1029">
                  <c:v>2.42989264038694E-3</c:v>
                </c:pt>
                <c:pt idx="1030">
                  <c:v>2.35762081204113E-3</c:v>
                </c:pt>
                <c:pt idx="1031">
                  <c:v>2.4641314984073801E-3</c:v>
                </c:pt>
                <c:pt idx="1032">
                  <c:v>2.4814171670842098E-3</c:v>
                </c:pt>
                <c:pt idx="1033">
                  <c:v>2.5060052724607501E-3</c:v>
                </c:pt>
                <c:pt idx="1034">
                  <c:v>2.7038577625656101E-3</c:v>
                </c:pt>
                <c:pt idx="1035">
                  <c:v>2.6531057410679199E-3</c:v>
                </c:pt>
                <c:pt idx="1036">
                  <c:v>2.6473374814631198E-3</c:v>
                </c:pt>
                <c:pt idx="1037">
                  <c:v>2.5338920196745999E-3</c:v>
                </c:pt>
                <c:pt idx="1038">
                  <c:v>2.4024320863079E-3</c:v>
                </c:pt>
                <c:pt idx="1039">
                  <c:v>2.5620449223728698E-3</c:v>
                </c:pt>
                <c:pt idx="1040">
                  <c:v>2.5095106763942201E-3</c:v>
                </c:pt>
                <c:pt idx="1041">
                  <c:v>2.6131458570883498E-3</c:v>
                </c:pt>
                <c:pt idx="1042">
                  <c:v>2.6384338239116099E-3</c:v>
                </c:pt>
                <c:pt idx="1043">
                  <c:v>2.5813856037149099E-3</c:v>
                </c:pt>
                <c:pt idx="1044">
                  <c:v>2.58949341198069E-3</c:v>
                </c:pt>
                <c:pt idx="1045">
                  <c:v>2.8151371031108399E-3</c:v>
                </c:pt>
                <c:pt idx="1046">
                  <c:v>2.7224384529388099E-3</c:v>
                </c:pt>
                <c:pt idx="1047">
                  <c:v>2.6875849073085198E-3</c:v>
                </c:pt>
                <c:pt idx="1048">
                  <c:v>2.5398938991938601E-3</c:v>
                </c:pt>
                <c:pt idx="1049">
                  <c:v>2.6291107204550498E-3</c:v>
                </c:pt>
                <c:pt idx="1050">
                  <c:v>2.7230271767801398E-3</c:v>
                </c:pt>
                <c:pt idx="1051">
                  <c:v>2.8197345052424199E-3</c:v>
                </c:pt>
                <c:pt idx="1052">
                  <c:v>2.7299864734696101E-3</c:v>
                </c:pt>
                <c:pt idx="1053">
                  <c:v>2.68836783688216E-3</c:v>
                </c:pt>
                <c:pt idx="1054">
                  <c:v>2.6525326857888198E-3</c:v>
                </c:pt>
                <c:pt idx="1055">
                  <c:v>2.6288160751339099E-3</c:v>
                </c:pt>
                <c:pt idx="1056">
                  <c:v>2.74872133531112E-3</c:v>
                </c:pt>
                <c:pt idx="1057">
                  <c:v>2.8396228863155899E-3</c:v>
                </c:pt>
                <c:pt idx="1058">
                  <c:v>2.80749268705008E-3</c:v>
                </c:pt>
                <c:pt idx="1059">
                  <c:v>2.7451425545009299E-3</c:v>
                </c:pt>
                <c:pt idx="1060">
                  <c:v>2.7262633686357799E-3</c:v>
                </c:pt>
                <c:pt idx="1061">
                  <c:v>2.7480615324561E-3</c:v>
                </c:pt>
                <c:pt idx="1062">
                  <c:v>2.7834881919654602E-3</c:v>
                </c:pt>
                <c:pt idx="1063">
                  <c:v>2.87058083839938E-3</c:v>
                </c:pt>
                <c:pt idx="1064">
                  <c:v>2.72509915106443E-3</c:v>
                </c:pt>
                <c:pt idx="1065">
                  <c:v>2.7894573001458201E-3</c:v>
                </c:pt>
                <c:pt idx="1066">
                  <c:v>2.1748454905122002E-3</c:v>
                </c:pt>
                <c:pt idx="1067">
                  <c:v>2.9649414689457902E-3</c:v>
                </c:pt>
                <c:pt idx="1068">
                  <c:v>2.7486065539153001E-3</c:v>
                </c:pt>
                <c:pt idx="1069">
                  <c:v>2.8021217214064301E-3</c:v>
                </c:pt>
                <c:pt idx="1070">
                  <c:v>2.8985829915962802E-3</c:v>
                </c:pt>
                <c:pt idx="1071">
                  <c:v>3.0083085618715102E-3</c:v>
                </c:pt>
                <c:pt idx="1072">
                  <c:v>2.8536867895607898E-3</c:v>
                </c:pt>
                <c:pt idx="1073">
                  <c:v>2.8913837398140698E-3</c:v>
                </c:pt>
                <c:pt idx="1074">
                  <c:v>2.99140493268945E-3</c:v>
                </c:pt>
                <c:pt idx="1075">
                  <c:v>3.0338914902647402E-3</c:v>
                </c:pt>
                <c:pt idx="1076">
                  <c:v>2.8873253713254002E-3</c:v>
                </c:pt>
                <c:pt idx="1077">
                  <c:v>2.9544413485851802E-3</c:v>
                </c:pt>
                <c:pt idx="1078">
                  <c:v>3.0630191655135501E-3</c:v>
                </c:pt>
                <c:pt idx="1079">
                  <c:v>2.87203211603713E-3</c:v>
                </c:pt>
                <c:pt idx="1080">
                  <c:v>2.9148710649697898E-3</c:v>
                </c:pt>
                <c:pt idx="1081">
                  <c:v>2.9679071174713899E-3</c:v>
                </c:pt>
                <c:pt idx="1082">
                  <c:v>3.06056484613556E-3</c:v>
                </c:pt>
                <c:pt idx="1083">
                  <c:v>3.0346451540014798E-3</c:v>
                </c:pt>
                <c:pt idx="1084">
                  <c:v>3.12635586310609E-3</c:v>
                </c:pt>
                <c:pt idx="1085">
                  <c:v>2.7831868240027098E-3</c:v>
                </c:pt>
                <c:pt idx="1086">
                  <c:v>2.9130552148416899E-3</c:v>
                </c:pt>
                <c:pt idx="1087">
                  <c:v>2.9781480724322901E-3</c:v>
                </c:pt>
                <c:pt idx="1088">
                  <c:v>2.9172513145905902E-3</c:v>
                </c:pt>
                <c:pt idx="1089">
                  <c:v>2.8121393694818899E-3</c:v>
                </c:pt>
                <c:pt idx="1090">
                  <c:v>2.6824741854277298E-3</c:v>
                </c:pt>
                <c:pt idx="1091">
                  <c:v>2.72726903015999E-3</c:v>
                </c:pt>
                <c:pt idx="1092">
                  <c:v>2.6898302682448298E-3</c:v>
                </c:pt>
                <c:pt idx="1093">
                  <c:v>2.7894402632588299E-3</c:v>
                </c:pt>
                <c:pt idx="1094">
                  <c:v>2.7563963664663299E-3</c:v>
                </c:pt>
                <c:pt idx="1095">
                  <c:v>2.8057228895269101E-3</c:v>
                </c:pt>
                <c:pt idx="1096">
                  <c:v>2.7276225317681198E-3</c:v>
                </c:pt>
                <c:pt idx="1097">
                  <c:v>2.5109169152651399E-3</c:v>
                </c:pt>
                <c:pt idx="1098">
                  <c:v>2.4658983295121001E-3</c:v>
                </c:pt>
                <c:pt idx="1099">
                  <c:v>2.4291822469081599E-3</c:v>
                </c:pt>
                <c:pt idx="1100">
                  <c:v>2.57260956791903E-3</c:v>
                </c:pt>
                <c:pt idx="1101">
                  <c:v>2.6380487295527598E-3</c:v>
                </c:pt>
                <c:pt idx="1102">
                  <c:v>2.6788170031768802E-3</c:v>
                </c:pt>
                <c:pt idx="1103">
                  <c:v>2.5513937479014E-3</c:v>
                </c:pt>
                <c:pt idx="1104">
                  <c:v>2.5602433733813101E-3</c:v>
                </c:pt>
                <c:pt idx="1105">
                  <c:v>2.6390497799502499E-3</c:v>
                </c:pt>
                <c:pt idx="1106">
                  <c:v>2.6956439071383499E-3</c:v>
                </c:pt>
                <c:pt idx="1107">
                  <c:v>2.7232502600766798E-3</c:v>
                </c:pt>
                <c:pt idx="1108">
                  <c:v>2.6047311980926199E-3</c:v>
                </c:pt>
                <c:pt idx="1109">
                  <c:v>2.4383222778506901E-3</c:v>
                </c:pt>
                <c:pt idx="1110">
                  <c:v>2.5823531187907098E-3</c:v>
                </c:pt>
                <c:pt idx="1111">
                  <c:v>2.6468358682747001E-3</c:v>
                </c:pt>
                <c:pt idx="1112">
                  <c:v>2.2461463813550102E-3</c:v>
                </c:pt>
                <c:pt idx="1113">
                  <c:v>2.3579951156505498E-3</c:v>
                </c:pt>
                <c:pt idx="1114">
                  <c:v>2.4402709538494699E-3</c:v>
                </c:pt>
                <c:pt idx="1115">
                  <c:v>2.4955886733133898E-3</c:v>
                </c:pt>
                <c:pt idx="1116">
                  <c:v>2.5219667715601999E-3</c:v>
                </c:pt>
                <c:pt idx="1117">
                  <c:v>2.55274134267288E-3</c:v>
                </c:pt>
                <c:pt idx="1118">
                  <c:v>2.5750225398819401E-3</c:v>
                </c:pt>
                <c:pt idx="1119">
                  <c:v>2.59319826069619E-3</c:v>
                </c:pt>
                <c:pt idx="1120">
                  <c:v>2.6032995393044499E-3</c:v>
                </c:pt>
                <c:pt idx="1121">
                  <c:v>2.62023582970614E-3</c:v>
                </c:pt>
                <c:pt idx="1122">
                  <c:v>2.5282051768940701E-3</c:v>
                </c:pt>
                <c:pt idx="1123">
                  <c:v>2.4920381786981498E-3</c:v>
                </c:pt>
                <c:pt idx="1124">
                  <c:v>2.5245030512172002E-3</c:v>
                </c:pt>
                <c:pt idx="1125">
                  <c:v>2.2545027812799E-3</c:v>
                </c:pt>
                <c:pt idx="1126">
                  <c:v>2.3511961473709898E-3</c:v>
                </c:pt>
                <c:pt idx="1127">
                  <c:v>2.41377119486392E-3</c:v>
                </c:pt>
                <c:pt idx="1128">
                  <c:v>2.44947422139793E-3</c:v>
                </c:pt>
                <c:pt idx="1129">
                  <c:v>2.4777104280014001E-3</c:v>
                </c:pt>
                <c:pt idx="1130">
                  <c:v>2.4936753602244101E-3</c:v>
                </c:pt>
                <c:pt idx="1131">
                  <c:v>2.51907980545004E-3</c:v>
                </c:pt>
                <c:pt idx="1132">
                  <c:v>2.5226988076116502E-3</c:v>
                </c:pt>
                <c:pt idx="1133">
                  <c:v>2.5342094336275401E-3</c:v>
                </c:pt>
                <c:pt idx="1134">
                  <c:v>1.6005921650564399E-3</c:v>
                </c:pt>
                <c:pt idx="1135">
                  <c:v>2.2513783115885601E-3</c:v>
                </c:pt>
                <c:pt idx="1136">
                  <c:v>2.3664973453312601E-3</c:v>
                </c:pt>
                <c:pt idx="1137">
                  <c:v>2.3733842622656099E-3</c:v>
                </c:pt>
                <c:pt idx="1138">
                  <c:v>2.3821649126381898E-3</c:v>
                </c:pt>
                <c:pt idx="1139">
                  <c:v>2.3856401027595002E-3</c:v>
                </c:pt>
                <c:pt idx="1140">
                  <c:v>2.3873361957534398E-3</c:v>
                </c:pt>
                <c:pt idx="1141">
                  <c:v>2.3949191944263701E-3</c:v>
                </c:pt>
                <c:pt idx="1142">
                  <c:v>2.39651310291508E-3</c:v>
                </c:pt>
                <c:pt idx="1143">
                  <c:v>2.39631728711638E-3</c:v>
                </c:pt>
                <c:pt idx="1144">
                  <c:v>2.3969284472873799E-3</c:v>
                </c:pt>
                <c:pt idx="1145">
                  <c:v>2.3816129572507101E-3</c:v>
                </c:pt>
                <c:pt idx="1146">
                  <c:v>2.3880481158620199E-3</c:v>
                </c:pt>
                <c:pt idx="1147">
                  <c:v>2.3857275587198302E-3</c:v>
                </c:pt>
                <c:pt idx="1148">
                  <c:v>2.3648159915121798E-3</c:v>
                </c:pt>
                <c:pt idx="1149">
                  <c:v>2.364048452395E-3</c:v>
                </c:pt>
                <c:pt idx="1150">
                  <c:v>2.0166910834910198E-3</c:v>
                </c:pt>
                <c:pt idx="1151">
                  <c:v>1.96452498073934E-3</c:v>
                </c:pt>
                <c:pt idx="1152">
                  <c:v>2.0531926622333E-3</c:v>
                </c:pt>
                <c:pt idx="1153">
                  <c:v>2.1183249209062701E-3</c:v>
                </c:pt>
                <c:pt idx="1154">
                  <c:v>2.16228514462597E-3</c:v>
                </c:pt>
                <c:pt idx="1155">
                  <c:v>2.1698781032094901E-3</c:v>
                </c:pt>
                <c:pt idx="1156">
                  <c:v>2.19214368152167E-3</c:v>
                </c:pt>
                <c:pt idx="1157">
                  <c:v>2.19779594707271E-3</c:v>
                </c:pt>
                <c:pt idx="1158">
                  <c:v>2.21082570334754E-3</c:v>
                </c:pt>
                <c:pt idx="1159">
                  <c:v>2.20735801429862E-3</c:v>
                </c:pt>
                <c:pt idx="1160">
                  <c:v>2.2144266380499599E-3</c:v>
                </c:pt>
                <c:pt idx="1161">
                  <c:v>2.2119574457535101E-3</c:v>
                </c:pt>
                <c:pt idx="1162">
                  <c:v>2.21059667243261E-3</c:v>
                </c:pt>
                <c:pt idx="1163">
                  <c:v>2.2056164178775898E-3</c:v>
                </c:pt>
                <c:pt idx="1164">
                  <c:v>2.2080504440376001E-3</c:v>
                </c:pt>
                <c:pt idx="1165">
                  <c:v>2.2002804710297501E-3</c:v>
                </c:pt>
                <c:pt idx="1166">
                  <c:v>2.20516845708585E-3</c:v>
                </c:pt>
                <c:pt idx="1167">
                  <c:v>2.2024208092824502E-3</c:v>
                </c:pt>
                <c:pt idx="1168">
                  <c:v>2.18593475341301E-3</c:v>
                </c:pt>
                <c:pt idx="1169">
                  <c:v>2.1852124346799298E-3</c:v>
                </c:pt>
                <c:pt idx="1170">
                  <c:v>2.1726678267441099E-3</c:v>
                </c:pt>
                <c:pt idx="1171">
                  <c:v>2.1682244143022898E-3</c:v>
                </c:pt>
                <c:pt idx="1172">
                  <c:v>2.1670203597571802E-3</c:v>
                </c:pt>
                <c:pt idx="1173">
                  <c:v>2.1537925363638399E-3</c:v>
                </c:pt>
                <c:pt idx="1174">
                  <c:v>2.1384817001837901E-3</c:v>
                </c:pt>
                <c:pt idx="1175">
                  <c:v>2.1398298973570799E-3</c:v>
                </c:pt>
                <c:pt idx="1176">
                  <c:v>2.12733159057825E-3</c:v>
                </c:pt>
                <c:pt idx="1177">
                  <c:v>2.1202766232505301E-3</c:v>
                </c:pt>
                <c:pt idx="1178">
                  <c:v>2.1108958863615E-3</c:v>
                </c:pt>
                <c:pt idx="1179">
                  <c:v>2.1039859782406999E-3</c:v>
                </c:pt>
                <c:pt idx="1180">
                  <c:v>2.0952563323320501E-3</c:v>
                </c:pt>
                <c:pt idx="1181">
                  <c:v>2.0861472687979101E-3</c:v>
                </c:pt>
                <c:pt idx="1182">
                  <c:v>2.07954854246827E-3</c:v>
                </c:pt>
                <c:pt idx="1183">
                  <c:v>2.0658410968444102E-3</c:v>
                </c:pt>
                <c:pt idx="1184">
                  <c:v>2.0554459433967699E-3</c:v>
                </c:pt>
                <c:pt idx="1185">
                  <c:v>2.04225513017668E-3</c:v>
                </c:pt>
                <c:pt idx="1186">
                  <c:v>2.0440780651743398E-3</c:v>
                </c:pt>
                <c:pt idx="1187">
                  <c:v>2.0221052797794398E-3</c:v>
                </c:pt>
                <c:pt idx="1188">
                  <c:v>2.01929410227572E-3</c:v>
                </c:pt>
                <c:pt idx="1189">
                  <c:v>2.0154543093755398E-3</c:v>
                </c:pt>
                <c:pt idx="1190">
                  <c:v>2.0057337536872298E-3</c:v>
                </c:pt>
                <c:pt idx="1191">
                  <c:v>1.9959217964497802E-3</c:v>
                </c:pt>
                <c:pt idx="1192">
                  <c:v>1.9734269981001402E-3</c:v>
                </c:pt>
                <c:pt idx="1193">
                  <c:v>1.9833726316240102E-3</c:v>
                </c:pt>
                <c:pt idx="1194">
                  <c:v>1.97097015680322E-3</c:v>
                </c:pt>
                <c:pt idx="1195">
                  <c:v>1.95771610827912E-3</c:v>
                </c:pt>
                <c:pt idx="1196">
                  <c:v>1.94957721156055E-3</c:v>
                </c:pt>
                <c:pt idx="1197">
                  <c:v>1.9365365154177399E-3</c:v>
                </c:pt>
                <c:pt idx="1198">
                  <c:v>1.9274721365314801E-3</c:v>
                </c:pt>
                <c:pt idx="1199">
                  <c:v>1.9207183121489699E-3</c:v>
                </c:pt>
                <c:pt idx="1200">
                  <c:v>1.90770623097128E-3</c:v>
                </c:pt>
                <c:pt idx="1201">
                  <c:v>1.90826529795749E-3</c:v>
                </c:pt>
                <c:pt idx="1202">
                  <c:v>1.90388046366714E-3</c:v>
                </c:pt>
                <c:pt idx="1203">
                  <c:v>1.67675660030137E-3</c:v>
                </c:pt>
                <c:pt idx="1204">
                  <c:v>1.1559508180787399E-3</c:v>
                </c:pt>
                <c:pt idx="1205">
                  <c:v>1.8524671608279499E-3</c:v>
                </c:pt>
                <c:pt idx="1206">
                  <c:v>1.8102389400155099E-3</c:v>
                </c:pt>
                <c:pt idx="1207">
                  <c:v>1.81773102447479E-3</c:v>
                </c:pt>
                <c:pt idx="1208">
                  <c:v>1.7960246357591201E-3</c:v>
                </c:pt>
                <c:pt idx="1209">
                  <c:v>1.79296726257125E-3</c:v>
                </c:pt>
                <c:pt idx="1210">
                  <c:v>1.78541060542506E-3</c:v>
                </c:pt>
                <c:pt idx="1211">
                  <c:v>1.7884381438162201E-3</c:v>
                </c:pt>
                <c:pt idx="1212">
                  <c:v>1.7801846138905701E-3</c:v>
                </c:pt>
                <c:pt idx="1213">
                  <c:v>1.7693814411097299E-3</c:v>
                </c:pt>
                <c:pt idx="1214">
                  <c:v>1.7580296198385201E-3</c:v>
                </c:pt>
                <c:pt idx="1215">
                  <c:v>1.74645480763715E-3</c:v>
                </c:pt>
                <c:pt idx="1216">
                  <c:v>1.7380083898790801E-3</c:v>
                </c:pt>
                <c:pt idx="1217">
                  <c:v>1.7304893163245399E-3</c:v>
                </c:pt>
                <c:pt idx="1218">
                  <c:v>1.7239885076565399E-3</c:v>
                </c:pt>
                <c:pt idx="1219">
                  <c:v>1.72472866531659E-3</c:v>
                </c:pt>
                <c:pt idx="1220">
                  <c:v>1.69778914897851E-3</c:v>
                </c:pt>
                <c:pt idx="1221">
                  <c:v>1.69896144574837E-3</c:v>
                </c:pt>
                <c:pt idx="1222">
                  <c:v>1.68566441894223E-3</c:v>
                </c:pt>
                <c:pt idx="1223">
                  <c:v>1.67968543345822E-3</c:v>
                </c:pt>
                <c:pt idx="1224">
                  <c:v>1.6717303488111401E-3</c:v>
                </c:pt>
                <c:pt idx="1225">
                  <c:v>1.66905328554388E-3</c:v>
                </c:pt>
                <c:pt idx="1226">
                  <c:v>1.66529547936302E-3</c:v>
                </c:pt>
                <c:pt idx="1227">
                  <c:v>1.6612577636598801E-3</c:v>
                </c:pt>
                <c:pt idx="1228">
                  <c:v>1.64366175303118E-3</c:v>
                </c:pt>
                <c:pt idx="1229">
                  <c:v>1.6345881257885601E-3</c:v>
                </c:pt>
                <c:pt idx="1230">
                  <c:v>1.6183870424685001E-3</c:v>
                </c:pt>
                <c:pt idx="1231">
                  <c:v>1.6226162736074801E-3</c:v>
                </c:pt>
                <c:pt idx="1232">
                  <c:v>1.60976273012464E-3</c:v>
                </c:pt>
                <c:pt idx="1233">
                  <c:v>1.59896327551212E-3</c:v>
                </c:pt>
                <c:pt idx="1234">
                  <c:v>1.60729715111168E-3</c:v>
                </c:pt>
                <c:pt idx="1235">
                  <c:v>1.59550302476253E-3</c:v>
                </c:pt>
                <c:pt idx="1236">
                  <c:v>1.57138952633911E-3</c:v>
                </c:pt>
                <c:pt idx="1237">
                  <c:v>1.58739730144695E-3</c:v>
                </c:pt>
                <c:pt idx="1238">
                  <c:v>1.5675894528421599E-3</c:v>
                </c:pt>
                <c:pt idx="1239">
                  <c:v>1.56724793676983E-3</c:v>
                </c:pt>
                <c:pt idx="1240">
                  <c:v>1.5628344667058501E-3</c:v>
                </c:pt>
                <c:pt idx="1241">
                  <c:v>3.23025973292795E-4</c:v>
                </c:pt>
                <c:pt idx="1242">
                  <c:v>1.5369331437305499E-3</c:v>
                </c:pt>
                <c:pt idx="1243">
                  <c:v>1.4849734210666101E-3</c:v>
                </c:pt>
                <c:pt idx="1244">
                  <c:v>1.4935421338752E-3</c:v>
                </c:pt>
                <c:pt idx="1245">
                  <c:v>1.48454333903353E-3</c:v>
                </c:pt>
                <c:pt idx="1246">
                  <c:v>1.47350361286578E-3</c:v>
                </c:pt>
                <c:pt idx="1247">
                  <c:v>1.4766434985791299E-3</c:v>
                </c:pt>
                <c:pt idx="1248">
                  <c:v>1.46878946421399E-3</c:v>
                </c:pt>
                <c:pt idx="1249">
                  <c:v>1.4564069287637601E-3</c:v>
                </c:pt>
                <c:pt idx="1250">
                  <c:v>1.4493885926728401E-3</c:v>
                </c:pt>
                <c:pt idx="1251">
                  <c:v>1.4205326761583001E-3</c:v>
                </c:pt>
                <c:pt idx="1252">
                  <c:v>1.4494757968942301E-3</c:v>
                </c:pt>
                <c:pt idx="1253">
                  <c:v>1.44181666634171E-3</c:v>
                </c:pt>
                <c:pt idx="1254">
                  <c:v>1.4283226648267101E-3</c:v>
                </c:pt>
                <c:pt idx="1255">
                  <c:v>1.41509723987638E-3</c:v>
                </c:pt>
                <c:pt idx="1256">
                  <c:v>1.42436577191961E-3</c:v>
                </c:pt>
                <c:pt idx="1257">
                  <c:v>1.41785643882959E-3</c:v>
                </c:pt>
                <c:pt idx="1258">
                  <c:v>1.41872089544948E-3</c:v>
                </c:pt>
                <c:pt idx="1259">
                  <c:v>1.39996229617966E-3</c:v>
                </c:pt>
                <c:pt idx="1260">
                  <c:v>1.41143918952589E-3</c:v>
                </c:pt>
                <c:pt idx="1261">
                  <c:v>1.39636407328328E-3</c:v>
                </c:pt>
                <c:pt idx="1262">
                  <c:v>1.3917519790325799E-3</c:v>
                </c:pt>
                <c:pt idx="1263">
                  <c:v>1.3806566708839301E-3</c:v>
                </c:pt>
                <c:pt idx="1264">
                  <c:v>1.3659001018853599E-3</c:v>
                </c:pt>
                <c:pt idx="1265">
                  <c:v>1.37447727294318E-3</c:v>
                </c:pt>
                <c:pt idx="1266">
                  <c:v>1.36453078180428E-3</c:v>
                </c:pt>
                <c:pt idx="1267">
                  <c:v>1.37064133317203E-3</c:v>
                </c:pt>
                <c:pt idx="1268">
                  <c:v>1.3624422647932699E-3</c:v>
                </c:pt>
                <c:pt idx="1269">
                  <c:v>1.3576617122924299E-3</c:v>
                </c:pt>
                <c:pt idx="1270">
                  <c:v>1.34248054251397E-3</c:v>
                </c:pt>
                <c:pt idx="1271">
                  <c:v>1.3355610409148599E-3</c:v>
                </c:pt>
                <c:pt idx="1272">
                  <c:v>1.33690327969518E-3</c:v>
                </c:pt>
                <c:pt idx="1273">
                  <c:v>1.3387033892406201E-3</c:v>
                </c:pt>
                <c:pt idx="1274">
                  <c:v>1.3193798049148399E-3</c:v>
                </c:pt>
                <c:pt idx="1275">
                  <c:v>1.3176312325002E-3</c:v>
                </c:pt>
                <c:pt idx="1276">
                  <c:v>1.3164847170279699E-3</c:v>
                </c:pt>
                <c:pt idx="1277">
                  <c:v>1.31324192400278E-3</c:v>
                </c:pt>
                <c:pt idx="1278">
                  <c:v>8.1271387246648595E-4</c:v>
                </c:pt>
                <c:pt idx="1279">
                  <c:v>1.2998379452188299E-3</c:v>
                </c:pt>
                <c:pt idx="1280">
                  <c:v>1.26058149087582E-3</c:v>
                </c:pt>
                <c:pt idx="1281">
                  <c:v>1.2675995698100801E-3</c:v>
                </c:pt>
                <c:pt idx="1282">
                  <c:v>1.25599954075633E-3</c:v>
                </c:pt>
                <c:pt idx="1283">
                  <c:v>1.24692115165329E-3</c:v>
                </c:pt>
                <c:pt idx="1284">
                  <c:v>1.2484703816842901E-3</c:v>
                </c:pt>
                <c:pt idx="1285">
                  <c:v>1.2339865767792199E-3</c:v>
                </c:pt>
                <c:pt idx="1286">
                  <c:v>1.23716102730719E-3</c:v>
                </c:pt>
                <c:pt idx="1287">
                  <c:v>1.23225600603908E-3</c:v>
                </c:pt>
                <c:pt idx="1288">
                  <c:v>1.2284148113060301E-3</c:v>
                </c:pt>
                <c:pt idx="1289">
                  <c:v>1.2144621539572401E-3</c:v>
                </c:pt>
                <c:pt idx="1290">
                  <c:v>1.21908871973639E-3</c:v>
                </c:pt>
                <c:pt idx="1291">
                  <c:v>1.2053277182386701E-3</c:v>
                </c:pt>
                <c:pt idx="1292">
                  <c:v>1.20201007573745E-3</c:v>
                </c:pt>
                <c:pt idx="1293">
                  <c:v>1.1907407975195699E-3</c:v>
                </c:pt>
                <c:pt idx="1294">
                  <c:v>1.19887534761165E-3</c:v>
                </c:pt>
                <c:pt idx="1295">
                  <c:v>1.19350086849439E-3</c:v>
                </c:pt>
                <c:pt idx="1296">
                  <c:v>1.1927437539063499E-3</c:v>
                </c:pt>
                <c:pt idx="1297">
                  <c:v>1.18987215381314E-3</c:v>
                </c:pt>
                <c:pt idx="1298">
                  <c:v>1.1821550360893601E-3</c:v>
                </c:pt>
                <c:pt idx="1299">
                  <c:v>1.17979442579466E-3</c:v>
                </c:pt>
                <c:pt idx="1300">
                  <c:v>1.17967020345914E-3</c:v>
                </c:pt>
                <c:pt idx="1301">
                  <c:v>1.16702938804509E-3</c:v>
                </c:pt>
                <c:pt idx="1302">
                  <c:v>1.15891226755967E-3</c:v>
                </c:pt>
                <c:pt idx="1303">
                  <c:v>1.15356984911627E-3</c:v>
                </c:pt>
                <c:pt idx="1304">
                  <c:v>1.1449686863895E-3</c:v>
                </c:pt>
                <c:pt idx="1305">
                  <c:v>1.1332045389409299E-3</c:v>
                </c:pt>
                <c:pt idx="1306">
                  <c:v>1.13417122572609E-3</c:v>
                </c:pt>
                <c:pt idx="1307">
                  <c:v>1.1388549840255901E-3</c:v>
                </c:pt>
                <c:pt idx="1308">
                  <c:v>1.1114594718187099E-3</c:v>
                </c:pt>
                <c:pt idx="1309">
                  <c:v>1.1185079032793299E-3</c:v>
                </c:pt>
                <c:pt idx="1310">
                  <c:v>1.1142079722338901E-3</c:v>
                </c:pt>
                <c:pt idx="1311">
                  <c:v>1.1066053400078299E-3</c:v>
                </c:pt>
                <c:pt idx="1312">
                  <c:v>1.11046548992023E-3</c:v>
                </c:pt>
                <c:pt idx="1313">
                  <c:v>1.09837333565012E-3</c:v>
                </c:pt>
                <c:pt idx="1314">
                  <c:v>1.0928915079247599E-3</c:v>
                </c:pt>
                <c:pt idx="1315">
                  <c:v>1.0799133614091401E-3</c:v>
                </c:pt>
                <c:pt idx="1316">
                  <c:v>1.0873589140745299E-3</c:v>
                </c:pt>
                <c:pt idx="1317">
                  <c:v>1.08626978269917E-3</c:v>
                </c:pt>
                <c:pt idx="1318">
                  <c:v>1.0613244583600899E-3</c:v>
                </c:pt>
                <c:pt idx="1319">
                  <c:v>1.07001687780531E-3</c:v>
                </c:pt>
                <c:pt idx="1320">
                  <c:v>1.06526172084402E-3</c:v>
                </c:pt>
                <c:pt idx="1321">
                  <c:v>1.0511808441374E-3</c:v>
                </c:pt>
                <c:pt idx="1322">
                  <c:v>1.0527159034144601E-3</c:v>
                </c:pt>
                <c:pt idx="1323">
                  <c:v>1.0224389708397301E-3</c:v>
                </c:pt>
                <c:pt idx="1324">
                  <c:v>1.03284715998961E-3</c:v>
                </c:pt>
                <c:pt idx="1325">
                  <c:v>1.0038969056933001E-3</c:v>
                </c:pt>
                <c:pt idx="1326">
                  <c:v>1.00364830702013E-3</c:v>
                </c:pt>
                <c:pt idx="1327">
                  <c:v>1.01018131126946E-3</c:v>
                </c:pt>
                <c:pt idx="1328">
                  <c:v>9.9649035893728901E-4</c:v>
                </c:pt>
                <c:pt idx="1329">
                  <c:v>1.0011820418720501E-3</c:v>
                </c:pt>
                <c:pt idx="1330">
                  <c:v>4.85547482769975E-4</c:v>
                </c:pt>
                <c:pt idx="1331">
                  <c:v>9.9498625584528398E-4</c:v>
                </c:pt>
                <c:pt idx="1332">
                  <c:v>9.48916471191229E-4</c:v>
                </c:pt>
                <c:pt idx="1333">
                  <c:v>9.4796374622967995E-4</c:v>
                </c:pt>
                <c:pt idx="1334">
                  <c:v>9.4754712030924203E-4</c:v>
                </c:pt>
                <c:pt idx="1335">
                  <c:v>9.50272730737306E-4</c:v>
                </c:pt>
                <c:pt idx="1336">
                  <c:v>9.4648488269700798E-4</c:v>
                </c:pt>
                <c:pt idx="1337">
                  <c:v>9.3082959896273302E-4</c:v>
                </c:pt>
                <c:pt idx="1338">
                  <c:v>9.3410925320666996E-4</c:v>
                </c:pt>
                <c:pt idx="1339">
                  <c:v>9.2564763898546299E-4</c:v>
                </c:pt>
                <c:pt idx="1340">
                  <c:v>9.1591200328233996E-4</c:v>
                </c:pt>
                <c:pt idx="1341">
                  <c:v>9.0445500658142505E-4</c:v>
                </c:pt>
                <c:pt idx="1342">
                  <c:v>9.0617726913340098E-4</c:v>
                </c:pt>
                <c:pt idx="1343">
                  <c:v>9.0144873150694595E-4</c:v>
                </c:pt>
                <c:pt idx="1344">
                  <c:v>8.89207564210848E-4</c:v>
                </c:pt>
                <c:pt idx="1345">
                  <c:v>9.10198048361979E-4</c:v>
                </c:pt>
                <c:pt idx="1346">
                  <c:v>8.8892989204376199E-4</c:v>
                </c:pt>
                <c:pt idx="1347">
                  <c:v>8.8855996961738099E-4</c:v>
                </c:pt>
                <c:pt idx="1348">
                  <c:v>8.7855661925360896E-4</c:v>
                </c:pt>
                <c:pt idx="1349">
                  <c:v>8.6506950129348198E-4</c:v>
                </c:pt>
                <c:pt idx="1350">
                  <c:v>8.8020229134173401E-4</c:v>
                </c:pt>
                <c:pt idx="1351">
                  <c:v>8.67985284275907E-4</c:v>
                </c:pt>
                <c:pt idx="1352">
                  <c:v>8.6895435035660605E-4</c:v>
                </c:pt>
                <c:pt idx="1353">
                  <c:v>8.4947110561530597E-4</c:v>
                </c:pt>
                <c:pt idx="1354">
                  <c:v>8.6296406251018098E-4</c:v>
                </c:pt>
                <c:pt idx="1355">
                  <c:v>8.5405089660587903E-4</c:v>
                </c:pt>
                <c:pt idx="1356">
                  <c:v>8.2719726466895299E-4</c:v>
                </c:pt>
                <c:pt idx="1357">
                  <c:v>8.2968232550718099E-4</c:v>
                </c:pt>
                <c:pt idx="1358">
                  <c:v>8.3510092456305402E-4</c:v>
                </c:pt>
                <c:pt idx="1359">
                  <c:v>8.32737760250589E-4</c:v>
                </c:pt>
                <c:pt idx="1360">
                  <c:v>8.2673109631800699E-4</c:v>
                </c:pt>
                <c:pt idx="1361">
                  <c:v>8.2201638617254301E-4</c:v>
                </c:pt>
                <c:pt idx="1362">
                  <c:v>8.2445681225510096E-4</c:v>
                </c:pt>
                <c:pt idx="1363">
                  <c:v>8.17620699859277E-4</c:v>
                </c:pt>
                <c:pt idx="1364">
                  <c:v>8.2003865960110598E-4</c:v>
                </c:pt>
                <c:pt idx="1365">
                  <c:v>8.0449422170294203E-4</c:v>
                </c:pt>
                <c:pt idx="1366">
                  <c:v>8.1499261374239497E-4</c:v>
                </c:pt>
                <c:pt idx="1367">
                  <c:v>7.9818939008555298E-4</c:v>
                </c:pt>
                <c:pt idx="1368">
                  <c:v>7.9624755201556199E-4</c:v>
                </c:pt>
                <c:pt idx="1369">
                  <c:v>7.9447323807199698E-4</c:v>
                </c:pt>
                <c:pt idx="1370">
                  <c:v>7.8755343688362203E-4</c:v>
                </c:pt>
                <c:pt idx="1371">
                  <c:v>7.7634683261738099E-4</c:v>
                </c:pt>
                <c:pt idx="1372">
                  <c:v>7.8504833076471596E-4</c:v>
                </c:pt>
                <c:pt idx="1373">
                  <c:v>7.8804249375129904E-4</c:v>
                </c:pt>
                <c:pt idx="1374">
                  <c:v>7.78671569179722E-4</c:v>
                </c:pt>
                <c:pt idx="1375">
                  <c:v>7.8073680717960796E-4</c:v>
                </c:pt>
                <c:pt idx="1376">
                  <c:v>7.7156208961042297E-4</c:v>
                </c:pt>
                <c:pt idx="1377">
                  <c:v>7.8732887673067201E-4</c:v>
                </c:pt>
                <c:pt idx="1378">
                  <c:v>7.8206038928521496E-4</c:v>
                </c:pt>
                <c:pt idx="1379">
                  <c:v>7.71682815282022E-4</c:v>
                </c:pt>
                <c:pt idx="1380">
                  <c:v>7.6974310912633495E-4</c:v>
                </c:pt>
                <c:pt idx="1381">
                  <c:v>7.7292277389432395E-4</c:v>
                </c:pt>
                <c:pt idx="1382">
                  <c:v>7.5662579659227795E-4</c:v>
                </c:pt>
                <c:pt idx="1383">
                  <c:v>7.66479200769608E-4</c:v>
                </c:pt>
                <c:pt idx="1384">
                  <c:v>7.6010608291032203E-4</c:v>
                </c:pt>
                <c:pt idx="1385">
                  <c:v>7.5422148196174505E-4</c:v>
                </c:pt>
                <c:pt idx="1386">
                  <c:v>7.4412634894272401E-4</c:v>
                </c:pt>
                <c:pt idx="1387">
                  <c:v>7.41933020439956E-4</c:v>
                </c:pt>
                <c:pt idx="1388">
                  <c:v>7.4634914575143999E-4</c:v>
                </c:pt>
                <c:pt idx="1389">
                  <c:v>7.48953473962469E-4</c:v>
                </c:pt>
                <c:pt idx="1390">
                  <c:v>7.4199857764236895E-4</c:v>
                </c:pt>
                <c:pt idx="1391">
                  <c:v>7.3556742252905202E-4</c:v>
                </c:pt>
                <c:pt idx="1392">
                  <c:v>7.5130894194435098E-4</c:v>
                </c:pt>
                <c:pt idx="1393">
                  <c:v>7.4006098477670198E-4</c:v>
                </c:pt>
                <c:pt idx="1394">
                  <c:v>7.28485658995059E-4</c:v>
                </c:pt>
                <c:pt idx="1395">
                  <c:v>7.3363132242665005E-4</c:v>
                </c:pt>
                <c:pt idx="1396">
                  <c:v>7.3187083944721695E-4</c:v>
                </c:pt>
                <c:pt idx="1397">
                  <c:v>7.3776518097709099E-4</c:v>
                </c:pt>
                <c:pt idx="1398">
                  <c:v>7.3493732898799501E-4</c:v>
                </c:pt>
                <c:pt idx="1399">
                  <c:v>7.3284295280870698E-4</c:v>
                </c:pt>
                <c:pt idx="1400">
                  <c:v>5.2831702392798301E-4</c:v>
                </c:pt>
                <c:pt idx="1401">
                  <c:v>7.1114015263465098E-4</c:v>
                </c:pt>
                <c:pt idx="1402">
                  <c:v>7.2519557033788704E-4</c:v>
                </c:pt>
                <c:pt idx="1403">
                  <c:v>7.2881873653834095E-4</c:v>
                </c:pt>
                <c:pt idx="1404">
                  <c:v>7.20105036342869E-4</c:v>
                </c:pt>
                <c:pt idx="1405">
                  <c:v>7.1682435212273605E-4</c:v>
                </c:pt>
                <c:pt idx="1406">
                  <c:v>7.1752977717009895E-4</c:v>
                </c:pt>
                <c:pt idx="1407">
                  <c:v>7.1281746874239204E-4</c:v>
                </c:pt>
                <c:pt idx="1408">
                  <c:v>7.0909978625122302E-4</c:v>
                </c:pt>
                <c:pt idx="1409">
                  <c:v>7.0618398087883105E-4</c:v>
                </c:pt>
                <c:pt idx="1410">
                  <c:v>7.0787273462100705E-4</c:v>
                </c:pt>
                <c:pt idx="1411">
                  <c:v>7.1155102739378097E-4</c:v>
                </c:pt>
                <c:pt idx="1412">
                  <c:v>7.1494656445362798E-4</c:v>
                </c:pt>
                <c:pt idx="1413">
                  <c:v>7.1026910626551996E-4</c:v>
                </c:pt>
                <c:pt idx="1414">
                  <c:v>7.1277925925385805E-4</c:v>
                </c:pt>
                <c:pt idx="1415">
                  <c:v>6.9966390804422401E-4</c:v>
                </c:pt>
                <c:pt idx="1416">
                  <c:v>7.0070606136540803E-4</c:v>
                </c:pt>
                <c:pt idx="1417">
                  <c:v>7.0743652127254204E-4</c:v>
                </c:pt>
                <c:pt idx="1418">
                  <c:v>7.0822930013159904E-4</c:v>
                </c:pt>
                <c:pt idx="1419">
                  <c:v>7.0423090751479901E-4</c:v>
                </c:pt>
                <c:pt idx="1420">
                  <c:v>7.0298663104162798E-4</c:v>
                </c:pt>
                <c:pt idx="1421">
                  <c:v>6.9693059707594002E-4</c:v>
                </c:pt>
                <c:pt idx="1422">
                  <c:v>6.9401159920619803E-4</c:v>
                </c:pt>
                <c:pt idx="1423">
                  <c:v>6.9137598585580903E-4</c:v>
                </c:pt>
                <c:pt idx="1424">
                  <c:v>6.9450883098973399E-4</c:v>
                </c:pt>
                <c:pt idx="1425">
                  <c:v>6.9267811133168504E-4</c:v>
                </c:pt>
                <c:pt idx="1426">
                  <c:v>6.9567276009370102E-4</c:v>
                </c:pt>
                <c:pt idx="1427">
                  <c:v>1.5645703485135499E-4</c:v>
                </c:pt>
                <c:pt idx="1428">
                  <c:v>6.9319310228335501E-4</c:v>
                </c:pt>
                <c:pt idx="1429">
                  <c:v>6.8527574163782705E-4</c:v>
                </c:pt>
                <c:pt idx="1430">
                  <c:v>6.8111902761319103E-4</c:v>
                </c:pt>
                <c:pt idx="1431">
                  <c:v>6.7867861459272605E-4</c:v>
                </c:pt>
                <c:pt idx="1432">
                  <c:v>6.8686963830964104E-4</c:v>
                </c:pt>
                <c:pt idx="1433">
                  <c:v>6.7561025351599898E-4</c:v>
                </c:pt>
                <c:pt idx="1434">
                  <c:v>6.8104727912199304E-4</c:v>
                </c:pt>
                <c:pt idx="1435">
                  <c:v>6.7240331183235596E-4</c:v>
                </c:pt>
                <c:pt idx="1436">
                  <c:v>6.7504787317812097E-4</c:v>
                </c:pt>
                <c:pt idx="1437">
                  <c:v>6.7530151563675303E-4</c:v>
                </c:pt>
                <c:pt idx="1438">
                  <c:v>6.7481901035110995E-4</c:v>
                </c:pt>
                <c:pt idx="1439">
                  <c:v>6.7872369159568404E-4</c:v>
                </c:pt>
                <c:pt idx="1440">
                  <c:v>6.7498242701249803E-4</c:v>
                </c:pt>
                <c:pt idx="1441">
                  <c:v>6.7384437000418999E-4</c:v>
                </c:pt>
                <c:pt idx="1442">
                  <c:v>6.7223811291299799E-4</c:v>
                </c:pt>
                <c:pt idx="1443">
                  <c:v>6.7621205505768805E-4</c:v>
                </c:pt>
                <c:pt idx="1444">
                  <c:v>6.7618547678360602E-4</c:v>
                </c:pt>
                <c:pt idx="1445">
                  <c:v>6.6977779420857703E-4</c:v>
                </c:pt>
                <c:pt idx="1446">
                  <c:v>6.7231131179549403E-4</c:v>
                </c:pt>
                <c:pt idx="1447">
                  <c:v>6.6594640476782597E-4</c:v>
                </c:pt>
                <c:pt idx="1448">
                  <c:v>6.6722203025866697E-4</c:v>
                </c:pt>
                <c:pt idx="1449">
                  <c:v>6.6430441956478201E-4</c:v>
                </c:pt>
                <c:pt idx="1450">
                  <c:v>6.6915260031942298E-4</c:v>
                </c:pt>
                <c:pt idx="1451">
                  <c:v>6.6714288713236704E-4</c:v>
                </c:pt>
                <c:pt idx="1452">
                  <c:v>6.66940727290726E-4</c:v>
                </c:pt>
                <c:pt idx="1453">
                  <c:v>6.6374784428194298E-4</c:v>
                </c:pt>
                <c:pt idx="1454">
                  <c:v>6.6623064427688897E-4</c:v>
                </c:pt>
                <c:pt idx="1455">
                  <c:v>6.5938123515152998E-4</c:v>
                </c:pt>
                <c:pt idx="1456">
                  <c:v>6.6046736972014803E-4</c:v>
                </c:pt>
                <c:pt idx="1457">
                  <c:v>6.5761145179707903E-4</c:v>
                </c:pt>
                <c:pt idx="1458">
                  <c:v>6.6105539058441802E-4</c:v>
                </c:pt>
                <c:pt idx="1459">
                  <c:v>6.6513703452974603E-4</c:v>
                </c:pt>
                <c:pt idx="1460">
                  <c:v>6.6049030237369999E-4</c:v>
                </c:pt>
                <c:pt idx="1461">
                  <c:v>6.5633348331462296E-4</c:v>
                </c:pt>
                <c:pt idx="1462">
                  <c:v>6.5788181367571505E-4</c:v>
                </c:pt>
                <c:pt idx="1463">
                  <c:v>6.5812930398002597E-4</c:v>
                </c:pt>
                <c:pt idx="1464">
                  <c:v>6.5108572382193103E-4</c:v>
                </c:pt>
                <c:pt idx="1465">
                  <c:v>6.5449986037722596E-4</c:v>
                </c:pt>
                <c:pt idx="1466">
                  <c:v>6.52130923095227E-4</c:v>
                </c:pt>
                <c:pt idx="1467">
                  <c:v>6.5778331901493404E-4</c:v>
                </c:pt>
                <c:pt idx="1468">
                  <c:v>6.4977640616618198E-4</c:v>
                </c:pt>
                <c:pt idx="1469">
                  <c:v>6.5731439183772805E-4</c:v>
                </c:pt>
                <c:pt idx="1470">
                  <c:v>6.4807920183196095E-4</c:v>
                </c:pt>
                <c:pt idx="1471">
                  <c:v>6.4756835694326504E-4</c:v>
                </c:pt>
                <c:pt idx="1472">
                  <c:v>6.4787735769133699E-4</c:v>
                </c:pt>
                <c:pt idx="1473">
                  <c:v>6.4618052406809198E-4</c:v>
                </c:pt>
                <c:pt idx="1474">
                  <c:v>6.4603421439611997E-4</c:v>
                </c:pt>
                <c:pt idx="1475">
                  <c:v>6.4649289893692699E-4</c:v>
                </c:pt>
                <c:pt idx="1476">
                  <c:v>6.4560050407883398E-4</c:v>
                </c:pt>
                <c:pt idx="1477">
                  <c:v>6.4518746999557097E-4</c:v>
                </c:pt>
                <c:pt idx="1478">
                  <c:v>6.4110780530809801E-4</c:v>
                </c:pt>
                <c:pt idx="1479">
                  <c:v>6.4223707897490001E-4</c:v>
                </c:pt>
                <c:pt idx="1480">
                  <c:v>6.4260485422179504E-4</c:v>
                </c:pt>
                <c:pt idx="1481">
                  <c:v>6.3933152670721304E-4</c:v>
                </c:pt>
                <c:pt idx="1482">
                  <c:v>6.4070114900804703E-4</c:v>
                </c:pt>
                <c:pt idx="1483">
                  <c:v>6.3966411063004697E-4</c:v>
                </c:pt>
                <c:pt idx="1484">
                  <c:v>6.3599297349964802E-4</c:v>
                </c:pt>
                <c:pt idx="1485">
                  <c:v>6.3602811115831396E-4</c:v>
                </c:pt>
                <c:pt idx="1486">
                  <c:v>6.31595056329539E-4</c:v>
                </c:pt>
                <c:pt idx="1487">
                  <c:v>6.3527794491051795E-4</c:v>
                </c:pt>
                <c:pt idx="1488">
                  <c:v>6.3536398882007195E-4</c:v>
                </c:pt>
                <c:pt idx="1489">
                  <c:v>6.3693876005417897E-4</c:v>
                </c:pt>
                <c:pt idx="1490">
                  <c:v>6.3313285980895603E-4</c:v>
                </c:pt>
                <c:pt idx="1491">
                  <c:v>6.3147469586126101E-4</c:v>
                </c:pt>
                <c:pt idx="1492">
                  <c:v>6.28624828318258E-4</c:v>
                </c:pt>
                <c:pt idx="1493">
                  <c:v>6.3354014895449602E-4</c:v>
                </c:pt>
                <c:pt idx="1494">
                  <c:v>6.2522496668106502E-4</c:v>
                </c:pt>
                <c:pt idx="1495">
                  <c:v>6.2586302718731603E-4</c:v>
                </c:pt>
                <c:pt idx="1496">
                  <c:v>6.3454386927507803E-4</c:v>
                </c:pt>
                <c:pt idx="1497">
                  <c:v>6.2870786508612399E-4</c:v>
                </c:pt>
                <c:pt idx="1498">
                  <c:v>6.2925521197227199E-4</c:v>
                </c:pt>
                <c:pt idx="1499">
                  <c:v>6.1881298041114099E-4</c:v>
                </c:pt>
                <c:pt idx="1500">
                  <c:v>6.1697224370431002E-4</c:v>
                </c:pt>
                <c:pt idx="1501">
                  <c:v>6.1837954251578204E-4</c:v>
                </c:pt>
                <c:pt idx="1502">
                  <c:v>6.2297337809763304E-4</c:v>
                </c:pt>
                <c:pt idx="1503">
                  <c:v>6.16608576374542E-4</c:v>
                </c:pt>
                <c:pt idx="1504">
                  <c:v>6.1072297054107899E-4</c:v>
                </c:pt>
                <c:pt idx="1505">
                  <c:v>6.1812072842789905E-4</c:v>
                </c:pt>
                <c:pt idx="1506">
                  <c:v>6.1842395006468903E-4</c:v>
                </c:pt>
                <c:pt idx="1507">
                  <c:v>6.1919707470712996E-4</c:v>
                </c:pt>
                <c:pt idx="1508">
                  <c:v>6.1956885772441203E-4</c:v>
                </c:pt>
                <c:pt idx="1509">
                  <c:v>6.1845961316569803E-4</c:v>
                </c:pt>
                <c:pt idx="1510">
                  <c:v>6.1987794548162096E-4</c:v>
                </c:pt>
                <c:pt idx="1511">
                  <c:v>6.1947941905590503E-4</c:v>
                </c:pt>
                <c:pt idx="1512">
                  <c:v>6.1741417557219496E-4</c:v>
                </c:pt>
                <c:pt idx="1513">
                  <c:v>6.2040154646463095E-4</c:v>
                </c:pt>
                <c:pt idx="1514">
                  <c:v>6.1824601149536101E-4</c:v>
                </c:pt>
                <c:pt idx="1515">
                  <c:v>6.0988335944400503E-4</c:v>
                </c:pt>
                <c:pt idx="1516">
                  <c:v>6.1216851614097399E-4</c:v>
                </c:pt>
                <c:pt idx="1517">
                  <c:v>6.1194192964417096E-4</c:v>
                </c:pt>
                <c:pt idx="1518">
                  <c:v>6.1426170954992701E-4</c:v>
                </c:pt>
                <c:pt idx="1519">
                  <c:v>6.0752053465574205E-4</c:v>
                </c:pt>
                <c:pt idx="1520">
                  <c:v>6.1375068468577198E-4</c:v>
                </c:pt>
                <c:pt idx="1521">
                  <c:v>6.05818048114534E-4</c:v>
                </c:pt>
                <c:pt idx="1522">
                  <c:v>6.0709544978026098E-4</c:v>
                </c:pt>
                <c:pt idx="1523">
                  <c:v>6.1128587977670595E-4</c:v>
                </c:pt>
                <c:pt idx="1524">
                  <c:v>6.0540024307354997E-4</c:v>
                </c:pt>
                <c:pt idx="1525">
                  <c:v>6.0814523250380596E-4</c:v>
                </c:pt>
                <c:pt idx="1526">
                  <c:v>6.0874017543155099E-4</c:v>
                </c:pt>
                <c:pt idx="1527">
                  <c:v>6.0822695696362695E-4</c:v>
                </c:pt>
                <c:pt idx="1528">
                  <c:v>6.0722741996052502E-4</c:v>
                </c:pt>
                <c:pt idx="1529">
                  <c:v>6.0491672512936502E-4</c:v>
                </c:pt>
                <c:pt idx="1530">
                  <c:v>6.0123649857727105E-4</c:v>
                </c:pt>
                <c:pt idx="1531">
                  <c:v>5.9919658394642201E-4</c:v>
                </c:pt>
                <c:pt idx="1532">
                  <c:v>6.0326642538366805E-4</c:v>
                </c:pt>
                <c:pt idx="1533">
                  <c:v>6.0266146356260399E-4</c:v>
                </c:pt>
                <c:pt idx="1534">
                  <c:v>6.0267377706021996E-4</c:v>
                </c:pt>
                <c:pt idx="1535">
                  <c:v>5.99371133314669E-4</c:v>
                </c:pt>
                <c:pt idx="1536">
                  <c:v>5.9159088132761995E-4</c:v>
                </c:pt>
                <c:pt idx="1537">
                  <c:v>6.0186829240111404E-4</c:v>
                </c:pt>
                <c:pt idx="1538">
                  <c:v>6.0239810080787504E-4</c:v>
                </c:pt>
                <c:pt idx="1539">
                  <c:v>5.92325859854186E-4</c:v>
                </c:pt>
                <c:pt idx="1540">
                  <c:v>5.9541890941455203E-4</c:v>
                </c:pt>
                <c:pt idx="1541">
                  <c:v>5.9537568093667801E-4</c:v>
                </c:pt>
                <c:pt idx="1542">
                  <c:v>5.9596697315124402E-4</c:v>
                </c:pt>
                <c:pt idx="1543">
                  <c:v>5.9532829450203604E-4</c:v>
                </c:pt>
                <c:pt idx="1544">
                  <c:v>5.9099235829559603E-4</c:v>
                </c:pt>
                <c:pt idx="1545">
                  <c:v>5.9519075728558298E-4</c:v>
                </c:pt>
                <c:pt idx="1546">
                  <c:v>5.9181824251922099E-4</c:v>
                </c:pt>
                <c:pt idx="1547">
                  <c:v>5.9488947536683902E-4</c:v>
                </c:pt>
                <c:pt idx="1548">
                  <c:v>5.9551506622949001E-4</c:v>
                </c:pt>
                <c:pt idx="1549">
                  <c:v>5.9213317036925397E-4</c:v>
                </c:pt>
                <c:pt idx="1550">
                  <c:v>5.9248548974829196E-4</c:v>
                </c:pt>
                <c:pt idx="1551">
                  <c:v>5.8864437013185901E-4</c:v>
                </c:pt>
                <c:pt idx="1552">
                  <c:v>5.8633795006188E-4</c:v>
                </c:pt>
                <c:pt idx="1553">
                  <c:v>5.9433682089861904E-4</c:v>
                </c:pt>
                <c:pt idx="1554">
                  <c:v>5.8508437382705301E-4</c:v>
                </c:pt>
                <c:pt idx="1555">
                  <c:v>5.8909799302453295E-4</c:v>
                </c:pt>
                <c:pt idx="1556">
                  <c:v>5.9152042641366501E-4</c:v>
                </c:pt>
                <c:pt idx="1557">
                  <c:v>5.8381494313580404E-4</c:v>
                </c:pt>
                <c:pt idx="1558">
                  <c:v>5.8567014185780398E-4</c:v>
                </c:pt>
                <c:pt idx="1559">
                  <c:v>5.8689838138408098E-4</c:v>
                </c:pt>
                <c:pt idx="1560">
                  <c:v>5.8930437227025598E-4</c:v>
                </c:pt>
                <c:pt idx="1561">
                  <c:v>5.8772340460703999E-4</c:v>
                </c:pt>
                <c:pt idx="1562">
                  <c:v>5.8634155881925399E-4</c:v>
                </c:pt>
                <c:pt idx="1563">
                  <c:v>5.8825353292939198E-4</c:v>
                </c:pt>
                <c:pt idx="1564">
                  <c:v>5.8397819717513697E-4</c:v>
                </c:pt>
                <c:pt idx="1565">
                  <c:v>5.8332151404661596E-4</c:v>
                </c:pt>
                <c:pt idx="1566">
                  <c:v>5.8584459535814199E-4</c:v>
                </c:pt>
                <c:pt idx="1567">
                  <c:v>5.8460415081572998E-4</c:v>
                </c:pt>
                <c:pt idx="1568">
                  <c:v>5.8006890771857402E-4</c:v>
                </c:pt>
                <c:pt idx="1569">
                  <c:v>4.5508481124719499E-4</c:v>
                </c:pt>
                <c:pt idx="1570">
                  <c:v>5.0053849119709095E-4</c:v>
                </c:pt>
                <c:pt idx="1571">
                  <c:v>5.8503321683226904E-4</c:v>
                </c:pt>
                <c:pt idx="1572">
                  <c:v>5.8136691733389899E-4</c:v>
                </c:pt>
                <c:pt idx="1573">
                  <c:v>5.8198872026450502E-4</c:v>
                </c:pt>
                <c:pt idx="1574">
                  <c:v>5.7650751257407799E-4</c:v>
                </c:pt>
                <c:pt idx="1575">
                  <c:v>5.7899486045834996E-4</c:v>
                </c:pt>
                <c:pt idx="1576">
                  <c:v>5.7614034904910998E-4</c:v>
                </c:pt>
                <c:pt idx="1577">
                  <c:v>5.8094775872923402E-4</c:v>
                </c:pt>
                <c:pt idx="1578">
                  <c:v>5.7459198758293096E-4</c:v>
                </c:pt>
                <c:pt idx="1579">
                  <c:v>5.8080021071749805E-4</c:v>
                </c:pt>
                <c:pt idx="1580">
                  <c:v>5.7410946280255502E-4</c:v>
                </c:pt>
                <c:pt idx="1581">
                  <c:v>5.7635149184093203E-4</c:v>
                </c:pt>
                <c:pt idx="1582">
                  <c:v>5.7476443403782799E-4</c:v>
                </c:pt>
                <c:pt idx="1583">
                  <c:v>5.7525832239689199E-4</c:v>
                </c:pt>
                <c:pt idx="1584">
                  <c:v>5.7271657342428204E-4</c:v>
                </c:pt>
                <c:pt idx="1585">
                  <c:v>5.7135572774227297E-4</c:v>
                </c:pt>
                <c:pt idx="1586">
                  <c:v>5.7791598525120096E-4</c:v>
                </c:pt>
                <c:pt idx="1587">
                  <c:v>5.67636302761547E-4</c:v>
                </c:pt>
                <c:pt idx="1588">
                  <c:v>5.7539818684213505E-4</c:v>
                </c:pt>
                <c:pt idx="1589">
                  <c:v>5.72830905935016E-4</c:v>
                </c:pt>
                <c:pt idx="1590">
                  <c:v>5.6833379410971404E-4</c:v>
                </c:pt>
                <c:pt idx="1591">
                  <c:v>5.7252696527965803E-4</c:v>
                </c:pt>
                <c:pt idx="1592">
                  <c:v>5.6856901673966195E-4</c:v>
                </c:pt>
                <c:pt idx="1593">
                  <c:v>5.7132120718801302E-4</c:v>
                </c:pt>
                <c:pt idx="1594">
                  <c:v>5.6639952738195103E-4</c:v>
                </c:pt>
                <c:pt idx="1595">
                  <c:v>5.6792552963381797E-4</c:v>
                </c:pt>
                <c:pt idx="1596">
                  <c:v>5.6621372090708E-4</c:v>
                </c:pt>
                <c:pt idx="1597">
                  <c:v>5.6805424366198004E-4</c:v>
                </c:pt>
                <c:pt idx="1598">
                  <c:v>5.6514730334105703E-4</c:v>
                </c:pt>
                <c:pt idx="1599">
                  <c:v>5.6683956014169504E-4</c:v>
                </c:pt>
                <c:pt idx="1600">
                  <c:v>5.6725913488789596E-4</c:v>
                </c:pt>
                <c:pt idx="1601">
                  <c:v>5.6682129160461297E-4</c:v>
                </c:pt>
                <c:pt idx="1602">
                  <c:v>5.7040026206215105E-4</c:v>
                </c:pt>
                <c:pt idx="1603">
                  <c:v>5.6655481313983502E-4</c:v>
                </c:pt>
                <c:pt idx="1604">
                  <c:v>5.6593480905912604E-4</c:v>
                </c:pt>
                <c:pt idx="1605">
                  <c:v>5.6139573095698896E-4</c:v>
                </c:pt>
                <c:pt idx="1606">
                  <c:v>5.6474687553029798E-4</c:v>
                </c:pt>
                <c:pt idx="1607">
                  <c:v>5.66525080341655E-4</c:v>
                </c:pt>
                <c:pt idx="1608">
                  <c:v>5.6436999299700104E-4</c:v>
                </c:pt>
                <c:pt idx="1609">
                  <c:v>5.6360019279325102E-4</c:v>
                </c:pt>
                <c:pt idx="1610">
                  <c:v>5.6311049361498604E-4</c:v>
                </c:pt>
                <c:pt idx="1611">
                  <c:v>5.6215277904258804E-4</c:v>
                </c:pt>
                <c:pt idx="1612">
                  <c:v>5.6117612630701198E-4</c:v>
                </c:pt>
                <c:pt idx="1613">
                  <c:v>5.6183842499692301E-4</c:v>
                </c:pt>
                <c:pt idx="1614">
                  <c:v>5.6585142589714202E-4</c:v>
                </c:pt>
                <c:pt idx="1615">
                  <c:v>5.6019690602762803E-4</c:v>
                </c:pt>
                <c:pt idx="1616">
                  <c:v>5.5264221772498203E-4</c:v>
                </c:pt>
                <c:pt idx="1617">
                  <c:v>5.5605953491360703E-4</c:v>
                </c:pt>
                <c:pt idx="1618">
                  <c:v>5.5288944488496002E-4</c:v>
                </c:pt>
                <c:pt idx="1619">
                  <c:v>5.6014616082684899E-4</c:v>
                </c:pt>
                <c:pt idx="1620">
                  <c:v>5.6223282591603995E-4</c:v>
                </c:pt>
                <c:pt idx="1621">
                  <c:v>5.59501116332346E-4</c:v>
                </c:pt>
                <c:pt idx="1622">
                  <c:v>5.55724212826602E-4</c:v>
                </c:pt>
                <c:pt idx="1623">
                  <c:v>5.5644692801279296E-4</c:v>
                </c:pt>
                <c:pt idx="1624">
                  <c:v>5.6402478849590398E-4</c:v>
                </c:pt>
                <c:pt idx="1625">
                  <c:v>5.5810289446593295E-4</c:v>
                </c:pt>
                <c:pt idx="1626">
                  <c:v>5.5060040041451399E-4</c:v>
                </c:pt>
                <c:pt idx="1627">
                  <c:v>5.5214409695372203E-4</c:v>
                </c:pt>
                <c:pt idx="1628">
                  <c:v>5.5280267406081598E-4</c:v>
                </c:pt>
                <c:pt idx="1629">
                  <c:v>5.5203258962139602E-4</c:v>
                </c:pt>
                <c:pt idx="1630">
                  <c:v>5.5477233708287998E-4</c:v>
                </c:pt>
                <c:pt idx="1631">
                  <c:v>5.5133442027466804E-4</c:v>
                </c:pt>
                <c:pt idx="1632">
                  <c:v>5.4774435607960999E-4</c:v>
                </c:pt>
                <c:pt idx="1633">
                  <c:v>5.4586045304398504E-4</c:v>
                </c:pt>
                <c:pt idx="1634">
                  <c:v>5.4850742797833696E-4</c:v>
                </c:pt>
                <c:pt idx="1635">
                  <c:v>5.4929756795975E-4</c:v>
                </c:pt>
                <c:pt idx="1636">
                  <c:v>5.4900901413942904E-4</c:v>
                </c:pt>
                <c:pt idx="1637">
                  <c:v>5.4422794836350805E-4</c:v>
                </c:pt>
                <c:pt idx="1638">
                  <c:v>5.5362172001932597E-4</c:v>
                </c:pt>
                <c:pt idx="1639">
                  <c:v>5.4936187016426199E-4</c:v>
                </c:pt>
                <c:pt idx="1640">
                  <c:v>5.4930421975133402E-4</c:v>
                </c:pt>
                <c:pt idx="1641">
                  <c:v>5.4789824320511198E-4</c:v>
                </c:pt>
                <c:pt idx="1642">
                  <c:v>5.4862473176080803E-4</c:v>
                </c:pt>
                <c:pt idx="1643">
                  <c:v>5.4171802805641402E-4</c:v>
                </c:pt>
                <c:pt idx="1644">
                  <c:v>5.4363218818859595E-4</c:v>
                </c:pt>
                <c:pt idx="1645">
                  <c:v>5.4544757549967603E-4</c:v>
                </c:pt>
                <c:pt idx="1646">
                  <c:v>5.43689492881756E-4</c:v>
                </c:pt>
                <c:pt idx="1647">
                  <c:v>5.3962179312076199E-4</c:v>
                </c:pt>
                <c:pt idx="1648">
                  <c:v>5.4326204389744696E-4</c:v>
                </c:pt>
                <c:pt idx="1649">
                  <c:v>5.4496267261090997E-4</c:v>
                </c:pt>
                <c:pt idx="1650">
                  <c:v>5.3523230146005696E-4</c:v>
                </c:pt>
                <c:pt idx="1651">
                  <c:v>5.3979745234854898E-4</c:v>
                </c:pt>
                <c:pt idx="1652">
                  <c:v>5.4729308998473605E-4</c:v>
                </c:pt>
                <c:pt idx="1653">
                  <c:v>5.3589409446769298E-4</c:v>
                </c:pt>
                <c:pt idx="1654">
                  <c:v>5.4553849829743297E-4</c:v>
                </c:pt>
                <c:pt idx="1655">
                  <c:v>5.35990395713501E-4</c:v>
                </c:pt>
                <c:pt idx="1656">
                  <c:v>5.4265273372784098E-4</c:v>
                </c:pt>
                <c:pt idx="1657">
                  <c:v>5.3114941575078099E-4</c:v>
                </c:pt>
                <c:pt idx="1658">
                  <c:v>5.3709955139271998E-4</c:v>
                </c:pt>
                <c:pt idx="1659">
                  <c:v>5.3631009101281601E-4</c:v>
                </c:pt>
                <c:pt idx="1660">
                  <c:v>5.3409006139736395E-4</c:v>
                </c:pt>
                <c:pt idx="1661">
                  <c:v>5.3062831777147699E-4</c:v>
                </c:pt>
                <c:pt idx="1662">
                  <c:v>5.3097249991333403E-4</c:v>
                </c:pt>
                <c:pt idx="1663">
                  <c:v>5.3489595355929204E-4</c:v>
                </c:pt>
                <c:pt idx="1664">
                  <c:v>5.3059875655900898E-4</c:v>
                </c:pt>
                <c:pt idx="1665">
                  <c:v>5.2942898834686602E-4</c:v>
                </c:pt>
                <c:pt idx="1666">
                  <c:v>5.3336981927330697E-4</c:v>
                </c:pt>
                <c:pt idx="1667">
                  <c:v>5.29761387378453E-4</c:v>
                </c:pt>
                <c:pt idx="1668">
                  <c:v>5.3631959331377804E-4</c:v>
                </c:pt>
                <c:pt idx="1669">
                  <c:v>5.2778059118989298E-4</c:v>
                </c:pt>
                <c:pt idx="1670">
                  <c:v>5.2912837124203605E-4</c:v>
                </c:pt>
                <c:pt idx="1671">
                  <c:v>5.2576141827175699E-4</c:v>
                </c:pt>
                <c:pt idx="1672">
                  <c:v>5.2431244058847399E-4</c:v>
                </c:pt>
                <c:pt idx="1673">
                  <c:v>5.2355080518274504E-4</c:v>
                </c:pt>
                <c:pt idx="1674">
                  <c:v>5.2758284947603798E-4</c:v>
                </c:pt>
                <c:pt idx="1675">
                  <c:v>5.2540280943793303E-4</c:v>
                </c:pt>
                <c:pt idx="1676">
                  <c:v>5.2823256879910602E-4</c:v>
                </c:pt>
                <c:pt idx="1677">
                  <c:v>5.28496930974442E-4</c:v>
                </c:pt>
                <c:pt idx="1678">
                  <c:v>5.1921036678184902E-4</c:v>
                </c:pt>
                <c:pt idx="1679">
                  <c:v>5.2156459950041499E-4</c:v>
                </c:pt>
                <c:pt idx="1680">
                  <c:v>5.2480441025081902E-4</c:v>
                </c:pt>
                <c:pt idx="1681">
                  <c:v>5.2857932917430397E-4</c:v>
                </c:pt>
                <c:pt idx="1682">
                  <c:v>5.2023050999193898E-4</c:v>
                </c:pt>
                <c:pt idx="1683">
                  <c:v>5.2176564109750298E-4</c:v>
                </c:pt>
                <c:pt idx="1684">
                  <c:v>5.2051482111702195E-4</c:v>
                </c:pt>
                <c:pt idx="1685">
                  <c:v>5.2598586466716499E-4</c:v>
                </c:pt>
                <c:pt idx="1686">
                  <c:v>5.2498075635722596E-4</c:v>
                </c:pt>
                <c:pt idx="1687">
                  <c:v>5.2330285004014202E-4</c:v>
                </c:pt>
                <c:pt idx="1688">
                  <c:v>5.2309792547012397E-4</c:v>
                </c:pt>
                <c:pt idx="1689">
                  <c:v>5.2718249019684097E-4</c:v>
                </c:pt>
                <c:pt idx="1690">
                  <c:v>5.2321309118828101E-4</c:v>
                </c:pt>
                <c:pt idx="1691">
                  <c:v>5.1951017918418002E-4</c:v>
                </c:pt>
                <c:pt idx="1692">
                  <c:v>5.1801192703526395E-4</c:v>
                </c:pt>
                <c:pt idx="1693">
                  <c:v>5.2683079477997702E-4</c:v>
                </c:pt>
                <c:pt idx="1694">
                  <c:v>5.1734687980993597E-4</c:v>
                </c:pt>
                <c:pt idx="1695">
                  <c:v>5.2329448082022196E-4</c:v>
                </c:pt>
                <c:pt idx="1696">
                  <c:v>5.1987122496706699E-4</c:v>
                </c:pt>
                <c:pt idx="1697">
                  <c:v>5.1354332344973703E-4</c:v>
                </c:pt>
                <c:pt idx="1698">
                  <c:v>5.2138142252839401E-4</c:v>
                </c:pt>
                <c:pt idx="1699">
                  <c:v>5.1757713616268396E-4</c:v>
                </c:pt>
                <c:pt idx="1700">
                  <c:v>5.1659662082866097E-4</c:v>
                </c:pt>
                <c:pt idx="1701">
                  <c:v>5.1926602698820702E-4</c:v>
                </c:pt>
                <c:pt idx="1702">
                  <c:v>5.2238160687468498E-4</c:v>
                </c:pt>
                <c:pt idx="1704">
                  <c:v>4.9843872992934302E-4</c:v>
                </c:pt>
                <c:pt idx="1705">
                  <c:v>5.0890603815076699E-4</c:v>
                </c:pt>
                <c:pt idx="1706">
                  <c:v>5.0605197382786197E-4</c:v>
                </c:pt>
                <c:pt idx="1707">
                  <c:v>5.0715973686375098E-4</c:v>
                </c:pt>
                <c:pt idx="1708">
                  <c:v>4.9509628404139803E-4</c:v>
                </c:pt>
                <c:pt idx="1709">
                  <c:v>4.9994308331817601E-4</c:v>
                </c:pt>
                <c:pt idx="1710">
                  <c:v>5.0462031570080502E-4</c:v>
                </c:pt>
                <c:pt idx="1711">
                  <c:v>4.9700212308048403E-4</c:v>
                </c:pt>
                <c:pt idx="1712">
                  <c:v>4.9679466697612998E-4</c:v>
                </c:pt>
                <c:pt idx="1713">
                  <c:v>4.9932359474596003E-4</c:v>
                </c:pt>
                <c:pt idx="1714">
                  <c:v>5.00126857159849E-4</c:v>
                </c:pt>
                <c:pt idx="1715">
                  <c:v>5.017614468898E-4</c:v>
                </c:pt>
                <c:pt idx="1716">
                  <c:v>4.9843797445172202E-4</c:v>
                </c:pt>
                <c:pt idx="1717">
                  <c:v>4.96183104115753E-4</c:v>
                </c:pt>
                <c:pt idx="1718">
                  <c:v>4.9883230223487997E-4</c:v>
                </c:pt>
                <c:pt idx="1719">
                  <c:v>5.00787454779635E-4</c:v>
                </c:pt>
                <c:pt idx="1720">
                  <c:v>5.0434723146349099E-4</c:v>
                </c:pt>
                <c:pt idx="1721">
                  <c:v>5.0462660703701103E-4</c:v>
                </c:pt>
                <c:pt idx="1722">
                  <c:v>4.98981410144199E-4</c:v>
                </c:pt>
                <c:pt idx="1723">
                  <c:v>5.0321746953523397E-4</c:v>
                </c:pt>
                <c:pt idx="1724">
                  <c:v>5.0415128783539505E-4</c:v>
                </c:pt>
                <c:pt idx="1725">
                  <c:v>4.9954592560168504E-4</c:v>
                </c:pt>
                <c:pt idx="1726">
                  <c:v>4.9749113288556396E-4</c:v>
                </c:pt>
                <c:pt idx="1727">
                  <c:v>4.9750522325082795E-4</c:v>
                </c:pt>
                <c:pt idx="1728">
                  <c:v>5.0004366377474397E-4</c:v>
                </c:pt>
                <c:pt idx="1729">
                  <c:v>4.9379405541309499E-4</c:v>
                </c:pt>
                <c:pt idx="1730">
                  <c:v>4.9849183761540097E-4</c:v>
                </c:pt>
                <c:pt idx="1731">
                  <c:v>4.9899520800894895E-4</c:v>
                </c:pt>
                <c:pt idx="1732">
                  <c:v>4.9814577310254202E-4</c:v>
                </c:pt>
                <c:pt idx="1733">
                  <c:v>4.9980033392544503E-4</c:v>
                </c:pt>
                <c:pt idx="1734">
                  <c:v>5.0173217845601501E-4</c:v>
                </c:pt>
                <c:pt idx="1735">
                  <c:v>4.9253365469270995E-4</c:v>
                </c:pt>
                <c:pt idx="1736">
                  <c:v>4.9114714638078005E-4</c:v>
                </c:pt>
                <c:pt idx="1737">
                  <c:v>4.9446278535824695E-4</c:v>
                </c:pt>
                <c:pt idx="1738">
                  <c:v>4.9475370172794996E-4</c:v>
                </c:pt>
                <c:pt idx="1739">
                  <c:v>4.9248772179920103E-4</c:v>
                </c:pt>
                <c:pt idx="1740">
                  <c:v>4.9814122347080101E-4</c:v>
                </c:pt>
                <c:pt idx="1741">
                  <c:v>4.8990725896761204E-4</c:v>
                </c:pt>
                <c:pt idx="1742">
                  <c:v>4.9278467499683297E-4</c:v>
                </c:pt>
                <c:pt idx="1743">
                  <c:v>4.9826896185483304E-4</c:v>
                </c:pt>
                <c:pt idx="1744">
                  <c:v>4.9432440875383295E-4</c:v>
                </c:pt>
                <c:pt idx="1745">
                  <c:v>4.8648224638546498E-4</c:v>
                </c:pt>
                <c:pt idx="1746">
                  <c:v>4.9739196134888203E-4</c:v>
                </c:pt>
                <c:pt idx="1747">
                  <c:v>4.9189485211429199E-4</c:v>
                </c:pt>
                <c:pt idx="1748">
                  <c:v>4.9578243850902104E-4</c:v>
                </c:pt>
                <c:pt idx="1749">
                  <c:v>4.9807856510287703E-4</c:v>
                </c:pt>
                <c:pt idx="1750">
                  <c:v>4.9481600827280001E-4</c:v>
                </c:pt>
                <c:pt idx="1751">
                  <c:v>4.9677900923540198E-4</c:v>
                </c:pt>
                <c:pt idx="1752">
                  <c:v>4.9998300926460402E-4</c:v>
                </c:pt>
                <c:pt idx="1753">
                  <c:v>4.8907856749503197E-4</c:v>
                </c:pt>
                <c:pt idx="1754">
                  <c:v>4.9356907244137204E-4</c:v>
                </c:pt>
                <c:pt idx="1755">
                  <c:v>4.8890103253291302E-4</c:v>
                </c:pt>
                <c:pt idx="1756">
                  <c:v>4.8938762071569497E-4</c:v>
                </c:pt>
                <c:pt idx="1757">
                  <c:v>4.9748525610691398E-4</c:v>
                </c:pt>
                <c:pt idx="1758">
                  <c:v>4.9351797634356802E-4</c:v>
                </c:pt>
                <c:pt idx="1759">
                  <c:v>4.8889603558715296E-4</c:v>
                </c:pt>
                <c:pt idx="1760">
                  <c:v>4.87970018724479E-4</c:v>
                </c:pt>
                <c:pt idx="1761">
                  <c:v>4.8690342927582199E-4</c:v>
                </c:pt>
                <c:pt idx="1762">
                  <c:v>4.8095803345878601E-4</c:v>
                </c:pt>
                <c:pt idx="1763">
                  <c:v>4.8447030661517902E-4</c:v>
                </c:pt>
                <c:pt idx="1764">
                  <c:v>4.8956236865620997E-4</c:v>
                </c:pt>
                <c:pt idx="1765">
                  <c:v>4.8610592273867602E-4</c:v>
                </c:pt>
                <c:pt idx="1766">
                  <c:v>4.9128521994920603E-4</c:v>
                </c:pt>
                <c:pt idx="1767">
                  <c:v>4.9841708413662098E-4</c:v>
                </c:pt>
                <c:pt idx="1768">
                  <c:v>4.9331606518409298E-4</c:v>
                </c:pt>
                <c:pt idx="1769">
                  <c:v>4.8764883796096698E-4</c:v>
                </c:pt>
                <c:pt idx="1770">
                  <c:v>4.8637910909620001E-4</c:v>
                </c:pt>
                <c:pt idx="1771">
                  <c:v>4.8848394624376602E-4</c:v>
                </c:pt>
                <c:pt idx="1772">
                  <c:v>4.8771582556280101E-4</c:v>
                </c:pt>
                <c:pt idx="1773">
                  <c:v>4.8909493497302297E-4</c:v>
                </c:pt>
                <c:pt idx="1774">
                  <c:v>4.8720601315812E-4</c:v>
                </c:pt>
                <c:pt idx="1775">
                  <c:v>4.8099501763193699E-4</c:v>
                </c:pt>
                <c:pt idx="1776">
                  <c:v>4.8574608048085999E-4</c:v>
                </c:pt>
                <c:pt idx="1777">
                  <c:v>4.8337884040174301E-4</c:v>
                </c:pt>
                <c:pt idx="1778">
                  <c:v>4.8261327224841002E-4</c:v>
                </c:pt>
                <c:pt idx="1779">
                  <c:v>4.8269457448492202E-4</c:v>
                </c:pt>
                <c:pt idx="1780">
                  <c:v>4.8422486478910399E-4</c:v>
                </c:pt>
                <c:pt idx="1781">
                  <c:v>4.8619433045280798E-4</c:v>
                </c:pt>
                <c:pt idx="1782">
                  <c:v>4.8633255890174901E-4</c:v>
                </c:pt>
                <c:pt idx="1783">
                  <c:v>4.8860428581221104E-4</c:v>
                </c:pt>
                <c:pt idx="1784">
                  <c:v>4.7947054942037201E-4</c:v>
                </c:pt>
                <c:pt idx="1785">
                  <c:v>4.8526569034797803E-4</c:v>
                </c:pt>
                <c:pt idx="1786">
                  <c:v>4.8533053089280602E-4</c:v>
                </c:pt>
                <c:pt idx="1787">
                  <c:v>4.8460264856507702E-4</c:v>
                </c:pt>
                <c:pt idx="1788">
                  <c:v>4.81007575255657E-4</c:v>
                </c:pt>
                <c:pt idx="1789">
                  <c:v>4.7742745025032199E-4</c:v>
                </c:pt>
                <c:pt idx="1790">
                  <c:v>4.9055590273249395E-4</c:v>
                </c:pt>
                <c:pt idx="1791">
                  <c:v>4.8048440070938298E-4</c:v>
                </c:pt>
                <c:pt idx="1792">
                  <c:v>4.8260479584974898E-4</c:v>
                </c:pt>
                <c:pt idx="1793">
                  <c:v>4.7722055380141601E-4</c:v>
                </c:pt>
                <c:pt idx="1794">
                  <c:v>4.8253276197665401E-4</c:v>
                </c:pt>
                <c:pt idx="1795">
                  <c:v>4.85573648536773E-4</c:v>
                </c:pt>
                <c:pt idx="1796">
                  <c:v>4.8605042992127601E-4</c:v>
                </c:pt>
                <c:pt idx="1797">
                  <c:v>4.8906759834757801E-4</c:v>
                </c:pt>
                <c:pt idx="1798">
                  <c:v>4.8694550277627398E-4</c:v>
                </c:pt>
                <c:pt idx="1799">
                  <c:v>4.7866528931797602E-4</c:v>
                </c:pt>
                <c:pt idx="1800">
                  <c:v>4.8402761443015101E-4</c:v>
                </c:pt>
                <c:pt idx="1801">
                  <c:v>4.8116040869354998E-4</c:v>
                </c:pt>
                <c:pt idx="1802">
                  <c:v>4.8700709136628598E-4</c:v>
                </c:pt>
                <c:pt idx="1803">
                  <c:v>4.8788879281752101E-4</c:v>
                </c:pt>
                <c:pt idx="1804">
                  <c:v>4.8995206292069696E-4</c:v>
                </c:pt>
                <c:pt idx="1805">
                  <c:v>4.7742352017601401E-4</c:v>
                </c:pt>
                <c:pt idx="1806">
                  <c:v>4.8414719828728599E-4</c:v>
                </c:pt>
                <c:pt idx="1807">
                  <c:v>4.8640338594938801E-4</c:v>
                </c:pt>
                <c:pt idx="1808">
                  <c:v>4.81949136284732E-4</c:v>
                </c:pt>
                <c:pt idx="1809">
                  <c:v>4.7750301024668902E-4</c:v>
                </c:pt>
                <c:pt idx="1810">
                  <c:v>4.8205671590575798E-4</c:v>
                </c:pt>
                <c:pt idx="1811">
                  <c:v>4.7453494027480098E-4</c:v>
                </c:pt>
                <c:pt idx="1812">
                  <c:v>4.7408538413610098E-4</c:v>
                </c:pt>
                <c:pt idx="1813">
                  <c:v>4.8157230512503E-4</c:v>
                </c:pt>
                <c:pt idx="1814">
                  <c:v>4.80536873007567E-4</c:v>
                </c:pt>
                <c:pt idx="1815">
                  <c:v>4.7772419914797601E-4</c:v>
                </c:pt>
                <c:pt idx="1816">
                  <c:v>4.8131685698635902E-4</c:v>
                </c:pt>
                <c:pt idx="1817">
                  <c:v>4.8088486368736002E-4</c:v>
                </c:pt>
                <c:pt idx="1818">
                  <c:v>4.8074362245017197E-4</c:v>
                </c:pt>
                <c:pt idx="1819">
                  <c:v>4.85520677705544E-4</c:v>
                </c:pt>
                <c:pt idx="1820">
                  <c:v>4.8142634130314099E-4</c:v>
                </c:pt>
                <c:pt idx="1821">
                  <c:v>4.7302833032797001E-4</c:v>
                </c:pt>
                <c:pt idx="1822">
                  <c:v>4.80701630811143E-4</c:v>
                </c:pt>
                <c:pt idx="1823">
                  <c:v>4.75992665311073E-4</c:v>
                </c:pt>
                <c:pt idx="1824">
                  <c:v>4.7908584385080198E-4</c:v>
                </c:pt>
                <c:pt idx="1825">
                  <c:v>4.7988171555679099E-4</c:v>
                </c:pt>
                <c:pt idx="1826">
                  <c:v>4.7860422752460402E-4</c:v>
                </c:pt>
                <c:pt idx="1827">
                  <c:v>4.7421818804948201E-4</c:v>
                </c:pt>
                <c:pt idx="1828">
                  <c:v>4.7718486371601301E-4</c:v>
                </c:pt>
                <c:pt idx="1829">
                  <c:v>4.7190682835675598E-4</c:v>
                </c:pt>
                <c:pt idx="1830">
                  <c:v>4.7987181703923801E-4</c:v>
                </c:pt>
                <c:pt idx="1831">
                  <c:v>4.7446051306365E-4</c:v>
                </c:pt>
                <c:pt idx="1832">
                  <c:v>4.7467073976822699E-4</c:v>
                </c:pt>
                <c:pt idx="1833">
                  <c:v>4.7118210966997498E-4</c:v>
                </c:pt>
                <c:pt idx="1834">
                  <c:v>4.7612342740100999E-4</c:v>
                </c:pt>
                <c:pt idx="1835">
                  <c:v>4.7868022520097201E-4</c:v>
                </c:pt>
                <c:pt idx="1836">
                  <c:v>4.7582687191325801E-4</c:v>
                </c:pt>
                <c:pt idx="1837">
                  <c:v>4.7496688555339202E-4</c:v>
                </c:pt>
                <c:pt idx="1838">
                  <c:v>4.74736258772199E-4</c:v>
                </c:pt>
                <c:pt idx="1839">
                  <c:v>4.7198905887576702E-4</c:v>
                </c:pt>
                <c:pt idx="1840">
                  <c:v>4.7520048712550199E-4</c:v>
                </c:pt>
                <c:pt idx="1841">
                  <c:v>4.7442465821714798E-4</c:v>
                </c:pt>
                <c:pt idx="1842">
                  <c:v>4.7387934116663099E-4</c:v>
                </c:pt>
                <c:pt idx="1843">
                  <c:v>4.7378352726751299E-4</c:v>
                </c:pt>
                <c:pt idx="1844">
                  <c:v>4.7141522984180698E-4</c:v>
                </c:pt>
                <c:pt idx="1845">
                  <c:v>4.68241568918029E-4</c:v>
                </c:pt>
                <c:pt idx="1846">
                  <c:v>4.7869922889963603E-4</c:v>
                </c:pt>
                <c:pt idx="1847">
                  <c:v>4.70925079381582E-4</c:v>
                </c:pt>
                <c:pt idx="1848">
                  <c:v>4.7054387345693902E-4</c:v>
                </c:pt>
                <c:pt idx="1849">
                  <c:v>4.73692871801452E-4</c:v>
                </c:pt>
                <c:pt idx="1850">
                  <c:v>4.69342582066769E-4</c:v>
                </c:pt>
                <c:pt idx="1851">
                  <c:v>4.7129093399206101E-4</c:v>
                </c:pt>
                <c:pt idx="1852">
                  <c:v>4.6697811584493499E-4</c:v>
                </c:pt>
                <c:pt idx="1853">
                  <c:v>4.6383249087085998E-4</c:v>
                </c:pt>
                <c:pt idx="1854">
                  <c:v>4.6631030090346501E-4</c:v>
                </c:pt>
                <c:pt idx="1855">
                  <c:v>4.72775752025317E-4</c:v>
                </c:pt>
                <c:pt idx="1856">
                  <c:v>4.6272346089216098E-4</c:v>
                </c:pt>
                <c:pt idx="1857">
                  <c:v>4.6645439218171499E-4</c:v>
                </c:pt>
                <c:pt idx="1858">
                  <c:v>4.6556278958995699E-4</c:v>
                </c:pt>
                <c:pt idx="1859">
                  <c:v>4.6735428867567799E-4</c:v>
                </c:pt>
                <c:pt idx="1860">
                  <c:v>4.6312278209592101E-4</c:v>
                </c:pt>
                <c:pt idx="1861">
                  <c:v>4.6352330545890798E-4</c:v>
                </c:pt>
                <c:pt idx="1862">
                  <c:v>4.5986396645629501E-4</c:v>
                </c:pt>
                <c:pt idx="1863">
                  <c:v>4.6520270448426098E-4</c:v>
                </c:pt>
                <c:pt idx="1864">
                  <c:v>4.6449591577235898E-4</c:v>
                </c:pt>
                <c:pt idx="1865">
                  <c:v>4.59119940637701E-4</c:v>
                </c:pt>
                <c:pt idx="1866">
                  <c:v>4.69384443685451E-4</c:v>
                </c:pt>
                <c:pt idx="1867">
                  <c:v>4.5920786265975201E-4</c:v>
                </c:pt>
                <c:pt idx="1868">
                  <c:v>4.6932818701435997E-4</c:v>
                </c:pt>
                <c:pt idx="1869">
                  <c:v>4.61143632259866E-4</c:v>
                </c:pt>
                <c:pt idx="1870">
                  <c:v>4.6285978837371801E-4</c:v>
                </c:pt>
                <c:pt idx="1871">
                  <c:v>4.6602631732772098E-4</c:v>
                </c:pt>
                <c:pt idx="1872">
                  <c:v>4.6333933621474398E-4</c:v>
                </c:pt>
                <c:pt idx="1873">
                  <c:v>4.6552393721854699E-4</c:v>
                </c:pt>
                <c:pt idx="1874">
                  <c:v>4.6118712869080102E-4</c:v>
                </c:pt>
                <c:pt idx="1875">
                  <c:v>4.6290661239097302E-4</c:v>
                </c:pt>
                <c:pt idx="1876">
                  <c:v>4.6331540964331802E-4</c:v>
                </c:pt>
                <c:pt idx="1877">
                  <c:v>4.6195210220308601E-4</c:v>
                </c:pt>
                <c:pt idx="1878">
                  <c:v>4.6701752292592101E-4</c:v>
                </c:pt>
                <c:pt idx="1879">
                  <c:v>4.6074637271270998E-4</c:v>
                </c:pt>
                <c:pt idx="1880">
                  <c:v>4.6639448518716499E-4</c:v>
                </c:pt>
                <c:pt idx="1881">
                  <c:v>4.62717370024491E-4</c:v>
                </c:pt>
                <c:pt idx="1882">
                  <c:v>4.6857461467321302E-4</c:v>
                </c:pt>
                <c:pt idx="1883">
                  <c:v>4.6237055026746699E-4</c:v>
                </c:pt>
                <c:pt idx="1884">
                  <c:v>4.6400399194026598E-4</c:v>
                </c:pt>
                <c:pt idx="1885">
                  <c:v>4.6169173758910001E-4</c:v>
                </c:pt>
                <c:pt idx="1886">
                  <c:v>4.62664344831941E-4</c:v>
                </c:pt>
                <c:pt idx="1887">
                  <c:v>4.6064766090855099E-4</c:v>
                </c:pt>
                <c:pt idx="1888">
                  <c:v>4.5487891464295402E-4</c:v>
                </c:pt>
                <c:pt idx="1889">
                  <c:v>4.5866398460938198E-4</c:v>
                </c:pt>
                <c:pt idx="1890">
                  <c:v>4.55019173550599E-4</c:v>
                </c:pt>
                <c:pt idx="1891">
                  <c:v>4.6196612175430999E-4</c:v>
                </c:pt>
                <c:pt idx="1892">
                  <c:v>4.5733959080147401E-4</c:v>
                </c:pt>
                <c:pt idx="1893">
                  <c:v>4.5238764907436002E-4</c:v>
                </c:pt>
                <c:pt idx="1894">
                  <c:v>4.5254562811169601E-4</c:v>
                </c:pt>
                <c:pt idx="1895">
                  <c:v>4.6193610888520801E-4</c:v>
                </c:pt>
                <c:pt idx="1896">
                  <c:v>4.6040730073419099E-4</c:v>
                </c:pt>
                <c:pt idx="1897">
                  <c:v>4.5248653001226801E-4</c:v>
                </c:pt>
                <c:pt idx="1898">
                  <c:v>4.6159417305537202E-4</c:v>
                </c:pt>
                <c:pt idx="1899">
                  <c:v>4.54782936651511E-4</c:v>
                </c:pt>
                <c:pt idx="1900">
                  <c:v>4.6189320186828002E-4</c:v>
                </c:pt>
                <c:pt idx="1901">
                  <c:v>4.52667497366903E-4</c:v>
                </c:pt>
                <c:pt idx="1902">
                  <c:v>4.5155081966379999E-4</c:v>
                </c:pt>
                <c:pt idx="1903">
                  <c:v>4.5684368048116899E-4</c:v>
                </c:pt>
                <c:pt idx="1904">
                  <c:v>4.5434570586435301E-4</c:v>
                </c:pt>
                <c:pt idx="1905">
                  <c:v>4.5284991247500898E-4</c:v>
                </c:pt>
                <c:pt idx="1906">
                  <c:v>4.5525350974458999E-4</c:v>
                </c:pt>
                <c:pt idx="1907">
                  <c:v>4.54687266360843E-4</c:v>
                </c:pt>
                <c:pt idx="1908">
                  <c:v>4.5376665871063701E-4</c:v>
                </c:pt>
                <c:pt idx="1909">
                  <c:v>4.5442340795884398E-4</c:v>
                </c:pt>
                <c:pt idx="1910">
                  <c:v>4.5390895603560701E-4</c:v>
                </c:pt>
                <c:pt idx="1911">
                  <c:v>4.6114291258877999E-4</c:v>
                </c:pt>
                <c:pt idx="1912">
                  <c:v>4.5299586560174299E-4</c:v>
                </c:pt>
                <c:pt idx="1913">
                  <c:v>4.5112747043579899E-4</c:v>
                </c:pt>
                <c:pt idx="1914">
                  <c:v>4.4929876493830301E-4</c:v>
                </c:pt>
                <c:pt idx="1915">
                  <c:v>4.5445619674894998E-4</c:v>
                </c:pt>
                <c:pt idx="1916">
                  <c:v>4.4984518196984001E-4</c:v>
                </c:pt>
                <c:pt idx="1917">
                  <c:v>4.56669726979425E-4</c:v>
                </c:pt>
                <c:pt idx="1918">
                  <c:v>4.4459250491455602E-4</c:v>
                </c:pt>
                <c:pt idx="1919">
                  <c:v>4.44104169333141E-4</c:v>
                </c:pt>
                <c:pt idx="1920">
                  <c:v>4.4358764514484998E-4</c:v>
                </c:pt>
                <c:pt idx="1921">
                  <c:v>4.4026058788341002E-4</c:v>
                </c:pt>
                <c:pt idx="1922">
                  <c:v>4.4689204177910898E-4</c:v>
                </c:pt>
                <c:pt idx="1923">
                  <c:v>4.4197639897544498E-4</c:v>
                </c:pt>
                <c:pt idx="1924">
                  <c:v>4.5078134907716798E-4</c:v>
                </c:pt>
                <c:pt idx="1925">
                  <c:v>4.4183991251585901E-4</c:v>
                </c:pt>
                <c:pt idx="1926">
                  <c:v>4.2870116119092701E-4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BBF-4A60-BEF1-8661AB414653}"/>
            </c:ext>
          </c:extLst>
        </c:ser>
        <c:ser>
          <c:idx val="1"/>
          <c:order val="5"/>
          <c:tx>
            <c:v>up(Sapp)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data_Loop!$CH$12:$CH$1951</c:f>
              <c:numCache>
                <c:formatCode>General</c:formatCode>
                <c:ptCount val="1940"/>
                <c:pt idx="0">
                  <c:v>-15000.217285156201</c:v>
                </c:pt>
                <c:pt idx="1">
                  <c:v>-14999.708496093799</c:v>
                </c:pt>
                <c:pt idx="2">
                  <c:v>-14993.845703125</c:v>
                </c:pt>
                <c:pt idx="3">
                  <c:v>-14981.395019531299</c:v>
                </c:pt>
                <c:pt idx="4">
                  <c:v>-14966.147949218701</c:v>
                </c:pt>
                <c:pt idx="5">
                  <c:v>-14951.5244140625</c:v>
                </c:pt>
                <c:pt idx="6">
                  <c:v>-14937.846191406201</c:v>
                </c:pt>
                <c:pt idx="7">
                  <c:v>-14922.648925781299</c:v>
                </c:pt>
                <c:pt idx="8">
                  <c:v>-14907.4462890625</c:v>
                </c:pt>
                <c:pt idx="9">
                  <c:v>-14893.0107421875</c:v>
                </c:pt>
                <c:pt idx="10">
                  <c:v>-14877.6826171875</c:v>
                </c:pt>
                <c:pt idx="11">
                  <c:v>-14862.216308593799</c:v>
                </c:pt>
                <c:pt idx="12">
                  <c:v>-14847.504394531299</c:v>
                </c:pt>
                <c:pt idx="13">
                  <c:v>-14833.1318359375</c:v>
                </c:pt>
                <c:pt idx="14">
                  <c:v>-14818.269042968701</c:v>
                </c:pt>
                <c:pt idx="15">
                  <c:v>-14802.500488281201</c:v>
                </c:pt>
                <c:pt idx="16">
                  <c:v>-14787.4365234375</c:v>
                </c:pt>
                <c:pt idx="17">
                  <c:v>-14773.1142578125</c:v>
                </c:pt>
                <c:pt idx="18">
                  <c:v>-14758.40234375</c:v>
                </c:pt>
                <c:pt idx="19">
                  <c:v>-14743.489746093799</c:v>
                </c:pt>
                <c:pt idx="20">
                  <c:v>-14727.947753906201</c:v>
                </c:pt>
                <c:pt idx="21">
                  <c:v>-14711.915527343799</c:v>
                </c:pt>
                <c:pt idx="22">
                  <c:v>-14697.166015625</c:v>
                </c:pt>
                <c:pt idx="23">
                  <c:v>-14682.089355468701</c:v>
                </c:pt>
                <c:pt idx="24">
                  <c:v>-14667.653808593799</c:v>
                </c:pt>
                <c:pt idx="25">
                  <c:v>-14653.997558593799</c:v>
                </c:pt>
                <c:pt idx="26">
                  <c:v>-14638.3671875</c:v>
                </c:pt>
                <c:pt idx="27">
                  <c:v>-14622.674316406201</c:v>
                </c:pt>
                <c:pt idx="28">
                  <c:v>-14608.604003906201</c:v>
                </c:pt>
                <c:pt idx="29">
                  <c:v>-14594.269042968701</c:v>
                </c:pt>
                <c:pt idx="30">
                  <c:v>-14579.129394531299</c:v>
                </c:pt>
                <c:pt idx="31">
                  <c:v>-14563.2861328125</c:v>
                </c:pt>
                <c:pt idx="32">
                  <c:v>-14548.662109375</c:v>
                </c:pt>
                <c:pt idx="33">
                  <c:v>-14534.364746093799</c:v>
                </c:pt>
                <c:pt idx="34">
                  <c:v>-14519.037109375</c:v>
                </c:pt>
                <c:pt idx="35">
                  <c:v>-14504.413574218701</c:v>
                </c:pt>
                <c:pt idx="36">
                  <c:v>-14489.524902343799</c:v>
                </c:pt>
                <c:pt idx="37">
                  <c:v>-14474.322265625</c:v>
                </c:pt>
                <c:pt idx="38">
                  <c:v>-14459.3466796875</c:v>
                </c:pt>
                <c:pt idx="39">
                  <c:v>-14444.3076171875</c:v>
                </c:pt>
                <c:pt idx="40">
                  <c:v>-14429.381347656201</c:v>
                </c:pt>
                <c:pt idx="41">
                  <c:v>-14414.2548828125</c:v>
                </c:pt>
                <c:pt idx="42">
                  <c:v>-14398.964355468701</c:v>
                </c:pt>
                <c:pt idx="43">
                  <c:v>-14384.0634765625</c:v>
                </c:pt>
                <c:pt idx="44">
                  <c:v>-14368.798828125</c:v>
                </c:pt>
                <c:pt idx="45">
                  <c:v>-14354.049316406201</c:v>
                </c:pt>
                <c:pt idx="46">
                  <c:v>-14339.6640625</c:v>
                </c:pt>
                <c:pt idx="47">
                  <c:v>-14324.523925781299</c:v>
                </c:pt>
                <c:pt idx="48">
                  <c:v>-14309.3466796875</c:v>
                </c:pt>
                <c:pt idx="49">
                  <c:v>-14294.4462890625</c:v>
                </c:pt>
                <c:pt idx="50">
                  <c:v>-14279.973144531299</c:v>
                </c:pt>
                <c:pt idx="51">
                  <c:v>-14265.0849609375</c:v>
                </c:pt>
                <c:pt idx="52">
                  <c:v>-14249.907714843799</c:v>
                </c:pt>
                <c:pt idx="53">
                  <c:v>-14235.334472656299</c:v>
                </c:pt>
                <c:pt idx="54">
                  <c:v>-14219.56640625</c:v>
                </c:pt>
                <c:pt idx="55">
                  <c:v>-14204.263671875</c:v>
                </c:pt>
                <c:pt idx="56">
                  <c:v>-14189.19921875</c:v>
                </c:pt>
                <c:pt idx="57">
                  <c:v>-14173.996582031201</c:v>
                </c:pt>
                <c:pt idx="58">
                  <c:v>-14160.165527343701</c:v>
                </c:pt>
                <c:pt idx="59">
                  <c:v>-14145.729980468701</c:v>
                </c:pt>
                <c:pt idx="60">
                  <c:v>-14130.3759765625</c:v>
                </c:pt>
                <c:pt idx="61">
                  <c:v>-14115.361816406201</c:v>
                </c:pt>
                <c:pt idx="62">
                  <c:v>-14100.587402343701</c:v>
                </c:pt>
                <c:pt idx="63">
                  <c:v>-14084.944824218701</c:v>
                </c:pt>
                <c:pt idx="64">
                  <c:v>-14070.0439453125</c:v>
                </c:pt>
                <c:pt idx="65">
                  <c:v>-14056.0361328125</c:v>
                </c:pt>
                <c:pt idx="66">
                  <c:v>-14040.783691406201</c:v>
                </c:pt>
                <c:pt idx="67">
                  <c:v>-14025.4931640625</c:v>
                </c:pt>
                <c:pt idx="68">
                  <c:v>-14011.020019531299</c:v>
                </c:pt>
                <c:pt idx="69">
                  <c:v>-13995.793457031201</c:v>
                </c:pt>
                <c:pt idx="70">
                  <c:v>-13980.704589843799</c:v>
                </c:pt>
                <c:pt idx="71">
                  <c:v>-13966.331542968799</c:v>
                </c:pt>
                <c:pt idx="72">
                  <c:v>-13951.041015625</c:v>
                </c:pt>
                <c:pt idx="73">
                  <c:v>-13935.7255859375</c:v>
                </c:pt>
                <c:pt idx="74">
                  <c:v>-13921.1640625</c:v>
                </c:pt>
                <c:pt idx="75">
                  <c:v>-13905.898925781299</c:v>
                </c:pt>
                <c:pt idx="76">
                  <c:v>-13889.690917968799</c:v>
                </c:pt>
                <c:pt idx="77">
                  <c:v>-13874.802734375</c:v>
                </c:pt>
                <c:pt idx="78">
                  <c:v>-13860.216308593799</c:v>
                </c:pt>
                <c:pt idx="79">
                  <c:v>-13845.604980468701</c:v>
                </c:pt>
                <c:pt idx="80">
                  <c:v>-13831.5849609375</c:v>
                </c:pt>
                <c:pt idx="81">
                  <c:v>-13816.608886718799</c:v>
                </c:pt>
                <c:pt idx="82">
                  <c:v>-13800.48828125</c:v>
                </c:pt>
                <c:pt idx="83">
                  <c:v>-13785.2353515625</c:v>
                </c:pt>
                <c:pt idx="84">
                  <c:v>-13770.724121093799</c:v>
                </c:pt>
                <c:pt idx="85">
                  <c:v>-13754.905761718799</c:v>
                </c:pt>
                <c:pt idx="86">
                  <c:v>-13740.697265625</c:v>
                </c:pt>
                <c:pt idx="87">
                  <c:v>-13726.6767578125</c:v>
                </c:pt>
                <c:pt idx="88">
                  <c:v>-13711.51171875</c:v>
                </c:pt>
                <c:pt idx="89">
                  <c:v>-13696.963378906201</c:v>
                </c:pt>
                <c:pt idx="90">
                  <c:v>-13681.598144531299</c:v>
                </c:pt>
                <c:pt idx="91">
                  <c:v>-13666.533691406201</c:v>
                </c:pt>
                <c:pt idx="92">
                  <c:v>-13652.034667968799</c:v>
                </c:pt>
                <c:pt idx="93">
                  <c:v>-13637.2353515625</c:v>
                </c:pt>
                <c:pt idx="94">
                  <c:v>-13622.297363281201</c:v>
                </c:pt>
                <c:pt idx="95">
                  <c:v>-13606.994140625</c:v>
                </c:pt>
                <c:pt idx="96">
                  <c:v>-13592.3076171875</c:v>
                </c:pt>
                <c:pt idx="97">
                  <c:v>-13577.570800781299</c:v>
                </c:pt>
                <c:pt idx="98">
                  <c:v>-13562.4560546875</c:v>
                </c:pt>
                <c:pt idx="99">
                  <c:v>-13547.3662109375</c:v>
                </c:pt>
                <c:pt idx="100">
                  <c:v>-13532.289550781299</c:v>
                </c:pt>
                <c:pt idx="101">
                  <c:v>-13517.5146484375</c:v>
                </c:pt>
                <c:pt idx="102">
                  <c:v>-13501.9599609375</c:v>
                </c:pt>
                <c:pt idx="103">
                  <c:v>-13486.468261718799</c:v>
                </c:pt>
                <c:pt idx="104">
                  <c:v>-13472.2841796875</c:v>
                </c:pt>
                <c:pt idx="105">
                  <c:v>-13457.874511718799</c:v>
                </c:pt>
                <c:pt idx="106">
                  <c:v>-13442.634765625</c:v>
                </c:pt>
                <c:pt idx="107">
                  <c:v>-13427.029296875</c:v>
                </c:pt>
                <c:pt idx="108">
                  <c:v>-13411.6884765625</c:v>
                </c:pt>
                <c:pt idx="109">
                  <c:v>-13396.397949218701</c:v>
                </c:pt>
                <c:pt idx="110">
                  <c:v>-13381.598144531299</c:v>
                </c:pt>
                <c:pt idx="111">
                  <c:v>-13367.33984375</c:v>
                </c:pt>
                <c:pt idx="112">
                  <c:v>-13352.8291015625</c:v>
                </c:pt>
                <c:pt idx="113">
                  <c:v>-13337.638671875</c:v>
                </c:pt>
                <c:pt idx="114">
                  <c:v>-13322.3232421875</c:v>
                </c:pt>
                <c:pt idx="115">
                  <c:v>-13307.385253906201</c:v>
                </c:pt>
                <c:pt idx="116">
                  <c:v>-13292.8486328125</c:v>
                </c:pt>
                <c:pt idx="117">
                  <c:v>-13278.161621093799</c:v>
                </c:pt>
                <c:pt idx="118">
                  <c:v>-13262.7587890625</c:v>
                </c:pt>
                <c:pt idx="119">
                  <c:v>-13247.330078125</c:v>
                </c:pt>
                <c:pt idx="120">
                  <c:v>-13232.818847656299</c:v>
                </c:pt>
                <c:pt idx="121">
                  <c:v>-13218.207519531299</c:v>
                </c:pt>
                <c:pt idx="122">
                  <c:v>-13203.093261718799</c:v>
                </c:pt>
                <c:pt idx="123">
                  <c:v>-13188.0791015625</c:v>
                </c:pt>
                <c:pt idx="124">
                  <c:v>-13172.737792968799</c:v>
                </c:pt>
                <c:pt idx="125">
                  <c:v>-13157.435058593799</c:v>
                </c:pt>
                <c:pt idx="126">
                  <c:v>-13142.937011718799</c:v>
                </c:pt>
                <c:pt idx="127">
                  <c:v>-13128.426269531299</c:v>
                </c:pt>
                <c:pt idx="128">
                  <c:v>-13113.437988281201</c:v>
                </c:pt>
                <c:pt idx="129">
                  <c:v>-13098.96484375</c:v>
                </c:pt>
                <c:pt idx="130">
                  <c:v>-13084.0263671875</c:v>
                </c:pt>
                <c:pt idx="131">
                  <c:v>-13068.2578125</c:v>
                </c:pt>
                <c:pt idx="132">
                  <c:v>-13053.294433593799</c:v>
                </c:pt>
                <c:pt idx="133">
                  <c:v>-13038.984863281201</c:v>
                </c:pt>
                <c:pt idx="134">
                  <c:v>-13023.4560546875</c:v>
                </c:pt>
                <c:pt idx="135">
                  <c:v>-13008.568359375</c:v>
                </c:pt>
                <c:pt idx="136">
                  <c:v>-12994.106933593799</c:v>
                </c:pt>
                <c:pt idx="137">
                  <c:v>-12978.0244140625</c:v>
                </c:pt>
                <c:pt idx="138">
                  <c:v>-12962.835449218701</c:v>
                </c:pt>
                <c:pt idx="139">
                  <c:v>-12948.5888671875</c:v>
                </c:pt>
                <c:pt idx="140">
                  <c:v>-12934.178222656299</c:v>
                </c:pt>
                <c:pt idx="141">
                  <c:v>-12919.691894531299</c:v>
                </c:pt>
                <c:pt idx="142">
                  <c:v>-12904.477050781299</c:v>
                </c:pt>
                <c:pt idx="143">
                  <c:v>-12889.375488281201</c:v>
                </c:pt>
                <c:pt idx="144">
                  <c:v>-12874.0341796875</c:v>
                </c:pt>
                <c:pt idx="145">
                  <c:v>-12858.630371093799</c:v>
                </c:pt>
                <c:pt idx="146">
                  <c:v>-12843.2646484375</c:v>
                </c:pt>
                <c:pt idx="147">
                  <c:v>-12828.376953125</c:v>
                </c:pt>
                <c:pt idx="148">
                  <c:v>-12814.155761718799</c:v>
                </c:pt>
                <c:pt idx="149">
                  <c:v>-12799.8583984375</c:v>
                </c:pt>
                <c:pt idx="150">
                  <c:v>-12784.605957031201</c:v>
                </c:pt>
                <c:pt idx="151">
                  <c:v>-12769.353515625</c:v>
                </c:pt>
                <c:pt idx="152">
                  <c:v>-12755.030761718799</c:v>
                </c:pt>
                <c:pt idx="153">
                  <c:v>-12740.1806640625</c:v>
                </c:pt>
                <c:pt idx="154">
                  <c:v>-12724.412597656299</c:v>
                </c:pt>
                <c:pt idx="155">
                  <c:v>-12709.322753906201</c:v>
                </c:pt>
                <c:pt idx="156">
                  <c:v>-12695.088378906201</c:v>
                </c:pt>
                <c:pt idx="157">
                  <c:v>-12679.94921875</c:v>
                </c:pt>
                <c:pt idx="158">
                  <c:v>-12664.62109375</c:v>
                </c:pt>
                <c:pt idx="159">
                  <c:v>-12649.896484375</c:v>
                </c:pt>
                <c:pt idx="160">
                  <c:v>-12634.5185546875</c:v>
                </c:pt>
                <c:pt idx="161">
                  <c:v>-12618.511230468701</c:v>
                </c:pt>
                <c:pt idx="162">
                  <c:v>-12604.075683593799</c:v>
                </c:pt>
                <c:pt idx="163">
                  <c:v>-12589.640136718799</c:v>
                </c:pt>
                <c:pt idx="164">
                  <c:v>-12574.198730468701</c:v>
                </c:pt>
                <c:pt idx="165">
                  <c:v>-12559.927246093799</c:v>
                </c:pt>
                <c:pt idx="166">
                  <c:v>-12545.84375</c:v>
                </c:pt>
                <c:pt idx="167">
                  <c:v>-12529.912109375</c:v>
                </c:pt>
                <c:pt idx="168">
                  <c:v>-12514.785644531299</c:v>
                </c:pt>
                <c:pt idx="169">
                  <c:v>-12500.400878906201</c:v>
                </c:pt>
                <c:pt idx="170">
                  <c:v>-12485.587890625</c:v>
                </c:pt>
                <c:pt idx="171">
                  <c:v>-12471.0771484375</c:v>
                </c:pt>
                <c:pt idx="172">
                  <c:v>-12456.2646484375</c:v>
                </c:pt>
                <c:pt idx="173">
                  <c:v>-12440.822753906201</c:v>
                </c:pt>
                <c:pt idx="174">
                  <c:v>-12425.569824218701</c:v>
                </c:pt>
                <c:pt idx="175">
                  <c:v>-12411.185058593799</c:v>
                </c:pt>
                <c:pt idx="176">
                  <c:v>-12395.794433593799</c:v>
                </c:pt>
                <c:pt idx="177">
                  <c:v>-12380.642089843799</c:v>
                </c:pt>
                <c:pt idx="178">
                  <c:v>-12366.219238281201</c:v>
                </c:pt>
                <c:pt idx="179">
                  <c:v>-12350.815917968799</c:v>
                </c:pt>
                <c:pt idx="180">
                  <c:v>-12335.8896484375</c:v>
                </c:pt>
                <c:pt idx="181">
                  <c:v>-12321.089355468701</c:v>
                </c:pt>
                <c:pt idx="182">
                  <c:v>-12305.711425781299</c:v>
                </c:pt>
                <c:pt idx="183">
                  <c:v>-12290.999511718799</c:v>
                </c:pt>
                <c:pt idx="184">
                  <c:v>-12275.973144531299</c:v>
                </c:pt>
                <c:pt idx="185">
                  <c:v>-12260.720214843799</c:v>
                </c:pt>
                <c:pt idx="186">
                  <c:v>-12246.108886718799</c:v>
                </c:pt>
                <c:pt idx="187">
                  <c:v>-12231.724121093799</c:v>
                </c:pt>
                <c:pt idx="188">
                  <c:v>-12215.390136718799</c:v>
                </c:pt>
                <c:pt idx="189">
                  <c:v>-12198.8798828125</c:v>
                </c:pt>
                <c:pt idx="190">
                  <c:v>-12184.3564453125</c:v>
                </c:pt>
                <c:pt idx="191">
                  <c:v>-12169.707519531299</c:v>
                </c:pt>
                <c:pt idx="192">
                  <c:v>-12154.517578125</c:v>
                </c:pt>
                <c:pt idx="193">
                  <c:v>-12140.647949218701</c:v>
                </c:pt>
                <c:pt idx="194">
                  <c:v>-12126.765625</c:v>
                </c:pt>
                <c:pt idx="195">
                  <c:v>-12111.4501953125</c:v>
                </c:pt>
                <c:pt idx="196">
                  <c:v>-12096.5625</c:v>
                </c:pt>
                <c:pt idx="197">
                  <c:v>-12081.397949218701</c:v>
                </c:pt>
                <c:pt idx="198">
                  <c:v>-12066.735839843799</c:v>
                </c:pt>
                <c:pt idx="199">
                  <c:v>-12052.4130859375</c:v>
                </c:pt>
                <c:pt idx="200">
                  <c:v>-12037.122558593799</c:v>
                </c:pt>
                <c:pt idx="201">
                  <c:v>-12021.329589843799</c:v>
                </c:pt>
                <c:pt idx="202">
                  <c:v>-12006.127441406201</c:v>
                </c:pt>
                <c:pt idx="203">
                  <c:v>-11991.717285156201</c:v>
                </c:pt>
                <c:pt idx="204">
                  <c:v>-11976.879394531299</c:v>
                </c:pt>
                <c:pt idx="205">
                  <c:v>-11961.616699218701</c:v>
                </c:pt>
                <c:pt idx="206">
                  <c:v>-11946.7568359375</c:v>
                </c:pt>
                <c:pt idx="207">
                  <c:v>-11932.195800781299</c:v>
                </c:pt>
                <c:pt idx="208">
                  <c:v>-11916.7041015625</c:v>
                </c:pt>
                <c:pt idx="209">
                  <c:v>-11901.162109375</c:v>
                </c:pt>
                <c:pt idx="210">
                  <c:v>-11886.7900390625</c:v>
                </c:pt>
                <c:pt idx="211">
                  <c:v>-11872.48046875</c:v>
                </c:pt>
                <c:pt idx="212">
                  <c:v>-11857.189941406201</c:v>
                </c:pt>
                <c:pt idx="213">
                  <c:v>-11842.276855468701</c:v>
                </c:pt>
                <c:pt idx="214">
                  <c:v>-11827.3759765625</c:v>
                </c:pt>
                <c:pt idx="215">
                  <c:v>-11812.462890625</c:v>
                </c:pt>
                <c:pt idx="216">
                  <c:v>-11797.650390625</c:v>
                </c:pt>
                <c:pt idx="217">
                  <c:v>-11782.535644531299</c:v>
                </c:pt>
                <c:pt idx="218">
                  <c:v>-11767.672363281201</c:v>
                </c:pt>
                <c:pt idx="219">
                  <c:v>-11752.369628906201</c:v>
                </c:pt>
                <c:pt idx="220">
                  <c:v>-11736.853027343701</c:v>
                </c:pt>
                <c:pt idx="221">
                  <c:v>-11721.437011718799</c:v>
                </c:pt>
                <c:pt idx="222">
                  <c:v>-11706.536621093799</c:v>
                </c:pt>
                <c:pt idx="223">
                  <c:v>-11691.623535156201</c:v>
                </c:pt>
                <c:pt idx="224">
                  <c:v>-11675.805175781299</c:v>
                </c:pt>
                <c:pt idx="225">
                  <c:v>-11660.124511718799</c:v>
                </c:pt>
                <c:pt idx="226">
                  <c:v>-11646.506347656299</c:v>
                </c:pt>
                <c:pt idx="227">
                  <c:v>-11632.171875</c:v>
                </c:pt>
                <c:pt idx="228">
                  <c:v>-11616.780761718799</c:v>
                </c:pt>
                <c:pt idx="229">
                  <c:v>-11602.408203125</c:v>
                </c:pt>
                <c:pt idx="230">
                  <c:v>-11587.5830078125</c:v>
                </c:pt>
                <c:pt idx="231">
                  <c:v>-11572.065917968799</c:v>
                </c:pt>
                <c:pt idx="232">
                  <c:v>-11556.9765625</c:v>
                </c:pt>
                <c:pt idx="233">
                  <c:v>-11542.1767578125</c:v>
                </c:pt>
                <c:pt idx="234">
                  <c:v>-11527.138183593799</c:v>
                </c:pt>
                <c:pt idx="235">
                  <c:v>-11512.514160156201</c:v>
                </c:pt>
                <c:pt idx="236">
                  <c:v>-11496.820800781299</c:v>
                </c:pt>
                <c:pt idx="237">
                  <c:v>-11480.8388671875</c:v>
                </c:pt>
                <c:pt idx="238">
                  <c:v>-11466.780761718701</c:v>
                </c:pt>
                <c:pt idx="239">
                  <c:v>-11452.357910156201</c:v>
                </c:pt>
                <c:pt idx="240">
                  <c:v>-11437.2060546875</c:v>
                </c:pt>
                <c:pt idx="241">
                  <c:v>-11422.557128906201</c:v>
                </c:pt>
                <c:pt idx="242">
                  <c:v>-11407.845214843799</c:v>
                </c:pt>
                <c:pt idx="243">
                  <c:v>-11392.6298828125</c:v>
                </c:pt>
                <c:pt idx="244">
                  <c:v>-11377.465332031201</c:v>
                </c:pt>
                <c:pt idx="245">
                  <c:v>-11362.854003906201</c:v>
                </c:pt>
                <c:pt idx="246">
                  <c:v>-11347.840332031201</c:v>
                </c:pt>
                <c:pt idx="247">
                  <c:v>-11332.763671875</c:v>
                </c:pt>
                <c:pt idx="248">
                  <c:v>-11317.988769531201</c:v>
                </c:pt>
                <c:pt idx="249">
                  <c:v>-11301.6171875</c:v>
                </c:pt>
                <c:pt idx="250">
                  <c:v>-11286.1630859375</c:v>
                </c:pt>
                <c:pt idx="251">
                  <c:v>-11272.658203125</c:v>
                </c:pt>
                <c:pt idx="252">
                  <c:v>-11257.983886718701</c:v>
                </c:pt>
                <c:pt idx="253">
                  <c:v>-11242.756347656201</c:v>
                </c:pt>
                <c:pt idx="254">
                  <c:v>-11227.9189453125</c:v>
                </c:pt>
                <c:pt idx="255">
                  <c:v>-11212.2763671875</c:v>
                </c:pt>
                <c:pt idx="256">
                  <c:v>-11196.9482421875</c:v>
                </c:pt>
                <c:pt idx="257">
                  <c:v>-11182.776855468799</c:v>
                </c:pt>
                <c:pt idx="258">
                  <c:v>-11168.353515625</c:v>
                </c:pt>
                <c:pt idx="259">
                  <c:v>-11152.975097656201</c:v>
                </c:pt>
                <c:pt idx="260">
                  <c:v>-11137.672363281299</c:v>
                </c:pt>
                <c:pt idx="261">
                  <c:v>-11122.91015625</c:v>
                </c:pt>
                <c:pt idx="262">
                  <c:v>-11107.921386718701</c:v>
                </c:pt>
                <c:pt idx="263">
                  <c:v>-11092.9580078125</c:v>
                </c:pt>
                <c:pt idx="264">
                  <c:v>-11077.780761718701</c:v>
                </c:pt>
                <c:pt idx="265">
                  <c:v>-11062.213378906201</c:v>
                </c:pt>
                <c:pt idx="266">
                  <c:v>-11046.256347656201</c:v>
                </c:pt>
                <c:pt idx="267">
                  <c:v>-11032.009765625</c:v>
                </c:pt>
                <c:pt idx="268">
                  <c:v>-11017.901855468799</c:v>
                </c:pt>
                <c:pt idx="269">
                  <c:v>-11002.41015625</c:v>
                </c:pt>
                <c:pt idx="270">
                  <c:v>-10987.9365234375</c:v>
                </c:pt>
                <c:pt idx="271">
                  <c:v>-10973.3251953125</c:v>
                </c:pt>
                <c:pt idx="272">
                  <c:v>-10958.198730468799</c:v>
                </c:pt>
                <c:pt idx="273">
                  <c:v>-10943.109375</c:v>
                </c:pt>
                <c:pt idx="274">
                  <c:v>-10928.020019531201</c:v>
                </c:pt>
                <c:pt idx="275">
                  <c:v>-10913.2705078125</c:v>
                </c:pt>
                <c:pt idx="276">
                  <c:v>-10898.3447265625</c:v>
                </c:pt>
                <c:pt idx="277">
                  <c:v>-10883.280761718701</c:v>
                </c:pt>
                <c:pt idx="278">
                  <c:v>-10868.141113281299</c:v>
                </c:pt>
                <c:pt idx="279">
                  <c:v>-10852.12109375</c:v>
                </c:pt>
                <c:pt idx="280">
                  <c:v>-10836.943847656201</c:v>
                </c:pt>
                <c:pt idx="281">
                  <c:v>-10823.023925781299</c:v>
                </c:pt>
                <c:pt idx="282">
                  <c:v>-10807.97265625</c:v>
                </c:pt>
                <c:pt idx="283">
                  <c:v>-10792.7578125</c:v>
                </c:pt>
                <c:pt idx="284">
                  <c:v>-10778.083496093799</c:v>
                </c:pt>
                <c:pt idx="285">
                  <c:v>-10762.5166015625</c:v>
                </c:pt>
                <c:pt idx="286">
                  <c:v>-10747.313964843799</c:v>
                </c:pt>
                <c:pt idx="287">
                  <c:v>-10733.066894531201</c:v>
                </c:pt>
                <c:pt idx="288">
                  <c:v>-10718.1162109375</c:v>
                </c:pt>
                <c:pt idx="289">
                  <c:v>-10703.1025390625</c:v>
                </c:pt>
                <c:pt idx="290">
                  <c:v>-10688.415527343799</c:v>
                </c:pt>
                <c:pt idx="291">
                  <c:v>-10673.477050781299</c:v>
                </c:pt>
                <c:pt idx="292">
                  <c:v>-10657.796875</c:v>
                </c:pt>
                <c:pt idx="293">
                  <c:v>-10642.871582031201</c:v>
                </c:pt>
                <c:pt idx="294">
                  <c:v>-10628.750488281299</c:v>
                </c:pt>
                <c:pt idx="295">
                  <c:v>-10613.6611328125</c:v>
                </c:pt>
                <c:pt idx="296">
                  <c:v>-10598.1572265625</c:v>
                </c:pt>
                <c:pt idx="297">
                  <c:v>-10583.3447265625</c:v>
                </c:pt>
                <c:pt idx="298">
                  <c:v>-10568.657714843799</c:v>
                </c:pt>
                <c:pt idx="299">
                  <c:v>-10553.455078125</c:v>
                </c:pt>
                <c:pt idx="300">
                  <c:v>-10538.466796875</c:v>
                </c:pt>
                <c:pt idx="301">
                  <c:v>-10523.314453125</c:v>
                </c:pt>
                <c:pt idx="302">
                  <c:v>-10508.0615234375</c:v>
                </c:pt>
                <c:pt idx="303">
                  <c:v>-10493.136230468799</c:v>
                </c:pt>
                <c:pt idx="304">
                  <c:v>-10478.361328125</c:v>
                </c:pt>
                <c:pt idx="305">
                  <c:v>-10463.63671875</c:v>
                </c:pt>
                <c:pt idx="306">
                  <c:v>-10448.798828125</c:v>
                </c:pt>
                <c:pt idx="307">
                  <c:v>-10433.621582031201</c:v>
                </c:pt>
                <c:pt idx="308">
                  <c:v>-10417.7275390625</c:v>
                </c:pt>
                <c:pt idx="309">
                  <c:v>-10403.065917968799</c:v>
                </c:pt>
                <c:pt idx="310">
                  <c:v>-10388.869628906201</c:v>
                </c:pt>
                <c:pt idx="311">
                  <c:v>-10373.541503906201</c:v>
                </c:pt>
                <c:pt idx="312">
                  <c:v>-10358.527832031201</c:v>
                </c:pt>
                <c:pt idx="313">
                  <c:v>-10343.6142578125</c:v>
                </c:pt>
                <c:pt idx="314">
                  <c:v>-10328.1982421875</c:v>
                </c:pt>
                <c:pt idx="315">
                  <c:v>-10313.2978515625</c:v>
                </c:pt>
                <c:pt idx="316">
                  <c:v>-10298.711425781299</c:v>
                </c:pt>
                <c:pt idx="317">
                  <c:v>-10283.345703125</c:v>
                </c:pt>
                <c:pt idx="318">
                  <c:v>-10268.6083984375</c:v>
                </c:pt>
                <c:pt idx="319">
                  <c:v>-10253.895996093799</c:v>
                </c:pt>
                <c:pt idx="320">
                  <c:v>-10238.567871093799</c:v>
                </c:pt>
                <c:pt idx="321">
                  <c:v>-10223.768066406201</c:v>
                </c:pt>
                <c:pt idx="322">
                  <c:v>-10208.842285156201</c:v>
                </c:pt>
                <c:pt idx="323">
                  <c:v>-10193.640136718701</c:v>
                </c:pt>
                <c:pt idx="324">
                  <c:v>-10178.840332031201</c:v>
                </c:pt>
                <c:pt idx="325">
                  <c:v>-10164.115234375</c:v>
                </c:pt>
                <c:pt idx="326">
                  <c:v>-10148.736816406201</c:v>
                </c:pt>
                <c:pt idx="327">
                  <c:v>-10133.069824218701</c:v>
                </c:pt>
                <c:pt idx="328">
                  <c:v>-10118.357910156201</c:v>
                </c:pt>
                <c:pt idx="329">
                  <c:v>-10103.74609375</c:v>
                </c:pt>
                <c:pt idx="330">
                  <c:v>-10088.6943359375</c:v>
                </c:pt>
                <c:pt idx="331">
                  <c:v>-10073.542480468799</c:v>
                </c:pt>
                <c:pt idx="332">
                  <c:v>-10058.6923828125</c:v>
                </c:pt>
                <c:pt idx="333">
                  <c:v>-10044.0556640625</c:v>
                </c:pt>
                <c:pt idx="334">
                  <c:v>-10028.953613281299</c:v>
                </c:pt>
                <c:pt idx="335">
                  <c:v>-10013.7890625</c:v>
                </c:pt>
                <c:pt idx="336">
                  <c:v>-9999.01416015625</c:v>
                </c:pt>
                <c:pt idx="337">
                  <c:v>-9983.96240234375</c:v>
                </c:pt>
                <c:pt idx="338">
                  <c:v>-9969.07470703125</c:v>
                </c:pt>
                <c:pt idx="339">
                  <c:v>-9954.5263671875</c:v>
                </c:pt>
                <c:pt idx="340">
                  <c:v>-9939.072265625</c:v>
                </c:pt>
                <c:pt idx="341">
                  <c:v>-9923.83203125</c:v>
                </c:pt>
                <c:pt idx="342">
                  <c:v>-9908.9443359375</c:v>
                </c:pt>
                <c:pt idx="343">
                  <c:v>-9893.99365234375</c:v>
                </c:pt>
                <c:pt idx="344">
                  <c:v>-9879.34423828125</c:v>
                </c:pt>
                <c:pt idx="345">
                  <c:v>-9864.31787109375</c:v>
                </c:pt>
                <c:pt idx="346">
                  <c:v>-9849.37939453125</c:v>
                </c:pt>
                <c:pt idx="347">
                  <c:v>-9834.51611328125</c:v>
                </c:pt>
                <c:pt idx="348">
                  <c:v>-9819.5400390625</c:v>
                </c:pt>
                <c:pt idx="349">
                  <c:v>-9804.58935546875</c:v>
                </c:pt>
                <c:pt idx="350">
                  <c:v>-9788.8212890625</c:v>
                </c:pt>
                <c:pt idx="351">
                  <c:v>-9773.794921875</c:v>
                </c:pt>
                <c:pt idx="352">
                  <c:v>-9759.498046875</c:v>
                </c:pt>
                <c:pt idx="353">
                  <c:v>-9744.14453125</c:v>
                </c:pt>
                <c:pt idx="354">
                  <c:v>-9729.14306640625</c:v>
                </c:pt>
                <c:pt idx="355">
                  <c:v>-9714.25537109375</c:v>
                </c:pt>
                <c:pt idx="356">
                  <c:v>-9698.6630859375</c:v>
                </c:pt>
                <c:pt idx="357">
                  <c:v>-9683.95068359375</c:v>
                </c:pt>
                <c:pt idx="358">
                  <c:v>-9669.0625</c:v>
                </c:pt>
                <c:pt idx="359">
                  <c:v>-9653.79736328125</c:v>
                </c:pt>
                <c:pt idx="360">
                  <c:v>-9639.2490234375</c:v>
                </c:pt>
                <c:pt idx="361">
                  <c:v>-9624.16015625</c:v>
                </c:pt>
                <c:pt idx="362">
                  <c:v>-9608.6181640625</c:v>
                </c:pt>
                <c:pt idx="363">
                  <c:v>-9594.05712890625</c:v>
                </c:pt>
                <c:pt idx="364">
                  <c:v>-9579.53369140625</c:v>
                </c:pt>
                <c:pt idx="365">
                  <c:v>-9564.40673828125</c:v>
                </c:pt>
                <c:pt idx="366">
                  <c:v>-9549.1416015625</c:v>
                </c:pt>
                <c:pt idx="367">
                  <c:v>-9534.21533203125</c:v>
                </c:pt>
                <c:pt idx="368">
                  <c:v>-9519.2646484375</c:v>
                </c:pt>
                <c:pt idx="369">
                  <c:v>-9504.32666015625</c:v>
                </c:pt>
                <c:pt idx="370">
                  <c:v>-9489.5517578125</c:v>
                </c:pt>
                <c:pt idx="371">
                  <c:v>-9473.833984375</c:v>
                </c:pt>
                <c:pt idx="372">
                  <c:v>-9458.59375</c:v>
                </c:pt>
                <c:pt idx="373">
                  <c:v>-9444.24609375</c:v>
                </c:pt>
                <c:pt idx="374">
                  <c:v>-9429.06884765625</c:v>
                </c:pt>
                <c:pt idx="375">
                  <c:v>-9413.564453125</c:v>
                </c:pt>
                <c:pt idx="376">
                  <c:v>-9399.11669921875</c:v>
                </c:pt>
                <c:pt idx="377">
                  <c:v>-9384.681640625</c:v>
                </c:pt>
                <c:pt idx="378">
                  <c:v>-9369.56689453125</c:v>
                </c:pt>
                <c:pt idx="379">
                  <c:v>-9354.2138671875</c:v>
                </c:pt>
                <c:pt idx="380">
                  <c:v>-9338.986328125</c:v>
                </c:pt>
                <c:pt idx="381">
                  <c:v>-9323.6328125</c:v>
                </c:pt>
                <c:pt idx="382">
                  <c:v>-9308.9208984375</c:v>
                </c:pt>
                <c:pt idx="383">
                  <c:v>-9294.52294921875</c:v>
                </c:pt>
                <c:pt idx="384">
                  <c:v>-9279.5595703125</c:v>
                </c:pt>
                <c:pt idx="385">
                  <c:v>-9264.29443359375</c:v>
                </c:pt>
                <c:pt idx="386">
                  <c:v>-9249.07958984375</c:v>
                </c:pt>
                <c:pt idx="387">
                  <c:v>-9233.412109375</c:v>
                </c:pt>
                <c:pt idx="388">
                  <c:v>-9217.70654296875</c:v>
                </c:pt>
                <c:pt idx="389">
                  <c:v>-9203.71142578125</c:v>
                </c:pt>
                <c:pt idx="390">
                  <c:v>-9189.37646484375</c:v>
                </c:pt>
                <c:pt idx="391">
                  <c:v>-9174.09814453125</c:v>
                </c:pt>
                <c:pt idx="392">
                  <c:v>-9159.2607421875</c:v>
                </c:pt>
                <c:pt idx="393">
                  <c:v>-9144.63720703125</c:v>
                </c:pt>
                <c:pt idx="394">
                  <c:v>-9129.79931640625</c:v>
                </c:pt>
                <c:pt idx="395">
                  <c:v>-9114.73486328125</c:v>
                </c:pt>
                <c:pt idx="396">
                  <c:v>-9099.59521484375</c:v>
                </c:pt>
                <c:pt idx="397">
                  <c:v>-9084.59423828125</c:v>
                </c:pt>
                <c:pt idx="398">
                  <c:v>-9068.86376953125</c:v>
                </c:pt>
                <c:pt idx="399">
                  <c:v>-9053.95068359375</c:v>
                </c:pt>
                <c:pt idx="400">
                  <c:v>-9039.84228515625</c:v>
                </c:pt>
                <c:pt idx="401">
                  <c:v>-9024.765625</c:v>
                </c:pt>
                <c:pt idx="402">
                  <c:v>-9009.47509765625</c:v>
                </c:pt>
                <c:pt idx="403">
                  <c:v>-8994.662109375</c:v>
                </c:pt>
                <c:pt idx="404">
                  <c:v>-8979.6865234375</c:v>
                </c:pt>
                <c:pt idx="405">
                  <c:v>-8964.45947265625</c:v>
                </c:pt>
                <c:pt idx="406">
                  <c:v>-8949.8984375</c:v>
                </c:pt>
                <c:pt idx="407">
                  <c:v>-8934.6201171875</c:v>
                </c:pt>
                <c:pt idx="408">
                  <c:v>-8919.341796875</c:v>
                </c:pt>
                <c:pt idx="409">
                  <c:v>-8904.71826171875</c:v>
                </c:pt>
                <c:pt idx="410">
                  <c:v>-8889.6669921875</c:v>
                </c:pt>
                <c:pt idx="411">
                  <c:v>-8874.67822265625</c:v>
                </c:pt>
                <c:pt idx="412">
                  <c:v>-8859.67724609375</c:v>
                </c:pt>
                <c:pt idx="413">
                  <c:v>-8844.96533203125</c:v>
                </c:pt>
                <c:pt idx="414">
                  <c:v>-8829.38525390625</c:v>
                </c:pt>
                <c:pt idx="415">
                  <c:v>-8813.9814453125</c:v>
                </c:pt>
                <c:pt idx="416">
                  <c:v>-8799.30712890625</c:v>
                </c:pt>
                <c:pt idx="417">
                  <c:v>-8784.3310546875</c:v>
                </c:pt>
                <c:pt idx="418">
                  <c:v>-8769.80810546875</c:v>
                </c:pt>
                <c:pt idx="419">
                  <c:v>-8754.8447265625</c:v>
                </c:pt>
                <c:pt idx="420">
                  <c:v>-8739.55419921875</c:v>
                </c:pt>
                <c:pt idx="421">
                  <c:v>-8723.78564453125</c:v>
                </c:pt>
                <c:pt idx="422">
                  <c:v>-8708.90966796875</c:v>
                </c:pt>
                <c:pt idx="423">
                  <c:v>-8694.6630859375</c:v>
                </c:pt>
                <c:pt idx="424">
                  <c:v>-8679.49853515625</c:v>
                </c:pt>
                <c:pt idx="425">
                  <c:v>-8664.77392578125</c:v>
                </c:pt>
                <c:pt idx="426">
                  <c:v>-8649.35791015625</c:v>
                </c:pt>
                <c:pt idx="427">
                  <c:v>-8634.0302734375</c:v>
                </c:pt>
                <c:pt idx="428">
                  <c:v>-8619.607421875</c:v>
                </c:pt>
                <c:pt idx="429">
                  <c:v>-8604.79443359375</c:v>
                </c:pt>
                <c:pt idx="430">
                  <c:v>-8590.15771484375</c:v>
                </c:pt>
                <c:pt idx="431">
                  <c:v>-8575.470703125</c:v>
                </c:pt>
                <c:pt idx="432">
                  <c:v>-8559.61474609375</c:v>
                </c:pt>
                <c:pt idx="433">
                  <c:v>-8542.916015625</c:v>
                </c:pt>
                <c:pt idx="434">
                  <c:v>-8528.46826171875</c:v>
                </c:pt>
                <c:pt idx="435">
                  <c:v>-8514.85009765625</c:v>
                </c:pt>
                <c:pt idx="436">
                  <c:v>-8499.861328125</c:v>
                </c:pt>
                <c:pt idx="437">
                  <c:v>-8485.03662109375</c:v>
                </c:pt>
                <c:pt idx="438">
                  <c:v>-8469.78369140625</c:v>
                </c:pt>
                <c:pt idx="439">
                  <c:v>-8454.64404296875</c:v>
                </c:pt>
                <c:pt idx="440">
                  <c:v>-8440.12060546875</c:v>
                </c:pt>
                <c:pt idx="441">
                  <c:v>-8425.27001953125</c:v>
                </c:pt>
                <c:pt idx="442">
                  <c:v>-8410.25634765625</c:v>
                </c:pt>
                <c:pt idx="443">
                  <c:v>-8394.52587890625</c:v>
                </c:pt>
                <c:pt idx="444">
                  <c:v>-8379.5625</c:v>
                </c:pt>
                <c:pt idx="445">
                  <c:v>-8365.2783203125</c:v>
                </c:pt>
                <c:pt idx="446">
                  <c:v>-8349.9501953125</c:v>
                </c:pt>
                <c:pt idx="447">
                  <c:v>-8334.96142578125</c:v>
                </c:pt>
                <c:pt idx="448">
                  <c:v>-8320.2744140625</c:v>
                </c:pt>
                <c:pt idx="449">
                  <c:v>-8305.4873046875</c:v>
                </c:pt>
                <c:pt idx="450">
                  <c:v>-8290.4990234375</c:v>
                </c:pt>
                <c:pt idx="451">
                  <c:v>-8275.29638671875</c:v>
                </c:pt>
                <c:pt idx="452">
                  <c:v>-8259.56591796875</c:v>
                </c:pt>
                <c:pt idx="453">
                  <c:v>-8244.55224609375</c:v>
                </c:pt>
                <c:pt idx="454">
                  <c:v>-8230.4560546875</c:v>
                </c:pt>
                <c:pt idx="455">
                  <c:v>-8215.44189453125</c:v>
                </c:pt>
                <c:pt idx="456">
                  <c:v>-8200.1640625</c:v>
                </c:pt>
                <c:pt idx="457">
                  <c:v>-8185.3142089843795</c:v>
                </c:pt>
                <c:pt idx="458">
                  <c:v>-8170.0490722656295</c:v>
                </c:pt>
                <c:pt idx="459">
                  <c:v>-8154.9470214843795</c:v>
                </c:pt>
                <c:pt idx="460">
                  <c:v>-8140.4235839843795</c:v>
                </c:pt>
                <c:pt idx="461">
                  <c:v>-8125.5607910156205</c:v>
                </c:pt>
                <c:pt idx="462">
                  <c:v>-8109.81787109375</c:v>
                </c:pt>
                <c:pt idx="463">
                  <c:v>-8094.9802246093705</c:v>
                </c:pt>
                <c:pt idx="464">
                  <c:v>-8080.87158203125</c:v>
                </c:pt>
                <c:pt idx="465">
                  <c:v>-8065.4807128906295</c:v>
                </c:pt>
                <c:pt idx="466">
                  <c:v>-8049.93896484375</c:v>
                </c:pt>
                <c:pt idx="467">
                  <c:v>-8035.1511230468705</c:v>
                </c:pt>
                <c:pt idx="468">
                  <c:v>-8020.46435546875</c:v>
                </c:pt>
                <c:pt idx="469">
                  <c:v>-8005.14892578125</c:v>
                </c:pt>
                <c:pt idx="470">
                  <c:v>-7989.556640625</c:v>
                </c:pt>
                <c:pt idx="471">
                  <c:v>-7974.68115234375</c:v>
                </c:pt>
                <c:pt idx="472">
                  <c:v>-7960.27099609375</c:v>
                </c:pt>
                <c:pt idx="473">
                  <c:v>-7945.5966796875</c:v>
                </c:pt>
                <c:pt idx="474">
                  <c:v>-7930.9724121093705</c:v>
                </c:pt>
                <c:pt idx="475">
                  <c:v>-7915.7197265625</c:v>
                </c:pt>
                <c:pt idx="476">
                  <c:v>-7900.08984375</c:v>
                </c:pt>
                <c:pt idx="477">
                  <c:v>-7884.962890625</c:v>
                </c:pt>
                <c:pt idx="478">
                  <c:v>-7869.67236328125</c:v>
                </c:pt>
                <c:pt idx="479">
                  <c:v>-7854.96044921875</c:v>
                </c:pt>
                <c:pt idx="480">
                  <c:v>-7840.90234375</c:v>
                </c:pt>
                <c:pt idx="481">
                  <c:v>-7825.8381347656295</c:v>
                </c:pt>
                <c:pt idx="482">
                  <c:v>-7810.4851074218795</c:v>
                </c:pt>
                <c:pt idx="483">
                  <c:v>-7795.50927734375</c:v>
                </c:pt>
                <c:pt idx="484">
                  <c:v>-7779.8415527343705</c:v>
                </c:pt>
                <c:pt idx="485">
                  <c:v>-7764.42529296875</c:v>
                </c:pt>
                <c:pt idx="486">
                  <c:v>-7750.5559082031205</c:v>
                </c:pt>
                <c:pt idx="487">
                  <c:v>-7736.09521484375</c:v>
                </c:pt>
                <c:pt idx="488">
                  <c:v>-7720.7546386718705</c:v>
                </c:pt>
                <c:pt idx="489">
                  <c:v>-7705.77880859375</c:v>
                </c:pt>
                <c:pt idx="490">
                  <c:v>-7690.8903808593795</c:v>
                </c:pt>
                <c:pt idx="491">
                  <c:v>-7675.80126953125</c:v>
                </c:pt>
                <c:pt idx="492">
                  <c:v>-7660.8127441406205</c:v>
                </c:pt>
                <c:pt idx="493">
                  <c:v>-7645.7736816406205</c:v>
                </c:pt>
                <c:pt idx="494">
                  <c:v>-7630.1564941406205</c:v>
                </c:pt>
                <c:pt idx="495">
                  <c:v>-7615.255859375</c:v>
                </c:pt>
                <c:pt idx="496">
                  <c:v>-7600.8330078125</c:v>
                </c:pt>
                <c:pt idx="497">
                  <c:v>-7585.7941894531295</c:v>
                </c:pt>
                <c:pt idx="498">
                  <c:v>-7570.95654296875</c:v>
                </c:pt>
                <c:pt idx="499">
                  <c:v>-7556.2316894531295</c:v>
                </c:pt>
                <c:pt idx="500">
                  <c:v>-7541.1171875</c:v>
                </c:pt>
                <c:pt idx="501">
                  <c:v>-7525.55029296875</c:v>
                </c:pt>
                <c:pt idx="502">
                  <c:v>-7510.2473144531295</c:v>
                </c:pt>
                <c:pt idx="503">
                  <c:v>-7495.4599609375</c:v>
                </c:pt>
                <c:pt idx="504">
                  <c:v>-7480.6096191406205</c:v>
                </c:pt>
                <c:pt idx="505">
                  <c:v>-7465.5832519531295</c:v>
                </c:pt>
                <c:pt idx="506">
                  <c:v>-7450.6953125</c:v>
                </c:pt>
                <c:pt idx="507">
                  <c:v>-7435.6062011718705</c:v>
                </c:pt>
                <c:pt idx="508">
                  <c:v>-7419.9509277343705</c:v>
                </c:pt>
                <c:pt idx="509">
                  <c:v>-7404.6728515625</c:v>
                </c:pt>
                <c:pt idx="510">
                  <c:v>-7390.6650390625</c:v>
                </c:pt>
                <c:pt idx="511">
                  <c:v>-7376.2927246093705</c:v>
                </c:pt>
                <c:pt idx="512">
                  <c:v>-7361.1408691406205</c:v>
                </c:pt>
                <c:pt idx="513">
                  <c:v>-7346.2526855468705</c:v>
                </c:pt>
                <c:pt idx="514">
                  <c:v>-7330.94921875</c:v>
                </c:pt>
                <c:pt idx="515">
                  <c:v>-7315.05517578125</c:v>
                </c:pt>
                <c:pt idx="516">
                  <c:v>-7299.8781738281295</c:v>
                </c:pt>
                <c:pt idx="517">
                  <c:v>-7285.74462890625</c:v>
                </c:pt>
                <c:pt idx="518">
                  <c:v>-7271.4099121093705</c:v>
                </c:pt>
                <c:pt idx="519">
                  <c:v>-7256.1572265625</c:v>
                </c:pt>
                <c:pt idx="520">
                  <c:v>-7241.04296875</c:v>
                </c:pt>
                <c:pt idx="521">
                  <c:v>-7225.8154296875</c:v>
                </c:pt>
                <c:pt idx="522">
                  <c:v>-7210.8645019531295</c:v>
                </c:pt>
                <c:pt idx="523">
                  <c:v>-7196.0895996093705</c:v>
                </c:pt>
                <c:pt idx="524">
                  <c:v>-7181.138671875</c:v>
                </c:pt>
                <c:pt idx="525">
                  <c:v>-7166.47705078125</c:v>
                </c:pt>
                <c:pt idx="526">
                  <c:v>-7151.3625488281295</c:v>
                </c:pt>
                <c:pt idx="527">
                  <c:v>-7136.0344238281295</c:v>
                </c:pt>
                <c:pt idx="528">
                  <c:v>-7121.1337890625</c:v>
                </c:pt>
                <c:pt idx="529">
                  <c:v>-7106.396484375</c:v>
                </c:pt>
                <c:pt idx="530">
                  <c:v>-7091.0686035156205</c:v>
                </c:pt>
                <c:pt idx="531">
                  <c:v>-7076.21826171875</c:v>
                </c:pt>
                <c:pt idx="532">
                  <c:v>-7061.3049316406205</c:v>
                </c:pt>
                <c:pt idx="533">
                  <c:v>-7045.95166015625</c:v>
                </c:pt>
                <c:pt idx="534">
                  <c:v>-7031.0888671875</c:v>
                </c:pt>
                <c:pt idx="535">
                  <c:v>-7016.201171875</c:v>
                </c:pt>
                <c:pt idx="536">
                  <c:v>-7001.09912109375</c:v>
                </c:pt>
                <c:pt idx="537">
                  <c:v>-6986.38671875</c:v>
                </c:pt>
                <c:pt idx="538">
                  <c:v>-6971.4736328125</c:v>
                </c:pt>
                <c:pt idx="539">
                  <c:v>-6955.8059082031205</c:v>
                </c:pt>
                <c:pt idx="540">
                  <c:v>-6941.0437011718705</c:v>
                </c:pt>
                <c:pt idx="541">
                  <c:v>-6926.3444824218795</c:v>
                </c:pt>
                <c:pt idx="542">
                  <c:v>-6911.1291503906295</c:v>
                </c:pt>
                <c:pt idx="543">
                  <c:v>-6896.2790527343705</c:v>
                </c:pt>
                <c:pt idx="544">
                  <c:v>-6880.775390625</c:v>
                </c:pt>
                <c:pt idx="545">
                  <c:v>-6865.2209472656295</c:v>
                </c:pt>
                <c:pt idx="546">
                  <c:v>-6851.03662109375</c:v>
                </c:pt>
                <c:pt idx="547">
                  <c:v>-6836.48779296875</c:v>
                </c:pt>
                <c:pt idx="548">
                  <c:v>-6821.2102050781205</c:v>
                </c:pt>
                <c:pt idx="549">
                  <c:v>-6806.63671875</c:v>
                </c:pt>
                <c:pt idx="550">
                  <c:v>-6791.56005859375</c:v>
                </c:pt>
                <c:pt idx="551">
                  <c:v>-6776.26953125</c:v>
                </c:pt>
                <c:pt idx="552">
                  <c:v>-6761.4567871093705</c:v>
                </c:pt>
                <c:pt idx="553">
                  <c:v>-6746.6066894531295</c:v>
                </c:pt>
                <c:pt idx="554">
                  <c:v>-6731.35400390625</c:v>
                </c:pt>
                <c:pt idx="555">
                  <c:v>-6716.5412597656295</c:v>
                </c:pt>
                <c:pt idx="556">
                  <c:v>-6701.640625</c:v>
                </c:pt>
                <c:pt idx="557">
                  <c:v>-6685.5705566406205</c:v>
                </c:pt>
                <c:pt idx="558">
                  <c:v>-6670.3933105468705</c:v>
                </c:pt>
                <c:pt idx="559">
                  <c:v>-6656.146484375</c:v>
                </c:pt>
                <c:pt idx="560">
                  <c:v>-6641.69873046875</c:v>
                </c:pt>
                <c:pt idx="561">
                  <c:v>-6626.8486328125</c:v>
                </c:pt>
                <c:pt idx="562">
                  <c:v>-6611.3317871093705</c:v>
                </c:pt>
                <c:pt idx="563">
                  <c:v>-6596.5314941406205</c:v>
                </c:pt>
                <c:pt idx="564">
                  <c:v>-6581.9580078125</c:v>
                </c:pt>
                <c:pt idx="565">
                  <c:v>-6566.642578125</c:v>
                </c:pt>
                <c:pt idx="566">
                  <c:v>-6551.54052734375</c:v>
                </c:pt>
                <c:pt idx="567">
                  <c:v>-6536.65234375</c:v>
                </c:pt>
                <c:pt idx="568">
                  <c:v>-6521.27392578125</c:v>
                </c:pt>
                <c:pt idx="569">
                  <c:v>-6506.4111328125</c:v>
                </c:pt>
                <c:pt idx="570">
                  <c:v>-6491.93798828125</c:v>
                </c:pt>
                <c:pt idx="571">
                  <c:v>-6476.6728515625</c:v>
                </c:pt>
                <c:pt idx="572">
                  <c:v>-6461.3449707031205</c:v>
                </c:pt>
                <c:pt idx="573">
                  <c:v>-6445.90380859375</c:v>
                </c:pt>
                <c:pt idx="574">
                  <c:v>-6429.94677734375</c:v>
                </c:pt>
                <c:pt idx="575">
                  <c:v>-6415.837890625</c:v>
                </c:pt>
                <c:pt idx="576">
                  <c:v>-6402.2326660156205</c:v>
                </c:pt>
                <c:pt idx="577">
                  <c:v>-6386.89208984375</c:v>
                </c:pt>
                <c:pt idx="578">
                  <c:v>-6371.9787597656295</c:v>
                </c:pt>
                <c:pt idx="579">
                  <c:v>-6357.1286621093705</c:v>
                </c:pt>
                <c:pt idx="580">
                  <c:v>-6341.92626953125</c:v>
                </c:pt>
                <c:pt idx="581">
                  <c:v>-6326.79931640625</c:v>
                </c:pt>
                <c:pt idx="582">
                  <c:v>-6311.96142578125</c:v>
                </c:pt>
                <c:pt idx="583">
                  <c:v>-6296.9853515625</c:v>
                </c:pt>
                <c:pt idx="584">
                  <c:v>-6281.8835449218795</c:v>
                </c:pt>
                <c:pt idx="585">
                  <c:v>-6267.0329589843795</c:v>
                </c:pt>
                <c:pt idx="586">
                  <c:v>-6251.83056640625</c:v>
                </c:pt>
                <c:pt idx="587">
                  <c:v>-6236.8293457031205</c:v>
                </c:pt>
                <c:pt idx="588">
                  <c:v>-6221.9665527343705</c:v>
                </c:pt>
                <c:pt idx="589">
                  <c:v>-6206.3996582031205</c:v>
                </c:pt>
                <c:pt idx="590">
                  <c:v>-6191.26025390625</c:v>
                </c:pt>
                <c:pt idx="591">
                  <c:v>-6176.7492675781205</c:v>
                </c:pt>
                <c:pt idx="592">
                  <c:v>-6161.7604980468705</c:v>
                </c:pt>
                <c:pt idx="593">
                  <c:v>-6146.9855957031205</c:v>
                </c:pt>
                <c:pt idx="594">
                  <c:v>-6132.12255859375</c:v>
                </c:pt>
                <c:pt idx="595">
                  <c:v>-6116.5305175781205</c:v>
                </c:pt>
                <c:pt idx="596">
                  <c:v>-6101.3913574218795</c:v>
                </c:pt>
                <c:pt idx="597">
                  <c:v>-6086.85546875</c:v>
                </c:pt>
                <c:pt idx="598">
                  <c:v>-6072.28173828125</c:v>
                </c:pt>
                <c:pt idx="599">
                  <c:v>-6056.94091796875</c:v>
                </c:pt>
                <c:pt idx="600">
                  <c:v>-6041.6882324218795</c:v>
                </c:pt>
                <c:pt idx="601">
                  <c:v>-6026.5866699218795</c:v>
                </c:pt>
                <c:pt idx="602">
                  <c:v>-6011.2585449218795</c:v>
                </c:pt>
                <c:pt idx="603">
                  <c:v>-5996.6721191406205</c:v>
                </c:pt>
                <c:pt idx="604">
                  <c:v>-5982.28662109375</c:v>
                </c:pt>
                <c:pt idx="605">
                  <c:v>-5967.03369140625</c:v>
                </c:pt>
                <c:pt idx="606">
                  <c:v>-5951.982421875</c:v>
                </c:pt>
                <c:pt idx="607">
                  <c:v>-5937.22021484375</c:v>
                </c:pt>
                <c:pt idx="608">
                  <c:v>-5921.67822265625</c:v>
                </c:pt>
                <c:pt idx="609">
                  <c:v>-5906.8151855468705</c:v>
                </c:pt>
                <c:pt idx="610">
                  <c:v>-5891.8264160156205</c:v>
                </c:pt>
                <c:pt idx="611">
                  <c:v>-5876.5612792968795</c:v>
                </c:pt>
                <c:pt idx="612">
                  <c:v>-5862.17626953125</c:v>
                </c:pt>
                <c:pt idx="613">
                  <c:v>-5847.6403808593795</c:v>
                </c:pt>
                <c:pt idx="614">
                  <c:v>-5832.2998046875</c:v>
                </c:pt>
                <c:pt idx="615">
                  <c:v>-5817.0847167968795</c:v>
                </c:pt>
                <c:pt idx="616">
                  <c:v>-5801.0270996093705</c:v>
                </c:pt>
                <c:pt idx="617">
                  <c:v>-5784.1145019531295</c:v>
                </c:pt>
                <c:pt idx="618">
                  <c:v>-5770.16943359375</c:v>
                </c:pt>
                <c:pt idx="619">
                  <c:v>-5757.4443359375</c:v>
                </c:pt>
                <c:pt idx="620">
                  <c:v>-5742.58154296875</c:v>
                </c:pt>
                <c:pt idx="621">
                  <c:v>-5727.203125</c:v>
                </c:pt>
                <c:pt idx="622">
                  <c:v>-5712.0510253906295</c:v>
                </c:pt>
                <c:pt idx="623">
                  <c:v>-5697.2761230468705</c:v>
                </c:pt>
                <c:pt idx="624">
                  <c:v>-5682.28759765625</c:v>
                </c:pt>
                <c:pt idx="625">
                  <c:v>-5667.37451171875</c:v>
                </c:pt>
                <c:pt idx="626">
                  <c:v>-5652.64990234375</c:v>
                </c:pt>
                <c:pt idx="627">
                  <c:v>-5637.3845214843795</c:v>
                </c:pt>
                <c:pt idx="628">
                  <c:v>-5622.58447265625</c:v>
                </c:pt>
                <c:pt idx="629">
                  <c:v>-5607.75927734375</c:v>
                </c:pt>
                <c:pt idx="630">
                  <c:v>-5591.865234375</c:v>
                </c:pt>
                <c:pt idx="631">
                  <c:v>-5576.6882324218795</c:v>
                </c:pt>
                <c:pt idx="632">
                  <c:v>-5562.10205078125</c:v>
                </c:pt>
                <c:pt idx="633">
                  <c:v>-5547.1384277343795</c:v>
                </c:pt>
                <c:pt idx="634">
                  <c:v>-5532.6276855468705</c:v>
                </c:pt>
                <c:pt idx="635">
                  <c:v>-5517.9533691406295</c:v>
                </c:pt>
                <c:pt idx="636">
                  <c:v>-5502.0593261718795</c:v>
                </c:pt>
                <c:pt idx="637">
                  <c:v>-5486.1525878906295</c:v>
                </c:pt>
                <c:pt idx="638">
                  <c:v>-5471.8681640625</c:v>
                </c:pt>
                <c:pt idx="639">
                  <c:v>-5457.4831542968705</c:v>
                </c:pt>
                <c:pt idx="640">
                  <c:v>-5442.4567871093705</c:v>
                </c:pt>
                <c:pt idx="641">
                  <c:v>-5427.2795410156205</c:v>
                </c:pt>
                <c:pt idx="642">
                  <c:v>-5412.4416503906295</c:v>
                </c:pt>
                <c:pt idx="643">
                  <c:v>-5397.5537109375</c:v>
                </c:pt>
                <c:pt idx="644">
                  <c:v>-5382.3010253906295</c:v>
                </c:pt>
                <c:pt idx="645">
                  <c:v>-5367.513671875</c:v>
                </c:pt>
                <c:pt idx="646">
                  <c:v>-5352.6005859375</c:v>
                </c:pt>
                <c:pt idx="647">
                  <c:v>-5337.3981933593705</c:v>
                </c:pt>
                <c:pt idx="648">
                  <c:v>-5322.4345703125</c:v>
                </c:pt>
                <c:pt idx="649">
                  <c:v>-5307.7854003906295</c:v>
                </c:pt>
                <c:pt idx="650">
                  <c:v>-5291.9040527343795</c:v>
                </c:pt>
                <c:pt idx="651">
                  <c:v>-5276.953125</c:v>
                </c:pt>
                <c:pt idx="652">
                  <c:v>-5262.7189941406295</c:v>
                </c:pt>
                <c:pt idx="653">
                  <c:v>-5247.3405761718795</c:v>
                </c:pt>
                <c:pt idx="654">
                  <c:v>-5232.3015136718795</c:v>
                </c:pt>
                <c:pt idx="655">
                  <c:v>-5217.81591796875</c:v>
                </c:pt>
                <c:pt idx="656">
                  <c:v>-5202.8273925781205</c:v>
                </c:pt>
                <c:pt idx="657">
                  <c:v>-5187.6123046875</c:v>
                </c:pt>
                <c:pt idx="658">
                  <c:v>-5172.5986328125</c:v>
                </c:pt>
                <c:pt idx="659">
                  <c:v>-5157.62255859375</c:v>
                </c:pt>
                <c:pt idx="660">
                  <c:v>-5142.1560058593705</c:v>
                </c:pt>
                <c:pt idx="661">
                  <c:v>-5126.6643066406295</c:v>
                </c:pt>
                <c:pt idx="662">
                  <c:v>-5112.0529785156205</c:v>
                </c:pt>
                <c:pt idx="663">
                  <c:v>-5096.8884277343795</c:v>
                </c:pt>
                <c:pt idx="664">
                  <c:v>-5081.6735839843795</c:v>
                </c:pt>
                <c:pt idx="665">
                  <c:v>-5067.3137207031295</c:v>
                </c:pt>
                <c:pt idx="666">
                  <c:v>-5052.916015625</c:v>
                </c:pt>
                <c:pt idx="667">
                  <c:v>-5037.5751953125</c:v>
                </c:pt>
                <c:pt idx="668">
                  <c:v>-5021.8193359375</c:v>
                </c:pt>
                <c:pt idx="669">
                  <c:v>-5006.880859375</c:v>
                </c:pt>
                <c:pt idx="670">
                  <c:v>-4992.43310546875</c:v>
                </c:pt>
                <c:pt idx="671">
                  <c:v>-4977.595703125</c:v>
                </c:pt>
                <c:pt idx="672">
                  <c:v>-4963.13525390625</c:v>
                </c:pt>
                <c:pt idx="673">
                  <c:v>-4948.39794921875</c:v>
                </c:pt>
                <c:pt idx="674">
                  <c:v>-4932.7551269531295</c:v>
                </c:pt>
                <c:pt idx="675">
                  <c:v>-4916.748046875</c:v>
                </c:pt>
                <c:pt idx="676">
                  <c:v>-4901.4704589843795</c:v>
                </c:pt>
                <c:pt idx="677">
                  <c:v>-4887.0603027343795</c:v>
                </c:pt>
                <c:pt idx="678">
                  <c:v>-4871.8955078125</c:v>
                </c:pt>
                <c:pt idx="679">
                  <c:v>-4857.3469238281205</c:v>
                </c:pt>
                <c:pt idx="680">
                  <c:v>-4842.6853027343795</c:v>
                </c:pt>
                <c:pt idx="681">
                  <c:v>-4827.3444824218795</c:v>
                </c:pt>
                <c:pt idx="682">
                  <c:v>-4812.3684082031295</c:v>
                </c:pt>
                <c:pt idx="683">
                  <c:v>-4797.5808105468705</c:v>
                </c:pt>
                <c:pt idx="684">
                  <c:v>-4783.29638671875</c:v>
                </c:pt>
                <c:pt idx="685">
                  <c:v>-4768.4084472656205</c:v>
                </c:pt>
                <c:pt idx="686">
                  <c:v>-4753.0676269531295</c:v>
                </c:pt>
                <c:pt idx="687">
                  <c:v>-4737.4501953125</c:v>
                </c:pt>
                <c:pt idx="688">
                  <c:v>-4722.67529296875</c:v>
                </c:pt>
                <c:pt idx="689">
                  <c:v>-4708.29052734375</c:v>
                </c:pt>
                <c:pt idx="690">
                  <c:v>-4693.2644042968705</c:v>
                </c:pt>
                <c:pt idx="691">
                  <c:v>-4678.4392089843795</c:v>
                </c:pt>
                <c:pt idx="692">
                  <c:v>-4663.11083984375</c:v>
                </c:pt>
                <c:pt idx="693">
                  <c:v>-4647.619140625</c:v>
                </c:pt>
                <c:pt idx="694">
                  <c:v>-4632.4794921875</c:v>
                </c:pt>
                <c:pt idx="695">
                  <c:v>-4617.80517578125</c:v>
                </c:pt>
                <c:pt idx="696">
                  <c:v>-4603.29443359375</c:v>
                </c:pt>
                <c:pt idx="697">
                  <c:v>-4588.4943847656205</c:v>
                </c:pt>
                <c:pt idx="698">
                  <c:v>-4573.3298339843795</c:v>
                </c:pt>
                <c:pt idx="699">
                  <c:v>-4558.14013671875</c:v>
                </c:pt>
                <c:pt idx="700">
                  <c:v>-4542.9501953125</c:v>
                </c:pt>
                <c:pt idx="701">
                  <c:v>-4527.9489746093705</c:v>
                </c:pt>
                <c:pt idx="702">
                  <c:v>-4513.4509277343795</c:v>
                </c:pt>
                <c:pt idx="703">
                  <c:v>-4498.61328125</c:v>
                </c:pt>
                <c:pt idx="704">
                  <c:v>-4483.4484863281205</c:v>
                </c:pt>
                <c:pt idx="705">
                  <c:v>-4468.57275390625</c:v>
                </c:pt>
                <c:pt idx="706">
                  <c:v>-4453.54638671875</c:v>
                </c:pt>
                <c:pt idx="707">
                  <c:v>-4438.2937011718795</c:v>
                </c:pt>
                <c:pt idx="708">
                  <c:v>-4423.3427734375</c:v>
                </c:pt>
                <c:pt idx="709">
                  <c:v>-4408.02734375</c:v>
                </c:pt>
                <c:pt idx="710">
                  <c:v>-4393.0263671875</c:v>
                </c:pt>
                <c:pt idx="711">
                  <c:v>-4378.314453125</c:v>
                </c:pt>
                <c:pt idx="712">
                  <c:v>-4362.8603515625</c:v>
                </c:pt>
                <c:pt idx="713">
                  <c:v>-4347.5322265625</c:v>
                </c:pt>
                <c:pt idx="714">
                  <c:v>-4332.2041015625</c:v>
                </c:pt>
                <c:pt idx="715">
                  <c:v>-4316.4736328125</c:v>
                </c:pt>
                <c:pt idx="716">
                  <c:v>-4302.2646484375</c:v>
                </c:pt>
                <c:pt idx="717">
                  <c:v>-4288.59619140625</c:v>
                </c:pt>
                <c:pt idx="718">
                  <c:v>-4273.6955566406295</c:v>
                </c:pt>
                <c:pt idx="719">
                  <c:v>-4258.3044433593705</c:v>
                </c:pt>
                <c:pt idx="720">
                  <c:v>-4243.466796875</c:v>
                </c:pt>
                <c:pt idx="721">
                  <c:v>-4228.33984375</c:v>
                </c:pt>
                <c:pt idx="722">
                  <c:v>-4212.74755859375</c:v>
                </c:pt>
                <c:pt idx="723">
                  <c:v>-4198.1865234375</c:v>
                </c:pt>
                <c:pt idx="724">
                  <c:v>-4183.62548828125</c:v>
                </c:pt>
                <c:pt idx="725">
                  <c:v>-4168.4860839843795</c:v>
                </c:pt>
                <c:pt idx="726">
                  <c:v>-4153.67333984375</c:v>
                </c:pt>
                <c:pt idx="727">
                  <c:v>-4138.294921875</c:v>
                </c:pt>
                <c:pt idx="728">
                  <c:v>-4123.2561035156205</c:v>
                </c:pt>
                <c:pt idx="729">
                  <c:v>-4108.8962402343795</c:v>
                </c:pt>
                <c:pt idx="730">
                  <c:v>-4093.90771484375</c:v>
                </c:pt>
                <c:pt idx="731">
                  <c:v>-4078.47875976562</c:v>
                </c:pt>
                <c:pt idx="732">
                  <c:v>-4063.3516845703102</c:v>
                </c:pt>
                <c:pt idx="733">
                  <c:v>-4048.30029296875</c:v>
                </c:pt>
                <c:pt idx="734">
                  <c:v>-4033.0726318359398</c:v>
                </c:pt>
                <c:pt idx="735">
                  <c:v>-4018.4486083984398</c:v>
                </c:pt>
                <c:pt idx="736">
                  <c:v>-4003.8372802734398</c:v>
                </c:pt>
                <c:pt idx="737">
                  <c:v>-3988.62231445313</c:v>
                </c:pt>
                <c:pt idx="738">
                  <c:v>-3973.47021484375</c:v>
                </c:pt>
                <c:pt idx="739">
                  <c:v>-3958.7958984375</c:v>
                </c:pt>
                <c:pt idx="740">
                  <c:v>-3943.3294677734398</c:v>
                </c:pt>
                <c:pt idx="741">
                  <c:v>-3927.435546875</c:v>
                </c:pt>
                <c:pt idx="742">
                  <c:v>-3913.06298828125</c:v>
                </c:pt>
                <c:pt idx="743">
                  <c:v>-3898.2000732421898</c:v>
                </c:pt>
                <c:pt idx="744">
                  <c:v>-3882.6834716796898</c:v>
                </c:pt>
                <c:pt idx="745">
                  <c:v>-3868.1348876953102</c:v>
                </c:pt>
                <c:pt idx="746">
                  <c:v>-3853.3348388671898</c:v>
                </c:pt>
                <c:pt idx="747">
                  <c:v>-3838.509765625</c:v>
                </c:pt>
                <c:pt idx="748">
                  <c:v>-3823.6217041015602</c:v>
                </c:pt>
                <c:pt idx="749">
                  <c:v>-3808.5072021484398</c:v>
                </c:pt>
                <c:pt idx="750">
                  <c:v>-3793.7071533203102</c:v>
                </c:pt>
                <c:pt idx="751">
                  <c:v>-3778.96997070313</c:v>
                </c:pt>
                <c:pt idx="752">
                  <c:v>-3764.29565429687</c:v>
                </c:pt>
                <c:pt idx="753">
                  <c:v>-3749.18139648438</c:v>
                </c:pt>
                <c:pt idx="754">
                  <c:v>-3733.7025146484398</c:v>
                </c:pt>
                <c:pt idx="755">
                  <c:v>-3718.1732177734398</c:v>
                </c:pt>
                <c:pt idx="756">
                  <c:v>-3702.9078369140602</c:v>
                </c:pt>
                <c:pt idx="757">
                  <c:v>-3688.5604248046898</c:v>
                </c:pt>
                <c:pt idx="758">
                  <c:v>-3674.30102539063</c:v>
                </c:pt>
                <c:pt idx="759">
                  <c:v>-3658.595703125</c:v>
                </c:pt>
                <c:pt idx="760">
                  <c:v>-3642.8023681640602</c:v>
                </c:pt>
                <c:pt idx="761">
                  <c:v>-3628.79443359375</c:v>
                </c:pt>
                <c:pt idx="762">
                  <c:v>-3614.28369140625</c:v>
                </c:pt>
                <c:pt idx="763">
                  <c:v>-3598.9808349609398</c:v>
                </c:pt>
                <c:pt idx="764">
                  <c:v>-3583.64013671875</c:v>
                </c:pt>
                <c:pt idx="765">
                  <c:v>-3568.52563476562</c:v>
                </c:pt>
                <c:pt idx="766">
                  <c:v>-3554.0147705078102</c:v>
                </c:pt>
                <c:pt idx="767">
                  <c:v>-3539.2777099609398</c:v>
                </c:pt>
                <c:pt idx="768">
                  <c:v>-3524.23876953125</c:v>
                </c:pt>
                <c:pt idx="769">
                  <c:v>-3508.81005859375</c:v>
                </c:pt>
                <c:pt idx="770">
                  <c:v>-3493.55737304687</c:v>
                </c:pt>
                <c:pt idx="771">
                  <c:v>-3478.9962158203102</c:v>
                </c:pt>
                <c:pt idx="772">
                  <c:v>-3463.982421875</c:v>
                </c:pt>
                <c:pt idx="773">
                  <c:v>-3448.6668701171898</c:v>
                </c:pt>
                <c:pt idx="774">
                  <c:v>-3433.9925537109398</c:v>
                </c:pt>
                <c:pt idx="775">
                  <c:v>-3419.06665039063</c:v>
                </c:pt>
                <c:pt idx="776">
                  <c:v>-3402.8585205078102</c:v>
                </c:pt>
                <c:pt idx="777">
                  <c:v>-3388.0838623046898</c:v>
                </c:pt>
                <c:pt idx="778">
                  <c:v>-3374.40283203125</c:v>
                </c:pt>
                <c:pt idx="779">
                  <c:v>-3359.4140625</c:v>
                </c:pt>
                <c:pt idx="780">
                  <c:v>-3344.2745361328102</c:v>
                </c:pt>
                <c:pt idx="781">
                  <c:v>-3329.3236083984398</c:v>
                </c:pt>
                <c:pt idx="782">
                  <c:v>-3314.0457763671898</c:v>
                </c:pt>
                <c:pt idx="783">
                  <c:v>-3298.86865234375</c:v>
                </c:pt>
                <c:pt idx="784">
                  <c:v>-3284.2950439453102</c:v>
                </c:pt>
                <c:pt idx="785">
                  <c:v>-3269.15551757812</c:v>
                </c:pt>
                <c:pt idx="786">
                  <c:v>-3253.86499023438</c:v>
                </c:pt>
                <c:pt idx="787">
                  <c:v>-3238.86376953125</c:v>
                </c:pt>
                <c:pt idx="788">
                  <c:v>-3223.5609130859398</c:v>
                </c:pt>
                <c:pt idx="789">
                  <c:v>-3208.68530273438</c:v>
                </c:pt>
                <c:pt idx="790">
                  <c:v>-3194.13671875</c:v>
                </c:pt>
                <c:pt idx="791">
                  <c:v>-3178.9974365234398</c:v>
                </c:pt>
                <c:pt idx="792">
                  <c:v>-3163.10327148438</c:v>
                </c:pt>
                <c:pt idx="793">
                  <c:v>-3148.56713867188</c:v>
                </c:pt>
                <c:pt idx="794">
                  <c:v>-3134.62231445313</c:v>
                </c:pt>
                <c:pt idx="795">
                  <c:v>-3119.14331054687</c:v>
                </c:pt>
                <c:pt idx="796">
                  <c:v>-3103.9910888671898</c:v>
                </c:pt>
                <c:pt idx="797">
                  <c:v>-3089.5682373046898</c:v>
                </c:pt>
                <c:pt idx="798">
                  <c:v>-3074.89404296875</c:v>
                </c:pt>
                <c:pt idx="799">
                  <c:v>-3059.4403076171898</c:v>
                </c:pt>
                <c:pt idx="800">
                  <c:v>-3044.36376953125</c:v>
                </c:pt>
                <c:pt idx="801">
                  <c:v>-3029.8277587890602</c:v>
                </c:pt>
                <c:pt idx="802">
                  <c:v>-3014.8892822265602</c:v>
                </c:pt>
                <c:pt idx="803">
                  <c:v>-2999.7623291015602</c:v>
                </c:pt>
                <c:pt idx="804">
                  <c:v>-2984.45947265625</c:v>
                </c:pt>
                <c:pt idx="805">
                  <c:v>-2969.2193603515602</c:v>
                </c:pt>
                <c:pt idx="806">
                  <c:v>-2954.33129882812</c:v>
                </c:pt>
                <c:pt idx="807">
                  <c:v>-2939.12890625</c:v>
                </c:pt>
                <c:pt idx="808">
                  <c:v>-2924.12768554687</c:v>
                </c:pt>
                <c:pt idx="809">
                  <c:v>-2909.7425537109398</c:v>
                </c:pt>
                <c:pt idx="810">
                  <c:v>-2894.75390625</c:v>
                </c:pt>
                <c:pt idx="811">
                  <c:v>-2879.2874755859398</c:v>
                </c:pt>
                <c:pt idx="812">
                  <c:v>-2864.4371337890602</c:v>
                </c:pt>
                <c:pt idx="813">
                  <c:v>-2849.62451171875</c:v>
                </c:pt>
                <c:pt idx="814">
                  <c:v>-2834.3466796875</c:v>
                </c:pt>
                <c:pt idx="815">
                  <c:v>-2819.634765625</c:v>
                </c:pt>
                <c:pt idx="816">
                  <c:v>-2804.7718505859398</c:v>
                </c:pt>
                <c:pt idx="817">
                  <c:v>-2788.0855712890602</c:v>
                </c:pt>
                <c:pt idx="818">
                  <c:v>-2771.90234375</c:v>
                </c:pt>
                <c:pt idx="819">
                  <c:v>-2757.8568115234398</c:v>
                </c:pt>
                <c:pt idx="820">
                  <c:v>-2743.2957763671898</c:v>
                </c:pt>
                <c:pt idx="821">
                  <c:v>-2728.8604736328102</c:v>
                </c:pt>
                <c:pt idx="822">
                  <c:v>-2714.9405517578102</c:v>
                </c:pt>
                <c:pt idx="823">
                  <c:v>-2700.0902099609398</c:v>
                </c:pt>
                <c:pt idx="824">
                  <c:v>-2685.0765380859398</c:v>
                </c:pt>
                <c:pt idx="825">
                  <c:v>-2669.81127929687</c:v>
                </c:pt>
                <c:pt idx="826">
                  <c:v>-2654.6591796875</c:v>
                </c:pt>
                <c:pt idx="827">
                  <c:v>-2639.9598388671898</c:v>
                </c:pt>
                <c:pt idx="828">
                  <c:v>-2624.94604492187</c:v>
                </c:pt>
                <c:pt idx="829">
                  <c:v>-2609.75610351562</c:v>
                </c:pt>
                <c:pt idx="830">
                  <c:v>-2594.9434814453102</c:v>
                </c:pt>
                <c:pt idx="831">
                  <c:v>-2579.8165283203102</c:v>
                </c:pt>
                <c:pt idx="832">
                  <c:v>-2564.4884033203102</c:v>
                </c:pt>
                <c:pt idx="833">
                  <c:v>-2549.3363037109398</c:v>
                </c:pt>
                <c:pt idx="834">
                  <c:v>-2534.4735107421898</c:v>
                </c:pt>
                <c:pt idx="835">
                  <c:v>-2519.6107177734398</c:v>
                </c:pt>
                <c:pt idx="836">
                  <c:v>-2504.7855224609398</c:v>
                </c:pt>
                <c:pt idx="837">
                  <c:v>-2490.2369384765602</c:v>
                </c:pt>
                <c:pt idx="838">
                  <c:v>-2475.3614501953102</c:v>
                </c:pt>
                <c:pt idx="839">
                  <c:v>-2459.8447265625</c:v>
                </c:pt>
                <c:pt idx="840">
                  <c:v>-2444.5166015625</c:v>
                </c:pt>
                <c:pt idx="841">
                  <c:v>-2429.892578125</c:v>
                </c:pt>
                <c:pt idx="842">
                  <c:v>-2415.16796875</c:v>
                </c:pt>
                <c:pt idx="843">
                  <c:v>-2399.8021240234398</c:v>
                </c:pt>
                <c:pt idx="844">
                  <c:v>-2384.5745849609398</c:v>
                </c:pt>
                <c:pt idx="845">
                  <c:v>-2370.06372070313</c:v>
                </c:pt>
                <c:pt idx="846">
                  <c:v>-2354.93676757813</c:v>
                </c:pt>
                <c:pt idx="847">
                  <c:v>-2339.8223876953102</c:v>
                </c:pt>
                <c:pt idx="848">
                  <c:v>-2325.1103515625</c:v>
                </c:pt>
                <c:pt idx="849">
                  <c:v>-2309.5308837890602</c:v>
                </c:pt>
                <c:pt idx="850">
                  <c:v>-2294.1021728515602</c:v>
                </c:pt>
                <c:pt idx="851">
                  <c:v>-2279.6541748046898</c:v>
                </c:pt>
                <c:pt idx="852">
                  <c:v>-2264.4769287109398</c:v>
                </c:pt>
                <c:pt idx="853">
                  <c:v>-2249.51342773438</c:v>
                </c:pt>
                <c:pt idx="854">
                  <c:v>-2235.279296875</c:v>
                </c:pt>
                <c:pt idx="855">
                  <c:v>-2220.1146240234398</c:v>
                </c:pt>
                <c:pt idx="856">
                  <c:v>-2204.0697021484398</c:v>
                </c:pt>
                <c:pt idx="857">
                  <c:v>-2189.40795898438</c:v>
                </c:pt>
                <c:pt idx="858">
                  <c:v>-2175.4630126953102</c:v>
                </c:pt>
                <c:pt idx="859">
                  <c:v>-2160.27319335938</c:v>
                </c:pt>
                <c:pt idx="860">
                  <c:v>-2145.1336669921898</c:v>
                </c:pt>
                <c:pt idx="861">
                  <c:v>-2130.45947265625</c:v>
                </c:pt>
                <c:pt idx="862">
                  <c:v>-2115.10620117187</c:v>
                </c:pt>
                <c:pt idx="863">
                  <c:v>-2099.94140625</c:v>
                </c:pt>
                <c:pt idx="864">
                  <c:v>-2085.2293701171898</c:v>
                </c:pt>
                <c:pt idx="865">
                  <c:v>-2069.7880859375</c:v>
                </c:pt>
                <c:pt idx="866">
                  <c:v>-2054.6737670898401</c:v>
                </c:pt>
                <c:pt idx="867">
                  <c:v>-2039.52172851562</c:v>
                </c:pt>
                <c:pt idx="868">
                  <c:v>-2024.3947143554699</c:v>
                </c:pt>
                <c:pt idx="869">
                  <c:v>-2009.98449707031</c:v>
                </c:pt>
                <c:pt idx="870">
                  <c:v>-1995.4234008789099</c:v>
                </c:pt>
                <c:pt idx="871">
                  <c:v>-1979.9821166992199</c:v>
                </c:pt>
                <c:pt idx="872">
                  <c:v>-1964.8174438476599</c:v>
                </c:pt>
                <c:pt idx="873">
                  <c:v>-1950.3945922851599</c:v>
                </c:pt>
                <c:pt idx="874">
                  <c:v>-1935.1167602539099</c:v>
                </c:pt>
                <c:pt idx="875">
                  <c:v>-1919.8389282226599</c:v>
                </c:pt>
                <c:pt idx="876">
                  <c:v>-1905.1394653320301</c:v>
                </c:pt>
                <c:pt idx="877">
                  <c:v>-1889.9873657226599</c:v>
                </c:pt>
                <c:pt idx="878">
                  <c:v>-1874.5083618164099</c:v>
                </c:pt>
                <c:pt idx="879">
                  <c:v>-1859.20532226562</c:v>
                </c:pt>
                <c:pt idx="880">
                  <c:v>-1844.39270019531</c:v>
                </c:pt>
                <c:pt idx="881">
                  <c:v>-1829.98254394531</c:v>
                </c:pt>
                <c:pt idx="882">
                  <c:v>-1815.40893554687</c:v>
                </c:pt>
                <c:pt idx="883">
                  <c:v>-1800.1687622070301</c:v>
                </c:pt>
                <c:pt idx="884">
                  <c:v>-1785.1298217773401</c:v>
                </c:pt>
                <c:pt idx="885">
                  <c:v>-1770.3927612304699</c:v>
                </c:pt>
                <c:pt idx="886">
                  <c:v>-1712.1106567382801</c:v>
                </c:pt>
                <c:pt idx="887">
                  <c:v>-1660.4425659179699</c:v>
                </c:pt>
                <c:pt idx="888">
                  <c:v>-1651.59020996094</c:v>
                </c:pt>
                <c:pt idx="889">
                  <c:v>-1635.8722534179699</c:v>
                </c:pt>
                <c:pt idx="890">
                  <c:v>-1620.7578735351599</c:v>
                </c:pt>
                <c:pt idx="891">
                  <c:v>-1605.61840820313</c:v>
                </c:pt>
                <c:pt idx="892">
                  <c:v>-1590.80578613281</c:v>
                </c:pt>
                <c:pt idx="893">
                  <c:v>-1575.5278930664099</c:v>
                </c:pt>
                <c:pt idx="894">
                  <c:v>-1560.5015258789099</c:v>
                </c:pt>
                <c:pt idx="895">
                  <c:v>-1546.07873535156</c:v>
                </c:pt>
                <c:pt idx="896">
                  <c:v>-1530.8889770507801</c:v>
                </c:pt>
                <c:pt idx="897">
                  <c:v>-1515.40991210938</c:v>
                </c:pt>
                <c:pt idx="898">
                  <c:v>-1500.3960571289099</c:v>
                </c:pt>
                <c:pt idx="899">
                  <c:v>-1485.4326171875</c:v>
                </c:pt>
                <c:pt idx="900">
                  <c:v>-1470.4566040039099</c:v>
                </c:pt>
                <c:pt idx="901">
                  <c:v>-1455.90808105469</c:v>
                </c:pt>
                <c:pt idx="902">
                  <c:v>-1440.61767578125</c:v>
                </c:pt>
                <c:pt idx="903">
                  <c:v>-1425.1008911132801</c:v>
                </c:pt>
                <c:pt idx="904">
                  <c:v>-1410.57751464844</c:v>
                </c:pt>
                <c:pt idx="905">
                  <c:v>-1395.31225585938</c:v>
                </c:pt>
                <c:pt idx="906">
                  <c:v>-1380.44934082031</c:v>
                </c:pt>
                <c:pt idx="907">
                  <c:v>-1366.1900024414099</c:v>
                </c:pt>
                <c:pt idx="908">
                  <c:v>-1350.9247436523401</c:v>
                </c:pt>
                <c:pt idx="909">
                  <c:v>-1335.6469116210901</c:v>
                </c:pt>
                <c:pt idx="910">
                  <c:v>-1320.7337036132801</c:v>
                </c:pt>
                <c:pt idx="911">
                  <c:v>-1305.7324829101599</c:v>
                </c:pt>
                <c:pt idx="912">
                  <c:v>-1290.4923706054699</c:v>
                </c:pt>
                <c:pt idx="913">
                  <c:v>-1275.78039550781</c:v>
                </c:pt>
                <c:pt idx="914">
                  <c:v>-1260.94262695312</c:v>
                </c:pt>
                <c:pt idx="915">
                  <c:v>-1245.95397949219</c:v>
                </c:pt>
                <c:pt idx="916">
                  <c:v>-1231.2294311523401</c:v>
                </c:pt>
                <c:pt idx="917">
                  <c:v>-1216.2407836914099</c:v>
                </c:pt>
                <c:pt idx="918">
                  <c:v>-1200.9629516601599</c:v>
                </c:pt>
                <c:pt idx="919">
                  <c:v>-1185.96179199219</c:v>
                </c:pt>
                <c:pt idx="920">
                  <c:v>-1170.77197265625</c:v>
                </c:pt>
                <c:pt idx="921">
                  <c:v>-1155.4563598632801</c:v>
                </c:pt>
                <c:pt idx="922">
                  <c:v>-1140.5808715820301</c:v>
                </c:pt>
                <c:pt idx="923">
                  <c:v>-1125.4161987304699</c:v>
                </c:pt>
                <c:pt idx="924">
                  <c:v>-1110.2766723632801</c:v>
                </c:pt>
                <c:pt idx="925">
                  <c:v>-1095.74072265625</c:v>
                </c:pt>
                <c:pt idx="926">
                  <c:v>-1080.9155883789099</c:v>
                </c:pt>
                <c:pt idx="927">
                  <c:v>-1065.7131958007801</c:v>
                </c:pt>
                <c:pt idx="928">
                  <c:v>-1050.97607421875</c:v>
                </c:pt>
                <c:pt idx="929">
                  <c:v>-1036.03771972656</c:v>
                </c:pt>
                <c:pt idx="930">
                  <c:v>-1020.63409423828</c:v>
                </c:pt>
                <c:pt idx="931">
                  <c:v>-1005.92211914062</c:v>
                </c:pt>
                <c:pt idx="932">
                  <c:v>-991.19757080078102</c:v>
                </c:pt>
                <c:pt idx="933">
                  <c:v>-975.76882934570301</c:v>
                </c:pt>
                <c:pt idx="934">
                  <c:v>-961.06936645507801</c:v>
                </c:pt>
                <c:pt idx="935">
                  <c:v>-946.23162841796898</c:v>
                </c:pt>
                <c:pt idx="936">
                  <c:v>-930.65203857421898</c:v>
                </c:pt>
                <c:pt idx="937">
                  <c:v>-915.78915405273403</c:v>
                </c:pt>
                <c:pt idx="938">
                  <c:v>-900.96398925781205</c:v>
                </c:pt>
                <c:pt idx="939">
                  <c:v>-885.79934692382801</c:v>
                </c:pt>
                <c:pt idx="940">
                  <c:v>-871.23822021484398</c:v>
                </c:pt>
                <c:pt idx="941">
                  <c:v>-856.26211547851597</c:v>
                </c:pt>
                <c:pt idx="942">
                  <c:v>-841.24835205078102</c:v>
                </c:pt>
                <c:pt idx="943">
                  <c:v>-826.36032104492199</c:v>
                </c:pt>
                <c:pt idx="944">
                  <c:v>-811.37167358398403</c:v>
                </c:pt>
                <c:pt idx="945">
                  <c:v>-796.38308715820301</c:v>
                </c:pt>
                <c:pt idx="946">
                  <c:v>-781.38189697265602</c:v>
                </c:pt>
                <c:pt idx="947">
                  <c:v>-766.20465087890602</c:v>
                </c:pt>
                <c:pt idx="948">
                  <c:v>-751.17828369140602</c:v>
                </c:pt>
                <c:pt idx="949">
                  <c:v>-736.47882080078102</c:v>
                </c:pt>
                <c:pt idx="950">
                  <c:v>-721.64108276367199</c:v>
                </c:pt>
                <c:pt idx="951">
                  <c:v>-706.50155639648403</c:v>
                </c:pt>
                <c:pt idx="952">
                  <c:v>-691.34945678710903</c:v>
                </c:pt>
                <c:pt idx="953">
                  <c:v>-676.536865234375</c:v>
                </c:pt>
                <c:pt idx="954">
                  <c:v>-661.54821777343705</c:v>
                </c:pt>
                <c:pt idx="955">
                  <c:v>-646.54699707031205</c:v>
                </c:pt>
                <c:pt idx="956">
                  <c:v>-630.91708374023403</c:v>
                </c:pt>
                <c:pt idx="957">
                  <c:v>-615.72726440429699</c:v>
                </c:pt>
                <c:pt idx="958">
                  <c:v>-601.36734008789097</c:v>
                </c:pt>
                <c:pt idx="959">
                  <c:v>-585.90090942382801</c:v>
                </c:pt>
                <c:pt idx="960">
                  <c:v>-570.86199951171898</c:v>
                </c:pt>
                <c:pt idx="961">
                  <c:v>-556.50207519531295</c:v>
                </c:pt>
                <c:pt idx="962">
                  <c:v>-540.44461059570301</c:v>
                </c:pt>
                <c:pt idx="963">
                  <c:v>-524.55059814453102</c:v>
                </c:pt>
                <c:pt idx="964">
                  <c:v>-510.60565185546898</c:v>
                </c:pt>
                <c:pt idx="965">
                  <c:v>-496.33377075195301</c:v>
                </c:pt>
                <c:pt idx="966">
                  <c:v>-480.86729431152298</c:v>
                </c:pt>
                <c:pt idx="967">
                  <c:v>-466.30619812011702</c:v>
                </c:pt>
                <c:pt idx="968">
                  <c:v>-451.16667175292997</c:v>
                </c:pt>
                <c:pt idx="969">
                  <c:v>-435.14694213867199</c:v>
                </c:pt>
                <c:pt idx="970">
                  <c:v>-420.17088317871099</c:v>
                </c:pt>
                <c:pt idx="971">
                  <c:v>-405.49661254882801</c:v>
                </c:pt>
                <c:pt idx="972">
                  <c:v>-390.93551635742199</c:v>
                </c:pt>
                <c:pt idx="973">
                  <c:v>-376.52529907226602</c:v>
                </c:pt>
                <c:pt idx="974">
                  <c:v>-361.83843994140602</c:v>
                </c:pt>
                <c:pt idx="975">
                  <c:v>-346.82466125488298</c:v>
                </c:pt>
                <c:pt idx="976">
                  <c:v>-331.21989440917997</c:v>
                </c:pt>
                <c:pt idx="977">
                  <c:v>-315.90432739257801</c:v>
                </c:pt>
                <c:pt idx="978">
                  <c:v>-301.21748352050798</c:v>
                </c:pt>
                <c:pt idx="979">
                  <c:v>-285.91448974609398</c:v>
                </c:pt>
                <c:pt idx="980">
                  <c:v>-271.20248413085898</c:v>
                </c:pt>
                <c:pt idx="981">
                  <c:v>-256.842567443848</c:v>
                </c:pt>
                <c:pt idx="982">
                  <c:v>-241.69047546386699</c:v>
                </c:pt>
                <c:pt idx="983">
                  <c:v>-226.33718872070301</c:v>
                </c:pt>
                <c:pt idx="984">
                  <c:v>-211.04676818847699</c:v>
                </c:pt>
                <c:pt idx="985">
                  <c:v>-195.44199371337899</c:v>
                </c:pt>
                <c:pt idx="986">
                  <c:v>-181.032020568848</c:v>
                </c:pt>
                <c:pt idx="987">
                  <c:v>-166.94898223876999</c:v>
                </c:pt>
                <c:pt idx="988">
                  <c:v>-151.62083435058599</c:v>
                </c:pt>
                <c:pt idx="989">
                  <c:v>-136.60705566406199</c:v>
                </c:pt>
                <c:pt idx="990">
                  <c:v>-121.00228881835901</c:v>
                </c:pt>
                <c:pt idx="991">
                  <c:v>-105.548397064209</c:v>
                </c:pt>
                <c:pt idx="992">
                  <c:v>-91.352062225341797</c:v>
                </c:pt>
                <c:pt idx="993">
                  <c:v>-76.979694366455107</c:v>
                </c:pt>
                <c:pt idx="994">
                  <c:v>-61.965913772583001</c:v>
                </c:pt>
                <c:pt idx="995">
                  <c:v>-46.927040100097699</c:v>
                </c:pt>
                <c:pt idx="996">
                  <c:v>-31.9258890151978</c:v>
                </c:pt>
                <c:pt idx="997">
                  <c:v>-16.761229991912799</c:v>
                </c:pt>
                <c:pt idx="998">
                  <c:v>-1.1187605857849099</c:v>
                </c:pt>
                <c:pt idx="999">
                  <c:v>13.8195295333862</c:v>
                </c:pt>
                <c:pt idx="1000">
                  <c:v>28.795558929443398</c:v>
                </c:pt>
                <c:pt idx="1001">
                  <c:v>44.0105304718018</c:v>
                </c:pt>
                <c:pt idx="1002">
                  <c:v>58.282423019409201</c:v>
                </c:pt>
                <c:pt idx="1003">
                  <c:v>73.095016479492202</c:v>
                </c:pt>
                <c:pt idx="1004">
                  <c:v>88.511180877685504</c:v>
                </c:pt>
                <c:pt idx="1005">
                  <c:v>103.386642456055</c:v>
                </c:pt>
                <c:pt idx="1006">
                  <c:v>117.97289276123</c:v>
                </c:pt>
                <c:pt idx="1007">
                  <c:v>132.81063079833999</c:v>
                </c:pt>
                <c:pt idx="1008">
                  <c:v>148.22679138183599</c:v>
                </c:pt>
                <c:pt idx="1009">
                  <c:v>163.37889862060501</c:v>
                </c:pt>
                <c:pt idx="1010">
                  <c:v>177.94000244140599</c:v>
                </c:pt>
                <c:pt idx="1011">
                  <c:v>193.20527648925801</c:v>
                </c:pt>
                <c:pt idx="1012">
                  <c:v>208.36995697021499</c:v>
                </c:pt>
                <c:pt idx="1013">
                  <c:v>222.91848754882801</c:v>
                </c:pt>
                <c:pt idx="1014">
                  <c:v>237.90711975097699</c:v>
                </c:pt>
                <c:pt idx="1015">
                  <c:v>253.68792724609401</c:v>
                </c:pt>
                <c:pt idx="1016">
                  <c:v>268.99092102050798</c:v>
                </c:pt>
                <c:pt idx="1017">
                  <c:v>283.82865905761702</c:v>
                </c:pt>
                <c:pt idx="1018">
                  <c:v>298.70413208007801</c:v>
                </c:pt>
                <c:pt idx="1019">
                  <c:v>313.24009704589798</c:v>
                </c:pt>
                <c:pt idx="1020">
                  <c:v>327.87663269042997</c:v>
                </c:pt>
                <c:pt idx="1021">
                  <c:v>343.67002868652298</c:v>
                </c:pt>
                <c:pt idx="1022">
                  <c:v>359.14859008789102</c:v>
                </c:pt>
                <c:pt idx="1023">
                  <c:v>373.36972045898398</c:v>
                </c:pt>
                <c:pt idx="1024">
                  <c:v>387.88053894042997</c:v>
                </c:pt>
                <c:pt idx="1025">
                  <c:v>403.18351745605497</c:v>
                </c:pt>
                <c:pt idx="1026">
                  <c:v>418.49908447265602</c:v>
                </c:pt>
                <c:pt idx="1027">
                  <c:v>433.32424926757801</c:v>
                </c:pt>
                <c:pt idx="1028">
                  <c:v>448.18713378906301</c:v>
                </c:pt>
                <c:pt idx="1029">
                  <c:v>463.20091247558599</c:v>
                </c:pt>
                <c:pt idx="1030">
                  <c:v>477.93804931640602</c:v>
                </c:pt>
                <c:pt idx="1031">
                  <c:v>493.06501770019503</c:v>
                </c:pt>
                <c:pt idx="1032">
                  <c:v>508.481201171875</c:v>
                </c:pt>
                <c:pt idx="1033">
                  <c:v>523.20574951171898</c:v>
                </c:pt>
                <c:pt idx="1034">
                  <c:v>538.55902099609398</c:v>
                </c:pt>
                <c:pt idx="1035">
                  <c:v>553.86203002929699</c:v>
                </c:pt>
                <c:pt idx="1036">
                  <c:v>567.819580078125</c:v>
                </c:pt>
                <c:pt idx="1037">
                  <c:v>629.54708862304699</c:v>
                </c:pt>
                <c:pt idx="1038">
                  <c:v>681.34088134765602</c:v>
                </c:pt>
                <c:pt idx="1039">
                  <c:v>690.21838378906295</c:v>
                </c:pt>
                <c:pt idx="1040">
                  <c:v>704.60342407226597</c:v>
                </c:pt>
                <c:pt idx="1041">
                  <c:v>718.05798339843795</c:v>
                </c:pt>
                <c:pt idx="1042">
                  <c:v>732.70709228515602</c:v>
                </c:pt>
                <c:pt idx="1043">
                  <c:v>747.82052612304699</c:v>
                </c:pt>
                <c:pt idx="1044">
                  <c:v>762.90881347656295</c:v>
                </c:pt>
                <c:pt idx="1045">
                  <c:v>777.922607421875</c:v>
                </c:pt>
                <c:pt idx="1046">
                  <c:v>792.73522949218795</c:v>
                </c:pt>
                <c:pt idx="1047">
                  <c:v>808.06335449218795</c:v>
                </c:pt>
                <c:pt idx="1048">
                  <c:v>822.78790283203102</c:v>
                </c:pt>
                <c:pt idx="1049">
                  <c:v>837.48733520507801</c:v>
                </c:pt>
                <c:pt idx="1050">
                  <c:v>852.45080566406205</c:v>
                </c:pt>
                <c:pt idx="1051">
                  <c:v>867.640625</c:v>
                </c:pt>
                <c:pt idx="1052">
                  <c:v>883.11968994140602</c:v>
                </c:pt>
                <c:pt idx="1053">
                  <c:v>898.20892333984398</c:v>
                </c:pt>
                <c:pt idx="1054">
                  <c:v>913.37359619140602</c:v>
                </c:pt>
                <c:pt idx="1055">
                  <c:v>928.45025634765602</c:v>
                </c:pt>
                <c:pt idx="1056">
                  <c:v>942.98623657226597</c:v>
                </c:pt>
                <c:pt idx="1057">
                  <c:v>958.1005859375</c:v>
                </c:pt>
                <c:pt idx="1058">
                  <c:v>973.12689208984398</c:v>
                </c:pt>
                <c:pt idx="1059">
                  <c:v>987.52453613281295</c:v>
                </c:pt>
                <c:pt idx="1060">
                  <c:v>1002.5383605957001</c:v>
                </c:pt>
                <c:pt idx="1061">
                  <c:v>1017.55218505859</c:v>
                </c:pt>
                <c:pt idx="1062">
                  <c:v>1032.32702636719</c:v>
                </c:pt>
                <c:pt idx="1063">
                  <c:v>1047.3030395507801</c:v>
                </c:pt>
                <c:pt idx="1064">
                  <c:v>1062.3419799804699</c:v>
                </c:pt>
                <c:pt idx="1065">
                  <c:v>1077.3683471679699</c:v>
                </c:pt>
                <c:pt idx="1066">
                  <c:v>1092.3947143554699</c:v>
                </c:pt>
                <c:pt idx="1067">
                  <c:v>1107.3833618164099</c:v>
                </c:pt>
                <c:pt idx="1068">
                  <c:v>1122.37194824219</c:v>
                </c:pt>
                <c:pt idx="1069">
                  <c:v>1137.56176757812</c:v>
                </c:pt>
                <c:pt idx="1070">
                  <c:v>1152.55041503906</c:v>
                </c:pt>
                <c:pt idx="1071">
                  <c:v>1167.3629760742199</c:v>
                </c:pt>
                <c:pt idx="1072">
                  <c:v>1182.3641967773401</c:v>
                </c:pt>
                <c:pt idx="1073">
                  <c:v>1197.3779907226599</c:v>
                </c:pt>
                <c:pt idx="1074">
                  <c:v>1212.2911987304699</c:v>
                </c:pt>
                <c:pt idx="1075">
                  <c:v>1227.4307250976599</c:v>
                </c:pt>
                <c:pt idx="1076">
                  <c:v>1242.6708374023401</c:v>
                </c:pt>
                <c:pt idx="1077">
                  <c:v>1257.4080200195301</c:v>
                </c:pt>
                <c:pt idx="1078">
                  <c:v>1272.25830078125</c:v>
                </c:pt>
                <c:pt idx="1079">
                  <c:v>1287.57385253906</c:v>
                </c:pt>
                <c:pt idx="1080">
                  <c:v>1303.3546752929699</c:v>
                </c:pt>
                <c:pt idx="1081">
                  <c:v>1318.17980957031</c:v>
                </c:pt>
                <c:pt idx="1082">
                  <c:v>1332.5397338867199</c:v>
                </c:pt>
                <c:pt idx="1083">
                  <c:v>1347.95593261719</c:v>
                </c:pt>
                <c:pt idx="1084">
                  <c:v>1362.99487304688</c:v>
                </c:pt>
                <c:pt idx="1085">
                  <c:v>1378.27270507812</c:v>
                </c:pt>
                <c:pt idx="1086">
                  <c:v>1393.43737792969</c:v>
                </c:pt>
                <c:pt idx="1087">
                  <c:v>1407.72180175781</c:v>
                </c:pt>
                <c:pt idx="1088">
                  <c:v>1422.0942993164099</c:v>
                </c:pt>
                <c:pt idx="1089">
                  <c:v>1437.51049804688</c:v>
                </c:pt>
                <c:pt idx="1090">
                  <c:v>1453.06494140625</c:v>
                </c:pt>
                <c:pt idx="1091">
                  <c:v>1467.5254516601599</c:v>
                </c:pt>
                <c:pt idx="1092">
                  <c:v>1481.9840698242199</c:v>
                </c:pt>
                <c:pt idx="1093">
                  <c:v>1497.0211791992199</c:v>
                </c:pt>
                <c:pt idx="1094">
                  <c:v>1512.1481323242199</c:v>
                </c:pt>
                <c:pt idx="1095">
                  <c:v>1527.42590332031</c:v>
                </c:pt>
                <c:pt idx="1096">
                  <c:v>1542.9426879882801</c:v>
                </c:pt>
                <c:pt idx="1097">
                  <c:v>1557.50378417969</c:v>
                </c:pt>
                <c:pt idx="1098">
                  <c:v>1571.9014282226599</c:v>
                </c:pt>
                <c:pt idx="1099">
                  <c:v>1587.49365234375</c:v>
                </c:pt>
                <c:pt idx="1100">
                  <c:v>1602.35656738281</c:v>
                </c:pt>
                <c:pt idx="1101">
                  <c:v>1617.2571411132801</c:v>
                </c:pt>
                <c:pt idx="1102">
                  <c:v>1633.1889038085901</c:v>
                </c:pt>
                <c:pt idx="1103">
                  <c:v>1648.01403808594</c:v>
                </c:pt>
                <c:pt idx="1104">
                  <c:v>1662.2606811523401</c:v>
                </c:pt>
                <c:pt idx="1105">
                  <c:v>1677.27453613281</c:v>
                </c:pt>
                <c:pt idx="1106">
                  <c:v>1692.27575683594</c:v>
                </c:pt>
                <c:pt idx="1107">
                  <c:v>1706.7739868164099</c:v>
                </c:pt>
                <c:pt idx="1108">
                  <c:v>1722.1146850585901</c:v>
                </c:pt>
                <c:pt idx="1109">
                  <c:v>1737.6188354492199</c:v>
                </c:pt>
                <c:pt idx="1110">
                  <c:v>1752.2680053710901</c:v>
                </c:pt>
                <c:pt idx="1111">
                  <c:v>1767.16857910156</c:v>
                </c:pt>
                <c:pt idx="1112">
                  <c:v>1782.49670410156</c:v>
                </c:pt>
                <c:pt idx="1113">
                  <c:v>1797.76208496094</c:v>
                </c:pt>
                <c:pt idx="1114">
                  <c:v>1813.5051879882801</c:v>
                </c:pt>
                <c:pt idx="1115">
                  <c:v>1828.49377441406</c:v>
                </c:pt>
                <c:pt idx="1116">
                  <c:v>1842.4638671875</c:v>
                </c:pt>
                <c:pt idx="1117">
                  <c:v>1857.03759765625</c:v>
                </c:pt>
                <c:pt idx="1118">
                  <c:v>1871.8753051757801</c:v>
                </c:pt>
                <c:pt idx="1119">
                  <c:v>1887.46740722656</c:v>
                </c:pt>
                <c:pt idx="1120">
                  <c:v>1902.9338989257801</c:v>
                </c:pt>
                <c:pt idx="1121">
                  <c:v>1917.33154296875</c:v>
                </c:pt>
                <c:pt idx="1122">
                  <c:v>1932.33276367187</c:v>
                </c:pt>
                <c:pt idx="1123">
                  <c:v>1947.7741088867199</c:v>
                </c:pt>
                <c:pt idx="1124">
                  <c:v>1962.8004760742199</c:v>
                </c:pt>
                <c:pt idx="1125">
                  <c:v>1977.4370727539099</c:v>
                </c:pt>
                <c:pt idx="1126">
                  <c:v>1992.1742553710901</c:v>
                </c:pt>
                <c:pt idx="1127">
                  <c:v>2007.1250610351599</c:v>
                </c:pt>
                <c:pt idx="1128">
                  <c:v>2022.3651733398401</c:v>
                </c:pt>
                <c:pt idx="1129">
                  <c:v>2037.3915405273401</c:v>
                </c:pt>
                <c:pt idx="1130">
                  <c:v>2052.2418212890602</c:v>
                </c:pt>
                <c:pt idx="1131">
                  <c:v>2067.28076171875</c:v>
                </c:pt>
                <c:pt idx="1132">
                  <c:v>2082.30712890625</c:v>
                </c:pt>
                <c:pt idx="1133">
                  <c:v>2097.283203125</c:v>
                </c:pt>
                <c:pt idx="1134">
                  <c:v>2111.9700927734398</c:v>
                </c:pt>
                <c:pt idx="1135">
                  <c:v>2127.1473388671898</c:v>
                </c:pt>
                <c:pt idx="1136">
                  <c:v>2142.4879150390602</c:v>
                </c:pt>
                <c:pt idx="1137">
                  <c:v>2157.1622314453102</c:v>
                </c:pt>
                <c:pt idx="1138">
                  <c:v>2171.6856689453102</c:v>
                </c:pt>
                <c:pt idx="1139">
                  <c:v>2187.5042724609398</c:v>
                </c:pt>
                <c:pt idx="1140">
                  <c:v>2202.6563720703102</c:v>
                </c:pt>
                <c:pt idx="1141">
                  <c:v>2217.0162353515602</c:v>
                </c:pt>
                <c:pt idx="1142">
                  <c:v>2232.48266601562</c:v>
                </c:pt>
                <c:pt idx="1143">
                  <c:v>2247.16943359375</c:v>
                </c:pt>
                <c:pt idx="1144">
                  <c:v>2262.27124023438</c:v>
                </c:pt>
                <c:pt idx="1145">
                  <c:v>2319.7613525390602</c:v>
                </c:pt>
                <c:pt idx="1146">
                  <c:v>2376.92431640625</c:v>
                </c:pt>
                <c:pt idx="1147">
                  <c:v>2384.02880859375</c:v>
                </c:pt>
                <c:pt idx="1148">
                  <c:v>2397.65942382813</c:v>
                </c:pt>
                <c:pt idx="1149">
                  <c:v>2412.15771484375</c:v>
                </c:pt>
                <c:pt idx="1150">
                  <c:v>2427.00805664062</c:v>
                </c:pt>
                <c:pt idx="1151">
                  <c:v>2442.3487548828102</c:v>
                </c:pt>
                <c:pt idx="1152">
                  <c:v>2457.51342773438</c:v>
                </c:pt>
                <c:pt idx="1153">
                  <c:v>2472.8038330078102</c:v>
                </c:pt>
                <c:pt idx="1154">
                  <c:v>2487.76733398438</c:v>
                </c:pt>
                <c:pt idx="1155">
                  <c:v>2502.00146484375</c:v>
                </c:pt>
                <c:pt idx="1156">
                  <c:v>2516.90209960938</c:v>
                </c:pt>
                <c:pt idx="1157">
                  <c:v>2532.5321044921898</c:v>
                </c:pt>
                <c:pt idx="1158">
                  <c:v>2547.40747070313</c:v>
                </c:pt>
                <c:pt idx="1159">
                  <c:v>2562.6851806640602</c:v>
                </c:pt>
                <c:pt idx="1160">
                  <c:v>2578.41577148438</c:v>
                </c:pt>
                <c:pt idx="1161">
                  <c:v>2592.8134765625</c:v>
                </c:pt>
                <c:pt idx="1162">
                  <c:v>2607.0853271484398</c:v>
                </c:pt>
                <c:pt idx="1163">
                  <c:v>2622.07397460938</c:v>
                </c:pt>
                <c:pt idx="1164">
                  <c:v>2637.3895263671898</c:v>
                </c:pt>
                <c:pt idx="1165">
                  <c:v>2653.2205810546898</c:v>
                </c:pt>
                <c:pt idx="1166">
                  <c:v>2669.3157958984398</c:v>
                </c:pt>
                <c:pt idx="1167">
                  <c:v>2683.2608642578102</c:v>
                </c:pt>
                <c:pt idx="1168">
                  <c:v>2697.0172119140602</c:v>
                </c:pt>
                <c:pt idx="1169">
                  <c:v>2712.1944580078102</c:v>
                </c:pt>
                <c:pt idx="1170">
                  <c:v>2727.3465576171898</c:v>
                </c:pt>
                <c:pt idx="1171">
                  <c:v>2742.6998291015602</c:v>
                </c:pt>
                <c:pt idx="1172">
                  <c:v>2757.63818359375</c:v>
                </c:pt>
                <c:pt idx="1173">
                  <c:v>2815.8197021484398</c:v>
                </c:pt>
                <c:pt idx="1174">
                  <c:v>2871.6246337890602</c:v>
                </c:pt>
                <c:pt idx="1175">
                  <c:v>2878.6663818359398</c:v>
                </c:pt>
                <c:pt idx="1176">
                  <c:v>2892.3221435546898</c:v>
                </c:pt>
                <c:pt idx="1177">
                  <c:v>2908.2412109375</c:v>
                </c:pt>
                <c:pt idx="1178">
                  <c:v>2922.9281005859398</c:v>
                </c:pt>
                <c:pt idx="1179">
                  <c:v>2937.09936523438</c:v>
                </c:pt>
                <c:pt idx="1180">
                  <c:v>2952.2640380859398</c:v>
                </c:pt>
                <c:pt idx="1181">
                  <c:v>2967.1395263671898</c:v>
                </c:pt>
                <c:pt idx="1182">
                  <c:v>2981.97338867188</c:v>
                </c:pt>
                <c:pt idx="1183">
                  <c:v>2997.00854492188</c:v>
                </c:pt>
                <c:pt idx="1184">
                  <c:v>3012.0223388671898</c:v>
                </c:pt>
                <c:pt idx="1185">
                  <c:v>3027.0361328125</c:v>
                </c:pt>
                <c:pt idx="1186">
                  <c:v>3041.7984619140602</c:v>
                </c:pt>
                <c:pt idx="1187">
                  <c:v>3056.81225585937</c:v>
                </c:pt>
                <c:pt idx="1188">
                  <c:v>3072.2786865234398</c:v>
                </c:pt>
                <c:pt idx="1189">
                  <c:v>3087.1416015625</c:v>
                </c:pt>
                <c:pt idx="1190">
                  <c:v>3101.8663330078102</c:v>
                </c:pt>
                <c:pt idx="1191">
                  <c:v>3117.1063232421898</c:v>
                </c:pt>
                <c:pt idx="1192">
                  <c:v>3132.1201171875</c:v>
                </c:pt>
                <c:pt idx="1193">
                  <c:v>3146.9580078125</c:v>
                </c:pt>
                <c:pt idx="1194">
                  <c:v>3161.79565429687</c:v>
                </c:pt>
                <c:pt idx="1195">
                  <c:v>3177.12377929687</c:v>
                </c:pt>
                <c:pt idx="1196">
                  <c:v>3192.15014648438</c:v>
                </c:pt>
                <c:pt idx="1197">
                  <c:v>3206.96264648438</c:v>
                </c:pt>
                <c:pt idx="1198">
                  <c:v>3221.97631835937</c:v>
                </c:pt>
                <c:pt idx="1199">
                  <c:v>3236.9775390625</c:v>
                </c:pt>
                <c:pt idx="1200">
                  <c:v>3252.205078125</c:v>
                </c:pt>
                <c:pt idx="1201">
                  <c:v>3266.9171142578102</c:v>
                </c:pt>
                <c:pt idx="1202">
                  <c:v>3281.654296875</c:v>
                </c:pt>
                <c:pt idx="1203">
                  <c:v>3296.7059326171898</c:v>
                </c:pt>
                <c:pt idx="1204">
                  <c:v>3312.1976318359398</c:v>
                </c:pt>
                <c:pt idx="1205">
                  <c:v>3327.52563476562</c:v>
                </c:pt>
                <c:pt idx="1206">
                  <c:v>3342.4388427734398</c:v>
                </c:pt>
                <c:pt idx="1207">
                  <c:v>3357.3897705078102</c:v>
                </c:pt>
                <c:pt idx="1208">
                  <c:v>3372.26513671875</c:v>
                </c:pt>
                <c:pt idx="1209">
                  <c:v>3387.36694335937</c:v>
                </c:pt>
                <c:pt idx="1210">
                  <c:v>3402.5443115234398</c:v>
                </c:pt>
                <c:pt idx="1211">
                  <c:v>3417.36938476562</c:v>
                </c:pt>
                <c:pt idx="1212">
                  <c:v>3432.65966796875</c:v>
                </c:pt>
                <c:pt idx="1213">
                  <c:v>3448.0130615234398</c:v>
                </c:pt>
                <c:pt idx="1214">
                  <c:v>3462.42333984375</c:v>
                </c:pt>
                <c:pt idx="1215">
                  <c:v>3477.55029296875</c:v>
                </c:pt>
                <c:pt idx="1216">
                  <c:v>3493.0167236328102</c:v>
                </c:pt>
                <c:pt idx="1217">
                  <c:v>3507.56518554687</c:v>
                </c:pt>
                <c:pt idx="1218">
                  <c:v>3522.2896728515602</c:v>
                </c:pt>
                <c:pt idx="1219">
                  <c:v>3537.30346679687</c:v>
                </c:pt>
                <c:pt idx="1220">
                  <c:v>3552.14135742188</c:v>
                </c:pt>
                <c:pt idx="1221">
                  <c:v>3567.28100585937</c:v>
                </c:pt>
                <c:pt idx="1222">
                  <c:v>3583.23779296875</c:v>
                </c:pt>
                <c:pt idx="1223">
                  <c:v>3598.02514648438</c:v>
                </c:pt>
                <c:pt idx="1224">
                  <c:v>3612.3096923828102</c:v>
                </c:pt>
                <c:pt idx="1225">
                  <c:v>3627.3359375</c:v>
                </c:pt>
                <c:pt idx="1226">
                  <c:v>3642.32446289063</c:v>
                </c:pt>
                <c:pt idx="1227">
                  <c:v>3658.1053466796898</c:v>
                </c:pt>
                <c:pt idx="1228">
                  <c:v>3673.8988037109398</c:v>
                </c:pt>
                <c:pt idx="1229">
                  <c:v>3688.158203125</c:v>
                </c:pt>
                <c:pt idx="1230">
                  <c:v>3702.1282958984398</c:v>
                </c:pt>
                <c:pt idx="1231">
                  <c:v>3717.5318603515602</c:v>
                </c:pt>
                <c:pt idx="1232">
                  <c:v>3732.8223876953102</c:v>
                </c:pt>
                <c:pt idx="1233">
                  <c:v>3747.28295898438</c:v>
                </c:pt>
                <c:pt idx="1234">
                  <c:v>3762.3594970703102</c:v>
                </c:pt>
                <c:pt idx="1235">
                  <c:v>3777.3104248046898</c:v>
                </c:pt>
                <c:pt idx="1236">
                  <c:v>3792.28637695313</c:v>
                </c:pt>
                <c:pt idx="1237">
                  <c:v>3807.828125</c:v>
                </c:pt>
                <c:pt idx="1238">
                  <c:v>3823.11865234375</c:v>
                </c:pt>
                <c:pt idx="1239">
                  <c:v>3837.9815673828102</c:v>
                </c:pt>
                <c:pt idx="1240">
                  <c:v>3852.65576171875</c:v>
                </c:pt>
                <c:pt idx="1241">
                  <c:v>3867.46850585937</c:v>
                </c:pt>
                <c:pt idx="1242">
                  <c:v>3882.9476318359398</c:v>
                </c:pt>
                <c:pt idx="1243">
                  <c:v>3898.3133544921898</c:v>
                </c:pt>
                <c:pt idx="1244">
                  <c:v>3913.5283203125</c:v>
                </c:pt>
                <c:pt idx="1245">
                  <c:v>3928.2655029296898</c:v>
                </c:pt>
                <c:pt idx="1246">
                  <c:v>3942.3487548828102</c:v>
                </c:pt>
                <c:pt idx="1247">
                  <c:v>3957.375</c:v>
                </c:pt>
                <c:pt idx="1248">
                  <c:v>3972.7786865234398</c:v>
                </c:pt>
                <c:pt idx="1249">
                  <c:v>3987.6038818359398</c:v>
                </c:pt>
                <c:pt idx="1250">
                  <c:v>4002.5799560546898</c:v>
                </c:pt>
                <c:pt idx="1251">
                  <c:v>4017.71948242188</c:v>
                </c:pt>
                <c:pt idx="1252">
                  <c:v>4032.5697021484398</c:v>
                </c:pt>
                <c:pt idx="1253">
                  <c:v>4047.33203125</c:v>
                </c:pt>
                <c:pt idx="1254">
                  <c:v>4062.00634765625</c:v>
                </c:pt>
                <c:pt idx="1255">
                  <c:v>4077.6363525390602</c:v>
                </c:pt>
                <c:pt idx="1256">
                  <c:v>4092.9896240234398</c:v>
                </c:pt>
                <c:pt idx="1257">
                  <c:v>4107.3620605468705</c:v>
                </c:pt>
                <c:pt idx="1258">
                  <c:v>4122.1872558593705</c:v>
                </c:pt>
                <c:pt idx="1259">
                  <c:v>4137.8046875</c:v>
                </c:pt>
                <c:pt idx="1260">
                  <c:v>4153.1579589843795</c:v>
                </c:pt>
                <c:pt idx="1261">
                  <c:v>4168.7751464843795</c:v>
                </c:pt>
                <c:pt idx="1262">
                  <c:v>4184.12841796875</c:v>
                </c:pt>
                <c:pt idx="1263">
                  <c:v>4197.8347167968705</c:v>
                </c:pt>
                <c:pt idx="1264">
                  <c:v>4212.16943359375</c:v>
                </c:pt>
                <c:pt idx="1265">
                  <c:v>4228.2644042968705</c:v>
                </c:pt>
                <c:pt idx="1266">
                  <c:v>4243.5046386718795</c:v>
                </c:pt>
                <c:pt idx="1267">
                  <c:v>4257.8269042968705</c:v>
                </c:pt>
                <c:pt idx="1268">
                  <c:v>4272.9914550781205</c:v>
                </c:pt>
                <c:pt idx="1269">
                  <c:v>4288.9733886718795</c:v>
                </c:pt>
                <c:pt idx="1270">
                  <c:v>4303.7609863281205</c:v>
                </c:pt>
                <c:pt idx="1271">
                  <c:v>4318.4353027343795</c:v>
                </c:pt>
                <c:pt idx="1272">
                  <c:v>4333.4865722656205</c:v>
                </c:pt>
                <c:pt idx="1273">
                  <c:v>4347.6201171875</c:v>
                </c:pt>
                <c:pt idx="1274">
                  <c:v>4362.2189941406295</c:v>
                </c:pt>
                <c:pt idx="1275">
                  <c:v>4378.4523925781205</c:v>
                </c:pt>
                <c:pt idx="1276">
                  <c:v>4393.75537109375</c:v>
                </c:pt>
                <c:pt idx="1277">
                  <c:v>4408.1530761718795</c:v>
                </c:pt>
                <c:pt idx="1278">
                  <c:v>4422.9406738281205</c:v>
                </c:pt>
                <c:pt idx="1279">
                  <c:v>4437.33837890625</c:v>
                </c:pt>
                <c:pt idx="1280">
                  <c:v>4452.8801269531295</c:v>
                </c:pt>
                <c:pt idx="1281">
                  <c:v>4468.8117675781205</c:v>
                </c:pt>
                <c:pt idx="1282">
                  <c:v>4483.5363769531295</c:v>
                </c:pt>
                <c:pt idx="1283">
                  <c:v>4497.5441894531295</c:v>
                </c:pt>
                <c:pt idx="1284">
                  <c:v>4561.2458496093705</c:v>
                </c:pt>
                <c:pt idx="1285">
                  <c:v>4614.7751464843795</c:v>
                </c:pt>
                <c:pt idx="1286">
                  <c:v>4623.677734375</c:v>
                </c:pt>
                <c:pt idx="1287">
                  <c:v>4638.0627441406295</c:v>
                </c:pt>
                <c:pt idx="1288">
                  <c:v>4651.01416015625</c:v>
                </c:pt>
                <c:pt idx="1289">
                  <c:v>4665.0974121093705</c:v>
                </c:pt>
                <c:pt idx="1290">
                  <c:v>4678.9294433593705</c:v>
                </c:pt>
                <c:pt idx="1291">
                  <c:v>4692.66064453125</c:v>
                </c:pt>
                <c:pt idx="1292">
                  <c:v>4707.9636230468705</c:v>
                </c:pt>
                <c:pt idx="1293">
                  <c:v>4723.4050292968705</c:v>
                </c:pt>
                <c:pt idx="1294">
                  <c:v>4738.2805175781205</c:v>
                </c:pt>
                <c:pt idx="1295">
                  <c:v>4752.81640625</c:v>
                </c:pt>
                <c:pt idx="1296">
                  <c:v>4767.4528808593705</c:v>
                </c:pt>
                <c:pt idx="1297">
                  <c:v>4782.8818359375</c:v>
                </c:pt>
                <c:pt idx="1298">
                  <c:v>4799.0397949218795</c:v>
                </c:pt>
                <c:pt idx="1299">
                  <c:v>4814.07861328125</c:v>
                </c:pt>
                <c:pt idx="1300">
                  <c:v>4828.6271972656205</c:v>
                </c:pt>
                <c:pt idx="1301">
                  <c:v>4844.2822265625</c:v>
                </c:pt>
                <c:pt idx="1302">
                  <c:v>4858.85595703125</c:v>
                </c:pt>
                <c:pt idx="1303">
                  <c:v>4873.02734375</c:v>
                </c:pt>
                <c:pt idx="1304">
                  <c:v>4888.8835449218795</c:v>
                </c:pt>
                <c:pt idx="1305">
                  <c:v>4904.31201171875</c:v>
                </c:pt>
                <c:pt idx="1306">
                  <c:v>4918.31982421875</c:v>
                </c:pt>
                <c:pt idx="1307">
                  <c:v>4932.705078125</c:v>
                </c:pt>
                <c:pt idx="1308">
                  <c:v>4947.7692871093705</c:v>
                </c:pt>
                <c:pt idx="1309">
                  <c:v>4963.1350097656205</c:v>
                </c:pt>
                <c:pt idx="1310">
                  <c:v>5023.8942871093705</c:v>
                </c:pt>
                <c:pt idx="1311">
                  <c:v>5077.9765625</c:v>
                </c:pt>
                <c:pt idx="1312">
                  <c:v>5085.03076171875</c:v>
                </c:pt>
                <c:pt idx="1313">
                  <c:v>5098.85009765625</c:v>
                </c:pt>
                <c:pt idx="1314">
                  <c:v>5113.8010253906295</c:v>
                </c:pt>
                <c:pt idx="1315">
                  <c:v>5127.9724121093705</c:v>
                </c:pt>
                <c:pt idx="1316">
                  <c:v>5143.01123046875</c:v>
                </c:pt>
                <c:pt idx="1317">
                  <c:v>5158.32666015625</c:v>
                </c:pt>
                <c:pt idx="1318">
                  <c:v>5173.06396484375</c:v>
                </c:pt>
                <c:pt idx="1319">
                  <c:v>5188.4675292968705</c:v>
                </c:pt>
                <c:pt idx="1320">
                  <c:v>5204.5373535156205</c:v>
                </c:pt>
                <c:pt idx="1321">
                  <c:v>5218.7590332031295</c:v>
                </c:pt>
                <c:pt idx="1322">
                  <c:v>5232.8046875</c:v>
                </c:pt>
                <c:pt idx="1323">
                  <c:v>5248.30908203125</c:v>
                </c:pt>
                <c:pt idx="1324">
                  <c:v>5262.970703125</c:v>
                </c:pt>
                <c:pt idx="1325">
                  <c:v>5278.12255859375</c:v>
                </c:pt>
                <c:pt idx="1326">
                  <c:v>5293.4130859375</c:v>
                </c:pt>
                <c:pt idx="1327">
                  <c:v>5307.9743652343795</c:v>
                </c:pt>
                <c:pt idx="1328">
                  <c:v>5324.1198730468705</c:v>
                </c:pt>
                <c:pt idx="1329">
                  <c:v>5339.76220703125</c:v>
                </c:pt>
                <c:pt idx="1330">
                  <c:v>5353.8327636718795</c:v>
                </c:pt>
                <c:pt idx="1331">
                  <c:v>5368.28076171875</c:v>
                </c:pt>
                <c:pt idx="1332">
                  <c:v>5383.6340332031295</c:v>
                </c:pt>
                <c:pt idx="1333">
                  <c:v>5398.6101074218795</c:v>
                </c:pt>
                <c:pt idx="1334">
                  <c:v>5413.05810546875</c:v>
                </c:pt>
                <c:pt idx="1335">
                  <c:v>5429.29150390625</c:v>
                </c:pt>
                <c:pt idx="1336">
                  <c:v>5444.2551269531295</c:v>
                </c:pt>
                <c:pt idx="1337">
                  <c:v>5458.388671875</c:v>
                </c:pt>
                <c:pt idx="1338">
                  <c:v>5473.35205078125</c:v>
                </c:pt>
                <c:pt idx="1339">
                  <c:v>5489.1455078125</c:v>
                </c:pt>
                <c:pt idx="1340">
                  <c:v>5505.0646972656205</c:v>
                </c:pt>
                <c:pt idx="1341">
                  <c:v>5519.7265625</c:v>
                </c:pt>
                <c:pt idx="1342">
                  <c:v>5533.6716308593705</c:v>
                </c:pt>
                <c:pt idx="1343">
                  <c:v>5547.90576171875</c:v>
                </c:pt>
                <c:pt idx="1344">
                  <c:v>5563.2463378906295</c:v>
                </c:pt>
                <c:pt idx="1345">
                  <c:v>5578.23486328125</c:v>
                </c:pt>
                <c:pt idx="1346">
                  <c:v>5593.1604003906295</c:v>
                </c:pt>
                <c:pt idx="1347">
                  <c:v>5608.24951171875</c:v>
                </c:pt>
                <c:pt idx="1348">
                  <c:v>5622.9743652343795</c:v>
                </c:pt>
                <c:pt idx="1349">
                  <c:v>5637.6359863281205</c:v>
                </c:pt>
                <c:pt idx="1350">
                  <c:v>5652.6999511718795</c:v>
                </c:pt>
                <c:pt idx="1351">
                  <c:v>5668.6569824218795</c:v>
                </c:pt>
                <c:pt idx="1352">
                  <c:v>5683.82177734375</c:v>
                </c:pt>
                <c:pt idx="1353">
                  <c:v>5698.2067871093705</c:v>
                </c:pt>
                <c:pt idx="1354">
                  <c:v>5713.4846191406295</c:v>
                </c:pt>
                <c:pt idx="1355">
                  <c:v>5728.4104003906295</c:v>
                </c:pt>
                <c:pt idx="1356">
                  <c:v>5743.8515625</c:v>
                </c:pt>
                <c:pt idx="1357">
                  <c:v>5759.5947265625</c:v>
                </c:pt>
                <c:pt idx="1358">
                  <c:v>5773.4013671875</c:v>
                </c:pt>
                <c:pt idx="1359">
                  <c:v>5788.025390625</c:v>
                </c:pt>
                <c:pt idx="1360">
                  <c:v>5803.5295410156205</c:v>
                </c:pt>
                <c:pt idx="1361">
                  <c:v>5818.2541503906295</c:v>
                </c:pt>
                <c:pt idx="1362">
                  <c:v>5833.2429199218795</c:v>
                </c:pt>
                <c:pt idx="1363">
                  <c:v>5848.4577636718705</c:v>
                </c:pt>
                <c:pt idx="1364">
                  <c:v>5863.7607421875</c:v>
                </c:pt>
                <c:pt idx="1365">
                  <c:v>5878.5732421875</c:v>
                </c:pt>
                <c:pt idx="1366">
                  <c:v>5893.2978515625</c:v>
                </c:pt>
                <c:pt idx="1367">
                  <c:v>5908.4501953125</c:v>
                </c:pt>
                <c:pt idx="1368">
                  <c:v>5923.6901855468705</c:v>
                </c:pt>
                <c:pt idx="1369">
                  <c:v>5938.4020996093705</c:v>
                </c:pt>
                <c:pt idx="1370">
                  <c:v>5953.189453125</c:v>
                </c:pt>
                <c:pt idx="1371">
                  <c:v>5968.1198730468705</c:v>
                </c:pt>
                <c:pt idx="1372">
                  <c:v>5982.7741699218795</c:v>
                </c:pt>
                <c:pt idx="1373">
                  <c:v>5997.8762207031205</c:v>
                </c:pt>
                <c:pt idx="1374">
                  <c:v>6013.0910644531295</c:v>
                </c:pt>
                <c:pt idx="1375">
                  <c:v>6028.5700683593795</c:v>
                </c:pt>
                <c:pt idx="1376">
                  <c:v>6043.7473144531295</c:v>
                </c:pt>
                <c:pt idx="1377">
                  <c:v>6058.1826171875</c:v>
                </c:pt>
                <c:pt idx="1378">
                  <c:v>6073.3974609375</c:v>
                </c:pt>
                <c:pt idx="1379">
                  <c:v>6088.5368652343705</c:v>
                </c:pt>
                <c:pt idx="1380">
                  <c:v>6103.1611328125</c:v>
                </c:pt>
                <c:pt idx="1381">
                  <c:v>6118.212890625</c:v>
                </c:pt>
                <c:pt idx="1382">
                  <c:v>6133.6416015625</c:v>
                </c:pt>
                <c:pt idx="1383">
                  <c:v>6148.9697265625</c:v>
                </c:pt>
                <c:pt idx="1384">
                  <c:v>6164.1845703125</c:v>
                </c:pt>
                <c:pt idx="1385">
                  <c:v>6179.8142089843795</c:v>
                </c:pt>
                <c:pt idx="1386">
                  <c:v>6194.513671875</c:v>
                </c:pt>
                <c:pt idx="1387">
                  <c:v>6209.5654296875</c:v>
                </c:pt>
                <c:pt idx="1388">
                  <c:v>6224.4030761718705</c:v>
                </c:pt>
                <c:pt idx="1389">
                  <c:v>6238.7253417968795</c:v>
                </c:pt>
                <c:pt idx="1390">
                  <c:v>6254.0788574218795</c:v>
                </c:pt>
                <c:pt idx="1391">
                  <c:v>6269.60791015625</c:v>
                </c:pt>
                <c:pt idx="1392">
                  <c:v>6284.29443359375</c:v>
                </c:pt>
                <c:pt idx="1393">
                  <c:v>6298.9814453125</c:v>
                </c:pt>
                <c:pt idx="1394">
                  <c:v>6314.0959472656295</c:v>
                </c:pt>
                <c:pt idx="1395">
                  <c:v>6328.4685058593795</c:v>
                </c:pt>
                <c:pt idx="1396">
                  <c:v>6343.53271484375</c:v>
                </c:pt>
                <c:pt idx="1397">
                  <c:v>6359.4895019531295</c:v>
                </c:pt>
                <c:pt idx="1398">
                  <c:v>6374.7297363281295</c:v>
                </c:pt>
                <c:pt idx="1399">
                  <c:v>6389.8693847656295</c:v>
                </c:pt>
                <c:pt idx="1400">
                  <c:v>6404.9460449218795</c:v>
                </c:pt>
                <c:pt idx="1401">
                  <c:v>6419.1423339843795</c:v>
                </c:pt>
                <c:pt idx="1402">
                  <c:v>6433.5773925781205</c:v>
                </c:pt>
                <c:pt idx="1403">
                  <c:v>6449.43359375</c:v>
                </c:pt>
                <c:pt idx="1404">
                  <c:v>6464.7741699218795</c:v>
                </c:pt>
                <c:pt idx="1405">
                  <c:v>6479.43603515625</c:v>
                </c:pt>
                <c:pt idx="1406">
                  <c:v>6494.70166015625</c:v>
                </c:pt>
                <c:pt idx="1407">
                  <c:v>6509.21240234375</c:v>
                </c:pt>
                <c:pt idx="1408">
                  <c:v>6523.91162109375</c:v>
                </c:pt>
                <c:pt idx="1409">
                  <c:v>6539.2399902343705</c:v>
                </c:pt>
                <c:pt idx="1410">
                  <c:v>6554.8825683593795</c:v>
                </c:pt>
                <c:pt idx="1411">
                  <c:v>6570.5498046875</c:v>
                </c:pt>
                <c:pt idx="1412">
                  <c:v>6586.2424316406205</c:v>
                </c:pt>
                <c:pt idx="1413">
                  <c:v>6600.8791503906295</c:v>
                </c:pt>
                <c:pt idx="1414">
                  <c:v>6614.98779296875</c:v>
                </c:pt>
                <c:pt idx="1415">
                  <c:v>6629.6494140625</c:v>
                </c:pt>
                <c:pt idx="1416">
                  <c:v>6644.9772949218795</c:v>
                </c:pt>
                <c:pt idx="1417">
                  <c:v>6659.8654785156205</c:v>
                </c:pt>
                <c:pt idx="1418">
                  <c:v>6675.09326171875</c:v>
                </c:pt>
                <c:pt idx="1419">
                  <c:v>6690.3837890625</c:v>
                </c:pt>
                <c:pt idx="1420">
                  <c:v>6704.8693847656295</c:v>
                </c:pt>
                <c:pt idx="1421">
                  <c:v>6719.7448730468705</c:v>
                </c:pt>
                <c:pt idx="1422">
                  <c:v>6734.4821777343705</c:v>
                </c:pt>
                <c:pt idx="1423">
                  <c:v>6749.20654296875</c:v>
                </c:pt>
                <c:pt idx="1424">
                  <c:v>6764.1320800781205</c:v>
                </c:pt>
                <c:pt idx="1425">
                  <c:v>6779.2717285156205</c:v>
                </c:pt>
                <c:pt idx="1426">
                  <c:v>6794.9016113281295</c:v>
                </c:pt>
                <c:pt idx="1427">
                  <c:v>6810.1921386718705</c:v>
                </c:pt>
                <c:pt idx="1428">
                  <c:v>6824.58984375</c:v>
                </c:pt>
                <c:pt idx="1429">
                  <c:v>6839.43994140625</c:v>
                </c:pt>
                <c:pt idx="1430">
                  <c:v>6854.6047363281295</c:v>
                </c:pt>
                <c:pt idx="1431">
                  <c:v>6869.7316894531295</c:v>
                </c:pt>
                <c:pt idx="1432">
                  <c:v>6931.8239746093705</c:v>
                </c:pt>
                <c:pt idx="1433">
                  <c:v>6982.8505859375</c:v>
                </c:pt>
                <c:pt idx="1434">
                  <c:v>6991.7155761718705</c:v>
                </c:pt>
                <c:pt idx="1435">
                  <c:v>7006.06298828125</c:v>
                </c:pt>
                <c:pt idx="1436">
                  <c:v>7019.7438964843795</c:v>
                </c:pt>
                <c:pt idx="1437">
                  <c:v>7035.18505859375</c:v>
                </c:pt>
                <c:pt idx="1438">
                  <c:v>7050.42529296875</c:v>
                </c:pt>
                <c:pt idx="1439">
                  <c:v>7065.1369628906295</c:v>
                </c:pt>
                <c:pt idx="1440">
                  <c:v>7080.1633300781205</c:v>
                </c:pt>
                <c:pt idx="1441">
                  <c:v>7095.1142578125</c:v>
                </c:pt>
                <c:pt idx="1442">
                  <c:v>7110.455078125</c:v>
                </c:pt>
                <c:pt idx="1443">
                  <c:v>7125.5949707031205</c:v>
                </c:pt>
                <c:pt idx="1444">
                  <c:v>7141.3503417968795</c:v>
                </c:pt>
                <c:pt idx="1445">
                  <c:v>7156.2131347656295</c:v>
                </c:pt>
                <c:pt idx="1446">
                  <c:v>7170.2587890625</c:v>
                </c:pt>
                <c:pt idx="1447">
                  <c:v>7185.0461425781205</c:v>
                </c:pt>
                <c:pt idx="1448">
                  <c:v>7200.1103515625</c:v>
                </c:pt>
                <c:pt idx="1449">
                  <c:v>7216.0546875</c:v>
                </c:pt>
                <c:pt idx="1450">
                  <c:v>7231.4958496093705</c:v>
                </c:pt>
                <c:pt idx="1451">
                  <c:v>7245.9814453125</c:v>
                </c:pt>
                <c:pt idx="1452">
                  <c:v>7260.64306640625</c:v>
                </c:pt>
                <c:pt idx="1453">
                  <c:v>7275.7575683593795</c:v>
                </c:pt>
                <c:pt idx="1454">
                  <c:v>7290.3564453125</c:v>
                </c:pt>
                <c:pt idx="1455">
                  <c:v>7305.4580078125</c:v>
                </c:pt>
                <c:pt idx="1456">
                  <c:v>7321.490234375</c:v>
                </c:pt>
                <c:pt idx="1457">
                  <c:v>7337.0700683593795</c:v>
                </c:pt>
                <c:pt idx="1458">
                  <c:v>7351.2917480468705</c:v>
                </c:pt>
                <c:pt idx="1459">
                  <c:v>7365.4501953125</c:v>
                </c:pt>
                <c:pt idx="1460">
                  <c:v>7380.388671875</c:v>
                </c:pt>
                <c:pt idx="1461">
                  <c:v>7395.40283203125</c:v>
                </c:pt>
                <c:pt idx="1462">
                  <c:v>7410.6931152343705</c:v>
                </c:pt>
                <c:pt idx="1463">
                  <c:v>7425.6940917968795</c:v>
                </c:pt>
                <c:pt idx="1464">
                  <c:v>7440.5949707031205</c:v>
                </c:pt>
                <c:pt idx="1465">
                  <c:v>7455.84765625</c:v>
                </c:pt>
                <c:pt idx="1466">
                  <c:v>7470.4714355468705</c:v>
                </c:pt>
                <c:pt idx="1467">
                  <c:v>7486.54150390625</c:v>
                </c:pt>
                <c:pt idx="1468">
                  <c:v>7502.0078125</c:v>
                </c:pt>
                <c:pt idx="1469">
                  <c:v>7516.88330078125</c:v>
                </c:pt>
                <c:pt idx="1470">
                  <c:v>7532.33740234375</c:v>
                </c:pt>
                <c:pt idx="1471">
                  <c:v>7546.5966796875</c:v>
                </c:pt>
                <c:pt idx="1472">
                  <c:v>7561.1828613281295</c:v>
                </c:pt>
                <c:pt idx="1473">
                  <c:v>7576.5236816406205</c:v>
                </c:pt>
                <c:pt idx="1474">
                  <c:v>7591.474609375</c:v>
                </c:pt>
                <c:pt idx="1475">
                  <c:v>7606.916015625</c:v>
                </c:pt>
                <c:pt idx="1476">
                  <c:v>7622.04296875</c:v>
                </c:pt>
                <c:pt idx="1477">
                  <c:v>7636.1135253906295</c:v>
                </c:pt>
                <c:pt idx="1478">
                  <c:v>7650.7878417968795</c:v>
                </c:pt>
                <c:pt idx="1479">
                  <c:v>7665.4873046875</c:v>
                </c:pt>
                <c:pt idx="1480">
                  <c:v>7680.890625</c:v>
                </c:pt>
                <c:pt idx="1481">
                  <c:v>7696.1809082031205</c:v>
                </c:pt>
                <c:pt idx="1482">
                  <c:v>7711.0439453125</c:v>
                </c:pt>
                <c:pt idx="1483">
                  <c:v>7725.83154296875</c:v>
                </c:pt>
                <c:pt idx="1484">
                  <c:v>7741.3859863281295</c:v>
                </c:pt>
                <c:pt idx="1485">
                  <c:v>7756.751953125</c:v>
                </c:pt>
                <c:pt idx="1486">
                  <c:v>7772.2312011718705</c:v>
                </c:pt>
                <c:pt idx="1487">
                  <c:v>7789.244140625</c:v>
                </c:pt>
                <c:pt idx="1488">
                  <c:v>7803.6164550781205</c:v>
                </c:pt>
                <c:pt idx="1489">
                  <c:v>7816.80712890625</c:v>
                </c:pt>
                <c:pt idx="1490">
                  <c:v>7831.5695800781205</c:v>
                </c:pt>
                <c:pt idx="1491">
                  <c:v>7846.44482421875</c:v>
                </c:pt>
                <c:pt idx="1492">
                  <c:v>7861.6345214843795</c:v>
                </c:pt>
                <c:pt idx="1493">
                  <c:v>7876.7868652343705</c:v>
                </c:pt>
                <c:pt idx="1494">
                  <c:v>7891.52392578125</c:v>
                </c:pt>
                <c:pt idx="1495">
                  <c:v>7906.1730957031205</c:v>
                </c:pt>
                <c:pt idx="1496">
                  <c:v>7921.1867675781205</c:v>
                </c:pt>
                <c:pt idx="1497">
                  <c:v>7936.4768066406205</c:v>
                </c:pt>
                <c:pt idx="1498">
                  <c:v>7951.61669921875</c:v>
                </c:pt>
                <c:pt idx="1499">
                  <c:v>7967.1337890625</c:v>
                </c:pt>
                <c:pt idx="1500">
                  <c:v>7982.1096191406205</c:v>
                </c:pt>
                <c:pt idx="1501">
                  <c:v>7996.8591308593795</c:v>
                </c:pt>
                <c:pt idx="1502">
                  <c:v>8012.1748046875</c:v>
                </c:pt>
                <c:pt idx="1503">
                  <c:v>8026.9621582031205</c:v>
                </c:pt>
                <c:pt idx="1504">
                  <c:v>8041.47314453125</c:v>
                </c:pt>
                <c:pt idx="1505">
                  <c:v>8057.0275878906295</c:v>
                </c:pt>
                <c:pt idx="1506">
                  <c:v>8072.8837890625</c:v>
                </c:pt>
                <c:pt idx="1507">
                  <c:v>8087.3068847656295</c:v>
                </c:pt>
                <c:pt idx="1508">
                  <c:v>8101.515625</c:v>
                </c:pt>
                <c:pt idx="1509">
                  <c:v>8116.56689453125</c:v>
                </c:pt>
                <c:pt idx="1510">
                  <c:v>8132.0461425781205</c:v>
                </c:pt>
                <c:pt idx="1511">
                  <c:v>8146.8713378906295</c:v>
                </c:pt>
                <c:pt idx="1512">
                  <c:v>8161.64599609375</c:v>
                </c:pt>
                <c:pt idx="1513">
                  <c:v>8176.79833984375</c:v>
                </c:pt>
                <c:pt idx="1514">
                  <c:v>8191.6862792968795</c:v>
                </c:pt>
                <c:pt idx="1515">
                  <c:v>8206.81298828125</c:v>
                </c:pt>
                <c:pt idx="1516">
                  <c:v>8469.529296875</c:v>
                </c:pt>
                <c:pt idx="1517">
                  <c:v>8662.7470703125</c:v>
                </c:pt>
                <c:pt idx="1518">
                  <c:v>8671.61181640625</c:v>
                </c:pt>
                <c:pt idx="1519">
                  <c:v>8687.34228515625</c:v>
                </c:pt>
                <c:pt idx="1520">
                  <c:v>8702.18017578125</c:v>
                </c:pt>
                <c:pt idx="1521">
                  <c:v>8717.03076171875</c:v>
                </c:pt>
                <c:pt idx="1522">
                  <c:v>8732.37109375</c:v>
                </c:pt>
                <c:pt idx="1523">
                  <c:v>8747.73681640625</c:v>
                </c:pt>
                <c:pt idx="1524">
                  <c:v>8762.9140625</c:v>
                </c:pt>
                <c:pt idx="1525">
                  <c:v>8777.6259765625</c:v>
                </c:pt>
                <c:pt idx="1526">
                  <c:v>8792.36328125</c:v>
                </c:pt>
                <c:pt idx="1527">
                  <c:v>8807.43994140625</c:v>
                </c:pt>
                <c:pt idx="1528">
                  <c:v>8822.46630859375</c:v>
                </c:pt>
                <c:pt idx="1529">
                  <c:v>8837.517578125</c:v>
                </c:pt>
                <c:pt idx="1530">
                  <c:v>8852.75732421875</c:v>
                </c:pt>
                <c:pt idx="1531">
                  <c:v>8868.375</c:v>
                </c:pt>
                <c:pt idx="1532">
                  <c:v>8883.9423828125</c:v>
                </c:pt>
                <c:pt idx="1533">
                  <c:v>8898.40283203125</c:v>
                </c:pt>
                <c:pt idx="1534">
                  <c:v>8912.6875</c:v>
                </c:pt>
                <c:pt idx="1535">
                  <c:v>8927.65087890625</c:v>
                </c:pt>
                <c:pt idx="1536">
                  <c:v>8942.689453125</c:v>
                </c:pt>
                <c:pt idx="1537">
                  <c:v>8957.6025390625</c:v>
                </c:pt>
                <c:pt idx="1538">
                  <c:v>8973.40869140625</c:v>
                </c:pt>
                <c:pt idx="1539">
                  <c:v>8988.56103515625</c:v>
                </c:pt>
                <c:pt idx="1540">
                  <c:v>9002.8203125</c:v>
                </c:pt>
                <c:pt idx="1541">
                  <c:v>9017.833984375</c:v>
                </c:pt>
                <c:pt idx="1542">
                  <c:v>9033.18701171875</c:v>
                </c:pt>
                <c:pt idx="1543">
                  <c:v>9048.1630859375</c:v>
                </c:pt>
                <c:pt idx="1544">
                  <c:v>9063.15185546875</c:v>
                </c:pt>
                <c:pt idx="1545">
                  <c:v>9079.05810546875</c:v>
                </c:pt>
                <c:pt idx="1546">
                  <c:v>9093.70751953125</c:v>
                </c:pt>
                <c:pt idx="1547">
                  <c:v>9107.8291015625</c:v>
                </c:pt>
                <c:pt idx="1548">
                  <c:v>9123.32080078125</c:v>
                </c:pt>
                <c:pt idx="1549">
                  <c:v>9138.333984375</c:v>
                </c:pt>
                <c:pt idx="1550">
                  <c:v>9153.19677734375</c:v>
                </c:pt>
                <c:pt idx="1551">
                  <c:v>9168.87744140625</c:v>
                </c:pt>
                <c:pt idx="1552">
                  <c:v>9183.77783203125</c:v>
                </c:pt>
                <c:pt idx="1553">
                  <c:v>9198.7412109375</c:v>
                </c:pt>
                <c:pt idx="1554">
                  <c:v>9214.0693359375</c:v>
                </c:pt>
                <c:pt idx="1555">
                  <c:v>9228.55517578125</c:v>
                </c:pt>
                <c:pt idx="1556">
                  <c:v>9242.953125</c:v>
                </c:pt>
                <c:pt idx="1557">
                  <c:v>9258.41943359375</c:v>
                </c:pt>
                <c:pt idx="1558">
                  <c:v>9273.78515625</c:v>
                </c:pt>
                <c:pt idx="1559">
                  <c:v>9288.4345703125</c:v>
                </c:pt>
                <c:pt idx="1560">
                  <c:v>9303.2470703125</c:v>
                </c:pt>
                <c:pt idx="1561">
                  <c:v>9318.423828125</c:v>
                </c:pt>
                <c:pt idx="1562">
                  <c:v>9333.8525390625</c:v>
                </c:pt>
                <c:pt idx="1563">
                  <c:v>9348.87939453125</c:v>
                </c:pt>
                <c:pt idx="1564">
                  <c:v>9363.74267578125</c:v>
                </c:pt>
                <c:pt idx="1565">
                  <c:v>9378.52978515625</c:v>
                </c:pt>
                <c:pt idx="1566">
                  <c:v>9393.4931640625</c:v>
                </c:pt>
                <c:pt idx="1567">
                  <c:v>9408.9345703125</c:v>
                </c:pt>
                <c:pt idx="1568">
                  <c:v>9423.87255859375</c:v>
                </c:pt>
                <c:pt idx="1569">
                  <c:v>9439.0244140625</c:v>
                </c:pt>
                <c:pt idx="1570">
                  <c:v>9454.11376953125</c:v>
                </c:pt>
                <c:pt idx="1571">
                  <c:v>9468.712890625</c:v>
                </c:pt>
                <c:pt idx="1572">
                  <c:v>9483.7392578125</c:v>
                </c:pt>
                <c:pt idx="1573">
                  <c:v>9498.71533203125</c:v>
                </c:pt>
                <c:pt idx="1574">
                  <c:v>9513.74169921875</c:v>
                </c:pt>
                <c:pt idx="1575">
                  <c:v>9528.7802734375</c:v>
                </c:pt>
                <c:pt idx="1576">
                  <c:v>9543.9072265625</c:v>
                </c:pt>
                <c:pt idx="1577">
                  <c:v>9559.13525390625</c:v>
                </c:pt>
                <c:pt idx="1578">
                  <c:v>9574.42578125</c:v>
                </c:pt>
                <c:pt idx="1579">
                  <c:v>9589.212890625</c:v>
                </c:pt>
                <c:pt idx="1580">
                  <c:v>9603.87451171875</c:v>
                </c:pt>
                <c:pt idx="1581">
                  <c:v>9618.8759765625</c:v>
                </c:pt>
                <c:pt idx="1582">
                  <c:v>9633.814453125</c:v>
                </c:pt>
                <c:pt idx="1583">
                  <c:v>9649.29345703125</c:v>
                </c:pt>
                <c:pt idx="1584">
                  <c:v>9664.91064453125</c:v>
                </c:pt>
                <c:pt idx="1585">
                  <c:v>9679.53466796875</c:v>
                </c:pt>
                <c:pt idx="1586">
                  <c:v>9693.95751953125</c:v>
                </c:pt>
                <c:pt idx="1587">
                  <c:v>9709.3486328125</c:v>
                </c:pt>
                <c:pt idx="1588">
                  <c:v>9724.865234375</c:v>
                </c:pt>
                <c:pt idx="1589">
                  <c:v>9739.51416015625</c:v>
                </c:pt>
                <c:pt idx="1590">
                  <c:v>9754.03759765625</c:v>
                </c:pt>
                <c:pt idx="1591">
                  <c:v>9769.2021484375</c:v>
                </c:pt>
                <c:pt idx="1592">
                  <c:v>9784.140625</c:v>
                </c:pt>
                <c:pt idx="1593">
                  <c:v>9799.02880859375</c:v>
                </c:pt>
                <c:pt idx="1594">
                  <c:v>9813.9921875</c:v>
                </c:pt>
                <c:pt idx="1595">
                  <c:v>9829.6474609375</c:v>
                </c:pt>
                <c:pt idx="1596">
                  <c:v>9844.9755859375</c:v>
                </c:pt>
                <c:pt idx="1597">
                  <c:v>9859.28515625</c:v>
                </c:pt>
                <c:pt idx="1598">
                  <c:v>9874.1103515625</c:v>
                </c:pt>
                <c:pt idx="1599">
                  <c:v>9889.87841796875</c:v>
                </c:pt>
                <c:pt idx="1600">
                  <c:v>9905.00537109375</c:v>
                </c:pt>
                <c:pt idx="1601">
                  <c:v>9919.81787109375</c:v>
                </c:pt>
                <c:pt idx="1602">
                  <c:v>9935.03271484375</c:v>
                </c:pt>
                <c:pt idx="1603">
                  <c:v>9949.6064453125</c:v>
                </c:pt>
                <c:pt idx="1604">
                  <c:v>9964.49462890625</c:v>
                </c:pt>
                <c:pt idx="1605">
                  <c:v>9979.82275390625</c:v>
                </c:pt>
                <c:pt idx="1606">
                  <c:v>9994.8115234375</c:v>
                </c:pt>
                <c:pt idx="1607">
                  <c:v>10009.473144531201</c:v>
                </c:pt>
                <c:pt idx="1608">
                  <c:v>10024.687988281299</c:v>
                </c:pt>
                <c:pt idx="1609">
                  <c:v>10039.77734375</c:v>
                </c:pt>
                <c:pt idx="1610">
                  <c:v>10054.627441406201</c:v>
                </c:pt>
                <c:pt idx="1611">
                  <c:v>10069.9052734375</c:v>
                </c:pt>
                <c:pt idx="1612">
                  <c:v>10085.1708984375</c:v>
                </c:pt>
                <c:pt idx="1613">
                  <c:v>10099.845214843799</c:v>
                </c:pt>
                <c:pt idx="1614">
                  <c:v>10114.380859375</c:v>
                </c:pt>
                <c:pt idx="1615">
                  <c:v>10129.457519531201</c:v>
                </c:pt>
                <c:pt idx="1616">
                  <c:v>10144.785644531201</c:v>
                </c:pt>
                <c:pt idx="1617">
                  <c:v>10160.1513671875</c:v>
                </c:pt>
                <c:pt idx="1618">
                  <c:v>10175.177734375</c:v>
                </c:pt>
                <c:pt idx="1619">
                  <c:v>10189.927734375</c:v>
                </c:pt>
                <c:pt idx="1620">
                  <c:v>10204.966796875</c:v>
                </c:pt>
                <c:pt idx="1621">
                  <c:v>10220.181640625</c:v>
                </c:pt>
                <c:pt idx="1622">
                  <c:v>10235.0947265625</c:v>
                </c:pt>
                <c:pt idx="1623">
                  <c:v>10250.208984375</c:v>
                </c:pt>
                <c:pt idx="1624">
                  <c:v>10265.7509765625</c:v>
                </c:pt>
                <c:pt idx="1625">
                  <c:v>10280.601074218701</c:v>
                </c:pt>
                <c:pt idx="1626">
                  <c:v>10295.5517578125</c:v>
                </c:pt>
                <c:pt idx="1627">
                  <c:v>10311.332519531201</c:v>
                </c:pt>
                <c:pt idx="1628">
                  <c:v>10326.447265625</c:v>
                </c:pt>
                <c:pt idx="1629">
                  <c:v>10340.455078125</c:v>
                </c:pt>
                <c:pt idx="1630">
                  <c:v>10355.2802734375</c:v>
                </c:pt>
                <c:pt idx="1631">
                  <c:v>10370.6337890625</c:v>
                </c:pt>
                <c:pt idx="1632">
                  <c:v>10385.2197265625</c:v>
                </c:pt>
                <c:pt idx="1633">
                  <c:v>10400.24609375</c:v>
                </c:pt>
                <c:pt idx="1634">
                  <c:v>10415.977050781299</c:v>
                </c:pt>
                <c:pt idx="1635">
                  <c:v>10430.701660156201</c:v>
                </c:pt>
                <c:pt idx="1636">
                  <c:v>10445.262207031201</c:v>
                </c:pt>
                <c:pt idx="1637">
                  <c:v>10460.3388671875</c:v>
                </c:pt>
                <c:pt idx="1638">
                  <c:v>10475.365234375</c:v>
                </c:pt>
                <c:pt idx="1639">
                  <c:v>10490.643066406201</c:v>
                </c:pt>
                <c:pt idx="1640">
                  <c:v>10506.398925781299</c:v>
                </c:pt>
                <c:pt idx="1641">
                  <c:v>10520.97265625</c:v>
                </c:pt>
                <c:pt idx="1642">
                  <c:v>10535.244628906201</c:v>
                </c:pt>
                <c:pt idx="1643">
                  <c:v>10551.364746093799</c:v>
                </c:pt>
                <c:pt idx="1644">
                  <c:v>10566.2529296875</c:v>
                </c:pt>
                <c:pt idx="1645">
                  <c:v>10580.524902343799</c:v>
                </c:pt>
                <c:pt idx="1646">
                  <c:v>10595.8779296875</c:v>
                </c:pt>
                <c:pt idx="1647">
                  <c:v>10610.640625</c:v>
                </c:pt>
                <c:pt idx="1648">
                  <c:v>10625.365234375</c:v>
                </c:pt>
                <c:pt idx="1649">
                  <c:v>10640.504394531201</c:v>
                </c:pt>
                <c:pt idx="1650">
                  <c:v>10655.794433593799</c:v>
                </c:pt>
                <c:pt idx="1651">
                  <c:v>10670.921386718701</c:v>
                </c:pt>
                <c:pt idx="1652">
                  <c:v>10685.570800781299</c:v>
                </c:pt>
                <c:pt idx="1653">
                  <c:v>10700.873535156201</c:v>
                </c:pt>
                <c:pt idx="1654">
                  <c:v>10716.1640625</c:v>
                </c:pt>
                <c:pt idx="1655">
                  <c:v>10730.8134765625</c:v>
                </c:pt>
                <c:pt idx="1656">
                  <c:v>10745.500488281299</c:v>
                </c:pt>
                <c:pt idx="1657">
                  <c:v>10760.652832031201</c:v>
                </c:pt>
                <c:pt idx="1658">
                  <c:v>10775.867675781299</c:v>
                </c:pt>
                <c:pt idx="1659">
                  <c:v>10790.705078125</c:v>
                </c:pt>
                <c:pt idx="1660">
                  <c:v>10805.756347656201</c:v>
                </c:pt>
                <c:pt idx="1661">
                  <c:v>10821.248046875</c:v>
                </c:pt>
                <c:pt idx="1662">
                  <c:v>10836.048339843799</c:v>
                </c:pt>
                <c:pt idx="1663">
                  <c:v>10850.7353515625</c:v>
                </c:pt>
                <c:pt idx="1664">
                  <c:v>10866.415527343799</c:v>
                </c:pt>
                <c:pt idx="1665">
                  <c:v>10881.1396484375</c:v>
                </c:pt>
                <c:pt idx="1666">
                  <c:v>10895.8515625</c:v>
                </c:pt>
                <c:pt idx="1667">
                  <c:v>10911.720703125</c:v>
                </c:pt>
                <c:pt idx="1668">
                  <c:v>10926.8349609375</c:v>
                </c:pt>
                <c:pt idx="1669">
                  <c:v>10941.2578125</c:v>
                </c:pt>
                <c:pt idx="1670">
                  <c:v>10956.384765625</c:v>
                </c:pt>
                <c:pt idx="1671">
                  <c:v>10971.9267578125</c:v>
                </c:pt>
                <c:pt idx="1672">
                  <c:v>10986.525878906201</c:v>
                </c:pt>
                <c:pt idx="1673">
                  <c:v>11001.023925781299</c:v>
                </c:pt>
                <c:pt idx="1674">
                  <c:v>11016.515625</c:v>
                </c:pt>
                <c:pt idx="1675">
                  <c:v>11031.504394531201</c:v>
                </c:pt>
                <c:pt idx="1676">
                  <c:v>11046.304199218701</c:v>
                </c:pt>
                <c:pt idx="1677">
                  <c:v>11061.7958984375</c:v>
                </c:pt>
                <c:pt idx="1678">
                  <c:v>11077.501464843799</c:v>
                </c:pt>
                <c:pt idx="1679">
                  <c:v>11092.703613281299</c:v>
                </c:pt>
                <c:pt idx="1680">
                  <c:v>11107.176269531201</c:v>
                </c:pt>
                <c:pt idx="1681">
                  <c:v>11121.687011718701</c:v>
                </c:pt>
                <c:pt idx="1682">
                  <c:v>11136.361816406201</c:v>
                </c:pt>
                <c:pt idx="1683">
                  <c:v>11151.3759765625</c:v>
                </c:pt>
                <c:pt idx="1684">
                  <c:v>11166.603027343799</c:v>
                </c:pt>
                <c:pt idx="1685">
                  <c:v>11181.604003906201</c:v>
                </c:pt>
                <c:pt idx="1686">
                  <c:v>11196.944824218701</c:v>
                </c:pt>
                <c:pt idx="1687">
                  <c:v>11212.310546875</c:v>
                </c:pt>
                <c:pt idx="1688">
                  <c:v>11226.997558593799</c:v>
                </c:pt>
                <c:pt idx="1689">
                  <c:v>11241.897949218701</c:v>
                </c:pt>
                <c:pt idx="1690">
                  <c:v>11256.836425781299</c:v>
                </c:pt>
                <c:pt idx="1691">
                  <c:v>11272.0390625</c:v>
                </c:pt>
                <c:pt idx="1692">
                  <c:v>11287.5302734375</c:v>
                </c:pt>
                <c:pt idx="1693">
                  <c:v>11302.669921875</c:v>
                </c:pt>
                <c:pt idx="1694">
                  <c:v>11317.419921875</c:v>
                </c:pt>
                <c:pt idx="1695">
                  <c:v>11331.779785156201</c:v>
                </c:pt>
                <c:pt idx="1696">
                  <c:v>11346.793457031201</c:v>
                </c:pt>
                <c:pt idx="1697">
                  <c:v>11361.6943359375</c:v>
                </c:pt>
                <c:pt idx="1698">
                  <c:v>11376.40625</c:v>
                </c:pt>
                <c:pt idx="1699">
                  <c:v>11391.7216796875</c:v>
                </c:pt>
                <c:pt idx="1700">
                  <c:v>11407.540527343799</c:v>
                </c:pt>
                <c:pt idx="1701">
                  <c:v>11422.302734375</c:v>
                </c:pt>
                <c:pt idx="1702">
                  <c:v>11436.7001953125</c:v>
                </c:pt>
                <c:pt idx="1703">
                  <c:v>11451.865234375</c:v>
                </c:pt>
                <c:pt idx="1704">
                  <c:v>11466.81640625</c:v>
                </c:pt>
                <c:pt idx="1705">
                  <c:v>11482.005859375</c:v>
                </c:pt>
                <c:pt idx="1706">
                  <c:v>11498.364746093799</c:v>
                </c:pt>
                <c:pt idx="1707">
                  <c:v>11514.4345703125</c:v>
                </c:pt>
                <c:pt idx="1708">
                  <c:v>11528.630859375</c:v>
                </c:pt>
                <c:pt idx="1709">
                  <c:v>11542.387207031201</c:v>
                </c:pt>
                <c:pt idx="1710">
                  <c:v>11557.0615234375</c:v>
                </c:pt>
                <c:pt idx="1711">
                  <c:v>11572.1259765625</c:v>
                </c:pt>
                <c:pt idx="1712">
                  <c:v>11587.127441406201</c:v>
                </c:pt>
                <c:pt idx="1713">
                  <c:v>11602.128417968799</c:v>
                </c:pt>
                <c:pt idx="1714">
                  <c:v>11617.028808593799</c:v>
                </c:pt>
                <c:pt idx="1715">
                  <c:v>11632.2060546875</c:v>
                </c:pt>
                <c:pt idx="1716">
                  <c:v>11647.194824218701</c:v>
                </c:pt>
                <c:pt idx="1717">
                  <c:v>11662.435058593799</c:v>
                </c:pt>
                <c:pt idx="1718">
                  <c:v>11677.3232421875</c:v>
                </c:pt>
                <c:pt idx="1719">
                  <c:v>11692.098144531299</c:v>
                </c:pt>
                <c:pt idx="1720">
                  <c:v>11707.1494140625</c:v>
                </c:pt>
                <c:pt idx="1721">
                  <c:v>11722.69140625</c:v>
                </c:pt>
                <c:pt idx="1722">
                  <c:v>11737.768066406201</c:v>
                </c:pt>
                <c:pt idx="1723">
                  <c:v>11752.479980468701</c:v>
                </c:pt>
                <c:pt idx="1724">
                  <c:v>11767.7578125</c:v>
                </c:pt>
                <c:pt idx="1725">
                  <c:v>11782.318847656299</c:v>
                </c:pt>
                <c:pt idx="1726">
                  <c:v>11797.822753906201</c:v>
                </c:pt>
                <c:pt idx="1727">
                  <c:v>11813.439941406201</c:v>
                </c:pt>
                <c:pt idx="1728">
                  <c:v>11827.7626953125</c:v>
                </c:pt>
                <c:pt idx="1729">
                  <c:v>11842.223144531299</c:v>
                </c:pt>
                <c:pt idx="1730">
                  <c:v>11857.337402343701</c:v>
                </c:pt>
                <c:pt idx="1731">
                  <c:v>11872.376464843799</c:v>
                </c:pt>
                <c:pt idx="1732">
                  <c:v>11888.0439453125</c:v>
                </c:pt>
                <c:pt idx="1733">
                  <c:v>11904.2021484375</c:v>
                </c:pt>
                <c:pt idx="1734">
                  <c:v>11918.499511718799</c:v>
                </c:pt>
                <c:pt idx="1735">
                  <c:v>11932.45703125</c:v>
                </c:pt>
                <c:pt idx="1736">
                  <c:v>11947.49609375</c:v>
                </c:pt>
                <c:pt idx="1737">
                  <c:v>11963.289550781299</c:v>
                </c:pt>
                <c:pt idx="1738">
                  <c:v>11980.1767578125</c:v>
                </c:pt>
                <c:pt idx="1739">
                  <c:v>11995.71875</c:v>
                </c:pt>
                <c:pt idx="1740">
                  <c:v>12009.349609375</c:v>
                </c:pt>
                <c:pt idx="1741">
                  <c:v>12023.0185546875</c:v>
                </c:pt>
                <c:pt idx="1742">
                  <c:v>12037.592285156201</c:v>
                </c:pt>
                <c:pt idx="1743">
                  <c:v>12052.8193359375</c:v>
                </c:pt>
                <c:pt idx="1744">
                  <c:v>12067.543457031201</c:v>
                </c:pt>
                <c:pt idx="1745">
                  <c:v>12082.74609375</c:v>
                </c:pt>
                <c:pt idx="1746">
                  <c:v>12098.263183593799</c:v>
                </c:pt>
                <c:pt idx="1747">
                  <c:v>12113.037597656299</c:v>
                </c:pt>
                <c:pt idx="1748">
                  <c:v>12128.189941406201</c:v>
                </c:pt>
                <c:pt idx="1749">
                  <c:v>12143.3671875</c:v>
                </c:pt>
                <c:pt idx="1750">
                  <c:v>12157.927734375</c:v>
                </c:pt>
                <c:pt idx="1751">
                  <c:v>12173.255859375</c:v>
                </c:pt>
                <c:pt idx="1752">
                  <c:v>12189.1123046875</c:v>
                </c:pt>
                <c:pt idx="1753">
                  <c:v>12203.686035156201</c:v>
                </c:pt>
                <c:pt idx="1754">
                  <c:v>12218.033691406201</c:v>
                </c:pt>
                <c:pt idx="1755">
                  <c:v>12232.9970703125</c:v>
                </c:pt>
                <c:pt idx="1756">
                  <c:v>12247.922363281201</c:v>
                </c:pt>
                <c:pt idx="1757">
                  <c:v>12263.464355468701</c:v>
                </c:pt>
                <c:pt idx="1758">
                  <c:v>12278.830566406201</c:v>
                </c:pt>
                <c:pt idx="1759">
                  <c:v>12293.341308593799</c:v>
                </c:pt>
                <c:pt idx="1760">
                  <c:v>12308.41796875</c:v>
                </c:pt>
                <c:pt idx="1761">
                  <c:v>12324.6015625</c:v>
                </c:pt>
                <c:pt idx="1762">
                  <c:v>12339.4267578125</c:v>
                </c:pt>
                <c:pt idx="1763">
                  <c:v>12353.5478515625</c:v>
                </c:pt>
                <c:pt idx="1764">
                  <c:v>12369.177246093799</c:v>
                </c:pt>
                <c:pt idx="1765">
                  <c:v>12383.964355468701</c:v>
                </c:pt>
                <c:pt idx="1766">
                  <c:v>12398.350097656299</c:v>
                </c:pt>
                <c:pt idx="1767">
                  <c:v>12413.7919921875</c:v>
                </c:pt>
                <c:pt idx="1768">
                  <c:v>12429.283203125</c:v>
                </c:pt>
                <c:pt idx="1769">
                  <c:v>12444.032714843799</c:v>
                </c:pt>
                <c:pt idx="1770">
                  <c:v>12458.3173828125</c:v>
                </c:pt>
                <c:pt idx="1771">
                  <c:v>12473.1923828125</c:v>
                </c:pt>
                <c:pt idx="1772">
                  <c:v>12488.419921875</c:v>
                </c:pt>
                <c:pt idx="1773">
                  <c:v>12503.4091796875</c:v>
                </c:pt>
                <c:pt idx="1774">
                  <c:v>12518.3974609375</c:v>
                </c:pt>
                <c:pt idx="1775">
                  <c:v>12533.57421875</c:v>
                </c:pt>
                <c:pt idx="1776">
                  <c:v>12548.638671875</c:v>
                </c:pt>
                <c:pt idx="1777">
                  <c:v>12563.388671875</c:v>
                </c:pt>
                <c:pt idx="1778">
                  <c:v>12578.729003906201</c:v>
                </c:pt>
                <c:pt idx="1779">
                  <c:v>12593.905761718799</c:v>
                </c:pt>
                <c:pt idx="1780">
                  <c:v>12608.5927734375</c:v>
                </c:pt>
                <c:pt idx="1781">
                  <c:v>12623.7451171875</c:v>
                </c:pt>
                <c:pt idx="1782">
                  <c:v>12638.695800781299</c:v>
                </c:pt>
                <c:pt idx="1783">
                  <c:v>12653.621582031201</c:v>
                </c:pt>
                <c:pt idx="1784">
                  <c:v>12668.446777343701</c:v>
                </c:pt>
                <c:pt idx="1785">
                  <c:v>12683.548339843799</c:v>
                </c:pt>
                <c:pt idx="1786">
                  <c:v>12698.977050781299</c:v>
                </c:pt>
                <c:pt idx="1787">
                  <c:v>12714.380859375</c:v>
                </c:pt>
                <c:pt idx="1788">
                  <c:v>12729.3828125</c:v>
                </c:pt>
                <c:pt idx="1789">
                  <c:v>12743.843261718799</c:v>
                </c:pt>
                <c:pt idx="1790">
                  <c:v>12758.630371093799</c:v>
                </c:pt>
                <c:pt idx="1791">
                  <c:v>12773.958496093799</c:v>
                </c:pt>
                <c:pt idx="1792">
                  <c:v>12789.298828125</c:v>
                </c:pt>
                <c:pt idx="1793">
                  <c:v>12804.979003906201</c:v>
                </c:pt>
                <c:pt idx="1794">
                  <c:v>12820.1064453125</c:v>
                </c:pt>
                <c:pt idx="1795">
                  <c:v>12834.378417968799</c:v>
                </c:pt>
                <c:pt idx="1796">
                  <c:v>12848.989746093799</c:v>
                </c:pt>
                <c:pt idx="1797">
                  <c:v>12864.091796875</c:v>
                </c:pt>
                <c:pt idx="1798">
                  <c:v>12879.080078125</c:v>
                </c:pt>
                <c:pt idx="1799">
                  <c:v>12893.91796875</c:v>
                </c:pt>
                <c:pt idx="1800">
                  <c:v>12909.24609375</c:v>
                </c:pt>
                <c:pt idx="1801">
                  <c:v>12924.436035156201</c:v>
                </c:pt>
                <c:pt idx="1802">
                  <c:v>12939.248535156201</c:v>
                </c:pt>
                <c:pt idx="1803">
                  <c:v>12954.7646484375</c:v>
                </c:pt>
                <c:pt idx="1804">
                  <c:v>12969.904785156201</c:v>
                </c:pt>
                <c:pt idx="1805">
                  <c:v>12984.4287109375</c:v>
                </c:pt>
                <c:pt idx="1806">
                  <c:v>12999.454589843799</c:v>
                </c:pt>
                <c:pt idx="1807">
                  <c:v>13014.493652343701</c:v>
                </c:pt>
                <c:pt idx="1808">
                  <c:v>13029.34375</c:v>
                </c:pt>
                <c:pt idx="1809">
                  <c:v>13044.7216796875</c:v>
                </c:pt>
                <c:pt idx="1810">
                  <c:v>13061.0185546875</c:v>
                </c:pt>
                <c:pt idx="1811">
                  <c:v>13075.604980468701</c:v>
                </c:pt>
                <c:pt idx="1812">
                  <c:v>13090.040527343701</c:v>
                </c:pt>
                <c:pt idx="1813">
                  <c:v>13105.896972656299</c:v>
                </c:pt>
                <c:pt idx="1814">
                  <c:v>13120.10546875</c:v>
                </c:pt>
                <c:pt idx="1815">
                  <c:v>13134.7919921875</c:v>
                </c:pt>
                <c:pt idx="1816">
                  <c:v>13150.309082031201</c:v>
                </c:pt>
                <c:pt idx="1817">
                  <c:v>13164.65625</c:v>
                </c:pt>
                <c:pt idx="1818">
                  <c:v>13179.4189453125</c:v>
                </c:pt>
                <c:pt idx="1819">
                  <c:v>13194.771972656299</c:v>
                </c:pt>
                <c:pt idx="1820">
                  <c:v>13209.760253906201</c:v>
                </c:pt>
                <c:pt idx="1821">
                  <c:v>13224.9501953125</c:v>
                </c:pt>
                <c:pt idx="1822">
                  <c:v>13240.140136718799</c:v>
                </c:pt>
                <c:pt idx="1823">
                  <c:v>13254.965332031201</c:v>
                </c:pt>
                <c:pt idx="1824">
                  <c:v>13269.840332031201</c:v>
                </c:pt>
                <c:pt idx="1825">
                  <c:v>13284.930175781299</c:v>
                </c:pt>
                <c:pt idx="1826">
                  <c:v>13299.994628906201</c:v>
                </c:pt>
                <c:pt idx="1827">
                  <c:v>13315.435058593799</c:v>
                </c:pt>
                <c:pt idx="1828">
                  <c:v>13330.775390625</c:v>
                </c:pt>
                <c:pt idx="1829">
                  <c:v>13345.32421875</c:v>
                </c:pt>
                <c:pt idx="1830">
                  <c:v>13359.810058593799</c:v>
                </c:pt>
                <c:pt idx="1831">
                  <c:v>13374.9375</c:v>
                </c:pt>
                <c:pt idx="1832">
                  <c:v>13390.228027343701</c:v>
                </c:pt>
                <c:pt idx="1833">
                  <c:v>13405.216308593799</c:v>
                </c:pt>
                <c:pt idx="1834">
                  <c:v>13420.3427734375</c:v>
                </c:pt>
                <c:pt idx="1835">
                  <c:v>13435.432128906201</c:v>
                </c:pt>
                <c:pt idx="1836">
                  <c:v>13450.207519531299</c:v>
                </c:pt>
                <c:pt idx="1837">
                  <c:v>13464.957519531299</c:v>
                </c:pt>
                <c:pt idx="1838">
                  <c:v>13480.914550781299</c:v>
                </c:pt>
                <c:pt idx="1839">
                  <c:v>13495.814941406201</c:v>
                </c:pt>
                <c:pt idx="1840">
                  <c:v>13510.011230468701</c:v>
                </c:pt>
                <c:pt idx="1841">
                  <c:v>13525.17578125</c:v>
                </c:pt>
                <c:pt idx="1842">
                  <c:v>13539.8876953125</c:v>
                </c:pt>
                <c:pt idx="1843">
                  <c:v>13554.9013671875</c:v>
                </c:pt>
                <c:pt idx="1844">
                  <c:v>13570.0029296875</c:v>
                </c:pt>
                <c:pt idx="1845">
                  <c:v>13585.004394531299</c:v>
                </c:pt>
                <c:pt idx="1846">
                  <c:v>13600.094238281201</c:v>
                </c:pt>
                <c:pt idx="1847">
                  <c:v>13615.082519531299</c:v>
                </c:pt>
                <c:pt idx="1848">
                  <c:v>13630.1962890625</c:v>
                </c:pt>
                <c:pt idx="1849">
                  <c:v>13645.109863281201</c:v>
                </c:pt>
                <c:pt idx="1850">
                  <c:v>13660.224121093799</c:v>
                </c:pt>
                <c:pt idx="1851">
                  <c:v>13675.3759765625</c:v>
                </c:pt>
                <c:pt idx="1852">
                  <c:v>13691.509277343701</c:v>
                </c:pt>
                <c:pt idx="1853">
                  <c:v>13706.937988281201</c:v>
                </c:pt>
                <c:pt idx="1854">
                  <c:v>13720.819824218701</c:v>
                </c:pt>
                <c:pt idx="1855">
                  <c:v>13735.683105468701</c:v>
                </c:pt>
                <c:pt idx="1856">
                  <c:v>13750.634277343701</c:v>
                </c:pt>
                <c:pt idx="1857">
                  <c:v>13765.396484375</c:v>
                </c:pt>
                <c:pt idx="1858">
                  <c:v>13781.705078125</c:v>
                </c:pt>
                <c:pt idx="1859">
                  <c:v>13798.44140625</c:v>
                </c:pt>
                <c:pt idx="1860">
                  <c:v>13812.6005859375</c:v>
                </c:pt>
                <c:pt idx="1861">
                  <c:v>13826.645996093799</c:v>
                </c:pt>
                <c:pt idx="1862">
                  <c:v>13842.150390625</c:v>
                </c:pt>
                <c:pt idx="1863">
                  <c:v>13856.5732421875</c:v>
                </c:pt>
                <c:pt idx="1864">
                  <c:v>13870.693359375</c:v>
                </c:pt>
                <c:pt idx="1865">
                  <c:v>13885.732421875</c:v>
                </c:pt>
                <c:pt idx="1866">
                  <c:v>13900.696777343701</c:v>
                </c:pt>
                <c:pt idx="1867">
                  <c:v>13915.986816406201</c:v>
                </c:pt>
                <c:pt idx="1868">
                  <c:v>13931.313964843799</c:v>
                </c:pt>
                <c:pt idx="1869">
                  <c:v>13946.755859375</c:v>
                </c:pt>
                <c:pt idx="1870">
                  <c:v>13961.493652343701</c:v>
                </c:pt>
                <c:pt idx="1871">
                  <c:v>13975.853515625</c:v>
                </c:pt>
                <c:pt idx="1872">
                  <c:v>13991.206542968799</c:v>
                </c:pt>
                <c:pt idx="1873">
                  <c:v>14005.9560546875</c:v>
                </c:pt>
                <c:pt idx="1874">
                  <c:v>14020.806152343701</c:v>
                </c:pt>
                <c:pt idx="1875">
                  <c:v>14036.1591796875</c:v>
                </c:pt>
                <c:pt idx="1876">
                  <c:v>14051.03515625</c:v>
                </c:pt>
                <c:pt idx="1877">
                  <c:v>14066.815917968799</c:v>
                </c:pt>
                <c:pt idx="1878">
                  <c:v>14081.980957031201</c:v>
                </c:pt>
                <c:pt idx="1879">
                  <c:v>14095.951171875</c:v>
                </c:pt>
                <c:pt idx="1880">
                  <c:v>14110.8134765625</c:v>
                </c:pt>
                <c:pt idx="1881">
                  <c:v>14126.116699218701</c:v>
                </c:pt>
                <c:pt idx="1882">
                  <c:v>14141.143066406201</c:v>
                </c:pt>
                <c:pt idx="1883">
                  <c:v>14156.66015625</c:v>
                </c:pt>
                <c:pt idx="1884">
                  <c:v>14172.327636718799</c:v>
                </c:pt>
                <c:pt idx="1885">
                  <c:v>14186.7626953125</c:v>
                </c:pt>
                <c:pt idx="1886">
                  <c:v>14201.072753906201</c:v>
                </c:pt>
                <c:pt idx="1887">
                  <c:v>14216.476074218701</c:v>
                </c:pt>
                <c:pt idx="1888">
                  <c:v>14232.2060546875</c:v>
                </c:pt>
                <c:pt idx="1889">
                  <c:v>14247.1064453125</c:v>
                </c:pt>
                <c:pt idx="1890">
                  <c:v>14262.095703125</c:v>
                </c:pt>
                <c:pt idx="1891">
                  <c:v>14276.934082031201</c:v>
                </c:pt>
                <c:pt idx="1892">
                  <c:v>14291.381347656299</c:v>
                </c:pt>
                <c:pt idx="1893">
                  <c:v>14306.281738281201</c:v>
                </c:pt>
                <c:pt idx="1894">
                  <c:v>14321.3583984375</c:v>
                </c:pt>
                <c:pt idx="1895">
                  <c:v>14336.133300781299</c:v>
                </c:pt>
                <c:pt idx="1896">
                  <c:v>14351.448730468701</c:v>
                </c:pt>
                <c:pt idx="1897">
                  <c:v>14367.3173828125</c:v>
                </c:pt>
                <c:pt idx="1898">
                  <c:v>14382.080078125</c:v>
                </c:pt>
                <c:pt idx="1899">
                  <c:v>14396.62890625</c:v>
                </c:pt>
                <c:pt idx="1900">
                  <c:v>14411.7431640625</c:v>
                </c:pt>
                <c:pt idx="1901">
                  <c:v>14427.34765625</c:v>
                </c:pt>
                <c:pt idx="1902">
                  <c:v>14442.1103515625</c:v>
                </c:pt>
                <c:pt idx="1903">
                  <c:v>14456.495605468701</c:v>
                </c:pt>
                <c:pt idx="1904">
                  <c:v>14471.4716796875</c:v>
                </c:pt>
                <c:pt idx="1905">
                  <c:v>14486.409667968701</c:v>
                </c:pt>
                <c:pt idx="1906">
                  <c:v>14501.4609375</c:v>
                </c:pt>
                <c:pt idx="1907">
                  <c:v>14516.701171875</c:v>
                </c:pt>
                <c:pt idx="1908">
                  <c:v>14531.953613281201</c:v>
                </c:pt>
                <c:pt idx="1909">
                  <c:v>14546.81640625</c:v>
                </c:pt>
                <c:pt idx="1910">
                  <c:v>14562.30859375</c:v>
                </c:pt>
                <c:pt idx="1911">
                  <c:v>14577.197265625</c:v>
                </c:pt>
                <c:pt idx="1912">
                  <c:v>14591.544433593799</c:v>
                </c:pt>
                <c:pt idx="1913">
                  <c:v>14606.34375</c:v>
                </c:pt>
                <c:pt idx="1914">
                  <c:v>14621.5087890625</c:v>
                </c:pt>
                <c:pt idx="1915">
                  <c:v>14637.3779296875</c:v>
                </c:pt>
                <c:pt idx="1916">
                  <c:v>14652.228027343799</c:v>
                </c:pt>
                <c:pt idx="1917">
                  <c:v>14666.650390625</c:v>
                </c:pt>
                <c:pt idx="1918">
                  <c:v>14682.0791015625</c:v>
                </c:pt>
                <c:pt idx="1919">
                  <c:v>14697.7216796875</c:v>
                </c:pt>
                <c:pt idx="1920">
                  <c:v>14712.420410156201</c:v>
                </c:pt>
                <c:pt idx="1921">
                  <c:v>14726.6796875</c:v>
                </c:pt>
                <c:pt idx="1922">
                  <c:v>14741.794433593799</c:v>
                </c:pt>
                <c:pt idx="1923">
                  <c:v>14757.072753906201</c:v>
                </c:pt>
                <c:pt idx="1924">
                  <c:v>14772.526855468701</c:v>
                </c:pt>
                <c:pt idx="1925">
                  <c:v>14788.3955078125</c:v>
                </c:pt>
                <c:pt idx="1926">
                  <c:v>14802.868652343799</c:v>
                </c:pt>
                <c:pt idx="1927">
                  <c:v>14816.8134765625</c:v>
                </c:pt>
                <c:pt idx="1928">
                  <c:v>14832.2421875</c:v>
                </c:pt>
                <c:pt idx="1929">
                  <c:v>14847.532714843799</c:v>
                </c:pt>
                <c:pt idx="1930">
                  <c:v>14862.257324218701</c:v>
                </c:pt>
                <c:pt idx="1931">
                  <c:v>14877.724121093799</c:v>
                </c:pt>
                <c:pt idx="1932">
                  <c:v>14893.529785156201</c:v>
                </c:pt>
                <c:pt idx="1933">
                  <c:v>14907.7763671875</c:v>
                </c:pt>
                <c:pt idx="1934">
                  <c:v>14922.287597656201</c:v>
                </c:pt>
                <c:pt idx="1935">
                  <c:v>14937.829589843799</c:v>
                </c:pt>
                <c:pt idx="1936">
                  <c:v>14952.943847656201</c:v>
                </c:pt>
                <c:pt idx="1937">
                  <c:v>14967.781738281201</c:v>
                </c:pt>
                <c:pt idx="1938">
                  <c:v>14982.4443359375</c:v>
                </c:pt>
                <c:pt idx="1939">
                  <c:v>15000.219238281201</c:v>
                </c:pt>
              </c:numCache>
            </c:numRef>
          </c:xVal>
          <c:yVal>
            <c:numRef>
              <c:f>data_Loop!$CI$12:$CI$1951</c:f>
              <c:numCache>
                <c:formatCode>General</c:formatCode>
                <c:ptCount val="1940"/>
                <c:pt idx="0">
                  <c:v>4.2870116119092701E-4</c:v>
                </c:pt>
                <c:pt idx="1">
                  <c:v>4.1717136253018202E-4</c:v>
                </c:pt>
                <c:pt idx="2">
                  <c:v>3.83992694514457E-4</c:v>
                </c:pt>
                <c:pt idx="3">
                  <c:v>3.0307461148100398E-4</c:v>
                </c:pt>
                <c:pt idx="4">
                  <c:v>1.96807682278149E-4</c:v>
                </c:pt>
                <c:pt idx="5" formatCode="0.00E+00">
                  <c:v>8.2778354125934495E-5</c:v>
                </c:pt>
                <c:pt idx="6" formatCode="0.00E+00">
                  <c:v>-1.5090002692181801E-5</c:v>
                </c:pt>
                <c:pt idx="7" formatCode="0.00E+00">
                  <c:v>-8.3174029185484298E-5</c:v>
                </c:pt>
                <c:pt idx="8">
                  <c:v>-1.4162638401624299E-4</c:v>
                </c:pt>
                <c:pt idx="9">
                  <c:v>-1.6497453093634699E-4</c:v>
                </c:pt>
                <c:pt idx="10">
                  <c:v>-1.94715373974498E-4</c:v>
                </c:pt>
                <c:pt idx="11">
                  <c:v>-2.1421934186953301E-4</c:v>
                </c:pt>
                <c:pt idx="12">
                  <c:v>-2.2737509973658901E-4</c:v>
                </c:pt>
                <c:pt idx="13">
                  <c:v>-2.2821829605071099E-4</c:v>
                </c:pt>
                <c:pt idx="14">
                  <c:v>-2.3921017210832101E-4</c:v>
                </c:pt>
                <c:pt idx="15">
                  <c:v>-2.3968360943730301E-4</c:v>
                </c:pt>
                <c:pt idx="16">
                  <c:v>-2.4767923918729101E-4</c:v>
                </c:pt>
                <c:pt idx="17">
                  <c:v>-2.5477107312342999E-4</c:v>
                </c:pt>
                <c:pt idx="18">
                  <c:v>-2.5190333385741799E-4</c:v>
                </c:pt>
                <c:pt idx="19">
                  <c:v>-2.56338575375308E-4</c:v>
                </c:pt>
                <c:pt idx="20">
                  <c:v>-2.5879283390423103E-4</c:v>
                </c:pt>
                <c:pt idx="21">
                  <c:v>-2.57538919336886E-4</c:v>
                </c:pt>
                <c:pt idx="22">
                  <c:v>-2.58792765551605E-4</c:v>
                </c:pt>
                <c:pt idx="23">
                  <c:v>-2.6549254913959099E-4</c:v>
                </c:pt>
                <c:pt idx="24">
                  <c:v>-2.6080166475546699E-4</c:v>
                </c:pt>
                <c:pt idx="25">
                  <c:v>-2.6570133112587598E-4</c:v>
                </c:pt>
                <c:pt idx="26">
                  <c:v>-2.64063497542736E-4</c:v>
                </c:pt>
                <c:pt idx="27">
                  <c:v>-2.6793071642105599E-4</c:v>
                </c:pt>
                <c:pt idx="28">
                  <c:v>-2.6875457304917502E-4</c:v>
                </c:pt>
                <c:pt idx="29">
                  <c:v>-2.6851879501076602E-4</c:v>
                </c:pt>
                <c:pt idx="30">
                  <c:v>-2.7329918947141698E-4</c:v>
                </c:pt>
                <c:pt idx="31">
                  <c:v>-2.7018328909055299E-4</c:v>
                </c:pt>
                <c:pt idx="32">
                  <c:v>-2.7745588795382702E-4</c:v>
                </c:pt>
                <c:pt idx="33">
                  <c:v>-2.7229040463535702E-4</c:v>
                </c:pt>
                <c:pt idx="34">
                  <c:v>-2.7475835775086398E-4</c:v>
                </c:pt>
                <c:pt idx="35">
                  <c:v>-2.7692889774031803E-4</c:v>
                </c:pt>
                <c:pt idx="36">
                  <c:v>-2.7500367060247401E-4</c:v>
                </c:pt>
                <c:pt idx="37">
                  <c:v>-2.71246963406857E-4</c:v>
                </c:pt>
                <c:pt idx="38">
                  <c:v>-2.7583742477981101E-4</c:v>
                </c:pt>
                <c:pt idx="39">
                  <c:v>-2.7683567004585698E-4</c:v>
                </c:pt>
                <c:pt idx="40">
                  <c:v>-2.68795574710124E-4</c:v>
                </c:pt>
                <c:pt idx="41">
                  <c:v>-2.7476070479029701E-4</c:v>
                </c:pt>
                <c:pt idx="42">
                  <c:v>-2.7647747387665901E-4</c:v>
                </c:pt>
                <c:pt idx="43">
                  <c:v>-2.7256593931340999E-4</c:v>
                </c:pt>
                <c:pt idx="44">
                  <c:v>-2.7458010535375297E-4</c:v>
                </c:pt>
                <c:pt idx="45">
                  <c:v>-2.7657042228432E-4</c:v>
                </c:pt>
                <c:pt idx="46">
                  <c:v>-2.8245047725603098E-4</c:v>
                </c:pt>
                <c:pt idx="47">
                  <c:v>-2.8037425231919902E-4</c:v>
                </c:pt>
                <c:pt idx="48">
                  <c:v>-2.76931431023034E-4</c:v>
                </c:pt>
                <c:pt idx="49">
                  <c:v>-2.7790658752718101E-4</c:v>
                </c:pt>
                <c:pt idx="50">
                  <c:v>-2.7322671301609902E-4</c:v>
                </c:pt>
                <c:pt idx="51">
                  <c:v>-2.8276017491986598E-4</c:v>
                </c:pt>
                <c:pt idx="52">
                  <c:v>-2.7592448823882999E-4</c:v>
                </c:pt>
                <c:pt idx="53">
                  <c:v>-2.8775554643437702E-4</c:v>
                </c:pt>
                <c:pt idx="54">
                  <c:v>-2.83071841629977E-4</c:v>
                </c:pt>
                <c:pt idx="55">
                  <c:v>-2.82338499527223E-4</c:v>
                </c:pt>
                <c:pt idx="56">
                  <c:v>-2.8652476271873802E-4</c:v>
                </c:pt>
                <c:pt idx="57">
                  <c:v>-2.8586619425504702E-4</c:v>
                </c:pt>
                <c:pt idx="58">
                  <c:v>-2.8115988976116401E-4</c:v>
                </c:pt>
                <c:pt idx="59">
                  <c:v>-2.8631826803675098E-4</c:v>
                </c:pt>
                <c:pt idx="60">
                  <c:v>-2.8242335004904798E-4</c:v>
                </c:pt>
                <c:pt idx="61">
                  <c:v>-2.8401368897239E-4</c:v>
                </c:pt>
                <c:pt idx="62">
                  <c:v>-2.8832863944004298E-4</c:v>
                </c:pt>
                <c:pt idx="63">
                  <c:v>-2.8731067891069799E-4</c:v>
                </c:pt>
                <c:pt idx="64">
                  <c:v>-2.8988641640812803E-4</c:v>
                </c:pt>
                <c:pt idx="65">
                  <c:v>-2.8945629196003899E-4</c:v>
                </c:pt>
                <c:pt idx="66">
                  <c:v>-2.9237538917086198E-4</c:v>
                </c:pt>
                <c:pt idx="67">
                  <c:v>-2.8564595152225601E-4</c:v>
                </c:pt>
                <c:pt idx="68">
                  <c:v>-2.8627596303457202E-4</c:v>
                </c:pt>
                <c:pt idx="69">
                  <c:v>-2.9302994042305799E-4</c:v>
                </c:pt>
                <c:pt idx="70">
                  <c:v>-2.9206963280116298E-4</c:v>
                </c:pt>
                <c:pt idx="71">
                  <c:v>-2.9160034242902398E-4</c:v>
                </c:pt>
                <c:pt idx="72">
                  <c:v>-2.9733579567103299E-4</c:v>
                </c:pt>
                <c:pt idx="73">
                  <c:v>-2.9520876123390001E-4</c:v>
                </c:pt>
                <c:pt idx="74">
                  <c:v>-2.9930163261510302E-4</c:v>
                </c:pt>
                <c:pt idx="75">
                  <c:v>-2.96413377504631E-4</c:v>
                </c:pt>
                <c:pt idx="76">
                  <c:v>-2.8560896809272103E-4</c:v>
                </c:pt>
                <c:pt idx="77">
                  <c:v>-2.982512241649E-4</c:v>
                </c:pt>
                <c:pt idx="78">
                  <c:v>-2.9280670571279501E-4</c:v>
                </c:pt>
                <c:pt idx="79">
                  <c:v>-2.9820896596051899E-4</c:v>
                </c:pt>
                <c:pt idx="80">
                  <c:v>-2.8885413694876001E-4</c:v>
                </c:pt>
                <c:pt idx="81">
                  <c:v>-3.02624739511244E-4</c:v>
                </c:pt>
                <c:pt idx="82">
                  <c:v>-2.9184902204073502E-4</c:v>
                </c:pt>
                <c:pt idx="83">
                  <c:v>-2.97433905395905E-4</c:v>
                </c:pt>
                <c:pt idx="84">
                  <c:v>-2.9859630053614798E-4</c:v>
                </c:pt>
                <c:pt idx="85">
                  <c:v>-3.0315955204199898E-4</c:v>
                </c:pt>
                <c:pt idx="86">
                  <c:v>-3.0218690981711598E-4</c:v>
                </c:pt>
                <c:pt idx="87">
                  <c:v>-2.9577346564196801E-4</c:v>
                </c:pt>
                <c:pt idx="88">
                  <c:v>-2.8631042434640297E-4</c:v>
                </c:pt>
                <c:pt idx="89">
                  <c:v>-2.9681647583877597E-4</c:v>
                </c:pt>
                <c:pt idx="90">
                  <c:v>-2.99812762851993E-4</c:v>
                </c:pt>
                <c:pt idx="91">
                  <c:v>-3.07969787771191E-4</c:v>
                </c:pt>
                <c:pt idx="92">
                  <c:v>-3.0401322997130801E-4</c:v>
                </c:pt>
                <c:pt idx="93">
                  <c:v>-3.0512965486779499E-4</c:v>
                </c:pt>
                <c:pt idx="94">
                  <c:v>-3.06261913110539E-4</c:v>
                </c:pt>
                <c:pt idx="95">
                  <c:v>-2.9810661667374199E-4</c:v>
                </c:pt>
                <c:pt idx="96">
                  <c:v>-3.0943115402737298E-4</c:v>
                </c:pt>
                <c:pt idx="97">
                  <c:v>-3.0100370516274102E-4</c:v>
                </c:pt>
                <c:pt idx="98">
                  <c:v>-3.1135547983102997E-4</c:v>
                </c:pt>
                <c:pt idx="99">
                  <c:v>-3.0542120436700401E-4</c:v>
                </c:pt>
                <c:pt idx="100">
                  <c:v>-3.0486738189457402E-4</c:v>
                </c:pt>
                <c:pt idx="101">
                  <c:v>-3.0570216214287002E-4</c:v>
                </c:pt>
                <c:pt idx="102">
                  <c:v>-3.1133350988491999E-4</c:v>
                </c:pt>
                <c:pt idx="103">
                  <c:v>-3.1189262021461201E-4</c:v>
                </c:pt>
                <c:pt idx="104">
                  <c:v>-3.0586281256076602E-4</c:v>
                </c:pt>
                <c:pt idx="105">
                  <c:v>-3.1083439003274499E-4</c:v>
                </c:pt>
                <c:pt idx="106">
                  <c:v>-3.1282286091791398E-4</c:v>
                </c:pt>
                <c:pt idx="107">
                  <c:v>-3.1059980227358199E-4</c:v>
                </c:pt>
                <c:pt idx="108">
                  <c:v>-3.1496429282359099E-4</c:v>
                </c:pt>
                <c:pt idx="109">
                  <c:v>-3.1425189856110799E-4</c:v>
                </c:pt>
                <c:pt idx="110">
                  <c:v>-3.11334473919042E-4</c:v>
                </c:pt>
                <c:pt idx="111">
                  <c:v>-3.0858057888644402E-4</c:v>
                </c:pt>
                <c:pt idx="112">
                  <c:v>-3.1255556863578099E-4</c:v>
                </c:pt>
                <c:pt idx="113">
                  <c:v>-3.12780418734581E-4</c:v>
                </c:pt>
                <c:pt idx="114">
                  <c:v>-3.0546043522467799E-4</c:v>
                </c:pt>
                <c:pt idx="115">
                  <c:v>-3.1530707599232698E-4</c:v>
                </c:pt>
                <c:pt idx="116">
                  <c:v>-3.1138123604863502E-4</c:v>
                </c:pt>
                <c:pt idx="117">
                  <c:v>-3.1354679146342501E-4</c:v>
                </c:pt>
                <c:pt idx="118">
                  <c:v>-3.1066962945932398E-4</c:v>
                </c:pt>
                <c:pt idx="119">
                  <c:v>-3.11432852671342E-4</c:v>
                </c:pt>
                <c:pt idx="120">
                  <c:v>-3.1993815657925599E-4</c:v>
                </c:pt>
                <c:pt idx="121">
                  <c:v>-3.17565362001924E-4</c:v>
                </c:pt>
                <c:pt idx="122">
                  <c:v>-3.1318508242502297E-4</c:v>
                </c:pt>
                <c:pt idx="123">
                  <c:v>-3.1492882957496403E-4</c:v>
                </c:pt>
                <c:pt idx="124">
                  <c:v>-3.2111735641324998E-4</c:v>
                </c:pt>
                <c:pt idx="125">
                  <c:v>-3.1923277166123401E-4</c:v>
                </c:pt>
                <c:pt idx="126">
                  <c:v>-3.2151042633112199E-4</c:v>
                </c:pt>
                <c:pt idx="127">
                  <c:v>-3.1768504267227398E-4</c:v>
                </c:pt>
                <c:pt idx="128">
                  <c:v>-3.2413871448614502E-4</c:v>
                </c:pt>
                <c:pt idx="129">
                  <c:v>-3.2041482879541401E-4</c:v>
                </c:pt>
                <c:pt idx="130">
                  <c:v>-3.1976453775129699E-4</c:v>
                </c:pt>
                <c:pt idx="131">
                  <c:v>-3.2187168414904497E-4</c:v>
                </c:pt>
                <c:pt idx="132">
                  <c:v>-3.1782638209253101E-4</c:v>
                </c:pt>
                <c:pt idx="133">
                  <c:v>-3.2268499705028202E-4</c:v>
                </c:pt>
                <c:pt idx="134">
                  <c:v>-3.2018421907121402E-4</c:v>
                </c:pt>
                <c:pt idx="135">
                  <c:v>-3.2267167471912201E-4</c:v>
                </c:pt>
                <c:pt idx="136">
                  <c:v>-3.2048673504009198E-4</c:v>
                </c:pt>
                <c:pt idx="137">
                  <c:v>-3.2229274294116899E-4</c:v>
                </c:pt>
                <c:pt idx="138">
                  <c:v>-3.2216212740062702E-4</c:v>
                </c:pt>
                <c:pt idx="139">
                  <c:v>-3.2346085675669599E-4</c:v>
                </c:pt>
                <c:pt idx="140">
                  <c:v>-3.2736850137706798E-4</c:v>
                </c:pt>
                <c:pt idx="141">
                  <c:v>-3.2264130423382398E-4</c:v>
                </c:pt>
                <c:pt idx="142">
                  <c:v>-3.2473091936731499E-4</c:v>
                </c:pt>
                <c:pt idx="143">
                  <c:v>-3.1936445689290002E-4</c:v>
                </c:pt>
                <c:pt idx="144">
                  <c:v>-3.2250947639254999E-4</c:v>
                </c:pt>
                <c:pt idx="145">
                  <c:v>-3.2527410111991899E-4</c:v>
                </c:pt>
                <c:pt idx="146">
                  <c:v>-3.3025870296977402E-4</c:v>
                </c:pt>
                <c:pt idx="147">
                  <c:v>-3.2652372445753802E-4</c:v>
                </c:pt>
                <c:pt idx="148">
                  <c:v>-3.2356504594069601E-4</c:v>
                </c:pt>
                <c:pt idx="149">
                  <c:v>-3.2860127189714801E-4</c:v>
                </c:pt>
                <c:pt idx="150">
                  <c:v>-3.2600313379363199E-4</c:v>
                </c:pt>
                <c:pt idx="151">
                  <c:v>-3.26690957603959E-4</c:v>
                </c:pt>
                <c:pt idx="152">
                  <c:v>-3.3162762326321001E-4</c:v>
                </c:pt>
                <c:pt idx="153">
                  <c:v>-3.30524734074497E-4</c:v>
                </c:pt>
                <c:pt idx="154">
                  <c:v>-3.3016130954949301E-4</c:v>
                </c:pt>
                <c:pt idx="155">
                  <c:v>-3.32700333734892E-4</c:v>
                </c:pt>
                <c:pt idx="156">
                  <c:v>-3.3171327895581502E-4</c:v>
                </c:pt>
                <c:pt idx="157">
                  <c:v>-3.2960673977702699E-4</c:v>
                </c:pt>
                <c:pt idx="158">
                  <c:v>-3.2583866054081601E-4</c:v>
                </c:pt>
                <c:pt idx="159">
                  <c:v>-3.2603350914721E-4</c:v>
                </c:pt>
                <c:pt idx="160">
                  <c:v>-3.3119400147611902E-4</c:v>
                </c:pt>
                <c:pt idx="161">
                  <c:v>-3.3072644537353898E-4</c:v>
                </c:pt>
                <c:pt idx="162">
                  <c:v>-3.3020747360898098E-4</c:v>
                </c:pt>
                <c:pt idx="163">
                  <c:v>-3.2995610612412903E-4</c:v>
                </c:pt>
                <c:pt idx="164">
                  <c:v>-3.3360631062139901E-4</c:v>
                </c:pt>
                <c:pt idx="165">
                  <c:v>-3.32604926244753E-4</c:v>
                </c:pt>
                <c:pt idx="166">
                  <c:v>-3.33051989042725E-4</c:v>
                </c:pt>
                <c:pt idx="167">
                  <c:v>-3.3836466302993398E-4</c:v>
                </c:pt>
                <c:pt idx="168">
                  <c:v>-3.3467300164582102E-4</c:v>
                </c:pt>
                <c:pt idx="169">
                  <c:v>-3.27893947598258E-4</c:v>
                </c:pt>
                <c:pt idx="170">
                  <c:v>-3.3475035701046398E-4</c:v>
                </c:pt>
                <c:pt idx="171">
                  <c:v>-3.3241952505782201E-4</c:v>
                </c:pt>
                <c:pt idx="172">
                  <c:v>-3.3466707032731897E-4</c:v>
                </c:pt>
                <c:pt idx="173">
                  <c:v>-3.3799554802234599E-4</c:v>
                </c:pt>
                <c:pt idx="174">
                  <c:v>-3.2986089229115699E-4</c:v>
                </c:pt>
                <c:pt idx="175">
                  <c:v>-3.3724128859204198E-4</c:v>
                </c:pt>
                <c:pt idx="176">
                  <c:v>-3.3845608810012398E-4</c:v>
                </c:pt>
                <c:pt idx="177">
                  <c:v>-3.3678692348378E-4</c:v>
                </c:pt>
                <c:pt idx="178">
                  <c:v>-3.3712296318269401E-4</c:v>
                </c:pt>
                <c:pt idx="179">
                  <c:v>-3.3355791912049402E-4</c:v>
                </c:pt>
                <c:pt idx="180">
                  <c:v>-3.37938432371373E-4</c:v>
                </c:pt>
                <c:pt idx="181">
                  <c:v>-3.4047347588919301E-4</c:v>
                </c:pt>
                <c:pt idx="182">
                  <c:v>-3.3871871848350501E-4</c:v>
                </c:pt>
                <c:pt idx="183">
                  <c:v>-3.42541184364506E-4</c:v>
                </c:pt>
                <c:pt idx="184">
                  <c:v>-3.4349706295067002E-4</c:v>
                </c:pt>
                <c:pt idx="185">
                  <c:v>-3.4988085559576303E-4</c:v>
                </c:pt>
                <c:pt idx="186">
                  <c:v>-3.4318731978876898E-4</c:v>
                </c:pt>
                <c:pt idx="187">
                  <c:v>-3.41071838363232E-4</c:v>
                </c:pt>
                <c:pt idx="188">
                  <c:v>-3.45839705861015E-4</c:v>
                </c:pt>
                <c:pt idx="189">
                  <c:v>-3.46854400007516E-4</c:v>
                </c:pt>
                <c:pt idx="190">
                  <c:v>-3.4804509286976402E-4</c:v>
                </c:pt>
                <c:pt idx="191">
                  <c:v>-3.4777443238219799E-4</c:v>
                </c:pt>
                <c:pt idx="192">
                  <c:v>-3.4433964064830902E-4</c:v>
                </c:pt>
                <c:pt idx="193">
                  <c:v>-3.47312281017989E-4</c:v>
                </c:pt>
                <c:pt idx="194">
                  <c:v>-3.50070764172508E-4</c:v>
                </c:pt>
                <c:pt idx="195">
                  <c:v>-3.4319235456960602E-4</c:v>
                </c:pt>
                <c:pt idx="196">
                  <c:v>-3.5115930170211802E-4</c:v>
                </c:pt>
                <c:pt idx="197">
                  <c:v>-3.4707550612407301E-4</c:v>
                </c:pt>
                <c:pt idx="198">
                  <c:v>-3.4724476770806397E-4</c:v>
                </c:pt>
                <c:pt idx="199">
                  <c:v>-3.4743089962072701E-4</c:v>
                </c:pt>
                <c:pt idx="200">
                  <c:v>-3.4664019775143703E-4</c:v>
                </c:pt>
                <c:pt idx="201">
                  <c:v>-3.4829501922336301E-4</c:v>
                </c:pt>
                <c:pt idx="202">
                  <c:v>-3.4930344604422198E-4</c:v>
                </c:pt>
                <c:pt idx="203">
                  <c:v>-3.5471319683378602E-4</c:v>
                </c:pt>
                <c:pt idx="204">
                  <c:v>-3.5537888307047303E-4</c:v>
                </c:pt>
                <c:pt idx="205">
                  <c:v>-3.5021468996406402E-4</c:v>
                </c:pt>
                <c:pt idx="206">
                  <c:v>-3.5100401214897597E-4</c:v>
                </c:pt>
                <c:pt idx="207">
                  <c:v>-3.5038464661284999E-4</c:v>
                </c:pt>
                <c:pt idx="208">
                  <c:v>-3.5551250428425102E-4</c:v>
                </c:pt>
                <c:pt idx="209">
                  <c:v>-3.5009130703251402E-4</c:v>
                </c:pt>
                <c:pt idx="210">
                  <c:v>-3.5501931483281302E-4</c:v>
                </c:pt>
                <c:pt idx="211">
                  <c:v>-3.5128694435995701E-4</c:v>
                </c:pt>
                <c:pt idx="212">
                  <c:v>-3.5275791585754799E-4</c:v>
                </c:pt>
                <c:pt idx="213">
                  <c:v>-3.5689800951631002E-4</c:v>
                </c:pt>
                <c:pt idx="214">
                  <c:v>-3.6020657014780301E-4</c:v>
                </c:pt>
                <c:pt idx="215">
                  <c:v>-3.5412652016890498E-4</c:v>
                </c:pt>
                <c:pt idx="216">
                  <c:v>-3.5781910035357999E-4</c:v>
                </c:pt>
                <c:pt idx="217">
                  <c:v>-3.5984465566181901E-4</c:v>
                </c:pt>
                <c:pt idx="218">
                  <c:v>-3.6045812512440202E-4</c:v>
                </c:pt>
                <c:pt idx="219">
                  <c:v>-3.5599989779517503E-4</c:v>
                </c:pt>
                <c:pt idx="220">
                  <c:v>-3.5231358737125801E-4</c:v>
                </c:pt>
                <c:pt idx="221">
                  <c:v>-3.58120796933563E-4</c:v>
                </c:pt>
                <c:pt idx="222">
                  <c:v>-3.6032060329965401E-4</c:v>
                </c:pt>
                <c:pt idx="223">
                  <c:v>-3.5528102979751302E-4</c:v>
                </c:pt>
                <c:pt idx="224">
                  <c:v>-3.6179950993146402E-4</c:v>
                </c:pt>
                <c:pt idx="225">
                  <c:v>-3.5775834239809698E-4</c:v>
                </c:pt>
                <c:pt idx="226">
                  <c:v>-3.6176030241421198E-4</c:v>
                </c:pt>
                <c:pt idx="227">
                  <c:v>-3.6274583925513E-4</c:v>
                </c:pt>
                <c:pt idx="228">
                  <c:v>-3.63572845920177E-4</c:v>
                </c:pt>
                <c:pt idx="229">
                  <c:v>-3.6758948962130003E-4</c:v>
                </c:pt>
                <c:pt idx="230">
                  <c:v>-3.6629529120200201E-4</c:v>
                </c:pt>
                <c:pt idx="231">
                  <c:v>-3.66822046533452E-4</c:v>
                </c:pt>
                <c:pt idx="232">
                  <c:v>-3.6736573457948402E-4</c:v>
                </c:pt>
                <c:pt idx="233">
                  <c:v>-3.6342053784254799E-4</c:v>
                </c:pt>
                <c:pt idx="234">
                  <c:v>-3.7250350502995801E-4</c:v>
                </c:pt>
                <c:pt idx="235">
                  <c:v>-3.6364471594271997E-4</c:v>
                </c:pt>
                <c:pt idx="236">
                  <c:v>-3.7106712253233198E-4</c:v>
                </c:pt>
                <c:pt idx="237">
                  <c:v>-3.6841409742627398E-4</c:v>
                </c:pt>
                <c:pt idx="238">
                  <c:v>-3.6757369091627601E-4</c:v>
                </c:pt>
                <c:pt idx="239">
                  <c:v>-3.6659670056152802E-4</c:v>
                </c:pt>
                <c:pt idx="240">
                  <c:v>-3.6896073888845399E-4</c:v>
                </c:pt>
                <c:pt idx="241">
                  <c:v>-3.7135274868763698E-4</c:v>
                </c:pt>
                <c:pt idx="242">
                  <c:v>-3.7014328097639202E-4</c:v>
                </c:pt>
                <c:pt idx="243">
                  <c:v>-3.6943312901421902E-4</c:v>
                </c:pt>
                <c:pt idx="244">
                  <c:v>-3.6718686530248502E-4</c:v>
                </c:pt>
                <c:pt idx="245">
                  <c:v>-3.6891713959772598E-4</c:v>
                </c:pt>
                <c:pt idx="246">
                  <c:v>-3.6313785493404801E-4</c:v>
                </c:pt>
                <c:pt idx="247">
                  <c:v>-3.7172486954092498E-4</c:v>
                </c:pt>
                <c:pt idx="248">
                  <c:v>-3.7488038646251798E-4</c:v>
                </c:pt>
                <c:pt idx="249">
                  <c:v>-3.6869249293777301E-4</c:v>
                </c:pt>
                <c:pt idx="250">
                  <c:v>-3.7532256596429998E-4</c:v>
                </c:pt>
                <c:pt idx="251">
                  <c:v>-3.78170103233405E-4</c:v>
                </c:pt>
                <c:pt idx="252">
                  <c:v>-3.7760812616933603E-4</c:v>
                </c:pt>
                <c:pt idx="253">
                  <c:v>-3.7201831405769901E-4</c:v>
                </c:pt>
                <c:pt idx="254">
                  <c:v>-3.7477258329579702E-4</c:v>
                </c:pt>
                <c:pt idx="255">
                  <c:v>-3.7806927229249999E-4</c:v>
                </c:pt>
                <c:pt idx="256">
                  <c:v>-3.6806260031121198E-4</c:v>
                </c:pt>
                <c:pt idx="257">
                  <c:v>-3.7953677382674902E-4</c:v>
                </c:pt>
                <c:pt idx="258">
                  <c:v>-3.8471651621955902E-4</c:v>
                </c:pt>
                <c:pt idx="259">
                  <c:v>-3.8697297078740399E-4</c:v>
                </c:pt>
                <c:pt idx="260">
                  <c:v>-3.8375788291754499E-4</c:v>
                </c:pt>
                <c:pt idx="261">
                  <c:v>-3.7572335033371799E-4</c:v>
                </c:pt>
                <c:pt idx="262">
                  <c:v>-3.8227834217463601E-4</c:v>
                </c:pt>
                <c:pt idx="263">
                  <c:v>-3.7995659210155797E-4</c:v>
                </c:pt>
                <c:pt idx="264">
                  <c:v>-3.8434652183564098E-4</c:v>
                </c:pt>
                <c:pt idx="265">
                  <c:v>-3.75398537572948E-4</c:v>
                </c:pt>
                <c:pt idx="266">
                  <c:v>-3.8083678075333602E-4</c:v>
                </c:pt>
                <c:pt idx="267">
                  <c:v>-3.8412621378632598E-4</c:v>
                </c:pt>
                <c:pt idx="268">
                  <c:v>-3.8608529650289303E-4</c:v>
                </c:pt>
                <c:pt idx="269">
                  <c:v>-3.9027326487630802E-4</c:v>
                </c:pt>
                <c:pt idx="270">
                  <c:v>-3.8136269641542001E-4</c:v>
                </c:pt>
                <c:pt idx="271">
                  <c:v>-3.8590618655380798E-4</c:v>
                </c:pt>
                <c:pt idx="272">
                  <c:v>-3.7914523697154899E-4</c:v>
                </c:pt>
                <c:pt idx="273">
                  <c:v>-3.8285630793547198E-4</c:v>
                </c:pt>
                <c:pt idx="274">
                  <c:v>-3.8717633043511903E-4</c:v>
                </c:pt>
                <c:pt idx="275">
                  <c:v>-3.8598086245195698E-4</c:v>
                </c:pt>
                <c:pt idx="276">
                  <c:v>-3.8960632477156302E-4</c:v>
                </c:pt>
                <c:pt idx="277">
                  <c:v>-3.8367042147236798E-4</c:v>
                </c:pt>
                <c:pt idx="278">
                  <c:v>-3.8711521631677401E-4</c:v>
                </c:pt>
                <c:pt idx="279">
                  <c:v>-3.8741089160802399E-4</c:v>
                </c:pt>
                <c:pt idx="280">
                  <c:v>-3.8356487033864201E-4</c:v>
                </c:pt>
                <c:pt idx="281">
                  <c:v>-3.8939600496987398E-4</c:v>
                </c:pt>
                <c:pt idx="282">
                  <c:v>-3.8541893563098599E-4</c:v>
                </c:pt>
                <c:pt idx="283">
                  <c:v>-3.8563953973004198E-4</c:v>
                </c:pt>
                <c:pt idx="284">
                  <c:v>-3.8724095436033199E-4</c:v>
                </c:pt>
                <c:pt idx="285">
                  <c:v>-3.9255667932681899E-4</c:v>
                </c:pt>
                <c:pt idx="286">
                  <c:v>-3.8782879887155398E-4</c:v>
                </c:pt>
                <c:pt idx="287">
                  <c:v>-3.8658542607830399E-4</c:v>
                </c:pt>
                <c:pt idx="288">
                  <c:v>-3.94433171015402E-4</c:v>
                </c:pt>
                <c:pt idx="289">
                  <c:v>-3.9456225754289803E-4</c:v>
                </c:pt>
                <c:pt idx="290">
                  <c:v>-3.9327463993454501E-4</c:v>
                </c:pt>
                <c:pt idx="291">
                  <c:v>-3.93893837913836E-4</c:v>
                </c:pt>
                <c:pt idx="292">
                  <c:v>-3.9396231631755199E-4</c:v>
                </c:pt>
                <c:pt idx="293">
                  <c:v>-3.8989859758546398E-4</c:v>
                </c:pt>
                <c:pt idx="294">
                  <c:v>-3.93966591008755E-4</c:v>
                </c:pt>
                <c:pt idx="295">
                  <c:v>-3.96595922823571E-4</c:v>
                </c:pt>
                <c:pt idx="296">
                  <c:v>-3.9566135853270603E-4</c:v>
                </c:pt>
                <c:pt idx="297">
                  <c:v>-3.9581053874533699E-4</c:v>
                </c:pt>
                <c:pt idx="298">
                  <c:v>-4.0355720564190398E-4</c:v>
                </c:pt>
                <c:pt idx="299">
                  <c:v>-4.0087878338362801E-4</c:v>
                </c:pt>
                <c:pt idx="300">
                  <c:v>-3.9402514206467301E-4</c:v>
                </c:pt>
                <c:pt idx="301">
                  <c:v>-3.9977960692569097E-4</c:v>
                </c:pt>
                <c:pt idx="302">
                  <c:v>-4.0125751310016698E-4</c:v>
                </c:pt>
                <c:pt idx="303">
                  <c:v>-4.0543484784893801E-4</c:v>
                </c:pt>
                <c:pt idx="304">
                  <c:v>-3.9731470777210201E-4</c:v>
                </c:pt>
                <c:pt idx="305">
                  <c:v>-4.0054299922467901E-4</c:v>
                </c:pt>
                <c:pt idx="306">
                  <c:v>-4.0206733951580798E-4</c:v>
                </c:pt>
                <c:pt idx="307">
                  <c:v>-4.0700574389376099E-4</c:v>
                </c:pt>
                <c:pt idx="308">
                  <c:v>-4.0328717575639002E-4</c:v>
                </c:pt>
                <c:pt idx="309">
                  <c:v>-4.0138564525188202E-4</c:v>
                </c:pt>
                <c:pt idx="310">
                  <c:v>-4.0418228016767801E-4</c:v>
                </c:pt>
                <c:pt idx="311">
                  <c:v>-4.0049857637267398E-4</c:v>
                </c:pt>
                <c:pt idx="312">
                  <c:v>-4.01224081548298E-4</c:v>
                </c:pt>
                <c:pt idx="313">
                  <c:v>-4.0260782330135301E-4</c:v>
                </c:pt>
                <c:pt idx="314">
                  <c:v>-4.10847153075407E-4</c:v>
                </c:pt>
                <c:pt idx="315">
                  <c:v>-4.10398612279118E-4</c:v>
                </c:pt>
                <c:pt idx="316">
                  <c:v>-4.0143588212576898E-4</c:v>
                </c:pt>
                <c:pt idx="317">
                  <c:v>-4.12167479249991E-4</c:v>
                </c:pt>
                <c:pt idx="318">
                  <c:v>-4.0902621305177598E-4</c:v>
                </c:pt>
                <c:pt idx="319">
                  <c:v>-4.0937230920605201E-4</c:v>
                </c:pt>
                <c:pt idx="320">
                  <c:v>-4.1065658954615199E-4</c:v>
                </c:pt>
                <c:pt idx="321">
                  <c:v>-4.07269841411915E-4</c:v>
                </c:pt>
                <c:pt idx="322">
                  <c:v>-4.0843400270763902E-4</c:v>
                </c:pt>
                <c:pt idx="323">
                  <c:v>-4.0983980072031899E-4</c:v>
                </c:pt>
                <c:pt idx="324">
                  <c:v>-4.1184222440367402E-4</c:v>
                </c:pt>
                <c:pt idx="325">
                  <c:v>-4.1580339915154598E-4</c:v>
                </c:pt>
                <c:pt idx="326">
                  <c:v>-4.1050194425848501E-4</c:v>
                </c:pt>
                <c:pt idx="327">
                  <c:v>-4.0520498763236201E-4</c:v>
                </c:pt>
                <c:pt idx="328">
                  <c:v>-4.1966868414590702E-4</c:v>
                </c:pt>
                <c:pt idx="329">
                  <c:v>-4.0736824147826801E-4</c:v>
                </c:pt>
                <c:pt idx="330">
                  <c:v>-4.1414087808576303E-4</c:v>
                </c:pt>
                <c:pt idx="331">
                  <c:v>-4.20001119186892E-4</c:v>
                </c:pt>
                <c:pt idx="332">
                  <c:v>-4.1763150720193801E-4</c:v>
                </c:pt>
                <c:pt idx="333">
                  <c:v>-4.2047728459499101E-4</c:v>
                </c:pt>
                <c:pt idx="334">
                  <c:v>-4.1830239740405E-4</c:v>
                </c:pt>
                <c:pt idx="335">
                  <c:v>-4.15503005581639E-4</c:v>
                </c:pt>
                <c:pt idx="336">
                  <c:v>-4.1709809091619799E-4</c:v>
                </c:pt>
                <c:pt idx="337">
                  <c:v>-4.1275255687189599E-4</c:v>
                </c:pt>
                <c:pt idx="338">
                  <c:v>-4.19671072563713E-4</c:v>
                </c:pt>
                <c:pt idx="339">
                  <c:v>-4.2014545468996398E-4</c:v>
                </c:pt>
                <c:pt idx="340">
                  <c:v>-4.1803063232014699E-4</c:v>
                </c:pt>
                <c:pt idx="341">
                  <c:v>-4.1945480239965701E-4</c:v>
                </c:pt>
                <c:pt idx="342">
                  <c:v>-4.1812246306002299E-4</c:v>
                </c:pt>
                <c:pt idx="343">
                  <c:v>-4.1821958423778998E-4</c:v>
                </c:pt>
                <c:pt idx="344">
                  <c:v>-4.2210094843159402E-4</c:v>
                </c:pt>
                <c:pt idx="345">
                  <c:v>-4.1997406356680898E-4</c:v>
                </c:pt>
                <c:pt idx="346">
                  <c:v>-4.22016859683867E-4</c:v>
                </c:pt>
                <c:pt idx="347">
                  <c:v>-4.1923320051219699E-4</c:v>
                </c:pt>
                <c:pt idx="348">
                  <c:v>-4.2041519707363101E-4</c:v>
                </c:pt>
                <c:pt idx="349">
                  <c:v>-4.23837725885396E-4</c:v>
                </c:pt>
                <c:pt idx="350">
                  <c:v>-4.2645601849802302E-4</c:v>
                </c:pt>
                <c:pt idx="351">
                  <c:v>-4.19834024322295E-4</c:v>
                </c:pt>
                <c:pt idx="352">
                  <c:v>-4.2640686945434998E-4</c:v>
                </c:pt>
                <c:pt idx="353">
                  <c:v>-4.22999304654764E-4</c:v>
                </c:pt>
                <c:pt idx="354">
                  <c:v>-4.2197847471549997E-4</c:v>
                </c:pt>
                <c:pt idx="355">
                  <c:v>-4.2140853996315699E-4</c:v>
                </c:pt>
                <c:pt idx="356">
                  <c:v>-4.2899609233005502E-4</c:v>
                </c:pt>
                <c:pt idx="357">
                  <c:v>-4.30065475350446E-4</c:v>
                </c:pt>
                <c:pt idx="358">
                  <c:v>-4.31136429366662E-4</c:v>
                </c:pt>
                <c:pt idx="359">
                  <c:v>-4.2935950579328202E-4</c:v>
                </c:pt>
                <c:pt idx="360">
                  <c:v>-4.3085054907655401E-4</c:v>
                </c:pt>
                <c:pt idx="361">
                  <c:v>-4.2494894380009003E-4</c:v>
                </c:pt>
                <c:pt idx="362">
                  <c:v>-4.3282344311172498E-4</c:v>
                </c:pt>
                <c:pt idx="363">
                  <c:v>-4.3042453616383203E-4</c:v>
                </c:pt>
                <c:pt idx="364">
                  <c:v>-4.33754942384929E-4</c:v>
                </c:pt>
                <c:pt idx="365">
                  <c:v>-4.3346923587985701E-4</c:v>
                </c:pt>
                <c:pt idx="366">
                  <c:v>-4.3401593129092399E-4</c:v>
                </c:pt>
                <c:pt idx="367">
                  <c:v>-4.3571530976105002E-4</c:v>
                </c:pt>
                <c:pt idx="368">
                  <c:v>-4.3045056458597397E-4</c:v>
                </c:pt>
                <c:pt idx="369">
                  <c:v>-4.3633958006278502E-4</c:v>
                </c:pt>
                <c:pt idx="370">
                  <c:v>-4.32432965804071E-4</c:v>
                </c:pt>
                <c:pt idx="371">
                  <c:v>-4.3365212013985903E-4</c:v>
                </c:pt>
                <c:pt idx="372">
                  <c:v>-4.4045291404051898E-4</c:v>
                </c:pt>
                <c:pt idx="373">
                  <c:v>-4.4289873357940198E-4</c:v>
                </c:pt>
                <c:pt idx="374">
                  <c:v>-4.3820812818360098E-4</c:v>
                </c:pt>
                <c:pt idx="375">
                  <c:v>-4.3424469244208297E-4</c:v>
                </c:pt>
                <c:pt idx="376">
                  <c:v>-4.4263134637813302E-4</c:v>
                </c:pt>
                <c:pt idx="377">
                  <c:v>-4.4024382806177702E-4</c:v>
                </c:pt>
                <c:pt idx="378">
                  <c:v>-4.41074591504861E-4</c:v>
                </c:pt>
                <c:pt idx="379">
                  <c:v>-4.3989320538191499E-4</c:v>
                </c:pt>
                <c:pt idx="380">
                  <c:v>-4.4561221884376702E-4</c:v>
                </c:pt>
                <c:pt idx="381">
                  <c:v>-4.40273325501848E-4</c:v>
                </c:pt>
                <c:pt idx="382">
                  <c:v>-4.4213943484086598E-4</c:v>
                </c:pt>
                <c:pt idx="383">
                  <c:v>-4.4213536491574798E-4</c:v>
                </c:pt>
                <c:pt idx="384">
                  <c:v>-4.4542997155507099E-4</c:v>
                </c:pt>
                <c:pt idx="385">
                  <c:v>-4.4624916758667898E-4</c:v>
                </c:pt>
                <c:pt idx="386">
                  <c:v>-4.4306384399487702E-4</c:v>
                </c:pt>
                <c:pt idx="387">
                  <c:v>-4.4376134497402302E-4</c:v>
                </c:pt>
                <c:pt idx="388">
                  <c:v>-4.5110185661697302E-4</c:v>
                </c:pt>
                <c:pt idx="389">
                  <c:v>-4.49066427290457E-4</c:v>
                </c:pt>
                <c:pt idx="390">
                  <c:v>-4.4252276967574099E-4</c:v>
                </c:pt>
                <c:pt idx="391">
                  <c:v>-4.4398315579819803E-4</c:v>
                </c:pt>
                <c:pt idx="392">
                  <c:v>-4.4971964708776597E-4</c:v>
                </c:pt>
                <c:pt idx="393">
                  <c:v>-4.5199187823984202E-4</c:v>
                </c:pt>
                <c:pt idx="394">
                  <c:v>-4.54013136528256E-4</c:v>
                </c:pt>
                <c:pt idx="395">
                  <c:v>-4.5141218863076199E-4</c:v>
                </c:pt>
                <c:pt idx="396">
                  <c:v>-4.4303650412934201E-4</c:v>
                </c:pt>
                <c:pt idx="397">
                  <c:v>-4.4794402367290303E-4</c:v>
                </c:pt>
                <c:pt idx="398">
                  <c:v>-4.4907728665935802E-4</c:v>
                </c:pt>
                <c:pt idx="399">
                  <c:v>-4.5418273844781702E-4</c:v>
                </c:pt>
                <c:pt idx="400">
                  <c:v>-4.51710535811796E-4</c:v>
                </c:pt>
                <c:pt idx="401">
                  <c:v>-4.5591088097668198E-4</c:v>
                </c:pt>
                <c:pt idx="402">
                  <c:v>-4.5343364665135903E-4</c:v>
                </c:pt>
                <c:pt idx="403">
                  <c:v>-4.5194742009073402E-4</c:v>
                </c:pt>
                <c:pt idx="404">
                  <c:v>-4.5164068812053202E-4</c:v>
                </c:pt>
                <c:pt idx="405">
                  <c:v>-4.5895849116295398E-4</c:v>
                </c:pt>
                <c:pt idx="406">
                  <c:v>-4.5964281659943202E-4</c:v>
                </c:pt>
                <c:pt idx="407">
                  <c:v>-4.6448115524444299E-4</c:v>
                </c:pt>
                <c:pt idx="408">
                  <c:v>-4.58800517059297E-4</c:v>
                </c:pt>
                <c:pt idx="409">
                  <c:v>-4.6441083488815401E-4</c:v>
                </c:pt>
                <c:pt idx="410">
                  <c:v>-4.5674137923413702E-4</c:v>
                </c:pt>
                <c:pt idx="411">
                  <c:v>-4.6230857722977503E-4</c:v>
                </c:pt>
                <c:pt idx="412">
                  <c:v>-4.6117666497439E-4</c:v>
                </c:pt>
                <c:pt idx="413">
                  <c:v>-4.6144074413391299E-4</c:v>
                </c:pt>
                <c:pt idx="414">
                  <c:v>-4.6333273643862899E-4</c:v>
                </c:pt>
                <c:pt idx="415">
                  <c:v>-4.6579478135412198E-4</c:v>
                </c:pt>
                <c:pt idx="416">
                  <c:v>-4.59941704974525E-4</c:v>
                </c:pt>
                <c:pt idx="417">
                  <c:v>-4.6371802054173802E-4</c:v>
                </c:pt>
                <c:pt idx="418">
                  <c:v>-4.63786824649473E-4</c:v>
                </c:pt>
                <c:pt idx="419">
                  <c:v>-4.62059247087435E-4</c:v>
                </c:pt>
                <c:pt idx="420">
                  <c:v>-4.6724610262218797E-4</c:v>
                </c:pt>
                <c:pt idx="421">
                  <c:v>-4.6577162112455898E-4</c:v>
                </c:pt>
                <c:pt idx="422">
                  <c:v>-4.6881128919446901E-4</c:v>
                </c:pt>
                <c:pt idx="423">
                  <c:v>-4.6311886074548302E-4</c:v>
                </c:pt>
                <c:pt idx="424">
                  <c:v>-4.7055615437845399E-4</c:v>
                </c:pt>
                <c:pt idx="425">
                  <c:v>-4.74641833288403E-4</c:v>
                </c:pt>
                <c:pt idx="426">
                  <c:v>-4.7140935262722999E-4</c:v>
                </c:pt>
                <c:pt idx="427">
                  <c:v>-4.7615159360135298E-4</c:v>
                </c:pt>
                <c:pt idx="428">
                  <c:v>-4.6855731882250202E-4</c:v>
                </c:pt>
                <c:pt idx="429">
                  <c:v>-4.7314125186763699E-4</c:v>
                </c:pt>
                <c:pt idx="430">
                  <c:v>-4.7340099256071202E-4</c:v>
                </c:pt>
                <c:pt idx="431">
                  <c:v>-4.7867565267544903E-4</c:v>
                </c:pt>
                <c:pt idx="432">
                  <c:v>-4.79751789321611E-4</c:v>
                </c:pt>
                <c:pt idx="433">
                  <c:v>-4.8056933847916898E-4</c:v>
                </c:pt>
                <c:pt idx="434">
                  <c:v>-4.7762441029730899E-4</c:v>
                </c:pt>
                <c:pt idx="435">
                  <c:v>-4.79076985182172E-4</c:v>
                </c:pt>
                <c:pt idx="436">
                  <c:v>-4.8663327331023402E-4</c:v>
                </c:pt>
                <c:pt idx="437">
                  <c:v>-4.84021001480398E-4</c:v>
                </c:pt>
                <c:pt idx="438">
                  <c:v>-4.81825833461163E-4</c:v>
                </c:pt>
                <c:pt idx="439">
                  <c:v>-4.8156103990819798E-4</c:v>
                </c:pt>
                <c:pt idx="440">
                  <c:v>-4.7820800085837401E-4</c:v>
                </c:pt>
                <c:pt idx="441">
                  <c:v>-4.8515661511157202E-4</c:v>
                </c:pt>
                <c:pt idx="442">
                  <c:v>-4.8278634859703603E-4</c:v>
                </c:pt>
                <c:pt idx="443">
                  <c:v>-4.8289693113260003E-4</c:v>
                </c:pt>
                <c:pt idx="444">
                  <c:v>-4.9085544761818005E-4</c:v>
                </c:pt>
                <c:pt idx="445">
                  <c:v>-4.8905709640478605E-4</c:v>
                </c:pt>
                <c:pt idx="446">
                  <c:v>-4.8661575863814002E-4</c:v>
                </c:pt>
                <c:pt idx="447">
                  <c:v>-4.85354971114998E-4</c:v>
                </c:pt>
                <c:pt idx="448">
                  <c:v>-4.8931147180935003E-4</c:v>
                </c:pt>
                <c:pt idx="449">
                  <c:v>-4.8272378230930599E-4</c:v>
                </c:pt>
                <c:pt idx="450">
                  <c:v>-4.8756331039248899E-4</c:v>
                </c:pt>
                <c:pt idx="451">
                  <c:v>-4.8981107000162899E-4</c:v>
                </c:pt>
                <c:pt idx="452">
                  <c:v>-4.8934850877421895E-4</c:v>
                </c:pt>
                <c:pt idx="453">
                  <c:v>-4.9407555323840503E-4</c:v>
                </c:pt>
                <c:pt idx="454">
                  <c:v>-4.9515432698590302E-4</c:v>
                </c:pt>
                <c:pt idx="455">
                  <c:v>-4.8999995939625197E-4</c:v>
                </c:pt>
                <c:pt idx="456">
                  <c:v>-4.9083405140779403E-4</c:v>
                </c:pt>
                <c:pt idx="457">
                  <c:v>-4.9392710401018102E-4</c:v>
                </c:pt>
                <c:pt idx="458">
                  <c:v>-4.9445286348974004E-4</c:v>
                </c:pt>
                <c:pt idx="459">
                  <c:v>-4.8686276022551997E-4</c:v>
                </c:pt>
                <c:pt idx="460">
                  <c:v>-4.9691663988975395E-4</c:v>
                </c:pt>
                <c:pt idx="461">
                  <c:v>-4.98728816136742E-4</c:v>
                </c:pt>
                <c:pt idx="462">
                  <c:v>-4.9577426621599395E-4</c:v>
                </c:pt>
                <c:pt idx="463">
                  <c:v>-4.9407196522073104E-4</c:v>
                </c:pt>
                <c:pt idx="464">
                  <c:v>-5.0198896586218004E-4</c:v>
                </c:pt>
                <c:pt idx="465">
                  <c:v>-5.0448855473335895E-4</c:v>
                </c:pt>
                <c:pt idx="466">
                  <c:v>-4.9368988436972205E-4</c:v>
                </c:pt>
                <c:pt idx="467">
                  <c:v>-4.9882734401240903E-4</c:v>
                </c:pt>
                <c:pt idx="468">
                  <c:v>-4.9404243598051404E-4</c:v>
                </c:pt>
                <c:pt idx="469">
                  <c:v>-5.0153095905034503E-4</c:v>
                </c:pt>
                <c:pt idx="470">
                  <c:v>-5.0005140304899397E-4</c:v>
                </c:pt>
                <c:pt idx="471">
                  <c:v>-5.0245392771770098E-4</c:v>
                </c:pt>
                <c:pt idx="472">
                  <c:v>-5.0219770337912102E-4</c:v>
                </c:pt>
                <c:pt idx="473">
                  <c:v>-5.0029826850177099E-4</c:v>
                </c:pt>
                <c:pt idx="474">
                  <c:v>-5.0906210441175595E-4</c:v>
                </c:pt>
                <c:pt idx="475">
                  <c:v>-5.0443957396847797E-4</c:v>
                </c:pt>
                <c:pt idx="476">
                  <c:v>-5.1337611929724695E-4</c:v>
                </c:pt>
                <c:pt idx="477">
                  <c:v>-5.0669664912209099E-4</c:v>
                </c:pt>
                <c:pt idx="478">
                  <c:v>-5.0965519467795098E-4</c:v>
                </c:pt>
                <c:pt idx="479">
                  <c:v>-5.1029624542140296E-4</c:v>
                </c:pt>
                <c:pt idx="480">
                  <c:v>-5.1280811247122896E-4</c:v>
                </c:pt>
                <c:pt idx="481">
                  <c:v>-5.1153716642744101E-4</c:v>
                </c:pt>
                <c:pt idx="482">
                  <c:v>-5.1128400215842403E-4</c:v>
                </c:pt>
                <c:pt idx="483">
                  <c:v>-5.10050864185922E-4</c:v>
                </c:pt>
                <c:pt idx="484">
                  <c:v>-5.1216953151459702E-4</c:v>
                </c:pt>
                <c:pt idx="485">
                  <c:v>-5.1308640776315598E-4</c:v>
                </c:pt>
                <c:pt idx="486">
                  <c:v>-5.1151075542962604E-4</c:v>
                </c:pt>
                <c:pt idx="487">
                  <c:v>-5.1500923911128999E-4</c:v>
                </c:pt>
                <c:pt idx="488">
                  <c:v>-5.1074243705341398E-4</c:v>
                </c:pt>
                <c:pt idx="489">
                  <c:v>-5.1296580938608495E-4</c:v>
                </c:pt>
                <c:pt idx="490">
                  <c:v>-5.2085525390483702E-4</c:v>
                </c:pt>
                <c:pt idx="491">
                  <c:v>-5.1941617563499296E-4</c:v>
                </c:pt>
                <c:pt idx="492">
                  <c:v>-5.1505884699415199E-4</c:v>
                </c:pt>
                <c:pt idx="493">
                  <c:v>-5.2279566161343499E-4</c:v>
                </c:pt>
                <c:pt idx="494">
                  <c:v>-5.2146520140434105E-4</c:v>
                </c:pt>
                <c:pt idx="495">
                  <c:v>-5.2174982496986104E-4</c:v>
                </c:pt>
                <c:pt idx="496">
                  <c:v>-5.1874555069662202E-4</c:v>
                </c:pt>
                <c:pt idx="497">
                  <c:v>-5.1763791590828904E-4</c:v>
                </c:pt>
                <c:pt idx="498">
                  <c:v>-5.1824828645799298E-4</c:v>
                </c:pt>
                <c:pt idx="499">
                  <c:v>-5.2759849083054298E-4</c:v>
                </c:pt>
                <c:pt idx="500">
                  <c:v>-5.2474870726004102E-4</c:v>
                </c:pt>
                <c:pt idx="501">
                  <c:v>-5.2579470812498801E-4</c:v>
                </c:pt>
                <c:pt idx="502">
                  <c:v>-5.1930443932851796E-4</c:v>
                </c:pt>
                <c:pt idx="503">
                  <c:v>-5.2892992253725495E-4</c:v>
                </c:pt>
                <c:pt idx="504">
                  <c:v>-5.2198374510423196E-4</c:v>
                </c:pt>
                <c:pt idx="505">
                  <c:v>-5.2835360157069296E-4</c:v>
                </c:pt>
                <c:pt idx="506">
                  <c:v>-5.2920922746993004E-4</c:v>
                </c:pt>
                <c:pt idx="507">
                  <c:v>-5.2481842250156295E-4</c:v>
                </c:pt>
                <c:pt idx="508">
                  <c:v>-5.2644361295364902E-4</c:v>
                </c:pt>
                <c:pt idx="509">
                  <c:v>-5.36997759724652E-4</c:v>
                </c:pt>
                <c:pt idx="510">
                  <c:v>-5.2202696506809996E-4</c:v>
                </c:pt>
                <c:pt idx="511">
                  <c:v>-5.3881520168072897E-4</c:v>
                </c:pt>
                <c:pt idx="512">
                  <c:v>-5.3078917693062905E-4</c:v>
                </c:pt>
                <c:pt idx="513">
                  <c:v>-5.3382024899829297E-4</c:v>
                </c:pt>
                <c:pt idx="514">
                  <c:v>-5.3837371139431301E-4</c:v>
                </c:pt>
                <c:pt idx="515">
                  <c:v>-5.3196049394274103E-4</c:v>
                </c:pt>
                <c:pt idx="516">
                  <c:v>-5.3836477150974395E-4</c:v>
                </c:pt>
                <c:pt idx="517">
                  <c:v>-5.3109663370347695E-4</c:v>
                </c:pt>
                <c:pt idx="518">
                  <c:v>-5.4261104054840797E-4</c:v>
                </c:pt>
                <c:pt idx="519">
                  <c:v>-5.3542464756083596E-4</c:v>
                </c:pt>
                <c:pt idx="520">
                  <c:v>-5.4330000320938895E-4</c:v>
                </c:pt>
                <c:pt idx="521">
                  <c:v>-5.4193511301674896E-4</c:v>
                </c:pt>
                <c:pt idx="522">
                  <c:v>-5.4253200093661003E-4</c:v>
                </c:pt>
                <c:pt idx="523">
                  <c:v>-5.4486177743145905E-4</c:v>
                </c:pt>
                <c:pt idx="524">
                  <c:v>-5.3947442945592597E-4</c:v>
                </c:pt>
                <c:pt idx="525">
                  <c:v>-5.4563822689446902E-4</c:v>
                </c:pt>
                <c:pt idx="526">
                  <c:v>-5.5376673014738301E-4</c:v>
                </c:pt>
                <c:pt idx="527">
                  <c:v>-5.4708885142764198E-4</c:v>
                </c:pt>
                <c:pt idx="528">
                  <c:v>-5.52238851338583E-4</c:v>
                </c:pt>
                <c:pt idx="529">
                  <c:v>-5.43187287590608E-4</c:v>
                </c:pt>
                <c:pt idx="530">
                  <c:v>-5.4163506853507697E-4</c:v>
                </c:pt>
                <c:pt idx="531">
                  <c:v>-5.4407903253688805E-4</c:v>
                </c:pt>
                <c:pt idx="532">
                  <c:v>-5.4449173212848796E-4</c:v>
                </c:pt>
                <c:pt idx="533">
                  <c:v>-5.4781361201191399E-4</c:v>
                </c:pt>
                <c:pt idx="534">
                  <c:v>-5.4644024417131796E-4</c:v>
                </c:pt>
                <c:pt idx="535">
                  <c:v>-5.4557921277178698E-4</c:v>
                </c:pt>
                <c:pt idx="536">
                  <c:v>-5.5034919092878103E-4</c:v>
                </c:pt>
                <c:pt idx="537">
                  <c:v>-5.4911369979103604E-4</c:v>
                </c:pt>
                <c:pt idx="538">
                  <c:v>-5.4610144589055604E-4</c:v>
                </c:pt>
                <c:pt idx="539">
                  <c:v>-5.4804022068946905E-4</c:v>
                </c:pt>
                <c:pt idx="540">
                  <c:v>-5.4644639454376703E-4</c:v>
                </c:pt>
                <c:pt idx="541">
                  <c:v>-5.5479530989387105E-4</c:v>
                </c:pt>
                <c:pt idx="542">
                  <c:v>-5.5560480723536299E-4</c:v>
                </c:pt>
                <c:pt idx="543">
                  <c:v>-5.5835625046014804E-4</c:v>
                </c:pt>
                <c:pt idx="544">
                  <c:v>-5.5445768410370896E-4</c:v>
                </c:pt>
                <c:pt idx="545">
                  <c:v>-5.5774228941603201E-4</c:v>
                </c:pt>
                <c:pt idx="546">
                  <c:v>-5.6421037851342004E-4</c:v>
                </c:pt>
                <c:pt idx="547">
                  <c:v>-5.5713117022170304E-4</c:v>
                </c:pt>
                <c:pt idx="548">
                  <c:v>-5.66518957071069E-4</c:v>
                </c:pt>
                <c:pt idx="549">
                  <c:v>-5.6185606989293997E-4</c:v>
                </c:pt>
                <c:pt idx="550">
                  <c:v>-5.5924537990712495E-4</c:v>
                </c:pt>
                <c:pt idx="551">
                  <c:v>-5.6360874145329899E-4</c:v>
                </c:pt>
                <c:pt idx="552">
                  <c:v>-5.6154262428124101E-4</c:v>
                </c:pt>
                <c:pt idx="553">
                  <c:v>-5.6468636727458597E-4</c:v>
                </c:pt>
                <c:pt idx="554">
                  <c:v>-5.6744006021678403E-4</c:v>
                </c:pt>
                <c:pt idx="555">
                  <c:v>-5.6722752425135501E-4</c:v>
                </c:pt>
                <c:pt idx="556">
                  <c:v>-5.6376689305375003E-4</c:v>
                </c:pt>
                <c:pt idx="557">
                  <c:v>-5.6949767930467303E-4</c:v>
                </c:pt>
                <c:pt idx="558">
                  <c:v>-5.6872411904770903E-4</c:v>
                </c:pt>
                <c:pt idx="559">
                  <c:v>-5.7276084453659003E-4</c:v>
                </c:pt>
                <c:pt idx="560">
                  <c:v>-5.6461563585591705E-4</c:v>
                </c:pt>
                <c:pt idx="561">
                  <c:v>-5.6886994396169197E-4</c:v>
                </c:pt>
                <c:pt idx="562">
                  <c:v>-5.6491730390060104E-4</c:v>
                </c:pt>
                <c:pt idx="563">
                  <c:v>-5.6981424643369602E-4</c:v>
                </c:pt>
                <c:pt idx="564">
                  <c:v>-5.7370379163538003E-4</c:v>
                </c:pt>
                <c:pt idx="565">
                  <c:v>-5.7279802690108196E-4</c:v>
                </c:pt>
                <c:pt idx="566">
                  <c:v>-5.6731077124795495E-4</c:v>
                </c:pt>
                <c:pt idx="567">
                  <c:v>-5.7852011333702597E-4</c:v>
                </c:pt>
                <c:pt idx="568">
                  <c:v>-5.8490257312221298E-4</c:v>
                </c:pt>
                <c:pt idx="569">
                  <c:v>-5.8842799102015405E-4</c:v>
                </c:pt>
                <c:pt idx="570">
                  <c:v>-5.7508088980695495E-4</c:v>
                </c:pt>
                <c:pt idx="571">
                  <c:v>-5.7201452467682296E-4</c:v>
                </c:pt>
                <c:pt idx="572">
                  <c:v>-5.7837858509659395E-4</c:v>
                </c:pt>
                <c:pt idx="573">
                  <c:v>-5.8335032541987904E-4</c:v>
                </c:pt>
                <c:pt idx="574">
                  <c:v>-5.8886190574524604E-4</c:v>
                </c:pt>
                <c:pt idx="575">
                  <c:v>-5.9197393779735798E-4</c:v>
                </c:pt>
                <c:pt idx="576">
                  <c:v>-6.02208073176224E-4</c:v>
                </c:pt>
                <c:pt idx="577">
                  <c:v>-5.9110730689370501E-4</c:v>
                </c:pt>
                <c:pt idx="578">
                  <c:v>-6.0692726701221903E-4</c:v>
                </c:pt>
                <c:pt idx="579">
                  <c:v>-6.0139316344413201E-4</c:v>
                </c:pt>
                <c:pt idx="580">
                  <c:v>-6.0276705214333797E-4</c:v>
                </c:pt>
                <c:pt idx="581">
                  <c:v>-6.0527792632027004E-4</c:v>
                </c:pt>
                <c:pt idx="582">
                  <c:v>-6.1018446876401496E-4</c:v>
                </c:pt>
                <c:pt idx="583">
                  <c:v>-6.0101955138569605E-4</c:v>
                </c:pt>
                <c:pt idx="584">
                  <c:v>-6.1300166141883502E-4</c:v>
                </c:pt>
                <c:pt idx="585">
                  <c:v>-6.13458300455334E-4</c:v>
                </c:pt>
                <c:pt idx="586">
                  <c:v>-6.1583960597884596E-4</c:v>
                </c:pt>
                <c:pt idx="587">
                  <c:v>-6.1466799389710302E-4</c:v>
                </c:pt>
                <c:pt idx="588">
                  <c:v>-6.3938087438755698E-4</c:v>
                </c:pt>
                <c:pt idx="589">
                  <c:v>-6.0979826940762603E-4</c:v>
                </c:pt>
                <c:pt idx="590">
                  <c:v>-6.2625367166798198E-4</c:v>
                </c:pt>
                <c:pt idx="591">
                  <c:v>-6.4317461506941602E-4</c:v>
                </c:pt>
                <c:pt idx="592">
                  <c:v>-6.3095446840251901E-4</c:v>
                </c:pt>
                <c:pt idx="593">
                  <c:v>-6.2813427922557802E-4</c:v>
                </c:pt>
                <c:pt idx="594">
                  <c:v>-6.3998820486523402E-4</c:v>
                </c:pt>
                <c:pt idx="595">
                  <c:v>-6.4663234971789295E-4</c:v>
                </c:pt>
                <c:pt idx="596">
                  <c:v>-6.4036212119245202E-4</c:v>
                </c:pt>
                <c:pt idx="597">
                  <c:v>-6.4270359775609397E-4</c:v>
                </c:pt>
                <c:pt idx="598">
                  <c:v>-6.5670876548336104E-4</c:v>
                </c:pt>
                <c:pt idx="599">
                  <c:v>-6.5749988665761796E-4</c:v>
                </c:pt>
                <c:pt idx="600">
                  <c:v>-6.5791721676192302E-4</c:v>
                </c:pt>
                <c:pt idx="601">
                  <c:v>-6.5911882716953901E-4</c:v>
                </c:pt>
                <c:pt idx="602">
                  <c:v>-6.6162007576908905E-4</c:v>
                </c:pt>
                <c:pt idx="603">
                  <c:v>-6.6463728851593904E-4</c:v>
                </c:pt>
                <c:pt idx="604">
                  <c:v>-6.5555464645198204E-4</c:v>
                </c:pt>
                <c:pt idx="605">
                  <c:v>-6.6611542372179105E-4</c:v>
                </c:pt>
                <c:pt idx="606">
                  <c:v>-6.6680394290677002E-4</c:v>
                </c:pt>
                <c:pt idx="607">
                  <c:v>-6.6619156938828902E-4</c:v>
                </c:pt>
                <c:pt idx="608">
                  <c:v>-6.8111332171792596E-4</c:v>
                </c:pt>
                <c:pt idx="609">
                  <c:v>-6.8133007466689697E-4</c:v>
                </c:pt>
                <c:pt idx="610">
                  <c:v>-6.9484303200473502E-4</c:v>
                </c:pt>
                <c:pt idx="611">
                  <c:v>-6.8074805691711003E-4</c:v>
                </c:pt>
                <c:pt idx="612">
                  <c:v>-7.1210384727018203E-4</c:v>
                </c:pt>
                <c:pt idx="613">
                  <c:v>-7.0487131651461197E-4</c:v>
                </c:pt>
                <c:pt idx="614">
                  <c:v>-6.8560367949567296E-4</c:v>
                </c:pt>
                <c:pt idx="615">
                  <c:v>-7.2472364530297298E-4</c:v>
                </c:pt>
                <c:pt idx="616">
                  <c:v>-7.2540126907298598E-4</c:v>
                </c:pt>
                <c:pt idx="617">
                  <c:v>-7.4358405663411996E-4</c:v>
                </c:pt>
                <c:pt idx="618">
                  <c:v>-7.5376809515952299E-4</c:v>
                </c:pt>
                <c:pt idx="619">
                  <c:v>-7.4289092769963105E-4</c:v>
                </c:pt>
                <c:pt idx="620">
                  <c:v>-7.5820809600296904E-4</c:v>
                </c:pt>
                <c:pt idx="621">
                  <c:v>-7.60070131973433E-4</c:v>
                </c:pt>
                <c:pt idx="622">
                  <c:v>-7.7043886136642103E-4</c:v>
                </c:pt>
                <c:pt idx="623">
                  <c:v>-7.7867124336871004E-4</c:v>
                </c:pt>
                <c:pt idx="624">
                  <c:v>-7.7388063389637204E-4</c:v>
                </c:pt>
                <c:pt idx="625">
                  <c:v>-7.81078591354922E-4</c:v>
                </c:pt>
                <c:pt idx="626">
                  <c:v>-7.88891962875063E-4</c:v>
                </c:pt>
                <c:pt idx="627">
                  <c:v>-7.8506776768678998E-4</c:v>
                </c:pt>
                <c:pt idx="628">
                  <c:v>-7.7375292778471196E-4</c:v>
                </c:pt>
                <c:pt idx="629">
                  <c:v>-7.8681578475915497E-4</c:v>
                </c:pt>
                <c:pt idx="630">
                  <c:v>-7.7843975570925496E-4</c:v>
                </c:pt>
                <c:pt idx="631">
                  <c:v>-7.7509428740562105E-4</c:v>
                </c:pt>
                <c:pt idx="632">
                  <c:v>-7.89406442831445E-4</c:v>
                </c:pt>
                <c:pt idx="633">
                  <c:v>-8.1067710221113104E-4</c:v>
                </c:pt>
                <c:pt idx="634">
                  <c:v>-8.1552159457378001E-4</c:v>
                </c:pt>
                <c:pt idx="635">
                  <c:v>-8.1790699850594597E-4</c:v>
                </c:pt>
                <c:pt idx="636">
                  <c:v>-8.4348457898233097E-4</c:v>
                </c:pt>
                <c:pt idx="637">
                  <c:v>-8.4234746900136803E-4</c:v>
                </c:pt>
                <c:pt idx="638">
                  <c:v>-8.4960112138132704E-4</c:v>
                </c:pt>
                <c:pt idx="639">
                  <c:v>-8.2416560257233499E-4</c:v>
                </c:pt>
                <c:pt idx="640">
                  <c:v>-8.49504356066398E-4</c:v>
                </c:pt>
                <c:pt idx="641">
                  <c:v>-8.55107690528176E-4</c:v>
                </c:pt>
                <c:pt idx="642">
                  <c:v>-8.7110112604463197E-4</c:v>
                </c:pt>
                <c:pt idx="643">
                  <c:v>-8.5965002856567695E-4</c:v>
                </c:pt>
                <c:pt idx="644">
                  <c:v>-8.6239601203410698E-4</c:v>
                </c:pt>
                <c:pt idx="645">
                  <c:v>-8.7880596471744295E-4</c:v>
                </c:pt>
                <c:pt idx="646">
                  <c:v>-9.0061506363731797E-4</c:v>
                </c:pt>
                <c:pt idx="647">
                  <c:v>-8.8748230914537302E-4</c:v>
                </c:pt>
                <c:pt idx="648">
                  <c:v>-9.1475775233065002E-4</c:v>
                </c:pt>
                <c:pt idx="649">
                  <c:v>-9.0339978537016695E-4</c:v>
                </c:pt>
                <c:pt idx="650">
                  <c:v>-9.1663307259313401E-4</c:v>
                </c:pt>
                <c:pt idx="651">
                  <c:v>-8.9838313931214699E-4</c:v>
                </c:pt>
                <c:pt idx="652">
                  <c:v>-9.2154605478980505E-4</c:v>
                </c:pt>
                <c:pt idx="653">
                  <c:v>-9.4631195396150205E-4</c:v>
                </c:pt>
                <c:pt idx="654">
                  <c:v>-9.4888235382005904E-4</c:v>
                </c:pt>
                <c:pt idx="655">
                  <c:v>-9.57151254720216E-4</c:v>
                </c:pt>
                <c:pt idx="656">
                  <c:v>-9.5957250858236503E-4</c:v>
                </c:pt>
                <c:pt idx="657">
                  <c:v>-9.4817030001165801E-4</c:v>
                </c:pt>
                <c:pt idx="658">
                  <c:v>-9.5810049884477997E-4</c:v>
                </c:pt>
                <c:pt idx="659">
                  <c:v>-9.75690320174986E-4</c:v>
                </c:pt>
                <c:pt idx="660">
                  <c:v>-9.7733357182371201E-4</c:v>
                </c:pt>
                <c:pt idx="661">
                  <c:v>-1.0021441077620701E-3</c:v>
                </c:pt>
                <c:pt idx="662">
                  <c:v>-1.0075474750617E-3</c:v>
                </c:pt>
                <c:pt idx="663">
                  <c:v>-9.9660217530391209E-4</c:v>
                </c:pt>
                <c:pt idx="664">
                  <c:v>-1.0328501167125601E-3</c:v>
                </c:pt>
                <c:pt idx="665">
                  <c:v>-1.0171241324590601E-3</c:v>
                </c:pt>
                <c:pt idx="666">
                  <c:v>-1.02216188860048E-3</c:v>
                </c:pt>
                <c:pt idx="667">
                  <c:v>-1.02762384604285E-3</c:v>
                </c:pt>
                <c:pt idx="668">
                  <c:v>-1.0305820516308001E-3</c:v>
                </c:pt>
                <c:pt idx="669">
                  <c:v>-1.0308754817929E-3</c:v>
                </c:pt>
                <c:pt idx="670">
                  <c:v>-1.05750710842642E-3</c:v>
                </c:pt>
                <c:pt idx="671">
                  <c:v>-1.05144728026734E-3</c:v>
                </c:pt>
                <c:pt idx="672">
                  <c:v>-1.06277235247499E-3</c:v>
                </c:pt>
                <c:pt idx="673">
                  <c:v>-1.06157073624417E-3</c:v>
                </c:pt>
                <c:pt idx="674">
                  <c:v>-1.07724913406822E-3</c:v>
                </c:pt>
                <c:pt idx="675">
                  <c:v>-1.0868182961796999E-3</c:v>
                </c:pt>
                <c:pt idx="676">
                  <c:v>-1.0946686356336399E-3</c:v>
                </c:pt>
                <c:pt idx="677">
                  <c:v>-1.10053502275997E-3</c:v>
                </c:pt>
                <c:pt idx="678">
                  <c:v>-1.0838625897637E-3</c:v>
                </c:pt>
                <c:pt idx="679">
                  <c:v>-1.11848210479476E-3</c:v>
                </c:pt>
                <c:pt idx="680">
                  <c:v>-1.1182690218195001E-3</c:v>
                </c:pt>
                <c:pt idx="681">
                  <c:v>-1.1111420471152801E-3</c:v>
                </c:pt>
                <c:pt idx="682">
                  <c:v>-1.10913717589705E-3</c:v>
                </c:pt>
                <c:pt idx="683">
                  <c:v>-1.11326209634549E-3</c:v>
                </c:pt>
                <c:pt idx="684">
                  <c:v>-1.13167807511503E-3</c:v>
                </c:pt>
                <c:pt idx="685">
                  <c:v>-1.14003844369923E-3</c:v>
                </c:pt>
                <c:pt idx="686">
                  <c:v>-1.1537014545787399E-3</c:v>
                </c:pt>
                <c:pt idx="687">
                  <c:v>-1.1591014425583401E-3</c:v>
                </c:pt>
                <c:pt idx="688">
                  <c:v>-1.1539050185158E-3</c:v>
                </c:pt>
                <c:pt idx="689">
                  <c:v>-1.1659574537158401E-3</c:v>
                </c:pt>
                <c:pt idx="690">
                  <c:v>-1.17161881789179E-3</c:v>
                </c:pt>
                <c:pt idx="691">
                  <c:v>-1.1750824176249E-3</c:v>
                </c:pt>
                <c:pt idx="692">
                  <c:v>-1.17709515193624E-3</c:v>
                </c:pt>
                <c:pt idx="693">
                  <c:v>-1.2037415106195301E-3</c:v>
                </c:pt>
                <c:pt idx="694">
                  <c:v>-1.18067417136019E-3</c:v>
                </c:pt>
                <c:pt idx="695">
                  <c:v>-1.1823649968483801E-3</c:v>
                </c:pt>
                <c:pt idx="696">
                  <c:v>-1.2069132596883099E-3</c:v>
                </c:pt>
                <c:pt idx="697">
                  <c:v>-1.20658008429974E-3</c:v>
                </c:pt>
                <c:pt idx="698">
                  <c:v>-1.2144477907117799E-3</c:v>
                </c:pt>
                <c:pt idx="699">
                  <c:v>-1.2418373241325901E-3</c:v>
                </c:pt>
                <c:pt idx="700">
                  <c:v>-1.2247199111495601E-3</c:v>
                </c:pt>
                <c:pt idx="701">
                  <c:v>-1.24663326010015E-3</c:v>
                </c:pt>
                <c:pt idx="702">
                  <c:v>-1.2334605628914501E-3</c:v>
                </c:pt>
                <c:pt idx="703">
                  <c:v>-1.2556854681286E-3</c:v>
                </c:pt>
                <c:pt idx="704">
                  <c:v>-1.2591286396030901E-3</c:v>
                </c:pt>
                <c:pt idx="705">
                  <c:v>-1.2664197221055201E-3</c:v>
                </c:pt>
                <c:pt idx="706">
                  <c:v>-1.27347565343866E-3</c:v>
                </c:pt>
                <c:pt idx="707">
                  <c:v>-1.27711948663315E-3</c:v>
                </c:pt>
                <c:pt idx="708">
                  <c:v>-1.2756964612569901E-3</c:v>
                </c:pt>
                <c:pt idx="709">
                  <c:v>-1.2975146996312701E-3</c:v>
                </c:pt>
                <c:pt idx="710">
                  <c:v>-1.28973499610576E-3</c:v>
                </c:pt>
                <c:pt idx="711">
                  <c:v>-1.29269090861178E-3</c:v>
                </c:pt>
                <c:pt idx="712">
                  <c:v>-1.2907579879825101E-3</c:v>
                </c:pt>
                <c:pt idx="713">
                  <c:v>-1.3194155719413001E-3</c:v>
                </c:pt>
                <c:pt idx="714">
                  <c:v>-1.3247001755115201E-3</c:v>
                </c:pt>
                <c:pt idx="715">
                  <c:v>-1.34103099607947E-3</c:v>
                </c:pt>
                <c:pt idx="716">
                  <c:v>-1.3390422379651299E-3</c:v>
                </c:pt>
                <c:pt idx="717">
                  <c:v>-1.3306612762412099E-3</c:v>
                </c:pt>
                <c:pt idx="718">
                  <c:v>-1.34853964539577E-3</c:v>
                </c:pt>
                <c:pt idx="719">
                  <c:v>-1.36105867320091E-3</c:v>
                </c:pt>
                <c:pt idx="720">
                  <c:v>-1.3455537414616E-3</c:v>
                </c:pt>
                <c:pt idx="721">
                  <c:v>-1.3768820032832899E-3</c:v>
                </c:pt>
                <c:pt idx="722">
                  <c:v>-1.3779371776625701E-3</c:v>
                </c:pt>
                <c:pt idx="723">
                  <c:v>-1.38338551711207E-3</c:v>
                </c:pt>
                <c:pt idx="724">
                  <c:v>-1.3923582707852601E-3</c:v>
                </c:pt>
                <c:pt idx="725">
                  <c:v>-1.3899371035404099E-3</c:v>
                </c:pt>
                <c:pt idx="726">
                  <c:v>-1.39279539739416E-3</c:v>
                </c:pt>
                <c:pt idx="727">
                  <c:v>-1.4043774734421701E-3</c:v>
                </c:pt>
                <c:pt idx="728">
                  <c:v>-1.42419519543212E-3</c:v>
                </c:pt>
                <c:pt idx="729">
                  <c:v>-1.41582772674038E-3</c:v>
                </c:pt>
                <c:pt idx="730">
                  <c:v>-1.43204898254723E-3</c:v>
                </c:pt>
                <c:pt idx="731">
                  <c:v>-1.4353156583066099E-3</c:v>
                </c:pt>
                <c:pt idx="732">
                  <c:v>-1.44747565299508E-3</c:v>
                </c:pt>
                <c:pt idx="733">
                  <c:v>-1.46765992157489E-3</c:v>
                </c:pt>
                <c:pt idx="734">
                  <c:v>-1.4616014896537599E-3</c:v>
                </c:pt>
                <c:pt idx="735">
                  <c:v>-1.4722851289650301E-3</c:v>
                </c:pt>
                <c:pt idx="736">
                  <c:v>-1.4917811860809501E-3</c:v>
                </c:pt>
                <c:pt idx="737">
                  <c:v>-1.4790850892334999E-3</c:v>
                </c:pt>
                <c:pt idx="738">
                  <c:v>-1.4801469072878101E-3</c:v>
                </c:pt>
                <c:pt idx="739">
                  <c:v>-1.4801002607981401E-3</c:v>
                </c:pt>
                <c:pt idx="740">
                  <c:v>-1.50915413582785E-3</c:v>
                </c:pt>
                <c:pt idx="741">
                  <c:v>-1.5204209674798E-3</c:v>
                </c:pt>
                <c:pt idx="742">
                  <c:v>-1.5122972556762899E-3</c:v>
                </c:pt>
                <c:pt idx="743">
                  <c:v>-1.5316749142730401E-3</c:v>
                </c:pt>
                <c:pt idx="744">
                  <c:v>-1.5477941874218299E-3</c:v>
                </c:pt>
                <c:pt idx="745">
                  <c:v>-1.55694132192967E-3</c:v>
                </c:pt>
                <c:pt idx="746">
                  <c:v>-1.55192839193209E-3</c:v>
                </c:pt>
                <c:pt idx="747">
                  <c:v>-1.5528739708041599E-3</c:v>
                </c:pt>
                <c:pt idx="748">
                  <c:v>-1.57084393632529E-3</c:v>
                </c:pt>
                <c:pt idx="749">
                  <c:v>-1.57378450733864E-3</c:v>
                </c:pt>
                <c:pt idx="750">
                  <c:v>-1.5880430036992301E-3</c:v>
                </c:pt>
                <c:pt idx="751">
                  <c:v>-1.57862128615557E-3</c:v>
                </c:pt>
                <c:pt idx="752">
                  <c:v>-1.61393178786111E-3</c:v>
                </c:pt>
                <c:pt idx="753">
                  <c:v>-1.6105330225981E-3</c:v>
                </c:pt>
                <c:pt idx="754">
                  <c:v>-1.60928776719032E-3</c:v>
                </c:pt>
                <c:pt idx="755">
                  <c:v>-1.63629405950699E-3</c:v>
                </c:pt>
                <c:pt idx="756">
                  <c:v>-1.6382838686582999E-3</c:v>
                </c:pt>
                <c:pt idx="757">
                  <c:v>-1.6540764302152499E-3</c:v>
                </c:pt>
                <c:pt idx="758">
                  <c:v>-1.6542859931356999E-3</c:v>
                </c:pt>
                <c:pt idx="759">
                  <c:v>-1.6626949807131699E-3</c:v>
                </c:pt>
                <c:pt idx="760">
                  <c:v>-1.6702730434264899E-3</c:v>
                </c:pt>
                <c:pt idx="761">
                  <c:v>-1.6651787862448999E-3</c:v>
                </c:pt>
                <c:pt idx="762">
                  <c:v>-1.6745633117903E-3</c:v>
                </c:pt>
                <c:pt idx="763">
                  <c:v>-1.6923737609084799E-3</c:v>
                </c:pt>
                <c:pt idx="764">
                  <c:v>-1.7060750551529801E-3</c:v>
                </c:pt>
                <c:pt idx="765">
                  <c:v>-1.72128134381012E-3</c:v>
                </c:pt>
                <c:pt idx="766">
                  <c:v>-1.7408140262982E-3</c:v>
                </c:pt>
                <c:pt idx="767">
                  <c:v>-1.73716080289664E-3</c:v>
                </c:pt>
                <c:pt idx="768">
                  <c:v>-1.74079935497674E-3</c:v>
                </c:pt>
                <c:pt idx="769">
                  <c:v>-1.7397981069523301E-3</c:v>
                </c:pt>
                <c:pt idx="770">
                  <c:v>-1.7490093535513099E-3</c:v>
                </c:pt>
                <c:pt idx="771">
                  <c:v>-1.76215147855529E-3</c:v>
                </c:pt>
                <c:pt idx="772">
                  <c:v>-1.7700266367804301E-3</c:v>
                </c:pt>
                <c:pt idx="773">
                  <c:v>-1.77885755970913E-3</c:v>
                </c:pt>
                <c:pt idx="774">
                  <c:v>-1.79711220265364E-3</c:v>
                </c:pt>
                <c:pt idx="775">
                  <c:v>-1.7997533075086601E-3</c:v>
                </c:pt>
                <c:pt idx="776">
                  <c:v>-1.8032196360930001E-3</c:v>
                </c:pt>
                <c:pt idx="777">
                  <c:v>-1.7821540343865899E-3</c:v>
                </c:pt>
                <c:pt idx="778">
                  <c:v>-1.8082479231950901E-3</c:v>
                </c:pt>
                <c:pt idx="779">
                  <c:v>-1.8175697158434099E-3</c:v>
                </c:pt>
                <c:pt idx="780">
                  <c:v>-1.83112770417656E-3</c:v>
                </c:pt>
                <c:pt idx="781">
                  <c:v>-1.85586580520723E-3</c:v>
                </c:pt>
                <c:pt idx="782">
                  <c:v>-1.86011712062521E-3</c:v>
                </c:pt>
                <c:pt idx="783">
                  <c:v>-1.8640680200562199E-3</c:v>
                </c:pt>
                <c:pt idx="784">
                  <c:v>-1.87316362491994E-3</c:v>
                </c:pt>
                <c:pt idx="785">
                  <c:v>-1.8803191834493101E-3</c:v>
                </c:pt>
                <c:pt idx="786">
                  <c:v>-1.89618063276939E-3</c:v>
                </c:pt>
                <c:pt idx="787">
                  <c:v>-1.9068470945967E-3</c:v>
                </c:pt>
                <c:pt idx="788">
                  <c:v>-1.91893567835846E-3</c:v>
                </c:pt>
                <c:pt idx="789">
                  <c:v>-1.92365569661317E-3</c:v>
                </c:pt>
                <c:pt idx="790">
                  <c:v>-1.92635545797764E-3</c:v>
                </c:pt>
                <c:pt idx="791">
                  <c:v>-1.93623187667389E-3</c:v>
                </c:pt>
                <c:pt idx="792">
                  <c:v>-1.9554048083911301E-3</c:v>
                </c:pt>
                <c:pt idx="793">
                  <c:v>-1.9672342445439402E-3</c:v>
                </c:pt>
                <c:pt idx="794">
                  <c:v>-1.9629266590042598E-3</c:v>
                </c:pt>
                <c:pt idx="795">
                  <c:v>-1.9587292067121602E-3</c:v>
                </c:pt>
                <c:pt idx="796">
                  <c:v>-1.9863262518350399E-3</c:v>
                </c:pt>
                <c:pt idx="797">
                  <c:v>-1.9932784980555502E-3</c:v>
                </c:pt>
                <c:pt idx="798">
                  <c:v>-2.0009280432534901E-3</c:v>
                </c:pt>
                <c:pt idx="799">
                  <c:v>-1.6816183896814199E-3</c:v>
                </c:pt>
                <c:pt idx="800">
                  <c:v>-1.6957311173806399E-3</c:v>
                </c:pt>
                <c:pt idx="801">
                  <c:v>-1.79689872180765E-3</c:v>
                </c:pt>
                <c:pt idx="802">
                  <c:v>-1.86656430207191E-3</c:v>
                </c:pt>
                <c:pt idx="803">
                  <c:v>-1.9062229038661401E-3</c:v>
                </c:pt>
                <c:pt idx="804">
                  <c:v>-1.94814591402297E-3</c:v>
                </c:pt>
                <c:pt idx="805">
                  <c:v>-1.9691641461546099E-3</c:v>
                </c:pt>
                <c:pt idx="806">
                  <c:v>-1.9876659935856998E-3</c:v>
                </c:pt>
                <c:pt idx="807">
                  <c:v>-2.0138496758069298E-3</c:v>
                </c:pt>
                <c:pt idx="808">
                  <c:v>-2.0383455976259401E-3</c:v>
                </c:pt>
                <c:pt idx="809">
                  <c:v>-2.05317793893563E-3</c:v>
                </c:pt>
                <c:pt idx="810">
                  <c:v>-2.0804822291951501E-3</c:v>
                </c:pt>
                <c:pt idx="811">
                  <c:v>-2.0880849764193399E-3</c:v>
                </c:pt>
                <c:pt idx="812">
                  <c:v>-2.09033666767323E-3</c:v>
                </c:pt>
                <c:pt idx="813">
                  <c:v>-2.110189971399E-3</c:v>
                </c:pt>
                <c:pt idx="814">
                  <c:v>-2.12141783964576E-3</c:v>
                </c:pt>
                <c:pt idx="815">
                  <c:v>-1.8501532059624899E-3</c:v>
                </c:pt>
                <c:pt idx="816">
                  <c:v>-1.6863190104263899E-3</c:v>
                </c:pt>
                <c:pt idx="817">
                  <c:v>-1.8248179443116201E-3</c:v>
                </c:pt>
                <c:pt idx="818">
                  <c:v>-1.9170802376841599E-3</c:v>
                </c:pt>
                <c:pt idx="819">
                  <c:v>-1.8173118047155399E-3</c:v>
                </c:pt>
                <c:pt idx="820">
                  <c:v>-1.7353585947391501E-3</c:v>
                </c:pt>
                <c:pt idx="821">
                  <c:v>-1.8784948031960701E-3</c:v>
                </c:pt>
                <c:pt idx="822">
                  <c:v>-1.9554429496059602E-3</c:v>
                </c:pt>
                <c:pt idx="823">
                  <c:v>-2.0085604062780199E-3</c:v>
                </c:pt>
                <c:pt idx="824">
                  <c:v>-2.0673945563529101E-3</c:v>
                </c:pt>
                <c:pt idx="825">
                  <c:v>-2.1007083066776401E-3</c:v>
                </c:pt>
                <c:pt idx="826">
                  <c:v>-2.1408013285485398E-3</c:v>
                </c:pt>
                <c:pt idx="827">
                  <c:v>-2.1609258165741999E-3</c:v>
                </c:pt>
                <c:pt idx="828">
                  <c:v>-2.1905499598808202E-3</c:v>
                </c:pt>
                <c:pt idx="829">
                  <c:v>-2.2165911154330901E-3</c:v>
                </c:pt>
                <c:pt idx="830">
                  <c:v>-2.2314204167373699E-3</c:v>
                </c:pt>
                <c:pt idx="831">
                  <c:v>-2.2647837545149499E-3</c:v>
                </c:pt>
                <c:pt idx="832">
                  <c:v>-2.1158650033102299E-3</c:v>
                </c:pt>
                <c:pt idx="833">
                  <c:v>-1.8996523100968999E-3</c:v>
                </c:pt>
                <c:pt idx="834">
                  <c:v>-2.0188241788974899E-3</c:v>
                </c:pt>
                <c:pt idx="835">
                  <c:v>-2.0964696711288102E-3</c:v>
                </c:pt>
                <c:pt idx="836">
                  <c:v>-2.1454901359989498E-3</c:v>
                </c:pt>
                <c:pt idx="837">
                  <c:v>-2.19398129311479E-3</c:v>
                </c:pt>
                <c:pt idx="838">
                  <c:v>-2.1994686275502401E-3</c:v>
                </c:pt>
                <c:pt idx="839">
                  <c:v>-2.0431983335507499E-3</c:v>
                </c:pt>
                <c:pt idx="840">
                  <c:v>-1.94011581972577E-3</c:v>
                </c:pt>
                <c:pt idx="841">
                  <c:v>-2.1085134727878599E-3</c:v>
                </c:pt>
                <c:pt idx="842">
                  <c:v>-2.1792009648324202E-3</c:v>
                </c:pt>
                <c:pt idx="843">
                  <c:v>-2.2451449497176098E-3</c:v>
                </c:pt>
                <c:pt idx="844">
                  <c:v>-2.0169734775317299E-3</c:v>
                </c:pt>
                <c:pt idx="845">
                  <c:v>-1.8374980950253399E-3</c:v>
                </c:pt>
                <c:pt idx="846">
                  <c:v>-1.9834702355633802E-3</c:v>
                </c:pt>
                <c:pt idx="847">
                  <c:v>-2.0756850296704699E-3</c:v>
                </c:pt>
                <c:pt idx="848">
                  <c:v>-1.92846573227238E-3</c:v>
                </c:pt>
                <c:pt idx="849">
                  <c:v>-1.94389492827333E-3</c:v>
                </c:pt>
                <c:pt idx="850">
                  <c:v>-2.0792723778443002E-3</c:v>
                </c:pt>
                <c:pt idx="851">
                  <c:v>-2.1499646026542901E-3</c:v>
                </c:pt>
                <c:pt idx="852">
                  <c:v>-2.2332837278483701E-3</c:v>
                </c:pt>
                <c:pt idx="853">
                  <c:v>-1.89370154958889E-3</c:v>
                </c:pt>
                <c:pt idx="854">
                  <c:v>-1.93374884709677E-3</c:v>
                </c:pt>
                <c:pt idx="855">
                  <c:v>-2.0763147261908099E-3</c:v>
                </c:pt>
                <c:pt idx="856">
                  <c:v>-2.1671611353523E-3</c:v>
                </c:pt>
                <c:pt idx="857">
                  <c:v>-1.93570556259436E-3</c:v>
                </c:pt>
                <c:pt idx="858">
                  <c:v>-2.02251580378665E-3</c:v>
                </c:pt>
                <c:pt idx="859">
                  <c:v>-2.1692538669709901E-3</c:v>
                </c:pt>
                <c:pt idx="860">
                  <c:v>-2.1298467531674901E-3</c:v>
                </c:pt>
                <c:pt idx="861">
                  <c:v>-2.04419425580024E-3</c:v>
                </c:pt>
                <c:pt idx="862">
                  <c:v>-1.90363194121538E-3</c:v>
                </c:pt>
                <c:pt idx="863">
                  <c:v>-2.0683941471440499E-3</c:v>
                </c:pt>
                <c:pt idx="864">
                  <c:v>-2.18272084632981E-3</c:v>
                </c:pt>
                <c:pt idx="865">
                  <c:v>-2.0257336741453199E-3</c:v>
                </c:pt>
                <c:pt idx="866">
                  <c:v>-2.1471971557020198E-3</c:v>
                </c:pt>
                <c:pt idx="867">
                  <c:v>-2.19768181228278E-3</c:v>
                </c:pt>
                <c:pt idx="868">
                  <c:v>-2.28922148039601E-3</c:v>
                </c:pt>
                <c:pt idx="869">
                  <c:v>-2.0790519364961E-3</c:v>
                </c:pt>
                <c:pt idx="870">
                  <c:v>-2.1455862852156199E-3</c:v>
                </c:pt>
                <c:pt idx="871">
                  <c:v>-2.2835971123089001E-3</c:v>
                </c:pt>
                <c:pt idx="872">
                  <c:v>-2.377644405419E-3</c:v>
                </c:pt>
                <c:pt idx="873">
                  <c:v>-2.2663790956729099E-3</c:v>
                </c:pt>
                <c:pt idx="874">
                  <c:v>-1.7748192112160899E-3</c:v>
                </c:pt>
                <c:pt idx="875">
                  <c:v>-1.90248551233745E-3</c:v>
                </c:pt>
                <c:pt idx="876">
                  <c:v>-2.079978060996E-3</c:v>
                </c:pt>
                <c:pt idx="877">
                  <c:v>-2.1526867859216901E-3</c:v>
                </c:pt>
                <c:pt idx="878">
                  <c:v>-2.1463145338149101E-3</c:v>
                </c:pt>
                <c:pt idx="879">
                  <c:v>-2.07526209345047E-3</c:v>
                </c:pt>
                <c:pt idx="880">
                  <c:v>-2.2629438200172502E-3</c:v>
                </c:pt>
                <c:pt idx="881">
                  <c:v>-2.3957610423755399E-3</c:v>
                </c:pt>
                <c:pt idx="882">
                  <c:v>-2.38579860120345E-3</c:v>
                </c:pt>
                <c:pt idx="883">
                  <c:v>-2.1774951711399202E-3</c:v>
                </c:pt>
                <c:pt idx="884">
                  <c:v>-2.0525851498952199E-3</c:v>
                </c:pt>
                <c:pt idx="885">
                  <c:v>-1.3457920239186699E-3</c:v>
                </c:pt>
                <c:pt idx="886">
                  <c:v>-2.21804529309354E-3</c:v>
                </c:pt>
                <c:pt idx="887">
                  <c:v>-1.9150747834751501E-3</c:v>
                </c:pt>
                <c:pt idx="888">
                  <c:v>-2.0225673042269499E-3</c:v>
                </c:pt>
                <c:pt idx="889">
                  <c:v>-2.17783234147738E-3</c:v>
                </c:pt>
                <c:pt idx="890">
                  <c:v>-2.1812914661697201E-3</c:v>
                </c:pt>
                <c:pt idx="891">
                  <c:v>-1.98761911214765E-3</c:v>
                </c:pt>
                <c:pt idx="892">
                  <c:v>-2.1238122318076699E-3</c:v>
                </c:pt>
                <c:pt idx="893">
                  <c:v>-2.2711485727909598E-3</c:v>
                </c:pt>
                <c:pt idx="894">
                  <c:v>-2.3396633855214699E-3</c:v>
                </c:pt>
                <c:pt idx="895">
                  <c:v>-2.3360157628355299E-3</c:v>
                </c:pt>
                <c:pt idx="896">
                  <c:v>-2.0179910569516702E-3</c:v>
                </c:pt>
                <c:pt idx="897">
                  <c:v>-1.99090007014104E-3</c:v>
                </c:pt>
                <c:pt idx="898">
                  <c:v>-1.8913355773495101E-3</c:v>
                </c:pt>
                <c:pt idx="899">
                  <c:v>-1.9796415666868401E-3</c:v>
                </c:pt>
                <c:pt idx="900">
                  <c:v>-2.0450841186891401E-3</c:v>
                </c:pt>
                <c:pt idx="901">
                  <c:v>-2.1282867357514E-3</c:v>
                </c:pt>
                <c:pt idx="902">
                  <c:v>-2.26609092583017E-3</c:v>
                </c:pt>
                <c:pt idx="903">
                  <c:v>-2.2235536937445601E-3</c:v>
                </c:pt>
                <c:pt idx="904">
                  <c:v>-1.8862612405822099E-3</c:v>
                </c:pt>
                <c:pt idx="905">
                  <c:v>-1.94132479507934E-3</c:v>
                </c:pt>
                <c:pt idx="906">
                  <c:v>-2.1003333589436099E-3</c:v>
                </c:pt>
                <c:pt idx="907">
                  <c:v>-1.93964440343325E-3</c:v>
                </c:pt>
                <c:pt idx="908">
                  <c:v>-1.94159980549462E-3</c:v>
                </c:pt>
                <c:pt idx="909">
                  <c:v>-2.0889170876539302E-3</c:v>
                </c:pt>
                <c:pt idx="910">
                  <c:v>-1.93762331648848E-3</c:v>
                </c:pt>
                <c:pt idx="911">
                  <c:v>-1.80561382675404E-3</c:v>
                </c:pt>
                <c:pt idx="912">
                  <c:v>-1.93756657767243E-3</c:v>
                </c:pt>
                <c:pt idx="913">
                  <c:v>-1.8969023442950599E-3</c:v>
                </c:pt>
                <c:pt idx="914">
                  <c:v>-1.9190105693668699E-3</c:v>
                </c:pt>
                <c:pt idx="915">
                  <c:v>-1.8464906030909399E-3</c:v>
                </c:pt>
                <c:pt idx="916">
                  <c:v>-1.94533175008447E-3</c:v>
                </c:pt>
                <c:pt idx="917">
                  <c:v>-1.8300267263352101E-3</c:v>
                </c:pt>
                <c:pt idx="918">
                  <c:v>-1.8889827019640301E-3</c:v>
                </c:pt>
                <c:pt idx="919">
                  <c:v>-1.8690509949652299E-3</c:v>
                </c:pt>
                <c:pt idx="920">
                  <c:v>-1.9123939796512699E-3</c:v>
                </c:pt>
                <c:pt idx="921">
                  <c:v>-2.0906707850877602E-3</c:v>
                </c:pt>
                <c:pt idx="922">
                  <c:v>-2.0735229354038398E-3</c:v>
                </c:pt>
                <c:pt idx="923">
                  <c:v>-1.97521127985519E-3</c:v>
                </c:pt>
                <c:pt idx="924">
                  <c:v>-1.87057812258551E-3</c:v>
                </c:pt>
                <c:pt idx="925">
                  <c:v>-1.94872967602965E-3</c:v>
                </c:pt>
                <c:pt idx="926">
                  <c:v>-1.76181366383887E-3</c:v>
                </c:pt>
                <c:pt idx="927">
                  <c:v>-1.79834957519654E-3</c:v>
                </c:pt>
                <c:pt idx="928">
                  <c:v>-1.87987276151229E-3</c:v>
                </c:pt>
                <c:pt idx="929">
                  <c:v>-2.0524465661179801E-3</c:v>
                </c:pt>
                <c:pt idx="930">
                  <c:v>-1.9149890385675599E-3</c:v>
                </c:pt>
                <c:pt idx="931">
                  <c:v>-1.8369225238907001E-3</c:v>
                </c:pt>
                <c:pt idx="932">
                  <c:v>-1.90995784738892E-3</c:v>
                </c:pt>
                <c:pt idx="933">
                  <c:v>-1.93149870179719E-3</c:v>
                </c:pt>
                <c:pt idx="934">
                  <c:v>-1.92162382634667E-3</c:v>
                </c:pt>
                <c:pt idx="935">
                  <c:v>-1.8792962508975099E-3</c:v>
                </c:pt>
                <c:pt idx="936">
                  <c:v>-1.6247095536887799E-3</c:v>
                </c:pt>
                <c:pt idx="937">
                  <c:v>-1.68267215850091E-3</c:v>
                </c:pt>
                <c:pt idx="938">
                  <c:v>-1.8013385836722199E-3</c:v>
                </c:pt>
                <c:pt idx="939">
                  <c:v>-1.9178535613792601E-3</c:v>
                </c:pt>
                <c:pt idx="940">
                  <c:v>-1.8888743142593499E-3</c:v>
                </c:pt>
                <c:pt idx="941">
                  <c:v>-1.9300752072193099E-3</c:v>
                </c:pt>
                <c:pt idx="942">
                  <c:v>-1.80600893485913E-3</c:v>
                </c:pt>
                <c:pt idx="943">
                  <c:v>-1.96786320613705E-3</c:v>
                </c:pt>
                <c:pt idx="944">
                  <c:v>-1.79948271106231E-3</c:v>
                </c:pt>
                <c:pt idx="945">
                  <c:v>-1.8896981555794399E-3</c:v>
                </c:pt>
                <c:pt idx="946">
                  <c:v>-1.66277003654139E-3</c:v>
                </c:pt>
                <c:pt idx="947">
                  <c:v>-1.8527111706853701E-3</c:v>
                </c:pt>
                <c:pt idx="948">
                  <c:v>-1.9688102691651E-3</c:v>
                </c:pt>
                <c:pt idx="949">
                  <c:v>-1.90099652664217E-3</c:v>
                </c:pt>
                <c:pt idx="950">
                  <c:v>-1.9635884701817599E-3</c:v>
                </c:pt>
                <c:pt idx="951">
                  <c:v>-1.8817358229189199E-3</c:v>
                </c:pt>
                <c:pt idx="952">
                  <c:v>-1.8780552379687101E-3</c:v>
                </c:pt>
                <c:pt idx="953">
                  <c:v>-1.88483301992307E-3</c:v>
                </c:pt>
                <c:pt idx="954">
                  <c:v>-1.8403199372581001E-3</c:v>
                </c:pt>
                <c:pt idx="955">
                  <c:v>-1.7984779345305601E-3</c:v>
                </c:pt>
                <c:pt idx="956">
                  <c:v>-1.7486208778541899E-3</c:v>
                </c:pt>
                <c:pt idx="957">
                  <c:v>-1.9259729961909799E-3</c:v>
                </c:pt>
                <c:pt idx="958">
                  <c:v>-1.9339565919627101E-3</c:v>
                </c:pt>
                <c:pt idx="959">
                  <c:v>-2.03618381360474E-3</c:v>
                </c:pt>
                <c:pt idx="960">
                  <c:v>-2.15185670273521E-3</c:v>
                </c:pt>
                <c:pt idx="961">
                  <c:v>-2.0534605323666798E-3</c:v>
                </c:pt>
                <c:pt idx="962">
                  <c:v>-2.0691967598288901E-3</c:v>
                </c:pt>
                <c:pt idx="963">
                  <c:v>-1.99432757759082E-3</c:v>
                </c:pt>
                <c:pt idx="964">
                  <c:v>-1.9699432890447999E-3</c:v>
                </c:pt>
                <c:pt idx="965">
                  <c:v>-1.9813121984008399E-3</c:v>
                </c:pt>
                <c:pt idx="966">
                  <c:v>-1.91313507860687E-3</c:v>
                </c:pt>
                <c:pt idx="967">
                  <c:v>-1.89136620444399E-3</c:v>
                </c:pt>
                <c:pt idx="968">
                  <c:v>-1.9532757902515998E-3</c:v>
                </c:pt>
                <c:pt idx="969">
                  <c:v>-2.0359860610873201E-3</c:v>
                </c:pt>
                <c:pt idx="970">
                  <c:v>-2.0846533135912299E-3</c:v>
                </c:pt>
                <c:pt idx="971">
                  <c:v>-2.05669612528588E-3</c:v>
                </c:pt>
                <c:pt idx="972">
                  <c:v>-1.91945447470124E-3</c:v>
                </c:pt>
                <c:pt idx="973">
                  <c:v>-1.7642566879166001E-3</c:v>
                </c:pt>
                <c:pt idx="974">
                  <c:v>-1.9861249841541602E-3</c:v>
                </c:pt>
                <c:pt idx="975">
                  <c:v>-2.0585717521645099E-3</c:v>
                </c:pt>
                <c:pt idx="976">
                  <c:v>-2.19690689061564E-3</c:v>
                </c:pt>
                <c:pt idx="977">
                  <c:v>-2.03226906203695E-3</c:v>
                </c:pt>
                <c:pt idx="978">
                  <c:v>-2.2300285665672001E-3</c:v>
                </c:pt>
                <c:pt idx="979">
                  <c:v>-2.0054114008931602E-3</c:v>
                </c:pt>
                <c:pt idx="980">
                  <c:v>-2.14039684092925E-3</c:v>
                </c:pt>
                <c:pt idx="981">
                  <c:v>-2.2225258781690101E-3</c:v>
                </c:pt>
                <c:pt idx="982">
                  <c:v>-2.0805874569654898E-3</c:v>
                </c:pt>
                <c:pt idx="983">
                  <c:v>-2.1227338263008701E-3</c:v>
                </c:pt>
                <c:pt idx="984">
                  <c:v>-2.1251982104211801E-3</c:v>
                </c:pt>
                <c:pt idx="985">
                  <c:v>-2.1119711657669E-3</c:v>
                </c:pt>
                <c:pt idx="986">
                  <c:v>-2.1376389954157601E-3</c:v>
                </c:pt>
                <c:pt idx="987">
                  <c:v>-2.1718285796658498E-3</c:v>
                </c:pt>
                <c:pt idx="988">
                  <c:v>-2.1900145381678901E-3</c:v>
                </c:pt>
                <c:pt idx="989">
                  <c:v>-2.2955307146175002E-3</c:v>
                </c:pt>
                <c:pt idx="990">
                  <c:v>-2.2220107338793002E-3</c:v>
                </c:pt>
                <c:pt idx="991">
                  <c:v>-2.2400341660413102E-3</c:v>
                </c:pt>
                <c:pt idx="992">
                  <c:v>-2.01826512409703E-3</c:v>
                </c:pt>
                <c:pt idx="993">
                  <c:v>-2.0811743443167698E-3</c:v>
                </c:pt>
                <c:pt idx="994">
                  <c:v>-2.108028050677E-3</c:v>
                </c:pt>
                <c:pt idx="995">
                  <c:v>-2.20396908409233E-3</c:v>
                </c:pt>
                <c:pt idx="996">
                  <c:v>-2.2879334537736998E-3</c:v>
                </c:pt>
                <c:pt idx="997">
                  <c:v>-2.3029655752441402E-3</c:v>
                </c:pt>
                <c:pt idx="998">
                  <c:v>-2.2625739467843102E-3</c:v>
                </c:pt>
                <c:pt idx="999">
                  <c:v>-2.2773973786274801E-3</c:v>
                </c:pt>
                <c:pt idx="1000">
                  <c:v>-2.3690227692344801E-3</c:v>
                </c:pt>
                <c:pt idx="1001">
                  <c:v>-2.2441392551981699E-3</c:v>
                </c:pt>
                <c:pt idx="1002">
                  <c:v>-2.0608530742563698E-3</c:v>
                </c:pt>
                <c:pt idx="1003">
                  <c:v>-2.2390109421878499E-3</c:v>
                </c:pt>
                <c:pt idx="1004">
                  <c:v>-2.4424498325871301E-3</c:v>
                </c:pt>
                <c:pt idx="1005">
                  <c:v>-2.4244252462641402E-3</c:v>
                </c:pt>
                <c:pt idx="1006">
                  <c:v>-2.2251245695221601E-3</c:v>
                </c:pt>
                <c:pt idx="1007">
                  <c:v>-2.27751674591009E-3</c:v>
                </c:pt>
                <c:pt idx="1008">
                  <c:v>-2.3561989714996501E-3</c:v>
                </c:pt>
                <c:pt idx="1009">
                  <c:v>-2.23986590971231E-3</c:v>
                </c:pt>
                <c:pt idx="1010">
                  <c:v>-2.10142092517743E-3</c:v>
                </c:pt>
                <c:pt idx="1011">
                  <c:v>-2.1922731371231798E-3</c:v>
                </c:pt>
                <c:pt idx="1012">
                  <c:v>-2.4322347366505098E-3</c:v>
                </c:pt>
                <c:pt idx="1013">
                  <c:v>-2.38956459120095E-3</c:v>
                </c:pt>
                <c:pt idx="1014">
                  <c:v>-2.3072284120477099E-3</c:v>
                </c:pt>
                <c:pt idx="1015">
                  <c:v>-2.2772708873474001E-3</c:v>
                </c:pt>
                <c:pt idx="1016">
                  <c:v>-2.4078967256249899E-3</c:v>
                </c:pt>
                <c:pt idx="1017">
                  <c:v>-2.2713916576267402E-3</c:v>
                </c:pt>
                <c:pt idx="1018">
                  <c:v>-2.4023858793718301E-3</c:v>
                </c:pt>
                <c:pt idx="1019">
                  <c:v>-2.4209755826861299E-3</c:v>
                </c:pt>
                <c:pt idx="1020">
                  <c:v>-2.3240423440862102E-3</c:v>
                </c:pt>
                <c:pt idx="1021">
                  <c:v>-2.1726267693941699E-3</c:v>
                </c:pt>
                <c:pt idx="1022">
                  <c:v>-2.28004373576805E-3</c:v>
                </c:pt>
                <c:pt idx="1023">
                  <c:v>-2.5081584062555101E-3</c:v>
                </c:pt>
                <c:pt idx="1024">
                  <c:v>-2.4011834979704E-3</c:v>
                </c:pt>
                <c:pt idx="1025">
                  <c:v>-2.3281866046661799E-3</c:v>
                </c:pt>
                <c:pt idx="1026">
                  <c:v>-2.4080166108657098E-3</c:v>
                </c:pt>
                <c:pt idx="1027">
                  <c:v>-2.5342897875308399E-3</c:v>
                </c:pt>
                <c:pt idx="1028">
                  <c:v>-2.5912971886454901E-3</c:v>
                </c:pt>
                <c:pt idx="1029">
                  <c:v>-2.4332745784082402E-3</c:v>
                </c:pt>
                <c:pt idx="1030">
                  <c:v>-2.5198950838288599E-3</c:v>
                </c:pt>
                <c:pt idx="1031">
                  <c:v>-2.5600413609272602E-3</c:v>
                </c:pt>
                <c:pt idx="1032">
                  <c:v>-2.31427205998314E-3</c:v>
                </c:pt>
                <c:pt idx="1033">
                  <c:v>-2.36280010406298E-3</c:v>
                </c:pt>
                <c:pt idx="1034">
                  <c:v>-2.4989307454645498E-3</c:v>
                </c:pt>
                <c:pt idx="1035">
                  <c:v>-2.5453675443354502E-3</c:v>
                </c:pt>
                <c:pt idx="1036">
                  <c:v>-1.2820443773825E-3</c:v>
                </c:pt>
                <c:pt idx="1037">
                  <c:v>-2.6434927130767698E-3</c:v>
                </c:pt>
                <c:pt idx="1038">
                  <c:v>-2.5603662925435E-3</c:v>
                </c:pt>
                <c:pt idx="1039">
                  <c:v>-2.5787444192180002E-3</c:v>
                </c:pt>
                <c:pt idx="1040">
                  <c:v>-2.58541080485898E-3</c:v>
                </c:pt>
                <c:pt idx="1041">
                  <c:v>-2.5790548288585498E-3</c:v>
                </c:pt>
                <c:pt idx="1042">
                  <c:v>-2.5698395967569702E-3</c:v>
                </c:pt>
                <c:pt idx="1043">
                  <c:v>-2.6426236827159599E-3</c:v>
                </c:pt>
                <c:pt idx="1044">
                  <c:v>-2.6180845903267902E-3</c:v>
                </c:pt>
                <c:pt idx="1045">
                  <c:v>-2.5539469332450698E-3</c:v>
                </c:pt>
                <c:pt idx="1046">
                  <c:v>-2.5999950450117698E-3</c:v>
                </c:pt>
                <c:pt idx="1047">
                  <c:v>-2.6469420128024299E-3</c:v>
                </c:pt>
                <c:pt idx="1048">
                  <c:v>-2.6345208891308401E-3</c:v>
                </c:pt>
                <c:pt idx="1049">
                  <c:v>-2.5862234053666E-3</c:v>
                </c:pt>
                <c:pt idx="1050">
                  <c:v>-2.7711878607516302E-3</c:v>
                </c:pt>
                <c:pt idx="1051">
                  <c:v>-2.7734293720325901E-3</c:v>
                </c:pt>
                <c:pt idx="1052">
                  <c:v>-2.83387575897058E-3</c:v>
                </c:pt>
                <c:pt idx="1053">
                  <c:v>-2.681649642312E-3</c:v>
                </c:pt>
                <c:pt idx="1054">
                  <c:v>-2.7292796622692302E-3</c:v>
                </c:pt>
                <c:pt idx="1055">
                  <c:v>-2.8536925571974701E-3</c:v>
                </c:pt>
                <c:pt idx="1056">
                  <c:v>-2.7979441441079301E-3</c:v>
                </c:pt>
                <c:pt idx="1057">
                  <c:v>-2.7951843060813101E-3</c:v>
                </c:pt>
                <c:pt idx="1058">
                  <c:v>-2.7092794135254198E-3</c:v>
                </c:pt>
                <c:pt idx="1059">
                  <c:v>-2.8197705506551002E-3</c:v>
                </c:pt>
                <c:pt idx="1060">
                  <c:v>-2.73336112210529E-3</c:v>
                </c:pt>
                <c:pt idx="1061">
                  <c:v>-2.66042765039122E-3</c:v>
                </c:pt>
                <c:pt idx="1062">
                  <c:v>-2.6221688993964599E-3</c:v>
                </c:pt>
                <c:pt idx="1063">
                  <c:v>-2.7101149234188301E-3</c:v>
                </c:pt>
                <c:pt idx="1064">
                  <c:v>-2.889498634975E-3</c:v>
                </c:pt>
                <c:pt idx="1065">
                  <c:v>-2.84010128502907E-3</c:v>
                </c:pt>
                <c:pt idx="1066">
                  <c:v>-2.8358235466371898E-3</c:v>
                </c:pt>
                <c:pt idx="1067">
                  <c:v>-2.8764625773931999E-3</c:v>
                </c:pt>
                <c:pt idx="1068">
                  <c:v>-2.9494189501296899E-3</c:v>
                </c:pt>
                <c:pt idx="1069">
                  <c:v>-2.8012757993052702E-3</c:v>
                </c:pt>
                <c:pt idx="1070">
                  <c:v>-2.8930249291780302E-3</c:v>
                </c:pt>
                <c:pt idx="1071">
                  <c:v>-2.7211563926888898E-3</c:v>
                </c:pt>
                <c:pt idx="1072">
                  <c:v>-2.7421435313659099E-3</c:v>
                </c:pt>
                <c:pt idx="1073">
                  <c:v>-2.8512868162379702E-3</c:v>
                </c:pt>
                <c:pt idx="1074">
                  <c:v>-2.9843955609691101E-3</c:v>
                </c:pt>
                <c:pt idx="1075">
                  <c:v>-3.1090016986079598E-3</c:v>
                </c:pt>
                <c:pt idx="1076">
                  <c:v>-2.9204184865225099E-3</c:v>
                </c:pt>
                <c:pt idx="1077">
                  <c:v>-2.9443642359911499E-3</c:v>
                </c:pt>
                <c:pt idx="1078">
                  <c:v>-3.0589029649215E-3</c:v>
                </c:pt>
                <c:pt idx="1079">
                  <c:v>-3.1458816695989099E-3</c:v>
                </c:pt>
                <c:pt idx="1080">
                  <c:v>-3.2201497510748198E-3</c:v>
                </c:pt>
                <c:pt idx="1081">
                  <c:v>-3.01085665379451E-3</c:v>
                </c:pt>
                <c:pt idx="1082">
                  <c:v>-2.7174775746633198E-3</c:v>
                </c:pt>
                <c:pt idx="1083">
                  <c:v>-2.9137400832737999E-3</c:v>
                </c:pt>
                <c:pt idx="1084">
                  <c:v>-3.0562938032465499E-3</c:v>
                </c:pt>
                <c:pt idx="1085">
                  <c:v>-3.0353533166785599E-3</c:v>
                </c:pt>
                <c:pt idx="1086">
                  <c:v>-3.1328254256014101E-3</c:v>
                </c:pt>
                <c:pt idx="1087">
                  <c:v>-2.8300327752043999E-3</c:v>
                </c:pt>
                <c:pt idx="1088">
                  <c:v>-2.7590716873399901E-3</c:v>
                </c:pt>
                <c:pt idx="1089">
                  <c:v>-2.8692926294318398E-3</c:v>
                </c:pt>
                <c:pt idx="1090">
                  <c:v>-2.93354733023372E-3</c:v>
                </c:pt>
                <c:pt idx="1091">
                  <c:v>-2.9793776207432498E-3</c:v>
                </c:pt>
                <c:pt idx="1092">
                  <c:v>-3.0327891259275502E-3</c:v>
                </c:pt>
                <c:pt idx="1093">
                  <c:v>-2.8804679884097801E-3</c:v>
                </c:pt>
                <c:pt idx="1094">
                  <c:v>-2.8579596310668001E-3</c:v>
                </c:pt>
                <c:pt idx="1095">
                  <c:v>-2.79791903674469E-3</c:v>
                </c:pt>
                <c:pt idx="1096">
                  <c:v>-2.6628955668248399E-3</c:v>
                </c:pt>
                <c:pt idx="1097">
                  <c:v>-2.6669934288495998E-3</c:v>
                </c:pt>
                <c:pt idx="1098">
                  <c:v>-2.7742079694844401E-3</c:v>
                </c:pt>
                <c:pt idx="1099">
                  <c:v>-2.8186373751746901E-3</c:v>
                </c:pt>
                <c:pt idx="1100">
                  <c:v>-2.7043098312598199E-3</c:v>
                </c:pt>
                <c:pt idx="1101">
                  <c:v>-2.5074471510805399E-3</c:v>
                </c:pt>
                <c:pt idx="1102">
                  <c:v>-2.6433373729185098E-3</c:v>
                </c:pt>
                <c:pt idx="1103">
                  <c:v>-2.6760298354966201E-3</c:v>
                </c:pt>
                <c:pt idx="1104">
                  <c:v>-2.6393822846563502E-3</c:v>
                </c:pt>
                <c:pt idx="1105">
                  <c:v>-2.5609752309385201E-3</c:v>
                </c:pt>
                <c:pt idx="1106">
                  <c:v>-2.6628971712595599E-3</c:v>
                </c:pt>
                <c:pt idx="1107">
                  <c:v>-2.71834933834744E-3</c:v>
                </c:pt>
                <c:pt idx="1108">
                  <c:v>-2.7534228039897799E-3</c:v>
                </c:pt>
                <c:pt idx="1109">
                  <c:v>-2.4610384794512999E-3</c:v>
                </c:pt>
                <c:pt idx="1110">
                  <c:v>-2.5867566517220101E-3</c:v>
                </c:pt>
                <c:pt idx="1111">
                  <c:v>-2.6347265591275099E-3</c:v>
                </c:pt>
                <c:pt idx="1112">
                  <c:v>-2.6729270636650202E-3</c:v>
                </c:pt>
                <c:pt idx="1113">
                  <c:v>-2.66206279067623E-3</c:v>
                </c:pt>
                <c:pt idx="1114">
                  <c:v>-2.54497974568485E-3</c:v>
                </c:pt>
                <c:pt idx="1115">
                  <c:v>-2.6078425580521301E-3</c:v>
                </c:pt>
                <c:pt idx="1116">
                  <c:v>-2.1737650867185302E-3</c:v>
                </c:pt>
                <c:pt idx="1117">
                  <c:v>-2.3284667247076502E-3</c:v>
                </c:pt>
                <c:pt idx="1118">
                  <c:v>-2.4238508016659701E-3</c:v>
                </c:pt>
                <c:pt idx="1119">
                  <c:v>-2.48406099165534E-3</c:v>
                </c:pt>
                <c:pt idx="1120">
                  <c:v>-2.4365952510912699E-3</c:v>
                </c:pt>
                <c:pt idx="1121">
                  <c:v>-2.3021867720499798E-3</c:v>
                </c:pt>
                <c:pt idx="1122">
                  <c:v>-2.3426122818123998E-3</c:v>
                </c:pt>
                <c:pt idx="1123">
                  <c:v>-2.4250415421704198E-3</c:v>
                </c:pt>
                <c:pt idx="1124">
                  <c:v>-2.47456238844165E-3</c:v>
                </c:pt>
                <c:pt idx="1125">
                  <c:v>-2.4645145258093298E-3</c:v>
                </c:pt>
                <c:pt idx="1126">
                  <c:v>-2.5035451355538002E-3</c:v>
                </c:pt>
                <c:pt idx="1127">
                  <c:v>-2.5275857547769698E-3</c:v>
                </c:pt>
                <c:pt idx="1128">
                  <c:v>-2.5579333362798799E-3</c:v>
                </c:pt>
                <c:pt idx="1129">
                  <c:v>-2.5677921334363498E-3</c:v>
                </c:pt>
                <c:pt idx="1130">
                  <c:v>-2.5915506265926399E-3</c:v>
                </c:pt>
                <c:pt idx="1131">
                  <c:v>-2.5889635064060899E-3</c:v>
                </c:pt>
                <c:pt idx="1132">
                  <c:v>-2.6052299320691598E-3</c:v>
                </c:pt>
                <c:pt idx="1133">
                  <c:v>-2.6050504398400201E-3</c:v>
                </c:pt>
                <c:pt idx="1134">
                  <c:v>-2.6122559115290202E-3</c:v>
                </c:pt>
                <c:pt idx="1135">
                  <c:v>-2.6098334524097301E-3</c:v>
                </c:pt>
                <c:pt idx="1136">
                  <c:v>-2.5971673392983599E-3</c:v>
                </c:pt>
                <c:pt idx="1137">
                  <c:v>-2.60190824392173E-3</c:v>
                </c:pt>
                <c:pt idx="1138">
                  <c:v>-2.5964573929930699E-3</c:v>
                </c:pt>
                <c:pt idx="1139">
                  <c:v>-2.5897471694300901E-3</c:v>
                </c:pt>
                <c:pt idx="1140">
                  <c:v>-2.5796100700064802E-3</c:v>
                </c:pt>
                <c:pt idx="1141">
                  <c:v>-2.56943823787841E-3</c:v>
                </c:pt>
                <c:pt idx="1142">
                  <c:v>-2.5658207479512E-3</c:v>
                </c:pt>
                <c:pt idx="1143">
                  <c:v>-2.55328738762029E-3</c:v>
                </c:pt>
                <c:pt idx="1144">
                  <c:v>-1.9270126979162999E-3</c:v>
                </c:pt>
                <c:pt idx="1145">
                  <c:v>-2.2085508557985098E-3</c:v>
                </c:pt>
                <c:pt idx="1146">
                  <c:v>-2.2892086194787301E-3</c:v>
                </c:pt>
                <c:pt idx="1147">
                  <c:v>-2.30851203063368E-3</c:v>
                </c:pt>
                <c:pt idx="1148">
                  <c:v>-2.3243703246146499E-3</c:v>
                </c:pt>
                <c:pt idx="1149">
                  <c:v>-2.3169017404246401E-3</c:v>
                </c:pt>
                <c:pt idx="1150">
                  <c:v>-2.32502715814055E-3</c:v>
                </c:pt>
                <c:pt idx="1151">
                  <c:v>-2.3317389052212702E-3</c:v>
                </c:pt>
                <c:pt idx="1152">
                  <c:v>-2.3290490501846599E-3</c:v>
                </c:pt>
                <c:pt idx="1153">
                  <c:v>-2.3331513394480199E-3</c:v>
                </c:pt>
                <c:pt idx="1154">
                  <c:v>-2.33033133822442E-3</c:v>
                </c:pt>
                <c:pt idx="1155">
                  <c:v>-2.3256240646142802E-3</c:v>
                </c:pt>
                <c:pt idx="1156">
                  <c:v>-2.3230314195923502E-3</c:v>
                </c:pt>
                <c:pt idx="1157">
                  <c:v>-2.3184912630360298E-3</c:v>
                </c:pt>
                <c:pt idx="1158">
                  <c:v>-2.3085364180880901E-3</c:v>
                </c:pt>
                <c:pt idx="1159">
                  <c:v>-1.8972803932526499E-3</c:v>
                </c:pt>
                <c:pt idx="1160">
                  <c:v>-1.99914174942815E-3</c:v>
                </c:pt>
                <c:pt idx="1161">
                  <c:v>-2.0733814044045298E-3</c:v>
                </c:pt>
                <c:pt idx="1162">
                  <c:v>-2.1223283827587701E-3</c:v>
                </c:pt>
                <c:pt idx="1163">
                  <c:v>-2.14601124208286E-3</c:v>
                </c:pt>
                <c:pt idx="1164">
                  <c:v>-2.1490685818629802E-3</c:v>
                </c:pt>
                <c:pt idx="1165">
                  <c:v>-2.1556759833546001E-3</c:v>
                </c:pt>
                <c:pt idx="1166">
                  <c:v>-2.17440049753486E-3</c:v>
                </c:pt>
                <c:pt idx="1167">
                  <c:v>-2.1829681040790002E-3</c:v>
                </c:pt>
                <c:pt idx="1168">
                  <c:v>-2.1716092293146598E-3</c:v>
                </c:pt>
                <c:pt idx="1169">
                  <c:v>-2.1684753905423602E-3</c:v>
                </c:pt>
                <c:pt idx="1170">
                  <c:v>-2.1741678952402802E-3</c:v>
                </c:pt>
                <c:pt idx="1171">
                  <c:v>-2.1615529681224799E-3</c:v>
                </c:pt>
                <c:pt idx="1172">
                  <c:v>-1.12534280187836E-3</c:v>
                </c:pt>
                <c:pt idx="1173">
                  <c:v>-2.1747317754407902E-3</c:v>
                </c:pt>
                <c:pt idx="1174">
                  <c:v>-2.1185692095974E-3</c:v>
                </c:pt>
                <c:pt idx="1175">
                  <c:v>-2.1132441863264901E-3</c:v>
                </c:pt>
                <c:pt idx="1176">
                  <c:v>-2.10817233997453E-3</c:v>
                </c:pt>
                <c:pt idx="1177">
                  <c:v>-2.1045906862068998E-3</c:v>
                </c:pt>
                <c:pt idx="1178">
                  <c:v>-2.0886633673808E-3</c:v>
                </c:pt>
                <c:pt idx="1179">
                  <c:v>-2.08315750560264E-3</c:v>
                </c:pt>
                <c:pt idx="1180">
                  <c:v>-2.0842738506676498E-3</c:v>
                </c:pt>
                <c:pt idx="1181">
                  <c:v>-2.0759010345481502E-3</c:v>
                </c:pt>
                <c:pt idx="1182">
                  <c:v>-2.0681356420714598E-3</c:v>
                </c:pt>
                <c:pt idx="1183">
                  <c:v>-2.0567880473428002E-3</c:v>
                </c:pt>
                <c:pt idx="1184">
                  <c:v>-2.04687017194585E-3</c:v>
                </c:pt>
                <c:pt idx="1185">
                  <c:v>-2.04175636703796E-3</c:v>
                </c:pt>
                <c:pt idx="1186">
                  <c:v>-2.03481601955638E-3</c:v>
                </c:pt>
                <c:pt idx="1187">
                  <c:v>-2.0269140938940101E-3</c:v>
                </c:pt>
                <c:pt idx="1188">
                  <c:v>-2.0207596135769601E-3</c:v>
                </c:pt>
                <c:pt idx="1189">
                  <c:v>-1.48383779595854E-3</c:v>
                </c:pt>
                <c:pt idx="1190">
                  <c:v>-2.0058735929336202E-3</c:v>
                </c:pt>
                <c:pt idx="1191">
                  <c:v>-1.9845046004188598E-3</c:v>
                </c:pt>
                <c:pt idx="1192">
                  <c:v>-1.9956509457102001E-3</c:v>
                </c:pt>
                <c:pt idx="1193">
                  <c:v>-1.9744481415113202E-3</c:v>
                </c:pt>
                <c:pt idx="1194">
                  <c:v>-1.9536376706692699E-3</c:v>
                </c:pt>
                <c:pt idx="1195">
                  <c:v>-1.9558746122505101E-3</c:v>
                </c:pt>
                <c:pt idx="1196">
                  <c:v>-1.9471331306916001E-3</c:v>
                </c:pt>
                <c:pt idx="1197">
                  <c:v>-1.93317326865859E-3</c:v>
                </c:pt>
                <c:pt idx="1198">
                  <c:v>-1.92604119097621E-3</c:v>
                </c:pt>
                <c:pt idx="1199">
                  <c:v>-1.9182436760114599E-3</c:v>
                </c:pt>
                <c:pt idx="1200">
                  <c:v>-1.9085982254003801E-3</c:v>
                </c:pt>
                <c:pt idx="1201">
                  <c:v>-1.8891397438372799E-3</c:v>
                </c:pt>
                <c:pt idx="1202">
                  <c:v>-1.8887260528477601E-3</c:v>
                </c:pt>
                <c:pt idx="1203">
                  <c:v>-1.8739130570067299E-3</c:v>
                </c:pt>
                <c:pt idx="1204">
                  <c:v>-1.8595364074837099E-3</c:v>
                </c:pt>
                <c:pt idx="1205">
                  <c:v>-1.85862303254247E-3</c:v>
                </c:pt>
                <c:pt idx="1206">
                  <c:v>-1.84335886139057E-3</c:v>
                </c:pt>
                <c:pt idx="1207">
                  <c:v>-1.8464856862362199E-3</c:v>
                </c:pt>
                <c:pt idx="1208">
                  <c:v>-1.8363810752961699E-3</c:v>
                </c:pt>
                <c:pt idx="1209">
                  <c:v>-1.8238778358324399E-3</c:v>
                </c:pt>
                <c:pt idx="1210">
                  <c:v>-1.8190589680649599E-3</c:v>
                </c:pt>
                <c:pt idx="1211">
                  <c:v>-1.81892365407026E-3</c:v>
                </c:pt>
                <c:pt idx="1212">
                  <c:v>-1.8131841969066999E-3</c:v>
                </c:pt>
                <c:pt idx="1213">
                  <c:v>-1.7865611674239201E-3</c:v>
                </c:pt>
                <c:pt idx="1214">
                  <c:v>-1.7815674662229101E-3</c:v>
                </c:pt>
                <c:pt idx="1215">
                  <c:v>-1.77608088973358E-3</c:v>
                </c:pt>
                <c:pt idx="1216">
                  <c:v>-1.7620040182189001E-3</c:v>
                </c:pt>
                <c:pt idx="1217">
                  <c:v>-1.7617554383203E-3</c:v>
                </c:pt>
                <c:pt idx="1218">
                  <c:v>-1.76524025522404E-3</c:v>
                </c:pt>
                <c:pt idx="1219">
                  <c:v>-1.74497099570217E-3</c:v>
                </c:pt>
                <c:pt idx="1220">
                  <c:v>-1.7241630325654201E-3</c:v>
                </c:pt>
                <c:pt idx="1221">
                  <c:v>-1.74096261744247E-3</c:v>
                </c:pt>
                <c:pt idx="1222">
                  <c:v>-1.7237998557830701E-3</c:v>
                </c:pt>
                <c:pt idx="1223">
                  <c:v>-1.6986373170813701E-3</c:v>
                </c:pt>
                <c:pt idx="1224">
                  <c:v>-1.6996989308064401E-3</c:v>
                </c:pt>
                <c:pt idx="1225">
                  <c:v>-1.7017275512405999E-3</c:v>
                </c:pt>
                <c:pt idx="1226">
                  <c:v>-1.7041047112679E-3</c:v>
                </c:pt>
                <c:pt idx="1227">
                  <c:v>-1.68090651788845E-3</c:v>
                </c:pt>
                <c:pt idx="1228">
                  <c:v>-1.67331111754913E-3</c:v>
                </c:pt>
                <c:pt idx="1229">
                  <c:v>-1.65147918880998E-3</c:v>
                </c:pt>
                <c:pt idx="1230">
                  <c:v>-1.6526150500908001E-3</c:v>
                </c:pt>
                <c:pt idx="1231">
                  <c:v>-1.63424254419304E-3</c:v>
                </c:pt>
                <c:pt idx="1232">
                  <c:v>-1.64117712891898E-3</c:v>
                </c:pt>
                <c:pt idx="1233">
                  <c:v>-1.62998109164908E-3</c:v>
                </c:pt>
                <c:pt idx="1234">
                  <c:v>-1.62007497869313E-3</c:v>
                </c:pt>
                <c:pt idx="1235">
                  <c:v>-1.6121561999460001E-3</c:v>
                </c:pt>
                <c:pt idx="1236">
                  <c:v>-1.60721306931348E-3</c:v>
                </c:pt>
                <c:pt idx="1237">
                  <c:v>-1.5910294533415001E-3</c:v>
                </c:pt>
                <c:pt idx="1238">
                  <c:v>-1.5882124880915E-3</c:v>
                </c:pt>
                <c:pt idx="1239">
                  <c:v>-1.5694261999307599E-3</c:v>
                </c:pt>
                <c:pt idx="1240">
                  <c:v>-1.5924491232808501E-3</c:v>
                </c:pt>
                <c:pt idx="1241">
                  <c:v>-1.5629700784531499E-3</c:v>
                </c:pt>
                <c:pt idx="1242">
                  <c:v>-1.55634209901757E-3</c:v>
                </c:pt>
                <c:pt idx="1243">
                  <c:v>-1.5425233804619699E-3</c:v>
                </c:pt>
                <c:pt idx="1244">
                  <c:v>-1.53718127577035E-3</c:v>
                </c:pt>
                <c:pt idx="1245">
                  <c:v>-1.5386572950661999E-3</c:v>
                </c:pt>
                <c:pt idx="1246">
                  <c:v>-1.5340349097380599E-3</c:v>
                </c:pt>
                <c:pt idx="1247">
                  <c:v>-1.5304020897887599E-3</c:v>
                </c:pt>
                <c:pt idx="1248">
                  <c:v>-1.5011614084584101E-3</c:v>
                </c:pt>
                <c:pt idx="1249">
                  <c:v>-1.5202865382517999E-3</c:v>
                </c:pt>
                <c:pt idx="1250">
                  <c:v>-1.5032227779513299E-3</c:v>
                </c:pt>
                <c:pt idx="1251">
                  <c:v>-1.5022261728195501E-3</c:v>
                </c:pt>
                <c:pt idx="1252">
                  <c:v>-1.4911653883768999E-3</c:v>
                </c:pt>
                <c:pt idx="1253">
                  <c:v>-1.4673102634094599E-3</c:v>
                </c:pt>
                <c:pt idx="1254">
                  <c:v>-1.4824680548167E-3</c:v>
                </c:pt>
                <c:pt idx="1255">
                  <c:v>-1.47768144191954E-3</c:v>
                </c:pt>
                <c:pt idx="1256">
                  <c:v>-1.46498084073112E-3</c:v>
                </c:pt>
                <c:pt idx="1257">
                  <c:v>-1.4649957522757399E-3</c:v>
                </c:pt>
                <c:pt idx="1258">
                  <c:v>-1.46560402557907E-3</c:v>
                </c:pt>
                <c:pt idx="1259">
                  <c:v>-1.4408200347200801E-3</c:v>
                </c:pt>
                <c:pt idx="1260">
                  <c:v>-1.4466599165477E-3</c:v>
                </c:pt>
                <c:pt idx="1261">
                  <c:v>-1.44145341097099E-3</c:v>
                </c:pt>
                <c:pt idx="1262">
                  <c:v>-1.4353709514190801E-3</c:v>
                </c:pt>
                <c:pt idx="1263">
                  <c:v>-1.4319214411536399E-3</c:v>
                </c:pt>
                <c:pt idx="1264">
                  <c:v>-1.41360847173741E-3</c:v>
                </c:pt>
                <c:pt idx="1265">
                  <c:v>-1.4101477364076699E-3</c:v>
                </c:pt>
                <c:pt idx="1266">
                  <c:v>-1.4160865969165199E-3</c:v>
                </c:pt>
                <c:pt idx="1267">
                  <c:v>-1.4094889736016799E-3</c:v>
                </c:pt>
                <c:pt idx="1268">
                  <c:v>-1.4125042074961201E-3</c:v>
                </c:pt>
                <c:pt idx="1269">
                  <c:v>-1.37364573077105E-3</c:v>
                </c:pt>
                <c:pt idx="1270">
                  <c:v>-1.38672009324962E-3</c:v>
                </c:pt>
                <c:pt idx="1271">
                  <c:v>-1.37541955585155E-3</c:v>
                </c:pt>
                <c:pt idx="1272">
                  <c:v>-1.3586704654483201E-3</c:v>
                </c:pt>
                <c:pt idx="1273">
                  <c:v>-1.3590260862812601E-3</c:v>
                </c:pt>
                <c:pt idx="1274">
                  <c:v>-1.36808298719348E-3</c:v>
                </c:pt>
                <c:pt idx="1275">
                  <c:v>-1.35258675687833E-3</c:v>
                </c:pt>
                <c:pt idx="1276">
                  <c:v>-1.36829208925047E-3</c:v>
                </c:pt>
                <c:pt idx="1277">
                  <c:v>-1.3441997577930301E-3</c:v>
                </c:pt>
                <c:pt idx="1278">
                  <c:v>-1.3379700772805101E-3</c:v>
                </c:pt>
                <c:pt idx="1279">
                  <c:v>-1.3387894608774299E-3</c:v>
                </c:pt>
                <c:pt idx="1280">
                  <c:v>-1.34453149440643E-3</c:v>
                </c:pt>
                <c:pt idx="1281">
                  <c:v>-1.3400083487189701E-3</c:v>
                </c:pt>
                <c:pt idx="1282">
                  <c:v>-1.3281429075729201E-3</c:v>
                </c:pt>
                <c:pt idx="1283">
                  <c:v>-5.3162209113340598E-4</c:v>
                </c:pt>
                <c:pt idx="1284">
                  <c:v>-1.3095634997886401E-3</c:v>
                </c:pt>
                <c:pt idx="1285">
                  <c:v>-1.2902701328254499E-3</c:v>
                </c:pt>
                <c:pt idx="1286">
                  <c:v>-1.2786918925568999E-3</c:v>
                </c:pt>
                <c:pt idx="1287">
                  <c:v>-1.26808907699414E-3</c:v>
                </c:pt>
                <c:pt idx="1288">
                  <c:v>-1.2612317277952299E-3</c:v>
                </c:pt>
                <c:pt idx="1289">
                  <c:v>-1.2490479490516299E-3</c:v>
                </c:pt>
                <c:pt idx="1290">
                  <c:v>-1.2589628556756299E-3</c:v>
                </c:pt>
                <c:pt idx="1291">
                  <c:v>-1.2519941668952201E-3</c:v>
                </c:pt>
                <c:pt idx="1292">
                  <c:v>-1.2410727792494E-3</c:v>
                </c:pt>
                <c:pt idx="1293">
                  <c:v>-1.2553346698980701E-3</c:v>
                </c:pt>
                <c:pt idx="1294">
                  <c:v>-1.2380928847898101E-3</c:v>
                </c:pt>
                <c:pt idx="1295">
                  <c:v>-1.21689126590028E-3</c:v>
                </c:pt>
                <c:pt idx="1296">
                  <c:v>-1.2209935090555699E-3</c:v>
                </c:pt>
                <c:pt idx="1297">
                  <c:v>-1.21802986568348E-3</c:v>
                </c:pt>
                <c:pt idx="1298">
                  <c:v>-1.20862291580692E-3</c:v>
                </c:pt>
                <c:pt idx="1299">
                  <c:v>-1.19362428971881E-3</c:v>
                </c:pt>
                <c:pt idx="1300">
                  <c:v>-1.2090780264166301E-3</c:v>
                </c:pt>
                <c:pt idx="1301">
                  <c:v>-1.2040452913855599E-3</c:v>
                </c:pt>
                <c:pt idx="1302">
                  <c:v>-1.19707857058455E-3</c:v>
                </c:pt>
                <c:pt idx="1303">
                  <c:v>-1.2077427929646999E-3</c:v>
                </c:pt>
                <c:pt idx="1304">
                  <c:v>-1.19506871827452E-3</c:v>
                </c:pt>
                <c:pt idx="1305">
                  <c:v>-1.1748873460429099E-3</c:v>
                </c:pt>
                <c:pt idx="1306">
                  <c:v>-1.18020904048289E-3</c:v>
                </c:pt>
                <c:pt idx="1307">
                  <c:v>-1.1743745279428901E-3</c:v>
                </c:pt>
                <c:pt idx="1308">
                  <c:v>-1.16131145012641E-3</c:v>
                </c:pt>
                <c:pt idx="1309">
                  <c:v>-8.6866129576082399E-4</c:v>
                </c:pt>
                <c:pt idx="1310">
                  <c:v>-1.1520908376503301E-3</c:v>
                </c:pt>
                <c:pt idx="1311">
                  <c:v>-1.12731592568058E-3</c:v>
                </c:pt>
                <c:pt idx="1312">
                  <c:v>-1.1282663656330301E-3</c:v>
                </c:pt>
                <c:pt idx="1313">
                  <c:v>-1.1153036276279301E-3</c:v>
                </c:pt>
                <c:pt idx="1314">
                  <c:v>-1.11947381359367E-3</c:v>
                </c:pt>
                <c:pt idx="1315">
                  <c:v>-1.1067549626399601E-3</c:v>
                </c:pt>
                <c:pt idx="1316">
                  <c:v>-1.1103575105984799E-3</c:v>
                </c:pt>
                <c:pt idx="1317">
                  <c:v>-1.08305560885813E-3</c:v>
                </c:pt>
                <c:pt idx="1318">
                  <c:v>-1.09931288799974E-3</c:v>
                </c:pt>
                <c:pt idx="1319">
                  <c:v>-1.09980097466644E-3</c:v>
                </c:pt>
                <c:pt idx="1320">
                  <c:v>-1.06906990803671E-3</c:v>
                </c:pt>
                <c:pt idx="1321">
                  <c:v>-1.0669931668089599E-3</c:v>
                </c:pt>
                <c:pt idx="1322">
                  <c:v>-1.0637406455008701E-3</c:v>
                </c:pt>
                <c:pt idx="1323">
                  <c:v>-1.0474765642799E-3</c:v>
                </c:pt>
                <c:pt idx="1324">
                  <c:v>-1.0465468106967699E-3</c:v>
                </c:pt>
                <c:pt idx="1325">
                  <c:v>-1.03479106979116E-3</c:v>
                </c:pt>
                <c:pt idx="1326">
                  <c:v>-1.03794291846837E-3</c:v>
                </c:pt>
                <c:pt idx="1327">
                  <c:v>-1.0280850192630499E-3</c:v>
                </c:pt>
                <c:pt idx="1328">
                  <c:v>-1.0257225845119399E-3</c:v>
                </c:pt>
                <c:pt idx="1329">
                  <c:v>-1.04073685058132E-3</c:v>
                </c:pt>
                <c:pt idx="1330">
                  <c:v>-1.0298528838159501E-3</c:v>
                </c:pt>
                <c:pt idx="1331">
                  <c:v>-9.993239907286869E-4</c:v>
                </c:pt>
                <c:pt idx="1332">
                  <c:v>-1.00293853524641E-3</c:v>
                </c:pt>
                <c:pt idx="1333">
                  <c:v>-1.0133861767816299E-3</c:v>
                </c:pt>
                <c:pt idx="1334">
                  <c:v>-1.0122632843457299E-3</c:v>
                </c:pt>
                <c:pt idx="1335">
                  <c:v>-1.01836591789074E-3</c:v>
                </c:pt>
                <c:pt idx="1336">
                  <c:v>-1.0048962411256901E-3</c:v>
                </c:pt>
                <c:pt idx="1337">
                  <c:v>-1.0019194469685301E-3</c:v>
                </c:pt>
                <c:pt idx="1338">
                  <c:v>-9.9000202413599293E-4</c:v>
                </c:pt>
                <c:pt idx="1339">
                  <c:v>-9.7860118762755992E-4</c:v>
                </c:pt>
                <c:pt idx="1340">
                  <c:v>-9.7220057461721405E-4</c:v>
                </c:pt>
                <c:pt idx="1341">
                  <c:v>-9.8482778217023805E-4</c:v>
                </c:pt>
                <c:pt idx="1342">
                  <c:v>-9.6673445054718497E-4</c:v>
                </c:pt>
                <c:pt idx="1343">
                  <c:v>-9.6239026105346696E-4</c:v>
                </c:pt>
                <c:pt idx="1344">
                  <c:v>-9.4396228909879602E-4</c:v>
                </c:pt>
                <c:pt idx="1345">
                  <c:v>-9.6447986806364296E-4</c:v>
                </c:pt>
                <c:pt idx="1346">
                  <c:v>-9.5009254466413002E-4</c:v>
                </c:pt>
                <c:pt idx="1347">
                  <c:v>-9.3466652797398995E-4</c:v>
                </c:pt>
                <c:pt idx="1348">
                  <c:v>-9.3299966638338305E-4</c:v>
                </c:pt>
                <c:pt idx="1349">
                  <c:v>-9.2522249849905298E-4</c:v>
                </c:pt>
                <c:pt idx="1350">
                  <c:v>-9.1248033397783998E-4</c:v>
                </c:pt>
                <c:pt idx="1351">
                  <c:v>-9.1698633767471702E-4</c:v>
                </c:pt>
                <c:pt idx="1352">
                  <c:v>-8.9134071326078498E-4</c:v>
                </c:pt>
                <c:pt idx="1353">
                  <c:v>-9.0777991848013803E-4</c:v>
                </c:pt>
                <c:pt idx="1354">
                  <c:v>-8.9238447319213595E-4</c:v>
                </c:pt>
                <c:pt idx="1355">
                  <c:v>-8.9193321084088796E-4</c:v>
                </c:pt>
                <c:pt idx="1356">
                  <c:v>-8.6200541990233903E-4</c:v>
                </c:pt>
                <c:pt idx="1357">
                  <c:v>-8.6662008829492196E-4</c:v>
                </c:pt>
                <c:pt idx="1358">
                  <c:v>-7.3856808060152599E-4</c:v>
                </c:pt>
                <c:pt idx="1359">
                  <c:v>-5.6098802244112199E-4</c:v>
                </c:pt>
                <c:pt idx="1360">
                  <c:v>-8.4963121509446795E-4</c:v>
                </c:pt>
                <c:pt idx="1361">
                  <c:v>-8.7528668520436598E-4</c:v>
                </c:pt>
                <c:pt idx="1362">
                  <c:v>-8.4490841347475802E-4</c:v>
                </c:pt>
                <c:pt idx="1363">
                  <c:v>-8.4115712045808799E-4</c:v>
                </c:pt>
                <c:pt idx="1364">
                  <c:v>-8.3564996284525399E-4</c:v>
                </c:pt>
                <c:pt idx="1365">
                  <c:v>-8.5329417371647295E-4</c:v>
                </c:pt>
                <c:pt idx="1366">
                  <c:v>-8.5605145241486505E-4</c:v>
                </c:pt>
                <c:pt idx="1367">
                  <c:v>-8.6121185848853999E-4</c:v>
                </c:pt>
                <c:pt idx="1368">
                  <c:v>-8.3407195421797799E-4</c:v>
                </c:pt>
                <c:pt idx="1369">
                  <c:v>-8.1856394508666097E-4</c:v>
                </c:pt>
                <c:pt idx="1370">
                  <c:v>-8.10654909553288E-4</c:v>
                </c:pt>
                <c:pt idx="1371">
                  <c:v>-8.0661309366946896E-4</c:v>
                </c:pt>
                <c:pt idx="1372">
                  <c:v>-8.1643830764769904E-4</c:v>
                </c:pt>
                <c:pt idx="1373">
                  <c:v>-8.2364788103171996E-4</c:v>
                </c:pt>
                <c:pt idx="1374">
                  <c:v>-8.0504865878498798E-4</c:v>
                </c:pt>
                <c:pt idx="1375">
                  <c:v>-8.0432254181231799E-4</c:v>
                </c:pt>
                <c:pt idx="1376">
                  <c:v>-8.0854441117511101E-4</c:v>
                </c:pt>
                <c:pt idx="1377">
                  <c:v>-8.1535744164564102E-4</c:v>
                </c:pt>
                <c:pt idx="1378">
                  <c:v>-7.91327200673157E-4</c:v>
                </c:pt>
                <c:pt idx="1379">
                  <c:v>-8.02514738995175E-4</c:v>
                </c:pt>
                <c:pt idx="1380">
                  <c:v>-8.0095168447923495E-4</c:v>
                </c:pt>
                <c:pt idx="1381">
                  <c:v>-7.6251265101284099E-4</c:v>
                </c:pt>
                <c:pt idx="1382">
                  <c:v>-7.8610872755561004E-4</c:v>
                </c:pt>
                <c:pt idx="1383">
                  <c:v>-7.8300326287266797E-4</c:v>
                </c:pt>
                <c:pt idx="1384">
                  <c:v>-7.5911141783526804E-4</c:v>
                </c:pt>
                <c:pt idx="1385">
                  <c:v>-7.7855911244477599E-4</c:v>
                </c:pt>
                <c:pt idx="1386">
                  <c:v>-7.7814644935632999E-4</c:v>
                </c:pt>
                <c:pt idx="1387">
                  <c:v>-7.7645983714598997E-4</c:v>
                </c:pt>
                <c:pt idx="1388">
                  <c:v>-7.7292919307854404E-4</c:v>
                </c:pt>
                <c:pt idx="1389">
                  <c:v>-7.7673111078458801E-4</c:v>
                </c:pt>
                <c:pt idx="1390">
                  <c:v>-7.7112612709712397E-4</c:v>
                </c:pt>
                <c:pt idx="1391">
                  <c:v>-7.6437638325250697E-4</c:v>
                </c:pt>
                <c:pt idx="1392">
                  <c:v>-7.5904248638387103E-4</c:v>
                </c:pt>
                <c:pt idx="1393">
                  <c:v>-7.7114256149314001E-4</c:v>
                </c:pt>
                <c:pt idx="1394">
                  <c:v>-7.5782591003314395E-4</c:v>
                </c:pt>
                <c:pt idx="1395">
                  <c:v>-7.4286360912293804E-4</c:v>
                </c:pt>
                <c:pt idx="1396">
                  <c:v>-7.5088013040241998E-4</c:v>
                </c:pt>
                <c:pt idx="1397">
                  <c:v>-7.46435934977902E-4</c:v>
                </c:pt>
                <c:pt idx="1398">
                  <c:v>-7.5232589875031395E-4</c:v>
                </c:pt>
                <c:pt idx="1399">
                  <c:v>-7.4232083733137902E-4</c:v>
                </c:pt>
                <c:pt idx="1400">
                  <c:v>-7.4096458905468902E-4</c:v>
                </c:pt>
                <c:pt idx="1401">
                  <c:v>-7.3437339217476605E-4</c:v>
                </c:pt>
                <c:pt idx="1402">
                  <c:v>-7.4295637254118705E-4</c:v>
                </c:pt>
                <c:pt idx="1403">
                  <c:v>-7.3819684852856002E-4</c:v>
                </c:pt>
                <c:pt idx="1404">
                  <c:v>-7.3789817825262898E-4</c:v>
                </c:pt>
                <c:pt idx="1405">
                  <c:v>-7.3218916828468898E-4</c:v>
                </c:pt>
                <c:pt idx="1406">
                  <c:v>-7.3314304861687302E-4</c:v>
                </c:pt>
                <c:pt idx="1407">
                  <c:v>-7.1994219928374098E-4</c:v>
                </c:pt>
                <c:pt idx="1408">
                  <c:v>-7.2106558880059195E-4</c:v>
                </c:pt>
                <c:pt idx="1409">
                  <c:v>-7.25337828407992E-4</c:v>
                </c:pt>
                <c:pt idx="1410">
                  <c:v>-7.2085119811324597E-4</c:v>
                </c:pt>
                <c:pt idx="1411">
                  <c:v>-7.2257815083398103E-4</c:v>
                </c:pt>
                <c:pt idx="1412">
                  <c:v>-7.1695736884298399E-4</c:v>
                </c:pt>
                <c:pt idx="1413">
                  <c:v>-7.2054513578109596E-4</c:v>
                </c:pt>
                <c:pt idx="1414">
                  <c:v>-7.1154699312706504E-4</c:v>
                </c:pt>
                <c:pt idx="1415">
                  <c:v>-6.99309836426986E-4</c:v>
                </c:pt>
                <c:pt idx="1416">
                  <c:v>-7.1446981036937297E-4</c:v>
                </c:pt>
                <c:pt idx="1417">
                  <c:v>-7.1013576621321395E-4</c:v>
                </c:pt>
                <c:pt idx="1418">
                  <c:v>-7.0982765792139901E-4</c:v>
                </c:pt>
                <c:pt idx="1419">
                  <c:v>-7.07792861686231E-4</c:v>
                </c:pt>
                <c:pt idx="1420">
                  <c:v>-7.0069888801245798E-4</c:v>
                </c:pt>
                <c:pt idx="1421">
                  <c:v>-7.0547392163939303E-4</c:v>
                </c:pt>
                <c:pt idx="1422">
                  <c:v>-7.1013174421907896E-4</c:v>
                </c:pt>
                <c:pt idx="1423">
                  <c:v>-7.0828482178149495E-4</c:v>
                </c:pt>
                <c:pt idx="1424">
                  <c:v>-7.08546825165865E-4</c:v>
                </c:pt>
                <c:pt idx="1425">
                  <c:v>-7.0480868680031596E-4</c:v>
                </c:pt>
                <c:pt idx="1426">
                  <c:v>-6.9930797353589895E-4</c:v>
                </c:pt>
                <c:pt idx="1427">
                  <c:v>-6.93402279822979E-4</c:v>
                </c:pt>
                <c:pt idx="1428">
                  <c:v>-6.9606308893112496E-4</c:v>
                </c:pt>
                <c:pt idx="1429">
                  <c:v>-6.8763609585709704E-4</c:v>
                </c:pt>
                <c:pt idx="1430">
                  <c:v>-6.8971983803017996E-4</c:v>
                </c:pt>
                <c:pt idx="1431" formatCode="0.00E+00">
                  <c:v>-8.9074128246591005E-6</c:v>
                </c:pt>
                <c:pt idx="1432">
                  <c:v>-7.00699229309748E-4</c:v>
                </c:pt>
                <c:pt idx="1433">
                  <c:v>-6.8687300675830296E-4</c:v>
                </c:pt>
                <c:pt idx="1434">
                  <c:v>-6.8050545499221305E-4</c:v>
                </c:pt>
                <c:pt idx="1435">
                  <c:v>-6.9006450978547403E-4</c:v>
                </c:pt>
                <c:pt idx="1436">
                  <c:v>-6.8783434799127904E-4</c:v>
                </c:pt>
                <c:pt idx="1437">
                  <c:v>-6.8039169925667201E-4</c:v>
                </c:pt>
                <c:pt idx="1438">
                  <c:v>-6.8086314662727703E-4</c:v>
                </c:pt>
                <c:pt idx="1439">
                  <c:v>-6.83822710290405E-4</c:v>
                </c:pt>
                <c:pt idx="1440">
                  <c:v>-6.8532373840918595E-4</c:v>
                </c:pt>
                <c:pt idx="1441">
                  <c:v>-6.8653506788495596E-4</c:v>
                </c:pt>
                <c:pt idx="1442">
                  <c:v>-6.7523307370619199E-4</c:v>
                </c:pt>
                <c:pt idx="1443">
                  <c:v>-6.7780765898313401E-4</c:v>
                </c:pt>
                <c:pt idx="1444">
                  <c:v>-6.7766756150548898E-4</c:v>
                </c:pt>
                <c:pt idx="1445">
                  <c:v>-6.7365527525989203E-4</c:v>
                </c:pt>
                <c:pt idx="1446">
                  <c:v>-6.7936708992188705E-4</c:v>
                </c:pt>
                <c:pt idx="1447">
                  <c:v>-6.7114463978809396E-4</c:v>
                </c:pt>
                <c:pt idx="1448">
                  <c:v>-6.81768070161518E-4</c:v>
                </c:pt>
                <c:pt idx="1449">
                  <c:v>-6.7491319020682498E-4</c:v>
                </c:pt>
                <c:pt idx="1450">
                  <c:v>-6.7779237239157697E-4</c:v>
                </c:pt>
                <c:pt idx="1451">
                  <c:v>-6.7638198387632101E-4</c:v>
                </c:pt>
                <c:pt idx="1452">
                  <c:v>-6.7525881018901395E-4</c:v>
                </c:pt>
                <c:pt idx="1453">
                  <c:v>-6.6960206460349697E-4</c:v>
                </c:pt>
                <c:pt idx="1454">
                  <c:v>-6.7520125474361601E-4</c:v>
                </c:pt>
                <c:pt idx="1455">
                  <c:v>-6.6870069279739003E-4</c:v>
                </c:pt>
                <c:pt idx="1456">
                  <c:v>-6.7146917427114304E-4</c:v>
                </c:pt>
                <c:pt idx="1457">
                  <c:v>-6.6714937861235004E-4</c:v>
                </c:pt>
                <c:pt idx="1458">
                  <c:v>-6.6865554867977901E-4</c:v>
                </c:pt>
                <c:pt idx="1459">
                  <c:v>-6.6937794879410402E-4</c:v>
                </c:pt>
                <c:pt idx="1460">
                  <c:v>-6.6926612057952397E-4</c:v>
                </c:pt>
                <c:pt idx="1461">
                  <c:v>-6.5705355431091401E-4</c:v>
                </c:pt>
                <c:pt idx="1462">
                  <c:v>-6.6130936039212804E-4</c:v>
                </c:pt>
                <c:pt idx="1463">
                  <c:v>-6.6957587711158903E-4</c:v>
                </c:pt>
                <c:pt idx="1464">
                  <c:v>-6.6812006255257902E-4</c:v>
                </c:pt>
                <c:pt idx="1465">
                  <c:v>-6.6323690265596396E-4</c:v>
                </c:pt>
                <c:pt idx="1466">
                  <c:v>-6.6502229016508296E-4</c:v>
                </c:pt>
                <c:pt idx="1467">
                  <c:v>-6.6512562631318797E-4</c:v>
                </c:pt>
                <c:pt idx="1468">
                  <c:v>-6.6081700332486703E-4</c:v>
                </c:pt>
                <c:pt idx="1469">
                  <c:v>-6.5506118505505697E-4</c:v>
                </c:pt>
                <c:pt idx="1470">
                  <c:v>-6.5605782176984405E-4</c:v>
                </c:pt>
                <c:pt idx="1471">
                  <c:v>-6.5599234603205304E-4</c:v>
                </c:pt>
                <c:pt idx="1472">
                  <c:v>-6.5836176281669696E-4</c:v>
                </c:pt>
                <c:pt idx="1473">
                  <c:v>-6.5544574861342998E-4</c:v>
                </c:pt>
                <c:pt idx="1474">
                  <c:v>-6.5761471653544702E-4</c:v>
                </c:pt>
                <c:pt idx="1475">
                  <c:v>-6.4907009620498199E-4</c:v>
                </c:pt>
                <c:pt idx="1476">
                  <c:v>-6.5640793280275303E-4</c:v>
                </c:pt>
                <c:pt idx="1477">
                  <c:v>-6.4782140133631697E-4</c:v>
                </c:pt>
                <c:pt idx="1478">
                  <c:v>-6.4872855703892497E-4</c:v>
                </c:pt>
                <c:pt idx="1479">
                  <c:v>-6.43848161606622E-4</c:v>
                </c:pt>
                <c:pt idx="1480">
                  <c:v>-6.4568105737573497E-4</c:v>
                </c:pt>
                <c:pt idx="1481">
                  <c:v>-6.4503010502393497E-4</c:v>
                </c:pt>
                <c:pt idx="1482">
                  <c:v>-6.4060953517589404E-4</c:v>
                </c:pt>
                <c:pt idx="1483">
                  <c:v>-6.4515874884613295E-4</c:v>
                </c:pt>
                <c:pt idx="1484">
                  <c:v>-6.4405706776694501E-4</c:v>
                </c:pt>
                <c:pt idx="1485">
                  <c:v>-6.4363164929468896E-4</c:v>
                </c:pt>
                <c:pt idx="1486">
                  <c:v>-6.4091831366815198E-4</c:v>
                </c:pt>
                <c:pt idx="1487">
                  <c:v>-6.4435990212946396E-4</c:v>
                </c:pt>
                <c:pt idx="1488">
                  <c:v>-6.37704409307787E-4</c:v>
                </c:pt>
                <c:pt idx="1489">
                  <c:v>-6.3395706859475096E-4</c:v>
                </c:pt>
                <c:pt idx="1490">
                  <c:v>-6.3306095995864303E-4</c:v>
                </c:pt>
                <c:pt idx="1491">
                  <c:v>-6.4151719637168603E-4</c:v>
                </c:pt>
                <c:pt idx="1492">
                  <c:v>-6.3498911585641504E-4</c:v>
                </c:pt>
                <c:pt idx="1493">
                  <c:v>-6.3648709753660198E-4</c:v>
                </c:pt>
                <c:pt idx="1494">
                  <c:v>-6.3935072534095604E-4</c:v>
                </c:pt>
                <c:pt idx="1495">
                  <c:v>-6.2916044685861698E-4</c:v>
                </c:pt>
                <c:pt idx="1496">
                  <c:v>-6.3285078809986305E-4</c:v>
                </c:pt>
                <c:pt idx="1497">
                  <c:v>-6.3271057655482404E-4</c:v>
                </c:pt>
                <c:pt idx="1498">
                  <c:v>-6.3313657553312698E-4</c:v>
                </c:pt>
                <c:pt idx="1499">
                  <c:v>-6.2970499640212902E-4</c:v>
                </c:pt>
                <c:pt idx="1500">
                  <c:v>-6.2800020333782204E-4</c:v>
                </c:pt>
                <c:pt idx="1501">
                  <c:v>-6.2777388264792305E-4</c:v>
                </c:pt>
                <c:pt idx="1502">
                  <c:v>-6.2903731920977595E-4</c:v>
                </c:pt>
                <c:pt idx="1503">
                  <c:v>-6.2761712168366696E-4</c:v>
                </c:pt>
                <c:pt idx="1504">
                  <c:v>-6.3058852571830804E-4</c:v>
                </c:pt>
                <c:pt idx="1505">
                  <c:v>-6.2822126995797697E-4</c:v>
                </c:pt>
                <c:pt idx="1506">
                  <c:v>-6.2487625932059301E-4</c:v>
                </c:pt>
                <c:pt idx="1507">
                  <c:v>-6.2952835754606098E-4</c:v>
                </c:pt>
                <c:pt idx="1508">
                  <c:v>-6.2509638458641502E-4</c:v>
                </c:pt>
                <c:pt idx="1509">
                  <c:v>-6.2846509217455795E-4</c:v>
                </c:pt>
                <c:pt idx="1510">
                  <c:v>-6.2639168628226703E-4</c:v>
                </c:pt>
                <c:pt idx="1511">
                  <c:v>-6.2532534562494602E-4</c:v>
                </c:pt>
                <c:pt idx="1512">
                  <c:v>-6.2369094012811499E-4</c:v>
                </c:pt>
                <c:pt idx="1513">
                  <c:v>-6.2843999940090996E-4</c:v>
                </c:pt>
                <c:pt idx="1514">
                  <c:v>-6.2707192204986798E-4</c:v>
                </c:pt>
                <c:pt idx="1515">
                  <c:v>-6.2111319530558601E-4</c:v>
                </c:pt>
                <c:pt idx="1517">
                  <c:v>-5.9451532366399903E-4</c:v>
                </c:pt>
                <c:pt idx="1518">
                  <c:v>-5.9794074638246303E-4</c:v>
                </c:pt>
                <c:pt idx="1519">
                  <c:v>-5.9869037520872003E-4</c:v>
                </c:pt>
                <c:pt idx="1520">
                  <c:v>-5.9981962989713795E-4</c:v>
                </c:pt>
                <c:pt idx="1521">
                  <c:v>-5.9947349040962003E-4</c:v>
                </c:pt>
                <c:pt idx="1522">
                  <c:v>-5.9462414128634599E-4</c:v>
                </c:pt>
                <c:pt idx="1523">
                  <c:v>-5.9745027104831999E-4</c:v>
                </c:pt>
                <c:pt idx="1524">
                  <c:v>-5.91912098857244E-4</c:v>
                </c:pt>
                <c:pt idx="1525">
                  <c:v>-5.9057464437619895E-4</c:v>
                </c:pt>
                <c:pt idx="1526">
                  <c:v>-5.9761622233205796E-4</c:v>
                </c:pt>
                <c:pt idx="1527">
                  <c:v>-5.9549752067500599E-4</c:v>
                </c:pt>
                <c:pt idx="1528">
                  <c:v>-5.9513123482854999E-4</c:v>
                </c:pt>
                <c:pt idx="1529">
                  <c:v>-5.9576438196791903E-4</c:v>
                </c:pt>
                <c:pt idx="1530">
                  <c:v>-5.9591083022807797E-4</c:v>
                </c:pt>
                <c:pt idx="1531">
                  <c:v>-5.9622476414929095E-4</c:v>
                </c:pt>
                <c:pt idx="1532">
                  <c:v>-5.9196110596157101E-4</c:v>
                </c:pt>
                <c:pt idx="1533">
                  <c:v>-5.9131473054856002E-4</c:v>
                </c:pt>
                <c:pt idx="1534">
                  <c:v>-5.9542068921797299E-4</c:v>
                </c:pt>
                <c:pt idx="1535">
                  <c:v>-5.8877916985273495E-4</c:v>
                </c:pt>
                <c:pt idx="1536">
                  <c:v>-5.9152462228746598E-4</c:v>
                </c:pt>
                <c:pt idx="1537">
                  <c:v>-5.8496285194542703E-4</c:v>
                </c:pt>
                <c:pt idx="1538">
                  <c:v>-5.8730241973780804E-4</c:v>
                </c:pt>
                <c:pt idx="1539">
                  <c:v>-5.80801255064811E-4</c:v>
                </c:pt>
                <c:pt idx="1540">
                  <c:v>-5.9624842179527705E-4</c:v>
                </c:pt>
                <c:pt idx="1541">
                  <c:v>-5.8249152407390502E-4</c:v>
                </c:pt>
                <c:pt idx="1542">
                  <c:v>-5.91444342451343E-4</c:v>
                </c:pt>
                <c:pt idx="1543">
                  <c:v>-5.8829677219760998E-4</c:v>
                </c:pt>
                <c:pt idx="1544">
                  <c:v>-5.8514370104667795E-4</c:v>
                </c:pt>
                <c:pt idx="1545">
                  <c:v>-5.9282045689665601E-4</c:v>
                </c:pt>
                <c:pt idx="1546">
                  <c:v>-5.8557704558107396E-4</c:v>
                </c:pt>
                <c:pt idx="1547">
                  <c:v>-5.83836929366688E-4</c:v>
                </c:pt>
                <c:pt idx="1548">
                  <c:v>-5.8383386623351804E-4</c:v>
                </c:pt>
                <c:pt idx="1549">
                  <c:v>-5.8922222519120903E-4</c:v>
                </c:pt>
                <c:pt idx="1550">
                  <c:v>-5.8085319755063296E-4</c:v>
                </c:pt>
                <c:pt idx="1551">
                  <c:v>-5.8083230005351002E-4</c:v>
                </c:pt>
                <c:pt idx="1552">
                  <c:v>-5.8530183241323403E-4</c:v>
                </c:pt>
                <c:pt idx="1553">
                  <c:v>-5.8192928946954601E-4</c:v>
                </c:pt>
                <c:pt idx="1554">
                  <c:v>-5.7956425448131002E-4</c:v>
                </c:pt>
                <c:pt idx="1555">
                  <c:v>-5.8361668827388398E-4</c:v>
                </c:pt>
                <c:pt idx="1556">
                  <c:v>-5.8335528612188099E-4</c:v>
                </c:pt>
                <c:pt idx="1557">
                  <c:v>-5.8018930732868198E-4</c:v>
                </c:pt>
                <c:pt idx="1558">
                  <c:v>-5.8033579958162299E-4</c:v>
                </c:pt>
                <c:pt idx="1559">
                  <c:v>-5.7930599398557496E-4</c:v>
                </c:pt>
                <c:pt idx="1560">
                  <c:v>-5.81877389350327E-4</c:v>
                </c:pt>
                <c:pt idx="1561">
                  <c:v>-5.7407386957452895E-4</c:v>
                </c:pt>
                <c:pt idx="1562">
                  <c:v>-5.7660328789834597E-4</c:v>
                </c:pt>
                <c:pt idx="1563">
                  <c:v>-5.8367387737632398E-4</c:v>
                </c:pt>
                <c:pt idx="1564">
                  <c:v>-5.7724323048837401E-4</c:v>
                </c:pt>
                <c:pt idx="1565">
                  <c:v>-5.72037869106314E-4</c:v>
                </c:pt>
                <c:pt idx="1566">
                  <c:v>-5.7379159674949198E-4</c:v>
                </c:pt>
                <c:pt idx="1567">
                  <c:v>-5.77975026289669E-4</c:v>
                </c:pt>
                <c:pt idx="1568">
                  <c:v>-5.7344938321736698E-4</c:v>
                </c:pt>
                <c:pt idx="1569">
                  <c:v>-5.7166062027659895E-4</c:v>
                </c:pt>
                <c:pt idx="1570">
                  <c:v>-5.6952834816900396E-4</c:v>
                </c:pt>
                <c:pt idx="1571">
                  <c:v>-5.7270250923777404E-4</c:v>
                </c:pt>
                <c:pt idx="1572">
                  <c:v>-5.7185049669715004E-4</c:v>
                </c:pt>
                <c:pt idx="1573">
                  <c:v>-5.6958918841921698E-4</c:v>
                </c:pt>
                <c:pt idx="1574">
                  <c:v>-5.6781470781501204E-4</c:v>
                </c:pt>
                <c:pt idx="1575">
                  <c:v>-5.6711699913204999E-4</c:v>
                </c:pt>
                <c:pt idx="1576">
                  <c:v>-5.6498602047599998E-4</c:v>
                </c:pt>
                <c:pt idx="1577">
                  <c:v>-5.6772896867142203E-4</c:v>
                </c:pt>
                <c:pt idx="1578">
                  <c:v>-5.5932435190013602E-4</c:v>
                </c:pt>
                <c:pt idx="1579">
                  <c:v>-5.6339294758355396E-4</c:v>
                </c:pt>
                <c:pt idx="1580">
                  <c:v>-5.6386430815688496E-4</c:v>
                </c:pt>
                <c:pt idx="1581">
                  <c:v>-5.6303123495388705E-4</c:v>
                </c:pt>
                <c:pt idx="1582">
                  <c:v>-5.6318420334265499E-4</c:v>
                </c:pt>
                <c:pt idx="1583">
                  <c:v>-5.6835209800718597E-4</c:v>
                </c:pt>
                <c:pt idx="1584">
                  <c:v>-5.6769293637218103E-4</c:v>
                </c:pt>
                <c:pt idx="1585">
                  <c:v>-5.6567868632128595E-4</c:v>
                </c:pt>
                <c:pt idx="1586">
                  <c:v>-5.6785570830391804E-4</c:v>
                </c:pt>
                <c:pt idx="1587">
                  <c:v>-5.6560969782624298E-4</c:v>
                </c:pt>
                <c:pt idx="1588">
                  <c:v>-5.6041160974064298E-4</c:v>
                </c:pt>
                <c:pt idx="1589">
                  <c:v>-5.6080136215564595E-4</c:v>
                </c:pt>
                <c:pt idx="1590">
                  <c:v>-5.5939564874614401E-4</c:v>
                </c:pt>
                <c:pt idx="1591">
                  <c:v>-5.6685857750200005E-4</c:v>
                </c:pt>
                <c:pt idx="1592">
                  <c:v>-5.6081251017717497E-4</c:v>
                </c:pt>
                <c:pt idx="1593">
                  <c:v>-5.6249536872058302E-4</c:v>
                </c:pt>
                <c:pt idx="1594">
                  <c:v>-5.6187345471096295E-4</c:v>
                </c:pt>
                <c:pt idx="1595">
                  <c:v>-5.6185121001207396E-4</c:v>
                </c:pt>
                <c:pt idx="1596">
                  <c:v>-5.6069928303493903E-4</c:v>
                </c:pt>
                <c:pt idx="1597">
                  <c:v>-5.6204220489060699E-4</c:v>
                </c:pt>
                <c:pt idx="1598">
                  <c:v>-5.5761137988785605E-4</c:v>
                </c:pt>
                <c:pt idx="1599">
                  <c:v>-5.6213299539232295E-4</c:v>
                </c:pt>
                <c:pt idx="1600">
                  <c:v>-5.5892996820775301E-4</c:v>
                </c:pt>
                <c:pt idx="1601">
                  <c:v>-5.5806983612339796E-4</c:v>
                </c:pt>
                <c:pt idx="1602">
                  <c:v>-5.5839000807010998E-4</c:v>
                </c:pt>
                <c:pt idx="1603">
                  <c:v>-5.5432270608146901E-4</c:v>
                </c:pt>
                <c:pt idx="1604">
                  <c:v>-5.5534152822414302E-4</c:v>
                </c:pt>
                <c:pt idx="1605">
                  <c:v>-5.5570930481038195E-4</c:v>
                </c:pt>
                <c:pt idx="1606">
                  <c:v>-5.5400004637482197E-4</c:v>
                </c:pt>
                <c:pt idx="1607">
                  <c:v>-5.5624238849562399E-4</c:v>
                </c:pt>
                <c:pt idx="1608">
                  <c:v>-5.5210852166316898E-4</c:v>
                </c:pt>
                <c:pt idx="1609">
                  <c:v>-5.5354057581945705E-4</c:v>
                </c:pt>
                <c:pt idx="1610">
                  <c:v>-5.5523118562299397E-4</c:v>
                </c:pt>
                <c:pt idx="1611">
                  <c:v>-5.5345636921432201E-4</c:v>
                </c:pt>
                <c:pt idx="1612">
                  <c:v>-5.5344190687319102E-4</c:v>
                </c:pt>
                <c:pt idx="1613">
                  <c:v>-5.5105578847652805E-4</c:v>
                </c:pt>
                <c:pt idx="1614">
                  <c:v>-5.5212008876252296E-4</c:v>
                </c:pt>
                <c:pt idx="1615">
                  <c:v>-5.5424808297834004E-4</c:v>
                </c:pt>
                <c:pt idx="1616">
                  <c:v>-5.4387990296400396E-4</c:v>
                </c:pt>
                <c:pt idx="1617">
                  <c:v>-5.5094521789803203E-4</c:v>
                </c:pt>
                <c:pt idx="1618">
                  <c:v>-5.5078520482108298E-4</c:v>
                </c:pt>
                <c:pt idx="1619">
                  <c:v>-5.5056254900076704E-4</c:v>
                </c:pt>
                <c:pt idx="1620">
                  <c:v>-5.5038732514435605E-4</c:v>
                </c:pt>
                <c:pt idx="1621">
                  <c:v>-5.5038096849356199E-4</c:v>
                </c:pt>
                <c:pt idx="1622">
                  <c:v>-5.5125170340551395E-4</c:v>
                </c:pt>
                <c:pt idx="1623">
                  <c:v>-5.4724527518869998E-4</c:v>
                </c:pt>
                <c:pt idx="1624">
                  <c:v>-5.4427574842160896E-4</c:v>
                </c:pt>
                <c:pt idx="1625">
                  <c:v>-5.4853429207339004E-4</c:v>
                </c:pt>
                <c:pt idx="1626">
                  <c:v>-5.4616503503039095E-4</c:v>
                </c:pt>
                <c:pt idx="1627">
                  <c:v>-5.4646340280629804E-4</c:v>
                </c:pt>
                <c:pt idx="1628">
                  <c:v>-5.48407048835544E-4</c:v>
                </c:pt>
                <c:pt idx="1629">
                  <c:v>-5.5106741365711E-4</c:v>
                </c:pt>
                <c:pt idx="1630">
                  <c:v>-5.4748040700743105E-4</c:v>
                </c:pt>
                <c:pt idx="1631">
                  <c:v>-5.4568133897646605E-4</c:v>
                </c:pt>
                <c:pt idx="1632">
                  <c:v>-5.4370508593333305E-4</c:v>
                </c:pt>
                <c:pt idx="1633">
                  <c:v>-5.3911740864442904E-4</c:v>
                </c:pt>
                <c:pt idx="1634">
                  <c:v>-5.4336385370827795E-4</c:v>
                </c:pt>
                <c:pt idx="1635">
                  <c:v>-5.3885088531842003E-4</c:v>
                </c:pt>
                <c:pt idx="1636">
                  <c:v>-5.4050910245829998E-4</c:v>
                </c:pt>
                <c:pt idx="1637">
                  <c:v>-5.3846539139006696E-4</c:v>
                </c:pt>
                <c:pt idx="1638">
                  <c:v>-5.3926039932775496E-4</c:v>
                </c:pt>
                <c:pt idx="1639">
                  <c:v>-5.4016453470200499E-4</c:v>
                </c:pt>
                <c:pt idx="1640">
                  <c:v>-5.3742039153654303E-4</c:v>
                </c:pt>
                <c:pt idx="1641">
                  <c:v>-5.4175506101243002E-4</c:v>
                </c:pt>
                <c:pt idx="1642">
                  <c:v>-5.4117458974231396E-4</c:v>
                </c:pt>
                <c:pt idx="1643">
                  <c:v>-5.4211654591573605E-4</c:v>
                </c:pt>
                <c:pt idx="1644">
                  <c:v>-5.3850555738100105E-4</c:v>
                </c:pt>
                <c:pt idx="1645">
                  <c:v>-5.3181025830439401E-4</c:v>
                </c:pt>
                <c:pt idx="1646">
                  <c:v>-5.4075705801149903E-4</c:v>
                </c:pt>
                <c:pt idx="1647">
                  <c:v>-5.3689660353807599E-4</c:v>
                </c:pt>
                <c:pt idx="1648">
                  <c:v>-5.3572398486830604E-4</c:v>
                </c:pt>
                <c:pt idx="1649">
                  <c:v>-5.3492380710034898E-4</c:v>
                </c:pt>
                <c:pt idx="1650">
                  <c:v>-3.13694000131453E-4</c:v>
                </c:pt>
                <c:pt idx="1651">
                  <c:v>-5.3462665635160497E-4</c:v>
                </c:pt>
                <c:pt idx="1652">
                  <c:v>-5.3479284022260902E-4</c:v>
                </c:pt>
                <c:pt idx="1653">
                  <c:v>-5.3451879305664997E-4</c:v>
                </c:pt>
                <c:pt idx="1654">
                  <c:v>-5.29833382290025E-4</c:v>
                </c:pt>
                <c:pt idx="1655">
                  <c:v>-5.3539855045034803E-4</c:v>
                </c:pt>
                <c:pt idx="1656">
                  <c:v>-5.3171205428400204E-4</c:v>
                </c:pt>
                <c:pt idx="1657">
                  <c:v>-5.3015728125535902E-4</c:v>
                </c:pt>
                <c:pt idx="1658">
                  <c:v>-5.3160613105813798E-4</c:v>
                </c:pt>
                <c:pt idx="1659">
                  <c:v>-5.3755133242343897E-4</c:v>
                </c:pt>
                <c:pt idx="1660">
                  <c:v>-5.3351372507636895E-4</c:v>
                </c:pt>
                <c:pt idx="1661">
                  <c:v>-5.3174124869705402E-4</c:v>
                </c:pt>
                <c:pt idx="1662">
                  <c:v>-5.2777437631351697E-4</c:v>
                </c:pt>
                <c:pt idx="1663">
                  <c:v>-5.3471676376321095E-4</c:v>
                </c:pt>
                <c:pt idx="1664">
                  <c:v>-5.25961977293019E-4</c:v>
                </c:pt>
                <c:pt idx="1665">
                  <c:v>-5.2625519903537303E-4</c:v>
                </c:pt>
                <c:pt idx="1666">
                  <c:v>-5.2498722246637397E-4</c:v>
                </c:pt>
                <c:pt idx="1667">
                  <c:v>-5.3063022005597196E-4</c:v>
                </c:pt>
                <c:pt idx="1668">
                  <c:v>-5.2689870312623501E-4</c:v>
                </c:pt>
                <c:pt idx="1669">
                  <c:v>-5.2597567014583697E-4</c:v>
                </c:pt>
                <c:pt idx="1670">
                  <c:v>-5.3047278220643096E-4</c:v>
                </c:pt>
                <c:pt idx="1671">
                  <c:v>-5.2704041528478897E-4</c:v>
                </c:pt>
                <c:pt idx="1672">
                  <c:v>-5.2914555252117103E-4</c:v>
                </c:pt>
                <c:pt idx="1673">
                  <c:v>-5.2459898122380298E-4</c:v>
                </c:pt>
                <c:pt idx="1674">
                  <c:v>-5.1961833285158604E-4</c:v>
                </c:pt>
                <c:pt idx="1675">
                  <c:v>-5.2420721585776304E-4</c:v>
                </c:pt>
                <c:pt idx="1676">
                  <c:v>-5.2482701683538005E-4</c:v>
                </c:pt>
                <c:pt idx="1677">
                  <c:v>-5.2486363856258495E-4</c:v>
                </c:pt>
                <c:pt idx="1678">
                  <c:v>-5.2733314080314697E-4</c:v>
                </c:pt>
                <c:pt idx="1679">
                  <c:v>-5.1971306631621596E-4</c:v>
                </c:pt>
                <c:pt idx="1680">
                  <c:v>-5.3198168938044103E-4</c:v>
                </c:pt>
                <c:pt idx="1681">
                  <c:v>-5.2994657559414797E-4</c:v>
                </c:pt>
                <c:pt idx="1682">
                  <c:v>-5.2575285107915896E-4</c:v>
                </c:pt>
                <c:pt idx="1683">
                  <c:v>-5.2327653695942705E-4</c:v>
                </c:pt>
                <c:pt idx="1684">
                  <c:v>-5.2235589665538499E-4</c:v>
                </c:pt>
                <c:pt idx="1685">
                  <c:v>-5.1557003552281995E-4</c:v>
                </c:pt>
                <c:pt idx="1686">
                  <c:v>-5.2544799077825204E-4</c:v>
                </c:pt>
                <c:pt idx="1687">
                  <c:v>-5.1591573029224804E-4</c:v>
                </c:pt>
                <c:pt idx="1688">
                  <c:v>-5.1929355260297303E-4</c:v>
                </c:pt>
                <c:pt idx="1689">
                  <c:v>-5.1724100096809799E-4</c:v>
                </c:pt>
                <c:pt idx="1690">
                  <c:v>-5.2352885013744795E-4</c:v>
                </c:pt>
                <c:pt idx="1691">
                  <c:v>-5.2179620045537305E-4</c:v>
                </c:pt>
                <c:pt idx="1692">
                  <c:v>-5.2204215157213799E-4</c:v>
                </c:pt>
                <c:pt idx="1693">
                  <c:v>-5.2115771313514605E-4</c:v>
                </c:pt>
                <c:pt idx="1694">
                  <c:v>-5.2039994775975398E-4</c:v>
                </c:pt>
                <c:pt idx="1695">
                  <c:v>-5.2372078786590596E-4</c:v>
                </c:pt>
                <c:pt idx="1696">
                  <c:v>-5.21600793102442E-4</c:v>
                </c:pt>
                <c:pt idx="1697">
                  <c:v>-5.1596392421909105E-4</c:v>
                </c:pt>
                <c:pt idx="1698">
                  <c:v>-5.1873871136202E-4</c:v>
                </c:pt>
                <c:pt idx="1699">
                  <c:v>-5.1856809476905801E-4</c:v>
                </c:pt>
                <c:pt idx="1700">
                  <c:v>-5.0982506914003798E-4</c:v>
                </c:pt>
                <c:pt idx="1701">
                  <c:v>-5.1822547748007802E-4</c:v>
                </c:pt>
                <c:pt idx="1702">
                  <c:v>-5.1487143057599898E-4</c:v>
                </c:pt>
                <c:pt idx="1703">
                  <c:v>-5.0921854779644501E-4</c:v>
                </c:pt>
                <c:pt idx="1704">
                  <c:v>-5.1563951282989999E-4</c:v>
                </c:pt>
                <c:pt idx="1705">
                  <c:v>-5.0853680969366398E-4</c:v>
                </c:pt>
                <c:pt idx="1706">
                  <c:v>-5.1086516369357898E-4</c:v>
                </c:pt>
                <c:pt idx="1707">
                  <c:v>-5.2069723416908395E-4</c:v>
                </c:pt>
                <c:pt idx="1708">
                  <c:v>-5.0927744711081304E-4</c:v>
                </c:pt>
                <c:pt idx="1709">
                  <c:v>-5.1159086014858899E-4</c:v>
                </c:pt>
                <c:pt idx="1710">
                  <c:v>-5.1708040369471205E-4</c:v>
                </c:pt>
                <c:pt idx="1711">
                  <c:v>-5.1641918605740901E-4</c:v>
                </c:pt>
                <c:pt idx="1712">
                  <c:v>-5.1643878429838799E-4</c:v>
                </c:pt>
                <c:pt idx="1713">
                  <c:v>-5.1465832400913395E-4</c:v>
                </c:pt>
                <c:pt idx="1714">
                  <c:v>-5.11909161333366E-4</c:v>
                </c:pt>
                <c:pt idx="1715">
                  <c:v>-5.1594976341143598E-4</c:v>
                </c:pt>
                <c:pt idx="1716">
                  <c:v>-5.1710258160574498E-4</c:v>
                </c:pt>
                <c:pt idx="1717">
                  <c:v>-5.12723870220671E-4</c:v>
                </c:pt>
                <c:pt idx="1718">
                  <c:v>-5.1175370304709698E-4</c:v>
                </c:pt>
                <c:pt idx="1719">
                  <c:v>-5.0867605947691797E-4</c:v>
                </c:pt>
                <c:pt idx="1720">
                  <c:v>-5.0909724325711402E-4</c:v>
                </c:pt>
                <c:pt idx="1721">
                  <c:v>-5.1263091323443797E-4</c:v>
                </c:pt>
                <c:pt idx="1722">
                  <c:v>-5.0398927303849203E-4</c:v>
                </c:pt>
                <c:pt idx="1723">
                  <c:v>-5.0553217256642496E-4</c:v>
                </c:pt>
                <c:pt idx="1724">
                  <c:v>-5.0618068952768805E-4</c:v>
                </c:pt>
                <c:pt idx="1725">
                  <c:v>-5.0772479738298004E-4</c:v>
                </c:pt>
                <c:pt idx="1726">
                  <c:v>-5.0662575512437202E-4</c:v>
                </c:pt>
                <c:pt idx="1727">
                  <c:v>-5.1355407587372098E-4</c:v>
                </c:pt>
                <c:pt idx="1728">
                  <c:v>-5.0190714807132105E-4</c:v>
                </c:pt>
                <c:pt idx="1729">
                  <c:v>-5.0901506710365296E-4</c:v>
                </c:pt>
                <c:pt idx="1730">
                  <c:v>-5.08605456394579E-4</c:v>
                </c:pt>
                <c:pt idx="1731">
                  <c:v>-5.0904828537790697E-4</c:v>
                </c:pt>
                <c:pt idx="1732">
                  <c:v>-5.0451300816141604E-4</c:v>
                </c:pt>
                <c:pt idx="1733">
                  <c:v>-5.0387304069800698E-4</c:v>
                </c:pt>
                <c:pt idx="1734">
                  <c:v>-4.9916015844078405E-4</c:v>
                </c:pt>
                <c:pt idx="1735">
                  <c:v>-4.9469866220620601E-4</c:v>
                </c:pt>
                <c:pt idx="1736">
                  <c:v>-5.0168532449639197E-4</c:v>
                </c:pt>
                <c:pt idx="1737">
                  <c:v>-5.0783036889729999E-4</c:v>
                </c:pt>
                <c:pt idx="1738">
                  <c:v>-5.0433945263133999E-4</c:v>
                </c:pt>
                <c:pt idx="1739">
                  <c:v>-5.0284063169035601E-4</c:v>
                </c:pt>
                <c:pt idx="1740">
                  <c:v>-4.9763843532301798E-4</c:v>
                </c:pt>
                <c:pt idx="1741">
                  <c:v>-5.0316899532933199E-4</c:v>
                </c:pt>
                <c:pt idx="1742">
                  <c:v>-5.0452013623728301E-4</c:v>
                </c:pt>
                <c:pt idx="1743">
                  <c:v>-5.0151660374261496E-4</c:v>
                </c:pt>
                <c:pt idx="1744">
                  <c:v>-4.9881992453136505E-4</c:v>
                </c:pt>
                <c:pt idx="1745">
                  <c:v>-5.0148327072212099E-4</c:v>
                </c:pt>
                <c:pt idx="1746">
                  <c:v>-5.0495157959985803E-4</c:v>
                </c:pt>
                <c:pt idx="1747">
                  <c:v>-5.02293356536034E-4</c:v>
                </c:pt>
                <c:pt idx="1748">
                  <c:v>-4.9363365842593297E-4</c:v>
                </c:pt>
                <c:pt idx="1749">
                  <c:v>-5.0016392161819601E-4</c:v>
                </c:pt>
                <c:pt idx="1750">
                  <c:v>-5.1087261736454295E-4</c:v>
                </c:pt>
                <c:pt idx="1751">
                  <c:v>-5.0104806173212498E-4</c:v>
                </c:pt>
                <c:pt idx="1752">
                  <c:v>-5.0285597604121299E-4</c:v>
                </c:pt>
                <c:pt idx="1753">
                  <c:v>-5.0280913866162103E-4</c:v>
                </c:pt>
                <c:pt idx="1754">
                  <c:v>-4.9917155048908798E-4</c:v>
                </c:pt>
                <c:pt idx="1755">
                  <c:v>-5.0328727611373902E-4</c:v>
                </c:pt>
                <c:pt idx="1756">
                  <c:v>-5.0576854091669997E-4</c:v>
                </c:pt>
                <c:pt idx="1757">
                  <c:v>-5.0227963889151804E-4</c:v>
                </c:pt>
                <c:pt idx="1758">
                  <c:v>-5.0088321956613105E-4</c:v>
                </c:pt>
                <c:pt idx="1759">
                  <c:v>-5.0013711440213403E-4</c:v>
                </c:pt>
                <c:pt idx="1760">
                  <c:v>-4.9769035921350005E-4</c:v>
                </c:pt>
                <c:pt idx="1761">
                  <c:v>-5.0049611933120303E-4</c:v>
                </c:pt>
                <c:pt idx="1762">
                  <c:v>-4.9787810723511E-4</c:v>
                </c:pt>
                <c:pt idx="1763">
                  <c:v>-4.9981291936579105E-4</c:v>
                </c:pt>
                <c:pt idx="1764">
                  <c:v>-4.9845472216090004E-4</c:v>
                </c:pt>
                <c:pt idx="1765">
                  <c:v>-4.9614439251057603E-4</c:v>
                </c:pt>
                <c:pt idx="1766">
                  <c:v>-4.9312221530510797E-4</c:v>
                </c:pt>
                <c:pt idx="1767">
                  <c:v>-4.9867873187165498E-4</c:v>
                </c:pt>
                <c:pt idx="1768">
                  <c:v>-5.0005600145944901E-4</c:v>
                </c:pt>
                <c:pt idx="1769">
                  <c:v>-4.9825071600835102E-4</c:v>
                </c:pt>
                <c:pt idx="1770">
                  <c:v>-5.0659288066130597E-4</c:v>
                </c:pt>
                <c:pt idx="1771">
                  <c:v>-4.9491554957456399E-4</c:v>
                </c:pt>
                <c:pt idx="1772">
                  <c:v>-4.9937065928078997E-4</c:v>
                </c:pt>
                <c:pt idx="1773">
                  <c:v>-4.9803402590616703E-4</c:v>
                </c:pt>
                <c:pt idx="1774">
                  <c:v>-4.9677251963383502E-4</c:v>
                </c:pt>
                <c:pt idx="1775">
                  <c:v>-4.9792423711591605E-4</c:v>
                </c:pt>
                <c:pt idx="1776">
                  <c:v>-4.9224354337799197E-4</c:v>
                </c:pt>
                <c:pt idx="1777">
                  <c:v>-4.9156690467122501E-4</c:v>
                </c:pt>
                <c:pt idx="1778">
                  <c:v>-4.9300276750665196E-4</c:v>
                </c:pt>
                <c:pt idx="1779">
                  <c:v>-4.9662209643529904E-4</c:v>
                </c:pt>
                <c:pt idx="1780">
                  <c:v>-4.9484356258529402E-4</c:v>
                </c:pt>
                <c:pt idx="1781">
                  <c:v>-4.9572079393892898E-4</c:v>
                </c:pt>
                <c:pt idx="1782">
                  <c:v>-4.9344455544744997E-4</c:v>
                </c:pt>
                <c:pt idx="1783">
                  <c:v>-4.9416598126834996E-4</c:v>
                </c:pt>
                <c:pt idx="1784">
                  <c:v>-4.9084762007204599E-4</c:v>
                </c:pt>
                <c:pt idx="1785">
                  <c:v>-4.9061524526279403E-4</c:v>
                </c:pt>
                <c:pt idx="1786">
                  <c:v>-4.9164754601624297E-4</c:v>
                </c:pt>
                <c:pt idx="1787">
                  <c:v>-4.94962003899416E-4</c:v>
                </c:pt>
                <c:pt idx="1788">
                  <c:v>-4.9161155991055204E-4</c:v>
                </c:pt>
                <c:pt idx="1789">
                  <c:v>-4.9392265342912097E-4</c:v>
                </c:pt>
                <c:pt idx="1790">
                  <c:v>-4.8979963223475399E-4</c:v>
                </c:pt>
                <c:pt idx="1791">
                  <c:v>-4.90556522678551E-4</c:v>
                </c:pt>
                <c:pt idx="1792">
                  <c:v>-4.8567637820327002E-4</c:v>
                </c:pt>
                <c:pt idx="1793">
                  <c:v>-4.9111095153081704E-4</c:v>
                </c:pt>
                <c:pt idx="1794">
                  <c:v>-4.8952425071857098E-4</c:v>
                </c:pt>
                <c:pt idx="1795">
                  <c:v>-4.91202900218153E-4</c:v>
                </c:pt>
                <c:pt idx="1796">
                  <c:v>-4.8539224956100599E-4</c:v>
                </c:pt>
                <c:pt idx="1797">
                  <c:v>-4.9224423127925798E-4</c:v>
                </c:pt>
                <c:pt idx="1798">
                  <c:v>-4.88950176561511E-4</c:v>
                </c:pt>
                <c:pt idx="1799">
                  <c:v>-4.9196905487128805E-4</c:v>
                </c:pt>
                <c:pt idx="1800">
                  <c:v>-4.8395819379424702E-4</c:v>
                </c:pt>
                <c:pt idx="1801">
                  <c:v>-4.8740134507204602E-4</c:v>
                </c:pt>
                <c:pt idx="1802">
                  <c:v>-4.8533635160376602E-4</c:v>
                </c:pt>
                <c:pt idx="1803">
                  <c:v>-4.8356544208799998E-4</c:v>
                </c:pt>
                <c:pt idx="1804">
                  <c:v>-4.9126710468367003E-4</c:v>
                </c:pt>
                <c:pt idx="1805">
                  <c:v>-4.8426167812994699E-4</c:v>
                </c:pt>
                <c:pt idx="1806">
                  <c:v>-4.8607797967348899E-4</c:v>
                </c:pt>
                <c:pt idx="1807">
                  <c:v>-4.8307087891485203E-4</c:v>
                </c:pt>
                <c:pt idx="1808">
                  <c:v>-4.83922910224449E-4</c:v>
                </c:pt>
                <c:pt idx="1809">
                  <c:v>-4.8454641185820301E-4</c:v>
                </c:pt>
                <c:pt idx="1810">
                  <c:v>-4.8182603193930898E-4</c:v>
                </c:pt>
                <c:pt idx="1811">
                  <c:v>-4.8348768581473898E-4</c:v>
                </c:pt>
                <c:pt idx="1812">
                  <c:v>-4.8521485504575602E-4</c:v>
                </c:pt>
                <c:pt idx="1813">
                  <c:v>-4.8227902312691901E-4</c:v>
                </c:pt>
                <c:pt idx="1814">
                  <c:v>-4.8120479931914602E-4</c:v>
                </c:pt>
                <c:pt idx="1815">
                  <c:v>-4.82791284005428E-4</c:v>
                </c:pt>
                <c:pt idx="1816">
                  <c:v>-4.7972739933877098E-4</c:v>
                </c:pt>
                <c:pt idx="1817">
                  <c:v>-4.84420572524987E-4</c:v>
                </c:pt>
                <c:pt idx="1818">
                  <c:v>-4.8407670975412001E-4</c:v>
                </c:pt>
                <c:pt idx="1819">
                  <c:v>-4.8095941228858802E-4</c:v>
                </c:pt>
                <c:pt idx="1820">
                  <c:v>-4.7498204976578003E-4</c:v>
                </c:pt>
                <c:pt idx="1821">
                  <c:v>-4.8002736879960902E-4</c:v>
                </c:pt>
                <c:pt idx="1822">
                  <c:v>-4.75784623967334E-4</c:v>
                </c:pt>
                <c:pt idx="1823">
                  <c:v>-4.8067287423776499E-4</c:v>
                </c:pt>
                <c:pt idx="1824">
                  <c:v>-4.79776573386691E-4</c:v>
                </c:pt>
                <c:pt idx="1825">
                  <c:v>-4.8092606030502498E-4</c:v>
                </c:pt>
                <c:pt idx="1826">
                  <c:v>-4.8291867127805797E-4</c:v>
                </c:pt>
                <c:pt idx="1827">
                  <c:v>-4.8122110193752601E-4</c:v>
                </c:pt>
                <c:pt idx="1828">
                  <c:v>-4.78804044677331E-4</c:v>
                </c:pt>
                <c:pt idx="1829">
                  <c:v>-4.7831091524342301E-4</c:v>
                </c:pt>
                <c:pt idx="1830">
                  <c:v>-4.7962918616220498E-4</c:v>
                </c:pt>
                <c:pt idx="1831">
                  <c:v>-4.7262865108583998E-4</c:v>
                </c:pt>
                <c:pt idx="1832">
                  <c:v>-4.8251448778447798E-4</c:v>
                </c:pt>
                <c:pt idx="1833">
                  <c:v>-4.7172962336774701E-4</c:v>
                </c:pt>
                <c:pt idx="1834">
                  <c:v>-4.7412809149751002E-4</c:v>
                </c:pt>
                <c:pt idx="1835">
                  <c:v>-4.75122620996062E-4</c:v>
                </c:pt>
                <c:pt idx="1836">
                  <c:v>-4.7683063585282599E-4</c:v>
                </c:pt>
                <c:pt idx="1837">
                  <c:v>-4.7663559607641598E-4</c:v>
                </c:pt>
                <c:pt idx="1838">
                  <c:v>-4.7655895542810097E-4</c:v>
                </c:pt>
                <c:pt idx="1839">
                  <c:v>-4.78249716653696E-4</c:v>
                </c:pt>
                <c:pt idx="1840">
                  <c:v>-4.8368877096527401E-4</c:v>
                </c:pt>
                <c:pt idx="1841">
                  <c:v>-4.7516262100367898E-4</c:v>
                </c:pt>
                <c:pt idx="1842">
                  <c:v>-4.7516204573996401E-4</c:v>
                </c:pt>
                <c:pt idx="1843">
                  <c:v>-4.7661941829655301E-4</c:v>
                </c:pt>
                <c:pt idx="1844">
                  <c:v>-4.7908697788039898E-4</c:v>
                </c:pt>
                <c:pt idx="1845">
                  <c:v>-4.7937345345879098E-4</c:v>
                </c:pt>
                <c:pt idx="1846">
                  <c:v>-4.7557694373106602E-4</c:v>
                </c:pt>
                <c:pt idx="1847">
                  <c:v>-4.7520576483666902E-4</c:v>
                </c:pt>
                <c:pt idx="1848">
                  <c:v>-4.7229910936478201E-4</c:v>
                </c:pt>
                <c:pt idx="1849">
                  <c:v>-4.7376255171788402E-4</c:v>
                </c:pt>
                <c:pt idx="1850">
                  <c:v>-4.6912453601401E-4</c:v>
                </c:pt>
                <c:pt idx="1851">
                  <c:v>-4.71394263812882E-4</c:v>
                </c:pt>
                <c:pt idx="1852">
                  <c:v>-4.7000218807492002E-4</c:v>
                </c:pt>
                <c:pt idx="1853">
                  <c:v>-4.7054974693111999E-4</c:v>
                </c:pt>
                <c:pt idx="1854">
                  <c:v>-4.8167098133583899E-4</c:v>
                </c:pt>
                <c:pt idx="1855">
                  <c:v>-4.7723977251399702E-4</c:v>
                </c:pt>
                <c:pt idx="1856">
                  <c:v>-4.76869766326313E-4</c:v>
                </c:pt>
                <c:pt idx="1857">
                  <c:v>-4.7507082707729301E-4</c:v>
                </c:pt>
                <c:pt idx="1858">
                  <c:v>-4.6595527130917098E-4</c:v>
                </c:pt>
                <c:pt idx="1859">
                  <c:v>-4.6826201600507199E-4</c:v>
                </c:pt>
                <c:pt idx="1860">
                  <c:v>-4.7821109368273901E-4</c:v>
                </c:pt>
                <c:pt idx="1861">
                  <c:v>-4.7399371889206298E-4</c:v>
                </c:pt>
                <c:pt idx="1862">
                  <c:v>-4.7452771270192903E-4</c:v>
                </c:pt>
                <c:pt idx="1863">
                  <c:v>-4.6723147386291302E-4</c:v>
                </c:pt>
                <c:pt idx="1864">
                  <c:v>-4.7291737932430103E-4</c:v>
                </c:pt>
                <c:pt idx="1865">
                  <c:v>-4.7031202165348903E-4</c:v>
                </c:pt>
                <c:pt idx="1866">
                  <c:v>-4.6971061367541E-4</c:v>
                </c:pt>
                <c:pt idx="1867">
                  <c:v>-4.69450275119195E-4</c:v>
                </c:pt>
                <c:pt idx="1868">
                  <c:v>-4.7108316329693702E-4</c:v>
                </c:pt>
                <c:pt idx="1869">
                  <c:v>-4.61882108411316E-4</c:v>
                </c:pt>
                <c:pt idx="1870">
                  <c:v>-4.6447792979154202E-4</c:v>
                </c:pt>
                <c:pt idx="1871">
                  <c:v>-4.6876487642640599E-4</c:v>
                </c:pt>
                <c:pt idx="1872">
                  <c:v>-4.76809334295238E-4</c:v>
                </c:pt>
                <c:pt idx="1873">
                  <c:v>-4.6891443418443999E-4</c:v>
                </c:pt>
                <c:pt idx="1874">
                  <c:v>-4.69080392497454E-4</c:v>
                </c:pt>
                <c:pt idx="1875">
                  <c:v>-4.6766256228645599E-4</c:v>
                </c:pt>
                <c:pt idx="1876">
                  <c:v>-4.7210437590162498E-4</c:v>
                </c:pt>
                <c:pt idx="1877">
                  <c:v>-4.6625481366914398E-4</c:v>
                </c:pt>
                <c:pt idx="1878">
                  <c:v>-4.6791906149287998E-4</c:v>
                </c:pt>
                <c:pt idx="1879">
                  <c:v>-4.6627974598527702E-4</c:v>
                </c:pt>
                <c:pt idx="1880">
                  <c:v>-4.6698511897581699E-4</c:v>
                </c:pt>
                <c:pt idx="1881">
                  <c:v>-4.6671989671607503E-4</c:v>
                </c:pt>
                <c:pt idx="1882">
                  <c:v>-4.6572458411914199E-4</c:v>
                </c:pt>
                <c:pt idx="1883">
                  <c:v>-4.6399590030941901E-4</c:v>
                </c:pt>
                <c:pt idx="1884">
                  <c:v>-4.6587454301134403E-4</c:v>
                </c:pt>
                <c:pt idx="1885">
                  <c:v>-4.6766822870168798E-4</c:v>
                </c:pt>
                <c:pt idx="1886">
                  <c:v>-4.6538757354660501E-4</c:v>
                </c:pt>
                <c:pt idx="1887">
                  <c:v>-4.6458334330317698E-4</c:v>
                </c:pt>
                <c:pt idx="1888">
                  <c:v>-4.5785459811269798E-4</c:v>
                </c:pt>
                <c:pt idx="1889">
                  <c:v>-4.6898927453779599E-4</c:v>
                </c:pt>
                <c:pt idx="1890">
                  <c:v>-4.6144584981712899E-4</c:v>
                </c:pt>
                <c:pt idx="1891">
                  <c:v>-4.6048809397061498E-4</c:v>
                </c:pt>
                <c:pt idx="1892">
                  <c:v>-4.6145341911973698E-4</c:v>
                </c:pt>
                <c:pt idx="1893">
                  <c:v>-4.6013674255329298E-4</c:v>
                </c:pt>
                <c:pt idx="1894">
                  <c:v>-4.6035194004243898E-4</c:v>
                </c:pt>
                <c:pt idx="1895">
                  <c:v>-4.6168062302000398E-4</c:v>
                </c:pt>
                <c:pt idx="1896">
                  <c:v>-4.6219641643751002E-4</c:v>
                </c:pt>
                <c:pt idx="1897">
                  <c:v>-4.6244263269043198E-4</c:v>
                </c:pt>
                <c:pt idx="1898">
                  <c:v>-4.56637225255681E-4</c:v>
                </c:pt>
                <c:pt idx="1899">
                  <c:v>-4.6777959077772598E-4</c:v>
                </c:pt>
                <c:pt idx="1900">
                  <c:v>-4.6078580343471498E-4</c:v>
                </c:pt>
                <c:pt idx="1901">
                  <c:v>-4.6457055815844501E-4</c:v>
                </c:pt>
                <c:pt idx="1902">
                  <c:v>-4.6427159690982798E-4</c:v>
                </c:pt>
                <c:pt idx="1903">
                  <c:v>-4.6270852789819699E-4</c:v>
                </c:pt>
                <c:pt idx="1904">
                  <c:v>-4.5884489862110198E-4</c:v>
                </c:pt>
                <c:pt idx="1905">
                  <c:v>-4.5839725926062402E-4</c:v>
                </c:pt>
                <c:pt idx="1906">
                  <c:v>-4.5879499077442799E-4</c:v>
                </c:pt>
                <c:pt idx="1907">
                  <c:v>-4.59695265120821E-4</c:v>
                </c:pt>
                <c:pt idx="1908">
                  <c:v>-4.6440977378843002E-4</c:v>
                </c:pt>
                <c:pt idx="1909">
                  <c:v>-4.6347345453311698E-4</c:v>
                </c:pt>
                <c:pt idx="1910">
                  <c:v>-4.6479079833637902E-4</c:v>
                </c:pt>
                <c:pt idx="1911">
                  <c:v>-4.5995953187683101E-4</c:v>
                </c:pt>
                <c:pt idx="1912">
                  <c:v>-4.62225584309066E-4</c:v>
                </c:pt>
                <c:pt idx="1913">
                  <c:v>-4.59187068880171E-4</c:v>
                </c:pt>
                <c:pt idx="1914">
                  <c:v>-4.5807201501854399E-4</c:v>
                </c:pt>
                <c:pt idx="1915">
                  <c:v>-4.6193156979845203E-4</c:v>
                </c:pt>
                <c:pt idx="1916">
                  <c:v>-4.6243978313840898E-4</c:v>
                </c:pt>
                <c:pt idx="1917">
                  <c:v>-4.6194327464688703E-4</c:v>
                </c:pt>
                <c:pt idx="1918">
                  <c:v>-4.6151104087359298E-4</c:v>
                </c:pt>
                <c:pt idx="1919">
                  <c:v>-4.6527525676922802E-4</c:v>
                </c:pt>
                <c:pt idx="1920">
                  <c:v>-4.6540015635074798E-4</c:v>
                </c:pt>
                <c:pt idx="1921">
                  <c:v>-4.5548349000303897E-4</c:v>
                </c:pt>
                <c:pt idx="1922">
                  <c:v>-4.5936973399879002E-4</c:v>
                </c:pt>
                <c:pt idx="1923">
                  <c:v>-4.5825837111268601E-4</c:v>
                </c:pt>
                <c:pt idx="1924">
                  <c:v>-4.59350172880705E-4</c:v>
                </c:pt>
                <c:pt idx="1925">
                  <c:v>-4.5725653728246099E-4</c:v>
                </c:pt>
                <c:pt idx="1926">
                  <c:v>-4.6287339742996398E-4</c:v>
                </c:pt>
                <c:pt idx="1927">
                  <c:v>-4.5828860825707698E-4</c:v>
                </c:pt>
                <c:pt idx="1928">
                  <c:v>-4.5942098642973601E-4</c:v>
                </c:pt>
                <c:pt idx="1929">
                  <c:v>-4.57497190050562E-4</c:v>
                </c:pt>
                <c:pt idx="1930">
                  <c:v>-4.59003356070236E-4</c:v>
                </c:pt>
                <c:pt idx="1931">
                  <c:v>-4.5468896741323201E-4</c:v>
                </c:pt>
                <c:pt idx="1932">
                  <c:v>-4.58022217854558E-4</c:v>
                </c:pt>
                <c:pt idx="1933">
                  <c:v>-4.5396091638098297E-4</c:v>
                </c:pt>
                <c:pt idx="1934">
                  <c:v>-4.5562229016075597E-4</c:v>
                </c:pt>
                <c:pt idx="1935">
                  <c:v>-4.57759269810962E-4</c:v>
                </c:pt>
                <c:pt idx="1936">
                  <c:v>-4.5967913575985898E-4</c:v>
                </c:pt>
                <c:pt idx="1937">
                  <c:v>-4.56714949800447E-4</c:v>
                </c:pt>
                <c:pt idx="1938">
                  <c:v>-4.4994151781527398E-4</c:v>
                </c:pt>
                <c:pt idx="1939">
                  <c:v>-4.3904254512851199E-4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BBF-4A60-BEF1-8661AB414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603792"/>
        <c:axId val="811810560"/>
        <c:extLst/>
      </c:scatterChart>
      <c:valAx>
        <c:axId val="758603792"/>
        <c:scaling>
          <c:orientation val="minMax"/>
          <c:max val="16000"/>
          <c:min val="-1600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Bdc [Oe]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810560"/>
        <c:crosses val="autoZero"/>
        <c:crossBetween val="midCat"/>
        <c:majorUnit val="4000"/>
      </c:valAx>
      <c:valAx>
        <c:axId val="811810560"/>
        <c:scaling>
          <c:orientation val="minMax"/>
          <c:max val="3.0000000000000009E-3"/>
          <c:min val="-3.0000000000000009E-3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m [emu]</a:t>
                </a:r>
              </a:p>
            </c:rich>
          </c:tx>
          <c:layout>
            <c:manualLayout>
              <c:xMode val="edge"/>
              <c:yMode val="edge"/>
              <c:x val="8.2203408854646907E-3"/>
              <c:y val="0.24490068750483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60379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84623628098701E-2"/>
          <c:y val="2.2969618117356171E-2"/>
          <c:w val="0.93698144265702787"/>
          <c:h val="0.91720496742243895"/>
        </c:manualLayout>
      </c:layout>
      <c:scatterChart>
        <c:scatterStyle val="lineMarker"/>
        <c:varyColors val="0"/>
        <c:ser>
          <c:idx val="9"/>
          <c:order val="0"/>
          <c:tx>
            <c:v>virg (Cu)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data_Loop!$BD$13:$BD$7519</c:f>
              <c:numCache>
                <c:formatCode>General</c:formatCode>
                <c:ptCount val="7507"/>
                <c:pt idx="0">
                  <c:v>5.8680325746536303E-2</c:v>
                </c:pt>
                <c:pt idx="1">
                  <c:v>1.17742663621902</c:v>
                </c:pt>
                <c:pt idx="2">
                  <c:v>2.8024246096611001</c:v>
                </c:pt>
                <c:pt idx="3">
                  <c:v>4.6478469371795699</c:v>
                </c:pt>
                <c:pt idx="4">
                  <c:v>6.6891682147979701</c:v>
                </c:pt>
                <c:pt idx="5">
                  <c:v>8.7283935546875</c:v>
                </c:pt>
                <c:pt idx="6">
                  <c:v>10.674506187439</c:v>
                </c:pt>
                <c:pt idx="7">
                  <c:v>12.6728978157043</c:v>
                </c:pt>
                <c:pt idx="8">
                  <c:v>14.709662437439</c:v>
                </c:pt>
                <c:pt idx="9">
                  <c:v>16.683746814727801</c:v>
                </c:pt>
                <c:pt idx="10">
                  <c:v>18.745911598205598</c:v>
                </c:pt>
                <c:pt idx="11">
                  <c:v>20.732660293579102</c:v>
                </c:pt>
                <c:pt idx="12">
                  <c:v>22.6188144683838</c:v>
                </c:pt>
                <c:pt idx="13">
                  <c:v>24.668435096740701</c:v>
                </c:pt>
                <c:pt idx="14">
                  <c:v>26.630034446716301</c:v>
                </c:pt>
                <c:pt idx="15">
                  <c:v>28.629356384277301</c:v>
                </c:pt>
                <c:pt idx="16">
                  <c:v>30.67897605896</c:v>
                </c:pt>
                <c:pt idx="17">
                  <c:v>32.678298950195298</c:v>
                </c:pt>
                <c:pt idx="18">
                  <c:v>34.727918624877901</c:v>
                </c:pt>
                <c:pt idx="19">
                  <c:v>36.689517974853501</c:v>
                </c:pt>
                <c:pt idx="20">
                  <c:v>38.651060104370103</c:v>
                </c:pt>
                <c:pt idx="21">
                  <c:v>40.662958145141602</c:v>
                </c:pt>
                <c:pt idx="22">
                  <c:v>42.649705886840799</c:v>
                </c:pt>
                <c:pt idx="23">
                  <c:v>44.686752319335902</c:v>
                </c:pt>
                <c:pt idx="24">
                  <c:v>46.786668777465799</c:v>
                </c:pt>
                <c:pt idx="25">
                  <c:v>48.698028564453097</c:v>
                </c:pt>
                <c:pt idx="26">
                  <c:v>50.584182739257798</c:v>
                </c:pt>
                <c:pt idx="27">
                  <c:v>52.658834457397496</c:v>
                </c:pt>
                <c:pt idx="28">
                  <c:v>54.670730590820298</c:v>
                </c:pt>
                <c:pt idx="29">
                  <c:v>56.644901275634801</c:v>
                </c:pt>
                <c:pt idx="30">
                  <c:v>58.644344329833999</c:v>
                </c:pt>
                <c:pt idx="31">
                  <c:v>60.668817520141602</c:v>
                </c:pt>
                <c:pt idx="32">
                  <c:v>62.718318939208999</c:v>
                </c:pt>
                <c:pt idx="33">
                  <c:v>64.654890060424805</c:v>
                </c:pt>
                <c:pt idx="34">
                  <c:v>66.679477691650405</c:v>
                </c:pt>
                <c:pt idx="35">
                  <c:v>68.741672515869098</c:v>
                </c:pt>
                <c:pt idx="36">
                  <c:v>70.652858734130902</c:v>
                </c:pt>
                <c:pt idx="37">
                  <c:v>72.652061462402301</c:v>
                </c:pt>
                <c:pt idx="38">
                  <c:v>74.638809204101605</c:v>
                </c:pt>
                <c:pt idx="39">
                  <c:v>76.663398742675795</c:v>
                </c:pt>
                <c:pt idx="40">
                  <c:v>78.713016510009794</c:v>
                </c:pt>
                <c:pt idx="41">
                  <c:v>80.636894226074205</c:v>
                </c:pt>
                <c:pt idx="42">
                  <c:v>82.611190795898395</c:v>
                </c:pt>
                <c:pt idx="43">
                  <c:v>84.673267364501996</c:v>
                </c:pt>
                <c:pt idx="44">
                  <c:v>86.760490417480497</c:v>
                </c:pt>
                <c:pt idx="45">
                  <c:v>88.696941375732393</c:v>
                </c:pt>
                <c:pt idx="46">
                  <c:v>90.608242034912095</c:v>
                </c:pt>
                <c:pt idx="47">
                  <c:v>92.645290374755902</c:v>
                </c:pt>
                <c:pt idx="48">
                  <c:v>94.632041931152301</c:v>
                </c:pt>
                <c:pt idx="49">
                  <c:v>96.643936157226605</c:v>
                </c:pt>
                <c:pt idx="50">
                  <c:v>98.630683898925795</c:v>
                </c:pt>
                <c:pt idx="51">
                  <c:v>100.59228515625</c:v>
                </c:pt>
                <c:pt idx="52">
                  <c:v>102.591606140137</c:v>
                </c:pt>
                <c:pt idx="53">
                  <c:v>104.704334259033</c:v>
                </c:pt>
                <c:pt idx="54">
                  <c:v>106.74161529541</c:v>
                </c:pt>
                <c:pt idx="55">
                  <c:v>108.58980941772499</c:v>
                </c:pt>
                <c:pt idx="56">
                  <c:v>110.563747406006</c:v>
                </c:pt>
                <c:pt idx="57">
                  <c:v>112.613597869873</c:v>
                </c:pt>
                <c:pt idx="58">
                  <c:v>114.67579650878901</c:v>
                </c:pt>
                <c:pt idx="59">
                  <c:v>116.674884796143</c:v>
                </c:pt>
                <c:pt idx="60">
                  <c:v>118.598762512207</c:v>
                </c:pt>
                <c:pt idx="61">
                  <c:v>120.58551788330099</c:v>
                </c:pt>
                <c:pt idx="62">
                  <c:v>122.635368347168</c:v>
                </c:pt>
                <c:pt idx="63">
                  <c:v>124.697559356689</c:v>
                </c:pt>
                <c:pt idx="64">
                  <c:v>126.65892791748</c:v>
                </c:pt>
                <c:pt idx="65">
                  <c:v>128.57022857666001</c:v>
                </c:pt>
                <c:pt idx="66">
                  <c:v>130.58212280273401</c:v>
                </c:pt>
                <c:pt idx="67">
                  <c:v>132.63174438476599</c:v>
                </c:pt>
                <c:pt idx="68">
                  <c:v>134.65621948242199</c:v>
                </c:pt>
                <c:pt idx="69">
                  <c:v>136.60523986816401</c:v>
                </c:pt>
                <c:pt idx="70">
                  <c:v>138.56683349609401</c:v>
                </c:pt>
                <c:pt idx="71">
                  <c:v>140.59130859375</c:v>
                </c:pt>
                <c:pt idx="72">
                  <c:v>142.540336608887</c:v>
                </c:pt>
                <c:pt idx="73">
                  <c:v>144.56504058837899</c:v>
                </c:pt>
                <c:pt idx="74">
                  <c:v>146.61466217041001</c:v>
                </c:pt>
                <c:pt idx="75">
                  <c:v>148.67662048339801</c:v>
                </c:pt>
                <c:pt idx="76">
                  <c:v>150.638221740723</c:v>
                </c:pt>
                <c:pt idx="77">
                  <c:v>152.51180267333999</c:v>
                </c:pt>
                <c:pt idx="78">
                  <c:v>154.54885101318399</c:v>
                </c:pt>
                <c:pt idx="79">
                  <c:v>156.560752868652</c:v>
                </c:pt>
                <c:pt idx="80">
                  <c:v>158.547492980957</c:v>
                </c:pt>
                <c:pt idx="81">
                  <c:v>160.54681396484401</c:v>
                </c:pt>
                <c:pt idx="82">
                  <c:v>162.54637145996099</c:v>
                </c:pt>
                <c:pt idx="83">
                  <c:v>164.50797271728501</c:v>
                </c:pt>
                <c:pt idx="84">
                  <c:v>166.53244781494101</c:v>
                </c:pt>
                <c:pt idx="85">
                  <c:v>168.61978912353501</c:v>
                </c:pt>
                <c:pt idx="86">
                  <c:v>170.58115386962899</c:v>
                </c:pt>
                <c:pt idx="87">
                  <c:v>172.54298400878901</c:v>
                </c:pt>
                <c:pt idx="88">
                  <c:v>174.51715850830101</c:v>
                </c:pt>
                <c:pt idx="89">
                  <c:v>176.57911682128901</c:v>
                </c:pt>
                <c:pt idx="90">
                  <c:v>178.591011047363</c:v>
                </c:pt>
                <c:pt idx="91">
                  <c:v>180.52746582031301</c:v>
                </c:pt>
                <c:pt idx="92">
                  <c:v>182.53936767578099</c:v>
                </c:pt>
                <c:pt idx="93">
                  <c:v>184.588981628418</c:v>
                </c:pt>
                <c:pt idx="94">
                  <c:v>186.58853149414099</c:v>
                </c:pt>
                <c:pt idx="95">
                  <c:v>188.56294250488301</c:v>
                </c:pt>
                <c:pt idx="96">
                  <c:v>190.586952209473</c:v>
                </c:pt>
                <c:pt idx="97">
                  <c:v>192.535514831543</c:v>
                </c:pt>
                <c:pt idx="98">
                  <c:v>194.53482818603501</c:v>
                </c:pt>
                <c:pt idx="99">
                  <c:v>196.59749603271499</c:v>
                </c:pt>
                <c:pt idx="100">
                  <c:v>198.60939788818399</c:v>
                </c:pt>
                <c:pt idx="101">
                  <c:v>200.58355712890599</c:v>
                </c:pt>
                <c:pt idx="102">
                  <c:v>202.532585144043</c:v>
                </c:pt>
                <c:pt idx="103">
                  <c:v>204.56916809082</c:v>
                </c:pt>
                <c:pt idx="104">
                  <c:v>206.58106231689499</c:v>
                </c:pt>
                <c:pt idx="105">
                  <c:v>208.517990112305</c:v>
                </c:pt>
                <c:pt idx="106">
                  <c:v>210.55503845214801</c:v>
                </c:pt>
                <c:pt idx="107">
                  <c:v>212.60418701171901</c:v>
                </c:pt>
                <c:pt idx="108">
                  <c:v>214.56578063964801</c:v>
                </c:pt>
                <c:pt idx="109">
                  <c:v>216.50222778320301</c:v>
                </c:pt>
                <c:pt idx="110">
                  <c:v>218.50155639648401</c:v>
                </c:pt>
                <c:pt idx="111">
                  <c:v>220.48830413818399</c:v>
                </c:pt>
                <c:pt idx="112">
                  <c:v>222.47505187988301</c:v>
                </c:pt>
                <c:pt idx="113">
                  <c:v>224.525146484375</c:v>
                </c:pt>
                <c:pt idx="114">
                  <c:v>226.549613952637</c:v>
                </c:pt>
                <c:pt idx="115">
                  <c:v>228.44834136962899</c:v>
                </c:pt>
                <c:pt idx="116">
                  <c:v>230.43555450439499</c:v>
                </c:pt>
                <c:pt idx="117">
                  <c:v>232.48516845703099</c:v>
                </c:pt>
                <c:pt idx="118">
                  <c:v>234.48449707031301</c:v>
                </c:pt>
                <c:pt idx="119">
                  <c:v>236.496391296387</c:v>
                </c:pt>
                <c:pt idx="120">
                  <c:v>238.50828552246099</c:v>
                </c:pt>
                <c:pt idx="121">
                  <c:v>240.519721984863</c:v>
                </c:pt>
                <c:pt idx="122">
                  <c:v>242.46828460693399</c:v>
                </c:pt>
                <c:pt idx="123">
                  <c:v>244.53094482421901</c:v>
                </c:pt>
                <c:pt idx="124">
                  <c:v>246.618278503418</c:v>
                </c:pt>
                <c:pt idx="125">
                  <c:v>248.566841125488</c:v>
                </c:pt>
                <c:pt idx="126">
                  <c:v>250.55360412597699</c:v>
                </c:pt>
                <c:pt idx="127">
                  <c:v>252.52823638916001</c:v>
                </c:pt>
                <c:pt idx="128">
                  <c:v>254.452110290527</c:v>
                </c:pt>
                <c:pt idx="129">
                  <c:v>256.48868560790999</c:v>
                </c:pt>
                <c:pt idx="130">
                  <c:v>258.52572631835898</c:v>
                </c:pt>
                <c:pt idx="131">
                  <c:v>260.49990844726602</c:v>
                </c:pt>
                <c:pt idx="132">
                  <c:v>262.53741455078102</c:v>
                </c:pt>
                <c:pt idx="133">
                  <c:v>264.54977416992199</c:v>
                </c:pt>
                <c:pt idx="134">
                  <c:v>266.49880981445301</c:v>
                </c:pt>
                <c:pt idx="135">
                  <c:v>268.47299194335898</c:v>
                </c:pt>
                <c:pt idx="136">
                  <c:v>270.49745178222702</c:v>
                </c:pt>
                <c:pt idx="137">
                  <c:v>272.48373413085898</c:v>
                </c:pt>
                <c:pt idx="138">
                  <c:v>274.49516296386702</c:v>
                </c:pt>
                <c:pt idx="139">
                  <c:v>276.52009582519503</c:v>
                </c:pt>
                <c:pt idx="140">
                  <c:v>278.45655822753901</c:v>
                </c:pt>
                <c:pt idx="141">
                  <c:v>280.44329833984398</c:v>
                </c:pt>
                <c:pt idx="142">
                  <c:v>282.43003845214798</c:v>
                </c:pt>
                <c:pt idx="143">
                  <c:v>284.42936706542997</c:v>
                </c:pt>
                <c:pt idx="144">
                  <c:v>286.51718139648398</c:v>
                </c:pt>
                <c:pt idx="145">
                  <c:v>288.62966918945301</c:v>
                </c:pt>
                <c:pt idx="146">
                  <c:v>290.57823181152298</c:v>
                </c:pt>
                <c:pt idx="147">
                  <c:v>292.45133972167997</c:v>
                </c:pt>
                <c:pt idx="148">
                  <c:v>294.43809509277298</c:v>
                </c:pt>
                <c:pt idx="149">
                  <c:v>296.42532348632801</c:v>
                </c:pt>
                <c:pt idx="150">
                  <c:v>298.42510986328102</c:v>
                </c:pt>
                <c:pt idx="151">
                  <c:v>300.49987792968699</c:v>
                </c:pt>
                <c:pt idx="152">
                  <c:v>302.52386474609398</c:v>
                </c:pt>
                <c:pt idx="153">
                  <c:v>304.49803161621099</c:v>
                </c:pt>
                <c:pt idx="154">
                  <c:v>306.48526000976602</c:v>
                </c:pt>
                <c:pt idx="155">
                  <c:v>308.45944213867199</c:v>
                </c:pt>
                <c:pt idx="156">
                  <c:v>310.44619750976602</c:v>
                </c:pt>
                <c:pt idx="157">
                  <c:v>312.45808410644503</c:v>
                </c:pt>
                <c:pt idx="158">
                  <c:v>314.520263671875</c:v>
                </c:pt>
                <c:pt idx="159">
                  <c:v>316.48187255859398</c:v>
                </c:pt>
                <c:pt idx="160">
                  <c:v>318.45558166503901</c:v>
                </c:pt>
                <c:pt idx="161">
                  <c:v>320.46701049804699</c:v>
                </c:pt>
                <c:pt idx="162">
                  <c:v>322.50453186035202</c:v>
                </c:pt>
                <c:pt idx="163">
                  <c:v>324.52900695800798</c:v>
                </c:pt>
                <c:pt idx="164">
                  <c:v>326.46545410156199</c:v>
                </c:pt>
                <c:pt idx="165">
                  <c:v>328.47781372070301</c:v>
                </c:pt>
                <c:pt idx="166">
                  <c:v>330.51486206054699</c:v>
                </c:pt>
                <c:pt idx="167">
                  <c:v>332.55143737792997</c:v>
                </c:pt>
                <c:pt idx="168">
                  <c:v>334.525146484375</c:v>
                </c:pt>
                <c:pt idx="169">
                  <c:v>336.47416687011702</c:v>
                </c:pt>
                <c:pt idx="170">
                  <c:v>338.46090698242199</c:v>
                </c:pt>
                <c:pt idx="171">
                  <c:v>340.56129455566401</c:v>
                </c:pt>
                <c:pt idx="172">
                  <c:v>342.56109619140602</c:v>
                </c:pt>
                <c:pt idx="173">
                  <c:v>344.40953063964798</c:v>
                </c:pt>
                <c:pt idx="174">
                  <c:v>346.39627075195301</c:v>
                </c:pt>
                <c:pt idx="175">
                  <c:v>348.40817260742199</c:v>
                </c:pt>
                <c:pt idx="176">
                  <c:v>350.40702819824202</c:v>
                </c:pt>
                <c:pt idx="177">
                  <c:v>352.43148803710898</c:v>
                </c:pt>
                <c:pt idx="178">
                  <c:v>354.44384765625</c:v>
                </c:pt>
                <c:pt idx="179">
                  <c:v>356.53120422363298</c:v>
                </c:pt>
                <c:pt idx="180">
                  <c:v>358.50538635253901</c:v>
                </c:pt>
                <c:pt idx="181">
                  <c:v>360.36639404296898</c:v>
                </c:pt>
                <c:pt idx="182">
                  <c:v>362.35267639160202</c:v>
                </c:pt>
                <c:pt idx="183">
                  <c:v>364.37667846679699</c:v>
                </c:pt>
                <c:pt idx="184">
                  <c:v>366.46449279785202</c:v>
                </c:pt>
                <c:pt idx="185">
                  <c:v>368.51457214355497</c:v>
                </c:pt>
                <c:pt idx="186">
                  <c:v>370.42539978027298</c:v>
                </c:pt>
                <c:pt idx="187">
                  <c:v>372.39956665039102</c:v>
                </c:pt>
                <c:pt idx="188">
                  <c:v>374.39935302734398</c:v>
                </c:pt>
                <c:pt idx="189">
                  <c:v>376.37353515625</c:v>
                </c:pt>
                <c:pt idx="190">
                  <c:v>378.36027526855497</c:v>
                </c:pt>
                <c:pt idx="191">
                  <c:v>380.42152404785202</c:v>
                </c:pt>
                <c:pt idx="192">
                  <c:v>382.50886535644503</c:v>
                </c:pt>
                <c:pt idx="193">
                  <c:v>384.43370056152298</c:v>
                </c:pt>
                <c:pt idx="194">
                  <c:v>386.37014770507801</c:v>
                </c:pt>
                <c:pt idx="195">
                  <c:v>388.40719604492199</c:v>
                </c:pt>
                <c:pt idx="196">
                  <c:v>390.44424438476602</c:v>
                </c:pt>
                <c:pt idx="197">
                  <c:v>392.44261169433599</c:v>
                </c:pt>
                <c:pt idx="198">
                  <c:v>394.39164733886702</c:v>
                </c:pt>
                <c:pt idx="199">
                  <c:v>396.37931823730497</c:v>
                </c:pt>
                <c:pt idx="200">
                  <c:v>398.40284729003901</c:v>
                </c:pt>
                <c:pt idx="201">
                  <c:v>400.41476440429699</c:v>
                </c:pt>
                <c:pt idx="202">
                  <c:v>402.40153503417997</c:v>
                </c:pt>
                <c:pt idx="203">
                  <c:v>404.31283569335898</c:v>
                </c:pt>
                <c:pt idx="204">
                  <c:v>406.28793334960898</c:v>
                </c:pt>
                <c:pt idx="205">
                  <c:v>408.42463684082003</c:v>
                </c:pt>
                <c:pt idx="206">
                  <c:v>410.44911193847702</c:v>
                </c:pt>
                <c:pt idx="207">
                  <c:v>412.42422485351602</c:v>
                </c:pt>
                <c:pt idx="208">
                  <c:v>414.42353820800798</c:v>
                </c:pt>
                <c:pt idx="209">
                  <c:v>416.33482360839798</c:v>
                </c:pt>
                <c:pt idx="210">
                  <c:v>418.29643249511702</c:v>
                </c:pt>
                <c:pt idx="211">
                  <c:v>420.32092285156199</c:v>
                </c:pt>
                <c:pt idx="212">
                  <c:v>422.36959838867199</c:v>
                </c:pt>
                <c:pt idx="213">
                  <c:v>424.36891174316401</c:v>
                </c:pt>
                <c:pt idx="214">
                  <c:v>426.34307861328102</c:v>
                </c:pt>
                <c:pt idx="215">
                  <c:v>428.36756896972702</c:v>
                </c:pt>
                <c:pt idx="216">
                  <c:v>430.39299011230497</c:v>
                </c:pt>
                <c:pt idx="217">
                  <c:v>432.43002319335898</c:v>
                </c:pt>
                <c:pt idx="218">
                  <c:v>434.41677856445301</c:v>
                </c:pt>
                <c:pt idx="219">
                  <c:v>436.352294921875</c:v>
                </c:pt>
                <c:pt idx="220">
                  <c:v>438.33903503417997</c:v>
                </c:pt>
                <c:pt idx="221">
                  <c:v>440.37701416015602</c:v>
                </c:pt>
                <c:pt idx="222">
                  <c:v>442.38890075683599</c:v>
                </c:pt>
                <c:pt idx="223">
                  <c:v>444.30018615722702</c:v>
                </c:pt>
                <c:pt idx="224">
                  <c:v>446.28599548339798</c:v>
                </c:pt>
                <c:pt idx="225">
                  <c:v>448.33563232421898</c:v>
                </c:pt>
                <c:pt idx="226">
                  <c:v>450.41134643554699</c:v>
                </c:pt>
                <c:pt idx="227">
                  <c:v>452.42324829101602</c:v>
                </c:pt>
                <c:pt idx="228">
                  <c:v>454.42256164550798</c:v>
                </c:pt>
                <c:pt idx="229">
                  <c:v>456.396728515625</c:v>
                </c:pt>
                <c:pt idx="230">
                  <c:v>458.35833740234398</c:v>
                </c:pt>
                <c:pt idx="231">
                  <c:v>460.35673522949202</c:v>
                </c:pt>
                <c:pt idx="232">
                  <c:v>462.31832885742199</c:v>
                </c:pt>
                <c:pt idx="233">
                  <c:v>464.35630798339798</c:v>
                </c:pt>
                <c:pt idx="234">
                  <c:v>466.33049011230497</c:v>
                </c:pt>
                <c:pt idx="235">
                  <c:v>468.30465698242199</c:v>
                </c:pt>
                <c:pt idx="236">
                  <c:v>470.30398559570301</c:v>
                </c:pt>
                <c:pt idx="237">
                  <c:v>472.32844543457003</c:v>
                </c:pt>
                <c:pt idx="238">
                  <c:v>474.37805175781199</c:v>
                </c:pt>
                <c:pt idx="239">
                  <c:v>476.40252685546898</c:v>
                </c:pt>
                <c:pt idx="240">
                  <c:v>478.36413574218801</c:v>
                </c:pt>
                <c:pt idx="241">
                  <c:v>480.25030517578102</c:v>
                </c:pt>
                <c:pt idx="242">
                  <c:v>482.26219177246099</c:v>
                </c:pt>
                <c:pt idx="243">
                  <c:v>484.36209106445301</c:v>
                </c:pt>
                <c:pt idx="244">
                  <c:v>486.44944763183599</c:v>
                </c:pt>
                <c:pt idx="245">
                  <c:v>488.42364501953102</c:v>
                </c:pt>
                <c:pt idx="246">
                  <c:v>490.36007690429699</c:v>
                </c:pt>
                <c:pt idx="247">
                  <c:v>492.38453674316401</c:v>
                </c:pt>
                <c:pt idx="248">
                  <c:v>494.370361328125</c:v>
                </c:pt>
                <c:pt idx="249">
                  <c:v>496.34359741210898</c:v>
                </c:pt>
                <c:pt idx="250">
                  <c:v>498.29354858398398</c:v>
                </c:pt>
                <c:pt idx="251">
                  <c:v>500.25515747070301</c:v>
                </c:pt>
                <c:pt idx="252">
                  <c:v>502.30384826660202</c:v>
                </c:pt>
                <c:pt idx="253">
                  <c:v>504.29058837890602</c:v>
                </c:pt>
                <c:pt idx="254">
                  <c:v>506.35371398925798</c:v>
                </c:pt>
                <c:pt idx="255">
                  <c:v>508.45455932617199</c:v>
                </c:pt>
                <c:pt idx="256">
                  <c:v>510.37844848632801</c:v>
                </c:pt>
                <c:pt idx="257">
                  <c:v>512.32748413085903</c:v>
                </c:pt>
                <c:pt idx="258">
                  <c:v>514.31329345703102</c:v>
                </c:pt>
                <c:pt idx="259">
                  <c:v>516.350341796875</c:v>
                </c:pt>
                <c:pt idx="260">
                  <c:v>518.35061645507801</c:v>
                </c:pt>
                <c:pt idx="261">
                  <c:v>520.29962158203102</c:v>
                </c:pt>
                <c:pt idx="262">
                  <c:v>522.31149291992199</c:v>
                </c:pt>
                <c:pt idx="263">
                  <c:v>524.27310180664097</c:v>
                </c:pt>
                <c:pt idx="264">
                  <c:v>526.24728393554699</c:v>
                </c:pt>
                <c:pt idx="265">
                  <c:v>528.24661254882801</c:v>
                </c:pt>
                <c:pt idx="266">
                  <c:v>530.25851440429699</c:v>
                </c:pt>
                <c:pt idx="267">
                  <c:v>532.32070922851597</c:v>
                </c:pt>
                <c:pt idx="268">
                  <c:v>534.33166503906295</c:v>
                </c:pt>
                <c:pt idx="269">
                  <c:v>536.25552368164097</c:v>
                </c:pt>
                <c:pt idx="270">
                  <c:v>538.30609130859398</c:v>
                </c:pt>
                <c:pt idx="271">
                  <c:v>540.355712890625</c:v>
                </c:pt>
                <c:pt idx="272">
                  <c:v>542.30471801757801</c:v>
                </c:pt>
                <c:pt idx="273">
                  <c:v>544.27890014648403</c:v>
                </c:pt>
                <c:pt idx="274">
                  <c:v>546.29083251953102</c:v>
                </c:pt>
                <c:pt idx="275">
                  <c:v>548.26409912109398</c:v>
                </c:pt>
                <c:pt idx="276">
                  <c:v>550.22567749023403</c:v>
                </c:pt>
                <c:pt idx="277">
                  <c:v>552.27621459960903</c:v>
                </c:pt>
                <c:pt idx="278">
                  <c:v>554.27554321289097</c:v>
                </c:pt>
                <c:pt idx="279">
                  <c:v>556.26226806640602</c:v>
                </c:pt>
                <c:pt idx="280">
                  <c:v>558.26065063476597</c:v>
                </c:pt>
                <c:pt idx="281">
                  <c:v>560.23486328125</c:v>
                </c:pt>
                <c:pt idx="282">
                  <c:v>562.29797363281205</c:v>
                </c:pt>
                <c:pt idx="283">
                  <c:v>564.33502197265602</c:v>
                </c:pt>
                <c:pt idx="284">
                  <c:v>566.25891113281205</c:v>
                </c:pt>
                <c:pt idx="285">
                  <c:v>568.30850219726597</c:v>
                </c:pt>
                <c:pt idx="286">
                  <c:v>570.34460449218795</c:v>
                </c:pt>
                <c:pt idx="287">
                  <c:v>572.29364013671898</c:v>
                </c:pt>
                <c:pt idx="288">
                  <c:v>574.28039550781205</c:v>
                </c:pt>
                <c:pt idx="289">
                  <c:v>576.29229736328102</c:v>
                </c:pt>
                <c:pt idx="290">
                  <c:v>578.34286499023403</c:v>
                </c:pt>
                <c:pt idx="291">
                  <c:v>580.34216308593795</c:v>
                </c:pt>
                <c:pt idx="292">
                  <c:v>582.34149169921898</c:v>
                </c:pt>
                <c:pt idx="293">
                  <c:v>584.27795410156205</c:v>
                </c:pt>
                <c:pt idx="294">
                  <c:v>586.18923950195301</c:v>
                </c:pt>
                <c:pt idx="295">
                  <c:v>588.22628784179699</c:v>
                </c:pt>
                <c:pt idx="296">
                  <c:v>590.26333618164097</c:v>
                </c:pt>
                <c:pt idx="297">
                  <c:v>592.28781127929699</c:v>
                </c:pt>
                <c:pt idx="298">
                  <c:v>594.28619384765602</c:v>
                </c:pt>
                <c:pt idx="299">
                  <c:v>596.197509765625</c:v>
                </c:pt>
                <c:pt idx="300">
                  <c:v>598.18426513671898</c:v>
                </c:pt>
                <c:pt idx="301">
                  <c:v>600.27066040039097</c:v>
                </c:pt>
                <c:pt idx="302">
                  <c:v>602.25836181640602</c:v>
                </c:pt>
                <c:pt idx="303">
                  <c:v>604.22088623046898</c:v>
                </c:pt>
                <c:pt idx="304">
                  <c:v>606.20761108398403</c:v>
                </c:pt>
                <c:pt idx="305">
                  <c:v>608.21856689453102</c:v>
                </c:pt>
                <c:pt idx="306">
                  <c:v>610.24304199218795</c:v>
                </c:pt>
                <c:pt idx="307">
                  <c:v>612.24331665039097</c:v>
                </c:pt>
                <c:pt idx="308">
                  <c:v>614.27941894531295</c:v>
                </c:pt>
                <c:pt idx="309">
                  <c:v>616.31646728515602</c:v>
                </c:pt>
                <c:pt idx="310">
                  <c:v>618.26644897460903</c:v>
                </c:pt>
                <c:pt idx="311">
                  <c:v>620.22805786132801</c:v>
                </c:pt>
                <c:pt idx="312">
                  <c:v>622.31536865234398</c:v>
                </c:pt>
                <c:pt idx="313">
                  <c:v>624.30209350585903</c:v>
                </c:pt>
                <c:pt idx="314">
                  <c:v>626.23855590820301</c:v>
                </c:pt>
                <c:pt idx="315">
                  <c:v>628.27468872070301</c:v>
                </c:pt>
                <c:pt idx="316">
                  <c:v>630.21115112304699</c:v>
                </c:pt>
                <c:pt idx="317">
                  <c:v>632.16110229492199</c:v>
                </c:pt>
                <c:pt idx="318">
                  <c:v>634.22235107421898</c:v>
                </c:pt>
                <c:pt idx="319">
                  <c:v>636.20910644531295</c:v>
                </c:pt>
                <c:pt idx="320">
                  <c:v>638.18423461914097</c:v>
                </c:pt>
                <c:pt idx="321">
                  <c:v>640.23382568359398</c:v>
                </c:pt>
                <c:pt idx="322">
                  <c:v>642.29602050781205</c:v>
                </c:pt>
                <c:pt idx="323">
                  <c:v>644.25762939453102</c:v>
                </c:pt>
                <c:pt idx="324">
                  <c:v>646.20571899414097</c:v>
                </c:pt>
                <c:pt idx="325">
                  <c:v>648.20504760742199</c:v>
                </c:pt>
                <c:pt idx="326">
                  <c:v>650.304931640625</c:v>
                </c:pt>
                <c:pt idx="327">
                  <c:v>652.26651000976597</c:v>
                </c:pt>
                <c:pt idx="328">
                  <c:v>654.19134521484398</c:v>
                </c:pt>
                <c:pt idx="329">
                  <c:v>656.27871704101597</c:v>
                </c:pt>
                <c:pt idx="330">
                  <c:v>658.26547241210903</c:v>
                </c:pt>
                <c:pt idx="331">
                  <c:v>660.23965454101597</c:v>
                </c:pt>
                <c:pt idx="332">
                  <c:v>662.18865966796898</c:v>
                </c:pt>
                <c:pt idx="333">
                  <c:v>664.1376953125</c:v>
                </c:pt>
                <c:pt idx="334">
                  <c:v>666.16125488281295</c:v>
                </c:pt>
                <c:pt idx="335">
                  <c:v>668.16055297851597</c:v>
                </c:pt>
                <c:pt idx="336">
                  <c:v>670.14822387695301</c:v>
                </c:pt>
                <c:pt idx="337">
                  <c:v>672.13497924804699</c:v>
                </c:pt>
                <c:pt idx="338">
                  <c:v>674.12173461914097</c:v>
                </c:pt>
                <c:pt idx="339">
                  <c:v>676.22164916992199</c:v>
                </c:pt>
                <c:pt idx="340">
                  <c:v>678.25869750976597</c:v>
                </c:pt>
                <c:pt idx="341">
                  <c:v>680.16906738281295</c:v>
                </c:pt>
                <c:pt idx="342">
                  <c:v>682.19351196289097</c:v>
                </c:pt>
                <c:pt idx="343">
                  <c:v>684.25662231445301</c:v>
                </c:pt>
                <c:pt idx="344">
                  <c:v>686.21731567382801</c:v>
                </c:pt>
                <c:pt idx="345">
                  <c:v>688.19149780273403</c:v>
                </c:pt>
                <c:pt idx="346">
                  <c:v>690.16659545898403</c:v>
                </c:pt>
                <c:pt idx="347">
                  <c:v>692.15335083007801</c:v>
                </c:pt>
                <c:pt idx="348">
                  <c:v>694.13916015625</c:v>
                </c:pt>
                <c:pt idx="349">
                  <c:v>696.16363525390602</c:v>
                </c:pt>
                <c:pt idx="350">
                  <c:v>698.26354980468705</c:v>
                </c:pt>
                <c:pt idx="351">
                  <c:v>700.26193237304699</c:v>
                </c:pt>
                <c:pt idx="352">
                  <c:v>702.16159057617199</c:v>
                </c:pt>
                <c:pt idx="353">
                  <c:v>704.14926147460903</c:v>
                </c:pt>
                <c:pt idx="354">
                  <c:v>706.18539428710903</c:v>
                </c:pt>
                <c:pt idx="355">
                  <c:v>708.22244262695301</c:v>
                </c:pt>
                <c:pt idx="356">
                  <c:v>710.24691772460903</c:v>
                </c:pt>
                <c:pt idx="357">
                  <c:v>712.15823364257801</c:v>
                </c:pt>
                <c:pt idx="358">
                  <c:v>714.14590454101597</c:v>
                </c:pt>
                <c:pt idx="359">
                  <c:v>716.18295288085903</c:v>
                </c:pt>
                <c:pt idx="360">
                  <c:v>718.15710449218795</c:v>
                </c:pt>
                <c:pt idx="361">
                  <c:v>720.18154907226597</c:v>
                </c:pt>
                <c:pt idx="362">
                  <c:v>722.19348144531295</c:v>
                </c:pt>
                <c:pt idx="363">
                  <c:v>724.166748046875</c:v>
                </c:pt>
                <c:pt idx="364">
                  <c:v>726.24057006835903</c:v>
                </c:pt>
                <c:pt idx="365">
                  <c:v>728.22824096679699</c:v>
                </c:pt>
                <c:pt idx="366">
                  <c:v>730.17819213867199</c:v>
                </c:pt>
                <c:pt idx="367">
                  <c:v>732.20266723632801</c:v>
                </c:pt>
                <c:pt idx="368">
                  <c:v>734.163330078125</c:v>
                </c:pt>
                <c:pt idx="369">
                  <c:v>736.14913940429699</c:v>
                </c:pt>
                <c:pt idx="370">
                  <c:v>738.224853515625</c:v>
                </c:pt>
                <c:pt idx="371">
                  <c:v>740.23675537109398</c:v>
                </c:pt>
                <c:pt idx="372">
                  <c:v>742.14804077148403</c:v>
                </c:pt>
                <c:pt idx="373">
                  <c:v>744.18508911132801</c:v>
                </c:pt>
                <c:pt idx="374">
                  <c:v>746.15927124023403</c:v>
                </c:pt>
                <c:pt idx="375">
                  <c:v>748.08410644531295</c:v>
                </c:pt>
                <c:pt idx="376">
                  <c:v>750.14633178710903</c:v>
                </c:pt>
                <c:pt idx="377">
                  <c:v>752.183349609375</c:v>
                </c:pt>
                <c:pt idx="378">
                  <c:v>754.11981201171898</c:v>
                </c:pt>
                <c:pt idx="379">
                  <c:v>756.18203735351597</c:v>
                </c:pt>
                <c:pt idx="380">
                  <c:v>758.20651245117199</c:v>
                </c:pt>
                <c:pt idx="381">
                  <c:v>760.15554809570301</c:v>
                </c:pt>
                <c:pt idx="382">
                  <c:v>762.18002319335903</c:v>
                </c:pt>
                <c:pt idx="383">
                  <c:v>764.1416015625</c:v>
                </c:pt>
                <c:pt idx="384">
                  <c:v>766.17861938476597</c:v>
                </c:pt>
                <c:pt idx="385">
                  <c:v>768.16537475585903</c:v>
                </c:pt>
                <c:pt idx="386">
                  <c:v>770.12698364257801</c:v>
                </c:pt>
                <c:pt idx="387">
                  <c:v>772.10116577148403</c:v>
                </c:pt>
                <c:pt idx="388">
                  <c:v>774.07531738281295</c:v>
                </c:pt>
                <c:pt idx="389">
                  <c:v>776.16262817382801</c:v>
                </c:pt>
                <c:pt idx="390">
                  <c:v>778.16198730468705</c:v>
                </c:pt>
                <c:pt idx="391">
                  <c:v>780.13427734375</c:v>
                </c:pt>
                <c:pt idx="392">
                  <c:v>782.09585571289097</c:v>
                </c:pt>
                <c:pt idx="393">
                  <c:v>784.03421020507801</c:v>
                </c:pt>
                <c:pt idx="394">
                  <c:v>786.03350830078102</c:v>
                </c:pt>
                <c:pt idx="395">
                  <c:v>788.04345703125</c:v>
                </c:pt>
                <c:pt idx="396">
                  <c:v>790.09310913085903</c:v>
                </c:pt>
                <c:pt idx="397">
                  <c:v>792.16983032226597</c:v>
                </c:pt>
                <c:pt idx="398">
                  <c:v>794.15655517578102</c:v>
                </c:pt>
                <c:pt idx="399">
                  <c:v>796.13073730468705</c:v>
                </c:pt>
                <c:pt idx="400">
                  <c:v>798.15521240234398</c:v>
                </c:pt>
                <c:pt idx="401">
                  <c:v>800.104248046875</c:v>
                </c:pt>
                <c:pt idx="402">
                  <c:v>802.09100341796898</c:v>
                </c:pt>
                <c:pt idx="403">
                  <c:v>804.115478515625</c:v>
                </c:pt>
                <c:pt idx="404">
                  <c:v>806.06448364257801</c:v>
                </c:pt>
                <c:pt idx="405">
                  <c:v>808.05120849609398</c:v>
                </c:pt>
                <c:pt idx="406">
                  <c:v>810.21401977539097</c:v>
                </c:pt>
                <c:pt idx="407">
                  <c:v>812.22589111328102</c:v>
                </c:pt>
                <c:pt idx="408">
                  <c:v>814.12463378906295</c:v>
                </c:pt>
                <c:pt idx="409">
                  <c:v>816.11141967773403</c:v>
                </c:pt>
                <c:pt idx="410">
                  <c:v>818.1484375</c:v>
                </c:pt>
                <c:pt idx="411">
                  <c:v>820.11001586914097</c:v>
                </c:pt>
                <c:pt idx="412">
                  <c:v>822.05905151367199</c:v>
                </c:pt>
                <c:pt idx="413">
                  <c:v>824.12124633789097</c:v>
                </c:pt>
                <c:pt idx="414">
                  <c:v>826.10800170898403</c:v>
                </c:pt>
                <c:pt idx="415">
                  <c:v>828.17019653320301</c:v>
                </c:pt>
                <c:pt idx="416">
                  <c:v>830.21981811523403</c:v>
                </c:pt>
                <c:pt idx="417">
                  <c:v>832.10595703125</c:v>
                </c:pt>
                <c:pt idx="418">
                  <c:v>834.11785888671898</c:v>
                </c:pt>
                <c:pt idx="419">
                  <c:v>836.15493774414097</c:v>
                </c:pt>
                <c:pt idx="420">
                  <c:v>838.14169311523403</c:v>
                </c:pt>
                <c:pt idx="421">
                  <c:v>840.11587524414097</c:v>
                </c:pt>
                <c:pt idx="422">
                  <c:v>842.07745361328102</c:v>
                </c:pt>
                <c:pt idx="423">
                  <c:v>844.11447143554699</c:v>
                </c:pt>
                <c:pt idx="424">
                  <c:v>846.05093383789097</c:v>
                </c:pt>
                <c:pt idx="425">
                  <c:v>847.99996948242199</c:v>
                </c:pt>
                <c:pt idx="426">
                  <c:v>850.06216430664097</c:v>
                </c:pt>
                <c:pt idx="427">
                  <c:v>852.11178588867199</c:v>
                </c:pt>
                <c:pt idx="428">
                  <c:v>854.111083984375</c:v>
                </c:pt>
                <c:pt idx="429">
                  <c:v>856.05819702148403</c:v>
                </c:pt>
                <c:pt idx="430">
                  <c:v>858.08267211914097</c:v>
                </c:pt>
                <c:pt idx="431">
                  <c:v>860.13421630859398</c:v>
                </c:pt>
                <c:pt idx="432">
                  <c:v>862.05813598632801</c:v>
                </c:pt>
                <c:pt idx="433">
                  <c:v>864.00711059570301</c:v>
                </c:pt>
                <c:pt idx="434">
                  <c:v>866.05673217773403</c:v>
                </c:pt>
                <c:pt idx="435">
                  <c:v>868.079345703125</c:v>
                </c:pt>
                <c:pt idx="436">
                  <c:v>870.06610107421898</c:v>
                </c:pt>
                <c:pt idx="437">
                  <c:v>872.06732177734398</c:v>
                </c:pt>
                <c:pt idx="438">
                  <c:v>874.02890014648403</c:v>
                </c:pt>
                <c:pt idx="439">
                  <c:v>876.02819824218795</c:v>
                </c:pt>
                <c:pt idx="440">
                  <c:v>878.00238037109398</c:v>
                </c:pt>
                <c:pt idx="441">
                  <c:v>879.951416015625</c:v>
                </c:pt>
                <c:pt idx="442">
                  <c:v>882.02615356445301</c:v>
                </c:pt>
                <c:pt idx="443">
                  <c:v>884.063232421875</c:v>
                </c:pt>
                <c:pt idx="444">
                  <c:v>886.02481079101597</c:v>
                </c:pt>
                <c:pt idx="445">
                  <c:v>888.03671264648403</c:v>
                </c:pt>
                <c:pt idx="446">
                  <c:v>890.08636474609398</c:v>
                </c:pt>
                <c:pt idx="447">
                  <c:v>892.07308959960903</c:v>
                </c:pt>
                <c:pt idx="448">
                  <c:v>894.03469848632801</c:v>
                </c:pt>
                <c:pt idx="449">
                  <c:v>896.07174682617199</c:v>
                </c:pt>
                <c:pt idx="450">
                  <c:v>898.0458984375</c:v>
                </c:pt>
                <c:pt idx="451">
                  <c:v>899.99490356445301</c:v>
                </c:pt>
                <c:pt idx="452">
                  <c:v>902.14514160156205</c:v>
                </c:pt>
                <c:pt idx="453">
                  <c:v>904.09225463867199</c:v>
                </c:pt>
                <c:pt idx="454">
                  <c:v>905.95324707031205</c:v>
                </c:pt>
                <c:pt idx="455">
                  <c:v>908.04251098632801</c:v>
                </c:pt>
                <c:pt idx="456">
                  <c:v>910.05441284179699</c:v>
                </c:pt>
                <c:pt idx="457">
                  <c:v>912.00344848632801</c:v>
                </c:pt>
                <c:pt idx="458">
                  <c:v>913.97763061523403</c:v>
                </c:pt>
                <c:pt idx="459">
                  <c:v>915.97692871093705</c:v>
                </c:pt>
                <c:pt idx="460">
                  <c:v>917.95108032226597</c:v>
                </c:pt>
                <c:pt idx="461">
                  <c:v>919.93783569335903</c:v>
                </c:pt>
                <c:pt idx="462">
                  <c:v>922.08804321289097</c:v>
                </c:pt>
                <c:pt idx="463">
                  <c:v>924.15023803710903</c:v>
                </c:pt>
                <c:pt idx="464">
                  <c:v>926.09927368164097</c:v>
                </c:pt>
                <c:pt idx="465">
                  <c:v>928.07345581054699</c:v>
                </c:pt>
                <c:pt idx="466">
                  <c:v>930.02249145507801</c:v>
                </c:pt>
                <c:pt idx="467">
                  <c:v>931.98406982421898</c:v>
                </c:pt>
                <c:pt idx="468">
                  <c:v>933.98336791992199</c:v>
                </c:pt>
                <c:pt idx="469">
                  <c:v>936.02044677734398</c:v>
                </c:pt>
                <c:pt idx="470">
                  <c:v>938.00720214843795</c:v>
                </c:pt>
                <c:pt idx="471">
                  <c:v>939.99395751953102</c:v>
                </c:pt>
                <c:pt idx="472">
                  <c:v>942.10647583007801</c:v>
                </c:pt>
                <c:pt idx="473">
                  <c:v>944.14349365234398</c:v>
                </c:pt>
                <c:pt idx="474">
                  <c:v>945.99191284179699</c:v>
                </c:pt>
                <c:pt idx="475">
                  <c:v>947.94094848632801</c:v>
                </c:pt>
                <c:pt idx="476">
                  <c:v>949.97799682617199</c:v>
                </c:pt>
                <c:pt idx="477">
                  <c:v>951.927001953125</c:v>
                </c:pt>
                <c:pt idx="478">
                  <c:v>954.02691650390602</c:v>
                </c:pt>
                <c:pt idx="479">
                  <c:v>956.13943481445301</c:v>
                </c:pt>
                <c:pt idx="480">
                  <c:v>958.07586669921898</c:v>
                </c:pt>
                <c:pt idx="481">
                  <c:v>960.06262207031205</c:v>
                </c:pt>
                <c:pt idx="482">
                  <c:v>962.04940795898403</c:v>
                </c:pt>
                <c:pt idx="483">
                  <c:v>963.98580932617199</c:v>
                </c:pt>
                <c:pt idx="484">
                  <c:v>965.9599609375</c:v>
                </c:pt>
                <c:pt idx="485">
                  <c:v>967.99703979492199</c:v>
                </c:pt>
                <c:pt idx="486">
                  <c:v>969.99639892578102</c:v>
                </c:pt>
                <c:pt idx="487">
                  <c:v>972.00830078125</c:v>
                </c:pt>
                <c:pt idx="488">
                  <c:v>974.057861328125</c:v>
                </c:pt>
                <c:pt idx="489">
                  <c:v>976.03201293945301</c:v>
                </c:pt>
                <c:pt idx="490">
                  <c:v>978.07974243164097</c:v>
                </c:pt>
                <c:pt idx="491">
                  <c:v>980.0791015625</c:v>
                </c:pt>
                <c:pt idx="492">
                  <c:v>981.929443359375</c:v>
                </c:pt>
                <c:pt idx="493">
                  <c:v>983.94131469726597</c:v>
                </c:pt>
                <c:pt idx="494">
                  <c:v>986.01608276367199</c:v>
                </c:pt>
                <c:pt idx="495">
                  <c:v>988.08895874023403</c:v>
                </c:pt>
                <c:pt idx="496">
                  <c:v>990.07571411132801</c:v>
                </c:pt>
                <c:pt idx="497">
                  <c:v>991.96377563476597</c:v>
                </c:pt>
                <c:pt idx="498">
                  <c:v>993.92346191406205</c:v>
                </c:pt>
                <c:pt idx="499">
                  <c:v>995.97116088867199</c:v>
                </c:pt>
                <c:pt idx="500">
                  <c:v>998.0478515625</c:v>
                </c:pt>
                <c:pt idx="501">
                  <c:v>1000.01135253906</c:v>
                </c:pt>
                <c:pt idx="502">
                  <c:v>1002.0106506347699</c:v>
                </c:pt>
                <c:pt idx="503">
                  <c:v>1004.033203125</c:v>
                </c:pt>
                <c:pt idx="504">
                  <c:v>1005.98223876953</c:v>
                </c:pt>
                <c:pt idx="505">
                  <c:v>1007.9080505371099</c:v>
                </c:pt>
                <c:pt idx="506">
                  <c:v>1009.8948059082001</c:v>
                </c:pt>
                <c:pt idx="507">
                  <c:v>1011.94439697266</c:v>
                </c:pt>
                <c:pt idx="508">
                  <c:v>1013.93115234375</c:v>
                </c:pt>
                <c:pt idx="509">
                  <c:v>1015.9556579589801</c:v>
                </c:pt>
                <c:pt idx="510">
                  <c:v>1018.0304260253901</c:v>
                </c:pt>
                <c:pt idx="511">
                  <c:v>1020.0674743652301</c:v>
                </c:pt>
                <c:pt idx="512">
                  <c:v>1021.97686767578</c:v>
                </c:pt>
                <c:pt idx="513">
                  <c:v>1023.8504333496099</c:v>
                </c:pt>
                <c:pt idx="514">
                  <c:v>1025.87683105469</c:v>
                </c:pt>
                <c:pt idx="515">
                  <c:v>1028.0144653320301</c:v>
                </c:pt>
                <c:pt idx="516">
                  <c:v>1029.9885864257801</c:v>
                </c:pt>
                <c:pt idx="517">
                  <c:v>1031.87475585938</c:v>
                </c:pt>
                <c:pt idx="518">
                  <c:v>1033.92248535156</c:v>
                </c:pt>
                <c:pt idx="519">
                  <c:v>1035.94689941406</c:v>
                </c:pt>
                <c:pt idx="520">
                  <c:v>1037.89782714844</c:v>
                </c:pt>
                <c:pt idx="521">
                  <c:v>1039.88464355469</c:v>
                </c:pt>
                <c:pt idx="522">
                  <c:v>1041.9468383789099</c:v>
                </c:pt>
                <c:pt idx="523">
                  <c:v>1043.94616699219</c:v>
                </c:pt>
                <c:pt idx="524">
                  <c:v>1045.8574829101599</c:v>
                </c:pt>
                <c:pt idx="525">
                  <c:v>1047.90710449219</c:v>
                </c:pt>
                <c:pt idx="526">
                  <c:v>1049.9692993164099</c:v>
                </c:pt>
                <c:pt idx="527">
                  <c:v>1051.9685668945301</c:v>
                </c:pt>
                <c:pt idx="528">
                  <c:v>1053.93017578125</c:v>
                </c:pt>
                <c:pt idx="529">
                  <c:v>1055.8414916992199</c:v>
                </c:pt>
                <c:pt idx="530">
                  <c:v>1057.92883300781</c:v>
                </c:pt>
                <c:pt idx="531">
                  <c:v>1060.0538940429699</c:v>
                </c:pt>
                <c:pt idx="532">
                  <c:v>1061.98840332031</c:v>
                </c:pt>
                <c:pt idx="533">
                  <c:v>1063.8871459960901</c:v>
                </c:pt>
                <c:pt idx="534">
                  <c:v>1065.86328125</c:v>
                </c:pt>
                <c:pt idx="535">
                  <c:v>1067.9254760742199</c:v>
                </c:pt>
                <c:pt idx="536">
                  <c:v>1069.98767089844</c:v>
                </c:pt>
                <c:pt idx="537">
                  <c:v>1071.9367065429699</c:v>
                </c:pt>
                <c:pt idx="538">
                  <c:v>1073.8982543945301</c:v>
                </c:pt>
                <c:pt idx="539">
                  <c:v>1075.87243652344</c:v>
                </c:pt>
                <c:pt idx="540">
                  <c:v>1077.8088989257801</c:v>
                </c:pt>
                <c:pt idx="541">
                  <c:v>1079.94653320312</c:v>
                </c:pt>
                <c:pt idx="542">
                  <c:v>1081.9835815429699</c:v>
                </c:pt>
                <c:pt idx="543">
                  <c:v>1083.8948364257801</c:v>
                </c:pt>
                <c:pt idx="544">
                  <c:v>1085.94445800781</c:v>
                </c:pt>
                <c:pt idx="545">
                  <c:v>1087.94384765625</c:v>
                </c:pt>
                <c:pt idx="546">
                  <c:v>1089.9683227539099</c:v>
                </c:pt>
                <c:pt idx="547">
                  <c:v>1091.96569824219</c:v>
                </c:pt>
                <c:pt idx="548">
                  <c:v>1093.9273071289099</c:v>
                </c:pt>
                <c:pt idx="549">
                  <c:v>1095.8656616210901</c:v>
                </c:pt>
                <c:pt idx="550">
                  <c:v>1097.85241699219</c:v>
                </c:pt>
                <c:pt idx="551">
                  <c:v>1100.078125</c:v>
                </c:pt>
                <c:pt idx="552">
                  <c:v>1102.0397338867199</c:v>
                </c:pt>
                <c:pt idx="553">
                  <c:v>1103.8881225585901</c:v>
                </c:pt>
                <c:pt idx="554">
                  <c:v>1105.8873901367199</c:v>
                </c:pt>
                <c:pt idx="555">
                  <c:v>1107.87414550781</c:v>
                </c:pt>
                <c:pt idx="556">
                  <c:v>1109.89672851562</c:v>
                </c:pt>
                <c:pt idx="557">
                  <c:v>1111.9337768554699</c:v>
                </c:pt>
                <c:pt idx="558">
                  <c:v>1113.9098510742199</c:v>
                </c:pt>
                <c:pt idx="559">
                  <c:v>1115.9091796875</c:v>
                </c:pt>
                <c:pt idx="560">
                  <c:v>1117.8959350585901</c:v>
                </c:pt>
                <c:pt idx="561">
                  <c:v>1119.85754394531</c:v>
                </c:pt>
                <c:pt idx="562">
                  <c:v>1121.8945922851599</c:v>
                </c:pt>
                <c:pt idx="563">
                  <c:v>1123.84362792969</c:v>
                </c:pt>
                <c:pt idx="564">
                  <c:v>1125.8303833007801</c:v>
                </c:pt>
                <c:pt idx="565">
                  <c:v>1127.9050903320301</c:v>
                </c:pt>
                <c:pt idx="566">
                  <c:v>1129.92956542969</c:v>
                </c:pt>
                <c:pt idx="567">
                  <c:v>1131.8786010742199</c:v>
                </c:pt>
                <c:pt idx="568">
                  <c:v>1133.86535644531</c:v>
                </c:pt>
                <c:pt idx="569">
                  <c:v>1135.86474609375</c:v>
                </c:pt>
                <c:pt idx="570">
                  <c:v>1137.9143676757801</c:v>
                </c:pt>
                <c:pt idx="571">
                  <c:v>1139.8740234375</c:v>
                </c:pt>
                <c:pt idx="572">
                  <c:v>1141.8104858398401</c:v>
                </c:pt>
                <c:pt idx="573">
                  <c:v>1143.9122924804699</c:v>
                </c:pt>
                <c:pt idx="574">
                  <c:v>1145.9367065429699</c:v>
                </c:pt>
                <c:pt idx="575">
                  <c:v>1147.89831542969</c:v>
                </c:pt>
                <c:pt idx="576">
                  <c:v>1149.89770507812</c:v>
                </c:pt>
                <c:pt idx="577">
                  <c:v>1151.8467407226599</c:v>
                </c:pt>
                <c:pt idx="578">
                  <c:v>1153.8208618164099</c:v>
                </c:pt>
                <c:pt idx="579">
                  <c:v>1155.87048339844</c:v>
                </c:pt>
                <c:pt idx="580">
                  <c:v>1157.8698120117199</c:v>
                </c:pt>
                <c:pt idx="581">
                  <c:v>1159.84399414062</c:v>
                </c:pt>
                <c:pt idx="582">
                  <c:v>1161.8056030273401</c:v>
                </c:pt>
                <c:pt idx="583">
                  <c:v>1163.80493164062</c:v>
                </c:pt>
                <c:pt idx="584">
                  <c:v>1165.9299926757801</c:v>
                </c:pt>
                <c:pt idx="585">
                  <c:v>1167.92932128906</c:v>
                </c:pt>
                <c:pt idx="586">
                  <c:v>1169.826171875</c:v>
                </c:pt>
                <c:pt idx="587">
                  <c:v>1171.8883666992199</c:v>
                </c:pt>
                <c:pt idx="588">
                  <c:v>1173.9021606445301</c:v>
                </c:pt>
                <c:pt idx="589">
                  <c:v>1175.8259887695301</c:v>
                </c:pt>
                <c:pt idx="590">
                  <c:v>1177.9384765625</c:v>
                </c:pt>
                <c:pt idx="591">
                  <c:v>1179.93591308594</c:v>
                </c:pt>
                <c:pt idx="592">
                  <c:v>1181.796875</c:v>
                </c:pt>
                <c:pt idx="593">
                  <c:v>1183.8232421875</c:v>
                </c:pt>
                <c:pt idx="594">
                  <c:v>1185.91064453125</c:v>
                </c:pt>
                <c:pt idx="595">
                  <c:v>1187.8848266601599</c:v>
                </c:pt>
                <c:pt idx="596">
                  <c:v>1189.78356933594</c:v>
                </c:pt>
                <c:pt idx="597">
                  <c:v>1191.7954711914099</c:v>
                </c:pt>
                <c:pt idx="598">
                  <c:v>1193.94372558594</c:v>
                </c:pt>
                <c:pt idx="599">
                  <c:v>1195.9807739257801</c:v>
                </c:pt>
                <c:pt idx="600">
                  <c:v>1197.8814086914099</c:v>
                </c:pt>
                <c:pt idx="601">
                  <c:v>1199.83044433594</c:v>
                </c:pt>
                <c:pt idx="602">
                  <c:v>1201.7794799804699</c:v>
                </c:pt>
                <c:pt idx="603">
                  <c:v>1203.7536010742199</c:v>
                </c:pt>
                <c:pt idx="604">
                  <c:v>1205.84094238281</c:v>
                </c:pt>
                <c:pt idx="605">
                  <c:v>1207.97863769531</c:v>
                </c:pt>
                <c:pt idx="606">
                  <c:v>1209.8773803710901</c:v>
                </c:pt>
                <c:pt idx="607">
                  <c:v>1211.78869628906</c:v>
                </c:pt>
                <c:pt idx="608">
                  <c:v>1213.8257446289099</c:v>
                </c:pt>
                <c:pt idx="609">
                  <c:v>1215.7998657226599</c:v>
                </c:pt>
                <c:pt idx="610">
                  <c:v>1217.87463378906</c:v>
                </c:pt>
                <c:pt idx="611">
                  <c:v>1219.9996948242199</c:v>
                </c:pt>
                <c:pt idx="612">
                  <c:v>1221.87329101562</c:v>
                </c:pt>
                <c:pt idx="613">
                  <c:v>1223.7091674804699</c:v>
                </c:pt>
                <c:pt idx="614">
                  <c:v>1225.74621582031</c:v>
                </c:pt>
                <c:pt idx="615">
                  <c:v>1227.7813110351599</c:v>
                </c:pt>
                <c:pt idx="616">
                  <c:v>1229.84350585938</c:v>
                </c:pt>
                <c:pt idx="617">
                  <c:v>1231.8573608398401</c:v>
                </c:pt>
                <c:pt idx="618">
                  <c:v>1233.7811889648401</c:v>
                </c:pt>
                <c:pt idx="619">
                  <c:v>1235.84338378906</c:v>
                </c:pt>
                <c:pt idx="620">
                  <c:v>1237.86596679688</c:v>
                </c:pt>
                <c:pt idx="621">
                  <c:v>1239.7772827148401</c:v>
                </c:pt>
                <c:pt idx="622">
                  <c:v>1241.8665161132801</c:v>
                </c:pt>
                <c:pt idx="623">
                  <c:v>1243.89099121094</c:v>
                </c:pt>
                <c:pt idx="624">
                  <c:v>1245.7897338867199</c:v>
                </c:pt>
                <c:pt idx="625">
                  <c:v>1247.7890625</c:v>
                </c:pt>
                <c:pt idx="626">
                  <c:v>1249.8135375976599</c:v>
                </c:pt>
                <c:pt idx="627">
                  <c:v>1251.7499389648401</c:v>
                </c:pt>
                <c:pt idx="628">
                  <c:v>1253.78698730469</c:v>
                </c:pt>
                <c:pt idx="629">
                  <c:v>1255.86181640625</c:v>
                </c:pt>
                <c:pt idx="630">
                  <c:v>1257.8234252929699</c:v>
                </c:pt>
                <c:pt idx="631">
                  <c:v>1259.7849731445301</c:v>
                </c:pt>
                <c:pt idx="632">
                  <c:v>1261.7339477539099</c:v>
                </c:pt>
                <c:pt idx="633">
                  <c:v>1263.69555664062</c:v>
                </c:pt>
                <c:pt idx="634">
                  <c:v>1265.72009277344</c:v>
                </c:pt>
                <c:pt idx="635">
                  <c:v>1267.7822875976599</c:v>
                </c:pt>
                <c:pt idx="636">
                  <c:v>1269.73132324219</c:v>
                </c:pt>
                <c:pt idx="637">
                  <c:v>1271.7557983398401</c:v>
                </c:pt>
                <c:pt idx="638">
                  <c:v>1273.8053588867199</c:v>
                </c:pt>
                <c:pt idx="639">
                  <c:v>1275.8046875</c:v>
                </c:pt>
                <c:pt idx="640">
                  <c:v>1277.87951660156</c:v>
                </c:pt>
                <c:pt idx="641">
                  <c:v>1279.8159790039099</c:v>
                </c:pt>
                <c:pt idx="642">
                  <c:v>1281.6895141601599</c:v>
                </c:pt>
                <c:pt idx="643">
                  <c:v>1283.68884277344</c:v>
                </c:pt>
                <c:pt idx="644">
                  <c:v>1285.7258911132801</c:v>
                </c:pt>
                <c:pt idx="645">
                  <c:v>1287.7880249023401</c:v>
                </c:pt>
                <c:pt idx="646">
                  <c:v>1289.77478027344</c:v>
                </c:pt>
                <c:pt idx="647">
                  <c:v>1291.78674316406</c:v>
                </c:pt>
                <c:pt idx="648">
                  <c:v>1293.8237915039099</c:v>
                </c:pt>
                <c:pt idx="649">
                  <c:v>1295.7727661132801</c:v>
                </c:pt>
                <c:pt idx="650">
                  <c:v>1297.77209472656</c:v>
                </c:pt>
                <c:pt idx="651">
                  <c:v>1299.78405761719</c:v>
                </c:pt>
                <c:pt idx="652">
                  <c:v>1301.8336791992199</c:v>
                </c:pt>
                <c:pt idx="653">
                  <c:v>1303.7700805664099</c:v>
                </c:pt>
                <c:pt idx="654">
                  <c:v>1305.76940917969</c:v>
                </c:pt>
                <c:pt idx="655">
                  <c:v>1307.8441772460901</c:v>
                </c:pt>
                <c:pt idx="656">
                  <c:v>1309.7680053710901</c:v>
                </c:pt>
                <c:pt idx="657">
                  <c:v>1311.80505371094</c:v>
                </c:pt>
                <c:pt idx="658">
                  <c:v>1313.8169555664099</c:v>
                </c:pt>
                <c:pt idx="659">
                  <c:v>1315.7012329101599</c:v>
                </c:pt>
                <c:pt idx="660">
                  <c:v>1317.71313476562</c:v>
                </c:pt>
                <c:pt idx="661">
                  <c:v>1319.78979492188</c:v>
                </c:pt>
                <c:pt idx="662">
                  <c:v>1321.7891235351599</c:v>
                </c:pt>
                <c:pt idx="663">
                  <c:v>1323.81359863281</c:v>
                </c:pt>
                <c:pt idx="664">
                  <c:v>1325.8632202148401</c:v>
                </c:pt>
                <c:pt idx="665">
                  <c:v>1327.79968261719</c:v>
                </c:pt>
                <c:pt idx="666">
                  <c:v>1329.7738647460901</c:v>
                </c:pt>
                <c:pt idx="667">
                  <c:v>1331.8108520507801</c:v>
                </c:pt>
                <c:pt idx="668">
                  <c:v>1333.79760742188</c:v>
                </c:pt>
                <c:pt idx="669">
                  <c:v>1335.69641113281</c:v>
                </c:pt>
                <c:pt idx="670">
                  <c:v>1337.6454467773401</c:v>
                </c:pt>
                <c:pt idx="671">
                  <c:v>1339.6824340820301</c:v>
                </c:pt>
                <c:pt idx="672">
                  <c:v>1341.6943359375</c:v>
                </c:pt>
                <c:pt idx="673">
                  <c:v>1343.76916503906</c:v>
                </c:pt>
                <c:pt idx="674">
                  <c:v>1345.7559204101599</c:v>
                </c:pt>
                <c:pt idx="675">
                  <c:v>1347.6923217773401</c:v>
                </c:pt>
                <c:pt idx="676">
                  <c:v>1349.6664428710901</c:v>
                </c:pt>
                <c:pt idx="677">
                  <c:v>1351.7286987304699</c:v>
                </c:pt>
                <c:pt idx="678">
                  <c:v>1353.85375976562</c:v>
                </c:pt>
                <c:pt idx="679">
                  <c:v>1355.75244140625</c:v>
                </c:pt>
                <c:pt idx="680">
                  <c:v>1357.68896484375</c:v>
                </c:pt>
                <c:pt idx="681">
                  <c:v>1359.7637329101599</c:v>
                </c:pt>
                <c:pt idx="682">
                  <c:v>1361.7252807617199</c:v>
                </c:pt>
                <c:pt idx="683">
                  <c:v>1363.69946289062</c:v>
                </c:pt>
                <c:pt idx="684">
                  <c:v>1365.81201171875</c:v>
                </c:pt>
                <c:pt idx="685">
                  <c:v>1367.83642578125</c:v>
                </c:pt>
                <c:pt idx="686">
                  <c:v>1369.77282714844</c:v>
                </c:pt>
                <c:pt idx="687">
                  <c:v>1371.67163085938</c:v>
                </c:pt>
                <c:pt idx="688">
                  <c:v>1373.6332397460901</c:v>
                </c:pt>
                <c:pt idx="689">
                  <c:v>1375.6702270507801</c:v>
                </c:pt>
                <c:pt idx="690">
                  <c:v>1377.61926269531</c:v>
                </c:pt>
                <c:pt idx="691">
                  <c:v>1379.5934448242199</c:v>
                </c:pt>
                <c:pt idx="692">
                  <c:v>1381.66821289062</c:v>
                </c:pt>
                <c:pt idx="693">
                  <c:v>1383.7178344726599</c:v>
                </c:pt>
                <c:pt idx="694">
                  <c:v>1385.70458984375</c:v>
                </c:pt>
                <c:pt idx="695">
                  <c:v>1387.71655273438</c:v>
                </c:pt>
                <c:pt idx="696">
                  <c:v>1389.6781616210901</c:v>
                </c:pt>
                <c:pt idx="697">
                  <c:v>1391.6648559570301</c:v>
                </c:pt>
                <c:pt idx="698">
                  <c:v>1393.70190429688</c:v>
                </c:pt>
                <c:pt idx="699">
                  <c:v>1395.73706054688</c:v>
                </c:pt>
                <c:pt idx="700">
                  <c:v>1397.8118286132801</c:v>
                </c:pt>
                <c:pt idx="701">
                  <c:v>1399.8130493164099</c:v>
                </c:pt>
                <c:pt idx="702">
                  <c:v>1401.7871704101599</c:v>
                </c:pt>
                <c:pt idx="703">
                  <c:v>1403.79907226562</c:v>
                </c:pt>
                <c:pt idx="704">
                  <c:v>1405.7229614257801</c:v>
                </c:pt>
                <c:pt idx="705">
                  <c:v>1407.67199707031</c:v>
                </c:pt>
                <c:pt idx="706">
                  <c:v>1409.7844848632801</c:v>
                </c:pt>
                <c:pt idx="707">
                  <c:v>1411.78381347656</c:v>
                </c:pt>
                <c:pt idx="708">
                  <c:v>1413.6680297851599</c:v>
                </c:pt>
                <c:pt idx="709">
                  <c:v>1415.66735839844</c:v>
                </c:pt>
                <c:pt idx="710">
                  <c:v>1417.6309204101599</c:v>
                </c:pt>
                <c:pt idx="711">
                  <c:v>1419.68054199219</c:v>
                </c:pt>
                <c:pt idx="712">
                  <c:v>1421.7427368164099</c:v>
                </c:pt>
                <c:pt idx="713">
                  <c:v>1423.7168579101599</c:v>
                </c:pt>
                <c:pt idx="714">
                  <c:v>1425.66589355469</c:v>
                </c:pt>
                <c:pt idx="715">
                  <c:v>1427.6777954101599</c:v>
                </c:pt>
                <c:pt idx="716">
                  <c:v>1429.71484375</c:v>
                </c:pt>
                <c:pt idx="717">
                  <c:v>1431.7267456054699</c:v>
                </c:pt>
                <c:pt idx="718">
                  <c:v>1433.69897460938</c:v>
                </c:pt>
                <c:pt idx="719">
                  <c:v>1435.6228637695301</c:v>
                </c:pt>
                <c:pt idx="720">
                  <c:v>1437.6618041992199</c:v>
                </c:pt>
                <c:pt idx="721">
                  <c:v>1439.59826660156</c:v>
                </c:pt>
                <c:pt idx="722">
                  <c:v>1441.5850219726599</c:v>
                </c:pt>
                <c:pt idx="723">
                  <c:v>1443.65979003906</c:v>
                </c:pt>
                <c:pt idx="724">
                  <c:v>1445.6339721679699</c:v>
                </c:pt>
                <c:pt idx="725">
                  <c:v>1447.60815429687</c:v>
                </c:pt>
                <c:pt idx="726">
                  <c:v>1449.6577758789099</c:v>
                </c:pt>
                <c:pt idx="727">
                  <c:v>1451.75769042969</c:v>
                </c:pt>
                <c:pt idx="728">
                  <c:v>1453.7192993164099</c:v>
                </c:pt>
                <c:pt idx="729">
                  <c:v>1455.6305541992199</c:v>
                </c:pt>
                <c:pt idx="730">
                  <c:v>1457.59216308594</c:v>
                </c:pt>
                <c:pt idx="731">
                  <c:v>1459.5286254882801</c:v>
                </c:pt>
                <c:pt idx="732">
                  <c:v>1461.61596679687</c:v>
                </c:pt>
                <c:pt idx="733">
                  <c:v>1463.7661743164099</c:v>
                </c:pt>
                <c:pt idx="734">
                  <c:v>1465.70263671875</c:v>
                </c:pt>
                <c:pt idx="735">
                  <c:v>1467.6013793945301</c:v>
                </c:pt>
                <c:pt idx="736">
                  <c:v>1469.66357421875</c:v>
                </c:pt>
                <c:pt idx="737">
                  <c:v>1471.77612304687</c:v>
                </c:pt>
                <c:pt idx="738">
                  <c:v>1473.6874389648401</c:v>
                </c:pt>
                <c:pt idx="739">
                  <c:v>1475.5609741210901</c:v>
                </c:pt>
                <c:pt idx="740">
                  <c:v>1477.6985473632801</c:v>
                </c:pt>
                <c:pt idx="741">
                  <c:v>1479.69787597656</c:v>
                </c:pt>
                <c:pt idx="742">
                  <c:v>1481.56958007813</c:v>
                </c:pt>
                <c:pt idx="743">
                  <c:v>1483.6423950195301</c:v>
                </c:pt>
                <c:pt idx="744">
                  <c:v>1485.71911621094</c:v>
                </c:pt>
                <c:pt idx="745">
                  <c:v>1487.60717773438</c:v>
                </c:pt>
                <c:pt idx="746">
                  <c:v>1489.56872558594</c:v>
                </c:pt>
                <c:pt idx="747">
                  <c:v>1491.61645507813</c:v>
                </c:pt>
                <c:pt idx="748">
                  <c:v>1493.576171875</c:v>
                </c:pt>
                <c:pt idx="749">
                  <c:v>1495.5541381835901</c:v>
                </c:pt>
                <c:pt idx="750">
                  <c:v>1497.5283203125</c:v>
                </c:pt>
                <c:pt idx="751">
                  <c:v>1499.5653686523401</c:v>
                </c:pt>
                <c:pt idx="752">
                  <c:v>1501.6024780273401</c:v>
                </c:pt>
                <c:pt idx="753">
                  <c:v>1503.58923339844</c:v>
                </c:pt>
                <c:pt idx="754">
                  <c:v>1505.57971191406</c:v>
                </c:pt>
                <c:pt idx="755">
                  <c:v>1507.6004028320301</c:v>
                </c:pt>
                <c:pt idx="756">
                  <c:v>1509.60852050781</c:v>
                </c:pt>
                <c:pt idx="757">
                  <c:v>1511.57019042969</c:v>
                </c:pt>
                <c:pt idx="758">
                  <c:v>1513.6072387695301</c:v>
                </c:pt>
                <c:pt idx="759">
                  <c:v>1515.6190795898401</c:v>
                </c:pt>
                <c:pt idx="760">
                  <c:v>1517.55554199219</c:v>
                </c:pt>
                <c:pt idx="761">
                  <c:v>1519.54602050781</c:v>
                </c:pt>
                <c:pt idx="762">
                  <c:v>1521.66223144531</c:v>
                </c:pt>
                <c:pt idx="763">
                  <c:v>1523.6704711914099</c:v>
                </c:pt>
                <c:pt idx="764">
                  <c:v>1525.5440063476599</c:v>
                </c:pt>
                <c:pt idx="765">
                  <c:v>1527.5809936523401</c:v>
                </c:pt>
                <c:pt idx="766">
                  <c:v>1529.7149047851599</c:v>
                </c:pt>
                <c:pt idx="767">
                  <c:v>1531.72680664062</c:v>
                </c:pt>
                <c:pt idx="768">
                  <c:v>1533.6041870117199</c:v>
                </c:pt>
                <c:pt idx="769">
                  <c:v>1535.57836914062</c:v>
                </c:pt>
                <c:pt idx="770">
                  <c:v>1537.5651245117199</c:v>
                </c:pt>
                <c:pt idx="771">
                  <c:v>1539.6436157226599</c:v>
                </c:pt>
                <c:pt idx="772">
                  <c:v>1541.6769409179699</c:v>
                </c:pt>
                <c:pt idx="773">
                  <c:v>1543.51281738281</c:v>
                </c:pt>
                <c:pt idx="774">
                  <c:v>1545.4529418945301</c:v>
                </c:pt>
                <c:pt idx="775">
                  <c:v>1547.54907226562</c:v>
                </c:pt>
                <c:pt idx="776">
                  <c:v>1549.57360839844</c:v>
                </c:pt>
                <c:pt idx="777">
                  <c:v>1551.6018676757801</c:v>
                </c:pt>
                <c:pt idx="778">
                  <c:v>1553.6640625</c:v>
                </c:pt>
                <c:pt idx="779">
                  <c:v>1555.5753784179699</c:v>
                </c:pt>
                <c:pt idx="780">
                  <c:v>1557.58349609375</c:v>
                </c:pt>
                <c:pt idx="781">
                  <c:v>1559.61682128906</c:v>
                </c:pt>
                <c:pt idx="782">
                  <c:v>1561.4940795898401</c:v>
                </c:pt>
                <c:pt idx="783">
                  <c:v>1563.55627441406</c:v>
                </c:pt>
                <c:pt idx="784">
                  <c:v>1565.64367675781</c:v>
                </c:pt>
                <c:pt idx="785">
                  <c:v>1567.5712890625</c:v>
                </c:pt>
                <c:pt idx="786">
                  <c:v>1569.6334838867199</c:v>
                </c:pt>
                <c:pt idx="787">
                  <c:v>1571.6201782226599</c:v>
                </c:pt>
                <c:pt idx="788">
                  <c:v>1573.5277709960901</c:v>
                </c:pt>
                <c:pt idx="789">
                  <c:v>1575.5020141601599</c:v>
                </c:pt>
                <c:pt idx="790">
                  <c:v>1577.53015136719</c:v>
                </c:pt>
                <c:pt idx="791">
                  <c:v>1579.51684570313</c:v>
                </c:pt>
                <c:pt idx="792">
                  <c:v>1581.5790405273401</c:v>
                </c:pt>
                <c:pt idx="793">
                  <c:v>1583.6914672851599</c:v>
                </c:pt>
                <c:pt idx="794">
                  <c:v>1585.65307617187</c:v>
                </c:pt>
                <c:pt idx="795">
                  <c:v>1587.61096191406</c:v>
                </c:pt>
                <c:pt idx="796">
                  <c:v>1589.57263183594</c:v>
                </c:pt>
                <c:pt idx="797">
                  <c:v>1591.546875</c:v>
                </c:pt>
                <c:pt idx="798">
                  <c:v>1593.5298461914099</c:v>
                </c:pt>
                <c:pt idx="799">
                  <c:v>1595.48254394531</c:v>
                </c:pt>
                <c:pt idx="800">
                  <c:v>1597.47302246094</c:v>
                </c:pt>
                <c:pt idx="801">
                  <c:v>1599.49377441406</c:v>
                </c:pt>
                <c:pt idx="802">
                  <c:v>1601.5685424804699</c:v>
                </c:pt>
                <c:pt idx="803">
                  <c:v>1603.5590209960901</c:v>
                </c:pt>
                <c:pt idx="804">
                  <c:v>1605.5923461914099</c:v>
                </c:pt>
                <c:pt idx="805">
                  <c:v>1607.61315917969</c:v>
                </c:pt>
                <c:pt idx="806">
                  <c:v>1609.5244750976599</c:v>
                </c:pt>
                <c:pt idx="807">
                  <c:v>1611.5237426757801</c:v>
                </c:pt>
                <c:pt idx="808">
                  <c:v>1613.48901367187</c:v>
                </c:pt>
                <c:pt idx="809">
                  <c:v>1615.4669799804699</c:v>
                </c:pt>
                <c:pt idx="810">
                  <c:v>1617.50402832031</c:v>
                </c:pt>
                <c:pt idx="811">
                  <c:v>1619.5536499023401</c:v>
                </c:pt>
                <c:pt idx="812">
                  <c:v>1621.5781860351599</c:v>
                </c:pt>
                <c:pt idx="813">
                  <c:v>1623.49829101562</c:v>
                </c:pt>
                <c:pt idx="814">
                  <c:v>1625.447265625</c:v>
                </c:pt>
                <c:pt idx="815">
                  <c:v>1627.4465942382801</c:v>
                </c:pt>
                <c:pt idx="816">
                  <c:v>1629.49621582031</c:v>
                </c:pt>
                <c:pt idx="817">
                  <c:v>1631.49926757813</c:v>
                </c:pt>
                <c:pt idx="818">
                  <c:v>1633.4985961914099</c:v>
                </c:pt>
                <c:pt idx="819">
                  <c:v>1635.6614379882801</c:v>
                </c:pt>
                <c:pt idx="820">
                  <c:v>1637.6193237304699</c:v>
                </c:pt>
                <c:pt idx="821">
                  <c:v>1639.4890747070301</c:v>
                </c:pt>
                <c:pt idx="822">
                  <c:v>1641.5136108398401</c:v>
                </c:pt>
                <c:pt idx="823">
                  <c:v>1643.52551269531</c:v>
                </c:pt>
                <c:pt idx="824">
                  <c:v>1645.51220703125</c:v>
                </c:pt>
                <c:pt idx="825">
                  <c:v>1647.58703613281</c:v>
                </c:pt>
                <c:pt idx="826">
                  <c:v>1649.53979492187</c:v>
                </c:pt>
                <c:pt idx="827">
                  <c:v>1651.4296264648401</c:v>
                </c:pt>
                <c:pt idx="828">
                  <c:v>1653.51318359375</c:v>
                </c:pt>
                <c:pt idx="829">
                  <c:v>1655.53771972656</c:v>
                </c:pt>
                <c:pt idx="830">
                  <c:v>1657.5534057617199</c:v>
                </c:pt>
                <c:pt idx="831">
                  <c:v>1659.52758789062</c:v>
                </c:pt>
                <c:pt idx="832">
                  <c:v>1661.43518066406</c:v>
                </c:pt>
                <c:pt idx="833">
                  <c:v>1663.50988769531</c:v>
                </c:pt>
                <c:pt idx="834">
                  <c:v>1665.4840698242199</c:v>
                </c:pt>
                <c:pt idx="835">
                  <c:v>1667.4042358398401</c:v>
                </c:pt>
                <c:pt idx="836">
                  <c:v>1669.5040893554699</c:v>
                </c:pt>
                <c:pt idx="837">
                  <c:v>1671.51965332031</c:v>
                </c:pt>
                <c:pt idx="838">
                  <c:v>1673.48498535156</c:v>
                </c:pt>
                <c:pt idx="839">
                  <c:v>1675.59753417969</c:v>
                </c:pt>
                <c:pt idx="840">
                  <c:v>1677.5554809570301</c:v>
                </c:pt>
                <c:pt idx="841">
                  <c:v>1679.44165039062</c:v>
                </c:pt>
                <c:pt idx="842">
                  <c:v>1681.4572143554699</c:v>
                </c:pt>
                <c:pt idx="843">
                  <c:v>1683.5444946289099</c:v>
                </c:pt>
                <c:pt idx="844">
                  <c:v>1685.54382324219</c:v>
                </c:pt>
                <c:pt idx="845">
                  <c:v>1687.4765014648401</c:v>
                </c:pt>
                <c:pt idx="846">
                  <c:v>1689.54748535156</c:v>
                </c:pt>
                <c:pt idx="847">
                  <c:v>1691.5342407226599</c:v>
                </c:pt>
                <c:pt idx="848">
                  <c:v>1693.5587768554699</c:v>
                </c:pt>
                <c:pt idx="849">
                  <c:v>1695.5581665039099</c:v>
                </c:pt>
                <c:pt idx="850">
                  <c:v>1697.4317016601599</c:v>
                </c:pt>
                <c:pt idx="851">
                  <c:v>1699.50646972656</c:v>
                </c:pt>
                <c:pt idx="852">
                  <c:v>1701.5560913085901</c:v>
                </c:pt>
                <c:pt idx="853">
                  <c:v>1703.5717163085901</c:v>
                </c:pt>
                <c:pt idx="854">
                  <c:v>1705.48303222656</c:v>
                </c:pt>
                <c:pt idx="855">
                  <c:v>1707.4031372070301</c:v>
                </c:pt>
                <c:pt idx="856">
                  <c:v>1709.5534057617199</c:v>
                </c:pt>
                <c:pt idx="857">
                  <c:v>1711.51501464844</c:v>
                </c:pt>
                <c:pt idx="858">
                  <c:v>1713.41369628906</c:v>
                </c:pt>
                <c:pt idx="859">
                  <c:v>1715.43823242187</c:v>
                </c:pt>
                <c:pt idx="860">
                  <c:v>1717.4539184570301</c:v>
                </c:pt>
                <c:pt idx="861">
                  <c:v>1719.42810058594</c:v>
                </c:pt>
                <c:pt idx="862">
                  <c:v>1721.4110717773401</c:v>
                </c:pt>
                <c:pt idx="863">
                  <c:v>1723.41040039062</c:v>
                </c:pt>
                <c:pt idx="864">
                  <c:v>1725.44738769531</c:v>
                </c:pt>
                <c:pt idx="865">
                  <c:v>1727.52209472656</c:v>
                </c:pt>
                <c:pt idx="866">
                  <c:v>1729.52526855469</c:v>
                </c:pt>
                <c:pt idx="867">
                  <c:v>1731.45288085938</c:v>
                </c:pt>
                <c:pt idx="868">
                  <c:v>1733.40185546875</c:v>
                </c:pt>
                <c:pt idx="869">
                  <c:v>1735.43518066406</c:v>
                </c:pt>
                <c:pt idx="870">
                  <c:v>1737.3967895507801</c:v>
                </c:pt>
                <c:pt idx="871">
                  <c:v>1739.3495483398401</c:v>
                </c:pt>
                <c:pt idx="872">
                  <c:v>1741.35766601562</c:v>
                </c:pt>
                <c:pt idx="873">
                  <c:v>1743.36584472656</c:v>
                </c:pt>
                <c:pt idx="874">
                  <c:v>1745.4443359375</c:v>
                </c:pt>
                <c:pt idx="875">
                  <c:v>1747.43481445313</c:v>
                </c:pt>
                <c:pt idx="876">
                  <c:v>1749.37133789062</c:v>
                </c:pt>
                <c:pt idx="877">
                  <c:v>1751.40832519531</c:v>
                </c:pt>
                <c:pt idx="878">
                  <c:v>1753.4793090820301</c:v>
                </c:pt>
                <c:pt idx="879">
                  <c:v>1755.4409790039099</c:v>
                </c:pt>
                <c:pt idx="880">
                  <c:v>1757.35229492187</c:v>
                </c:pt>
                <c:pt idx="881">
                  <c:v>1759.373046875</c:v>
                </c:pt>
                <c:pt idx="882">
                  <c:v>1761.4855346679699</c:v>
                </c:pt>
                <c:pt idx="883">
                  <c:v>1763.43823242187</c:v>
                </c:pt>
                <c:pt idx="884">
                  <c:v>1765.3406372070301</c:v>
                </c:pt>
                <c:pt idx="885">
                  <c:v>1767.40283203125</c:v>
                </c:pt>
                <c:pt idx="886">
                  <c:v>1769.43994140625</c:v>
                </c:pt>
                <c:pt idx="887">
                  <c:v>1771.42297363281</c:v>
                </c:pt>
                <c:pt idx="888">
                  <c:v>1773.3845825195301</c:v>
                </c:pt>
                <c:pt idx="889">
                  <c:v>1775.4505004882801</c:v>
                </c:pt>
                <c:pt idx="890">
                  <c:v>1777.4838256835901</c:v>
                </c:pt>
                <c:pt idx="891">
                  <c:v>1779.39514160156</c:v>
                </c:pt>
                <c:pt idx="892">
                  <c:v>1781.41955566406</c:v>
                </c:pt>
                <c:pt idx="893">
                  <c:v>1783.4025268554699</c:v>
                </c:pt>
                <c:pt idx="894">
                  <c:v>1785.35534667969</c:v>
                </c:pt>
                <c:pt idx="895">
                  <c:v>1787.43017578125</c:v>
                </c:pt>
                <c:pt idx="896">
                  <c:v>1789.47607421875</c:v>
                </c:pt>
                <c:pt idx="897">
                  <c:v>1791.4539184570301</c:v>
                </c:pt>
                <c:pt idx="898">
                  <c:v>1793.4531860351599</c:v>
                </c:pt>
                <c:pt idx="899">
                  <c:v>1795.42736816406</c:v>
                </c:pt>
                <c:pt idx="900">
                  <c:v>1797.3638305664099</c:v>
                </c:pt>
                <c:pt idx="901">
                  <c:v>1799.3883666992199</c:v>
                </c:pt>
                <c:pt idx="902">
                  <c:v>1801.41284179687</c:v>
                </c:pt>
                <c:pt idx="903">
                  <c:v>1803.3995971679699</c:v>
                </c:pt>
                <c:pt idx="904">
                  <c:v>1805.39892578125</c:v>
                </c:pt>
                <c:pt idx="905">
                  <c:v>1807.3982543945301</c:v>
                </c:pt>
                <c:pt idx="906">
                  <c:v>1809.3761596679699</c:v>
                </c:pt>
                <c:pt idx="907">
                  <c:v>1811.45971679687</c:v>
                </c:pt>
                <c:pt idx="908">
                  <c:v>1813.54333496094</c:v>
                </c:pt>
                <c:pt idx="909">
                  <c:v>1815.4420776367199</c:v>
                </c:pt>
                <c:pt idx="910">
                  <c:v>1817.3533325195301</c:v>
                </c:pt>
                <c:pt idx="911">
                  <c:v>1819.3652954101599</c:v>
                </c:pt>
                <c:pt idx="912">
                  <c:v>1821.4437866210901</c:v>
                </c:pt>
                <c:pt idx="913">
                  <c:v>1823.4430541992199</c:v>
                </c:pt>
                <c:pt idx="914">
                  <c:v>1825.35437011719</c:v>
                </c:pt>
                <c:pt idx="915">
                  <c:v>1827.31591796875</c:v>
                </c:pt>
                <c:pt idx="916">
                  <c:v>1829.3241577148401</c:v>
                </c:pt>
                <c:pt idx="917">
                  <c:v>1831.4744262695301</c:v>
                </c:pt>
                <c:pt idx="918">
                  <c:v>1833.46118164062</c:v>
                </c:pt>
                <c:pt idx="919">
                  <c:v>1835.3096313476599</c:v>
                </c:pt>
                <c:pt idx="920">
                  <c:v>1837.3251953125</c:v>
                </c:pt>
                <c:pt idx="921">
                  <c:v>1839.349609375</c:v>
                </c:pt>
                <c:pt idx="922">
                  <c:v>1841.2822875976599</c:v>
                </c:pt>
                <c:pt idx="923">
                  <c:v>1843.33190917969</c:v>
                </c:pt>
                <c:pt idx="924">
                  <c:v>1845.40673828125</c:v>
                </c:pt>
                <c:pt idx="925">
                  <c:v>1847.3469848632801</c:v>
                </c:pt>
                <c:pt idx="926">
                  <c:v>1849.3877563476599</c:v>
                </c:pt>
                <c:pt idx="927">
                  <c:v>1851.3580932617199</c:v>
                </c:pt>
                <c:pt idx="928">
                  <c:v>1853.3034057617199</c:v>
                </c:pt>
                <c:pt idx="929">
                  <c:v>1855.3191528320301</c:v>
                </c:pt>
                <c:pt idx="930">
                  <c:v>1857.3222045898401</c:v>
                </c:pt>
                <c:pt idx="931">
                  <c:v>1859.3428344726599</c:v>
                </c:pt>
                <c:pt idx="932">
                  <c:v>1861.2792358398401</c:v>
                </c:pt>
                <c:pt idx="933">
                  <c:v>1863.24462890625</c:v>
                </c:pt>
                <c:pt idx="934">
                  <c:v>1865.42004394531</c:v>
                </c:pt>
                <c:pt idx="935">
                  <c:v>1867.4193725585901</c:v>
                </c:pt>
                <c:pt idx="936">
                  <c:v>1869.3018188476599</c:v>
                </c:pt>
                <c:pt idx="937">
                  <c:v>1871.3388671875</c:v>
                </c:pt>
                <c:pt idx="938">
                  <c:v>1873.32934570313</c:v>
                </c:pt>
                <c:pt idx="939">
                  <c:v>1875.34118652344</c:v>
                </c:pt>
                <c:pt idx="940">
                  <c:v>1877.4121704101599</c:v>
                </c:pt>
                <c:pt idx="941">
                  <c:v>1879.43298339844</c:v>
                </c:pt>
                <c:pt idx="942">
                  <c:v>1881.37316894531</c:v>
                </c:pt>
                <c:pt idx="943">
                  <c:v>1883.30078125</c:v>
                </c:pt>
                <c:pt idx="944">
                  <c:v>1885.3378295898401</c:v>
                </c:pt>
                <c:pt idx="945">
                  <c:v>1887.30822753906</c:v>
                </c:pt>
                <c:pt idx="946">
                  <c:v>1889.20324707031</c:v>
                </c:pt>
                <c:pt idx="947">
                  <c:v>1891.2440795898401</c:v>
                </c:pt>
                <c:pt idx="948">
                  <c:v>1893.31884765625</c:v>
                </c:pt>
                <c:pt idx="949">
                  <c:v>1895.3395385742199</c:v>
                </c:pt>
                <c:pt idx="950">
                  <c:v>1897.32629394531</c:v>
                </c:pt>
                <c:pt idx="951">
                  <c:v>1899.33813476562</c:v>
                </c:pt>
                <c:pt idx="952">
                  <c:v>1901.33740234375</c:v>
                </c:pt>
                <c:pt idx="953">
                  <c:v>1903.3241577148401</c:v>
                </c:pt>
                <c:pt idx="954">
                  <c:v>1905.32348632813</c:v>
                </c:pt>
                <c:pt idx="955">
                  <c:v>1907.3102416992199</c:v>
                </c:pt>
                <c:pt idx="956">
                  <c:v>1909.35107421875</c:v>
                </c:pt>
                <c:pt idx="957">
                  <c:v>1911.3164672851599</c:v>
                </c:pt>
                <c:pt idx="958">
                  <c:v>1913.3283081054699</c:v>
                </c:pt>
                <c:pt idx="959">
                  <c:v>1915.3779296875</c:v>
                </c:pt>
                <c:pt idx="960">
                  <c:v>1917.31066894531</c:v>
                </c:pt>
                <c:pt idx="961">
                  <c:v>1919.3351440429699</c:v>
                </c:pt>
                <c:pt idx="962">
                  <c:v>1921.38854980469</c:v>
                </c:pt>
                <c:pt idx="963">
                  <c:v>1923.38415527344</c:v>
                </c:pt>
                <c:pt idx="964">
                  <c:v>1925.32055664062</c:v>
                </c:pt>
                <c:pt idx="965">
                  <c:v>1927.34497070313</c:v>
                </c:pt>
                <c:pt idx="966">
                  <c:v>1929.32800292969</c:v>
                </c:pt>
                <c:pt idx="967">
                  <c:v>1931.2267456054699</c:v>
                </c:pt>
                <c:pt idx="968">
                  <c:v>1933.3014526367199</c:v>
                </c:pt>
                <c:pt idx="969">
                  <c:v>1935.3888549804699</c:v>
                </c:pt>
                <c:pt idx="970">
                  <c:v>1937.29138183594</c:v>
                </c:pt>
                <c:pt idx="971">
                  <c:v>1939.2440795898401</c:v>
                </c:pt>
                <c:pt idx="972">
                  <c:v>1941.31506347656</c:v>
                </c:pt>
                <c:pt idx="973">
                  <c:v>1943.28552246094</c:v>
                </c:pt>
                <c:pt idx="974">
                  <c:v>1945.2848510742199</c:v>
                </c:pt>
                <c:pt idx="975">
                  <c:v>1947.3004760742199</c:v>
                </c:pt>
                <c:pt idx="976">
                  <c:v>1949.31616210938</c:v>
                </c:pt>
                <c:pt idx="977">
                  <c:v>1951.3871459960901</c:v>
                </c:pt>
                <c:pt idx="978">
                  <c:v>1953.3235473632801</c:v>
                </c:pt>
                <c:pt idx="979">
                  <c:v>1955.22229003906</c:v>
                </c:pt>
                <c:pt idx="980">
                  <c:v>1957.2431030273401</c:v>
                </c:pt>
                <c:pt idx="981">
                  <c:v>1959.1921997070301</c:v>
                </c:pt>
                <c:pt idx="982">
                  <c:v>1961.1699829101599</c:v>
                </c:pt>
                <c:pt idx="983">
                  <c:v>1963.3239135742199</c:v>
                </c:pt>
                <c:pt idx="984">
                  <c:v>1965.3610229492199</c:v>
                </c:pt>
                <c:pt idx="985">
                  <c:v>1967.2434692382801</c:v>
                </c:pt>
                <c:pt idx="986">
                  <c:v>1969.2554321289099</c:v>
                </c:pt>
                <c:pt idx="987">
                  <c:v>1971.3213500976599</c:v>
                </c:pt>
                <c:pt idx="988">
                  <c:v>1973.2791137695301</c:v>
                </c:pt>
                <c:pt idx="989">
                  <c:v>1975.25329589844</c:v>
                </c:pt>
                <c:pt idx="990">
                  <c:v>1977.3067016601599</c:v>
                </c:pt>
                <c:pt idx="991">
                  <c:v>1979.2770385742199</c:v>
                </c:pt>
                <c:pt idx="992">
                  <c:v>1981.2223510742199</c:v>
                </c:pt>
                <c:pt idx="993">
                  <c:v>1983.2255249023401</c:v>
                </c:pt>
                <c:pt idx="994">
                  <c:v>1985.22485351562</c:v>
                </c:pt>
                <c:pt idx="995">
                  <c:v>1987.2078247070301</c:v>
                </c:pt>
                <c:pt idx="996">
                  <c:v>1989.2070922851599</c:v>
                </c:pt>
                <c:pt idx="997">
                  <c:v>1991.26928710938</c:v>
                </c:pt>
                <c:pt idx="998">
                  <c:v>1993.21826171875</c:v>
                </c:pt>
                <c:pt idx="999">
                  <c:v>1995.1924438476599</c:v>
                </c:pt>
                <c:pt idx="1000">
                  <c:v>1997.3339233398401</c:v>
                </c:pt>
                <c:pt idx="1001">
                  <c:v>1999.3080444335901</c:v>
                </c:pt>
                <c:pt idx="1002">
                  <c:v>2001.2570190429699</c:v>
                </c:pt>
                <c:pt idx="1003">
                  <c:v>2003.2564086914099</c:v>
                </c:pt>
                <c:pt idx="1004">
                  <c:v>2005.2142944335901</c:v>
                </c:pt>
                <c:pt idx="1005">
                  <c:v>2007.19213867187</c:v>
                </c:pt>
                <c:pt idx="1006">
                  <c:v>2009.1788940429699</c:v>
                </c:pt>
                <c:pt idx="1007">
                  <c:v>2011.1908569335901</c:v>
                </c:pt>
                <c:pt idx="1008">
                  <c:v>2013.2693481445301</c:v>
                </c:pt>
                <c:pt idx="1009">
                  <c:v>2015.3440551757801</c:v>
                </c:pt>
                <c:pt idx="1010">
                  <c:v>2017.2804565429699</c:v>
                </c:pt>
                <c:pt idx="1011">
                  <c:v>2019.1754760742199</c:v>
                </c:pt>
                <c:pt idx="1012">
                  <c:v>2021.18371582031</c:v>
                </c:pt>
                <c:pt idx="1013">
                  <c:v>2023.2245483398401</c:v>
                </c:pt>
                <c:pt idx="1014">
                  <c:v>2025.27416992187</c:v>
                </c:pt>
                <c:pt idx="1015">
                  <c:v>2027.31115722656</c:v>
                </c:pt>
                <c:pt idx="1016">
                  <c:v>2029.3392944335901</c:v>
                </c:pt>
                <c:pt idx="1017">
                  <c:v>2031.33483886719</c:v>
                </c:pt>
                <c:pt idx="1018">
                  <c:v>2033.2802124023401</c:v>
                </c:pt>
                <c:pt idx="1019">
                  <c:v>2035.2958984375</c:v>
                </c:pt>
                <c:pt idx="1020">
                  <c:v>2037.29895019531</c:v>
                </c:pt>
                <c:pt idx="1021">
                  <c:v>2039.2442016601599</c:v>
                </c:pt>
                <c:pt idx="1022">
                  <c:v>2041.15173339844</c:v>
                </c:pt>
                <c:pt idx="1023">
                  <c:v>2043.2013549804699</c:v>
                </c:pt>
                <c:pt idx="1024">
                  <c:v>2045.25476074219</c:v>
                </c:pt>
                <c:pt idx="1025">
                  <c:v>2047.3333129882801</c:v>
                </c:pt>
                <c:pt idx="1026">
                  <c:v>2049.35400390625</c:v>
                </c:pt>
                <c:pt idx="1027">
                  <c:v>2051.2652587890602</c:v>
                </c:pt>
                <c:pt idx="1028">
                  <c:v>2053.251953125</c:v>
                </c:pt>
                <c:pt idx="1029">
                  <c:v>2055.17211914062</c:v>
                </c:pt>
                <c:pt idx="1030">
                  <c:v>2057.1337890625</c:v>
                </c:pt>
                <c:pt idx="1031">
                  <c:v>2059.18334960938</c:v>
                </c:pt>
                <c:pt idx="1032">
                  <c:v>2061.1700439453102</c:v>
                </c:pt>
                <c:pt idx="1033">
                  <c:v>2063.16064453125</c:v>
                </c:pt>
                <c:pt idx="1034">
                  <c:v>2065.19775390625</c:v>
                </c:pt>
                <c:pt idx="1035">
                  <c:v>2067.20581054687</c:v>
                </c:pt>
                <c:pt idx="1036">
                  <c:v>2069.17993164062</c:v>
                </c:pt>
                <c:pt idx="1037">
                  <c:v>2071.16674804687</c:v>
                </c:pt>
                <c:pt idx="1038">
                  <c:v>2073.1446533203102</c:v>
                </c:pt>
                <c:pt idx="1039">
                  <c:v>2075.1351318359398</c:v>
                </c:pt>
                <c:pt idx="1040">
                  <c:v>2077.15966796875</c:v>
                </c:pt>
                <c:pt idx="1041">
                  <c:v>2079.234375</c:v>
                </c:pt>
                <c:pt idx="1042">
                  <c:v>2081.20483398438</c:v>
                </c:pt>
                <c:pt idx="1043">
                  <c:v>2083.1878662109398</c:v>
                </c:pt>
                <c:pt idx="1044">
                  <c:v>2085.2412109375</c:v>
                </c:pt>
                <c:pt idx="1045">
                  <c:v>2087.2154541015602</c:v>
                </c:pt>
                <c:pt idx="1046">
                  <c:v>2089.16064453125</c:v>
                </c:pt>
                <c:pt idx="1047">
                  <c:v>2091.1259765625</c:v>
                </c:pt>
                <c:pt idx="1048">
                  <c:v>2093.1668701171898</c:v>
                </c:pt>
                <c:pt idx="1049">
                  <c:v>2095.15356445313</c:v>
                </c:pt>
                <c:pt idx="1050">
                  <c:v>2097.1490478515602</c:v>
                </c:pt>
                <c:pt idx="1051">
                  <c:v>2099.1949462890602</c:v>
                </c:pt>
                <c:pt idx="1052">
                  <c:v>2101.32006835938</c:v>
                </c:pt>
                <c:pt idx="1053">
                  <c:v>2103.28540039062</c:v>
                </c:pt>
                <c:pt idx="1054">
                  <c:v>2105.18408203125</c:v>
                </c:pt>
                <c:pt idx="1055">
                  <c:v>2107.1419677734398</c:v>
                </c:pt>
                <c:pt idx="1056">
                  <c:v>2109.1162109375</c:v>
                </c:pt>
                <c:pt idx="1057">
                  <c:v>2111.09033203125</c:v>
                </c:pt>
                <c:pt idx="1058">
                  <c:v>2113.11474609375</c:v>
                </c:pt>
                <c:pt idx="1059">
                  <c:v>2115.2562255859398</c:v>
                </c:pt>
                <c:pt idx="1060">
                  <c:v>2117.208984375</c:v>
                </c:pt>
                <c:pt idx="1061">
                  <c:v>2119.0914306640602</c:v>
                </c:pt>
                <c:pt idx="1062">
                  <c:v>2121.07446289062</c:v>
                </c:pt>
                <c:pt idx="1063">
                  <c:v>2123.17431640625</c:v>
                </c:pt>
                <c:pt idx="1064">
                  <c:v>2125.1861572265602</c:v>
                </c:pt>
                <c:pt idx="1065">
                  <c:v>2127.09741210938</c:v>
                </c:pt>
                <c:pt idx="1066">
                  <c:v>2129.08422851562</c:v>
                </c:pt>
                <c:pt idx="1067">
                  <c:v>2131.0872802734398</c:v>
                </c:pt>
                <c:pt idx="1068">
                  <c:v>2133.1746826171898</c:v>
                </c:pt>
                <c:pt idx="1069">
                  <c:v>2135.2205810546898</c:v>
                </c:pt>
                <c:pt idx="1070">
                  <c:v>2137.20727539062</c:v>
                </c:pt>
                <c:pt idx="1071">
                  <c:v>2139.21923828125</c:v>
                </c:pt>
                <c:pt idx="1072">
                  <c:v>2141.1845703125</c:v>
                </c:pt>
                <c:pt idx="1073">
                  <c:v>2143.13354492187</c:v>
                </c:pt>
                <c:pt idx="1074">
                  <c:v>2145.1328125</c:v>
                </c:pt>
                <c:pt idx="1075">
                  <c:v>2147.09448242187</c:v>
                </c:pt>
                <c:pt idx="1076">
                  <c:v>2149.05615234375</c:v>
                </c:pt>
                <c:pt idx="1077">
                  <c:v>2151.1094970703102</c:v>
                </c:pt>
                <c:pt idx="1078">
                  <c:v>2153.1087646484398</c:v>
                </c:pt>
                <c:pt idx="1079">
                  <c:v>2155.1419677734398</c:v>
                </c:pt>
                <c:pt idx="1080">
                  <c:v>2157.1412353515602</c:v>
                </c:pt>
                <c:pt idx="1081">
                  <c:v>2159.0941162109398</c:v>
                </c:pt>
                <c:pt idx="1082">
                  <c:v>2161.1903076171898</c:v>
                </c:pt>
                <c:pt idx="1083">
                  <c:v>2163.22729492187</c:v>
                </c:pt>
                <c:pt idx="1084">
                  <c:v>2165.0758056640602</c:v>
                </c:pt>
                <c:pt idx="1085">
                  <c:v>2167.0499267578102</c:v>
                </c:pt>
                <c:pt idx="1086">
                  <c:v>2169.1787109375</c:v>
                </c:pt>
                <c:pt idx="1087">
                  <c:v>2171.17431640625</c:v>
                </c:pt>
                <c:pt idx="1088">
                  <c:v>2173.1107177734398</c:v>
                </c:pt>
                <c:pt idx="1089">
                  <c:v>2175.1729736328102</c:v>
                </c:pt>
                <c:pt idx="1090">
                  <c:v>2177.130859375</c:v>
                </c:pt>
                <c:pt idx="1091">
                  <c:v>2179.0584716796898</c:v>
                </c:pt>
                <c:pt idx="1092">
                  <c:v>2181.1748046875</c:v>
                </c:pt>
                <c:pt idx="1093">
                  <c:v>2183.0948486328102</c:v>
                </c:pt>
                <c:pt idx="1094">
                  <c:v>2184.98974609375</c:v>
                </c:pt>
                <c:pt idx="1095">
                  <c:v>2187.12744140625</c:v>
                </c:pt>
                <c:pt idx="1096">
                  <c:v>2189.1304931640602</c:v>
                </c:pt>
                <c:pt idx="1097">
                  <c:v>2191.0543212890602</c:v>
                </c:pt>
                <c:pt idx="1098">
                  <c:v>2193.12915039062</c:v>
                </c:pt>
                <c:pt idx="1099">
                  <c:v>2195.1536865234398</c:v>
                </c:pt>
                <c:pt idx="1100">
                  <c:v>2197.1278076171898</c:v>
                </c:pt>
                <c:pt idx="1101">
                  <c:v>2199.1270751953102</c:v>
                </c:pt>
                <c:pt idx="1102">
                  <c:v>2201.1641845703102</c:v>
                </c:pt>
                <c:pt idx="1103">
                  <c:v>2203.16357421875</c:v>
                </c:pt>
                <c:pt idx="1104">
                  <c:v>2205.1754150390602</c:v>
                </c:pt>
                <c:pt idx="1105">
                  <c:v>2207.18725585938</c:v>
                </c:pt>
                <c:pt idx="1106">
                  <c:v>2209.1363525390602</c:v>
                </c:pt>
                <c:pt idx="1107">
                  <c:v>2211.08911132813</c:v>
                </c:pt>
                <c:pt idx="1108">
                  <c:v>2213.08837890625</c:v>
                </c:pt>
                <c:pt idx="1109">
                  <c:v>2215.083984375</c:v>
                </c:pt>
                <c:pt idx="1110">
                  <c:v>2216.99536132813</c:v>
                </c:pt>
                <c:pt idx="1111">
                  <c:v>2218.9984130859398</c:v>
                </c:pt>
                <c:pt idx="1112">
                  <c:v>2221.1234130859398</c:v>
                </c:pt>
                <c:pt idx="1113">
                  <c:v>2223.1605224609398</c:v>
                </c:pt>
                <c:pt idx="1114">
                  <c:v>2225.05541992187</c:v>
                </c:pt>
                <c:pt idx="1115">
                  <c:v>2227.0169677734398</c:v>
                </c:pt>
                <c:pt idx="1116">
                  <c:v>2229.0074462890602</c:v>
                </c:pt>
                <c:pt idx="1117">
                  <c:v>2231.05712890625</c:v>
                </c:pt>
                <c:pt idx="1118">
                  <c:v>2233.1319580078102</c:v>
                </c:pt>
                <c:pt idx="1119">
                  <c:v>2235.0897216796898</c:v>
                </c:pt>
                <c:pt idx="1120">
                  <c:v>2237.0262451171898</c:v>
                </c:pt>
                <c:pt idx="1121">
                  <c:v>2239.0382080078102</c:v>
                </c:pt>
                <c:pt idx="1122">
                  <c:v>2240.99609375</c:v>
                </c:pt>
                <c:pt idx="1123">
                  <c:v>2242.99536132813</c:v>
                </c:pt>
                <c:pt idx="1124">
                  <c:v>2245.044921875</c:v>
                </c:pt>
                <c:pt idx="1125">
                  <c:v>2247.0693359375</c:v>
                </c:pt>
                <c:pt idx="1126">
                  <c:v>2249.13159179687</c:v>
                </c:pt>
                <c:pt idx="1127">
                  <c:v>2251.11840820313</c:v>
                </c:pt>
                <c:pt idx="1128">
                  <c:v>2253.0296630859398</c:v>
                </c:pt>
                <c:pt idx="1129">
                  <c:v>2255.00756835938</c:v>
                </c:pt>
                <c:pt idx="1130">
                  <c:v>2257.0194091796898</c:v>
                </c:pt>
                <c:pt idx="1131">
                  <c:v>2258.9810791015602</c:v>
                </c:pt>
                <c:pt idx="1132">
                  <c:v>2261.0469970703102</c:v>
                </c:pt>
                <c:pt idx="1133">
                  <c:v>2263.04248046875</c:v>
                </c:pt>
                <c:pt idx="1134">
                  <c:v>2264.9287109375</c:v>
                </c:pt>
                <c:pt idx="1135">
                  <c:v>2266.95703125</c:v>
                </c:pt>
                <c:pt idx="1136">
                  <c:v>2268.9940185546898</c:v>
                </c:pt>
                <c:pt idx="1137">
                  <c:v>2270.93920898438</c:v>
                </c:pt>
                <c:pt idx="1138">
                  <c:v>2272.9725341796898</c:v>
                </c:pt>
                <c:pt idx="1139">
                  <c:v>2275.05102539062</c:v>
                </c:pt>
                <c:pt idx="1140">
                  <c:v>2277.0755615234398</c:v>
                </c:pt>
                <c:pt idx="1141">
                  <c:v>2279.0712890625</c:v>
                </c:pt>
                <c:pt idx="1142">
                  <c:v>2281.1119384765602</c:v>
                </c:pt>
                <c:pt idx="1143">
                  <c:v>2283.1400146484398</c:v>
                </c:pt>
                <c:pt idx="1144">
                  <c:v>2285.08911132813</c:v>
                </c:pt>
                <c:pt idx="1145">
                  <c:v>2287.05078125</c:v>
                </c:pt>
                <c:pt idx="1146">
                  <c:v>2289.11303710938</c:v>
                </c:pt>
                <c:pt idx="1147">
                  <c:v>2291.0960693359398</c:v>
                </c:pt>
                <c:pt idx="1148">
                  <c:v>2293.01611328125</c:v>
                </c:pt>
                <c:pt idx="1149">
                  <c:v>2295.0782470703102</c:v>
                </c:pt>
                <c:pt idx="1150">
                  <c:v>2297.0399169921898</c:v>
                </c:pt>
                <c:pt idx="1151">
                  <c:v>2298.99267578125</c:v>
                </c:pt>
                <c:pt idx="1152">
                  <c:v>2301.0423583984398</c:v>
                </c:pt>
                <c:pt idx="1153">
                  <c:v>2302.9876708984398</c:v>
                </c:pt>
                <c:pt idx="1154">
                  <c:v>2305.00317382813</c:v>
                </c:pt>
                <c:pt idx="1155">
                  <c:v>2307.0653076171898</c:v>
                </c:pt>
                <c:pt idx="1156">
                  <c:v>2308.9766845703102</c:v>
                </c:pt>
                <c:pt idx="1157">
                  <c:v>2310.9547119140602</c:v>
                </c:pt>
                <c:pt idx="1158">
                  <c:v>2313.02563476562</c:v>
                </c:pt>
                <c:pt idx="1159">
                  <c:v>2315.0751953125</c:v>
                </c:pt>
                <c:pt idx="1160">
                  <c:v>2317.0155029296898</c:v>
                </c:pt>
                <c:pt idx="1161">
                  <c:v>2319.0399169921898</c:v>
                </c:pt>
                <c:pt idx="1162">
                  <c:v>2321.060546875</c:v>
                </c:pt>
                <c:pt idx="1163">
                  <c:v>2323.005859375</c:v>
                </c:pt>
                <c:pt idx="1164">
                  <c:v>2325.01782226562</c:v>
                </c:pt>
                <c:pt idx="1165">
                  <c:v>2326.9920654296898</c:v>
                </c:pt>
                <c:pt idx="1166">
                  <c:v>2328.99145507813</c:v>
                </c:pt>
                <c:pt idx="1167">
                  <c:v>2330.96923828125</c:v>
                </c:pt>
                <c:pt idx="1168">
                  <c:v>2332.9722900390602</c:v>
                </c:pt>
                <c:pt idx="1169">
                  <c:v>2335.0308837890602</c:v>
                </c:pt>
                <c:pt idx="1170">
                  <c:v>2336.99243164062</c:v>
                </c:pt>
                <c:pt idx="1171">
                  <c:v>2338.9954833984398</c:v>
                </c:pt>
                <c:pt idx="1172">
                  <c:v>2341.03247070313</c:v>
                </c:pt>
                <c:pt idx="1173">
                  <c:v>2343.0029296875</c:v>
                </c:pt>
                <c:pt idx="1174">
                  <c:v>2345.02368164062</c:v>
                </c:pt>
                <c:pt idx="1175">
                  <c:v>2346.99780273438</c:v>
                </c:pt>
                <c:pt idx="1176">
                  <c:v>2349.03857421875</c:v>
                </c:pt>
                <c:pt idx="1177">
                  <c:v>2351.05419921875</c:v>
                </c:pt>
                <c:pt idx="1178">
                  <c:v>2352.9530029296898</c:v>
                </c:pt>
                <c:pt idx="1179">
                  <c:v>2354.9774169921898</c:v>
                </c:pt>
                <c:pt idx="1180">
                  <c:v>2356.9892578125</c:v>
                </c:pt>
                <c:pt idx="1181">
                  <c:v>2358.92211914062</c:v>
                </c:pt>
                <c:pt idx="1182">
                  <c:v>2360.9931640625</c:v>
                </c:pt>
                <c:pt idx="1183">
                  <c:v>2363.03002929687</c:v>
                </c:pt>
                <c:pt idx="1184">
                  <c:v>2364.97021484375</c:v>
                </c:pt>
                <c:pt idx="1185">
                  <c:v>2366.88159179687</c:v>
                </c:pt>
                <c:pt idx="1186">
                  <c:v>2368.92749023438</c:v>
                </c:pt>
                <c:pt idx="1187">
                  <c:v>2370.9808349609398</c:v>
                </c:pt>
                <c:pt idx="1188">
                  <c:v>2372.89208984375</c:v>
                </c:pt>
                <c:pt idx="1189">
                  <c:v>2374.9166259765602</c:v>
                </c:pt>
                <c:pt idx="1190">
                  <c:v>2376.9034423828102</c:v>
                </c:pt>
                <c:pt idx="1191">
                  <c:v>2378.92407226562</c:v>
                </c:pt>
                <c:pt idx="1192">
                  <c:v>2380.93969726562</c:v>
                </c:pt>
                <c:pt idx="1193">
                  <c:v>2382.892578125</c:v>
                </c:pt>
                <c:pt idx="1194">
                  <c:v>2384.9169921875</c:v>
                </c:pt>
                <c:pt idx="1195">
                  <c:v>2386.9124755859398</c:v>
                </c:pt>
                <c:pt idx="1196">
                  <c:v>2388.8741455078102</c:v>
                </c:pt>
                <c:pt idx="1197">
                  <c:v>2390.8897705078102</c:v>
                </c:pt>
                <c:pt idx="1198">
                  <c:v>2392.8853759765602</c:v>
                </c:pt>
                <c:pt idx="1199">
                  <c:v>2394.8721923828102</c:v>
                </c:pt>
                <c:pt idx="1200">
                  <c:v>2396.8966064453102</c:v>
                </c:pt>
                <c:pt idx="1201">
                  <c:v>2398.97143554687</c:v>
                </c:pt>
                <c:pt idx="1202">
                  <c:v>2400.98706054687</c:v>
                </c:pt>
                <c:pt idx="1203">
                  <c:v>2402.9825439453102</c:v>
                </c:pt>
                <c:pt idx="1204">
                  <c:v>2404.95678710938</c:v>
                </c:pt>
                <c:pt idx="1205">
                  <c:v>2406.859375</c:v>
                </c:pt>
                <c:pt idx="1206">
                  <c:v>2408.8963623046898</c:v>
                </c:pt>
                <c:pt idx="1207">
                  <c:v>2410.9798583984398</c:v>
                </c:pt>
                <c:pt idx="1208">
                  <c:v>2412.9918212890602</c:v>
                </c:pt>
                <c:pt idx="1209">
                  <c:v>2415.04516601562</c:v>
                </c:pt>
                <c:pt idx="1210">
                  <c:v>2417.1036376953102</c:v>
                </c:pt>
                <c:pt idx="1211">
                  <c:v>2419.0401611328102</c:v>
                </c:pt>
                <c:pt idx="1212">
                  <c:v>2420.9136962890602</c:v>
                </c:pt>
                <c:pt idx="1213">
                  <c:v>2422.921875</c:v>
                </c:pt>
                <c:pt idx="1214">
                  <c:v>2425.0003662109398</c:v>
                </c:pt>
                <c:pt idx="1215">
                  <c:v>2426.9241943359398</c:v>
                </c:pt>
                <c:pt idx="1216">
                  <c:v>2428.92358398438</c:v>
                </c:pt>
                <c:pt idx="1217">
                  <c:v>2430.9517822265602</c:v>
                </c:pt>
                <c:pt idx="1218">
                  <c:v>2432.947265625</c:v>
                </c:pt>
                <c:pt idx="1219">
                  <c:v>2434.99682617187</c:v>
                </c:pt>
                <c:pt idx="1220">
                  <c:v>2436.9495849609398</c:v>
                </c:pt>
                <c:pt idx="1221">
                  <c:v>2438.94897460938</c:v>
                </c:pt>
                <c:pt idx="1222">
                  <c:v>2440.9609375</c:v>
                </c:pt>
                <c:pt idx="1223">
                  <c:v>2442.86840820313</c:v>
                </c:pt>
                <c:pt idx="1224">
                  <c:v>2444.87646484375</c:v>
                </c:pt>
                <c:pt idx="1225">
                  <c:v>2446.95141601562</c:v>
                </c:pt>
                <c:pt idx="1226">
                  <c:v>2448.92944335938</c:v>
                </c:pt>
                <c:pt idx="1227">
                  <c:v>2450.8406982421898</c:v>
                </c:pt>
                <c:pt idx="1228">
                  <c:v>2452.9368896484398</c:v>
                </c:pt>
                <c:pt idx="1229">
                  <c:v>2454.9901123046898</c:v>
                </c:pt>
                <c:pt idx="1230">
                  <c:v>2456.8924560546898</c:v>
                </c:pt>
                <c:pt idx="1231">
                  <c:v>2458.92578125</c:v>
                </c:pt>
                <c:pt idx="1232">
                  <c:v>2460.91259765625</c:v>
                </c:pt>
                <c:pt idx="1233">
                  <c:v>2462.86547851562</c:v>
                </c:pt>
                <c:pt idx="1234">
                  <c:v>2464.84838867187</c:v>
                </c:pt>
                <c:pt idx="1235">
                  <c:v>2466.8602294921898</c:v>
                </c:pt>
                <c:pt idx="1236">
                  <c:v>2469.0230712890602</c:v>
                </c:pt>
                <c:pt idx="1237">
                  <c:v>2471.04760742187</c:v>
                </c:pt>
                <c:pt idx="1238">
                  <c:v>2472.99658203125</c:v>
                </c:pt>
                <c:pt idx="1239">
                  <c:v>2474.95434570313</c:v>
                </c:pt>
                <c:pt idx="1240">
                  <c:v>2476.8819580078102</c:v>
                </c:pt>
                <c:pt idx="1241">
                  <c:v>2478.8939208984398</c:v>
                </c:pt>
                <c:pt idx="1242">
                  <c:v>2480.8304443359398</c:v>
                </c:pt>
                <c:pt idx="1243">
                  <c:v>2482.94287109375</c:v>
                </c:pt>
                <c:pt idx="1244">
                  <c:v>2485.0390625</c:v>
                </c:pt>
                <c:pt idx="1245">
                  <c:v>2486.90014648438</c:v>
                </c:pt>
                <c:pt idx="1246">
                  <c:v>2488.8780517578102</c:v>
                </c:pt>
                <c:pt idx="1247">
                  <c:v>2490.8936767578102</c:v>
                </c:pt>
                <c:pt idx="1248">
                  <c:v>2492.9432373046898</c:v>
                </c:pt>
                <c:pt idx="1249">
                  <c:v>2494.9927978515602</c:v>
                </c:pt>
                <c:pt idx="1250">
                  <c:v>2496.9129638671898</c:v>
                </c:pt>
                <c:pt idx="1251">
                  <c:v>2498.9588623046898</c:v>
                </c:pt>
                <c:pt idx="1252">
                  <c:v>2500.9205322265602</c:v>
                </c:pt>
                <c:pt idx="1253">
                  <c:v>2502.82299804687</c:v>
                </c:pt>
                <c:pt idx="1254">
                  <c:v>2504.86376953125</c:v>
                </c:pt>
                <c:pt idx="1255">
                  <c:v>2506.8253173828102</c:v>
                </c:pt>
                <c:pt idx="1256">
                  <c:v>2508.7994384765602</c:v>
                </c:pt>
                <c:pt idx="1257">
                  <c:v>2510.84912109375</c:v>
                </c:pt>
                <c:pt idx="1258">
                  <c:v>2512.81079101562</c:v>
                </c:pt>
                <c:pt idx="1259">
                  <c:v>2514.7724609375</c:v>
                </c:pt>
                <c:pt idx="1260">
                  <c:v>2516.7806396484398</c:v>
                </c:pt>
                <c:pt idx="1261">
                  <c:v>2518.8050537109398</c:v>
                </c:pt>
                <c:pt idx="1262">
                  <c:v>2520.84204101562</c:v>
                </c:pt>
                <c:pt idx="1263">
                  <c:v>2522.76220703125</c:v>
                </c:pt>
                <c:pt idx="1264">
                  <c:v>2524.79931640625</c:v>
                </c:pt>
                <c:pt idx="1265">
                  <c:v>2526.8865966796898</c:v>
                </c:pt>
                <c:pt idx="1266">
                  <c:v>2528.94873046875</c:v>
                </c:pt>
                <c:pt idx="1267">
                  <c:v>2530.89770507813</c:v>
                </c:pt>
                <c:pt idx="1268">
                  <c:v>2532.8468017578102</c:v>
                </c:pt>
                <c:pt idx="1269">
                  <c:v>2534.87133789062</c:v>
                </c:pt>
                <c:pt idx="1270">
                  <c:v>2536.88696289062</c:v>
                </c:pt>
                <c:pt idx="1271">
                  <c:v>2538.9366455078102</c:v>
                </c:pt>
                <c:pt idx="1272">
                  <c:v>2540.8441162109398</c:v>
                </c:pt>
                <c:pt idx="1273">
                  <c:v>2542.7591552734398</c:v>
                </c:pt>
                <c:pt idx="1274">
                  <c:v>2544.8502197265602</c:v>
                </c:pt>
                <c:pt idx="1275">
                  <c:v>2546.87084960938</c:v>
                </c:pt>
                <c:pt idx="1276">
                  <c:v>2548.8199462890602</c:v>
                </c:pt>
                <c:pt idx="1277">
                  <c:v>2550.87329101562</c:v>
                </c:pt>
                <c:pt idx="1278">
                  <c:v>2552.89770507813</c:v>
                </c:pt>
                <c:pt idx="1279">
                  <c:v>2554.90966796875</c:v>
                </c:pt>
                <c:pt idx="1280">
                  <c:v>2556.9342041015602</c:v>
                </c:pt>
                <c:pt idx="1281">
                  <c:v>2558.89208984375</c:v>
                </c:pt>
                <c:pt idx="1282">
                  <c:v>2560.787109375</c:v>
                </c:pt>
                <c:pt idx="1283">
                  <c:v>2562.7989501953102</c:v>
                </c:pt>
                <c:pt idx="1284">
                  <c:v>2564.8736572265602</c:v>
                </c:pt>
                <c:pt idx="1285">
                  <c:v>2566.84790039062</c:v>
                </c:pt>
                <c:pt idx="1286">
                  <c:v>2568.7755126953102</c:v>
                </c:pt>
                <c:pt idx="1287">
                  <c:v>2570.7747802734398</c:v>
                </c:pt>
                <c:pt idx="1288">
                  <c:v>2572.7740478515602</c:v>
                </c:pt>
                <c:pt idx="1289">
                  <c:v>2574.7860107421898</c:v>
                </c:pt>
                <c:pt idx="1290">
                  <c:v>2576.84448242187</c:v>
                </c:pt>
                <c:pt idx="1291">
                  <c:v>2578.81860351562</c:v>
                </c:pt>
                <c:pt idx="1292">
                  <c:v>2580.7802734375</c:v>
                </c:pt>
                <c:pt idx="1293">
                  <c:v>2582.8299560546898</c:v>
                </c:pt>
                <c:pt idx="1294">
                  <c:v>2584.8544921875</c:v>
                </c:pt>
                <c:pt idx="1295">
                  <c:v>2586.8411865234398</c:v>
                </c:pt>
                <c:pt idx="1296">
                  <c:v>2588.890625</c:v>
                </c:pt>
                <c:pt idx="1297">
                  <c:v>2590.8648681640602</c:v>
                </c:pt>
                <c:pt idx="1298">
                  <c:v>2592.8013916015602</c:v>
                </c:pt>
                <c:pt idx="1299">
                  <c:v>2594.8006591796898</c:v>
                </c:pt>
                <c:pt idx="1300">
                  <c:v>2596.80004882813</c:v>
                </c:pt>
                <c:pt idx="1301">
                  <c:v>2598.81567382813</c:v>
                </c:pt>
                <c:pt idx="1302">
                  <c:v>2600.84008789062</c:v>
                </c:pt>
                <c:pt idx="1303">
                  <c:v>2602.83935546875</c:v>
                </c:pt>
                <c:pt idx="1304">
                  <c:v>2604.82983398438</c:v>
                </c:pt>
                <c:pt idx="1305">
                  <c:v>2606.7877197265602</c:v>
                </c:pt>
                <c:pt idx="1306">
                  <c:v>2608.787109375</c:v>
                </c:pt>
                <c:pt idx="1307">
                  <c:v>2610.77758789062</c:v>
                </c:pt>
                <c:pt idx="1308">
                  <c:v>2612.77685546875</c:v>
                </c:pt>
                <c:pt idx="1309">
                  <c:v>2614.79760742187</c:v>
                </c:pt>
                <c:pt idx="1310">
                  <c:v>2616.82202148438</c:v>
                </c:pt>
                <c:pt idx="1311">
                  <c:v>2618.8214111328102</c:v>
                </c:pt>
                <c:pt idx="1312">
                  <c:v>2620.74536132813</c:v>
                </c:pt>
                <c:pt idx="1313">
                  <c:v>2622.7987060546898</c:v>
                </c:pt>
                <c:pt idx="1314">
                  <c:v>2624.83203125</c:v>
                </c:pt>
                <c:pt idx="1315">
                  <c:v>2626.7935791015602</c:v>
                </c:pt>
                <c:pt idx="1316">
                  <c:v>2628.82177734375</c:v>
                </c:pt>
                <c:pt idx="1317">
                  <c:v>2630.7708740234398</c:v>
                </c:pt>
                <c:pt idx="1318">
                  <c:v>2632.71606445313</c:v>
                </c:pt>
                <c:pt idx="1319">
                  <c:v>2634.79077148438</c:v>
                </c:pt>
                <c:pt idx="1320">
                  <c:v>2636.82788085938</c:v>
                </c:pt>
                <c:pt idx="1321">
                  <c:v>2638.7857666015602</c:v>
                </c:pt>
                <c:pt idx="1322">
                  <c:v>2640.763671875</c:v>
                </c:pt>
                <c:pt idx="1323">
                  <c:v>2642.7755126953102</c:v>
                </c:pt>
                <c:pt idx="1324">
                  <c:v>2644.74975585938</c:v>
                </c:pt>
                <c:pt idx="1325">
                  <c:v>2646.740234375</c:v>
                </c:pt>
                <c:pt idx="1326">
                  <c:v>2648.7608642578102</c:v>
                </c:pt>
                <c:pt idx="1327">
                  <c:v>2650.71875</c:v>
                </c:pt>
                <c:pt idx="1328">
                  <c:v>2652.70556640625</c:v>
                </c:pt>
                <c:pt idx="1329">
                  <c:v>2654.7337646484398</c:v>
                </c:pt>
                <c:pt idx="1330">
                  <c:v>2656.80859375</c:v>
                </c:pt>
                <c:pt idx="1331">
                  <c:v>2658.845703125</c:v>
                </c:pt>
                <c:pt idx="1332">
                  <c:v>2660.8109130859398</c:v>
                </c:pt>
                <c:pt idx="1333">
                  <c:v>2662.7724609375</c:v>
                </c:pt>
                <c:pt idx="1334">
                  <c:v>2664.79321289062</c:v>
                </c:pt>
                <c:pt idx="1335">
                  <c:v>2666.83032226562</c:v>
                </c:pt>
                <c:pt idx="1336">
                  <c:v>2668.8297119140602</c:v>
                </c:pt>
                <c:pt idx="1337">
                  <c:v>2670.81640625</c:v>
                </c:pt>
                <c:pt idx="1338">
                  <c:v>2672.78173828125</c:v>
                </c:pt>
                <c:pt idx="1339">
                  <c:v>2674.7144775390602</c:v>
                </c:pt>
                <c:pt idx="1340">
                  <c:v>2676.7352294921898</c:v>
                </c:pt>
                <c:pt idx="1341">
                  <c:v>2678.82250976562</c:v>
                </c:pt>
                <c:pt idx="1342">
                  <c:v>2680.771484375</c:v>
                </c:pt>
                <c:pt idx="1343">
                  <c:v>2682.75830078125</c:v>
                </c:pt>
                <c:pt idx="1344">
                  <c:v>2684.8079833984398</c:v>
                </c:pt>
                <c:pt idx="1345">
                  <c:v>2686.7821044921898</c:v>
                </c:pt>
                <c:pt idx="1346">
                  <c:v>2688.7562255859398</c:v>
                </c:pt>
                <c:pt idx="1347">
                  <c:v>2690.84741210938</c:v>
                </c:pt>
                <c:pt idx="1348">
                  <c:v>2692.78759765625</c:v>
                </c:pt>
                <c:pt idx="1349">
                  <c:v>2694.71142578125</c:v>
                </c:pt>
                <c:pt idx="1350">
                  <c:v>2696.7950439453102</c:v>
                </c:pt>
                <c:pt idx="1351">
                  <c:v>2698.80322265625</c:v>
                </c:pt>
                <c:pt idx="1352">
                  <c:v>2700.7685546875</c:v>
                </c:pt>
                <c:pt idx="1353">
                  <c:v>2702.71752929687</c:v>
                </c:pt>
                <c:pt idx="1354">
                  <c:v>2704.6502685546898</c:v>
                </c:pt>
                <c:pt idx="1355">
                  <c:v>2706.662109375</c:v>
                </c:pt>
                <c:pt idx="1356">
                  <c:v>2708.8160400390602</c:v>
                </c:pt>
                <c:pt idx="1357">
                  <c:v>2710.8531494140602</c:v>
                </c:pt>
                <c:pt idx="1358">
                  <c:v>2712.69775390625</c:v>
                </c:pt>
                <c:pt idx="1359">
                  <c:v>2714.6341552734398</c:v>
                </c:pt>
                <c:pt idx="1360">
                  <c:v>2716.6624755859398</c:v>
                </c:pt>
                <c:pt idx="1361">
                  <c:v>2718.7247314453102</c:v>
                </c:pt>
                <c:pt idx="1362">
                  <c:v>2720.85864257813</c:v>
                </c:pt>
                <c:pt idx="1363">
                  <c:v>2722.85791015625</c:v>
                </c:pt>
                <c:pt idx="1364">
                  <c:v>2724.78173828125</c:v>
                </c:pt>
                <c:pt idx="1365">
                  <c:v>2726.69677734375</c:v>
                </c:pt>
                <c:pt idx="1366">
                  <c:v>2728.63330078125</c:v>
                </c:pt>
                <c:pt idx="1367">
                  <c:v>2730.7420654296898</c:v>
                </c:pt>
                <c:pt idx="1368">
                  <c:v>2732.80419921875</c:v>
                </c:pt>
                <c:pt idx="1369">
                  <c:v>2734.7406005859398</c:v>
                </c:pt>
                <c:pt idx="1370">
                  <c:v>2736.7059326171898</c:v>
                </c:pt>
                <c:pt idx="1371">
                  <c:v>2738.6676025390602</c:v>
                </c:pt>
                <c:pt idx="1372">
                  <c:v>2740.6669921875</c:v>
                </c:pt>
                <c:pt idx="1373">
                  <c:v>2742.7291259765602</c:v>
                </c:pt>
                <c:pt idx="1374">
                  <c:v>2744.76611328125</c:v>
                </c:pt>
                <c:pt idx="1375">
                  <c:v>2746.6937255859398</c:v>
                </c:pt>
                <c:pt idx="1376">
                  <c:v>2748.71826171875</c:v>
                </c:pt>
                <c:pt idx="1377">
                  <c:v>2750.85595703125</c:v>
                </c:pt>
                <c:pt idx="1378">
                  <c:v>2752.8388671875</c:v>
                </c:pt>
                <c:pt idx="1379">
                  <c:v>2754.7125244140602</c:v>
                </c:pt>
                <c:pt idx="1380">
                  <c:v>2756.64013671875</c:v>
                </c:pt>
                <c:pt idx="1381">
                  <c:v>2758.6607666015602</c:v>
                </c:pt>
                <c:pt idx="1382">
                  <c:v>2760.6815185546898</c:v>
                </c:pt>
                <c:pt idx="1383">
                  <c:v>2762.697265625</c:v>
                </c:pt>
                <c:pt idx="1384">
                  <c:v>2764.70922851562</c:v>
                </c:pt>
                <c:pt idx="1385">
                  <c:v>2766.69213867187</c:v>
                </c:pt>
                <c:pt idx="1386">
                  <c:v>2768.6700439453102</c:v>
                </c:pt>
                <c:pt idx="1387">
                  <c:v>2770.63159179687</c:v>
                </c:pt>
                <c:pt idx="1388">
                  <c:v>2772.65600585938</c:v>
                </c:pt>
                <c:pt idx="1389">
                  <c:v>2774.6805419921898</c:v>
                </c:pt>
                <c:pt idx="1390">
                  <c:v>2776.6546630859398</c:v>
                </c:pt>
                <c:pt idx="1391">
                  <c:v>2778.7205810546898</c:v>
                </c:pt>
                <c:pt idx="1392">
                  <c:v>2780.7288818359398</c:v>
                </c:pt>
                <c:pt idx="1393">
                  <c:v>2782.66162109375</c:v>
                </c:pt>
                <c:pt idx="1394">
                  <c:v>2784.68603515625</c:v>
                </c:pt>
                <c:pt idx="1395">
                  <c:v>2786.69799804687</c:v>
                </c:pt>
                <c:pt idx="1396">
                  <c:v>2788.6884765625</c:v>
                </c:pt>
                <c:pt idx="1397">
                  <c:v>2790.712890625</c:v>
                </c:pt>
                <c:pt idx="1398">
                  <c:v>2792.72094726562</c:v>
                </c:pt>
                <c:pt idx="1399">
                  <c:v>2794.6700439453102</c:v>
                </c:pt>
                <c:pt idx="1400">
                  <c:v>2796.63549804687</c:v>
                </c:pt>
                <c:pt idx="1401">
                  <c:v>2798.7264404296898</c:v>
                </c:pt>
                <c:pt idx="1402">
                  <c:v>2800.759765625</c:v>
                </c:pt>
                <c:pt idx="1403">
                  <c:v>2802.6673583984398</c:v>
                </c:pt>
                <c:pt idx="1404">
                  <c:v>2804.6163330078102</c:v>
                </c:pt>
                <c:pt idx="1405">
                  <c:v>2806.6446533203102</c:v>
                </c:pt>
                <c:pt idx="1406">
                  <c:v>2808.69799804687</c:v>
                </c:pt>
                <c:pt idx="1407">
                  <c:v>2810.6431884765602</c:v>
                </c:pt>
                <c:pt idx="1408">
                  <c:v>2812.5885009765602</c:v>
                </c:pt>
                <c:pt idx="1409">
                  <c:v>2814.6256103515602</c:v>
                </c:pt>
                <c:pt idx="1410">
                  <c:v>2816.67895507813</c:v>
                </c:pt>
                <c:pt idx="1411">
                  <c:v>2818.74487304687</c:v>
                </c:pt>
                <c:pt idx="1412">
                  <c:v>2820.6650390625</c:v>
                </c:pt>
                <c:pt idx="1413">
                  <c:v>2822.6480712890602</c:v>
                </c:pt>
                <c:pt idx="1414">
                  <c:v>2824.70141601562</c:v>
                </c:pt>
                <c:pt idx="1415">
                  <c:v>2826.6793212890602</c:v>
                </c:pt>
                <c:pt idx="1416">
                  <c:v>2828.6661376953102</c:v>
                </c:pt>
                <c:pt idx="1417">
                  <c:v>2830.67797851562</c:v>
                </c:pt>
                <c:pt idx="1418">
                  <c:v>2832.6734619140602</c:v>
                </c:pt>
                <c:pt idx="1419">
                  <c:v>2834.6942138671898</c:v>
                </c:pt>
                <c:pt idx="1420">
                  <c:v>2836.66845703125</c:v>
                </c:pt>
                <c:pt idx="1421">
                  <c:v>2838.61743164062</c:v>
                </c:pt>
                <c:pt idx="1422">
                  <c:v>2840.6669921875</c:v>
                </c:pt>
                <c:pt idx="1423">
                  <c:v>2842.6700439453102</c:v>
                </c:pt>
                <c:pt idx="1424">
                  <c:v>2844.59399414062</c:v>
                </c:pt>
                <c:pt idx="1425">
                  <c:v>2846.5682373046898</c:v>
                </c:pt>
                <c:pt idx="1426">
                  <c:v>2848.60522460938</c:v>
                </c:pt>
                <c:pt idx="1427">
                  <c:v>2850.65478515625</c:v>
                </c:pt>
                <c:pt idx="1428">
                  <c:v>2852.64526367187</c:v>
                </c:pt>
                <c:pt idx="1429">
                  <c:v>2854.6031494140602</c:v>
                </c:pt>
                <c:pt idx="1430">
                  <c:v>2856.6151123046898</c:v>
                </c:pt>
                <c:pt idx="1431">
                  <c:v>2858.6307373046898</c:v>
                </c:pt>
                <c:pt idx="1432">
                  <c:v>2860.6387939453102</c:v>
                </c:pt>
                <c:pt idx="1433">
                  <c:v>2862.6846923828102</c:v>
                </c:pt>
                <c:pt idx="1434">
                  <c:v>2864.7130126953102</c:v>
                </c:pt>
                <c:pt idx="1435">
                  <c:v>2866.6783447265602</c:v>
                </c:pt>
                <c:pt idx="1436">
                  <c:v>2868.6109619140602</c:v>
                </c:pt>
                <c:pt idx="1437">
                  <c:v>2870.6229248046898</c:v>
                </c:pt>
                <c:pt idx="1438">
                  <c:v>2872.6097412109398</c:v>
                </c:pt>
                <c:pt idx="1439">
                  <c:v>2874.5838623046898</c:v>
                </c:pt>
                <c:pt idx="1440">
                  <c:v>2876.59936523438</c:v>
                </c:pt>
                <c:pt idx="1441">
                  <c:v>2878.6075439453102</c:v>
                </c:pt>
                <c:pt idx="1442">
                  <c:v>2880.6195068359398</c:v>
                </c:pt>
                <c:pt idx="1443">
                  <c:v>2882.54711914063</c:v>
                </c:pt>
                <c:pt idx="1444">
                  <c:v>2884.54272460937</c:v>
                </c:pt>
                <c:pt idx="1445">
                  <c:v>2886.6011962890602</c:v>
                </c:pt>
                <c:pt idx="1446">
                  <c:v>2888.5916748046898</c:v>
                </c:pt>
                <c:pt idx="1447">
                  <c:v>2890.5947265625</c:v>
                </c:pt>
                <c:pt idx="1448">
                  <c:v>2892.5777587890602</c:v>
                </c:pt>
                <c:pt idx="1449">
                  <c:v>2894.48901367188</c:v>
                </c:pt>
                <c:pt idx="1450">
                  <c:v>2896.5172119140602</c:v>
                </c:pt>
                <c:pt idx="1451">
                  <c:v>2898.6260986328102</c:v>
                </c:pt>
                <c:pt idx="1452">
                  <c:v>2900.6630859375</c:v>
                </c:pt>
                <c:pt idx="1453">
                  <c:v>2902.5780029296898</c:v>
                </c:pt>
                <c:pt idx="1454">
                  <c:v>2904.56103515625</c:v>
                </c:pt>
                <c:pt idx="1455">
                  <c:v>2906.6358642578102</c:v>
                </c:pt>
                <c:pt idx="1456">
                  <c:v>2908.63525390625</c:v>
                </c:pt>
                <c:pt idx="1457">
                  <c:v>2910.59301757812</c:v>
                </c:pt>
                <c:pt idx="1458">
                  <c:v>2912.5709228515602</c:v>
                </c:pt>
                <c:pt idx="1459">
                  <c:v>2914.5828857421898</c:v>
                </c:pt>
                <c:pt idx="1460">
                  <c:v>2916.59106445313</c:v>
                </c:pt>
                <c:pt idx="1461">
                  <c:v>2918.5400390625</c:v>
                </c:pt>
                <c:pt idx="1462">
                  <c:v>2920.53051757812</c:v>
                </c:pt>
                <c:pt idx="1463">
                  <c:v>2922.52978515625</c:v>
                </c:pt>
                <c:pt idx="1464">
                  <c:v>2924.4749755859398</c:v>
                </c:pt>
                <c:pt idx="1465">
                  <c:v>2926.5499267578102</c:v>
                </c:pt>
                <c:pt idx="1466">
                  <c:v>2928.6624755859398</c:v>
                </c:pt>
                <c:pt idx="1467">
                  <c:v>2930.67797851562</c:v>
                </c:pt>
                <c:pt idx="1468">
                  <c:v>2932.6396484375</c:v>
                </c:pt>
                <c:pt idx="1469">
                  <c:v>2934.5220947265602</c:v>
                </c:pt>
                <c:pt idx="1470">
                  <c:v>2936.4962158203102</c:v>
                </c:pt>
                <c:pt idx="1471">
                  <c:v>2938.533203125</c:v>
                </c:pt>
                <c:pt idx="1472">
                  <c:v>2940.5362548828102</c:v>
                </c:pt>
                <c:pt idx="1473">
                  <c:v>2942.5394287109398</c:v>
                </c:pt>
                <c:pt idx="1474">
                  <c:v>2944.53881835937</c:v>
                </c:pt>
                <c:pt idx="1475">
                  <c:v>2946.53442382812</c:v>
                </c:pt>
                <c:pt idx="1476">
                  <c:v>2948.53369140625</c:v>
                </c:pt>
                <c:pt idx="1477">
                  <c:v>2950.6121826171898</c:v>
                </c:pt>
                <c:pt idx="1478">
                  <c:v>2952.63671875</c:v>
                </c:pt>
                <c:pt idx="1479">
                  <c:v>2954.5567626953102</c:v>
                </c:pt>
                <c:pt idx="1480">
                  <c:v>2956.5272216796898</c:v>
                </c:pt>
                <c:pt idx="1481">
                  <c:v>2958.6309814453102</c:v>
                </c:pt>
                <c:pt idx="1482">
                  <c:v>2960.5673828125</c:v>
                </c:pt>
                <c:pt idx="1483">
                  <c:v>2962.4874267578102</c:v>
                </c:pt>
                <c:pt idx="1484">
                  <c:v>2964.59985351562</c:v>
                </c:pt>
                <c:pt idx="1485">
                  <c:v>2966.5992431640602</c:v>
                </c:pt>
                <c:pt idx="1486">
                  <c:v>2968.5733642578102</c:v>
                </c:pt>
                <c:pt idx="1487">
                  <c:v>2970.57641601562</c:v>
                </c:pt>
                <c:pt idx="1488">
                  <c:v>2972.5543212890602</c:v>
                </c:pt>
                <c:pt idx="1489">
                  <c:v>2974.5535888671898</c:v>
                </c:pt>
                <c:pt idx="1490">
                  <c:v>2976.5618896484398</c:v>
                </c:pt>
                <c:pt idx="1491">
                  <c:v>2978.5450439453102</c:v>
                </c:pt>
                <c:pt idx="1492">
                  <c:v>2980.58569335937</c:v>
                </c:pt>
                <c:pt idx="1493">
                  <c:v>2982.5509033203102</c:v>
                </c:pt>
                <c:pt idx="1494">
                  <c:v>2984.4622802734398</c:v>
                </c:pt>
                <c:pt idx="1495">
                  <c:v>2986.52075195313</c:v>
                </c:pt>
                <c:pt idx="1496">
                  <c:v>2988.5</c:v>
                </c:pt>
                <c:pt idx="1497">
                  <c:v>2990.44018554687</c:v>
                </c:pt>
                <c:pt idx="1498">
                  <c:v>2992.52758789063</c:v>
                </c:pt>
                <c:pt idx="1499">
                  <c:v>2994.58984375</c:v>
                </c:pt>
                <c:pt idx="1500">
                  <c:v>2996.5211181640602</c:v>
                </c:pt>
                <c:pt idx="1501">
                  <c:v>2998.5078125</c:v>
                </c:pt>
                <c:pt idx="1502">
                  <c:v>3000.5447998046898</c:v>
                </c:pt>
                <c:pt idx="1503">
                  <c:v>3002.5693359375</c:v>
                </c:pt>
                <c:pt idx="1504">
                  <c:v>3004.53100585937</c:v>
                </c:pt>
                <c:pt idx="1505">
                  <c:v>3006.47998046875</c:v>
                </c:pt>
                <c:pt idx="1506">
                  <c:v>3008.42895507812</c:v>
                </c:pt>
                <c:pt idx="1507">
                  <c:v>3010.4534912109398</c:v>
                </c:pt>
                <c:pt idx="1508">
                  <c:v>3012.5660400390602</c:v>
                </c:pt>
                <c:pt idx="1509">
                  <c:v>3014.5274658203102</c:v>
                </c:pt>
                <c:pt idx="1510">
                  <c:v>3016.50170898438</c:v>
                </c:pt>
                <c:pt idx="1511">
                  <c:v>3018.48852539063</c:v>
                </c:pt>
                <c:pt idx="1512">
                  <c:v>3020.4752197265602</c:v>
                </c:pt>
                <c:pt idx="1513">
                  <c:v>3022.5123291015602</c:v>
                </c:pt>
                <c:pt idx="1514">
                  <c:v>3024.45385742188</c:v>
                </c:pt>
                <c:pt idx="1515">
                  <c:v>3026.43310546875</c:v>
                </c:pt>
                <c:pt idx="1516">
                  <c:v>3028.5279541015602</c:v>
                </c:pt>
                <c:pt idx="1517">
                  <c:v>3030.5850830078102</c:v>
                </c:pt>
                <c:pt idx="1518">
                  <c:v>3032.5718994140602</c:v>
                </c:pt>
                <c:pt idx="1519">
                  <c:v>3034.50073242188</c:v>
                </c:pt>
                <c:pt idx="1520">
                  <c:v>3036.5250244140602</c:v>
                </c:pt>
                <c:pt idx="1521">
                  <c:v>3038.5697021484398</c:v>
                </c:pt>
                <c:pt idx="1522">
                  <c:v>3040.5364990234398</c:v>
                </c:pt>
                <c:pt idx="1523">
                  <c:v>3042.4727783203102</c:v>
                </c:pt>
                <c:pt idx="1524">
                  <c:v>3044.41674804687</c:v>
                </c:pt>
                <c:pt idx="1525">
                  <c:v>3046.4664306640602</c:v>
                </c:pt>
                <c:pt idx="1526">
                  <c:v>3048.51586914063</c:v>
                </c:pt>
                <c:pt idx="1527">
                  <c:v>3050.5654296875</c:v>
                </c:pt>
                <c:pt idx="1528">
                  <c:v>3052.53979492188</c:v>
                </c:pt>
                <c:pt idx="1529">
                  <c:v>3054.4512939453102</c:v>
                </c:pt>
                <c:pt idx="1530">
                  <c:v>3056.6065673828102</c:v>
                </c:pt>
                <c:pt idx="1531">
                  <c:v>3058.58056640625</c:v>
                </c:pt>
                <c:pt idx="1532">
                  <c:v>3060.44897460937</c:v>
                </c:pt>
                <c:pt idx="1533">
                  <c:v>3062.4735107421898</c:v>
                </c:pt>
                <c:pt idx="1534">
                  <c:v>3064.37744140625</c:v>
                </c:pt>
                <c:pt idx="1535">
                  <c:v>3066.3892822265602</c:v>
                </c:pt>
                <c:pt idx="1536">
                  <c:v>3068.52685546875</c:v>
                </c:pt>
                <c:pt idx="1537">
                  <c:v>3070.5816650390602</c:v>
                </c:pt>
                <c:pt idx="1538">
                  <c:v>3072.5255126953102</c:v>
                </c:pt>
                <c:pt idx="1539">
                  <c:v>3074.4569091796898</c:v>
                </c:pt>
                <c:pt idx="1540">
                  <c:v>3076.4814453125</c:v>
                </c:pt>
                <c:pt idx="1541">
                  <c:v>3078.4932861328102</c:v>
                </c:pt>
                <c:pt idx="1542">
                  <c:v>3080.40966796875</c:v>
                </c:pt>
                <c:pt idx="1543">
                  <c:v>3082.3837890625</c:v>
                </c:pt>
                <c:pt idx="1544">
                  <c:v>3084.4534912109398</c:v>
                </c:pt>
                <c:pt idx="1545">
                  <c:v>3086.46557617188</c:v>
                </c:pt>
                <c:pt idx="1546">
                  <c:v>3088.4775390625</c:v>
                </c:pt>
                <c:pt idx="1547">
                  <c:v>3090.4766845703102</c:v>
                </c:pt>
                <c:pt idx="1548">
                  <c:v>3092.3427734375</c:v>
                </c:pt>
                <c:pt idx="1549">
                  <c:v>3094.34716796875</c:v>
                </c:pt>
                <c:pt idx="1550">
                  <c:v>3096.37915039063</c:v>
                </c:pt>
                <c:pt idx="1551">
                  <c:v>3098.4488525390602</c:v>
                </c:pt>
                <c:pt idx="1552">
                  <c:v>3100.4732666015602</c:v>
                </c:pt>
                <c:pt idx="1553">
                  <c:v>3102.47265625</c:v>
                </c:pt>
                <c:pt idx="1554">
                  <c:v>3104.4644775390602</c:v>
                </c:pt>
                <c:pt idx="1555">
                  <c:v>3106.42602539063</c:v>
                </c:pt>
                <c:pt idx="1556">
                  <c:v>3108.4454345703102</c:v>
                </c:pt>
                <c:pt idx="1557">
                  <c:v>3110.3870849609398</c:v>
                </c:pt>
                <c:pt idx="1558">
                  <c:v>3112.41162109375</c:v>
                </c:pt>
                <c:pt idx="1559">
                  <c:v>3114.4486083984398</c:v>
                </c:pt>
                <c:pt idx="1560">
                  <c:v>3116.4027099609398</c:v>
                </c:pt>
                <c:pt idx="1561">
                  <c:v>3118.4219970703102</c:v>
                </c:pt>
                <c:pt idx="1562">
                  <c:v>3120.4791259765602</c:v>
                </c:pt>
                <c:pt idx="1563">
                  <c:v>3122.4534912109398</c:v>
                </c:pt>
                <c:pt idx="1564">
                  <c:v>3124.3773193359398</c:v>
                </c:pt>
                <c:pt idx="1565">
                  <c:v>3126.3817138671898</c:v>
                </c:pt>
                <c:pt idx="1566">
                  <c:v>3128.4815673828102</c:v>
                </c:pt>
                <c:pt idx="1567">
                  <c:v>3130.5135498046898</c:v>
                </c:pt>
                <c:pt idx="1568">
                  <c:v>3132.4752197265602</c:v>
                </c:pt>
                <c:pt idx="1569">
                  <c:v>3134.3990478515602</c:v>
                </c:pt>
                <c:pt idx="1570">
                  <c:v>3136.3280029296898</c:v>
                </c:pt>
                <c:pt idx="1571">
                  <c:v>3138.4403076171898</c:v>
                </c:pt>
                <c:pt idx="1572">
                  <c:v>3140.5098876953102</c:v>
                </c:pt>
                <c:pt idx="1573">
                  <c:v>3142.41381835937</c:v>
                </c:pt>
                <c:pt idx="1574">
                  <c:v>3144.3804931640602</c:v>
                </c:pt>
                <c:pt idx="1575">
                  <c:v>3146.4427490234398</c:v>
                </c:pt>
                <c:pt idx="1576">
                  <c:v>3148.4495849609398</c:v>
                </c:pt>
                <c:pt idx="1577">
                  <c:v>3150.4061279296898</c:v>
                </c:pt>
                <c:pt idx="1578">
                  <c:v>3152.4306640625</c:v>
                </c:pt>
                <c:pt idx="1579">
                  <c:v>3154.3922119140602</c:v>
                </c:pt>
                <c:pt idx="1580">
                  <c:v>3156.3663330078102</c:v>
                </c:pt>
                <c:pt idx="1581">
                  <c:v>3158.37817382812</c:v>
                </c:pt>
                <c:pt idx="1582">
                  <c:v>3160.3775634765602</c:v>
                </c:pt>
                <c:pt idx="1583">
                  <c:v>3162.41455078125</c:v>
                </c:pt>
                <c:pt idx="1584">
                  <c:v>3164.44409179687</c:v>
                </c:pt>
                <c:pt idx="1585">
                  <c:v>3166.41845703125</c:v>
                </c:pt>
                <c:pt idx="1586">
                  <c:v>3168.4302978515602</c:v>
                </c:pt>
                <c:pt idx="1587">
                  <c:v>3170.47241210937</c:v>
                </c:pt>
                <c:pt idx="1588">
                  <c:v>3172.3837890625</c:v>
                </c:pt>
                <c:pt idx="1589">
                  <c:v>3174.3829345703102</c:v>
                </c:pt>
                <c:pt idx="1590">
                  <c:v>3176.4149169921898</c:v>
                </c:pt>
                <c:pt idx="1591">
                  <c:v>3178.30859375</c:v>
                </c:pt>
                <c:pt idx="1592">
                  <c:v>3180.3455810546898</c:v>
                </c:pt>
                <c:pt idx="1593">
                  <c:v>3182.3876953125</c:v>
                </c:pt>
                <c:pt idx="1594">
                  <c:v>3184.4801025390602</c:v>
                </c:pt>
                <c:pt idx="1595">
                  <c:v>3186.5802001953102</c:v>
                </c:pt>
                <c:pt idx="1596">
                  <c:v>3188.4613037109398</c:v>
                </c:pt>
                <c:pt idx="1597">
                  <c:v>3190.3975830078102</c:v>
                </c:pt>
                <c:pt idx="1598">
                  <c:v>3192.3592529296898</c:v>
                </c:pt>
                <c:pt idx="1599">
                  <c:v>3194.32836914063</c:v>
                </c:pt>
                <c:pt idx="1600">
                  <c:v>3196.4532470703102</c:v>
                </c:pt>
                <c:pt idx="1601">
                  <c:v>3198.5657958984398</c:v>
                </c:pt>
                <c:pt idx="1602">
                  <c:v>3200.4320068359398</c:v>
                </c:pt>
                <c:pt idx="1603">
                  <c:v>3202.31811523438</c:v>
                </c:pt>
                <c:pt idx="1604">
                  <c:v>3204.4254150390602</c:v>
                </c:pt>
                <c:pt idx="1605">
                  <c:v>3206.4801025390602</c:v>
                </c:pt>
                <c:pt idx="1606">
                  <c:v>3208.4417724609398</c:v>
                </c:pt>
                <c:pt idx="1607">
                  <c:v>3210.4158935546898</c:v>
                </c:pt>
                <c:pt idx="1608">
                  <c:v>3212.4654541015602</c:v>
                </c:pt>
                <c:pt idx="1609">
                  <c:v>3214.4146728515602</c:v>
                </c:pt>
                <c:pt idx="1610">
                  <c:v>3216.2633056640602</c:v>
                </c:pt>
                <c:pt idx="1611">
                  <c:v>3218.4083251953102</c:v>
                </c:pt>
                <c:pt idx="1612">
                  <c:v>3220.52075195313</c:v>
                </c:pt>
                <c:pt idx="1613">
                  <c:v>3222.3189697265602</c:v>
                </c:pt>
                <c:pt idx="1614">
                  <c:v>3224.3182373046898</c:v>
                </c:pt>
                <c:pt idx="1615">
                  <c:v>3226.3677978515602</c:v>
                </c:pt>
                <c:pt idx="1616">
                  <c:v>3228.2916259765602</c:v>
                </c:pt>
                <c:pt idx="1617">
                  <c:v>3230.4166259765602</c:v>
                </c:pt>
                <c:pt idx="1618">
                  <c:v>3232.4913330078102</c:v>
                </c:pt>
                <c:pt idx="1619">
                  <c:v>3234.39526367188</c:v>
                </c:pt>
                <c:pt idx="1620">
                  <c:v>3236.4073486328102</c:v>
                </c:pt>
                <c:pt idx="1621">
                  <c:v>3238.4266357421898</c:v>
                </c:pt>
                <c:pt idx="1622">
                  <c:v>3240.3504638671898</c:v>
                </c:pt>
                <c:pt idx="1623">
                  <c:v>3242.2744140625</c:v>
                </c:pt>
                <c:pt idx="1624">
                  <c:v>3244.31665039063</c:v>
                </c:pt>
                <c:pt idx="1625">
                  <c:v>3246.3662109375</c:v>
                </c:pt>
                <c:pt idx="1626">
                  <c:v>3248.32763671875</c:v>
                </c:pt>
                <c:pt idx="1627">
                  <c:v>3250.40234375</c:v>
                </c:pt>
                <c:pt idx="1628">
                  <c:v>3252.46459960937</c:v>
                </c:pt>
                <c:pt idx="1629">
                  <c:v>3254.4188232421898</c:v>
                </c:pt>
                <c:pt idx="1630">
                  <c:v>3256.36279296875</c:v>
                </c:pt>
                <c:pt idx="1631">
                  <c:v>3258.3067626953102</c:v>
                </c:pt>
                <c:pt idx="1632">
                  <c:v>3260.34887695313</c:v>
                </c:pt>
                <c:pt idx="1633">
                  <c:v>3262.39086914063</c:v>
                </c:pt>
                <c:pt idx="1634">
                  <c:v>3264.37255859375</c:v>
                </c:pt>
                <c:pt idx="1635">
                  <c:v>3266.3040771484398</c:v>
                </c:pt>
                <c:pt idx="1636">
                  <c:v>3268.30346679687</c:v>
                </c:pt>
                <c:pt idx="1637">
                  <c:v>3270.3656005859398</c:v>
                </c:pt>
                <c:pt idx="1638">
                  <c:v>3272.3824462890602</c:v>
                </c:pt>
                <c:pt idx="1639">
                  <c:v>3274.3616943359398</c:v>
                </c:pt>
                <c:pt idx="1640">
                  <c:v>3276.31079101562</c:v>
                </c:pt>
                <c:pt idx="1641">
                  <c:v>3278.29248046875</c:v>
                </c:pt>
                <c:pt idx="1642">
                  <c:v>3280.3243408203102</c:v>
                </c:pt>
                <c:pt idx="1643">
                  <c:v>3282.3790283203102</c:v>
                </c:pt>
                <c:pt idx="1644">
                  <c:v>3284.3909912109398</c:v>
                </c:pt>
                <c:pt idx="1645">
                  <c:v>3286.30981445313</c:v>
                </c:pt>
                <c:pt idx="1646">
                  <c:v>3288.23876953125</c:v>
                </c:pt>
                <c:pt idx="1647">
                  <c:v>3290.2506103515602</c:v>
                </c:pt>
                <c:pt idx="1648">
                  <c:v>3292.29516601562</c:v>
                </c:pt>
                <c:pt idx="1649">
                  <c:v>3294.3824462890602</c:v>
                </c:pt>
                <c:pt idx="1650">
                  <c:v>3296.34399414063</c:v>
                </c:pt>
                <c:pt idx="1651">
                  <c:v>3298.2603759765602</c:v>
                </c:pt>
                <c:pt idx="1652">
                  <c:v>3300.27734375</c:v>
                </c:pt>
                <c:pt idx="1653">
                  <c:v>3302.25903320313</c:v>
                </c:pt>
                <c:pt idx="1654">
                  <c:v>3304.2784423828102</c:v>
                </c:pt>
                <c:pt idx="1655">
                  <c:v>3306.3206787109398</c:v>
                </c:pt>
                <c:pt idx="1656">
                  <c:v>3308.3450927734398</c:v>
                </c:pt>
                <c:pt idx="1657">
                  <c:v>3310.3770751953102</c:v>
                </c:pt>
                <c:pt idx="1658">
                  <c:v>3312.3514404296898</c:v>
                </c:pt>
                <c:pt idx="1659">
                  <c:v>3314.38842773438</c:v>
                </c:pt>
                <c:pt idx="1660">
                  <c:v>3316.31225585937</c:v>
                </c:pt>
                <c:pt idx="1661">
                  <c:v>3318.25366210937</c:v>
                </c:pt>
                <c:pt idx="1662">
                  <c:v>3320.353515625</c:v>
                </c:pt>
                <c:pt idx="1663">
                  <c:v>3322.3226318359398</c:v>
                </c:pt>
                <c:pt idx="1664">
                  <c:v>3324.2843017578102</c:v>
                </c:pt>
                <c:pt idx="1665">
                  <c:v>3326.2584228515602</c:v>
                </c:pt>
                <c:pt idx="1666">
                  <c:v>3328.3331298828102</c:v>
                </c:pt>
                <c:pt idx="1667">
                  <c:v>3330.35766601562</c:v>
                </c:pt>
                <c:pt idx="1668">
                  <c:v>3332.306640625</c:v>
                </c:pt>
                <c:pt idx="1669">
                  <c:v>3334.3311767578102</c:v>
                </c:pt>
                <c:pt idx="1670">
                  <c:v>3336.33056640625</c:v>
                </c:pt>
                <c:pt idx="1671">
                  <c:v>3338.38012695313</c:v>
                </c:pt>
                <c:pt idx="1672">
                  <c:v>3340.30395507812</c:v>
                </c:pt>
                <c:pt idx="1673">
                  <c:v>3342.2330322265602</c:v>
                </c:pt>
                <c:pt idx="1674">
                  <c:v>3344.27001953125</c:v>
                </c:pt>
                <c:pt idx="1675">
                  <c:v>3346.244140625</c:v>
                </c:pt>
                <c:pt idx="1676">
                  <c:v>3348.36938476562</c:v>
                </c:pt>
                <c:pt idx="1677">
                  <c:v>3350.42651367188</c:v>
                </c:pt>
                <c:pt idx="1678">
                  <c:v>3352.2623291015602</c:v>
                </c:pt>
                <c:pt idx="1679">
                  <c:v>3354.2113037109398</c:v>
                </c:pt>
                <c:pt idx="1680">
                  <c:v>3356.23559570313</c:v>
                </c:pt>
                <c:pt idx="1681">
                  <c:v>3358.35327148438</c:v>
                </c:pt>
                <c:pt idx="1682">
                  <c:v>3360.34008789063</c:v>
                </c:pt>
                <c:pt idx="1683">
                  <c:v>3362.1759033203102</c:v>
                </c:pt>
                <c:pt idx="1684">
                  <c:v>3364.2935791015602</c:v>
                </c:pt>
                <c:pt idx="1685">
                  <c:v>3366.3631591796898</c:v>
                </c:pt>
                <c:pt idx="1686">
                  <c:v>3368.2567138671898</c:v>
                </c:pt>
                <c:pt idx="1687">
                  <c:v>3370.25610351562</c:v>
                </c:pt>
                <c:pt idx="1688">
                  <c:v>3372.2554931640602</c:v>
                </c:pt>
                <c:pt idx="1689">
                  <c:v>3374.2598876953102</c:v>
                </c:pt>
                <c:pt idx="1690">
                  <c:v>3376.28442382812</c:v>
                </c:pt>
                <c:pt idx="1691">
                  <c:v>3378.32885742188</c:v>
                </c:pt>
                <c:pt idx="1692">
                  <c:v>3380.30297851562</c:v>
                </c:pt>
                <c:pt idx="1693">
                  <c:v>3382.16918945313</c:v>
                </c:pt>
                <c:pt idx="1694">
                  <c:v>3384.1484375</c:v>
                </c:pt>
                <c:pt idx="1695">
                  <c:v>3386.2181396484398</c:v>
                </c:pt>
                <c:pt idx="1696">
                  <c:v>3388.2374267578102</c:v>
                </c:pt>
                <c:pt idx="1697">
                  <c:v>3390.19897460937</c:v>
                </c:pt>
                <c:pt idx="1698">
                  <c:v>3392.2412109375</c:v>
                </c:pt>
                <c:pt idx="1699">
                  <c:v>3394.25317382812</c:v>
                </c:pt>
                <c:pt idx="1700">
                  <c:v>3396.2147216796898</c:v>
                </c:pt>
                <c:pt idx="1701">
                  <c:v>3398.2391357421898</c:v>
                </c:pt>
                <c:pt idx="1702">
                  <c:v>3400.25854492188</c:v>
                </c:pt>
                <c:pt idx="1703">
                  <c:v>3402.2579345703102</c:v>
                </c:pt>
                <c:pt idx="1704">
                  <c:v>3404.1868896484398</c:v>
                </c:pt>
                <c:pt idx="1705">
                  <c:v>3406.2113037109398</c:v>
                </c:pt>
                <c:pt idx="1706">
                  <c:v>3408.23583984375</c:v>
                </c:pt>
                <c:pt idx="1707">
                  <c:v>3410.16479492188</c:v>
                </c:pt>
                <c:pt idx="1708">
                  <c:v>3412.1715087890602</c:v>
                </c:pt>
                <c:pt idx="1709">
                  <c:v>3414.24633789063</c:v>
                </c:pt>
                <c:pt idx="1710">
                  <c:v>3416.23828125</c:v>
                </c:pt>
                <c:pt idx="1711">
                  <c:v>3418.20727539063</c:v>
                </c:pt>
                <c:pt idx="1712">
                  <c:v>3420.30200195313</c:v>
                </c:pt>
                <c:pt idx="1713">
                  <c:v>3422.31396484375</c:v>
                </c:pt>
                <c:pt idx="1714">
                  <c:v>3424.2379150390602</c:v>
                </c:pt>
                <c:pt idx="1715">
                  <c:v>3426.2120361328102</c:v>
                </c:pt>
                <c:pt idx="1716">
                  <c:v>3428.1861572265602</c:v>
                </c:pt>
                <c:pt idx="1717">
                  <c:v>3430.185546875</c:v>
                </c:pt>
                <c:pt idx="1718">
                  <c:v>3432.2225341796898</c:v>
                </c:pt>
                <c:pt idx="1719">
                  <c:v>3434.27221679687</c:v>
                </c:pt>
                <c:pt idx="1720">
                  <c:v>3436.23901367188</c:v>
                </c:pt>
                <c:pt idx="1721">
                  <c:v>3438.21313476562</c:v>
                </c:pt>
                <c:pt idx="1722">
                  <c:v>3440.3455810546898</c:v>
                </c:pt>
                <c:pt idx="1723">
                  <c:v>3442.2996826171898</c:v>
                </c:pt>
                <c:pt idx="1724">
                  <c:v>3444.123046875</c:v>
                </c:pt>
                <c:pt idx="1725">
                  <c:v>3446.1046142578102</c:v>
                </c:pt>
                <c:pt idx="1726">
                  <c:v>3448.20947265625</c:v>
                </c:pt>
                <c:pt idx="1727">
                  <c:v>3450.2213134765602</c:v>
                </c:pt>
                <c:pt idx="1728">
                  <c:v>3452.17797851562</c:v>
                </c:pt>
                <c:pt idx="1729">
                  <c:v>3454.2276611328102</c:v>
                </c:pt>
                <c:pt idx="1730">
                  <c:v>3456.2017822265602</c:v>
                </c:pt>
                <c:pt idx="1731">
                  <c:v>3458.1181640625</c:v>
                </c:pt>
                <c:pt idx="1732">
                  <c:v>3460.20556640625</c:v>
                </c:pt>
                <c:pt idx="1733">
                  <c:v>3462.1998291015602</c:v>
                </c:pt>
                <c:pt idx="1734">
                  <c:v>3464.09106445313</c:v>
                </c:pt>
                <c:pt idx="1735">
                  <c:v>3466.1658935546898</c:v>
                </c:pt>
                <c:pt idx="1736">
                  <c:v>3468.2481689453102</c:v>
                </c:pt>
                <c:pt idx="1737">
                  <c:v>3470.2222900390602</c:v>
                </c:pt>
                <c:pt idx="1738">
                  <c:v>3472.208984375</c:v>
                </c:pt>
                <c:pt idx="1739">
                  <c:v>3474.27124023438</c:v>
                </c:pt>
                <c:pt idx="1740">
                  <c:v>3476.24536132812</c:v>
                </c:pt>
                <c:pt idx="1741">
                  <c:v>3478.13647460937</c:v>
                </c:pt>
                <c:pt idx="1742">
                  <c:v>3480.17358398438</c:v>
                </c:pt>
                <c:pt idx="1743">
                  <c:v>3482.20556640625</c:v>
                </c:pt>
                <c:pt idx="1744">
                  <c:v>3484.1671142578102</c:v>
                </c:pt>
                <c:pt idx="1745">
                  <c:v>3486.1539306640602</c:v>
                </c:pt>
                <c:pt idx="1746">
                  <c:v>3488.18359375</c:v>
                </c:pt>
                <c:pt idx="1747">
                  <c:v>3490.23315429687</c:v>
                </c:pt>
                <c:pt idx="1748">
                  <c:v>3492.1318359375</c:v>
                </c:pt>
                <c:pt idx="1749">
                  <c:v>3494.11108398438</c:v>
                </c:pt>
                <c:pt idx="1750">
                  <c:v>3496.1304931640602</c:v>
                </c:pt>
                <c:pt idx="1751">
                  <c:v>3498.1048583984398</c:v>
                </c:pt>
                <c:pt idx="1752">
                  <c:v>3500.2047119140602</c:v>
                </c:pt>
                <c:pt idx="1753">
                  <c:v>3502.21142578125</c:v>
                </c:pt>
                <c:pt idx="1754">
                  <c:v>3504.1026611328102</c:v>
                </c:pt>
                <c:pt idx="1755">
                  <c:v>3506.07690429687</c:v>
                </c:pt>
                <c:pt idx="1756">
                  <c:v>3508.15161132812</c:v>
                </c:pt>
                <c:pt idx="1757">
                  <c:v>3510.2137451171898</c:v>
                </c:pt>
                <c:pt idx="1758">
                  <c:v>3512.1326904296898</c:v>
                </c:pt>
                <c:pt idx="1759">
                  <c:v>3514.11938476562</c:v>
                </c:pt>
                <c:pt idx="1760">
                  <c:v>3516.1563720703102</c:v>
                </c:pt>
                <c:pt idx="1761">
                  <c:v>3518.09790039063</c:v>
                </c:pt>
                <c:pt idx="1762">
                  <c:v>3520.0972900390602</c:v>
                </c:pt>
                <c:pt idx="1763">
                  <c:v>3522.1796875</c:v>
                </c:pt>
                <c:pt idx="1764">
                  <c:v>3524.15380859375</c:v>
                </c:pt>
                <c:pt idx="1765">
                  <c:v>3526.0523681640602</c:v>
                </c:pt>
                <c:pt idx="1766">
                  <c:v>3528.0263671875</c:v>
                </c:pt>
                <c:pt idx="1767">
                  <c:v>3530.13891601562</c:v>
                </c:pt>
                <c:pt idx="1768">
                  <c:v>3532.1885986328102</c:v>
                </c:pt>
                <c:pt idx="1769">
                  <c:v>3534.10498046875</c:v>
                </c:pt>
                <c:pt idx="1770">
                  <c:v>3536.08422851562</c:v>
                </c:pt>
                <c:pt idx="1771">
                  <c:v>3538.10864257812</c:v>
                </c:pt>
                <c:pt idx="1772">
                  <c:v>3540.1207275390602</c:v>
                </c:pt>
                <c:pt idx="1773">
                  <c:v>3542.0950927734398</c:v>
                </c:pt>
                <c:pt idx="1774">
                  <c:v>3544.1268310546898</c:v>
                </c:pt>
                <c:pt idx="1775">
                  <c:v>3546.208984375</c:v>
                </c:pt>
                <c:pt idx="1776">
                  <c:v>3548.2462158203102</c:v>
                </c:pt>
                <c:pt idx="1777">
                  <c:v>3550.1951904296898</c:v>
                </c:pt>
                <c:pt idx="1778">
                  <c:v>3552.1568603515602</c:v>
                </c:pt>
                <c:pt idx="1779">
                  <c:v>3554.1058349609398</c:v>
                </c:pt>
                <c:pt idx="1780">
                  <c:v>3556.1553955078102</c:v>
                </c:pt>
                <c:pt idx="1781">
                  <c:v>3558.2427978515602</c:v>
                </c:pt>
                <c:pt idx="1782">
                  <c:v>3560.15405273438</c:v>
                </c:pt>
                <c:pt idx="1783">
                  <c:v>3562.14086914063</c:v>
                </c:pt>
                <c:pt idx="1784">
                  <c:v>3564.1654052734398</c:v>
                </c:pt>
                <c:pt idx="1785">
                  <c:v>3566.1319580078102</c:v>
                </c:pt>
                <c:pt idx="1786">
                  <c:v>3568.11865234375</c:v>
                </c:pt>
                <c:pt idx="1787">
                  <c:v>3570.06787109375</c:v>
                </c:pt>
                <c:pt idx="1788">
                  <c:v>3572.00415039063</c:v>
                </c:pt>
                <c:pt idx="1789">
                  <c:v>3574.07373046875</c:v>
                </c:pt>
                <c:pt idx="1790">
                  <c:v>3576.1536865234398</c:v>
                </c:pt>
                <c:pt idx="1791">
                  <c:v>3578.18310546875</c:v>
                </c:pt>
                <c:pt idx="1792">
                  <c:v>3580.10205078125</c:v>
                </c:pt>
                <c:pt idx="1793">
                  <c:v>3582.1015625</c:v>
                </c:pt>
                <c:pt idx="1794">
                  <c:v>3584.2894287109398</c:v>
                </c:pt>
                <c:pt idx="1795">
                  <c:v>3586.2584228515602</c:v>
                </c:pt>
                <c:pt idx="1796">
                  <c:v>3588.1319580078102</c:v>
                </c:pt>
                <c:pt idx="1797">
                  <c:v>3590.20678710937</c:v>
                </c:pt>
                <c:pt idx="1798">
                  <c:v>3592.2437744140602</c:v>
                </c:pt>
                <c:pt idx="1799">
                  <c:v>3594.1424560546898</c:v>
                </c:pt>
                <c:pt idx="1800">
                  <c:v>3596.1168212890602</c:v>
                </c:pt>
                <c:pt idx="1801">
                  <c:v>3598.08349609375</c:v>
                </c:pt>
                <c:pt idx="1802">
                  <c:v>3600.03247070313</c:v>
                </c:pt>
                <c:pt idx="1803">
                  <c:v>3602.0267333984398</c:v>
                </c:pt>
                <c:pt idx="1804">
                  <c:v>3604.05615234375</c:v>
                </c:pt>
                <c:pt idx="1805">
                  <c:v>3606.10571289063</c:v>
                </c:pt>
                <c:pt idx="1806">
                  <c:v>3608.0875244140602</c:v>
                </c:pt>
                <c:pt idx="1807">
                  <c:v>3610.0367431640602</c:v>
                </c:pt>
                <c:pt idx="1808">
                  <c:v>3612.07885742188</c:v>
                </c:pt>
                <c:pt idx="1809">
                  <c:v>3614.0780029296898</c:v>
                </c:pt>
                <c:pt idx="1810">
                  <c:v>3616.072265625</c:v>
                </c:pt>
                <c:pt idx="1811">
                  <c:v>3618.1470947265602</c:v>
                </c:pt>
                <c:pt idx="1812">
                  <c:v>3620.1136474609398</c:v>
                </c:pt>
                <c:pt idx="1813">
                  <c:v>3622.13061523438</c:v>
                </c:pt>
                <c:pt idx="1814">
                  <c:v>3624.1551513671898</c:v>
                </c:pt>
                <c:pt idx="1815">
                  <c:v>3626.0111083984398</c:v>
                </c:pt>
                <c:pt idx="1816">
                  <c:v>3628.00537109375</c:v>
                </c:pt>
                <c:pt idx="1817">
                  <c:v>3630.0423583984398</c:v>
                </c:pt>
                <c:pt idx="1818">
                  <c:v>3631.9913330078102</c:v>
                </c:pt>
                <c:pt idx="1819">
                  <c:v>3634.01586914063</c:v>
                </c:pt>
                <c:pt idx="1820">
                  <c:v>3636.0654296875</c:v>
                </c:pt>
                <c:pt idx="1821">
                  <c:v>3638.01440429687</c:v>
                </c:pt>
                <c:pt idx="1822">
                  <c:v>3639.97607421875</c:v>
                </c:pt>
                <c:pt idx="1823">
                  <c:v>3642.0382080078102</c:v>
                </c:pt>
                <c:pt idx="1824">
                  <c:v>3644.0928955078102</c:v>
                </c:pt>
                <c:pt idx="1825">
                  <c:v>3646.10498046875</c:v>
                </c:pt>
                <c:pt idx="1826">
                  <c:v>3648.11181640625</c:v>
                </c:pt>
                <c:pt idx="1827">
                  <c:v>3650.0858154296898</c:v>
                </c:pt>
                <c:pt idx="1828">
                  <c:v>3652.0777587890602</c:v>
                </c:pt>
                <c:pt idx="1829">
                  <c:v>3654.1072998046898</c:v>
                </c:pt>
                <c:pt idx="1830">
                  <c:v>3656.0260009765602</c:v>
                </c:pt>
                <c:pt idx="1831">
                  <c:v>3658.0078125</c:v>
                </c:pt>
                <c:pt idx="1832">
                  <c:v>3660.09521484375</c:v>
                </c:pt>
                <c:pt idx="1833">
                  <c:v>3662.19506835937</c:v>
                </c:pt>
                <c:pt idx="1834">
                  <c:v>3664.10620117188</c:v>
                </c:pt>
                <c:pt idx="1835">
                  <c:v>3665.9974365234398</c:v>
                </c:pt>
                <c:pt idx="1836">
                  <c:v>3667.9842529296898</c:v>
                </c:pt>
                <c:pt idx="1837">
                  <c:v>3670.0162353515602</c:v>
                </c:pt>
                <c:pt idx="1838">
                  <c:v>3672.0406494140602</c:v>
                </c:pt>
                <c:pt idx="1839">
                  <c:v>3674.0198974609398</c:v>
                </c:pt>
                <c:pt idx="1840">
                  <c:v>3676.0318603515602</c:v>
                </c:pt>
                <c:pt idx="1841">
                  <c:v>3678.05126953125</c:v>
                </c:pt>
                <c:pt idx="1842">
                  <c:v>3680.01806640625</c:v>
                </c:pt>
                <c:pt idx="1843">
                  <c:v>3682.08032226562</c:v>
                </c:pt>
                <c:pt idx="1844">
                  <c:v>3684.099609375</c:v>
                </c:pt>
                <c:pt idx="1845">
                  <c:v>3685.99072265625</c:v>
                </c:pt>
                <c:pt idx="1846">
                  <c:v>3688.0831298828102</c:v>
                </c:pt>
                <c:pt idx="1847">
                  <c:v>3690.17797851562</c:v>
                </c:pt>
                <c:pt idx="1848">
                  <c:v>3692.11450195313</c:v>
                </c:pt>
                <c:pt idx="1849">
                  <c:v>3694.01318359375</c:v>
                </c:pt>
                <c:pt idx="1850">
                  <c:v>3695.9947509765602</c:v>
                </c:pt>
                <c:pt idx="1851">
                  <c:v>3698.04443359375</c:v>
                </c:pt>
                <c:pt idx="1852">
                  <c:v>3700.09399414063</c:v>
                </c:pt>
                <c:pt idx="1853">
                  <c:v>3702.15625</c:v>
                </c:pt>
                <c:pt idx="1854">
                  <c:v>3704.0977783203102</c:v>
                </c:pt>
                <c:pt idx="1855">
                  <c:v>3705.9512939453102</c:v>
                </c:pt>
                <c:pt idx="1856">
                  <c:v>3708.0335693359398</c:v>
                </c:pt>
                <c:pt idx="1857">
                  <c:v>3710.02783203125</c:v>
                </c:pt>
                <c:pt idx="1858">
                  <c:v>3711.9140625</c:v>
                </c:pt>
                <c:pt idx="1859">
                  <c:v>3713.9510498046898</c:v>
                </c:pt>
                <c:pt idx="1860">
                  <c:v>3715.98803710937</c:v>
                </c:pt>
                <c:pt idx="1861">
                  <c:v>3717.9747314453102</c:v>
                </c:pt>
                <c:pt idx="1862">
                  <c:v>3720.07983398438</c:v>
                </c:pt>
                <c:pt idx="1863">
                  <c:v>3722.0089111328102</c:v>
                </c:pt>
                <c:pt idx="1864">
                  <c:v>3723.8773193359398</c:v>
                </c:pt>
                <c:pt idx="1865">
                  <c:v>3725.9468994140602</c:v>
                </c:pt>
                <c:pt idx="1866">
                  <c:v>3728.0343017578102</c:v>
                </c:pt>
                <c:pt idx="1867">
                  <c:v>3729.9884033203102</c:v>
                </c:pt>
                <c:pt idx="1868">
                  <c:v>3732.0380859375</c:v>
                </c:pt>
                <c:pt idx="1869">
                  <c:v>3734.09521484375</c:v>
                </c:pt>
                <c:pt idx="1870">
                  <c:v>3735.96875</c:v>
                </c:pt>
                <c:pt idx="1871">
                  <c:v>3737.94287109375</c:v>
                </c:pt>
                <c:pt idx="1872">
                  <c:v>3739.98510742188</c:v>
                </c:pt>
                <c:pt idx="1873">
                  <c:v>3742.05249023438</c:v>
                </c:pt>
                <c:pt idx="1874">
                  <c:v>3744.00146484375</c:v>
                </c:pt>
                <c:pt idx="1875">
                  <c:v>3745.89501953125</c:v>
                </c:pt>
                <c:pt idx="1876">
                  <c:v>3747.939453125</c:v>
                </c:pt>
                <c:pt idx="1877">
                  <c:v>3750.0771484375</c:v>
                </c:pt>
                <c:pt idx="1878">
                  <c:v>3752.05639648438</c:v>
                </c:pt>
                <c:pt idx="1879">
                  <c:v>3753.99291992188</c:v>
                </c:pt>
                <c:pt idx="1880">
                  <c:v>3756.05517578125</c:v>
                </c:pt>
                <c:pt idx="1881">
                  <c:v>3758.0595703125</c:v>
                </c:pt>
                <c:pt idx="1882">
                  <c:v>3759.97827148438</c:v>
                </c:pt>
                <c:pt idx="1883">
                  <c:v>3762.02270507812</c:v>
                </c:pt>
                <c:pt idx="1884">
                  <c:v>3764.0849609375</c:v>
                </c:pt>
                <c:pt idx="1885">
                  <c:v>3765.98364257812</c:v>
                </c:pt>
                <c:pt idx="1886">
                  <c:v>3767.9000244140602</c:v>
                </c:pt>
                <c:pt idx="1887">
                  <c:v>3769.9422607421898</c:v>
                </c:pt>
                <c:pt idx="1888">
                  <c:v>3771.8861083984398</c:v>
                </c:pt>
                <c:pt idx="1889">
                  <c:v>3773.8802490234398</c:v>
                </c:pt>
                <c:pt idx="1890">
                  <c:v>3775.9676513671898</c:v>
                </c:pt>
                <c:pt idx="1891">
                  <c:v>3777.9847412109398</c:v>
                </c:pt>
                <c:pt idx="1892">
                  <c:v>3779.9464111328102</c:v>
                </c:pt>
                <c:pt idx="1893">
                  <c:v>3781.8953857421898</c:v>
                </c:pt>
                <c:pt idx="1894">
                  <c:v>3783.9072265625</c:v>
                </c:pt>
                <c:pt idx="1895">
                  <c:v>3785.9769287109398</c:v>
                </c:pt>
                <c:pt idx="1896">
                  <c:v>3788.0643310546898</c:v>
                </c:pt>
                <c:pt idx="1897">
                  <c:v>3789.98828125</c:v>
                </c:pt>
                <c:pt idx="1898">
                  <c:v>3791.96752929687</c:v>
                </c:pt>
                <c:pt idx="1899">
                  <c:v>3793.94165039063</c:v>
                </c:pt>
                <c:pt idx="1900">
                  <c:v>3795.873046875</c:v>
                </c:pt>
                <c:pt idx="1901">
                  <c:v>3798.0283203125</c:v>
                </c:pt>
                <c:pt idx="1902">
                  <c:v>3800.07788085937</c:v>
                </c:pt>
                <c:pt idx="1903">
                  <c:v>3802.08471679687</c:v>
                </c:pt>
                <c:pt idx="1904">
                  <c:v>3804.06396484375</c:v>
                </c:pt>
                <c:pt idx="1905">
                  <c:v>3805.9803466796898</c:v>
                </c:pt>
                <c:pt idx="1906">
                  <c:v>3807.9420166015602</c:v>
                </c:pt>
                <c:pt idx="1907">
                  <c:v>3809.9161376953102</c:v>
                </c:pt>
                <c:pt idx="1908">
                  <c:v>3811.9732666015602</c:v>
                </c:pt>
                <c:pt idx="1909">
                  <c:v>3813.9674072265602</c:v>
                </c:pt>
                <c:pt idx="1910">
                  <c:v>3815.90893554687</c:v>
                </c:pt>
                <c:pt idx="1911">
                  <c:v>3817.9713134765602</c:v>
                </c:pt>
                <c:pt idx="1912">
                  <c:v>3820.0032958984398</c:v>
                </c:pt>
                <c:pt idx="1913">
                  <c:v>3821.96484375</c:v>
                </c:pt>
                <c:pt idx="1914">
                  <c:v>3823.888671875</c:v>
                </c:pt>
                <c:pt idx="1915">
                  <c:v>3825.87548828125</c:v>
                </c:pt>
                <c:pt idx="1916">
                  <c:v>3827.9000244140602</c:v>
                </c:pt>
                <c:pt idx="1917">
                  <c:v>3829.8740234375</c:v>
                </c:pt>
                <c:pt idx="1918">
                  <c:v>3831.97387695313</c:v>
                </c:pt>
                <c:pt idx="1919">
                  <c:v>3833.97827148438</c:v>
                </c:pt>
                <c:pt idx="1920">
                  <c:v>3835.92724609375</c:v>
                </c:pt>
                <c:pt idx="1921">
                  <c:v>3837.9517822265602</c:v>
                </c:pt>
                <c:pt idx="1922">
                  <c:v>3839.9183349609398</c:v>
                </c:pt>
                <c:pt idx="1923">
                  <c:v>3841.8748779296898</c:v>
                </c:pt>
                <c:pt idx="1924">
                  <c:v>3843.982421875</c:v>
                </c:pt>
                <c:pt idx="1925">
                  <c:v>3846.01953125</c:v>
                </c:pt>
                <c:pt idx="1926">
                  <c:v>3847.8931884765602</c:v>
                </c:pt>
                <c:pt idx="1927">
                  <c:v>3849.93017578125</c:v>
                </c:pt>
                <c:pt idx="1928">
                  <c:v>3852.08032226562</c:v>
                </c:pt>
                <c:pt idx="1929">
                  <c:v>3854.0218505859398</c:v>
                </c:pt>
                <c:pt idx="1930">
                  <c:v>3855.99609375</c:v>
                </c:pt>
                <c:pt idx="1931">
                  <c:v>3857.9827880859398</c:v>
                </c:pt>
                <c:pt idx="1932">
                  <c:v>3859.88647460937</c:v>
                </c:pt>
                <c:pt idx="1933">
                  <c:v>3861.87329101562</c:v>
                </c:pt>
                <c:pt idx="1934">
                  <c:v>3863.94311523438</c:v>
                </c:pt>
                <c:pt idx="1935">
                  <c:v>3865.97509765625</c:v>
                </c:pt>
                <c:pt idx="1936">
                  <c:v>3867.88623046875</c:v>
                </c:pt>
                <c:pt idx="1937">
                  <c:v>3869.8477783203102</c:v>
                </c:pt>
                <c:pt idx="1938">
                  <c:v>3871.92260742188</c:v>
                </c:pt>
                <c:pt idx="1939">
                  <c:v>3873.9595947265602</c:v>
                </c:pt>
                <c:pt idx="1940">
                  <c:v>3875.92114257812</c:v>
                </c:pt>
                <c:pt idx="1941">
                  <c:v>3877.8753662109398</c:v>
                </c:pt>
                <c:pt idx="1942">
                  <c:v>3879.91235351562</c:v>
                </c:pt>
                <c:pt idx="1943">
                  <c:v>3881.8814697265602</c:v>
                </c:pt>
                <c:pt idx="1944">
                  <c:v>3883.79296875</c:v>
                </c:pt>
                <c:pt idx="1945">
                  <c:v>3885.92309570313</c:v>
                </c:pt>
                <c:pt idx="1946">
                  <c:v>3888.0733642578102</c:v>
                </c:pt>
                <c:pt idx="1947">
                  <c:v>3889.9669189453102</c:v>
                </c:pt>
                <c:pt idx="1948">
                  <c:v>3891.81518554687</c:v>
                </c:pt>
                <c:pt idx="1949">
                  <c:v>3893.89013671875</c:v>
                </c:pt>
                <c:pt idx="1950">
                  <c:v>3895.9322509765602</c:v>
                </c:pt>
                <c:pt idx="1951">
                  <c:v>3897.94409179687</c:v>
                </c:pt>
                <c:pt idx="1952">
                  <c:v>3899.9510498046898</c:v>
                </c:pt>
                <c:pt idx="1953">
                  <c:v>3901.9127197265602</c:v>
                </c:pt>
                <c:pt idx="1954">
                  <c:v>3903.91186523438</c:v>
                </c:pt>
                <c:pt idx="1955">
                  <c:v>3905.8282470703102</c:v>
                </c:pt>
                <c:pt idx="1956">
                  <c:v>3907.8704833984398</c:v>
                </c:pt>
                <c:pt idx="1957">
                  <c:v>3909.8897705078102</c:v>
                </c:pt>
                <c:pt idx="1958">
                  <c:v>3911.7633056640602</c:v>
                </c:pt>
                <c:pt idx="1959">
                  <c:v>3913.8758544921898</c:v>
                </c:pt>
                <c:pt idx="1960">
                  <c:v>3915.857421875</c:v>
                </c:pt>
                <c:pt idx="1961">
                  <c:v>3917.7862548828102</c:v>
                </c:pt>
                <c:pt idx="1962">
                  <c:v>3919.9417724609398</c:v>
                </c:pt>
                <c:pt idx="1963">
                  <c:v>3921.8984375</c:v>
                </c:pt>
                <c:pt idx="1964">
                  <c:v>3923.8297119140602</c:v>
                </c:pt>
                <c:pt idx="1965">
                  <c:v>3925.84155273438</c:v>
                </c:pt>
                <c:pt idx="1966">
                  <c:v>3927.9088134765602</c:v>
                </c:pt>
                <c:pt idx="1967">
                  <c:v>3929.92065429687</c:v>
                </c:pt>
                <c:pt idx="1968">
                  <c:v>3931.8016357421898</c:v>
                </c:pt>
                <c:pt idx="1969">
                  <c:v>3933.7757568359398</c:v>
                </c:pt>
                <c:pt idx="1970">
                  <c:v>3935.77514648438</c:v>
                </c:pt>
                <c:pt idx="1971">
                  <c:v>3937.9002685546898</c:v>
                </c:pt>
                <c:pt idx="1972">
                  <c:v>3940.025390625</c:v>
                </c:pt>
                <c:pt idx="1973">
                  <c:v>3941.9493408203102</c:v>
                </c:pt>
                <c:pt idx="1974">
                  <c:v>3943.8228759765602</c:v>
                </c:pt>
                <c:pt idx="1975">
                  <c:v>3945.78442382812</c:v>
                </c:pt>
                <c:pt idx="1976">
                  <c:v>3947.8466796875</c:v>
                </c:pt>
                <c:pt idx="1977">
                  <c:v>3949.87622070313</c:v>
                </c:pt>
                <c:pt idx="1978">
                  <c:v>3951.95092773438</c:v>
                </c:pt>
                <c:pt idx="1979">
                  <c:v>3954.0582275390602</c:v>
                </c:pt>
                <c:pt idx="1980">
                  <c:v>3955.9620361328102</c:v>
                </c:pt>
                <c:pt idx="1981">
                  <c:v>3957.78540039063</c:v>
                </c:pt>
                <c:pt idx="1982">
                  <c:v>3959.79223632812</c:v>
                </c:pt>
                <c:pt idx="1983">
                  <c:v>3961.90478515625</c:v>
                </c:pt>
                <c:pt idx="1984">
                  <c:v>3963.89672851562</c:v>
                </c:pt>
                <c:pt idx="1985">
                  <c:v>3965.82055664063</c:v>
                </c:pt>
                <c:pt idx="1986">
                  <c:v>3967.86499023438</c:v>
                </c:pt>
                <c:pt idx="1987">
                  <c:v>3969.83911132812</c:v>
                </c:pt>
                <c:pt idx="1988">
                  <c:v>3971.8056640625</c:v>
                </c:pt>
                <c:pt idx="1989">
                  <c:v>3973.86791992188</c:v>
                </c:pt>
                <c:pt idx="1990">
                  <c:v>3975.81713867188</c:v>
                </c:pt>
                <c:pt idx="1991">
                  <c:v>3977.8341064453102</c:v>
                </c:pt>
                <c:pt idx="1992">
                  <c:v>3979.8785400390602</c:v>
                </c:pt>
                <c:pt idx="1993">
                  <c:v>3981.8475341796898</c:v>
                </c:pt>
                <c:pt idx="1994">
                  <c:v>3983.7890625</c:v>
                </c:pt>
                <c:pt idx="1995">
                  <c:v>3985.8262939453102</c:v>
                </c:pt>
                <c:pt idx="1996">
                  <c:v>3987.82055664063</c:v>
                </c:pt>
                <c:pt idx="1997">
                  <c:v>3989.8448486328102</c:v>
                </c:pt>
                <c:pt idx="1998">
                  <c:v>3991.83154296875</c:v>
                </c:pt>
                <c:pt idx="1999">
                  <c:v>3993.75561523438</c:v>
                </c:pt>
                <c:pt idx="2000">
                  <c:v>3995.7674560546898</c:v>
                </c:pt>
                <c:pt idx="2001">
                  <c:v>3997.779296875</c:v>
                </c:pt>
                <c:pt idx="2002">
                  <c:v>3999.76611328125</c:v>
                </c:pt>
                <c:pt idx="2003">
                  <c:v>4001.7076416015602</c:v>
                </c:pt>
                <c:pt idx="2004">
                  <c:v>4003.7572021484398</c:v>
                </c:pt>
                <c:pt idx="2005">
                  <c:v>4005.86450195313</c:v>
                </c:pt>
                <c:pt idx="2006">
                  <c:v>4007.869140625</c:v>
                </c:pt>
                <c:pt idx="2007">
                  <c:v>4009.7479248046898</c:v>
                </c:pt>
                <c:pt idx="2008">
                  <c:v>4011.7420654296898</c:v>
                </c:pt>
                <c:pt idx="2009">
                  <c:v>4013.8116455078102</c:v>
                </c:pt>
                <c:pt idx="2010">
                  <c:v>4015.8284912109398</c:v>
                </c:pt>
                <c:pt idx="2011">
                  <c:v>4017.7901611328102</c:v>
                </c:pt>
                <c:pt idx="2012">
                  <c:v>4019.7215576171898</c:v>
                </c:pt>
                <c:pt idx="2013">
                  <c:v>4021.75854492188</c:v>
                </c:pt>
                <c:pt idx="2014">
                  <c:v>4023.7882080078102</c:v>
                </c:pt>
                <c:pt idx="2015">
                  <c:v>4025.8756103515602</c:v>
                </c:pt>
                <c:pt idx="2016">
                  <c:v>4027.9578857421898</c:v>
                </c:pt>
                <c:pt idx="2017">
                  <c:v>4029.8114013671898</c:v>
                </c:pt>
                <c:pt idx="2018">
                  <c:v>4031.7403564453102</c:v>
                </c:pt>
                <c:pt idx="2019">
                  <c:v>4033.7471923828102</c:v>
                </c:pt>
                <c:pt idx="2020">
                  <c:v>4035.7288818359398</c:v>
                </c:pt>
                <c:pt idx="2021">
                  <c:v>4037.8035888671898</c:v>
                </c:pt>
                <c:pt idx="2022">
                  <c:v>4039.7701416015602</c:v>
                </c:pt>
                <c:pt idx="2023">
                  <c:v>4041.80712890625</c:v>
                </c:pt>
                <c:pt idx="2024">
                  <c:v>4043.81396484375</c:v>
                </c:pt>
                <c:pt idx="2025">
                  <c:v>4045.7178955078102</c:v>
                </c:pt>
                <c:pt idx="2026">
                  <c:v>4047.8052978515602</c:v>
                </c:pt>
                <c:pt idx="2027">
                  <c:v>4049.84228515625</c:v>
                </c:pt>
                <c:pt idx="2028">
                  <c:v>4051.81640625</c:v>
                </c:pt>
                <c:pt idx="2029">
                  <c:v>4053.79052734375</c:v>
                </c:pt>
                <c:pt idx="2030">
                  <c:v>4055.72705078125</c:v>
                </c:pt>
                <c:pt idx="2031">
                  <c:v>4057.7841796875</c:v>
                </c:pt>
                <c:pt idx="2032">
                  <c:v>4059.8211669921898</c:v>
                </c:pt>
                <c:pt idx="2033">
                  <c:v>4061.7828369140602</c:v>
                </c:pt>
                <c:pt idx="2034">
                  <c:v>4063.7822265625</c:v>
                </c:pt>
                <c:pt idx="2035">
                  <c:v>4065.8193359375</c:v>
                </c:pt>
                <c:pt idx="2036">
                  <c:v>4067.8563232421898</c:v>
                </c:pt>
                <c:pt idx="2037">
                  <c:v>4069.8607177734398</c:v>
                </c:pt>
                <c:pt idx="2038">
                  <c:v>4071.8399658203102</c:v>
                </c:pt>
                <c:pt idx="2039">
                  <c:v>4073.7083740234398</c:v>
                </c:pt>
                <c:pt idx="2040">
                  <c:v>4075.70263671875</c:v>
                </c:pt>
                <c:pt idx="2041">
                  <c:v>4077.82763671875</c:v>
                </c:pt>
                <c:pt idx="2042">
                  <c:v>4079.76416015625</c:v>
                </c:pt>
                <c:pt idx="2043">
                  <c:v>4081.71337890625</c:v>
                </c:pt>
                <c:pt idx="2044">
                  <c:v>4083.76293945313</c:v>
                </c:pt>
                <c:pt idx="2045">
                  <c:v>4085.7747802734398</c:v>
                </c:pt>
                <c:pt idx="2046">
                  <c:v>4087.7364501953102</c:v>
                </c:pt>
                <c:pt idx="2047">
                  <c:v>4089.72314453125</c:v>
                </c:pt>
                <c:pt idx="2048">
                  <c:v>4091.7652587890602</c:v>
                </c:pt>
                <c:pt idx="2049">
                  <c:v>4093.8651123046898</c:v>
                </c:pt>
                <c:pt idx="2050">
                  <c:v>4095.9219970703102</c:v>
                </c:pt>
                <c:pt idx="2051">
                  <c:v>4097.8132324218795</c:v>
                </c:pt>
                <c:pt idx="2052">
                  <c:v>4099.77490234375</c:v>
                </c:pt>
                <c:pt idx="2053">
                  <c:v>4101.7692871093705</c:v>
                </c:pt>
                <c:pt idx="2054">
                  <c:v>4103.7687988281205</c:v>
                </c:pt>
                <c:pt idx="2055">
                  <c:v>4105.8359375</c:v>
                </c:pt>
                <c:pt idx="2056">
                  <c:v>4107.81005859375</c:v>
                </c:pt>
                <c:pt idx="2057">
                  <c:v>4109.81689453125</c:v>
                </c:pt>
                <c:pt idx="2058">
                  <c:v>4111.80859375</c:v>
                </c:pt>
                <c:pt idx="2059">
                  <c:v>4113.7702636718795</c:v>
                </c:pt>
                <c:pt idx="2060">
                  <c:v>4115.751953125</c:v>
                </c:pt>
                <c:pt idx="2061">
                  <c:v>4117.6809082031295</c:v>
                </c:pt>
                <c:pt idx="2062">
                  <c:v>4119.642578125</c:v>
                </c:pt>
                <c:pt idx="2063">
                  <c:v>4121.72998046875</c:v>
                </c:pt>
                <c:pt idx="2064">
                  <c:v>4123.76708984375</c:v>
                </c:pt>
                <c:pt idx="2065">
                  <c:v>4125.7360839843795</c:v>
                </c:pt>
                <c:pt idx="2066">
                  <c:v>4127.68505859375</c:v>
                </c:pt>
                <c:pt idx="2067">
                  <c:v>4129.671875</c:v>
                </c:pt>
                <c:pt idx="2068">
                  <c:v>4131.7517089843795</c:v>
                </c:pt>
                <c:pt idx="2069">
                  <c:v>4133.7258300781205</c:v>
                </c:pt>
                <c:pt idx="2070">
                  <c:v>4135.7326660156205</c:v>
                </c:pt>
                <c:pt idx="2071">
                  <c:v>4137.66162109375</c:v>
                </c:pt>
                <c:pt idx="2072">
                  <c:v>4139.736328125</c:v>
                </c:pt>
                <c:pt idx="2073">
                  <c:v>4141.8688964843795</c:v>
                </c:pt>
                <c:pt idx="2074">
                  <c:v>4143.7424316406295</c:v>
                </c:pt>
                <c:pt idx="2075">
                  <c:v>4145.72900390625</c:v>
                </c:pt>
                <c:pt idx="2076">
                  <c:v>4147.728515625</c:v>
                </c:pt>
                <c:pt idx="2077">
                  <c:v>4149.6149902343795</c:v>
                </c:pt>
                <c:pt idx="2078">
                  <c:v>4151.6142578125</c:v>
                </c:pt>
                <c:pt idx="2079">
                  <c:v>4153.6638183593705</c:v>
                </c:pt>
                <c:pt idx="2080">
                  <c:v>4155.64306640625</c:v>
                </c:pt>
                <c:pt idx="2081">
                  <c:v>4157.7102050781205</c:v>
                </c:pt>
                <c:pt idx="2082">
                  <c:v>4159.7470703125</c:v>
                </c:pt>
                <c:pt idx="2083">
                  <c:v>4161.7790527343795</c:v>
                </c:pt>
                <c:pt idx="2084">
                  <c:v>4163.7912597656205</c:v>
                </c:pt>
                <c:pt idx="2085">
                  <c:v>4165.70263671875</c:v>
                </c:pt>
                <c:pt idx="2086">
                  <c:v>4167.7268066406295</c:v>
                </c:pt>
                <c:pt idx="2087">
                  <c:v>4169.7060546875</c:v>
                </c:pt>
                <c:pt idx="2088">
                  <c:v>4171.6501464843795</c:v>
                </c:pt>
                <c:pt idx="2089">
                  <c:v>4173.6442871093705</c:v>
                </c:pt>
                <c:pt idx="2090">
                  <c:v>4175.68115234375</c:v>
                </c:pt>
                <c:pt idx="2091">
                  <c:v>4177.7233886718795</c:v>
                </c:pt>
                <c:pt idx="2092">
                  <c:v>4179.748046875</c:v>
                </c:pt>
                <c:pt idx="2093">
                  <c:v>4181.7673339843795</c:v>
                </c:pt>
                <c:pt idx="2094">
                  <c:v>4183.6787109375</c:v>
                </c:pt>
                <c:pt idx="2095">
                  <c:v>4185.6530761718795</c:v>
                </c:pt>
                <c:pt idx="2096">
                  <c:v>4187.7150878906295</c:v>
                </c:pt>
                <c:pt idx="2097">
                  <c:v>4189.751953125</c:v>
                </c:pt>
                <c:pt idx="2098">
                  <c:v>4191.73876953125</c:v>
                </c:pt>
                <c:pt idx="2099">
                  <c:v>4193.642578125</c:v>
                </c:pt>
                <c:pt idx="2100">
                  <c:v>4195.6921386718795</c:v>
                </c:pt>
                <c:pt idx="2101">
                  <c:v>4197.6486816406295</c:v>
                </c:pt>
                <c:pt idx="2102">
                  <c:v>4199.56005859375</c:v>
                </c:pt>
                <c:pt idx="2103">
                  <c:v>4201.564453125</c:v>
                </c:pt>
                <c:pt idx="2104">
                  <c:v>4203.5261230468705</c:v>
                </c:pt>
                <c:pt idx="2105">
                  <c:v>4205.5832519531295</c:v>
                </c:pt>
                <c:pt idx="2106">
                  <c:v>4207.60009765625</c:v>
                </c:pt>
                <c:pt idx="2107">
                  <c:v>4209.6120605468705</c:v>
                </c:pt>
                <c:pt idx="2108">
                  <c:v>4211.5686035156205</c:v>
                </c:pt>
                <c:pt idx="2109">
                  <c:v>4213.6181640625</c:v>
                </c:pt>
                <c:pt idx="2110">
                  <c:v>4215.70556640625</c:v>
                </c:pt>
                <c:pt idx="2111">
                  <c:v>4217.6345214843795</c:v>
                </c:pt>
                <c:pt idx="2112">
                  <c:v>4219.576171875</c:v>
                </c:pt>
                <c:pt idx="2113">
                  <c:v>4221.595703125</c:v>
                </c:pt>
                <c:pt idx="2114">
                  <c:v>4223.6525878906295</c:v>
                </c:pt>
                <c:pt idx="2115">
                  <c:v>4225.6015625</c:v>
                </c:pt>
                <c:pt idx="2116">
                  <c:v>4227.5808105468705</c:v>
                </c:pt>
                <c:pt idx="2117">
                  <c:v>4229.7434082031295</c:v>
                </c:pt>
                <c:pt idx="2118">
                  <c:v>4231.7629394531295</c:v>
                </c:pt>
                <c:pt idx="2119">
                  <c:v>4233.63671875</c:v>
                </c:pt>
                <c:pt idx="2120">
                  <c:v>4235.55322265625</c:v>
                </c:pt>
                <c:pt idx="2121">
                  <c:v>4237.640625</c:v>
                </c:pt>
                <c:pt idx="2122">
                  <c:v>4239.634765625</c:v>
                </c:pt>
                <c:pt idx="2123">
                  <c:v>4241.5458984375</c:v>
                </c:pt>
                <c:pt idx="2124">
                  <c:v>4243.62060546875</c:v>
                </c:pt>
                <c:pt idx="2125">
                  <c:v>4245.650390625</c:v>
                </c:pt>
                <c:pt idx="2126">
                  <c:v>4247.6496582031295</c:v>
                </c:pt>
                <c:pt idx="2127">
                  <c:v>4249.6437988281205</c:v>
                </c:pt>
                <c:pt idx="2128">
                  <c:v>4251.64306640625</c:v>
                </c:pt>
                <c:pt idx="2129">
                  <c:v>4253.6096191406295</c:v>
                </c:pt>
                <c:pt idx="2130">
                  <c:v>4255.63427734375</c:v>
                </c:pt>
                <c:pt idx="2131">
                  <c:v>4257.62109375</c:v>
                </c:pt>
                <c:pt idx="2132">
                  <c:v>4259.60791015625</c:v>
                </c:pt>
                <c:pt idx="2133">
                  <c:v>4261.6701660156205</c:v>
                </c:pt>
                <c:pt idx="2134">
                  <c:v>4263.6691894531295</c:v>
                </c:pt>
                <c:pt idx="2135">
                  <c:v>4265.7639160156205</c:v>
                </c:pt>
                <c:pt idx="2136">
                  <c:v>4267.6877441406295</c:v>
                </c:pt>
                <c:pt idx="2137">
                  <c:v>4269.6618652343795</c:v>
                </c:pt>
                <c:pt idx="2138">
                  <c:v>4271.6740722656205</c:v>
                </c:pt>
                <c:pt idx="2139">
                  <c:v>4273.5275878906295</c:v>
                </c:pt>
                <c:pt idx="2140">
                  <c:v>4275.5895996093705</c:v>
                </c:pt>
                <c:pt idx="2141">
                  <c:v>4277.62158203125</c:v>
                </c:pt>
                <c:pt idx="2142">
                  <c:v>4279.62109375</c:v>
                </c:pt>
                <c:pt idx="2143">
                  <c:v>4281.6706542968705</c:v>
                </c:pt>
                <c:pt idx="2144">
                  <c:v>4283.6447753906295</c:v>
                </c:pt>
                <c:pt idx="2145">
                  <c:v>4285.58642578125</c:v>
                </c:pt>
                <c:pt idx="2146">
                  <c:v>4287.673828125</c:v>
                </c:pt>
                <c:pt idx="2147">
                  <c:v>4289.6806640625</c:v>
                </c:pt>
                <c:pt idx="2148">
                  <c:v>4291.6044921875</c:v>
                </c:pt>
                <c:pt idx="2149">
                  <c:v>4293.62890625</c:v>
                </c:pt>
                <c:pt idx="2150">
                  <c:v>4295.5905761718795</c:v>
                </c:pt>
                <c:pt idx="2151">
                  <c:v>4297.501953125</c:v>
                </c:pt>
                <c:pt idx="2152">
                  <c:v>4299.60693359375</c:v>
                </c:pt>
                <c:pt idx="2153">
                  <c:v>4301.64404296875</c:v>
                </c:pt>
                <c:pt idx="2154">
                  <c:v>4303.5627441406295</c:v>
                </c:pt>
                <c:pt idx="2155">
                  <c:v>4305.5419921875</c:v>
                </c:pt>
                <c:pt idx="2156">
                  <c:v>4307.5036621093705</c:v>
                </c:pt>
                <c:pt idx="2157">
                  <c:v>4309.5607910156205</c:v>
                </c:pt>
                <c:pt idx="2158">
                  <c:v>4311.623046875</c:v>
                </c:pt>
                <c:pt idx="2159">
                  <c:v>4313.6650390625</c:v>
                </c:pt>
                <c:pt idx="2160">
                  <c:v>4315.6013183593705</c:v>
                </c:pt>
                <c:pt idx="2161">
                  <c:v>4317.56298828125</c:v>
                </c:pt>
                <c:pt idx="2162">
                  <c:v>4319.6125488281205</c:v>
                </c:pt>
                <c:pt idx="2163">
                  <c:v>4321.59423828125</c:v>
                </c:pt>
                <c:pt idx="2164">
                  <c:v>4323.59375</c:v>
                </c:pt>
                <c:pt idx="2165">
                  <c:v>4325.5427246093705</c:v>
                </c:pt>
                <c:pt idx="2166">
                  <c:v>4327.5471191406295</c:v>
                </c:pt>
                <c:pt idx="2167">
                  <c:v>4329.5966796875</c:v>
                </c:pt>
                <c:pt idx="2168">
                  <c:v>4331.5205078125</c:v>
                </c:pt>
                <c:pt idx="2169">
                  <c:v>4333.5197753906295</c:v>
                </c:pt>
                <c:pt idx="2170">
                  <c:v>4335.5517578125</c:v>
                </c:pt>
                <c:pt idx="2171">
                  <c:v>4337.5764160156205</c:v>
                </c:pt>
                <c:pt idx="2172">
                  <c:v>4339.69384765625</c:v>
                </c:pt>
                <c:pt idx="2173">
                  <c:v>4341.6428222656205</c:v>
                </c:pt>
                <c:pt idx="2174">
                  <c:v>4343.54150390625</c:v>
                </c:pt>
                <c:pt idx="2175">
                  <c:v>4345.5407714843795</c:v>
                </c:pt>
                <c:pt idx="2176">
                  <c:v>4347.4645996093705</c:v>
                </c:pt>
                <c:pt idx="2177">
                  <c:v>4349.4514160156205</c:v>
                </c:pt>
                <c:pt idx="2178">
                  <c:v>4351.49609375</c:v>
                </c:pt>
                <c:pt idx="2179">
                  <c:v>4353.5256347656205</c:v>
                </c:pt>
                <c:pt idx="2180">
                  <c:v>4355.52490234375</c:v>
                </c:pt>
                <c:pt idx="2181">
                  <c:v>4357.58203125</c:v>
                </c:pt>
                <c:pt idx="2182">
                  <c:v>4359.5563964843795</c:v>
                </c:pt>
                <c:pt idx="2183">
                  <c:v>4361.50537109375</c:v>
                </c:pt>
                <c:pt idx="2184">
                  <c:v>4363.51708984375</c:v>
                </c:pt>
                <c:pt idx="2185">
                  <c:v>4365.50390625</c:v>
                </c:pt>
                <c:pt idx="2186">
                  <c:v>4367.5537109375</c:v>
                </c:pt>
                <c:pt idx="2187">
                  <c:v>4369.5705566406295</c:v>
                </c:pt>
                <c:pt idx="2188">
                  <c:v>4371.5446777343795</c:v>
                </c:pt>
                <c:pt idx="2189">
                  <c:v>4373.5642089843795</c:v>
                </c:pt>
                <c:pt idx="2190">
                  <c:v>4375.5886230468705</c:v>
                </c:pt>
                <c:pt idx="2191">
                  <c:v>4377.55517578125</c:v>
                </c:pt>
                <c:pt idx="2192">
                  <c:v>4379.6174316406295</c:v>
                </c:pt>
                <c:pt idx="2193">
                  <c:v>4381.7248535156205</c:v>
                </c:pt>
                <c:pt idx="2194">
                  <c:v>4383.6286621093705</c:v>
                </c:pt>
                <c:pt idx="2195">
                  <c:v>4385.5148925781205</c:v>
                </c:pt>
                <c:pt idx="2196">
                  <c:v>4387.5217285156205</c:v>
                </c:pt>
                <c:pt idx="2197">
                  <c:v>4389.52099609375</c:v>
                </c:pt>
                <c:pt idx="2198">
                  <c:v>4391.5578613281205</c:v>
                </c:pt>
                <c:pt idx="2199">
                  <c:v>4393.6201171875</c:v>
                </c:pt>
                <c:pt idx="2200">
                  <c:v>4395.5690917968705</c:v>
                </c:pt>
                <c:pt idx="2201">
                  <c:v>4397.4677734375</c:v>
                </c:pt>
                <c:pt idx="2202">
                  <c:v>4399.4797363281205</c:v>
                </c:pt>
                <c:pt idx="2203">
                  <c:v>4401.5419921875</c:v>
                </c:pt>
                <c:pt idx="2204">
                  <c:v>4403.5087890625</c:v>
                </c:pt>
                <c:pt idx="2205">
                  <c:v>4405.4326171875</c:v>
                </c:pt>
                <c:pt idx="2206">
                  <c:v>4407.4645996093705</c:v>
                </c:pt>
                <c:pt idx="2207">
                  <c:v>4409.494140625</c:v>
                </c:pt>
                <c:pt idx="2208">
                  <c:v>4411.5061035156205</c:v>
                </c:pt>
                <c:pt idx="2209">
                  <c:v>4413.5002441406295</c:v>
                </c:pt>
                <c:pt idx="2210">
                  <c:v>4415.5046386718795</c:v>
                </c:pt>
                <c:pt idx="2211">
                  <c:v>4417.4914550781205</c:v>
                </c:pt>
                <c:pt idx="2212">
                  <c:v>4419.46044921875</c:v>
                </c:pt>
                <c:pt idx="2213">
                  <c:v>4421.53515625</c:v>
                </c:pt>
                <c:pt idx="2214">
                  <c:v>4423.52197265625</c:v>
                </c:pt>
                <c:pt idx="2215">
                  <c:v>4425.4963378906295</c:v>
                </c:pt>
                <c:pt idx="2216">
                  <c:v>4427.59619140625</c:v>
                </c:pt>
                <c:pt idx="2217">
                  <c:v>4429.5827636718795</c:v>
                </c:pt>
                <c:pt idx="2218">
                  <c:v>4431.4436035156205</c:v>
                </c:pt>
                <c:pt idx="2219">
                  <c:v>4433.4230957031295</c:v>
                </c:pt>
                <c:pt idx="2220">
                  <c:v>4435.4904785156205</c:v>
                </c:pt>
                <c:pt idx="2221">
                  <c:v>4437.509765625</c:v>
                </c:pt>
                <c:pt idx="2222">
                  <c:v>4439.4787597656205</c:v>
                </c:pt>
                <c:pt idx="2223">
                  <c:v>4441.4074707031295</c:v>
                </c:pt>
                <c:pt idx="2224">
                  <c:v>4443.4697265625</c:v>
                </c:pt>
                <c:pt idx="2225">
                  <c:v>4445.4768066406295</c:v>
                </c:pt>
                <c:pt idx="2226">
                  <c:v>4447.4636230468705</c:v>
                </c:pt>
                <c:pt idx="2227">
                  <c:v>4449.55078125</c:v>
                </c:pt>
                <c:pt idx="2228">
                  <c:v>4451.4997558593705</c:v>
                </c:pt>
                <c:pt idx="2229">
                  <c:v>4453.4738769531295</c:v>
                </c:pt>
                <c:pt idx="2230">
                  <c:v>4455.57373046875</c:v>
                </c:pt>
                <c:pt idx="2231">
                  <c:v>4457.4978027343795</c:v>
                </c:pt>
                <c:pt idx="2232">
                  <c:v>4459.3513183593705</c:v>
                </c:pt>
                <c:pt idx="2233">
                  <c:v>4461.3505859375</c:v>
                </c:pt>
                <c:pt idx="2234">
                  <c:v>4463.45068359375</c:v>
                </c:pt>
                <c:pt idx="2235">
                  <c:v>4465.5126953125</c:v>
                </c:pt>
                <c:pt idx="2236">
                  <c:v>4467.4313964843795</c:v>
                </c:pt>
                <c:pt idx="2237">
                  <c:v>4469.4309082031295</c:v>
                </c:pt>
                <c:pt idx="2238">
                  <c:v>4471.4680175781205</c:v>
                </c:pt>
                <c:pt idx="2239">
                  <c:v>4473.4169921875</c:v>
                </c:pt>
                <c:pt idx="2240">
                  <c:v>4475.39111328125</c:v>
                </c:pt>
                <c:pt idx="2241">
                  <c:v>4477.3073730468705</c:v>
                </c:pt>
                <c:pt idx="2242">
                  <c:v>4479.27392578125</c:v>
                </c:pt>
                <c:pt idx="2243">
                  <c:v>4481.4318847656205</c:v>
                </c:pt>
                <c:pt idx="2244">
                  <c:v>4483.4890136718795</c:v>
                </c:pt>
                <c:pt idx="2245">
                  <c:v>4485.4128417968705</c:v>
                </c:pt>
                <c:pt idx="2246">
                  <c:v>4487.4123535156205</c:v>
                </c:pt>
                <c:pt idx="2247">
                  <c:v>4489.4367675781205</c:v>
                </c:pt>
                <c:pt idx="2248">
                  <c:v>4491.3984375</c:v>
                </c:pt>
                <c:pt idx="2249">
                  <c:v>4493.4658203125</c:v>
                </c:pt>
                <c:pt idx="2250">
                  <c:v>4495.46484375</c:v>
                </c:pt>
                <c:pt idx="2251">
                  <c:v>4497.4211425781205</c:v>
                </c:pt>
                <c:pt idx="2252">
                  <c:v>4499.4833984375</c:v>
                </c:pt>
                <c:pt idx="2253">
                  <c:v>4501.5080566406295</c:v>
                </c:pt>
                <c:pt idx="2254">
                  <c:v>4503.4445800781205</c:v>
                </c:pt>
                <c:pt idx="2255">
                  <c:v>4505.34326171875</c:v>
                </c:pt>
                <c:pt idx="2256">
                  <c:v>4507.4306640625</c:v>
                </c:pt>
                <c:pt idx="2257">
                  <c:v>4509.51806640625</c:v>
                </c:pt>
                <c:pt idx="2258">
                  <c:v>4511.4797363281205</c:v>
                </c:pt>
                <c:pt idx="2259">
                  <c:v>4513.458984375</c:v>
                </c:pt>
                <c:pt idx="2260">
                  <c:v>4515.4582519531295</c:v>
                </c:pt>
                <c:pt idx="2261">
                  <c:v>4517.4523925781205</c:v>
                </c:pt>
                <c:pt idx="2262">
                  <c:v>4519.4392089843795</c:v>
                </c:pt>
                <c:pt idx="2263">
                  <c:v>4521.451171875</c:v>
                </c:pt>
                <c:pt idx="2264">
                  <c:v>4523.5007324218795</c:v>
                </c:pt>
                <c:pt idx="2265">
                  <c:v>4525.46240234375</c:v>
                </c:pt>
                <c:pt idx="2266">
                  <c:v>4527.37353515625</c:v>
                </c:pt>
                <c:pt idx="2267">
                  <c:v>4529.39794921875</c:v>
                </c:pt>
                <c:pt idx="2268">
                  <c:v>4531.3220214843795</c:v>
                </c:pt>
                <c:pt idx="2269">
                  <c:v>4533.30859375</c:v>
                </c:pt>
                <c:pt idx="2270">
                  <c:v>4535.49658203125</c:v>
                </c:pt>
                <c:pt idx="2271">
                  <c:v>4537.4885253906295</c:v>
                </c:pt>
                <c:pt idx="2272">
                  <c:v>4539.39208984375</c:v>
                </c:pt>
                <c:pt idx="2273">
                  <c:v>4541.4167480468705</c:v>
                </c:pt>
                <c:pt idx="2274">
                  <c:v>4543.44140625</c:v>
                </c:pt>
                <c:pt idx="2275">
                  <c:v>4545.3850097656205</c:v>
                </c:pt>
                <c:pt idx="2276">
                  <c:v>4547.3916015625</c:v>
                </c:pt>
                <c:pt idx="2277">
                  <c:v>4549.49169921875</c:v>
                </c:pt>
                <c:pt idx="2278">
                  <c:v>4551.4533691406295</c:v>
                </c:pt>
                <c:pt idx="2279">
                  <c:v>4553.3193359375</c:v>
                </c:pt>
                <c:pt idx="2280">
                  <c:v>4555.3564453125</c:v>
                </c:pt>
                <c:pt idx="2281">
                  <c:v>4557.3935546875</c:v>
                </c:pt>
                <c:pt idx="2282">
                  <c:v>4559.4306640625</c:v>
                </c:pt>
                <c:pt idx="2283">
                  <c:v>4561.5056152343795</c:v>
                </c:pt>
                <c:pt idx="2284">
                  <c:v>4563.404296875</c:v>
                </c:pt>
                <c:pt idx="2285">
                  <c:v>4565.3605957031295</c:v>
                </c:pt>
                <c:pt idx="2286">
                  <c:v>4567.3601074218795</c:v>
                </c:pt>
                <c:pt idx="2287">
                  <c:v>4569.384765625</c:v>
                </c:pt>
                <c:pt idx="2288">
                  <c:v>4571.44677734375</c:v>
                </c:pt>
                <c:pt idx="2289">
                  <c:v>4573.3957519531295</c:v>
                </c:pt>
                <c:pt idx="2290">
                  <c:v>4575.3825683593705</c:v>
                </c:pt>
                <c:pt idx="2291">
                  <c:v>4577.4572753906295</c:v>
                </c:pt>
                <c:pt idx="2292">
                  <c:v>4579.47412109375</c:v>
                </c:pt>
                <c:pt idx="2293">
                  <c:v>4581.49853515625</c:v>
                </c:pt>
                <c:pt idx="2294">
                  <c:v>4583.4172363281205</c:v>
                </c:pt>
                <c:pt idx="2295">
                  <c:v>4585.396484375</c:v>
                </c:pt>
                <c:pt idx="2296">
                  <c:v>4587.4587402343795</c:v>
                </c:pt>
                <c:pt idx="2297">
                  <c:v>4589.39013671875</c:v>
                </c:pt>
                <c:pt idx="2298">
                  <c:v>4591.3518066406295</c:v>
                </c:pt>
                <c:pt idx="2299">
                  <c:v>4593.3386230468705</c:v>
                </c:pt>
                <c:pt idx="2300">
                  <c:v>4595.35546875</c:v>
                </c:pt>
                <c:pt idx="2301">
                  <c:v>4597.32958984375</c:v>
                </c:pt>
                <c:pt idx="2302">
                  <c:v>4599.341796875</c:v>
                </c:pt>
                <c:pt idx="2303">
                  <c:v>4601.4091796875</c:v>
                </c:pt>
                <c:pt idx="2304">
                  <c:v>4603.3779296875</c:v>
                </c:pt>
                <c:pt idx="2305">
                  <c:v>4605.32177734375</c:v>
                </c:pt>
                <c:pt idx="2306">
                  <c:v>4607.2961425781205</c:v>
                </c:pt>
                <c:pt idx="2307">
                  <c:v>4609.345703125</c:v>
                </c:pt>
                <c:pt idx="2308">
                  <c:v>4611.3576660156205</c:v>
                </c:pt>
                <c:pt idx="2309">
                  <c:v>4613.3369140625</c:v>
                </c:pt>
                <c:pt idx="2310">
                  <c:v>4615.31103515625</c:v>
                </c:pt>
                <c:pt idx="2311">
                  <c:v>4617.2678222656205</c:v>
                </c:pt>
                <c:pt idx="2312">
                  <c:v>4619.2922363281205</c:v>
                </c:pt>
                <c:pt idx="2313">
                  <c:v>4621.3466796875</c:v>
                </c:pt>
                <c:pt idx="2314">
                  <c:v>4623.3962402343795</c:v>
                </c:pt>
                <c:pt idx="2315">
                  <c:v>4625.4030761718795</c:v>
                </c:pt>
                <c:pt idx="2316">
                  <c:v>4627.3571777343795</c:v>
                </c:pt>
                <c:pt idx="2317">
                  <c:v>4629.298828125</c:v>
                </c:pt>
                <c:pt idx="2318">
                  <c:v>4631.28564453125</c:v>
                </c:pt>
                <c:pt idx="2319">
                  <c:v>4633.2473144531295</c:v>
                </c:pt>
                <c:pt idx="2320">
                  <c:v>4635.2666015625</c:v>
                </c:pt>
                <c:pt idx="2321">
                  <c:v>4637.361328125</c:v>
                </c:pt>
                <c:pt idx="2322">
                  <c:v>4639.4362792968705</c:v>
                </c:pt>
                <c:pt idx="2323">
                  <c:v>4641.4030761718795</c:v>
                </c:pt>
                <c:pt idx="2324">
                  <c:v>4643.3269042968705</c:v>
                </c:pt>
                <c:pt idx="2325">
                  <c:v>4645.27587890625</c:v>
                </c:pt>
                <c:pt idx="2326">
                  <c:v>4647.30029296875</c:v>
                </c:pt>
                <c:pt idx="2327">
                  <c:v>4649.30712890625</c:v>
                </c:pt>
                <c:pt idx="2328">
                  <c:v>4651.3369140625</c:v>
                </c:pt>
                <c:pt idx="2329">
                  <c:v>4653.4367675781205</c:v>
                </c:pt>
                <c:pt idx="2330">
                  <c:v>4655.42333984375</c:v>
                </c:pt>
                <c:pt idx="2331">
                  <c:v>4657.3395996093705</c:v>
                </c:pt>
                <c:pt idx="2332">
                  <c:v>4659.3591308593705</c:v>
                </c:pt>
                <c:pt idx="2333">
                  <c:v>4661.40380859375</c:v>
                </c:pt>
                <c:pt idx="2334">
                  <c:v>4663.365234375</c:v>
                </c:pt>
                <c:pt idx="2335">
                  <c:v>4665.33935546875</c:v>
                </c:pt>
                <c:pt idx="2336">
                  <c:v>4667.3186035156205</c:v>
                </c:pt>
                <c:pt idx="2337">
                  <c:v>4669.2802734375</c:v>
                </c:pt>
                <c:pt idx="2338">
                  <c:v>4671.26708984375</c:v>
                </c:pt>
                <c:pt idx="2339">
                  <c:v>4673.3291015625</c:v>
                </c:pt>
                <c:pt idx="2340">
                  <c:v>4675.3107910156205</c:v>
                </c:pt>
                <c:pt idx="2341">
                  <c:v>4677.20947265625</c:v>
                </c:pt>
                <c:pt idx="2342">
                  <c:v>4679.1960449218795</c:v>
                </c:pt>
                <c:pt idx="2343">
                  <c:v>4681.2888183593705</c:v>
                </c:pt>
                <c:pt idx="2344">
                  <c:v>4683.3134765625</c:v>
                </c:pt>
                <c:pt idx="2345">
                  <c:v>4685.294921875</c:v>
                </c:pt>
                <c:pt idx="2346">
                  <c:v>4687.3947753906295</c:v>
                </c:pt>
                <c:pt idx="2347">
                  <c:v>4689.38671875</c:v>
                </c:pt>
                <c:pt idx="2348">
                  <c:v>4691.2529296875</c:v>
                </c:pt>
                <c:pt idx="2349">
                  <c:v>4693.29736328125</c:v>
                </c:pt>
                <c:pt idx="2350">
                  <c:v>4695.29638671875</c:v>
                </c:pt>
                <c:pt idx="2351">
                  <c:v>4697.2880859375</c:v>
                </c:pt>
                <c:pt idx="2352">
                  <c:v>4699.2824707031295</c:v>
                </c:pt>
                <c:pt idx="2353">
                  <c:v>4701.27685546875</c:v>
                </c:pt>
                <c:pt idx="2354">
                  <c:v>4703.3264160156205</c:v>
                </c:pt>
                <c:pt idx="2355">
                  <c:v>4705.3508300781205</c:v>
                </c:pt>
                <c:pt idx="2356">
                  <c:v>4707.3251953125</c:v>
                </c:pt>
                <c:pt idx="2357">
                  <c:v>4709.2365722656205</c:v>
                </c:pt>
                <c:pt idx="2358">
                  <c:v>4711.2609863281205</c:v>
                </c:pt>
                <c:pt idx="2359">
                  <c:v>4713.310546875</c:v>
                </c:pt>
                <c:pt idx="2360">
                  <c:v>4715.3527832031295</c:v>
                </c:pt>
                <c:pt idx="2361">
                  <c:v>4717.35205078125</c:v>
                </c:pt>
                <c:pt idx="2362">
                  <c:v>4719.3083496093705</c:v>
                </c:pt>
                <c:pt idx="2363">
                  <c:v>4721.37060546875</c:v>
                </c:pt>
                <c:pt idx="2364">
                  <c:v>4723.3249511718795</c:v>
                </c:pt>
                <c:pt idx="2365">
                  <c:v>4725.27392578125</c:v>
                </c:pt>
                <c:pt idx="2366">
                  <c:v>4727.3486328125</c:v>
                </c:pt>
                <c:pt idx="2367">
                  <c:v>4729.2902832031295</c:v>
                </c:pt>
                <c:pt idx="2368">
                  <c:v>4731.1711425781205</c:v>
                </c:pt>
                <c:pt idx="2369">
                  <c:v>4733.1652832031295</c:v>
                </c:pt>
                <c:pt idx="2370">
                  <c:v>4735.1823730468705</c:v>
                </c:pt>
                <c:pt idx="2371">
                  <c:v>4737.1994628906295</c:v>
                </c:pt>
                <c:pt idx="2372">
                  <c:v>4739.2314453125</c:v>
                </c:pt>
                <c:pt idx="2373">
                  <c:v>4741.30126953125</c:v>
                </c:pt>
                <c:pt idx="2374">
                  <c:v>4743.4187011718795</c:v>
                </c:pt>
                <c:pt idx="2375">
                  <c:v>4745.3801269531295</c:v>
                </c:pt>
                <c:pt idx="2376">
                  <c:v>4747.27392578125</c:v>
                </c:pt>
                <c:pt idx="2377">
                  <c:v>4749.2783203125</c:v>
                </c:pt>
                <c:pt idx="2378">
                  <c:v>4751.3908691406295</c:v>
                </c:pt>
                <c:pt idx="2379">
                  <c:v>4753.38525390625</c:v>
                </c:pt>
                <c:pt idx="2380">
                  <c:v>4755.2587890625</c:v>
                </c:pt>
                <c:pt idx="2381">
                  <c:v>4757.2705078125</c:v>
                </c:pt>
                <c:pt idx="2382">
                  <c:v>4759.3200683593705</c:v>
                </c:pt>
                <c:pt idx="2383">
                  <c:v>4761.21142578125</c:v>
                </c:pt>
                <c:pt idx="2384">
                  <c:v>4763.14794921875</c:v>
                </c:pt>
                <c:pt idx="2385">
                  <c:v>4765.25537109375</c:v>
                </c:pt>
                <c:pt idx="2386">
                  <c:v>4767.2922363281205</c:v>
                </c:pt>
                <c:pt idx="2387">
                  <c:v>4769.19091796875</c:v>
                </c:pt>
                <c:pt idx="2388">
                  <c:v>4771.22802734375</c:v>
                </c:pt>
                <c:pt idx="2389">
                  <c:v>4773.3278808593705</c:v>
                </c:pt>
                <c:pt idx="2390">
                  <c:v>4775.26953125</c:v>
                </c:pt>
                <c:pt idx="2391">
                  <c:v>4777.2185058593705</c:v>
                </c:pt>
                <c:pt idx="2392">
                  <c:v>4779.1875</c:v>
                </c:pt>
                <c:pt idx="2393">
                  <c:v>4781.2370605468705</c:v>
                </c:pt>
                <c:pt idx="2394">
                  <c:v>4783.2666015625</c:v>
                </c:pt>
                <c:pt idx="2395">
                  <c:v>4785.1779785156205</c:v>
                </c:pt>
                <c:pt idx="2396">
                  <c:v>4787.2099609375</c:v>
                </c:pt>
                <c:pt idx="2397">
                  <c:v>4789.2722167968705</c:v>
                </c:pt>
                <c:pt idx="2398">
                  <c:v>4791.2463378906295</c:v>
                </c:pt>
                <c:pt idx="2399">
                  <c:v>4793.2958984375</c:v>
                </c:pt>
                <c:pt idx="2400">
                  <c:v>4795.3454589843795</c:v>
                </c:pt>
                <c:pt idx="2401">
                  <c:v>4797.2568359375</c:v>
                </c:pt>
                <c:pt idx="2402">
                  <c:v>4799.1433105468705</c:v>
                </c:pt>
                <c:pt idx="2403">
                  <c:v>4801.19287109375</c:v>
                </c:pt>
                <c:pt idx="2404">
                  <c:v>4803.20458984375</c:v>
                </c:pt>
                <c:pt idx="2405">
                  <c:v>4805.19140625</c:v>
                </c:pt>
                <c:pt idx="2406">
                  <c:v>4807.20849609375</c:v>
                </c:pt>
                <c:pt idx="2407">
                  <c:v>4809.1447753906295</c:v>
                </c:pt>
                <c:pt idx="2408">
                  <c:v>4811.1389160156205</c:v>
                </c:pt>
                <c:pt idx="2409">
                  <c:v>4813.2390136718795</c:v>
                </c:pt>
                <c:pt idx="2410">
                  <c:v>4815.2888183593705</c:v>
                </c:pt>
                <c:pt idx="2411">
                  <c:v>4817.22509765625</c:v>
                </c:pt>
                <c:pt idx="2412">
                  <c:v>4819.216796875</c:v>
                </c:pt>
                <c:pt idx="2413">
                  <c:v>4821.2414550781205</c:v>
                </c:pt>
                <c:pt idx="2414">
                  <c:v>4823.2783203125</c:v>
                </c:pt>
                <c:pt idx="2415">
                  <c:v>4825.21484375</c:v>
                </c:pt>
                <c:pt idx="2416">
                  <c:v>4827.10107421875</c:v>
                </c:pt>
                <c:pt idx="2417">
                  <c:v>4829.1630859375</c:v>
                </c:pt>
                <c:pt idx="2418">
                  <c:v>4831.283203125</c:v>
                </c:pt>
                <c:pt idx="2419">
                  <c:v>4833.2624511718795</c:v>
                </c:pt>
                <c:pt idx="2420">
                  <c:v>4835.1735839843795</c:v>
                </c:pt>
                <c:pt idx="2421">
                  <c:v>4837.22314453125</c:v>
                </c:pt>
                <c:pt idx="2422">
                  <c:v>4839.2351074218795</c:v>
                </c:pt>
                <c:pt idx="2423">
                  <c:v>4841.1162109375</c:v>
                </c:pt>
                <c:pt idx="2424">
                  <c:v>4843.1081542968705</c:v>
                </c:pt>
                <c:pt idx="2425">
                  <c:v>4845.1076660156205</c:v>
                </c:pt>
                <c:pt idx="2426">
                  <c:v>4847.14453125</c:v>
                </c:pt>
                <c:pt idx="2427">
                  <c:v>4849.1940917968705</c:v>
                </c:pt>
                <c:pt idx="2428">
                  <c:v>4851.23876953125</c:v>
                </c:pt>
                <c:pt idx="2429">
                  <c:v>4853.2507324218795</c:v>
                </c:pt>
                <c:pt idx="2430">
                  <c:v>4855.1745605468705</c:v>
                </c:pt>
                <c:pt idx="2431">
                  <c:v>4857.1989746093705</c:v>
                </c:pt>
                <c:pt idx="2432">
                  <c:v>4859.1730957031295</c:v>
                </c:pt>
                <c:pt idx="2433">
                  <c:v>4861.17236328125</c:v>
                </c:pt>
                <c:pt idx="2434">
                  <c:v>4863.2470703125</c:v>
                </c:pt>
                <c:pt idx="2435">
                  <c:v>4865.0754394531295</c:v>
                </c:pt>
                <c:pt idx="2436">
                  <c:v>4867.0546875</c:v>
                </c:pt>
                <c:pt idx="2437">
                  <c:v>4869.1496582031295</c:v>
                </c:pt>
                <c:pt idx="2438">
                  <c:v>4871.16162109375</c:v>
                </c:pt>
                <c:pt idx="2439">
                  <c:v>4873.2111816406295</c:v>
                </c:pt>
                <c:pt idx="2440">
                  <c:v>4875.2053222656205</c:v>
                </c:pt>
                <c:pt idx="2441">
                  <c:v>4877.2297363281205</c:v>
                </c:pt>
                <c:pt idx="2442">
                  <c:v>4879.1662597656205</c:v>
                </c:pt>
                <c:pt idx="2443">
                  <c:v>4881.1025390625</c:v>
                </c:pt>
                <c:pt idx="2444">
                  <c:v>4883.1145019531295</c:v>
                </c:pt>
                <c:pt idx="2445">
                  <c:v>4885.1188964843795</c:v>
                </c:pt>
                <c:pt idx="2446">
                  <c:v>4887.1560058593705</c:v>
                </c:pt>
                <c:pt idx="2447">
                  <c:v>4889.20068359375</c:v>
                </c:pt>
                <c:pt idx="2448">
                  <c:v>4891.07421875</c:v>
                </c:pt>
                <c:pt idx="2449">
                  <c:v>4893.0988769531295</c:v>
                </c:pt>
                <c:pt idx="2450">
                  <c:v>4895.24169921875</c:v>
                </c:pt>
                <c:pt idx="2451">
                  <c:v>4897.16552734375</c:v>
                </c:pt>
                <c:pt idx="2452">
                  <c:v>4899.1647949218795</c:v>
                </c:pt>
                <c:pt idx="2453">
                  <c:v>4901.251953125</c:v>
                </c:pt>
                <c:pt idx="2454">
                  <c:v>4903.24609375</c:v>
                </c:pt>
                <c:pt idx="2455">
                  <c:v>4905.2705078125</c:v>
                </c:pt>
                <c:pt idx="2456">
                  <c:v>4907.2697753906295</c:v>
                </c:pt>
                <c:pt idx="2457">
                  <c:v>4909.1687011718795</c:v>
                </c:pt>
                <c:pt idx="2458">
                  <c:v>4911.1354980468705</c:v>
                </c:pt>
                <c:pt idx="2459">
                  <c:v>4913.1096191406295</c:v>
                </c:pt>
                <c:pt idx="2460">
                  <c:v>4915.1416015625</c:v>
                </c:pt>
                <c:pt idx="2461">
                  <c:v>4917.1208496093705</c:v>
                </c:pt>
                <c:pt idx="2462">
                  <c:v>4919.1125488281205</c:v>
                </c:pt>
                <c:pt idx="2463">
                  <c:v>4921.1572265625</c:v>
                </c:pt>
                <c:pt idx="2464">
                  <c:v>4923.1013183593705</c:v>
                </c:pt>
                <c:pt idx="2465">
                  <c:v>4925.0124511718795</c:v>
                </c:pt>
                <c:pt idx="2466">
                  <c:v>4927.099609375</c:v>
                </c:pt>
                <c:pt idx="2467">
                  <c:v>4929.1618652343795</c:v>
                </c:pt>
                <c:pt idx="2468">
                  <c:v>4931.13623046875</c:v>
                </c:pt>
                <c:pt idx="2469">
                  <c:v>4933.1354980468705</c:v>
                </c:pt>
                <c:pt idx="2470">
                  <c:v>4935.064453125</c:v>
                </c:pt>
                <c:pt idx="2471">
                  <c:v>4937.0764160156205</c:v>
                </c:pt>
                <c:pt idx="2472">
                  <c:v>4939.0832519531295</c:v>
                </c:pt>
                <c:pt idx="2473">
                  <c:v>4941.1203613281205</c:v>
                </c:pt>
                <c:pt idx="2474">
                  <c:v>4943.1572265625</c:v>
                </c:pt>
                <c:pt idx="2475">
                  <c:v>4945.1364746093705</c:v>
                </c:pt>
                <c:pt idx="2476">
                  <c:v>4947.09814453125</c:v>
                </c:pt>
                <c:pt idx="2477">
                  <c:v>4949.1350097656205</c:v>
                </c:pt>
                <c:pt idx="2478">
                  <c:v>4951.2021484375</c:v>
                </c:pt>
                <c:pt idx="2479">
                  <c:v>4953.12109375</c:v>
                </c:pt>
                <c:pt idx="2480">
                  <c:v>4955.1154785156205</c:v>
                </c:pt>
                <c:pt idx="2481">
                  <c:v>4957.2028808593705</c:v>
                </c:pt>
                <c:pt idx="2482">
                  <c:v>4959.1770019531295</c:v>
                </c:pt>
                <c:pt idx="2483">
                  <c:v>4961.130859375</c:v>
                </c:pt>
                <c:pt idx="2484">
                  <c:v>4963.1555175781205</c:v>
                </c:pt>
                <c:pt idx="2485">
                  <c:v>4965.2253417968705</c:v>
                </c:pt>
                <c:pt idx="2486">
                  <c:v>4967.2121582031295</c:v>
                </c:pt>
                <c:pt idx="2487">
                  <c:v>4969.1611328125</c:v>
                </c:pt>
                <c:pt idx="2488">
                  <c:v>4971.1350097656205</c:v>
                </c:pt>
                <c:pt idx="2489">
                  <c:v>4973.14697265625</c:v>
                </c:pt>
                <c:pt idx="2490">
                  <c:v>4975.12109375</c:v>
                </c:pt>
                <c:pt idx="2491">
                  <c:v>4977.09521484375</c:v>
                </c:pt>
                <c:pt idx="2492">
                  <c:v>4979.14501953125</c:v>
                </c:pt>
                <c:pt idx="2493">
                  <c:v>4981.11181640625</c:v>
                </c:pt>
                <c:pt idx="2494">
                  <c:v>4983.0607910156205</c:v>
                </c:pt>
                <c:pt idx="2495">
                  <c:v>4985.0046386718795</c:v>
                </c:pt>
                <c:pt idx="2496">
                  <c:v>4987.0920410156205</c:v>
                </c:pt>
                <c:pt idx="2497">
                  <c:v>4989.12158203125</c:v>
                </c:pt>
                <c:pt idx="2498">
                  <c:v>4991.04541015625</c:v>
                </c:pt>
                <c:pt idx="2499">
                  <c:v>4993.001953125</c:v>
                </c:pt>
                <c:pt idx="2500">
                  <c:v>4995.11962890625</c:v>
                </c:pt>
                <c:pt idx="2501">
                  <c:v>4997.20703125</c:v>
                </c:pt>
                <c:pt idx="2502">
                  <c:v>4999.0930175781205</c:v>
                </c:pt>
                <c:pt idx="2503">
                  <c:v>5001.0671386718795</c:v>
                </c:pt>
                <c:pt idx="2504">
                  <c:v>5002.9733886718795</c:v>
                </c:pt>
                <c:pt idx="2505">
                  <c:v>5005.1286621093705</c:v>
                </c:pt>
                <c:pt idx="2506">
                  <c:v>5007.2160644531295</c:v>
                </c:pt>
                <c:pt idx="2507">
                  <c:v>5009.0720214843795</c:v>
                </c:pt>
                <c:pt idx="2508">
                  <c:v>5011.0588378906295</c:v>
                </c:pt>
                <c:pt idx="2509">
                  <c:v>5013.04541015625</c:v>
                </c:pt>
                <c:pt idx="2510">
                  <c:v>5015.0446777343795</c:v>
                </c:pt>
                <c:pt idx="2511">
                  <c:v>5016.9938964843795</c:v>
                </c:pt>
                <c:pt idx="2512">
                  <c:v>5019.0310058593705</c:v>
                </c:pt>
                <c:pt idx="2513">
                  <c:v>5021.0554199218795</c:v>
                </c:pt>
                <c:pt idx="2514">
                  <c:v>5022.9665527343795</c:v>
                </c:pt>
                <c:pt idx="2515">
                  <c:v>5025.01611328125</c:v>
                </c:pt>
                <c:pt idx="2516">
                  <c:v>5027.103515625</c:v>
                </c:pt>
                <c:pt idx="2517">
                  <c:v>5029.0954589843795</c:v>
                </c:pt>
                <c:pt idx="2518">
                  <c:v>5031.05712890625</c:v>
                </c:pt>
                <c:pt idx="2519">
                  <c:v>5033.0690917968705</c:v>
                </c:pt>
                <c:pt idx="2520">
                  <c:v>5035.0810546875</c:v>
                </c:pt>
                <c:pt idx="2521">
                  <c:v>5037.0173339843795</c:v>
                </c:pt>
                <c:pt idx="2522">
                  <c:v>5039.1047363281205</c:v>
                </c:pt>
                <c:pt idx="2523">
                  <c:v>5041.08642578125</c:v>
                </c:pt>
                <c:pt idx="2524">
                  <c:v>5043.0478515625</c:v>
                </c:pt>
                <c:pt idx="2525">
                  <c:v>5045.04736328125</c:v>
                </c:pt>
                <c:pt idx="2526">
                  <c:v>5046.9638671875</c:v>
                </c:pt>
                <c:pt idx="2527">
                  <c:v>5049.0007324218795</c:v>
                </c:pt>
                <c:pt idx="2528">
                  <c:v>5051.02001953125</c:v>
                </c:pt>
                <c:pt idx="2529">
                  <c:v>5053.0622558593705</c:v>
                </c:pt>
                <c:pt idx="2530">
                  <c:v>5055.0993652343795</c:v>
                </c:pt>
                <c:pt idx="2531">
                  <c:v>5057.0107421875</c:v>
                </c:pt>
                <c:pt idx="2532">
                  <c:v>5058.9899902343795</c:v>
                </c:pt>
                <c:pt idx="2533">
                  <c:v>5061.072265625</c:v>
                </c:pt>
                <c:pt idx="2534">
                  <c:v>5063.06640625</c:v>
                </c:pt>
                <c:pt idx="2535">
                  <c:v>5065.095703125</c:v>
                </c:pt>
                <c:pt idx="2536">
                  <c:v>5067.0876464843795</c:v>
                </c:pt>
                <c:pt idx="2537">
                  <c:v>5069.03173828125</c:v>
                </c:pt>
                <c:pt idx="2538">
                  <c:v>5070.9631347656205</c:v>
                </c:pt>
                <c:pt idx="2539">
                  <c:v>5072.9372558593705</c:v>
                </c:pt>
                <c:pt idx="2540">
                  <c:v>5075.037109375</c:v>
                </c:pt>
                <c:pt idx="2541">
                  <c:v>5076.9860839843795</c:v>
                </c:pt>
                <c:pt idx="2542">
                  <c:v>5078.9099121093705</c:v>
                </c:pt>
                <c:pt idx="2543">
                  <c:v>5081.0100097656205</c:v>
                </c:pt>
                <c:pt idx="2544">
                  <c:v>5083.03955078125</c:v>
                </c:pt>
                <c:pt idx="2545">
                  <c:v>5085.0012207031295</c:v>
                </c:pt>
                <c:pt idx="2546">
                  <c:v>5087.0458984375</c:v>
                </c:pt>
                <c:pt idx="2547">
                  <c:v>5089.044921875</c:v>
                </c:pt>
                <c:pt idx="2548">
                  <c:v>5090.9814453125</c:v>
                </c:pt>
                <c:pt idx="2549">
                  <c:v>5093.06884765625</c:v>
                </c:pt>
                <c:pt idx="2550">
                  <c:v>5095.1184082031295</c:v>
                </c:pt>
                <c:pt idx="2551">
                  <c:v>5097.11767578125</c:v>
                </c:pt>
                <c:pt idx="2552">
                  <c:v>5099.0969238281205</c:v>
                </c:pt>
                <c:pt idx="2553">
                  <c:v>5100.9580078125</c:v>
                </c:pt>
                <c:pt idx="2554">
                  <c:v>5102.8767089843795</c:v>
                </c:pt>
                <c:pt idx="2555">
                  <c:v>5104.90625</c:v>
                </c:pt>
                <c:pt idx="2556">
                  <c:v>5106.99365234375</c:v>
                </c:pt>
                <c:pt idx="2557">
                  <c:v>5109.03076171875</c:v>
                </c:pt>
                <c:pt idx="2558">
                  <c:v>5110.97216796875</c:v>
                </c:pt>
                <c:pt idx="2559">
                  <c:v>5112.97900390625</c:v>
                </c:pt>
                <c:pt idx="2560">
                  <c:v>5114.9982910156205</c:v>
                </c:pt>
                <c:pt idx="2561">
                  <c:v>5116.99755859375</c:v>
                </c:pt>
                <c:pt idx="2562">
                  <c:v>5119.06005859375</c:v>
                </c:pt>
                <c:pt idx="2563">
                  <c:v>5121.0090332031295</c:v>
                </c:pt>
                <c:pt idx="2564">
                  <c:v>5122.9201660156205</c:v>
                </c:pt>
                <c:pt idx="2565">
                  <c:v>5124.94970703125</c:v>
                </c:pt>
                <c:pt idx="2566">
                  <c:v>5127.0168457031295</c:v>
                </c:pt>
                <c:pt idx="2567">
                  <c:v>5129.048828125</c:v>
                </c:pt>
                <c:pt idx="2568">
                  <c:v>5130.9929199218795</c:v>
                </c:pt>
                <c:pt idx="2569">
                  <c:v>5132.94189453125</c:v>
                </c:pt>
                <c:pt idx="2570">
                  <c:v>5134.9914550781205</c:v>
                </c:pt>
                <c:pt idx="2571">
                  <c:v>5136.9658203125</c:v>
                </c:pt>
                <c:pt idx="2572">
                  <c:v>5138.96533203125</c:v>
                </c:pt>
                <c:pt idx="2573">
                  <c:v>5141.02734375</c:v>
                </c:pt>
                <c:pt idx="2574">
                  <c:v>5142.98876953125</c:v>
                </c:pt>
                <c:pt idx="2575">
                  <c:v>5144.91259765625</c:v>
                </c:pt>
                <c:pt idx="2576">
                  <c:v>5147</c:v>
                </c:pt>
                <c:pt idx="2577">
                  <c:v>5149.0673828125</c:v>
                </c:pt>
                <c:pt idx="2578">
                  <c:v>5150.9033203125</c:v>
                </c:pt>
                <c:pt idx="2579">
                  <c:v>5152.8974609375</c:v>
                </c:pt>
                <c:pt idx="2580">
                  <c:v>5155.0349121093705</c:v>
                </c:pt>
                <c:pt idx="2581">
                  <c:v>5157.0595703125</c:v>
                </c:pt>
                <c:pt idx="2582">
                  <c:v>5158.9833984375</c:v>
                </c:pt>
                <c:pt idx="2583">
                  <c:v>5160.9699707031295</c:v>
                </c:pt>
                <c:pt idx="2584">
                  <c:v>5163.00732421875</c:v>
                </c:pt>
                <c:pt idx="2585">
                  <c:v>5165.0192871093705</c:v>
                </c:pt>
                <c:pt idx="2586">
                  <c:v>5166.98583984375</c:v>
                </c:pt>
                <c:pt idx="2587">
                  <c:v>5169.0732421875</c:v>
                </c:pt>
                <c:pt idx="2588">
                  <c:v>5171.11767578125</c:v>
                </c:pt>
                <c:pt idx="2589">
                  <c:v>5173.0036621093705</c:v>
                </c:pt>
                <c:pt idx="2590">
                  <c:v>5174.9904785156205</c:v>
                </c:pt>
                <c:pt idx="2591">
                  <c:v>5176.96484375</c:v>
                </c:pt>
                <c:pt idx="2592">
                  <c:v>5178.9768066406295</c:v>
                </c:pt>
                <c:pt idx="2593">
                  <c:v>5181.0690917968705</c:v>
                </c:pt>
                <c:pt idx="2594">
                  <c:v>5182.9677734375</c:v>
                </c:pt>
                <c:pt idx="2595">
                  <c:v>5184.8991699218795</c:v>
                </c:pt>
                <c:pt idx="2596">
                  <c:v>5186.97900390625</c:v>
                </c:pt>
                <c:pt idx="2597">
                  <c:v>5188.82763671875</c:v>
                </c:pt>
                <c:pt idx="2598">
                  <c:v>5190.8093261718795</c:v>
                </c:pt>
                <c:pt idx="2599">
                  <c:v>5192.86376953125</c:v>
                </c:pt>
                <c:pt idx="2600">
                  <c:v>5194.8757324218795</c:v>
                </c:pt>
                <c:pt idx="2601">
                  <c:v>5196.8828125</c:v>
                </c:pt>
                <c:pt idx="2602">
                  <c:v>5198.86962890625</c:v>
                </c:pt>
                <c:pt idx="2603">
                  <c:v>5200.9191894531295</c:v>
                </c:pt>
                <c:pt idx="2604">
                  <c:v>5202.9560546875</c:v>
                </c:pt>
                <c:pt idx="2605">
                  <c:v>5205.03076171875</c:v>
                </c:pt>
                <c:pt idx="2606">
                  <c:v>5206.96728515625</c:v>
                </c:pt>
                <c:pt idx="2607">
                  <c:v>5208.9289550781205</c:v>
                </c:pt>
                <c:pt idx="2608">
                  <c:v>5210.9333496093705</c:v>
                </c:pt>
                <c:pt idx="2609">
                  <c:v>5212.849609375</c:v>
                </c:pt>
                <c:pt idx="2610">
                  <c:v>5214.8564453125</c:v>
                </c:pt>
                <c:pt idx="2611">
                  <c:v>5216.9313964843795</c:v>
                </c:pt>
                <c:pt idx="2612">
                  <c:v>5218.9357910156205</c:v>
                </c:pt>
                <c:pt idx="2613">
                  <c:v>5220.8293457031295</c:v>
                </c:pt>
                <c:pt idx="2614">
                  <c:v>5222.765625</c:v>
                </c:pt>
                <c:pt idx="2615">
                  <c:v>5224.890625</c:v>
                </c:pt>
                <c:pt idx="2616">
                  <c:v>5226.927734375</c:v>
                </c:pt>
                <c:pt idx="2617">
                  <c:v>5228.91455078125</c:v>
                </c:pt>
                <c:pt idx="2618">
                  <c:v>5230.9013671875</c:v>
                </c:pt>
                <c:pt idx="2619">
                  <c:v>5232.88818359375</c:v>
                </c:pt>
                <c:pt idx="2620">
                  <c:v>5234.9074707031295</c:v>
                </c:pt>
                <c:pt idx="2621">
                  <c:v>5236.8688964843795</c:v>
                </c:pt>
                <c:pt idx="2622">
                  <c:v>5238.9187011718795</c:v>
                </c:pt>
                <c:pt idx="2623">
                  <c:v>5240.99365234375</c:v>
                </c:pt>
                <c:pt idx="2624">
                  <c:v>5243.0556640625</c:v>
                </c:pt>
                <c:pt idx="2625">
                  <c:v>5244.9719238281205</c:v>
                </c:pt>
                <c:pt idx="2626">
                  <c:v>5246.8205566406295</c:v>
                </c:pt>
                <c:pt idx="2627">
                  <c:v>5248.81494140625</c:v>
                </c:pt>
                <c:pt idx="2628">
                  <c:v>5250.8190917968705</c:v>
                </c:pt>
                <c:pt idx="2629">
                  <c:v>5252.88623046875</c:v>
                </c:pt>
                <c:pt idx="2630">
                  <c:v>5254.943359375</c:v>
                </c:pt>
                <c:pt idx="2631">
                  <c:v>5256.8547363281205</c:v>
                </c:pt>
                <c:pt idx="2632">
                  <c:v>5258.87939453125</c:v>
                </c:pt>
                <c:pt idx="2633">
                  <c:v>5260.9362792968705</c:v>
                </c:pt>
                <c:pt idx="2634">
                  <c:v>5262.8601074218795</c:v>
                </c:pt>
                <c:pt idx="2635">
                  <c:v>5264.8771972656205</c:v>
                </c:pt>
                <c:pt idx="2636">
                  <c:v>5266.8640136718795</c:v>
                </c:pt>
                <c:pt idx="2637">
                  <c:v>5268.79541015625</c:v>
                </c:pt>
                <c:pt idx="2638">
                  <c:v>5270.8498535156205</c:v>
                </c:pt>
                <c:pt idx="2639">
                  <c:v>5272.9372558593705</c:v>
                </c:pt>
                <c:pt idx="2640">
                  <c:v>5274.8486328125</c:v>
                </c:pt>
                <c:pt idx="2641">
                  <c:v>5276.7724609375</c:v>
                </c:pt>
                <c:pt idx="2642">
                  <c:v>5278.85986328125</c:v>
                </c:pt>
                <c:pt idx="2643">
                  <c:v>5280.7763671875</c:v>
                </c:pt>
                <c:pt idx="2644">
                  <c:v>5282.75048828125</c:v>
                </c:pt>
                <c:pt idx="2645">
                  <c:v>5284.8703613281205</c:v>
                </c:pt>
                <c:pt idx="2646">
                  <c:v>5286.8522949218795</c:v>
                </c:pt>
                <c:pt idx="2647">
                  <c:v>5288.78857421875</c:v>
                </c:pt>
                <c:pt idx="2648">
                  <c:v>5290.81787109375</c:v>
                </c:pt>
                <c:pt idx="2649">
                  <c:v>5292.9230957031295</c:v>
                </c:pt>
                <c:pt idx="2650">
                  <c:v>5294.955078125</c:v>
                </c:pt>
                <c:pt idx="2651">
                  <c:v>5296.87890625</c:v>
                </c:pt>
                <c:pt idx="2652">
                  <c:v>5298.9287109375</c:v>
                </c:pt>
                <c:pt idx="2653">
                  <c:v>5301.0036621093705</c:v>
                </c:pt>
                <c:pt idx="2654">
                  <c:v>5302.990234375</c:v>
                </c:pt>
                <c:pt idx="2655">
                  <c:v>5304.92138671875</c:v>
                </c:pt>
                <c:pt idx="2656">
                  <c:v>5306.7824707031295</c:v>
                </c:pt>
                <c:pt idx="2657">
                  <c:v>5308.7868652343795</c:v>
                </c:pt>
                <c:pt idx="2658">
                  <c:v>5310.8488769531295</c:v>
                </c:pt>
                <c:pt idx="2659">
                  <c:v>5312.8356933593705</c:v>
                </c:pt>
                <c:pt idx="2660">
                  <c:v>5314.8024902343795</c:v>
                </c:pt>
                <c:pt idx="2661">
                  <c:v>5316.7893066406295</c:v>
                </c:pt>
                <c:pt idx="2662">
                  <c:v>5318.85888671875</c:v>
                </c:pt>
                <c:pt idx="2663">
                  <c:v>5320.85302734375</c:v>
                </c:pt>
                <c:pt idx="2664">
                  <c:v>5322.8273925781205</c:v>
                </c:pt>
                <c:pt idx="2665">
                  <c:v>5324.8894042968705</c:v>
                </c:pt>
                <c:pt idx="2666">
                  <c:v>5326.8635253906295</c:v>
                </c:pt>
                <c:pt idx="2667">
                  <c:v>5328.7424316406295</c:v>
                </c:pt>
                <c:pt idx="2668">
                  <c:v>5330.78466796875</c:v>
                </c:pt>
                <c:pt idx="2669">
                  <c:v>5332.9172363281205</c:v>
                </c:pt>
                <c:pt idx="2670">
                  <c:v>5334.8986816406295</c:v>
                </c:pt>
                <c:pt idx="2671">
                  <c:v>5336.8352050781205</c:v>
                </c:pt>
                <c:pt idx="2672">
                  <c:v>5338.8220214843795</c:v>
                </c:pt>
                <c:pt idx="2673">
                  <c:v>5340.80859375</c:v>
                </c:pt>
                <c:pt idx="2674">
                  <c:v>5342.845703125</c:v>
                </c:pt>
                <c:pt idx="2675">
                  <c:v>5344.83251953125</c:v>
                </c:pt>
                <c:pt idx="2676">
                  <c:v>5346.71875</c:v>
                </c:pt>
                <c:pt idx="2677">
                  <c:v>5348.6853027343795</c:v>
                </c:pt>
                <c:pt idx="2678">
                  <c:v>5350.7775878906295</c:v>
                </c:pt>
                <c:pt idx="2679">
                  <c:v>5352.80224609375</c:v>
                </c:pt>
                <c:pt idx="2680">
                  <c:v>5354.72607421875</c:v>
                </c:pt>
                <c:pt idx="2681">
                  <c:v>5356.75048828125</c:v>
                </c:pt>
                <c:pt idx="2682">
                  <c:v>5358.7824707031295</c:v>
                </c:pt>
                <c:pt idx="2683">
                  <c:v>5360.7692871093705</c:v>
                </c:pt>
                <c:pt idx="2684">
                  <c:v>5362.84912109375</c:v>
                </c:pt>
                <c:pt idx="2685">
                  <c:v>5364.8811035156205</c:v>
                </c:pt>
                <c:pt idx="2686">
                  <c:v>5366.7873535156205</c:v>
                </c:pt>
                <c:pt idx="2687">
                  <c:v>5368.7111816406295</c:v>
                </c:pt>
                <c:pt idx="2688">
                  <c:v>5370.6979980468705</c:v>
                </c:pt>
                <c:pt idx="2689">
                  <c:v>5372.74755859375</c:v>
                </c:pt>
                <c:pt idx="2690">
                  <c:v>5374.8474121093705</c:v>
                </c:pt>
                <c:pt idx="2691">
                  <c:v>5376.8342285156205</c:v>
                </c:pt>
                <c:pt idx="2692">
                  <c:v>5378.8134765625</c:v>
                </c:pt>
                <c:pt idx="2693">
                  <c:v>5380.88818359375</c:v>
                </c:pt>
                <c:pt idx="2694">
                  <c:v>5382.857421875</c:v>
                </c:pt>
                <c:pt idx="2695">
                  <c:v>5384.8063964843795</c:v>
                </c:pt>
                <c:pt idx="2696">
                  <c:v>5386.7429199218795</c:v>
                </c:pt>
                <c:pt idx="2697">
                  <c:v>5388.7548828125</c:v>
                </c:pt>
                <c:pt idx="2698">
                  <c:v>5390.83447265625</c:v>
                </c:pt>
                <c:pt idx="2699">
                  <c:v>5392.84619140625</c:v>
                </c:pt>
                <c:pt idx="2700">
                  <c:v>5394.79541015625</c:v>
                </c:pt>
                <c:pt idx="2701">
                  <c:v>5396.8251953125</c:v>
                </c:pt>
                <c:pt idx="2702">
                  <c:v>5398.8068847656205</c:v>
                </c:pt>
                <c:pt idx="2703">
                  <c:v>5400.7883300781205</c:v>
                </c:pt>
                <c:pt idx="2704">
                  <c:v>5402.85546875</c:v>
                </c:pt>
                <c:pt idx="2705">
                  <c:v>5404.7919921875</c:v>
                </c:pt>
                <c:pt idx="2706">
                  <c:v>5406.74853515625</c:v>
                </c:pt>
                <c:pt idx="2707">
                  <c:v>5408.68505859375</c:v>
                </c:pt>
                <c:pt idx="2708">
                  <c:v>5410.7473144531295</c:v>
                </c:pt>
                <c:pt idx="2709">
                  <c:v>5412.884765625</c:v>
                </c:pt>
                <c:pt idx="2710">
                  <c:v>5414.80859375</c:v>
                </c:pt>
                <c:pt idx="2711">
                  <c:v>5416.7326660156205</c:v>
                </c:pt>
                <c:pt idx="2712">
                  <c:v>5418.8200683593705</c:v>
                </c:pt>
                <c:pt idx="2713">
                  <c:v>5420.9323730468705</c:v>
                </c:pt>
                <c:pt idx="2714">
                  <c:v>5422.88134765625</c:v>
                </c:pt>
                <c:pt idx="2715">
                  <c:v>5424.7727050781205</c:v>
                </c:pt>
                <c:pt idx="2716">
                  <c:v>5426.7392578125</c:v>
                </c:pt>
                <c:pt idx="2717">
                  <c:v>5428.7512207031295</c:v>
                </c:pt>
                <c:pt idx="2718">
                  <c:v>5430.7255859375</c:v>
                </c:pt>
                <c:pt idx="2719">
                  <c:v>5432.7951660156205</c:v>
                </c:pt>
                <c:pt idx="2720">
                  <c:v>5434.8522949218795</c:v>
                </c:pt>
                <c:pt idx="2721">
                  <c:v>5436.7512207031295</c:v>
                </c:pt>
                <c:pt idx="2722">
                  <c:v>5438.8259277343795</c:v>
                </c:pt>
                <c:pt idx="2723">
                  <c:v>5440.8376464843795</c:v>
                </c:pt>
                <c:pt idx="2724">
                  <c:v>5442.736328125</c:v>
                </c:pt>
                <c:pt idx="2725">
                  <c:v>5444.73583984375</c:v>
                </c:pt>
                <c:pt idx="2726">
                  <c:v>5446.7478027343795</c:v>
                </c:pt>
                <c:pt idx="2727">
                  <c:v>5448.7468261718795</c:v>
                </c:pt>
                <c:pt idx="2728">
                  <c:v>5450.78369140625</c:v>
                </c:pt>
                <c:pt idx="2729">
                  <c:v>5452.7756347656205</c:v>
                </c:pt>
                <c:pt idx="2730">
                  <c:v>5454.767578125</c:v>
                </c:pt>
                <c:pt idx="2731">
                  <c:v>5456.7619628906295</c:v>
                </c:pt>
                <c:pt idx="2732">
                  <c:v>5458.7312011718795</c:v>
                </c:pt>
                <c:pt idx="2733">
                  <c:v>5460.7429199218795</c:v>
                </c:pt>
                <c:pt idx="2734">
                  <c:v>5462.7294921875</c:v>
                </c:pt>
                <c:pt idx="2735">
                  <c:v>5464.81689453125</c:v>
                </c:pt>
                <c:pt idx="2736">
                  <c:v>5466.7785644531295</c:v>
                </c:pt>
                <c:pt idx="2737">
                  <c:v>5468.71484375</c:v>
                </c:pt>
                <c:pt idx="2738">
                  <c:v>5470.7268066406295</c:v>
                </c:pt>
                <c:pt idx="2739">
                  <c:v>5472.701171875</c:v>
                </c:pt>
                <c:pt idx="2740">
                  <c:v>5474.712890625</c:v>
                </c:pt>
                <c:pt idx="2741">
                  <c:v>5476.72998046875</c:v>
                </c:pt>
                <c:pt idx="2742">
                  <c:v>5478.6916503906295</c:v>
                </c:pt>
                <c:pt idx="2743">
                  <c:v>5480.6533203125</c:v>
                </c:pt>
                <c:pt idx="2744">
                  <c:v>5482.6525878906295</c:v>
                </c:pt>
                <c:pt idx="2745">
                  <c:v>5484.75244140625</c:v>
                </c:pt>
                <c:pt idx="2746">
                  <c:v>5486.8273925781205</c:v>
                </c:pt>
                <c:pt idx="2747">
                  <c:v>5488.7712402343795</c:v>
                </c:pt>
                <c:pt idx="2748">
                  <c:v>5490.7126464843795</c:v>
                </c:pt>
                <c:pt idx="2749">
                  <c:v>5492.7673339843795</c:v>
                </c:pt>
                <c:pt idx="2750">
                  <c:v>5494.7111816406295</c:v>
                </c:pt>
                <c:pt idx="2751">
                  <c:v>5496.572265625</c:v>
                </c:pt>
                <c:pt idx="2752">
                  <c:v>5498.6345214843795</c:v>
                </c:pt>
                <c:pt idx="2753">
                  <c:v>5500.7468261718795</c:v>
                </c:pt>
                <c:pt idx="2754">
                  <c:v>5502.72607421875</c:v>
                </c:pt>
                <c:pt idx="2755">
                  <c:v>5504.6826171875</c:v>
                </c:pt>
                <c:pt idx="2756">
                  <c:v>5506.75244140625</c:v>
                </c:pt>
                <c:pt idx="2757">
                  <c:v>5508.76953125</c:v>
                </c:pt>
                <c:pt idx="2758">
                  <c:v>5510.7360839843795</c:v>
                </c:pt>
                <c:pt idx="2759">
                  <c:v>5512.69775390625</c:v>
                </c:pt>
                <c:pt idx="2760">
                  <c:v>5514.6921386718795</c:v>
                </c:pt>
                <c:pt idx="2761">
                  <c:v>5516.6787109375</c:v>
                </c:pt>
                <c:pt idx="2762">
                  <c:v>5518.7409667968705</c:v>
                </c:pt>
                <c:pt idx="2763">
                  <c:v>5520.810546875</c:v>
                </c:pt>
                <c:pt idx="2764">
                  <c:v>5522.751953125</c:v>
                </c:pt>
                <c:pt idx="2765">
                  <c:v>5524.8017578125</c:v>
                </c:pt>
                <c:pt idx="2766">
                  <c:v>5526.80859375</c:v>
                </c:pt>
                <c:pt idx="2767">
                  <c:v>5528.7375488281205</c:v>
                </c:pt>
                <c:pt idx="2768">
                  <c:v>5530.7292480468705</c:v>
                </c:pt>
                <c:pt idx="2769">
                  <c:v>5532.74853515625</c:v>
                </c:pt>
                <c:pt idx="2770">
                  <c:v>5534.8056640625</c:v>
                </c:pt>
                <c:pt idx="2771">
                  <c:v>5536.759765625</c:v>
                </c:pt>
                <c:pt idx="2772">
                  <c:v>5538.64599609375</c:v>
                </c:pt>
                <c:pt idx="2773">
                  <c:v>5540.6276855468705</c:v>
                </c:pt>
                <c:pt idx="2774">
                  <c:v>5542.6572265625</c:v>
                </c:pt>
                <c:pt idx="2775">
                  <c:v>5544.64404296875</c:v>
                </c:pt>
                <c:pt idx="2776">
                  <c:v>5546.6130371093705</c:v>
                </c:pt>
                <c:pt idx="2777">
                  <c:v>5548.68798828125</c:v>
                </c:pt>
                <c:pt idx="2778">
                  <c:v>5550.64208984375</c:v>
                </c:pt>
                <c:pt idx="2779">
                  <c:v>5552.6286621093705</c:v>
                </c:pt>
                <c:pt idx="2780">
                  <c:v>5554.736328125</c:v>
                </c:pt>
                <c:pt idx="2781">
                  <c:v>5556.6652832031295</c:v>
                </c:pt>
                <c:pt idx="2782">
                  <c:v>5558.6142578125</c:v>
                </c:pt>
                <c:pt idx="2783">
                  <c:v>5560.68408203125</c:v>
                </c:pt>
                <c:pt idx="2784">
                  <c:v>5562.67578125</c:v>
                </c:pt>
                <c:pt idx="2785">
                  <c:v>5564.5869140625</c:v>
                </c:pt>
                <c:pt idx="2786">
                  <c:v>5566.6491699218795</c:v>
                </c:pt>
                <c:pt idx="2787">
                  <c:v>5568.7744140625</c:v>
                </c:pt>
                <c:pt idx="2788">
                  <c:v>5570.7434082031295</c:v>
                </c:pt>
                <c:pt idx="2789">
                  <c:v>5572.6545410156205</c:v>
                </c:pt>
                <c:pt idx="2790">
                  <c:v>5574.66650390625</c:v>
                </c:pt>
                <c:pt idx="2791">
                  <c:v>5576.6457519531295</c:v>
                </c:pt>
                <c:pt idx="2792">
                  <c:v>5578.607421875</c:v>
                </c:pt>
                <c:pt idx="2793">
                  <c:v>5580.6896972656205</c:v>
                </c:pt>
                <c:pt idx="2794">
                  <c:v>5582.7692871093705</c:v>
                </c:pt>
                <c:pt idx="2795">
                  <c:v>5584.7058105468705</c:v>
                </c:pt>
                <c:pt idx="2796">
                  <c:v>5586.6423339843795</c:v>
                </c:pt>
                <c:pt idx="2797">
                  <c:v>5588.7421875</c:v>
                </c:pt>
                <c:pt idx="2798">
                  <c:v>5590.6911621093705</c:v>
                </c:pt>
                <c:pt idx="2799">
                  <c:v>5592.5773925781205</c:v>
                </c:pt>
                <c:pt idx="2800">
                  <c:v>5594.6220703125</c:v>
                </c:pt>
                <c:pt idx="2801">
                  <c:v>5596.6213378906295</c:v>
                </c:pt>
                <c:pt idx="2802">
                  <c:v>5598.6960449218795</c:v>
                </c:pt>
                <c:pt idx="2803">
                  <c:v>5600.67529296875</c:v>
                </c:pt>
                <c:pt idx="2804">
                  <c:v>5602.64208984375</c:v>
                </c:pt>
                <c:pt idx="2805">
                  <c:v>5604.6613769531295</c:v>
                </c:pt>
                <c:pt idx="2806">
                  <c:v>5606.6354980468705</c:v>
                </c:pt>
                <c:pt idx="2807">
                  <c:v>5608.60986328125</c:v>
                </c:pt>
                <c:pt idx="2808">
                  <c:v>5610.61669921875</c:v>
                </c:pt>
                <c:pt idx="2809">
                  <c:v>5612.5832519531295</c:v>
                </c:pt>
                <c:pt idx="2810">
                  <c:v>5614.48193359375</c:v>
                </c:pt>
                <c:pt idx="2811">
                  <c:v>5616.5266113281205</c:v>
                </c:pt>
                <c:pt idx="2812">
                  <c:v>5618.6643066406295</c:v>
                </c:pt>
                <c:pt idx="2813">
                  <c:v>5620.66357421875</c:v>
                </c:pt>
                <c:pt idx="2814">
                  <c:v>5622.6376953125</c:v>
                </c:pt>
                <c:pt idx="2815">
                  <c:v>5624.64208984375</c:v>
                </c:pt>
                <c:pt idx="2816">
                  <c:v>5626.6162109375</c:v>
                </c:pt>
                <c:pt idx="2817">
                  <c:v>5628.67333984375</c:v>
                </c:pt>
                <c:pt idx="2818">
                  <c:v>5630.6728515625</c:v>
                </c:pt>
                <c:pt idx="2819">
                  <c:v>5632.5891113281205</c:v>
                </c:pt>
                <c:pt idx="2820">
                  <c:v>5634.5556640625</c:v>
                </c:pt>
                <c:pt idx="2821">
                  <c:v>5636.61279296875</c:v>
                </c:pt>
                <c:pt idx="2822">
                  <c:v>5638.54931640625</c:v>
                </c:pt>
                <c:pt idx="2823">
                  <c:v>5640.57373046875</c:v>
                </c:pt>
                <c:pt idx="2824">
                  <c:v>5642.5729980468705</c:v>
                </c:pt>
                <c:pt idx="2825">
                  <c:v>5644.4970703125</c:v>
                </c:pt>
                <c:pt idx="2826">
                  <c:v>5646.6296386718795</c:v>
                </c:pt>
                <c:pt idx="2827">
                  <c:v>5648.7043457031295</c:v>
                </c:pt>
                <c:pt idx="2828">
                  <c:v>5650.6708984375</c:v>
                </c:pt>
                <c:pt idx="2829">
                  <c:v>5652.5695800781205</c:v>
                </c:pt>
                <c:pt idx="2830">
                  <c:v>5654.56396484375</c:v>
                </c:pt>
                <c:pt idx="2831">
                  <c:v>5656.5810546875</c:v>
                </c:pt>
                <c:pt idx="2832">
                  <c:v>5658.5427246093705</c:v>
                </c:pt>
                <c:pt idx="2833">
                  <c:v>5660.57958984375</c:v>
                </c:pt>
                <c:pt idx="2834">
                  <c:v>5662.583984375</c:v>
                </c:pt>
                <c:pt idx="2835">
                  <c:v>5664.6086425781205</c:v>
                </c:pt>
                <c:pt idx="2836">
                  <c:v>5666.6906738281205</c:v>
                </c:pt>
                <c:pt idx="2837">
                  <c:v>5668.6345214843795</c:v>
                </c:pt>
                <c:pt idx="2838">
                  <c:v>5670.5710449218795</c:v>
                </c:pt>
                <c:pt idx="2839">
                  <c:v>5672.5830078125</c:v>
                </c:pt>
                <c:pt idx="2840">
                  <c:v>5674.58251953125</c:v>
                </c:pt>
                <c:pt idx="2841">
                  <c:v>5676.6623535156205</c:v>
                </c:pt>
                <c:pt idx="2842">
                  <c:v>5678.66162109375</c:v>
                </c:pt>
                <c:pt idx="2843">
                  <c:v>5680.630859375</c:v>
                </c:pt>
                <c:pt idx="2844">
                  <c:v>5682.6228027343795</c:v>
                </c:pt>
                <c:pt idx="2845">
                  <c:v>5684.7099609375</c:v>
                </c:pt>
                <c:pt idx="2846">
                  <c:v>5686.6965332031295</c:v>
                </c:pt>
                <c:pt idx="2847">
                  <c:v>5688.5500488281205</c:v>
                </c:pt>
                <c:pt idx="2848">
                  <c:v>5690.5871582031295</c:v>
                </c:pt>
                <c:pt idx="2849">
                  <c:v>5692.5812988281205</c:v>
                </c:pt>
                <c:pt idx="2850">
                  <c:v>5694.55029296875</c:v>
                </c:pt>
                <c:pt idx="2851">
                  <c:v>5696.5498046875</c:v>
                </c:pt>
                <c:pt idx="2852">
                  <c:v>5698.52392578125</c:v>
                </c:pt>
                <c:pt idx="2853">
                  <c:v>5700.5104980468705</c:v>
                </c:pt>
                <c:pt idx="2854">
                  <c:v>5702.5778808593705</c:v>
                </c:pt>
                <c:pt idx="2855">
                  <c:v>5704.6149902343795</c:v>
                </c:pt>
                <c:pt idx="2856">
                  <c:v>5706.626953125</c:v>
                </c:pt>
                <c:pt idx="2857">
                  <c:v>5708.61376953125</c:v>
                </c:pt>
                <c:pt idx="2858">
                  <c:v>5710.5703125</c:v>
                </c:pt>
                <c:pt idx="2859">
                  <c:v>5712.64501953125</c:v>
                </c:pt>
                <c:pt idx="2860">
                  <c:v>5714.5939941406295</c:v>
                </c:pt>
                <c:pt idx="2861">
                  <c:v>5716.5732421875</c:v>
                </c:pt>
                <c:pt idx="2862">
                  <c:v>5718.5349121093705</c:v>
                </c:pt>
                <c:pt idx="2863">
                  <c:v>5720.46630859375</c:v>
                </c:pt>
                <c:pt idx="2864">
                  <c:v>5722.6037597656205</c:v>
                </c:pt>
                <c:pt idx="2865">
                  <c:v>5724.5905761718795</c:v>
                </c:pt>
                <c:pt idx="2866">
                  <c:v>5726.501953125</c:v>
                </c:pt>
                <c:pt idx="2867">
                  <c:v>5728.5012207031295</c:v>
                </c:pt>
                <c:pt idx="2868">
                  <c:v>5730.61376953125</c:v>
                </c:pt>
                <c:pt idx="2869">
                  <c:v>5732.65087890625</c:v>
                </c:pt>
                <c:pt idx="2870">
                  <c:v>5734.57470703125</c:v>
                </c:pt>
                <c:pt idx="2871">
                  <c:v>5736.49853515625</c:v>
                </c:pt>
                <c:pt idx="2872">
                  <c:v>5738.46533203125</c:v>
                </c:pt>
                <c:pt idx="2873">
                  <c:v>5740.6154785156205</c:v>
                </c:pt>
                <c:pt idx="2874">
                  <c:v>5742.6474609375</c:v>
                </c:pt>
                <c:pt idx="2875">
                  <c:v>5744.6091308593705</c:v>
                </c:pt>
                <c:pt idx="2876">
                  <c:v>5746.525390625</c:v>
                </c:pt>
                <c:pt idx="2877">
                  <c:v>5748.49951171875</c:v>
                </c:pt>
                <c:pt idx="2878">
                  <c:v>5750.5314941406295</c:v>
                </c:pt>
                <c:pt idx="2879">
                  <c:v>5752.54345703125</c:v>
                </c:pt>
                <c:pt idx="2880">
                  <c:v>5754.5603027343795</c:v>
                </c:pt>
                <c:pt idx="2881">
                  <c:v>5756.50927734375</c:v>
                </c:pt>
                <c:pt idx="2882">
                  <c:v>5758.5791015625</c:v>
                </c:pt>
                <c:pt idx="2883">
                  <c:v>5760.6789550781205</c:v>
                </c:pt>
                <c:pt idx="2884">
                  <c:v>5762.6027832031295</c:v>
                </c:pt>
                <c:pt idx="2885">
                  <c:v>5764.4763183593705</c:v>
                </c:pt>
                <c:pt idx="2886">
                  <c:v>5766.4807128906295</c:v>
                </c:pt>
                <c:pt idx="2887">
                  <c:v>5768.5808105468705</c:v>
                </c:pt>
                <c:pt idx="2888">
                  <c:v>5770.61279296875</c:v>
                </c:pt>
                <c:pt idx="2889">
                  <c:v>5772.4914550781205</c:v>
                </c:pt>
                <c:pt idx="2890">
                  <c:v>5774.4833984375</c:v>
                </c:pt>
                <c:pt idx="2891">
                  <c:v>5776.5656738281295</c:v>
                </c:pt>
                <c:pt idx="2892">
                  <c:v>5778.5524902343705</c:v>
                </c:pt>
                <c:pt idx="2893">
                  <c:v>5780.48876953125</c:v>
                </c:pt>
                <c:pt idx="2894">
                  <c:v>5782.5458984375</c:v>
                </c:pt>
                <c:pt idx="2895">
                  <c:v>5784.53271484375</c:v>
                </c:pt>
                <c:pt idx="2896">
                  <c:v>5786.5192871093705</c:v>
                </c:pt>
                <c:pt idx="2897">
                  <c:v>5788.56884765625</c:v>
                </c:pt>
                <c:pt idx="2898">
                  <c:v>5790.4802246093705</c:v>
                </c:pt>
                <c:pt idx="2899">
                  <c:v>5792.4921875</c:v>
                </c:pt>
                <c:pt idx="2900">
                  <c:v>5794.5166015625</c:v>
                </c:pt>
                <c:pt idx="2901">
                  <c:v>5796.49072265625</c:v>
                </c:pt>
                <c:pt idx="2902">
                  <c:v>5798.46484375</c:v>
                </c:pt>
                <c:pt idx="2903">
                  <c:v>5800.431640625</c:v>
                </c:pt>
                <c:pt idx="2904">
                  <c:v>5802.46875</c:v>
                </c:pt>
                <c:pt idx="2905">
                  <c:v>5804.4177246093705</c:v>
                </c:pt>
                <c:pt idx="2906">
                  <c:v>5806.3288574218795</c:v>
                </c:pt>
                <c:pt idx="2907">
                  <c:v>5808.3786621093705</c:v>
                </c:pt>
                <c:pt idx="2908">
                  <c:v>5810.3957519531295</c:v>
                </c:pt>
                <c:pt idx="2909">
                  <c:v>5812.3645019531295</c:v>
                </c:pt>
                <c:pt idx="2910">
                  <c:v>5814.4216308593795</c:v>
                </c:pt>
                <c:pt idx="2911">
                  <c:v>5816.4462890625</c:v>
                </c:pt>
                <c:pt idx="2912">
                  <c:v>5818.4758300781205</c:v>
                </c:pt>
                <c:pt idx="2913">
                  <c:v>5820.5178222656295</c:v>
                </c:pt>
                <c:pt idx="2914">
                  <c:v>5822.5246582031205</c:v>
                </c:pt>
                <c:pt idx="2915">
                  <c:v>5824.4938964843795</c:v>
                </c:pt>
                <c:pt idx="2916">
                  <c:v>5826.55615234375</c:v>
                </c:pt>
                <c:pt idx="2917">
                  <c:v>5828.6181640625</c:v>
                </c:pt>
                <c:pt idx="2918">
                  <c:v>5830.57958984375</c:v>
                </c:pt>
                <c:pt idx="2919">
                  <c:v>5832.5036621093705</c:v>
                </c:pt>
                <c:pt idx="2920">
                  <c:v>5834.515625</c:v>
                </c:pt>
                <c:pt idx="2921">
                  <c:v>5836.6279296875</c:v>
                </c:pt>
                <c:pt idx="2922">
                  <c:v>5838.5517578125</c:v>
                </c:pt>
                <c:pt idx="2923">
                  <c:v>5840.5009765625</c:v>
                </c:pt>
                <c:pt idx="2924">
                  <c:v>5842.50048828125</c:v>
                </c:pt>
                <c:pt idx="2925">
                  <c:v>5844.4294433593795</c:v>
                </c:pt>
                <c:pt idx="2926">
                  <c:v>5846.4538574218795</c:v>
                </c:pt>
                <c:pt idx="2927">
                  <c:v>5848.58642578125</c:v>
                </c:pt>
                <c:pt idx="2928">
                  <c:v>5850.5732421875</c:v>
                </c:pt>
                <c:pt idx="2929">
                  <c:v>5852.4719238281295</c:v>
                </c:pt>
                <c:pt idx="2930">
                  <c:v>5854.4836425781205</c:v>
                </c:pt>
                <c:pt idx="2931">
                  <c:v>5856.52587890625</c:v>
                </c:pt>
                <c:pt idx="2932">
                  <c:v>5858.59326171875</c:v>
                </c:pt>
                <c:pt idx="2933">
                  <c:v>5860.6174316406205</c:v>
                </c:pt>
                <c:pt idx="2934">
                  <c:v>5862.48583984375</c:v>
                </c:pt>
                <c:pt idx="2935">
                  <c:v>5864.3723144531295</c:v>
                </c:pt>
                <c:pt idx="2936">
                  <c:v>5866.4020996093705</c:v>
                </c:pt>
                <c:pt idx="2937">
                  <c:v>5868.45166015625</c:v>
                </c:pt>
                <c:pt idx="2938">
                  <c:v>5870.44580078125</c:v>
                </c:pt>
                <c:pt idx="2939">
                  <c:v>5872.4147949218795</c:v>
                </c:pt>
                <c:pt idx="2940">
                  <c:v>5874.45703125</c:v>
                </c:pt>
                <c:pt idx="2941">
                  <c:v>5876.5319824218795</c:v>
                </c:pt>
                <c:pt idx="2942">
                  <c:v>5878.48828125</c:v>
                </c:pt>
                <c:pt idx="2943">
                  <c:v>5880.4245605468705</c:v>
                </c:pt>
                <c:pt idx="2944">
                  <c:v>5882.3610839843795</c:v>
                </c:pt>
                <c:pt idx="2945">
                  <c:v>5884.3981933593795</c:v>
                </c:pt>
                <c:pt idx="2946">
                  <c:v>5886.3974609375</c:v>
                </c:pt>
                <c:pt idx="2947">
                  <c:v>5888.31396484375</c:v>
                </c:pt>
                <c:pt idx="2948">
                  <c:v>5890.33837890625</c:v>
                </c:pt>
                <c:pt idx="2949">
                  <c:v>5892.470703125</c:v>
                </c:pt>
                <c:pt idx="2950">
                  <c:v>5894.5129394531295</c:v>
                </c:pt>
                <c:pt idx="2951">
                  <c:v>5896.3615722656295</c:v>
                </c:pt>
                <c:pt idx="2952">
                  <c:v>5898.3308105468705</c:v>
                </c:pt>
                <c:pt idx="2953">
                  <c:v>5900.36767578125</c:v>
                </c:pt>
                <c:pt idx="2954">
                  <c:v>5902.40966796875</c:v>
                </c:pt>
                <c:pt idx="2955">
                  <c:v>5904.484375</c:v>
                </c:pt>
                <c:pt idx="2956">
                  <c:v>5906.4787597656295</c:v>
                </c:pt>
                <c:pt idx="2957">
                  <c:v>5908.4580078125</c:v>
                </c:pt>
                <c:pt idx="2958">
                  <c:v>5910.41943359375</c:v>
                </c:pt>
                <c:pt idx="2959">
                  <c:v>5912.4189453125</c:v>
                </c:pt>
                <c:pt idx="2960">
                  <c:v>5914.4309082031205</c:v>
                </c:pt>
                <c:pt idx="2961">
                  <c:v>5916.3420410156205</c:v>
                </c:pt>
                <c:pt idx="2962">
                  <c:v>5918.3034667968795</c:v>
                </c:pt>
                <c:pt idx="2963">
                  <c:v>5920.26025390625</c:v>
                </c:pt>
                <c:pt idx="2964">
                  <c:v>5922.2722167968795</c:v>
                </c:pt>
                <c:pt idx="2965">
                  <c:v>5924.3645019531295</c:v>
                </c:pt>
                <c:pt idx="2966">
                  <c:v>5926.38134765625</c:v>
                </c:pt>
                <c:pt idx="2967">
                  <c:v>5928.3879394531295</c:v>
                </c:pt>
                <c:pt idx="2968">
                  <c:v>5930.4377441406205</c:v>
                </c:pt>
                <c:pt idx="2969">
                  <c:v>5932.3994140625</c:v>
                </c:pt>
                <c:pt idx="2970">
                  <c:v>5934.3610839843795</c:v>
                </c:pt>
                <c:pt idx="2971">
                  <c:v>5936.32275390625</c:v>
                </c:pt>
                <c:pt idx="2972">
                  <c:v>5938.2917480468705</c:v>
                </c:pt>
                <c:pt idx="2973">
                  <c:v>5940.421875</c:v>
                </c:pt>
                <c:pt idx="2974">
                  <c:v>5942.458984375</c:v>
                </c:pt>
                <c:pt idx="2975">
                  <c:v>5944.453125</c:v>
                </c:pt>
                <c:pt idx="2976">
                  <c:v>5946.4020996093705</c:v>
                </c:pt>
                <c:pt idx="2977">
                  <c:v>5948.3137207031205</c:v>
                </c:pt>
                <c:pt idx="2978">
                  <c:v>5950.32568359375</c:v>
                </c:pt>
                <c:pt idx="2979">
                  <c:v>5952.400390625</c:v>
                </c:pt>
                <c:pt idx="2980">
                  <c:v>5954.4499511718705</c:v>
                </c:pt>
                <c:pt idx="2981">
                  <c:v>5956.41162109375</c:v>
                </c:pt>
                <c:pt idx="2982">
                  <c:v>5958.3984375</c:v>
                </c:pt>
                <c:pt idx="2983">
                  <c:v>5960.4353027343705</c:v>
                </c:pt>
                <c:pt idx="2984">
                  <c:v>5962.4345703125</c:v>
                </c:pt>
                <c:pt idx="2985">
                  <c:v>5964.42138671875</c:v>
                </c:pt>
                <c:pt idx="2986">
                  <c:v>5966.3955078125</c:v>
                </c:pt>
                <c:pt idx="2987">
                  <c:v>5968.3244628906295</c:v>
                </c:pt>
                <c:pt idx="2988">
                  <c:v>5970.3112792968795</c:v>
                </c:pt>
                <c:pt idx="2989">
                  <c:v>5972.3430175781205</c:v>
                </c:pt>
                <c:pt idx="2990">
                  <c:v>5974.4228515625</c:v>
                </c:pt>
                <c:pt idx="2991">
                  <c:v>5976.3342285156205</c:v>
                </c:pt>
                <c:pt idx="2992">
                  <c:v>5978.2780761718705</c:v>
                </c:pt>
                <c:pt idx="2993">
                  <c:v>5980.41552734375</c:v>
                </c:pt>
                <c:pt idx="2994">
                  <c:v>5982.36474609375</c:v>
                </c:pt>
                <c:pt idx="2995">
                  <c:v>5984.2890625</c:v>
                </c:pt>
                <c:pt idx="2996">
                  <c:v>5986.212890625</c:v>
                </c:pt>
                <c:pt idx="2997">
                  <c:v>5988.37548828125</c:v>
                </c:pt>
                <c:pt idx="2998">
                  <c:v>5990.51318359375</c:v>
                </c:pt>
                <c:pt idx="2999">
                  <c:v>5992.34912109375</c:v>
                </c:pt>
                <c:pt idx="3000">
                  <c:v>5994.3232421875</c:v>
                </c:pt>
                <c:pt idx="3001">
                  <c:v>5996.3479003906295</c:v>
                </c:pt>
                <c:pt idx="3002">
                  <c:v>5998.3193359375</c:v>
                </c:pt>
                <c:pt idx="3003">
                  <c:v>6000.26806640625</c:v>
                </c:pt>
                <c:pt idx="3004">
                  <c:v>6002.3203125</c:v>
                </c:pt>
                <c:pt idx="3005">
                  <c:v>6004.357421875</c:v>
                </c:pt>
                <c:pt idx="3006">
                  <c:v>6006.3190917968795</c:v>
                </c:pt>
                <c:pt idx="3007">
                  <c:v>6008.3688964843795</c:v>
                </c:pt>
                <c:pt idx="3008">
                  <c:v>6010.3681640625</c:v>
                </c:pt>
                <c:pt idx="3009">
                  <c:v>6012.2893066406205</c:v>
                </c:pt>
                <c:pt idx="3010">
                  <c:v>6014.2609863281295</c:v>
                </c:pt>
                <c:pt idx="3011">
                  <c:v>6016.2502441406205</c:v>
                </c:pt>
                <c:pt idx="3012">
                  <c:v>6018.31494140625</c:v>
                </c:pt>
                <c:pt idx="3013">
                  <c:v>6020.3142089843795</c:v>
                </c:pt>
                <c:pt idx="3014">
                  <c:v>6022.4367675781205</c:v>
                </c:pt>
                <c:pt idx="3015">
                  <c:v>6024.4338378906295</c:v>
                </c:pt>
                <c:pt idx="3016">
                  <c:v>6026.2976074218795</c:v>
                </c:pt>
                <c:pt idx="3017">
                  <c:v>6028.3117675781205</c:v>
                </c:pt>
                <c:pt idx="3018">
                  <c:v>6030.2980957031205</c:v>
                </c:pt>
                <c:pt idx="3019">
                  <c:v>6032.28515625</c:v>
                </c:pt>
                <c:pt idx="3020">
                  <c:v>6034.2971191406205</c:v>
                </c:pt>
                <c:pt idx="3021">
                  <c:v>6036.333984375</c:v>
                </c:pt>
                <c:pt idx="3022">
                  <c:v>6038.33349609375</c:v>
                </c:pt>
                <c:pt idx="3023">
                  <c:v>6040.294921875</c:v>
                </c:pt>
                <c:pt idx="3024">
                  <c:v>6042.306640625</c:v>
                </c:pt>
                <c:pt idx="3025">
                  <c:v>6044.2431640625</c:v>
                </c:pt>
                <c:pt idx="3026">
                  <c:v>6046.1923828125</c:v>
                </c:pt>
                <c:pt idx="3027">
                  <c:v>6048.2170410156205</c:v>
                </c:pt>
                <c:pt idx="3028">
                  <c:v>6050.2790527343705</c:v>
                </c:pt>
                <c:pt idx="3029">
                  <c:v>6052.4040527343705</c:v>
                </c:pt>
                <c:pt idx="3030">
                  <c:v>6054.39111328125</c:v>
                </c:pt>
                <c:pt idx="3031">
                  <c:v>6056.4279785156205</c:v>
                </c:pt>
                <c:pt idx="3032">
                  <c:v>6058.38916015625</c:v>
                </c:pt>
                <c:pt idx="3033">
                  <c:v>6060.31298828125</c:v>
                </c:pt>
                <c:pt idx="3034">
                  <c:v>6062.4133300781205</c:v>
                </c:pt>
                <c:pt idx="3035">
                  <c:v>6064.375</c:v>
                </c:pt>
                <c:pt idx="3036">
                  <c:v>6066.2858886718705</c:v>
                </c:pt>
                <c:pt idx="3037">
                  <c:v>6068.310546875</c:v>
                </c:pt>
                <c:pt idx="3038">
                  <c:v>6070.31005859375</c:v>
                </c:pt>
                <c:pt idx="3039">
                  <c:v>6072.384765625</c:v>
                </c:pt>
                <c:pt idx="3040">
                  <c:v>6074.3566894531295</c:v>
                </c:pt>
                <c:pt idx="3041">
                  <c:v>6076.2780761718705</c:v>
                </c:pt>
                <c:pt idx="3042">
                  <c:v>6078.2919921875</c:v>
                </c:pt>
                <c:pt idx="3043">
                  <c:v>6080.2685546875</c:v>
                </c:pt>
                <c:pt idx="3044">
                  <c:v>6082.28076171875</c:v>
                </c:pt>
                <c:pt idx="3045">
                  <c:v>6084.2800292968795</c:v>
                </c:pt>
                <c:pt idx="3046">
                  <c:v>6086.22900390625</c:v>
                </c:pt>
                <c:pt idx="3047">
                  <c:v>6088.1633300781205</c:v>
                </c:pt>
                <c:pt idx="3048">
                  <c:v>6090.30078125</c:v>
                </c:pt>
                <c:pt idx="3049">
                  <c:v>6092.3525390625</c:v>
                </c:pt>
                <c:pt idx="3050">
                  <c:v>6094.2744140625</c:v>
                </c:pt>
                <c:pt idx="3051">
                  <c:v>6096.3239746093705</c:v>
                </c:pt>
                <c:pt idx="3052">
                  <c:v>6098.3000488281295</c:v>
                </c:pt>
                <c:pt idx="3053">
                  <c:v>6100.2744140625</c:v>
                </c:pt>
                <c:pt idx="3054">
                  <c:v>6102.2490234375</c:v>
                </c:pt>
                <c:pt idx="3055">
                  <c:v>6104.2331542968795</c:v>
                </c:pt>
                <c:pt idx="3056">
                  <c:v>6106.25732421875</c:v>
                </c:pt>
                <c:pt idx="3057">
                  <c:v>6108.23388671875</c:v>
                </c:pt>
                <c:pt idx="3058">
                  <c:v>6110.2333984375</c:v>
                </c:pt>
                <c:pt idx="3059">
                  <c:v>6112.283203125</c:v>
                </c:pt>
                <c:pt idx="3060">
                  <c:v>6114.3427734375</c:v>
                </c:pt>
                <c:pt idx="3061">
                  <c:v>6116.36474609375</c:v>
                </c:pt>
                <c:pt idx="3062">
                  <c:v>6118.3391113281295</c:v>
                </c:pt>
                <c:pt idx="3063">
                  <c:v>6120.30322265625</c:v>
                </c:pt>
                <c:pt idx="3064">
                  <c:v>6122.216796875</c:v>
                </c:pt>
                <c:pt idx="3065">
                  <c:v>6124.1784667968795</c:v>
                </c:pt>
                <c:pt idx="3066">
                  <c:v>6126.2907714843795</c:v>
                </c:pt>
                <c:pt idx="3067">
                  <c:v>6128.4157714843795</c:v>
                </c:pt>
                <c:pt idx="3068">
                  <c:v>6130.3146972656295</c:v>
                </c:pt>
                <c:pt idx="3069">
                  <c:v>6132.2385253906295</c:v>
                </c:pt>
                <c:pt idx="3070">
                  <c:v>6134.25048828125</c:v>
                </c:pt>
                <c:pt idx="3071">
                  <c:v>6136.2497558593795</c:v>
                </c:pt>
                <c:pt idx="3072">
                  <c:v>6138.3117675781205</c:v>
                </c:pt>
                <c:pt idx="3073">
                  <c:v>6140.3112792968795</c:v>
                </c:pt>
                <c:pt idx="3074">
                  <c:v>6142.29833984375</c:v>
                </c:pt>
                <c:pt idx="3075">
                  <c:v>6144.2473144531295</c:v>
                </c:pt>
                <c:pt idx="3076">
                  <c:v>6146.271484375</c:v>
                </c:pt>
                <c:pt idx="3077">
                  <c:v>6148.3212890625</c:v>
                </c:pt>
                <c:pt idx="3078">
                  <c:v>6150.2453613281295</c:v>
                </c:pt>
                <c:pt idx="3079">
                  <c:v>6152.2194824218795</c:v>
                </c:pt>
                <c:pt idx="3080">
                  <c:v>6154.21630859375</c:v>
                </c:pt>
                <c:pt idx="3081">
                  <c:v>6156.22802734375</c:v>
                </c:pt>
                <c:pt idx="3082">
                  <c:v>6158.2548828125</c:v>
                </c:pt>
                <c:pt idx="3083">
                  <c:v>6160.2038574218795</c:v>
                </c:pt>
                <c:pt idx="3084">
                  <c:v>6162.2663574218795</c:v>
                </c:pt>
                <c:pt idx="3085">
                  <c:v>6164.2531738281295</c:v>
                </c:pt>
                <c:pt idx="3086">
                  <c:v>6166.2521972656295</c:v>
                </c:pt>
                <c:pt idx="3087">
                  <c:v>6168.40234375</c:v>
                </c:pt>
                <c:pt idx="3088">
                  <c:v>6170.30126953125</c:v>
                </c:pt>
                <c:pt idx="3089">
                  <c:v>6172.1120605468705</c:v>
                </c:pt>
                <c:pt idx="3090">
                  <c:v>6174.1237792968795</c:v>
                </c:pt>
                <c:pt idx="3091">
                  <c:v>6176.1984863281295</c:v>
                </c:pt>
                <c:pt idx="3092">
                  <c:v>6178.220703125</c:v>
                </c:pt>
                <c:pt idx="3093">
                  <c:v>6180.2702636718705</c:v>
                </c:pt>
                <c:pt idx="3094">
                  <c:v>6182.3095703125</c:v>
                </c:pt>
                <c:pt idx="3095">
                  <c:v>6184.2712402343705</c:v>
                </c:pt>
                <c:pt idx="3096">
                  <c:v>6186.2956542968795</c:v>
                </c:pt>
                <c:pt idx="3097">
                  <c:v>6188.2824707031205</c:v>
                </c:pt>
                <c:pt idx="3098">
                  <c:v>6190.16650390625</c:v>
                </c:pt>
                <c:pt idx="3099">
                  <c:v>6192.1281738281295</c:v>
                </c:pt>
                <c:pt idx="3100">
                  <c:v>6194.2531738281295</c:v>
                </c:pt>
                <c:pt idx="3101">
                  <c:v>6196.2521972656295</c:v>
                </c:pt>
                <c:pt idx="3102">
                  <c:v>6198.2663574218795</c:v>
                </c:pt>
                <c:pt idx="3103">
                  <c:v>6200.34130859375</c:v>
                </c:pt>
                <c:pt idx="3104">
                  <c:v>6202.21484375</c:v>
                </c:pt>
                <c:pt idx="3105">
                  <c:v>6204.18896484375</c:v>
                </c:pt>
                <c:pt idx="3106">
                  <c:v>6206.1633300781205</c:v>
                </c:pt>
                <c:pt idx="3107">
                  <c:v>6208.125</c:v>
                </c:pt>
                <c:pt idx="3108">
                  <c:v>6210.1494140625</c:v>
                </c:pt>
                <c:pt idx="3109">
                  <c:v>6212.21142578125</c:v>
                </c:pt>
                <c:pt idx="3110">
                  <c:v>6214.3742675781205</c:v>
                </c:pt>
                <c:pt idx="3111">
                  <c:v>6216.28564453125</c:v>
                </c:pt>
                <c:pt idx="3112">
                  <c:v>6218.146484375</c:v>
                </c:pt>
                <c:pt idx="3113">
                  <c:v>6220.23388671875</c:v>
                </c:pt>
                <c:pt idx="3114">
                  <c:v>6222.1701660156205</c:v>
                </c:pt>
                <c:pt idx="3115">
                  <c:v>6224.1193847656295</c:v>
                </c:pt>
                <c:pt idx="3116">
                  <c:v>6226.1064453125</c:v>
                </c:pt>
                <c:pt idx="3117">
                  <c:v>6228.1936035156205</c:v>
                </c:pt>
                <c:pt idx="3118">
                  <c:v>6230.2028808593795</c:v>
                </c:pt>
                <c:pt idx="3119">
                  <c:v>6232.1142578125</c:v>
                </c:pt>
                <c:pt idx="3120">
                  <c:v>6234.14111328125</c:v>
                </c:pt>
                <c:pt idx="3121">
                  <c:v>6236.1403808593795</c:v>
                </c:pt>
                <c:pt idx="3122">
                  <c:v>6238.12744140625</c:v>
                </c:pt>
                <c:pt idx="3123">
                  <c:v>6240.2023925781205</c:v>
                </c:pt>
                <c:pt idx="3124">
                  <c:v>6242.2897949218795</c:v>
                </c:pt>
                <c:pt idx="3125">
                  <c:v>6244.1857910156205</c:v>
                </c:pt>
                <c:pt idx="3126">
                  <c:v>6246.1572265625</c:v>
                </c:pt>
                <c:pt idx="3127">
                  <c:v>6248.2219238281295</c:v>
                </c:pt>
                <c:pt idx="3128">
                  <c:v>6250.28662109375</c:v>
                </c:pt>
                <c:pt idx="3129">
                  <c:v>6252.3088378906295</c:v>
                </c:pt>
                <c:pt idx="3130">
                  <c:v>6254.2453613281295</c:v>
                </c:pt>
                <c:pt idx="3131">
                  <c:v>6256.2468261718705</c:v>
                </c:pt>
                <c:pt idx="3132">
                  <c:v>6258.28369140625</c:v>
                </c:pt>
                <c:pt idx="3133">
                  <c:v>6260.20751953125</c:v>
                </c:pt>
                <c:pt idx="3134">
                  <c:v>6262.1188964843795</c:v>
                </c:pt>
                <c:pt idx="3135">
                  <c:v>6264.1311035156205</c:v>
                </c:pt>
                <c:pt idx="3136">
                  <c:v>6266.0927734375</c:v>
                </c:pt>
                <c:pt idx="3137">
                  <c:v>6268.0520019531295</c:v>
                </c:pt>
                <c:pt idx="3138">
                  <c:v>6270.1140136718705</c:v>
                </c:pt>
                <c:pt idx="3139">
                  <c:v>6272.1784667968795</c:v>
                </c:pt>
                <c:pt idx="3140">
                  <c:v>6274.1779785156205</c:v>
                </c:pt>
                <c:pt idx="3141">
                  <c:v>6276.1520996093705</c:v>
                </c:pt>
                <c:pt idx="3142">
                  <c:v>6278.2897949218795</c:v>
                </c:pt>
                <c:pt idx="3143">
                  <c:v>6280.2763671875</c:v>
                </c:pt>
                <c:pt idx="3144">
                  <c:v>6282.099609375</c:v>
                </c:pt>
                <c:pt idx="3145">
                  <c:v>6284.21240234375</c:v>
                </c:pt>
                <c:pt idx="3146">
                  <c:v>6286.1989746093705</c:v>
                </c:pt>
                <c:pt idx="3147">
                  <c:v>6288.0598144531295</c:v>
                </c:pt>
                <c:pt idx="3148">
                  <c:v>6290.021484375</c:v>
                </c:pt>
                <c:pt idx="3149">
                  <c:v>6292.03369140625</c:v>
                </c:pt>
                <c:pt idx="3150">
                  <c:v>6294.146484375</c:v>
                </c:pt>
                <c:pt idx="3151">
                  <c:v>6296.20849609375</c:v>
                </c:pt>
                <c:pt idx="3152">
                  <c:v>6298.13232421875</c:v>
                </c:pt>
                <c:pt idx="3153">
                  <c:v>6300.0812988281295</c:v>
                </c:pt>
                <c:pt idx="3154">
                  <c:v>6302.0803222656295</c:v>
                </c:pt>
                <c:pt idx="3155">
                  <c:v>6304.2307128906295</c:v>
                </c:pt>
                <c:pt idx="3156">
                  <c:v>6306.24267578125</c:v>
                </c:pt>
                <c:pt idx="3157">
                  <c:v>6308.1013183593795</c:v>
                </c:pt>
                <c:pt idx="3158">
                  <c:v>6310.1005859375</c:v>
                </c:pt>
                <c:pt idx="3159">
                  <c:v>6312.0517578125</c:v>
                </c:pt>
                <c:pt idx="3160">
                  <c:v>6314.1142578125</c:v>
                </c:pt>
                <c:pt idx="3161">
                  <c:v>6316.138671875</c:v>
                </c:pt>
                <c:pt idx="3162">
                  <c:v>6318.08740234375</c:v>
                </c:pt>
                <c:pt idx="3163">
                  <c:v>6320.14990234375</c:v>
                </c:pt>
                <c:pt idx="3164">
                  <c:v>6322.15966796875</c:v>
                </c:pt>
                <c:pt idx="3165">
                  <c:v>6324.1188964843795</c:v>
                </c:pt>
                <c:pt idx="3166">
                  <c:v>6326.130859375</c:v>
                </c:pt>
                <c:pt idx="3167">
                  <c:v>6328.13232421875</c:v>
                </c:pt>
                <c:pt idx="3168">
                  <c:v>6330.10888671875</c:v>
                </c:pt>
                <c:pt idx="3169">
                  <c:v>6332.14599609375</c:v>
                </c:pt>
                <c:pt idx="3170">
                  <c:v>6334.1174316406205</c:v>
                </c:pt>
                <c:pt idx="3171">
                  <c:v>6336.1169433593795</c:v>
                </c:pt>
                <c:pt idx="3172">
                  <c:v>6338.181640625</c:v>
                </c:pt>
                <c:pt idx="3173">
                  <c:v>6340.0930175781205</c:v>
                </c:pt>
                <c:pt idx="3174">
                  <c:v>6342.1301269531295</c:v>
                </c:pt>
                <c:pt idx="3175">
                  <c:v>6344.1291503906295</c:v>
                </c:pt>
                <c:pt idx="3176">
                  <c:v>6346.02783203125</c:v>
                </c:pt>
                <c:pt idx="3177">
                  <c:v>6348.0270996093705</c:v>
                </c:pt>
                <c:pt idx="3178">
                  <c:v>6350.0993652343705</c:v>
                </c:pt>
                <c:pt idx="3179">
                  <c:v>6352.1240234375</c:v>
                </c:pt>
                <c:pt idx="3180">
                  <c:v>6354.0505371093705</c:v>
                </c:pt>
                <c:pt idx="3181">
                  <c:v>6356.150390625</c:v>
                </c:pt>
                <c:pt idx="3182">
                  <c:v>6358.2502441406205</c:v>
                </c:pt>
                <c:pt idx="3183">
                  <c:v>6360.0986328125</c:v>
                </c:pt>
                <c:pt idx="3184">
                  <c:v>6362.0603027343705</c:v>
                </c:pt>
                <c:pt idx="3185">
                  <c:v>6364.0344238281295</c:v>
                </c:pt>
                <c:pt idx="3186">
                  <c:v>6365.9328613281295</c:v>
                </c:pt>
                <c:pt idx="3187">
                  <c:v>6368.1081542968795</c:v>
                </c:pt>
                <c:pt idx="3188">
                  <c:v>6370.15771484375</c:v>
                </c:pt>
                <c:pt idx="3189">
                  <c:v>6372.0417480468705</c:v>
                </c:pt>
                <c:pt idx="3190">
                  <c:v>6374.0009765625</c:v>
                </c:pt>
                <c:pt idx="3191">
                  <c:v>6376.0905761718705</c:v>
                </c:pt>
                <c:pt idx="3192">
                  <c:v>6378.1530761718705</c:v>
                </c:pt>
                <c:pt idx="3193">
                  <c:v>6380.1647949218795</c:v>
                </c:pt>
                <c:pt idx="3194">
                  <c:v>6382.1286621093705</c:v>
                </c:pt>
                <c:pt idx="3195">
                  <c:v>6384.0275878906295</c:v>
                </c:pt>
                <c:pt idx="3196">
                  <c:v>6386.05224609375</c:v>
                </c:pt>
                <c:pt idx="3197">
                  <c:v>6388.1394042968795</c:v>
                </c:pt>
                <c:pt idx="3198">
                  <c:v>6390.138671875</c:v>
                </c:pt>
                <c:pt idx="3199">
                  <c:v>6392.087890625</c:v>
                </c:pt>
                <c:pt idx="3200">
                  <c:v>6394.1123046875</c:v>
                </c:pt>
                <c:pt idx="3201">
                  <c:v>6396.08642578125</c:v>
                </c:pt>
                <c:pt idx="3202">
                  <c:v>6397.98486328125</c:v>
                </c:pt>
                <c:pt idx="3203">
                  <c:v>6399.9338378906295</c:v>
                </c:pt>
                <c:pt idx="3204">
                  <c:v>6402.0466308593795</c:v>
                </c:pt>
                <c:pt idx="3205">
                  <c:v>6404.14404296875</c:v>
                </c:pt>
                <c:pt idx="3206">
                  <c:v>6406.1433105468705</c:v>
                </c:pt>
                <c:pt idx="3207">
                  <c:v>6408.107421875</c:v>
                </c:pt>
                <c:pt idx="3208">
                  <c:v>6410.18212890625</c:v>
                </c:pt>
                <c:pt idx="3209">
                  <c:v>6412.16650390625</c:v>
                </c:pt>
                <c:pt idx="3210">
                  <c:v>6414.0524902343705</c:v>
                </c:pt>
                <c:pt idx="3211">
                  <c:v>6416.06689453125</c:v>
                </c:pt>
                <c:pt idx="3212">
                  <c:v>6418.0285644531295</c:v>
                </c:pt>
                <c:pt idx="3213">
                  <c:v>6419.9775390625</c:v>
                </c:pt>
                <c:pt idx="3214">
                  <c:v>6422.0146484375</c:v>
                </c:pt>
                <c:pt idx="3215">
                  <c:v>6424.08935546875</c:v>
                </c:pt>
                <c:pt idx="3216">
                  <c:v>6426.0888671875</c:v>
                </c:pt>
                <c:pt idx="3217">
                  <c:v>6428.11083984375</c:v>
                </c:pt>
                <c:pt idx="3218">
                  <c:v>6430.1604003906295</c:v>
                </c:pt>
                <c:pt idx="3219">
                  <c:v>6432.03662109375</c:v>
                </c:pt>
                <c:pt idx="3220">
                  <c:v>6434.06103515625</c:v>
                </c:pt>
                <c:pt idx="3221">
                  <c:v>6436.2109375</c:v>
                </c:pt>
                <c:pt idx="3222">
                  <c:v>6438.08203125</c:v>
                </c:pt>
                <c:pt idx="3223">
                  <c:v>6439.9934082031205</c:v>
                </c:pt>
                <c:pt idx="3224">
                  <c:v>6441.982421875</c:v>
                </c:pt>
                <c:pt idx="3225">
                  <c:v>6444.0549316406205</c:v>
                </c:pt>
                <c:pt idx="3226">
                  <c:v>6446.0671386718705</c:v>
                </c:pt>
                <c:pt idx="3227">
                  <c:v>6448.0185546875</c:v>
                </c:pt>
                <c:pt idx="3228">
                  <c:v>6450.068359375</c:v>
                </c:pt>
                <c:pt idx="3229">
                  <c:v>6452.02734375</c:v>
                </c:pt>
                <c:pt idx="3230">
                  <c:v>6454.0390625</c:v>
                </c:pt>
                <c:pt idx="3231">
                  <c:v>6456.12890625</c:v>
                </c:pt>
                <c:pt idx="3232">
                  <c:v>6458.10302734375</c:v>
                </c:pt>
                <c:pt idx="3233">
                  <c:v>6459.96435546875</c:v>
                </c:pt>
                <c:pt idx="3234">
                  <c:v>6461.9638671875</c:v>
                </c:pt>
                <c:pt idx="3235">
                  <c:v>6464.0637207031205</c:v>
                </c:pt>
                <c:pt idx="3236">
                  <c:v>6466</c:v>
                </c:pt>
                <c:pt idx="3237">
                  <c:v>6467.97412109375</c:v>
                </c:pt>
                <c:pt idx="3238">
                  <c:v>6470.01123046875</c:v>
                </c:pt>
                <c:pt idx="3239">
                  <c:v>6471.90966796875</c:v>
                </c:pt>
                <c:pt idx="3240">
                  <c:v>6473.93408203125</c:v>
                </c:pt>
                <c:pt idx="3241">
                  <c:v>6475.9836425781205</c:v>
                </c:pt>
                <c:pt idx="3242">
                  <c:v>6477.9453125</c:v>
                </c:pt>
                <c:pt idx="3243">
                  <c:v>6479.94482421875</c:v>
                </c:pt>
                <c:pt idx="3244">
                  <c:v>6481.9440917968795</c:v>
                </c:pt>
                <c:pt idx="3245">
                  <c:v>6483.90576171875</c:v>
                </c:pt>
                <c:pt idx="3246">
                  <c:v>6485.93017578125</c:v>
                </c:pt>
                <c:pt idx="3247">
                  <c:v>6487.9797363281295</c:v>
                </c:pt>
                <c:pt idx="3248">
                  <c:v>6489.97900390625</c:v>
                </c:pt>
                <c:pt idx="3249">
                  <c:v>6491.9909667968795</c:v>
                </c:pt>
                <c:pt idx="3250">
                  <c:v>6494.0029296875</c:v>
                </c:pt>
                <c:pt idx="3251">
                  <c:v>6496.06494140625</c:v>
                </c:pt>
                <c:pt idx="3252">
                  <c:v>6498.0642089843795</c:v>
                </c:pt>
                <c:pt idx="3253">
                  <c:v>6500.0009765625</c:v>
                </c:pt>
                <c:pt idx="3254">
                  <c:v>6501.92236328125</c:v>
                </c:pt>
                <c:pt idx="3255">
                  <c:v>6503.90673828125</c:v>
                </c:pt>
                <c:pt idx="3256">
                  <c:v>6505.9714355468705</c:v>
                </c:pt>
                <c:pt idx="3257">
                  <c:v>6507.9853515625</c:v>
                </c:pt>
                <c:pt idx="3258">
                  <c:v>6510.0100097656295</c:v>
                </c:pt>
                <c:pt idx="3259">
                  <c:v>6511.9970703125</c:v>
                </c:pt>
                <c:pt idx="3260">
                  <c:v>6513.9582519531295</c:v>
                </c:pt>
                <c:pt idx="3261">
                  <c:v>6515.9675292968795</c:v>
                </c:pt>
                <c:pt idx="3262">
                  <c:v>6518.0021972656295</c:v>
                </c:pt>
                <c:pt idx="3263">
                  <c:v>6520.06689453125</c:v>
                </c:pt>
                <c:pt idx="3264">
                  <c:v>6522.0563964843795</c:v>
                </c:pt>
                <c:pt idx="3265">
                  <c:v>6524.0556640625</c:v>
                </c:pt>
                <c:pt idx="3266">
                  <c:v>6525.9645996093705</c:v>
                </c:pt>
                <c:pt idx="3267">
                  <c:v>6527.87353515625</c:v>
                </c:pt>
                <c:pt idx="3268">
                  <c:v>6529.95068359375</c:v>
                </c:pt>
                <c:pt idx="3269">
                  <c:v>6531.9650878906295</c:v>
                </c:pt>
                <c:pt idx="3270">
                  <c:v>6534.0021972656295</c:v>
                </c:pt>
                <c:pt idx="3271">
                  <c:v>6536.00146484375</c:v>
                </c:pt>
                <c:pt idx="3272">
                  <c:v>6538.0634765625</c:v>
                </c:pt>
                <c:pt idx="3273">
                  <c:v>6540.060546875</c:v>
                </c:pt>
                <c:pt idx="3274">
                  <c:v>6541.9592285156205</c:v>
                </c:pt>
                <c:pt idx="3275">
                  <c:v>6544.0988769531295</c:v>
                </c:pt>
                <c:pt idx="3276">
                  <c:v>6546.0732421875</c:v>
                </c:pt>
                <c:pt idx="3277">
                  <c:v>6547.97216796875</c:v>
                </c:pt>
                <c:pt idx="3278">
                  <c:v>6549.9841308593795</c:v>
                </c:pt>
                <c:pt idx="3279">
                  <c:v>6551.99609375</c:v>
                </c:pt>
                <c:pt idx="3280">
                  <c:v>6553.89453125</c:v>
                </c:pt>
                <c:pt idx="3281">
                  <c:v>6555.90625</c:v>
                </c:pt>
                <c:pt idx="3282">
                  <c:v>6557.99365234375</c:v>
                </c:pt>
                <c:pt idx="3283">
                  <c:v>6559.8420410156205</c:v>
                </c:pt>
                <c:pt idx="3284">
                  <c:v>6561.8415527343705</c:v>
                </c:pt>
                <c:pt idx="3285">
                  <c:v>6563.9543457031205</c:v>
                </c:pt>
                <c:pt idx="3286">
                  <c:v>6566.02880859375</c:v>
                </c:pt>
                <c:pt idx="3287">
                  <c:v>6568.0529785156205</c:v>
                </c:pt>
                <c:pt idx="3288">
                  <c:v>6570.0146484375</c:v>
                </c:pt>
                <c:pt idx="3289">
                  <c:v>6572.0017089843795</c:v>
                </c:pt>
                <c:pt idx="3290">
                  <c:v>6573.96337890625</c:v>
                </c:pt>
                <c:pt idx="3291">
                  <c:v>6575.98779296875</c:v>
                </c:pt>
                <c:pt idx="3292">
                  <c:v>6577.99951171875</c:v>
                </c:pt>
                <c:pt idx="3293">
                  <c:v>6579.9609375</c:v>
                </c:pt>
                <c:pt idx="3294">
                  <c:v>6581.9580078125</c:v>
                </c:pt>
                <c:pt idx="3295">
                  <c:v>6583.89453125</c:v>
                </c:pt>
                <c:pt idx="3296">
                  <c:v>6585.9943847656295</c:v>
                </c:pt>
                <c:pt idx="3297">
                  <c:v>6588.01904296875</c:v>
                </c:pt>
                <c:pt idx="3298">
                  <c:v>6589.8825683593795</c:v>
                </c:pt>
                <c:pt idx="3299">
                  <c:v>6591.869140625</c:v>
                </c:pt>
                <c:pt idx="3300">
                  <c:v>6593.79296875</c:v>
                </c:pt>
                <c:pt idx="3301">
                  <c:v>6595.77978515625</c:v>
                </c:pt>
                <c:pt idx="3302">
                  <c:v>6597.9929199218795</c:v>
                </c:pt>
                <c:pt idx="3303">
                  <c:v>6600.0048828125</c:v>
                </c:pt>
                <c:pt idx="3304">
                  <c:v>6601.86572265625</c:v>
                </c:pt>
                <c:pt idx="3305">
                  <c:v>6603.8625488281295</c:v>
                </c:pt>
                <c:pt idx="3306">
                  <c:v>6605.96240234375</c:v>
                </c:pt>
                <c:pt idx="3307">
                  <c:v>6608.03955078125</c:v>
                </c:pt>
                <c:pt idx="3308">
                  <c:v>6609.9509277343705</c:v>
                </c:pt>
                <c:pt idx="3309">
                  <c:v>6611.8874511718705</c:v>
                </c:pt>
                <c:pt idx="3310">
                  <c:v>6613.8366699218795</c:v>
                </c:pt>
                <c:pt idx="3311">
                  <c:v>6615.9365234375</c:v>
                </c:pt>
                <c:pt idx="3312">
                  <c:v>6617.9333496093705</c:v>
                </c:pt>
                <c:pt idx="3313">
                  <c:v>6619.857421875</c:v>
                </c:pt>
                <c:pt idx="3314">
                  <c:v>6621.93212890625</c:v>
                </c:pt>
                <c:pt idx="3315">
                  <c:v>6623.994140625</c:v>
                </c:pt>
                <c:pt idx="3316">
                  <c:v>6625.970703125</c:v>
                </c:pt>
                <c:pt idx="3317">
                  <c:v>6627.9069824218795</c:v>
                </c:pt>
                <c:pt idx="3318">
                  <c:v>6629.87890625</c:v>
                </c:pt>
                <c:pt idx="3319">
                  <c:v>6631.8908691406205</c:v>
                </c:pt>
                <c:pt idx="3320">
                  <c:v>6633.9050292968795</c:v>
                </c:pt>
                <c:pt idx="3321">
                  <c:v>6635.87939453125</c:v>
                </c:pt>
                <c:pt idx="3322">
                  <c:v>6637.9392089843795</c:v>
                </c:pt>
                <c:pt idx="3323">
                  <c:v>6639.951171875</c:v>
                </c:pt>
                <c:pt idx="3324">
                  <c:v>6642.041015625</c:v>
                </c:pt>
                <c:pt idx="3325">
                  <c:v>6643.9772949218795</c:v>
                </c:pt>
                <c:pt idx="3326">
                  <c:v>6645.8132324218795</c:v>
                </c:pt>
                <c:pt idx="3327">
                  <c:v>6647.8251953125</c:v>
                </c:pt>
                <c:pt idx="3328">
                  <c:v>6649.88720703125</c:v>
                </c:pt>
                <c:pt idx="3329">
                  <c:v>6651.9118652343705</c:v>
                </c:pt>
                <c:pt idx="3330">
                  <c:v>6653.87353515625</c:v>
                </c:pt>
                <c:pt idx="3331">
                  <c:v>6655.8977050781205</c:v>
                </c:pt>
                <c:pt idx="3332">
                  <c:v>6657.8718261718705</c:v>
                </c:pt>
                <c:pt idx="3333">
                  <c:v>6659.7958984375</c:v>
                </c:pt>
                <c:pt idx="3334">
                  <c:v>6661.8708496093705</c:v>
                </c:pt>
                <c:pt idx="3335">
                  <c:v>6663.92041015625</c:v>
                </c:pt>
                <c:pt idx="3336">
                  <c:v>6665.9572753906295</c:v>
                </c:pt>
                <c:pt idx="3337">
                  <c:v>6667.94384765625</c:v>
                </c:pt>
                <c:pt idx="3338">
                  <c:v>6669.81494140625</c:v>
                </c:pt>
                <c:pt idx="3339">
                  <c:v>6671.85205078125</c:v>
                </c:pt>
                <c:pt idx="3340">
                  <c:v>6673.87890625</c:v>
                </c:pt>
                <c:pt idx="3341">
                  <c:v>6675.8405761718705</c:v>
                </c:pt>
                <c:pt idx="3342">
                  <c:v>6677.81494140625</c:v>
                </c:pt>
                <c:pt idx="3343">
                  <c:v>6679.8017578125</c:v>
                </c:pt>
                <c:pt idx="3344">
                  <c:v>6681.87646484375</c:v>
                </c:pt>
                <c:pt idx="3345">
                  <c:v>6683.9133300781205</c:v>
                </c:pt>
                <c:pt idx="3346">
                  <c:v>6685.8747558593795</c:v>
                </c:pt>
                <c:pt idx="3347">
                  <c:v>6687.8488769531295</c:v>
                </c:pt>
                <c:pt idx="3348">
                  <c:v>6689.8483886718705</c:v>
                </c:pt>
                <c:pt idx="3349">
                  <c:v>6691.9108886718705</c:v>
                </c:pt>
                <c:pt idx="3350">
                  <c:v>6693.91015625</c:v>
                </c:pt>
                <c:pt idx="3351">
                  <c:v>6695.8718261718705</c:v>
                </c:pt>
                <c:pt idx="3352">
                  <c:v>6697.8713378906295</c:v>
                </c:pt>
                <c:pt idx="3353">
                  <c:v>6699.85791015625</c:v>
                </c:pt>
                <c:pt idx="3354">
                  <c:v>6702.0329589843795</c:v>
                </c:pt>
                <c:pt idx="3355">
                  <c:v>6703.98193359375</c:v>
                </c:pt>
                <c:pt idx="3356">
                  <c:v>6705.8430175781205</c:v>
                </c:pt>
                <c:pt idx="3357">
                  <c:v>6707.94287109375</c:v>
                </c:pt>
                <c:pt idx="3358">
                  <c:v>6709.8415527343705</c:v>
                </c:pt>
                <c:pt idx="3359">
                  <c:v>6711.7907714843795</c:v>
                </c:pt>
                <c:pt idx="3360">
                  <c:v>6713.8154296875</c:v>
                </c:pt>
                <c:pt idx="3361">
                  <c:v>6715.8273925781205</c:v>
                </c:pt>
                <c:pt idx="3362">
                  <c:v>6717.876953125</c:v>
                </c:pt>
                <c:pt idx="3363">
                  <c:v>6719.93896484375</c:v>
                </c:pt>
                <c:pt idx="3364">
                  <c:v>6721.91064453125</c:v>
                </c:pt>
                <c:pt idx="3365">
                  <c:v>6723.8093261718705</c:v>
                </c:pt>
                <c:pt idx="3366">
                  <c:v>6725.82373046875</c:v>
                </c:pt>
                <c:pt idx="3367">
                  <c:v>6727.8229980468705</c:v>
                </c:pt>
                <c:pt idx="3368">
                  <c:v>6729.77197265625</c:v>
                </c:pt>
                <c:pt idx="3369">
                  <c:v>6731.8215332031205</c:v>
                </c:pt>
                <c:pt idx="3370">
                  <c:v>6733.7683105468705</c:v>
                </c:pt>
                <c:pt idx="3371">
                  <c:v>6735.6672363281295</c:v>
                </c:pt>
                <c:pt idx="3372">
                  <c:v>6737.7443847656295</c:v>
                </c:pt>
                <c:pt idx="3373">
                  <c:v>6739.8820800781205</c:v>
                </c:pt>
                <c:pt idx="3374">
                  <c:v>6741.90625</c:v>
                </c:pt>
                <c:pt idx="3375">
                  <c:v>6743.9052734375</c:v>
                </c:pt>
                <c:pt idx="3376">
                  <c:v>6745.8544921875</c:v>
                </c:pt>
                <c:pt idx="3377">
                  <c:v>6747.64013671875</c:v>
                </c:pt>
                <c:pt idx="3378">
                  <c:v>6749.7653808593795</c:v>
                </c:pt>
                <c:pt idx="3379">
                  <c:v>6751.8781738281295</c:v>
                </c:pt>
                <c:pt idx="3380">
                  <c:v>6753.7265625</c:v>
                </c:pt>
                <c:pt idx="3381">
                  <c:v>6755.8388671875</c:v>
                </c:pt>
                <c:pt idx="3382">
                  <c:v>6757.8630371093705</c:v>
                </c:pt>
                <c:pt idx="3383">
                  <c:v>6759.8498535156205</c:v>
                </c:pt>
                <c:pt idx="3384">
                  <c:v>6761.9501953125</c:v>
                </c:pt>
                <c:pt idx="3385">
                  <c:v>6763.81103515625</c:v>
                </c:pt>
                <c:pt idx="3386">
                  <c:v>6765.6970214843795</c:v>
                </c:pt>
                <c:pt idx="3387">
                  <c:v>6767.87255859375</c:v>
                </c:pt>
                <c:pt idx="3388">
                  <c:v>6769.9599609375</c:v>
                </c:pt>
                <c:pt idx="3389">
                  <c:v>6771.8962402343705</c:v>
                </c:pt>
                <c:pt idx="3390">
                  <c:v>6773.71923828125</c:v>
                </c:pt>
                <c:pt idx="3391">
                  <c:v>6775.6657714843795</c:v>
                </c:pt>
                <c:pt idx="3392">
                  <c:v>6777.791015625</c:v>
                </c:pt>
                <c:pt idx="3393">
                  <c:v>6779.828125</c:v>
                </c:pt>
                <c:pt idx="3394">
                  <c:v>6781.89013671875</c:v>
                </c:pt>
                <c:pt idx="3395">
                  <c:v>6783.7888183593795</c:v>
                </c:pt>
                <c:pt idx="3396">
                  <c:v>6785.6853027343705</c:v>
                </c:pt>
                <c:pt idx="3397">
                  <c:v>6787.78759765625</c:v>
                </c:pt>
                <c:pt idx="3398">
                  <c:v>6789.7890625</c:v>
                </c:pt>
                <c:pt idx="3399">
                  <c:v>6791.76318359375</c:v>
                </c:pt>
                <c:pt idx="3400">
                  <c:v>6793.9763183593795</c:v>
                </c:pt>
                <c:pt idx="3401">
                  <c:v>6796.0009765625</c:v>
                </c:pt>
                <c:pt idx="3402">
                  <c:v>6797.7990722656295</c:v>
                </c:pt>
                <c:pt idx="3403">
                  <c:v>6799.81103515625</c:v>
                </c:pt>
                <c:pt idx="3404">
                  <c:v>6801.8859863281295</c:v>
                </c:pt>
                <c:pt idx="3405">
                  <c:v>6803.8352050781205</c:v>
                </c:pt>
                <c:pt idx="3406">
                  <c:v>6805.7844238281295</c:v>
                </c:pt>
                <c:pt idx="3407">
                  <c:v>6807.833984375</c:v>
                </c:pt>
                <c:pt idx="3408">
                  <c:v>6809.8330078125</c:v>
                </c:pt>
                <c:pt idx="3409">
                  <c:v>6811.8449707031205</c:v>
                </c:pt>
                <c:pt idx="3410">
                  <c:v>6813.779296875</c:v>
                </c:pt>
                <c:pt idx="3411">
                  <c:v>6815.7658691406205</c:v>
                </c:pt>
                <c:pt idx="3412">
                  <c:v>6817.8427734375</c:v>
                </c:pt>
                <c:pt idx="3413">
                  <c:v>6819.7287597656295</c:v>
                </c:pt>
                <c:pt idx="3414">
                  <c:v>6821.7282714843795</c:v>
                </c:pt>
                <c:pt idx="3415">
                  <c:v>6823.7653808593795</c:v>
                </c:pt>
                <c:pt idx="3416">
                  <c:v>6825.865234375</c:v>
                </c:pt>
                <c:pt idx="3417">
                  <c:v>6827.83935546875</c:v>
                </c:pt>
                <c:pt idx="3418">
                  <c:v>6829.67529296875</c:v>
                </c:pt>
                <c:pt idx="3419">
                  <c:v>6831.6999511718705</c:v>
                </c:pt>
                <c:pt idx="3420">
                  <c:v>6833.7746582031205</c:v>
                </c:pt>
                <c:pt idx="3421">
                  <c:v>6835.8596191406205</c:v>
                </c:pt>
                <c:pt idx="3422">
                  <c:v>6837.8566894531295</c:v>
                </c:pt>
                <c:pt idx="3423">
                  <c:v>6839.7702636718705</c:v>
                </c:pt>
                <c:pt idx="3424">
                  <c:v>6841.78466796875</c:v>
                </c:pt>
                <c:pt idx="3425">
                  <c:v>6843.8596191406205</c:v>
                </c:pt>
                <c:pt idx="3426">
                  <c:v>6845.83349609375</c:v>
                </c:pt>
                <c:pt idx="3427">
                  <c:v>6847.75732421875</c:v>
                </c:pt>
                <c:pt idx="3428">
                  <c:v>6849.6689453125</c:v>
                </c:pt>
                <c:pt idx="3429">
                  <c:v>6851.70361328125</c:v>
                </c:pt>
                <c:pt idx="3430">
                  <c:v>6853.7277832031205</c:v>
                </c:pt>
                <c:pt idx="3431">
                  <c:v>6855.69140625</c:v>
                </c:pt>
                <c:pt idx="3432">
                  <c:v>6857.8037109375</c:v>
                </c:pt>
                <c:pt idx="3433">
                  <c:v>6859.7907714843795</c:v>
                </c:pt>
                <c:pt idx="3434">
                  <c:v>6861.7275390625</c:v>
                </c:pt>
                <c:pt idx="3435">
                  <c:v>6863.8273925781205</c:v>
                </c:pt>
                <c:pt idx="3436">
                  <c:v>6865.8015136718705</c:v>
                </c:pt>
                <c:pt idx="3437">
                  <c:v>6867.6875</c:v>
                </c:pt>
                <c:pt idx="3438">
                  <c:v>6869.7600097656295</c:v>
                </c:pt>
                <c:pt idx="3439">
                  <c:v>6871.7595214843795</c:v>
                </c:pt>
                <c:pt idx="3440">
                  <c:v>6873.74853515625</c:v>
                </c:pt>
                <c:pt idx="3441">
                  <c:v>6875.7604980468705</c:v>
                </c:pt>
                <c:pt idx="3442">
                  <c:v>6877.62158203125</c:v>
                </c:pt>
                <c:pt idx="3443">
                  <c:v>6879.7214355468705</c:v>
                </c:pt>
                <c:pt idx="3444">
                  <c:v>6881.7458496093705</c:v>
                </c:pt>
                <c:pt idx="3445">
                  <c:v>6883.556640625</c:v>
                </c:pt>
                <c:pt idx="3446">
                  <c:v>6885.61865234375</c:v>
                </c:pt>
                <c:pt idx="3447">
                  <c:v>6887.7058105468705</c:v>
                </c:pt>
                <c:pt idx="3448">
                  <c:v>6889.7053222656295</c:v>
                </c:pt>
                <c:pt idx="3449">
                  <c:v>6891.7927246093705</c:v>
                </c:pt>
                <c:pt idx="3450">
                  <c:v>6893.8044433593795</c:v>
                </c:pt>
                <c:pt idx="3451">
                  <c:v>6895.7158203125</c:v>
                </c:pt>
                <c:pt idx="3452">
                  <c:v>6897.7028808593795</c:v>
                </c:pt>
                <c:pt idx="3453">
                  <c:v>6899.6770019531295</c:v>
                </c:pt>
                <c:pt idx="3454">
                  <c:v>6901.673828125</c:v>
                </c:pt>
                <c:pt idx="3455">
                  <c:v>6903.76123046875</c:v>
                </c:pt>
                <c:pt idx="3456">
                  <c:v>6905.71240234375</c:v>
                </c:pt>
                <c:pt idx="3457">
                  <c:v>6907.6237792968795</c:v>
                </c:pt>
                <c:pt idx="3458">
                  <c:v>6909.6232910156205</c:v>
                </c:pt>
                <c:pt idx="3459">
                  <c:v>6911.6728515625</c:v>
                </c:pt>
                <c:pt idx="3460">
                  <c:v>6913.7453613281295</c:v>
                </c:pt>
                <c:pt idx="3461">
                  <c:v>6915.73193359375</c:v>
                </c:pt>
                <c:pt idx="3462">
                  <c:v>6917.8342285156205</c:v>
                </c:pt>
                <c:pt idx="3463">
                  <c:v>6919.8688964843795</c:v>
                </c:pt>
                <c:pt idx="3464">
                  <c:v>6921.6291503906295</c:v>
                </c:pt>
                <c:pt idx="3465">
                  <c:v>6923.6311035156205</c:v>
                </c:pt>
                <c:pt idx="3466">
                  <c:v>6925.73095703125</c:v>
                </c:pt>
                <c:pt idx="3467">
                  <c:v>6927.6796875</c:v>
                </c:pt>
                <c:pt idx="3468">
                  <c:v>6929.7521972656295</c:v>
                </c:pt>
                <c:pt idx="3469">
                  <c:v>6931.7138671875</c:v>
                </c:pt>
                <c:pt idx="3470">
                  <c:v>6933.5771484375</c:v>
                </c:pt>
                <c:pt idx="3471">
                  <c:v>6935.6142578125</c:v>
                </c:pt>
                <c:pt idx="3472">
                  <c:v>6937.7265625</c:v>
                </c:pt>
                <c:pt idx="3473">
                  <c:v>6939.6882324218795</c:v>
                </c:pt>
                <c:pt idx="3474">
                  <c:v>6941.62255859375</c:v>
                </c:pt>
                <c:pt idx="3475">
                  <c:v>6943.6091308593795</c:v>
                </c:pt>
                <c:pt idx="3476">
                  <c:v>6945.68408203125</c:v>
                </c:pt>
                <c:pt idx="3477">
                  <c:v>6947.7087402343705</c:v>
                </c:pt>
                <c:pt idx="3478">
                  <c:v>6949.7604980468705</c:v>
                </c:pt>
                <c:pt idx="3479">
                  <c:v>6951.7194824218795</c:v>
                </c:pt>
                <c:pt idx="3480">
                  <c:v>6953.5427246093705</c:v>
                </c:pt>
                <c:pt idx="3481">
                  <c:v>6955.5949707031205</c:v>
                </c:pt>
                <c:pt idx="3482">
                  <c:v>6957.6193847656295</c:v>
                </c:pt>
                <c:pt idx="3483">
                  <c:v>6959.6188964843795</c:v>
                </c:pt>
                <c:pt idx="3484">
                  <c:v>6961.6435546875</c:v>
                </c:pt>
                <c:pt idx="3485">
                  <c:v>6963.6677246093705</c:v>
                </c:pt>
                <c:pt idx="3486">
                  <c:v>6965.740234375</c:v>
                </c:pt>
                <c:pt idx="3487">
                  <c:v>6967.689453125</c:v>
                </c:pt>
                <c:pt idx="3488">
                  <c:v>6969.60302734375</c:v>
                </c:pt>
                <c:pt idx="3489">
                  <c:v>6971.6149902343705</c:v>
                </c:pt>
                <c:pt idx="3490">
                  <c:v>6973.63916015625</c:v>
                </c:pt>
                <c:pt idx="3491">
                  <c:v>6975.65087890625</c:v>
                </c:pt>
                <c:pt idx="3492">
                  <c:v>6977.6125488281295</c:v>
                </c:pt>
                <c:pt idx="3493">
                  <c:v>6979.6745605468705</c:v>
                </c:pt>
                <c:pt idx="3494">
                  <c:v>6981.72412109375</c:v>
                </c:pt>
                <c:pt idx="3495">
                  <c:v>6983.6584472656295</c:v>
                </c:pt>
                <c:pt idx="3496">
                  <c:v>6985.6330566406205</c:v>
                </c:pt>
                <c:pt idx="3497">
                  <c:v>6987.67236328125</c:v>
                </c:pt>
                <c:pt idx="3498">
                  <c:v>6989.6691894531295</c:v>
                </c:pt>
                <c:pt idx="3499">
                  <c:v>6991.6560058593795</c:v>
                </c:pt>
                <c:pt idx="3500">
                  <c:v>6993.669921875</c:v>
                </c:pt>
                <c:pt idx="3501">
                  <c:v>6995.6188964843795</c:v>
                </c:pt>
                <c:pt idx="3502">
                  <c:v>6997.65625</c:v>
                </c:pt>
                <c:pt idx="3503">
                  <c:v>6999.6555175781205</c:v>
                </c:pt>
                <c:pt idx="3504">
                  <c:v>7001.6672363281295</c:v>
                </c:pt>
                <c:pt idx="3505">
                  <c:v>7003.62646484375</c:v>
                </c:pt>
                <c:pt idx="3506">
                  <c:v>7005.4875488281295</c:v>
                </c:pt>
                <c:pt idx="3507">
                  <c:v>7007.58740234375</c:v>
                </c:pt>
                <c:pt idx="3508">
                  <c:v>7009.6872558593795</c:v>
                </c:pt>
                <c:pt idx="3509">
                  <c:v>7011.6513671875</c:v>
                </c:pt>
                <c:pt idx="3510">
                  <c:v>7013.71142578125</c:v>
                </c:pt>
                <c:pt idx="3511">
                  <c:v>7015.7734375</c:v>
                </c:pt>
                <c:pt idx="3512">
                  <c:v>7017.6745605468705</c:v>
                </c:pt>
                <c:pt idx="3513">
                  <c:v>7019.5358886718705</c:v>
                </c:pt>
                <c:pt idx="3514">
                  <c:v>7021.5979003906295</c:v>
                </c:pt>
                <c:pt idx="3515">
                  <c:v>7023.69775390625</c:v>
                </c:pt>
                <c:pt idx="3516">
                  <c:v>7025.6340332031205</c:v>
                </c:pt>
                <c:pt idx="3517">
                  <c:v>7027.5954589843795</c:v>
                </c:pt>
                <c:pt idx="3518">
                  <c:v>7029.5422363281295</c:v>
                </c:pt>
                <c:pt idx="3519">
                  <c:v>7031.5163574218795</c:v>
                </c:pt>
                <c:pt idx="3520">
                  <c:v>7033.7067871093705</c:v>
                </c:pt>
                <c:pt idx="3521">
                  <c:v>7035.71875</c:v>
                </c:pt>
                <c:pt idx="3522">
                  <c:v>7037.5798339843795</c:v>
                </c:pt>
                <c:pt idx="3523">
                  <c:v>7039.591796875</c:v>
                </c:pt>
                <c:pt idx="3524">
                  <c:v>7041.5634765625</c:v>
                </c:pt>
                <c:pt idx="3525">
                  <c:v>7043.6005859375</c:v>
                </c:pt>
                <c:pt idx="3526">
                  <c:v>7045.7658691406205</c:v>
                </c:pt>
                <c:pt idx="3527">
                  <c:v>7047.6896972656295</c:v>
                </c:pt>
                <c:pt idx="3528">
                  <c:v>7049.5505371093705</c:v>
                </c:pt>
                <c:pt idx="3529">
                  <c:v>7051.6125488281295</c:v>
                </c:pt>
                <c:pt idx="3530">
                  <c:v>7053.599609375</c:v>
                </c:pt>
                <c:pt idx="3531">
                  <c:v>7055.5339355468705</c:v>
                </c:pt>
                <c:pt idx="3532">
                  <c:v>7057.5959472656295</c:v>
                </c:pt>
                <c:pt idx="3533">
                  <c:v>7059.64794921875</c:v>
                </c:pt>
                <c:pt idx="3534">
                  <c:v>7061.57177734375</c:v>
                </c:pt>
                <c:pt idx="3535">
                  <c:v>7063.5837402343705</c:v>
                </c:pt>
                <c:pt idx="3536">
                  <c:v>7065.5703125</c:v>
                </c:pt>
                <c:pt idx="3537">
                  <c:v>7067.6447753906295</c:v>
                </c:pt>
                <c:pt idx="3538">
                  <c:v>7069.7321777343705</c:v>
                </c:pt>
                <c:pt idx="3539">
                  <c:v>7071.66845703125</c:v>
                </c:pt>
                <c:pt idx="3540">
                  <c:v>7073.6301269531295</c:v>
                </c:pt>
                <c:pt idx="3541">
                  <c:v>7075.5166015625</c:v>
                </c:pt>
                <c:pt idx="3542">
                  <c:v>7077.50341796875</c:v>
                </c:pt>
                <c:pt idx="3543">
                  <c:v>7079.61572265625</c:v>
                </c:pt>
                <c:pt idx="3544">
                  <c:v>7081.5246582031205</c:v>
                </c:pt>
                <c:pt idx="3545">
                  <c:v>7083.4611816406205</c:v>
                </c:pt>
                <c:pt idx="3546">
                  <c:v>7085.5129394531295</c:v>
                </c:pt>
                <c:pt idx="3547">
                  <c:v>7087.4873046875</c:v>
                </c:pt>
                <c:pt idx="3548">
                  <c:v>7089.57470703125</c:v>
                </c:pt>
                <c:pt idx="3549">
                  <c:v>7091.5339355468705</c:v>
                </c:pt>
                <c:pt idx="3550">
                  <c:v>7093.392578125</c:v>
                </c:pt>
                <c:pt idx="3551">
                  <c:v>7095.5576171875</c:v>
                </c:pt>
                <c:pt idx="3552">
                  <c:v>7097.6223144531295</c:v>
                </c:pt>
                <c:pt idx="3553">
                  <c:v>7099.4582519531295</c:v>
                </c:pt>
                <c:pt idx="3554">
                  <c:v>7101.4953613281295</c:v>
                </c:pt>
                <c:pt idx="3555">
                  <c:v>7103.6328125</c:v>
                </c:pt>
                <c:pt idx="3556">
                  <c:v>7105.6447753906295</c:v>
                </c:pt>
                <c:pt idx="3557">
                  <c:v>7107.6945800781205</c:v>
                </c:pt>
                <c:pt idx="3558">
                  <c:v>7109.6433105468705</c:v>
                </c:pt>
                <c:pt idx="3559">
                  <c:v>7111.4541015625</c:v>
                </c:pt>
                <c:pt idx="3560">
                  <c:v>7113.5290527343705</c:v>
                </c:pt>
                <c:pt idx="3561">
                  <c:v>7115.65380859375</c:v>
                </c:pt>
                <c:pt idx="3562">
                  <c:v>7117.6154785156205</c:v>
                </c:pt>
                <c:pt idx="3563">
                  <c:v>7119.4641113281295</c:v>
                </c:pt>
                <c:pt idx="3564">
                  <c:v>7121.4130859375</c:v>
                </c:pt>
                <c:pt idx="3565">
                  <c:v>7123.5632324218795</c:v>
                </c:pt>
                <c:pt idx="3566">
                  <c:v>7125.5622558593795</c:v>
                </c:pt>
                <c:pt idx="3567">
                  <c:v>7127.4736328125</c:v>
                </c:pt>
                <c:pt idx="3568">
                  <c:v>7129.5361328125</c:v>
                </c:pt>
                <c:pt idx="3569">
                  <c:v>7131.4953613281295</c:v>
                </c:pt>
                <c:pt idx="3570">
                  <c:v>7133.50732421875</c:v>
                </c:pt>
                <c:pt idx="3571">
                  <c:v>7135.5593261718705</c:v>
                </c:pt>
                <c:pt idx="3572">
                  <c:v>7137.4577636718705</c:v>
                </c:pt>
                <c:pt idx="3573">
                  <c:v>7139.45703125</c:v>
                </c:pt>
                <c:pt idx="3574">
                  <c:v>7141.6071777343705</c:v>
                </c:pt>
                <c:pt idx="3575">
                  <c:v>7143.66943359375</c:v>
                </c:pt>
                <c:pt idx="3576">
                  <c:v>7145.4929199218795</c:v>
                </c:pt>
                <c:pt idx="3577">
                  <c:v>7147.4169921875</c:v>
                </c:pt>
                <c:pt idx="3578">
                  <c:v>7149.5295410156205</c:v>
                </c:pt>
                <c:pt idx="3579">
                  <c:v>7151.5661621093705</c:v>
                </c:pt>
                <c:pt idx="3580">
                  <c:v>7153.5402832031205</c:v>
                </c:pt>
                <c:pt idx="3581">
                  <c:v>7155.501953125</c:v>
                </c:pt>
                <c:pt idx="3582">
                  <c:v>7157.4736328125</c:v>
                </c:pt>
                <c:pt idx="3583">
                  <c:v>7159.5107421875</c:v>
                </c:pt>
                <c:pt idx="3584">
                  <c:v>7161.55029296875</c:v>
                </c:pt>
                <c:pt idx="3585">
                  <c:v>7163.60986328125</c:v>
                </c:pt>
                <c:pt idx="3586">
                  <c:v>7165.5715332031205</c:v>
                </c:pt>
                <c:pt idx="3587">
                  <c:v>7167.42236328125</c:v>
                </c:pt>
                <c:pt idx="3588">
                  <c:v>7169.396484375</c:v>
                </c:pt>
                <c:pt idx="3589">
                  <c:v>7171.4714355468705</c:v>
                </c:pt>
                <c:pt idx="3590">
                  <c:v>7173.4958496093705</c:v>
                </c:pt>
                <c:pt idx="3591">
                  <c:v>7175.50537109375</c:v>
                </c:pt>
                <c:pt idx="3592">
                  <c:v>7177.5549316406205</c:v>
                </c:pt>
                <c:pt idx="3593">
                  <c:v>7179.556640625</c:v>
                </c:pt>
                <c:pt idx="3594">
                  <c:v>7181.44287109375</c:v>
                </c:pt>
                <c:pt idx="3595">
                  <c:v>7183.49267578125</c:v>
                </c:pt>
                <c:pt idx="3596">
                  <c:v>7185.5400390625</c:v>
                </c:pt>
                <c:pt idx="3597">
                  <c:v>7187.46142578125</c:v>
                </c:pt>
                <c:pt idx="3598">
                  <c:v>7189.462890625</c:v>
                </c:pt>
                <c:pt idx="3599">
                  <c:v>7191.4645996093705</c:v>
                </c:pt>
                <c:pt idx="3600">
                  <c:v>7193.501953125</c:v>
                </c:pt>
                <c:pt idx="3601">
                  <c:v>7195.5263671875</c:v>
                </c:pt>
                <c:pt idx="3602">
                  <c:v>7197.5734863281295</c:v>
                </c:pt>
                <c:pt idx="3603">
                  <c:v>7199.421875</c:v>
                </c:pt>
                <c:pt idx="3604">
                  <c:v>7201.34814453125</c:v>
                </c:pt>
                <c:pt idx="3605">
                  <c:v>7203.49853515625</c:v>
                </c:pt>
                <c:pt idx="3606">
                  <c:v>7205.4602050781205</c:v>
                </c:pt>
                <c:pt idx="3607">
                  <c:v>7207.47216796875</c:v>
                </c:pt>
                <c:pt idx="3608">
                  <c:v>7209.5068359375</c:v>
                </c:pt>
                <c:pt idx="3609">
                  <c:v>7211.48095703125</c:v>
                </c:pt>
                <c:pt idx="3610">
                  <c:v>7213.43212890625</c:v>
                </c:pt>
                <c:pt idx="3611">
                  <c:v>7215.46923828125</c:v>
                </c:pt>
                <c:pt idx="3612">
                  <c:v>7217.5441894531295</c:v>
                </c:pt>
                <c:pt idx="3613">
                  <c:v>7219.53076171875</c:v>
                </c:pt>
                <c:pt idx="3614">
                  <c:v>7221.4924316406205</c:v>
                </c:pt>
                <c:pt idx="3615">
                  <c:v>7223.4138183593795</c:v>
                </c:pt>
                <c:pt idx="3616">
                  <c:v>7225.46337890625</c:v>
                </c:pt>
                <c:pt idx="3617">
                  <c:v>7227.52783203125</c:v>
                </c:pt>
                <c:pt idx="3618">
                  <c:v>7229.46435546875</c:v>
                </c:pt>
                <c:pt idx="3619">
                  <c:v>7231.4638671875</c:v>
                </c:pt>
                <c:pt idx="3620">
                  <c:v>7233.4377441406205</c:v>
                </c:pt>
                <c:pt idx="3621">
                  <c:v>7235.3742675781205</c:v>
                </c:pt>
                <c:pt idx="3622">
                  <c:v>7237.3986816406205</c:v>
                </c:pt>
                <c:pt idx="3623">
                  <c:v>7239.39794921875</c:v>
                </c:pt>
                <c:pt idx="3624">
                  <c:v>7241.3723144531295</c:v>
                </c:pt>
                <c:pt idx="3625">
                  <c:v>7243.482421875</c:v>
                </c:pt>
                <c:pt idx="3626">
                  <c:v>7245.55712890625</c:v>
                </c:pt>
                <c:pt idx="3627">
                  <c:v>7247.5461425781205</c:v>
                </c:pt>
                <c:pt idx="3628">
                  <c:v>7249.595703125</c:v>
                </c:pt>
                <c:pt idx="3629">
                  <c:v>7251.55517578125</c:v>
                </c:pt>
                <c:pt idx="3630">
                  <c:v>7253.44140625</c:v>
                </c:pt>
                <c:pt idx="3631">
                  <c:v>7255.4052734375</c:v>
                </c:pt>
                <c:pt idx="3632">
                  <c:v>7257.3542480468705</c:v>
                </c:pt>
                <c:pt idx="3633">
                  <c:v>7259.42919921875</c:v>
                </c:pt>
                <c:pt idx="3634">
                  <c:v>7261.5544433593795</c:v>
                </c:pt>
                <c:pt idx="3635">
                  <c:v>7263.5388183593795</c:v>
                </c:pt>
                <c:pt idx="3636">
                  <c:v>7265.47509765625</c:v>
                </c:pt>
                <c:pt idx="3637">
                  <c:v>7267.3508300781205</c:v>
                </c:pt>
                <c:pt idx="3638">
                  <c:v>7269.3503417968795</c:v>
                </c:pt>
                <c:pt idx="3639">
                  <c:v>7271.5383300781205</c:v>
                </c:pt>
                <c:pt idx="3640">
                  <c:v>7273.4870605468705</c:v>
                </c:pt>
                <c:pt idx="3641">
                  <c:v>7275.3078613281295</c:v>
                </c:pt>
                <c:pt idx="3642">
                  <c:v>7277.408203125</c:v>
                </c:pt>
                <c:pt idx="3643">
                  <c:v>7279.5104980468705</c:v>
                </c:pt>
                <c:pt idx="3644">
                  <c:v>7281.44677734375</c:v>
                </c:pt>
                <c:pt idx="3645">
                  <c:v>7283.4084472656295</c:v>
                </c:pt>
                <c:pt idx="3646">
                  <c:v>7285.4052734375</c:v>
                </c:pt>
                <c:pt idx="3647">
                  <c:v>7287.41455078125</c:v>
                </c:pt>
                <c:pt idx="3648">
                  <c:v>7289.3410644531295</c:v>
                </c:pt>
                <c:pt idx="3649">
                  <c:v>7291.416015625</c:v>
                </c:pt>
                <c:pt idx="3650">
                  <c:v>7293.47802734375</c:v>
                </c:pt>
                <c:pt idx="3651">
                  <c:v>7295.3288574218795</c:v>
                </c:pt>
                <c:pt idx="3652">
                  <c:v>7297.3759765625</c:v>
                </c:pt>
                <c:pt idx="3653">
                  <c:v>7299.42578125</c:v>
                </c:pt>
                <c:pt idx="3654">
                  <c:v>7301.349609375</c:v>
                </c:pt>
                <c:pt idx="3655">
                  <c:v>7303.3991699218795</c:v>
                </c:pt>
                <c:pt idx="3656">
                  <c:v>7305.5139160156205</c:v>
                </c:pt>
                <c:pt idx="3657">
                  <c:v>7307.3747558593795</c:v>
                </c:pt>
                <c:pt idx="3658">
                  <c:v>7309.2736816406205</c:v>
                </c:pt>
                <c:pt idx="3659">
                  <c:v>7311.3610839843795</c:v>
                </c:pt>
                <c:pt idx="3660">
                  <c:v>7313.38330078125</c:v>
                </c:pt>
                <c:pt idx="3661">
                  <c:v>7315.3298339843795</c:v>
                </c:pt>
                <c:pt idx="3662">
                  <c:v>7317.2937011718705</c:v>
                </c:pt>
                <c:pt idx="3663">
                  <c:v>7319.3459472656295</c:v>
                </c:pt>
                <c:pt idx="3664">
                  <c:v>7321.3830566406205</c:v>
                </c:pt>
                <c:pt idx="3665">
                  <c:v>7323.36962890625</c:v>
                </c:pt>
                <c:pt idx="3666">
                  <c:v>7325.35400390625</c:v>
                </c:pt>
                <c:pt idx="3667">
                  <c:v>7327.3786621093705</c:v>
                </c:pt>
                <c:pt idx="3668">
                  <c:v>7329.330078125</c:v>
                </c:pt>
                <c:pt idx="3669">
                  <c:v>7331.2663574218795</c:v>
                </c:pt>
                <c:pt idx="3670">
                  <c:v>7333.3889160156205</c:v>
                </c:pt>
                <c:pt idx="3671">
                  <c:v>7335.3884277343705</c:v>
                </c:pt>
                <c:pt idx="3672">
                  <c:v>7337.3273925781205</c:v>
                </c:pt>
                <c:pt idx="3673">
                  <c:v>7339.376953125</c:v>
                </c:pt>
                <c:pt idx="3674">
                  <c:v>7341.4519042968795</c:v>
                </c:pt>
                <c:pt idx="3675">
                  <c:v>7343.451171875</c:v>
                </c:pt>
                <c:pt idx="3676">
                  <c:v>7345.4377441406205</c:v>
                </c:pt>
                <c:pt idx="3677">
                  <c:v>7347.474609375</c:v>
                </c:pt>
                <c:pt idx="3678">
                  <c:v>7349.43603515625</c:v>
                </c:pt>
                <c:pt idx="3679">
                  <c:v>7351.3977050781205</c:v>
                </c:pt>
                <c:pt idx="3680">
                  <c:v>7353.32177734375</c:v>
                </c:pt>
                <c:pt idx="3681">
                  <c:v>7355.3439941406205</c:v>
                </c:pt>
                <c:pt idx="3682">
                  <c:v>7357.3681640625</c:v>
                </c:pt>
                <c:pt idx="3683">
                  <c:v>7359.244140625</c:v>
                </c:pt>
                <c:pt idx="3684">
                  <c:v>7361.25634765625</c:v>
                </c:pt>
                <c:pt idx="3685">
                  <c:v>7363.2658691406205</c:v>
                </c:pt>
                <c:pt idx="3686">
                  <c:v>7365.27783203125</c:v>
                </c:pt>
                <c:pt idx="3687">
                  <c:v>7367.41796875</c:v>
                </c:pt>
                <c:pt idx="3688">
                  <c:v>7369.4299316406205</c:v>
                </c:pt>
                <c:pt idx="3689">
                  <c:v>7371.31591796875</c:v>
                </c:pt>
                <c:pt idx="3690">
                  <c:v>7373.2897949218795</c:v>
                </c:pt>
                <c:pt idx="3691">
                  <c:v>7375.3142089843795</c:v>
                </c:pt>
                <c:pt idx="3692">
                  <c:v>7377.3640136718705</c:v>
                </c:pt>
                <c:pt idx="3693">
                  <c:v>7379.36328125</c:v>
                </c:pt>
                <c:pt idx="3694">
                  <c:v>7381.29736328125</c:v>
                </c:pt>
                <c:pt idx="3695">
                  <c:v>7383.3093261718705</c:v>
                </c:pt>
                <c:pt idx="3696">
                  <c:v>7385.3740234375</c:v>
                </c:pt>
                <c:pt idx="3697">
                  <c:v>7387.3859863281295</c:v>
                </c:pt>
                <c:pt idx="3698">
                  <c:v>7389.3449707031205</c:v>
                </c:pt>
                <c:pt idx="3699">
                  <c:v>7391.341796875</c:v>
                </c:pt>
                <c:pt idx="3700">
                  <c:v>7393.3056640625</c:v>
                </c:pt>
                <c:pt idx="3701">
                  <c:v>7395.2443847656295</c:v>
                </c:pt>
                <c:pt idx="3702">
                  <c:v>7397.24365234375</c:v>
                </c:pt>
                <c:pt idx="3703">
                  <c:v>7399.2431640625</c:v>
                </c:pt>
                <c:pt idx="3704">
                  <c:v>7401.3684082031205</c:v>
                </c:pt>
                <c:pt idx="3705">
                  <c:v>7403.3024902343705</c:v>
                </c:pt>
                <c:pt idx="3706">
                  <c:v>7405.1887207031205</c:v>
                </c:pt>
                <c:pt idx="3707">
                  <c:v>7407.3642578125</c:v>
                </c:pt>
                <c:pt idx="3708">
                  <c:v>7409.4768066406205</c:v>
                </c:pt>
                <c:pt idx="3709">
                  <c:v>7411.40283203125</c:v>
                </c:pt>
                <c:pt idx="3710">
                  <c:v>7413.3015136718705</c:v>
                </c:pt>
                <c:pt idx="3711">
                  <c:v>7415.25048828125</c:v>
                </c:pt>
                <c:pt idx="3712">
                  <c:v>7417.1845703125</c:v>
                </c:pt>
                <c:pt idx="3713">
                  <c:v>7419.2844238281295</c:v>
                </c:pt>
                <c:pt idx="3714">
                  <c:v>7421.3864746093705</c:v>
                </c:pt>
                <c:pt idx="3715">
                  <c:v>7423.423828125</c:v>
                </c:pt>
                <c:pt idx="3716">
                  <c:v>7425.373046875</c:v>
                </c:pt>
                <c:pt idx="3717">
                  <c:v>7427.2590332031205</c:v>
                </c:pt>
                <c:pt idx="3718">
                  <c:v>7429.2961425781205</c:v>
                </c:pt>
                <c:pt idx="3719">
                  <c:v>7431.2453613281295</c:v>
                </c:pt>
                <c:pt idx="3720">
                  <c:v>7433.20458984375</c:v>
                </c:pt>
                <c:pt idx="3721">
                  <c:v>7435.455078125</c:v>
                </c:pt>
                <c:pt idx="3722">
                  <c:v>7437.431640625</c:v>
                </c:pt>
                <c:pt idx="3723">
                  <c:v>7439.29296875</c:v>
                </c:pt>
                <c:pt idx="3724">
                  <c:v>7441.4304199218795</c:v>
                </c:pt>
                <c:pt idx="3725">
                  <c:v>7443.37939453125</c:v>
                </c:pt>
                <c:pt idx="3726">
                  <c:v>7445.2780761718705</c:v>
                </c:pt>
                <c:pt idx="3727">
                  <c:v>7447.2395019531295</c:v>
                </c:pt>
                <c:pt idx="3728">
                  <c:v>7449.375</c:v>
                </c:pt>
                <c:pt idx="3729">
                  <c:v>7451.3115234375</c:v>
                </c:pt>
                <c:pt idx="3730">
                  <c:v>7453.2126464843795</c:v>
                </c:pt>
                <c:pt idx="3731">
                  <c:v>7455.2724609375</c:v>
                </c:pt>
                <c:pt idx="3732">
                  <c:v>7457.2438964843795</c:v>
                </c:pt>
                <c:pt idx="3733">
                  <c:v>7459.3083496093705</c:v>
                </c:pt>
                <c:pt idx="3734">
                  <c:v>7461.32275390625</c:v>
                </c:pt>
                <c:pt idx="3735">
                  <c:v>7463.38525390625</c:v>
                </c:pt>
                <c:pt idx="3736">
                  <c:v>7465.4099121093705</c:v>
                </c:pt>
                <c:pt idx="3737">
                  <c:v>7467.2431640625</c:v>
                </c:pt>
                <c:pt idx="3738">
                  <c:v>7469.2800292968795</c:v>
                </c:pt>
                <c:pt idx="3739">
                  <c:v>7471.4450683593795</c:v>
                </c:pt>
                <c:pt idx="3740">
                  <c:v>7473.3186035156205</c:v>
                </c:pt>
                <c:pt idx="3741">
                  <c:v>7475.2048339843795</c:v>
                </c:pt>
                <c:pt idx="3742">
                  <c:v>7477.2922363281295</c:v>
                </c:pt>
                <c:pt idx="3743">
                  <c:v>7479.31689453125</c:v>
                </c:pt>
                <c:pt idx="3744">
                  <c:v>7481.31640625</c:v>
                </c:pt>
                <c:pt idx="3745">
                  <c:v>7483.3283691406205</c:v>
                </c:pt>
                <c:pt idx="3746">
                  <c:v>7485.2646484375</c:v>
                </c:pt>
                <c:pt idx="3747">
                  <c:v>7487.32666015625</c:v>
                </c:pt>
                <c:pt idx="3748">
                  <c:v>7489.4265136718705</c:v>
                </c:pt>
                <c:pt idx="3749">
                  <c:v>7491.38818359375</c:v>
                </c:pt>
                <c:pt idx="3750">
                  <c:v>7493.28466796875</c:v>
                </c:pt>
                <c:pt idx="3751">
                  <c:v>7495.3342285156205</c:v>
                </c:pt>
                <c:pt idx="3752">
                  <c:v>7497.33349609375</c:v>
                </c:pt>
                <c:pt idx="3753">
                  <c:v>7499.2197265625</c:v>
                </c:pt>
                <c:pt idx="3754">
                  <c:v>7501.2590332031205</c:v>
                </c:pt>
                <c:pt idx="3755">
                  <c:v>7503.3337402343705</c:v>
                </c:pt>
                <c:pt idx="3756">
                  <c:v>7505.2551269531295</c:v>
                </c:pt>
                <c:pt idx="3757">
                  <c:v>7507.18896484375</c:v>
                </c:pt>
                <c:pt idx="3758">
                  <c:v>7509.2033691406205</c:v>
                </c:pt>
                <c:pt idx="3759">
                  <c:v>7511.29345703125</c:v>
                </c:pt>
                <c:pt idx="3760">
                  <c:v>7513.3933105468705</c:v>
                </c:pt>
                <c:pt idx="3761">
                  <c:v>7515.35498046875</c:v>
                </c:pt>
                <c:pt idx="3762">
                  <c:v>7517.27880859375</c:v>
                </c:pt>
                <c:pt idx="3763">
                  <c:v>7519.2756347656295</c:v>
                </c:pt>
                <c:pt idx="3764">
                  <c:v>7521.21240234375</c:v>
                </c:pt>
                <c:pt idx="3765">
                  <c:v>7523.18896484375</c:v>
                </c:pt>
                <c:pt idx="3766">
                  <c:v>7525.2888183593795</c:v>
                </c:pt>
                <c:pt idx="3767">
                  <c:v>7527.275390625</c:v>
                </c:pt>
                <c:pt idx="3768">
                  <c:v>7529.2619628906295</c:v>
                </c:pt>
                <c:pt idx="3769">
                  <c:v>7531.2487792968795</c:v>
                </c:pt>
                <c:pt idx="3770">
                  <c:v>7533.2331542968795</c:v>
                </c:pt>
                <c:pt idx="3771">
                  <c:v>7535.2451171875</c:v>
                </c:pt>
                <c:pt idx="3772">
                  <c:v>7537.2849121093705</c:v>
                </c:pt>
                <c:pt idx="3773">
                  <c:v>7539.22119140625</c:v>
                </c:pt>
                <c:pt idx="3774">
                  <c:v>7541.1953125</c:v>
                </c:pt>
                <c:pt idx="3775">
                  <c:v>7543.2575683593795</c:v>
                </c:pt>
                <c:pt idx="3776">
                  <c:v>7545.244140625</c:v>
                </c:pt>
                <c:pt idx="3777">
                  <c:v>7547.23095703125</c:v>
                </c:pt>
                <c:pt idx="3778">
                  <c:v>7549.1923828125</c:v>
                </c:pt>
                <c:pt idx="3779">
                  <c:v>7551.2294921875</c:v>
                </c:pt>
                <c:pt idx="3780">
                  <c:v>7553.22900390625</c:v>
                </c:pt>
                <c:pt idx="3781">
                  <c:v>7555.22802734375</c:v>
                </c:pt>
                <c:pt idx="3782">
                  <c:v>7557.34033203125</c:v>
                </c:pt>
                <c:pt idx="3783">
                  <c:v>7559.3525390625</c:v>
                </c:pt>
                <c:pt idx="3784">
                  <c:v>7561.35205078125</c:v>
                </c:pt>
                <c:pt idx="3785">
                  <c:v>7563.3112792968795</c:v>
                </c:pt>
                <c:pt idx="3786">
                  <c:v>7565.2102050781205</c:v>
                </c:pt>
                <c:pt idx="3787">
                  <c:v>7567.2873535156205</c:v>
                </c:pt>
                <c:pt idx="3788">
                  <c:v>7569.2990722656295</c:v>
                </c:pt>
                <c:pt idx="3789">
                  <c:v>7571.1826171875</c:v>
                </c:pt>
                <c:pt idx="3790">
                  <c:v>7573.1669921875</c:v>
                </c:pt>
                <c:pt idx="3791">
                  <c:v>7575.1940917968795</c:v>
                </c:pt>
                <c:pt idx="3792">
                  <c:v>7577.2333984375</c:v>
                </c:pt>
                <c:pt idx="3793">
                  <c:v>7579.2453613281295</c:v>
                </c:pt>
                <c:pt idx="3794">
                  <c:v>7581.2448730468705</c:v>
                </c:pt>
                <c:pt idx="3795">
                  <c:v>7583.18115234375</c:v>
                </c:pt>
                <c:pt idx="3796">
                  <c:v>7585.07958984375</c:v>
                </c:pt>
                <c:pt idx="3797">
                  <c:v>7587.11669921875</c:v>
                </c:pt>
                <c:pt idx="3798">
                  <c:v>7589.216796875</c:v>
                </c:pt>
                <c:pt idx="3799">
                  <c:v>7591.2158203125</c:v>
                </c:pt>
                <c:pt idx="3800">
                  <c:v>7593.2150878906295</c:v>
                </c:pt>
                <c:pt idx="3801">
                  <c:v>7595.2021484375</c:v>
                </c:pt>
                <c:pt idx="3802">
                  <c:v>7597.1638183593795</c:v>
                </c:pt>
                <c:pt idx="3803">
                  <c:v>7599.1755371093705</c:v>
                </c:pt>
                <c:pt idx="3804">
                  <c:v>7601.1496582031205</c:v>
                </c:pt>
                <c:pt idx="3805">
                  <c:v>7603.1740722656295</c:v>
                </c:pt>
                <c:pt idx="3806">
                  <c:v>7605.2490234375</c:v>
                </c:pt>
                <c:pt idx="3807">
                  <c:v>7607.1728515625</c:v>
                </c:pt>
                <c:pt idx="3808">
                  <c:v>7609.03369140625</c:v>
                </c:pt>
                <c:pt idx="3809">
                  <c:v>7611.1340332031205</c:v>
                </c:pt>
                <c:pt idx="3810">
                  <c:v>7613.1711425781205</c:v>
                </c:pt>
                <c:pt idx="3811">
                  <c:v>7615.1701660156205</c:v>
                </c:pt>
                <c:pt idx="3812">
                  <c:v>7617.2321777343705</c:v>
                </c:pt>
                <c:pt idx="3813">
                  <c:v>7619.1936035156205</c:v>
                </c:pt>
                <c:pt idx="3814">
                  <c:v>7621.2307128906295</c:v>
                </c:pt>
                <c:pt idx="3815">
                  <c:v>7623.2053222656295</c:v>
                </c:pt>
                <c:pt idx="3816">
                  <c:v>7625.1142578125</c:v>
                </c:pt>
                <c:pt idx="3817">
                  <c:v>7627.1887207031205</c:v>
                </c:pt>
                <c:pt idx="3818">
                  <c:v>7629.1906738281295</c:v>
                </c:pt>
                <c:pt idx="3819">
                  <c:v>7631.177734375</c:v>
                </c:pt>
                <c:pt idx="3820">
                  <c:v>7633.2021484375</c:v>
                </c:pt>
                <c:pt idx="3821">
                  <c:v>7635.1887207031205</c:v>
                </c:pt>
                <c:pt idx="3822">
                  <c:v>7637.1755371093705</c:v>
                </c:pt>
                <c:pt idx="3823">
                  <c:v>7639.1496582031205</c:v>
                </c:pt>
                <c:pt idx="3824">
                  <c:v>7641.1865234375</c:v>
                </c:pt>
                <c:pt idx="3825">
                  <c:v>7643.1857910156205</c:v>
                </c:pt>
                <c:pt idx="3826">
                  <c:v>7645.1223144531295</c:v>
                </c:pt>
                <c:pt idx="3827">
                  <c:v>7647.0964355468705</c:v>
                </c:pt>
                <c:pt idx="3828">
                  <c:v>7649.1435546875</c:v>
                </c:pt>
                <c:pt idx="3829">
                  <c:v>7651.1555175781205</c:v>
                </c:pt>
                <c:pt idx="3830">
                  <c:v>7653.169921875</c:v>
                </c:pt>
                <c:pt idx="3831">
                  <c:v>7655.18212890625</c:v>
                </c:pt>
                <c:pt idx="3832">
                  <c:v>7657.2443847656295</c:v>
                </c:pt>
                <c:pt idx="3833">
                  <c:v>7659.2434082031205</c:v>
                </c:pt>
                <c:pt idx="3834">
                  <c:v>7661.15478515625</c:v>
                </c:pt>
                <c:pt idx="3835">
                  <c:v>7663.27978515625</c:v>
                </c:pt>
                <c:pt idx="3836">
                  <c:v>7665.2512207031205</c:v>
                </c:pt>
                <c:pt idx="3837">
                  <c:v>7667.1125488281295</c:v>
                </c:pt>
                <c:pt idx="3838">
                  <c:v>7669.126953125</c:v>
                </c:pt>
                <c:pt idx="3839">
                  <c:v>7671.18896484375</c:v>
                </c:pt>
                <c:pt idx="3840">
                  <c:v>7673.1984863281295</c:v>
                </c:pt>
                <c:pt idx="3841">
                  <c:v>7675.1198730468705</c:v>
                </c:pt>
                <c:pt idx="3842">
                  <c:v>7677.1569824218795</c:v>
                </c:pt>
                <c:pt idx="3843">
                  <c:v>7679.17138671875</c:v>
                </c:pt>
                <c:pt idx="3844">
                  <c:v>7681.12255859375</c:v>
                </c:pt>
                <c:pt idx="3845">
                  <c:v>7683.13427734375</c:v>
                </c:pt>
                <c:pt idx="3846">
                  <c:v>7685.1062011718705</c:v>
                </c:pt>
                <c:pt idx="3847">
                  <c:v>7687.0302734375</c:v>
                </c:pt>
                <c:pt idx="3848">
                  <c:v>7689.107421875</c:v>
                </c:pt>
                <c:pt idx="3849">
                  <c:v>7691.1320800781205</c:v>
                </c:pt>
                <c:pt idx="3850">
                  <c:v>7693.04345703125</c:v>
                </c:pt>
                <c:pt idx="3851">
                  <c:v>7695.0930175781205</c:v>
                </c:pt>
                <c:pt idx="3852">
                  <c:v>7697.2431640625</c:v>
                </c:pt>
                <c:pt idx="3853">
                  <c:v>7699.2902832031205</c:v>
                </c:pt>
                <c:pt idx="3854">
                  <c:v>7701.20166015625</c:v>
                </c:pt>
                <c:pt idx="3855">
                  <c:v>7703.1530761718705</c:v>
                </c:pt>
                <c:pt idx="3856">
                  <c:v>7705.1396484375</c:v>
                </c:pt>
                <c:pt idx="3857">
                  <c:v>7707.2119140625</c:v>
                </c:pt>
                <c:pt idx="3858">
                  <c:v>7709.1486816406205</c:v>
                </c:pt>
                <c:pt idx="3859">
                  <c:v>7711.0373535156205</c:v>
                </c:pt>
                <c:pt idx="3860">
                  <c:v>7713.13720703125</c:v>
                </c:pt>
                <c:pt idx="3861">
                  <c:v>7715.1237792968795</c:v>
                </c:pt>
                <c:pt idx="3862">
                  <c:v>7717.09521484375</c:v>
                </c:pt>
                <c:pt idx="3863">
                  <c:v>7719.2077636718705</c:v>
                </c:pt>
                <c:pt idx="3864">
                  <c:v>7721.197265625</c:v>
                </c:pt>
                <c:pt idx="3865">
                  <c:v>7723.1462402343705</c:v>
                </c:pt>
                <c:pt idx="3866">
                  <c:v>7725.19580078125</c:v>
                </c:pt>
                <c:pt idx="3867">
                  <c:v>7727.3312988281295</c:v>
                </c:pt>
                <c:pt idx="3868">
                  <c:v>7729.22998046875</c:v>
                </c:pt>
                <c:pt idx="3869">
                  <c:v>7730.97998046875</c:v>
                </c:pt>
                <c:pt idx="3870">
                  <c:v>7733.0295410156205</c:v>
                </c:pt>
                <c:pt idx="3871">
                  <c:v>7735.14208984375</c:v>
                </c:pt>
                <c:pt idx="3872">
                  <c:v>7737.1540527343705</c:v>
                </c:pt>
                <c:pt idx="3873">
                  <c:v>7739.166015625</c:v>
                </c:pt>
                <c:pt idx="3874">
                  <c:v>7741.0773925781205</c:v>
                </c:pt>
                <c:pt idx="3875">
                  <c:v>7743.0012207031205</c:v>
                </c:pt>
                <c:pt idx="3876">
                  <c:v>7745.0632324218795</c:v>
                </c:pt>
                <c:pt idx="3877">
                  <c:v>7747.13818359375</c:v>
                </c:pt>
                <c:pt idx="3878">
                  <c:v>7749.1101074218795</c:v>
                </c:pt>
                <c:pt idx="3879">
                  <c:v>7751.1220703125</c:v>
                </c:pt>
                <c:pt idx="3880">
                  <c:v>7753.173828125</c:v>
                </c:pt>
                <c:pt idx="3881">
                  <c:v>7755.0598144531295</c:v>
                </c:pt>
                <c:pt idx="3882">
                  <c:v>7756.9587402343705</c:v>
                </c:pt>
                <c:pt idx="3883">
                  <c:v>7759.0461425781205</c:v>
                </c:pt>
                <c:pt idx="3884">
                  <c:v>7761.0830078125</c:v>
                </c:pt>
                <c:pt idx="3885">
                  <c:v>7763.0192871093705</c:v>
                </c:pt>
                <c:pt idx="3886">
                  <c:v>7765.0439453125</c:v>
                </c:pt>
                <c:pt idx="3887">
                  <c:v>7767.09375</c:v>
                </c:pt>
                <c:pt idx="3888">
                  <c:v>7769.1408691406205</c:v>
                </c:pt>
                <c:pt idx="3889">
                  <c:v>7771.1022949218795</c:v>
                </c:pt>
                <c:pt idx="3890">
                  <c:v>7773.0412597656295</c:v>
                </c:pt>
                <c:pt idx="3891">
                  <c:v>7774.9377441406205</c:v>
                </c:pt>
                <c:pt idx="3892">
                  <c:v>7776.9599609375</c:v>
                </c:pt>
                <c:pt idx="3893">
                  <c:v>7779.0495605468705</c:v>
                </c:pt>
                <c:pt idx="3894">
                  <c:v>7781.12646484375</c:v>
                </c:pt>
                <c:pt idx="3895">
                  <c:v>7783.1884765625</c:v>
                </c:pt>
                <c:pt idx="3896">
                  <c:v>7785.0368652343705</c:v>
                </c:pt>
                <c:pt idx="3897">
                  <c:v>7787.02392578125</c:v>
                </c:pt>
                <c:pt idx="3898">
                  <c:v>7788.9833984375</c:v>
                </c:pt>
                <c:pt idx="3899">
                  <c:v>7790.95751953125</c:v>
                </c:pt>
                <c:pt idx="3900">
                  <c:v>7793.12255859375</c:v>
                </c:pt>
                <c:pt idx="3901">
                  <c:v>7795.109375</c:v>
                </c:pt>
                <c:pt idx="3902">
                  <c:v>7797.0959472656295</c:v>
                </c:pt>
                <c:pt idx="3903">
                  <c:v>7799.1455078125</c:v>
                </c:pt>
                <c:pt idx="3904">
                  <c:v>7801.1574707031205</c:v>
                </c:pt>
                <c:pt idx="3905">
                  <c:v>7803.0939941406205</c:v>
                </c:pt>
                <c:pt idx="3906">
                  <c:v>7805.0808105468705</c:v>
                </c:pt>
                <c:pt idx="3907">
                  <c:v>7807.1552734375</c:v>
                </c:pt>
                <c:pt idx="3908">
                  <c:v>7809.0793457031205</c:v>
                </c:pt>
                <c:pt idx="3909">
                  <c:v>7810.9782714843795</c:v>
                </c:pt>
                <c:pt idx="3910">
                  <c:v>7813.0529785156205</c:v>
                </c:pt>
                <c:pt idx="3911">
                  <c:v>7815.01220703125</c:v>
                </c:pt>
                <c:pt idx="3912">
                  <c:v>7817.01123046875</c:v>
                </c:pt>
                <c:pt idx="3913">
                  <c:v>7819.05078125</c:v>
                </c:pt>
                <c:pt idx="3914">
                  <c:v>7821.0378417968795</c:v>
                </c:pt>
                <c:pt idx="3915">
                  <c:v>7823.1123046875</c:v>
                </c:pt>
                <c:pt idx="3916">
                  <c:v>7825.1115722656295</c:v>
                </c:pt>
                <c:pt idx="3917">
                  <c:v>7827.0986328125</c:v>
                </c:pt>
                <c:pt idx="3918">
                  <c:v>7828.9719238281295</c:v>
                </c:pt>
                <c:pt idx="3919">
                  <c:v>7830.9206542968795</c:v>
                </c:pt>
                <c:pt idx="3920">
                  <c:v>7833.0712890625</c:v>
                </c:pt>
                <c:pt idx="3921">
                  <c:v>7835.0583496093705</c:v>
                </c:pt>
                <c:pt idx="3922">
                  <c:v>7836.9821777343705</c:v>
                </c:pt>
                <c:pt idx="3923">
                  <c:v>7839.10693359375</c:v>
                </c:pt>
                <c:pt idx="3924">
                  <c:v>7841.1037597656295</c:v>
                </c:pt>
                <c:pt idx="3925">
                  <c:v>7843.0275878906295</c:v>
                </c:pt>
                <c:pt idx="3926">
                  <c:v>7845.0520019531295</c:v>
                </c:pt>
                <c:pt idx="3927">
                  <c:v>7847.0388183593795</c:v>
                </c:pt>
                <c:pt idx="3928">
                  <c:v>7848.9775390625</c:v>
                </c:pt>
                <c:pt idx="3929">
                  <c:v>7850.9140625</c:v>
                </c:pt>
                <c:pt idx="3930">
                  <c:v>7853.11474609375</c:v>
                </c:pt>
                <c:pt idx="3931">
                  <c:v>7855.1369628906295</c:v>
                </c:pt>
                <c:pt idx="3932">
                  <c:v>7856.9729003906295</c:v>
                </c:pt>
                <c:pt idx="3933">
                  <c:v>7859.06005859375</c:v>
                </c:pt>
                <c:pt idx="3934">
                  <c:v>7861.0466308593795</c:v>
                </c:pt>
                <c:pt idx="3935">
                  <c:v>7862.97314453125</c:v>
                </c:pt>
                <c:pt idx="3936">
                  <c:v>7864.9348144531295</c:v>
                </c:pt>
                <c:pt idx="3937">
                  <c:v>7866.9465332031205</c:v>
                </c:pt>
                <c:pt idx="3938">
                  <c:v>7868.943359375</c:v>
                </c:pt>
                <c:pt idx="3939">
                  <c:v>7870.9423828125</c:v>
                </c:pt>
                <c:pt idx="3940">
                  <c:v>7873.0700683593795</c:v>
                </c:pt>
                <c:pt idx="3941">
                  <c:v>7875.05712890625</c:v>
                </c:pt>
                <c:pt idx="3942">
                  <c:v>7876.9431152343705</c:v>
                </c:pt>
                <c:pt idx="3943">
                  <c:v>7878.99267578125</c:v>
                </c:pt>
                <c:pt idx="3944">
                  <c:v>7881.13037109375</c:v>
                </c:pt>
                <c:pt idx="3945">
                  <c:v>7883.1298828125</c:v>
                </c:pt>
                <c:pt idx="3946">
                  <c:v>7885.0537109375</c:v>
                </c:pt>
                <c:pt idx="3947">
                  <c:v>7887.0153808593795</c:v>
                </c:pt>
                <c:pt idx="3948">
                  <c:v>7889.0524902343705</c:v>
                </c:pt>
                <c:pt idx="3949">
                  <c:v>7891.0390625</c:v>
                </c:pt>
                <c:pt idx="3950">
                  <c:v>7893.1115722656295</c:v>
                </c:pt>
                <c:pt idx="3951">
                  <c:v>7895.1232910156205</c:v>
                </c:pt>
                <c:pt idx="3952">
                  <c:v>7897.04931640625</c:v>
                </c:pt>
                <c:pt idx="3953">
                  <c:v>7899.0988769531295</c:v>
                </c:pt>
                <c:pt idx="3954">
                  <c:v>7901.0856933593795</c:v>
                </c:pt>
                <c:pt idx="3955">
                  <c:v>7902.95947265625</c:v>
                </c:pt>
                <c:pt idx="3956">
                  <c:v>7904.8835449218795</c:v>
                </c:pt>
                <c:pt idx="3957">
                  <c:v>7906.943359375</c:v>
                </c:pt>
                <c:pt idx="3958">
                  <c:v>7908.9299316406205</c:v>
                </c:pt>
                <c:pt idx="3959">
                  <c:v>7910.9440917968795</c:v>
                </c:pt>
                <c:pt idx="3960">
                  <c:v>7912.9812011718705</c:v>
                </c:pt>
                <c:pt idx="3961">
                  <c:v>7914.9680175781205</c:v>
                </c:pt>
                <c:pt idx="3962">
                  <c:v>7916.96728515625</c:v>
                </c:pt>
                <c:pt idx="3963">
                  <c:v>7918.9265136718705</c:v>
                </c:pt>
                <c:pt idx="3964">
                  <c:v>7920.9509277343705</c:v>
                </c:pt>
                <c:pt idx="3965">
                  <c:v>7923.0029296875</c:v>
                </c:pt>
                <c:pt idx="3966">
                  <c:v>7924.97705078125</c:v>
                </c:pt>
                <c:pt idx="3967">
                  <c:v>7927.0393066406205</c:v>
                </c:pt>
                <c:pt idx="3968">
                  <c:v>7929.013671875</c:v>
                </c:pt>
                <c:pt idx="3969">
                  <c:v>7930.93505859375</c:v>
                </c:pt>
                <c:pt idx="3970">
                  <c:v>7932.90673828125</c:v>
                </c:pt>
                <c:pt idx="3971">
                  <c:v>7934.9084472656295</c:v>
                </c:pt>
                <c:pt idx="3972">
                  <c:v>7936.97314453125</c:v>
                </c:pt>
                <c:pt idx="3973">
                  <c:v>7939.0480957031205</c:v>
                </c:pt>
                <c:pt idx="3974">
                  <c:v>7941.0095214843795</c:v>
                </c:pt>
                <c:pt idx="3975">
                  <c:v>7942.8806152343705</c:v>
                </c:pt>
                <c:pt idx="3976">
                  <c:v>7944.89013671875</c:v>
                </c:pt>
                <c:pt idx="3977">
                  <c:v>7946.904296875</c:v>
                </c:pt>
                <c:pt idx="3978">
                  <c:v>7948.9187011718705</c:v>
                </c:pt>
                <c:pt idx="3979">
                  <c:v>7950.943359375</c:v>
                </c:pt>
                <c:pt idx="3980">
                  <c:v>7952.9426269531295</c:v>
                </c:pt>
                <c:pt idx="3981">
                  <c:v>7954.9543457031205</c:v>
                </c:pt>
                <c:pt idx="3982">
                  <c:v>7956.86572265625</c:v>
                </c:pt>
                <c:pt idx="3983">
                  <c:v>7958.8503417968795</c:v>
                </c:pt>
                <c:pt idx="3984">
                  <c:v>7960.89990234375</c:v>
                </c:pt>
                <c:pt idx="3985">
                  <c:v>7962.87646484375</c:v>
                </c:pt>
                <c:pt idx="3986">
                  <c:v>7964.8884277343705</c:v>
                </c:pt>
                <c:pt idx="3987">
                  <c:v>7966.8874511718705</c:v>
                </c:pt>
                <c:pt idx="3988">
                  <c:v>7968.8466796875</c:v>
                </c:pt>
                <c:pt idx="3989">
                  <c:v>7970.88134765625</c:v>
                </c:pt>
                <c:pt idx="3990">
                  <c:v>7972.8703613281295</c:v>
                </c:pt>
                <c:pt idx="3991">
                  <c:v>7974.94775390625</c:v>
                </c:pt>
                <c:pt idx="3992">
                  <c:v>7977.0476074218795</c:v>
                </c:pt>
                <c:pt idx="3993">
                  <c:v>7978.9211425781205</c:v>
                </c:pt>
                <c:pt idx="3994">
                  <c:v>7980.94580078125</c:v>
                </c:pt>
                <c:pt idx="3995">
                  <c:v>7983.07080078125</c:v>
                </c:pt>
                <c:pt idx="3996">
                  <c:v>7984.9567871093705</c:v>
                </c:pt>
                <c:pt idx="3997">
                  <c:v>7986.9685058593795</c:v>
                </c:pt>
                <c:pt idx="3998">
                  <c:v>7989.0559082031205</c:v>
                </c:pt>
                <c:pt idx="3999">
                  <c:v>7990.9797363281295</c:v>
                </c:pt>
                <c:pt idx="4000">
                  <c:v>7992.9162597656295</c:v>
                </c:pt>
                <c:pt idx="4001">
                  <c:v>7994.94091796875</c:v>
                </c:pt>
                <c:pt idx="4002">
                  <c:v>7997.0283203125</c:v>
                </c:pt>
                <c:pt idx="4003">
                  <c:v>7998.9772949218795</c:v>
                </c:pt>
                <c:pt idx="4004">
                  <c:v>8000.9638671875</c:v>
                </c:pt>
                <c:pt idx="4005">
                  <c:v>8002.900390625</c:v>
                </c:pt>
                <c:pt idx="4006">
                  <c:v>8004.8244628906295</c:v>
                </c:pt>
                <c:pt idx="4007">
                  <c:v>8006.93701171875</c:v>
                </c:pt>
                <c:pt idx="4008">
                  <c:v>8008.9738769531295</c:v>
                </c:pt>
                <c:pt idx="4009">
                  <c:v>8010.8728027343705</c:v>
                </c:pt>
                <c:pt idx="4010">
                  <c:v>8012.8596191406205</c:v>
                </c:pt>
                <c:pt idx="4011">
                  <c:v>8014.8837890625</c:v>
                </c:pt>
                <c:pt idx="4012">
                  <c:v>8016.8957519531295</c:v>
                </c:pt>
                <c:pt idx="4013">
                  <c:v>8018.9831542968795</c:v>
                </c:pt>
                <c:pt idx="4014">
                  <c:v>8020.9318847656295</c:v>
                </c:pt>
                <c:pt idx="4015">
                  <c:v>8022.83056640625</c:v>
                </c:pt>
                <c:pt idx="4016">
                  <c:v>8024.8427734375</c:v>
                </c:pt>
                <c:pt idx="4017">
                  <c:v>8027.0056152343705</c:v>
                </c:pt>
                <c:pt idx="4018">
                  <c:v>8028.9921875</c:v>
                </c:pt>
                <c:pt idx="4019">
                  <c:v>8030.86572265625</c:v>
                </c:pt>
                <c:pt idx="4020">
                  <c:v>8032.83984375</c:v>
                </c:pt>
                <c:pt idx="4021">
                  <c:v>8034.8369140625</c:v>
                </c:pt>
                <c:pt idx="4022">
                  <c:v>8036.9367675781205</c:v>
                </c:pt>
                <c:pt idx="4023">
                  <c:v>8038.9382324218795</c:v>
                </c:pt>
                <c:pt idx="4024">
                  <c:v>8040.92529296875</c:v>
                </c:pt>
                <c:pt idx="4025">
                  <c:v>8042.96240234375</c:v>
                </c:pt>
                <c:pt idx="4026">
                  <c:v>8044.9489746093705</c:v>
                </c:pt>
                <c:pt idx="4027">
                  <c:v>8046.9230957031205</c:v>
                </c:pt>
                <c:pt idx="4028">
                  <c:v>8048.8720703125</c:v>
                </c:pt>
                <c:pt idx="4029">
                  <c:v>8050.8466796875</c:v>
                </c:pt>
                <c:pt idx="4030">
                  <c:v>8052.8840332031205</c:v>
                </c:pt>
                <c:pt idx="4031">
                  <c:v>8054.87060546875</c:v>
                </c:pt>
                <c:pt idx="4032">
                  <c:v>8056.94287109375</c:v>
                </c:pt>
                <c:pt idx="4033">
                  <c:v>8058.8894042968795</c:v>
                </c:pt>
                <c:pt idx="4034">
                  <c:v>8060.7502441406205</c:v>
                </c:pt>
                <c:pt idx="4035">
                  <c:v>8062.81494140625</c:v>
                </c:pt>
                <c:pt idx="4036">
                  <c:v>8064.9675292968795</c:v>
                </c:pt>
                <c:pt idx="4037">
                  <c:v>8066.91650390625</c:v>
                </c:pt>
                <c:pt idx="4038">
                  <c:v>8068.84033203125</c:v>
                </c:pt>
                <c:pt idx="4039">
                  <c:v>8070.814453125</c:v>
                </c:pt>
                <c:pt idx="4040">
                  <c:v>8072.8015136718705</c:v>
                </c:pt>
                <c:pt idx="4041">
                  <c:v>8074.8010253906295</c:v>
                </c:pt>
                <c:pt idx="4042">
                  <c:v>8076.7119140625</c:v>
                </c:pt>
                <c:pt idx="4043">
                  <c:v>8078.7236328125</c:v>
                </c:pt>
                <c:pt idx="4044">
                  <c:v>8080.7861328125</c:v>
                </c:pt>
                <c:pt idx="4045">
                  <c:v>8082.8359375</c:v>
                </c:pt>
                <c:pt idx="4046">
                  <c:v>8084.7849121093705</c:v>
                </c:pt>
                <c:pt idx="4047">
                  <c:v>8086.806640625</c:v>
                </c:pt>
                <c:pt idx="4048">
                  <c:v>8088.8688964843795</c:v>
                </c:pt>
                <c:pt idx="4049">
                  <c:v>8090.90869140625</c:v>
                </c:pt>
                <c:pt idx="4050">
                  <c:v>8092.88037109375</c:v>
                </c:pt>
                <c:pt idx="4051">
                  <c:v>8094.8669433593795</c:v>
                </c:pt>
                <c:pt idx="4052">
                  <c:v>8096.8937988281295</c:v>
                </c:pt>
                <c:pt idx="4053">
                  <c:v>8098.8024902343705</c:v>
                </c:pt>
                <c:pt idx="4054">
                  <c:v>8100.76416015625</c:v>
                </c:pt>
                <c:pt idx="4055">
                  <c:v>8102.8918457031205</c:v>
                </c:pt>
                <c:pt idx="4056">
                  <c:v>8104.94140625</c:v>
                </c:pt>
                <c:pt idx="4057">
                  <c:v>8106.8525390625</c:v>
                </c:pt>
                <c:pt idx="4058">
                  <c:v>8108.82666015625</c:v>
                </c:pt>
                <c:pt idx="4059">
                  <c:v>8110.8388671875</c:v>
                </c:pt>
                <c:pt idx="4060">
                  <c:v>8112.83837890625</c:v>
                </c:pt>
                <c:pt idx="4061">
                  <c:v>8114.8503417968795</c:v>
                </c:pt>
                <c:pt idx="4062">
                  <c:v>8116.82421875</c:v>
                </c:pt>
                <c:pt idx="4063">
                  <c:v>8118.8359375</c:v>
                </c:pt>
                <c:pt idx="4064">
                  <c:v>8120.83544921875</c:v>
                </c:pt>
                <c:pt idx="4065">
                  <c:v>8122.6962890625</c:v>
                </c:pt>
                <c:pt idx="4066">
                  <c:v>8124.5822753906295</c:v>
                </c:pt>
                <c:pt idx="4067">
                  <c:v>8126.6447753906295</c:v>
                </c:pt>
                <c:pt idx="4068">
                  <c:v>8128.7575683593795</c:v>
                </c:pt>
                <c:pt idx="4069">
                  <c:v>8130.78173828125</c:v>
                </c:pt>
                <c:pt idx="4070">
                  <c:v>8132.7180175781205</c:v>
                </c:pt>
                <c:pt idx="4071">
                  <c:v>8134.72998046875</c:v>
                </c:pt>
                <c:pt idx="4072">
                  <c:v>8136.81494140625</c:v>
                </c:pt>
                <c:pt idx="4073">
                  <c:v>8138.7890625</c:v>
                </c:pt>
                <c:pt idx="4074">
                  <c:v>8140.8913574218795</c:v>
                </c:pt>
                <c:pt idx="4075">
                  <c:v>8142.8405761718705</c:v>
                </c:pt>
                <c:pt idx="4076">
                  <c:v>8144.7897949218795</c:v>
                </c:pt>
                <c:pt idx="4077">
                  <c:v>8146.8642578125</c:v>
                </c:pt>
                <c:pt idx="4078">
                  <c:v>8148.8259277343705</c:v>
                </c:pt>
                <c:pt idx="4079">
                  <c:v>8150.9133300781205</c:v>
                </c:pt>
                <c:pt idx="4080">
                  <c:v>8152.7590332031205</c:v>
                </c:pt>
                <c:pt idx="4081">
                  <c:v>8154.6579589843795</c:v>
                </c:pt>
                <c:pt idx="4082">
                  <c:v>8156.72265625</c:v>
                </c:pt>
                <c:pt idx="4083">
                  <c:v>8158.7092285156205</c:v>
                </c:pt>
                <c:pt idx="4084">
                  <c:v>8160.7336425781205</c:v>
                </c:pt>
                <c:pt idx="4085">
                  <c:v>8162.80859375</c:v>
                </c:pt>
                <c:pt idx="4086">
                  <c:v>8164.84326171875</c:v>
                </c:pt>
                <c:pt idx="4087">
                  <c:v>8166.8173828125</c:v>
                </c:pt>
                <c:pt idx="4088">
                  <c:v>8168.71875</c:v>
                </c:pt>
                <c:pt idx="4089">
                  <c:v>8170.66796875</c:v>
                </c:pt>
                <c:pt idx="4090">
                  <c:v>8172.7548828125</c:v>
                </c:pt>
                <c:pt idx="4091">
                  <c:v>8174.8547363281295</c:v>
                </c:pt>
                <c:pt idx="4092">
                  <c:v>8176.7766113281295</c:v>
                </c:pt>
                <c:pt idx="4093">
                  <c:v>8178.66259765625</c:v>
                </c:pt>
                <c:pt idx="4094">
                  <c:v>8180.7897949218795</c:v>
                </c:pt>
                <c:pt idx="4095">
                  <c:v>8182.7763671875</c:v>
                </c:pt>
                <c:pt idx="4096">
                  <c:v>8184.75048828125</c:v>
                </c:pt>
                <c:pt idx="4097">
                  <c:v>8186.90087890625</c:v>
                </c:pt>
                <c:pt idx="4098">
                  <c:v>8188.85009765625</c:v>
                </c:pt>
                <c:pt idx="4099">
                  <c:v>8190.6711425781205</c:v>
                </c:pt>
                <c:pt idx="4100">
                  <c:v>8192.7585449218805</c:v>
                </c:pt>
                <c:pt idx="4101">
                  <c:v>8194.81005859375</c:v>
                </c:pt>
                <c:pt idx="4102">
                  <c:v>8196.72119140625</c:v>
                </c:pt>
                <c:pt idx="4103">
                  <c:v>8198.658203125</c:v>
                </c:pt>
                <c:pt idx="4104">
                  <c:v>8200.73291015625</c:v>
                </c:pt>
                <c:pt idx="4105">
                  <c:v>8202.7548828125</c:v>
                </c:pt>
                <c:pt idx="4106">
                  <c:v>8204.716796875</c:v>
                </c:pt>
                <c:pt idx="4107">
                  <c:v>8206.7939453125</c:v>
                </c:pt>
                <c:pt idx="4108">
                  <c:v>8208.7177734375</c:v>
                </c:pt>
                <c:pt idx="4109">
                  <c:v>8210.69189453125</c:v>
                </c:pt>
                <c:pt idx="4110">
                  <c:v>8212.7412109375</c:v>
                </c:pt>
                <c:pt idx="4111">
                  <c:v>8214.75048828125</c:v>
                </c:pt>
                <c:pt idx="4112">
                  <c:v>8216.80029296875</c:v>
                </c:pt>
                <c:pt idx="4113">
                  <c:v>8218.77685546875</c:v>
                </c:pt>
                <c:pt idx="4114">
                  <c:v>8220.763671875</c:v>
                </c:pt>
                <c:pt idx="4115">
                  <c:v>8222.8134765625</c:v>
                </c:pt>
                <c:pt idx="4116">
                  <c:v>8224.8125</c:v>
                </c:pt>
                <c:pt idx="4117">
                  <c:v>8226.77392578125</c:v>
                </c:pt>
                <c:pt idx="4118">
                  <c:v>8228.84912109375</c:v>
                </c:pt>
                <c:pt idx="4119">
                  <c:v>8230.87353515625</c:v>
                </c:pt>
                <c:pt idx="4120">
                  <c:v>8232.8603515625</c:v>
                </c:pt>
                <c:pt idx="4121">
                  <c:v>8234.7470703125</c:v>
                </c:pt>
                <c:pt idx="4122">
                  <c:v>8236.69580078125</c:v>
                </c:pt>
                <c:pt idx="4123">
                  <c:v>8238.78271484375</c:v>
                </c:pt>
                <c:pt idx="4124">
                  <c:v>8240.66650390625</c:v>
                </c:pt>
                <c:pt idx="4125">
                  <c:v>8242.6884765625</c:v>
                </c:pt>
                <c:pt idx="4126">
                  <c:v>8244.81591796875</c:v>
                </c:pt>
                <c:pt idx="4127">
                  <c:v>8246.80517578125</c:v>
                </c:pt>
                <c:pt idx="4128">
                  <c:v>8248.81689453125</c:v>
                </c:pt>
                <c:pt idx="4129">
                  <c:v>8250.8916015625</c:v>
                </c:pt>
                <c:pt idx="4130">
                  <c:v>8252.8408203125</c:v>
                </c:pt>
                <c:pt idx="4131">
                  <c:v>8254.7646484375</c:v>
                </c:pt>
                <c:pt idx="4132">
                  <c:v>8256.67578125</c:v>
                </c:pt>
                <c:pt idx="4133">
                  <c:v>8258.66064453125</c:v>
                </c:pt>
                <c:pt idx="4134">
                  <c:v>8260.7734375</c:v>
                </c:pt>
                <c:pt idx="4135">
                  <c:v>8262.85009765625</c:v>
                </c:pt>
                <c:pt idx="4136">
                  <c:v>8264.83642578125</c:v>
                </c:pt>
                <c:pt idx="4137">
                  <c:v>8266.78564453125</c:v>
                </c:pt>
                <c:pt idx="4138">
                  <c:v>8268.68212890625</c:v>
                </c:pt>
                <c:pt idx="4139">
                  <c:v>8270.60595703125</c:v>
                </c:pt>
                <c:pt idx="4140">
                  <c:v>8272.720703125</c:v>
                </c:pt>
                <c:pt idx="4141">
                  <c:v>8274.845703125</c:v>
                </c:pt>
                <c:pt idx="4142">
                  <c:v>8276.76953125</c:v>
                </c:pt>
                <c:pt idx="4143">
                  <c:v>8278.7060546875</c:v>
                </c:pt>
                <c:pt idx="4144">
                  <c:v>8280.693359375</c:v>
                </c:pt>
                <c:pt idx="4145">
                  <c:v>8282.66748046875</c:v>
                </c:pt>
                <c:pt idx="4146">
                  <c:v>8284.80224609375</c:v>
                </c:pt>
                <c:pt idx="4147">
                  <c:v>8286.7890625</c:v>
                </c:pt>
                <c:pt idx="4148">
                  <c:v>8288.615234375</c:v>
                </c:pt>
                <c:pt idx="4149">
                  <c:v>8290.65234375</c:v>
                </c:pt>
                <c:pt idx="4150">
                  <c:v>8292.64892578125</c:v>
                </c:pt>
                <c:pt idx="4151">
                  <c:v>8294.623046875</c:v>
                </c:pt>
                <c:pt idx="4152">
                  <c:v>8296.73583984375</c:v>
                </c:pt>
                <c:pt idx="4153">
                  <c:v>8298.67236328125</c:v>
                </c:pt>
                <c:pt idx="4154">
                  <c:v>8300.62353515625</c:v>
                </c:pt>
                <c:pt idx="4155">
                  <c:v>8302.67333984375</c:v>
                </c:pt>
                <c:pt idx="4156">
                  <c:v>8304.7607421875</c:v>
                </c:pt>
                <c:pt idx="4157">
                  <c:v>8306.7724609375</c:v>
                </c:pt>
                <c:pt idx="4158">
                  <c:v>8308.68115234375</c:v>
                </c:pt>
                <c:pt idx="4159">
                  <c:v>8310.69287109375</c:v>
                </c:pt>
                <c:pt idx="4160">
                  <c:v>8312.70751953125</c:v>
                </c:pt>
                <c:pt idx="4161">
                  <c:v>8314.65673828125</c:v>
                </c:pt>
                <c:pt idx="4162">
                  <c:v>8316.6435546875</c:v>
                </c:pt>
                <c:pt idx="4163">
                  <c:v>8318.640625</c:v>
                </c:pt>
                <c:pt idx="4164">
                  <c:v>8320.61474609375</c:v>
                </c:pt>
                <c:pt idx="4165">
                  <c:v>8322.716796875</c:v>
                </c:pt>
                <c:pt idx="4166">
                  <c:v>8324.76611328125</c:v>
                </c:pt>
                <c:pt idx="4167">
                  <c:v>8326.71533203125</c:v>
                </c:pt>
                <c:pt idx="4168">
                  <c:v>8328.67724609375</c:v>
                </c:pt>
                <c:pt idx="4169">
                  <c:v>8330.66162109375</c:v>
                </c:pt>
                <c:pt idx="4170">
                  <c:v>8332.623046875</c:v>
                </c:pt>
                <c:pt idx="4171">
                  <c:v>8334.62451171875</c:v>
                </c:pt>
                <c:pt idx="4172">
                  <c:v>8336.7470703125</c:v>
                </c:pt>
                <c:pt idx="4173">
                  <c:v>8338.771484375</c:v>
                </c:pt>
                <c:pt idx="4174">
                  <c:v>8340.66015625</c:v>
                </c:pt>
                <c:pt idx="4175">
                  <c:v>8342.64697265625</c:v>
                </c:pt>
                <c:pt idx="4176">
                  <c:v>8344.708984375</c:v>
                </c:pt>
                <c:pt idx="4177">
                  <c:v>8346.69580078125</c:v>
                </c:pt>
                <c:pt idx="4178">
                  <c:v>8348.6953125</c:v>
                </c:pt>
                <c:pt idx="4179">
                  <c:v>8350.8076171875</c:v>
                </c:pt>
                <c:pt idx="4180">
                  <c:v>8352.75634765625</c:v>
                </c:pt>
                <c:pt idx="4181">
                  <c:v>8354.59228515625</c:v>
                </c:pt>
                <c:pt idx="4182">
                  <c:v>8356.6298828125</c:v>
                </c:pt>
                <c:pt idx="4183">
                  <c:v>8358.591796875</c:v>
                </c:pt>
                <c:pt idx="4184">
                  <c:v>8360.61572265625</c:v>
                </c:pt>
                <c:pt idx="4185">
                  <c:v>8362.84130859375</c:v>
                </c:pt>
                <c:pt idx="4186">
                  <c:v>8364.740234375</c:v>
                </c:pt>
                <c:pt idx="4187">
                  <c:v>8366.57568359375</c:v>
                </c:pt>
                <c:pt idx="4188">
                  <c:v>8368.67578125</c:v>
                </c:pt>
                <c:pt idx="4189">
                  <c:v>8370.64990234375</c:v>
                </c:pt>
                <c:pt idx="4190">
                  <c:v>8372.55859375</c:v>
                </c:pt>
                <c:pt idx="4191">
                  <c:v>8374.57080078125</c:v>
                </c:pt>
                <c:pt idx="4192">
                  <c:v>8376.67333984375</c:v>
                </c:pt>
                <c:pt idx="4193">
                  <c:v>8378.71044921875</c:v>
                </c:pt>
                <c:pt idx="4194">
                  <c:v>8380.671875</c:v>
                </c:pt>
                <c:pt idx="4195">
                  <c:v>8382.67138671875</c:v>
                </c:pt>
                <c:pt idx="4196">
                  <c:v>8384.63330078125</c:v>
                </c:pt>
                <c:pt idx="4197">
                  <c:v>8386.7080078125</c:v>
                </c:pt>
                <c:pt idx="4198">
                  <c:v>8388.6943359375</c:v>
                </c:pt>
                <c:pt idx="4199">
                  <c:v>8390.60546875</c:v>
                </c:pt>
                <c:pt idx="4200">
                  <c:v>8392.61767578125</c:v>
                </c:pt>
                <c:pt idx="4201">
                  <c:v>8394.68017578125</c:v>
                </c:pt>
                <c:pt idx="4202">
                  <c:v>8396.61669921875</c:v>
                </c:pt>
                <c:pt idx="4203">
                  <c:v>8398.62841796875</c:v>
                </c:pt>
                <c:pt idx="4204">
                  <c:v>8400.6904296875</c:v>
                </c:pt>
                <c:pt idx="4205">
                  <c:v>8402.626953125</c:v>
                </c:pt>
                <c:pt idx="4206">
                  <c:v>8404.751953125</c:v>
                </c:pt>
                <c:pt idx="4207">
                  <c:v>8406.72607421875</c:v>
                </c:pt>
                <c:pt idx="4208">
                  <c:v>8408.64990234375</c:v>
                </c:pt>
                <c:pt idx="4209">
                  <c:v>8410.65966796875</c:v>
                </c:pt>
                <c:pt idx="4210">
                  <c:v>8412.646484375</c:v>
                </c:pt>
                <c:pt idx="4211">
                  <c:v>8414.66015625</c:v>
                </c:pt>
                <c:pt idx="4212">
                  <c:v>8416.609375</c:v>
                </c:pt>
                <c:pt idx="4213">
                  <c:v>8418.52099609375</c:v>
                </c:pt>
                <c:pt idx="4214">
                  <c:v>8420.54296875</c:v>
                </c:pt>
                <c:pt idx="4215">
                  <c:v>8422.615234375</c:v>
                </c:pt>
                <c:pt idx="4216">
                  <c:v>8424.50341796875</c:v>
                </c:pt>
                <c:pt idx="4217">
                  <c:v>8426.49267578125</c:v>
                </c:pt>
                <c:pt idx="4218">
                  <c:v>8428.6181640625</c:v>
                </c:pt>
                <c:pt idx="4219">
                  <c:v>8430.5673828125</c:v>
                </c:pt>
                <c:pt idx="4220">
                  <c:v>8432.54150390625</c:v>
                </c:pt>
                <c:pt idx="4221">
                  <c:v>8434.62890625</c:v>
                </c:pt>
                <c:pt idx="4222">
                  <c:v>8436.587890625</c:v>
                </c:pt>
                <c:pt idx="4223">
                  <c:v>8438.54931640625</c:v>
                </c:pt>
                <c:pt idx="4224">
                  <c:v>8440.5888671875</c:v>
                </c:pt>
                <c:pt idx="4225">
                  <c:v>8442.587890625</c:v>
                </c:pt>
                <c:pt idx="4226">
                  <c:v>8444.5244140625</c:v>
                </c:pt>
                <c:pt idx="4227">
                  <c:v>8446.5615234375</c:v>
                </c:pt>
                <c:pt idx="4228">
                  <c:v>8448.5732421875</c:v>
                </c:pt>
                <c:pt idx="4229">
                  <c:v>8450.4970703125</c:v>
                </c:pt>
                <c:pt idx="4230">
                  <c:v>8452.572265625</c:v>
                </c:pt>
                <c:pt idx="4231">
                  <c:v>8454.55908203125</c:v>
                </c:pt>
                <c:pt idx="4232">
                  <c:v>8456.57080078125</c:v>
                </c:pt>
                <c:pt idx="4233">
                  <c:v>8458.46728515625</c:v>
                </c:pt>
                <c:pt idx="4234">
                  <c:v>8460.42626953125</c:v>
                </c:pt>
                <c:pt idx="4235">
                  <c:v>8462.60400390625</c:v>
                </c:pt>
                <c:pt idx="4236">
                  <c:v>8464.630859375</c:v>
                </c:pt>
                <c:pt idx="4237">
                  <c:v>8466.5419921875</c:v>
                </c:pt>
                <c:pt idx="4238">
                  <c:v>8468.50390625</c:v>
                </c:pt>
                <c:pt idx="4239">
                  <c:v>8470.60400390625</c:v>
                </c:pt>
                <c:pt idx="4240">
                  <c:v>8472.61572265625</c:v>
                </c:pt>
                <c:pt idx="4241">
                  <c:v>8474.55224609375</c:v>
                </c:pt>
                <c:pt idx="4242">
                  <c:v>8476.486328125</c:v>
                </c:pt>
                <c:pt idx="4243">
                  <c:v>8478.53564453125</c:v>
                </c:pt>
                <c:pt idx="4244">
                  <c:v>8480.650390625</c:v>
                </c:pt>
                <c:pt idx="4245">
                  <c:v>8482.64990234375</c:v>
                </c:pt>
                <c:pt idx="4246">
                  <c:v>8484.6494140625</c:v>
                </c:pt>
                <c:pt idx="4247">
                  <c:v>8486.5859375</c:v>
                </c:pt>
                <c:pt idx="4248">
                  <c:v>8488.53466796875</c:v>
                </c:pt>
                <c:pt idx="4249">
                  <c:v>8490.55908203125</c:v>
                </c:pt>
                <c:pt idx="4250">
                  <c:v>8492.60888671875</c:v>
                </c:pt>
                <c:pt idx="4251">
                  <c:v>8494.52001953125</c:v>
                </c:pt>
                <c:pt idx="4252">
                  <c:v>8496.51953125</c:v>
                </c:pt>
                <c:pt idx="4253">
                  <c:v>8498.529296875</c:v>
                </c:pt>
                <c:pt idx="4254">
                  <c:v>8500.4150390625</c:v>
                </c:pt>
                <c:pt idx="4255">
                  <c:v>8502.50244140625</c:v>
                </c:pt>
                <c:pt idx="4256">
                  <c:v>8504.5146484375</c:v>
                </c:pt>
                <c:pt idx="4257">
                  <c:v>8506.5283203125</c:v>
                </c:pt>
                <c:pt idx="4258">
                  <c:v>8508.587890625</c:v>
                </c:pt>
                <c:pt idx="4259">
                  <c:v>8510.60009765625</c:v>
                </c:pt>
                <c:pt idx="4260">
                  <c:v>8512.513671875</c:v>
                </c:pt>
                <c:pt idx="4261">
                  <c:v>8514.4501953125</c:v>
                </c:pt>
                <c:pt idx="4262">
                  <c:v>8516.4873046875</c:v>
                </c:pt>
                <c:pt idx="4263">
                  <c:v>8518.43603515625</c:v>
                </c:pt>
                <c:pt idx="4264">
                  <c:v>8520.5234375</c:v>
                </c:pt>
                <c:pt idx="4265">
                  <c:v>8522.560546875</c:v>
                </c:pt>
                <c:pt idx="4266">
                  <c:v>8524.54736328125</c:v>
                </c:pt>
                <c:pt idx="4267">
                  <c:v>8526.60986328125</c:v>
                </c:pt>
                <c:pt idx="4268">
                  <c:v>8528.45849609375</c:v>
                </c:pt>
                <c:pt idx="4269">
                  <c:v>8530.4072265625</c:v>
                </c:pt>
                <c:pt idx="4270">
                  <c:v>8532.48193359375</c:v>
                </c:pt>
                <c:pt idx="4271">
                  <c:v>8534.494140625</c:v>
                </c:pt>
                <c:pt idx="4272">
                  <c:v>8536.619140625</c:v>
                </c:pt>
                <c:pt idx="4273">
                  <c:v>8538.58056640625</c:v>
                </c:pt>
                <c:pt idx="4274">
                  <c:v>8540.51708984375</c:v>
                </c:pt>
                <c:pt idx="4275">
                  <c:v>8542.52880859375</c:v>
                </c:pt>
                <c:pt idx="4276">
                  <c:v>8544.53857421875</c:v>
                </c:pt>
                <c:pt idx="4277">
                  <c:v>8546.576171875</c:v>
                </c:pt>
                <c:pt idx="4278">
                  <c:v>8548.52734375</c:v>
                </c:pt>
                <c:pt idx="4279">
                  <c:v>8550.4609375</c:v>
                </c:pt>
                <c:pt idx="4280">
                  <c:v>8552.52294921875</c:v>
                </c:pt>
                <c:pt idx="4281">
                  <c:v>8554.4873046875</c:v>
                </c:pt>
                <c:pt idx="4282">
                  <c:v>8556.47412109375</c:v>
                </c:pt>
                <c:pt idx="4283">
                  <c:v>8558.5361328125</c:v>
                </c:pt>
                <c:pt idx="4284">
                  <c:v>8560.52294921875</c:v>
                </c:pt>
                <c:pt idx="4285">
                  <c:v>8562.5224609375</c:v>
                </c:pt>
                <c:pt idx="4286">
                  <c:v>8564.43359375</c:v>
                </c:pt>
                <c:pt idx="4287">
                  <c:v>8566.4453125</c:v>
                </c:pt>
                <c:pt idx="4288">
                  <c:v>8568.55810546875</c:v>
                </c:pt>
                <c:pt idx="4289">
                  <c:v>8570.607421875</c:v>
                </c:pt>
                <c:pt idx="4290">
                  <c:v>8572.53125</c:v>
                </c:pt>
                <c:pt idx="4291">
                  <c:v>8574.4931640625</c:v>
                </c:pt>
                <c:pt idx="4292">
                  <c:v>8576.4521484375</c:v>
                </c:pt>
                <c:pt idx="4293">
                  <c:v>8578.52685546875</c:v>
                </c:pt>
                <c:pt idx="4294">
                  <c:v>8580.7802734375</c:v>
                </c:pt>
                <c:pt idx="4295">
                  <c:v>8582.62890625</c:v>
                </c:pt>
                <c:pt idx="4296">
                  <c:v>8584.38916015625</c:v>
                </c:pt>
                <c:pt idx="4297">
                  <c:v>8586.4384765625</c:v>
                </c:pt>
                <c:pt idx="4298">
                  <c:v>8588.52587890625</c:v>
                </c:pt>
                <c:pt idx="4299">
                  <c:v>8590.52294921875</c:v>
                </c:pt>
                <c:pt idx="4300">
                  <c:v>8592.396484375</c:v>
                </c:pt>
                <c:pt idx="4301">
                  <c:v>8594.44873046875</c:v>
                </c:pt>
                <c:pt idx="4302">
                  <c:v>8596.47314453125</c:v>
                </c:pt>
                <c:pt idx="4303">
                  <c:v>8598.38427734375</c:v>
                </c:pt>
                <c:pt idx="4304">
                  <c:v>8600.458984375</c:v>
                </c:pt>
                <c:pt idx="4305">
                  <c:v>8602.49609375</c:v>
                </c:pt>
                <c:pt idx="4306">
                  <c:v>8604.46826171875</c:v>
                </c:pt>
                <c:pt idx="4307">
                  <c:v>8606.5302734375</c:v>
                </c:pt>
                <c:pt idx="4308">
                  <c:v>8608.50634765625</c:v>
                </c:pt>
                <c:pt idx="4309">
                  <c:v>8610.51806640625</c:v>
                </c:pt>
                <c:pt idx="4310">
                  <c:v>8612.52783203125</c:v>
                </c:pt>
                <c:pt idx="4311">
                  <c:v>8614.48974609375</c:v>
                </c:pt>
                <c:pt idx="4312">
                  <c:v>8616.4638671875</c:v>
                </c:pt>
                <c:pt idx="4313">
                  <c:v>8618.36279296875</c:v>
                </c:pt>
                <c:pt idx="4314">
                  <c:v>8620.3271484375</c:v>
                </c:pt>
                <c:pt idx="4315">
                  <c:v>8622.4521484375</c:v>
                </c:pt>
                <c:pt idx="4316">
                  <c:v>8624.5263671875</c:v>
                </c:pt>
                <c:pt idx="4317">
                  <c:v>8626.525390625</c:v>
                </c:pt>
                <c:pt idx="4318">
                  <c:v>8628.6005859375</c:v>
                </c:pt>
                <c:pt idx="4319">
                  <c:v>8630.47412109375</c:v>
                </c:pt>
                <c:pt idx="4320">
                  <c:v>8632.37060546875</c:v>
                </c:pt>
                <c:pt idx="4321">
                  <c:v>8634.42041015625</c:v>
                </c:pt>
                <c:pt idx="4322">
                  <c:v>8636.4091796875</c:v>
                </c:pt>
                <c:pt idx="4323">
                  <c:v>8638.39599609375</c:v>
                </c:pt>
                <c:pt idx="4324">
                  <c:v>8640.44580078125</c:v>
                </c:pt>
                <c:pt idx="4325">
                  <c:v>8642.40478515625</c:v>
                </c:pt>
                <c:pt idx="4326">
                  <c:v>8644.353515625</c:v>
                </c:pt>
                <c:pt idx="4327">
                  <c:v>8646.443359375</c:v>
                </c:pt>
                <c:pt idx="4328">
                  <c:v>8648.41796875</c:v>
                </c:pt>
                <c:pt idx="4329">
                  <c:v>8650.37939453125</c:v>
                </c:pt>
                <c:pt idx="4330">
                  <c:v>8652.45361328125</c:v>
                </c:pt>
                <c:pt idx="4331">
                  <c:v>8654.57861328125</c:v>
                </c:pt>
                <c:pt idx="4332">
                  <c:v>8656.5908203125</c:v>
                </c:pt>
                <c:pt idx="4333">
                  <c:v>8658.439453125</c:v>
                </c:pt>
                <c:pt idx="4334">
                  <c:v>8660.42626953125</c:v>
                </c:pt>
                <c:pt idx="4335">
                  <c:v>8662.48876953125</c:v>
                </c:pt>
                <c:pt idx="4336">
                  <c:v>8664.50048828125</c:v>
                </c:pt>
                <c:pt idx="4337">
                  <c:v>8666.48681640625</c:v>
                </c:pt>
                <c:pt idx="4338">
                  <c:v>8668.3984375</c:v>
                </c:pt>
                <c:pt idx="4339">
                  <c:v>8670.357421875</c:v>
                </c:pt>
                <c:pt idx="4340">
                  <c:v>8672.34375</c:v>
                </c:pt>
                <c:pt idx="4341">
                  <c:v>8674.39599609375</c:v>
                </c:pt>
                <c:pt idx="4342">
                  <c:v>8676.43310546875</c:v>
                </c:pt>
                <c:pt idx="4343">
                  <c:v>8678.32958984375</c:v>
                </c:pt>
                <c:pt idx="4344">
                  <c:v>8680.27880859375</c:v>
                </c:pt>
                <c:pt idx="4345">
                  <c:v>8682.35595703125</c:v>
                </c:pt>
                <c:pt idx="4346">
                  <c:v>8684.4306640625</c:v>
                </c:pt>
                <c:pt idx="4347">
                  <c:v>8686.50537109375</c:v>
                </c:pt>
                <c:pt idx="4348">
                  <c:v>8688.466796875</c:v>
                </c:pt>
                <c:pt idx="4349">
                  <c:v>8690.3779296875</c:v>
                </c:pt>
                <c:pt idx="4350">
                  <c:v>8692.4375</c:v>
                </c:pt>
                <c:pt idx="4351">
                  <c:v>8694.43701171875</c:v>
                </c:pt>
                <c:pt idx="4352">
                  <c:v>8696.4638671875</c:v>
                </c:pt>
                <c:pt idx="4353">
                  <c:v>8698.4130859375</c:v>
                </c:pt>
                <c:pt idx="4354">
                  <c:v>8700.32470703125</c:v>
                </c:pt>
                <c:pt idx="4355">
                  <c:v>8702.3994140625</c:v>
                </c:pt>
                <c:pt idx="4356">
                  <c:v>8704.3359375</c:v>
                </c:pt>
                <c:pt idx="4357">
                  <c:v>8706.3603515625</c:v>
                </c:pt>
                <c:pt idx="4358">
                  <c:v>8708.419921875</c:v>
                </c:pt>
                <c:pt idx="4359">
                  <c:v>8710.3818359375</c:v>
                </c:pt>
                <c:pt idx="4360">
                  <c:v>8712.421875</c:v>
                </c:pt>
                <c:pt idx="4361">
                  <c:v>8714.408203125</c:v>
                </c:pt>
                <c:pt idx="4362">
                  <c:v>8716.32958984375</c:v>
                </c:pt>
                <c:pt idx="4363">
                  <c:v>8718.2412109375</c:v>
                </c:pt>
                <c:pt idx="4364">
                  <c:v>8720.31787109375</c:v>
                </c:pt>
                <c:pt idx="4365">
                  <c:v>8722.3798828125</c:v>
                </c:pt>
                <c:pt idx="4366">
                  <c:v>8724.39208984375</c:v>
                </c:pt>
                <c:pt idx="4367">
                  <c:v>8726.52978515625</c:v>
                </c:pt>
                <c:pt idx="4368">
                  <c:v>8728.50390625</c:v>
                </c:pt>
                <c:pt idx="4369">
                  <c:v>8730.5029296875</c:v>
                </c:pt>
                <c:pt idx="4370">
                  <c:v>8732.439453125</c:v>
                </c:pt>
                <c:pt idx="4371">
                  <c:v>8734.33837890625</c:v>
                </c:pt>
                <c:pt idx="4372">
                  <c:v>8736.4130859375</c:v>
                </c:pt>
                <c:pt idx="4373">
                  <c:v>8738.3369140625</c:v>
                </c:pt>
                <c:pt idx="4374">
                  <c:v>8740.421875</c:v>
                </c:pt>
                <c:pt idx="4375">
                  <c:v>8742.45654296875</c:v>
                </c:pt>
                <c:pt idx="4376">
                  <c:v>8744.30712890625</c:v>
                </c:pt>
                <c:pt idx="4377">
                  <c:v>8746.34423828125</c:v>
                </c:pt>
                <c:pt idx="4378">
                  <c:v>8748.369140625</c:v>
                </c:pt>
                <c:pt idx="4379">
                  <c:v>8750.35791015625</c:v>
                </c:pt>
                <c:pt idx="4380">
                  <c:v>8752.34423828125</c:v>
                </c:pt>
                <c:pt idx="4381">
                  <c:v>8754.45703125</c:v>
                </c:pt>
                <c:pt idx="4382">
                  <c:v>8756.466796875</c:v>
                </c:pt>
                <c:pt idx="4383">
                  <c:v>8758.23779296875</c:v>
                </c:pt>
                <c:pt idx="4384">
                  <c:v>8760.18896484375</c:v>
                </c:pt>
                <c:pt idx="4385">
                  <c:v>8762.28857421875</c:v>
                </c:pt>
                <c:pt idx="4386">
                  <c:v>8764.3505859375</c:v>
                </c:pt>
                <c:pt idx="4387">
                  <c:v>8766.37744140625</c:v>
                </c:pt>
                <c:pt idx="4388">
                  <c:v>8768.4150390625</c:v>
                </c:pt>
                <c:pt idx="4389">
                  <c:v>8770.38916015625</c:v>
                </c:pt>
                <c:pt idx="4390">
                  <c:v>8772.3251953125</c:v>
                </c:pt>
                <c:pt idx="4391">
                  <c:v>8774.349609375</c:v>
                </c:pt>
                <c:pt idx="4392">
                  <c:v>8776.28662109375</c:v>
                </c:pt>
                <c:pt idx="4393">
                  <c:v>8778.298828125</c:v>
                </c:pt>
                <c:pt idx="4394">
                  <c:v>8780.4111328125</c:v>
                </c:pt>
                <c:pt idx="4395">
                  <c:v>8782.38525390625</c:v>
                </c:pt>
                <c:pt idx="4396">
                  <c:v>8784.333984375</c:v>
                </c:pt>
                <c:pt idx="4397">
                  <c:v>8786.38330078125</c:v>
                </c:pt>
                <c:pt idx="4398">
                  <c:v>8788.42041015625</c:v>
                </c:pt>
                <c:pt idx="4399">
                  <c:v>8790.3193359375</c:v>
                </c:pt>
                <c:pt idx="4400">
                  <c:v>8792.3818359375</c:v>
                </c:pt>
                <c:pt idx="4401">
                  <c:v>8794.36865234375</c:v>
                </c:pt>
                <c:pt idx="4402">
                  <c:v>8796.23974609375</c:v>
                </c:pt>
                <c:pt idx="4403">
                  <c:v>8798.28955078125</c:v>
                </c:pt>
                <c:pt idx="4404">
                  <c:v>8800.291015625</c:v>
                </c:pt>
                <c:pt idx="4405">
                  <c:v>8802.35302734375</c:v>
                </c:pt>
                <c:pt idx="4406">
                  <c:v>8804.39013671875</c:v>
                </c:pt>
                <c:pt idx="4407">
                  <c:v>8806.326171875</c:v>
                </c:pt>
                <c:pt idx="4408">
                  <c:v>8808.38818359375</c:v>
                </c:pt>
                <c:pt idx="4409">
                  <c:v>8810.287109375</c:v>
                </c:pt>
                <c:pt idx="4410">
                  <c:v>8812.31201171875</c:v>
                </c:pt>
                <c:pt idx="4411">
                  <c:v>8814.43701171875</c:v>
                </c:pt>
                <c:pt idx="4412">
                  <c:v>8816.3232421875</c:v>
                </c:pt>
                <c:pt idx="4413">
                  <c:v>8818.32275390625</c:v>
                </c:pt>
                <c:pt idx="4414">
                  <c:v>8820.24365234375</c:v>
                </c:pt>
                <c:pt idx="4415">
                  <c:v>8822.318359375</c:v>
                </c:pt>
                <c:pt idx="4416">
                  <c:v>8824.37060546875</c:v>
                </c:pt>
                <c:pt idx="4417">
                  <c:v>8826.2314453125</c:v>
                </c:pt>
                <c:pt idx="4418">
                  <c:v>8828.2685546875</c:v>
                </c:pt>
                <c:pt idx="4419">
                  <c:v>8830.29345703125</c:v>
                </c:pt>
                <c:pt idx="4420">
                  <c:v>8832.2529296875</c:v>
                </c:pt>
                <c:pt idx="4421">
                  <c:v>8834.16162109375</c:v>
                </c:pt>
                <c:pt idx="4422">
                  <c:v>8836.125</c:v>
                </c:pt>
                <c:pt idx="4423">
                  <c:v>8838.15185546875</c:v>
                </c:pt>
                <c:pt idx="4424">
                  <c:v>8840.25</c:v>
                </c:pt>
                <c:pt idx="4425">
                  <c:v>8842.33740234375</c:v>
                </c:pt>
                <c:pt idx="4426">
                  <c:v>8844.3388671875</c:v>
                </c:pt>
                <c:pt idx="4427">
                  <c:v>8846.30029296875</c:v>
                </c:pt>
                <c:pt idx="4428">
                  <c:v>8848.3349609375</c:v>
                </c:pt>
                <c:pt idx="4429">
                  <c:v>8850.419921875</c:v>
                </c:pt>
                <c:pt idx="4430">
                  <c:v>8852.40869140625</c:v>
                </c:pt>
                <c:pt idx="4431">
                  <c:v>8854.28466796875</c:v>
                </c:pt>
                <c:pt idx="4432">
                  <c:v>8856.2216796875</c:v>
                </c:pt>
                <c:pt idx="4433">
                  <c:v>8858.4599609375</c:v>
                </c:pt>
                <c:pt idx="4434">
                  <c:v>8860.46923828125</c:v>
                </c:pt>
                <c:pt idx="4435">
                  <c:v>8862.2421875</c:v>
                </c:pt>
                <c:pt idx="4436">
                  <c:v>8864.306640625</c:v>
                </c:pt>
                <c:pt idx="4437">
                  <c:v>8866.41943359375</c:v>
                </c:pt>
                <c:pt idx="4438">
                  <c:v>8868.3056640625</c:v>
                </c:pt>
                <c:pt idx="4439">
                  <c:v>8870.3173828125</c:v>
                </c:pt>
                <c:pt idx="4440">
                  <c:v>8872.3798828125</c:v>
                </c:pt>
                <c:pt idx="4441">
                  <c:v>8874.32861328125</c:v>
                </c:pt>
                <c:pt idx="4442">
                  <c:v>8876.32763671875</c:v>
                </c:pt>
                <c:pt idx="4443">
                  <c:v>8878.30224609375</c:v>
                </c:pt>
                <c:pt idx="4444">
                  <c:v>8880.2890625</c:v>
                </c:pt>
                <c:pt idx="4445">
                  <c:v>8882.212890625</c:v>
                </c:pt>
                <c:pt idx="4446">
                  <c:v>8884.2373046875</c:v>
                </c:pt>
                <c:pt idx="4447">
                  <c:v>8886.29931640625</c:v>
                </c:pt>
                <c:pt idx="4448">
                  <c:v>8888.23583984375</c:v>
                </c:pt>
                <c:pt idx="4449">
                  <c:v>8890.24755859375</c:v>
                </c:pt>
                <c:pt idx="4450">
                  <c:v>8892.2216796875</c:v>
                </c:pt>
                <c:pt idx="4451">
                  <c:v>8894.271484375</c:v>
                </c:pt>
                <c:pt idx="4452">
                  <c:v>8896.37158203125</c:v>
                </c:pt>
                <c:pt idx="4453">
                  <c:v>8898.34326171875</c:v>
                </c:pt>
                <c:pt idx="4454">
                  <c:v>8900.36767578125</c:v>
                </c:pt>
                <c:pt idx="4455">
                  <c:v>8902.3818359375</c:v>
                </c:pt>
                <c:pt idx="4456">
                  <c:v>8904.267578125</c:v>
                </c:pt>
                <c:pt idx="4457">
                  <c:v>8906.32763671875</c:v>
                </c:pt>
                <c:pt idx="4458">
                  <c:v>8908.28955078125</c:v>
                </c:pt>
                <c:pt idx="4459">
                  <c:v>8910.087890625</c:v>
                </c:pt>
                <c:pt idx="4460">
                  <c:v>8912.16015625</c:v>
                </c:pt>
                <c:pt idx="4461">
                  <c:v>8914.25</c:v>
                </c:pt>
                <c:pt idx="4462">
                  <c:v>8916.11376953125</c:v>
                </c:pt>
                <c:pt idx="4463">
                  <c:v>8918.150390625</c:v>
                </c:pt>
                <c:pt idx="4464">
                  <c:v>8920.2880859375</c:v>
                </c:pt>
                <c:pt idx="4465">
                  <c:v>8922.26220703125</c:v>
                </c:pt>
                <c:pt idx="4466">
                  <c:v>8924.24853515625</c:v>
                </c:pt>
                <c:pt idx="4467">
                  <c:v>8926.2958984375</c:v>
                </c:pt>
                <c:pt idx="4468">
                  <c:v>8928.38330078125</c:v>
                </c:pt>
                <c:pt idx="4469">
                  <c:v>8930.37255859375</c:v>
                </c:pt>
                <c:pt idx="4470">
                  <c:v>8932.29638671875</c:v>
                </c:pt>
                <c:pt idx="4471">
                  <c:v>8934.2705078125</c:v>
                </c:pt>
                <c:pt idx="4472">
                  <c:v>8936.27001953125</c:v>
                </c:pt>
                <c:pt idx="4473">
                  <c:v>8938.26953125</c:v>
                </c:pt>
                <c:pt idx="4474">
                  <c:v>8940.16796875</c:v>
                </c:pt>
                <c:pt idx="4475">
                  <c:v>8942.091796875</c:v>
                </c:pt>
                <c:pt idx="4476">
                  <c:v>8944.2548828125</c:v>
                </c:pt>
                <c:pt idx="4477">
                  <c:v>8946.3544921875</c:v>
                </c:pt>
                <c:pt idx="4478">
                  <c:v>8948.31591796875</c:v>
                </c:pt>
                <c:pt idx="4479">
                  <c:v>8950.19970703125</c:v>
                </c:pt>
                <c:pt idx="4480">
                  <c:v>8952.16162109375</c:v>
                </c:pt>
                <c:pt idx="4481">
                  <c:v>8954.2490234375</c:v>
                </c:pt>
                <c:pt idx="4482">
                  <c:v>8956.361328125</c:v>
                </c:pt>
                <c:pt idx="4483">
                  <c:v>8958.27490234375</c:v>
                </c:pt>
                <c:pt idx="4484">
                  <c:v>8960.236328125</c:v>
                </c:pt>
                <c:pt idx="4485">
                  <c:v>8962.3486328125</c:v>
                </c:pt>
                <c:pt idx="4486">
                  <c:v>8964.232421875</c:v>
                </c:pt>
                <c:pt idx="4487">
                  <c:v>8966.13134765625</c:v>
                </c:pt>
                <c:pt idx="4488">
                  <c:v>8968.0830078125</c:v>
                </c:pt>
                <c:pt idx="4489">
                  <c:v>8970.044921875</c:v>
                </c:pt>
                <c:pt idx="4490">
                  <c:v>8972.1572265625</c:v>
                </c:pt>
                <c:pt idx="4491">
                  <c:v>8974.16650390625</c:v>
                </c:pt>
                <c:pt idx="4492">
                  <c:v>8976.1533203125</c:v>
                </c:pt>
                <c:pt idx="4493">
                  <c:v>8978.21533203125</c:v>
                </c:pt>
                <c:pt idx="4494">
                  <c:v>8980.11376953125</c:v>
                </c:pt>
                <c:pt idx="4495">
                  <c:v>8982.12841796875</c:v>
                </c:pt>
                <c:pt idx="4496">
                  <c:v>8984.27880859375</c:v>
                </c:pt>
                <c:pt idx="4497">
                  <c:v>8986.240234375</c:v>
                </c:pt>
                <c:pt idx="4498">
                  <c:v>8988.13671875</c:v>
                </c:pt>
                <c:pt idx="4499">
                  <c:v>8990.10888671875</c:v>
                </c:pt>
                <c:pt idx="4500">
                  <c:v>8992.17333984375</c:v>
                </c:pt>
                <c:pt idx="4501">
                  <c:v>8994.2001953125</c:v>
                </c:pt>
                <c:pt idx="4502">
                  <c:v>8996.111328125</c:v>
                </c:pt>
                <c:pt idx="4503">
                  <c:v>8998.24853515625</c:v>
                </c:pt>
                <c:pt idx="4504">
                  <c:v>9000.3359375</c:v>
                </c:pt>
                <c:pt idx="4505">
                  <c:v>9002.232421875</c:v>
                </c:pt>
                <c:pt idx="4506">
                  <c:v>9004.1943359375</c:v>
                </c:pt>
                <c:pt idx="4507">
                  <c:v>9006.1708984375</c:v>
                </c:pt>
                <c:pt idx="4508">
                  <c:v>9008.1826171875</c:v>
                </c:pt>
                <c:pt idx="4509">
                  <c:v>9010.14404296875</c:v>
                </c:pt>
                <c:pt idx="4510">
                  <c:v>9012.1435546875</c:v>
                </c:pt>
                <c:pt idx="4511">
                  <c:v>9014.1552734375</c:v>
                </c:pt>
                <c:pt idx="4512">
                  <c:v>9016.1142578125</c:v>
                </c:pt>
                <c:pt idx="4513">
                  <c:v>9018.0888671875</c:v>
                </c:pt>
                <c:pt idx="4514">
                  <c:v>9020.17626953125</c:v>
                </c:pt>
                <c:pt idx="4515">
                  <c:v>9022.20068359375</c:v>
                </c:pt>
                <c:pt idx="4516">
                  <c:v>9024.16455078125</c:v>
                </c:pt>
                <c:pt idx="4517">
                  <c:v>9026.251953125</c:v>
                </c:pt>
                <c:pt idx="4518">
                  <c:v>9028.201171875</c:v>
                </c:pt>
                <c:pt idx="4519">
                  <c:v>9030.26318359375</c:v>
                </c:pt>
                <c:pt idx="4520">
                  <c:v>9032.3232421875</c:v>
                </c:pt>
                <c:pt idx="4521">
                  <c:v>9034.2216796875</c:v>
                </c:pt>
                <c:pt idx="4522">
                  <c:v>9036.12255859375</c:v>
                </c:pt>
                <c:pt idx="4523">
                  <c:v>9038.1220703125</c:v>
                </c:pt>
                <c:pt idx="4524">
                  <c:v>9040.27197265625</c:v>
                </c:pt>
                <c:pt idx="4525">
                  <c:v>9042.244140625</c:v>
                </c:pt>
                <c:pt idx="4526">
                  <c:v>9044.28173828125</c:v>
                </c:pt>
                <c:pt idx="4527">
                  <c:v>9046.35595703125</c:v>
                </c:pt>
                <c:pt idx="4528">
                  <c:v>9048.216796875</c:v>
                </c:pt>
                <c:pt idx="4529">
                  <c:v>9050.1435546875</c:v>
                </c:pt>
                <c:pt idx="4530">
                  <c:v>9052.142578125</c:v>
                </c:pt>
                <c:pt idx="4531">
                  <c:v>9054.13916015625</c:v>
                </c:pt>
                <c:pt idx="4532">
                  <c:v>9056.1513671875</c:v>
                </c:pt>
                <c:pt idx="4533">
                  <c:v>9058.09033203125</c:v>
                </c:pt>
                <c:pt idx="4534">
                  <c:v>9060.0263671875</c:v>
                </c:pt>
                <c:pt idx="4535">
                  <c:v>9062.1767578125</c:v>
                </c:pt>
                <c:pt idx="4536">
                  <c:v>9064.314453125</c:v>
                </c:pt>
                <c:pt idx="4537">
                  <c:v>9066.3134765625</c:v>
                </c:pt>
                <c:pt idx="4538">
                  <c:v>9068.21240234375</c:v>
                </c:pt>
                <c:pt idx="4539">
                  <c:v>9070.13427734375</c:v>
                </c:pt>
                <c:pt idx="4540">
                  <c:v>9072.2216796875</c:v>
                </c:pt>
                <c:pt idx="4541">
                  <c:v>9074.1455078125</c:v>
                </c:pt>
                <c:pt idx="4542">
                  <c:v>9076.05712890625</c:v>
                </c:pt>
                <c:pt idx="4543">
                  <c:v>9078.1591796875</c:v>
                </c:pt>
                <c:pt idx="4544">
                  <c:v>9080.22119140625</c:v>
                </c:pt>
                <c:pt idx="4545">
                  <c:v>9082.1455078125</c:v>
                </c:pt>
                <c:pt idx="4546">
                  <c:v>9084.09423828125</c:v>
                </c:pt>
                <c:pt idx="4547">
                  <c:v>9086.16845703125</c:v>
                </c:pt>
                <c:pt idx="4548">
                  <c:v>9088.34375</c:v>
                </c:pt>
                <c:pt idx="4549">
                  <c:v>9090.2802734375</c:v>
                </c:pt>
                <c:pt idx="4550">
                  <c:v>9092.015625</c:v>
                </c:pt>
                <c:pt idx="4551">
                  <c:v>9094.0654296875</c:v>
                </c:pt>
                <c:pt idx="4552">
                  <c:v>9096.203125</c:v>
                </c:pt>
                <c:pt idx="4553">
                  <c:v>9098.16455078125</c:v>
                </c:pt>
                <c:pt idx="4554">
                  <c:v>9100.1259765625</c:v>
                </c:pt>
                <c:pt idx="4555">
                  <c:v>9102.17578125</c:v>
                </c:pt>
                <c:pt idx="4556">
                  <c:v>9104.17529296875</c:v>
                </c:pt>
                <c:pt idx="4557">
                  <c:v>9106.1240234375</c:v>
                </c:pt>
                <c:pt idx="4558">
                  <c:v>9108.11083984375</c:v>
                </c:pt>
                <c:pt idx="4559">
                  <c:v>9110.0849609375</c:v>
                </c:pt>
                <c:pt idx="4560">
                  <c:v>9112.14697265625</c:v>
                </c:pt>
                <c:pt idx="4561">
                  <c:v>9114.1845703125</c:v>
                </c:pt>
                <c:pt idx="4562">
                  <c:v>9116.14599609375</c:v>
                </c:pt>
                <c:pt idx="4563">
                  <c:v>9118.08203125</c:v>
                </c:pt>
                <c:pt idx="4564">
                  <c:v>9120.0693359375</c:v>
                </c:pt>
                <c:pt idx="4565">
                  <c:v>9122.10400390625</c:v>
                </c:pt>
                <c:pt idx="4566">
                  <c:v>9124.17822265625</c:v>
                </c:pt>
                <c:pt idx="4567">
                  <c:v>9126.205078125</c:v>
                </c:pt>
                <c:pt idx="4568">
                  <c:v>9128.11669921875</c:v>
                </c:pt>
                <c:pt idx="4569">
                  <c:v>9130.1416015625</c:v>
                </c:pt>
                <c:pt idx="4570">
                  <c:v>9132.0654296875</c:v>
                </c:pt>
                <c:pt idx="4571">
                  <c:v>9133.91357421875</c:v>
                </c:pt>
                <c:pt idx="4572">
                  <c:v>9136.02392578125</c:v>
                </c:pt>
                <c:pt idx="4573">
                  <c:v>9138.18701171875</c:v>
                </c:pt>
                <c:pt idx="4574">
                  <c:v>9140.22607421875</c:v>
                </c:pt>
                <c:pt idx="4575">
                  <c:v>9142.23779296875</c:v>
                </c:pt>
                <c:pt idx="4576">
                  <c:v>9144.18701171875</c:v>
                </c:pt>
                <c:pt idx="4577">
                  <c:v>9146.1484375</c:v>
                </c:pt>
                <c:pt idx="4578">
                  <c:v>9148.1728515625</c:v>
                </c:pt>
                <c:pt idx="4579">
                  <c:v>9150.2099609375</c:v>
                </c:pt>
                <c:pt idx="4580">
                  <c:v>9152.1591796875</c:v>
                </c:pt>
                <c:pt idx="4581">
                  <c:v>9154.0703125</c:v>
                </c:pt>
                <c:pt idx="4582">
                  <c:v>9156.11962890625</c:v>
                </c:pt>
                <c:pt idx="4583">
                  <c:v>9158.06884765625</c:v>
                </c:pt>
                <c:pt idx="4584">
                  <c:v>9160.015625</c:v>
                </c:pt>
                <c:pt idx="4585">
                  <c:v>9162.1533203125</c:v>
                </c:pt>
                <c:pt idx="4586">
                  <c:v>9164.11767578125</c:v>
                </c:pt>
                <c:pt idx="4587">
                  <c:v>9166.1044921875</c:v>
                </c:pt>
                <c:pt idx="4588">
                  <c:v>9168.11376953125</c:v>
                </c:pt>
                <c:pt idx="4589">
                  <c:v>9170.0126953125</c:v>
                </c:pt>
                <c:pt idx="4590">
                  <c:v>9171.9638671875</c:v>
                </c:pt>
                <c:pt idx="4591">
                  <c:v>9173.9755859375</c:v>
                </c:pt>
                <c:pt idx="4592">
                  <c:v>9176.1005859375</c:v>
                </c:pt>
                <c:pt idx="4593">
                  <c:v>9178.17529296875</c:v>
                </c:pt>
                <c:pt idx="4594">
                  <c:v>9180.0869140625</c:v>
                </c:pt>
                <c:pt idx="4595">
                  <c:v>9182.0107421875</c:v>
                </c:pt>
                <c:pt idx="4596">
                  <c:v>9184.04736328125</c:v>
                </c:pt>
                <c:pt idx="4597">
                  <c:v>9186.04638671875</c:v>
                </c:pt>
                <c:pt idx="4598">
                  <c:v>9188.09619140625</c:v>
                </c:pt>
                <c:pt idx="4599">
                  <c:v>9190.12060546875</c:v>
                </c:pt>
                <c:pt idx="4600">
                  <c:v>9192.05712890625</c:v>
                </c:pt>
                <c:pt idx="4601">
                  <c:v>9194.04150390625</c:v>
                </c:pt>
                <c:pt idx="4602">
                  <c:v>9196.07861328125</c:v>
                </c:pt>
                <c:pt idx="4603">
                  <c:v>9198.05517578125</c:v>
                </c:pt>
                <c:pt idx="4604">
                  <c:v>9200.0419921875</c:v>
                </c:pt>
                <c:pt idx="4605">
                  <c:v>9202.091796875</c:v>
                </c:pt>
                <c:pt idx="4606">
                  <c:v>9204.16650390625</c:v>
                </c:pt>
                <c:pt idx="4607">
                  <c:v>9206.140625</c:v>
                </c:pt>
                <c:pt idx="4608">
                  <c:v>9208.064453125</c:v>
                </c:pt>
                <c:pt idx="4609">
                  <c:v>9210.1142578125</c:v>
                </c:pt>
                <c:pt idx="4610">
                  <c:v>9212.19921875</c:v>
                </c:pt>
                <c:pt idx="4611">
                  <c:v>9214.18603515625</c:v>
                </c:pt>
                <c:pt idx="4612">
                  <c:v>9216.037109375</c:v>
                </c:pt>
                <c:pt idx="4613">
                  <c:v>9217.99853515625</c:v>
                </c:pt>
                <c:pt idx="4614">
                  <c:v>9220.03515625</c:v>
                </c:pt>
                <c:pt idx="4615">
                  <c:v>9222.00927734375</c:v>
                </c:pt>
                <c:pt idx="4616">
                  <c:v>9223.8955078125</c:v>
                </c:pt>
                <c:pt idx="4617">
                  <c:v>9225.98046875</c:v>
                </c:pt>
                <c:pt idx="4618">
                  <c:v>9228.06787109375</c:v>
                </c:pt>
                <c:pt idx="4619">
                  <c:v>9230.08251953125</c:v>
                </c:pt>
                <c:pt idx="4620">
                  <c:v>9232.1572265625</c:v>
                </c:pt>
                <c:pt idx="4621">
                  <c:v>9234.130859375</c:v>
                </c:pt>
                <c:pt idx="4622">
                  <c:v>9236.07958984375</c:v>
                </c:pt>
                <c:pt idx="4623">
                  <c:v>9238.04150390625</c:v>
                </c:pt>
                <c:pt idx="4624">
                  <c:v>9240.00341796875</c:v>
                </c:pt>
                <c:pt idx="4625">
                  <c:v>9242.04052734375</c:v>
                </c:pt>
                <c:pt idx="4626">
                  <c:v>9244.07763671875</c:v>
                </c:pt>
                <c:pt idx="4627">
                  <c:v>9246.04931640625</c:v>
                </c:pt>
                <c:pt idx="4628">
                  <c:v>9248.09619140625</c:v>
                </c:pt>
                <c:pt idx="4629">
                  <c:v>9250.16064453125</c:v>
                </c:pt>
                <c:pt idx="4630">
                  <c:v>9252.17529296875</c:v>
                </c:pt>
                <c:pt idx="4631">
                  <c:v>9254.048828125</c:v>
                </c:pt>
                <c:pt idx="4632">
                  <c:v>9255.998046875</c:v>
                </c:pt>
                <c:pt idx="4633">
                  <c:v>9258.0478515625</c:v>
                </c:pt>
                <c:pt idx="4634">
                  <c:v>9260.046875</c:v>
                </c:pt>
                <c:pt idx="4635">
                  <c:v>9262.03369140625</c:v>
                </c:pt>
                <c:pt idx="4636">
                  <c:v>9263.9951171875</c:v>
                </c:pt>
                <c:pt idx="4637">
                  <c:v>9265.931640625</c:v>
                </c:pt>
                <c:pt idx="4638">
                  <c:v>9268.06982421875</c:v>
                </c:pt>
                <c:pt idx="4639">
                  <c:v>9270.1572265625</c:v>
                </c:pt>
                <c:pt idx="4640">
                  <c:v>9272.09326171875</c:v>
                </c:pt>
                <c:pt idx="4641">
                  <c:v>9273.966796875</c:v>
                </c:pt>
                <c:pt idx="4642">
                  <c:v>9275.82763671875</c:v>
                </c:pt>
                <c:pt idx="4643">
                  <c:v>9277.90234375</c:v>
                </c:pt>
                <c:pt idx="4644">
                  <c:v>9279.9521484375</c:v>
                </c:pt>
                <c:pt idx="4645">
                  <c:v>9282.02685546875</c:v>
                </c:pt>
                <c:pt idx="4646">
                  <c:v>9284.1142578125</c:v>
                </c:pt>
                <c:pt idx="4647">
                  <c:v>9285.97509765625</c:v>
                </c:pt>
                <c:pt idx="4648">
                  <c:v>9287.94921875</c:v>
                </c:pt>
                <c:pt idx="4649">
                  <c:v>9289.9990234375</c:v>
                </c:pt>
                <c:pt idx="4650">
                  <c:v>9291.9482421875</c:v>
                </c:pt>
                <c:pt idx="4651">
                  <c:v>9293.859375</c:v>
                </c:pt>
                <c:pt idx="4652">
                  <c:v>9295.92138671875</c:v>
                </c:pt>
                <c:pt idx="4653">
                  <c:v>9298.0087890625</c:v>
                </c:pt>
                <c:pt idx="4654">
                  <c:v>9299.9453125</c:v>
                </c:pt>
                <c:pt idx="4655">
                  <c:v>9301.84375</c:v>
                </c:pt>
                <c:pt idx="4656">
                  <c:v>9303.8681640625</c:v>
                </c:pt>
                <c:pt idx="4657">
                  <c:v>9305.96826171875</c:v>
                </c:pt>
                <c:pt idx="4658">
                  <c:v>9307.93017578125</c:v>
                </c:pt>
                <c:pt idx="4659">
                  <c:v>9309.99267578125</c:v>
                </c:pt>
                <c:pt idx="4660">
                  <c:v>9311.97705078125</c:v>
                </c:pt>
                <c:pt idx="4661">
                  <c:v>9313.837890625</c:v>
                </c:pt>
                <c:pt idx="4662">
                  <c:v>9315.814453125</c:v>
                </c:pt>
                <c:pt idx="4663">
                  <c:v>9318.0400390625</c:v>
                </c:pt>
                <c:pt idx="4664">
                  <c:v>9320.10205078125</c:v>
                </c:pt>
                <c:pt idx="4665">
                  <c:v>9322.01318359375</c:v>
                </c:pt>
                <c:pt idx="4666">
                  <c:v>9323.92431640625</c:v>
                </c:pt>
                <c:pt idx="4667">
                  <c:v>9325.87353515625</c:v>
                </c:pt>
                <c:pt idx="4668">
                  <c:v>9327.9609375</c:v>
                </c:pt>
                <c:pt idx="4669">
                  <c:v>9329.884765625</c:v>
                </c:pt>
                <c:pt idx="4670">
                  <c:v>9331.833984375</c:v>
                </c:pt>
                <c:pt idx="4671">
                  <c:v>9333.92138671875</c:v>
                </c:pt>
                <c:pt idx="4672">
                  <c:v>9335.92041015625</c:v>
                </c:pt>
                <c:pt idx="4673">
                  <c:v>9337.97021484375</c:v>
                </c:pt>
                <c:pt idx="4674">
                  <c:v>9339.99462890625</c:v>
                </c:pt>
                <c:pt idx="4675">
                  <c:v>9341.96875</c:v>
                </c:pt>
                <c:pt idx="4676">
                  <c:v>9343.98046875</c:v>
                </c:pt>
                <c:pt idx="4677">
                  <c:v>9345.95458984375</c:v>
                </c:pt>
                <c:pt idx="4678">
                  <c:v>9347.91650390625</c:v>
                </c:pt>
                <c:pt idx="4679">
                  <c:v>9349.890625</c:v>
                </c:pt>
                <c:pt idx="4680">
                  <c:v>9351.8623046875</c:v>
                </c:pt>
                <c:pt idx="4681">
                  <c:v>9353.94970703125</c:v>
                </c:pt>
                <c:pt idx="4682">
                  <c:v>9356.001953125</c:v>
                </c:pt>
                <c:pt idx="4683">
                  <c:v>9357.92578125</c:v>
                </c:pt>
                <c:pt idx="4684">
                  <c:v>9359.9375</c:v>
                </c:pt>
                <c:pt idx="4685">
                  <c:v>9362.02490234375</c:v>
                </c:pt>
                <c:pt idx="4686">
                  <c:v>9364.1123046875</c:v>
                </c:pt>
                <c:pt idx="4687">
                  <c:v>9366.0107421875</c:v>
                </c:pt>
                <c:pt idx="4688">
                  <c:v>9367.89697265625</c:v>
                </c:pt>
                <c:pt idx="4689">
                  <c:v>9369.9091796875</c:v>
                </c:pt>
                <c:pt idx="4690">
                  <c:v>9371.908203125</c:v>
                </c:pt>
                <c:pt idx="4691">
                  <c:v>9374.05859375</c:v>
                </c:pt>
                <c:pt idx="4692">
                  <c:v>9376.208984375</c:v>
                </c:pt>
                <c:pt idx="4693">
                  <c:v>9377.95654296875</c:v>
                </c:pt>
                <c:pt idx="4694">
                  <c:v>9379.8681640625</c:v>
                </c:pt>
                <c:pt idx="4695">
                  <c:v>9381.98046875</c:v>
                </c:pt>
                <c:pt idx="4696">
                  <c:v>9383.95458984375</c:v>
                </c:pt>
                <c:pt idx="4697">
                  <c:v>9385.89111328125</c:v>
                </c:pt>
                <c:pt idx="4698">
                  <c:v>9387.865234375</c:v>
                </c:pt>
                <c:pt idx="4699">
                  <c:v>9389.89013671875</c:v>
                </c:pt>
                <c:pt idx="4700">
                  <c:v>9391.826171875</c:v>
                </c:pt>
                <c:pt idx="4701">
                  <c:v>9393.9130859375</c:v>
                </c:pt>
                <c:pt idx="4702">
                  <c:v>9396.12646484375</c:v>
                </c:pt>
                <c:pt idx="4703">
                  <c:v>9398.05078125</c:v>
                </c:pt>
                <c:pt idx="4704">
                  <c:v>9399.9619140625</c:v>
                </c:pt>
                <c:pt idx="4705">
                  <c:v>9401.92333984375</c:v>
                </c:pt>
                <c:pt idx="4706">
                  <c:v>9403.94775390625</c:v>
                </c:pt>
                <c:pt idx="4707">
                  <c:v>9405.94677734375</c:v>
                </c:pt>
                <c:pt idx="4708">
                  <c:v>9407.89599609375</c:v>
                </c:pt>
                <c:pt idx="4709">
                  <c:v>9410.0087890625</c:v>
                </c:pt>
                <c:pt idx="4710">
                  <c:v>9411.9326171875</c:v>
                </c:pt>
                <c:pt idx="4711">
                  <c:v>9413.89404296875</c:v>
                </c:pt>
                <c:pt idx="4712">
                  <c:v>9415.8935546875</c:v>
                </c:pt>
                <c:pt idx="4713">
                  <c:v>9417.89306640625</c:v>
                </c:pt>
                <c:pt idx="4714">
                  <c:v>9419.90478515625</c:v>
                </c:pt>
                <c:pt idx="4715">
                  <c:v>9421.89111328125</c:v>
                </c:pt>
                <c:pt idx="4716">
                  <c:v>9423.94091796875</c:v>
                </c:pt>
                <c:pt idx="4717">
                  <c:v>9425.89013671875</c:v>
                </c:pt>
                <c:pt idx="4718">
                  <c:v>9427.93994140625</c:v>
                </c:pt>
                <c:pt idx="4719">
                  <c:v>9429.9873046875</c:v>
                </c:pt>
                <c:pt idx="4720">
                  <c:v>9431.82275390625</c:v>
                </c:pt>
                <c:pt idx="4721">
                  <c:v>9433.736328125</c:v>
                </c:pt>
                <c:pt idx="4722">
                  <c:v>9435.90966796875</c:v>
                </c:pt>
                <c:pt idx="4723">
                  <c:v>9438.04736328125</c:v>
                </c:pt>
                <c:pt idx="4724">
                  <c:v>9439.95849609375</c:v>
                </c:pt>
                <c:pt idx="4725">
                  <c:v>9441.84228515625</c:v>
                </c:pt>
                <c:pt idx="4726">
                  <c:v>9443.8564453125</c:v>
                </c:pt>
                <c:pt idx="4727">
                  <c:v>9445.85791015625</c:v>
                </c:pt>
                <c:pt idx="4728">
                  <c:v>9447.857421875</c:v>
                </c:pt>
                <c:pt idx="4729">
                  <c:v>9449.919921875</c:v>
                </c:pt>
                <c:pt idx="4730">
                  <c:v>9451.88134765625</c:v>
                </c:pt>
                <c:pt idx="4731">
                  <c:v>9453.79248046875</c:v>
                </c:pt>
                <c:pt idx="4732">
                  <c:v>9455.89208984375</c:v>
                </c:pt>
                <c:pt idx="4733">
                  <c:v>9458.01708984375</c:v>
                </c:pt>
                <c:pt idx="4734">
                  <c:v>9460.0546875</c:v>
                </c:pt>
                <c:pt idx="4735">
                  <c:v>9461.95361328125</c:v>
                </c:pt>
                <c:pt idx="4736">
                  <c:v>9463.8896484375</c:v>
                </c:pt>
                <c:pt idx="4737">
                  <c:v>9465.939453125</c:v>
                </c:pt>
                <c:pt idx="4738">
                  <c:v>9467.86328125</c:v>
                </c:pt>
                <c:pt idx="4739">
                  <c:v>9469.82470703125</c:v>
                </c:pt>
                <c:pt idx="4740">
                  <c:v>9471.82421875</c:v>
                </c:pt>
                <c:pt idx="4741">
                  <c:v>9473.861328125</c:v>
                </c:pt>
                <c:pt idx="4742">
                  <c:v>9475.9111328125</c:v>
                </c:pt>
                <c:pt idx="4743">
                  <c:v>9477.935546875</c:v>
                </c:pt>
                <c:pt idx="4744">
                  <c:v>9479.884765625</c:v>
                </c:pt>
                <c:pt idx="4745">
                  <c:v>9481.80859375</c:v>
                </c:pt>
                <c:pt idx="4746">
                  <c:v>9483.8828125</c:v>
                </c:pt>
                <c:pt idx="4747">
                  <c:v>9485.9326171875</c:v>
                </c:pt>
                <c:pt idx="4748">
                  <c:v>9487.89453125</c:v>
                </c:pt>
                <c:pt idx="4749">
                  <c:v>9490.0322265625</c:v>
                </c:pt>
                <c:pt idx="4750">
                  <c:v>9491.9033203125</c:v>
                </c:pt>
                <c:pt idx="4751">
                  <c:v>9493.77685546875</c:v>
                </c:pt>
                <c:pt idx="4752">
                  <c:v>9495.85400390625</c:v>
                </c:pt>
                <c:pt idx="4753">
                  <c:v>9497.85302734375</c:v>
                </c:pt>
                <c:pt idx="4754">
                  <c:v>9499.91552734375</c:v>
                </c:pt>
                <c:pt idx="4755">
                  <c:v>9501.82421875</c:v>
                </c:pt>
                <c:pt idx="4756">
                  <c:v>9503.84814453125</c:v>
                </c:pt>
                <c:pt idx="4757">
                  <c:v>9505.875</c:v>
                </c:pt>
                <c:pt idx="4758">
                  <c:v>9507.78662109375</c:v>
                </c:pt>
                <c:pt idx="4759">
                  <c:v>9509.84912109375</c:v>
                </c:pt>
                <c:pt idx="4760">
                  <c:v>9511.8359375</c:v>
                </c:pt>
                <c:pt idx="4761">
                  <c:v>9513.78466796875</c:v>
                </c:pt>
                <c:pt idx="4762">
                  <c:v>9515.8212890625</c:v>
                </c:pt>
                <c:pt idx="4763">
                  <c:v>9517.87109375</c:v>
                </c:pt>
                <c:pt idx="4764">
                  <c:v>9519.88330078125</c:v>
                </c:pt>
                <c:pt idx="4765">
                  <c:v>9521.80712890625</c:v>
                </c:pt>
                <c:pt idx="4766">
                  <c:v>9523.78125</c:v>
                </c:pt>
                <c:pt idx="4767">
                  <c:v>9525.69287109375</c:v>
                </c:pt>
                <c:pt idx="4768">
                  <c:v>9527.6171875</c:v>
                </c:pt>
                <c:pt idx="4769">
                  <c:v>9529.7548828125</c:v>
                </c:pt>
                <c:pt idx="4770">
                  <c:v>9531.89208984375</c:v>
                </c:pt>
                <c:pt idx="4771">
                  <c:v>9533.89111328125</c:v>
                </c:pt>
                <c:pt idx="4772">
                  <c:v>9535.81494140625</c:v>
                </c:pt>
                <c:pt idx="4773">
                  <c:v>9537.8017578125</c:v>
                </c:pt>
                <c:pt idx="4774">
                  <c:v>9539.80078125</c:v>
                </c:pt>
                <c:pt idx="4775">
                  <c:v>9541.7978515625</c:v>
                </c:pt>
                <c:pt idx="4776">
                  <c:v>9543.8076171875</c:v>
                </c:pt>
                <c:pt idx="4777">
                  <c:v>9545.82177734375</c:v>
                </c:pt>
                <c:pt idx="4778">
                  <c:v>9547.82373046875</c:v>
                </c:pt>
                <c:pt idx="4779">
                  <c:v>9549.86083984375</c:v>
                </c:pt>
                <c:pt idx="4780">
                  <c:v>9551.87255859375</c:v>
                </c:pt>
                <c:pt idx="4781">
                  <c:v>9553.80908203125</c:v>
                </c:pt>
                <c:pt idx="4782">
                  <c:v>9555.7431640625</c:v>
                </c:pt>
                <c:pt idx="4783">
                  <c:v>9557.7548828125</c:v>
                </c:pt>
                <c:pt idx="4784">
                  <c:v>9559.80712890625</c:v>
                </c:pt>
                <c:pt idx="4785">
                  <c:v>9561.982421875</c:v>
                </c:pt>
                <c:pt idx="4786">
                  <c:v>9563.9814453125</c:v>
                </c:pt>
                <c:pt idx="4787">
                  <c:v>9565.7421875</c:v>
                </c:pt>
                <c:pt idx="4788">
                  <c:v>9567.6787109375</c:v>
                </c:pt>
                <c:pt idx="4789">
                  <c:v>9569.68798828125</c:v>
                </c:pt>
                <c:pt idx="4790">
                  <c:v>9571.69970703125</c:v>
                </c:pt>
                <c:pt idx="4791">
                  <c:v>9573.7265625</c:v>
                </c:pt>
                <c:pt idx="4792">
                  <c:v>9575.7509765625</c:v>
                </c:pt>
                <c:pt idx="4793">
                  <c:v>9577.81298828125</c:v>
                </c:pt>
                <c:pt idx="4794">
                  <c:v>9579.80029296875</c:v>
                </c:pt>
                <c:pt idx="4795">
                  <c:v>9581.8125</c:v>
                </c:pt>
                <c:pt idx="4796">
                  <c:v>9583.87451171875</c:v>
                </c:pt>
                <c:pt idx="4797">
                  <c:v>9585.7734375</c:v>
                </c:pt>
                <c:pt idx="4798">
                  <c:v>9587.732421875</c:v>
                </c:pt>
                <c:pt idx="4799">
                  <c:v>9589.70654296875</c:v>
                </c:pt>
                <c:pt idx="4800">
                  <c:v>9591.74609375</c:v>
                </c:pt>
                <c:pt idx="4801">
                  <c:v>9593.80810546875</c:v>
                </c:pt>
                <c:pt idx="4802">
                  <c:v>9595.77001953125</c:v>
                </c:pt>
                <c:pt idx="4803">
                  <c:v>9597.744140625</c:v>
                </c:pt>
                <c:pt idx="4804">
                  <c:v>9599.73046875</c:v>
                </c:pt>
                <c:pt idx="4805">
                  <c:v>9601.70458984375</c:v>
                </c:pt>
                <c:pt idx="4806">
                  <c:v>9603.72900390625</c:v>
                </c:pt>
                <c:pt idx="4807">
                  <c:v>9605.79150390625</c:v>
                </c:pt>
                <c:pt idx="4808">
                  <c:v>9607.703125</c:v>
                </c:pt>
                <c:pt idx="4809">
                  <c:v>9609.66455078125</c:v>
                </c:pt>
                <c:pt idx="4810">
                  <c:v>9611.85205078125</c:v>
                </c:pt>
                <c:pt idx="4811">
                  <c:v>9613.87646484375</c:v>
                </c:pt>
                <c:pt idx="4812">
                  <c:v>9615.75</c:v>
                </c:pt>
                <c:pt idx="4813">
                  <c:v>9617.82470703125</c:v>
                </c:pt>
                <c:pt idx="4814">
                  <c:v>9619.78662109375</c:v>
                </c:pt>
                <c:pt idx="4815">
                  <c:v>9621.6474609375</c:v>
                </c:pt>
                <c:pt idx="4816">
                  <c:v>9623.76025390625</c:v>
                </c:pt>
                <c:pt idx="4817">
                  <c:v>9625.81005859375</c:v>
                </c:pt>
                <c:pt idx="4818">
                  <c:v>9627.69580078125</c:v>
                </c:pt>
                <c:pt idx="4819">
                  <c:v>9629.72021484375</c:v>
                </c:pt>
                <c:pt idx="4820">
                  <c:v>9631.8076171875</c:v>
                </c:pt>
                <c:pt idx="4821">
                  <c:v>9633.75439453125</c:v>
                </c:pt>
                <c:pt idx="4822">
                  <c:v>9635.69091796875</c:v>
                </c:pt>
                <c:pt idx="4823">
                  <c:v>9637.73046875</c:v>
                </c:pt>
                <c:pt idx="4824">
                  <c:v>9639.7548828125</c:v>
                </c:pt>
                <c:pt idx="4825">
                  <c:v>9641.70361328125</c:v>
                </c:pt>
                <c:pt idx="4826">
                  <c:v>9643.65283203125</c:v>
                </c:pt>
                <c:pt idx="4827">
                  <c:v>9645.62451171875</c:v>
                </c:pt>
                <c:pt idx="4828">
                  <c:v>9647.7119140625</c:v>
                </c:pt>
                <c:pt idx="4829">
                  <c:v>9649.76416015625</c:v>
                </c:pt>
                <c:pt idx="4830">
                  <c:v>9651.712890625</c:v>
                </c:pt>
                <c:pt idx="4831">
                  <c:v>9653.71240234375</c:v>
                </c:pt>
                <c:pt idx="4832">
                  <c:v>9655.69921875</c:v>
                </c:pt>
                <c:pt idx="4833">
                  <c:v>9657.685546875</c:v>
                </c:pt>
                <c:pt idx="4834">
                  <c:v>9659.78564453125</c:v>
                </c:pt>
                <c:pt idx="4835">
                  <c:v>9661.82275390625</c:v>
                </c:pt>
                <c:pt idx="4836">
                  <c:v>9663.70654296875</c:v>
                </c:pt>
                <c:pt idx="4837">
                  <c:v>9665.60546875</c:v>
                </c:pt>
                <c:pt idx="4838">
                  <c:v>9667.669921875</c:v>
                </c:pt>
                <c:pt idx="4839">
                  <c:v>9669.66650390625</c:v>
                </c:pt>
                <c:pt idx="4840">
                  <c:v>9671.6533203125</c:v>
                </c:pt>
                <c:pt idx="4841">
                  <c:v>9673.79345703125</c:v>
                </c:pt>
                <c:pt idx="4842">
                  <c:v>9675.7294921875</c:v>
                </c:pt>
                <c:pt idx="4843">
                  <c:v>9677.72900390625</c:v>
                </c:pt>
                <c:pt idx="4844">
                  <c:v>9679.81640625</c:v>
                </c:pt>
                <c:pt idx="4845">
                  <c:v>9681.740234375</c:v>
                </c:pt>
                <c:pt idx="4846">
                  <c:v>9683.68701171875</c:v>
                </c:pt>
                <c:pt idx="4847">
                  <c:v>9685.81201171875</c:v>
                </c:pt>
                <c:pt idx="4848">
                  <c:v>9687.7861328125</c:v>
                </c:pt>
                <c:pt idx="4849">
                  <c:v>9689.67236328125</c:v>
                </c:pt>
                <c:pt idx="4850">
                  <c:v>9691.69921875</c:v>
                </c:pt>
                <c:pt idx="4851">
                  <c:v>9693.77392578125</c:v>
                </c:pt>
                <c:pt idx="4852">
                  <c:v>9695.7734375</c:v>
                </c:pt>
                <c:pt idx="4853">
                  <c:v>9697.669921875</c:v>
                </c:pt>
                <c:pt idx="4854">
                  <c:v>9699.619140625</c:v>
                </c:pt>
                <c:pt idx="4855">
                  <c:v>9701.65869140625</c:v>
                </c:pt>
                <c:pt idx="4856">
                  <c:v>9703.720703125</c:v>
                </c:pt>
                <c:pt idx="4857">
                  <c:v>9705.69482421875</c:v>
                </c:pt>
                <c:pt idx="4858">
                  <c:v>9707.603515625</c:v>
                </c:pt>
                <c:pt idx="4859">
                  <c:v>9709.6279296875</c:v>
                </c:pt>
                <c:pt idx="4860">
                  <c:v>9711.69287109375</c:v>
                </c:pt>
                <c:pt idx="4861">
                  <c:v>9713.6669921875</c:v>
                </c:pt>
                <c:pt idx="4862">
                  <c:v>9715.5908203125</c:v>
                </c:pt>
                <c:pt idx="4863">
                  <c:v>9717.56494140625</c:v>
                </c:pt>
                <c:pt idx="4864">
                  <c:v>9719.67724609375</c:v>
                </c:pt>
                <c:pt idx="4865">
                  <c:v>9721.63916015625</c:v>
                </c:pt>
                <c:pt idx="4866">
                  <c:v>9723.58837890625</c:v>
                </c:pt>
                <c:pt idx="4867">
                  <c:v>9725.60009765625</c:v>
                </c:pt>
                <c:pt idx="4868">
                  <c:v>9727.61181640625</c:v>
                </c:pt>
                <c:pt idx="4869">
                  <c:v>9729.61083984375</c:v>
                </c:pt>
                <c:pt idx="4870">
                  <c:v>9731.509765625</c:v>
                </c:pt>
                <c:pt idx="4871">
                  <c:v>9733.59716796875</c:v>
                </c:pt>
                <c:pt idx="4872">
                  <c:v>9735.69677734375</c:v>
                </c:pt>
                <c:pt idx="4873">
                  <c:v>9737.64599609375</c:v>
                </c:pt>
                <c:pt idx="4874">
                  <c:v>9739.658203125</c:v>
                </c:pt>
                <c:pt idx="4875">
                  <c:v>9741.64501953125</c:v>
                </c:pt>
                <c:pt idx="4876">
                  <c:v>9743.6689453125</c:v>
                </c:pt>
                <c:pt idx="4877">
                  <c:v>9745.80615234375</c:v>
                </c:pt>
                <c:pt idx="4878">
                  <c:v>9747.78076171875</c:v>
                </c:pt>
                <c:pt idx="4879">
                  <c:v>9749.65234375</c:v>
                </c:pt>
                <c:pt idx="4880">
                  <c:v>9751.6640625</c:v>
                </c:pt>
                <c:pt idx="4881">
                  <c:v>9753.66552734375</c:v>
                </c:pt>
                <c:pt idx="4882">
                  <c:v>9755.68994140625</c:v>
                </c:pt>
                <c:pt idx="4883">
                  <c:v>9757.689453125</c:v>
                </c:pt>
                <c:pt idx="4884">
                  <c:v>9759.58837890625</c:v>
                </c:pt>
                <c:pt idx="4885">
                  <c:v>9761.55029296875</c:v>
                </c:pt>
                <c:pt idx="4886">
                  <c:v>9763.5849609375</c:v>
                </c:pt>
                <c:pt idx="4887">
                  <c:v>9765.5693359375</c:v>
                </c:pt>
                <c:pt idx="4888">
                  <c:v>9767.50830078125</c:v>
                </c:pt>
                <c:pt idx="4889">
                  <c:v>9769.52197265625</c:v>
                </c:pt>
                <c:pt idx="4890">
                  <c:v>9771.63427734375</c:v>
                </c:pt>
                <c:pt idx="4891">
                  <c:v>9773.78466796875</c:v>
                </c:pt>
                <c:pt idx="4892">
                  <c:v>9775.7841796875</c:v>
                </c:pt>
                <c:pt idx="4893">
                  <c:v>9777.67041015625</c:v>
                </c:pt>
                <c:pt idx="4894">
                  <c:v>9779.58154296875</c:v>
                </c:pt>
                <c:pt idx="4895">
                  <c:v>9781.54345703125</c:v>
                </c:pt>
                <c:pt idx="4896">
                  <c:v>9783.6181640625</c:v>
                </c:pt>
                <c:pt idx="4897">
                  <c:v>9785.73046875</c:v>
                </c:pt>
                <c:pt idx="4898">
                  <c:v>9787.71484375</c:v>
                </c:pt>
                <c:pt idx="4899">
                  <c:v>9789.61376953125</c:v>
                </c:pt>
                <c:pt idx="4900">
                  <c:v>9791.60302734375</c:v>
                </c:pt>
                <c:pt idx="4901">
                  <c:v>9793.712890625</c:v>
                </c:pt>
                <c:pt idx="4902">
                  <c:v>9795.78759765625</c:v>
                </c:pt>
                <c:pt idx="4903">
                  <c:v>9797.65087890625</c:v>
                </c:pt>
                <c:pt idx="4904">
                  <c:v>9799.6376953125</c:v>
                </c:pt>
                <c:pt idx="4905">
                  <c:v>9801.609375</c:v>
                </c:pt>
                <c:pt idx="4906">
                  <c:v>9803.39501953125</c:v>
                </c:pt>
                <c:pt idx="4907">
                  <c:v>9805.4599609375</c:v>
                </c:pt>
                <c:pt idx="4908">
                  <c:v>9807.572265625</c:v>
                </c:pt>
                <c:pt idx="4909">
                  <c:v>9809.52099609375</c:v>
                </c:pt>
                <c:pt idx="4910">
                  <c:v>9811.5703125</c:v>
                </c:pt>
                <c:pt idx="4911">
                  <c:v>9813.67041015625</c:v>
                </c:pt>
                <c:pt idx="4912">
                  <c:v>9815.669921875</c:v>
                </c:pt>
                <c:pt idx="4913">
                  <c:v>9817.64404296875</c:v>
                </c:pt>
                <c:pt idx="4914">
                  <c:v>9819.68115234375</c:v>
                </c:pt>
                <c:pt idx="4915">
                  <c:v>9821.66796875</c:v>
                </c:pt>
                <c:pt idx="4916">
                  <c:v>9823.591796875</c:v>
                </c:pt>
                <c:pt idx="4917">
                  <c:v>9825.5537109375</c:v>
                </c:pt>
                <c:pt idx="4918">
                  <c:v>9827.578125</c:v>
                </c:pt>
                <c:pt idx="4919">
                  <c:v>9829.5517578125</c:v>
                </c:pt>
                <c:pt idx="4920">
                  <c:v>9831.53857421875</c:v>
                </c:pt>
                <c:pt idx="4921">
                  <c:v>9833.61328125</c:v>
                </c:pt>
                <c:pt idx="4922">
                  <c:v>9835.52490234375</c:v>
                </c:pt>
                <c:pt idx="4923">
                  <c:v>9837.5244140625</c:v>
                </c:pt>
                <c:pt idx="4924">
                  <c:v>9839.662109375</c:v>
                </c:pt>
                <c:pt idx="4925">
                  <c:v>9841.63427734375</c:v>
                </c:pt>
                <c:pt idx="4926">
                  <c:v>9843.5830078125</c:v>
                </c:pt>
                <c:pt idx="4927">
                  <c:v>9845.6572265625</c:v>
                </c:pt>
                <c:pt idx="4928">
                  <c:v>9847.6689453125</c:v>
                </c:pt>
                <c:pt idx="4929">
                  <c:v>9849.5830078125</c:v>
                </c:pt>
                <c:pt idx="4930">
                  <c:v>9851.52978515625</c:v>
                </c:pt>
                <c:pt idx="4931">
                  <c:v>9853.57958984375</c:v>
                </c:pt>
                <c:pt idx="4932">
                  <c:v>9855.619140625</c:v>
                </c:pt>
                <c:pt idx="4933">
                  <c:v>9857.5927734375</c:v>
                </c:pt>
                <c:pt idx="4934">
                  <c:v>9859.642578125</c:v>
                </c:pt>
                <c:pt idx="4935">
                  <c:v>9861.64208984375</c:v>
                </c:pt>
                <c:pt idx="4936">
                  <c:v>9863.54052734375</c:v>
                </c:pt>
                <c:pt idx="4937">
                  <c:v>9865.53955078125</c:v>
                </c:pt>
                <c:pt idx="4938">
                  <c:v>9867.5390625</c:v>
                </c:pt>
                <c:pt idx="4939">
                  <c:v>9869.513671875</c:v>
                </c:pt>
                <c:pt idx="4940">
                  <c:v>9871.5380859375</c:v>
                </c:pt>
                <c:pt idx="4941">
                  <c:v>9873.5625</c:v>
                </c:pt>
                <c:pt idx="4942">
                  <c:v>9875.64990234375</c:v>
                </c:pt>
                <c:pt idx="4943">
                  <c:v>9877.63671875</c:v>
                </c:pt>
                <c:pt idx="4944">
                  <c:v>9879.5205078125</c:v>
                </c:pt>
                <c:pt idx="4945">
                  <c:v>9881.4443359375</c:v>
                </c:pt>
                <c:pt idx="4946">
                  <c:v>9883.47119140625</c:v>
                </c:pt>
                <c:pt idx="4947">
                  <c:v>9885.5712890625</c:v>
                </c:pt>
                <c:pt idx="4948">
                  <c:v>9887.5830078125</c:v>
                </c:pt>
                <c:pt idx="4949">
                  <c:v>9889.50439453125</c:v>
                </c:pt>
                <c:pt idx="4950">
                  <c:v>9891.52880859375</c:v>
                </c:pt>
                <c:pt idx="4951">
                  <c:v>9893.56591796875</c:v>
                </c:pt>
                <c:pt idx="4952">
                  <c:v>9895.48974609375</c:v>
                </c:pt>
                <c:pt idx="4953">
                  <c:v>9897.55419921875</c:v>
                </c:pt>
                <c:pt idx="4954">
                  <c:v>9899.62939453125</c:v>
                </c:pt>
                <c:pt idx="4955">
                  <c:v>9901.56591796875</c:v>
                </c:pt>
                <c:pt idx="4956">
                  <c:v>9903.5400390625</c:v>
                </c:pt>
                <c:pt idx="4957">
                  <c:v>9905.60205078125</c:v>
                </c:pt>
                <c:pt idx="4958">
                  <c:v>9907.61376953125</c:v>
                </c:pt>
                <c:pt idx="4959">
                  <c:v>9909.56298828125</c:v>
                </c:pt>
                <c:pt idx="4960">
                  <c:v>9911.51220703125</c:v>
                </c:pt>
                <c:pt idx="4961">
                  <c:v>9913.4736328125</c:v>
                </c:pt>
                <c:pt idx="4962">
                  <c:v>9915.53564453125</c:v>
                </c:pt>
                <c:pt idx="4963">
                  <c:v>9917.67333984375</c:v>
                </c:pt>
                <c:pt idx="4964">
                  <c:v>9919.57177734375</c:v>
                </c:pt>
                <c:pt idx="4965">
                  <c:v>9921.60888671875</c:v>
                </c:pt>
                <c:pt idx="4966">
                  <c:v>9923.6962890625</c:v>
                </c:pt>
                <c:pt idx="4967">
                  <c:v>9925.4814453125</c:v>
                </c:pt>
                <c:pt idx="4968">
                  <c:v>9927.4052734375</c:v>
                </c:pt>
                <c:pt idx="4969">
                  <c:v>9929.455078125</c:v>
                </c:pt>
                <c:pt idx="4970">
                  <c:v>9931.4423828125</c:v>
                </c:pt>
                <c:pt idx="4971">
                  <c:v>9933.44189453125</c:v>
                </c:pt>
                <c:pt idx="4972">
                  <c:v>9935.5263671875</c:v>
                </c:pt>
                <c:pt idx="4973">
                  <c:v>9937.4375</c:v>
                </c:pt>
                <c:pt idx="4974">
                  <c:v>9939.3642578125</c:v>
                </c:pt>
                <c:pt idx="4975">
                  <c:v>9941.45166015625</c:v>
                </c:pt>
                <c:pt idx="4976">
                  <c:v>9943.486328125</c:v>
                </c:pt>
                <c:pt idx="4977">
                  <c:v>9945.470703125</c:v>
                </c:pt>
                <c:pt idx="4978">
                  <c:v>9947.509765625</c:v>
                </c:pt>
                <c:pt idx="4979">
                  <c:v>9949.4990234375</c:v>
                </c:pt>
                <c:pt idx="4980">
                  <c:v>9951.5361328125</c:v>
                </c:pt>
                <c:pt idx="4981">
                  <c:v>9953.66064453125</c:v>
                </c:pt>
                <c:pt idx="4982">
                  <c:v>9955.5341796875</c:v>
                </c:pt>
                <c:pt idx="4983">
                  <c:v>9957.4306640625</c:v>
                </c:pt>
                <c:pt idx="4984">
                  <c:v>9959.40478515625</c:v>
                </c:pt>
                <c:pt idx="4985">
                  <c:v>9961.45703125</c:v>
                </c:pt>
                <c:pt idx="4986">
                  <c:v>9963.5166015625</c:v>
                </c:pt>
                <c:pt idx="4987">
                  <c:v>9965.478515625</c:v>
                </c:pt>
                <c:pt idx="4988">
                  <c:v>9967.50537109375</c:v>
                </c:pt>
                <c:pt idx="4989">
                  <c:v>9969.388671875</c:v>
                </c:pt>
                <c:pt idx="4990">
                  <c:v>9971.40087890625</c:v>
                </c:pt>
                <c:pt idx="4991">
                  <c:v>9973.50341796875</c:v>
                </c:pt>
                <c:pt idx="4992">
                  <c:v>9975.54052734375</c:v>
                </c:pt>
                <c:pt idx="4993">
                  <c:v>9977.52734375</c:v>
                </c:pt>
                <c:pt idx="4994">
                  <c:v>9979.40087890625</c:v>
                </c:pt>
                <c:pt idx="4995">
                  <c:v>9981.46044921875</c:v>
                </c:pt>
                <c:pt idx="4996">
                  <c:v>9983.56005859375</c:v>
                </c:pt>
                <c:pt idx="4997">
                  <c:v>9985.51171875</c:v>
                </c:pt>
                <c:pt idx="4998">
                  <c:v>9987.4482421875</c:v>
                </c:pt>
                <c:pt idx="4999">
                  <c:v>9989.4599609375</c:v>
                </c:pt>
                <c:pt idx="5000">
                  <c:v>9991.42138671875</c:v>
                </c:pt>
                <c:pt idx="5001">
                  <c:v>9993.42041015625</c:v>
                </c:pt>
                <c:pt idx="5002">
                  <c:v>9995.52099609375</c:v>
                </c:pt>
                <c:pt idx="5003">
                  <c:v>9997.533203125</c:v>
                </c:pt>
                <c:pt idx="5004">
                  <c:v>9999.48193359375</c:v>
                </c:pt>
                <c:pt idx="5005">
                  <c:v>10001.556640625</c:v>
                </c:pt>
                <c:pt idx="5006">
                  <c:v>10003.6064453125</c:v>
                </c:pt>
                <c:pt idx="5007">
                  <c:v>10005.492675781299</c:v>
                </c:pt>
                <c:pt idx="5008">
                  <c:v>10007.378417968799</c:v>
                </c:pt>
                <c:pt idx="5009">
                  <c:v>10009.375488281299</c:v>
                </c:pt>
                <c:pt idx="5010">
                  <c:v>10011.538574218701</c:v>
                </c:pt>
                <c:pt idx="5011">
                  <c:v>10013.564941406201</c:v>
                </c:pt>
                <c:pt idx="5012">
                  <c:v>10015.488769531201</c:v>
                </c:pt>
                <c:pt idx="5013">
                  <c:v>10017.350097656201</c:v>
                </c:pt>
                <c:pt idx="5014">
                  <c:v>10019.32421875</c:v>
                </c:pt>
                <c:pt idx="5015">
                  <c:v>10021.446777343799</c:v>
                </c:pt>
                <c:pt idx="5016">
                  <c:v>10023.4208984375</c:v>
                </c:pt>
                <c:pt idx="5017">
                  <c:v>10025.4228515625</c:v>
                </c:pt>
                <c:pt idx="5018">
                  <c:v>10027.3974609375</c:v>
                </c:pt>
                <c:pt idx="5019">
                  <c:v>10029.4345703125</c:v>
                </c:pt>
                <c:pt idx="5020">
                  <c:v>10031.483886718701</c:v>
                </c:pt>
                <c:pt idx="5021">
                  <c:v>10033.3828125</c:v>
                </c:pt>
                <c:pt idx="5022">
                  <c:v>10035.395019531201</c:v>
                </c:pt>
                <c:pt idx="5023">
                  <c:v>10037.406738281299</c:v>
                </c:pt>
                <c:pt idx="5024">
                  <c:v>10039.292480468799</c:v>
                </c:pt>
                <c:pt idx="5025">
                  <c:v>10041.392089843799</c:v>
                </c:pt>
                <c:pt idx="5026">
                  <c:v>10043.529785156201</c:v>
                </c:pt>
                <c:pt idx="5027">
                  <c:v>10045.4638671875</c:v>
                </c:pt>
                <c:pt idx="5028">
                  <c:v>10047.350097656201</c:v>
                </c:pt>
                <c:pt idx="5029">
                  <c:v>10049.40234375</c:v>
                </c:pt>
                <c:pt idx="5030">
                  <c:v>10051.439453125</c:v>
                </c:pt>
                <c:pt idx="5031">
                  <c:v>10053.388671875</c:v>
                </c:pt>
                <c:pt idx="5032">
                  <c:v>10055.463378906201</c:v>
                </c:pt>
                <c:pt idx="5033">
                  <c:v>10057.4248046875</c:v>
                </c:pt>
                <c:pt idx="5034">
                  <c:v>10059.361328125</c:v>
                </c:pt>
                <c:pt idx="5035">
                  <c:v>10061.4111328125</c:v>
                </c:pt>
                <c:pt idx="5036">
                  <c:v>10063.447753906201</c:v>
                </c:pt>
                <c:pt idx="5037">
                  <c:v>10065.396484375</c:v>
                </c:pt>
                <c:pt idx="5038">
                  <c:v>10067.333496093799</c:v>
                </c:pt>
                <c:pt idx="5039">
                  <c:v>10069.395996093799</c:v>
                </c:pt>
                <c:pt idx="5040">
                  <c:v>10071.382324218701</c:v>
                </c:pt>
                <c:pt idx="5041">
                  <c:v>10073.381347656201</c:v>
                </c:pt>
                <c:pt idx="5042">
                  <c:v>10075.3935546875</c:v>
                </c:pt>
                <c:pt idx="5043">
                  <c:v>10077.354980468799</c:v>
                </c:pt>
                <c:pt idx="5044">
                  <c:v>10079.404296875</c:v>
                </c:pt>
                <c:pt idx="5045">
                  <c:v>10081.3408203125</c:v>
                </c:pt>
                <c:pt idx="5046">
                  <c:v>10083.365722656201</c:v>
                </c:pt>
                <c:pt idx="5047">
                  <c:v>10085.5283203125</c:v>
                </c:pt>
                <c:pt idx="5048">
                  <c:v>10087.5498046875</c:v>
                </c:pt>
                <c:pt idx="5049">
                  <c:v>10089.448730468799</c:v>
                </c:pt>
                <c:pt idx="5050">
                  <c:v>10091.375488281299</c:v>
                </c:pt>
                <c:pt idx="5051">
                  <c:v>10093.3623046875</c:v>
                </c:pt>
                <c:pt idx="5052">
                  <c:v>10095.311035156201</c:v>
                </c:pt>
                <c:pt idx="5053">
                  <c:v>10097.3984375</c:v>
                </c:pt>
                <c:pt idx="5054">
                  <c:v>10099.498535156201</c:v>
                </c:pt>
                <c:pt idx="5055">
                  <c:v>10101.447753906201</c:v>
                </c:pt>
                <c:pt idx="5056">
                  <c:v>10103.396484375</c:v>
                </c:pt>
                <c:pt idx="5057">
                  <c:v>10105.408203125</c:v>
                </c:pt>
                <c:pt idx="5058">
                  <c:v>10107.395019531201</c:v>
                </c:pt>
                <c:pt idx="5059">
                  <c:v>10109.3564453125</c:v>
                </c:pt>
                <c:pt idx="5060">
                  <c:v>10111.431152343799</c:v>
                </c:pt>
                <c:pt idx="5061">
                  <c:v>10113.493652343799</c:v>
                </c:pt>
                <c:pt idx="5062">
                  <c:v>10115.442871093799</c:v>
                </c:pt>
                <c:pt idx="5063">
                  <c:v>10117.37890625</c:v>
                </c:pt>
                <c:pt idx="5064">
                  <c:v>10119.390625</c:v>
                </c:pt>
                <c:pt idx="5065">
                  <c:v>10121.415527343799</c:v>
                </c:pt>
                <c:pt idx="5066">
                  <c:v>10123.3271484375</c:v>
                </c:pt>
                <c:pt idx="5067">
                  <c:v>10125.3515625</c:v>
                </c:pt>
                <c:pt idx="5068">
                  <c:v>10127.388671875</c:v>
                </c:pt>
                <c:pt idx="5069">
                  <c:v>10129.412597656201</c:v>
                </c:pt>
                <c:pt idx="5070">
                  <c:v>10131.462402343799</c:v>
                </c:pt>
                <c:pt idx="5071">
                  <c:v>10133.38671875</c:v>
                </c:pt>
                <c:pt idx="5072">
                  <c:v>10135.373046875</c:v>
                </c:pt>
                <c:pt idx="5073">
                  <c:v>10137.382324218701</c:v>
                </c:pt>
                <c:pt idx="5074">
                  <c:v>10139.3564453125</c:v>
                </c:pt>
                <c:pt idx="5075">
                  <c:v>10141.3203125</c:v>
                </c:pt>
                <c:pt idx="5076">
                  <c:v>10143.4453125</c:v>
                </c:pt>
                <c:pt idx="5077">
                  <c:v>10145.457519531201</c:v>
                </c:pt>
                <c:pt idx="5078">
                  <c:v>10147.293457031201</c:v>
                </c:pt>
                <c:pt idx="5079">
                  <c:v>10149.302734375</c:v>
                </c:pt>
                <c:pt idx="5080">
                  <c:v>10151.289550781299</c:v>
                </c:pt>
                <c:pt idx="5081">
                  <c:v>10153.376953125</c:v>
                </c:pt>
                <c:pt idx="5082">
                  <c:v>10155.439453125</c:v>
                </c:pt>
                <c:pt idx="5083">
                  <c:v>10157.290527343799</c:v>
                </c:pt>
                <c:pt idx="5084">
                  <c:v>10159.2265625</c:v>
                </c:pt>
                <c:pt idx="5085">
                  <c:v>10161.298828125</c:v>
                </c:pt>
                <c:pt idx="5086">
                  <c:v>10163.308105468799</c:v>
                </c:pt>
                <c:pt idx="5087">
                  <c:v>10165.271972656201</c:v>
                </c:pt>
                <c:pt idx="5088">
                  <c:v>10167.312011718701</c:v>
                </c:pt>
                <c:pt idx="5089">
                  <c:v>10169.323730468799</c:v>
                </c:pt>
                <c:pt idx="5090">
                  <c:v>10171.2724609375</c:v>
                </c:pt>
                <c:pt idx="5091">
                  <c:v>10173.284667968799</c:v>
                </c:pt>
                <c:pt idx="5092">
                  <c:v>10175.333984375</c:v>
                </c:pt>
                <c:pt idx="5093">
                  <c:v>10177.320800781299</c:v>
                </c:pt>
                <c:pt idx="5094">
                  <c:v>10179.357910156201</c:v>
                </c:pt>
                <c:pt idx="5095">
                  <c:v>10181.419921875</c:v>
                </c:pt>
                <c:pt idx="5096">
                  <c:v>10183.344238281299</c:v>
                </c:pt>
                <c:pt idx="5097">
                  <c:v>10185.2783203125</c:v>
                </c:pt>
                <c:pt idx="5098">
                  <c:v>10187.287597656201</c:v>
                </c:pt>
                <c:pt idx="5099">
                  <c:v>10189.2890625</c:v>
                </c:pt>
                <c:pt idx="5100">
                  <c:v>10191.291015625</c:v>
                </c:pt>
                <c:pt idx="5101">
                  <c:v>10193.3662109375</c:v>
                </c:pt>
                <c:pt idx="5102">
                  <c:v>10195.365234375</c:v>
                </c:pt>
                <c:pt idx="5103">
                  <c:v>10197.251464843799</c:v>
                </c:pt>
                <c:pt idx="5104">
                  <c:v>10199.3515625</c:v>
                </c:pt>
                <c:pt idx="5105">
                  <c:v>10201.338378906201</c:v>
                </c:pt>
                <c:pt idx="5106">
                  <c:v>10203.274902343799</c:v>
                </c:pt>
                <c:pt idx="5107">
                  <c:v>10205.261230468799</c:v>
                </c:pt>
                <c:pt idx="5108">
                  <c:v>10207.197753906201</c:v>
                </c:pt>
                <c:pt idx="5109">
                  <c:v>10209.134277343799</c:v>
                </c:pt>
                <c:pt idx="5110">
                  <c:v>10211.131347656201</c:v>
                </c:pt>
                <c:pt idx="5111">
                  <c:v>10213.294433593799</c:v>
                </c:pt>
                <c:pt idx="5112">
                  <c:v>10215.34375</c:v>
                </c:pt>
                <c:pt idx="5113">
                  <c:v>10217.367675781299</c:v>
                </c:pt>
                <c:pt idx="5114">
                  <c:v>10219.344238281299</c:v>
                </c:pt>
                <c:pt idx="5115">
                  <c:v>10221.28125</c:v>
                </c:pt>
                <c:pt idx="5116">
                  <c:v>10223.2802734375</c:v>
                </c:pt>
                <c:pt idx="5117">
                  <c:v>10225.316894531201</c:v>
                </c:pt>
                <c:pt idx="5118">
                  <c:v>10227.354003906201</c:v>
                </c:pt>
                <c:pt idx="5119">
                  <c:v>10229.3408203125</c:v>
                </c:pt>
                <c:pt idx="5120">
                  <c:v>10231.416015625</c:v>
                </c:pt>
                <c:pt idx="5121">
                  <c:v>10233.4404296875</c:v>
                </c:pt>
                <c:pt idx="5122">
                  <c:v>10235.401855468799</c:v>
                </c:pt>
                <c:pt idx="5123">
                  <c:v>10237.323730468799</c:v>
                </c:pt>
                <c:pt idx="5124">
                  <c:v>10239.2578125</c:v>
                </c:pt>
                <c:pt idx="5125">
                  <c:v>10241.284667968799</c:v>
                </c:pt>
                <c:pt idx="5126">
                  <c:v>10243.32421875</c:v>
                </c:pt>
                <c:pt idx="5127">
                  <c:v>10245.3359375</c:v>
                </c:pt>
                <c:pt idx="5128">
                  <c:v>10247.397949218701</c:v>
                </c:pt>
                <c:pt idx="5129">
                  <c:v>10249.384765625</c:v>
                </c:pt>
                <c:pt idx="5130">
                  <c:v>10251.258300781299</c:v>
                </c:pt>
                <c:pt idx="5131">
                  <c:v>10253.2451171875</c:v>
                </c:pt>
                <c:pt idx="5132">
                  <c:v>10255.294921875</c:v>
                </c:pt>
                <c:pt idx="5133">
                  <c:v>10257.230957031201</c:v>
                </c:pt>
                <c:pt idx="5134">
                  <c:v>10259.217285156201</c:v>
                </c:pt>
                <c:pt idx="5135">
                  <c:v>10261.2294921875</c:v>
                </c:pt>
                <c:pt idx="5136">
                  <c:v>10263.000488281299</c:v>
                </c:pt>
                <c:pt idx="5137">
                  <c:v>10265.012207031201</c:v>
                </c:pt>
                <c:pt idx="5138">
                  <c:v>10267.315917968799</c:v>
                </c:pt>
                <c:pt idx="5139">
                  <c:v>10269.327636718701</c:v>
                </c:pt>
                <c:pt idx="5140">
                  <c:v>10271.414550781299</c:v>
                </c:pt>
                <c:pt idx="5141">
                  <c:v>10273.477050781299</c:v>
                </c:pt>
                <c:pt idx="5142">
                  <c:v>10275.272949218701</c:v>
                </c:pt>
                <c:pt idx="5143">
                  <c:v>10277.2470703125</c:v>
                </c:pt>
                <c:pt idx="5144">
                  <c:v>10279.273925781299</c:v>
                </c:pt>
                <c:pt idx="5145">
                  <c:v>10281.185546875</c:v>
                </c:pt>
                <c:pt idx="5146">
                  <c:v>10283.109375</c:v>
                </c:pt>
                <c:pt idx="5147">
                  <c:v>10285.2568359375</c:v>
                </c:pt>
                <c:pt idx="5148">
                  <c:v>10287.331542968799</c:v>
                </c:pt>
                <c:pt idx="5149">
                  <c:v>10289.320800781299</c:v>
                </c:pt>
                <c:pt idx="5150">
                  <c:v>10291.3955078125</c:v>
                </c:pt>
                <c:pt idx="5151">
                  <c:v>10293.4326171875</c:v>
                </c:pt>
                <c:pt idx="5152">
                  <c:v>10295.3564453125</c:v>
                </c:pt>
                <c:pt idx="5153">
                  <c:v>10297.204589843799</c:v>
                </c:pt>
                <c:pt idx="5154">
                  <c:v>10299.2041015625</c:v>
                </c:pt>
                <c:pt idx="5155">
                  <c:v>10301.229003906201</c:v>
                </c:pt>
                <c:pt idx="5156">
                  <c:v>10303.150390625</c:v>
                </c:pt>
                <c:pt idx="5157">
                  <c:v>10305.124511718701</c:v>
                </c:pt>
                <c:pt idx="5158">
                  <c:v>10307.276855468799</c:v>
                </c:pt>
                <c:pt idx="5159">
                  <c:v>10309.3388671875</c:v>
                </c:pt>
                <c:pt idx="5160">
                  <c:v>10311.338378906201</c:v>
                </c:pt>
                <c:pt idx="5161">
                  <c:v>10313.337890625</c:v>
                </c:pt>
                <c:pt idx="5162">
                  <c:v>10315.312011718701</c:v>
                </c:pt>
                <c:pt idx="5163">
                  <c:v>10317.235839843799</c:v>
                </c:pt>
                <c:pt idx="5164">
                  <c:v>10319.1474609375</c:v>
                </c:pt>
                <c:pt idx="5165">
                  <c:v>10321.1591796875</c:v>
                </c:pt>
                <c:pt idx="5166">
                  <c:v>10323.2587890625</c:v>
                </c:pt>
                <c:pt idx="5167">
                  <c:v>10325.2705078125</c:v>
                </c:pt>
                <c:pt idx="5168">
                  <c:v>10327.2197265625</c:v>
                </c:pt>
                <c:pt idx="5169">
                  <c:v>10329.332519531201</c:v>
                </c:pt>
                <c:pt idx="5170">
                  <c:v>10331.3544921875</c:v>
                </c:pt>
                <c:pt idx="5171">
                  <c:v>10333.2783203125</c:v>
                </c:pt>
                <c:pt idx="5172">
                  <c:v>10335.2421875</c:v>
                </c:pt>
                <c:pt idx="5173">
                  <c:v>10337.2041015625</c:v>
                </c:pt>
                <c:pt idx="5174">
                  <c:v>10339.1279296875</c:v>
                </c:pt>
                <c:pt idx="5175">
                  <c:v>10341.252441406201</c:v>
                </c:pt>
                <c:pt idx="5176">
                  <c:v>10343.2646484375</c:v>
                </c:pt>
                <c:pt idx="5177">
                  <c:v>10345.2265625</c:v>
                </c:pt>
                <c:pt idx="5178">
                  <c:v>10347.2509765625</c:v>
                </c:pt>
                <c:pt idx="5179">
                  <c:v>10349.225097656201</c:v>
                </c:pt>
                <c:pt idx="5180">
                  <c:v>10351.249511718701</c:v>
                </c:pt>
                <c:pt idx="5181">
                  <c:v>10353.1484375</c:v>
                </c:pt>
                <c:pt idx="5182">
                  <c:v>10355.1708984375</c:v>
                </c:pt>
                <c:pt idx="5183">
                  <c:v>10357.320800781299</c:v>
                </c:pt>
                <c:pt idx="5184">
                  <c:v>10359.259277343799</c:v>
                </c:pt>
                <c:pt idx="5185">
                  <c:v>10361.170410156201</c:v>
                </c:pt>
                <c:pt idx="5186">
                  <c:v>10363.2451171875</c:v>
                </c:pt>
                <c:pt idx="5187">
                  <c:v>10365.1796875</c:v>
                </c:pt>
                <c:pt idx="5188">
                  <c:v>10367.078613281299</c:v>
                </c:pt>
                <c:pt idx="5189">
                  <c:v>10369.1806640625</c:v>
                </c:pt>
                <c:pt idx="5190">
                  <c:v>10371.280761718701</c:v>
                </c:pt>
                <c:pt idx="5191">
                  <c:v>10373.2548828125</c:v>
                </c:pt>
                <c:pt idx="5192">
                  <c:v>10375.216308593799</c:v>
                </c:pt>
                <c:pt idx="5193">
                  <c:v>10377.178222656201</c:v>
                </c:pt>
                <c:pt idx="5194">
                  <c:v>10379.2783203125</c:v>
                </c:pt>
                <c:pt idx="5195">
                  <c:v>10381.314941406201</c:v>
                </c:pt>
                <c:pt idx="5196">
                  <c:v>10383.288574218701</c:v>
                </c:pt>
                <c:pt idx="5197">
                  <c:v>10385.263183593799</c:v>
                </c:pt>
                <c:pt idx="5198">
                  <c:v>10387.1748046875</c:v>
                </c:pt>
                <c:pt idx="5199">
                  <c:v>10389.123535156201</c:v>
                </c:pt>
                <c:pt idx="5200">
                  <c:v>10391.173339843799</c:v>
                </c:pt>
                <c:pt idx="5201">
                  <c:v>10393.270996093799</c:v>
                </c:pt>
                <c:pt idx="5202">
                  <c:v>10395.257324218701</c:v>
                </c:pt>
                <c:pt idx="5203">
                  <c:v>10397.145996093799</c:v>
                </c:pt>
                <c:pt idx="5204">
                  <c:v>10399.069824218701</c:v>
                </c:pt>
                <c:pt idx="5205">
                  <c:v>10401.119628906201</c:v>
                </c:pt>
                <c:pt idx="5206">
                  <c:v>10403.232421875</c:v>
                </c:pt>
                <c:pt idx="5207">
                  <c:v>10405.2060546875</c:v>
                </c:pt>
                <c:pt idx="5208">
                  <c:v>10407.117675781299</c:v>
                </c:pt>
                <c:pt idx="5209">
                  <c:v>10409.202636718701</c:v>
                </c:pt>
                <c:pt idx="5210">
                  <c:v>10411.1767578125</c:v>
                </c:pt>
                <c:pt idx="5211">
                  <c:v>10413.090332031201</c:v>
                </c:pt>
                <c:pt idx="5212">
                  <c:v>10415.215332031201</c:v>
                </c:pt>
                <c:pt idx="5213">
                  <c:v>10417.21484375</c:v>
                </c:pt>
                <c:pt idx="5214">
                  <c:v>10419.201171875</c:v>
                </c:pt>
                <c:pt idx="5215">
                  <c:v>10421.200683593799</c:v>
                </c:pt>
                <c:pt idx="5216">
                  <c:v>10423.1728515625</c:v>
                </c:pt>
                <c:pt idx="5217">
                  <c:v>10425.260253906201</c:v>
                </c:pt>
                <c:pt idx="5218">
                  <c:v>10427.186035156201</c:v>
                </c:pt>
                <c:pt idx="5219">
                  <c:v>10429.1220703125</c:v>
                </c:pt>
                <c:pt idx="5220">
                  <c:v>10431.209472656201</c:v>
                </c:pt>
                <c:pt idx="5221">
                  <c:v>10433.233886718701</c:v>
                </c:pt>
                <c:pt idx="5222">
                  <c:v>10435.221191406201</c:v>
                </c:pt>
                <c:pt idx="5223">
                  <c:v>10437.24609375</c:v>
                </c:pt>
                <c:pt idx="5224">
                  <c:v>10439.232421875</c:v>
                </c:pt>
                <c:pt idx="5225">
                  <c:v>10441.206542968799</c:v>
                </c:pt>
                <c:pt idx="5226">
                  <c:v>10443.256347656201</c:v>
                </c:pt>
                <c:pt idx="5227">
                  <c:v>10445.1923828125</c:v>
                </c:pt>
                <c:pt idx="5228">
                  <c:v>10447.091308593799</c:v>
                </c:pt>
                <c:pt idx="5229">
                  <c:v>10449.040527343799</c:v>
                </c:pt>
                <c:pt idx="5230">
                  <c:v>10451.052246093799</c:v>
                </c:pt>
                <c:pt idx="5231">
                  <c:v>10453.1142578125</c:v>
                </c:pt>
                <c:pt idx="5232">
                  <c:v>10455.088378906201</c:v>
                </c:pt>
                <c:pt idx="5233">
                  <c:v>10457.163574218701</c:v>
                </c:pt>
                <c:pt idx="5234">
                  <c:v>10459.175292968799</c:v>
                </c:pt>
                <c:pt idx="5235">
                  <c:v>10461.161621093799</c:v>
                </c:pt>
                <c:pt idx="5236">
                  <c:v>10463.1484375</c:v>
                </c:pt>
                <c:pt idx="5237">
                  <c:v>10465.123046875</c:v>
                </c:pt>
                <c:pt idx="5238">
                  <c:v>10467.135253906201</c:v>
                </c:pt>
                <c:pt idx="5239">
                  <c:v>10469.197265625</c:v>
                </c:pt>
                <c:pt idx="5240">
                  <c:v>10471.158203125</c:v>
                </c:pt>
                <c:pt idx="5241">
                  <c:v>10473.1201171875</c:v>
                </c:pt>
                <c:pt idx="5242">
                  <c:v>10475.157714843799</c:v>
                </c:pt>
                <c:pt idx="5243">
                  <c:v>10477.119140625</c:v>
                </c:pt>
                <c:pt idx="5244">
                  <c:v>10479.1181640625</c:v>
                </c:pt>
                <c:pt idx="5245">
                  <c:v>10481.1171875</c:v>
                </c:pt>
                <c:pt idx="5246">
                  <c:v>10483.1142578125</c:v>
                </c:pt>
                <c:pt idx="5247">
                  <c:v>10485.013183593799</c:v>
                </c:pt>
                <c:pt idx="5248">
                  <c:v>10487.02734375</c:v>
                </c:pt>
                <c:pt idx="5249">
                  <c:v>10489.2275390625</c:v>
                </c:pt>
                <c:pt idx="5250">
                  <c:v>10491.201660156201</c:v>
                </c:pt>
                <c:pt idx="5251">
                  <c:v>10493.000488281299</c:v>
                </c:pt>
                <c:pt idx="5252">
                  <c:v>10494.949707031201</c:v>
                </c:pt>
                <c:pt idx="5253">
                  <c:v>10496.983886718701</c:v>
                </c:pt>
                <c:pt idx="5254">
                  <c:v>10499.0712890625</c:v>
                </c:pt>
                <c:pt idx="5255">
                  <c:v>10501.1357421875</c:v>
                </c:pt>
                <c:pt idx="5256">
                  <c:v>10503.1728515625</c:v>
                </c:pt>
                <c:pt idx="5257">
                  <c:v>10505.109863281299</c:v>
                </c:pt>
                <c:pt idx="5258">
                  <c:v>10507.083984375</c:v>
                </c:pt>
                <c:pt idx="5259">
                  <c:v>10509.1708984375</c:v>
                </c:pt>
                <c:pt idx="5260">
                  <c:v>10511.2080078125</c:v>
                </c:pt>
                <c:pt idx="5261">
                  <c:v>10513.119140625</c:v>
                </c:pt>
                <c:pt idx="5262">
                  <c:v>10514.992675781299</c:v>
                </c:pt>
                <c:pt idx="5263">
                  <c:v>10516.979980468799</c:v>
                </c:pt>
                <c:pt idx="5264">
                  <c:v>10519.104980468799</c:v>
                </c:pt>
                <c:pt idx="5265">
                  <c:v>10521.142089843799</c:v>
                </c:pt>
                <c:pt idx="5266">
                  <c:v>10523.0908203125</c:v>
                </c:pt>
                <c:pt idx="5267">
                  <c:v>10525.1650390625</c:v>
                </c:pt>
                <c:pt idx="5268">
                  <c:v>10527.15234375</c:v>
                </c:pt>
                <c:pt idx="5269">
                  <c:v>10529.063964843799</c:v>
                </c:pt>
                <c:pt idx="5270">
                  <c:v>10531.025390625</c:v>
                </c:pt>
                <c:pt idx="5271">
                  <c:v>10533.009765625</c:v>
                </c:pt>
                <c:pt idx="5272">
                  <c:v>10535.119628906201</c:v>
                </c:pt>
                <c:pt idx="5273">
                  <c:v>10537.196777343799</c:v>
                </c:pt>
                <c:pt idx="5274">
                  <c:v>10539.1357421875</c:v>
                </c:pt>
                <c:pt idx="5275">
                  <c:v>10541.223144531201</c:v>
                </c:pt>
                <c:pt idx="5276">
                  <c:v>10543.2724609375</c:v>
                </c:pt>
                <c:pt idx="5277">
                  <c:v>10545.246582031201</c:v>
                </c:pt>
                <c:pt idx="5278">
                  <c:v>10547.042480468799</c:v>
                </c:pt>
                <c:pt idx="5279">
                  <c:v>10549.00390625</c:v>
                </c:pt>
                <c:pt idx="5280">
                  <c:v>10551.1796875</c:v>
                </c:pt>
                <c:pt idx="5281">
                  <c:v>10553.091308593799</c:v>
                </c:pt>
                <c:pt idx="5282">
                  <c:v>10554.9794921875</c:v>
                </c:pt>
                <c:pt idx="5283">
                  <c:v>10557.0537109375</c:v>
                </c:pt>
                <c:pt idx="5284">
                  <c:v>10559.128417968799</c:v>
                </c:pt>
                <c:pt idx="5285">
                  <c:v>10561.024902343799</c:v>
                </c:pt>
                <c:pt idx="5286">
                  <c:v>10562.974121093799</c:v>
                </c:pt>
                <c:pt idx="5287">
                  <c:v>10565.0888671875</c:v>
                </c:pt>
                <c:pt idx="5288">
                  <c:v>10567.163574218701</c:v>
                </c:pt>
                <c:pt idx="5289">
                  <c:v>10569.201171875</c:v>
                </c:pt>
                <c:pt idx="5290">
                  <c:v>10571.074707031201</c:v>
                </c:pt>
                <c:pt idx="5291">
                  <c:v>10572.8955078125</c:v>
                </c:pt>
                <c:pt idx="5292">
                  <c:v>10574.942871093799</c:v>
                </c:pt>
                <c:pt idx="5293">
                  <c:v>10577.017089843799</c:v>
                </c:pt>
                <c:pt idx="5294">
                  <c:v>10579.0185546875</c:v>
                </c:pt>
                <c:pt idx="5295">
                  <c:v>10581.045410156201</c:v>
                </c:pt>
                <c:pt idx="5296">
                  <c:v>10583.0576171875</c:v>
                </c:pt>
                <c:pt idx="5297">
                  <c:v>10585.145019531201</c:v>
                </c:pt>
                <c:pt idx="5298">
                  <c:v>10587.2197265625</c:v>
                </c:pt>
                <c:pt idx="5299">
                  <c:v>10589.1435546875</c:v>
                </c:pt>
                <c:pt idx="5300">
                  <c:v>10591.117675781299</c:v>
                </c:pt>
                <c:pt idx="5301">
                  <c:v>10593.180175781299</c:v>
                </c:pt>
                <c:pt idx="5302">
                  <c:v>10595.204589843799</c:v>
                </c:pt>
                <c:pt idx="5303">
                  <c:v>10597.0908203125</c:v>
                </c:pt>
                <c:pt idx="5304">
                  <c:v>10598.974609375</c:v>
                </c:pt>
                <c:pt idx="5305">
                  <c:v>10600.974121093799</c:v>
                </c:pt>
                <c:pt idx="5306">
                  <c:v>10602.963378906201</c:v>
                </c:pt>
                <c:pt idx="5307">
                  <c:v>10605</c:v>
                </c:pt>
                <c:pt idx="5308">
                  <c:v>10607.087402343799</c:v>
                </c:pt>
                <c:pt idx="5309">
                  <c:v>10608.9990234375</c:v>
                </c:pt>
                <c:pt idx="5310">
                  <c:v>10610.960449218701</c:v>
                </c:pt>
                <c:pt idx="5311">
                  <c:v>10613.007324218701</c:v>
                </c:pt>
                <c:pt idx="5312">
                  <c:v>10614.9814453125</c:v>
                </c:pt>
                <c:pt idx="5313">
                  <c:v>10616.970703125</c:v>
                </c:pt>
                <c:pt idx="5314">
                  <c:v>10619.070800781299</c:v>
                </c:pt>
                <c:pt idx="5315">
                  <c:v>10621.095214843799</c:v>
                </c:pt>
                <c:pt idx="5316">
                  <c:v>10623.006347656201</c:v>
                </c:pt>
                <c:pt idx="5317">
                  <c:v>10625.0185546875</c:v>
                </c:pt>
                <c:pt idx="5318">
                  <c:v>10627.030761718701</c:v>
                </c:pt>
                <c:pt idx="5319">
                  <c:v>10628.979980468799</c:v>
                </c:pt>
                <c:pt idx="5320">
                  <c:v>10631.029296875</c:v>
                </c:pt>
                <c:pt idx="5321">
                  <c:v>10633.0283203125</c:v>
                </c:pt>
                <c:pt idx="5322">
                  <c:v>10635.027832031201</c:v>
                </c:pt>
                <c:pt idx="5323">
                  <c:v>10637.0146484375</c:v>
                </c:pt>
                <c:pt idx="5324">
                  <c:v>10639.0009765625</c:v>
                </c:pt>
                <c:pt idx="5325">
                  <c:v>10641.075683593799</c:v>
                </c:pt>
                <c:pt idx="5326">
                  <c:v>10643.037597656201</c:v>
                </c:pt>
                <c:pt idx="5327">
                  <c:v>10644.9365234375</c:v>
                </c:pt>
                <c:pt idx="5328">
                  <c:v>10646.8603515625</c:v>
                </c:pt>
                <c:pt idx="5329">
                  <c:v>10648.9345703125</c:v>
                </c:pt>
                <c:pt idx="5330">
                  <c:v>10651.047363281299</c:v>
                </c:pt>
                <c:pt idx="5331">
                  <c:v>10653.122558593799</c:v>
                </c:pt>
                <c:pt idx="5332">
                  <c:v>10654.995605468799</c:v>
                </c:pt>
                <c:pt idx="5333">
                  <c:v>10656.906738281299</c:v>
                </c:pt>
                <c:pt idx="5334">
                  <c:v>10658.969238281299</c:v>
                </c:pt>
                <c:pt idx="5335">
                  <c:v>10660.91796875</c:v>
                </c:pt>
                <c:pt idx="5336">
                  <c:v>10662.9296875</c:v>
                </c:pt>
                <c:pt idx="5337">
                  <c:v>10664.954589843799</c:v>
                </c:pt>
                <c:pt idx="5338">
                  <c:v>10666.9541015625</c:v>
                </c:pt>
                <c:pt idx="5339">
                  <c:v>10668.928222656201</c:v>
                </c:pt>
                <c:pt idx="5340">
                  <c:v>10670.8896484375</c:v>
                </c:pt>
                <c:pt idx="5341">
                  <c:v>10673.001953125</c:v>
                </c:pt>
                <c:pt idx="5342">
                  <c:v>10675.051269531201</c:v>
                </c:pt>
                <c:pt idx="5343">
                  <c:v>10676.9853515625</c:v>
                </c:pt>
                <c:pt idx="5344">
                  <c:v>10678.97265625</c:v>
                </c:pt>
                <c:pt idx="5345">
                  <c:v>10680.999511718701</c:v>
                </c:pt>
                <c:pt idx="5346">
                  <c:v>10683.0966796875</c:v>
                </c:pt>
                <c:pt idx="5347">
                  <c:v>10685.008300781299</c:v>
                </c:pt>
                <c:pt idx="5348">
                  <c:v>10686.947265625</c:v>
                </c:pt>
                <c:pt idx="5349">
                  <c:v>10689.0849609375</c:v>
                </c:pt>
                <c:pt idx="5350">
                  <c:v>10691.046386718701</c:v>
                </c:pt>
                <c:pt idx="5351">
                  <c:v>10693.0078125</c:v>
                </c:pt>
                <c:pt idx="5352">
                  <c:v>10694.982421875</c:v>
                </c:pt>
                <c:pt idx="5353">
                  <c:v>10696.969238281299</c:v>
                </c:pt>
                <c:pt idx="5354">
                  <c:v>10698.943359375</c:v>
                </c:pt>
                <c:pt idx="5355">
                  <c:v>10700.9423828125</c:v>
                </c:pt>
                <c:pt idx="5356">
                  <c:v>10703.017089843799</c:v>
                </c:pt>
                <c:pt idx="5357">
                  <c:v>10705.004394531201</c:v>
                </c:pt>
                <c:pt idx="5358">
                  <c:v>10706.9912109375</c:v>
                </c:pt>
                <c:pt idx="5359">
                  <c:v>10708.8896484375</c:v>
                </c:pt>
                <c:pt idx="5360">
                  <c:v>10710.8759765625</c:v>
                </c:pt>
                <c:pt idx="5361">
                  <c:v>10712.988769531201</c:v>
                </c:pt>
                <c:pt idx="5362">
                  <c:v>10715.0009765625</c:v>
                </c:pt>
                <c:pt idx="5363">
                  <c:v>10716.9248046875</c:v>
                </c:pt>
                <c:pt idx="5364">
                  <c:v>10718.94921875</c:v>
                </c:pt>
                <c:pt idx="5365">
                  <c:v>10720.985839843799</c:v>
                </c:pt>
                <c:pt idx="5366">
                  <c:v>10722.8974609375</c:v>
                </c:pt>
                <c:pt idx="5367">
                  <c:v>10724.9345703125</c:v>
                </c:pt>
                <c:pt idx="5368">
                  <c:v>10726.9208984375</c:v>
                </c:pt>
                <c:pt idx="5369">
                  <c:v>10728.895019531201</c:v>
                </c:pt>
                <c:pt idx="5370">
                  <c:v>10730.9296875</c:v>
                </c:pt>
                <c:pt idx="5371">
                  <c:v>10732.94140625</c:v>
                </c:pt>
                <c:pt idx="5372">
                  <c:v>10734.9912109375</c:v>
                </c:pt>
                <c:pt idx="5373">
                  <c:v>10736.965332031201</c:v>
                </c:pt>
                <c:pt idx="5374">
                  <c:v>10738.8916015625</c:v>
                </c:pt>
                <c:pt idx="5375">
                  <c:v>10740.9140625</c:v>
                </c:pt>
                <c:pt idx="5376">
                  <c:v>10743.0517578125</c:v>
                </c:pt>
                <c:pt idx="5377">
                  <c:v>10745.0908203125</c:v>
                </c:pt>
                <c:pt idx="5378">
                  <c:v>10746.9267578125</c:v>
                </c:pt>
                <c:pt idx="5379">
                  <c:v>10748.8134765625</c:v>
                </c:pt>
                <c:pt idx="5380">
                  <c:v>10751.0009765625</c:v>
                </c:pt>
                <c:pt idx="5381">
                  <c:v>10753.060546875</c:v>
                </c:pt>
                <c:pt idx="5382">
                  <c:v>10754.984863281299</c:v>
                </c:pt>
                <c:pt idx="5383">
                  <c:v>10756.9736328125</c:v>
                </c:pt>
                <c:pt idx="5384">
                  <c:v>10758.960449218701</c:v>
                </c:pt>
                <c:pt idx="5385">
                  <c:v>10760.922363281299</c:v>
                </c:pt>
                <c:pt idx="5386">
                  <c:v>10762.946777343799</c:v>
                </c:pt>
                <c:pt idx="5387">
                  <c:v>10764.983886718701</c:v>
                </c:pt>
                <c:pt idx="5388">
                  <c:v>10766.9326171875</c:v>
                </c:pt>
                <c:pt idx="5389">
                  <c:v>10768.941894531201</c:v>
                </c:pt>
                <c:pt idx="5390">
                  <c:v>10770.9541015625</c:v>
                </c:pt>
                <c:pt idx="5391">
                  <c:v>10772.893066406201</c:v>
                </c:pt>
                <c:pt idx="5392">
                  <c:v>10774.9296875</c:v>
                </c:pt>
                <c:pt idx="5393">
                  <c:v>10776.966796875</c:v>
                </c:pt>
                <c:pt idx="5394">
                  <c:v>10778.991699218701</c:v>
                </c:pt>
                <c:pt idx="5395">
                  <c:v>10781.003417968799</c:v>
                </c:pt>
                <c:pt idx="5396">
                  <c:v>10782.927246093799</c:v>
                </c:pt>
                <c:pt idx="5397">
                  <c:v>10784.8388671875</c:v>
                </c:pt>
                <c:pt idx="5398">
                  <c:v>10786.787597656201</c:v>
                </c:pt>
                <c:pt idx="5399">
                  <c:v>10788.8623046875</c:v>
                </c:pt>
                <c:pt idx="5400">
                  <c:v>10790.823730468799</c:v>
                </c:pt>
                <c:pt idx="5401">
                  <c:v>10792.8857421875</c:v>
                </c:pt>
                <c:pt idx="5402">
                  <c:v>10794.897949218701</c:v>
                </c:pt>
                <c:pt idx="5403">
                  <c:v>10796.7841796875</c:v>
                </c:pt>
                <c:pt idx="5404">
                  <c:v>10798.8466796875</c:v>
                </c:pt>
                <c:pt idx="5405">
                  <c:v>10800.833496093799</c:v>
                </c:pt>
                <c:pt idx="5406">
                  <c:v>10802.794921875</c:v>
                </c:pt>
                <c:pt idx="5407">
                  <c:v>10804.816894531201</c:v>
                </c:pt>
                <c:pt idx="5408">
                  <c:v>10806.788574218701</c:v>
                </c:pt>
                <c:pt idx="5409">
                  <c:v>10808.878417968799</c:v>
                </c:pt>
                <c:pt idx="5410">
                  <c:v>10810.98046875</c:v>
                </c:pt>
                <c:pt idx="5411">
                  <c:v>10813.067871093799</c:v>
                </c:pt>
                <c:pt idx="5412">
                  <c:v>10815.0546875</c:v>
                </c:pt>
                <c:pt idx="5413">
                  <c:v>10816.928222656201</c:v>
                </c:pt>
                <c:pt idx="5414">
                  <c:v>10818.877441406201</c:v>
                </c:pt>
                <c:pt idx="5415">
                  <c:v>10820.8515625</c:v>
                </c:pt>
                <c:pt idx="5416">
                  <c:v>10822.812988281299</c:v>
                </c:pt>
                <c:pt idx="5417">
                  <c:v>10824.7998046875</c:v>
                </c:pt>
                <c:pt idx="5418">
                  <c:v>10826.875</c:v>
                </c:pt>
                <c:pt idx="5419">
                  <c:v>10828.836425781299</c:v>
                </c:pt>
                <c:pt idx="5420">
                  <c:v>10830.78515625</c:v>
                </c:pt>
                <c:pt idx="5421">
                  <c:v>10832.8076171875</c:v>
                </c:pt>
                <c:pt idx="5422">
                  <c:v>10834.856933593799</c:v>
                </c:pt>
                <c:pt idx="5423">
                  <c:v>10836.908691406201</c:v>
                </c:pt>
                <c:pt idx="5424">
                  <c:v>10838.908203125</c:v>
                </c:pt>
                <c:pt idx="5425">
                  <c:v>10840.882324218701</c:v>
                </c:pt>
                <c:pt idx="5426">
                  <c:v>10842.9443359375</c:v>
                </c:pt>
                <c:pt idx="5427">
                  <c:v>10844.916015625</c:v>
                </c:pt>
                <c:pt idx="5428">
                  <c:v>10846.83984375</c:v>
                </c:pt>
                <c:pt idx="5429">
                  <c:v>10848.804199218701</c:v>
                </c:pt>
                <c:pt idx="5430">
                  <c:v>10850.854003906201</c:v>
                </c:pt>
                <c:pt idx="5431">
                  <c:v>10852.865722656201</c:v>
                </c:pt>
                <c:pt idx="5432">
                  <c:v>10854.827636718701</c:v>
                </c:pt>
                <c:pt idx="5433">
                  <c:v>10856.814453125</c:v>
                </c:pt>
                <c:pt idx="5434">
                  <c:v>10858.7734375</c:v>
                </c:pt>
                <c:pt idx="5435">
                  <c:v>10860.7724609375</c:v>
                </c:pt>
                <c:pt idx="5436">
                  <c:v>10862.812011718701</c:v>
                </c:pt>
                <c:pt idx="5437">
                  <c:v>10864.82421875</c:v>
                </c:pt>
                <c:pt idx="5438">
                  <c:v>10866.798339843799</c:v>
                </c:pt>
                <c:pt idx="5439">
                  <c:v>10868.910644531201</c:v>
                </c:pt>
                <c:pt idx="5440">
                  <c:v>10870.895019531201</c:v>
                </c:pt>
                <c:pt idx="5441">
                  <c:v>10872.856933593799</c:v>
                </c:pt>
                <c:pt idx="5442">
                  <c:v>10874.996582031201</c:v>
                </c:pt>
                <c:pt idx="5443">
                  <c:v>10876.970703125</c:v>
                </c:pt>
                <c:pt idx="5444">
                  <c:v>10878.83203125</c:v>
                </c:pt>
                <c:pt idx="5445">
                  <c:v>10880.868652343799</c:v>
                </c:pt>
                <c:pt idx="5446">
                  <c:v>10882.9306640625</c:v>
                </c:pt>
                <c:pt idx="5447">
                  <c:v>10884.892578125</c:v>
                </c:pt>
                <c:pt idx="5448">
                  <c:v>10886.841796875</c:v>
                </c:pt>
                <c:pt idx="5449">
                  <c:v>10888.828613281299</c:v>
                </c:pt>
                <c:pt idx="5450">
                  <c:v>10890.752441406201</c:v>
                </c:pt>
                <c:pt idx="5451">
                  <c:v>10892.789550781299</c:v>
                </c:pt>
                <c:pt idx="5452">
                  <c:v>10894.839355468799</c:v>
                </c:pt>
                <c:pt idx="5453">
                  <c:v>10896.7353515625</c:v>
                </c:pt>
                <c:pt idx="5454">
                  <c:v>10898.6845703125</c:v>
                </c:pt>
                <c:pt idx="5455">
                  <c:v>10900.7470703125</c:v>
                </c:pt>
                <c:pt idx="5456">
                  <c:v>10902.8212890625</c:v>
                </c:pt>
                <c:pt idx="5457">
                  <c:v>10904.910644531201</c:v>
                </c:pt>
                <c:pt idx="5458">
                  <c:v>10906.884765625</c:v>
                </c:pt>
                <c:pt idx="5459">
                  <c:v>10908.769042968799</c:v>
                </c:pt>
                <c:pt idx="5460">
                  <c:v>10910.78125</c:v>
                </c:pt>
                <c:pt idx="5461">
                  <c:v>10912.805175781299</c:v>
                </c:pt>
                <c:pt idx="5462">
                  <c:v>10914.842285156201</c:v>
                </c:pt>
                <c:pt idx="5463">
                  <c:v>10916.831542968799</c:v>
                </c:pt>
                <c:pt idx="5464">
                  <c:v>10918.755371093799</c:v>
                </c:pt>
                <c:pt idx="5465">
                  <c:v>10920.8427734375</c:v>
                </c:pt>
                <c:pt idx="5466">
                  <c:v>10922.842285156201</c:v>
                </c:pt>
                <c:pt idx="5467">
                  <c:v>10924.791503906201</c:v>
                </c:pt>
                <c:pt idx="5468">
                  <c:v>10926.865722656201</c:v>
                </c:pt>
                <c:pt idx="5469">
                  <c:v>10928.890136718701</c:v>
                </c:pt>
                <c:pt idx="5470">
                  <c:v>10930.8271484375</c:v>
                </c:pt>
                <c:pt idx="5471">
                  <c:v>10932.763183593799</c:v>
                </c:pt>
                <c:pt idx="5472">
                  <c:v>10934.837402343799</c:v>
                </c:pt>
                <c:pt idx="5473">
                  <c:v>10936.8095703125</c:v>
                </c:pt>
                <c:pt idx="5474">
                  <c:v>10938.769042968799</c:v>
                </c:pt>
                <c:pt idx="5475">
                  <c:v>10940.758300781299</c:v>
                </c:pt>
                <c:pt idx="5476">
                  <c:v>10942.6845703125</c:v>
                </c:pt>
                <c:pt idx="5477">
                  <c:v>10944.746582031201</c:v>
                </c:pt>
                <c:pt idx="5478">
                  <c:v>10946.846191406201</c:v>
                </c:pt>
                <c:pt idx="5479">
                  <c:v>10948.8203125</c:v>
                </c:pt>
                <c:pt idx="5480">
                  <c:v>10950.819824218701</c:v>
                </c:pt>
                <c:pt idx="5481">
                  <c:v>10952.869628906201</c:v>
                </c:pt>
                <c:pt idx="5482">
                  <c:v>10954.831542968799</c:v>
                </c:pt>
                <c:pt idx="5483">
                  <c:v>10956.855957031201</c:v>
                </c:pt>
                <c:pt idx="5484">
                  <c:v>10958.8173828125</c:v>
                </c:pt>
                <c:pt idx="5485">
                  <c:v>10960.701171875</c:v>
                </c:pt>
                <c:pt idx="5486">
                  <c:v>10962.761230468799</c:v>
                </c:pt>
                <c:pt idx="5487">
                  <c:v>10964.8759765625</c:v>
                </c:pt>
                <c:pt idx="5488">
                  <c:v>10966.8271484375</c:v>
                </c:pt>
                <c:pt idx="5489">
                  <c:v>10968.73828125</c:v>
                </c:pt>
                <c:pt idx="5490">
                  <c:v>10970.812988281299</c:v>
                </c:pt>
                <c:pt idx="5491">
                  <c:v>10972.822753906201</c:v>
                </c:pt>
                <c:pt idx="5492">
                  <c:v>10974.796875</c:v>
                </c:pt>
                <c:pt idx="5493">
                  <c:v>10976.7861328125</c:v>
                </c:pt>
                <c:pt idx="5494">
                  <c:v>10978.785644531201</c:v>
                </c:pt>
                <c:pt idx="5495">
                  <c:v>10980.771972656201</c:v>
                </c:pt>
                <c:pt idx="5496">
                  <c:v>10982.720703125</c:v>
                </c:pt>
                <c:pt idx="5497">
                  <c:v>10984.8212890625</c:v>
                </c:pt>
                <c:pt idx="5498">
                  <c:v>10986.732910156201</c:v>
                </c:pt>
                <c:pt idx="5499">
                  <c:v>10988.593261718701</c:v>
                </c:pt>
                <c:pt idx="5500">
                  <c:v>10990.630371093799</c:v>
                </c:pt>
                <c:pt idx="5501">
                  <c:v>10992.7177734375</c:v>
                </c:pt>
                <c:pt idx="5502">
                  <c:v>10994.767578125</c:v>
                </c:pt>
                <c:pt idx="5503">
                  <c:v>10996.767089843799</c:v>
                </c:pt>
                <c:pt idx="5504">
                  <c:v>10998.7158203125</c:v>
                </c:pt>
                <c:pt idx="5505">
                  <c:v>11000.689941406201</c:v>
                </c:pt>
                <c:pt idx="5506">
                  <c:v>11002.77734375</c:v>
                </c:pt>
                <c:pt idx="5507">
                  <c:v>11004.839355468799</c:v>
                </c:pt>
                <c:pt idx="5508">
                  <c:v>11006.788574218701</c:v>
                </c:pt>
                <c:pt idx="5509">
                  <c:v>11008.649902343799</c:v>
                </c:pt>
                <c:pt idx="5510">
                  <c:v>11010.69921875</c:v>
                </c:pt>
                <c:pt idx="5511">
                  <c:v>11012.74609375</c:v>
                </c:pt>
                <c:pt idx="5512">
                  <c:v>11014.692871093799</c:v>
                </c:pt>
                <c:pt idx="5513">
                  <c:v>11016.694824218701</c:v>
                </c:pt>
                <c:pt idx="5514">
                  <c:v>11018.671386718701</c:v>
                </c:pt>
                <c:pt idx="5515">
                  <c:v>11020.658203125</c:v>
                </c:pt>
                <c:pt idx="5516">
                  <c:v>11022.783203125</c:v>
                </c:pt>
                <c:pt idx="5517">
                  <c:v>11024.794921875</c:v>
                </c:pt>
                <c:pt idx="5518">
                  <c:v>11026.6806640625</c:v>
                </c:pt>
                <c:pt idx="5519">
                  <c:v>11028.592285156201</c:v>
                </c:pt>
                <c:pt idx="5520">
                  <c:v>11030.729980468799</c:v>
                </c:pt>
                <c:pt idx="5521">
                  <c:v>11032.842285156201</c:v>
                </c:pt>
                <c:pt idx="5522">
                  <c:v>11034.6884765625</c:v>
                </c:pt>
                <c:pt idx="5523">
                  <c:v>11036.712890625</c:v>
                </c:pt>
                <c:pt idx="5524">
                  <c:v>11038.664550781299</c:v>
                </c:pt>
                <c:pt idx="5525">
                  <c:v>11040.538574218701</c:v>
                </c:pt>
                <c:pt idx="5526">
                  <c:v>11042.638183593799</c:v>
                </c:pt>
                <c:pt idx="5527">
                  <c:v>11044.737792968799</c:v>
                </c:pt>
                <c:pt idx="5528">
                  <c:v>11046.724609375</c:v>
                </c:pt>
                <c:pt idx="5529">
                  <c:v>11048.724121093799</c:v>
                </c:pt>
                <c:pt idx="5530">
                  <c:v>11050.721191406201</c:v>
                </c:pt>
                <c:pt idx="5531">
                  <c:v>11052.6953125</c:v>
                </c:pt>
                <c:pt idx="5532">
                  <c:v>11054.6591796875</c:v>
                </c:pt>
                <c:pt idx="5533">
                  <c:v>11056.658691406201</c:v>
                </c:pt>
                <c:pt idx="5534">
                  <c:v>11058.695800781299</c:v>
                </c:pt>
                <c:pt idx="5535">
                  <c:v>11060.669433593799</c:v>
                </c:pt>
                <c:pt idx="5536">
                  <c:v>11062.580566406201</c:v>
                </c:pt>
                <c:pt idx="5537">
                  <c:v>11064.604980468799</c:v>
                </c:pt>
                <c:pt idx="5538">
                  <c:v>11066.654785156201</c:v>
                </c:pt>
                <c:pt idx="5539">
                  <c:v>11068.654296875</c:v>
                </c:pt>
                <c:pt idx="5540">
                  <c:v>11070.716308593799</c:v>
                </c:pt>
                <c:pt idx="5541">
                  <c:v>11072.703125</c:v>
                </c:pt>
                <c:pt idx="5542">
                  <c:v>11074.65234375</c:v>
                </c:pt>
                <c:pt idx="5543">
                  <c:v>11076.77734375</c:v>
                </c:pt>
                <c:pt idx="5544">
                  <c:v>11078.7890625</c:v>
                </c:pt>
                <c:pt idx="5545">
                  <c:v>11080.7001953125</c:v>
                </c:pt>
                <c:pt idx="5546">
                  <c:v>11082.674316406201</c:v>
                </c:pt>
                <c:pt idx="5547">
                  <c:v>11084.673828125</c:v>
                </c:pt>
                <c:pt idx="5548">
                  <c:v>11086.633300781299</c:v>
                </c:pt>
                <c:pt idx="5549">
                  <c:v>11088.6328125</c:v>
                </c:pt>
                <c:pt idx="5550">
                  <c:v>11090.659667968799</c:v>
                </c:pt>
                <c:pt idx="5551">
                  <c:v>11092.6337890625</c:v>
                </c:pt>
                <c:pt idx="5552">
                  <c:v>11094.658203125</c:v>
                </c:pt>
                <c:pt idx="5553">
                  <c:v>11096.720214843799</c:v>
                </c:pt>
                <c:pt idx="5554">
                  <c:v>11098.682128906201</c:v>
                </c:pt>
                <c:pt idx="5555">
                  <c:v>11100.543457031201</c:v>
                </c:pt>
                <c:pt idx="5556">
                  <c:v>11102.590332031201</c:v>
                </c:pt>
                <c:pt idx="5557">
                  <c:v>11104.712890625</c:v>
                </c:pt>
                <c:pt idx="5558">
                  <c:v>11106.651855468799</c:v>
                </c:pt>
                <c:pt idx="5559">
                  <c:v>11108.5908203125</c:v>
                </c:pt>
                <c:pt idx="5560">
                  <c:v>11110.6904296875</c:v>
                </c:pt>
                <c:pt idx="5561">
                  <c:v>11112.664550781299</c:v>
                </c:pt>
                <c:pt idx="5562">
                  <c:v>11114.613769531201</c:v>
                </c:pt>
                <c:pt idx="5563">
                  <c:v>11116.701171875</c:v>
                </c:pt>
                <c:pt idx="5564">
                  <c:v>11118.7255859375</c:v>
                </c:pt>
                <c:pt idx="5565">
                  <c:v>11120.661621093799</c:v>
                </c:pt>
                <c:pt idx="5566">
                  <c:v>11122.585449218701</c:v>
                </c:pt>
                <c:pt idx="5567">
                  <c:v>11124.534667968799</c:v>
                </c:pt>
                <c:pt idx="5568">
                  <c:v>11126.685058593799</c:v>
                </c:pt>
                <c:pt idx="5569">
                  <c:v>11128.734863281299</c:v>
                </c:pt>
                <c:pt idx="5570">
                  <c:v>11130.618652343799</c:v>
                </c:pt>
                <c:pt idx="5571">
                  <c:v>11132.678222656201</c:v>
                </c:pt>
                <c:pt idx="5572">
                  <c:v>11134.742675781299</c:v>
                </c:pt>
                <c:pt idx="5573">
                  <c:v>11136.618652343799</c:v>
                </c:pt>
                <c:pt idx="5574">
                  <c:v>11138.630371093799</c:v>
                </c:pt>
                <c:pt idx="5575">
                  <c:v>11140.728027343799</c:v>
                </c:pt>
                <c:pt idx="5576">
                  <c:v>11142.7001953125</c:v>
                </c:pt>
                <c:pt idx="5577">
                  <c:v>11144.6767578125</c:v>
                </c:pt>
                <c:pt idx="5578">
                  <c:v>11146.6279296875</c:v>
                </c:pt>
                <c:pt idx="5579">
                  <c:v>11148.563964843799</c:v>
                </c:pt>
                <c:pt idx="5580">
                  <c:v>11150.613769531201</c:v>
                </c:pt>
                <c:pt idx="5581">
                  <c:v>11152.5859375</c:v>
                </c:pt>
                <c:pt idx="5582">
                  <c:v>11154.6357421875</c:v>
                </c:pt>
                <c:pt idx="5583">
                  <c:v>11156.7001953125</c:v>
                </c:pt>
                <c:pt idx="5584">
                  <c:v>11158.661621093799</c:v>
                </c:pt>
                <c:pt idx="5585">
                  <c:v>11160.686035156201</c:v>
                </c:pt>
                <c:pt idx="5586">
                  <c:v>11162.59765625</c:v>
                </c:pt>
                <c:pt idx="5587">
                  <c:v>11164.6474609375</c:v>
                </c:pt>
                <c:pt idx="5588">
                  <c:v>11166.596191406201</c:v>
                </c:pt>
                <c:pt idx="5589">
                  <c:v>11168.620605468799</c:v>
                </c:pt>
                <c:pt idx="5590">
                  <c:v>11170.683105468799</c:v>
                </c:pt>
                <c:pt idx="5591">
                  <c:v>11172.606933593799</c:v>
                </c:pt>
                <c:pt idx="5592">
                  <c:v>11174.681152343799</c:v>
                </c:pt>
                <c:pt idx="5593">
                  <c:v>11176.579589843799</c:v>
                </c:pt>
                <c:pt idx="5594">
                  <c:v>11178.5517578125</c:v>
                </c:pt>
                <c:pt idx="5595">
                  <c:v>11180.689453125</c:v>
                </c:pt>
                <c:pt idx="5596">
                  <c:v>11182.703613281299</c:v>
                </c:pt>
                <c:pt idx="5597">
                  <c:v>11184.677734375</c:v>
                </c:pt>
                <c:pt idx="5598">
                  <c:v>11186.563964843799</c:v>
                </c:pt>
                <c:pt idx="5599">
                  <c:v>11188.5009765625</c:v>
                </c:pt>
                <c:pt idx="5600">
                  <c:v>11190.601074218701</c:v>
                </c:pt>
                <c:pt idx="5601">
                  <c:v>11192.6376953125</c:v>
                </c:pt>
                <c:pt idx="5602">
                  <c:v>11194.573730468799</c:v>
                </c:pt>
                <c:pt idx="5603">
                  <c:v>11196.522949218701</c:v>
                </c:pt>
                <c:pt idx="5604">
                  <c:v>11198.534667968799</c:v>
                </c:pt>
                <c:pt idx="5605">
                  <c:v>11200.6220703125</c:v>
                </c:pt>
                <c:pt idx="5606">
                  <c:v>11202.634277343799</c:v>
                </c:pt>
                <c:pt idx="5607">
                  <c:v>11204.5703125</c:v>
                </c:pt>
                <c:pt idx="5608">
                  <c:v>11206.544433593799</c:v>
                </c:pt>
                <c:pt idx="5609">
                  <c:v>11208.440917968799</c:v>
                </c:pt>
                <c:pt idx="5610">
                  <c:v>11210.453125</c:v>
                </c:pt>
                <c:pt idx="5611">
                  <c:v>11212.6181640625</c:v>
                </c:pt>
                <c:pt idx="5612">
                  <c:v>11214.642578125</c:v>
                </c:pt>
                <c:pt idx="5613">
                  <c:v>11216.6298828125</c:v>
                </c:pt>
                <c:pt idx="5614">
                  <c:v>11218.551269531201</c:v>
                </c:pt>
                <c:pt idx="5615">
                  <c:v>11220.5</c:v>
                </c:pt>
                <c:pt idx="5616">
                  <c:v>11222.564453125</c:v>
                </c:pt>
                <c:pt idx="5617">
                  <c:v>11224.63671875</c:v>
                </c:pt>
                <c:pt idx="5618">
                  <c:v>11226.799316406201</c:v>
                </c:pt>
                <c:pt idx="5619">
                  <c:v>11228.775878906201</c:v>
                </c:pt>
                <c:pt idx="5620">
                  <c:v>11230.599609375</c:v>
                </c:pt>
                <c:pt idx="5621">
                  <c:v>11232.498535156201</c:v>
                </c:pt>
                <c:pt idx="5622">
                  <c:v>11234.4951171875</c:v>
                </c:pt>
                <c:pt idx="5623">
                  <c:v>11236.6328125</c:v>
                </c:pt>
                <c:pt idx="5624">
                  <c:v>11238.6220703125</c:v>
                </c:pt>
                <c:pt idx="5625">
                  <c:v>11240.4677734375</c:v>
                </c:pt>
                <c:pt idx="5626">
                  <c:v>11242.580078125</c:v>
                </c:pt>
                <c:pt idx="5627">
                  <c:v>11244.6552734375</c:v>
                </c:pt>
                <c:pt idx="5628">
                  <c:v>11246.528808593799</c:v>
                </c:pt>
                <c:pt idx="5629">
                  <c:v>11248.593261718701</c:v>
                </c:pt>
                <c:pt idx="5630">
                  <c:v>11250.6806640625</c:v>
                </c:pt>
                <c:pt idx="5631">
                  <c:v>11252.566894531201</c:v>
                </c:pt>
                <c:pt idx="5632">
                  <c:v>11254.541015625</c:v>
                </c:pt>
                <c:pt idx="5633">
                  <c:v>11256.578125</c:v>
                </c:pt>
                <c:pt idx="5634">
                  <c:v>11258.564941406201</c:v>
                </c:pt>
                <c:pt idx="5635">
                  <c:v>11260.576660156201</c:v>
                </c:pt>
                <c:pt idx="5636">
                  <c:v>11262.55078125</c:v>
                </c:pt>
                <c:pt idx="5637">
                  <c:v>11264.638183593799</c:v>
                </c:pt>
                <c:pt idx="5638">
                  <c:v>11266.662597656201</c:v>
                </c:pt>
                <c:pt idx="5639">
                  <c:v>11268.5361328125</c:v>
                </c:pt>
                <c:pt idx="5640">
                  <c:v>11270.5107421875</c:v>
                </c:pt>
                <c:pt idx="5641">
                  <c:v>11272.5224609375</c:v>
                </c:pt>
                <c:pt idx="5642">
                  <c:v>11274.471191406201</c:v>
                </c:pt>
                <c:pt idx="5643">
                  <c:v>11276.533691406201</c:v>
                </c:pt>
                <c:pt idx="5644">
                  <c:v>11278.646484375</c:v>
                </c:pt>
                <c:pt idx="5645">
                  <c:v>11280.595214843799</c:v>
                </c:pt>
                <c:pt idx="5646">
                  <c:v>11282.556640625</c:v>
                </c:pt>
                <c:pt idx="5647">
                  <c:v>11284.70703125</c:v>
                </c:pt>
                <c:pt idx="5648">
                  <c:v>11286.779296875</c:v>
                </c:pt>
                <c:pt idx="5649">
                  <c:v>11288.627441406201</c:v>
                </c:pt>
                <c:pt idx="5650">
                  <c:v>11290.478027343799</c:v>
                </c:pt>
                <c:pt idx="5651">
                  <c:v>11292.502441406201</c:v>
                </c:pt>
                <c:pt idx="5652">
                  <c:v>11294.512207031201</c:v>
                </c:pt>
                <c:pt idx="5653">
                  <c:v>11296.461425781299</c:v>
                </c:pt>
                <c:pt idx="5654">
                  <c:v>11298.48828125</c:v>
                </c:pt>
                <c:pt idx="5655">
                  <c:v>11300.5126953125</c:v>
                </c:pt>
                <c:pt idx="5656">
                  <c:v>11302.5498046875</c:v>
                </c:pt>
                <c:pt idx="5657">
                  <c:v>11304.549316406201</c:v>
                </c:pt>
                <c:pt idx="5658">
                  <c:v>11306.485839843799</c:v>
                </c:pt>
                <c:pt idx="5659">
                  <c:v>11308.5478515625</c:v>
                </c:pt>
                <c:pt idx="5660">
                  <c:v>11310.710449218701</c:v>
                </c:pt>
                <c:pt idx="5661">
                  <c:v>11312.7353515625</c:v>
                </c:pt>
                <c:pt idx="5662">
                  <c:v>11314.583984375</c:v>
                </c:pt>
                <c:pt idx="5663">
                  <c:v>11316.532714843799</c:v>
                </c:pt>
                <c:pt idx="5664">
                  <c:v>11318.491699218701</c:v>
                </c:pt>
                <c:pt idx="5665">
                  <c:v>11320.362792968799</c:v>
                </c:pt>
                <c:pt idx="5666">
                  <c:v>11322.399902343799</c:v>
                </c:pt>
                <c:pt idx="5667">
                  <c:v>11324.515136718701</c:v>
                </c:pt>
                <c:pt idx="5668">
                  <c:v>11326.517089843799</c:v>
                </c:pt>
                <c:pt idx="5669">
                  <c:v>11328.478515625</c:v>
                </c:pt>
                <c:pt idx="5670">
                  <c:v>11330.553222656201</c:v>
                </c:pt>
                <c:pt idx="5671">
                  <c:v>11332.678222656201</c:v>
                </c:pt>
                <c:pt idx="5672">
                  <c:v>11334.5390625</c:v>
                </c:pt>
                <c:pt idx="5673">
                  <c:v>11336.573730468799</c:v>
                </c:pt>
                <c:pt idx="5674">
                  <c:v>11338.623535156201</c:v>
                </c:pt>
                <c:pt idx="5675">
                  <c:v>11340.547363281299</c:v>
                </c:pt>
                <c:pt idx="5676">
                  <c:v>11342.6220703125</c:v>
                </c:pt>
                <c:pt idx="5677">
                  <c:v>11344.485839843799</c:v>
                </c:pt>
                <c:pt idx="5678">
                  <c:v>11346.4345703125</c:v>
                </c:pt>
                <c:pt idx="5679">
                  <c:v>11348.458496093799</c:v>
                </c:pt>
                <c:pt idx="5680">
                  <c:v>11350.480957031201</c:v>
                </c:pt>
                <c:pt idx="5681">
                  <c:v>11352.468261718701</c:v>
                </c:pt>
                <c:pt idx="5682">
                  <c:v>11354.432128906201</c:v>
                </c:pt>
                <c:pt idx="5683">
                  <c:v>11356.519042968799</c:v>
                </c:pt>
                <c:pt idx="5684">
                  <c:v>11358.478027343799</c:v>
                </c:pt>
                <c:pt idx="5685">
                  <c:v>11360.399902343799</c:v>
                </c:pt>
                <c:pt idx="5686">
                  <c:v>11362.515136718701</c:v>
                </c:pt>
                <c:pt idx="5687">
                  <c:v>11364.554199218701</c:v>
                </c:pt>
                <c:pt idx="5688">
                  <c:v>11366.515625</c:v>
                </c:pt>
                <c:pt idx="5689">
                  <c:v>11368.439453125</c:v>
                </c:pt>
                <c:pt idx="5690">
                  <c:v>11370.337890625</c:v>
                </c:pt>
                <c:pt idx="5691">
                  <c:v>11372.310058593799</c:v>
                </c:pt>
                <c:pt idx="5692">
                  <c:v>11374.357910156201</c:v>
                </c:pt>
                <c:pt idx="5693">
                  <c:v>11376.369628906201</c:v>
                </c:pt>
                <c:pt idx="5694">
                  <c:v>11378.383300781299</c:v>
                </c:pt>
                <c:pt idx="5695">
                  <c:v>11380.435058593799</c:v>
                </c:pt>
                <c:pt idx="5696">
                  <c:v>11382.4599609375</c:v>
                </c:pt>
                <c:pt idx="5697">
                  <c:v>11384.5224609375</c:v>
                </c:pt>
                <c:pt idx="5698">
                  <c:v>11386.458496093799</c:v>
                </c:pt>
                <c:pt idx="5699">
                  <c:v>11388.382324218701</c:v>
                </c:pt>
                <c:pt idx="5700">
                  <c:v>11390.4951171875</c:v>
                </c:pt>
                <c:pt idx="5701">
                  <c:v>11392.531738281299</c:v>
                </c:pt>
                <c:pt idx="5702">
                  <c:v>11394.392578125</c:v>
                </c:pt>
                <c:pt idx="5703">
                  <c:v>11396.3671875</c:v>
                </c:pt>
                <c:pt idx="5704">
                  <c:v>11398.4169921875</c:v>
                </c:pt>
                <c:pt idx="5705">
                  <c:v>11400.50390625</c:v>
                </c:pt>
                <c:pt idx="5706">
                  <c:v>11402.490722656201</c:v>
                </c:pt>
                <c:pt idx="5707">
                  <c:v>11404.439941406201</c:v>
                </c:pt>
                <c:pt idx="5708">
                  <c:v>11406.326171875</c:v>
                </c:pt>
                <c:pt idx="5709">
                  <c:v>11408.25</c:v>
                </c:pt>
                <c:pt idx="5710">
                  <c:v>11410.337402343799</c:v>
                </c:pt>
                <c:pt idx="5711">
                  <c:v>11412.4248046875</c:v>
                </c:pt>
                <c:pt idx="5712">
                  <c:v>11414.461425781299</c:v>
                </c:pt>
                <c:pt idx="5713">
                  <c:v>11416.4482421875</c:v>
                </c:pt>
                <c:pt idx="5714">
                  <c:v>11418.41015625</c:v>
                </c:pt>
                <c:pt idx="5715">
                  <c:v>11420.333984375</c:v>
                </c:pt>
                <c:pt idx="5716">
                  <c:v>11422.4208984375</c:v>
                </c:pt>
                <c:pt idx="5717">
                  <c:v>11424.470703125</c:v>
                </c:pt>
                <c:pt idx="5718">
                  <c:v>11426.4326171875</c:v>
                </c:pt>
                <c:pt idx="5719">
                  <c:v>11428.51953125</c:v>
                </c:pt>
                <c:pt idx="5720">
                  <c:v>11430.556640625</c:v>
                </c:pt>
                <c:pt idx="5721">
                  <c:v>11432.392578125</c:v>
                </c:pt>
                <c:pt idx="5722">
                  <c:v>11434.341308593799</c:v>
                </c:pt>
                <c:pt idx="5723">
                  <c:v>11436.44140625</c:v>
                </c:pt>
                <c:pt idx="5724">
                  <c:v>11438.378417968799</c:v>
                </c:pt>
                <c:pt idx="5725">
                  <c:v>11440.287597656201</c:v>
                </c:pt>
                <c:pt idx="5726">
                  <c:v>11442.3369140625</c:v>
                </c:pt>
                <c:pt idx="5727">
                  <c:v>11444.388671875</c:v>
                </c:pt>
                <c:pt idx="5728">
                  <c:v>11446.488769531201</c:v>
                </c:pt>
                <c:pt idx="5729">
                  <c:v>11448.6015625</c:v>
                </c:pt>
                <c:pt idx="5730">
                  <c:v>11450.5478515625</c:v>
                </c:pt>
                <c:pt idx="5731">
                  <c:v>11452.496582031201</c:v>
                </c:pt>
                <c:pt idx="5732">
                  <c:v>11454.435546875</c:v>
                </c:pt>
                <c:pt idx="5733">
                  <c:v>11456.321777343799</c:v>
                </c:pt>
                <c:pt idx="5734">
                  <c:v>11458.371582031201</c:v>
                </c:pt>
                <c:pt idx="5735">
                  <c:v>11460.4716796875</c:v>
                </c:pt>
                <c:pt idx="5736">
                  <c:v>11462.367675781299</c:v>
                </c:pt>
                <c:pt idx="5737">
                  <c:v>11464.326660156201</c:v>
                </c:pt>
                <c:pt idx="5738">
                  <c:v>11466.439453125</c:v>
                </c:pt>
                <c:pt idx="5739">
                  <c:v>11468.529296875</c:v>
                </c:pt>
                <c:pt idx="5740">
                  <c:v>11470.4677734375</c:v>
                </c:pt>
                <c:pt idx="5741">
                  <c:v>11472.366699218701</c:v>
                </c:pt>
                <c:pt idx="5742">
                  <c:v>11474.466796875</c:v>
                </c:pt>
                <c:pt idx="5743">
                  <c:v>11476.5791015625</c:v>
                </c:pt>
                <c:pt idx="5744">
                  <c:v>11478.4404296875</c:v>
                </c:pt>
                <c:pt idx="5745">
                  <c:v>11480.38671875</c:v>
                </c:pt>
                <c:pt idx="5746">
                  <c:v>11482.4609375</c:v>
                </c:pt>
                <c:pt idx="5747">
                  <c:v>11484.525878906201</c:v>
                </c:pt>
                <c:pt idx="5748">
                  <c:v>11486.487792968799</c:v>
                </c:pt>
                <c:pt idx="5749">
                  <c:v>11488.423828125</c:v>
                </c:pt>
                <c:pt idx="5750">
                  <c:v>11490.5234375</c:v>
                </c:pt>
                <c:pt idx="5751">
                  <c:v>11492.447753906201</c:v>
                </c:pt>
                <c:pt idx="5752">
                  <c:v>11494.435058593799</c:v>
                </c:pt>
                <c:pt idx="5753">
                  <c:v>11496.4716796875</c:v>
                </c:pt>
                <c:pt idx="5754">
                  <c:v>11498.3955078125</c:v>
                </c:pt>
                <c:pt idx="5755">
                  <c:v>11500.357421875</c:v>
                </c:pt>
                <c:pt idx="5756">
                  <c:v>11502.419433593799</c:v>
                </c:pt>
                <c:pt idx="5757">
                  <c:v>11504.368652343799</c:v>
                </c:pt>
                <c:pt idx="5758">
                  <c:v>11506.330078125</c:v>
                </c:pt>
                <c:pt idx="5759">
                  <c:v>11508.404296875</c:v>
                </c:pt>
                <c:pt idx="5760">
                  <c:v>11510.466308593799</c:v>
                </c:pt>
                <c:pt idx="5761">
                  <c:v>11512.453613281299</c:v>
                </c:pt>
                <c:pt idx="5762">
                  <c:v>11514.390625</c:v>
                </c:pt>
                <c:pt idx="5763">
                  <c:v>11516.326660156201</c:v>
                </c:pt>
                <c:pt idx="5764">
                  <c:v>11518.338378906201</c:v>
                </c:pt>
                <c:pt idx="5765">
                  <c:v>11520.501464843799</c:v>
                </c:pt>
                <c:pt idx="5766">
                  <c:v>11522.437988281299</c:v>
                </c:pt>
                <c:pt idx="5767">
                  <c:v>11524.298828125</c:v>
                </c:pt>
                <c:pt idx="5768">
                  <c:v>11526.3359375</c:v>
                </c:pt>
                <c:pt idx="5769">
                  <c:v>11528.357910156201</c:v>
                </c:pt>
                <c:pt idx="5770">
                  <c:v>11530.382324218701</c:v>
                </c:pt>
                <c:pt idx="5771">
                  <c:v>11532.3466796875</c:v>
                </c:pt>
                <c:pt idx="5772">
                  <c:v>11534.2705078125</c:v>
                </c:pt>
                <c:pt idx="5773">
                  <c:v>11536.357421875</c:v>
                </c:pt>
                <c:pt idx="5774">
                  <c:v>11538.444824218701</c:v>
                </c:pt>
                <c:pt idx="5775">
                  <c:v>11540.3564453125</c:v>
                </c:pt>
                <c:pt idx="5776">
                  <c:v>11542.3681640625</c:v>
                </c:pt>
                <c:pt idx="5777">
                  <c:v>11544.48046875</c:v>
                </c:pt>
                <c:pt idx="5778">
                  <c:v>11546.4921875</c:v>
                </c:pt>
                <c:pt idx="5779">
                  <c:v>11548.378417968799</c:v>
                </c:pt>
                <c:pt idx="5780">
                  <c:v>11550.365234375</c:v>
                </c:pt>
                <c:pt idx="5781">
                  <c:v>11552.452636718799</c:v>
                </c:pt>
                <c:pt idx="5782">
                  <c:v>11554.401855468701</c:v>
                </c:pt>
                <c:pt idx="5783">
                  <c:v>11556.388671875</c:v>
                </c:pt>
                <c:pt idx="5784">
                  <c:v>11558.375488281201</c:v>
                </c:pt>
                <c:pt idx="5785">
                  <c:v>11560.349609375</c:v>
                </c:pt>
                <c:pt idx="5786">
                  <c:v>11562.298339843799</c:v>
                </c:pt>
                <c:pt idx="5787">
                  <c:v>11564.335449218701</c:v>
                </c:pt>
                <c:pt idx="5788">
                  <c:v>11566.34765625</c:v>
                </c:pt>
                <c:pt idx="5789">
                  <c:v>11568.396972656299</c:v>
                </c:pt>
                <c:pt idx="5790">
                  <c:v>11570.43359375</c:v>
                </c:pt>
                <c:pt idx="5791">
                  <c:v>11572.3076171875</c:v>
                </c:pt>
                <c:pt idx="5792">
                  <c:v>11574.281738281201</c:v>
                </c:pt>
                <c:pt idx="5793">
                  <c:v>11576.293457031201</c:v>
                </c:pt>
                <c:pt idx="5794">
                  <c:v>11578.494140625</c:v>
                </c:pt>
                <c:pt idx="5795">
                  <c:v>11580.493652343701</c:v>
                </c:pt>
                <c:pt idx="5796">
                  <c:v>11582.279296875</c:v>
                </c:pt>
                <c:pt idx="5797">
                  <c:v>11584.291015625</c:v>
                </c:pt>
                <c:pt idx="5798">
                  <c:v>11586.303222656299</c:v>
                </c:pt>
                <c:pt idx="5799">
                  <c:v>11588.350097656299</c:v>
                </c:pt>
                <c:pt idx="5800">
                  <c:v>11590.3994140625</c:v>
                </c:pt>
                <c:pt idx="5801">
                  <c:v>11592.388671875</c:v>
                </c:pt>
                <c:pt idx="5802">
                  <c:v>11594.300292968799</c:v>
                </c:pt>
                <c:pt idx="5803">
                  <c:v>11596.2119140625</c:v>
                </c:pt>
                <c:pt idx="5804">
                  <c:v>11598.2587890625</c:v>
                </c:pt>
                <c:pt idx="5805">
                  <c:v>11600.282714843799</c:v>
                </c:pt>
                <c:pt idx="5806">
                  <c:v>11602.3349609375</c:v>
                </c:pt>
                <c:pt idx="5807">
                  <c:v>11604.384765625</c:v>
                </c:pt>
                <c:pt idx="5808">
                  <c:v>11606.3837890625</c:v>
                </c:pt>
                <c:pt idx="5809">
                  <c:v>11608.345214843799</c:v>
                </c:pt>
                <c:pt idx="5810">
                  <c:v>11610.2568359375</c:v>
                </c:pt>
                <c:pt idx="5811">
                  <c:v>11612.2060546875</c:v>
                </c:pt>
                <c:pt idx="5812">
                  <c:v>11614.167480468701</c:v>
                </c:pt>
                <c:pt idx="5813">
                  <c:v>11616.265136718799</c:v>
                </c:pt>
                <c:pt idx="5814">
                  <c:v>11618.402832031201</c:v>
                </c:pt>
                <c:pt idx="5815">
                  <c:v>11620.31640625</c:v>
                </c:pt>
                <c:pt idx="5816">
                  <c:v>11622.240234375</c:v>
                </c:pt>
                <c:pt idx="5817">
                  <c:v>11624.327636718799</c:v>
                </c:pt>
                <c:pt idx="5818">
                  <c:v>11626.3896484375</c:v>
                </c:pt>
                <c:pt idx="5819">
                  <c:v>11628.275878906201</c:v>
                </c:pt>
                <c:pt idx="5820">
                  <c:v>11630.250488281201</c:v>
                </c:pt>
                <c:pt idx="5821">
                  <c:v>11632.413574218701</c:v>
                </c:pt>
                <c:pt idx="5822">
                  <c:v>11634.337402343701</c:v>
                </c:pt>
                <c:pt idx="5823">
                  <c:v>11636.2734375</c:v>
                </c:pt>
                <c:pt idx="5824">
                  <c:v>11638.335449218701</c:v>
                </c:pt>
                <c:pt idx="5825">
                  <c:v>11640.219238281201</c:v>
                </c:pt>
                <c:pt idx="5826">
                  <c:v>11642.155761718799</c:v>
                </c:pt>
                <c:pt idx="5827">
                  <c:v>11644.167480468701</c:v>
                </c:pt>
                <c:pt idx="5828">
                  <c:v>11646.154296875</c:v>
                </c:pt>
                <c:pt idx="5829">
                  <c:v>11648.181152343701</c:v>
                </c:pt>
                <c:pt idx="5830">
                  <c:v>11650.268066406201</c:v>
                </c:pt>
                <c:pt idx="5831">
                  <c:v>11652.154785156201</c:v>
                </c:pt>
                <c:pt idx="5832">
                  <c:v>11654.0537109375</c:v>
                </c:pt>
                <c:pt idx="5833">
                  <c:v>11656.166015625</c:v>
                </c:pt>
                <c:pt idx="5834">
                  <c:v>11658.203125</c:v>
                </c:pt>
                <c:pt idx="5835">
                  <c:v>11660.177246093799</c:v>
                </c:pt>
                <c:pt idx="5836">
                  <c:v>11662.274902343701</c:v>
                </c:pt>
                <c:pt idx="5837">
                  <c:v>11664.387207031201</c:v>
                </c:pt>
                <c:pt idx="5838">
                  <c:v>11666.363769531299</c:v>
                </c:pt>
                <c:pt idx="5839">
                  <c:v>11668.400878906201</c:v>
                </c:pt>
                <c:pt idx="5840">
                  <c:v>11670.297363281201</c:v>
                </c:pt>
                <c:pt idx="5841">
                  <c:v>11672.2568359375</c:v>
                </c:pt>
                <c:pt idx="5842">
                  <c:v>11674.333496093799</c:v>
                </c:pt>
                <c:pt idx="5843">
                  <c:v>11676.3349609375</c:v>
                </c:pt>
                <c:pt idx="5844">
                  <c:v>11678.309082031201</c:v>
                </c:pt>
                <c:pt idx="5845">
                  <c:v>11680.2705078125</c:v>
                </c:pt>
                <c:pt idx="5846">
                  <c:v>11682.308105468701</c:v>
                </c:pt>
                <c:pt idx="5847">
                  <c:v>11684.3076171875</c:v>
                </c:pt>
                <c:pt idx="5848">
                  <c:v>11686.342285156201</c:v>
                </c:pt>
                <c:pt idx="5849">
                  <c:v>11688.291015625</c:v>
                </c:pt>
                <c:pt idx="5850">
                  <c:v>11690.3173828125</c:v>
                </c:pt>
                <c:pt idx="5851">
                  <c:v>11692.3544921875</c:v>
                </c:pt>
                <c:pt idx="5852">
                  <c:v>11694.278808593799</c:v>
                </c:pt>
                <c:pt idx="5853">
                  <c:v>11696.177734375</c:v>
                </c:pt>
                <c:pt idx="5854">
                  <c:v>11698.201660156201</c:v>
                </c:pt>
                <c:pt idx="5855">
                  <c:v>11700.339355468701</c:v>
                </c:pt>
                <c:pt idx="5856">
                  <c:v>11702.3642578125</c:v>
                </c:pt>
                <c:pt idx="5857">
                  <c:v>11704.326171875</c:v>
                </c:pt>
                <c:pt idx="5858">
                  <c:v>11706.287597656299</c:v>
                </c:pt>
                <c:pt idx="5859">
                  <c:v>11708.273925781299</c:v>
                </c:pt>
                <c:pt idx="5860">
                  <c:v>11710.270996093799</c:v>
                </c:pt>
                <c:pt idx="5861">
                  <c:v>11712.2705078125</c:v>
                </c:pt>
                <c:pt idx="5862">
                  <c:v>11714.271972656299</c:v>
                </c:pt>
                <c:pt idx="5863">
                  <c:v>11716.309082031201</c:v>
                </c:pt>
                <c:pt idx="5864">
                  <c:v>11718.220703125</c:v>
                </c:pt>
                <c:pt idx="5865">
                  <c:v>11720.207519531299</c:v>
                </c:pt>
                <c:pt idx="5866">
                  <c:v>11722.319824218701</c:v>
                </c:pt>
                <c:pt idx="5867">
                  <c:v>11724.392089843799</c:v>
                </c:pt>
                <c:pt idx="5868">
                  <c:v>11726.37890625</c:v>
                </c:pt>
                <c:pt idx="5869">
                  <c:v>11728.35546875</c:v>
                </c:pt>
                <c:pt idx="5870">
                  <c:v>11730.25390625</c:v>
                </c:pt>
                <c:pt idx="5871">
                  <c:v>11732.228027343701</c:v>
                </c:pt>
                <c:pt idx="5872">
                  <c:v>11734.303222656299</c:v>
                </c:pt>
                <c:pt idx="5873">
                  <c:v>11736.314941406201</c:v>
                </c:pt>
                <c:pt idx="5874">
                  <c:v>11738.301269531299</c:v>
                </c:pt>
                <c:pt idx="5875">
                  <c:v>11740.275390625</c:v>
                </c:pt>
                <c:pt idx="5876">
                  <c:v>11742.3251953125</c:v>
                </c:pt>
                <c:pt idx="5877">
                  <c:v>11744.287109375</c:v>
                </c:pt>
                <c:pt idx="5878">
                  <c:v>11746.3115234375</c:v>
                </c:pt>
                <c:pt idx="5879">
                  <c:v>11748.398925781299</c:v>
                </c:pt>
                <c:pt idx="5880">
                  <c:v>11750.272949218701</c:v>
                </c:pt>
                <c:pt idx="5881">
                  <c:v>11752.1083984375</c:v>
                </c:pt>
                <c:pt idx="5882">
                  <c:v>11754.170410156201</c:v>
                </c:pt>
                <c:pt idx="5883">
                  <c:v>11756.245605468701</c:v>
                </c:pt>
                <c:pt idx="5884">
                  <c:v>11758.2197265625</c:v>
                </c:pt>
                <c:pt idx="5885">
                  <c:v>11760.281738281201</c:v>
                </c:pt>
                <c:pt idx="5886">
                  <c:v>11762.2685546875</c:v>
                </c:pt>
                <c:pt idx="5887">
                  <c:v>11764.142089843799</c:v>
                </c:pt>
                <c:pt idx="5888">
                  <c:v>11766.201660156201</c:v>
                </c:pt>
                <c:pt idx="5889">
                  <c:v>11768.163574218701</c:v>
                </c:pt>
                <c:pt idx="5890">
                  <c:v>11770.064453125</c:v>
                </c:pt>
                <c:pt idx="5891">
                  <c:v>11772.1640625</c:v>
                </c:pt>
                <c:pt idx="5892">
                  <c:v>11774.188964843799</c:v>
                </c:pt>
                <c:pt idx="5893">
                  <c:v>11776.213378906201</c:v>
                </c:pt>
                <c:pt idx="5894">
                  <c:v>11778.212890625</c:v>
                </c:pt>
                <c:pt idx="5895">
                  <c:v>11780.1494140625</c:v>
                </c:pt>
                <c:pt idx="5896">
                  <c:v>11782.173828125</c:v>
                </c:pt>
                <c:pt idx="5897">
                  <c:v>11784.2109375</c:v>
                </c:pt>
                <c:pt idx="5898">
                  <c:v>11786.220214843799</c:v>
                </c:pt>
                <c:pt idx="5899">
                  <c:v>11788.169433593799</c:v>
                </c:pt>
                <c:pt idx="5900">
                  <c:v>11790.208984375</c:v>
                </c:pt>
                <c:pt idx="5901">
                  <c:v>11792.232910156201</c:v>
                </c:pt>
                <c:pt idx="5902">
                  <c:v>11794.1064453125</c:v>
                </c:pt>
                <c:pt idx="5903">
                  <c:v>11796.0283203125</c:v>
                </c:pt>
                <c:pt idx="5904">
                  <c:v>11797.990234375</c:v>
                </c:pt>
                <c:pt idx="5905">
                  <c:v>11800.104980468701</c:v>
                </c:pt>
                <c:pt idx="5906">
                  <c:v>11802.217285156201</c:v>
                </c:pt>
                <c:pt idx="5907">
                  <c:v>11804.179199218701</c:v>
                </c:pt>
                <c:pt idx="5908">
                  <c:v>11806.190917968799</c:v>
                </c:pt>
                <c:pt idx="5909">
                  <c:v>11808.265136718799</c:v>
                </c:pt>
                <c:pt idx="5910">
                  <c:v>11810.161621093799</c:v>
                </c:pt>
                <c:pt idx="5911">
                  <c:v>11811.997558593799</c:v>
                </c:pt>
                <c:pt idx="5912">
                  <c:v>11814.162597656299</c:v>
                </c:pt>
                <c:pt idx="5913">
                  <c:v>11816.25</c:v>
                </c:pt>
                <c:pt idx="5914">
                  <c:v>11818.284667968799</c:v>
                </c:pt>
                <c:pt idx="5915">
                  <c:v>11820.321777343701</c:v>
                </c:pt>
                <c:pt idx="5916">
                  <c:v>11822.134765625</c:v>
                </c:pt>
                <c:pt idx="5917">
                  <c:v>11824.171875</c:v>
                </c:pt>
                <c:pt idx="5918">
                  <c:v>11826.231933593799</c:v>
                </c:pt>
                <c:pt idx="5919">
                  <c:v>11828.216308593799</c:v>
                </c:pt>
                <c:pt idx="5920">
                  <c:v>11830.2177734375</c:v>
                </c:pt>
                <c:pt idx="5921">
                  <c:v>11832.206542968799</c:v>
                </c:pt>
                <c:pt idx="5922">
                  <c:v>11834.130371093799</c:v>
                </c:pt>
                <c:pt idx="5923">
                  <c:v>11836.092285156201</c:v>
                </c:pt>
                <c:pt idx="5924">
                  <c:v>11838.0791015625</c:v>
                </c:pt>
                <c:pt idx="5925">
                  <c:v>11840.1416015625</c:v>
                </c:pt>
                <c:pt idx="5926">
                  <c:v>11842.229003906201</c:v>
                </c:pt>
                <c:pt idx="5927">
                  <c:v>11844.1904296875</c:v>
                </c:pt>
                <c:pt idx="5928">
                  <c:v>11846.252441406201</c:v>
                </c:pt>
                <c:pt idx="5929">
                  <c:v>11848.2138671875</c:v>
                </c:pt>
                <c:pt idx="5930">
                  <c:v>11850.135253906201</c:v>
                </c:pt>
                <c:pt idx="5931">
                  <c:v>11852.159667968799</c:v>
                </c:pt>
                <c:pt idx="5932">
                  <c:v>11854.148925781299</c:v>
                </c:pt>
                <c:pt idx="5933">
                  <c:v>11856.098144531299</c:v>
                </c:pt>
                <c:pt idx="5934">
                  <c:v>11858.147949218701</c:v>
                </c:pt>
                <c:pt idx="5935">
                  <c:v>11860.145019531299</c:v>
                </c:pt>
                <c:pt idx="5936">
                  <c:v>11862.20703125</c:v>
                </c:pt>
                <c:pt idx="5937">
                  <c:v>11864.334472656299</c:v>
                </c:pt>
                <c:pt idx="5938">
                  <c:v>11866.2939453125</c:v>
                </c:pt>
                <c:pt idx="5939">
                  <c:v>11868.167480468701</c:v>
                </c:pt>
                <c:pt idx="5940">
                  <c:v>11870.068359375</c:v>
                </c:pt>
                <c:pt idx="5941">
                  <c:v>11872.0927734375</c:v>
                </c:pt>
                <c:pt idx="5942">
                  <c:v>11874.142578125</c:v>
                </c:pt>
                <c:pt idx="5943">
                  <c:v>11876.1669921875</c:v>
                </c:pt>
                <c:pt idx="5944">
                  <c:v>11878.103027343701</c:v>
                </c:pt>
                <c:pt idx="5945">
                  <c:v>11880.152832031201</c:v>
                </c:pt>
                <c:pt idx="5946">
                  <c:v>11882.1904296875</c:v>
                </c:pt>
                <c:pt idx="5947">
                  <c:v>11884.0888671875</c:v>
                </c:pt>
                <c:pt idx="5948">
                  <c:v>11886.037597656299</c:v>
                </c:pt>
                <c:pt idx="5949">
                  <c:v>11888.062011718799</c:v>
                </c:pt>
                <c:pt idx="5950">
                  <c:v>11890.07421875</c:v>
                </c:pt>
                <c:pt idx="5951">
                  <c:v>11892.061035156201</c:v>
                </c:pt>
                <c:pt idx="5952">
                  <c:v>11894.047363281201</c:v>
                </c:pt>
                <c:pt idx="5953">
                  <c:v>11895.996582031201</c:v>
                </c:pt>
                <c:pt idx="5954">
                  <c:v>11898.0966796875</c:v>
                </c:pt>
                <c:pt idx="5955">
                  <c:v>11900.145996093799</c:v>
                </c:pt>
                <c:pt idx="5956">
                  <c:v>11902.0322265625</c:v>
                </c:pt>
                <c:pt idx="5957">
                  <c:v>11904.044433593799</c:v>
                </c:pt>
                <c:pt idx="5958">
                  <c:v>11906.043457031201</c:v>
                </c:pt>
                <c:pt idx="5959">
                  <c:v>11908.0908203125</c:v>
                </c:pt>
                <c:pt idx="5960">
                  <c:v>11910.216308593799</c:v>
                </c:pt>
                <c:pt idx="5961">
                  <c:v>11912.066894531299</c:v>
                </c:pt>
                <c:pt idx="5962">
                  <c:v>11914.0029296875</c:v>
                </c:pt>
                <c:pt idx="5963">
                  <c:v>11916.1533203125</c:v>
                </c:pt>
                <c:pt idx="5964">
                  <c:v>11918.203125</c:v>
                </c:pt>
                <c:pt idx="5965">
                  <c:v>11920.126953125</c:v>
                </c:pt>
                <c:pt idx="5966">
                  <c:v>11922.0380859375</c:v>
                </c:pt>
                <c:pt idx="5967">
                  <c:v>11923.9970703125</c:v>
                </c:pt>
                <c:pt idx="5968">
                  <c:v>11926.0341796875</c:v>
                </c:pt>
                <c:pt idx="5969">
                  <c:v>11928.161621093799</c:v>
                </c:pt>
                <c:pt idx="5970">
                  <c:v>11930.1484375</c:v>
                </c:pt>
                <c:pt idx="5971">
                  <c:v>11932.1328125</c:v>
                </c:pt>
                <c:pt idx="5972">
                  <c:v>11934.2578125</c:v>
                </c:pt>
                <c:pt idx="5973">
                  <c:v>11936.3076171875</c:v>
                </c:pt>
                <c:pt idx="5974">
                  <c:v>11938.181152343701</c:v>
                </c:pt>
                <c:pt idx="5975">
                  <c:v>11940.057128906201</c:v>
                </c:pt>
                <c:pt idx="5976">
                  <c:v>11942.019042968799</c:v>
                </c:pt>
                <c:pt idx="5977">
                  <c:v>11944.030761718799</c:v>
                </c:pt>
                <c:pt idx="5978">
                  <c:v>11946.193359375</c:v>
                </c:pt>
                <c:pt idx="5979">
                  <c:v>11948.192871093799</c:v>
                </c:pt>
                <c:pt idx="5980">
                  <c:v>11950.0791015625</c:v>
                </c:pt>
                <c:pt idx="5981">
                  <c:v>11952.088378906201</c:v>
                </c:pt>
                <c:pt idx="5982">
                  <c:v>11954.1005859375</c:v>
                </c:pt>
                <c:pt idx="5983">
                  <c:v>11956.2158203125</c:v>
                </c:pt>
                <c:pt idx="5984">
                  <c:v>11958.239746093799</c:v>
                </c:pt>
                <c:pt idx="5985">
                  <c:v>11960.138671875</c:v>
                </c:pt>
                <c:pt idx="5986">
                  <c:v>11962.024902343701</c:v>
                </c:pt>
                <c:pt idx="5987">
                  <c:v>11964.011230468701</c:v>
                </c:pt>
                <c:pt idx="5988">
                  <c:v>11965.998046875</c:v>
                </c:pt>
                <c:pt idx="5989">
                  <c:v>11967.972167968799</c:v>
                </c:pt>
                <c:pt idx="5990">
                  <c:v>11970.135253906201</c:v>
                </c:pt>
                <c:pt idx="5991">
                  <c:v>11972.1220703125</c:v>
                </c:pt>
                <c:pt idx="5992">
                  <c:v>11974.0458984375</c:v>
                </c:pt>
                <c:pt idx="5993">
                  <c:v>11976.032714843799</c:v>
                </c:pt>
                <c:pt idx="5994">
                  <c:v>11978.006347656299</c:v>
                </c:pt>
                <c:pt idx="5995">
                  <c:v>11980.038574218701</c:v>
                </c:pt>
                <c:pt idx="5996">
                  <c:v>11982.025878906201</c:v>
                </c:pt>
                <c:pt idx="5997">
                  <c:v>11984.042480468701</c:v>
                </c:pt>
                <c:pt idx="5998">
                  <c:v>11986.0791015625</c:v>
                </c:pt>
                <c:pt idx="5999">
                  <c:v>11988.103027343701</c:v>
                </c:pt>
                <c:pt idx="6000">
                  <c:v>11990.085449218701</c:v>
                </c:pt>
                <c:pt idx="6001">
                  <c:v>11992.072753906201</c:v>
                </c:pt>
                <c:pt idx="6002">
                  <c:v>11994.164550781299</c:v>
                </c:pt>
                <c:pt idx="6003">
                  <c:v>11996.0888671875</c:v>
                </c:pt>
                <c:pt idx="6004">
                  <c:v>11997.987792968799</c:v>
                </c:pt>
                <c:pt idx="6005">
                  <c:v>12000.01171875</c:v>
                </c:pt>
                <c:pt idx="6006">
                  <c:v>12002.0234375</c:v>
                </c:pt>
                <c:pt idx="6007">
                  <c:v>12004.072753906201</c:v>
                </c:pt>
                <c:pt idx="6008">
                  <c:v>12006.046875</c:v>
                </c:pt>
                <c:pt idx="6009">
                  <c:v>12008.046386718799</c:v>
                </c:pt>
                <c:pt idx="6010">
                  <c:v>12010.095703125</c:v>
                </c:pt>
                <c:pt idx="6011">
                  <c:v>12012.1455078125</c:v>
                </c:pt>
                <c:pt idx="6012">
                  <c:v>12014.1201171875</c:v>
                </c:pt>
                <c:pt idx="6013">
                  <c:v>12016.14453125</c:v>
                </c:pt>
                <c:pt idx="6014">
                  <c:v>12018.144042968799</c:v>
                </c:pt>
                <c:pt idx="6015">
                  <c:v>12020.055175781299</c:v>
                </c:pt>
                <c:pt idx="6016">
                  <c:v>12022.00390625</c:v>
                </c:pt>
                <c:pt idx="6017">
                  <c:v>12023.9912109375</c:v>
                </c:pt>
                <c:pt idx="6018">
                  <c:v>12026.0908203125</c:v>
                </c:pt>
                <c:pt idx="6019">
                  <c:v>12028.064453125</c:v>
                </c:pt>
                <c:pt idx="6020">
                  <c:v>12030.001464843799</c:v>
                </c:pt>
                <c:pt idx="6021">
                  <c:v>12031.971191406201</c:v>
                </c:pt>
                <c:pt idx="6022">
                  <c:v>12033.970214843799</c:v>
                </c:pt>
                <c:pt idx="6023">
                  <c:v>12036.0498046875</c:v>
                </c:pt>
                <c:pt idx="6024">
                  <c:v>12038.049316406201</c:v>
                </c:pt>
                <c:pt idx="6025">
                  <c:v>12039.9853515625</c:v>
                </c:pt>
                <c:pt idx="6026">
                  <c:v>12042.072265625</c:v>
                </c:pt>
                <c:pt idx="6027">
                  <c:v>12044.084472656299</c:v>
                </c:pt>
                <c:pt idx="6028">
                  <c:v>12045.9833984375</c:v>
                </c:pt>
                <c:pt idx="6029">
                  <c:v>12047.970214843799</c:v>
                </c:pt>
                <c:pt idx="6030">
                  <c:v>12049.994628906201</c:v>
                </c:pt>
                <c:pt idx="6031">
                  <c:v>12052.031738281201</c:v>
                </c:pt>
                <c:pt idx="6032">
                  <c:v>12054.068847656299</c:v>
                </c:pt>
                <c:pt idx="6033">
                  <c:v>12055.9296875</c:v>
                </c:pt>
                <c:pt idx="6034">
                  <c:v>12057.815917968799</c:v>
                </c:pt>
                <c:pt idx="6035">
                  <c:v>12059.978515625</c:v>
                </c:pt>
                <c:pt idx="6036">
                  <c:v>12062.12890625</c:v>
                </c:pt>
                <c:pt idx="6037">
                  <c:v>12064.128417968799</c:v>
                </c:pt>
                <c:pt idx="6038">
                  <c:v>12066.064453125</c:v>
                </c:pt>
                <c:pt idx="6039">
                  <c:v>12067.98828125</c:v>
                </c:pt>
                <c:pt idx="6040">
                  <c:v>12069.887207031201</c:v>
                </c:pt>
                <c:pt idx="6041">
                  <c:v>12071.88671875</c:v>
                </c:pt>
                <c:pt idx="6042">
                  <c:v>12073.994628906201</c:v>
                </c:pt>
                <c:pt idx="6043">
                  <c:v>12075.994140625</c:v>
                </c:pt>
                <c:pt idx="6044">
                  <c:v>12077.91015625</c:v>
                </c:pt>
                <c:pt idx="6045">
                  <c:v>12079.959472656299</c:v>
                </c:pt>
                <c:pt idx="6046">
                  <c:v>12082.059082031201</c:v>
                </c:pt>
                <c:pt idx="6047">
                  <c:v>12083.990722656299</c:v>
                </c:pt>
                <c:pt idx="6048">
                  <c:v>12085.952636718799</c:v>
                </c:pt>
                <c:pt idx="6049">
                  <c:v>12087.931152343701</c:v>
                </c:pt>
                <c:pt idx="6050">
                  <c:v>12089.8427734375</c:v>
                </c:pt>
                <c:pt idx="6051">
                  <c:v>12091.8798828125</c:v>
                </c:pt>
                <c:pt idx="6052">
                  <c:v>12093.941894531299</c:v>
                </c:pt>
                <c:pt idx="6053">
                  <c:v>12095.94140625</c:v>
                </c:pt>
                <c:pt idx="6054">
                  <c:v>12097.9228515625</c:v>
                </c:pt>
                <c:pt idx="6055">
                  <c:v>12099.984863281201</c:v>
                </c:pt>
                <c:pt idx="6056">
                  <c:v>12102.039550781299</c:v>
                </c:pt>
                <c:pt idx="6057">
                  <c:v>12103.9384765625</c:v>
                </c:pt>
                <c:pt idx="6058">
                  <c:v>12105.837402343701</c:v>
                </c:pt>
                <c:pt idx="6059">
                  <c:v>12107.8876953125</c:v>
                </c:pt>
                <c:pt idx="6060">
                  <c:v>12109.9248046875</c:v>
                </c:pt>
                <c:pt idx="6061">
                  <c:v>12111.8984375</c:v>
                </c:pt>
                <c:pt idx="6062">
                  <c:v>12113.973144531299</c:v>
                </c:pt>
                <c:pt idx="6063">
                  <c:v>12116.0478515625</c:v>
                </c:pt>
                <c:pt idx="6064">
                  <c:v>12118.047363281201</c:v>
                </c:pt>
                <c:pt idx="6065">
                  <c:v>12120.134765625</c:v>
                </c:pt>
                <c:pt idx="6066">
                  <c:v>12122.196777343701</c:v>
                </c:pt>
                <c:pt idx="6067">
                  <c:v>12124.145996093799</c:v>
                </c:pt>
                <c:pt idx="6068">
                  <c:v>12126.082519531299</c:v>
                </c:pt>
                <c:pt idx="6069">
                  <c:v>12127.980957031201</c:v>
                </c:pt>
                <c:pt idx="6070">
                  <c:v>12129.904785156201</c:v>
                </c:pt>
                <c:pt idx="6071">
                  <c:v>12132.017578125</c:v>
                </c:pt>
                <c:pt idx="6072">
                  <c:v>12134.0166015625</c:v>
                </c:pt>
                <c:pt idx="6073">
                  <c:v>12135.9404296875</c:v>
                </c:pt>
                <c:pt idx="6074">
                  <c:v>12137.914550781299</c:v>
                </c:pt>
                <c:pt idx="6075">
                  <c:v>12139.9384765625</c:v>
                </c:pt>
                <c:pt idx="6076">
                  <c:v>12141.950683593799</c:v>
                </c:pt>
                <c:pt idx="6077">
                  <c:v>12143.862792968799</c:v>
                </c:pt>
                <c:pt idx="6078">
                  <c:v>12145.912109375</c:v>
                </c:pt>
                <c:pt idx="6079">
                  <c:v>12147.923339843799</c:v>
                </c:pt>
                <c:pt idx="6080">
                  <c:v>12149.834472656299</c:v>
                </c:pt>
                <c:pt idx="6081">
                  <c:v>12151.871582031201</c:v>
                </c:pt>
                <c:pt idx="6082">
                  <c:v>12153.9970703125</c:v>
                </c:pt>
                <c:pt idx="6083">
                  <c:v>12155.996582031201</c:v>
                </c:pt>
                <c:pt idx="6084">
                  <c:v>12157.9453125</c:v>
                </c:pt>
                <c:pt idx="6085">
                  <c:v>12159.927734375</c:v>
                </c:pt>
                <c:pt idx="6086">
                  <c:v>12161.927246093799</c:v>
                </c:pt>
                <c:pt idx="6087">
                  <c:v>12163.893066406201</c:v>
                </c:pt>
                <c:pt idx="6088">
                  <c:v>12165.892578125</c:v>
                </c:pt>
                <c:pt idx="6089">
                  <c:v>12167.9296875</c:v>
                </c:pt>
                <c:pt idx="6090">
                  <c:v>12170.0546875</c:v>
                </c:pt>
                <c:pt idx="6091">
                  <c:v>12172.1298828125</c:v>
                </c:pt>
                <c:pt idx="6092">
                  <c:v>12173.978027343701</c:v>
                </c:pt>
                <c:pt idx="6093">
                  <c:v>12176.052734375</c:v>
                </c:pt>
                <c:pt idx="6094">
                  <c:v>12178.0400390625</c:v>
                </c:pt>
                <c:pt idx="6095">
                  <c:v>12179.837890625</c:v>
                </c:pt>
                <c:pt idx="6096">
                  <c:v>12181.887207031201</c:v>
                </c:pt>
                <c:pt idx="6097">
                  <c:v>12184.0126953125</c:v>
                </c:pt>
                <c:pt idx="6098">
                  <c:v>12186.037109375</c:v>
                </c:pt>
                <c:pt idx="6099">
                  <c:v>12187.9482421875</c:v>
                </c:pt>
                <c:pt idx="6100">
                  <c:v>12189.922363281201</c:v>
                </c:pt>
                <c:pt idx="6101">
                  <c:v>12191.896484375</c:v>
                </c:pt>
                <c:pt idx="6102">
                  <c:v>12193.895996093799</c:v>
                </c:pt>
                <c:pt idx="6103">
                  <c:v>12195.920410156201</c:v>
                </c:pt>
                <c:pt idx="6104">
                  <c:v>12197.8818359375</c:v>
                </c:pt>
                <c:pt idx="6105">
                  <c:v>12199.8056640625</c:v>
                </c:pt>
                <c:pt idx="6106">
                  <c:v>12201.905761718799</c:v>
                </c:pt>
                <c:pt idx="6107">
                  <c:v>12203.980957031201</c:v>
                </c:pt>
                <c:pt idx="6108">
                  <c:v>12205.842285156201</c:v>
                </c:pt>
                <c:pt idx="6109">
                  <c:v>12207.853515625</c:v>
                </c:pt>
                <c:pt idx="6110">
                  <c:v>12209.927734375</c:v>
                </c:pt>
                <c:pt idx="6111">
                  <c:v>12211.864746093799</c:v>
                </c:pt>
                <c:pt idx="6112">
                  <c:v>12213.863769531299</c:v>
                </c:pt>
                <c:pt idx="6113">
                  <c:v>12215.9208984375</c:v>
                </c:pt>
                <c:pt idx="6114">
                  <c:v>12217.9462890625</c:v>
                </c:pt>
                <c:pt idx="6115">
                  <c:v>12219.8623046875</c:v>
                </c:pt>
                <c:pt idx="6116">
                  <c:v>12221.705566406201</c:v>
                </c:pt>
                <c:pt idx="6117">
                  <c:v>12223.868652343701</c:v>
                </c:pt>
                <c:pt idx="6118">
                  <c:v>12226.0439453125</c:v>
                </c:pt>
                <c:pt idx="6119">
                  <c:v>12227.9169921875</c:v>
                </c:pt>
                <c:pt idx="6120">
                  <c:v>12229.808105468701</c:v>
                </c:pt>
                <c:pt idx="6121">
                  <c:v>12231.933105468701</c:v>
                </c:pt>
                <c:pt idx="6122">
                  <c:v>12233.919433593799</c:v>
                </c:pt>
                <c:pt idx="6123">
                  <c:v>12235.880859375</c:v>
                </c:pt>
                <c:pt idx="6124">
                  <c:v>12237.943359375</c:v>
                </c:pt>
                <c:pt idx="6125">
                  <c:v>12239.9052734375</c:v>
                </c:pt>
                <c:pt idx="6126">
                  <c:v>12241.841796875</c:v>
                </c:pt>
                <c:pt idx="6127">
                  <c:v>12243.916503906201</c:v>
                </c:pt>
                <c:pt idx="6128">
                  <c:v>12245.953613281201</c:v>
                </c:pt>
                <c:pt idx="6129">
                  <c:v>12247.814941406201</c:v>
                </c:pt>
                <c:pt idx="6130">
                  <c:v>12249.8515625</c:v>
                </c:pt>
                <c:pt idx="6131">
                  <c:v>12251.964355468701</c:v>
                </c:pt>
                <c:pt idx="6132">
                  <c:v>12253.9638671875</c:v>
                </c:pt>
                <c:pt idx="6133">
                  <c:v>12255.9248046875</c:v>
                </c:pt>
                <c:pt idx="6134">
                  <c:v>12257.9619140625</c:v>
                </c:pt>
                <c:pt idx="6135">
                  <c:v>12259.961425781299</c:v>
                </c:pt>
                <c:pt idx="6136">
                  <c:v>12261.847167968799</c:v>
                </c:pt>
                <c:pt idx="6137">
                  <c:v>12263.833984375</c:v>
                </c:pt>
                <c:pt idx="6138">
                  <c:v>12265.934082031201</c:v>
                </c:pt>
                <c:pt idx="6139">
                  <c:v>12267.966308593799</c:v>
                </c:pt>
                <c:pt idx="6140">
                  <c:v>12269.814453125</c:v>
                </c:pt>
                <c:pt idx="6141">
                  <c:v>12271.793457031201</c:v>
                </c:pt>
                <c:pt idx="6142">
                  <c:v>12273.80078125</c:v>
                </c:pt>
                <c:pt idx="6143">
                  <c:v>12275.774902343701</c:v>
                </c:pt>
                <c:pt idx="6144">
                  <c:v>12277.804199218701</c:v>
                </c:pt>
                <c:pt idx="6145">
                  <c:v>12279.878417968799</c:v>
                </c:pt>
                <c:pt idx="6146">
                  <c:v>12281.865234375</c:v>
                </c:pt>
                <c:pt idx="6147">
                  <c:v>12283.789550781299</c:v>
                </c:pt>
                <c:pt idx="6148">
                  <c:v>12285.738769531299</c:v>
                </c:pt>
                <c:pt idx="6149">
                  <c:v>12287.683105468701</c:v>
                </c:pt>
                <c:pt idx="6150">
                  <c:v>12289.758300781299</c:v>
                </c:pt>
                <c:pt idx="6151">
                  <c:v>12291.787597656299</c:v>
                </c:pt>
                <c:pt idx="6152">
                  <c:v>12293.8369140625</c:v>
                </c:pt>
                <c:pt idx="6153">
                  <c:v>12295.8232421875</c:v>
                </c:pt>
                <c:pt idx="6154">
                  <c:v>12297.897949218701</c:v>
                </c:pt>
                <c:pt idx="6155">
                  <c:v>12299.922363281201</c:v>
                </c:pt>
                <c:pt idx="6156">
                  <c:v>12301.8212890625</c:v>
                </c:pt>
                <c:pt idx="6157">
                  <c:v>12303.921875</c:v>
                </c:pt>
                <c:pt idx="6158">
                  <c:v>12305.908691406201</c:v>
                </c:pt>
                <c:pt idx="6159">
                  <c:v>12307.719238281201</c:v>
                </c:pt>
                <c:pt idx="6160">
                  <c:v>12309.705566406201</c:v>
                </c:pt>
                <c:pt idx="6161">
                  <c:v>12311.624511718799</c:v>
                </c:pt>
                <c:pt idx="6162">
                  <c:v>12313.724609375</c:v>
                </c:pt>
                <c:pt idx="6163">
                  <c:v>12315.829589843799</c:v>
                </c:pt>
                <c:pt idx="6164">
                  <c:v>12317.7412109375</c:v>
                </c:pt>
                <c:pt idx="6165">
                  <c:v>12319.8359375</c:v>
                </c:pt>
                <c:pt idx="6166">
                  <c:v>12321.759765625</c:v>
                </c:pt>
                <c:pt idx="6167">
                  <c:v>12323.688964843799</c:v>
                </c:pt>
                <c:pt idx="6168">
                  <c:v>12325.7333984375</c:v>
                </c:pt>
                <c:pt idx="6169">
                  <c:v>12327.7822265625</c:v>
                </c:pt>
                <c:pt idx="6170">
                  <c:v>12329.735839843799</c:v>
                </c:pt>
                <c:pt idx="6171">
                  <c:v>12331.6728515625</c:v>
                </c:pt>
                <c:pt idx="6172">
                  <c:v>12333.785644531299</c:v>
                </c:pt>
                <c:pt idx="6173">
                  <c:v>12335.84765625</c:v>
                </c:pt>
                <c:pt idx="6174">
                  <c:v>12337.720703125</c:v>
                </c:pt>
                <c:pt idx="6175">
                  <c:v>12339.6650390625</c:v>
                </c:pt>
                <c:pt idx="6176">
                  <c:v>12341.853515625</c:v>
                </c:pt>
                <c:pt idx="6177">
                  <c:v>12343.857421875</c:v>
                </c:pt>
                <c:pt idx="6178">
                  <c:v>12345.78125</c:v>
                </c:pt>
                <c:pt idx="6179">
                  <c:v>12347.964355468701</c:v>
                </c:pt>
                <c:pt idx="6180">
                  <c:v>12349.92578125</c:v>
                </c:pt>
                <c:pt idx="6181">
                  <c:v>12351.816894531299</c:v>
                </c:pt>
                <c:pt idx="6182">
                  <c:v>12353.8369140625</c:v>
                </c:pt>
                <c:pt idx="6183">
                  <c:v>12355.710449218701</c:v>
                </c:pt>
                <c:pt idx="6184">
                  <c:v>12357.689453125</c:v>
                </c:pt>
                <c:pt idx="6185">
                  <c:v>12359.751953125</c:v>
                </c:pt>
                <c:pt idx="6186">
                  <c:v>12361.67578125</c:v>
                </c:pt>
                <c:pt idx="6187">
                  <c:v>12363.737792968799</c:v>
                </c:pt>
                <c:pt idx="6188">
                  <c:v>12365.8505859375</c:v>
                </c:pt>
                <c:pt idx="6189">
                  <c:v>12367.786621093799</c:v>
                </c:pt>
                <c:pt idx="6190">
                  <c:v>12369.8486328125</c:v>
                </c:pt>
                <c:pt idx="6191">
                  <c:v>12371.8359375</c:v>
                </c:pt>
                <c:pt idx="6192">
                  <c:v>12373.733886718799</c:v>
                </c:pt>
                <c:pt idx="6193">
                  <c:v>12375.720703125</c:v>
                </c:pt>
                <c:pt idx="6194">
                  <c:v>12377.640625</c:v>
                </c:pt>
                <c:pt idx="6195">
                  <c:v>12379.564453125</c:v>
                </c:pt>
                <c:pt idx="6196">
                  <c:v>12381.751953125</c:v>
                </c:pt>
                <c:pt idx="6197">
                  <c:v>12383.7890625</c:v>
                </c:pt>
                <c:pt idx="6198">
                  <c:v>12385.692871093799</c:v>
                </c:pt>
                <c:pt idx="6199">
                  <c:v>12387.893066406201</c:v>
                </c:pt>
                <c:pt idx="6200">
                  <c:v>12389.904296875</c:v>
                </c:pt>
                <c:pt idx="6201">
                  <c:v>12391.710449218701</c:v>
                </c:pt>
                <c:pt idx="6202">
                  <c:v>12393.672363281201</c:v>
                </c:pt>
                <c:pt idx="6203">
                  <c:v>12395.7646484375</c:v>
                </c:pt>
                <c:pt idx="6204">
                  <c:v>12397.814453125</c:v>
                </c:pt>
                <c:pt idx="6205">
                  <c:v>12399.813964843799</c:v>
                </c:pt>
                <c:pt idx="6206">
                  <c:v>12401.7578125</c:v>
                </c:pt>
                <c:pt idx="6207">
                  <c:v>12403.769042968799</c:v>
                </c:pt>
                <c:pt idx="6208">
                  <c:v>12405.8740234375</c:v>
                </c:pt>
                <c:pt idx="6209">
                  <c:v>12407.8359375</c:v>
                </c:pt>
                <c:pt idx="6210">
                  <c:v>12409.822265625</c:v>
                </c:pt>
                <c:pt idx="6211">
                  <c:v>12411.80859375</c:v>
                </c:pt>
                <c:pt idx="6212">
                  <c:v>12413.732421875</c:v>
                </c:pt>
                <c:pt idx="6213">
                  <c:v>12415.77734375</c:v>
                </c:pt>
                <c:pt idx="6214">
                  <c:v>12417.789550781299</c:v>
                </c:pt>
                <c:pt idx="6215">
                  <c:v>12419.743652343701</c:v>
                </c:pt>
                <c:pt idx="6216">
                  <c:v>12421.755859375</c:v>
                </c:pt>
                <c:pt idx="6217">
                  <c:v>12423.79296875</c:v>
                </c:pt>
                <c:pt idx="6218">
                  <c:v>12425.7421875</c:v>
                </c:pt>
                <c:pt idx="6219">
                  <c:v>12427.615234375</c:v>
                </c:pt>
                <c:pt idx="6220">
                  <c:v>12429.71484375</c:v>
                </c:pt>
                <c:pt idx="6221">
                  <c:v>12431.765136718799</c:v>
                </c:pt>
                <c:pt idx="6222">
                  <c:v>12433.676269531299</c:v>
                </c:pt>
                <c:pt idx="6223">
                  <c:v>12435.763183593799</c:v>
                </c:pt>
                <c:pt idx="6224">
                  <c:v>12437.800292968799</c:v>
                </c:pt>
                <c:pt idx="6225">
                  <c:v>12439.749511718799</c:v>
                </c:pt>
                <c:pt idx="6226">
                  <c:v>12441.849609375</c:v>
                </c:pt>
                <c:pt idx="6227">
                  <c:v>12443.849121093799</c:v>
                </c:pt>
                <c:pt idx="6228">
                  <c:v>12445.685058593799</c:v>
                </c:pt>
                <c:pt idx="6229">
                  <c:v>12447.684082031201</c:v>
                </c:pt>
                <c:pt idx="6230">
                  <c:v>12449.7841796875</c:v>
                </c:pt>
                <c:pt idx="6231">
                  <c:v>12451.796386718799</c:v>
                </c:pt>
                <c:pt idx="6232">
                  <c:v>12453.782714843799</c:v>
                </c:pt>
                <c:pt idx="6233">
                  <c:v>12455.7568359375</c:v>
                </c:pt>
                <c:pt idx="6234">
                  <c:v>12457.693359375</c:v>
                </c:pt>
                <c:pt idx="6235">
                  <c:v>12459.7802734375</c:v>
                </c:pt>
                <c:pt idx="6236">
                  <c:v>12461.829589843799</c:v>
                </c:pt>
                <c:pt idx="6237">
                  <c:v>12463.703125</c:v>
                </c:pt>
                <c:pt idx="6238">
                  <c:v>12465.7275390625</c:v>
                </c:pt>
                <c:pt idx="6239">
                  <c:v>12467.71484375</c:v>
                </c:pt>
                <c:pt idx="6240">
                  <c:v>12469.7021484375</c:v>
                </c:pt>
                <c:pt idx="6241">
                  <c:v>12471.7763671875</c:v>
                </c:pt>
                <c:pt idx="6242">
                  <c:v>12473.63671875</c:v>
                </c:pt>
                <c:pt idx="6243">
                  <c:v>12475.611328125</c:v>
                </c:pt>
                <c:pt idx="6244">
                  <c:v>12477.7490234375</c:v>
                </c:pt>
                <c:pt idx="6245">
                  <c:v>12479.7861328125</c:v>
                </c:pt>
                <c:pt idx="6246">
                  <c:v>12481.748046875</c:v>
                </c:pt>
                <c:pt idx="6247">
                  <c:v>12483.722167968799</c:v>
                </c:pt>
                <c:pt idx="6248">
                  <c:v>12485.62109375</c:v>
                </c:pt>
                <c:pt idx="6249">
                  <c:v>12487.557128906201</c:v>
                </c:pt>
                <c:pt idx="6250">
                  <c:v>12489.53125</c:v>
                </c:pt>
                <c:pt idx="6251">
                  <c:v>12491.5556640625</c:v>
                </c:pt>
                <c:pt idx="6252">
                  <c:v>12493.6806640625</c:v>
                </c:pt>
                <c:pt idx="6253">
                  <c:v>12495.743652343701</c:v>
                </c:pt>
                <c:pt idx="6254">
                  <c:v>12497.718261718799</c:v>
                </c:pt>
                <c:pt idx="6255">
                  <c:v>12499.691894531299</c:v>
                </c:pt>
                <c:pt idx="6256">
                  <c:v>12501.729003906201</c:v>
                </c:pt>
                <c:pt idx="6257">
                  <c:v>12503.640136718799</c:v>
                </c:pt>
                <c:pt idx="6258">
                  <c:v>12505.689453125</c:v>
                </c:pt>
                <c:pt idx="6259">
                  <c:v>12507.7900390625</c:v>
                </c:pt>
                <c:pt idx="6260">
                  <c:v>12509.638183593799</c:v>
                </c:pt>
                <c:pt idx="6261">
                  <c:v>12511.4736328125</c:v>
                </c:pt>
                <c:pt idx="6262">
                  <c:v>12513.599121093799</c:v>
                </c:pt>
                <c:pt idx="6263">
                  <c:v>12515.698730468701</c:v>
                </c:pt>
                <c:pt idx="6264">
                  <c:v>12517.785644531299</c:v>
                </c:pt>
                <c:pt idx="6265">
                  <c:v>12519.73046875</c:v>
                </c:pt>
                <c:pt idx="6266">
                  <c:v>12521.5791015625</c:v>
                </c:pt>
                <c:pt idx="6267">
                  <c:v>12523.658203125</c:v>
                </c:pt>
                <c:pt idx="6268">
                  <c:v>12525.632324218701</c:v>
                </c:pt>
                <c:pt idx="6269">
                  <c:v>12527.58203125</c:v>
                </c:pt>
                <c:pt idx="6270">
                  <c:v>12529.568847656299</c:v>
                </c:pt>
                <c:pt idx="6271">
                  <c:v>12531.693359375</c:v>
                </c:pt>
                <c:pt idx="6272">
                  <c:v>12533.704589843799</c:v>
                </c:pt>
                <c:pt idx="6273">
                  <c:v>12535.565917968799</c:v>
                </c:pt>
                <c:pt idx="6274">
                  <c:v>12537.578125</c:v>
                </c:pt>
                <c:pt idx="6275">
                  <c:v>12539.689941406201</c:v>
                </c:pt>
                <c:pt idx="6276">
                  <c:v>12541.576171875</c:v>
                </c:pt>
                <c:pt idx="6277">
                  <c:v>12543.5</c:v>
                </c:pt>
                <c:pt idx="6278">
                  <c:v>12545.675292968799</c:v>
                </c:pt>
                <c:pt idx="6279">
                  <c:v>12547.7333984375</c:v>
                </c:pt>
                <c:pt idx="6280">
                  <c:v>12549.7080078125</c:v>
                </c:pt>
                <c:pt idx="6281">
                  <c:v>12551.711425781299</c:v>
                </c:pt>
                <c:pt idx="6282">
                  <c:v>12553.7109375</c:v>
                </c:pt>
                <c:pt idx="6283">
                  <c:v>12555.723144531299</c:v>
                </c:pt>
                <c:pt idx="6284">
                  <c:v>12557.747558593799</c:v>
                </c:pt>
                <c:pt idx="6285">
                  <c:v>12559.6962890625</c:v>
                </c:pt>
                <c:pt idx="6286">
                  <c:v>12561.58203125</c:v>
                </c:pt>
                <c:pt idx="6287">
                  <c:v>12563.5439453125</c:v>
                </c:pt>
                <c:pt idx="6288">
                  <c:v>12565.619140625</c:v>
                </c:pt>
                <c:pt idx="6289">
                  <c:v>12567.6435546875</c:v>
                </c:pt>
                <c:pt idx="6290">
                  <c:v>12569.692871093799</c:v>
                </c:pt>
                <c:pt idx="6291">
                  <c:v>12571.599609375</c:v>
                </c:pt>
                <c:pt idx="6292">
                  <c:v>12573.5234375</c:v>
                </c:pt>
                <c:pt idx="6293">
                  <c:v>12575.577636718799</c:v>
                </c:pt>
                <c:pt idx="6294">
                  <c:v>12577.5390625</c:v>
                </c:pt>
                <c:pt idx="6295">
                  <c:v>12579.563964843799</c:v>
                </c:pt>
                <c:pt idx="6296">
                  <c:v>12581.6259765625</c:v>
                </c:pt>
                <c:pt idx="6297">
                  <c:v>12583.6376953125</c:v>
                </c:pt>
                <c:pt idx="6298">
                  <c:v>12585.4990234375</c:v>
                </c:pt>
                <c:pt idx="6299">
                  <c:v>12587.611328125</c:v>
                </c:pt>
                <c:pt idx="6300">
                  <c:v>12589.623535156201</c:v>
                </c:pt>
                <c:pt idx="6301">
                  <c:v>12591.484863281201</c:v>
                </c:pt>
                <c:pt idx="6302">
                  <c:v>12593.672363281201</c:v>
                </c:pt>
                <c:pt idx="6303">
                  <c:v>12595.604003906201</c:v>
                </c:pt>
                <c:pt idx="6304">
                  <c:v>12597.515625</c:v>
                </c:pt>
                <c:pt idx="6305">
                  <c:v>12599.6455078125</c:v>
                </c:pt>
                <c:pt idx="6306">
                  <c:v>12601.7197265625</c:v>
                </c:pt>
                <c:pt idx="6307">
                  <c:v>12603.756347656299</c:v>
                </c:pt>
                <c:pt idx="6308">
                  <c:v>12605.580078125</c:v>
                </c:pt>
                <c:pt idx="6309">
                  <c:v>12607.466796875</c:v>
                </c:pt>
                <c:pt idx="6310">
                  <c:v>12609.486816406201</c:v>
                </c:pt>
                <c:pt idx="6311">
                  <c:v>12611.522949218701</c:v>
                </c:pt>
                <c:pt idx="6312">
                  <c:v>12613.6396484375</c:v>
                </c:pt>
                <c:pt idx="6313">
                  <c:v>12615.65234375</c:v>
                </c:pt>
                <c:pt idx="6314">
                  <c:v>12617.6142578125</c:v>
                </c:pt>
                <c:pt idx="6315">
                  <c:v>12619.587890625</c:v>
                </c:pt>
                <c:pt idx="6316">
                  <c:v>12621.486816406201</c:v>
                </c:pt>
                <c:pt idx="6317">
                  <c:v>12623.587402343701</c:v>
                </c:pt>
                <c:pt idx="6318">
                  <c:v>12625.573730468701</c:v>
                </c:pt>
                <c:pt idx="6319">
                  <c:v>12627.505371093799</c:v>
                </c:pt>
                <c:pt idx="6320">
                  <c:v>12629.6181640625</c:v>
                </c:pt>
                <c:pt idx="6321">
                  <c:v>12631.646484375</c:v>
                </c:pt>
                <c:pt idx="6322">
                  <c:v>12633.645996093799</c:v>
                </c:pt>
                <c:pt idx="6323">
                  <c:v>12635.658203125</c:v>
                </c:pt>
                <c:pt idx="6324">
                  <c:v>12637.5771484375</c:v>
                </c:pt>
                <c:pt idx="6325">
                  <c:v>12639.6015625</c:v>
                </c:pt>
                <c:pt idx="6326">
                  <c:v>12641.6806640625</c:v>
                </c:pt>
                <c:pt idx="6327">
                  <c:v>12643.6044921875</c:v>
                </c:pt>
                <c:pt idx="6328">
                  <c:v>12645.565917968799</c:v>
                </c:pt>
                <c:pt idx="6329">
                  <c:v>12647.46484375</c:v>
                </c:pt>
                <c:pt idx="6330">
                  <c:v>12649.4521484375</c:v>
                </c:pt>
                <c:pt idx="6331">
                  <c:v>12651.539550781299</c:v>
                </c:pt>
                <c:pt idx="6332">
                  <c:v>12653.4755859375</c:v>
                </c:pt>
                <c:pt idx="6333">
                  <c:v>12655.449707031201</c:v>
                </c:pt>
                <c:pt idx="6334">
                  <c:v>12657.5498046875</c:v>
                </c:pt>
                <c:pt idx="6335">
                  <c:v>12659.662597656299</c:v>
                </c:pt>
                <c:pt idx="6336">
                  <c:v>12661.606933593799</c:v>
                </c:pt>
                <c:pt idx="6337">
                  <c:v>12663.518066406201</c:v>
                </c:pt>
                <c:pt idx="6338">
                  <c:v>12665.547363281201</c:v>
                </c:pt>
                <c:pt idx="6339">
                  <c:v>12667.597167968799</c:v>
                </c:pt>
                <c:pt idx="6340">
                  <c:v>12669.533691406201</c:v>
                </c:pt>
                <c:pt idx="6341">
                  <c:v>12671.532714843799</c:v>
                </c:pt>
                <c:pt idx="6342">
                  <c:v>12673.6328125</c:v>
                </c:pt>
                <c:pt idx="6343">
                  <c:v>12675.5263671875</c:v>
                </c:pt>
                <c:pt idx="6344">
                  <c:v>12677.525878906201</c:v>
                </c:pt>
                <c:pt idx="6345">
                  <c:v>12679.5810546875</c:v>
                </c:pt>
                <c:pt idx="6346">
                  <c:v>12681.5048828125</c:v>
                </c:pt>
                <c:pt idx="6347">
                  <c:v>12683.466308593799</c:v>
                </c:pt>
                <c:pt idx="6348">
                  <c:v>12685.3603515625</c:v>
                </c:pt>
                <c:pt idx="6349">
                  <c:v>12687.384765625</c:v>
                </c:pt>
                <c:pt idx="6350">
                  <c:v>12689.5771484375</c:v>
                </c:pt>
                <c:pt idx="6351">
                  <c:v>12691.55078125</c:v>
                </c:pt>
                <c:pt idx="6352">
                  <c:v>12693.600097656299</c:v>
                </c:pt>
                <c:pt idx="6353">
                  <c:v>12695.675292968799</c:v>
                </c:pt>
                <c:pt idx="6354">
                  <c:v>12697.511230468701</c:v>
                </c:pt>
                <c:pt idx="6355">
                  <c:v>12699.430175781299</c:v>
                </c:pt>
                <c:pt idx="6356">
                  <c:v>12701.60546875</c:v>
                </c:pt>
                <c:pt idx="6357">
                  <c:v>12703.571777343701</c:v>
                </c:pt>
                <c:pt idx="6358">
                  <c:v>12705.49609375</c:v>
                </c:pt>
                <c:pt idx="6359">
                  <c:v>12707.5712890625</c:v>
                </c:pt>
                <c:pt idx="6360">
                  <c:v>12709.520019531299</c:v>
                </c:pt>
                <c:pt idx="6361">
                  <c:v>12711.606933593799</c:v>
                </c:pt>
                <c:pt idx="6362">
                  <c:v>12713.681640625</c:v>
                </c:pt>
                <c:pt idx="6363">
                  <c:v>12715.4931640625</c:v>
                </c:pt>
                <c:pt idx="6364">
                  <c:v>12717.404296875</c:v>
                </c:pt>
                <c:pt idx="6365">
                  <c:v>12719.415527343701</c:v>
                </c:pt>
                <c:pt idx="6366">
                  <c:v>12721.511230468701</c:v>
                </c:pt>
                <c:pt idx="6367">
                  <c:v>12723.611328125</c:v>
                </c:pt>
                <c:pt idx="6368">
                  <c:v>12725.514160156201</c:v>
                </c:pt>
                <c:pt idx="6369">
                  <c:v>12727.4755859375</c:v>
                </c:pt>
                <c:pt idx="6370">
                  <c:v>12729.48828125</c:v>
                </c:pt>
                <c:pt idx="6371">
                  <c:v>12731.525390625</c:v>
                </c:pt>
                <c:pt idx="6372">
                  <c:v>12733.5244140625</c:v>
                </c:pt>
                <c:pt idx="6373">
                  <c:v>12735.397949218701</c:v>
                </c:pt>
                <c:pt idx="6374">
                  <c:v>12737.4599609375</c:v>
                </c:pt>
                <c:pt idx="6375">
                  <c:v>12739.484863281201</c:v>
                </c:pt>
                <c:pt idx="6376">
                  <c:v>12741.37109375</c:v>
                </c:pt>
                <c:pt idx="6377">
                  <c:v>12743.482910156201</c:v>
                </c:pt>
                <c:pt idx="6378">
                  <c:v>12745.507324218701</c:v>
                </c:pt>
                <c:pt idx="6379">
                  <c:v>12747.368652343701</c:v>
                </c:pt>
                <c:pt idx="6380">
                  <c:v>12749.455566406201</c:v>
                </c:pt>
                <c:pt idx="6381">
                  <c:v>12751.517578125</c:v>
                </c:pt>
                <c:pt idx="6382">
                  <c:v>12753.529785156201</c:v>
                </c:pt>
                <c:pt idx="6383">
                  <c:v>12755.5166015625</c:v>
                </c:pt>
                <c:pt idx="6384">
                  <c:v>12757.453613281201</c:v>
                </c:pt>
                <c:pt idx="6385">
                  <c:v>12759.490722656299</c:v>
                </c:pt>
                <c:pt idx="6386">
                  <c:v>12761.464355468701</c:v>
                </c:pt>
                <c:pt idx="6387">
                  <c:v>12763.501464843799</c:v>
                </c:pt>
                <c:pt idx="6388">
                  <c:v>12765.525878906201</c:v>
                </c:pt>
                <c:pt idx="6389">
                  <c:v>12767.399902343701</c:v>
                </c:pt>
                <c:pt idx="6390">
                  <c:v>12769.398925781299</c:v>
                </c:pt>
                <c:pt idx="6391">
                  <c:v>12771.485839843799</c:v>
                </c:pt>
                <c:pt idx="6392">
                  <c:v>12773.397949218701</c:v>
                </c:pt>
                <c:pt idx="6393">
                  <c:v>12775.334472656299</c:v>
                </c:pt>
                <c:pt idx="6394">
                  <c:v>12777.396484375</c:v>
                </c:pt>
                <c:pt idx="6395">
                  <c:v>12779.483886718799</c:v>
                </c:pt>
                <c:pt idx="6396">
                  <c:v>12781.5458984375</c:v>
                </c:pt>
                <c:pt idx="6397">
                  <c:v>12783.558105468701</c:v>
                </c:pt>
                <c:pt idx="6398">
                  <c:v>12785.4443359375</c:v>
                </c:pt>
                <c:pt idx="6399">
                  <c:v>12787.3798828125</c:v>
                </c:pt>
                <c:pt idx="6400">
                  <c:v>12789.517578125</c:v>
                </c:pt>
                <c:pt idx="6401">
                  <c:v>12791.54296875</c:v>
                </c:pt>
                <c:pt idx="6402">
                  <c:v>12793.391113281201</c:v>
                </c:pt>
                <c:pt idx="6403">
                  <c:v>12795.377441406201</c:v>
                </c:pt>
                <c:pt idx="6404">
                  <c:v>12797.3388671875</c:v>
                </c:pt>
                <c:pt idx="6405">
                  <c:v>12799.3759765625</c:v>
                </c:pt>
                <c:pt idx="6406">
                  <c:v>12801.4384765625</c:v>
                </c:pt>
                <c:pt idx="6407">
                  <c:v>12803.412597656299</c:v>
                </c:pt>
                <c:pt idx="6408">
                  <c:v>12805.512207031201</c:v>
                </c:pt>
                <c:pt idx="6409">
                  <c:v>12807.423828125</c:v>
                </c:pt>
                <c:pt idx="6410">
                  <c:v>12809.28515625</c:v>
                </c:pt>
                <c:pt idx="6411">
                  <c:v>12811.359375</c:v>
                </c:pt>
                <c:pt idx="6412">
                  <c:v>12813.472167968799</c:v>
                </c:pt>
                <c:pt idx="6413">
                  <c:v>12815.3837890625</c:v>
                </c:pt>
                <c:pt idx="6414">
                  <c:v>12817.433105468701</c:v>
                </c:pt>
                <c:pt idx="6415">
                  <c:v>12819.470214843799</c:v>
                </c:pt>
                <c:pt idx="6416">
                  <c:v>12821.355957031201</c:v>
                </c:pt>
                <c:pt idx="6417">
                  <c:v>12823.354980468701</c:v>
                </c:pt>
                <c:pt idx="6418">
                  <c:v>12825.455078125</c:v>
                </c:pt>
                <c:pt idx="6419">
                  <c:v>12827.467285156201</c:v>
                </c:pt>
                <c:pt idx="6420">
                  <c:v>12829.354003906201</c:v>
                </c:pt>
                <c:pt idx="6421">
                  <c:v>12831.440917968799</c:v>
                </c:pt>
                <c:pt idx="6422">
                  <c:v>12833.452636718799</c:v>
                </c:pt>
                <c:pt idx="6423">
                  <c:v>12835.4140625</c:v>
                </c:pt>
                <c:pt idx="6424">
                  <c:v>12837.5009765625</c:v>
                </c:pt>
                <c:pt idx="6425">
                  <c:v>12839.387207031201</c:v>
                </c:pt>
                <c:pt idx="6426">
                  <c:v>12841.298828125</c:v>
                </c:pt>
                <c:pt idx="6427">
                  <c:v>12843.38671875</c:v>
                </c:pt>
                <c:pt idx="6428">
                  <c:v>12845.4619140625</c:v>
                </c:pt>
                <c:pt idx="6429">
                  <c:v>12847.511230468701</c:v>
                </c:pt>
                <c:pt idx="6430">
                  <c:v>12849.421875</c:v>
                </c:pt>
                <c:pt idx="6431">
                  <c:v>12851.3583984375</c:v>
                </c:pt>
                <c:pt idx="6432">
                  <c:v>12853.420410156201</c:v>
                </c:pt>
                <c:pt idx="6433">
                  <c:v>12855.558105468701</c:v>
                </c:pt>
                <c:pt idx="6434">
                  <c:v>12857.532714843799</c:v>
                </c:pt>
                <c:pt idx="6435">
                  <c:v>12859.388671875</c:v>
                </c:pt>
                <c:pt idx="6436">
                  <c:v>12861.3505859375</c:v>
                </c:pt>
                <c:pt idx="6437">
                  <c:v>12863.3798828125</c:v>
                </c:pt>
                <c:pt idx="6438">
                  <c:v>12865.403808593799</c:v>
                </c:pt>
                <c:pt idx="6439">
                  <c:v>12867.416015625</c:v>
                </c:pt>
                <c:pt idx="6440">
                  <c:v>12869.427734375</c:v>
                </c:pt>
                <c:pt idx="6441">
                  <c:v>12871.414550781299</c:v>
                </c:pt>
                <c:pt idx="6442">
                  <c:v>12873.4140625</c:v>
                </c:pt>
                <c:pt idx="6443">
                  <c:v>12875.3505859375</c:v>
                </c:pt>
                <c:pt idx="6444">
                  <c:v>12877.350097656299</c:v>
                </c:pt>
                <c:pt idx="6445">
                  <c:v>12879.437011718799</c:v>
                </c:pt>
                <c:pt idx="6446">
                  <c:v>12881.44921875</c:v>
                </c:pt>
                <c:pt idx="6447">
                  <c:v>12883.355957031201</c:v>
                </c:pt>
                <c:pt idx="6448">
                  <c:v>12885.3671875</c:v>
                </c:pt>
                <c:pt idx="6449">
                  <c:v>12887.396484375</c:v>
                </c:pt>
                <c:pt idx="6450">
                  <c:v>12889.346191406201</c:v>
                </c:pt>
                <c:pt idx="6451">
                  <c:v>12891.370605468701</c:v>
                </c:pt>
                <c:pt idx="6452">
                  <c:v>12893.482421875</c:v>
                </c:pt>
                <c:pt idx="6453">
                  <c:v>12895.456542968799</c:v>
                </c:pt>
                <c:pt idx="6454">
                  <c:v>12897.40625</c:v>
                </c:pt>
                <c:pt idx="6455">
                  <c:v>12899.367675781299</c:v>
                </c:pt>
                <c:pt idx="6456">
                  <c:v>12901.3037109375</c:v>
                </c:pt>
                <c:pt idx="6457">
                  <c:v>12903.2353515625</c:v>
                </c:pt>
                <c:pt idx="6458">
                  <c:v>12905.209472656299</c:v>
                </c:pt>
                <c:pt idx="6459">
                  <c:v>12907.3017578125</c:v>
                </c:pt>
                <c:pt idx="6460">
                  <c:v>12909.288574218701</c:v>
                </c:pt>
                <c:pt idx="6461">
                  <c:v>12911.30078125</c:v>
                </c:pt>
                <c:pt idx="6462">
                  <c:v>12913.3505859375</c:v>
                </c:pt>
                <c:pt idx="6463">
                  <c:v>12915.3876953125</c:v>
                </c:pt>
                <c:pt idx="6464">
                  <c:v>12917.449707031201</c:v>
                </c:pt>
                <c:pt idx="6465">
                  <c:v>12919.474121093799</c:v>
                </c:pt>
                <c:pt idx="6466">
                  <c:v>12921.393066406201</c:v>
                </c:pt>
                <c:pt idx="6467">
                  <c:v>12923.316894531299</c:v>
                </c:pt>
                <c:pt idx="6468">
                  <c:v>12925.3212890625</c:v>
                </c:pt>
                <c:pt idx="6469">
                  <c:v>12927.3583984375</c:v>
                </c:pt>
                <c:pt idx="6470">
                  <c:v>12929.4453125</c:v>
                </c:pt>
                <c:pt idx="6471">
                  <c:v>12931.431640625</c:v>
                </c:pt>
                <c:pt idx="6472">
                  <c:v>12933.330566406201</c:v>
                </c:pt>
                <c:pt idx="6473">
                  <c:v>12935.254394531299</c:v>
                </c:pt>
                <c:pt idx="6474">
                  <c:v>12937.329589843799</c:v>
                </c:pt>
                <c:pt idx="6475">
                  <c:v>12939.4296875</c:v>
                </c:pt>
                <c:pt idx="6476">
                  <c:v>12941.4033203125</c:v>
                </c:pt>
                <c:pt idx="6477">
                  <c:v>12943.3896484375</c:v>
                </c:pt>
                <c:pt idx="6478">
                  <c:v>12945.245605468701</c:v>
                </c:pt>
                <c:pt idx="6479">
                  <c:v>12947.1953125</c:v>
                </c:pt>
                <c:pt idx="6480">
                  <c:v>12949.351074218701</c:v>
                </c:pt>
                <c:pt idx="6481">
                  <c:v>12951.425292968799</c:v>
                </c:pt>
                <c:pt idx="6482">
                  <c:v>12953.361328125</c:v>
                </c:pt>
                <c:pt idx="6483">
                  <c:v>12955.255859375</c:v>
                </c:pt>
                <c:pt idx="6484">
                  <c:v>12957.280761718799</c:v>
                </c:pt>
                <c:pt idx="6485">
                  <c:v>12959.3349609375</c:v>
                </c:pt>
                <c:pt idx="6486">
                  <c:v>12961.4091796875</c:v>
                </c:pt>
                <c:pt idx="6487">
                  <c:v>12963.408691406201</c:v>
                </c:pt>
                <c:pt idx="6488">
                  <c:v>12965.43359375</c:v>
                </c:pt>
                <c:pt idx="6489">
                  <c:v>12967.3447265625</c:v>
                </c:pt>
                <c:pt idx="6490">
                  <c:v>12969.2431640625</c:v>
                </c:pt>
                <c:pt idx="6491">
                  <c:v>12971.305175781299</c:v>
                </c:pt>
                <c:pt idx="6492">
                  <c:v>12973.3046875</c:v>
                </c:pt>
                <c:pt idx="6493">
                  <c:v>12975.341796875</c:v>
                </c:pt>
                <c:pt idx="6494">
                  <c:v>12977.253417968799</c:v>
                </c:pt>
                <c:pt idx="6495">
                  <c:v>12979.328613281201</c:v>
                </c:pt>
                <c:pt idx="6496">
                  <c:v>12981.2900390625</c:v>
                </c:pt>
                <c:pt idx="6497">
                  <c:v>12983.301269531299</c:v>
                </c:pt>
                <c:pt idx="6498">
                  <c:v>12985.438964843799</c:v>
                </c:pt>
                <c:pt idx="6499">
                  <c:v>12987.3505859375</c:v>
                </c:pt>
                <c:pt idx="6500">
                  <c:v>12989.2744140625</c:v>
                </c:pt>
                <c:pt idx="6501">
                  <c:v>12991.1982421875</c:v>
                </c:pt>
                <c:pt idx="6502">
                  <c:v>12993.3232421875</c:v>
                </c:pt>
                <c:pt idx="6503">
                  <c:v>12995.34765625</c:v>
                </c:pt>
                <c:pt idx="6504">
                  <c:v>12997.2587890625</c:v>
                </c:pt>
                <c:pt idx="6505">
                  <c:v>12999.3837890625</c:v>
                </c:pt>
                <c:pt idx="6506">
                  <c:v>13001.37109375</c:v>
                </c:pt>
                <c:pt idx="6507">
                  <c:v>13003.282714843799</c:v>
                </c:pt>
                <c:pt idx="6508">
                  <c:v>13005.369628906201</c:v>
                </c:pt>
                <c:pt idx="6509">
                  <c:v>13007.3681640625</c:v>
                </c:pt>
                <c:pt idx="6510">
                  <c:v>13009.279296875</c:v>
                </c:pt>
                <c:pt idx="6511">
                  <c:v>13011.316894531299</c:v>
                </c:pt>
                <c:pt idx="6512">
                  <c:v>13013.315917968799</c:v>
                </c:pt>
                <c:pt idx="6513">
                  <c:v>13015.360839843799</c:v>
                </c:pt>
                <c:pt idx="6514">
                  <c:v>13017.397949218701</c:v>
                </c:pt>
                <c:pt idx="6515">
                  <c:v>13019.3642578125</c:v>
                </c:pt>
                <c:pt idx="6516">
                  <c:v>13021.258300781299</c:v>
                </c:pt>
                <c:pt idx="6517">
                  <c:v>13023.232421875</c:v>
                </c:pt>
                <c:pt idx="6518">
                  <c:v>13025.437988281201</c:v>
                </c:pt>
                <c:pt idx="6519">
                  <c:v>13027.462890625</c:v>
                </c:pt>
                <c:pt idx="6520">
                  <c:v>13029.38671875</c:v>
                </c:pt>
                <c:pt idx="6521">
                  <c:v>13031.234863281201</c:v>
                </c:pt>
                <c:pt idx="6522">
                  <c:v>13033.209472656299</c:v>
                </c:pt>
                <c:pt idx="6523">
                  <c:v>13035.271484375</c:v>
                </c:pt>
                <c:pt idx="6524">
                  <c:v>13037.295410156201</c:v>
                </c:pt>
                <c:pt idx="6525">
                  <c:v>13039.26953125</c:v>
                </c:pt>
                <c:pt idx="6526">
                  <c:v>13041.318847656299</c:v>
                </c:pt>
                <c:pt idx="6527">
                  <c:v>13043.3310546875</c:v>
                </c:pt>
                <c:pt idx="6528">
                  <c:v>13045.229980468701</c:v>
                </c:pt>
                <c:pt idx="6529">
                  <c:v>13047.342285156201</c:v>
                </c:pt>
                <c:pt idx="6530">
                  <c:v>13049.3369140625</c:v>
                </c:pt>
                <c:pt idx="6531">
                  <c:v>13051.311035156201</c:v>
                </c:pt>
                <c:pt idx="6532">
                  <c:v>13053.3779296875</c:v>
                </c:pt>
                <c:pt idx="6533">
                  <c:v>13055.339355468701</c:v>
                </c:pt>
                <c:pt idx="6534">
                  <c:v>13057.301269531299</c:v>
                </c:pt>
                <c:pt idx="6535">
                  <c:v>13059.183105468701</c:v>
                </c:pt>
                <c:pt idx="6536">
                  <c:v>13061.106933593799</c:v>
                </c:pt>
                <c:pt idx="6537">
                  <c:v>13063.173339843799</c:v>
                </c:pt>
                <c:pt idx="6538">
                  <c:v>13065.398925781299</c:v>
                </c:pt>
                <c:pt idx="6539">
                  <c:v>13067.423828125</c:v>
                </c:pt>
                <c:pt idx="6540">
                  <c:v>13069.171875</c:v>
                </c:pt>
                <c:pt idx="6541">
                  <c:v>13071.171386718799</c:v>
                </c:pt>
                <c:pt idx="6542">
                  <c:v>13073.2080078125</c:v>
                </c:pt>
                <c:pt idx="6543">
                  <c:v>13075.169433593799</c:v>
                </c:pt>
                <c:pt idx="6544">
                  <c:v>13077.269042968799</c:v>
                </c:pt>
                <c:pt idx="6545">
                  <c:v>13079.293457031201</c:v>
                </c:pt>
                <c:pt idx="6546">
                  <c:v>13081.29296875</c:v>
                </c:pt>
                <c:pt idx="6547">
                  <c:v>13083.3173828125</c:v>
                </c:pt>
                <c:pt idx="6548">
                  <c:v>13085.329589843799</c:v>
                </c:pt>
                <c:pt idx="6549">
                  <c:v>13087.454589843799</c:v>
                </c:pt>
                <c:pt idx="6550">
                  <c:v>13089.365722656299</c:v>
                </c:pt>
                <c:pt idx="6551">
                  <c:v>13091.302246093799</c:v>
                </c:pt>
                <c:pt idx="6552">
                  <c:v>13093.238769531299</c:v>
                </c:pt>
                <c:pt idx="6553">
                  <c:v>13095.162597656299</c:v>
                </c:pt>
                <c:pt idx="6554">
                  <c:v>13097.237792968799</c:v>
                </c:pt>
                <c:pt idx="6555">
                  <c:v>13099.212402343701</c:v>
                </c:pt>
                <c:pt idx="6556">
                  <c:v>13101.26171875</c:v>
                </c:pt>
                <c:pt idx="6557">
                  <c:v>13103.3359375</c:v>
                </c:pt>
                <c:pt idx="6558">
                  <c:v>13105.28515625</c:v>
                </c:pt>
                <c:pt idx="6559">
                  <c:v>13107.2724609375</c:v>
                </c:pt>
                <c:pt idx="6560">
                  <c:v>13109.296875</c:v>
                </c:pt>
                <c:pt idx="6561">
                  <c:v>13111.3330078125</c:v>
                </c:pt>
                <c:pt idx="6562">
                  <c:v>13113.357421875</c:v>
                </c:pt>
                <c:pt idx="6563">
                  <c:v>13115.2314453125</c:v>
                </c:pt>
                <c:pt idx="6564">
                  <c:v>13117.2177734375</c:v>
                </c:pt>
                <c:pt idx="6565">
                  <c:v>13119.3427734375</c:v>
                </c:pt>
                <c:pt idx="6566">
                  <c:v>13121.2666015625</c:v>
                </c:pt>
                <c:pt idx="6567">
                  <c:v>13123.178222656299</c:v>
                </c:pt>
                <c:pt idx="6568">
                  <c:v>13125.228515625</c:v>
                </c:pt>
                <c:pt idx="6569">
                  <c:v>13127.164550781299</c:v>
                </c:pt>
                <c:pt idx="6570">
                  <c:v>13129.1005859375</c:v>
                </c:pt>
                <c:pt idx="6571">
                  <c:v>13131.213378906201</c:v>
                </c:pt>
                <c:pt idx="6572">
                  <c:v>13133.263183593799</c:v>
                </c:pt>
                <c:pt idx="6573">
                  <c:v>13135.275390625</c:v>
                </c:pt>
                <c:pt idx="6574">
                  <c:v>13137.262207031201</c:v>
                </c:pt>
                <c:pt idx="6575">
                  <c:v>13139.2109375</c:v>
                </c:pt>
                <c:pt idx="6576">
                  <c:v>13141.172363281201</c:v>
                </c:pt>
                <c:pt idx="6577">
                  <c:v>13143.1337890625</c:v>
                </c:pt>
                <c:pt idx="6578">
                  <c:v>13145.145996093799</c:v>
                </c:pt>
                <c:pt idx="6579">
                  <c:v>13147.157714843799</c:v>
                </c:pt>
                <c:pt idx="6580">
                  <c:v>13149.169433593799</c:v>
                </c:pt>
                <c:pt idx="6581">
                  <c:v>13151.130859375</c:v>
                </c:pt>
                <c:pt idx="6582">
                  <c:v>13153.1171875</c:v>
                </c:pt>
                <c:pt idx="6583">
                  <c:v>13155.0791015625</c:v>
                </c:pt>
                <c:pt idx="6584">
                  <c:v>13157.06640625</c:v>
                </c:pt>
                <c:pt idx="6585">
                  <c:v>13159.154296875</c:v>
                </c:pt>
                <c:pt idx="6586">
                  <c:v>13161.216308593799</c:v>
                </c:pt>
                <c:pt idx="6587">
                  <c:v>13163.197753906201</c:v>
                </c:pt>
                <c:pt idx="6588">
                  <c:v>13165.121582031201</c:v>
                </c:pt>
                <c:pt idx="6589">
                  <c:v>13167.037597656299</c:v>
                </c:pt>
                <c:pt idx="6590">
                  <c:v>13169.049316406201</c:v>
                </c:pt>
                <c:pt idx="6591">
                  <c:v>13171.2373046875</c:v>
                </c:pt>
                <c:pt idx="6592">
                  <c:v>13173.262207031201</c:v>
                </c:pt>
                <c:pt idx="6593">
                  <c:v>13175.1484375</c:v>
                </c:pt>
                <c:pt idx="6594">
                  <c:v>13177.0546875</c:v>
                </c:pt>
                <c:pt idx="6595">
                  <c:v>13178.978515625</c:v>
                </c:pt>
                <c:pt idx="6596">
                  <c:v>13181.0830078125</c:v>
                </c:pt>
                <c:pt idx="6597">
                  <c:v>13183.2080078125</c:v>
                </c:pt>
                <c:pt idx="6598">
                  <c:v>13185.345703125</c:v>
                </c:pt>
                <c:pt idx="6599">
                  <c:v>13187.357910156201</c:v>
                </c:pt>
                <c:pt idx="6600">
                  <c:v>13189.1435546875</c:v>
                </c:pt>
                <c:pt idx="6601">
                  <c:v>13191.0546875</c:v>
                </c:pt>
                <c:pt idx="6602">
                  <c:v>13193.104003906201</c:v>
                </c:pt>
                <c:pt idx="6603">
                  <c:v>13195.12890625</c:v>
                </c:pt>
                <c:pt idx="6604">
                  <c:v>13197.1162109375</c:v>
                </c:pt>
                <c:pt idx="6605">
                  <c:v>13199.240722656299</c:v>
                </c:pt>
                <c:pt idx="6606">
                  <c:v>13201.265136718799</c:v>
                </c:pt>
                <c:pt idx="6607">
                  <c:v>13203.113769531299</c:v>
                </c:pt>
                <c:pt idx="6608">
                  <c:v>13205.087402343701</c:v>
                </c:pt>
                <c:pt idx="6609">
                  <c:v>13207.174316406201</c:v>
                </c:pt>
                <c:pt idx="6610">
                  <c:v>13209.111328125</c:v>
                </c:pt>
                <c:pt idx="6611">
                  <c:v>13211.010253906201</c:v>
                </c:pt>
                <c:pt idx="6612">
                  <c:v>13213.09765625</c:v>
                </c:pt>
                <c:pt idx="6613">
                  <c:v>13215.210449218701</c:v>
                </c:pt>
                <c:pt idx="6614">
                  <c:v>13217.184082031201</c:v>
                </c:pt>
                <c:pt idx="6615">
                  <c:v>13219.120605468701</c:v>
                </c:pt>
                <c:pt idx="6616">
                  <c:v>13221.1328125</c:v>
                </c:pt>
                <c:pt idx="6617">
                  <c:v>13223.194824218701</c:v>
                </c:pt>
                <c:pt idx="6618">
                  <c:v>13225.105957031201</c:v>
                </c:pt>
                <c:pt idx="6619">
                  <c:v>13227.004394531299</c:v>
                </c:pt>
                <c:pt idx="6620">
                  <c:v>13229.0546875</c:v>
                </c:pt>
                <c:pt idx="6621">
                  <c:v>13231.1552734375</c:v>
                </c:pt>
                <c:pt idx="6622">
                  <c:v>13233.153808593799</c:v>
                </c:pt>
                <c:pt idx="6623">
                  <c:v>13235.077636718799</c:v>
                </c:pt>
                <c:pt idx="6624">
                  <c:v>13237.215332031201</c:v>
                </c:pt>
                <c:pt idx="6625">
                  <c:v>13239.139160156201</c:v>
                </c:pt>
                <c:pt idx="6626">
                  <c:v>13241.113769531299</c:v>
                </c:pt>
                <c:pt idx="6627">
                  <c:v>13243.158203125</c:v>
                </c:pt>
                <c:pt idx="6628">
                  <c:v>13245.119628906201</c:v>
                </c:pt>
                <c:pt idx="6629">
                  <c:v>13247.174316406201</c:v>
                </c:pt>
                <c:pt idx="6630">
                  <c:v>13249.160644531299</c:v>
                </c:pt>
                <c:pt idx="6631">
                  <c:v>13251.071777343701</c:v>
                </c:pt>
                <c:pt idx="6632">
                  <c:v>13253.159667968799</c:v>
                </c:pt>
                <c:pt idx="6633">
                  <c:v>13255.259765625</c:v>
                </c:pt>
                <c:pt idx="6634">
                  <c:v>13257.145996093799</c:v>
                </c:pt>
                <c:pt idx="6635">
                  <c:v>13259.145019531299</c:v>
                </c:pt>
                <c:pt idx="6636">
                  <c:v>13261.2197265625</c:v>
                </c:pt>
                <c:pt idx="6637">
                  <c:v>13263.219238281201</c:v>
                </c:pt>
                <c:pt idx="6638">
                  <c:v>13265.10546875</c:v>
                </c:pt>
                <c:pt idx="6639">
                  <c:v>13267.037109375</c:v>
                </c:pt>
                <c:pt idx="6640">
                  <c:v>13269.036621093799</c:v>
                </c:pt>
                <c:pt idx="6641">
                  <c:v>13271.065917968799</c:v>
                </c:pt>
                <c:pt idx="6642">
                  <c:v>13273.115234375</c:v>
                </c:pt>
                <c:pt idx="6643">
                  <c:v>13275.064453125</c:v>
                </c:pt>
                <c:pt idx="6644">
                  <c:v>13277.013183593799</c:v>
                </c:pt>
                <c:pt idx="6645">
                  <c:v>13279.050292968799</c:v>
                </c:pt>
                <c:pt idx="6646">
                  <c:v>13281.125</c:v>
                </c:pt>
                <c:pt idx="6647">
                  <c:v>13283.086425781299</c:v>
                </c:pt>
                <c:pt idx="6648">
                  <c:v>13285.1865234375</c:v>
                </c:pt>
                <c:pt idx="6649">
                  <c:v>13287.2734375</c:v>
                </c:pt>
                <c:pt idx="6650">
                  <c:v>13289.071777343701</c:v>
                </c:pt>
                <c:pt idx="6651">
                  <c:v>13291.033691406201</c:v>
                </c:pt>
                <c:pt idx="6652">
                  <c:v>13293.007324218701</c:v>
                </c:pt>
                <c:pt idx="6653">
                  <c:v>13294.90625</c:v>
                </c:pt>
                <c:pt idx="6654">
                  <c:v>13296.943359375</c:v>
                </c:pt>
                <c:pt idx="6655">
                  <c:v>13299.067871093799</c:v>
                </c:pt>
                <c:pt idx="6656">
                  <c:v>13301.143066406201</c:v>
                </c:pt>
                <c:pt idx="6657">
                  <c:v>13303.1298828125</c:v>
                </c:pt>
                <c:pt idx="6658">
                  <c:v>13305.091308593799</c:v>
                </c:pt>
                <c:pt idx="6659">
                  <c:v>13307.153808593799</c:v>
                </c:pt>
                <c:pt idx="6660">
                  <c:v>13309.140625</c:v>
                </c:pt>
                <c:pt idx="6661">
                  <c:v>13311.1650390625</c:v>
                </c:pt>
                <c:pt idx="6662">
                  <c:v>13313.189453125</c:v>
                </c:pt>
                <c:pt idx="6663">
                  <c:v>13315.188964843799</c:v>
                </c:pt>
                <c:pt idx="6664">
                  <c:v>13317.238769531299</c:v>
                </c:pt>
                <c:pt idx="6665">
                  <c:v>13319.149902343701</c:v>
                </c:pt>
                <c:pt idx="6666">
                  <c:v>13321.111328125</c:v>
                </c:pt>
                <c:pt idx="6667">
                  <c:v>13323.067871093799</c:v>
                </c:pt>
                <c:pt idx="6668">
                  <c:v>13324.9541015625</c:v>
                </c:pt>
                <c:pt idx="6669">
                  <c:v>13326.971191406201</c:v>
                </c:pt>
                <c:pt idx="6670">
                  <c:v>13328.919921875</c:v>
                </c:pt>
                <c:pt idx="6671">
                  <c:v>13330.931640625</c:v>
                </c:pt>
                <c:pt idx="6672">
                  <c:v>13333.106933593799</c:v>
                </c:pt>
                <c:pt idx="6673">
                  <c:v>13335.093261718799</c:v>
                </c:pt>
                <c:pt idx="6674">
                  <c:v>13337.055175781299</c:v>
                </c:pt>
                <c:pt idx="6675">
                  <c:v>13339.1552734375</c:v>
                </c:pt>
                <c:pt idx="6676">
                  <c:v>13341.229980468701</c:v>
                </c:pt>
                <c:pt idx="6677">
                  <c:v>13343.053222656299</c:v>
                </c:pt>
                <c:pt idx="6678">
                  <c:v>13344.888671875</c:v>
                </c:pt>
                <c:pt idx="6679">
                  <c:v>13347.08984375</c:v>
                </c:pt>
                <c:pt idx="6680">
                  <c:v>13349.177734375</c:v>
                </c:pt>
                <c:pt idx="6681">
                  <c:v>13351.063964843799</c:v>
                </c:pt>
                <c:pt idx="6682">
                  <c:v>13353.150878906201</c:v>
                </c:pt>
                <c:pt idx="6683">
                  <c:v>13355.225097656299</c:v>
                </c:pt>
                <c:pt idx="6684">
                  <c:v>13357.0693359375</c:v>
                </c:pt>
                <c:pt idx="6685">
                  <c:v>13359.094238281201</c:v>
                </c:pt>
                <c:pt idx="6686">
                  <c:v>13361.0859375</c:v>
                </c:pt>
                <c:pt idx="6687">
                  <c:v>13363.021972656299</c:v>
                </c:pt>
                <c:pt idx="6688">
                  <c:v>13365.121582031201</c:v>
                </c:pt>
                <c:pt idx="6689">
                  <c:v>13367.145996093799</c:v>
                </c:pt>
                <c:pt idx="6690">
                  <c:v>13369.006347656299</c:v>
                </c:pt>
                <c:pt idx="6691">
                  <c:v>13370.880371093799</c:v>
                </c:pt>
                <c:pt idx="6692">
                  <c:v>13372.943359375</c:v>
                </c:pt>
                <c:pt idx="6693">
                  <c:v>13375.130859375</c:v>
                </c:pt>
                <c:pt idx="6694">
                  <c:v>13377.1552734375</c:v>
                </c:pt>
                <c:pt idx="6695">
                  <c:v>13378.9912109375</c:v>
                </c:pt>
                <c:pt idx="6696">
                  <c:v>13381.0029296875</c:v>
                </c:pt>
                <c:pt idx="6697">
                  <c:v>13383.140625</c:v>
                </c:pt>
                <c:pt idx="6698">
                  <c:v>13385.152832031201</c:v>
                </c:pt>
                <c:pt idx="6699">
                  <c:v>13387.0390625</c:v>
                </c:pt>
                <c:pt idx="6700">
                  <c:v>13389.025390625</c:v>
                </c:pt>
                <c:pt idx="6701">
                  <c:v>13390.9619140625</c:v>
                </c:pt>
                <c:pt idx="6702">
                  <c:v>13392.986328125</c:v>
                </c:pt>
                <c:pt idx="6703">
                  <c:v>13395.0107421875</c:v>
                </c:pt>
                <c:pt idx="6704">
                  <c:v>13397.010253906201</c:v>
                </c:pt>
                <c:pt idx="6705">
                  <c:v>13399.034667968799</c:v>
                </c:pt>
                <c:pt idx="6706">
                  <c:v>13401.05859375</c:v>
                </c:pt>
                <c:pt idx="6707">
                  <c:v>13403.221191406201</c:v>
                </c:pt>
                <c:pt idx="6708">
                  <c:v>13405.133300781299</c:v>
                </c:pt>
                <c:pt idx="6709">
                  <c:v>13406.9189453125</c:v>
                </c:pt>
                <c:pt idx="6710">
                  <c:v>13408.937988281201</c:v>
                </c:pt>
                <c:pt idx="6711">
                  <c:v>13411</c:v>
                </c:pt>
                <c:pt idx="6712">
                  <c:v>13413.092285156201</c:v>
                </c:pt>
                <c:pt idx="6713">
                  <c:v>13415.1669921875</c:v>
                </c:pt>
                <c:pt idx="6714">
                  <c:v>13417.0537109375</c:v>
                </c:pt>
                <c:pt idx="6715">
                  <c:v>13419.0283203125</c:v>
                </c:pt>
                <c:pt idx="6716">
                  <c:v>13421.026855468701</c:v>
                </c:pt>
                <c:pt idx="6717">
                  <c:v>13422.9130859375</c:v>
                </c:pt>
                <c:pt idx="6718">
                  <c:v>13425.076660156201</c:v>
                </c:pt>
                <c:pt idx="6719">
                  <c:v>13427.201171875</c:v>
                </c:pt>
                <c:pt idx="6720">
                  <c:v>13429.0869140625</c:v>
                </c:pt>
                <c:pt idx="6721">
                  <c:v>13431.0107421875</c:v>
                </c:pt>
                <c:pt idx="6722">
                  <c:v>13433.03515625</c:v>
                </c:pt>
                <c:pt idx="6723">
                  <c:v>13435.0595703125</c:v>
                </c:pt>
                <c:pt idx="6724">
                  <c:v>13436.8701171875</c:v>
                </c:pt>
                <c:pt idx="6725">
                  <c:v>13438.83203125</c:v>
                </c:pt>
                <c:pt idx="6726">
                  <c:v>13440.982421875</c:v>
                </c:pt>
                <c:pt idx="6727">
                  <c:v>13442.9189453125</c:v>
                </c:pt>
                <c:pt idx="6728">
                  <c:v>13444.8681640625</c:v>
                </c:pt>
                <c:pt idx="6729">
                  <c:v>13447.0185546875</c:v>
                </c:pt>
                <c:pt idx="6730">
                  <c:v>13449.017578125</c:v>
                </c:pt>
                <c:pt idx="6731">
                  <c:v>13451.004394531299</c:v>
                </c:pt>
                <c:pt idx="6732">
                  <c:v>13453.00390625</c:v>
                </c:pt>
                <c:pt idx="6733">
                  <c:v>13454.990234375</c:v>
                </c:pt>
                <c:pt idx="6734">
                  <c:v>13457.02734375</c:v>
                </c:pt>
                <c:pt idx="6735">
                  <c:v>13459.026855468701</c:v>
                </c:pt>
                <c:pt idx="6736">
                  <c:v>13461.076171875</c:v>
                </c:pt>
                <c:pt idx="6737">
                  <c:v>13462.975097656299</c:v>
                </c:pt>
                <c:pt idx="6738">
                  <c:v>13464.8740234375</c:v>
                </c:pt>
                <c:pt idx="6739">
                  <c:v>13466.9609375</c:v>
                </c:pt>
                <c:pt idx="6740">
                  <c:v>13468.9853515625</c:v>
                </c:pt>
                <c:pt idx="6741">
                  <c:v>13470.9677734375</c:v>
                </c:pt>
                <c:pt idx="6742">
                  <c:v>13473.0673828125</c:v>
                </c:pt>
                <c:pt idx="6743">
                  <c:v>13475.1591796875</c:v>
                </c:pt>
                <c:pt idx="6744">
                  <c:v>13477.108886718799</c:v>
                </c:pt>
                <c:pt idx="6745">
                  <c:v>13478.89453125</c:v>
                </c:pt>
                <c:pt idx="6746">
                  <c:v>13480.9189453125</c:v>
                </c:pt>
                <c:pt idx="6747">
                  <c:v>13483.081542968799</c:v>
                </c:pt>
                <c:pt idx="6748">
                  <c:v>13485.0810546875</c:v>
                </c:pt>
                <c:pt idx="6749">
                  <c:v>13487.0048828125</c:v>
                </c:pt>
                <c:pt idx="6750">
                  <c:v>13488.8857421875</c:v>
                </c:pt>
                <c:pt idx="6751">
                  <c:v>13490.897949218701</c:v>
                </c:pt>
                <c:pt idx="6752">
                  <c:v>13492.914550781299</c:v>
                </c:pt>
                <c:pt idx="6753">
                  <c:v>13494.951660156201</c:v>
                </c:pt>
                <c:pt idx="6754">
                  <c:v>13496.9013671875</c:v>
                </c:pt>
                <c:pt idx="6755">
                  <c:v>13498.8505859375</c:v>
                </c:pt>
                <c:pt idx="6756">
                  <c:v>13500.9501953125</c:v>
                </c:pt>
                <c:pt idx="6757">
                  <c:v>13502.94921875</c:v>
                </c:pt>
                <c:pt idx="6758">
                  <c:v>13504.9111328125</c:v>
                </c:pt>
                <c:pt idx="6759">
                  <c:v>13506.9228515625</c:v>
                </c:pt>
                <c:pt idx="6760">
                  <c:v>13508.946777343701</c:v>
                </c:pt>
                <c:pt idx="6761">
                  <c:v>13510.934082031201</c:v>
                </c:pt>
                <c:pt idx="6762">
                  <c:v>13512.87109375</c:v>
                </c:pt>
                <c:pt idx="6763">
                  <c:v>13514.8955078125</c:v>
                </c:pt>
                <c:pt idx="6764">
                  <c:v>13516.9697265625</c:v>
                </c:pt>
                <c:pt idx="6765">
                  <c:v>13518.8427734375</c:v>
                </c:pt>
                <c:pt idx="6766">
                  <c:v>13520.841796875</c:v>
                </c:pt>
                <c:pt idx="6767">
                  <c:v>13522.9169921875</c:v>
                </c:pt>
                <c:pt idx="6768">
                  <c:v>13524.903808593799</c:v>
                </c:pt>
                <c:pt idx="6769">
                  <c:v>13526.953613281201</c:v>
                </c:pt>
                <c:pt idx="6770">
                  <c:v>13528.9150390625</c:v>
                </c:pt>
                <c:pt idx="6771">
                  <c:v>13530.863769531299</c:v>
                </c:pt>
                <c:pt idx="6772">
                  <c:v>13532.938964843799</c:v>
                </c:pt>
                <c:pt idx="6773">
                  <c:v>13534.976074218701</c:v>
                </c:pt>
                <c:pt idx="6774">
                  <c:v>13536.9755859375</c:v>
                </c:pt>
                <c:pt idx="6775">
                  <c:v>13539.024902343701</c:v>
                </c:pt>
                <c:pt idx="6776">
                  <c:v>13541.011230468701</c:v>
                </c:pt>
                <c:pt idx="6777">
                  <c:v>13543.035644531299</c:v>
                </c:pt>
                <c:pt idx="6778">
                  <c:v>13544.8837890625</c:v>
                </c:pt>
                <c:pt idx="6779">
                  <c:v>13546.908691406201</c:v>
                </c:pt>
                <c:pt idx="6780">
                  <c:v>13549.097167968799</c:v>
                </c:pt>
                <c:pt idx="6781">
                  <c:v>13550.919921875</c:v>
                </c:pt>
                <c:pt idx="6782">
                  <c:v>13552.84375</c:v>
                </c:pt>
                <c:pt idx="6783">
                  <c:v>13554.843261718799</c:v>
                </c:pt>
                <c:pt idx="6784">
                  <c:v>13556.867675781299</c:v>
                </c:pt>
                <c:pt idx="6785">
                  <c:v>13558.98046875</c:v>
                </c:pt>
                <c:pt idx="6786">
                  <c:v>13560.937988281201</c:v>
                </c:pt>
                <c:pt idx="6787">
                  <c:v>13562.874511718799</c:v>
                </c:pt>
                <c:pt idx="6788">
                  <c:v>13564.8232421875</c:v>
                </c:pt>
                <c:pt idx="6789">
                  <c:v>13566.759277343701</c:v>
                </c:pt>
                <c:pt idx="6790">
                  <c:v>13568.8212890625</c:v>
                </c:pt>
                <c:pt idx="6791">
                  <c:v>13570.895996093799</c:v>
                </c:pt>
                <c:pt idx="6792">
                  <c:v>13572.8876953125</c:v>
                </c:pt>
                <c:pt idx="6793">
                  <c:v>13574.786621093799</c:v>
                </c:pt>
                <c:pt idx="6794">
                  <c:v>13576.810546875</c:v>
                </c:pt>
                <c:pt idx="6795">
                  <c:v>13578.923339843799</c:v>
                </c:pt>
                <c:pt idx="6796">
                  <c:v>13580.847167968799</c:v>
                </c:pt>
                <c:pt idx="6797">
                  <c:v>13582.745605468701</c:v>
                </c:pt>
                <c:pt idx="6798">
                  <c:v>13584.845703125</c:v>
                </c:pt>
                <c:pt idx="6799">
                  <c:v>13586.857910156201</c:v>
                </c:pt>
                <c:pt idx="6800">
                  <c:v>13588.882324218701</c:v>
                </c:pt>
                <c:pt idx="6801">
                  <c:v>13590.868652343701</c:v>
                </c:pt>
                <c:pt idx="6802">
                  <c:v>13592.8427734375</c:v>
                </c:pt>
                <c:pt idx="6803">
                  <c:v>13594.8798828125</c:v>
                </c:pt>
                <c:pt idx="6804">
                  <c:v>13596.866699218701</c:v>
                </c:pt>
                <c:pt idx="6805">
                  <c:v>13598.903808593799</c:v>
                </c:pt>
                <c:pt idx="6806">
                  <c:v>13600.878417968799</c:v>
                </c:pt>
                <c:pt idx="6807">
                  <c:v>13602.8857421875</c:v>
                </c:pt>
                <c:pt idx="6808">
                  <c:v>13604.896972656299</c:v>
                </c:pt>
                <c:pt idx="6809">
                  <c:v>13606.845703125</c:v>
                </c:pt>
                <c:pt idx="6810">
                  <c:v>13608.87109375</c:v>
                </c:pt>
                <c:pt idx="6811">
                  <c:v>13610.8876953125</c:v>
                </c:pt>
                <c:pt idx="6812">
                  <c:v>13612.8232421875</c:v>
                </c:pt>
                <c:pt idx="6813">
                  <c:v>13614.810058593799</c:v>
                </c:pt>
                <c:pt idx="6814">
                  <c:v>13616.797363281201</c:v>
                </c:pt>
                <c:pt idx="6815">
                  <c:v>13618.847167968799</c:v>
                </c:pt>
                <c:pt idx="6816">
                  <c:v>13620.8212890625</c:v>
                </c:pt>
                <c:pt idx="6817">
                  <c:v>13622.7451171875</c:v>
                </c:pt>
                <c:pt idx="6818">
                  <c:v>13624.857421875</c:v>
                </c:pt>
                <c:pt idx="6819">
                  <c:v>13626.856933593799</c:v>
                </c:pt>
                <c:pt idx="6820">
                  <c:v>13628.6806640625</c:v>
                </c:pt>
                <c:pt idx="6821">
                  <c:v>13630.691894531299</c:v>
                </c:pt>
                <c:pt idx="6822">
                  <c:v>13632.778808593799</c:v>
                </c:pt>
                <c:pt idx="6823">
                  <c:v>13634.791015625</c:v>
                </c:pt>
                <c:pt idx="6824">
                  <c:v>13636.803222656299</c:v>
                </c:pt>
                <c:pt idx="6825">
                  <c:v>13638.814941406201</c:v>
                </c:pt>
                <c:pt idx="6826">
                  <c:v>13640.939941406201</c:v>
                </c:pt>
                <c:pt idx="6827">
                  <c:v>13642.9521484375</c:v>
                </c:pt>
                <c:pt idx="6828">
                  <c:v>13644.7880859375</c:v>
                </c:pt>
                <c:pt idx="6829">
                  <c:v>13646.837402343701</c:v>
                </c:pt>
                <c:pt idx="6830">
                  <c:v>13648.7861328125</c:v>
                </c:pt>
                <c:pt idx="6831">
                  <c:v>13650.710449218701</c:v>
                </c:pt>
                <c:pt idx="6832">
                  <c:v>13652.835449218701</c:v>
                </c:pt>
                <c:pt idx="6833">
                  <c:v>13654.796386718799</c:v>
                </c:pt>
                <c:pt idx="6834">
                  <c:v>13656.80859375</c:v>
                </c:pt>
                <c:pt idx="6835">
                  <c:v>13658.820800781299</c:v>
                </c:pt>
                <c:pt idx="6836">
                  <c:v>13660.693847656299</c:v>
                </c:pt>
                <c:pt idx="6837">
                  <c:v>13662.693359375</c:v>
                </c:pt>
                <c:pt idx="6838">
                  <c:v>13664.844238281201</c:v>
                </c:pt>
                <c:pt idx="6839">
                  <c:v>13666.8310546875</c:v>
                </c:pt>
                <c:pt idx="6840">
                  <c:v>13668.767578125</c:v>
                </c:pt>
                <c:pt idx="6841">
                  <c:v>13670.7666015625</c:v>
                </c:pt>
                <c:pt idx="6842">
                  <c:v>13672.652832031201</c:v>
                </c:pt>
                <c:pt idx="6843">
                  <c:v>13674.728027343701</c:v>
                </c:pt>
                <c:pt idx="6844">
                  <c:v>13676.83984375</c:v>
                </c:pt>
                <c:pt idx="6845">
                  <c:v>13678.746582031201</c:v>
                </c:pt>
                <c:pt idx="6846">
                  <c:v>13680.7080078125</c:v>
                </c:pt>
                <c:pt idx="6847">
                  <c:v>13682.812011718799</c:v>
                </c:pt>
                <c:pt idx="6848">
                  <c:v>13684.82421875</c:v>
                </c:pt>
                <c:pt idx="6849">
                  <c:v>13686.723144531299</c:v>
                </c:pt>
                <c:pt idx="6850">
                  <c:v>13688.747558593799</c:v>
                </c:pt>
                <c:pt idx="6851">
                  <c:v>13690.784667968799</c:v>
                </c:pt>
                <c:pt idx="6852">
                  <c:v>13692.8349609375</c:v>
                </c:pt>
                <c:pt idx="6853">
                  <c:v>13694.97265625</c:v>
                </c:pt>
                <c:pt idx="6854">
                  <c:v>13697.021484375</c:v>
                </c:pt>
                <c:pt idx="6855">
                  <c:v>13698.895019531299</c:v>
                </c:pt>
                <c:pt idx="6856">
                  <c:v>13700.6806640625</c:v>
                </c:pt>
                <c:pt idx="6857">
                  <c:v>13702.73046875</c:v>
                </c:pt>
                <c:pt idx="6858">
                  <c:v>13704.85546875</c:v>
                </c:pt>
                <c:pt idx="6859">
                  <c:v>13706.8369140625</c:v>
                </c:pt>
                <c:pt idx="6860">
                  <c:v>13708.786621093799</c:v>
                </c:pt>
                <c:pt idx="6861">
                  <c:v>13710.7158203125</c:v>
                </c:pt>
                <c:pt idx="6862">
                  <c:v>13712.689453125</c:v>
                </c:pt>
                <c:pt idx="6863">
                  <c:v>13714.701660156201</c:v>
                </c:pt>
                <c:pt idx="6864">
                  <c:v>13716.751464843799</c:v>
                </c:pt>
                <c:pt idx="6865">
                  <c:v>13718.725097656299</c:v>
                </c:pt>
                <c:pt idx="6866">
                  <c:v>13720.7119140625</c:v>
                </c:pt>
                <c:pt idx="6867">
                  <c:v>13722.724121093799</c:v>
                </c:pt>
                <c:pt idx="6868">
                  <c:v>13724.823730468701</c:v>
                </c:pt>
                <c:pt idx="6869">
                  <c:v>13726.810058593799</c:v>
                </c:pt>
                <c:pt idx="6870">
                  <c:v>13728.7587890625</c:v>
                </c:pt>
                <c:pt idx="6871">
                  <c:v>13730.796386718799</c:v>
                </c:pt>
                <c:pt idx="6872">
                  <c:v>13732.74609375</c:v>
                </c:pt>
                <c:pt idx="6873">
                  <c:v>13734.8583984375</c:v>
                </c:pt>
                <c:pt idx="6874">
                  <c:v>13736.895019531299</c:v>
                </c:pt>
                <c:pt idx="6875">
                  <c:v>13738.84375</c:v>
                </c:pt>
                <c:pt idx="6876">
                  <c:v>13740.8310546875</c:v>
                </c:pt>
                <c:pt idx="6877">
                  <c:v>13742.768066406201</c:v>
                </c:pt>
                <c:pt idx="6878">
                  <c:v>13744.812011718799</c:v>
                </c:pt>
                <c:pt idx="6879">
                  <c:v>13746.861328125</c:v>
                </c:pt>
                <c:pt idx="6880">
                  <c:v>13748.8408203125</c:v>
                </c:pt>
                <c:pt idx="6881">
                  <c:v>13750.739746093799</c:v>
                </c:pt>
                <c:pt idx="6882">
                  <c:v>13752.6259765625</c:v>
                </c:pt>
                <c:pt idx="6883">
                  <c:v>13754.650390625</c:v>
                </c:pt>
                <c:pt idx="6884">
                  <c:v>13756.649902343701</c:v>
                </c:pt>
                <c:pt idx="6885">
                  <c:v>13758.687011718799</c:v>
                </c:pt>
                <c:pt idx="6886">
                  <c:v>13760.786621093799</c:v>
                </c:pt>
                <c:pt idx="6887">
                  <c:v>13762.748046875</c:v>
                </c:pt>
                <c:pt idx="6888">
                  <c:v>13764.696777343701</c:v>
                </c:pt>
                <c:pt idx="6889">
                  <c:v>13766.8466796875</c:v>
                </c:pt>
                <c:pt idx="6890">
                  <c:v>13768.896972656299</c:v>
                </c:pt>
                <c:pt idx="6891">
                  <c:v>13770.782714843799</c:v>
                </c:pt>
                <c:pt idx="6892">
                  <c:v>13772.9072265625</c:v>
                </c:pt>
                <c:pt idx="6893">
                  <c:v>13774.919433593799</c:v>
                </c:pt>
                <c:pt idx="6894">
                  <c:v>13776.8056640625</c:v>
                </c:pt>
                <c:pt idx="6895">
                  <c:v>13778.7548828125</c:v>
                </c:pt>
                <c:pt idx="6896">
                  <c:v>13780.703613281201</c:v>
                </c:pt>
                <c:pt idx="6897">
                  <c:v>13782.710449218701</c:v>
                </c:pt>
                <c:pt idx="6898">
                  <c:v>13784.697753906201</c:v>
                </c:pt>
                <c:pt idx="6899">
                  <c:v>13786.752441406201</c:v>
                </c:pt>
                <c:pt idx="6900">
                  <c:v>13788.814453125</c:v>
                </c:pt>
                <c:pt idx="6901">
                  <c:v>13790.8017578125</c:v>
                </c:pt>
                <c:pt idx="6902">
                  <c:v>13792.8134765625</c:v>
                </c:pt>
                <c:pt idx="6903">
                  <c:v>13794.762207031201</c:v>
                </c:pt>
                <c:pt idx="6904">
                  <c:v>13796.598144531299</c:v>
                </c:pt>
                <c:pt idx="6905">
                  <c:v>13798.66015625</c:v>
                </c:pt>
                <c:pt idx="6906">
                  <c:v>13800.772949218701</c:v>
                </c:pt>
                <c:pt idx="6907">
                  <c:v>13802.709472656299</c:v>
                </c:pt>
                <c:pt idx="6908">
                  <c:v>13804.620605468701</c:v>
                </c:pt>
                <c:pt idx="6909">
                  <c:v>13806.6201171875</c:v>
                </c:pt>
                <c:pt idx="6910">
                  <c:v>13808.7578125</c:v>
                </c:pt>
                <c:pt idx="6911">
                  <c:v>13810.6689453125</c:v>
                </c:pt>
                <c:pt idx="6912">
                  <c:v>13812.5419921875</c:v>
                </c:pt>
                <c:pt idx="6913">
                  <c:v>13814.6416015625</c:v>
                </c:pt>
                <c:pt idx="6914">
                  <c:v>13816.754394531299</c:v>
                </c:pt>
                <c:pt idx="6915">
                  <c:v>13818.75390625</c:v>
                </c:pt>
                <c:pt idx="6916">
                  <c:v>13820.640136718799</c:v>
                </c:pt>
                <c:pt idx="6917">
                  <c:v>13822.576660156201</c:v>
                </c:pt>
                <c:pt idx="6918">
                  <c:v>13824.6513671875</c:v>
                </c:pt>
                <c:pt idx="6919">
                  <c:v>13826.852050781299</c:v>
                </c:pt>
                <c:pt idx="6920">
                  <c:v>13828.813964843799</c:v>
                </c:pt>
                <c:pt idx="6921">
                  <c:v>13830.750488281201</c:v>
                </c:pt>
                <c:pt idx="6922">
                  <c:v>13832.787597656299</c:v>
                </c:pt>
                <c:pt idx="6923">
                  <c:v>13834.7236328125</c:v>
                </c:pt>
                <c:pt idx="6924">
                  <c:v>13836.7607421875</c:v>
                </c:pt>
                <c:pt idx="6925">
                  <c:v>13838.7978515625</c:v>
                </c:pt>
                <c:pt idx="6926">
                  <c:v>13840.746582031201</c:v>
                </c:pt>
                <c:pt idx="6927">
                  <c:v>13842.732910156201</c:v>
                </c:pt>
                <c:pt idx="6928">
                  <c:v>13844.770019531299</c:v>
                </c:pt>
                <c:pt idx="6929">
                  <c:v>13846.8203125</c:v>
                </c:pt>
                <c:pt idx="6930">
                  <c:v>13848.7265625</c:v>
                </c:pt>
                <c:pt idx="6931">
                  <c:v>13850.650390625</c:v>
                </c:pt>
                <c:pt idx="6932">
                  <c:v>13852.817871093799</c:v>
                </c:pt>
                <c:pt idx="6933">
                  <c:v>13854.729003906201</c:v>
                </c:pt>
                <c:pt idx="6934">
                  <c:v>13856.552246093799</c:v>
                </c:pt>
                <c:pt idx="6935">
                  <c:v>13858.7900390625</c:v>
                </c:pt>
                <c:pt idx="6936">
                  <c:v>13860.852050781299</c:v>
                </c:pt>
                <c:pt idx="6937">
                  <c:v>13862.721191406201</c:v>
                </c:pt>
                <c:pt idx="6938">
                  <c:v>13864.720703125</c:v>
                </c:pt>
                <c:pt idx="6939">
                  <c:v>13866.699707031201</c:v>
                </c:pt>
                <c:pt idx="6940">
                  <c:v>13868.5859375</c:v>
                </c:pt>
                <c:pt idx="6941">
                  <c:v>13870.660644531299</c:v>
                </c:pt>
                <c:pt idx="6942">
                  <c:v>13872.643066406201</c:v>
                </c:pt>
                <c:pt idx="6943">
                  <c:v>13874.529296875</c:v>
                </c:pt>
                <c:pt idx="6944">
                  <c:v>13876.645996093799</c:v>
                </c:pt>
                <c:pt idx="6945">
                  <c:v>13878.7080078125</c:v>
                </c:pt>
                <c:pt idx="6946">
                  <c:v>13880.606933593799</c:v>
                </c:pt>
                <c:pt idx="6947">
                  <c:v>13882.581542968799</c:v>
                </c:pt>
                <c:pt idx="6948">
                  <c:v>13884.6435546875</c:v>
                </c:pt>
                <c:pt idx="6949">
                  <c:v>13886.693359375</c:v>
                </c:pt>
                <c:pt idx="6950">
                  <c:v>13888.7177734375</c:v>
                </c:pt>
                <c:pt idx="6951">
                  <c:v>13890.716308593799</c:v>
                </c:pt>
                <c:pt idx="6952">
                  <c:v>13892.728515625</c:v>
                </c:pt>
                <c:pt idx="6953">
                  <c:v>13894.703125</c:v>
                </c:pt>
                <c:pt idx="6954">
                  <c:v>13896.765136718799</c:v>
                </c:pt>
                <c:pt idx="6955">
                  <c:v>13898.626464843799</c:v>
                </c:pt>
                <c:pt idx="6956">
                  <c:v>13900.6640625</c:v>
                </c:pt>
                <c:pt idx="6957">
                  <c:v>13902.801269531299</c:v>
                </c:pt>
                <c:pt idx="6958">
                  <c:v>13904.624511718799</c:v>
                </c:pt>
                <c:pt idx="6959">
                  <c:v>13906.673828125</c:v>
                </c:pt>
                <c:pt idx="6960">
                  <c:v>13908.673339843799</c:v>
                </c:pt>
                <c:pt idx="6961">
                  <c:v>13910.635253906201</c:v>
                </c:pt>
                <c:pt idx="6962">
                  <c:v>13912.697265625</c:v>
                </c:pt>
                <c:pt idx="6963">
                  <c:v>13914.671386718799</c:v>
                </c:pt>
                <c:pt idx="6964">
                  <c:v>13916.5703125</c:v>
                </c:pt>
                <c:pt idx="6965">
                  <c:v>13918.4814453125</c:v>
                </c:pt>
                <c:pt idx="6966">
                  <c:v>13920.593261718799</c:v>
                </c:pt>
                <c:pt idx="6967">
                  <c:v>13922.6552734375</c:v>
                </c:pt>
                <c:pt idx="6968">
                  <c:v>13924.6298828125</c:v>
                </c:pt>
                <c:pt idx="6969">
                  <c:v>13926.667480468701</c:v>
                </c:pt>
                <c:pt idx="6970">
                  <c:v>13928.7421875</c:v>
                </c:pt>
                <c:pt idx="6971">
                  <c:v>13930.641113281201</c:v>
                </c:pt>
                <c:pt idx="6972">
                  <c:v>13932.615234375</c:v>
                </c:pt>
                <c:pt idx="6973">
                  <c:v>13934.689941406201</c:v>
                </c:pt>
                <c:pt idx="6974">
                  <c:v>13936.7021484375</c:v>
                </c:pt>
                <c:pt idx="6975">
                  <c:v>13938.7265625</c:v>
                </c:pt>
                <c:pt idx="6976">
                  <c:v>13940.6123046875</c:v>
                </c:pt>
                <c:pt idx="6977">
                  <c:v>13942.5986328125</c:v>
                </c:pt>
                <c:pt idx="6978">
                  <c:v>13944.711425781299</c:v>
                </c:pt>
                <c:pt idx="6979">
                  <c:v>13946.799316406201</c:v>
                </c:pt>
                <c:pt idx="6980">
                  <c:v>13948.7353515625</c:v>
                </c:pt>
                <c:pt idx="6981">
                  <c:v>13950.646484375</c:v>
                </c:pt>
                <c:pt idx="6982">
                  <c:v>13952.596191406201</c:v>
                </c:pt>
                <c:pt idx="6983">
                  <c:v>13954.507324218701</c:v>
                </c:pt>
                <c:pt idx="6984">
                  <c:v>13956.64453125</c:v>
                </c:pt>
                <c:pt idx="6985">
                  <c:v>13958.845214843799</c:v>
                </c:pt>
                <c:pt idx="6986">
                  <c:v>13960.7314453125</c:v>
                </c:pt>
                <c:pt idx="6987">
                  <c:v>13962.600097656299</c:v>
                </c:pt>
                <c:pt idx="6988">
                  <c:v>13964.573730468701</c:v>
                </c:pt>
                <c:pt idx="6989">
                  <c:v>13966.5400390625</c:v>
                </c:pt>
                <c:pt idx="6990">
                  <c:v>13968.652832031201</c:v>
                </c:pt>
                <c:pt idx="6991">
                  <c:v>13970.677246093799</c:v>
                </c:pt>
                <c:pt idx="6992">
                  <c:v>13972.6259765625</c:v>
                </c:pt>
                <c:pt idx="6993">
                  <c:v>13974.574707031201</c:v>
                </c:pt>
                <c:pt idx="6994">
                  <c:v>13976.544433593799</c:v>
                </c:pt>
                <c:pt idx="6995">
                  <c:v>13978.5439453125</c:v>
                </c:pt>
                <c:pt idx="6996">
                  <c:v>13980.53515625</c:v>
                </c:pt>
                <c:pt idx="6997">
                  <c:v>13982.547363281201</c:v>
                </c:pt>
                <c:pt idx="6998">
                  <c:v>13984.609863281201</c:v>
                </c:pt>
                <c:pt idx="6999">
                  <c:v>13986.6845703125</c:v>
                </c:pt>
                <c:pt idx="7000">
                  <c:v>13988.482910156201</c:v>
                </c:pt>
                <c:pt idx="7001">
                  <c:v>13990.318847656299</c:v>
                </c:pt>
                <c:pt idx="7002">
                  <c:v>13992.418457031201</c:v>
                </c:pt>
                <c:pt idx="7003">
                  <c:v>13994.5439453125</c:v>
                </c:pt>
                <c:pt idx="7004">
                  <c:v>13996.5556640625</c:v>
                </c:pt>
                <c:pt idx="7005">
                  <c:v>13998.705078125</c:v>
                </c:pt>
                <c:pt idx="7006">
                  <c:v>14000.768066406201</c:v>
                </c:pt>
                <c:pt idx="7007">
                  <c:v>14002.629394531299</c:v>
                </c:pt>
                <c:pt idx="7008">
                  <c:v>14004.7412109375</c:v>
                </c:pt>
                <c:pt idx="7009">
                  <c:v>14006.7783203125</c:v>
                </c:pt>
                <c:pt idx="7010">
                  <c:v>14008.677246093799</c:v>
                </c:pt>
                <c:pt idx="7011">
                  <c:v>14010.650878906201</c:v>
                </c:pt>
                <c:pt idx="7012">
                  <c:v>14012.650390625</c:v>
                </c:pt>
                <c:pt idx="7013">
                  <c:v>14014.587402343701</c:v>
                </c:pt>
                <c:pt idx="7014">
                  <c:v>14016.573730468701</c:v>
                </c:pt>
                <c:pt idx="7015">
                  <c:v>14018.5224609375</c:v>
                </c:pt>
                <c:pt idx="7016">
                  <c:v>14020.471191406201</c:v>
                </c:pt>
                <c:pt idx="7017">
                  <c:v>14022.5966796875</c:v>
                </c:pt>
                <c:pt idx="7018">
                  <c:v>14024.6337890625</c:v>
                </c:pt>
                <c:pt idx="7019">
                  <c:v>14026.607421875</c:v>
                </c:pt>
                <c:pt idx="7020">
                  <c:v>14028.4638671875</c:v>
                </c:pt>
                <c:pt idx="7021">
                  <c:v>14030.413574218701</c:v>
                </c:pt>
                <c:pt idx="7022">
                  <c:v>14032.493652343701</c:v>
                </c:pt>
                <c:pt idx="7023">
                  <c:v>14034.492675781299</c:v>
                </c:pt>
                <c:pt idx="7024">
                  <c:v>14036.579589843799</c:v>
                </c:pt>
                <c:pt idx="7025">
                  <c:v>14038.591308593799</c:v>
                </c:pt>
                <c:pt idx="7026">
                  <c:v>14040.6162109375</c:v>
                </c:pt>
                <c:pt idx="7027">
                  <c:v>14042.640625</c:v>
                </c:pt>
                <c:pt idx="7028">
                  <c:v>14044.5517578125</c:v>
                </c:pt>
                <c:pt idx="7029">
                  <c:v>14046.4833984375</c:v>
                </c:pt>
                <c:pt idx="7030">
                  <c:v>14048.4697265625</c:v>
                </c:pt>
                <c:pt idx="7031">
                  <c:v>14050.461425781299</c:v>
                </c:pt>
                <c:pt idx="7032">
                  <c:v>14052.51171875</c:v>
                </c:pt>
                <c:pt idx="7033">
                  <c:v>14054.473144531299</c:v>
                </c:pt>
                <c:pt idx="7034">
                  <c:v>14056.53515625</c:v>
                </c:pt>
                <c:pt idx="7035">
                  <c:v>14058.6103515625</c:v>
                </c:pt>
                <c:pt idx="7036">
                  <c:v>14060.546386718799</c:v>
                </c:pt>
                <c:pt idx="7037">
                  <c:v>14062.595214843799</c:v>
                </c:pt>
                <c:pt idx="7038">
                  <c:v>14064.519042968799</c:v>
                </c:pt>
                <c:pt idx="7039">
                  <c:v>14066.380371093799</c:v>
                </c:pt>
                <c:pt idx="7040">
                  <c:v>14068.430175781299</c:v>
                </c:pt>
                <c:pt idx="7041">
                  <c:v>14070.54296875</c:v>
                </c:pt>
                <c:pt idx="7042">
                  <c:v>14072.580078125</c:v>
                </c:pt>
                <c:pt idx="7043">
                  <c:v>14074.579589843799</c:v>
                </c:pt>
                <c:pt idx="7044">
                  <c:v>14076.478027343701</c:v>
                </c:pt>
                <c:pt idx="7045">
                  <c:v>14078.4892578125</c:v>
                </c:pt>
                <c:pt idx="7046">
                  <c:v>14080.602050781299</c:v>
                </c:pt>
                <c:pt idx="7047">
                  <c:v>14082.563964843799</c:v>
                </c:pt>
                <c:pt idx="7048">
                  <c:v>14084.449707031201</c:v>
                </c:pt>
                <c:pt idx="7049">
                  <c:v>14086.386230468701</c:v>
                </c:pt>
                <c:pt idx="7050">
                  <c:v>14088.461425781299</c:v>
                </c:pt>
                <c:pt idx="7051">
                  <c:v>14090.6240234375</c:v>
                </c:pt>
                <c:pt idx="7052">
                  <c:v>14092.5478515625</c:v>
                </c:pt>
                <c:pt idx="7053">
                  <c:v>14094.4716796875</c:v>
                </c:pt>
                <c:pt idx="7054">
                  <c:v>14096.7353515625</c:v>
                </c:pt>
                <c:pt idx="7055">
                  <c:v>14098.7099609375</c:v>
                </c:pt>
                <c:pt idx="7056">
                  <c:v>14100.6083984375</c:v>
                </c:pt>
                <c:pt idx="7057">
                  <c:v>14102.569824218701</c:v>
                </c:pt>
                <c:pt idx="7058">
                  <c:v>14104.5439453125</c:v>
                </c:pt>
                <c:pt idx="7059">
                  <c:v>14106.5810546875</c:v>
                </c:pt>
                <c:pt idx="7060">
                  <c:v>14108.4423828125</c:v>
                </c:pt>
                <c:pt idx="7061">
                  <c:v>14110.429199218701</c:v>
                </c:pt>
                <c:pt idx="7062">
                  <c:v>14112.516113281201</c:v>
                </c:pt>
                <c:pt idx="7063">
                  <c:v>14114.515136718799</c:v>
                </c:pt>
                <c:pt idx="7064">
                  <c:v>14116.5146484375</c:v>
                </c:pt>
                <c:pt idx="7065">
                  <c:v>14118.501464843799</c:v>
                </c:pt>
                <c:pt idx="7066">
                  <c:v>14120.437988281201</c:v>
                </c:pt>
                <c:pt idx="7067">
                  <c:v>14122.487792968799</c:v>
                </c:pt>
                <c:pt idx="7068">
                  <c:v>14124.625488281201</c:v>
                </c:pt>
                <c:pt idx="7069">
                  <c:v>14126.6875</c:v>
                </c:pt>
                <c:pt idx="7070">
                  <c:v>14128.5361328125</c:v>
                </c:pt>
                <c:pt idx="7071">
                  <c:v>14130.359863281201</c:v>
                </c:pt>
                <c:pt idx="7072">
                  <c:v>14132.5224609375</c:v>
                </c:pt>
                <c:pt idx="7073">
                  <c:v>14134.571777343701</c:v>
                </c:pt>
                <c:pt idx="7074">
                  <c:v>14136.407714843799</c:v>
                </c:pt>
                <c:pt idx="7075">
                  <c:v>14138.406738281201</c:v>
                </c:pt>
                <c:pt idx="7076">
                  <c:v>14140.3935546875</c:v>
                </c:pt>
                <c:pt idx="7077">
                  <c:v>14142.3505859375</c:v>
                </c:pt>
                <c:pt idx="7078">
                  <c:v>14144.4375</c:v>
                </c:pt>
                <c:pt idx="7079">
                  <c:v>14146.529296875</c:v>
                </c:pt>
                <c:pt idx="7080">
                  <c:v>14148.377441406201</c:v>
                </c:pt>
                <c:pt idx="7081">
                  <c:v>14150.4482421875</c:v>
                </c:pt>
                <c:pt idx="7082">
                  <c:v>14152.573730468701</c:v>
                </c:pt>
                <c:pt idx="7083">
                  <c:v>14154.363769531299</c:v>
                </c:pt>
                <c:pt idx="7084">
                  <c:v>14156.320800781299</c:v>
                </c:pt>
                <c:pt idx="7085">
                  <c:v>14158.420410156201</c:v>
                </c:pt>
                <c:pt idx="7086">
                  <c:v>14160.537109375</c:v>
                </c:pt>
                <c:pt idx="7087">
                  <c:v>14162.5869140625</c:v>
                </c:pt>
                <c:pt idx="7088">
                  <c:v>14164.4482421875</c:v>
                </c:pt>
                <c:pt idx="7089">
                  <c:v>14166.447753906201</c:v>
                </c:pt>
                <c:pt idx="7090">
                  <c:v>14168.484863281201</c:v>
                </c:pt>
                <c:pt idx="7091">
                  <c:v>14170.458496093799</c:v>
                </c:pt>
                <c:pt idx="7092">
                  <c:v>14172.508300781299</c:v>
                </c:pt>
                <c:pt idx="7093">
                  <c:v>14174.528808593799</c:v>
                </c:pt>
                <c:pt idx="7094">
                  <c:v>14176.5908203125</c:v>
                </c:pt>
                <c:pt idx="7095">
                  <c:v>14178.5693359375</c:v>
                </c:pt>
                <c:pt idx="7096">
                  <c:v>14180.568847656299</c:v>
                </c:pt>
                <c:pt idx="7097">
                  <c:v>14182.517578125</c:v>
                </c:pt>
                <c:pt idx="7098">
                  <c:v>14184.4912109375</c:v>
                </c:pt>
                <c:pt idx="7099">
                  <c:v>14186.591308593799</c:v>
                </c:pt>
                <c:pt idx="7100">
                  <c:v>14188.515136718799</c:v>
                </c:pt>
                <c:pt idx="7101">
                  <c:v>14190.338378906201</c:v>
                </c:pt>
                <c:pt idx="7102">
                  <c:v>14192.325683593799</c:v>
                </c:pt>
                <c:pt idx="7103">
                  <c:v>14194.312011718799</c:v>
                </c:pt>
                <c:pt idx="7104">
                  <c:v>14196.248046875</c:v>
                </c:pt>
                <c:pt idx="7105">
                  <c:v>14198.4365234375</c:v>
                </c:pt>
                <c:pt idx="7106">
                  <c:v>14200.536621093799</c:v>
                </c:pt>
                <c:pt idx="7107">
                  <c:v>14202.435546875</c:v>
                </c:pt>
                <c:pt idx="7108">
                  <c:v>14204.4599609375</c:v>
                </c:pt>
                <c:pt idx="7109">
                  <c:v>14206.408691406201</c:v>
                </c:pt>
                <c:pt idx="7110">
                  <c:v>14208.407714843799</c:v>
                </c:pt>
                <c:pt idx="7111">
                  <c:v>14210.495605468701</c:v>
                </c:pt>
                <c:pt idx="7112">
                  <c:v>14212.33203125</c:v>
                </c:pt>
                <c:pt idx="7113">
                  <c:v>14214.268066406201</c:v>
                </c:pt>
                <c:pt idx="7114">
                  <c:v>14216.393066406201</c:v>
                </c:pt>
                <c:pt idx="7115">
                  <c:v>14218.48046875</c:v>
                </c:pt>
                <c:pt idx="7116">
                  <c:v>14220.404296875</c:v>
                </c:pt>
                <c:pt idx="7117">
                  <c:v>14222.3232421875</c:v>
                </c:pt>
                <c:pt idx="7118">
                  <c:v>14224.335449218701</c:v>
                </c:pt>
                <c:pt idx="7119">
                  <c:v>14226.4404296875</c:v>
                </c:pt>
                <c:pt idx="7120">
                  <c:v>14228.552246093799</c:v>
                </c:pt>
                <c:pt idx="7121">
                  <c:v>14230.4501953125</c:v>
                </c:pt>
                <c:pt idx="7122">
                  <c:v>14232.3193359375</c:v>
                </c:pt>
                <c:pt idx="7123">
                  <c:v>14234.45703125</c:v>
                </c:pt>
                <c:pt idx="7124">
                  <c:v>14236.494140625</c:v>
                </c:pt>
                <c:pt idx="7125">
                  <c:v>14238.268066406201</c:v>
                </c:pt>
                <c:pt idx="7126">
                  <c:v>14240.259765625</c:v>
                </c:pt>
                <c:pt idx="7127">
                  <c:v>14242.384277343701</c:v>
                </c:pt>
                <c:pt idx="7128">
                  <c:v>14244.421386718799</c:v>
                </c:pt>
                <c:pt idx="7129">
                  <c:v>14246.4208984375</c:v>
                </c:pt>
                <c:pt idx="7130">
                  <c:v>14248.331542968799</c:v>
                </c:pt>
                <c:pt idx="7131">
                  <c:v>14250.2802734375</c:v>
                </c:pt>
                <c:pt idx="7132">
                  <c:v>14252.431152343701</c:v>
                </c:pt>
                <c:pt idx="7133">
                  <c:v>14254.455566406201</c:v>
                </c:pt>
                <c:pt idx="7134">
                  <c:v>14256.291015625</c:v>
                </c:pt>
                <c:pt idx="7135">
                  <c:v>14258.315917968799</c:v>
                </c:pt>
                <c:pt idx="7136">
                  <c:v>14260.479003906201</c:v>
                </c:pt>
                <c:pt idx="7137">
                  <c:v>14262.390136718799</c:v>
                </c:pt>
                <c:pt idx="7138">
                  <c:v>14264.326171875</c:v>
                </c:pt>
                <c:pt idx="7139">
                  <c:v>14266.552246093799</c:v>
                </c:pt>
                <c:pt idx="7140">
                  <c:v>14268.5771484375</c:v>
                </c:pt>
                <c:pt idx="7141">
                  <c:v>14270.4375</c:v>
                </c:pt>
                <c:pt idx="7142">
                  <c:v>14272.424316406201</c:v>
                </c:pt>
                <c:pt idx="7143">
                  <c:v>14274.355957031201</c:v>
                </c:pt>
                <c:pt idx="7144">
                  <c:v>14276.329589843799</c:v>
                </c:pt>
                <c:pt idx="7145">
                  <c:v>14278.417480468701</c:v>
                </c:pt>
                <c:pt idx="7146">
                  <c:v>14280.517089843799</c:v>
                </c:pt>
                <c:pt idx="7147">
                  <c:v>14282.546386718799</c:v>
                </c:pt>
                <c:pt idx="7148">
                  <c:v>14284.508300781299</c:v>
                </c:pt>
                <c:pt idx="7149">
                  <c:v>14286.544433593799</c:v>
                </c:pt>
                <c:pt idx="7150">
                  <c:v>14288.405761718799</c:v>
                </c:pt>
                <c:pt idx="7151">
                  <c:v>14290.279785156201</c:v>
                </c:pt>
                <c:pt idx="7152">
                  <c:v>14292.4169921875</c:v>
                </c:pt>
                <c:pt idx="7153">
                  <c:v>14294.517089843799</c:v>
                </c:pt>
                <c:pt idx="7154">
                  <c:v>14296.466796875</c:v>
                </c:pt>
                <c:pt idx="7155">
                  <c:v>14298.353027343701</c:v>
                </c:pt>
                <c:pt idx="7156">
                  <c:v>14300.364746093799</c:v>
                </c:pt>
                <c:pt idx="7157">
                  <c:v>14302.52734375</c:v>
                </c:pt>
                <c:pt idx="7158">
                  <c:v>14304.4013671875</c:v>
                </c:pt>
                <c:pt idx="7159">
                  <c:v>14306.312988281201</c:v>
                </c:pt>
                <c:pt idx="7160">
                  <c:v>14308.387207031201</c:v>
                </c:pt>
                <c:pt idx="7161">
                  <c:v>14310.3359375</c:v>
                </c:pt>
                <c:pt idx="7162">
                  <c:v>14312.4482421875</c:v>
                </c:pt>
                <c:pt idx="7163">
                  <c:v>14314.435058593799</c:v>
                </c:pt>
                <c:pt idx="7164">
                  <c:v>14316.333984375</c:v>
                </c:pt>
                <c:pt idx="7165">
                  <c:v>14318.3837890625</c:v>
                </c:pt>
                <c:pt idx="7166">
                  <c:v>14320.370605468701</c:v>
                </c:pt>
                <c:pt idx="7167">
                  <c:v>14322.302246093799</c:v>
                </c:pt>
                <c:pt idx="7168">
                  <c:v>14324.1884765625</c:v>
                </c:pt>
                <c:pt idx="7169">
                  <c:v>14326.137207031201</c:v>
                </c:pt>
                <c:pt idx="7170">
                  <c:v>14328.3876953125</c:v>
                </c:pt>
                <c:pt idx="7171">
                  <c:v>14330.455078125</c:v>
                </c:pt>
                <c:pt idx="7172">
                  <c:v>14332.328613281201</c:v>
                </c:pt>
                <c:pt idx="7173">
                  <c:v>14334.365722656299</c:v>
                </c:pt>
                <c:pt idx="7174">
                  <c:v>14336.390625</c:v>
                </c:pt>
                <c:pt idx="7175">
                  <c:v>14338.376953125</c:v>
                </c:pt>
                <c:pt idx="7176">
                  <c:v>14340.345703125</c:v>
                </c:pt>
                <c:pt idx="7177">
                  <c:v>14342.357910156201</c:v>
                </c:pt>
                <c:pt idx="7178">
                  <c:v>14344.425292968799</c:v>
                </c:pt>
                <c:pt idx="7179">
                  <c:v>14346.449707031201</c:v>
                </c:pt>
                <c:pt idx="7180">
                  <c:v>14348.373535156201</c:v>
                </c:pt>
                <c:pt idx="7181">
                  <c:v>14350.330078125</c:v>
                </c:pt>
                <c:pt idx="7182">
                  <c:v>14352.530761718799</c:v>
                </c:pt>
                <c:pt idx="7183">
                  <c:v>14354.446777343701</c:v>
                </c:pt>
                <c:pt idx="7184">
                  <c:v>14356.182128906201</c:v>
                </c:pt>
                <c:pt idx="7185">
                  <c:v>14358.257324218701</c:v>
                </c:pt>
                <c:pt idx="7186">
                  <c:v>14360.395019531299</c:v>
                </c:pt>
                <c:pt idx="7187">
                  <c:v>14362.34375</c:v>
                </c:pt>
                <c:pt idx="7188">
                  <c:v>14364.305175781299</c:v>
                </c:pt>
                <c:pt idx="7189">
                  <c:v>14366.3046875</c:v>
                </c:pt>
                <c:pt idx="7190">
                  <c:v>14368.2109375</c:v>
                </c:pt>
                <c:pt idx="7191">
                  <c:v>14370.197265625</c:v>
                </c:pt>
                <c:pt idx="7192">
                  <c:v>14372.2900390625</c:v>
                </c:pt>
                <c:pt idx="7193">
                  <c:v>14374.365234375</c:v>
                </c:pt>
                <c:pt idx="7194">
                  <c:v>14376.2255859375</c:v>
                </c:pt>
                <c:pt idx="7195">
                  <c:v>14378.187011718799</c:v>
                </c:pt>
                <c:pt idx="7196">
                  <c:v>14380.224121093799</c:v>
                </c:pt>
                <c:pt idx="7197">
                  <c:v>14382.210449218701</c:v>
                </c:pt>
                <c:pt idx="7198">
                  <c:v>14384.3232421875</c:v>
                </c:pt>
                <c:pt idx="7199">
                  <c:v>14386.272949218701</c:v>
                </c:pt>
                <c:pt idx="7200">
                  <c:v>14388.28515625</c:v>
                </c:pt>
                <c:pt idx="7201">
                  <c:v>14390.347167968799</c:v>
                </c:pt>
                <c:pt idx="7202">
                  <c:v>14392.220214843799</c:v>
                </c:pt>
                <c:pt idx="7203">
                  <c:v>14394.244628906201</c:v>
                </c:pt>
                <c:pt idx="7204">
                  <c:v>14396.369628906201</c:v>
                </c:pt>
                <c:pt idx="7205">
                  <c:v>14398.3310546875</c:v>
                </c:pt>
                <c:pt idx="7206">
                  <c:v>14400.2548828125</c:v>
                </c:pt>
                <c:pt idx="7207">
                  <c:v>14402.354980468701</c:v>
                </c:pt>
                <c:pt idx="7208">
                  <c:v>14404.3671875</c:v>
                </c:pt>
                <c:pt idx="7209">
                  <c:v>14406.328613281201</c:v>
                </c:pt>
                <c:pt idx="7210">
                  <c:v>14408.365722656299</c:v>
                </c:pt>
                <c:pt idx="7211">
                  <c:v>14410.314941406201</c:v>
                </c:pt>
                <c:pt idx="7212">
                  <c:v>14412.301269531299</c:v>
                </c:pt>
                <c:pt idx="7213">
                  <c:v>14414.400878906201</c:v>
                </c:pt>
                <c:pt idx="7214">
                  <c:v>14416.4501953125</c:v>
                </c:pt>
                <c:pt idx="7215">
                  <c:v>14418.336425781299</c:v>
                </c:pt>
                <c:pt idx="7216">
                  <c:v>14420.424316406201</c:v>
                </c:pt>
                <c:pt idx="7217">
                  <c:v>14422.4990234375</c:v>
                </c:pt>
                <c:pt idx="7218">
                  <c:v>14424.2470703125</c:v>
                </c:pt>
                <c:pt idx="7219">
                  <c:v>14426.1162109375</c:v>
                </c:pt>
                <c:pt idx="7220">
                  <c:v>14428.228515625</c:v>
                </c:pt>
                <c:pt idx="7221">
                  <c:v>14430.295410156201</c:v>
                </c:pt>
                <c:pt idx="7222">
                  <c:v>14432.181640625</c:v>
                </c:pt>
                <c:pt idx="7223">
                  <c:v>14434.193359375</c:v>
                </c:pt>
                <c:pt idx="7224">
                  <c:v>14436.192871093799</c:v>
                </c:pt>
                <c:pt idx="7225">
                  <c:v>14438.242675781299</c:v>
                </c:pt>
                <c:pt idx="7226">
                  <c:v>14440.392578125</c:v>
                </c:pt>
                <c:pt idx="7227">
                  <c:v>14442.366699218701</c:v>
                </c:pt>
                <c:pt idx="7228">
                  <c:v>14444.37890625</c:v>
                </c:pt>
                <c:pt idx="7229">
                  <c:v>14446.277832031299</c:v>
                </c:pt>
                <c:pt idx="7230">
                  <c:v>14448.377441406201</c:v>
                </c:pt>
                <c:pt idx="7231">
                  <c:v>14450.414550781299</c:v>
                </c:pt>
                <c:pt idx="7232">
                  <c:v>14452.2001953125</c:v>
                </c:pt>
                <c:pt idx="7233">
                  <c:v>14454.2373046875</c:v>
                </c:pt>
                <c:pt idx="7234">
                  <c:v>14456.2744140625</c:v>
                </c:pt>
                <c:pt idx="7235">
                  <c:v>14458.336425781299</c:v>
                </c:pt>
                <c:pt idx="7236">
                  <c:v>14460.461425781299</c:v>
                </c:pt>
                <c:pt idx="7237">
                  <c:v>14462.3603515625</c:v>
                </c:pt>
                <c:pt idx="7238">
                  <c:v>14464.271484375</c:v>
                </c:pt>
                <c:pt idx="7239">
                  <c:v>14466.37109375</c:v>
                </c:pt>
                <c:pt idx="7240">
                  <c:v>14468.4208984375</c:v>
                </c:pt>
                <c:pt idx="7241">
                  <c:v>14470.420410156201</c:v>
                </c:pt>
                <c:pt idx="7242">
                  <c:v>14472.344238281201</c:v>
                </c:pt>
                <c:pt idx="7243">
                  <c:v>14474.306152343799</c:v>
                </c:pt>
                <c:pt idx="7244">
                  <c:v>14476.229980468701</c:v>
                </c:pt>
                <c:pt idx="7245">
                  <c:v>14478.203613281201</c:v>
                </c:pt>
                <c:pt idx="7246">
                  <c:v>14480.265625</c:v>
                </c:pt>
                <c:pt idx="7247">
                  <c:v>14482.4033203125</c:v>
                </c:pt>
                <c:pt idx="7248">
                  <c:v>14484.390136718799</c:v>
                </c:pt>
                <c:pt idx="7249">
                  <c:v>14486.23828125</c:v>
                </c:pt>
                <c:pt idx="7250">
                  <c:v>14488.250488281201</c:v>
                </c:pt>
                <c:pt idx="7251">
                  <c:v>14490.237792968701</c:v>
                </c:pt>
                <c:pt idx="7252">
                  <c:v>14492.1865234375</c:v>
                </c:pt>
                <c:pt idx="7253">
                  <c:v>14494.16015625</c:v>
                </c:pt>
                <c:pt idx="7254">
                  <c:v>14496.197265625</c:v>
                </c:pt>
                <c:pt idx="7255">
                  <c:v>14498.28515625</c:v>
                </c:pt>
                <c:pt idx="7256">
                  <c:v>14500.259765625</c:v>
                </c:pt>
                <c:pt idx="7257">
                  <c:v>14502.221191406201</c:v>
                </c:pt>
                <c:pt idx="7258">
                  <c:v>14504.169921875</c:v>
                </c:pt>
                <c:pt idx="7259">
                  <c:v>14506.1318359375</c:v>
                </c:pt>
                <c:pt idx="7260">
                  <c:v>14508.0556640625</c:v>
                </c:pt>
                <c:pt idx="7261">
                  <c:v>14510.180175781299</c:v>
                </c:pt>
                <c:pt idx="7262">
                  <c:v>14512.3427734375</c:v>
                </c:pt>
                <c:pt idx="7263">
                  <c:v>14514.241699218701</c:v>
                </c:pt>
                <c:pt idx="7264">
                  <c:v>14516.1904296875</c:v>
                </c:pt>
                <c:pt idx="7265">
                  <c:v>14518.302734375</c:v>
                </c:pt>
                <c:pt idx="7266">
                  <c:v>14520.3525390625</c:v>
                </c:pt>
                <c:pt idx="7267">
                  <c:v>14522.1259765625</c:v>
                </c:pt>
                <c:pt idx="7268">
                  <c:v>14524.1005859375</c:v>
                </c:pt>
                <c:pt idx="7269">
                  <c:v>14526.111816406201</c:v>
                </c:pt>
                <c:pt idx="7270">
                  <c:v>14528.136230468701</c:v>
                </c:pt>
                <c:pt idx="7271">
                  <c:v>14530.273925781299</c:v>
                </c:pt>
                <c:pt idx="7272">
                  <c:v>14532.2099609375</c:v>
                </c:pt>
                <c:pt idx="7273">
                  <c:v>14534.2724609375</c:v>
                </c:pt>
                <c:pt idx="7274">
                  <c:v>14536.271972656201</c:v>
                </c:pt>
                <c:pt idx="7275">
                  <c:v>14538.221191406201</c:v>
                </c:pt>
                <c:pt idx="7276">
                  <c:v>14540.220214843799</c:v>
                </c:pt>
                <c:pt idx="7277">
                  <c:v>14542.0556640625</c:v>
                </c:pt>
                <c:pt idx="7278">
                  <c:v>14544.155761718799</c:v>
                </c:pt>
                <c:pt idx="7279">
                  <c:v>14546.142578125</c:v>
                </c:pt>
                <c:pt idx="7280">
                  <c:v>14548.142089843799</c:v>
                </c:pt>
                <c:pt idx="7281">
                  <c:v>14550.305175781299</c:v>
                </c:pt>
                <c:pt idx="7282">
                  <c:v>14552.2666015625</c:v>
                </c:pt>
                <c:pt idx="7283">
                  <c:v>14554.160644531299</c:v>
                </c:pt>
                <c:pt idx="7284">
                  <c:v>14556.084472656201</c:v>
                </c:pt>
                <c:pt idx="7285">
                  <c:v>14558.201171875</c:v>
                </c:pt>
                <c:pt idx="7286">
                  <c:v>14560.301269531299</c:v>
                </c:pt>
                <c:pt idx="7287">
                  <c:v>14562.263183593799</c:v>
                </c:pt>
                <c:pt idx="7288">
                  <c:v>14564.162109375</c:v>
                </c:pt>
                <c:pt idx="7289">
                  <c:v>14566.236816406201</c:v>
                </c:pt>
                <c:pt idx="7290">
                  <c:v>14568.349121093799</c:v>
                </c:pt>
                <c:pt idx="7291">
                  <c:v>14570.22265625</c:v>
                </c:pt>
                <c:pt idx="7292">
                  <c:v>14572.05859375</c:v>
                </c:pt>
                <c:pt idx="7293">
                  <c:v>14574.133300781299</c:v>
                </c:pt>
                <c:pt idx="7294">
                  <c:v>14576.220703125</c:v>
                </c:pt>
                <c:pt idx="7295">
                  <c:v>14578.094238281201</c:v>
                </c:pt>
                <c:pt idx="7296">
                  <c:v>14580.09375</c:v>
                </c:pt>
                <c:pt idx="7297">
                  <c:v>14582.0927734375</c:v>
                </c:pt>
                <c:pt idx="7298">
                  <c:v>14584.129394531299</c:v>
                </c:pt>
                <c:pt idx="7299">
                  <c:v>14586.1875</c:v>
                </c:pt>
                <c:pt idx="7300">
                  <c:v>14588.035644531299</c:v>
                </c:pt>
                <c:pt idx="7301">
                  <c:v>14590.127441406201</c:v>
                </c:pt>
                <c:pt idx="7302">
                  <c:v>14592.240234375</c:v>
                </c:pt>
                <c:pt idx="7303">
                  <c:v>14594.188964843799</c:v>
                </c:pt>
                <c:pt idx="7304">
                  <c:v>14596.138671875</c:v>
                </c:pt>
                <c:pt idx="7305">
                  <c:v>14598.088378906201</c:v>
                </c:pt>
                <c:pt idx="7306">
                  <c:v>14600.2001953125</c:v>
                </c:pt>
                <c:pt idx="7307">
                  <c:v>14602.350097656201</c:v>
                </c:pt>
                <c:pt idx="7308">
                  <c:v>14604.286621093799</c:v>
                </c:pt>
                <c:pt idx="7309">
                  <c:v>14606.1552734375</c:v>
                </c:pt>
                <c:pt idx="7310">
                  <c:v>14608.204589843799</c:v>
                </c:pt>
                <c:pt idx="7311">
                  <c:v>14610.296875</c:v>
                </c:pt>
                <c:pt idx="7312">
                  <c:v>14612.195800781299</c:v>
                </c:pt>
                <c:pt idx="7313">
                  <c:v>14614.119628906201</c:v>
                </c:pt>
                <c:pt idx="7314">
                  <c:v>14616.169433593799</c:v>
                </c:pt>
                <c:pt idx="7315">
                  <c:v>14618.2314453125</c:v>
                </c:pt>
                <c:pt idx="7316">
                  <c:v>14620.213378906201</c:v>
                </c:pt>
                <c:pt idx="7317">
                  <c:v>14622.187988281201</c:v>
                </c:pt>
                <c:pt idx="7318">
                  <c:v>14624.204589843799</c:v>
                </c:pt>
                <c:pt idx="7319">
                  <c:v>14626.103515625</c:v>
                </c:pt>
                <c:pt idx="7320">
                  <c:v>14628.128417968701</c:v>
                </c:pt>
                <c:pt idx="7321">
                  <c:v>14630.1650390625</c:v>
                </c:pt>
                <c:pt idx="7322">
                  <c:v>14632.025390625</c:v>
                </c:pt>
                <c:pt idx="7323">
                  <c:v>14633.982421875</c:v>
                </c:pt>
                <c:pt idx="7324">
                  <c:v>14636.107910156201</c:v>
                </c:pt>
                <c:pt idx="7325">
                  <c:v>14638.0869140625</c:v>
                </c:pt>
                <c:pt idx="7326">
                  <c:v>14640.1240234375</c:v>
                </c:pt>
                <c:pt idx="7327">
                  <c:v>14642.2109375</c:v>
                </c:pt>
                <c:pt idx="7328">
                  <c:v>14644.134765625</c:v>
                </c:pt>
                <c:pt idx="7329">
                  <c:v>14646.096191406201</c:v>
                </c:pt>
                <c:pt idx="7330">
                  <c:v>14648.020019531299</c:v>
                </c:pt>
                <c:pt idx="7331">
                  <c:v>14650.007324218701</c:v>
                </c:pt>
                <c:pt idx="7332">
                  <c:v>14652.0068359375</c:v>
                </c:pt>
                <c:pt idx="7333">
                  <c:v>14654.106933593799</c:v>
                </c:pt>
                <c:pt idx="7334">
                  <c:v>14656.193847656201</c:v>
                </c:pt>
                <c:pt idx="7335">
                  <c:v>14658.012207031299</c:v>
                </c:pt>
                <c:pt idx="7336">
                  <c:v>14660.099609375</c:v>
                </c:pt>
                <c:pt idx="7337">
                  <c:v>14662.316894531299</c:v>
                </c:pt>
                <c:pt idx="7338">
                  <c:v>14664.341796875</c:v>
                </c:pt>
                <c:pt idx="7339">
                  <c:v>14666.178222656201</c:v>
                </c:pt>
                <c:pt idx="7340">
                  <c:v>14668.038574218701</c:v>
                </c:pt>
                <c:pt idx="7341">
                  <c:v>14669.962402343799</c:v>
                </c:pt>
                <c:pt idx="7342">
                  <c:v>14671.906738281201</c:v>
                </c:pt>
                <c:pt idx="7343">
                  <c:v>14674.08203125</c:v>
                </c:pt>
                <c:pt idx="7344">
                  <c:v>14676.236816406201</c:v>
                </c:pt>
                <c:pt idx="7345">
                  <c:v>14678.123046875</c:v>
                </c:pt>
                <c:pt idx="7346">
                  <c:v>14680.009277343799</c:v>
                </c:pt>
                <c:pt idx="7347">
                  <c:v>14682.003417968701</c:v>
                </c:pt>
                <c:pt idx="7348">
                  <c:v>14684.091308593799</c:v>
                </c:pt>
                <c:pt idx="7349">
                  <c:v>14686.1533203125</c:v>
                </c:pt>
                <c:pt idx="7350">
                  <c:v>14688.102050781299</c:v>
                </c:pt>
                <c:pt idx="7351">
                  <c:v>14690.0439453125</c:v>
                </c:pt>
                <c:pt idx="7352">
                  <c:v>14692.068359375</c:v>
                </c:pt>
                <c:pt idx="7353">
                  <c:v>14694.142578125</c:v>
                </c:pt>
                <c:pt idx="7354">
                  <c:v>14696.217285156201</c:v>
                </c:pt>
                <c:pt idx="7355">
                  <c:v>14698.2294921875</c:v>
                </c:pt>
                <c:pt idx="7356">
                  <c:v>14700.115722656201</c:v>
                </c:pt>
                <c:pt idx="7357">
                  <c:v>14702.039550781299</c:v>
                </c:pt>
                <c:pt idx="7358">
                  <c:v>14704.0009765625</c:v>
                </c:pt>
                <c:pt idx="7359">
                  <c:v>14706.113769531299</c:v>
                </c:pt>
                <c:pt idx="7360">
                  <c:v>14708.2138671875</c:v>
                </c:pt>
                <c:pt idx="7361">
                  <c:v>14710.1201171875</c:v>
                </c:pt>
                <c:pt idx="7362">
                  <c:v>14712.1064453125</c:v>
                </c:pt>
                <c:pt idx="7363">
                  <c:v>14714.118652343799</c:v>
                </c:pt>
                <c:pt idx="7364">
                  <c:v>14715.979980468701</c:v>
                </c:pt>
                <c:pt idx="7365">
                  <c:v>14718.021972656201</c:v>
                </c:pt>
                <c:pt idx="7366">
                  <c:v>14720.1220703125</c:v>
                </c:pt>
                <c:pt idx="7367">
                  <c:v>14722.1962890625</c:v>
                </c:pt>
                <c:pt idx="7368">
                  <c:v>14724.08203125</c:v>
                </c:pt>
                <c:pt idx="7369">
                  <c:v>14725.993652343799</c:v>
                </c:pt>
                <c:pt idx="7370">
                  <c:v>14728.09375</c:v>
                </c:pt>
                <c:pt idx="7371">
                  <c:v>14729.929199218701</c:v>
                </c:pt>
                <c:pt idx="7372">
                  <c:v>14731.890625</c:v>
                </c:pt>
                <c:pt idx="7373">
                  <c:v>14734.003417968701</c:v>
                </c:pt>
                <c:pt idx="7374">
                  <c:v>14736.0537109375</c:v>
                </c:pt>
                <c:pt idx="7375">
                  <c:v>14738.140625</c:v>
                </c:pt>
                <c:pt idx="7376">
                  <c:v>14740.102050781299</c:v>
                </c:pt>
                <c:pt idx="7377">
                  <c:v>14741.963378906201</c:v>
                </c:pt>
                <c:pt idx="7378">
                  <c:v>14744.050292968701</c:v>
                </c:pt>
                <c:pt idx="7379">
                  <c:v>14746.138183593799</c:v>
                </c:pt>
                <c:pt idx="7380">
                  <c:v>14748.0322265625</c:v>
                </c:pt>
                <c:pt idx="7381">
                  <c:v>14750.030761718799</c:v>
                </c:pt>
                <c:pt idx="7382">
                  <c:v>14752.072753906201</c:v>
                </c:pt>
                <c:pt idx="7383">
                  <c:v>14754.109863281201</c:v>
                </c:pt>
                <c:pt idx="7384">
                  <c:v>14756.0966796875</c:v>
                </c:pt>
                <c:pt idx="7385">
                  <c:v>14758.033203125</c:v>
                </c:pt>
                <c:pt idx="7386">
                  <c:v>14760.045410156201</c:v>
                </c:pt>
                <c:pt idx="7387">
                  <c:v>14762.052734375</c:v>
                </c:pt>
                <c:pt idx="7388">
                  <c:v>14764.014160156201</c:v>
                </c:pt>
                <c:pt idx="7389">
                  <c:v>14766.131347656201</c:v>
                </c:pt>
                <c:pt idx="7390">
                  <c:v>14768.16796875</c:v>
                </c:pt>
                <c:pt idx="7391">
                  <c:v>14769.9912109375</c:v>
                </c:pt>
                <c:pt idx="7392">
                  <c:v>14772.104003906201</c:v>
                </c:pt>
                <c:pt idx="7393">
                  <c:v>14774.141113281201</c:v>
                </c:pt>
                <c:pt idx="7394">
                  <c:v>14775.939453125</c:v>
                </c:pt>
                <c:pt idx="7395">
                  <c:v>14778.001464843799</c:v>
                </c:pt>
                <c:pt idx="7396">
                  <c:v>14780.0634765625</c:v>
                </c:pt>
                <c:pt idx="7397">
                  <c:v>14781.974609375</c:v>
                </c:pt>
                <c:pt idx="7398">
                  <c:v>14783.923339843799</c:v>
                </c:pt>
                <c:pt idx="7399">
                  <c:v>14786.0234375</c:v>
                </c:pt>
                <c:pt idx="7400">
                  <c:v>14788.136230468701</c:v>
                </c:pt>
                <c:pt idx="7401">
                  <c:v>14790.072753906201</c:v>
                </c:pt>
                <c:pt idx="7402">
                  <c:v>14792.021484375</c:v>
                </c:pt>
                <c:pt idx="7403">
                  <c:v>14794.0458984375</c:v>
                </c:pt>
                <c:pt idx="7404">
                  <c:v>14796.0078125</c:v>
                </c:pt>
                <c:pt idx="7405">
                  <c:v>14798.007324218701</c:v>
                </c:pt>
                <c:pt idx="7406">
                  <c:v>14800.1953125</c:v>
                </c:pt>
                <c:pt idx="7407">
                  <c:v>14802.181640625</c:v>
                </c:pt>
                <c:pt idx="7408">
                  <c:v>14804.0048828125</c:v>
                </c:pt>
                <c:pt idx="7409">
                  <c:v>14805.9794921875</c:v>
                </c:pt>
                <c:pt idx="7410">
                  <c:v>14807.953613281201</c:v>
                </c:pt>
                <c:pt idx="7411">
                  <c:v>14809.9658203125</c:v>
                </c:pt>
                <c:pt idx="7412">
                  <c:v>14812.0654296875</c:v>
                </c:pt>
                <c:pt idx="7413">
                  <c:v>14814.0595703125</c:v>
                </c:pt>
                <c:pt idx="7414">
                  <c:v>14816.046875</c:v>
                </c:pt>
                <c:pt idx="7415">
                  <c:v>14818.033691406201</c:v>
                </c:pt>
                <c:pt idx="7416">
                  <c:v>14819.944824218701</c:v>
                </c:pt>
                <c:pt idx="7417">
                  <c:v>14822.01171875</c:v>
                </c:pt>
                <c:pt idx="7418">
                  <c:v>14824.086425781299</c:v>
                </c:pt>
                <c:pt idx="7419">
                  <c:v>14825.9853515625</c:v>
                </c:pt>
                <c:pt idx="7420">
                  <c:v>14827.921386718799</c:v>
                </c:pt>
                <c:pt idx="7421">
                  <c:v>14829.945800781299</c:v>
                </c:pt>
                <c:pt idx="7422">
                  <c:v>14831.99609375</c:v>
                </c:pt>
                <c:pt idx="7423">
                  <c:v>14833.957519531299</c:v>
                </c:pt>
                <c:pt idx="7424">
                  <c:v>14835.90625</c:v>
                </c:pt>
                <c:pt idx="7425">
                  <c:v>14838.006347656201</c:v>
                </c:pt>
                <c:pt idx="7426">
                  <c:v>14840.068359375</c:v>
                </c:pt>
                <c:pt idx="7427">
                  <c:v>14842.0419921875</c:v>
                </c:pt>
                <c:pt idx="7428">
                  <c:v>14843.978515625</c:v>
                </c:pt>
                <c:pt idx="7429">
                  <c:v>14846.028808593799</c:v>
                </c:pt>
                <c:pt idx="7430">
                  <c:v>14848.015625</c:v>
                </c:pt>
                <c:pt idx="7431">
                  <c:v>14849.914550781299</c:v>
                </c:pt>
                <c:pt idx="7432">
                  <c:v>14851.9765625</c:v>
                </c:pt>
                <c:pt idx="7433">
                  <c:v>14853.962890625</c:v>
                </c:pt>
                <c:pt idx="7434">
                  <c:v>14855.9375</c:v>
                </c:pt>
                <c:pt idx="7435">
                  <c:v>14857.924316406201</c:v>
                </c:pt>
                <c:pt idx="7436">
                  <c:v>14860.062011718799</c:v>
                </c:pt>
                <c:pt idx="7437">
                  <c:v>14862.0859375</c:v>
                </c:pt>
                <c:pt idx="7438">
                  <c:v>14863.958984375</c:v>
                </c:pt>
                <c:pt idx="7439">
                  <c:v>14866.059082031299</c:v>
                </c:pt>
                <c:pt idx="7440">
                  <c:v>14868.1337890625</c:v>
                </c:pt>
                <c:pt idx="7441">
                  <c:v>14870.020019531299</c:v>
                </c:pt>
                <c:pt idx="7442">
                  <c:v>14871.994628906201</c:v>
                </c:pt>
                <c:pt idx="7443">
                  <c:v>14873.868652343799</c:v>
                </c:pt>
                <c:pt idx="7444">
                  <c:v>14875.787597656201</c:v>
                </c:pt>
                <c:pt idx="7445">
                  <c:v>14877.987792968701</c:v>
                </c:pt>
                <c:pt idx="7446">
                  <c:v>14879.974121093799</c:v>
                </c:pt>
                <c:pt idx="7447">
                  <c:v>14881.986328125</c:v>
                </c:pt>
                <c:pt idx="7448">
                  <c:v>14883.928222656201</c:v>
                </c:pt>
                <c:pt idx="7449">
                  <c:v>14885.826171875</c:v>
                </c:pt>
                <c:pt idx="7450">
                  <c:v>14887.900878906201</c:v>
                </c:pt>
                <c:pt idx="7451">
                  <c:v>14889.951171875</c:v>
                </c:pt>
                <c:pt idx="7452">
                  <c:v>14892.076171875</c:v>
                </c:pt>
                <c:pt idx="7453">
                  <c:v>14894.1083984375</c:v>
                </c:pt>
                <c:pt idx="7454">
                  <c:v>14895.9697265625</c:v>
                </c:pt>
                <c:pt idx="7455">
                  <c:v>14897.994140625</c:v>
                </c:pt>
                <c:pt idx="7456">
                  <c:v>14899.955566406201</c:v>
                </c:pt>
                <c:pt idx="7457">
                  <c:v>14901.984863281201</c:v>
                </c:pt>
                <c:pt idx="7458">
                  <c:v>14903.9794921875</c:v>
                </c:pt>
                <c:pt idx="7459">
                  <c:v>14905.940917968701</c:v>
                </c:pt>
                <c:pt idx="7460">
                  <c:v>14907.8818359375</c:v>
                </c:pt>
                <c:pt idx="7461">
                  <c:v>14909.780761718799</c:v>
                </c:pt>
                <c:pt idx="7462">
                  <c:v>14911.805175781299</c:v>
                </c:pt>
                <c:pt idx="7463">
                  <c:v>14913.8798828125</c:v>
                </c:pt>
                <c:pt idx="7464">
                  <c:v>14916.055175781299</c:v>
                </c:pt>
                <c:pt idx="7465">
                  <c:v>14917.9912109375</c:v>
                </c:pt>
                <c:pt idx="7466">
                  <c:v>14919.927734375</c:v>
                </c:pt>
                <c:pt idx="7467">
                  <c:v>14921.9150390625</c:v>
                </c:pt>
                <c:pt idx="7468">
                  <c:v>14923.901855468701</c:v>
                </c:pt>
                <c:pt idx="7469">
                  <c:v>14925.9384765625</c:v>
                </c:pt>
                <c:pt idx="7470">
                  <c:v>14927.875</c:v>
                </c:pt>
                <c:pt idx="7471">
                  <c:v>14929.836425781299</c:v>
                </c:pt>
                <c:pt idx="7472">
                  <c:v>14931.811035156201</c:v>
                </c:pt>
                <c:pt idx="7473">
                  <c:v>14933.810546875</c:v>
                </c:pt>
                <c:pt idx="7474">
                  <c:v>14935.8349609375</c:v>
                </c:pt>
                <c:pt idx="7475">
                  <c:v>14937.960449218701</c:v>
                </c:pt>
                <c:pt idx="7476">
                  <c:v>14939.934082031299</c:v>
                </c:pt>
                <c:pt idx="7477">
                  <c:v>14941.802246093799</c:v>
                </c:pt>
                <c:pt idx="7478">
                  <c:v>14943.876953125</c:v>
                </c:pt>
                <c:pt idx="7479">
                  <c:v>14945.84375</c:v>
                </c:pt>
                <c:pt idx="7480">
                  <c:v>14947.7177734375</c:v>
                </c:pt>
                <c:pt idx="7481">
                  <c:v>14949.7548828125</c:v>
                </c:pt>
                <c:pt idx="7482">
                  <c:v>14951.804199218701</c:v>
                </c:pt>
                <c:pt idx="7483">
                  <c:v>14953.8037109375</c:v>
                </c:pt>
                <c:pt idx="7484">
                  <c:v>14955.916503906201</c:v>
                </c:pt>
                <c:pt idx="7485">
                  <c:v>14957.9658203125</c:v>
                </c:pt>
                <c:pt idx="7486">
                  <c:v>14959.8896484375</c:v>
                </c:pt>
                <c:pt idx="7487">
                  <c:v>14961.939453125</c:v>
                </c:pt>
                <c:pt idx="7488">
                  <c:v>14963.9765625</c:v>
                </c:pt>
                <c:pt idx="7489">
                  <c:v>14965.925292968701</c:v>
                </c:pt>
                <c:pt idx="7490">
                  <c:v>14967.849121093799</c:v>
                </c:pt>
                <c:pt idx="7491">
                  <c:v>14969.886230468701</c:v>
                </c:pt>
                <c:pt idx="7492">
                  <c:v>14971.897949218701</c:v>
                </c:pt>
                <c:pt idx="7493">
                  <c:v>14973.771484375</c:v>
                </c:pt>
                <c:pt idx="7494">
                  <c:v>14975.9091796875</c:v>
                </c:pt>
                <c:pt idx="7495">
                  <c:v>14977.896484375</c:v>
                </c:pt>
                <c:pt idx="7496">
                  <c:v>14979.777832031299</c:v>
                </c:pt>
                <c:pt idx="7497">
                  <c:v>14981.751464843799</c:v>
                </c:pt>
                <c:pt idx="7498">
                  <c:v>14983.817871093799</c:v>
                </c:pt>
                <c:pt idx="7499">
                  <c:v>14985.98046875</c:v>
                </c:pt>
                <c:pt idx="7500">
                  <c:v>14988.018066406201</c:v>
                </c:pt>
                <c:pt idx="7501">
                  <c:v>14989.879394531299</c:v>
                </c:pt>
                <c:pt idx="7502">
                  <c:v>14991.740234375</c:v>
                </c:pt>
                <c:pt idx="7503">
                  <c:v>14993.814941406201</c:v>
                </c:pt>
                <c:pt idx="7504">
                  <c:v>14995.952636718799</c:v>
                </c:pt>
                <c:pt idx="7505">
                  <c:v>14997.8623046875</c:v>
                </c:pt>
                <c:pt idx="7506">
                  <c:v>15000</c:v>
                </c:pt>
              </c:numCache>
            </c:numRef>
          </c:xVal>
          <c:yVal>
            <c:numRef>
              <c:f>data_Loop!$BE$13:$BE$7519</c:f>
              <c:numCache>
                <c:formatCode>0.00E+00</c:formatCode>
                <c:ptCount val="7507"/>
                <c:pt idx="0">
                  <c:v>-6.2731074782419995E-5</c:v>
                </c:pt>
                <c:pt idx="1">
                  <c:v>-6.5102946856851796E-5</c:v>
                </c:pt>
                <c:pt idx="2">
                  <c:v>-6.5895940120820905E-5</c:v>
                </c:pt>
                <c:pt idx="3">
                  <c:v>-6.7378559141356104E-5</c:v>
                </c:pt>
                <c:pt idx="4">
                  <c:v>-6.8595902248303403E-5</c:v>
                </c:pt>
                <c:pt idx="5">
                  <c:v>-6.9514056958264899E-5</c:v>
                </c:pt>
                <c:pt idx="6">
                  <c:v>-7.1551435063552302E-5</c:v>
                </c:pt>
                <c:pt idx="7">
                  <c:v>-7.2126073138926102E-5</c:v>
                </c:pt>
                <c:pt idx="8">
                  <c:v>-7.3324757769715402E-5</c:v>
                </c:pt>
                <c:pt idx="9">
                  <c:v>-7.4370973508576602E-5</c:v>
                </c:pt>
                <c:pt idx="10">
                  <c:v>-7.5725544262895993E-5</c:v>
                </c:pt>
                <c:pt idx="11">
                  <c:v>-7.6463851411271702E-5</c:v>
                </c:pt>
                <c:pt idx="12">
                  <c:v>-7.7646062685440397E-5</c:v>
                </c:pt>
                <c:pt idx="13">
                  <c:v>-7.86782770150117E-5</c:v>
                </c:pt>
                <c:pt idx="14">
                  <c:v>-7.9645779722016202E-5</c:v>
                </c:pt>
                <c:pt idx="15">
                  <c:v>-8.0429745794795399E-5</c:v>
                </c:pt>
                <c:pt idx="16">
                  <c:v>-8.1835316679878696E-5</c:v>
                </c:pt>
                <c:pt idx="17">
                  <c:v>-8.2864224229065205E-5</c:v>
                </c:pt>
                <c:pt idx="18">
                  <c:v>-8.3928947158795798E-5</c:v>
                </c:pt>
                <c:pt idx="19">
                  <c:v>-8.4378770614932405E-5</c:v>
                </c:pt>
                <c:pt idx="20">
                  <c:v>-8.6009799841090206E-5</c:v>
                </c:pt>
                <c:pt idx="21">
                  <c:v>-8.6673617053872003E-5</c:v>
                </c:pt>
                <c:pt idx="22">
                  <c:v>-8.7518836097574501E-5</c:v>
                </c:pt>
                <c:pt idx="23">
                  <c:v>-8.8940669278843594E-5</c:v>
                </c:pt>
                <c:pt idx="24">
                  <c:v>-8.9641264301387706E-5</c:v>
                </c:pt>
                <c:pt idx="25">
                  <c:v>-9.0665030303420106E-5</c:v>
                </c:pt>
                <c:pt idx="26">
                  <c:v>-9.1216009228346198E-5</c:v>
                </c:pt>
                <c:pt idx="27">
                  <c:v>-9.2912657451768598E-5</c:v>
                </c:pt>
                <c:pt idx="28">
                  <c:v>-9.3714676384250398E-5</c:v>
                </c:pt>
                <c:pt idx="29">
                  <c:v>-9.4909546533444595E-5</c:v>
                </c:pt>
                <c:pt idx="30">
                  <c:v>-9.5429225132076797E-5</c:v>
                </c:pt>
                <c:pt idx="31">
                  <c:v>-9.6733819391282903E-5</c:v>
                </c:pt>
                <c:pt idx="32">
                  <c:v>-9.7563415732495901E-5</c:v>
                </c:pt>
                <c:pt idx="33">
                  <c:v>-9.9178149511207198E-5</c:v>
                </c:pt>
                <c:pt idx="34">
                  <c:v>-9.9954654907031097E-5</c:v>
                </c:pt>
                <c:pt idx="35" formatCode="General">
                  <c:v>-1.0104447932409701E-4</c:v>
                </c:pt>
                <c:pt idx="36" formatCode="General">
                  <c:v>-1.01772749009688E-4</c:v>
                </c:pt>
                <c:pt idx="37" formatCode="General">
                  <c:v>-1.03374055801282E-4</c:v>
                </c:pt>
                <c:pt idx="38" formatCode="General">
                  <c:v>-1.0457172977424999E-4</c:v>
                </c:pt>
                <c:pt idx="39" formatCode="General">
                  <c:v>-1.05517185106997E-4</c:v>
                </c:pt>
                <c:pt idx="40" formatCode="General">
                  <c:v>-1.0667455041381501E-4</c:v>
                </c:pt>
                <c:pt idx="41" formatCode="General">
                  <c:v>-1.07691755603435E-4</c:v>
                </c:pt>
                <c:pt idx="42" formatCode="General">
                  <c:v>-1.0889537092831001E-4</c:v>
                </c:pt>
                <c:pt idx="43" formatCode="General">
                  <c:v>-1.10001933079488E-4</c:v>
                </c:pt>
                <c:pt idx="44" formatCode="General">
                  <c:v>-1.11092713190434E-4</c:v>
                </c:pt>
                <c:pt idx="45" formatCode="General">
                  <c:v>-1.12688235478285E-4</c:v>
                </c:pt>
                <c:pt idx="46" formatCode="General">
                  <c:v>-1.1375184082526001E-4</c:v>
                </c:pt>
                <c:pt idx="47" formatCode="General">
                  <c:v>-1.1501204289296499E-4</c:v>
                </c:pt>
                <c:pt idx="48" formatCode="General">
                  <c:v>-1.15832754559284E-4</c:v>
                </c:pt>
                <c:pt idx="49" formatCode="General">
                  <c:v>-1.1713555623268E-4</c:v>
                </c:pt>
                <c:pt idx="50" formatCode="General">
                  <c:v>-1.1793455662544901E-4</c:v>
                </c:pt>
                <c:pt idx="51" formatCode="General">
                  <c:v>-1.19066809239464E-4</c:v>
                </c:pt>
                <c:pt idx="52" formatCode="General">
                  <c:v>-1.20613819735834E-4</c:v>
                </c:pt>
                <c:pt idx="53" formatCode="General">
                  <c:v>-1.21761165956984E-4</c:v>
                </c:pt>
                <c:pt idx="54" formatCode="General">
                  <c:v>-1.22676481381045E-4</c:v>
                </c:pt>
                <c:pt idx="55" formatCode="General">
                  <c:v>-1.24461591896306E-4</c:v>
                </c:pt>
                <c:pt idx="56" formatCode="General">
                  <c:v>-1.2581381033640701E-4</c:v>
                </c:pt>
                <c:pt idx="57" formatCode="General">
                  <c:v>-1.26995766765772E-4</c:v>
                </c:pt>
                <c:pt idx="58" formatCode="General">
                  <c:v>-1.2740405736111099E-4</c:v>
                </c:pt>
                <c:pt idx="59" formatCode="General">
                  <c:v>-1.29102866906424E-4</c:v>
                </c:pt>
                <c:pt idx="60" formatCode="General">
                  <c:v>-1.29547980542287E-4</c:v>
                </c:pt>
                <c:pt idx="61" formatCode="General">
                  <c:v>-1.30985216138661E-4</c:v>
                </c:pt>
                <c:pt idx="62" formatCode="General">
                  <c:v>-1.3261318908013299E-4</c:v>
                </c:pt>
                <c:pt idx="63" formatCode="General">
                  <c:v>-1.32861368587377E-4</c:v>
                </c:pt>
                <c:pt idx="64" formatCode="General">
                  <c:v>-1.3497853425874199E-4</c:v>
                </c:pt>
                <c:pt idx="65" formatCode="General">
                  <c:v>-1.35998629818763E-4</c:v>
                </c:pt>
                <c:pt idx="66" formatCode="General">
                  <c:v>-1.3734274321380201E-4</c:v>
                </c:pt>
                <c:pt idx="67" formatCode="General">
                  <c:v>-1.38264683456959E-4</c:v>
                </c:pt>
                <c:pt idx="68" formatCode="General">
                  <c:v>-1.39666135035023E-4</c:v>
                </c:pt>
                <c:pt idx="69" formatCode="General">
                  <c:v>-1.41156040913315E-4</c:v>
                </c:pt>
                <c:pt idx="70" formatCode="General">
                  <c:v>-1.4202371107901901E-4</c:v>
                </c:pt>
                <c:pt idx="71" formatCode="General">
                  <c:v>-1.4296503003218401E-4</c:v>
                </c:pt>
                <c:pt idx="72" formatCode="General">
                  <c:v>-1.43859696370619E-4</c:v>
                </c:pt>
                <c:pt idx="73" formatCode="General">
                  <c:v>-1.4505106428966999E-4</c:v>
                </c:pt>
                <c:pt idx="74" formatCode="General">
                  <c:v>-1.4624407004945299E-4</c:v>
                </c:pt>
                <c:pt idx="75" formatCode="General">
                  <c:v>-1.4796581000070199E-4</c:v>
                </c:pt>
                <c:pt idx="76" formatCode="General">
                  <c:v>-1.4861474504847399E-4</c:v>
                </c:pt>
                <c:pt idx="77" formatCode="General">
                  <c:v>-1.4970836363069101E-4</c:v>
                </c:pt>
                <c:pt idx="78" formatCode="General">
                  <c:v>-1.5120238786514901E-4</c:v>
                </c:pt>
                <c:pt idx="79" formatCode="General">
                  <c:v>-1.51888818010745E-4</c:v>
                </c:pt>
                <c:pt idx="80" formatCode="General">
                  <c:v>-1.5319407924723499E-4</c:v>
                </c:pt>
                <c:pt idx="81" formatCode="General">
                  <c:v>-1.54656619235954E-4</c:v>
                </c:pt>
                <c:pt idx="82" formatCode="General">
                  <c:v>-1.54712786072501E-4</c:v>
                </c:pt>
                <c:pt idx="83" formatCode="General">
                  <c:v>-1.5687979132006399E-4</c:v>
                </c:pt>
                <c:pt idx="84" formatCode="General">
                  <c:v>-1.5873000303826801E-4</c:v>
                </c:pt>
                <c:pt idx="85" formatCode="General">
                  <c:v>-1.5912858637926101E-4</c:v>
                </c:pt>
                <c:pt idx="86" formatCode="General">
                  <c:v>-1.6072906736938299E-4</c:v>
                </c:pt>
                <c:pt idx="87" formatCode="General">
                  <c:v>-1.6237979814797901E-4</c:v>
                </c:pt>
                <c:pt idx="88" formatCode="General">
                  <c:v>-1.6271152937080799E-4</c:v>
                </c:pt>
                <c:pt idx="89" formatCode="General">
                  <c:v>-1.64398422134493E-4</c:v>
                </c:pt>
                <c:pt idx="90" formatCode="General">
                  <c:v>-1.65016108664853E-4</c:v>
                </c:pt>
                <c:pt idx="91" formatCode="General">
                  <c:v>-1.6636292244928301E-4</c:v>
                </c:pt>
                <c:pt idx="92" formatCode="General">
                  <c:v>-1.6782975339341E-4</c:v>
                </c:pt>
                <c:pt idx="93" formatCode="General">
                  <c:v>-1.6875662408629501E-4</c:v>
                </c:pt>
                <c:pt idx="94" formatCode="General">
                  <c:v>-1.7085457115296001E-4</c:v>
                </c:pt>
                <c:pt idx="95" formatCode="General">
                  <c:v>-1.7062850578522699E-4</c:v>
                </c:pt>
                <c:pt idx="96" formatCode="General">
                  <c:v>-1.71921630185459E-4</c:v>
                </c:pt>
                <c:pt idx="97" formatCode="General">
                  <c:v>-1.73297034066362E-4</c:v>
                </c:pt>
                <c:pt idx="98" formatCode="General">
                  <c:v>-1.7486634942485101E-4</c:v>
                </c:pt>
                <c:pt idx="99" formatCode="General">
                  <c:v>-1.7648126702672401E-4</c:v>
                </c:pt>
                <c:pt idx="100" formatCode="General">
                  <c:v>-1.7703287192317701E-4</c:v>
                </c:pt>
                <c:pt idx="101" formatCode="General">
                  <c:v>-1.78078004754317E-4</c:v>
                </c:pt>
                <c:pt idx="102" formatCode="General">
                  <c:v>-1.78466123020417E-4</c:v>
                </c:pt>
                <c:pt idx="103" formatCode="General">
                  <c:v>-1.8053942100186701E-4</c:v>
                </c:pt>
                <c:pt idx="104" formatCode="General">
                  <c:v>-1.8277408922628001E-4</c:v>
                </c:pt>
                <c:pt idx="105" formatCode="General">
                  <c:v>-1.8296877732221399E-4</c:v>
                </c:pt>
                <c:pt idx="106" formatCode="General">
                  <c:v>-1.83894860493853E-4</c:v>
                </c:pt>
                <c:pt idx="107" formatCode="General">
                  <c:v>-1.84829069009609E-4</c:v>
                </c:pt>
                <c:pt idx="108" formatCode="General">
                  <c:v>-1.8595984208825199E-4</c:v>
                </c:pt>
                <c:pt idx="109" formatCode="General">
                  <c:v>-1.8761413714813899E-4</c:v>
                </c:pt>
                <c:pt idx="110" formatCode="General">
                  <c:v>-1.88232795971176E-4</c:v>
                </c:pt>
                <c:pt idx="111" formatCode="General">
                  <c:v>-1.8965567959E-4</c:v>
                </c:pt>
                <c:pt idx="112" formatCode="General">
                  <c:v>-1.9080549552422899E-4</c:v>
                </c:pt>
                <c:pt idx="113" formatCode="General">
                  <c:v>-1.9124454121077401E-4</c:v>
                </c:pt>
                <c:pt idx="114" formatCode="General">
                  <c:v>-1.9365337682891501E-4</c:v>
                </c:pt>
                <c:pt idx="115" formatCode="General">
                  <c:v>-1.9417297990024799E-4</c:v>
                </c:pt>
                <c:pt idx="116" formatCode="General">
                  <c:v>-1.94426798783343E-4</c:v>
                </c:pt>
                <c:pt idx="117" formatCode="General">
                  <c:v>-1.96583656538515E-4</c:v>
                </c:pt>
                <c:pt idx="118" formatCode="General">
                  <c:v>-1.9951153075061201E-4</c:v>
                </c:pt>
                <c:pt idx="119" formatCode="General">
                  <c:v>-1.99007722768957E-4</c:v>
                </c:pt>
                <c:pt idx="120" formatCode="General">
                  <c:v>-1.9950479310332301E-4</c:v>
                </c:pt>
                <c:pt idx="121" formatCode="General">
                  <c:v>-2.0317514427701901E-4</c:v>
                </c:pt>
                <c:pt idx="122" formatCode="General">
                  <c:v>-2.03463285055928E-4</c:v>
                </c:pt>
                <c:pt idx="123" formatCode="General">
                  <c:v>-2.0473126382349499E-4</c:v>
                </c:pt>
                <c:pt idx="124" formatCode="General">
                  <c:v>-2.0595522855890099E-4</c:v>
                </c:pt>
                <c:pt idx="125" formatCode="General">
                  <c:v>-2.0609846345810001E-4</c:v>
                </c:pt>
                <c:pt idx="126" formatCode="General">
                  <c:v>-2.07786127078971E-4</c:v>
                </c:pt>
                <c:pt idx="127" formatCode="General">
                  <c:v>-2.0882784380983101E-4</c:v>
                </c:pt>
                <c:pt idx="128" formatCode="General">
                  <c:v>-2.1080549362583099E-4</c:v>
                </c:pt>
                <c:pt idx="129" formatCode="General">
                  <c:v>-2.1129615032954E-4</c:v>
                </c:pt>
                <c:pt idx="130" formatCode="General">
                  <c:v>-2.11630146441776E-4</c:v>
                </c:pt>
                <c:pt idx="131" formatCode="General">
                  <c:v>-2.1485002141145799E-4</c:v>
                </c:pt>
                <c:pt idx="132" formatCode="General">
                  <c:v>-2.1337792173423199E-4</c:v>
                </c:pt>
                <c:pt idx="133" formatCode="General">
                  <c:v>-2.1531544254826E-4</c:v>
                </c:pt>
                <c:pt idx="134" formatCode="General">
                  <c:v>-2.1611369929252499E-4</c:v>
                </c:pt>
                <c:pt idx="135" formatCode="General">
                  <c:v>-2.19059575705529E-4</c:v>
                </c:pt>
                <c:pt idx="136" formatCode="General">
                  <c:v>-2.1873455926606401E-4</c:v>
                </c:pt>
                <c:pt idx="137" formatCode="General">
                  <c:v>-2.2020733966556601E-4</c:v>
                </c:pt>
                <c:pt idx="138" formatCode="General">
                  <c:v>-2.2171598823726699E-4</c:v>
                </c:pt>
                <c:pt idx="139" formatCode="General">
                  <c:v>-2.2327392497656601E-4</c:v>
                </c:pt>
                <c:pt idx="140" formatCode="General">
                  <c:v>-2.2466690369017E-4</c:v>
                </c:pt>
                <c:pt idx="141" formatCode="General">
                  <c:v>-2.2553216321560601E-4</c:v>
                </c:pt>
                <c:pt idx="142" formatCode="General">
                  <c:v>-2.24477853547129E-4</c:v>
                </c:pt>
                <c:pt idx="143" formatCode="General">
                  <c:v>-2.27659626303103E-4</c:v>
                </c:pt>
                <c:pt idx="144" formatCode="General">
                  <c:v>-2.27086974086321E-4</c:v>
                </c:pt>
                <c:pt idx="145" formatCode="General">
                  <c:v>-2.3030444673725599E-4</c:v>
                </c:pt>
                <c:pt idx="146" formatCode="General">
                  <c:v>-2.30215489876756E-4</c:v>
                </c:pt>
                <c:pt idx="147" formatCode="General">
                  <c:v>-2.31037716558924E-4</c:v>
                </c:pt>
                <c:pt idx="148" formatCode="General">
                  <c:v>-2.3417354081719499E-4</c:v>
                </c:pt>
                <c:pt idx="149" formatCode="General">
                  <c:v>-2.3204751161859101E-4</c:v>
                </c:pt>
                <c:pt idx="150" formatCode="General">
                  <c:v>-2.34743498696024E-4</c:v>
                </c:pt>
                <c:pt idx="151" formatCode="General">
                  <c:v>-2.36858823478138E-4</c:v>
                </c:pt>
                <c:pt idx="152" formatCode="General">
                  <c:v>-2.37708188278026E-4</c:v>
                </c:pt>
                <c:pt idx="153" formatCode="General">
                  <c:v>-2.3864041105415001E-4</c:v>
                </c:pt>
                <c:pt idx="154" formatCode="General">
                  <c:v>-2.4201059849561E-4</c:v>
                </c:pt>
                <c:pt idx="155" formatCode="General">
                  <c:v>-2.4254957983228001E-4</c:v>
                </c:pt>
                <c:pt idx="156" formatCode="General">
                  <c:v>-2.4231944799205199E-4</c:v>
                </c:pt>
                <c:pt idx="157" formatCode="General">
                  <c:v>-2.43835439244422E-4</c:v>
                </c:pt>
                <c:pt idx="158" formatCode="General">
                  <c:v>-2.47235195782324E-4</c:v>
                </c:pt>
                <c:pt idx="159" formatCode="General">
                  <c:v>-2.47168761099463E-4</c:v>
                </c:pt>
                <c:pt idx="160" formatCode="General">
                  <c:v>-2.46694192054299E-4</c:v>
                </c:pt>
                <c:pt idx="161" formatCode="General">
                  <c:v>-2.4898531151892802E-4</c:v>
                </c:pt>
                <c:pt idx="162" formatCode="General">
                  <c:v>-2.5116765661671201E-4</c:v>
                </c:pt>
                <c:pt idx="163" formatCode="General">
                  <c:v>-2.5151957389652401E-4</c:v>
                </c:pt>
                <c:pt idx="164" formatCode="General">
                  <c:v>-2.5149531742406199E-4</c:v>
                </c:pt>
                <c:pt idx="165" formatCode="General">
                  <c:v>-2.5296871348997398E-4</c:v>
                </c:pt>
                <c:pt idx="166" formatCode="General">
                  <c:v>-2.5303344624423297E-4</c:v>
                </c:pt>
                <c:pt idx="167" formatCode="General">
                  <c:v>-2.5424056776871901E-4</c:v>
                </c:pt>
                <c:pt idx="168" formatCode="General">
                  <c:v>-2.5777761313404402E-4</c:v>
                </c:pt>
                <c:pt idx="169" formatCode="General">
                  <c:v>-2.5972612980637902E-4</c:v>
                </c:pt>
                <c:pt idx="170" formatCode="General">
                  <c:v>-2.5962319252300601E-4</c:v>
                </c:pt>
                <c:pt idx="171" formatCode="General">
                  <c:v>-2.6313047045995499E-4</c:v>
                </c:pt>
                <c:pt idx="172" formatCode="General">
                  <c:v>-2.6187140679432799E-4</c:v>
                </c:pt>
                <c:pt idx="173" formatCode="General">
                  <c:v>-2.6377121794281098E-4</c:v>
                </c:pt>
                <c:pt idx="174" formatCode="General">
                  <c:v>-2.6375308799724001E-4</c:v>
                </c:pt>
                <c:pt idx="175" formatCode="General">
                  <c:v>-2.6419025242778303E-4</c:v>
                </c:pt>
                <c:pt idx="176" formatCode="General">
                  <c:v>-2.6717457583856901E-4</c:v>
                </c:pt>
                <c:pt idx="177" formatCode="General">
                  <c:v>-2.67060727436851E-4</c:v>
                </c:pt>
                <c:pt idx="178" formatCode="General">
                  <c:v>-2.6962779109575502E-4</c:v>
                </c:pt>
                <c:pt idx="179" formatCode="General">
                  <c:v>-2.6922681654502898E-4</c:v>
                </c:pt>
                <c:pt idx="180" formatCode="General">
                  <c:v>-2.6980601478029102E-4</c:v>
                </c:pt>
                <c:pt idx="181" formatCode="General">
                  <c:v>-2.7083978671930698E-4</c:v>
                </c:pt>
                <c:pt idx="182" formatCode="General">
                  <c:v>-2.7263279726525298E-4</c:v>
                </c:pt>
                <c:pt idx="183" formatCode="General">
                  <c:v>-2.7234605944277598E-4</c:v>
                </c:pt>
                <c:pt idx="184" formatCode="General">
                  <c:v>-2.7467768492392002E-4</c:v>
                </c:pt>
                <c:pt idx="185" formatCode="General">
                  <c:v>-2.7594335098115799E-4</c:v>
                </c:pt>
                <c:pt idx="186" formatCode="General">
                  <c:v>-2.78644990870104E-4</c:v>
                </c:pt>
                <c:pt idx="187" formatCode="General">
                  <c:v>-2.7983711997763802E-4</c:v>
                </c:pt>
                <c:pt idx="188" formatCode="General">
                  <c:v>-2.7893164010582197E-4</c:v>
                </c:pt>
                <c:pt idx="189" formatCode="General">
                  <c:v>-2.8157184025273999E-4</c:v>
                </c:pt>
                <c:pt idx="190" formatCode="General">
                  <c:v>-2.8316700434903401E-4</c:v>
                </c:pt>
                <c:pt idx="191" formatCode="General">
                  <c:v>-2.8382164622294198E-4</c:v>
                </c:pt>
                <c:pt idx="192" formatCode="General">
                  <c:v>-2.8784245252783298E-4</c:v>
                </c:pt>
                <c:pt idx="193" formatCode="General">
                  <c:v>-2.8790789707585902E-4</c:v>
                </c:pt>
                <c:pt idx="194" formatCode="General">
                  <c:v>-2.8860385669626998E-4</c:v>
                </c:pt>
                <c:pt idx="195" formatCode="General">
                  <c:v>-2.8957653270112003E-4</c:v>
                </c:pt>
                <c:pt idx="196" formatCode="General">
                  <c:v>-2.9286699028487702E-4</c:v>
                </c:pt>
                <c:pt idx="197" formatCode="General">
                  <c:v>-2.9219773850168597E-4</c:v>
                </c:pt>
                <c:pt idx="198" formatCode="General">
                  <c:v>-2.92162007935118E-4</c:v>
                </c:pt>
                <c:pt idx="199" formatCode="General">
                  <c:v>-2.9099982700747E-4</c:v>
                </c:pt>
                <c:pt idx="200" formatCode="General">
                  <c:v>-2.9348541216239201E-4</c:v>
                </c:pt>
                <c:pt idx="201" formatCode="General">
                  <c:v>-2.9729987446131402E-4</c:v>
                </c:pt>
                <c:pt idx="202" formatCode="General">
                  <c:v>-2.9745550736319E-4</c:v>
                </c:pt>
                <c:pt idx="203" formatCode="General">
                  <c:v>-2.9684898537854E-4</c:v>
                </c:pt>
                <c:pt idx="204" formatCode="General">
                  <c:v>-3.0078686273209902E-4</c:v>
                </c:pt>
                <c:pt idx="205" formatCode="General">
                  <c:v>-3.0103093253095099E-4</c:v>
                </c:pt>
                <c:pt idx="206" formatCode="General">
                  <c:v>-3.0123604405337897E-4</c:v>
                </c:pt>
                <c:pt idx="207" formatCode="General">
                  <c:v>-3.045383822066E-4</c:v>
                </c:pt>
                <c:pt idx="208" formatCode="General">
                  <c:v>-3.0336824675307602E-4</c:v>
                </c:pt>
                <c:pt idx="209" formatCode="General">
                  <c:v>-3.0461397672499702E-4</c:v>
                </c:pt>
                <c:pt idx="210" formatCode="General">
                  <c:v>-3.0774532781428001E-4</c:v>
                </c:pt>
                <c:pt idx="211" formatCode="General">
                  <c:v>-3.0668685157278502E-4</c:v>
                </c:pt>
                <c:pt idx="212" formatCode="General">
                  <c:v>-3.0712247064894999E-4</c:v>
                </c:pt>
                <c:pt idx="213" formatCode="General">
                  <c:v>-3.10041589261878E-4</c:v>
                </c:pt>
                <c:pt idx="214" formatCode="General">
                  <c:v>-3.1087164537950803E-4</c:v>
                </c:pt>
                <c:pt idx="215" formatCode="General">
                  <c:v>-3.1162591464573897E-4</c:v>
                </c:pt>
                <c:pt idx="216" formatCode="General">
                  <c:v>-3.15370617670317E-4</c:v>
                </c:pt>
                <c:pt idx="217" formatCode="General">
                  <c:v>-3.1476753077452002E-4</c:v>
                </c:pt>
                <c:pt idx="218" formatCode="General">
                  <c:v>-3.1772730705016499E-4</c:v>
                </c:pt>
                <c:pt idx="219" formatCode="General">
                  <c:v>-3.1542016563054201E-4</c:v>
                </c:pt>
                <c:pt idx="220" formatCode="General">
                  <c:v>-3.1681262422596299E-4</c:v>
                </c:pt>
                <c:pt idx="221" formatCode="General">
                  <c:v>-3.1895633237381902E-4</c:v>
                </c:pt>
                <c:pt idx="222" formatCode="General">
                  <c:v>-3.1964323639757203E-4</c:v>
                </c:pt>
                <c:pt idx="223" formatCode="General">
                  <c:v>-3.2054189312034898E-4</c:v>
                </c:pt>
                <c:pt idx="224" formatCode="General">
                  <c:v>-3.2163786951344198E-4</c:v>
                </c:pt>
                <c:pt idx="225" formatCode="General">
                  <c:v>-3.2447027035525201E-4</c:v>
                </c:pt>
                <c:pt idx="226" formatCode="General">
                  <c:v>-3.2598566396715902E-4</c:v>
                </c:pt>
                <c:pt idx="227" formatCode="General">
                  <c:v>-3.2842836964616802E-4</c:v>
                </c:pt>
                <c:pt idx="228" formatCode="General">
                  <c:v>-3.2853854311690899E-4</c:v>
                </c:pt>
                <c:pt idx="229" formatCode="General">
                  <c:v>-3.2938176550244503E-4</c:v>
                </c:pt>
                <c:pt idx="230" formatCode="General">
                  <c:v>-3.3126997502340498E-4</c:v>
                </c:pt>
                <c:pt idx="231" formatCode="General">
                  <c:v>-3.3167923096379901E-4</c:v>
                </c:pt>
                <c:pt idx="232" formatCode="General">
                  <c:v>-3.3043383698823202E-4</c:v>
                </c:pt>
                <c:pt idx="233" formatCode="General">
                  <c:v>-3.32872001935361E-4</c:v>
                </c:pt>
                <c:pt idx="234" formatCode="General">
                  <c:v>-3.3335116669310199E-4</c:v>
                </c:pt>
                <c:pt idx="235" formatCode="General">
                  <c:v>-3.3844949137822001E-4</c:v>
                </c:pt>
                <c:pt idx="236" formatCode="General">
                  <c:v>-3.3823837705063999E-4</c:v>
                </c:pt>
                <c:pt idx="237" formatCode="General">
                  <c:v>-3.3863957564009202E-4</c:v>
                </c:pt>
                <c:pt idx="238" formatCode="General">
                  <c:v>-3.3790108625205101E-4</c:v>
                </c:pt>
                <c:pt idx="239" formatCode="General">
                  <c:v>-3.3961678686070398E-4</c:v>
                </c:pt>
                <c:pt idx="240" formatCode="General">
                  <c:v>-3.4017030600543702E-4</c:v>
                </c:pt>
                <c:pt idx="241" formatCode="General">
                  <c:v>-3.4434030933203199E-4</c:v>
                </c:pt>
                <c:pt idx="242" formatCode="General">
                  <c:v>-3.4207194688748303E-4</c:v>
                </c:pt>
                <c:pt idx="243" formatCode="General">
                  <c:v>-3.44359577425729E-4</c:v>
                </c:pt>
                <c:pt idx="244" formatCode="General">
                  <c:v>-3.4498329715779201E-4</c:v>
                </c:pt>
                <c:pt idx="245" formatCode="General">
                  <c:v>-3.4359334531588797E-4</c:v>
                </c:pt>
                <c:pt idx="246" formatCode="General">
                  <c:v>-3.4940477442726899E-4</c:v>
                </c:pt>
                <c:pt idx="247" formatCode="General">
                  <c:v>-3.4868057072697499E-4</c:v>
                </c:pt>
                <c:pt idx="248" formatCode="General">
                  <c:v>-3.5171465457418803E-4</c:v>
                </c:pt>
                <c:pt idx="249" formatCode="General">
                  <c:v>-3.5228054213657501E-4</c:v>
                </c:pt>
                <c:pt idx="250" formatCode="General">
                  <c:v>-3.5266654207828597E-4</c:v>
                </c:pt>
                <c:pt idx="251" formatCode="General">
                  <c:v>-3.5425080628550003E-4</c:v>
                </c:pt>
                <c:pt idx="252" formatCode="General">
                  <c:v>-3.5717332175497901E-4</c:v>
                </c:pt>
                <c:pt idx="253" formatCode="General">
                  <c:v>-3.5780661438100799E-4</c:v>
                </c:pt>
                <c:pt idx="254" formatCode="General">
                  <c:v>-3.5704233104811298E-4</c:v>
                </c:pt>
                <c:pt idx="255" formatCode="General">
                  <c:v>-3.5732952790943397E-4</c:v>
                </c:pt>
                <c:pt idx="256" formatCode="General">
                  <c:v>-3.5904756772411602E-4</c:v>
                </c:pt>
                <c:pt idx="257" formatCode="General">
                  <c:v>-3.63415234900303E-4</c:v>
                </c:pt>
                <c:pt idx="258" formatCode="General">
                  <c:v>-3.6197051467331902E-4</c:v>
                </c:pt>
                <c:pt idx="259" formatCode="General">
                  <c:v>-3.6218765321275101E-4</c:v>
                </c:pt>
                <c:pt idx="260" formatCode="General">
                  <c:v>-3.6782859701196097E-4</c:v>
                </c:pt>
                <c:pt idx="261" formatCode="General">
                  <c:v>-3.6730828399321902E-4</c:v>
                </c:pt>
                <c:pt idx="262" formatCode="General">
                  <c:v>-3.6702360494848401E-4</c:v>
                </c:pt>
                <c:pt idx="263" formatCode="General">
                  <c:v>-3.6972403109032897E-4</c:v>
                </c:pt>
                <c:pt idx="264" formatCode="General">
                  <c:v>-3.6941928429807299E-4</c:v>
                </c:pt>
                <c:pt idx="265" formatCode="General">
                  <c:v>-3.7210254875955399E-4</c:v>
                </c:pt>
                <c:pt idx="266" formatCode="General">
                  <c:v>-3.7310392639697401E-4</c:v>
                </c:pt>
                <c:pt idx="267" formatCode="General">
                  <c:v>-3.67251326618917E-4</c:v>
                </c:pt>
                <c:pt idx="268" formatCode="General">
                  <c:v>-3.7368338250169398E-4</c:v>
                </c:pt>
                <c:pt idx="269" formatCode="General">
                  <c:v>-3.7387851512616098E-4</c:v>
                </c:pt>
                <c:pt idx="270" formatCode="General">
                  <c:v>-3.79958406780434E-4</c:v>
                </c:pt>
                <c:pt idx="271" formatCode="General">
                  <c:v>-3.7931755765605301E-4</c:v>
                </c:pt>
                <c:pt idx="272" formatCode="General">
                  <c:v>-3.76730909568996E-4</c:v>
                </c:pt>
                <c:pt idx="273" formatCode="General">
                  <c:v>-3.7830088150898102E-4</c:v>
                </c:pt>
                <c:pt idx="274" formatCode="General">
                  <c:v>-3.8125145351253198E-4</c:v>
                </c:pt>
                <c:pt idx="275" formatCode="General">
                  <c:v>-3.8310533879616198E-4</c:v>
                </c:pt>
                <c:pt idx="276" formatCode="General">
                  <c:v>-3.8461930486302398E-4</c:v>
                </c:pt>
                <c:pt idx="277" formatCode="General">
                  <c:v>-3.8379092415931099E-4</c:v>
                </c:pt>
                <c:pt idx="278" formatCode="General">
                  <c:v>-3.8594077474519398E-4</c:v>
                </c:pt>
                <c:pt idx="279" formatCode="General">
                  <c:v>-3.8576537049821202E-4</c:v>
                </c:pt>
                <c:pt idx="280" formatCode="General">
                  <c:v>-3.8637377963308999E-4</c:v>
                </c:pt>
                <c:pt idx="281" formatCode="General">
                  <c:v>-3.8677860216007202E-4</c:v>
                </c:pt>
                <c:pt idx="282" formatCode="General">
                  <c:v>-3.9067272345141298E-4</c:v>
                </c:pt>
                <c:pt idx="283" formatCode="General">
                  <c:v>-3.8930505625244601E-4</c:v>
                </c:pt>
                <c:pt idx="284" formatCode="General">
                  <c:v>-3.9014901002881199E-4</c:v>
                </c:pt>
                <c:pt idx="285" formatCode="General">
                  <c:v>-3.9341579732733598E-4</c:v>
                </c:pt>
                <c:pt idx="286" formatCode="General">
                  <c:v>-3.9441747848251499E-4</c:v>
                </c:pt>
                <c:pt idx="287" formatCode="General">
                  <c:v>-3.97074179702828E-4</c:v>
                </c:pt>
                <c:pt idx="288" formatCode="General">
                  <c:v>-3.9484227977418398E-4</c:v>
                </c:pt>
                <c:pt idx="289" formatCode="General">
                  <c:v>-3.9564260163268402E-4</c:v>
                </c:pt>
                <c:pt idx="290" formatCode="General">
                  <c:v>-3.99685585319171E-4</c:v>
                </c:pt>
                <c:pt idx="291" formatCode="General">
                  <c:v>-3.9886374261523299E-4</c:v>
                </c:pt>
                <c:pt idx="292" formatCode="General">
                  <c:v>-4.0328219541322302E-4</c:v>
                </c:pt>
                <c:pt idx="293" formatCode="General">
                  <c:v>-4.0116597642829497E-4</c:v>
                </c:pt>
                <c:pt idx="294" formatCode="General">
                  <c:v>-4.06776810066335E-4</c:v>
                </c:pt>
                <c:pt idx="295" formatCode="General">
                  <c:v>-4.0355609194303197E-4</c:v>
                </c:pt>
                <c:pt idx="296" formatCode="General">
                  <c:v>-4.0477627274852703E-4</c:v>
                </c:pt>
                <c:pt idx="297" formatCode="General">
                  <c:v>-4.0534488409441701E-4</c:v>
                </c:pt>
                <c:pt idx="298" formatCode="General">
                  <c:v>-4.0646475611281802E-4</c:v>
                </c:pt>
                <c:pt idx="299" formatCode="General">
                  <c:v>-4.0904585232968201E-4</c:v>
                </c:pt>
                <c:pt idx="300" formatCode="General">
                  <c:v>-4.1068483580848902E-4</c:v>
                </c:pt>
                <c:pt idx="301" formatCode="General">
                  <c:v>-4.1178200281066801E-4</c:v>
                </c:pt>
                <c:pt idx="302" formatCode="General">
                  <c:v>-4.1285583525798903E-4</c:v>
                </c:pt>
                <c:pt idx="303" formatCode="General">
                  <c:v>-4.09735033251259E-4</c:v>
                </c:pt>
                <c:pt idx="304" formatCode="General">
                  <c:v>-4.13599107404662E-4</c:v>
                </c:pt>
                <c:pt idx="305" formatCode="General">
                  <c:v>-4.1128593820360899E-4</c:v>
                </c:pt>
                <c:pt idx="306" formatCode="General">
                  <c:v>-4.1243061556086501E-4</c:v>
                </c:pt>
                <c:pt idx="307" formatCode="General">
                  <c:v>-4.1710315158330103E-4</c:v>
                </c:pt>
                <c:pt idx="308" formatCode="General">
                  <c:v>-4.1665031413167398E-4</c:v>
                </c:pt>
                <c:pt idx="309" formatCode="General">
                  <c:v>-4.1763291966623301E-4</c:v>
                </c:pt>
                <c:pt idx="310" formatCode="General">
                  <c:v>-4.1715003957855498E-4</c:v>
                </c:pt>
                <c:pt idx="311" formatCode="General">
                  <c:v>-4.2074136610484498E-4</c:v>
                </c:pt>
                <c:pt idx="312" formatCode="General">
                  <c:v>-4.2239992636373302E-4</c:v>
                </c:pt>
                <c:pt idx="313" formatCode="General">
                  <c:v>-4.2802659967977402E-4</c:v>
                </c:pt>
                <c:pt idx="314" formatCode="General">
                  <c:v>-4.2486442753370901E-4</c:v>
                </c:pt>
                <c:pt idx="315" formatCode="General">
                  <c:v>-4.2100038965672902E-4</c:v>
                </c:pt>
                <c:pt idx="316" formatCode="General">
                  <c:v>-4.2570223192385498E-4</c:v>
                </c:pt>
                <c:pt idx="317" formatCode="General">
                  <c:v>-4.2692632377424401E-4</c:v>
                </c:pt>
                <c:pt idx="318" formatCode="General">
                  <c:v>-4.32124376373274E-4</c:v>
                </c:pt>
                <c:pt idx="319" formatCode="General">
                  <c:v>-4.2870255712984398E-4</c:v>
                </c:pt>
                <c:pt idx="320" formatCode="General">
                  <c:v>-4.3184400949965E-4</c:v>
                </c:pt>
                <c:pt idx="321" formatCode="General">
                  <c:v>-4.3416249806321798E-4</c:v>
                </c:pt>
                <c:pt idx="322" formatCode="General">
                  <c:v>-4.3689493614435399E-4</c:v>
                </c:pt>
                <c:pt idx="323" formatCode="General">
                  <c:v>-4.3508898898637102E-4</c:v>
                </c:pt>
                <c:pt idx="324" formatCode="General">
                  <c:v>-4.3766494380293E-4</c:v>
                </c:pt>
                <c:pt idx="325" formatCode="General">
                  <c:v>-4.3735374726745698E-4</c:v>
                </c:pt>
                <c:pt idx="326" formatCode="General">
                  <c:v>-4.4037870476361601E-4</c:v>
                </c:pt>
                <c:pt idx="327" formatCode="General">
                  <c:v>-4.3695118961863198E-4</c:v>
                </c:pt>
                <c:pt idx="328" formatCode="General">
                  <c:v>-4.3912713468970198E-4</c:v>
                </c:pt>
                <c:pt idx="329" formatCode="General">
                  <c:v>-4.3996263847641298E-4</c:v>
                </c:pt>
                <c:pt idx="330" formatCode="General">
                  <c:v>-4.4195576862909598E-4</c:v>
                </c:pt>
                <c:pt idx="331" formatCode="General">
                  <c:v>-4.4320223045142798E-4</c:v>
                </c:pt>
                <c:pt idx="332" formatCode="General">
                  <c:v>-4.4503901172916602E-4</c:v>
                </c:pt>
                <c:pt idx="333" formatCode="General">
                  <c:v>-4.44777783888211E-4</c:v>
                </c:pt>
                <c:pt idx="334" formatCode="General">
                  <c:v>-4.4951476373154001E-4</c:v>
                </c:pt>
                <c:pt idx="335" formatCode="General">
                  <c:v>-4.4981674998976199E-4</c:v>
                </c:pt>
                <c:pt idx="336" formatCode="General">
                  <c:v>-4.4925108920420897E-4</c:v>
                </c:pt>
                <c:pt idx="337" formatCode="General">
                  <c:v>-4.5139617356986601E-4</c:v>
                </c:pt>
                <c:pt idx="338" formatCode="General">
                  <c:v>-4.4861475384548599E-4</c:v>
                </c:pt>
                <c:pt idx="339" formatCode="General">
                  <c:v>-4.5079213148778099E-4</c:v>
                </c:pt>
                <c:pt idx="340" formatCode="General">
                  <c:v>-4.4974633652564698E-4</c:v>
                </c:pt>
                <c:pt idx="341" formatCode="General">
                  <c:v>-4.5765876055438802E-4</c:v>
                </c:pt>
                <c:pt idx="342" formatCode="General">
                  <c:v>-4.5805607990892299E-4</c:v>
                </c:pt>
                <c:pt idx="343" formatCode="General">
                  <c:v>-4.61190298658388E-4</c:v>
                </c:pt>
                <c:pt idx="344" formatCode="General">
                  <c:v>-4.5428463833477599E-4</c:v>
                </c:pt>
                <c:pt idx="345" formatCode="General">
                  <c:v>-4.6063072656103899E-4</c:v>
                </c:pt>
                <c:pt idx="346" formatCode="General">
                  <c:v>-4.63600980090496E-4</c:v>
                </c:pt>
                <c:pt idx="347" formatCode="General">
                  <c:v>-4.6419565213912101E-4</c:v>
                </c:pt>
                <c:pt idx="348" formatCode="General">
                  <c:v>-4.6548589270797299E-4</c:v>
                </c:pt>
                <c:pt idx="349" formatCode="General">
                  <c:v>-4.65006778639876E-4</c:v>
                </c:pt>
                <c:pt idx="350" formatCode="General">
                  <c:v>-4.6583836091535998E-4</c:v>
                </c:pt>
                <c:pt idx="351" formatCode="General">
                  <c:v>-4.6609886378093601E-4</c:v>
                </c:pt>
                <c:pt idx="352" formatCode="General">
                  <c:v>-4.6635882636623401E-4</c:v>
                </c:pt>
                <c:pt idx="353" formatCode="General">
                  <c:v>-4.6526617546788299E-4</c:v>
                </c:pt>
                <c:pt idx="354" formatCode="General">
                  <c:v>-4.7331109736940499E-4</c:v>
                </c:pt>
                <c:pt idx="355" formatCode="General">
                  <c:v>-4.72345306966214E-4</c:v>
                </c:pt>
                <c:pt idx="356" formatCode="General">
                  <c:v>-4.7811301878421697E-4</c:v>
                </c:pt>
                <c:pt idx="357" formatCode="General">
                  <c:v>-4.7484673755508999E-4</c:v>
                </c:pt>
                <c:pt idx="358" formatCode="General">
                  <c:v>-4.7244619670494401E-4</c:v>
                </c:pt>
                <c:pt idx="359" formatCode="General">
                  <c:v>-4.7804689594596698E-4</c:v>
                </c:pt>
                <c:pt idx="360" formatCode="General">
                  <c:v>-4.7400026045431803E-4</c:v>
                </c:pt>
                <c:pt idx="361" formatCode="General">
                  <c:v>-4.7917528693445702E-4</c:v>
                </c:pt>
                <c:pt idx="362" formatCode="General">
                  <c:v>-4.8108596800396802E-4</c:v>
                </c:pt>
                <c:pt idx="363" formatCode="General">
                  <c:v>-4.8086736196134398E-4</c:v>
                </c:pt>
                <c:pt idx="364" formatCode="General">
                  <c:v>-4.8216860936998399E-4</c:v>
                </c:pt>
                <c:pt idx="365" formatCode="General">
                  <c:v>-4.8041557314202498E-4</c:v>
                </c:pt>
                <c:pt idx="366" formatCode="General">
                  <c:v>-4.82081948600408E-4</c:v>
                </c:pt>
                <c:pt idx="367" formatCode="General">
                  <c:v>-4.8672763667173302E-4</c:v>
                </c:pt>
                <c:pt idx="368" formatCode="General">
                  <c:v>-4.8486663241711198E-4</c:v>
                </c:pt>
                <c:pt idx="369" formatCode="General">
                  <c:v>-4.87946156530397E-4</c:v>
                </c:pt>
                <c:pt idx="370" formatCode="General">
                  <c:v>-4.8348322234692602E-4</c:v>
                </c:pt>
                <c:pt idx="371" formatCode="General">
                  <c:v>-4.8588283636619601E-4</c:v>
                </c:pt>
                <c:pt idx="372" formatCode="General">
                  <c:v>-4.8825599577367201E-4</c:v>
                </c:pt>
                <c:pt idx="373" formatCode="General">
                  <c:v>-4.9231964210479605E-4</c:v>
                </c:pt>
                <c:pt idx="374" formatCode="General">
                  <c:v>-4.8943623463864705E-4</c:v>
                </c:pt>
                <c:pt idx="375" formatCode="General">
                  <c:v>-4.9822692670600896E-4</c:v>
                </c:pt>
                <c:pt idx="376" formatCode="General">
                  <c:v>-4.9356791158114302E-4</c:v>
                </c:pt>
                <c:pt idx="377" formatCode="General">
                  <c:v>-4.9378422912993902E-4</c:v>
                </c:pt>
                <c:pt idx="378" formatCode="General">
                  <c:v>-4.9877607676593197E-4</c:v>
                </c:pt>
                <c:pt idx="379" formatCode="General">
                  <c:v>-4.9535401686790902E-4</c:v>
                </c:pt>
                <c:pt idx="380" formatCode="General">
                  <c:v>-4.98121915355248E-4</c:v>
                </c:pt>
                <c:pt idx="381" formatCode="General">
                  <c:v>-4.9608947151483598E-4</c:v>
                </c:pt>
                <c:pt idx="382" formatCode="General">
                  <c:v>-5.0171142433146803E-4</c:v>
                </c:pt>
                <c:pt idx="383" formatCode="General">
                  <c:v>-5.0030264111519196E-4</c:v>
                </c:pt>
                <c:pt idx="384" formatCode="General">
                  <c:v>-5.0104886804114095E-4</c:v>
                </c:pt>
                <c:pt idx="385" formatCode="General">
                  <c:v>-5.0584939878377299E-4</c:v>
                </c:pt>
                <c:pt idx="386" formatCode="General">
                  <c:v>-5.0667770605472204E-4</c:v>
                </c:pt>
                <c:pt idx="387" formatCode="General">
                  <c:v>-5.0519309615619295E-4</c:v>
                </c:pt>
                <c:pt idx="388" formatCode="General">
                  <c:v>-5.0838912946664502E-4</c:v>
                </c:pt>
                <c:pt idx="389" formatCode="General">
                  <c:v>-5.1027783992352305E-4</c:v>
                </c:pt>
                <c:pt idx="390" formatCode="General">
                  <c:v>-5.1018266886373098E-4</c:v>
                </c:pt>
                <c:pt idx="391" formatCode="General">
                  <c:v>-5.10144900476103E-4</c:v>
                </c:pt>
                <c:pt idx="392" formatCode="General">
                  <c:v>-5.1242248798061697E-4</c:v>
                </c:pt>
                <c:pt idx="393" formatCode="General">
                  <c:v>-5.0830215587820496E-4</c:v>
                </c:pt>
                <c:pt idx="394" formatCode="General">
                  <c:v>-5.0898893462468498E-4</c:v>
                </c:pt>
                <c:pt idx="395" formatCode="General">
                  <c:v>-5.1430032854823699E-4</c:v>
                </c:pt>
                <c:pt idx="396" formatCode="General">
                  <c:v>-5.1665730057859805E-4</c:v>
                </c:pt>
                <c:pt idx="397" formatCode="General">
                  <c:v>-5.1584102754150397E-4</c:v>
                </c:pt>
                <c:pt idx="398" formatCode="General">
                  <c:v>-5.1643120379840299E-4</c:v>
                </c:pt>
                <c:pt idx="399" formatCode="General">
                  <c:v>-5.1817919413822797E-4</c:v>
                </c:pt>
                <c:pt idx="400" formatCode="General">
                  <c:v>-5.1958043146779201E-4</c:v>
                </c:pt>
                <c:pt idx="401" formatCode="General">
                  <c:v>-5.2169198419127797E-4</c:v>
                </c:pt>
                <c:pt idx="402" formatCode="General">
                  <c:v>-5.2067261084759399E-4</c:v>
                </c:pt>
                <c:pt idx="403" formatCode="General">
                  <c:v>-5.1984733113337304E-4</c:v>
                </c:pt>
                <c:pt idx="404" formatCode="General">
                  <c:v>-5.22637865697812E-4</c:v>
                </c:pt>
                <c:pt idx="405" formatCode="General">
                  <c:v>-5.2428781793383299E-4</c:v>
                </c:pt>
                <c:pt idx="406" formatCode="General">
                  <c:v>-5.2506465422048399E-4</c:v>
                </c:pt>
                <c:pt idx="407" formatCode="General">
                  <c:v>-5.2708589086774595E-4</c:v>
                </c:pt>
                <c:pt idx="408" formatCode="General">
                  <c:v>-5.3027244433175502E-4</c:v>
                </c:pt>
                <c:pt idx="409" formatCode="General">
                  <c:v>-5.3035676389218199E-4</c:v>
                </c:pt>
                <c:pt idx="410" formatCode="General">
                  <c:v>-5.2690350169372997E-4</c:v>
                </c:pt>
                <c:pt idx="411" formatCode="General">
                  <c:v>-5.2977402011935497E-4</c:v>
                </c:pt>
                <c:pt idx="412" formatCode="General">
                  <c:v>-5.3403924411433903E-4</c:v>
                </c:pt>
                <c:pt idx="413" formatCode="General">
                  <c:v>-5.3222393176220099E-4</c:v>
                </c:pt>
                <c:pt idx="414" formatCode="General">
                  <c:v>-5.3542456103925699E-4</c:v>
                </c:pt>
                <c:pt idx="415" formatCode="General">
                  <c:v>-5.3382868531094295E-4</c:v>
                </c:pt>
                <c:pt idx="416" formatCode="General">
                  <c:v>-5.3273834637824395E-4</c:v>
                </c:pt>
                <c:pt idx="417" formatCode="General">
                  <c:v>-5.3767210816614303E-4</c:v>
                </c:pt>
                <c:pt idx="418" formatCode="General">
                  <c:v>-5.3733242219787297E-4</c:v>
                </c:pt>
                <c:pt idx="419" formatCode="General">
                  <c:v>-5.3909181869250399E-4</c:v>
                </c:pt>
                <c:pt idx="420" formatCode="General">
                  <c:v>-5.4015936168217099E-4</c:v>
                </c:pt>
                <c:pt idx="421" formatCode="General">
                  <c:v>-5.3550673539310702E-4</c:v>
                </c:pt>
                <c:pt idx="422" formatCode="General">
                  <c:v>-5.4861486707831995E-4</c:v>
                </c:pt>
                <c:pt idx="423" formatCode="General">
                  <c:v>-5.3936853033290197E-4</c:v>
                </c:pt>
                <c:pt idx="424" formatCode="General">
                  <c:v>-5.4441779646933195E-4</c:v>
                </c:pt>
                <c:pt idx="425" formatCode="General">
                  <c:v>-5.4348327918444801E-4</c:v>
                </c:pt>
                <c:pt idx="426" formatCode="General">
                  <c:v>-5.4963894476394901E-4</c:v>
                </c:pt>
                <c:pt idx="427" formatCode="General">
                  <c:v>-5.5031043691556301E-4</c:v>
                </c:pt>
                <c:pt idx="428" formatCode="General">
                  <c:v>-5.4890170203854998E-4</c:v>
                </c:pt>
                <c:pt idx="429" formatCode="General">
                  <c:v>-5.4875216018220399E-4</c:v>
                </c:pt>
                <c:pt idx="430" formatCode="General">
                  <c:v>-5.5570404880728196E-4</c:v>
                </c:pt>
                <c:pt idx="431" formatCode="General">
                  <c:v>-5.5083379052673904E-4</c:v>
                </c:pt>
                <c:pt idx="432" formatCode="General">
                  <c:v>-5.5397206218605005E-4</c:v>
                </c:pt>
                <c:pt idx="433" formatCode="General">
                  <c:v>-5.4939924478239705E-4</c:v>
                </c:pt>
                <c:pt idx="434" formatCode="General">
                  <c:v>-5.56169699566062E-4</c:v>
                </c:pt>
                <c:pt idx="435" formatCode="General">
                  <c:v>-5.5501952638448897E-4</c:v>
                </c:pt>
                <c:pt idx="436" formatCode="General">
                  <c:v>-5.5500834874178595E-4</c:v>
                </c:pt>
                <c:pt idx="437" formatCode="General">
                  <c:v>-5.5821851532677201E-4</c:v>
                </c:pt>
                <c:pt idx="438" formatCode="General">
                  <c:v>-5.5523554116192197E-4</c:v>
                </c:pt>
                <c:pt idx="439" formatCode="General">
                  <c:v>-5.6283368899962601E-4</c:v>
                </c:pt>
                <c:pt idx="440" formatCode="General">
                  <c:v>-5.6122256365374E-4</c:v>
                </c:pt>
                <c:pt idx="441" formatCode="General">
                  <c:v>-5.60707354185691E-4</c:v>
                </c:pt>
                <c:pt idx="442" formatCode="General">
                  <c:v>-5.6113641941207002E-4</c:v>
                </c:pt>
                <c:pt idx="443" formatCode="General">
                  <c:v>-5.6553834454254595E-4</c:v>
                </c:pt>
                <c:pt idx="444" formatCode="General">
                  <c:v>-5.6392099671960397E-4</c:v>
                </c:pt>
                <c:pt idx="445" formatCode="General">
                  <c:v>-5.6831375525857398E-4</c:v>
                </c:pt>
                <c:pt idx="446" formatCode="General">
                  <c:v>-5.7179326924606795E-4</c:v>
                </c:pt>
                <c:pt idx="447" formatCode="General">
                  <c:v>-5.7134255836181497E-4</c:v>
                </c:pt>
                <c:pt idx="448" formatCode="General">
                  <c:v>-5.7058725691793203E-4</c:v>
                </c:pt>
                <c:pt idx="449" formatCode="General">
                  <c:v>-5.7320838428065002E-4</c:v>
                </c:pt>
                <c:pt idx="450" formatCode="General">
                  <c:v>-5.7191154805188299E-4</c:v>
                </c:pt>
                <c:pt idx="451" formatCode="General">
                  <c:v>-5.7327418956141401E-4</c:v>
                </c:pt>
                <c:pt idx="452" formatCode="General">
                  <c:v>-5.7829985881538198E-4</c:v>
                </c:pt>
                <c:pt idx="453" formatCode="General">
                  <c:v>-5.7754616105517003E-4</c:v>
                </c:pt>
                <c:pt idx="454" formatCode="General">
                  <c:v>-5.7374450197251602E-4</c:v>
                </c:pt>
                <c:pt idx="455" formatCode="General">
                  <c:v>-5.7754067750152101E-4</c:v>
                </c:pt>
                <c:pt idx="456" formatCode="General">
                  <c:v>-5.7631553597427396E-4</c:v>
                </c:pt>
                <c:pt idx="457" formatCode="General">
                  <c:v>-5.8084280576462899E-4</c:v>
                </c:pt>
                <c:pt idx="458" formatCode="General">
                  <c:v>-5.8094020357508697E-4</c:v>
                </c:pt>
                <c:pt idx="459" formatCode="General">
                  <c:v>-5.8572257370257503E-4</c:v>
                </c:pt>
                <c:pt idx="460" formatCode="General">
                  <c:v>-5.8316546456679602E-4</c:v>
                </c:pt>
                <c:pt idx="461" formatCode="General">
                  <c:v>-5.8011132812629503E-4</c:v>
                </c:pt>
                <c:pt idx="462" formatCode="General">
                  <c:v>-5.8771413513165503E-4</c:v>
                </c:pt>
                <c:pt idx="463" formatCode="General">
                  <c:v>-5.8838601350764497E-4</c:v>
                </c:pt>
                <c:pt idx="464" formatCode="General">
                  <c:v>-5.9079661578868901E-4</c:v>
                </c:pt>
                <c:pt idx="465" formatCode="General">
                  <c:v>-5.8885991116006196E-4</c:v>
                </c:pt>
                <c:pt idx="466" formatCode="General">
                  <c:v>-5.8776171826950801E-4</c:v>
                </c:pt>
                <c:pt idx="467" formatCode="General">
                  <c:v>-5.9234982551733498E-4</c:v>
                </c:pt>
                <c:pt idx="468" formatCode="General">
                  <c:v>-5.9227567263874404E-4</c:v>
                </c:pt>
                <c:pt idx="469" formatCode="General">
                  <c:v>-5.9069681720903095E-4</c:v>
                </c:pt>
                <c:pt idx="470" formatCode="General">
                  <c:v>-5.9440550248035301E-4</c:v>
                </c:pt>
                <c:pt idx="471" formatCode="General">
                  <c:v>-5.9686704158784997E-4</c:v>
                </c:pt>
                <c:pt idx="472" formatCode="General">
                  <c:v>-5.9524852295743098E-4</c:v>
                </c:pt>
                <c:pt idx="473" formatCode="General">
                  <c:v>-5.99232896624281E-4</c:v>
                </c:pt>
                <c:pt idx="474" formatCode="General">
                  <c:v>-6.0361505890002998E-4</c:v>
                </c:pt>
                <c:pt idx="475" formatCode="General">
                  <c:v>-6.01168828894112E-4</c:v>
                </c:pt>
                <c:pt idx="476" formatCode="General">
                  <c:v>-6.0293213076044103E-4</c:v>
                </c:pt>
                <c:pt idx="477" formatCode="General">
                  <c:v>-6.0170780216395304E-4</c:v>
                </c:pt>
                <c:pt idx="478" formatCode="General">
                  <c:v>-6.0326054368946703E-4</c:v>
                </c:pt>
                <c:pt idx="479" formatCode="General">
                  <c:v>-6.0184931754872202E-4</c:v>
                </c:pt>
                <c:pt idx="480" formatCode="General">
                  <c:v>-6.1414006493022602E-4</c:v>
                </c:pt>
                <c:pt idx="481" formatCode="General">
                  <c:v>-6.0849853558951595E-4</c:v>
                </c:pt>
                <c:pt idx="482" formatCode="General">
                  <c:v>-6.0940383158385202E-4</c:v>
                </c:pt>
                <c:pt idx="483" formatCode="General">
                  <c:v>-6.0917090002393301E-4</c:v>
                </c:pt>
                <c:pt idx="484" formatCode="General">
                  <c:v>-6.1007129436504103E-4</c:v>
                </c:pt>
                <c:pt idx="485" formatCode="General">
                  <c:v>-6.1655293975274798E-4</c:v>
                </c:pt>
                <c:pt idx="486" formatCode="General">
                  <c:v>-6.1320513623699003E-4</c:v>
                </c:pt>
                <c:pt idx="487" formatCode="General">
                  <c:v>-6.1385890874608804E-4</c:v>
                </c:pt>
                <c:pt idx="488" formatCode="General">
                  <c:v>-6.1693589302358801E-4</c:v>
                </c:pt>
                <c:pt idx="489" formatCode="General">
                  <c:v>-6.14135817410934E-4</c:v>
                </c:pt>
                <c:pt idx="490" formatCode="General">
                  <c:v>-6.2089383932953303E-4</c:v>
                </c:pt>
                <c:pt idx="491" formatCode="General">
                  <c:v>-6.1757319845720201E-4</c:v>
                </c:pt>
                <c:pt idx="492" formatCode="General">
                  <c:v>-6.1947517454324203E-4</c:v>
                </c:pt>
                <c:pt idx="493" formatCode="General">
                  <c:v>-6.2180297451648798E-4</c:v>
                </c:pt>
                <c:pt idx="494" formatCode="General">
                  <c:v>-6.19626616448713E-4</c:v>
                </c:pt>
                <c:pt idx="495" formatCode="General">
                  <c:v>-6.2254071381439104E-4</c:v>
                </c:pt>
                <c:pt idx="496" formatCode="General">
                  <c:v>-6.2410493599161397E-4</c:v>
                </c:pt>
                <c:pt idx="497" formatCode="General">
                  <c:v>-6.2713651222540405E-4</c:v>
                </c:pt>
                <c:pt idx="498" formatCode="General">
                  <c:v>-6.2468769061424403E-4</c:v>
                </c:pt>
                <c:pt idx="499" formatCode="General">
                  <c:v>-6.2969544512349101E-4</c:v>
                </c:pt>
                <c:pt idx="500" formatCode="General">
                  <c:v>-6.2900744721006705E-4</c:v>
                </c:pt>
                <c:pt idx="501" formatCode="General">
                  <c:v>-6.2760471208189803E-4</c:v>
                </c:pt>
                <c:pt idx="502" formatCode="General">
                  <c:v>-6.3480332980229699E-4</c:v>
                </c:pt>
                <c:pt idx="503" formatCode="General">
                  <c:v>-6.3851344890518901E-4</c:v>
                </c:pt>
                <c:pt idx="504" formatCode="General">
                  <c:v>-6.3919016283052097E-4</c:v>
                </c:pt>
                <c:pt idx="505" formatCode="General">
                  <c:v>-6.3499179060703395E-4</c:v>
                </c:pt>
                <c:pt idx="506" formatCode="General">
                  <c:v>-6.3976840408988198E-4</c:v>
                </c:pt>
                <c:pt idx="507" formatCode="General">
                  <c:v>-6.3907888781080204E-4</c:v>
                </c:pt>
                <c:pt idx="508" formatCode="General">
                  <c:v>-6.37118665335317E-4</c:v>
                </c:pt>
                <c:pt idx="509" formatCode="General">
                  <c:v>-6.4099527623026598E-4</c:v>
                </c:pt>
                <c:pt idx="510" formatCode="General">
                  <c:v>-6.4364005909296697E-4</c:v>
                </c:pt>
                <c:pt idx="511" formatCode="General">
                  <c:v>-6.4688409595724803E-4</c:v>
                </c:pt>
                <c:pt idx="512" formatCode="General">
                  <c:v>-6.4550586473388605E-4</c:v>
                </c:pt>
                <c:pt idx="513" formatCode="General">
                  <c:v>-6.4144125555751902E-4</c:v>
                </c:pt>
                <c:pt idx="514" formatCode="General">
                  <c:v>-6.4421878411539404E-4</c:v>
                </c:pt>
                <c:pt idx="515" formatCode="General">
                  <c:v>-6.4460202749745102E-4</c:v>
                </c:pt>
                <c:pt idx="516" formatCode="General">
                  <c:v>-6.4631794564830596E-4</c:v>
                </c:pt>
                <c:pt idx="517" formatCode="General">
                  <c:v>-6.4178688032865501E-4</c:v>
                </c:pt>
                <c:pt idx="518" formatCode="General">
                  <c:v>-6.4623176331407703E-4</c:v>
                </c:pt>
                <c:pt idx="519" formatCode="General">
                  <c:v>-6.4632609089415604E-4</c:v>
                </c:pt>
                <c:pt idx="520" formatCode="General">
                  <c:v>-6.4768397334523202E-4</c:v>
                </c:pt>
                <c:pt idx="521" formatCode="General">
                  <c:v>-6.5094468276265304E-4</c:v>
                </c:pt>
                <c:pt idx="522" formatCode="General">
                  <c:v>-6.5182073817276196E-4</c:v>
                </c:pt>
                <c:pt idx="523" formatCode="General">
                  <c:v>-6.5245133341483195E-4</c:v>
                </c:pt>
                <c:pt idx="524" formatCode="General">
                  <c:v>-6.5637283647502597E-4</c:v>
                </c:pt>
                <c:pt idx="525" formatCode="General">
                  <c:v>-6.5661231107103795E-4</c:v>
                </c:pt>
                <c:pt idx="526" formatCode="General">
                  <c:v>-6.5940636931395005E-4</c:v>
                </c:pt>
                <c:pt idx="527" formatCode="General">
                  <c:v>-6.5714423605232604E-4</c:v>
                </c:pt>
                <c:pt idx="528" formatCode="General">
                  <c:v>-6.6231014468017804E-4</c:v>
                </c:pt>
                <c:pt idx="529" formatCode="General">
                  <c:v>-6.6408061248728403E-4</c:v>
                </c:pt>
                <c:pt idx="530" formatCode="General">
                  <c:v>-6.6274768367224695E-4</c:v>
                </c:pt>
                <c:pt idx="531" formatCode="General">
                  <c:v>-6.6499279293570895E-4</c:v>
                </c:pt>
                <c:pt idx="532" formatCode="General">
                  <c:v>-6.6376348004486697E-4</c:v>
                </c:pt>
                <c:pt idx="533" formatCode="General">
                  <c:v>-6.6413758571520895E-4</c:v>
                </c:pt>
                <c:pt idx="534" formatCode="General">
                  <c:v>-6.6638336756615697E-4</c:v>
                </c:pt>
                <c:pt idx="535" formatCode="General">
                  <c:v>-6.6807782853459704E-4</c:v>
                </c:pt>
                <c:pt idx="536" formatCode="General">
                  <c:v>-6.7090813220837804E-4</c:v>
                </c:pt>
                <c:pt idx="537" formatCode="General">
                  <c:v>-6.7210961008457297E-4</c:v>
                </c:pt>
                <c:pt idx="538" formatCode="General">
                  <c:v>-6.7042871321471205E-4</c:v>
                </c:pt>
                <c:pt idx="539" formatCode="General">
                  <c:v>-6.6811225987124996E-4</c:v>
                </c:pt>
                <c:pt idx="540" formatCode="General">
                  <c:v>-6.6541684295723304E-4</c:v>
                </c:pt>
                <c:pt idx="541" formatCode="General">
                  <c:v>-6.6695949590869297E-4</c:v>
                </c:pt>
                <c:pt idx="542" formatCode="General">
                  <c:v>-6.7033529533725203E-4</c:v>
                </c:pt>
                <c:pt idx="543" formatCode="General">
                  <c:v>-6.7554663679028203E-4</c:v>
                </c:pt>
                <c:pt idx="544" formatCode="General">
                  <c:v>-6.7907942483644897E-4</c:v>
                </c:pt>
                <c:pt idx="545" formatCode="General">
                  <c:v>-6.7243740453658502E-4</c:v>
                </c:pt>
                <c:pt idx="546" formatCode="General">
                  <c:v>-6.7781431937582505E-4</c:v>
                </c:pt>
                <c:pt idx="547" formatCode="General">
                  <c:v>-6.7917750082408803E-4</c:v>
                </c:pt>
                <c:pt idx="548" formatCode="General">
                  <c:v>-6.75483818823587E-4</c:v>
                </c:pt>
                <c:pt idx="549" formatCode="General">
                  <c:v>-6.7905019879502596E-4</c:v>
                </c:pt>
                <c:pt idx="550" formatCode="General">
                  <c:v>-6.7951855503365895E-4</c:v>
                </c:pt>
                <c:pt idx="551" formatCode="General">
                  <c:v>-6.8172354446063301E-4</c:v>
                </c:pt>
                <c:pt idx="552" formatCode="General">
                  <c:v>-6.8012710868707799E-4</c:v>
                </c:pt>
                <c:pt idx="553" formatCode="General">
                  <c:v>-6.8609505527590599E-4</c:v>
                </c:pt>
                <c:pt idx="554" formatCode="General">
                  <c:v>-6.8459736947842301E-4</c:v>
                </c:pt>
                <c:pt idx="555" formatCode="General">
                  <c:v>-6.8593712307418004E-4</c:v>
                </c:pt>
                <c:pt idx="556" formatCode="General">
                  <c:v>-6.8629123797274004E-4</c:v>
                </c:pt>
                <c:pt idx="557" formatCode="General">
                  <c:v>-6.8638954134920302E-4</c:v>
                </c:pt>
                <c:pt idx="558" formatCode="General">
                  <c:v>-6.8986743792920195E-4</c:v>
                </c:pt>
                <c:pt idx="559" formatCode="General">
                  <c:v>-6.89270083128649E-4</c:v>
                </c:pt>
                <c:pt idx="560" formatCode="General">
                  <c:v>-6.8939761024184405E-4</c:v>
                </c:pt>
                <c:pt idx="561" formatCode="General">
                  <c:v>-6.9184678804432497E-4</c:v>
                </c:pt>
                <c:pt idx="562" formatCode="General">
                  <c:v>-6.9312237192516103E-4</c:v>
                </c:pt>
                <c:pt idx="563" formatCode="General">
                  <c:v>-6.9422954602912403E-4</c:v>
                </c:pt>
                <c:pt idx="564" formatCode="General">
                  <c:v>-6.9591872785248804E-4</c:v>
                </c:pt>
                <c:pt idx="565" formatCode="General">
                  <c:v>-6.9540899423774097E-4</c:v>
                </c:pt>
                <c:pt idx="566" formatCode="General">
                  <c:v>-6.97627511296239E-4</c:v>
                </c:pt>
                <c:pt idx="567" formatCode="General">
                  <c:v>-7.0184808310346598E-4</c:v>
                </c:pt>
                <c:pt idx="568" formatCode="General">
                  <c:v>-6.9532232821729997E-4</c:v>
                </c:pt>
                <c:pt idx="569" formatCode="General">
                  <c:v>-6.9791278890568098E-4</c:v>
                </c:pt>
                <c:pt idx="570" formatCode="General">
                  <c:v>-7.0404126685088295E-4</c:v>
                </c:pt>
                <c:pt idx="571" formatCode="General">
                  <c:v>-7.0135524458208795E-4</c:v>
                </c:pt>
                <c:pt idx="572" formatCode="General">
                  <c:v>-7.0500541103679204E-4</c:v>
                </c:pt>
                <c:pt idx="573" formatCode="General">
                  <c:v>-7.0346279049141405E-4</c:v>
                </c:pt>
                <c:pt idx="574" formatCode="General">
                  <c:v>-7.0470287719073799E-4</c:v>
                </c:pt>
                <c:pt idx="575" formatCode="General">
                  <c:v>-7.0518998926992699E-4</c:v>
                </c:pt>
                <c:pt idx="576" formatCode="General">
                  <c:v>-7.0784099732757095E-4</c:v>
                </c:pt>
                <c:pt idx="577" formatCode="General">
                  <c:v>-7.0671992155334304E-4</c:v>
                </c:pt>
                <c:pt idx="578" formatCode="General">
                  <c:v>-7.1234585932973202E-4</c:v>
                </c:pt>
                <c:pt idx="579" formatCode="General">
                  <c:v>-7.0918067405337096E-4</c:v>
                </c:pt>
                <c:pt idx="580" formatCode="General">
                  <c:v>-7.1530657638636103E-4</c:v>
                </c:pt>
                <c:pt idx="581" formatCode="General">
                  <c:v>-7.1257995508883904E-4</c:v>
                </c:pt>
                <c:pt idx="582" formatCode="General">
                  <c:v>-7.14932488500745E-4</c:v>
                </c:pt>
                <c:pt idx="583" formatCode="General">
                  <c:v>-7.0946699499375597E-4</c:v>
                </c:pt>
                <c:pt idx="584" formatCode="General">
                  <c:v>-7.1110800142968104E-4</c:v>
                </c:pt>
                <c:pt idx="585" formatCode="General">
                  <c:v>-7.1518765692872501E-4</c:v>
                </c:pt>
                <c:pt idx="586" formatCode="General">
                  <c:v>-7.1539821438461305E-4</c:v>
                </c:pt>
                <c:pt idx="587" formatCode="General">
                  <c:v>-7.1757186173830004E-4</c:v>
                </c:pt>
                <c:pt idx="588" formatCode="General">
                  <c:v>-7.2059246948658095E-4</c:v>
                </c:pt>
                <c:pt idx="589" formatCode="General">
                  <c:v>-7.1906813553132998E-4</c:v>
                </c:pt>
                <c:pt idx="590" formatCode="General">
                  <c:v>-7.2639377813179596E-4</c:v>
                </c:pt>
                <c:pt idx="591" formatCode="General">
                  <c:v>-7.2392766615768898E-4</c:v>
                </c:pt>
                <c:pt idx="592" formatCode="General">
                  <c:v>-7.2481084933797603E-4</c:v>
                </c:pt>
                <c:pt idx="593" formatCode="General">
                  <c:v>-7.2857204694354305E-4</c:v>
                </c:pt>
                <c:pt idx="594" formatCode="General">
                  <c:v>-7.2434716624033104E-4</c:v>
                </c:pt>
                <c:pt idx="595" formatCode="General">
                  <c:v>-7.2803938783902596E-4</c:v>
                </c:pt>
                <c:pt idx="596" formatCode="General">
                  <c:v>-7.2684684381950197E-4</c:v>
                </c:pt>
                <c:pt idx="597" formatCode="General">
                  <c:v>-7.3376437931542903E-4</c:v>
                </c:pt>
                <c:pt idx="598" formatCode="General">
                  <c:v>-7.31589247323417E-4</c:v>
                </c:pt>
                <c:pt idx="599" formatCode="General">
                  <c:v>-7.3154271774616498E-4</c:v>
                </c:pt>
                <c:pt idx="600" formatCode="General">
                  <c:v>-7.3345771092612404E-4</c:v>
                </c:pt>
                <c:pt idx="601" formatCode="General">
                  <c:v>-7.3630859337269199E-4</c:v>
                </c:pt>
                <c:pt idx="602" formatCode="General">
                  <c:v>-7.4369347496125102E-4</c:v>
                </c:pt>
                <c:pt idx="603" formatCode="General">
                  <c:v>-7.3819986524954805E-4</c:v>
                </c:pt>
                <c:pt idx="604" formatCode="General">
                  <c:v>-7.3385624933373895E-4</c:v>
                </c:pt>
                <c:pt idx="605" formatCode="General">
                  <c:v>-7.4191110563182202E-4</c:v>
                </c:pt>
                <c:pt idx="606" formatCode="General">
                  <c:v>-7.3838540313216701E-4</c:v>
                </c:pt>
                <c:pt idx="607" formatCode="General">
                  <c:v>-7.4158574438075605E-4</c:v>
                </c:pt>
                <c:pt idx="608" formatCode="General">
                  <c:v>-7.4207198535029698E-4</c:v>
                </c:pt>
                <c:pt idx="609" formatCode="General">
                  <c:v>-7.4082107707295404E-4</c:v>
                </c:pt>
                <c:pt idx="610" formatCode="General">
                  <c:v>-7.3884820026339599E-4</c:v>
                </c:pt>
                <c:pt idx="611" formatCode="General">
                  <c:v>-7.3803343881007999E-4</c:v>
                </c:pt>
                <c:pt idx="612" formatCode="General">
                  <c:v>-7.3772509015124904E-4</c:v>
                </c:pt>
                <c:pt idx="613" formatCode="General">
                  <c:v>-7.4346237182456503E-4</c:v>
                </c:pt>
                <c:pt idx="614" formatCode="General">
                  <c:v>-7.4309359675760395E-4</c:v>
                </c:pt>
                <c:pt idx="615" formatCode="General">
                  <c:v>-7.4717256157805895E-4</c:v>
                </c:pt>
                <c:pt idx="616" formatCode="General">
                  <c:v>-7.4628336716363699E-4</c:v>
                </c:pt>
                <c:pt idx="617" formatCode="General">
                  <c:v>-7.4667569855659996E-4</c:v>
                </c:pt>
                <c:pt idx="618" formatCode="General">
                  <c:v>-7.4418287991701796E-4</c:v>
                </c:pt>
                <c:pt idx="619" formatCode="General">
                  <c:v>-7.4461732177928599E-4</c:v>
                </c:pt>
                <c:pt idx="620" formatCode="General">
                  <c:v>-7.4999654438864902E-4</c:v>
                </c:pt>
                <c:pt idx="621" formatCode="General">
                  <c:v>-7.4729926030355095E-4</c:v>
                </c:pt>
                <c:pt idx="622" formatCode="General">
                  <c:v>-7.4579594763741098E-4</c:v>
                </c:pt>
                <c:pt idx="623" formatCode="General">
                  <c:v>-7.4777782507572999E-4</c:v>
                </c:pt>
                <c:pt idx="624" formatCode="General">
                  <c:v>-7.4848999041580305E-4</c:v>
                </c:pt>
                <c:pt idx="625" formatCode="General">
                  <c:v>-7.5592023883900498E-4</c:v>
                </c:pt>
                <c:pt idx="626" formatCode="General">
                  <c:v>-7.4657382320185298E-4</c:v>
                </c:pt>
                <c:pt idx="627" formatCode="General">
                  <c:v>-7.483445043725E-4</c:v>
                </c:pt>
                <c:pt idx="628" formatCode="General">
                  <c:v>-7.5020943274301205E-4</c:v>
                </c:pt>
                <c:pt idx="629" formatCode="General">
                  <c:v>-7.5716327108981698E-4</c:v>
                </c:pt>
                <c:pt idx="630" formatCode="General">
                  <c:v>-7.5417301526430004E-4</c:v>
                </c:pt>
                <c:pt idx="631" formatCode="General">
                  <c:v>-7.5349937997375898E-4</c:v>
                </c:pt>
                <c:pt idx="632" formatCode="General">
                  <c:v>-7.6020497910838703E-4</c:v>
                </c:pt>
                <c:pt idx="633" formatCode="General">
                  <c:v>-7.6679115797746505E-4</c:v>
                </c:pt>
                <c:pt idx="634" formatCode="General">
                  <c:v>-7.5876654529196601E-4</c:v>
                </c:pt>
                <c:pt idx="635" formatCode="General">
                  <c:v>-7.5856650173267896E-4</c:v>
                </c:pt>
                <c:pt idx="636" formatCode="General">
                  <c:v>-7.6468232628498095E-4</c:v>
                </c:pt>
                <c:pt idx="637" formatCode="General">
                  <c:v>-7.5894708845982502E-4</c:v>
                </c:pt>
                <c:pt idx="638" formatCode="General">
                  <c:v>-7.6174487091360498E-4</c:v>
                </c:pt>
                <c:pt idx="639" formatCode="General">
                  <c:v>-7.6444571922678597E-4</c:v>
                </c:pt>
                <c:pt idx="640" formatCode="General">
                  <c:v>-7.6455477351291797E-4</c:v>
                </c:pt>
                <c:pt idx="641" formatCode="General">
                  <c:v>-7.5616203350384402E-4</c:v>
                </c:pt>
                <c:pt idx="642" formatCode="General">
                  <c:v>-7.63261362948161E-4</c:v>
                </c:pt>
                <c:pt idx="643" formatCode="General">
                  <c:v>-7.64450654386313E-4</c:v>
                </c:pt>
                <c:pt idx="644" formatCode="General">
                  <c:v>-7.6818738835566396E-4</c:v>
                </c:pt>
                <c:pt idx="645" formatCode="General">
                  <c:v>-7.6587259964252098E-4</c:v>
                </c:pt>
                <c:pt idx="646" formatCode="General">
                  <c:v>-7.5911999201931895E-4</c:v>
                </c:pt>
                <c:pt idx="647" formatCode="General">
                  <c:v>-7.6770202467172299E-4</c:v>
                </c:pt>
                <c:pt idx="648" formatCode="General">
                  <c:v>-7.7056287327684095E-4</c:v>
                </c:pt>
                <c:pt idx="649" formatCode="General">
                  <c:v>-7.6717750874323695E-4</c:v>
                </c:pt>
                <c:pt idx="650" formatCode="General">
                  <c:v>-7.64228152759378E-4</c:v>
                </c:pt>
                <c:pt idx="651" formatCode="General">
                  <c:v>-7.6520682647281699E-4</c:v>
                </c:pt>
                <c:pt idx="652" formatCode="General">
                  <c:v>-7.7046197561271795E-4</c:v>
                </c:pt>
                <c:pt idx="653" formatCode="General">
                  <c:v>-7.7207047570596596E-4</c:v>
                </c:pt>
                <c:pt idx="654" formatCode="General">
                  <c:v>-7.7291448085400698E-4</c:v>
                </c:pt>
                <c:pt idx="655" formatCode="General">
                  <c:v>-7.7385264697146295E-4</c:v>
                </c:pt>
                <c:pt idx="656" formatCode="General">
                  <c:v>-7.66383137794537E-4</c:v>
                </c:pt>
                <c:pt idx="657" formatCode="General">
                  <c:v>-7.6073845515412398E-4</c:v>
                </c:pt>
                <c:pt idx="658" formatCode="General">
                  <c:v>-7.7264061672768401E-4</c:v>
                </c:pt>
                <c:pt idx="659" formatCode="General">
                  <c:v>-7.7020664349276098E-4</c:v>
                </c:pt>
                <c:pt idx="660" formatCode="General">
                  <c:v>-7.6273076819673602E-4</c:v>
                </c:pt>
                <c:pt idx="661" formatCode="General">
                  <c:v>-7.6991577722019698E-4</c:v>
                </c:pt>
                <c:pt idx="662" formatCode="General">
                  <c:v>-7.7363424982153102E-4</c:v>
                </c:pt>
                <c:pt idx="663" formatCode="General">
                  <c:v>-7.6725153111605797E-4</c:v>
                </c:pt>
                <c:pt idx="664" formatCode="General">
                  <c:v>-7.7637718421344395E-4</c:v>
                </c:pt>
                <c:pt idx="665" formatCode="General">
                  <c:v>-7.6708086562123198E-4</c:v>
                </c:pt>
                <c:pt idx="666" formatCode="General">
                  <c:v>-7.7930168510711398E-4</c:v>
                </c:pt>
                <c:pt idx="667" formatCode="General">
                  <c:v>-7.7417144107490602E-4</c:v>
                </c:pt>
                <c:pt idx="668" formatCode="General">
                  <c:v>-7.72222339173105E-4</c:v>
                </c:pt>
                <c:pt idx="669" formatCode="General">
                  <c:v>-7.7629419150652902E-4</c:v>
                </c:pt>
                <c:pt idx="670" formatCode="General">
                  <c:v>-7.7420329423759295E-4</c:v>
                </c:pt>
                <c:pt idx="671" formatCode="General">
                  <c:v>-7.8153430910517002E-4</c:v>
                </c:pt>
                <c:pt idx="672" formatCode="General">
                  <c:v>-7.7412702208297E-4</c:v>
                </c:pt>
                <c:pt idx="673" formatCode="General">
                  <c:v>-7.7950807595005001E-4</c:v>
                </c:pt>
                <c:pt idx="674" formatCode="General">
                  <c:v>-7.8119579701396399E-4</c:v>
                </c:pt>
                <c:pt idx="675" formatCode="General">
                  <c:v>-7.78208406116947E-4</c:v>
                </c:pt>
                <c:pt idx="676" formatCode="General">
                  <c:v>-7.7502670539657899E-4</c:v>
                </c:pt>
                <c:pt idx="677" formatCode="General">
                  <c:v>-7.7552882105203999E-4</c:v>
                </c:pt>
                <c:pt idx="678" formatCode="General">
                  <c:v>-7.6916116795074801E-4</c:v>
                </c:pt>
                <c:pt idx="679" formatCode="General">
                  <c:v>-7.7709190657097404E-4</c:v>
                </c:pt>
                <c:pt idx="680" formatCode="General">
                  <c:v>-7.7232179424912195E-4</c:v>
                </c:pt>
                <c:pt idx="681" formatCode="General">
                  <c:v>-7.7332975180121905E-4</c:v>
                </c:pt>
                <c:pt idx="682" formatCode="General">
                  <c:v>-7.72307646861656E-4</c:v>
                </c:pt>
                <c:pt idx="683" formatCode="General">
                  <c:v>-7.7536123006832899E-4</c:v>
                </c:pt>
                <c:pt idx="684" formatCode="General">
                  <c:v>-7.6820535613815997E-4</c:v>
                </c:pt>
                <c:pt idx="685" formatCode="General">
                  <c:v>-7.7409589282766502E-4</c:v>
                </c:pt>
                <c:pt idx="686" formatCode="General">
                  <c:v>-7.7578027698786104E-4</c:v>
                </c:pt>
                <c:pt idx="687" formatCode="General">
                  <c:v>-7.6672792637234605E-4</c:v>
                </c:pt>
                <c:pt idx="688" formatCode="General">
                  <c:v>-7.6928180340252801E-4</c:v>
                </c:pt>
                <c:pt idx="689" formatCode="General">
                  <c:v>-7.6855730926374396E-4</c:v>
                </c:pt>
                <c:pt idx="690" formatCode="General">
                  <c:v>-7.6482461766449799E-4</c:v>
                </c:pt>
                <c:pt idx="691" formatCode="General">
                  <c:v>-7.7046842516528997E-4</c:v>
                </c:pt>
                <c:pt idx="692" formatCode="General">
                  <c:v>-7.7559756811298498E-4</c:v>
                </c:pt>
                <c:pt idx="693" formatCode="General">
                  <c:v>-7.6563525484783595E-4</c:v>
                </c:pt>
                <c:pt idx="694" formatCode="General">
                  <c:v>-7.7291655104015004E-4</c:v>
                </c:pt>
                <c:pt idx="695" formatCode="General">
                  <c:v>-7.7174259557948705E-4</c:v>
                </c:pt>
                <c:pt idx="696" formatCode="General">
                  <c:v>-7.7423063233808195E-4</c:v>
                </c:pt>
                <c:pt idx="697" formatCode="General">
                  <c:v>-7.6761853119390795E-4</c:v>
                </c:pt>
                <c:pt idx="698" formatCode="General">
                  <c:v>-7.6423402137518095E-4</c:v>
                </c:pt>
                <c:pt idx="699" formatCode="General">
                  <c:v>-7.5758108477719797E-4</c:v>
                </c:pt>
                <c:pt idx="700" formatCode="General">
                  <c:v>-7.6082662323552095E-4</c:v>
                </c:pt>
                <c:pt idx="701" formatCode="General">
                  <c:v>-7.5282675278428202E-4</c:v>
                </c:pt>
                <c:pt idx="702" formatCode="General">
                  <c:v>-7.4876473596433295E-4</c:v>
                </c:pt>
                <c:pt idx="703" formatCode="General">
                  <c:v>-7.4565839934944398E-4</c:v>
                </c:pt>
                <c:pt idx="704" formatCode="General">
                  <c:v>-7.4555630467929197E-4</c:v>
                </c:pt>
                <c:pt idx="705" formatCode="General">
                  <c:v>-7.5107408845545304E-4</c:v>
                </c:pt>
                <c:pt idx="706" formatCode="General">
                  <c:v>-7.4860877107721998E-4</c:v>
                </c:pt>
                <c:pt idx="707" formatCode="General">
                  <c:v>-7.4560958358271898E-4</c:v>
                </c:pt>
                <c:pt idx="708" formatCode="General">
                  <c:v>-7.4238828969943899E-4</c:v>
                </c:pt>
                <c:pt idx="709" formatCode="General">
                  <c:v>-7.4005452605051898E-4</c:v>
                </c:pt>
                <c:pt idx="710" formatCode="General">
                  <c:v>-7.3740327024038603E-4</c:v>
                </c:pt>
                <c:pt idx="711" formatCode="General">
                  <c:v>-7.3475405009152295E-4</c:v>
                </c:pt>
                <c:pt idx="712" formatCode="General">
                  <c:v>-7.3370091755344501E-4</c:v>
                </c:pt>
                <c:pt idx="713" formatCode="General">
                  <c:v>-7.3299182512030997E-4</c:v>
                </c:pt>
                <c:pt idx="714" formatCode="General">
                  <c:v>-7.2607068583268599E-4</c:v>
                </c:pt>
                <c:pt idx="715" formatCode="General">
                  <c:v>-7.2353682059349798E-4</c:v>
                </c:pt>
                <c:pt idx="716" formatCode="General">
                  <c:v>-7.1696358049982598E-4</c:v>
                </c:pt>
                <c:pt idx="717" formatCode="General">
                  <c:v>-7.1080218459938999E-4</c:v>
                </c:pt>
                <c:pt idx="718" formatCode="General">
                  <c:v>-7.0921658625487595E-4</c:v>
                </c:pt>
                <c:pt idx="719" formatCode="General">
                  <c:v>-7.1526261809819896E-4</c:v>
                </c:pt>
                <c:pt idx="720" formatCode="General">
                  <c:v>-7.1707617806732605E-4</c:v>
                </c:pt>
                <c:pt idx="721" formatCode="General">
                  <c:v>-7.0906463512320102E-4</c:v>
                </c:pt>
                <c:pt idx="722" formatCode="General">
                  <c:v>-7.0907560107409098E-4</c:v>
                </c:pt>
                <c:pt idx="723" formatCode="General">
                  <c:v>-6.97151468450159E-4</c:v>
                </c:pt>
                <c:pt idx="724" formatCode="General">
                  <c:v>-6.9209213587069496E-4</c:v>
                </c:pt>
                <c:pt idx="725" formatCode="General">
                  <c:v>-6.82959779414848E-4</c:v>
                </c:pt>
                <c:pt idx="726" formatCode="General">
                  <c:v>-6.8916249203361004E-4</c:v>
                </c:pt>
                <c:pt idx="727" formatCode="General">
                  <c:v>-6.8309055078706496E-4</c:v>
                </c:pt>
                <c:pt idx="728" formatCode="General">
                  <c:v>-6.7528389768693601E-4</c:v>
                </c:pt>
                <c:pt idx="729" formatCode="General">
                  <c:v>-6.6889847306779101E-4</c:v>
                </c:pt>
                <c:pt idx="730" formatCode="General">
                  <c:v>-6.6656686837083601E-4</c:v>
                </c:pt>
                <c:pt idx="731" formatCode="General">
                  <c:v>-6.6526745471857701E-4</c:v>
                </c:pt>
                <c:pt idx="732" formatCode="General">
                  <c:v>-6.6768665151110897E-4</c:v>
                </c:pt>
                <c:pt idx="733" formatCode="General">
                  <c:v>-6.6295917282811604E-4</c:v>
                </c:pt>
                <c:pt idx="734" formatCode="General">
                  <c:v>-6.60423766422444E-4</c:v>
                </c:pt>
                <c:pt idx="735" formatCode="General">
                  <c:v>-6.5943348037965496E-4</c:v>
                </c:pt>
                <c:pt idx="736" formatCode="General">
                  <c:v>-6.5651568239706798E-4</c:v>
                </c:pt>
                <c:pt idx="737" formatCode="General">
                  <c:v>-6.5500530678556902E-4</c:v>
                </c:pt>
                <c:pt idx="738" formatCode="General">
                  <c:v>-6.47547324702315E-4</c:v>
                </c:pt>
                <c:pt idx="739" formatCode="General">
                  <c:v>-6.4066099220807203E-4</c:v>
                </c:pt>
                <c:pt idx="740" formatCode="General">
                  <c:v>-6.33059034752123E-4</c:v>
                </c:pt>
                <c:pt idx="741" formatCode="General">
                  <c:v>-6.3256383581169096E-4</c:v>
                </c:pt>
                <c:pt idx="742" formatCode="General">
                  <c:v>-6.2666249417261304E-4</c:v>
                </c:pt>
                <c:pt idx="743" formatCode="General">
                  <c:v>-6.3117871693778597E-4</c:v>
                </c:pt>
                <c:pt idx="744" formatCode="General">
                  <c:v>-6.2548616416228898E-4</c:v>
                </c:pt>
                <c:pt idx="745" formatCode="General">
                  <c:v>-6.1564688561827096E-4</c:v>
                </c:pt>
                <c:pt idx="746" formatCode="General">
                  <c:v>-6.1980863966207896E-4</c:v>
                </c:pt>
                <c:pt idx="747" formatCode="General">
                  <c:v>-6.1833238485081601E-4</c:v>
                </c:pt>
                <c:pt idx="748" formatCode="General">
                  <c:v>-6.1578635306869397E-4</c:v>
                </c:pt>
                <c:pt idx="749" formatCode="General">
                  <c:v>-6.0605542504169399E-4</c:v>
                </c:pt>
                <c:pt idx="750" formatCode="General">
                  <c:v>-6.0604092767351295E-4</c:v>
                </c:pt>
                <c:pt idx="751" formatCode="General">
                  <c:v>-6.0206741778894598E-4</c:v>
                </c:pt>
                <c:pt idx="752" formatCode="General">
                  <c:v>-5.9786398409353205E-4</c:v>
                </c:pt>
                <c:pt idx="753" formatCode="General">
                  <c:v>-6.0164341897831603E-4</c:v>
                </c:pt>
                <c:pt idx="754" formatCode="General">
                  <c:v>-5.9438825911348604E-4</c:v>
                </c:pt>
                <c:pt idx="755" formatCode="General">
                  <c:v>-5.9388924076143098E-4</c:v>
                </c:pt>
                <c:pt idx="756" formatCode="General">
                  <c:v>-5.85670963399441E-4</c:v>
                </c:pt>
                <c:pt idx="757" formatCode="General">
                  <c:v>-5.8366705421401604E-4</c:v>
                </c:pt>
                <c:pt idx="758" formatCode="General">
                  <c:v>-5.7766975025135296E-4</c:v>
                </c:pt>
                <c:pt idx="759" formatCode="General">
                  <c:v>-5.8242581518629403E-4</c:v>
                </c:pt>
                <c:pt idx="760" formatCode="General">
                  <c:v>-5.7471862597019896E-4</c:v>
                </c:pt>
                <c:pt idx="761" formatCode="General">
                  <c:v>-5.7705588830220397E-4</c:v>
                </c:pt>
                <c:pt idx="762" formatCode="General">
                  <c:v>-5.6824470446114705E-4</c:v>
                </c:pt>
                <c:pt idx="763" formatCode="General">
                  <c:v>-5.6922342305964102E-4</c:v>
                </c:pt>
                <c:pt idx="764" formatCode="General">
                  <c:v>-5.6664818186283501E-4</c:v>
                </c:pt>
                <c:pt idx="765" formatCode="General">
                  <c:v>-5.6200557317239298E-4</c:v>
                </c:pt>
                <c:pt idx="766" formatCode="General">
                  <c:v>-5.6681888240411795E-4</c:v>
                </c:pt>
                <c:pt idx="767" formatCode="General">
                  <c:v>-5.5464909390442801E-4</c:v>
                </c:pt>
                <c:pt idx="768" formatCode="General">
                  <c:v>-5.54585836056056E-4</c:v>
                </c:pt>
                <c:pt idx="769" formatCode="General">
                  <c:v>-5.6548410713389203E-4</c:v>
                </c:pt>
                <c:pt idx="770" formatCode="General">
                  <c:v>-5.5322160623878802E-4</c:v>
                </c:pt>
                <c:pt idx="771" formatCode="General">
                  <c:v>-5.5205250935238702E-4</c:v>
                </c:pt>
                <c:pt idx="772" formatCode="General">
                  <c:v>-5.4298751043504599E-4</c:v>
                </c:pt>
                <c:pt idx="773" formatCode="General">
                  <c:v>-5.4222725798069697E-4</c:v>
                </c:pt>
                <c:pt idx="774" formatCode="General">
                  <c:v>-5.4639387745774595E-4</c:v>
                </c:pt>
                <c:pt idx="775" formatCode="General">
                  <c:v>-5.3975832486118102E-4</c:v>
                </c:pt>
                <c:pt idx="776" formatCode="General">
                  <c:v>-5.3783731703975295E-4</c:v>
                </c:pt>
                <c:pt idx="777" formatCode="General">
                  <c:v>-5.4630152701219898E-4</c:v>
                </c:pt>
                <c:pt idx="778" formatCode="General">
                  <c:v>-5.42649022757628E-4</c:v>
                </c:pt>
                <c:pt idx="779" formatCode="General">
                  <c:v>-5.3045198276563702E-4</c:v>
                </c:pt>
                <c:pt idx="780" formatCode="General">
                  <c:v>-5.3135058788268403E-4</c:v>
                </c:pt>
                <c:pt idx="781" formatCode="General">
                  <c:v>-5.3585568966933695E-4</c:v>
                </c:pt>
                <c:pt idx="782" formatCode="General">
                  <c:v>-5.2869594235938002E-4</c:v>
                </c:pt>
                <c:pt idx="783" formatCode="General">
                  <c:v>-5.2927267839571299E-4</c:v>
                </c:pt>
                <c:pt idx="784" formatCode="General">
                  <c:v>-5.2703505625235696E-4</c:v>
                </c:pt>
                <c:pt idx="785" formatCode="General">
                  <c:v>-5.2307734751494504E-4</c:v>
                </c:pt>
                <c:pt idx="786" formatCode="General">
                  <c:v>-5.24244457235491E-4</c:v>
                </c:pt>
                <c:pt idx="787" formatCode="General">
                  <c:v>-5.2020260514513397E-4</c:v>
                </c:pt>
                <c:pt idx="788" formatCode="General">
                  <c:v>-5.17496218307961E-4</c:v>
                </c:pt>
                <c:pt idx="789" formatCode="General">
                  <c:v>-5.1900365960529105E-4</c:v>
                </c:pt>
                <c:pt idx="790" formatCode="General">
                  <c:v>-5.1436665367303805E-4</c:v>
                </c:pt>
                <c:pt idx="791" formatCode="General">
                  <c:v>-5.2086443153263602E-4</c:v>
                </c:pt>
                <c:pt idx="792" formatCode="General">
                  <c:v>-5.0746655760475895E-4</c:v>
                </c:pt>
                <c:pt idx="793" formatCode="General">
                  <c:v>-5.0514736373348599E-4</c:v>
                </c:pt>
                <c:pt idx="794" formatCode="General">
                  <c:v>-5.1858806195278898E-4</c:v>
                </c:pt>
                <c:pt idx="795" formatCode="General">
                  <c:v>-5.1520560109065904E-4</c:v>
                </c:pt>
                <c:pt idx="796" formatCode="General">
                  <c:v>-5.1123560529551105E-4</c:v>
                </c:pt>
                <c:pt idx="797" formatCode="General">
                  <c:v>-5.0136873429276003E-4</c:v>
                </c:pt>
                <c:pt idx="798" formatCode="General">
                  <c:v>-5.0309273388035396E-4</c:v>
                </c:pt>
                <c:pt idx="799" formatCode="General">
                  <c:v>-5.04146652387104E-4</c:v>
                </c:pt>
                <c:pt idx="800" formatCode="General">
                  <c:v>-5.0593984084778404E-4</c:v>
                </c:pt>
                <c:pt idx="801" formatCode="General">
                  <c:v>-4.9803897707610602E-4</c:v>
                </c:pt>
                <c:pt idx="802" formatCode="General">
                  <c:v>-4.9399121886445699E-4</c:v>
                </c:pt>
                <c:pt idx="803" formatCode="General">
                  <c:v>-4.9064215788094704E-4</c:v>
                </c:pt>
                <c:pt idx="804" formatCode="General">
                  <c:v>-4.8339791191906602E-4</c:v>
                </c:pt>
                <c:pt idx="805" formatCode="General">
                  <c:v>-4.9114530177355505E-4</c:v>
                </c:pt>
                <c:pt idx="806" formatCode="General">
                  <c:v>-4.9589947260718001E-4</c:v>
                </c:pt>
                <c:pt idx="807" formatCode="General">
                  <c:v>-4.9068850471699202E-4</c:v>
                </c:pt>
                <c:pt idx="808" formatCode="General">
                  <c:v>-4.8491410671600103E-4</c:v>
                </c:pt>
                <c:pt idx="809" formatCode="General">
                  <c:v>-4.8453749937628099E-4</c:v>
                </c:pt>
                <c:pt idx="810" formatCode="General">
                  <c:v>-4.8586485021483503E-4</c:v>
                </c:pt>
                <c:pt idx="811" formatCode="General">
                  <c:v>-4.8432529416667802E-4</c:v>
                </c:pt>
                <c:pt idx="812" formatCode="General">
                  <c:v>-4.7950332163206001E-4</c:v>
                </c:pt>
                <c:pt idx="813" formatCode="General">
                  <c:v>-4.8138794359233502E-4</c:v>
                </c:pt>
                <c:pt idx="814" formatCode="General">
                  <c:v>-4.7843436987107698E-4</c:v>
                </c:pt>
                <c:pt idx="815" formatCode="General">
                  <c:v>-4.7477912973227098E-4</c:v>
                </c:pt>
                <c:pt idx="816" formatCode="General">
                  <c:v>-4.7610849419818399E-4</c:v>
                </c:pt>
                <c:pt idx="817" formatCode="General">
                  <c:v>-4.7522599106719897E-4</c:v>
                </c:pt>
                <c:pt idx="818" formatCode="General">
                  <c:v>-4.6704796737912798E-4</c:v>
                </c:pt>
                <c:pt idx="819" formatCode="General">
                  <c:v>-4.73472882426833E-4</c:v>
                </c:pt>
                <c:pt idx="820" formatCode="General">
                  <c:v>-4.6841836734681298E-4</c:v>
                </c:pt>
                <c:pt idx="821" formatCode="General">
                  <c:v>-4.6991321308047701E-4</c:v>
                </c:pt>
                <c:pt idx="822" formatCode="General">
                  <c:v>-4.6906698479965998E-4</c:v>
                </c:pt>
                <c:pt idx="823" formatCode="General">
                  <c:v>-4.6811272906526098E-4</c:v>
                </c:pt>
                <c:pt idx="824" formatCode="General">
                  <c:v>-4.60291163810571E-4</c:v>
                </c:pt>
                <c:pt idx="825" formatCode="General">
                  <c:v>-4.6569433516027898E-4</c:v>
                </c:pt>
                <c:pt idx="826" formatCode="General">
                  <c:v>-4.6220676203884901E-4</c:v>
                </c:pt>
                <c:pt idx="827" formatCode="General">
                  <c:v>-4.6765560109925201E-4</c:v>
                </c:pt>
                <c:pt idx="828" formatCode="General">
                  <c:v>-4.6014178774634299E-4</c:v>
                </c:pt>
                <c:pt idx="829" formatCode="General">
                  <c:v>-4.5038176025734397E-4</c:v>
                </c:pt>
                <c:pt idx="830" formatCode="General">
                  <c:v>-4.6001730982275503E-4</c:v>
                </c:pt>
                <c:pt idx="831" formatCode="General">
                  <c:v>-4.5909450710448899E-4</c:v>
                </c:pt>
                <c:pt idx="832" formatCode="General">
                  <c:v>-4.46212619187595E-4</c:v>
                </c:pt>
                <c:pt idx="833" formatCode="General">
                  <c:v>-4.4946622457932002E-4</c:v>
                </c:pt>
                <c:pt idx="834" formatCode="General">
                  <c:v>-4.4960095130945897E-4</c:v>
                </c:pt>
                <c:pt idx="835" formatCode="General">
                  <c:v>-4.5827750008499202E-4</c:v>
                </c:pt>
                <c:pt idx="836" formatCode="General">
                  <c:v>-4.4987600920609502E-4</c:v>
                </c:pt>
                <c:pt idx="837" formatCode="General">
                  <c:v>-4.4439536182960002E-4</c:v>
                </c:pt>
                <c:pt idx="838" formatCode="General">
                  <c:v>-4.5162790020957303E-4</c:v>
                </c:pt>
                <c:pt idx="839" formatCode="General">
                  <c:v>-4.4282375029917301E-4</c:v>
                </c:pt>
                <c:pt idx="840" formatCode="General">
                  <c:v>-4.46687301807284E-4</c:v>
                </c:pt>
                <c:pt idx="841" formatCode="General">
                  <c:v>-4.4019294167228399E-4</c:v>
                </c:pt>
                <c:pt idx="842" formatCode="General">
                  <c:v>-4.5558361811655899E-4</c:v>
                </c:pt>
                <c:pt idx="843" formatCode="General">
                  <c:v>-4.4037393155888698E-4</c:v>
                </c:pt>
                <c:pt idx="844" formatCode="General">
                  <c:v>-4.4054991761562702E-4</c:v>
                </c:pt>
                <c:pt idx="845" formatCode="General">
                  <c:v>-4.40400562047336E-4</c:v>
                </c:pt>
                <c:pt idx="846" formatCode="General">
                  <c:v>-4.3541870806442998E-4</c:v>
                </c:pt>
                <c:pt idx="847" formatCode="General">
                  <c:v>-4.3589144611736998E-4</c:v>
                </c:pt>
                <c:pt idx="848" formatCode="General">
                  <c:v>-4.3890837480124398E-4</c:v>
                </c:pt>
                <c:pt idx="849" formatCode="General">
                  <c:v>-4.3328883197176702E-4</c:v>
                </c:pt>
                <c:pt idx="850" formatCode="General">
                  <c:v>-4.3657228327052399E-4</c:v>
                </c:pt>
                <c:pt idx="851" formatCode="General">
                  <c:v>-4.3437977125061002E-4</c:v>
                </c:pt>
                <c:pt idx="852" formatCode="General">
                  <c:v>-4.29434558156746E-4</c:v>
                </c:pt>
                <c:pt idx="853" formatCode="General">
                  <c:v>-4.3613849671335798E-4</c:v>
                </c:pt>
                <c:pt idx="854" formatCode="General">
                  <c:v>-4.29524172837457E-4</c:v>
                </c:pt>
                <c:pt idx="855" formatCode="General">
                  <c:v>-4.26612850019065E-4</c:v>
                </c:pt>
                <c:pt idx="856" formatCode="General">
                  <c:v>-4.2923493414309498E-4</c:v>
                </c:pt>
                <c:pt idx="857" formatCode="General">
                  <c:v>-4.32069433354901E-4</c:v>
                </c:pt>
                <c:pt idx="858" formatCode="General">
                  <c:v>-4.2431313188605302E-4</c:v>
                </c:pt>
                <c:pt idx="859" formatCode="General">
                  <c:v>-4.2567706472322598E-4</c:v>
                </c:pt>
                <c:pt idx="860" formatCode="General">
                  <c:v>-4.2538020804886199E-4</c:v>
                </c:pt>
                <c:pt idx="861" formatCode="General">
                  <c:v>-4.2350924528744902E-4</c:v>
                </c:pt>
                <c:pt idx="862" formatCode="General">
                  <c:v>-4.2032934264934899E-4</c:v>
                </c:pt>
                <c:pt idx="863" formatCode="General">
                  <c:v>-4.2254899436750399E-4</c:v>
                </c:pt>
                <c:pt idx="864" formatCode="General">
                  <c:v>-4.27774258211661E-4</c:v>
                </c:pt>
                <c:pt idx="865" formatCode="General">
                  <c:v>-4.2139167040985298E-4</c:v>
                </c:pt>
                <c:pt idx="866" formatCode="General">
                  <c:v>-4.1196223143876299E-4</c:v>
                </c:pt>
                <c:pt idx="867" formatCode="General">
                  <c:v>-4.2581930756422601E-4</c:v>
                </c:pt>
                <c:pt idx="868" formatCode="General">
                  <c:v>-4.1940399412677498E-4</c:v>
                </c:pt>
                <c:pt idx="869" formatCode="General">
                  <c:v>-4.17255061287105E-4</c:v>
                </c:pt>
                <c:pt idx="870" formatCode="General">
                  <c:v>-4.1067107915130301E-4</c:v>
                </c:pt>
                <c:pt idx="871" formatCode="General">
                  <c:v>-4.2186013173504402E-4</c:v>
                </c:pt>
                <c:pt idx="872" formatCode="General">
                  <c:v>-4.2389481846568598E-4</c:v>
                </c:pt>
                <c:pt idx="873" formatCode="General">
                  <c:v>-4.2302452484817098E-4</c:v>
                </c:pt>
                <c:pt idx="874" formatCode="General">
                  <c:v>-4.1188178467695602E-4</c:v>
                </c:pt>
                <c:pt idx="875" formatCode="General">
                  <c:v>-4.1897288669701501E-4</c:v>
                </c:pt>
                <c:pt idx="876" formatCode="General">
                  <c:v>-4.1692489015315902E-4</c:v>
                </c:pt>
                <c:pt idx="877" formatCode="General">
                  <c:v>-4.1668043037338998E-4</c:v>
                </c:pt>
                <c:pt idx="878" formatCode="General">
                  <c:v>-4.1001059968284699E-4</c:v>
                </c:pt>
                <c:pt idx="879" formatCode="General">
                  <c:v>-4.0573190847762998E-4</c:v>
                </c:pt>
                <c:pt idx="880" formatCode="General">
                  <c:v>-4.0955641770511398E-4</c:v>
                </c:pt>
                <c:pt idx="881" formatCode="General">
                  <c:v>-4.09177207688259E-4</c:v>
                </c:pt>
                <c:pt idx="882" formatCode="General">
                  <c:v>-4.0903173917903902E-4</c:v>
                </c:pt>
                <c:pt idx="883" formatCode="General">
                  <c:v>-3.9926141634019597E-4</c:v>
                </c:pt>
                <c:pt idx="884" formatCode="General">
                  <c:v>-4.0438346330082503E-4</c:v>
                </c:pt>
                <c:pt idx="885" formatCode="General">
                  <c:v>-3.9959554882713102E-4</c:v>
                </c:pt>
                <c:pt idx="886" formatCode="General">
                  <c:v>-4.0541892279101298E-4</c:v>
                </c:pt>
                <c:pt idx="887" formatCode="General">
                  <c:v>-4.0189929684096299E-4</c:v>
                </c:pt>
                <c:pt idx="888" formatCode="General">
                  <c:v>-4.00146171127102E-4</c:v>
                </c:pt>
                <c:pt idx="889" formatCode="General">
                  <c:v>-4.01957345987678E-4</c:v>
                </c:pt>
                <c:pt idx="890" formatCode="General">
                  <c:v>-3.9701515823490301E-4</c:v>
                </c:pt>
                <c:pt idx="891" formatCode="General">
                  <c:v>-3.9988655775438902E-4</c:v>
                </c:pt>
                <c:pt idx="892" formatCode="General">
                  <c:v>-4.0114774596602802E-4</c:v>
                </c:pt>
                <c:pt idx="893" formatCode="General">
                  <c:v>-4.0109342018687899E-4</c:v>
                </c:pt>
                <c:pt idx="894" formatCode="General">
                  <c:v>-3.9949976227352798E-4</c:v>
                </c:pt>
                <c:pt idx="895" formatCode="General">
                  <c:v>-3.9724612517780603E-4</c:v>
                </c:pt>
                <c:pt idx="896" formatCode="General">
                  <c:v>-3.99697044444633E-4</c:v>
                </c:pt>
                <c:pt idx="897" formatCode="General">
                  <c:v>-3.9824269661764799E-4</c:v>
                </c:pt>
                <c:pt idx="898" formatCode="General">
                  <c:v>-3.9087491251757901E-4</c:v>
                </c:pt>
                <c:pt idx="899" formatCode="General">
                  <c:v>-3.9321016124063202E-4</c:v>
                </c:pt>
                <c:pt idx="900" formatCode="General">
                  <c:v>-3.8786769969863E-4</c:v>
                </c:pt>
                <c:pt idx="901" formatCode="General">
                  <c:v>-3.9206987143228602E-4</c:v>
                </c:pt>
                <c:pt idx="902" formatCode="General">
                  <c:v>-3.8824516212522498E-4</c:v>
                </c:pt>
                <c:pt idx="903" formatCode="General">
                  <c:v>-3.90619211215663E-4</c:v>
                </c:pt>
                <c:pt idx="904" formatCode="General">
                  <c:v>-3.9990273901650001E-4</c:v>
                </c:pt>
                <c:pt idx="905" formatCode="General">
                  <c:v>-3.9047389956685098E-4</c:v>
                </c:pt>
                <c:pt idx="906" formatCode="General">
                  <c:v>-3.8196610489118999E-4</c:v>
                </c:pt>
                <c:pt idx="907" formatCode="General">
                  <c:v>-3.9081816398374902E-4</c:v>
                </c:pt>
                <c:pt idx="908" formatCode="General">
                  <c:v>-3.8771017711545201E-4</c:v>
                </c:pt>
                <c:pt idx="909" formatCode="General">
                  <c:v>-3.8495376859399899E-4</c:v>
                </c:pt>
                <c:pt idx="910" formatCode="General">
                  <c:v>-3.8213866618112298E-4</c:v>
                </c:pt>
                <c:pt idx="911" formatCode="General">
                  <c:v>-3.8764752730669898E-4</c:v>
                </c:pt>
                <c:pt idx="912" formatCode="General">
                  <c:v>-3.81153936183054E-4</c:v>
                </c:pt>
                <c:pt idx="913" formatCode="General">
                  <c:v>-3.94935482361833E-4</c:v>
                </c:pt>
                <c:pt idx="914" formatCode="General">
                  <c:v>-3.87822641331924E-4</c:v>
                </c:pt>
                <c:pt idx="915" formatCode="General">
                  <c:v>-3.8314711126546198E-4</c:v>
                </c:pt>
                <c:pt idx="916" formatCode="General">
                  <c:v>-3.8237095618478601E-4</c:v>
                </c:pt>
                <c:pt idx="917" formatCode="General">
                  <c:v>-3.8418102480720299E-4</c:v>
                </c:pt>
                <c:pt idx="918" formatCode="General">
                  <c:v>-3.8469645404354101E-4</c:v>
                </c:pt>
                <c:pt idx="919" formatCode="General">
                  <c:v>-3.8236047683620203E-4</c:v>
                </c:pt>
                <c:pt idx="920" formatCode="General">
                  <c:v>-3.7682128905857699E-4</c:v>
                </c:pt>
                <c:pt idx="921" formatCode="General">
                  <c:v>-3.77358395029312E-4</c:v>
                </c:pt>
                <c:pt idx="922" formatCode="General">
                  <c:v>-3.8082863766148502E-4</c:v>
                </c:pt>
                <c:pt idx="923" formatCode="General">
                  <c:v>-3.7959883724957E-4</c:v>
                </c:pt>
                <c:pt idx="924" formatCode="General">
                  <c:v>-3.72027471054926E-4</c:v>
                </c:pt>
                <c:pt idx="925" formatCode="General">
                  <c:v>-3.7304202129243702E-4</c:v>
                </c:pt>
                <c:pt idx="926" formatCode="General">
                  <c:v>-3.7907953485305003E-4</c:v>
                </c:pt>
                <c:pt idx="927" formatCode="General">
                  <c:v>-3.78065947855641E-4</c:v>
                </c:pt>
                <c:pt idx="928" formatCode="General">
                  <c:v>-3.7325957431698701E-4</c:v>
                </c:pt>
                <c:pt idx="929" formatCode="General">
                  <c:v>-3.7195738310419498E-4</c:v>
                </c:pt>
                <c:pt idx="930" formatCode="General">
                  <c:v>-3.6903297621429298E-4</c:v>
                </c:pt>
                <c:pt idx="931" formatCode="General">
                  <c:v>-3.7688046468725201E-4</c:v>
                </c:pt>
                <c:pt idx="932" formatCode="General">
                  <c:v>-3.7314175587017403E-4</c:v>
                </c:pt>
                <c:pt idx="933" formatCode="General">
                  <c:v>-3.7043948579239001E-4</c:v>
                </c:pt>
                <c:pt idx="934" formatCode="General">
                  <c:v>-3.6968165379698401E-4</c:v>
                </c:pt>
                <c:pt idx="935" formatCode="General">
                  <c:v>-3.7919761744007602E-4</c:v>
                </c:pt>
                <c:pt idx="936" formatCode="General">
                  <c:v>-3.68326228868732E-4</c:v>
                </c:pt>
                <c:pt idx="937" formatCode="General">
                  <c:v>-3.6150586812074399E-4</c:v>
                </c:pt>
                <c:pt idx="938" formatCode="General">
                  <c:v>-3.6611307838971502E-4</c:v>
                </c:pt>
                <c:pt idx="939" formatCode="General">
                  <c:v>-3.6138851239678898E-4</c:v>
                </c:pt>
                <c:pt idx="940" formatCode="General">
                  <c:v>-3.6513531271730099E-4</c:v>
                </c:pt>
                <c:pt idx="941" formatCode="General">
                  <c:v>-3.5891148281735799E-4</c:v>
                </c:pt>
                <c:pt idx="942" formatCode="General">
                  <c:v>-3.5952976731017799E-4</c:v>
                </c:pt>
                <c:pt idx="943" formatCode="General">
                  <c:v>-3.74377135392216E-4</c:v>
                </c:pt>
                <c:pt idx="944" formatCode="General">
                  <c:v>-3.6327886972040499E-4</c:v>
                </c:pt>
                <c:pt idx="945" formatCode="General">
                  <c:v>-3.6164539715502101E-4</c:v>
                </c:pt>
                <c:pt idx="946" formatCode="General">
                  <c:v>-3.56806398184713E-4</c:v>
                </c:pt>
                <c:pt idx="947" formatCode="General">
                  <c:v>-3.6494550713028398E-4</c:v>
                </c:pt>
                <c:pt idx="948" formatCode="General">
                  <c:v>-3.62322530334522E-4</c:v>
                </c:pt>
                <c:pt idx="949" formatCode="General">
                  <c:v>-3.6158037536072798E-4</c:v>
                </c:pt>
                <c:pt idx="950" formatCode="General">
                  <c:v>-3.5353928437877399E-4</c:v>
                </c:pt>
                <c:pt idx="951" formatCode="General">
                  <c:v>-3.5348391622099499E-4</c:v>
                </c:pt>
                <c:pt idx="952" formatCode="General">
                  <c:v>-3.5939677297147101E-4</c:v>
                </c:pt>
                <c:pt idx="953" formatCode="General">
                  <c:v>-3.49302142174323E-4</c:v>
                </c:pt>
                <c:pt idx="954" formatCode="General">
                  <c:v>-3.5403477139364799E-4</c:v>
                </c:pt>
                <c:pt idx="955" formatCode="General">
                  <c:v>-3.5228834999987497E-4</c:v>
                </c:pt>
                <c:pt idx="956" formatCode="General">
                  <c:v>-3.57335659920699E-4</c:v>
                </c:pt>
                <c:pt idx="957" formatCode="General">
                  <c:v>-3.5173851916489297E-4</c:v>
                </c:pt>
                <c:pt idx="958" formatCode="General">
                  <c:v>-3.4877052818667602E-4</c:v>
                </c:pt>
                <c:pt idx="959" formatCode="General">
                  <c:v>-3.5508480460197698E-4</c:v>
                </c:pt>
                <c:pt idx="960" formatCode="General">
                  <c:v>-3.5140654589401301E-4</c:v>
                </c:pt>
                <c:pt idx="961" formatCode="General">
                  <c:v>-3.56953588919097E-4</c:v>
                </c:pt>
                <c:pt idx="962" formatCode="General">
                  <c:v>-3.4673545181326798E-4</c:v>
                </c:pt>
                <c:pt idx="963" formatCode="General">
                  <c:v>-3.5346476237022002E-4</c:v>
                </c:pt>
                <c:pt idx="964" formatCode="General">
                  <c:v>-3.5429015797881899E-4</c:v>
                </c:pt>
                <c:pt idx="965" formatCode="General">
                  <c:v>-3.52410303618183E-4</c:v>
                </c:pt>
                <c:pt idx="966" formatCode="General">
                  <c:v>-3.5124018464567999E-4</c:v>
                </c:pt>
                <c:pt idx="967" formatCode="General">
                  <c:v>-3.5034967869989502E-4</c:v>
                </c:pt>
                <c:pt idx="968" formatCode="General">
                  <c:v>-3.4678188992720202E-4</c:v>
                </c:pt>
                <c:pt idx="969" formatCode="General">
                  <c:v>-3.4644251887956001E-4</c:v>
                </c:pt>
                <c:pt idx="970" formatCode="General">
                  <c:v>-3.4519930501792398E-4</c:v>
                </c:pt>
                <c:pt idx="971" formatCode="General">
                  <c:v>-3.4871955762088701E-4</c:v>
                </c:pt>
                <c:pt idx="972" formatCode="General">
                  <c:v>-3.4633772619274602E-4</c:v>
                </c:pt>
                <c:pt idx="973" formatCode="General">
                  <c:v>-3.4690652128215499E-4</c:v>
                </c:pt>
                <c:pt idx="974" formatCode="General">
                  <c:v>-3.47953532928418E-4</c:v>
                </c:pt>
                <c:pt idx="975" formatCode="General">
                  <c:v>-3.46194449991423E-4</c:v>
                </c:pt>
                <c:pt idx="976" formatCode="General">
                  <c:v>-3.4679577041323999E-4</c:v>
                </c:pt>
                <c:pt idx="977" formatCode="General">
                  <c:v>-3.4639576536154101E-4</c:v>
                </c:pt>
                <c:pt idx="978" formatCode="General">
                  <c:v>-3.4637912581785203E-4</c:v>
                </c:pt>
                <c:pt idx="979" formatCode="General">
                  <c:v>-3.3872862396007003E-4</c:v>
                </c:pt>
                <c:pt idx="980" formatCode="General">
                  <c:v>-3.4365310033754098E-4</c:v>
                </c:pt>
                <c:pt idx="981" formatCode="General">
                  <c:v>-3.4037913310309699E-4</c:v>
                </c:pt>
                <c:pt idx="982" formatCode="General">
                  <c:v>-3.4956258226814802E-4</c:v>
                </c:pt>
                <c:pt idx="983" formatCode="General">
                  <c:v>-3.3946621275429602E-4</c:v>
                </c:pt>
                <c:pt idx="984" formatCode="General">
                  <c:v>-3.5059724964705299E-4</c:v>
                </c:pt>
                <c:pt idx="985" formatCode="General">
                  <c:v>-3.4954700292321703E-4</c:v>
                </c:pt>
                <c:pt idx="986" formatCode="General">
                  <c:v>-3.4020026235634702E-4</c:v>
                </c:pt>
                <c:pt idx="987" formatCode="General">
                  <c:v>-3.3703142983520102E-4</c:v>
                </c:pt>
                <c:pt idx="988" formatCode="General">
                  <c:v>-3.4068708201865201E-4</c:v>
                </c:pt>
                <c:pt idx="989" formatCode="General">
                  <c:v>-3.4107021511950902E-4</c:v>
                </c:pt>
                <c:pt idx="990" formatCode="General">
                  <c:v>-3.3724311640843002E-4</c:v>
                </c:pt>
                <c:pt idx="991" formatCode="General">
                  <c:v>-3.3225888766642701E-4</c:v>
                </c:pt>
                <c:pt idx="992" formatCode="General">
                  <c:v>-3.2796963500726601E-4</c:v>
                </c:pt>
                <c:pt idx="993" formatCode="General">
                  <c:v>-3.3223260766459601E-4</c:v>
                </c:pt>
                <c:pt idx="994" formatCode="General">
                  <c:v>-3.36887651820486E-4</c:v>
                </c:pt>
                <c:pt idx="995" formatCode="General">
                  <c:v>-3.3541425336929302E-4</c:v>
                </c:pt>
                <c:pt idx="996" formatCode="General">
                  <c:v>-3.2878908696970402E-4</c:v>
                </c:pt>
                <c:pt idx="997" formatCode="General">
                  <c:v>-3.3763705392489602E-4</c:v>
                </c:pt>
                <c:pt idx="998" formatCode="General">
                  <c:v>-3.3696828589223701E-4</c:v>
                </c:pt>
                <c:pt idx="999" formatCode="General">
                  <c:v>-3.3232822774118101E-4</c:v>
                </c:pt>
                <c:pt idx="1000" formatCode="General">
                  <c:v>-3.2933308602130099E-4</c:v>
                </c:pt>
                <c:pt idx="1001" formatCode="General">
                  <c:v>-3.33755349869596E-4</c:v>
                </c:pt>
                <c:pt idx="1002" formatCode="General">
                  <c:v>-3.3627647679527898E-4</c:v>
                </c:pt>
                <c:pt idx="1003" formatCode="General">
                  <c:v>-3.2895015358369801E-4</c:v>
                </c:pt>
                <c:pt idx="1004" formatCode="General">
                  <c:v>-3.3371447349253997E-4</c:v>
                </c:pt>
                <c:pt idx="1005" formatCode="General">
                  <c:v>-3.3233028076702501E-4</c:v>
                </c:pt>
                <c:pt idx="1006" formatCode="General">
                  <c:v>-3.3321188488184302E-4</c:v>
                </c:pt>
                <c:pt idx="1007" formatCode="General">
                  <c:v>-3.2763189212922699E-4</c:v>
                </c:pt>
                <c:pt idx="1008" formatCode="General">
                  <c:v>-3.3548316319327403E-4</c:v>
                </c:pt>
                <c:pt idx="1009" formatCode="General">
                  <c:v>-3.3084937570313698E-4</c:v>
                </c:pt>
                <c:pt idx="1010" formatCode="General">
                  <c:v>-3.2716641431599399E-4</c:v>
                </c:pt>
                <c:pt idx="1011" formatCode="General">
                  <c:v>-3.33612789305103E-4</c:v>
                </c:pt>
                <c:pt idx="1012" formatCode="General">
                  <c:v>-3.2922378503950803E-4</c:v>
                </c:pt>
                <c:pt idx="1013" formatCode="General">
                  <c:v>-3.2640866357434303E-4</c:v>
                </c:pt>
                <c:pt idx="1014" formatCode="General">
                  <c:v>-3.2851994336267302E-4</c:v>
                </c:pt>
                <c:pt idx="1015" formatCode="General">
                  <c:v>-3.19943490188913E-4</c:v>
                </c:pt>
                <c:pt idx="1016" formatCode="General">
                  <c:v>-3.1856140609697801E-4</c:v>
                </c:pt>
                <c:pt idx="1017" formatCode="General">
                  <c:v>-3.2909686264843703E-4</c:v>
                </c:pt>
                <c:pt idx="1018" formatCode="General">
                  <c:v>-3.19867473422011E-4</c:v>
                </c:pt>
                <c:pt idx="1019" formatCode="General">
                  <c:v>-3.23463956087759E-4</c:v>
                </c:pt>
                <c:pt idx="1020" formatCode="General">
                  <c:v>-3.2622243712975197E-4</c:v>
                </c:pt>
                <c:pt idx="1021" formatCode="General">
                  <c:v>-3.1421853683734498E-4</c:v>
                </c:pt>
                <c:pt idx="1022" formatCode="General">
                  <c:v>-3.1571814971726201E-4</c:v>
                </c:pt>
                <c:pt idx="1023" formatCode="General">
                  <c:v>-3.11974365146331E-4</c:v>
                </c:pt>
                <c:pt idx="1024" formatCode="General">
                  <c:v>-3.22080573892024E-4</c:v>
                </c:pt>
                <c:pt idx="1025" formatCode="General">
                  <c:v>-3.2731341366626902E-4</c:v>
                </c:pt>
                <c:pt idx="1026" formatCode="General">
                  <c:v>-3.1812715617315402E-4</c:v>
                </c:pt>
                <c:pt idx="1027" formatCode="General">
                  <c:v>-3.1681603851740399E-4</c:v>
                </c:pt>
                <c:pt idx="1028" formatCode="General">
                  <c:v>-3.2102984732337202E-4</c:v>
                </c:pt>
                <c:pt idx="1029" formatCode="General">
                  <c:v>-3.2332453310741498E-4</c:v>
                </c:pt>
                <c:pt idx="1030" formatCode="General">
                  <c:v>-3.23203097485221E-4</c:v>
                </c:pt>
                <c:pt idx="1031" formatCode="General">
                  <c:v>-3.2031027773181397E-4</c:v>
                </c:pt>
                <c:pt idx="1032" formatCode="General">
                  <c:v>-3.2077253351806901E-4</c:v>
                </c:pt>
                <c:pt idx="1033" formatCode="General">
                  <c:v>-3.13271948777667E-4</c:v>
                </c:pt>
                <c:pt idx="1034" formatCode="General">
                  <c:v>-3.2494295343535101E-4</c:v>
                </c:pt>
                <c:pt idx="1035" formatCode="General">
                  <c:v>-3.14939716350681E-4</c:v>
                </c:pt>
                <c:pt idx="1036" formatCode="General">
                  <c:v>-3.1453767437750001E-4</c:v>
                </c:pt>
                <c:pt idx="1037" formatCode="General">
                  <c:v>-3.1552905161609101E-4</c:v>
                </c:pt>
                <c:pt idx="1038" formatCode="General">
                  <c:v>-3.1869408523640198E-4</c:v>
                </c:pt>
                <c:pt idx="1039" formatCode="General">
                  <c:v>-3.2171162816980298E-4</c:v>
                </c:pt>
                <c:pt idx="1040" formatCode="General">
                  <c:v>-3.1552369420160203E-4</c:v>
                </c:pt>
                <c:pt idx="1041" formatCode="General">
                  <c:v>-3.1087037226437702E-4</c:v>
                </c:pt>
                <c:pt idx="1042" formatCode="General">
                  <c:v>-3.0681182578330002E-4</c:v>
                </c:pt>
                <c:pt idx="1043" formatCode="General">
                  <c:v>-3.14065567478746E-4</c:v>
                </c:pt>
                <c:pt idx="1044" formatCode="General">
                  <c:v>-3.0850153028192003E-4</c:v>
                </c:pt>
                <c:pt idx="1045" formatCode="General">
                  <c:v>-3.1108854626382698E-4</c:v>
                </c:pt>
                <c:pt idx="1046" formatCode="General">
                  <c:v>-3.1029808869782499E-4</c:v>
                </c:pt>
                <c:pt idx="1047" formatCode="General">
                  <c:v>-3.0835450405643298E-4</c:v>
                </c:pt>
                <c:pt idx="1048" formatCode="General">
                  <c:v>-3.1023323153759599E-4</c:v>
                </c:pt>
                <c:pt idx="1049" formatCode="General">
                  <c:v>-3.0535654617655299E-4</c:v>
                </c:pt>
                <c:pt idx="1050" formatCode="General">
                  <c:v>-3.0663869642895799E-4</c:v>
                </c:pt>
                <c:pt idx="1051" formatCode="General">
                  <c:v>-3.0829607315111202E-4</c:v>
                </c:pt>
                <c:pt idx="1052" formatCode="General">
                  <c:v>-3.1100204226702099E-4</c:v>
                </c:pt>
                <c:pt idx="1053" formatCode="General">
                  <c:v>-3.1369182523015499E-4</c:v>
                </c:pt>
                <c:pt idx="1054" formatCode="General">
                  <c:v>-3.0770216362986002E-4</c:v>
                </c:pt>
                <c:pt idx="1055" formatCode="General">
                  <c:v>-3.0667045398615899E-4</c:v>
                </c:pt>
                <c:pt idx="1056" formatCode="General">
                  <c:v>-3.0661800310945002E-4</c:v>
                </c:pt>
                <c:pt idx="1057" formatCode="General">
                  <c:v>-2.9805089342072402E-4</c:v>
                </c:pt>
                <c:pt idx="1058" formatCode="General">
                  <c:v>-3.0389625964748402E-4</c:v>
                </c:pt>
                <c:pt idx="1059" formatCode="General">
                  <c:v>-3.0046238480679302E-4</c:v>
                </c:pt>
                <c:pt idx="1060" formatCode="General">
                  <c:v>-3.0903808015537201E-4</c:v>
                </c:pt>
                <c:pt idx="1061" formatCode="General">
                  <c:v>-3.1536334078869802E-4</c:v>
                </c:pt>
                <c:pt idx="1062" formatCode="General">
                  <c:v>-3.1610671261893502E-4</c:v>
                </c:pt>
                <c:pt idx="1063" formatCode="General">
                  <c:v>-3.0880036683462103E-4</c:v>
                </c:pt>
                <c:pt idx="1064" formatCode="General">
                  <c:v>-3.16671637233952E-4</c:v>
                </c:pt>
                <c:pt idx="1065" formatCode="General">
                  <c:v>-3.0527146597756602E-4</c:v>
                </c:pt>
                <c:pt idx="1066" formatCode="General">
                  <c:v>-3.0835005243600501E-4</c:v>
                </c:pt>
                <c:pt idx="1067" formatCode="General">
                  <c:v>-3.0282731758225301E-4</c:v>
                </c:pt>
                <c:pt idx="1068" formatCode="General">
                  <c:v>-3.0975468442341001E-4</c:v>
                </c:pt>
                <c:pt idx="1069" formatCode="General">
                  <c:v>-3.0317241032242701E-4</c:v>
                </c:pt>
                <c:pt idx="1070" formatCode="General">
                  <c:v>-3.0307696907750801E-4</c:v>
                </c:pt>
                <c:pt idx="1071" formatCode="General">
                  <c:v>-3.0396416293542198E-4</c:v>
                </c:pt>
                <c:pt idx="1072" formatCode="General">
                  <c:v>-2.9533782660966202E-4</c:v>
                </c:pt>
                <c:pt idx="1073" formatCode="General">
                  <c:v>-2.9766867929292699E-4</c:v>
                </c:pt>
                <c:pt idx="1074" formatCode="General">
                  <c:v>-3.07997430207825E-4</c:v>
                </c:pt>
                <c:pt idx="1075" formatCode="General">
                  <c:v>-3.0666296410102398E-4</c:v>
                </c:pt>
                <c:pt idx="1076" formatCode="General">
                  <c:v>-3.0658318785683802E-4</c:v>
                </c:pt>
                <c:pt idx="1077" formatCode="General">
                  <c:v>-3.0487457592922901E-4</c:v>
                </c:pt>
                <c:pt idx="1078" formatCode="General">
                  <c:v>-3.0210422131942099E-4</c:v>
                </c:pt>
                <c:pt idx="1079" formatCode="General">
                  <c:v>-2.9635394036323499E-4</c:v>
                </c:pt>
                <c:pt idx="1080" formatCode="General">
                  <c:v>-2.9861061790707299E-4</c:v>
                </c:pt>
                <c:pt idx="1081" formatCode="General">
                  <c:v>-3.0413572196441498E-4</c:v>
                </c:pt>
                <c:pt idx="1082" formatCode="General">
                  <c:v>-2.9598797335036602E-4</c:v>
                </c:pt>
                <c:pt idx="1083" formatCode="General">
                  <c:v>-2.9454424092804801E-4</c:v>
                </c:pt>
                <c:pt idx="1084" formatCode="General">
                  <c:v>-3.0011315611816599E-4</c:v>
                </c:pt>
                <c:pt idx="1085" formatCode="General">
                  <c:v>-2.9246829452616902E-4</c:v>
                </c:pt>
                <c:pt idx="1086" formatCode="General">
                  <c:v>-2.8932739237214701E-4</c:v>
                </c:pt>
                <c:pt idx="1087" formatCode="General">
                  <c:v>-2.9175326914489898E-4</c:v>
                </c:pt>
                <c:pt idx="1088" formatCode="General">
                  <c:v>-2.9002055755802502E-4</c:v>
                </c:pt>
                <c:pt idx="1089" formatCode="General">
                  <c:v>-2.9535115456388601E-4</c:v>
                </c:pt>
                <c:pt idx="1090" formatCode="General">
                  <c:v>-3.0385226194097799E-4</c:v>
                </c:pt>
                <c:pt idx="1091" formatCode="General">
                  <c:v>-2.98593721865741E-4</c:v>
                </c:pt>
                <c:pt idx="1092" formatCode="General">
                  <c:v>-2.9191191620026399E-4</c:v>
                </c:pt>
                <c:pt idx="1093" formatCode="General">
                  <c:v>-2.8327378356532998E-4</c:v>
                </c:pt>
                <c:pt idx="1094" formatCode="General">
                  <c:v>-2.8916578681504202E-4</c:v>
                </c:pt>
                <c:pt idx="1095" formatCode="General">
                  <c:v>-2.9658325741389099E-4</c:v>
                </c:pt>
                <c:pt idx="1096" formatCode="General">
                  <c:v>-2.9387769519790299E-4</c:v>
                </c:pt>
                <c:pt idx="1097" formatCode="General">
                  <c:v>-2.9217393529365498E-4</c:v>
                </c:pt>
                <c:pt idx="1098" formatCode="General">
                  <c:v>-2.88679885108174E-4</c:v>
                </c:pt>
                <c:pt idx="1099" formatCode="General">
                  <c:v>-2.9359897180353701E-4</c:v>
                </c:pt>
                <c:pt idx="1100" formatCode="General">
                  <c:v>-2.8845856718005602E-4</c:v>
                </c:pt>
                <c:pt idx="1101" formatCode="General">
                  <c:v>-2.83341990186084E-4</c:v>
                </c:pt>
                <c:pt idx="1102" formatCode="General">
                  <c:v>-2.8475210990167499E-4</c:v>
                </c:pt>
                <c:pt idx="1103" formatCode="General">
                  <c:v>-2.8401076732595198E-4</c:v>
                </c:pt>
                <c:pt idx="1104" formatCode="General">
                  <c:v>-2.86950538678385E-4</c:v>
                </c:pt>
                <c:pt idx="1105" formatCode="General">
                  <c:v>-2.8888647546182499E-4</c:v>
                </c:pt>
                <c:pt idx="1106" formatCode="General">
                  <c:v>-2.7843685193470699E-4</c:v>
                </c:pt>
                <c:pt idx="1107" formatCode="General">
                  <c:v>-2.8664613510852798E-4</c:v>
                </c:pt>
                <c:pt idx="1108" formatCode="General">
                  <c:v>-2.8466329471438798E-4</c:v>
                </c:pt>
                <c:pt idx="1109" formatCode="General">
                  <c:v>-2.9171028842429799E-4</c:v>
                </c:pt>
                <c:pt idx="1110" formatCode="General">
                  <c:v>-2.8127947483441398E-4</c:v>
                </c:pt>
                <c:pt idx="1111" formatCode="General">
                  <c:v>-2.8781270654109698E-4</c:v>
                </c:pt>
                <c:pt idx="1112" formatCode="General">
                  <c:v>-2.8091845825278301E-4</c:v>
                </c:pt>
                <c:pt idx="1113" formatCode="General">
                  <c:v>-2.9075722192329701E-4</c:v>
                </c:pt>
                <c:pt idx="1114" formatCode="General">
                  <c:v>-2.7876940065268898E-4</c:v>
                </c:pt>
                <c:pt idx="1115" formatCode="General">
                  <c:v>-2.8907186296190301E-4</c:v>
                </c:pt>
                <c:pt idx="1116" formatCode="General">
                  <c:v>-2.7460740691031199E-4</c:v>
                </c:pt>
                <c:pt idx="1117" formatCode="General">
                  <c:v>-2.70723162491022E-4</c:v>
                </c:pt>
                <c:pt idx="1118" formatCode="General">
                  <c:v>-2.7378965076385999E-4</c:v>
                </c:pt>
                <c:pt idx="1119" formatCode="General">
                  <c:v>-2.7236984648238203E-4</c:v>
                </c:pt>
                <c:pt idx="1120" formatCode="General">
                  <c:v>-2.7489957460303399E-4</c:v>
                </c:pt>
                <c:pt idx="1121" formatCode="General">
                  <c:v>-2.8239491205342399E-4</c:v>
                </c:pt>
                <c:pt idx="1122" formatCode="General">
                  <c:v>-2.79215975589491E-4</c:v>
                </c:pt>
                <c:pt idx="1123" formatCode="General">
                  <c:v>-2.7451463349263802E-4</c:v>
                </c:pt>
                <c:pt idx="1124" formatCode="General">
                  <c:v>-2.8220965293206601E-4</c:v>
                </c:pt>
                <c:pt idx="1125" formatCode="General">
                  <c:v>-2.90096912487041E-4</c:v>
                </c:pt>
                <c:pt idx="1126" formatCode="General">
                  <c:v>-2.7257019769379197E-4</c:v>
                </c:pt>
                <c:pt idx="1127" formatCode="General">
                  <c:v>-2.8078025803767299E-4</c:v>
                </c:pt>
                <c:pt idx="1128" formatCode="General">
                  <c:v>-2.7886664339691703E-4</c:v>
                </c:pt>
                <c:pt idx="1129" formatCode="General">
                  <c:v>-2.76957491342403E-4</c:v>
                </c:pt>
                <c:pt idx="1130" formatCode="General">
                  <c:v>-2.71324822218604E-4</c:v>
                </c:pt>
                <c:pt idx="1131" formatCode="General">
                  <c:v>-2.7183232770422699E-4</c:v>
                </c:pt>
                <c:pt idx="1132" formatCode="General">
                  <c:v>-2.7843406947967102E-4</c:v>
                </c:pt>
                <c:pt idx="1133" formatCode="General">
                  <c:v>-2.7721404523223302E-4</c:v>
                </c:pt>
                <c:pt idx="1134" formatCode="General">
                  <c:v>-2.8594912730189198E-4</c:v>
                </c:pt>
                <c:pt idx="1135" formatCode="General">
                  <c:v>-2.7971061881914303E-4</c:v>
                </c:pt>
                <c:pt idx="1136" formatCode="General">
                  <c:v>-2.7367178662936301E-4</c:v>
                </c:pt>
                <c:pt idx="1137" formatCode="General">
                  <c:v>-2.7330278243395802E-4</c:v>
                </c:pt>
                <c:pt idx="1138" formatCode="General">
                  <c:v>-2.7014880933146302E-4</c:v>
                </c:pt>
                <c:pt idx="1139" formatCode="General">
                  <c:v>-2.7472595193865602E-4</c:v>
                </c:pt>
                <c:pt idx="1140" formatCode="General">
                  <c:v>-2.7001945406190302E-4</c:v>
                </c:pt>
                <c:pt idx="1141" formatCode="General">
                  <c:v>-2.6460834997608202E-4</c:v>
                </c:pt>
                <c:pt idx="1142" formatCode="General">
                  <c:v>-2.7242322555691602E-4</c:v>
                </c:pt>
                <c:pt idx="1143" formatCode="General">
                  <c:v>-2.66997158736854E-4</c:v>
                </c:pt>
                <c:pt idx="1144" formatCode="General">
                  <c:v>-2.7432275140628102E-4</c:v>
                </c:pt>
                <c:pt idx="1145" formatCode="General">
                  <c:v>-2.7142719178637999E-4</c:v>
                </c:pt>
                <c:pt idx="1146" formatCode="General">
                  <c:v>-2.6446316100170903E-4</c:v>
                </c:pt>
                <c:pt idx="1147" formatCode="General">
                  <c:v>-2.6862935115910201E-4</c:v>
                </c:pt>
                <c:pt idx="1148" formatCode="General">
                  <c:v>-2.7798485574368999E-4</c:v>
                </c:pt>
                <c:pt idx="1149" formatCode="General">
                  <c:v>-2.53743474989845E-4</c:v>
                </c:pt>
                <c:pt idx="1150" formatCode="General">
                  <c:v>-2.6744203192127102E-4</c:v>
                </c:pt>
                <c:pt idx="1151" formatCode="General">
                  <c:v>-2.6166900746716899E-4</c:v>
                </c:pt>
                <c:pt idx="1152" formatCode="General">
                  <c:v>-2.6722941864867699E-4</c:v>
                </c:pt>
                <c:pt idx="1153" formatCode="General">
                  <c:v>-2.6580873620152501E-4</c:v>
                </c:pt>
                <c:pt idx="1154" formatCode="General">
                  <c:v>-2.66798594062815E-4</c:v>
                </c:pt>
                <c:pt idx="1155" formatCode="General">
                  <c:v>-2.6619748866208299E-4</c:v>
                </c:pt>
                <c:pt idx="1156" formatCode="General">
                  <c:v>-2.6683890621717702E-4</c:v>
                </c:pt>
                <c:pt idx="1157" formatCode="General">
                  <c:v>-2.7005108224709899E-4</c:v>
                </c:pt>
                <c:pt idx="1158" formatCode="General">
                  <c:v>-2.6914024784685899E-4</c:v>
                </c:pt>
                <c:pt idx="1159" formatCode="General">
                  <c:v>-2.6005207549047703E-4</c:v>
                </c:pt>
                <c:pt idx="1160" formatCode="General">
                  <c:v>-2.6423853237464299E-4</c:v>
                </c:pt>
                <c:pt idx="1161" formatCode="General">
                  <c:v>-2.7511510389017699E-4</c:v>
                </c:pt>
                <c:pt idx="1162" formatCode="General">
                  <c:v>-2.7217163910642998E-4</c:v>
                </c:pt>
                <c:pt idx="1163" formatCode="General">
                  <c:v>-2.69590346688122E-4</c:v>
                </c:pt>
                <c:pt idx="1164" formatCode="General">
                  <c:v>-2.7004522740543802E-4</c:v>
                </c:pt>
                <c:pt idx="1165" formatCode="General">
                  <c:v>-2.6615450448295601E-4</c:v>
                </c:pt>
                <c:pt idx="1166" formatCode="General">
                  <c:v>-2.5901379275961001E-4</c:v>
                </c:pt>
                <c:pt idx="1167" formatCode="General">
                  <c:v>-2.6620622461445503E-4</c:v>
                </c:pt>
                <c:pt idx="1168" formatCode="General">
                  <c:v>-2.59463511807131E-4</c:v>
                </c:pt>
                <c:pt idx="1169" formatCode="General">
                  <c:v>-2.6188873948410698E-4</c:v>
                </c:pt>
                <c:pt idx="1170" formatCode="General">
                  <c:v>-2.6702446320029202E-4</c:v>
                </c:pt>
                <c:pt idx="1171" formatCode="General">
                  <c:v>-2.6727472425723401E-4</c:v>
                </c:pt>
                <c:pt idx="1172" formatCode="General">
                  <c:v>-2.65775100486725E-4</c:v>
                </c:pt>
                <c:pt idx="1173" formatCode="General">
                  <c:v>-2.5944792150022302E-4</c:v>
                </c:pt>
                <c:pt idx="1174" formatCode="General">
                  <c:v>-2.5744072526781401E-4</c:v>
                </c:pt>
                <c:pt idx="1175" formatCode="General">
                  <c:v>-2.6621929537692902E-4</c:v>
                </c:pt>
                <c:pt idx="1176" formatCode="General">
                  <c:v>-2.5514730658096499E-4</c:v>
                </c:pt>
                <c:pt idx="1177" formatCode="General">
                  <c:v>-2.6510880745324398E-4</c:v>
                </c:pt>
                <c:pt idx="1178" formatCode="General">
                  <c:v>-2.5765332026162001E-4</c:v>
                </c:pt>
                <c:pt idx="1179" formatCode="General">
                  <c:v>-2.58590157616289E-4</c:v>
                </c:pt>
                <c:pt idx="1180" formatCode="General">
                  <c:v>-2.6406659387964899E-4</c:v>
                </c:pt>
                <c:pt idx="1181" formatCode="General">
                  <c:v>-2.53105448939457E-4</c:v>
                </c:pt>
                <c:pt idx="1182" formatCode="General">
                  <c:v>-2.5394565026339098E-4</c:v>
                </c:pt>
                <c:pt idx="1183" formatCode="General">
                  <c:v>-2.5749848668043602E-4</c:v>
                </c:pt>
                <c:pt idx="1184" formatCode="General">
                  <c:v>-2.5156684577462102E-4</c:v>
                </c:pt>
                <c:pt idx="1185" formatCode="General">
                  <c:v>-2.4474565405395199E-4</c:v>
                </c:pt>
                <c:pt idx="1186" formatCode="General">
                  <c:v>-2.7070329654670702E-4</c:v>
                </c:pt>
                <c:pt idx="1187" formatCode="General">
                  <c:v>-2.61546219569466E-4</c:v>
                </c:pt>
                <c:pt idx="1188" formatCode="General">
                  <c:v>-2.6268239401284598E-4</c:v>
                </c:pt>
                <c:pt idx="1189" formatCode="General">
                  <c:v>-2.5112215084784398E-4</c:v>
                </c:pt>
                <c:pt idx="1190" formatCode="General">
                  <c:v>-2.56357575161784E-4</c:v>
                </c:pt>
                <c:pt idx="1191" formatCode="General">
                  <c:v>-2.5827570913064199E-4</c:v>
                </c:pt>
                <c:pt idx="1192" formatCode="General">
                  <c:v>-2.4731018204827998E-4</c:v>
                </c:pt>
                <c:pt idx="1193" formatCode="General">
                  <c:v>-2.5865499468062398E-4</c:v>
                </c:pt>
                <c:pt idx="1194" formatCode="General">
                  <c:v>-2.6611846782945099E-4</c:v>
                </c:pt>
                <c:pt idx="1195" formatCode="General">
                  <c:v>-2.62221985373149E-4</c:v>
                </c:pt>
                <c:pt idx="1196" formatCode="General">
                  <c:v>-2.6999979273515702E-4</c:v>
                </c:pt>
                <c:pt idx="1197" formatCode="General">
                  <c:v>-2.4950844562669902E-4</c:v>
                </c:pt>
                <c:pt idx="1198" formatCode="General">
                  <c:v>-2.62591895645041E-4</c:v>
                </c:pt>
                <c:pt idx="1199" formatCode="General">
                  <c:v>-2.40437260183174E-4</c:v>
                </c:pt>
                <c:pt idx="1200" formatCode="General">
                  <c:v>-2.54842151144298E-4</c:v>
                </c:pt>
                <c:pt idx="1201" formatCode="General">
                  <c:v>-2.6173834653237503E-4</c:v>
                </c:pt>
                <c:pt idx="1202" formatCode="General">
                  <c:v>-2.5388667884080902E-4</c:v>
                </c:pt>
                <c:pt idx="1203" formatCode="General">
                  <c:v>-2.5165664971536701E-4</c:v>
                </c:pt>
                <c:pt idx="1204" formatCode="General">
                  <c:v>-2.5296865240496703E-4</c:v>
                </c:pt>
                <c:pt idx="1205" formatCode="General">
                  <c:v>-2.5814945961741102E-4</c:v>
                </c:pt>
                <c:pt idx="1206" formatCode="General">
                  <c:v>-2.5801640351392401E-4</c:v>
                </c:pt>
                <c:pt idx="1207" formatCode="General">
                  <c:v>-2.6236372360953302E-4</c:v>
                </c:pt>
                <c:pt idx="1208" formatCode="General">
                  <c:v>-2.53267989072158E-4</c:v>
                </c:pt>
                <c:pt idx="1209" formatCode="General">
                  <c:v>-2.5522413794126602E-4</c:v>
                </c:pt>
                <c:pt idx="1210" formatCode="General">
                  <c:v>-2.5828108199369597E-4</c:v>
                </c:pt>
                <c:pt idx="1211" formatCode="General">
                  <c:v>-2.5592591019988801E-4</c:v>
                </c:pt>
                <c:pt idx="1212" formatCode="General">
                  <c:v>-2.55641247993959E-4</c:v>
                </c:pt>
                <c:pt idx="1213" formatCode="General">
                  <c:v>-2.5894249501131602E-4</c:v>
                </c:pt>
                <c:pt idx="1214" formatCode="General">
                  <c:v>-2.57771441464912E-4</c:v>
                </c:pt>
                <c:pt idx="1215" formatCode="General">
                  <c:v>-2.4877995650882101E-4</c:v>
                </c:pt>
                <c:pt idx="1216" formatCode="General">
                  <c:v>-2.5004430372167899E-4</c:v>
                </c:pt>
                <c:pt idx="1217" formatCode="General">
                  <c:v>-2.5790523715872501E-4</c:v>
                </c:pt>
                <c:pt idx="1218" formatCode="General">
                  <c:v>-2.4404344658677201E-4</c:v>
                </c:pt>
                <c:pt idx="1219" formatCode="General">
                  <c:v>-2.4519738031915199E-4</c:v>
                </c:pt>
                <c:pt idx="1220" formatCode="General">
                  <c:v>-2.5035059076043801E-4</c:v>
                </c:pt>
                <c:pt idx="1221" formatCode="General">
                  <c:v>-2.5511829862359903E-4</c:v>
                </c:pt>
                <c:pt idx="1222" formatCode="General">
                  <c:v>-2.5114187159037802E-4</c:v>
                </c:pt>
                <c:pt idx="1223" formatCode="General">
                  <c:v>-2.5177186201911898E-4</c:v>
                </c:pt>
                <c:pt idx="1224" formatCode="General">
                  <c:v>-2.5309519327066499E-4</c:v>
                </c:pt>
                <c:pt idx="1225" formatCode="General">
                  <c:v>-2.5848067280323902E-4</c:v>
                </c:pt>
                <c:pt idx="1226" formatCode="General">
                  <c:v>-2.54802322015866E-4</c:v>
                </c:pt>
                <c:pt idx="1227" formatCode="General">
                  <c:v>-2.3768836304125101E-4</c:v>
                </c:pt>
                <c:pt idx="1228" formatCode="General">
                  <c:v>-2.5013475198597599E-4</c:v>
                </c:pt>
                <c:pt idx="1229" formatCode="General">
                  <c:v>-2.4861070231714798E-4</c:v>
                </c:pt>
                <c:pt idx="1230" formatCode="General">
                  <c:v>-2.43536558498442E-4</c:v>
                </c:pt>
                <c:pt idx="1231" formatCode="General">
                  <c:v>-2.4437760641398201E-4</c:v>
                </c:pt>
                <c:pt idx="1232" formatCode="General">
                  <c:v>-2.2675159198639301E-4</c:v>
                </c:pt>
                <c:pt idx="1233" formatCode="General">
                  <c:v>-2.4114113597777201E-4</c:v>
                </c:pt>
                <c:pt idx="1234" formatCode="General">
                  <c:v>-2.49569798051054E-4</c:v>
                </c:pt>
                <c:pt idx="1235" formatCode="General">
                  <c:v>-2.4029390719118799E-4</c:v>
                </c:pt>
                <c:pt idx="1236" formatCode="General">
                  <c:v>-2.4595810740728701E-4</c:v>
                </c:pt>
                <c:pt idx="1237" formatCode="General">
                  <c:v>-2.2723537458346901E-4</c:v>
                </c:pt>
                <c:pt idx="1238" formatCode="General">
                  <c:v>-2.4104444639210201E-4</c:v>
                </c:pt>
                <c:pt idx="1239" formatCode="General">
                  <c:v>-2.4845818973814502E-4</c:v>
                </c:pt>
                <c:pt idx="1240" formatCode="General">
                  <c:v>-2.45266995517544E-4</c:v>
                </c:pt>
                <c:pt idx="1241" formatCode="General">
                  <c:v>-2.4026496595822399E-4</c:v>
                </c:pt>
                <c:pt idx="1242" formatCode="General">
                  <c:v>-2.44050006636923E-4</c:v>
                </c:pt>
                <c:pt idx="1243" formatCode="General">
                  <c:v>-2.3978968200225401E-4</c:v>
                </c:pt>
                <c:pt idx="1244" formatCode="General">
                  <c:v>-2.47952466341334E-4</c:v>
                </c:pt>
                <c:pt idx="1245" formatCode="General">
                  <c:v>-2.4199721466753801E-4</c:v>
                </c:pt>
                <c:pt idx="1246" formatCode="General">
                  <c:v>-2.2958185618508799E-4</c:v>
                </c:pt>
                <c:pt idx="1247" formatCode="General">
                  <c:v>-2.4126117601704501E-4</c:v>
                </c:pt>
                <c:pt idx="1248" formatCode="General">
                  <c:v>-2.27779530572461E-4</c:v>
                </c:pt>
                <c:pt idx="1249" formatCode="General">
                  <c:v>-2.3845438032543901E-4</c:v>
                </c:pt>
                <c:pt idx="1250" formatCode="General">
                  <c:v>-2.3688706507865801E-4</c:v>
                </c:pt>
                <c:pt idx="1251" formatCode="General">
                  <c:v>-2.38211573391979E-4</c:v>
                </c:pt>
                <c:pt idx="1252" formatCode="General">
                  <c:v>-2.39283283017858E-4</c:v>
                </c:pt>
                <c:pt idx="1253" formatCode="General">
                  <c:v>-2.4952463598432699E-4</c:v>
                </c:pt>
                <c:pt idx="1254" formatCode="General">
                  <c:v>-2.3234180577317901E-4</c:v>
                </c:pt>
                <c:pt idx="1255" formatCode="General">
                  <c:v>-2.3430804644282601E-4</c:v>
                </c:pt>
                <c:pt idx="1256" formatCode="General">
                  <c:v>-2.3461168767752001E-4</c:v>
                </c:pt>
                <c:pt idx="1257" formatCode="General">
                  <c:v>-2.36484623931888E-4</c:v>
                </c:pt>
                <c:pt idx="1258" formatCode="General">
                  <c:v>-2.4469870897380301E-4</c:v>
                </c:pt>
                <c:pt idx="1259" formatCode="General">
                  <c:v>-2.2528728392037599E-4</c:v>
                </c:pt>
                <c:pt idx="1260" formatCode="General">
                  <c:v>-2.2974145636341201E-4</c:v>
                </c:pt>
                <c:pt idx="1261" formatCode="General">
                  <c:v>-2.2065737068968701E-4</c:v>
                </c:pt>
                <c:pt idx="1262" formatCode="General">
                  <c:v>-2.38119284967455E-4</c:v>
                </c:pt>
                <c:pt idx="1263" formatCode="General">
                  <c:v>-2.37115177072946E-4</c:v>
                </c:pt>
                <c:pt idx="1264" formatCode="General">
                  <c:v>-2.4322177571535001E-4</c:v>
                </c:pt>
                <c:pt idx="1265" formatCode="General">
                  <c:v>-2.29471896039068E-4</c:v>
                </c:pt>
                <c:pt idx="1266" formatCode="General">
                  <c:v>-2.2771559890411101E-4</c:v>
                </c:pt>
                <c:pt idx="1267" formatCode="General">
                  <c:v>-2.25225967142594E-4</c:v>
                </c:pt>
                <c:pt idx="1268" formatCode="General">
                  <c:v>-2.3116373766740001E-4</c:v>
                </c:pt>
                <c:pt idx="1269" formatCode="General">
                  <c:v>-2.41349352115977E-4</c:v>
                </c:pt>
                <c:pt idx="1270" formatCode="General">
                  <c:v>-2.3831722225708301E-4</c:v>
                </c:pt>
                <c:pt idx="1271" formatCode="General">
                  <c:v>-2.2269770567849201E-4</c:v>
                </c:pt>
                <c:pt idx="1272" formatCode="General">
                  <c:v>-2.3837374915986899E-4</c:v>
                </c:pt>
                <c:pt idx="1273" formatCode="General">
                  <c:v>-2.2400746987245301E-4</c:v>
                </c:pt>
                <c:pt idx="1274" formatCode="General">
                  <c:v>-2.30678403866179E-4</c:v>
                </c:pt>
                <c:pt idx="1275" formatCode="General">
                  <c:v>-2.3586607043560401E-4</c:v>
                </c:pt>
                <c:pt idx="1276" formatCode="General">
                  <c:v>-2.3706566800438299E-4</c:v>
                </c:pt>
                <c:pt idx="1277" formatCode="General">
                  <c:v>-2.2700910545890801E-4</c:v>
                </c:pt>
                <c:pt idx="1278" formatCode="General">
                  <c:v>-2.30628755361775E-4</c:v>
                </c:pt>
                <c:pt idx="1279" formatCode="General">
                  <c:v>-2.2024750495053101E-4</c:v>
                </c:pt>
                <c:pt idx="1280" formatCode="General">
                  <c:v>-2.13022006101728E-4</c:v>
                </c:pt>
                <c:pt idx="1281" formatCode="General">
                  <c:v>-2.2001935143285299E-4</c:v>
                </c:pt>
                <c:pt idx="1282" formatCode="General">
                  <c:v>-2.1727402013429399E-4</c:v>
                </c:pt>
                <c:pt idx="1283" formatCode="General">
                  <c:v>-2.1952375219400099E-4</c:v>
                </c:pt>
                <c:pt idx="1284" formatCode="General">
                  <c:v>-2.2280561692897399E-4</c:v>
                </c:pt>
                <c:pt idx="1285" formatCode="General">
                  <c:v>-2.31040744047463E-4</c:v>
                </c:pt>
                <c:pt idx="1286" formatCode="General">
                  <c:v>-2.22733303440727E-4</c:v>
                </c:pt>
                <c:pt idx="1287" formatCode="General">
                  <c:v>-2.1855007221618101E-4</c:v>
                </c:pt>
                <c:pt idx="1288" formatCode="General">
                  <c:v>-2.2017200358111401E-4</c:v>
                </c:pt>
                <c:pt idx="1289" formatCode="General">
                  <c:v>-2.19663061140006E-4</c:v>
                </c:pt>
                <c:pt idx="1290" formatCode="General">
                  <c:v>-2.3456774910813501E-4</c:v>
                </c:pt>
                <c:pt idx="1291" formatCode="General">
                  <c:v>-2.2288431307608401E-4</c:v>
                </c:pt>
                <c:pt idx="1292" formatCode="General">
                  <c:v>-2.3233301693724001E-4</c:v>
                </c:pt>
                <c:pt idx="1293" formatCode="General">
                  <c:v>-2.25356306605853E-4</c:v>
                </c:pt>
                <c:pt idx="1294" formatCode="General">
                  <c:v>-2.2092572523487499E-4</c:v>
                </c:pt>
                <c:pt idx="1295" formatCode="General">
                  <c:v>-2.14861058001346E-4</c:v>
                </c:pt>
                <c:pt idx="1296" formatCode="General">
                  <c:v>-2.09316790612903E-4</c:v>
                </c:pt>
                <c:pt idx="1297" formatCode="General">
                  <c:v>-2.20725554568229E-4</c:v>
                </c:pt>
                <c:pt idx="1298" formatCode="General">
                  <c:v>-2.11442638132992E-4</c:v>
                </c:pt>
                <c:pt idx="1299" formatCode="General">
                  <c:v>-2.19927176677448E-4</c:v>
                </c:pt>
                <c:pt idx="1300" formatCode="General">
                  <c:v>-2.2665733124758501E-4</c:v>
                </c:pt>
                <c:pt idx="1301" formatCode="General">
                  <c:v>-2.1443751553420701E-4</c:v>
                </c:pt>
                <c:pt idx="1302" formatCode="General">
                  <c:v>-2.1752225821251999E-4</c:v>
                </c:pt>
                <c:pt idx="1303" formatCode="General">
                  <c:v>-2.2191646918276399E-4</c:v>
                </c:pt>
                <c:pt idx="1304" formatCode="General">
                  <c:v>-2.1906721762492899E-4</c:v>
                </c:pt>
                <c:pt idx="1305" formatCode="General">
                  <c:v>-2.1074718706736001E-4</c:v>
                </c:pt>
                <c:pt idx="1306" formatCode="General">
                  <c:v>-2.2772739438480999E-4</c:v>
                </c:pt>
                <c:pt idx="1307" formatCode="General">
                  <c:v>-2.10547583708633E-4</c:v>
                </c:pt>
                <c:pt idx="1308" formatCode="General">
                  <c:v>-2.1960851859299799E-4</c:v>
                </c:pt>
                <c:pt idx="1309" formatCode="General">
                  <c:v>-2.2748850344188101E-4</c:v>
                </c:pt>
                <c:pt idx="1310" formatCode="General">
                  <c:v>-2.29129336099757E-4</c:v>
                </c:pt>
                <c:pt idx="1311" formatCode="General">
                  <c:v>-2.14739750857956E-4</c:v>
                </c:pt>
                <c:pt idx="1312" formatCode="General">
                  <c:v>-2.2160459875358599E-4</c:v>
                </c:pt>
                <c:pt idx="1313" formatCode="General">
                  <c:v>-2.10867445260767E-4</c:v>
                </c:pt>
                <c:pt idx="1314" formatCode="General">
                  <c:v>-2.20124195661535E-4</c:v>
                </c:pt>
                <c:pt idx="1315" formatCode="General">
                  <c:v>-2.2072684450980299E-4</c:v>
                </c:pt>
                <c:pt idx="1316" formatCode="General">
                  <c:v>-2.1503056544447901E-4</c:v>
                </c:pt>
                <c:pt idx="1317" formatCode="General">
                  <c:v>-2.22196579188538E-4</c:v>
                </c:pt>
                <c:pt idx="1318" formatCode="General">
                  <c:v>-2.1355970890286099E-4</c:v>
                </c:pt>
                <c:pt idx="1319" formatCode="General">
                  <c:v>-2.1406947809651499E-4</c:v>
                </c:pt>
                <c:pt idx="1320" formatCode="General">
                  <c:v>-2.05521011668293E-4</c:v>
                </c:pt>
                <c:pt idx="1321" formatCode="General">
                  <c:v>-2.1923268569373899E-4</c:v>
                </c:pt>
                <c:pt idx="1322" formatCode="General">
                  <c:v>-2.0670192494391101E-4</c:v>
                </c:pt>
                <c:pt idx="1323" formatCode="General">
                  <c:v>-2.0730069546280301E-4</c:v>
                </c:pt>
                <c:pt idx="1324" formatCode="General">
                  <c:v>-2.09039631798005E-4</c:v>
                </c:pt>
                <c:pt idx="1325" formatCode="General">
                  <c:v>-2.2550847721654601E-4</c:v>
                </c:pt>
                <c:pt idx="1326" formatCode="General">
                  <c:v>-2.08922324061943E-4</c:v>
                </c:pt>
                <c:pt idx="1327" formatCode="General">
                  <c:v>-2.15267869736391E-4</c:v>
                </c:pt>
                <c:pt idx="1328" formatCode="General">
                  <c:v>-2.08343981550417E-4</c:v>
                </c:pt>
                <c:pt idx="1329" formatCode="General">
                  <c:v>-2.1348855664543701E-4</c:v>
                </c:pt>
                <c:pt idx="1330" formatCode="General">
                  <c:v>-2.1799103189669501E-4</c:v>
                </c:pt>
                <c:pt idx="1331" formatCode="General">
                  <c:v>-2.2345448372970499E-4</c:v>
                </c:pt>
                <c:pt idx="1332" formatCode="General">
                  <c:v>-2.0898719953945101E-4</c:v>
                </c:pt>
                <c:pt idx="1333" formatCode="General">
                  <c:v>-2.2229189808932399E-4</c:v>
                </c:pt>
                <c:pt idx="1334" formatCode="General">
                  <c:v>-2.2387652949284101E-4</c:v>
                </c:pt>
                <c:pt idx="1335" formatCode="General">
                  <c:v>-2.2618289276166999E-4</c:v>
                </c:pt>
                <c:pt idx="1336" formatCode="General">
                  <c:v>-2.2265084015534001E-4</c:v>
                </c:pt>
                <c:pt idx="1337" formatCode="General">
                  <c:v>-2.2294014968359701E-4</c:v>
                </c:pt>
                <c:pt idx="1338" formatCode="General">
                  <c:v>-2.25237743330207E-4</c:v>
                </c:pt>
                <c:pt idx="1339" formatCode="General">
                  <c:v>-2.0855555351163E-4</c:v>
                </c:pt>
                <c:pt idx="1340" formatCode="General">
                  <c:v>-2.03094208210896E-4</c:v>
                </c:pt>
                <c:pt idx="1341" formatCode="General">
                  <c:v>-2.20182122106459E-4</c:v>
                </c:pt>
                <c:pt idx="1342" formatCode="General">
                  <c:v>-2.0900754018382699E-4</c:v>
                </c:pt>
                <c:pt idx="1343" formatCode="General">
                  <c:v>-2.1863020041833201E-4</c:v>
                </c:pt>
                <c:pt idx="1344" formatCode="General">
                  <c:v>-2.14527344835077E-4</c:v>
                </c:pt>
                <c:pt idx="1345" formatCode="General">
                  <c:v>-2.18634930673326E-4</c:v>
                </c:pt>
                <c:pt idx="1346" formatCode="General">
                  <c:v>-2.2127776947911801E-4</c:v>
                </c:pt>
                <c:pt idx="1347" formatCode="General">
                  <c:v>-2.1681486316367599E-4</c:v>
                </c:pt>
                <c:pt idx="1348" formatCode="General">
                  <c:v>-2.0267135236053601E-4</c:v>
                </c:pt>
                <c:pt idx="1349" formatCode="General">
                  <c:v>-2.12119549854063E-4</c:v>
                </c:pt>
                <c:pt idx="1350" formatCode="General">
                  <c:v>-2.1442160075448301E-4</c:v>
                </c:pt>
                <c:pt idx="1351" formatCode="General">
                  <c:v>-2.1226390360984E-4</c:v>
                </c:pt>
                <c:pt idx="1352" formatCode="General">
                  <c:v>-2.11152606366484E-4</c:v>
                </c:pt>
                <c:pt idx="1353" formatCode="General">
                  <c:v>-2.07097499930354E-4</c:v>
                </c:pt>
                <c:pt idx="1354" formatCode="General">
                  <c:v>-2.09179551359911E-4</c:v>
                </c:pt>
                <c:pt idx="1355" formatCode="General">
                  <c:v>-2.1385173284705299E-4</c:v>
                </c:pt>
                <c:pt idx="1356" formatCode="General">
                  <c:v>-2.16677433612183E-4</c:v>
                </c:pt>
                <c:pt idx="1357" formatCode="General">
                  <c:v>-1.94990747287294E-4</c:v>
                </c:pt>
                <c:pt idx="1358" formatCode="General">
                  <c:v>-2.0799182967511399E-4</c:v>
                </c:pt>
                <c:pt idx="1359" formatCode="General">
                  <c:v>-2.0770796404319999E-4</c:v>
                </c:pt>
                <c:pt idx="1360" formatCode="General">
                  <c:v>-2.0096525020322299E-4</c:v>
                </c:pt>
                <c:pt idx="1361" formatCode="General">
                  <c:v>-2.13873600120487E-4</c:v>
                </c:pt>
                <c:pt idx="1362" formatCode="General">
                  <c:v>-2.0980444762458899E-4</c:v>
                </c:pt>
                <c:pt idx="1363" formatCode="General">
                  <c:v>-2.16495464979132E-4</c:v>
                </c:pt>
                <c:pt idx="1364" formatCode="General">
                  <c:v>-2.1218605404160201E-4</c:v>
                </c:pt>
                <c:pt idx="1365" formatCode="General">
                  <c:v>-2.07186803559099E-4</c:v>
                </c:pt>
                <c:pt idx="1366" formatCode="General">
                  <c:v>-2.14114624248496E-4</c:v>
                </c:pt>
                <c:pt idx="1367" formatCode="General">
                  <c:v>-2.07836010717611E-4</c:v>
                </c:pt>
                <c:pt idx="1368" formatCode="General">
                  <c:v>-1.97663126016032E-4</c:v>
                </c:pt>
                <c:pt idx="1369" formatCode="General">
                  <c:v>-2.079576880218E-4</c:v>
                </c:pt>
                <c:pt idx="1370" formatCode="General">
                  <c:v>-1.9488670698247001E-4</c:v>
                </c:pt>
                <c:pt idx="1371" formatCode="General">
                  <c:v>-2.04244984951765E-4</c:v>
                </c:pt>
                <c:pt idx="1372" formatCode="General">
                  <c:v>-2.1257077090414199E-4</c:v>
                </c:pt>
                <c:pt idx="1373" formatCode="General">
                  <c:v>-2.0354428732702499E-4</c:v>
                </c:pt>
                <c:pt idx="1374" formatCode="General">
                  <c:v>-2.03314583317752E-4</c:v>
                </c:pt>
                <c:pt idx="1375" formatCode="General">
                  <c:v>-1.8567056039015101E-4</c:v>
                </c:pt>
                <c:pt idx="1376" formatCode="General">
                  <c:v>-1.9912514912516599E-4</c:v>
                </c:pt>
                <c:pt idx="1377" formatCode="General">
                  <c:v>-2.0505136959759001E-4</c:v>
                </c:pt>
                <c:pt idx="1378" formatCode="General">
                  <c:v>-2.1987675041255E-4</c:v>
                </c:pt>
                <c:pt idx="1379" formatCode="General">
                  <c:v>-1.9801364376638799E-4</c:v>
                </c:pt>
                <c:pt idx="1380" formatCode="General">
                  <c:v>-2.06680306155921E-4</c:v>
                </c:pt>
                <c:pt idx="1381" formatCode="General">
                  <c:v>-2.1374447677902301E-4</c:v>
                </c:pt>
                <c:pt idx="1382" formatCode="General">
                  <c:v>-1.95064029771014E-4</c:v>
                </c:pt>
                <c:pt idx="1383" formatCode="General">
                  <c:v>-1.8813753992535701E-4</c:v>
                </c:pt>
                <c:pt idx="1384" formatCode="General">
                  <c:v>-2.0282475750951401E-4</c:v>
                </c:pt>
                <c:pt idx="1385" formatCode="General">
                  <c:v>-2.00615365057403E-4</c:v>
                </c:pt>
                <c:pt idx="1386" formatCode="General">
                  <c:v>-1.9470907528770399E-4</c:v>
                </c:pt>
                <c:pt idx="1387" formatCode="General">
                  <c:v>-1.9328585048531801E-4</c:v>
                </c:pt>
                <c:pt idx="1388" formatCode="General">
                  <c:v>-1.9084966432161501E-4</c:v>
                </c:pt>
                <c:pt idx="1389" formatCode="General">
                  <c:v>-1.9843190983403699E-4</c:v>
                </c:pt>
                <c:pt idx="1390" formatCode="General">
                  <c:v>-1.9853114974564601E-4</c:v>
                </c:pt>
                <c:pt idx="1391" formatCode="General">
                  <c:v>-2.01751379117183E-4</c:v>
                </c:pt>
                <c:pt idx="1392" formatCode="General">
                  <c:v>-2.0066354683001301E-4</c:v>
                </c:pt>
                <c:pt idx="1393" formatCode="General">
                  <c:v>-1.97608396483942E-4</c:v>
                </c:pt>
                <c:pt idx="1394" formatCode="General">
                  <c:v>-2.1117002561400601E-4</c:v>
                </c:pt>
                <c:pt idx="1395" formatCode="General">
                  <c:v>-2.0657920615905901E-4</c:v>
                </c:pt>
                <c:pt idx="1396" formatCode="General">
                  <c:v>-2.0723350708465001E-4</c:v>
                </c:pt>
                <c:pt idx="1397" formatCode="General">
                  <c:v>-1.9189916779061101E-4</c:v>
                </c:pt>
                <c:pt idx="1398" formatCode="General">
                  <c:v>-1.926699860443E-4</c:v>
                </c:pt>
                <c:pt idx="1399" formatCode="General">
                  <c:v>-2.0083032206997999E-4</c:v>
                </c:pt>
                <c:pt idx="1400" formatCode="General">
                  <c:v>-1.9743419323367401E-4</c:v>
                </c:pt>
                <c:pt idx="1401" formatCode="General">
                  <c:v>-2.03804052426126E-4</c:v>
                </c:pt>
                <c:pt idx="1402" formatCode="General">
                  <c:v>-2.0495951910583501E-4</c:v>
                </c:pt>
                <c:pt idx="1403" formatCode="General">
                  <c:v>-1.9560230646563701E-4</c:v>
                </c:pt>
                <c:pt idx="1404" formatCode="General">
                  <c:v>-1.9717327128115499E-4</c:v>
                </c:pt>
                <c:pt idx="1405" formatCode="General">
                  <c:v>-2.0434185562856401E-4</c:v>
                </c:pt>
                <c:pt idx="1406" formatCode="General">
                  <c:v>-2.01469321681459E-4</c:v>
                </c:pt>
                <c:pt idx="1407" formatCode="General">
                  <c:v>-1.86016766415315E-4</c:v>
                </c:pt>
                <c:pt idx="1408" formatCode="General">
                  <c:v>-2.0839137324314599E-4</c:v>
                </c:pt>
                <c:pt idx="1409" formatCode="General">
                  <c:v>-1.96649125164729E-4</c:v>
                </c:pt>
                <c:pt idx="1410" formatCode="General">
                  <c:v>-1.92979787989796E-4</c:v>
                </c:pt>
                <c:pt idx="1411" formatCode="General">
                  <c:v>-1.9743520351322901E-4</c:v>
                </c:pt>
                <c:pt idx="1412" formatCode="General">
                  <c:v>-2.1248129094035299E-4</c:v>
                </c:pt>
                <c:pt idx="1413" formatCode="General">
                  <c:v>-2.02613296668541E-4</c:v>
                </c:pt>
                <c:pt idx="1414" formatCode="General">
                  <c:v>-1.9732660994850899E-4</c:v>
                </c:pt>
                <c:pt idx="1415" formatCode="General">
                  <c:v>-2.0242698111104E-4</c:v>
                </c:pt>
                <c:pt idx="1416" formatCode="General">
                  <c:v>-2.0253475974425401E-4</c:v>
                </c:pt>
                <c:pt idx="1417" formatCode="General">
                  <c:v>-1.97845770885216E-4</c:v>
                </c:pt>
                <c:pt idx="1418" formatCode="General">
                  <c:v>-1.89973779724456E-4</c:v>
                </c:pt>
                <c:pt idx="1419" formatCode="General">
                  <c:v>-1.9884985215414E-4</c:v>
                </c:pt>
                <c:pt idx="1420" formatCode="General">
                  <c:v>-1.9091947775791901E-4</c:v>
                </c:pt>
                <c:pt idx="1421" formatCode="General">
                  <c:v>-1.9129840298962299E-4</c:v>
                </c:pt>
                <c:pt idx="1422" formatCode="General">
                  <c:v>-2.00092792464933E-4</c:v>
                </c:pt>
                <c:pt idx="1423" formatCode="General">
                  <c:v>-1.88960642740034E-4</c:v>
                </c:pt>
                <c:pt idx="1424" formatCode="General">
                  <c:v>-2.10242332017164E-4</c:v>
                </c:pt>
                <c:pt idx="1425" formatCode="General">
                  <c:v>-1.98477410781029E-4</c:v>
                </c:pt>
                <c:pt idx="1426" formatCode="General">
                  <c:v>-2.0381302165660501E-4</c:v>
                </c:pt>
                <c:pt idx="1427" formatCode="General">
                  <c:v>-2.0933067815069199E-4</c:v>
                </c:pt>
                <c:pt idx="1428" formatCode="General">
                  <c:v>-2.1059624862391401E-4</c:v>
                </c:pt>
                <c:pt idx="1429" formatCode="General">
                  <c:v>-2.09261341084659E-4</c:v>
                </c:pt>
                <c:pt idx="1430" formatCode="General">
                  <c:v>-2.0122798636718501E-4</c:v>
                </c:pt>
                <c:pt idx="1431" formatCode="General">
                  <c:v>-2.0008193539693399E-4</c:v>
                </c:pt>
                <c:pt idx="1432" formatCode="General">
                  <c:v>-2.00001784924025E-4</c:v>
                </c:pt>
                <c:pt idx="1433" formatCode="General">
                  <c:v>-1.9827868165555199E-4</c:v>
                </c:pt>
                <c:pt idx="1434" formatCode="General">
                  <c:v>-1.7815101141705901E-4</c:v>
                </c:pt>
                <c:pt idx="1435" formatCode="General">
                  <c:v>-1.9578931057478199E-4</c:v>
                </c:pt>
                <c:pt idx="1436" formatCode="General">
                  <c:v>-2.01411745035112E-4</c:v>
                </c:pt>
                <c:pt idx="1437" formatCode="General">
                  <c:v>-2.0955821309808699E-4</c:v>
                </c:pt>
                <c:pt idx="1438" formatCode="General">
                  <c:v>-1.9828305035960101E-4</c:v>
                </c:pt>
                <c:pt idx="1439" formatCode="General">
                  <c:v>-1.9550792316452899E-4</c:v>
                </c:pt>
                <c:pt idx="1440" formatCode="General">
                  <c:v>-1.81689629757964E-4</c:v>
                </c:pt>
                <c:pt idx="1441" formatCode="General">
                  <c:v>-1.87866803251763E-4</c:v>
                </c:pt>
                <c:pt idx="1442" formatCode="General">
                  <c:v>-1.8130672029265801E-4</c:v>
                </c:pt>
                <c:pt idx="1443" formatCode="General">
                  <c:v>-2.03002699908049E-4</c:v>
                </c:pt>
                <c:pt idx="1444" formatCode="General">
                  <c:v>-1.9279655098683199E-4</c:v>
                </c:pt>
                <c:pt idx="1445" formatCode="General">
                  <c:v>-1.8127503986649501E-4</c:v>
                </c:pt>
                <c:pt idx="1446" formatCode="General">
                  <c:v>-1.80129574567132E-4</c:v>
                </c:pt>
                <c:pt idx="1447" formatCode="General">
                  <c:v>-1.84064668937531E-4</c:v>
                </c:pt>
                <c:pt idx="1448" formatCode="General">
                  <c:v>-1.95804636706239E-4</c:v>
                </c:pt>
                <c:pt idx="1449" formatCode="General">
                  <c:v>-1.9120472544232201E-4</c:v>
                </c:pt>
                <c:pt idx="1450" formatCode="General">
                  <c:v>-1.79976180161842E-4</c:v>
                </c:pt>
                <c:pt idx="1451" formatCode="General">
                  <c:v>-1.9251570308966701E-4</c:v>
                </c:pt>
                <c:pt idx="1452" formatCode="General">
                  <c:v>-1.7143932436823701E-4</c:v>
                </c:pt>
                <c:pt idx="1453" formatCode="General">
                  <c:v>-1.7387730974699001E-4</c:v>
                </c:pt>
                <c:pt idx="1454" formatCode="General">
                  <c:v>-1.81442921976508E-4</c:v>
                </c:pt>
                <c:pt idx="1455" formatCode="General">
                  <c:v>-1.8023690738825401E-4</c:v>
                </c:pt>
                <c:pt idx="1456" formatCode="General">
                  <c:v>-1.86028991509953E-4</c:v>
                </c:pt>
                <c:pt idx="1457" formatCode="General">
                  <c:v>-1.8515448301126001E-4</c:v>
                </c:pt>
                <c:pt idx="1458" formatCode="General">
                  <c:v>-1.7648559070475501E-4</c:v>
                </c:pt>
                <c:pt idx="1459" formatCode="General">
                  <c:v>-1.68511801274473E-4</c:v>
                </c:pt>
                <c:pt idx="1460" formatCode="General">
                  <c:v>-1.8798944572705599E-4</c:v>
                </c:pt>
                <c:pt idx="1461" formatCode="General">
                  <c:v>-1.71543893296418E-4</c:v>
                </c:pt>
                <c:pt idx="1462" formatCode="General">
                  <c:v>-1.7155254368992801E-4</c:v>
                </c:pt>
                <c:pt idx="1463" formatCode="General">
                  <c:v>-1.7819589580087301E-4</c:v>
                </c:pt>
                <c:pt idx="1464" formatCode="General">
                  <c:v>-1.7757502248408501E-4</c:v>
                </c:pt>
                <c:pt idx="1465" formatCode="General">
                  <c:v>-1.73163351514392E-4</c:v>
                </c:pt>
                <c:pt idx="1466" formatCode="General">
                  <c:v>-1.8132587063093299E-4</c:v>
                </c:pt>
                <c:pt idx="1467" formatCode="General">
                  <c:v>-1.74088044573621E-4</c:v>
                </c:pt>
                <c:pt idx="1468" formatCode="General">
                  <c:v>-1.7436769218684301E-4</c:v>
                </c:pt>
                <c:pt idx="1469" formatCode="General">
                  <c:v>-1.8135156277865799E-4</c:v>
                </c:pt>
                <c:pt idx="1470" formatCode="General">
                  <c:v>-1.77422119862144E-4</c:v>
                </c:pt>
                <c:pt idx="1471" formatCode="General">
                  <c:v>-1.71496795157866E-4</c:v>
                </c:pt>
                <c:pt idx="1472" formatCode="General">
                  <c:v>-1.88339987689286E-4</c:v>
                </c:pt>
                <c:pt idx="1473" formatCode="General">
                  <c:v>-1.8437061595532301E-4</c:v>
                </c:pt>
                <c:pt idx="1474" formatCode="General">
                  <c:v>-1.69781958179406E-4</c:v>
                </c:pt>
                <c:pt idx="1475" formatCode="General">
                  <c:v>-1.8049992480955999E-4</c:v>
                </c:pt>
                <c:pt idx="1476" formatCode="General">
                  <c:v>-1.7568331290101599E-4</c:v>
                </c:pt>
                <c:pt idx="1477" formatCode="General">
                  <c:v>-1.6849184021861999E-4</c:v>
                </c:pt>
                <c:pt idx="1478" formatCode="General">
                  <c:v>-1.7794623541461701E-4</c:v>
                </c:pt>
                <c:pt idx="1479" formatCode="General">
                  <c:v>-1.75165809832569E-4</c:v>
                </c:pt>
                <c:pt idx="1480" formatCode="General">
                  <c:v>-1.6572694842664301E-4</c:v>
                </c:pt>
                <c:pt idx="1481" formatCode="General">
                  <c:v>-1.9353288210157199E-4</c:v>
                </c:pt>
                <c:pt idx="1482" formatCode="General">
                  <c:v>-1.7281093407505699E-4</c:v>
                </c:pt>
                <c:pt idx="1483" formatCode="General">
                  <c:v>-1.7471579916213901E-4</c:v>
                </c:pt>
                <c:pt idx="1484" formatCode="General">
                  <c:v>-1.7419537250467699E-4</c:v>
                </c:pt>
                <c:pt idx="1485" formatCode="General">
                  <c:v>-1.66591416201605E-4</c:v>
                </c:pt>
                <c:pt idx="1486" formatCode="General">
                  <c:v>-1.64978729463201E-4</c:v>
                </c:pt>
                <c:pt idx="1487" formatCode="General">
                  <c:v>-1.72040979415594E-4</c:v>
                </c:pt>
                <c:pt idx="1488" formatCode="General">
                  <c:v>-1.7705298639083601E-4</c:v>
                </c:pt>
                <c:pt idx="1489" formatCode="General">
                  <c:v>-1.6520181214712201E-4</c:v>
                </c:pt>
                <c:pt idx="1490" formatCode="General">
                  <c:v>-1.77482376371749E-4</c:v>
                </c:pt>
                <c:pt idx="1491" formatCode="General">
                  <c:v>-1.77677655812749E-4</c:v>
                </c:pt>
                <c:pt idx="1492" formatCode="General">
                  <c:v>-1.7386246908592399E-4</c:v>
                </c:pt>
                <c:pt idx="1493" formatCode="General">
                  <c:v>-1.7494155606710899E-4</c:v>
                </c:pt>
                <c:pt idx="1494" formatCode="General">
                  <c:v>-1.8514766965409599E-4</c:v>
                </c:pt>
                <c:pt idx="1495" formatCode="General">
                  <c:v>-1.84376505726456E-4</c:v>
                </c:pt>
                <c:pt idx="1496" formatCode="General">
                  <c:v>-1.7981601592701E-4</c:v>
                </c:pt>
                <c:pt idx="1497" formatCode="General">
                  <c:v>-1.7232136540331201E-4</c:v>
                </c:pt>
                <c:pt idx="1498" formatCode="General">
                  <c:v>-1.7430935677568101E-4</c:v>
                </c:pt>
                <c:pt idx="1499" formatCode="General">
                  <c:v>-1.66007889350431E-4</c:v>
                </c:pt>
                <c:pt idx="1500" formatCode="General">
                  <c:v>-1.6733041419637E-4</c:v>
                </c:pt>
                <c:pt idx="1501" formatCode="General">
                  <c:v>-1.6780919360379E-4</c:v>
                </c:pt>
                <c:pt idx="1502" formatCode="General">
                  <c:v>-1.6642394900178399E-4</c:v>
                </c:pt>
                <c:pt idx="1503" formatCode="General">
                  <c:v>-1.5953267267693801E-4</c:v>
                </c:pt>
                <c:pt idx="1504" formatCode="General">
                  <c:v>-1.7554634323966101E-4</c:v>
                </c:pt>
                <c:pt idx="1505" formatCode="General">
                  <c:v>-1.7285979256319E-4</c:v>
                </c:pt>
                <c:pt idx="1506" formatCode="General">
                  <c:v>-1.68998722403882E-4</c:v>
                </c:pt>
                <c:pt idx="1507" formatCode="General">
                  <c:v>-1.9407907431598801E-4</c:v>
                </c:pt>
                <c:pt idx="1508" formatCode="General">
                  <c:v>-1.7413541123464501E-4</c:v>
                </c:pt>
                <c:pt idx="1509" formatCode="General">
                  <c:v>-1.6584005462999199E-4</c:v>
                </c:pt>
                <c:pt idx="1510" formatCode="General">
                  <c:v>-1.6959083112481701E-4</c:v>
                </c:pt>
                <c:pt idx="1511" formatCode="General">
                  <c:v>-1.73364486815648E-4</c:v>
                </c:pt>
                <c:pt idx="1512" formatCode="General">
                  <c:v>-1.7666834520381101E-4</c:v>
                </c:pt>
                <c:pt idx="1513" formatCode="General">
                  <c:v>-1.7367686221839501E-4</c:v>
                </c:pt>
                <c:pt idx="1514" formatCode="General">
                  <c:v>-1.73295750794794E-4</c:v>
                </c:pt>
                <c:pt idx="1515" formatCode="General">
                  <c:v>-1.65582495635571E-4</c:v>
                </c:pt>
                <c:pt idx="1516" formatCode="General">
                  <c:v>-1.67164939420576E-4</c:v>
                </c:pt>
                <c:pt idx="1517" formatCode="General">
                  <c:v>-1.7348999840662501E-4</c:v>
                </c:pt>
                <c:pt idx="1518" formatCode="General">
                  <c:v>-1.6801705538821199E-4</c:v>
                </c:pt>
                <c:pt idx="1519" formatCode="General">
                  <c:v>-1.69112580811778E-4</c:v>
                </c:pt>
                <c:pt idx="1520" formatCode="General">
                  <c:v>-1.8690549564186901E-4</c:v>
                </c:pt>
                <c:pt idx="1521" formatCode="General">
                  <c:v>-1.73719159038134E-4</c:v>
                </c:pt>
                <c:pt idx="1522" formatCode="General">
                  <c:v>-1.8927347891816901E-4</c:v>
                </c:pt>
                <c:pt idx="1523" formatCode="General">
                  <c:v>-1.6377049270782E-4</c:v>
                </c:pt>
                <c:pt idx="1524" formatCode="General">
                  <c:v>-1.7266492025155801E-4</c:v>
                </c:pt>
                <c:pt idx="1525" formatCode="General">
                  <c:v>-1.70832737053403E-4</c:v>
                </c:pt>
                <c:pt idx="1526" formatCode="General">
                  <c:v>-1.6655726132613501E-4</c:v>
                </c:pt>
                <c:pt idx="1527" formatCode="General">
                  <c:v>-1.7256754314739001E-4</c:v>
                </c:pt>
                <c:pt idx="1528" formatCode="General">
                  <c:v>-1.6579560292880201E-4</c:v>
                </c:pt>
                <c:pt idx="1529" formatCode="General">
                  <c:v>-1.6341257369828599E-4</c:v>
                </c:pt>
                <c:pt idx="1530" formatCode="General">
                  <c:v>-1.70837975609052E-4</c:v>
                </c:pt>
                <c:pt idx="1531" formatCode="General">
                  <c:v>-1.62705246098652E-4</c:v>
                </c:pt>
                <c:pt idx="1532" formatCode="General">
                  <c:v>-1.6871235623617099E-4</c:v>
                </c:pt>
                <c:pt idx="1533" formatCode="General">
                  <c:v>-1.6486441944893801E-4</c:v>
                </c:pt>
                <c:pt idx="1534" formatCode="General">
                  <c:v>-1.8193489718068299E-4</c:v>
                </c:pt>
                <c:pt idx="1535" formatCode="General">
                  <c:v>-1.6767125821975901E-4</c:v>
                </c:pt>
                <c:pt idx="1536" formatCode="General">
                  <c:v>-1.6176959849772699E-4</c:v>
                </c:pt>
                <c:pt idx="1537" formatCode="General">
                  <c:v>-1.6076505618195999E-4</c:v>
                </c:pt>
                <c:pt idx="1538" formatCode="General">
                  <c:v>-1.5091112683493301E-4</c:v>
                </c:pt>
                <c:pt idx="1539" formatCode="General">
                  <c:v>-1.5535291647773199E-4</c:v>
                </c:pt>
                <c:pt idx="1540" formatCode="General">
                  <c:v>-1.63158191531791E-4</c:v>
                </c:pt>
                <c:pt idx="1541" formatCode="General">
                  <c:v>-1.69947435183832E-4</c:v>
                </c:pt>
                <c:pt idx="1542" formatCode="General">
                  <c:v>-1.59499607171823E-4</c:v>
                </c:pt>
                <c:pt idx="1543" formatCode="General">
                  <c:v>-1.6121735904286801E-4</c:v>
                </c:pt>
                <c:pt idx="1544" formatCode="General">
                  <c:v>-1.6373241072215099E-4</c:v>
                </c:pt>
                <c:pt idx="1545" formatCode="General">
                  <c:v>-1.55071439380618E-4</c:v>
                </c:pt>
                <c:pt idx="1546" formatCode="General">
                  <c:v>-1.5298708088652601E-4</c:v>
                </c:pt>
                <c:pt idx="1547" formatCode="General">
                  <c:v>-1.62481429956547E-4</c:v>
                </c:pt>
                <c:pt idx="1548" formatCode="General">
                  <c:v>-1.62299428583703E-4</c:v>
                </c:pt>
                <c:pt idx="1549" formatCode="General">
                  <c:v>-1.60338380235683E-4</c:v>
                </c:pt>
                <c:pt idx="1550" formatCode="General">
                  <c:v>-1.6151774114907201E-4</c:v>
                </c:pt>
                <c:pt idx="1551" formatCode="General">
                  <c:v>-1.72544716967594E-4</c:v>
                </c:pt>
                <c:pt idx="1552" formatCode="General">
                  <c:v>-1.6841026631269401E-4</c:v>
                </c:pt>
                <c:pt idx="1553" formatCode="General">
                  <c:v>-1.6506685726864299E-4</c:v>
                </c:pt>
                <c:pt idx="1554" formatCode="General">
                  <c:v>-1.6541540356968399E-4</c:v>
                </c:pt>
                <c:pt idx="1555" formatCode="General">
                  <c:v>-1.56610720274956E-4</c:v>
                </c:pt>
                <c:pt idx="1556" formatCode="General">
                  <c:v>-1.65763186439654E-4</c:v>
                </c:pt>
                <c:pt idx="1557" formatCode="General">
                  <c:v>-1.6211982659861501E-4</c:v>
                </c:pt>
                <c:pt idx="1558" formatCode="General">
                  <c:v>-1.6138451563292401E-4</c:v>
                </c:pt>
                <c:pt idx="1559" formatCode="General">
                  <c:v>-1.68478265392367E-4</c:v>
                </c:pt>
                <c:pt idx="1560" formatCode="General">
                  <c:v>-1.5509488859713301E-4</c:v>
                </c:pt>
                <c:pt idx="1561" formatCode="General">
                  <c:v>-1.6565492343429601E-4</c:v>
                </c:pt>
                <c:pt idx="1562" formatCode="General">
                  <c:v>-1.6276017959819099E-4</c:v>
                </c:pt>
                <c:pt idx="1563" formatCode="General">
                  <c:v>-1.5918613340769401E-4</c:v>
                </c:pt>
                <c:pt idx="1564" formatCode="General">
                  <c:v>-1.52317853750868E-4</c:v>
                </c:pt>
                <c:pt idx="1565" formatCode="General">
                  <c:v>-1.6193276322037001E-4</c:v>
                </c:pt>
                <c:pt idx="1566" formatCode="General">
                  <c:v>-1.53262699927132E-4</c:v>
                </c:pt>
                <c:pt idx="1567" formatCode="General">
                  <c:v>-1.60991727988405E-4</c:v>
                </c:pt>
                <c:pt idx="1568" formatCode="General">
                  <c:v>-1.6036417778565699E-4</c:v>
                </c:pt>
                <c:pt idx="1569" formatCode="General">
                  <c:v>-1.51877044617768E-4</c:v>
                </c:pt>
                <c:pt idx="1570" formatCode="General">
                  <c:v>-1.5568398402538599E-4</c:v>
                </c:pt>
                <c:pt idx="1571" formatCode="General">
                  <c:v>-1.63123150818091E-4</c:v>
                </c:pt>
                <c:pt idx="1572" formatCode="General">
                  <c:v>-1.4805254054989E-4</c:v>
                </c:pt>
                <c:pt idx="1573" formatCode="General">
                  <c:v>-1.6662803511062799E-4</c:v>
                </c:pt>
                <c:pt idx="1574" formatCode="General">
                  <c:v>-1.53846508704937E-4</c:v>
                </c:pt>
                <c:pt idx="1575" formatCode="General">
                  <c:v>-1.57636896301375E-4</c:v>
                </c:pt>
                <c:pt idx="1576" formatCode="General">
                  <c:v>-1.5213119245087599E-4</c:v>
                </c:pt>
                <c:pt idx="1577" formatCode="General">
                  <c:v>-1.5531306564458999E-4</c:v>
                </c:pt>
                <c:pt idx="1578" formatCode="General">
                  <c:v>-1.5544468205298299E-4</c:v>
                </c:pt>
                <c:pt idx="1579" formatCode="General">
                  <c:v>-1.5908928024455801E-4</c:v>
                </c:pt>
                <c:pt idx="1580" formatCode="General">
                  <c:v>-1.5385623996717299E-4</c:v>
                </c:pt>
                <c:pt idx="1581" formatCode="General">
                  <c:v>-1.67334065287864E-4</c:v>
                </c:pt>
                <c:pt idx="1582" formatCode="General">
                  <c:v>-1.5428484091706E-4</c:v>
                </c:pt>
                <c:pt idx="1583" formatCode="General">
                  <c:v>-1.4668827672371999E-4</c:v>
                </c:pt>
                <c:pt idx="1584" formatCode="General">
                  <c:v>-1.59034496419913E-4</c:v>
                </c:pt>
                <c:pt idx="1585" formatCode="General">
                  <c:v>-1.5737048075001E-4</c:v>
                </c:pt>
                <c:pt idx="1586" formatCode="General">
                  <c:v>-1.5564291081700599E-4</c:v>
                </c:pt>
                <c:pt idx="1587" formatCode="General">
                  <c:v>-1.5604316668717599E-4</c:v>
                </c:pt>
                <c:pt idx="1588" formatCode="General">
                  <c:v>-1.5092962361756601E-4</c:v>
                </c:pt>
                <c:pt idx="1589" formatCode="General">
                  <c:v>-1.53563543966878E-4</c:v>
                </c:pt>
                <c:pt idx="1590" formatCode="General">
                  <c:v>-1.5076419674015599E-4</c:v>
                </c:pt>
                <c:pt idx="1591" formatCode="General">
                  <c:v>-1.5199437041896801E-4</c:v>
                </c:pt>
                <c:pt idx="1592" formatCode="General">
                  <c:v>-1.46697167634605E-4</c:v>
                </c:pt>
                <c:pt idx="1593" formatCode="General">
                  <c:v>-1.5400705984280701E-4</c:v>
                </c:pt>
                <c:pt idx="1594" formatCode="General">
                  <c:v>-1.4636384777440999E-4</c:v>
                </c:pt>
                <c:pt idx="1595" formatCode="General">
                  <c:v>-1.44430670514984E-4</c:v>
                </c:pt>
                <c:pt idx="1596" formatCode="General">
                  <c:v>-1.4749252356484701E-4</c:v>
                </c:pt>
                <c:pt idx="1597" formatCode="General">
                  <c:v>-1.4742515293558099E-4</c:v>
                </c:pt>
                <c:pt idx="1598" formatCode="General">
                  <c:v>-1.55902465362661E-4</c:v>
                </c:pt>
                <c:pt idx="1599" formatCode="General">
                  <c:v>-1.48194854304018E-4</c:v>
                </c:pt>
                <c:pt idx="1600" formatCode="General">
                  <c:v>-1.52945371360856E-4</c:v>
                </c:pt>
                <c:pt idx="1601" formatCode="General">
                  <c:v>-1.48488560820089E-4</c:v>
                </c:pt>
                <c:pt idx="1602" formatCode="General">
                  <c:v>-1.5121325529120899E-4</c:v>
                </c:pt>
                <c:pt idx="1603" formatCode="General">
                  <c:v>-1.50561415752329E-4</c:v>
                </c:pt>
                <c:pt idx="1604" formatCode="General">
                  <c:v>-1.5019189356939801E-4</c:v>
                </c:pt>
                <c:pt idx="1605" formatCode="General">
                  <c:v>-1.5127192638226999E-4</c:v>
                </c:pt>
                <c:pt idx="1606" formatCode="General">
                  <c:v>-1.53705876697878E-4</c:v>
                </c:pt>
                <c:pt idx="1607" formatCode="General">
                  <c:v>-1.4386892190130799E-4</c:v>
                </c:pt>
                <c:pt idx="1608" formatCode="General">
                  <c:v>-1.4985831395071799E-4</c:v>
                </c:pt>
                <c:pt idx="1609" formatCode="General">
                  <c:v>-1.4539968186577E-4</c:v>
                </c:pt>
                <c:pt idx="1610" formatCode="General">
                  <c:v>-1.4892941571404799E-4</c:v>
                </c:pt>
                <c:pt idx="1611" formatCode="General">
                  <c:v>-1.50257368466365E-4</c:v>
                </c:pt>
                <c:pt idx="1612" formatCode="General">
                  <c:v>-1.6506270517350699E-4</c:v>
                </c:pt>
                <c:pt idx="1613" formatCode="General">
                  <c:v>-1.33694941321048E-4</c:v>
                </c:pt>
                <c:pt idx="1614" formatCode="General">
                  <c:v>-1.5834928860258599E-4</c:v>
                </c:pt>
                <c:pt idx="1615" formatCode="General">
                  <c:v>-1.53375620780573E-4</c:v>
                </c:pt>
                <c:pt idx="1616" formatCode="General">
                  <c:v>-1.45484540891709E-4</c:v>
                </c:pt>
                <c:pt idx="1617" formatCode="General">
                  <c:v>-1.4684777527531801E-4</c:v>
                </c:pt>
                <c:pt idx="1618" formatCode="General">
                  <c:v>-1.6296176249895499E-4</c:v>
                </c:pt>
                <c:pt idx="1619" formatCode="General">
                  <c:v>-1.37036916167402E-4</c:v>
                </c:pt>
                <c:pt idx="1620" formatCode="General">
                  <c:v>-1.4459467935884501E-4</c:v>
                </c:pt>
                <c:pt idx="1621" formatCode="General">
                  <c:v>-1.3716905891930601E-4</c:v>
                </c:pt>
                <c:pt idx="1622" formatCode="General">
                  <c:v>-1.33240552274155E-4</c:v>
                </c:pt>
                <c:pt idx="1623" formatCode="General">
                  <c:v>-1.4278017830291899E-4</c:v>
                </c:pt>
                <c:pt idx="1624" formatCode="General">
                  <c:v>-1.4820652098533401E-4</c:v>
                </c:pt>
                <c:pt idx="1625" formatCode="General">
                  <c:v>-1.3540285483908999E-4</c:v>
                </c:pt>
                <c:pt idx="1626" formatCode="General">
                  <c:v>-1.57477831849516E-4</c:v>
                </c:pt>
                <c:pt idx="1627" formatCode="General">
                  <c:v>-1.4094330542235899E-4</c:v>
                </c:pt>
                <c:pt idx="1628" formatCode="General">
                  <c:v>-1.3215611046549201E-4</c:v>
                </c:pt>
                <c:pt idx="1629" formatCode="General">
                  <c:v>-1.3652178241378899E-4</c:v>
                </c:pt>
                <c:pt idx="1630" formatCode="General">
                  <c:v>-1.43084760437248E-4</c:v>
                </c:pt>
                <c:pt idx="1631" formatCode="General">
                  <c:v>-1.43680652493765E-4</c:v>
                </c:pt>
                <c:pt idx="1632" formatCode="General">
                  <c:v>-1.3739166713148601E-4</c:v>
                </c:pt>
                <c:pt idx="1633" formatCode="General">
                  <c:v>-1.4052789794219401E-4</c:v>
                </c:pt>
                <c:pt idx="1634" formatCode="General">
                  <c:v>-1.41837572233867E-4</c:v>
                </c:pt>
                <c:pt idx="1635" formatCode="General">
                  <c:v>-1.37183613815489E-4</c:v>
                </c:pt>
                <c:pt idx="1636" formatCode="General">
                  <c:v>-1.3971382380733899E-4</c:v>
                </c:pt>
                <c:pt idx="1637" formatCode="General">
                  <c:v>-1.3244428983276099E-4</c:v>
                </c:pt>
                <c:pt idx="1638" formatCode="General">
                  <c:v>-1.4037684029619501E-4</c:v>
                </c:pt>
                <c:pt idx="1639" formatCode="General">
                  <c:v>-1.4142743187406099E-4</c:v>
                </c:pt>
                <c:pt idx="1640" formatCode="General">
                  <c:v>-1.39836611331587E-4</c:v>
                </c:pt>
                <c:pt idx="1641" formatCode="General">
                  <c:v>-1.2906773085956901E-4</c:v>
                </c:pt>
                <c:pt idx="1642" formatCode="General">
                  <c:v>-1.26637880076391E-4</c:v>
                </c:pt>
                <c:pt idx="1643" formatCode="General">
                  <c:v>-1.4369937977060701E-4</c:v>
                </c:pt>
                <c:pt idx="1644" formatCode="General">
                  <c:v>-1.3162254598286799E-4</c:v>
                </c:pt>
                <c:pt idx="1645" formatCode="General">
                  <c:v>-1.20552749051583E-4</c:v>
                </c:pt>
                <c:pt idx="1646" formatCode="General">
                  <c:v>-1.3092603562906999E-4</c:v>
                </c:pt>
                <c:pt idx="1647" formatCode="General">
                  <c:v>-1.4245857931102199E-4</c:v>
                </c:pt>
                <c:pt idx="1648" formatCode="General">
                  <c:v>-1.3441220378208199E-4</c:v>
                </c:pt>
                <c:pt idx="1649" formatCode="General">
                  <c:v>-1.2670808172201501E-4</c:v>
                </c:pt>
                <c:pt idx="1650" formatCode="General">
                  <c:v>-1.3085190874432E-4</c:v>
                </c:pt>
                <c:pt idx="1651" formatCode="General">
                  <c:v>-1.3725634101343899E-4</c:v>
                </c:pt>
                <c:pt idx="1652" formatCode="General">
                  <c:v>-1.27925570859284E-4</c:v>
                </c:pt>
                <c:pt idx="1653" formatCode="General">
                  <c:v>-1.12999955929429E-4</c:v>
                </c:pt>
                <c:pt idx="1654" formatCode="General">
                  <c:v>-1.34539181996832E-4</c:v>
                </c:pt>
                <c:pt idx="1655" formatCode="General">
                  <c:v>-1.20584041267568E-4</c:v>
                </c:pt>
                <c:pt idx="1656" formatCode="General">
                  <c:v>-1.2270286078836201E-4</c:v>
                </c:pt>
                <c:pt idx="1657" formatCode="General">
                  <c:v>-1.2541072651317401E-4</c:v>
                </c:pt>
                <c:pt idx="1658" formatCode="General">
                  <c:v>-1.21105763458318E-4</c:v>
                </c:pt>
                <c:pt idx="1659" formatCode="General">
                  <c:v>-1.2822603722928701E-4</c:v>
                </c:pt>
                <c:pt idx="1660" formatCode="General">
                  <c:v>-1.22709126391958E-4</c:v>
                </c:pt>
                <c:pt idx="1661" formatCode="General">
                  <c:v>-1.2848498317456899E-4</c:v>
                </c:pt>
                <c:pt idx="1662" formatCode="General">
                  <c:v>-1.1725557382708301E-4</c:v>
                </c:pt>
                <c:pt idx="1663" formatCode="General">
                  <c:v>-1.2456480810709301E-4</c:v>
                </c:pt>
                <c:pt idx="1664" formatCode="General">
                  <c:v>-1.32818685579273E-4</c:v>
                </c:pt>
                <c:pt idx="1665" formatCode="General">
                  <c:v>-1.2215711662952401E-4</c:v>
                </c:pt>
                <c:pt idx="1666" formatCode="General">
                  <c:v>-1.21718195813737E-4</c:v>
                </c:pt>
                <c:pt idx="1667" formatCode="General">
                  <c:v>-1.20287095936943E-4</c:v>
                </c:pt>
                <c:pt idx="1668" formatCode="General">
                  <c:v>-1.24829060066483E-4</c:v>
                </c:pt>
                <c:pt idx="1669" formatCode="General">
                  <c:v>-1.18692495269656E-4</c:v>
                </c:pt>
                <c:pt idx="1670" formatCode="General">
                  <c:v>-1.14885770377909E-4</c:v>
                </c:pt>
                <c:pt idx="1671" formatCode="General">
                  <c:v>-1.19936045315643E-4</c:v>
                </c:pt>
                <c:pt idx="1672" formatCode="General">
                  <c:v>-1.2265204368304799E-4</c:v>
                </c:pt>
                <c:pt idx="1673" formatCode="General">
                  <c:v>-1.2060315531359E-4</c:v>
                </c:pt>
                <c:pt idx="1674" formatCode="General">
                  <c:v>-1.15659465810623E-4</c:v>
                </c:pt>
                <c:pt idx="1675" formatCode="General">
                  <c:v>-1.2338530136036201E-4</c:v>
                </c:pt>
                <c:pt idx="1676" formatCode="General">
                  <c:v>-1.18261070996696E-4</c:v>
                </c:pt>
                <c:pt idx="1677" formatCode="General">
                  <c:v>-1.04270624838726E-4</c:v>
                </c:pt>
                <c:pt idx="1678" formatCode="General">
                  <c:v>-1.08217707589532E-4</c:v>
                </c:pt>
                <c:pt idx="1679" formatCode="General">
                  <c:v>-1.2422735133003901E-4</c:v>
                </c:pt>
                <c:pt idx="1680" formatCode="General">
                  <c:v>-1.1120104865101699E-4</c:v>
                </c:pt>
                <c:pt idx="1681" formatCode="General">
                  <c:v>-1.2247459830677499E-4</c:v>
                </c:pt>
                <c:pt idx="1682" formatCode="General">
                  <c:v>-1.02236194223679E-4</c:v>
                </c:pt>
                <c:pt idx="1683" formatCode="General">
                  <c:v>-1.13019920978348E-4</c:v>
                </c:pt>
                <c:pt idx="1684" formatCode="General">
                  <c:v>-1.11875462923248E-4</c:v>
                </c:pt>
                <c:pt idx="1685" formatCode="General">
                  <c:v>-1.17411618192011E-4</c:v>
                </c:pt>
                <c:pt idx="1686" formatCode="General">
                  <c:v>-1.11304537178507E-4</c:v>
                </c:pt>
                <c:pt idx="1687" formatCode="General">
                  <c:v>-1.20604744360566E-4</c:v>
                </c:pt>
                <c:pt idx="1688" formatCode="General">
                  <c:v>-1.1272459075382899E-4</c:v>
                </c:pt>
                <c:pt idx="1689" formatCode="General">
                  <c:v>-1.0800882137766999E-4</c:v>
                </c:pt>
                <c:pt idx="1690" formatCode="General">
                  <c:v>-1.12753495195131E-4</c:v>
                </c:pt>
                <c:pt idx="1691" formatCode="General">
                  <c:v>-1.04723868950914E-4</c:v>
                </c:pt>
                <c:pt idx="1692" formatCode="General">
                  <c:v>-1.05370372430757E-4</c:v>
                </c:pt>
                <c:pt idx="1693" formatCode="General">
                  <c:v>-1.0808842545436699E-4</c:v>
                </c:pt>
                <c:pt idx="1694" formatCode="General">
                  <c:v>-1.12051721720998E-4</c:v>
                </c:pt>
                <c:pt idx="1695" formatCode="General">
                  <c:v>-1.09970410811255E-4</c:v>
                </c:pt>
                <c:pt idx="1696" formatCode="General">
                  <c:v>-1.06414557457641E-4</c:v>
                </c:pt>
                <c:pt idx="1697" formatCode="General">
                  <c:v>-1.1426649431462E-4</c:v>
                </c:pt>
                <c:pt idx="1698" formatCode="General">
                  <c:v>-1.2517056301532701E-4</c:v>
                </c:pt>
                <c:pt idx="1699" formatCode="General">
                  <c:v>-1.17074923464448E-4</c:v>
                </c:pt>
                <c:pt idx="1700" formatCode="General">
                  <c:v>-1.1364327798556899E-4</c:v>
                </c:pt>
                <c:pt idx="1701" formatCode="General">
                  <c:v>-1.23017378804837E-4</c:v>
                </c:pt>
                <c:pt idx="1702" formatCode="General">
                  <c:v>-1.1721671065193E-4</c:v>
                </c:pt>
                <c:pt idx="1703" formatCode="General">
                  <c:v>-1.1437372415455101E-4</c:v>
                </c:pt>
                <c:pt idx="1704" formatCode="General">
                  <c:v>-1.14300367030322E-4</c:v>
                </c:pt>
                <c:pt idx="1705" formatCode="General">
                  <c:v>-1.19038406690713E-4</c:v>
                </c:pt>
                <c:pt idx="1706" formatCode="General">
                  <c:v>-1.2092383580470401E-4</c:v>
                </c:pt>
                <c:pt idx="1707" formatCode="General">
                  <c:v>-1.15779045382085E-4</c:v>
                </c:pt>
                <c:pt idx="1708" formatCode="General">
                  <c:v>-1.15221685974564E-4</c:v>
                </c:pt>
                <c:pt idx="1709" formatCode="General">
                  <c:v>-1.15081566912412E-4</c:v>
                </c:pt>
                <c:pt idx="1710" formatCode="General">
                  <c:v>-1.13995849851335E-4</c:v>
                </c:pt>
                <c:pt idx="1711" formatCode="General">
                  <c:v>-1.3695183333839201E-4</c:v>
                </c:pt>
                <c:pt idx="1712" formatCode="General">
                  <c:v>-1.1612115996477899E-4</c:v>
                </c:pt>
                <c:pt idx="1713" formatCode="General">
                  <c:v>-1.15643709878324E-4</c:v>
                </c:pt>
                <c:pt idx="1714" formatCode="General">
                  <c:v>-1.19342220845901E-4</c:v>
                </c:pt>
                <c:pt idx="1715" formatCode="General">
                  <c:v>-1.0606149585649899E-4</c:v>
                </c:pt>
                <c:pt idx="1716" formatCode="General">
                  <c:v>-1.1650298005192901E-4</c:v>
                </c:pt>
                <c:pt idx="1717" formatCode="General">
                  <c:v>-1.0487018384052201E-4</c:v>
                </c:pt>
                <c:pt idx="1718" formatCode="General">
                  <c:v>-1.04306743642516E-4</c:v>
                </c:pt>
                <c:pt idx="1719" formatCode="General">
                  <c:v>-1.0827205575383199E-4</c:v>
                </c:pt>
                <c:pt idx="1720" formatCode="General">
                  <c:v>-1.0470048265249499E-4</c:v>
                </c:pt>
                <c:pt idx="1721" formatCode="General">
                  <c:v>-1.19308260293492E-4</c:v>
                </c:pt>
                <c:pt idx="1722" formatCode="General">
                  <c:v>-1.09985884863859E-4</c:v>
                </c:pt>
                <c:pt idx="1723" formatCode="General">
                  <c:v>-1.12844959878477E-4</c:v>
                </c:pt>
                <c:pt idx="1724" formatCode="General">
                  <c:v>-1.0918660134326799E-4</c:v>
                </c:pt>
                <c:pt idx="1725" formatCode="General">
                  <c:v>-1.10770466517645E-4</c:v>
                </c:pt>
                <c:pt idx="1726" formatCode="General">
                  <c:v>-1.19845688611221E-4</c:v>
                </c:pt>
                <c:pt idx="1727" formatCode="General">
                  <c:v>-1.1956057749846E-4</c:v>
                </c:pt>
                <c:pt idx="1728" formatCode="General">
                  <c:v>-1.05721446165204E-4</c:v>
                </c:pt>
                <c:pt idx="1729" formatCode="General">
                  <c:v>-1.01797829493473E-4</c:v>
                </c:pt>
                <c:pt idx="1730" formatCode="General">
                  <c:v>-1.0844357965158899E-4</c:v>
                </c:pt>
                <c:pt idx="1731" formatCode="General">
                  <c:v>-1.12026706846653E-4</c:v>
                </c:pt>
                <c:pt idx="1732" formatCode="General">
                  <c:v>-1.1188388404765701E-4</c:v>
                </c:pt>
                <c:pt idx="1733">
                  <c:v>-9.4836929366807997E-5</c:v>
                </c:pt>
                <c:pt idx="1734" formatCode="General">
                  <c:v>-1.02953963406814E-4</c:v>
                </c:pt>
                <c:pt idx="1735">
                  <c:v>-8.7375284142734999E-5</c:v>
                </c:pt>
                <c:pt idx="1736" formatCode="General">
                  <c:v>-1.0124695239797501E-4</c:v>
                </c:pt>
                <c:pt idx="1737">
                  <c:v>-9.9022658764338898E-5</c:v>
                </c:pt>
                <c:pt idx="1738" formatCode="General">
                  <c:v>-1.03813932706591E-4</c:v>
                </c:pt>
                <c:pt idx="1739" formatCode="General">
                  <c:v>-1.0350185723500801E-4</c:v>
                </c:pt>
                <c:pt idx="1740" formatCode="General">
                  <c:v>-1.01852788106639E-4</c:v>
                </c:pt>
                <c:pt idx="1741" formatCode="General">
                  <c:v>-1.18199398922335E-4</c:v>
                </c:pt>
                <c:pt idx="1742" formatCode="General">
                  <c:v>-1.11331100636811E-4</c:v>
                </c:pt>
                <c:pt idx="1743">
                  <c:v>-9.8806782428684399E-5</c:v>
                </c:pt>
                <c:pt idx="1744" formatCode="General">
                  <c:v>-1.03597146365663E-4</c:v>
                </c:pt>
                <c:pt idx="1745" formatCode="General">
                  <c:v>-1.07371146240524E-4</c:v>
                </c:pt>
                <c:pt idx="1746" formatCode="General">
                  <c:v>-1.07673279927072E-4</c:v>
                </c:pt>
                <c:pt idx="1747" formatCode="General">
                  <c:v>-1.13216031135429E-4</c:v>
                </c:pt>
                <c:pt idx="1748">
                  <c:v>-9.7531575157871903E-5</c:v>
                </c:pt>
                <c:pt idx="1749" formatCode="General">
                  <c:v>-1.0635693786928E-4</c:v>
                </c:pt>
                <c:pt idx="1750" formatCode="General">
                  <c:v>-1.0395953407397E-4</c:v>
                </c:pt>
                <c:pt idx="1751" formatCode="General">
                  <c:v>-1.10160708889777E-4</c:v>
                </c:pt>
                <c:pt idx="1752">
                  <c:v>-9.7049052425694101E-5</c:v>
                </c:pt>
                <c:pt idx="1753" formatCode="General">
                  <c:v>-1.06696738995119E-4</c:v>
                </c:pt>
                <c:pt idx="1754">
                  <c:v>-9.9567772443391399E-5</c:v>
                </c:pt>
                <c:pt idx="1755" formatCode="General">
                  <c:v>-1.03164150210887E-4</c:v>
                </c:pt>
                <c:pt idx="1756">
                  <c:v>-9.8369516329573206E-5</c:v>
                </c:pt>
                <c:pt idx="1757" formatCode="General">
                  <c:v>-1.0575560195928399E-4</c:v>
                </c:pt>
                <c:pt idx="1758">
                  <c:v>-9.9000399513590905E-5</c:v>
                </c:pt>
                <c:pt idx="1759" formatCode="General">
                  <c:v>-1.05676572410603E-4</c:v>
                </c:pt>
                <c:pt idx="1760" formatCode="General">
                  <c:v>-1.09004922639459E-4</c:v>
                </c:pt>
                <c:pt idx="1761" formatCode="General">
                  <c:v>-1.0501582316757999E-4</c:v>
                </c:pt>
                <c:pt idx="1762" formatCode="General">
                  <c:v>-1.07877306879547E-4</c:v>
                </c:pt>
                <c:pt idx="1763" formatCode="General">
                  <c:v>-1.09516344881128E-4</c:v>
                </c:pt>
                <c:pt idx="1764" formatCode="General">
                  <c:v>-1.12128740899898E-4</c:v>
                </c:pt>
                <c:pt idx="1765" formatCode="General">
                  <c:v>-1.07629638372295E-4</c:v>
                </c:pt>
                <c:pt idx="1766" formatCode="General">
                  <c:v>-1.06753816282421E-4</c:v>
                </c:pt>
                <c:pt idx="1767" formatCode="General">
                  <c:v>-1.1375546776642801E-4</c:v>
                </c:pt>
                <c:pt idx="1768" formatCode="General">
                  <c:v>-1.01593487563578E-4</c:v>
                </c:pt>
                <c:pt idx="1769" formatCode="General">
                  <c:v>-1.1724183980491001E-4</c:v>
                </c:pt>
                <c:pt idx="1770" formatCode="General">
                  <c:v>-1.01467803920963E-4</c:v>
                </c:pt>
                <c:pt idx="1771">
                  <c:v>-9.9252026757330893E-5</c:v>
                </c:pt>
                <c:pt idx="1772" formatCode="General">
                  <c:v>-1.10576303926155E-4</c:v>
                </c:pt>
                <c:pt idx="1773" formatCode="General">
                  <c:v>-1.04193391231307E-4</c:v>
                </c:pt>
                <c:pt idx="1774" formatCode="General">
                  <c:v>-1.05089310300365E-4</c:v>
                </c:pt>
                <c:pt idx="1775" formatCode="General">
                  <c:v>-1.09433488874305E-4</c:v>
                </c:pt>
                <c:pt idx="1776" formatCode="General">
                  <c:v>-1.10726188928684E-4</c:v>
                </c:pt>
                <c:pt idx="1777" formatCode="General">
                  <c:v>-1.05806669267203E-4</c:v>
                </c:pt>
                <c:pt idx="1778" formatCode="General">
                  <c:v>-1.1241699574454001E-4</c:v>
                </c:pt>
                <c:pt idx="1779" formatCode="General">
                  <c:v>-1.2113159131561999E-4</c:v>
                </c:pt>
                <c:pt idx="1780" formatCode="General">
                  <c:v>-1.02201358593081E-4</c:v>
                </c:pt>
                <c:pt idx="1781" formatCode="General">
                  <c:v>-1.21044153158542E-4</c:v>
                </c:pt>
                <c:pt idx="1782" formatCode="General">
                  <c:v>-1.04552162480753E-4</c:v>
                </c:pt>
                <c:pt idx="1783" formatCode="General">
                  <c:v>-1.10818292507437E-4</c:v>
                </c:pt>
                <c:pt idx="1784" formatCode="General">
                  <c:v>-1.037959449385E-4</c:v>
                </c:pt>
                <c:pt idx="1785" formatCode="General">
                  <c:v>-1.10029624284075E-4</c:v>
                </c:pt>
                <c:pt idx="1786" formatCode="General">
                  <c:v>-1.02031750625651E-4</c:v>
                </c:pt>
                <c:pt idx="1787" formatCode="General">
                  <c:v>-1.12528012972296E-4</c:v>
                </c:pt>
                <c:pt idx="1788" formatCode="General">
                  <c:v>-1.1253235149548001E-4</c:v>
                </c:pt>
                <c:pt idx="1789" formatCode="General">
                  <c:v>-1.19133787449667E-4</c:v>
                </c:pt>
                <c:pt idx="1790">
                  <c:v>-9.5921523557348604E-5</c:v>
                </c:pt>
                <c:pt idx="1791" formatCode="General">
                  <c:v>-1.17285494758803E-4</c:v>
                </c:pt>
                <c:pt idx="1792" formatCode="General">
                  <c:v>-1.1681496535778301E-4</c:v>
                </c:pt>
                <c:pt idx="1793" formatCode="General">
                  <c:v>-1.02423831677419E-4</c:v>
                </c:pt>
                <c:pt idx="1794" formatCode="General">
                  <c:v>-1.17815965332789E-4</c:v>
                </c:pt>
                <c:pt idx="1795" formatCode="General">
                  <c:v>-1.08077907911529E-4</c:v>
                </c:pt>
                <c:pt idx="1796">
                  <c:v>-9.2176392517664699E-5</c:v>
                </c:pt>
                <c:pt idx="1797" formatCode="General">
                  <c:v>-1.13591150815818E-4</c:v>
                </c:pt>
                <c:pt idx="1798" formatCode="General">
                  <c:v>-1.1481949544666E-4</c:v>
                </c:pt>
                <c:pt idx="1799">
                  <c:v>-9.7246258394376395E-5</c:v>
                </c:pt>
                <c:pt idx="1800" formatCode="General">
                  <c:v>-1.06387088289593E-4</c:v>
                </c:pt>
                <c:pt idx="1801" formatCode="General">
                  <c:v>-1.0753154918007E-4</c:v>
                </c:pt>
                <c:pt idx="1802">
                  <c:v>-9.38407812351991E-5</c:v>
                </c:pt>
                <c:pt idx="1803" formatCode="General">
                  <c:v>-1.04136601509111E-4</c:v>
                </c:pt>
                <c:pt idx="1804" formatCode="General">
                  <c:v>-1.12210600844108E-4</c:v>
                </c:pt>
                <c:pt idx="1805" formatCode="General">
                  <c:v>-1.02632096618345E-4</c:v>
                </c:pt>
                <c:pt idx="1806" formatCode="General">
                  <c:v>-1.00248307811862E-4</c:v>
                </c:pt>
                <c:pt idx="1807" formatCode="General">
                  <c:v>-1.1133931424746E-4</c:v>
                </c:pt>
                <c:pt idx="1808" formatCode="General">
                  <c:v>-1.29393034731534E-4</c:v>
                </c:pt>
                <c:pt idx="1809" formatCode="General">
                  <c:v>-1.11644114942619E-4</c:v>
                </c:pt>
                <c:pt idx="1810" formatCode="General">
                  <c:v>-1.03097813868972E-4</c:v>
                </c:pt>
                <c:pt idx="1811" formatCode="General">
                  <c:v>-1.14354419079431E-4</c:v>
                </c:pt>
                <c:pt idx="1812">
                  <c:v>-9.0335352781806204E-5</c:v>
                </c:pt>
                <c:pt idx="1813" formatCode="General">
                  <c:v>-1.10314767397981E-4</c:v>
                </c:pt>
                <c:pt idx="1814" formatCode="General">
                  <c:v>-1.09638802414299E-4</c:v>
                </c:pt>
                <c:pt idx="1815" formatCode="General">
                  <c:v>-1.1993598695582099E-4</c:v>
                </c:pt>
                <c:pt idx="1816" formatCode="General">
                  <c:v>-1.02575915013686E-4</c:v>
                </c:pt>
                <c:pt idx="1817" formatCode="General">
                  <c:v>-1.0144060202864799E-4</c:v>
                </c:pt>
                <c:pt idx="1818">
                  <c:v>-9.5928363310609401E-5</c:v>
                </c:pt>
                <c:pt idx="1819" formatCode="General">
                  <c:v>-1.11419032431048E-4</c:v>
                </c:pt>
                <c:pt idx="1820">
                  <c:v>-9.1710631848342203E-5</c:v>
                </c:pt>
                <c:pt idx="1821">
                  <c:v>-9.8371896324226101E-5</c:v>
                </c:pt>
                <c:pt idx="1822" formatCode="General">
                  <c:v>-1.0051527084801E-4</c:v>
                </c:pt>
                <c:pt idx="1823">
                  <c:v>-8.9943382876558599E-5</c:v>
                </c:pt>
                <c:pt idx="1824" formatCode="General">
                  <c:v>-1.0462928096118299E-4</c:v>
                </c:pt>
                <c:pt idx="1825" formatCode="General">
                  <c:v>-1.04291444891668E-4</c:v>
                </c:pt>
                <c:pt idx="1826">
                  <c:v>-9.7203210954746995E-5</c:v>
                </c:pt>
                <c:pt idx="1827" formatCode="General">
                  <c:v>-1.03662052274914E-4</c:v>
                </c:pt>
                <c:pt idx="1828">
                  <c:v>-9.8850956906912301E-5</c:v>
                </c:pt>
                <c:pt idx="1829">
                  <c:v>-9.2192057101908801E-5</c:v>
                </c:pt>
                <c:pt idx="1830">
                  <c:v>-9.1687133396963904E-5</c:v>
                </c:pt>
                <c:pt idx="1831">
                  <c:v>-9.8581177148663994E-5</c:v>
                </c:pt>
                <c:pt idx="1832" formatCode="General">
                  <c:v>-1.1563213999955001E-4</c:v>
                </c:pt>
                <c:pt idx="1833">
                  <c:v>-9.1020095185819993E-5</c:v>
                </c:pt>
                <c:pt idx="1834">
                  <c:v>-9.17540024126328E-5</c:v>
                </c:pt>
                <c:pt idx="1835" formatCode="General">
                  <c:v>-1.00161475971773E-4</c:v>
                </c:pt>
                <c:pt idx="1836" formatCode="General">
                  <c:v>-1.08522817169379E-4</c:v>
                </c:pt>
                <c:pt idx="1837">
                  <c:v>-9.3891262511941194E-5</c:v>
                </c:pt>
                <c:pt idx="1838" formatCode="General">
                  <c:v>-1.03993516015066E-4</c:v>
                </c:pt>
                <c:pt idx="1839">
                  <c:v>-9.7516755908230696E-5</c:v>
                </c:pt>
                <c:pt idx="1840" formatCode="General">
                  <c:v>-1.0141149728775899E-4</c:v>
                </c:pt>
                <c:pt idx="1841">
                  <c:v>-8.6195268734682806E-5</c:v>
                </c:pt>
                <c:pt idx="1842" formatCode="General">
                  <c:v>-1.01798357690363E-4</c:v>
                </c:pt>
                <c:pt idx="1843">
                  <c:v>-9.7447290605823494E-5</c:v>
                </c:pt>
                <c:pt idx="1844">
                  <c:v>-9.5582075653869204E-5</c:v>
                </c:pt>
                <c:pt idx="1845">
                  <c:v>-9.7543084265375505E-5</c:v>
                </c:pt>
                <c:pt idx="1846">
                  <c:v>-8.7823065104843204E-5</c:v>
                </c:pt>
                <c:pt idx="1847">
                  <c:v>-9.4188487188937996E-5</c:v>
                </c:pt>
                <c:pt idx="1848">
                  <c:v>-8.9226243016152899E-5</c:v>
                </c:pt>
                <c:pt idx="1849" formatCode="General">
                  <c:v>-1.06817786259001E-4</c:v>
                </c:pt>
                <c:pt idx="1850">
                  <c:v>-9.5916025563287199E-5</c:v>
                </c:pt>
                <c:pt idx="1851">
                  <c:v>-7.8508192021077994E-5</c:v>
                </c:pt>
                <c:pt idx="1852">
                  <c:v>-9.2591448084171894E-5</c:v>
                </c:pt>
                <c:pt idx="1853">
                  <c:v>-8.4225983872343E-5</c:v>
                </c:pt>
                <c:pt idx="1854">
                  <c:v>-8.8363941119199005E-5</c:v>
                </c:pt>
                <c:pt idx="1855">
                  <c:v>-8.1999203406469401E-5</c:v>
                </c:pt>
                <c:pt idx="1856">
                  <c:v>-7.7494186645970395E-5</c:v>
                </c:pt>
                <c:pt idx="1857">
                  <c:v>-8.4583568668147104E-5</c:v>
                </c:pt>
                <c:pt idx="1858">
                  <c:v>-8.8576664278261602E-5</c:v>
                </c:pt>
                <c:pt idx="1859">
                  <c:v>-9.2649686666999506E-5</c:v>
                </c:pt>
                <c:pt idx="1860">
                  <c:v>-7.5449830047519801E-5</c:v>
                </c:pt>
                <c:pt idx="1861">
                  <c:v>-8.7843580882057196E-5</c:v>
                </c:pt>
                <c:pt idx="1862">
                  <c:v>-8.8873878858043294E-5</c:v>
                </c:pt>
                <c:pt idx="1863">
                  <c:v>-8.6125772718509506E-5</c:v>
                </c:pt>
                <c:pt idx="1864">
                  <c:v>-9.1446533014504094E-5</c:v>
                </c:pt>
                <c:pt idx="1865">
                  <c:v>-8.6084096057523302E-5</c:v>
                </c:pt>
                <c:pt idx="1866">
                  <c:v>-9.96346267288101E-5</c:v>
                </c:pt>
                <c:pt idx="1867">
                  <c:v>-9.3155491939784303E-5</c:v>
                </c:pt>
                <c:pt idx="1868" formatCode="General">
                  <c:v>-1.02309624015993E-4</c:v>
                </c:pt>
                <c:pt idx="1869" formatCode="General">
                  <c:v>-1.08946144115208E-4</c:v>
                </c:pt>
                <c:pt idx="1870">
                  <c:v>-9.8416522718700194E-5</c:v>
                </c:pt>
                <c:pt idx="1871">
                  <c:v>-9.7875924771014195E-5</c:v>
                </c:pt>
                <c:pt idx="1872" formatCode="General">
                  <c:v>-1.18978729568164E-4</c:v>
                </c:pt>
                <c:pt idx="1873" formatCode="General">
                  <c:v>-1.07875737620391E-4</c:v>
                </c:pt>
                <c:pt idx="1874" formatCode="General">
                  <c:v>-1.01071497465684E-4</c:v>
                </c:pt>
                <c:pt idx="1875" formatCode="General">
                  <c:v>-1.00005533507525E-4</c:v>
                </c:pt>
                <c:pt idx="1876">
                  <c:v>-9.1389060041832199E-5</c:v>
                </c:pt>
                <c:pt idx="1877" formatCode="General">
                  <c:v>-1.12853636096536E-4</c:v>
                </c:pt>
                <c:pt idx="1878">
                  <c:v>-8.7148153500673096E-5</c:v>
                </c:pt>
                <c:pt idx="1879">
                  <c:v>-8.9969814162298796E-5</c:v>
                </c:pt>
                <c:pt idx="1880" formatCode="General">
                  <c:v>-1.03482009784491E-4</c:v>
                </c:pt>
                <c:pt idx="1881" formatCode="General">
                  <c:v>-1.02559966941851E-4</c:v>
                </c:pt>
                <c:pt idx="1882">
                  <c:v>-8.4991539575568294E-5</c:v>
                </c:pt>
                <c:pt idx="1883" formatCode="General">
                  <c:v>-1.04431616069755E-4</c:v>
                </c:pt>
                <c:pt idx="1884">
                  <c:v>-9.9709958859485603E-5</c:v>
                </c:pt>
                <c:pt idx="1885">
                  <c:v>-9.8696048586672803E-5</c:v>
                </c:pt>
                <c:pt idx="1886">
                  <c:v>-9.7757873017764396E-5</c:v>
                </c:pt>
                <c:pt idx="1887">
                  <c:v>-9.5943243684785498E-5</c:v>
                </c:pt>
                <c:pt idx="1888" formatCode="General">
                  <c:v>-1.06243354421924E-4</c:v>
                </c:pt>
                <c:pt idx="1889">
                  <c:v>-8.7853276417289896E-5</c:v>
                </c:pt>
                <c:pt idx="1890">
                  <c:v>-9.3822828857486698E-5</c:v>
                </c:pt>
                <c:pt idx="1891">
                  <c:v>-9.8741813129943202E-5</c:v>
                </c:pt>
                <c:pt idx="1892">
                  <c:v>-9.9798278417704902E-5</c:v>
                </c:pt>
                <c:pt idx="1893">
                  <c:v>-9.8681851011046394E-5</c:v>
                </c:pt>
                <c:pt idx="1894" formatCode="General">
                  <c:v>-1.07284768098477E-4</c:v>
                </c:pt>
                <c:pt idx="1895">
                  <c:v>-9.7467534423577705E-5</c:v>
                </c:pt>
                <c:pt idx="1896" formatCode="General">
                  <c:v>-1.2289049828907801E-4</c:v>
                </c:pt>
                <c:pt idx="1897">
                  <c:v>-8.90737536411924E-5</c:v>
                </c:pt>
                <c:pt idx="1898" formatCode="General">
                  <c:v>-1.07328319892216E-4</c:v>
                </c:pt>
                <c:pt idx="1899">
                  <c:v>-9.8114937743512998E-5</c:v>
                </c:pt>
                <c:pt idx="1900" formatCode="General">
                  <c:v>-1.0082404432070999E-4</c:v>
                </c:pt>
                <c:pt idx="1901" formatCode="General">
                  <c:v>-1.08063527027913E-4</c:v>
                </c:pt>
                <c:pt idx="1902" formatCode="General">
                  <c:v>-1.0485817812362799E-4</c:v>
                </c:pt>
                <c:pt idx="1903">
                  <c:v>-9.02814650104909E-5</c:v>
                </c:pt>
                <c:pt idx="1904" formatCode="General">
                  <c:v>-1.09293088793935E-4</c:v>
                </c:pt>
                <c:pt idx="1905" formatCode="General">
                  <c:v>-1.06266296163709E-4</c:v>
                </c:pt>
                <c:pt idx="1906">
                  <c:v>-8.8957801425657698E-5</c:v>
                </c:pt>
                <c:pt idx="1907" formatCode="General">
                  <c:v>-1.0393824867533899E-4</c:v>
                </c:pt>
                <c:pt idx="1908" formatCode="General">
                  <c:v>-1.11233734647864E-4</c:v>
                </c:pt>
                <c:pt idx="1909" formatCode="General">
                  <c:v>-1.0062676259969199E-4</c:v>
                </c:pt>
                <c:pt idx="1910" formatCode="General">
                  <c:v>-1.03632465377429E-4</c:v>
                </c:pt>
                <c:pt idx="1911">
                  <c:v>-9.9797017642598896E-5</c:v>
                </c:pt>
                <c:pt idx="1912">
                  <c:v>-9.6859304603703496E-5</c:v>
                </c:pt>
                <c:pt idx="1913" formatCode="General">
                  <c:v>-1.02534398082086E-4</c:v>
                </c:pt>
                <c:pt idx="1914">
                  <c:v>-9.6449800378207E-5</c:v>
                </c:pt>
                <c:pt idx="1915">
                  <c:v>-9.7809018618831098E-5</c:v>
                </c:pt>
                <c:pt idx="1916" formatCode="General">
                  <c:v>-1.02777148007029E-4</c:v>
                </c:pt>
                <c:pt idx="1917">
                  <c:v>-9.5469652927401805E-5</c:v>
                </c:pt>
                <c:pt idx="1918">
                  <c:v>-9.4822843705827893E-5</c:v>
                </c:pt>
                <c:pt idx="1919" formatCode="General">
                  <c:v>-1.0598514262919601E-4</c:v>
                </c:pt>
                <c:pt idx="1920" formatCode="General">
                  <c:v>-1.03664695305027E-4</c:v>
                </c:pt>
                <c:pt idx="1921">
                  <c:v>-9.4934491607275595E-5</c:v>
                </c:pt>
                <c:pt idx="1922">
                  <c:v>-9.0259314856710695E-5</c:v>
                </c:pt>
                <c:pt idx="1923">
                  <c:v>-9.2651134029040597E-5</c:v>
                </c:pt>
                <c:pt idx="1924">
                  <c:v>-9.0678556410314404E-5</c:v>
                </c:pt>
                <c:pt idx="1925" formatCode="General">
                  <c:v>-1.00403542533581E-4</c:v>
                </c:pt>
                <c:pt idx="1926" formatCode="General">
                  <c:v>-1.10930297648697E-4</c:v>
                </c:pt>
                <c:pt idx="1927">
                  <c:v>-9.1888443790560004E-5</c:v>
                </c:pt>
                <c:pt idx="1928">
                  <c:v>-9.5732614109304002E-5</c:v>
                </c:pt>
                <c:pt idx="1929">
                  <c:v>-9.1175433749589394E-5</c:v>
                </c:pt>
                <c:pt idx="1930">
                  <c:v>-9.5477459988883796E-5</c:v>
                </c:pt>
                <c:pt idx="1931" formatCode="General">
                  <c:v>-1.02901790171924E-4</c:v>
                </c:pt>
                <c:pt idx="1932">
                  <c:v>-9.7708181421066504E-5</c:v>
                </c:pt>
                <c:pt idx="1933">
                  <c:v>-9.2150369334403207E-5</c:v>
                </c:pt>
                <c:pt idx="1934">
                  <c:v>-8.6244956018770004E-5</c:v>
                </c:pt>
                <c:pt idx="1935">
                  <c:v>-9.2371606141678205E-5</c:v>
                </c:pt>
                <c:pt idx="1936">
                  <c:v>-7.7789041596574001E-5</c:v>
                </c:pt>
                <c:pt idx="1937">
                  <c:v>-9.3387483142070898E-5</c:v>
                </c:pt>
                <c:pt idx="1938">
                  <c:v>-9.6513667558274096E-5</c:v>
                </c:pt>
                <c:pt idx="1939">
                  <c:v>-8.0988653969718796E-5</c:v>
                </c:pt>
                <c:pt idx="1940">
                  <c:v>-9.7578926063965604E-5</c:v>
                </c:pt>
                <c:pt idx="1941" formatCode="General">
                  <c:v>-1.00964728006023E-4</c:v>
                </c:pt>
                <c:pt idx="1942">
                  <c:v>-9.6752341838036404E-5</c:v>
                </c:pt>
                <c:pt idx="1943">
                  <c:v>-9.2387981767220602E-5</c:v>
                </c:pt>
                <c:pt idx="1944">
                  <c:v>-8.6987318583583396E-5</c:v>
                </c:pt>
                <c:pt idx="1945">
                  <c:v>-9.8055912938710003E-5</c:v>
                </c:pt>
                <c:pt idx="1946">
                  <c:v>-9.7855058429777703E-5</c:v>
                </c:pt>
                <c:pt idx="1947">
                  <c:v>-8.8138741551719094E-5</c:v>
                </c:pt>
                <c:pt idx="1948">
                  <c:v>-8.8859549062371995E-5</c:v>
                </c:pt>
                <c:pt idx="1949">
                  <c:v>-9.3665791263733794E-5</c:v>
                </c:pt>
                <c:pt idx="1950">
                  <c:v>-9.0396956919808604E-5</c:v>
                </c:pt>
                <c:pt idx="1951">
                  <c:v>-8.6220946994124907E-5</c:v>
                </c:pt>
                <c:pt idx="1952" formatCode="General">
                  <c:v>-1.01549916261573E-4</c:v>
                </c:pt>
                <c:pt idx="1953">
                  <c:v>-8.9892411389444902E-5</c:v>
                </c:pt>
                <c:pt idx="1954" formatCode="General">
                  <c:v>-1.01487052282446E-4</c:v>
                </c:pt>
                <c:pt idx="1955">
                  <c:v>-9.9540414489368405E-5</c:v>
                </c:pt>
                <c:pt idx="1956">
                  <c:v>-9.1613117859654902E-5</c:v>
                </c:pt>
                <c:pt idx="1957" formatCode="General">
                  <c:v>-1.0229556035629E-4</c:v>
                </c:pt>
                <c:pt idx="1958">
                  <c:v>-9.3748941702623498E-5</c:v>
                </c:pt>
                <c:pt idx="1959">
                  <c:v>-9.0075215684684204E-5</c:v>
                </c:pt>
                <c:pt idx="1960" formatCode="General">
                  <c:v>-1.0101706718885899E-4</c:v>
                </c:pt>
                <c:pt idx="1961">
                  <c:v>-8.8911069321658605E-5</c:v>
                </c:pt>
                <c:pt idx="1962">
                  <c:v>-8.9235000551777003E-5</c:v>
                </c:pt>
                <c:pt idx="1963" formatCode="General">
                  <c:v>-1.0804291732775399E-4</c:v>
                </c:pt>
                <c:pt idx="1964">
                  <c:v>-9.5230700964859597E-5</c:v>
                </c:pt>
                <c:pt idx="1965">
                  <c:v>-9.7309154608446095E-5</c:v>
                </c:pt>
                <c:pt idx="1966">
                  <c:v>-9.1367315211771596E-5</c:v>
                </c:pt>
                <c:pt idx="1967">
                  <c:v>-9.1371549246691005E-5</c:v>
                </c:pt>
                <c:pt idx="1968">
                  <c:v>-9.8220736975518296E-5</c:v>
                </c:pt>
                <c:pt idx="1969" formatCode="General">
                  <c:v>-1.07038431035546E-4</c:v>
                </c:pt>
                <c:pt idx="1970" formatCode="General">
                  <c:v>-1.05328041372952E-4</c:v>
                </c:pt>
                <c:pt idx="1971">
                  <c:v>-9.7446006457555995E-5</c:v>
                </c:pt>
                <c:pt idx="1972" formatCode="General">
                  <c:v>-1.07219816359207E-4</c:v>
                </c:pt>
                <c:pt idx="1973" formatCode="General">
                  <c:v>-1.03385321213374E-4</c:v>
                </c:pt>
                <c:pt idx="1974" formatCode="General">
                  <c:v>-1.10588171827415E-4</c:v>
                </c:pt>
                <c:pt idx="1975">
                  <c:v>-8.8183344105642193E-5</c:v>
                </c:pt>
                <c:pt idx="1976" formatCode="General">
                  <c:v>-1.03915336228336E-4</c:v>
                </c:pt>
                <c:pt idx="1977">
                  <c:v>-9.7691010742012203E-5</c:v>
                </c:pt>
                <c:pt idx="1978">
                  <c:v>-9.1665629423713695E-5</c:v>
                </c:pt>
                <c:pt idx="1979">
                  <c:v>-9.7420450264048295E-5</c:v>
                </c:pt>
                <c:pt idx="1980">
                  <c:v>-9.9032253806445095E-5</c:v>
                </c:pt>
                <c:pt idx="1981" formatCode="General">
                  <c:v>-1.00550932874896E-4</c:v>
                </c:pt>
                <c:pt idx="1982">
                  <c:v>-9.7677727274007503E-5</c:v>
                </c:pt>
                <c:pt idx="1983">
                  <c:v>-9.6226805337033805E-5</c:v>
                </c:pt>
                <c:pt idx="1984">
                  <c:v>-9.2426744223907096E-5</c:v>
                </c:pt>
                <c:pt idx="1985">
                  <c:v>-9.2104799590074596E-5</c:v>
                </c:pt>
                <c:pt idx="1986">
                  <c:v>-9.2287888958889796E-5</c:v>
                </c:pt>
                <c:pt idx="1987">
                  <c:v>-8.9495614602986298E-5</c:v>
                </c:pt>
                <c:pt idx="1988">
                  <c:v>-9.7047892190950006E-5</c:v>
                </c:pt>
                <c:pt idx="1989">
                  <c:v>-8.90055257165568E-5</c:v>
                </c:pt>
                <c:pt idx="1990">
                  <c:v>-9.2617067907871706E-5</c:v>
                </c:pt>
                <c:pt idx="1991">
                  <c:v>-8.7656283773116498E-5</c:v>
                </c:pt>
                <c:pt idx="1992">
                  <c:v>-8.7236655130693201E-5</c:v>
                </c:pt>
                <c:pt idx="1993">
                  <c:v>-9.8242844777692798E-5</c:v>
                </c:pt>
                <c:pt idx="1994">
                  <c:v>-8.3474315180372396E-5</c:v>
                </c:pt>
                <c:pt idx="1995">
                  <c:v>-8.5130648118602494E-5</c:v>
                </c:pt>
                <c:pt idx="1996" formatCode="General">
                  <c:v>-1.02317360589604E-4</c:v>
                </c:pt>
                <c:pt idx="1997">
                  <c:v>-8.3448589934685905E-5</c:v>
                </c:pt>
                <c:pt idx="1998">
                  <c:v>-9.5643247488111404E-5</c:v>
                </c:pt>
                <c:pt idx="1999">
                  <c:v>-8.8989678217506798E-5</c:v>
                </c:pt>
                <c:pt idx="2000">
                  <c:v>-8.5921674951436395E-5</c:v>
                </c:pt>
                <c:pt idx="2001">
                  <c:v>-8.6225016031314604E-5</c:v>
                </c:pt>
                <c:pt idx="2002">
                  <c:v>-7.6281055062000095E-5</c:v>
                </c:pt>
                <c:pt idx="2003">
                  <c:v>-9.1946803280619E-5</c:v>
                </c:pt>
                <c:pt idx="2004">
                  <c:v>-8.3713010958503598E-5</c:v>
                </c:pt>
                <c:pt idx="2005">
                  <c:v>-8.4203583097380201E-5</c:v>
                </c:pt>
                <c:pt idx="2006">
                  <c:v>-9.5615426608342102E-5</c:v>
                </c:pt>
                <c:pt idx="2007">
                  <c:v>-9.2654105896659603E-5</c:v>
                </c:pt>
                <c:pt idx="2008">
                  <c:v>-8.6771293395354994E-5</c:v>
                </c:pt>
                <c:pt idx="2009" formatCode="General">
                  <c:v>-1.00968385551804E-4</c:v>
                </c:pt>
                <c:pt idx="2010">
                  <c:v>-9.7836714923278106E-5</c:v>
                </c:pt>
                <c:pt idx="2011">
                  <c:v>-8.7057914848916407E-5</c:v>
                </c:pt>
                <c:pt idx="2012">
                  <c:v>-9.6733063395150102E-5</c:v>
                </c:pt>
                <c:pt idx="2013">
                  <c:v>-7.8369088283373906E-5</c:v>
                </c:pt>
                <c:pt idx="2014">
                  <c:v>-8.1520528234559195E-5</c:v>
                </c:pt>
                <c:pt idx="2015">
                  <c:v>-9.1343479135495896E-5</c:v>
                </c:pt>
                <c:pt idx="2016">
                  <c:v>-8.9390711486947899E-5</c:v>
                </c:pt>
                <c:pt idx="2017">
                  <c:v>-7.4811270218070195E-5</c:v>
                </c:pt>
                <c:pt idx="2018">
                  <c:v>-9.1861445607713103E-5</c:v>
                </c:pt>
                <c:pt idx="2019">
                  <c:v>-7.0419955114146902E-5</c:v>
                </c:pt>
                <c:pt idx="2020">
                  <c:v>-8.6669286791076503E-5</c:v>
                </c:pt>
                <c:pt idx="2021">
                  <c:v>-8.85505595628192E-5</c:v>
                </c:pt>
                <c:pt idx="2022">
                  <c:v>-7.8332163342194406E-5</c:v>
                </c:pt>
                <c:pt idx="2023">
                  <c:v>-8.7294263146454301E-5</c:v>
                </c:pt>
                <c:pt idx="2024">
                  <c:v>-7.9022545331969906E-5</c:v>
                </c:pt>
                <c:pt idx="2025">
                  <c:v>-6.94156556119272E-5</c:v>
                </c:pt>
                <c:pt idx="2026">
                  <c:v>-9.5242001547072197E-5</c:v>
                </c:pt>
                <c:pt idx="2027">
                  <c:v>-9.5584859585335499E-5</c:v>
                </c:pt>
                <c:pt idx="2028">
                  <c:v>-8.6133764529494695E-5</c:v>
                </c:pt>
                <c:pt idx="2029">
                  <c:v>-8.8428626152862295E-5</c:v>
                </c:pt>
                <c:pt idx="2030">
                  <c:v>-8.8705349856219406E-5</c:v>
                </c:pt>
                <c:pt idx="2031">
                  <c:v>-9.8269040422560905E-5</c:v>
                </c:pt>
                <c:pt idx="2032" formatCode="General">
                  <c:v>-1.06379406426912E-4</c:v>
                </c:pt>
                <c:pt idx="2033">
                  <c:v>-9.9625308091053601E-5</c:v>
                </c:pt>
                <c:pt idx="2034">
                  <c:v>-7.3908597847738503E-5</c:v>
                </c:pt>
                <c:pt idx="2035">
                  <c:v>-8.9120443394007803E-5</c:v>
                </c:pt>
                <c:pt idx="2036">
                  <c:v>-9.6438438489112195E-5</c:v>
                </c:pt>
                <c:pt idx="2037">
                  <c:v>-7.4077100887355303E-5</c:v>
                </c:pt>
                <c:pt idx="2038">
                  <c:v>-9.4091373631720294E-5</c:v>
                </c:pt>
                <c:pt idx="2039">
                  <c:v>-8.6688724064802399E-5</c:v>
                </c:pt>
                <c:pt idx="2040">
                  <c:v>-8.2517287760222805E-5</c:v>
                </c:pt>
                <c:pt idx="2041">
                  <c:v>-7.37401035370367E-5</c:v>
                </c:pt>
                <c:pt idx="2042">
                  <c:v>-8.24946561455754E-5</c:v>
                </c:pt>
                <c:pt idx="2043">
                  <c:v>-9.2903995838332004E-5</c:v>
                </c:pt>
                <c:pt idx="2044">
                  <c:v>-8.5793397693108801E-5</c:v>
                </c:pt>
                <c:pt idx="2045">
                  <c:v>-8.1012696021833799E-5</c:v>
                </c:pt>
                <c:pt idx="2046">
                  <c:v>-9.4919706364753693E-5</c:v>
                </c:pt>
                <c:pt idx="2047">
                  <c:v>-8.5572865582171396E-5</c:v>
                </c:pt>
                <c:pt idx="2048">
                  <c:v>-8.1132678781282397E-5</c:v>
                </c:pt>
                <c:pt idx="2049">
                  <c:v>-8.0697613791074895E-5</c:v>
                </c:pt>
                <c:pt idx="2050">
                  <c:v>-8.43488996528884E-5</c:v>
                </c:pt>
                <c:pt idx="2051">
                  <c:v>-8.2214220153612906E-5</c:v>
                </c:pt>
                <c:pt idx="2052">
                  <c:v>-7.9459931803097205E-5</c:v>
                </c:pt>
                <c:pt idx="2053">
                  <c:v>-8.8551756826755196E-5</c:v>
                </c:pt>
                <c:pt idx="2054">
                  <c:v>-7.7434231766273807E-5</c:v>
                </c:pt>
                <c:pt idx="2055">
                  <c:v>-7.9317582969188805E-5</c:v>
                </c:pt>
                <c:pt idx="2056">
                  <c:v>-7.8889824661091106E-5</c:v>
                </c:pt>
                <c:pt idx="2057">
                  <c:v>-7.3497362197962694E-5</c:v>
                </c:pt>
                <c:pt idx="2058">
                  <c:v>-7.2071687323787601E-5</c:v>
                </c:pt>
                <c:pt idx="2059">
                  <c:v>-7.6764934711168097E-5</c:v>
                </c:pt>
                <c:pt idx="2060">
                  <c:v>-7.2470581283584799E-5</c:v>
                </c:pt>
                <c:pt idx="2061">
                  <c:v>-8.3868726162761206E-5</c:v>
                </c:pt>
                <c:pt idx="2062">
                  <c:v>-7.8454108190984998E-5</c:v>
                </c:pt>
                <c:pt idx="2063">
                  <c:v>-7.9626585876171904E-5</c:v>
                </c:pt>
                <c:pt idx="2064">
                  <c:v>-8.9276074834335306E-5</c:v>
                </c:pt>
                <c:pt idx="2065">
                  <c:v>-8.7847129176018597E-5</c:v>
                </c:pt>
                <c:pt idx="2066">
                  <c:v>-8.6755851699997196E-5</c:v>
                </c:pt>
                <c:pt idx="2067">
                  <c:v>-8.5983384028069903E-5</c:v>
                </c:pt>
                <c:pt idx="2068">
                  <c:v>-8.4999412669722101E-5</c:v>
                </c:pt>
                <c:pt idx="2069">
                  <c:v>-8.7200583605138207E-5</c:v>
                </c:pt>
                <c:pt idx="2070">
                  <c:v>-7.0907347586561195E-5</c:v>
                </c:pt>
                <c:pt idx="2071">
                  <c:v>-8.7135991079564701E-5</c:v>
                </c:pt>
                <c:pt idx="2072">
                  <c:v>-7.9415318872506997E-5</c:v>
                </c:pt>
                <c:pt idx="2073">
                  <c:v>-8.8717292772491402E-5</c:v>
                </c:pt>
                <c:pt idx="2074">
                  <c:v>-8.1988232520365594E-5</c:v>
                </c:pt>
                <c:pt idx="2075">
                  <c:v>-6.1726778093461703E-5</c:v>
                </c:pt>
                <c:pt idx="2076">
                  <c:v>-8.0666175996994705E-5</c:v>
                </c:pt>
                <c:pt idx="2077">
                  <c:v>-8.0013576514526501E-5</c:v>
                </c:pt>
                <c:pt idx="2078">
                  <c:v>-7.2888165291960794E-5</c:v>
                </c:pt>
                <c:pt idx="2079">
                  <c:v>-7.8350906505757496E-5</c:v>
                </c:pt>
                <c:pt idx="2080">
                  <c:v>-7.5241006665884906E-5</c:v>
                </c:pt>
                <c:pt idx="2081">
                  <c:v>-8.1689829745369997E-5</c:v>
                </c:pt>
                <c:pt idx="2082">
                  <c:v>-9.0878532981747203E-5</c:v>
                </c:pt>
                <c:pt idx="2083">
                  <c:v>-8.1969979059381704E-5</c:v>
                </c:pt>
                <c:pt idx="2084">
                  <c:v>-9.1826159824628302E-5</c:v>
                </c:pt>
                <c:pt idx="2085">
                  <c:v>-7.6596069320607803E-5</c:v>
                </c:pt>
                <c:pt idx="2086">
                  <c:v>-8.56894293097034E-5</c:v>
                </c:pt>
                <c:pt idx="2087">
                  <c:v>-7.9367406881840694E-5</c:v>
                </c:pt>
                <c:pt idx="2088">
                  <c:v>-9.0586860308388998E-5</c:v>
                </c:pt>
                <c:pt idx="2089">
                  <c:v>-7.8796301368969706E-5</c:v>
                </c:pt>
                <c:pt idx="2090" formatCode="General">
                  <c:v>-1.13499076051215E-4</c:v>
                </c:pt>
                <c:pt idx="2091">
                  <c:v>-8.7471615175673304E-5</c:v>
                </c:pt>
                <c:pt idx="2092">
                  <c:v>-9.0301515805176798E-5</c:v>
                </c:pt>
                <c:pt idx="2093">
                  <c:v>-9.5893586600582804E-5</c:v>
                </c:pt>
                <c:pt idx="2094">
                  <c:v>-8.6756796939856603E-5</c:v>
                </c:pt>
                <c:pt idx="2095">
                  <c:v>-8.1692163136263304E-5</c:v>
                </c:pt>
                <c:pt idx="2096">
                  <c:v>-8.9439364436305104E-5</c:v>
                </c:pt>
                <c:pt idx="2097">
                  <c:v>-8.1280609052799697E-5</c:v>
                </c:pt>
                <c:pt idx="2098">
                  <c:v>-8.1784911752428807E-5</c:v>
                </c:pt>
                <c:pt idx="2099">
                  <c:v>-8.1782865589898393E-5</c:v>
                </c:pt>
                <c:pt idx="2100">
                  <c:v>-8.5305642831914202E-5</c:v>
                </c:pt>
                <c:pt idx="2101">
                  <c:v>-6.9039027494717604E-5</c:v>
                </c:pt>
                <c:pt idx="2102">
                  <c:v>-7.9278393443721297E-5</c:v>
                </c:pt>
                <c:pt idx="2103">
                  <c:v>-8.4084566498206502E-5</c:v>
                </c:pt>
                <c:pt idx="2104">
                  <c:v>-6.7365826183725006E-5</c:v>
                </c:pt>
                <c:pt idx="2105">
                  <c:v>-8.7055887684902404E-5</c:v>
                </c:pt>
                <c:pt idx="2106">
                  <c:v>-8.6085106059536194E-5</c:v>
                </c:pt>
                <c:pt idx="2107">
                  <c:v>-8.0453186605308297E-5</c:v>
                </c:pt>
                <c:pt idx="2108">
                  <c:v>-7.8725924039023306E-5</c:v>
                </c:pt>
                <c:pt idx="2109">
                  <c:v>-8.0342073199247103E-5</c:v>
                </c:pt>
                <c:pt idx="2110">
                  <c:v>-7.3528664095179799E-5</c:v>
                </c:pt>
                <c:pt idx="2111">
                  <c:v>-8.4684391303674404E-5</c:v>
                </c:pt>
                <c:pt idx="2112">
                  <c:v>-7.5238636466052103E-5</c:v>
                </c:pt>
                <c:pt idx="2113">
                  <c:v>-8.1694889295689504E-5</c:v>
                </c:pt>
                <c:pt idx="2114">
                  <c:v>-7.45058890705408E-5</c:v>
                </c:pt>
                <c:pt idx="2115">
                  <c:v>-8.9737464204435997E-5</c:v>
                </c:pt>
                <c:pt idx="2116">
                  <c:v>-7.4153528696164396E-5</c:v>
                </c:pt>
                <c:pt idx="2117">
                  <c:v>-7.4030496388171406E-5</c:v>
                </c:pt>
                <c:pt idx="2118">
                  <c:v>-7.8902449120329805E-5</c:v>
                </c:pt>
                <c:pt idx="2119">
                  <c:v>-7.6455219362584398E-5</c:v>
                </c:pt>
                <c:pt idx="2120">
                  <c:v>-8.57306161139933E-5</c:v>
                </c:pt>
                <c:pt idx="2121">
                  <c:v>-8.27114241908824E-5</c:v>
                </c:pt>
                <c:pt idx="2122">
                  <c:v>-8.4604860848105505E-5</c:v>
                </c:pt>
                <c:pt idx="2123">
                  <c:v>-7.7063777048720796E-5</c:v>
                </c:pt>
                <c:pt idx="2124">
                  <c:v>-7.8908322571713397E-5</c:v>
                </c:pt>
                <c:pt idx="2125">
                  <c:v>-7.98616185654479E-5</c:v>
                </c:pt>
                <c:pt idx="2126">
                  <c:v>-9.4917359705182902E-5</c:v>
                </c:pt>
                <c:pt idx="2127">
                  <c:v>-7.9958594736201797E-5</c:v>
                </c:pt>
                <c:pt idx="2128">
                  <c:v>-7.7973642594502505E-5</c:v>
                </c:pt>
                <c:pt idx="2129">
                  <c:v>-6.9775213949151502E-5</c:v>
                </c:pt>
                <c:pt idx="2130">
                  <c:v>-8.2632884586426004E-5</c:v>
                </c:pt>
                <c:pt idx="2131">
                  <c:v>-7.6965319431687297E-5</c:v>
                </c:pt>
                <c:pt idx="2132">
                  <c:v>-8.2946434891751302E-5</c:v>
                </c:pt>
                <c:pt idx="2133">
                  <c:v>-8.4615185734864801E-5</c:v>
                </c:pt>
                <c:pt idx="2134">
                  <c:v>-8.6749028499396601E-5</c:v>
                </c:pt>
                <c:pt idx="2135">
                  <c:v>-7.5953891568222701E-5</c:v>
                </c:pt>
                <c:pt idx="2136">
                  <c:v>-7.8815511356452594E-5</c:v>
                </c:pt>
                <c:pt idx="2137">
                  <c:v>-8.7419579379218604E-5</c:v>
                </c:pt>
                <c:pt idx="2138">
                  <c:v>-8.4014385162997496E-5</c:v>
                </c:pt>
                <c:pt idx="2139">
                  <c:v>-9.2919353463337601E-5</c:v>
                </c:pt>
                <c:pt idx="2140">
                  <c:v>-8.4892747658021404E-5</c:v>
                </c:pt>
                <c:pt idx="2141">
                  <c:v>-8.5788907960809496E-5</c:v>
                </c:pt>
                <c:pt idx="2142">
                  <c:v>-8.3019315013630699E-5</c:v>
                </c:pt>
                <c:pt idx="2143">
                  <c:v>-8.4507096820561194E-5</c:v>
                </c:pt>
                <c:pt idx="2144">
                  <c:v>-7.6315237291352803E-5</c:v>
                </c:pt>
                <c:pt idx="2145">
                  <c:v>-8.6060371068349197E-5</c:v>
                </c:pt>
                <c:pt idx="2146">
                  <c:v>-6.3900610401745501E-5</c:v>
                </c:pt>
                <c:pt idx="2147">
                  <c:v>-8.0354959133500402E-5</c:v>
                </c:pt>
                <c:pt idx="2148">
                  <c:v>-7.6289073157227496E-5</c:v>
                </c:pt>
                <c:pt idx="2149">
                  <c:v>-7.4905349512380398E-5</c:v>
                </c:pt>
                <c:pt idx="2150">
                  <c:v>-6.9552296574933097E-5</c:v>
                </c:pt>
                <c:pt idx="2151">
                  <c:v>-8.1297604076135296E-5</c:v>
                </c:pt>
                <c:pt idx="2152">
                  <c:v>-7.7567374511260895E-5</c:v>
                </c:pt>
                <c:pt idx="2153">
                  <c:v>-8.1568932870845298E-5</c:v>
                </c:pt>
                <c:pt idx="2154">
                  <c:v>-7.9822266593989596E-5</c:v>
                </c:pt>
                <c:pt idx="2155">
                  <c:v>-7.3706745179330204E-5</c:v>
                </c:pt>
                <c:pt idx="2156">
                  <c:v>-7.6143552027236401E-5</c:v>
                </c:pt>
                <c:pt idx="2157">
                  <c:v>-7.31949512258147E-5</c:v>
                </c:pt>
                <c:pt idx="2158">
                  <c:v>-8.1242671857220498E-5</c:v>
                </c:pt>
                <c:pt idx="2159">
                  <c:v>-7.4925858666784206E-5</c:v>
                </c:pt>
                <c:pt idx="2160">
                  <c:v>-8.3108672677649901E-5</c:v>
                </c:pt>
                <c:pt idx="2161">
                  <c:v>-8.0605667607798801E-5</c:v>
                </c:pt>
                <c:pt idx="2162">
                  <c:v>-7.0675284538698304E-5</c:v>
                </c:pt>
                <c:pt idx="2163">
                  <c:v>-7.5526813190962899E-5</c:v>
                </c:pt>
                <c:pt idx="2164">
                  <c:v>-7.9519099508532404E-5</c:v>
                </c:pt>
                <c:pt idx="2165">
                  <c:v>-7.2563282099753594E-5</c:v>
                </c:pt>
                <c:pt idx="2166">
                  <c:v>-7.0966289296117997E-5</c:v>
                </c:pt>
                <c:pt idx="2167">
                  <c:v>-8.0065921960785304E-5</c:v>
                </c:pt>
                <c:pt idx="2168">
                  <c:v>-7.4603292691293705E-5</c:v>
                </c:pt>
                <c:pt idx="2169">
                  <c:v>-7.3992680366165295E-5</c:v>
                </c:pt>
                <c:pt idx="2170">
                  <c:v>-7.5208510488548001E-5</c:v>
                </c:pt>
                <c:pt idx="2171">
                  <c:v>-7.1297803278792094E-5</c:v>
                </c:pt>
                <c:pt idx="2172">
                  <c:v>-7.3082784837065606E-5</c:v>
                </c:pt>
                <c:pt idx="2173">
                  <c:v>-6.2929162503008696E-5</c:v>
                </c:pt>
                <c:pt idx="2174">
                  <c:v>-7.0120200204286905E-5</c:v>
                </c:pt>
                <c:pt idx="2175">
                  <c:v>-7.7221935241656605E-5</c:v>
                </c:pt>
                <c:pt idx="2176">
                  <c:v>-5.8611079368025801E-5</c:v>
                </c:pt>
                <c:pt idx="2177">
                  <c:v>-7.0864434613764795E-5</c:v>
                </c:pt>
                <c:pt idx="2178">
                  <c:v>-6.7252886774517897E-5</c:v>
                </c:pt>
                <c:pt idx="2179">
                  <c:v>-7.48426432028659E-5</c:v>
                </c:pt>
                <c:pt idx="2180">
                  <c:v>-6.4317163142265702E-5</c:v>
                </c:pt>
                <c:pt idx="2181">
                  <c:v>-6.6797942372840303E-5</c:v>
                </c:pt>
                <c:pt idx="2182">
                  <c:v>-6.5142924400572996E-5</c:v>
                </c:pt>
                <c:pt idx="2183">
                  <c:v>-8.3680353830990994E-5</c:v>
                </c:pt>
                <c:pt idx="2184">
                  <c:v>-7.0826439347542304E-5</c:v>
                </c:pt>
                <c:pt idx="2185">
                  <c:v>-7.5098025712421794E-5</c:v>
                </c:pt>
                <c:pt idx="2186">
                  <c:v>-6.0352856428133402E-5</c:v>
                </c:pt>
                <c:pt idx="2187">
                  <c:v>-5.9092788006868697E-5</c:v>
                </c:pt>
                <c:pt idx="2188">
                  <c:v>-7.1295198626689397E-5</c:v>
                </c:pt>
                <c:pt idx="2189">
                  <c:v>-7.8080478408995997E-5</c:v>
                </c:pt>
                <c:pt idx="2190">
                  <c:v>-7.8941072020643696E-5</c:v>
                </c:pt>
                <c:pt idx="2191">
                  <c:v>-7.8128870923993495E-5</c:v>
                </c:pt>
                <c:pt idx="2192">
                  <c:v>-7.4242014254481694E-5</c:v>
                </c:pt>
                <c:pt idx="2193">
                  <c:v>-6.1969978879964298E-5</c:v>
                </c:pt>
                <c:pt idx="2194">
                  <c:v>-7.9984525896786105E-5</c:v>
                </c:pt>
                <c:pt idx="2195">
                  <c:v>-7.9746548859473595E-5</c:v>
                </c:pt>
                <c:pt idx="2196">
                  <c:v>-7.0268695353520395E-5</c:v>
                </c:pt>
                <c:pt idx="2197">
                  <c:v>-6.5095430888145896E-5</c:v>
                </c:pt>
                <c:pt idx="2198">
                  <c:v>-7.6625260777176795E-5</c:v>
                </c:pt>
                <c:pt idx="2199">
                  <c:v>-6.8486948791016003E-5</c:v>
                </c:pt>
                <c:pt idx="2200">
                  <c:v>-7.2804912449442205E-5</c:v>
                </c:pt>
                <c:pt idx="2201">
                  <c:v>-6.40341049947867E-5</c:v>
                </c:pt>
                <c:pt idx="2202">
                  <c:v>-7.5770473782762901E-5</c:v>
                </c:pt>
                <c:pt idx="2203">
                  <c:v>-7.4484826857802293E-5</c:v>
                </c:pt>
                <c:pt idx="2204">
                  <c:v>-6.6262822542698596E-5</c:v>
                </c:pt>
                <c:pt idx="2205">
                  <c:v>-7.2333240879311005E-5</c:v>
                </c:pt>
                <c:pt idx="2206">
                  <c:v>-6.8873674667502803E-5</c:v>
                </c:pt>
                <c:pt idx="2207">
                  <c:v>-6.42412572178894E-5</c:v>
                </c:pt>
                <c:pt idx="2208">
                  <c:v>-7.2811187911286105E-5</c:v>
                </c:pt>
                <c:pt idx="2209">
                  <c:v>-6.4933168430845493E-5</c:v>
                </c:pt>
                <c:pt idx="2210">
                  <c:v>-7.6573699019867502E-5</c:v>
                </c:pt>
                <c:pt idx="2211">
                  <c:v>-8.2554467463389405E-5</c:v>
                </c:pt>
                <c:pt idx="2212">
                  <c:v>-7.89971674671323E-5</c:v>
                </c:pt>
                <c:pt idx="2213">
                  <c:v>-7.6404528261221695E-5</c:v>
                </c:pt>
                <c:pt idx="2214">
                  <c:v>-6.3994846317325002E-5</c:v>
                </c:pt>
                <c:pt idx="2215">
                  <c:v>-6.8314763900277205E-5</c:v>
                </c:pt>
                <c:pt idx="2216">
                  <c:v>-8.0181770185608402E-5</c:v>
                </c:pt>
                <c:pt idx="2217">
                  <c:v>-6.9274057395687406E-5</c:v>
                </c:pt>
                <c:pt idx="2218">
                  <c:v>-7.4372100326585498E-5</c:v>
                </c:pt>
                <c:pt idx="2219">
                  <c:v>-7.2782829996093294E-5</c:v>
                </c:pt>
                <c:pt idx="2220">
                  <c:v>-7.1861369919750602E-5</c:v>
                </c:pt>
                <c:pt idx="2221">
                  <c:v>-8.1248684040372297E-5</c:v>
                </c:pt>
                <c:pt idx="2222">
                  <c:v>-6.9230248660660597E-5</c:v>
                </c:pt>
                <c:pt idx="2223">
                  <c:v>-6.2999360029328207E-5</c:v>
                </c:pt>
                <c:pt idx="2224">
                  <c:v>-6.0753411192555699E-5</c:v>
                </c:pt>
                <c:pt idx="2225">
                  <c:v>-8.8968276990491598E-5</c:v>
                </c:pt>
                <c:pt idx="2226">
                  <c:v>-6.7675458916080205E-5</c:v>
                </c:pt>
                <c:pt idx="2227">
                  <c:v>-8.2982959250241399E-5</c:v>
                </c:pt>
                <c:pt idx="2228">
                  <c:v>-9.0874062881576395E-5</c:v>
                </c:pt>
                <c:pt idx="2229">
                  <c:v>-9.3074519765275698E-5</c:v>
                </c:pt>
                <c:pt idx="2230">
                  <c:v>-7.4978706863768107E-5</c:v>
                </c:pt>
                <c:pt idx="2231">
                  <c:v>-6.7630145880356204E-5</c:v>
                </c:pt>
                <c:pt idx="2232">
                  <c:v>-8.8213879742946505E-5</c:v>
                </c:pt>
                <c:pt idx="2233">
                  <c:v>-8.80651462656809E-5</c:v>
                </c:pt>
                <c:pt idx="2234">
                  <c:v>-7.68379981626003E-5</c:v>
                </c:pt>
                <c:pt idx="2235">
                  <c:v>-8.6386263466638706E-5</c:v>
                </c:pt>
                <c:pt idx="2236">
                  <c:v>-8.5976948868838501E-5</c:v>
                </c:pt>
                <c:pt idx="2237">
                  <c:v>-8.0843153755900507E-5</c:v>
                </c:pt>
                <c:pt idx="2238">
                  <c:v>-8.8004585397472094E-5</c:v>
                </c:pt>
                <c:pt idx="2239">
                  <c:v>-8.1830037776703594E-5</c:v>
                </c:pt>
                <c:pt idx="2240">
                  <c:v>-7.8518015810052604E-5</c:v>
                </c:pt>
                <c:pt idx="2241">
                  <c:v>-8.1544509881558298E-5</c:v>
                </c:pt>
                <c:pt idx="2242">
                  <c:v>-7.2621538288015705E-5</c:v>
                </c:pt>
                <c:pt idx="2243">
                  <c:v>-6.9011493136609395E-5</c:v>
                </c:pt>
                <c:pt idx="2244">
                  <c:v>-6.8863120571815994E-5</c:v>
                </c:pt>
                <c:pt idx="2245">
                  <c:v>-7.3349611000230396E-5</c:v>
                </c:pt>
                <c:pt idx="2246">
                  <c:v>-7.4959887034763294E-5</c:v>
                </c:pt>
                <c:pt idx="2247">
                  <c:v>-8.8456902164944998E-5</c:v>
                </c:pt>
                <c:pt idx="2248">
                  <c:v>-5.6283321214660898E-5</c:v>
                </c:pt>
                <c:pt idx="2249">
                  <c:v>-7.3835957040672894E-5</c:v>
                </c:pt>
                <c:pt idx="2250">
                  <c:v>-6.8968305459331204E-5</c:v>
                </c:pt>
                <c:pt idx="2251">
                  <c:v>-7.98849976548868E-5</c:v>
                </c:pt>
                <c:pt idx="2252">
                  <c:v>-8.1451739210116394E-5</c:v>
                </c:pt>
                <c:pt idx="2253">
                  <c:v>-8.0555715790765598E-5</c:v>
                </c:pt>
                <c:pt idx="2254">
                  <c:v>-5.9716679951383198E-5</c:v>
                </c:pt>
                <c:pt idx="2255">
                  <c:v>-8.1169006354637799E-5</c:v>
                </c:pt>
                <c:pt idx="2256">
                  <c:v>-8.1154472150914099E-5</c:v>
                </c:pt>
                <c:pt idx="2257">
                  <c:v>-6.7517264362587401E-5</c:v>
                </c:pt>
                <c:pt idx="2258">
                  <c:v>-7.6123963127925601E-5</c:v>
                </c:pt>
                <c:pt idx="2259">
                  <c:v>-8.5668290764039304E-5</c:v>
                </c:pt>
                <c:pt idx="2260">
                  <c:v>-6.5744915526644296E-5</c:v>
                </c:pt>
                <c:pt idx="2261">
                  <c:v>-7.0777955724264598E-5</c:v>
                </c:pt>
                <c:pt idx="2262">
                  <c:v>-7.6459746960838093E-5</c:v>
                </c:pt>
                <c:pt idx="2263">
                  <c:v>-8.8187317875231997E-5</c:v>
                </c:pt>
                <c:pt idx="2264">
                  <c:v>-6.53937404258643E-5</c:v>
                </c:pt>
                <c:pt idx="2265">
                  <c:v>-8.7302626304135804E-5</c:v>
                </c:pt>
                <c:pt idx="2266">
                  <c:v>-8.8437418146739395E-5</c:v>
                </c:pt>
                <c:pt idx="2267">
                  <c:v>-7.8437924820659E-5</c:v>
                </c:pt>
                <c:pt idx="2268">
                  <c:v>-7.3894000899981594E-5</c:v>
                </c:pt>
                <c:pt idx="2269">
                  <c:v>-6.5950419550764793E-5</c:v>
                </c:pt>
                <c:pt idx="2270">
                  <c:v>-6.3605267558983499E-5</c:v>
                </c:pt>
                <c:pt idx="2271">
                  <c:v>-7.0724100043773798E-5</c:v>
                </c:pt>
                <c:pt idx="2272">
                  <c:v>-8.4944198669454604E-5</c:v>
                </c:pt>
                <c:pt idx="2273">
                  <c:v>-8.8201587888152999E-5</c:v>
                </c:pt>
                <c:pt idx="2274">
                  <c:v>-7.8435041256413396E-5</c:v>
                </c:pt>
                <c:pt idx="2275">
                  <c:v>-7.6783559620449197E-5</c:v>
                </c:pt>
                <c:pt idx="2276">
                  <c:v>-8.7919252811158899E-5</c:v>
                </c:pt>
                <c:pt idx="2277">
                  <c:v>-7.9813244307100296E-5</c:v>
                </c:pt>
                <c:pt idx="2278">
                  <c:v>-7.2596067944736094E-5</c:v>
                </c:pt>
                <c:pt idx="2279">
                  <c:v>-8.7496139489113799E-5</c:v>
                </c:pt>
                <c:pt idx="2280">
                  <c:v>-8.1862172878304604E-5</c:v>
                </c:pt>
                <c:pt idx="2281">
                  <c:v>-8.2030873030817695E-5</c:v>
                </c:pt>
                <c:pt idx="2282">
                  <c:v>-7.7367985544568704E-5</c:v>
                </c:pt>
                <c:pt idx="2283">
                  <c:v>-7.9576261885033501E-5</c:v>
                </c:pt>
                <c:pt idx="2284">
                  <c:v>-8.0646381499462297E-5</c:v>
                </c:pt>
                <c:pt idx="2285">
                  <c:v>-8.6824840760633295E-5</c:v>
                </c:pt>
                <c:pt idx="2286">
                  <c:v>-8.4569065973356995E-5</c:v>
                </c:pt>
                <c:pt idx="2287">
                  <c:v>-6.87324255503243E-5</c:v>
                </c:pt>
                <c:pt idx="2288">
                  <c:v>-7.0715231228647696E-5</c:v>
                </c:pt>
                <c:pt idx="2289">
                  <c:v>-6.5808053068951405E-5</c:v>
                </c:pt>
                <c:pt idx="2290">
                  <c:v>-6.1133185547104495E-5</c:v>
                </c:pt>
                <c:pt idx="2291">
                  <c:v>-7.4451129849528397E-5</c:v>
                </c:pt>
                <c:pt idx="2292">
                  <c:v>-7.5922058287213796E-5</c:v>
                </c:pt>
                <c:pt idx="2293">
                  <c:v>-7.5085381221456695E-5</c:v>
                </c:pt>
                <c:pt idx="2294">
                  <c:v>-8.7165569301741704E-5</c:v>
                </c:pt>
                <c:pt idx="2295">
                  <c:v>-8.0447989875059996E-5</c:v>
                </c:pt>
                <c:pt idx="2296">
                  <c:v>-7.1145085517919498E-5</c:v>
                </c:pt>
                <c:pt idx="2297">
                  <c:v>-7.7229999018799396E-5</c:v>
                </c:pt>
                <c:pt idx="2298">
                  <c:v>-5.3779564362205197E-5</c:v>
                </c:pt>
                <c:pt idx="2299">
                  <c:v>-7.2856969272668199E-5</c:v>
                </c:pt>
                <c:pt idx="2300">
                  <c:v>-5.2920602254270097E-5</c:v>
                </c:pt>
                <c:pt idx="2301">
                  <c:v>-8.7427139959023498E-5</c:v>
                </c:pt>
                <c:pt idx="2302">
                  <c:v>-7.9639225571573099E-5</c:v>
                </c:pt>
                <c:pt idx="2303">
                  <c:v>-7.2284745806983297E-5</c:v>
                </c:pt>
                <c:pt idx="2304">
                  <c:v>-7.5063745789201902E-5</c:v>
                </c:pt>
                <c:pt idx="2305">
                  <c:v>-8.3719621226820707E-5</c:v>
                </c:pt>
                <c:pt idx="2306">
                  <c:v>-5.8572138901889598E-5</c:v>
                </c:pt>
                <c:pt idx="2307">
                  <c:v>-7.6258552053061997E-5</c:v>
                </c:pt>
                <c:pt idx="2308">
                  <c:v>-6.5541563009874495E-5</c:v>
                </c:pt>
                <c:pt idx="2309">
                  <c:v>-6.1643978860796895E-5</c:v>
                </c:pt>
                <c:pt idx="2310">
                  <c:v>-7.2888478576926295E-5</c:v>
                </c:pt>
                <c:pt idx="2311">
                  <c:v>-7.8969004277467699E-5</c:v>
                </c:pt>
                <c:pt idx="2312">
                  <c:v>-8.1372351655376604E-5</c:v>
                </c:pt>
                <c:pt idx="2313">
                  <c:v>-7.5613750661718003E-5</c:v>
                </c:pt>
                <c:pt idx="2314">
                  <c:v>-7.6325281233281304E-5</c:v>
                </c:pt>
                <c:pt idx="2315">
                  <c:v>-9.1048891882975798E-5</c:v>
                </c:pt>
                <c:pt idx="2316">
                  <c:v>-7.07013845216314E-5</c:v>
                </c:pt>
                <c:pt idx="2317">
                  <c:v>-7.2260299268968794E-5</c:v>
                </c:pt>
                <c:pt idx="2318">
                  <c:v>-6.9753275156299202E-5</c:v>
                </c:pt>
                <c:pt idx="2319">
                  <c:v>-6.7953610825274697E-5</c:v>
                </c:pt>
                <c:pt idx="2320">
                  <c:v>-8.3427096022890796E-5</c:v>
                </c:pt>
                <c:pt idx="2321">
                  <c:v>-8.8919836256144702E-5</c:v>
                </c:pt>
                <c:pt idx="2322">
                  <c:v>-8.4168979476092394E-5</c:v>
                </c:pt>
                <c:pt idx="2323">
                  <c:v>-8.9224376553396399E-5</c:v>
                </c:pt>
                <c:pt idx="2324">
                  <c:v>-7.9414398327817096E-5</c:v>
                </c:pt>
                <c:pt idx="2325">
                  <c:v>-8.1417467619443299E-5</c:v>
                </c:pt>
                <c:pt idx="2326">
                  <c:v>-6.5199786426812598E-5</c:v>
                </c:pt>
                <c:pt idx="2327">
                  <c:v>-6.7308863427641599E-5</c:v>
                </c:pt>
                <c:pt idx="2328">
                  <c:v>-5.9989608559589797E-5</c:v>
                </c:pt>
                <c:pt idx="2329">
                  <c:v>-7.3735412931639103E-5</c:v>
                </c:pt>
                <c:pt idx="2330">
                  <c:v>-7.94942560987049E-5</c:v>
                </c:pt>
                <c:pt idx="2331">
                  <c:v>-8.1979385698596199E-5</c:v>
                </c:pt>
                <c:pt idx="2332">
                  <c:v>-7.5208468317626705E-5</c:v>
                </c:pt>
                <c:pt idx="2333">
                  <c:v>-5.50053912427787E-5</c:v>
                </c:pt>
                <c:pt idx="2334">
                  <c:v>-6.8618578001727195E-5</c:v>
                </c:pt>
                <c:pt idx="2335">
                  <c:v>-8.5868712833001094E-5</c:v>
                </c:pt>
                <c:pt idx="2336">
                  <c:v>-8.7337450653855007E-5</c:v>
                </c:pt>
                <c:pt idx="2337">
                  <c:v>-6.6644331879870205E-5</c:v>
                </c:pt>
                <c:pt idx="2338">
                  <c:v>-7.8803147332686196E-5</c:v>
                </c:pt>
                <c:pt idx="2339">
                  <c:v>-7.9178309617290404E-5</c:v>
                </c:pt>
                <c:pt idx="2340">
                  <c:v>-6.6733261151051304E-5</c:v>
                </c:pt>
                <c:pt idx="2341">
                  <c:v>-7.5210501217425494E-5</c:v>
                </c:pt>
                <c:pt idx="2342">
                  <c:v>-6.8669732937519707E-5</c:v>
                </c:pt>
                <c:pt idx="2343">
                  <c:v>-6.4225829025120202E-5</c:v>
                </c:pt>
                <c:pt idx="2344">
                  <c:v>-9.0050754890968197E-5</c:v>
                </c:pt>
                <c:pt idx="2345">
                  <c:v>-7.0536189246309396E-5</c:v>
                </c:pt>
                <c:pt idx="2346">
                  <c:v>-6.8439283851885302E-5</c:v>
                </c:pt>
                <c:pt idx="2347">
                  <c:v>-8.5602909565107095E-5</c:v>
                </c:pt>
                <c:pt idx="2348">
                  <c:v>-6.2124615848912804E-5</c:v>
                </c:pt>
                <c:pt idx="2349">
                  <c:v>-5.9053564736190698E-5</c:v>
                </c:pt>
                <c:pt idx="2350">
                  <c:v>-6.1062407391673801E-5</c:v>
                </c:pt>
                <c:pt idx="2351">
                  <c:v>-7.6151823037791996E-5</c:v>
                </c:pt>
                <c:pt idx="2352">
                  <c:v>-7.3952823305432197E-5</c:v>
                </c:pt>
                <c:pt idx="2353">
                  <c:v>-6.6701392294208007E-5</c:v>
                </c:pt>
                <c:pt idx="2354">
                  <c:v>-8.2865757736787297E-5</c:v>
                </c:pt>
                <c:pt idx="2355">
                  <c:v>-7.5756205685508404E-5</c:v>
                </c:pt>
                <c:pt idx="2356">
                  <c:v>-6.2181701205554199E-5</c:v>
                </c:pt>
                <c:pt idx="2357">
                  <c:v>-7.8337721406006105E-5</c:v>
                </c:pt>
                <c:pt idx="2358">
                  <c:v>-5.7025798530591101E-5</c:v>
                </c:pt>
                <c:pt idx="2359">
                  <c:v>-8.6994543288307694E-5</c:v>
                </c:pt>
                <c:pt idx="2360">
                  <c:v>-7.1810039554925394E-5</c:v>
                </c:pt>
                <c:pt idx="2361">
                  <c:v>-6.53724636581143E-5</c:v>
                </c:pt>
                <c:pt idx="2362">
                  <c:v>-7.3505264749487804E-5</c:v>
                </c:pt>
                <c:pt idx="2363">
                  <c:v>-7.9778487819109496E-5</c:v>
                </c:pt>
                <c:pt idx="2364">
                  <c:v>-8.0544522022506798E-5</c:v>
                </c:pt>
                <c:pt idx="2365">
                  <c:v>-5.9450534103422197E-5</c:v>
                </c:pt>
                <c:pt idx="2366">
                  <c:v>-7.2193344799112498E-5</c:v>
                </c:pt>
                <c:pt idx="2367">
                  <c:v>-4.9825877109255897E-5</c:v>
                </c:pt>
                <c:pt idx="2368">
                  <c:v>-5.4710283663289001E-5</c:v>
                </c:pt>
                <c:pt idx="2369">
                  <c:v>-7.12490852835018E-5</c:v>
                </c:pt>
                <c:pt idx="2370">
                  <c:v>-6.2974489509994805E-5</c:v>
                </c:pt>
                <c:pt idx="2371">
                  <c:v>-6.7373333653386895E-5</c:v>
                </c:pt>
                <c:pt idx="2372">
                  <c:v>-9.0036093910230398E-5</c:v>
                </c:pt>
                <c:pt idx="2373">
                  <c:v>-7.7260371928007505E-5</c:v>
                </c:pt>
                <c:pt idx="2374">
                  <c:v>-7.7530583459441797E-5</c:v>
                </c:pt>
                <c:pt idx="2375">
                  <c:v>-5.9237727081996202E-5</c:v>
                </c:pt>
                <c:pt idx="2376">
                  <c:v>-6.6336701265464897E-5</c:v>
                </c:pt>
                <c:pt idx="2377">
                  <c:v>-7.5591229915688201E-5</c:v>
                </c:pt>
                <c:pt idx="2378">
                  <c:v>-6.4760148680054295E-5</c:v>
                </c:pt>
                <c:pt idx="2379">
                  <c:v>-7.6981437541820999E-5</c:v>
                </c:pt>
                <c:pt idx="2380">
                  <c:v>-7.8048094116661102E-5</c:v>
                </c:pt>
                <c:pt idx="2381">
                  <c:v>-9.6103350509521497E-5</c:v>
                </c:pt>
                <c:pt idx="2382">
                  <c:v>-7.3743531124337302E-5</c:v>
                </c:pt>
                <c:pt idx="2383">
                  <c:v>-8.4294638155200602E-5</c:v>
                </c:pt>
                <c:pt idx="2384">
                  <c:v>-7.4293969838235696E-5</c:v>
                </c:pt>
                <c:pt idx="2385">
                  <c:v>-7.4021443069600298E-5</c:v>
                </c:pt>
                <c:pt idx="2386">
                  <c:v>-6.6754688277744103E-5</c:v>
                </c:pt>
                <c:pt idx="2387">
                  <c:v>-7.4526890039913106E-5</c:v>
                </c:pt>
                <c:pt idx="2388">
                  <c:v>-7.9824446202745596E-5</c:v>
                </c:pt>
                <c:pt idx="2389">
                  <c:v>-8.0229239150955895E-5</c:v>
                </c:pt>
                <c:pt idx="2390">
                  <c:v>-7.2112510759521906E-5</c:v>
                </c:pt>
                <c:pt idx="2391">
                  <c:v>-6.8712231698115299E-5</c:v>
                </c:pt>
                <c:pt idx="2392">
                  <c:v>-5.7095507109026498E-5</c:v>
                </c:pt>
                <c:pt idx="2393">
                  <c:v>-6.58051187020477E-5</c:v>
                </c:pt>
                <c:pt idx="2394">
                  <c:v>-8.1954911386517397E-5</c:v>
                </c:pt>
                <c:pt idx="2395" formatCode="General">
                  <c:v>-1.04224319998466E-4</c:v>
                </c:pt>
                <c:pt idx="2396">
                  <c:v>-7.9893727727286799E-5</c:v>
                </c:pt>
                <c:pt idx="2397">
                  <c:v>-7.9286284827541896E-5</c:v>
                </c:pt>
                <c:pt idx="2398">
                  <c:v>-8.0029472877031602E-5</c:v>
                </c:pt>
                <c:pt idx="2399">
                  <c:v>-9.1321547662318302E-5</c:v>
                </c:pt>
                <c:pt idx="2400">
                  <c:v>-7.7413641157512105E-5</c:v>
                </c:pt>
                <c:pt idx="2401">
                  <c:v>-7.7185845472191702E-5</c:v>
                </c:pt>
                <c:pt idx="2402">
                  <c:v>-6.9084232878449005E-5</c:v>
                </c:pt>
                <c:pt idx="2403">
                  <c:v>-9.8179790637315407E-5</c:v>
                </c:pt>
                <c:pt idx="2404">
                  <c:v>-7.0790511573345105E-5</c:v>
                </c:pt>
                <c:pt idx="2405">
                  <c:v>-6.8947762689056905E-5</c:v>
                </c:pt>
                <c:pt idx="2406">
                  <c:v>-8.63237331428555E-5</c:v>
                </c:pt>
                <c:pt idx="2407">
                  <c:v>-7.7978835567835697E-5</c:v>
                </c:pt>
                <c:pt idx="2408">
                  <c:v>-9.2176568932732502E-5</c:v>
                </c:pt>
                <c:pt idx="2409">
                  <c:v>-7.3101419206987202E-5</c:v>
                </c:pt>
                <c:pt idx="2410">
                  <c:v>-6.7028316169141103E-5</c:v>
                </c:pt>
                <c:pt idx="2411">
                  <c:v>-7.4894339014454494E-5</c:v>
                </c:pt>
                <c:pt idx="2412">
                  <c:v>-9.0841182848638499E-5</c:v>
                </c:pt>
                <c:pt idx="2413">
                  <c:v>-7.5794751778233496E-5</c:v>
                </c:pt>
                <c:pt idx="2414">
                  <c:v>-7.1103449123236404E-5</c:v>
                </c:pt>
                <c:pt idx="2415">
                  <c:v>-8.5831531296521696E-5</c:v>
                </c:pt>
                <c:pt idx="2416">
                  <c:v>-7.4641825796388999E-5</c:v>
                </c:pt>
                <c:pt idx="2417">
                  <c:v>-8.7197917871367195E-5</c:v>
                </c:pt>
                <c:pt idx="2418">
                  <c:v>-8.3025545633735404E-5</c:v>
                </c:pt>
                <c:pt idx="2419">
                  <c:v>-8.5141387339367507E-5</c:v>
                </c:pt>
                <c:pt idx="2420">
                  <c:v>-9.3566338875182098E-5</c:v>
                </c:pt>
                <c:pt idx="2421">
                  <c:v>-7.3717564591324402E-5</c:v>
                </c:pt>
                <c:pt idx="2422">
                  <c:v>-7.4015162750740702E-5</c:v>
                </c:pt>
                <c:pt idx="2423">
                  <c:v>-8.2870333910829499E-5</c:v>
                </c:pt>
                <c:pt idx="2424">
                  <c:v>-8.6257107426707298E-5</c:v>
                </c:pt>
                <c:pt idx="2425">
                  <c:v>-8.2583331692908402E-5</c:v>
                </c:pt>
                <c:pt idx="2426">
                  <c:v>-8.9406830030319695E-5</c:v>
                </c:pt>
                <c:pt idx="2427">
                  <c:v>-7.5405768715893702E-5</c:v>
                </c:pt>
                <c:pt idx="2428">
                  <c:v>-8.5514059764975502E-5</c:v>
                </c:pt>
                <c:pt idx="2429">
                  <c:v>-6.6287173629068802E-5</c:v>
                </c:pt>
                <c:pt idx="2430">
                  <c:v>-8.3574261614906303E-5</c:v>
                </c:pt>
                <c:pt idx="2431">
                  <c:v>-7.4649036058926701E-5</c:v>
                </c:pt>
                <c:pt idx="2432">
                  <c:v>-9.2610850159597895E-5</c:v>
                </c:pt>
                <c:pt idx="2433">
                  <c:v>-8.1039488963068895E-5</c:v>
                </c:pt>
                <c:pt idx="2434">
                  <c:v>-7.0457967972500094E-5</c:v>
                </c:pt>
                <c:pt idx="2435">
                  <c:v>-8.3481100420574805E-5</c:v>
                </c:pt>
                <c:pt idx="2436" formatCode="General">
                  <c:v>-1.07805987901255E-4</c:v>
                </c:pt>
                <c:pt idx="2437">
                  <c:v>-8.8780549202316695E-5</c:v>
                </c:pt>
                <c:pt idx="2438">
                  <c:v>-9.0546671586959598E-5</c:v>
                </c:pt>
                <c:pt idx="2439">
                  <c:v>-6.3237162293180798E-5</c:v>
                </c:pt>
                <c:pt idx="2440">
                  <c:v>-7.7626213380877805E-5</c:v>
                </c:pt>
                <c:pt idx="2441">
                  <c:v>-7.2025237041073201E-5</c:v>
                </c:pt>
                <c:pt idx="2442">
                  <c:v>-6.1667370794099205E-5</c:v>
                </c:pt>
                <c:pt idx="2443">
                  <c:v>-7.0108878472826302E-5</c:v>
                </c:pt>
                <c:pt idx="2444">
                  <c:v>-7.9665137370723497E-5</c:v>
                </c:pt>
                <c:pt idx="2445">
                  <c:v>-7.1872261146966796E-5</c:v>
                </c:pt>
                <c:pt idx="2446">
                  <c:v>-9.1025202129222096E-5</c:v>
                </c:pt>
                <c:pt idx="2447">
                  <c:v>-9.7043931256962304E-5</c:v>
                </c:pt>
                <c:pt idx="2448">
                  <c:v>-7.6592930646097798E-5</c:v>
                </c:pt>
                <c:pt idx="2449">
                  <c:v>-6.4639310653875199E-5</c:v>
                </c:pt>
                <c:pt idx="2450">
                  <c:v>-8.9359404792676506E-5</c:v>
                </c:pt>
                <c:pt idx="2451">
                  <c:v>-6.3084738458121998E-5</c:v>
                </c:pt>
                <c:pt idx="2452">
                  <c:v>-7.4377648708811301E-5</c:v>
                </c:pt>
                <c:pt idx="2453">
                  <c:v>-8.0500818829325503E-5</c:v>
                </c:pt>
                <c:pt idx="2454">
                  <c:v>-6.0956564167525397E-5</c:v>
                </c:pt>
                <c:pt idx="2455">
                  <c:v>-7.2628692219269301E-5</c:v>
                </c:pt>
                <c:pt idx="2456">
                  <c:v>-5.9673188877770699E-5</c:v>
                </c:pt>
                <c:pt idx="2457">
                  <c:v>-6.2266450863973004E-5</c:v>
                </c:pt>
                <c:pt idx="2458">
                  <c:v>-6.6317507326355902E-5</c:v>
                </c:pt>
                <c:pt idx="2459">
                  <c:v>-7.6594071475652402E-5</c:v>
                </c:pt>
                <c:pt idx="2460">
                  <c:v>-6.7495241798751801E-5</c:v>
                </c:pt>
                <c:pt idx="2461">
                  <c:v>-5.9642011202864397E-5</c:v>
                </c:pt>
                <c:pt idx="2462">
                  <c:v>-5.9169999938961502E-5</c:v>
                </c:pt>
                <c:pt idx="2463">
                  <c:v>-6.8462247709995293E-5</c:v>
                </c:pt>
                <c:pt idx="2464">
                  <c:v>-7.9932332287573996E-5</c:v>
                </c:pt>
                <c:pt idx="2465">
                  <c:v>-5.7939714456881198E-5</c:v>
                </c:pt>
                <c:pt idx="2466">
                  <c:v>-6.7823374470813995E-5</c:v>
                </c:pt>
                <c:pt idx="2467">
                  <c:v>-5.2894645393874098E-5</c:v>
                </c:pt>
                <c:pt idx="2468">
                  <c:v>-5.9575062437184198E-5</c:v>
                </c:pt>
                <c:pt idx="2469">
                  <c:v>-6.9047557837985404E-5</c:v>
                </c:pt>
                <c:pt idx="2470">
                  <c:v>-7.9255342807303499E-5</c:v>
                </c:pt>
                <c:pt idx="2471">
                  <c:v>-6.9248139052965795E-5</c:v>
                </c:pt>
                <c:pt idx="2472">
                  <c:v>-7.9163650814468995E-5</c:v>
                </c:pt>
                <c:pt idx="2473">
                  <c:v>-6.6417106070494007E-5</c:v>
                </c:pt>
                <c:pt idx="2474">
                  <c:v>-6.2675326623833996E-5</c:v>
                </c:pt>
                <c:pt idx="2475">
                  <c:v>-6.2929170633308298E-5</c:v>
                </c:pt>
                <c:pt idx="2476">
                  <c:v>-6.0021161662486098E-5</c:v>
                </c:pt>
                <c:pt idx="2477">
                  <c:v>-6.8041936612095805E-5</c:v>
                </c:pt>
                <c:pt idx="2478">
                  <c:v>-7.5209873054307998E-5</c:v>
                </c:pt>
                <c:pt idx="2479">
                  <c:v>-5.6103589800864501E-5</c:v>
                </c:pt>
                <c:pt idx="2480">
                  <c:v>-5.1825455392121899E-5</c:v>
                </c:pt>
                <c:pt idx="2481">
                  <c:v>-5.7300002148569398E-5</c:v>
                </c:pt>
                <c:pt idx="2482">
                  <c:v>-4.9275457436730501E-5</c:v>
                </c:pt>
                <c:pt idx="2483">
                  <c:v>-7.13131922500991E-5</c:v>
                </c:pt>
                <c:pt idx="2484">
                  <c:v>-6.06463055762227E-5</c:v>
                </c:pt>
                <c:pt idx="2485">
                  <c:v>-5.9125305806701902E-5</c:v>
                </c:pt>
                <c:pt idx="2486">
                  <c:v>-7.2566098205815004E-5</c:v>
                </c:pt>
                <c:pt idx="2487">
                  <c:v>-6.67436195798938E-5</c:v>
                </c:pt>
                <c:pt idx="2488">
                  <c:v>-5.6504615928251598E-5</c:v>
                </c:pt>
                <c:pt idx="2489">
                  <c:v>-7.7046964470910994E-5</c:v>
                </c:pt>
                <c:pt idx="2490">
                  <c:v>-7.4172975574527298E-5</c:v>
                </c:pt>
                <c:pt idx="2491">
                  <c:v>-6.0615989107031497E-5</c:v>
                </c:pt>
                <c:pt idx="2492">
                  <c:v>-7.1627329711994995E-5</c:v>
                </c:pt>
                <c:pt idx="2493">
                  <c:v>-5.6175256012572297E-5</c:v>
                </c:pt>
                <c:pt idx="2494">
                  <c:v>-6.41186112567557E-5</c:v>
                </c:pt>
                <c:pt idx="2495">
                  <c:v>-7.3246556118026395E-5</c:v>
                </c:pt>
                <c:pt idx="2496">
                  <c:v>-8.0207987404534506E-5</c:v>
                </c:pt>
                <c:pt idx="2497">
                  <c:v>-6.5977028038123603E-5</c:v>
                </c:pt>
                <c:pt idx="2498">
                  <c:v>-7.3150443500486704E-5</c:v>
                </c:pt>
                <c:pt idx="2499">
                  <c:v>-6.7535367912142005E-5</c:v>
                </c:pt>
                <c:pt idx="2500">
                  <c:v>-7.6644990009862806E-5</c:v>
                </c:pt>
                <c:pt idx="2501">
                  <c:v>-5.5978586160832198E-5</c:v>
                </c:pt>
                <c:pt idx="2502">
                  <c:v>-6.9041560624302005E-5</c:v>
                </c:pt>
                <c:pt idx="2503">
                  <c:v>-6.3262093130745105E-5</c:v>
                </c:pt>
                <c:pt idx="2504">
                  <c:v>-4.5930431271487099E-5</c:v>
                </c:pt>
                <c:pt idx="2505">
                  <c:v>-6.2430386068226606E-5</c:v>
                </c:pt>
                <c:pt idx="2506">
                  <c:v>-7.5607810272794806E-5</c:v>
                </c:pt>
                <c:pt idx="2507">
                  <c:v>-6.67902745559521E-5</c:v>
                </c:pt>
                <c:pt idx="2508">
                  <c:v>-5.6839118866852602E-5</c:v>
                </c:pt>
                <c:pt idx="2509">
                  <c:v>-5.4621991753967298E-5</c:v>
                </c:pt>
                <c:pt idx="2510">
                  <c:v>-7.6316467990885701E-5</c:v>
                </c:pt>
                <c:pt idx="2511">
                  <c:v>-5.6754008416086098E-5</c:v>
                </c:pt>
                <c:pt idx="2512">
                  <c:v>-5.2381087071661302E-5</c:v>
                </c:pt>
                <c:pt idx="2513">
                  <c:v>-6.2791207886778405E-5</c:v>
                </c:pt>
                <c:pt idx="2514">
                  <c:v>-7.4657458631082493E-5</c:v>
                </c:pt>
                <c:pt idx="2515">
                  <c:v>-6.7693695561848397E-5</c:v>
                </c:pt>
                <c:pt idx="2516">
                  <c:v>-6.1594787702105305E-5</c:v>
                </c:pt>
                <c:pt idx="2517">
                  <c:v>-5.5822807643049303E-5</c:v>
                </c:pt>
                <c:pt idx="2518">
                  <c:v>-5.8610301837741497E-5</c:v>
                </c:pt>
                <c:pt idx="2519">
                  <c:v>-7.0151926505398199E-5</c:v>
                </c:pt>
                <c:pt idx="2520">
                  <c:v>-5.79522214451491E-5</c:v>
                </c:pt>
                <c:pt idx="2521">
                  <c:v>-7.7225732645729004E-5</c:v>
                </c:pt>
                <c:pt idx="2522">
                  <c:v>-7.9459103011725099E-5</c:v>
                </c:pt>
                <c:pt idx="2523">
                  <c:v>-5.6659306536259403E-5</c:v>
                </c:pt>
                <c:pt idx="2524">
                  <c:v>-7.0720510622381604E-5</c:v>
                </c:pt>
                <c:pt idx="2525">
                  <c:v>-5.8278409021150303E-5</c:v>
                </c:pt>
                <c:pt idx="2526">
                  <c:v>-5.9056828445460702E-5</c:v>
                </c:pt>
                <c:pt idx="2527">
                  <c:v>-6.2315824543560805E-5</c:v>
                </c:pt>
                <c:pt idx="2528">
                  <c:v>-6.4939146507496899E-5</c:v>
                </c:pt>
                <c:pt idx="2529">
                  <c:v>-6.0952643468783602E-5</c:v>
                </c:pt>
                <c:pt idx="2530">
                  <c:v>-7.68558979487472E-5</c:v>
                </c:pt>
                <c:pt idx="2531">
                  <c:v>-6.7913537968735096E-5</c:v>
                </c:pt>
                <c:pt idx="2532">
                  <c:v>-6.7793243592564407E-5</c:v>
                </c:pt>
                <c:pt idx="2533">
                  <c:v>-4.9361665843494202E-5</c:v>
                </c:pt>
                <c:pt idx="2534">
                  <c:v>-6.2847556976343197E-5</c:v>
                </c:pt>
                <c:pt idx="2535">
                  <c:v>-6.3782974965943896E-5</c:v>
                </c:pt>
                <c:pt idx="2536">
                  <c:v>-5.5624594377227498E-5</c:v>
                </c:pt>
                <c:pt idx="2537">
                  <c:v>-8.0503368235383603E-5</c:v>
                </c:pt>
                <c:pt idx="2538">
                  <c:v>-5.5976750838875199E-5</c:v>
                </c:pt>
                <c:pt idx="2539">
                  <c:v>-5.2982532057769901E-5</c:v>
                </c:pt>
                <c:pt idx="2540">
                  <c:v>-7.2844563503109797E-5</c:v>
                </c:pt>
                <c:pt idx="2541">
                  <c:v>-6.7067318957188E-5</c:v>
                </c:pt>
                <c:pt idx="2542">
                  <c:v>-6.2462451357314506E-5</c:v>
                </c:pt>
                <c:pt idx="2543">
                  <c:v>-5.9450387428672099E-5</c:v>
                </c:pt>
                <c:pt idx="2544">
                  <c:v>-6.3462103195495806E-5</c:v>
                </c:pt>
                <c:pt idx="2545">
                  <c:v>-4.6588443522584499E-5</c:v>
                </c:pt>
                <c:pt idx="2546">
                  <c:v>-5.1932396520154198E-5</c:v>
                </c:pt>
                <c:pt idx="2547">
                  <c:v>-6.1014172196462E-5</c:v>
                </c:pt>
                <c:pt idx="2548">
                  <c:v>-6.4118107087526995E-5</c:v>
                </c:pt>
                <c:pt idx="2549">
                  <c:v>-6.7963941075660297E-5</c:v>
                </c:pt>
                <c:pt idx="2550">
                  <c:v>-6.5378688903894295E-5</c:v>
                </c:pt>
                <c:pt idx="2551">
                  <c:v>-6.0929591044255197E-5</c:v>
                </c:pt>
                <c:pt idx="2552">
                  <c:v>-6.7421465810564902E-5</c:v>
                </c:pt>
                <c:pt idx="2553">
                  <c:v>-8.8848129490301796E-5</c:v>
                </c:pt>
                <c:pt idx="2554">
                  <c:v>-5.0225134831701401E-5</c:v>
                </c:pt>
                <c:pt idx="2555">
                  <c:v>-5.4605422267836301E-5</c:v>
                </c:pt>
                <c:pt idx="2556">
                  <c:v>-6.5434209618001095E-5</c:v>
                </c:pt>
                <c:pt idx="2557">
                  <c:v>-5.7259620019761398E-5</c:v>
                </c:pt>
                <c:pt idx="2558">
                  <c:v>-6.0312630486707399E-5</c:v>
                </c:pt>
                <c:pt idx="2559">
                  <c:v>-5.6620218438649401E-5</c:v>
                </c:pt>
                <c:pt idx="2560">
                  <c:v>-7.4533323235626903E-5</c:v>
                </c:pt>
                <c:pt idx="2561">
                  <c:v>-7.7007277063276798E-5</c:v>
                </c:pt>
                <c:pt idx="2562">
                  <c:v>-5.3551155165745401E-5</c:v>
                </c:pt>
                <c:pt idx="2563">
                  <c:v>-6.5712059113502E-5</c:v>
                </c:pt>
                <c:pt idx="2564">
                  <c:v>-5.86598709666611E-5</c:v>
                </c:pt>
                <c:pt idx="2565">
                  <c:v>-5.6256709726489003E-5</c:v>
                </c:pt>
                <c:pt idx="2566">
                  <c:v>-5.7607297603912399E-5</c:v>
                </c:pt>
                <c:pt idx="2567">
                  <c:v>-6.8139294799487494E-5</c:v>
                </c:pt>
                <c:pt idx="2568">
                  <c:v>-6.3177603920179797E-5</c:v>
                </c:pt>
                <c:pt idx="2569">
                  <c:v>-4.08908041286082E-5</c:v>
                </c:pt>
                <c:pt idx="2570">
                  <c:v>-5.0352966105398902E-5</c:v>
                </c:pt>
                <c:pt idx="2571">
                  <c:v>-4.8448634134335897E-5</c:v>
                </c:pt>
                <c:pt idx="2572">
                  <c:v>-5.8318538296164201E-5</c:v>
                </c:pt>
                <c:pt idx="2573">
                  <c:v>-6.8729025775718107E-5</c:v>
                </c:pt>
                <c:pt idx="2574">
                  <c:v>-5.2689591261856197E-5</c:v>
                </c:pt>
                <c:pt idx="2575">
                  <c:v>-7.0367616371010599E-5</c:v>
                </c:pt>
                <c:pt idx="2576">
                  <c:v>-8.1761707621481002E-5</c:v>
                </c:pt>
                <c:pt idx="2577">
                  <c:v>-5.2647514597408697E-5</c:v>
                </c:pt>
                <c:pt idx="2578">
                  <c:v>-6.3561780590259203E-5</c:v>
                </c:pt>
                <c:pt idx="2579">
                  <c:v>-5.3084031904389899E-5</c:v>
                </c:pt>
                <c:pt idx="2580">
                  <c:v>-5.8719653512921199E-5</c:v>
                </c:pt>
                <c:pt idx="2581">
                  <c:v>-6.0622478592144698E-5</c:v>
                </c:pt>
                <c:pt idx="2582">
                  <c:v>-7.4433569739876598E-5</c:v>
                </c:pt>
                <c:pt idx="2583">
                  <c:v>-6.9052866665208893E-5</c:v>
                </c:pt>
                <c:pt idx="2584">
                  <c:v>-7.0328077372372704E-5</c:v>
                </c:pt>
                <c:pt idx="2585">
                  <c:v>-6.6330953266164E-5</c:v>
                </c:pt>
                <c:pt idx="2586">
                  <c:v>-5.0639266892610599E-5</c:v>
                </c:pt>
                <c:pt idx="2587">
                  <c:v>-5.14605230706275E-5</c:v>
                </c:pt>
                <c:pt idx="2588">
                  <c:v>-7.1036070567544296E-5</c:v>
                </c:pt>
                <c:pt idx="2589">
                  <c:v>-5.5657971288083199E-5</c:v>
                </c:pt>
                <c:pt idx="2590">
                  <c:v>-6.9719898388068E-5</c:v>
                </c:pt>
                <c:pt idx="2591">
                  <c:v>-5.4436123436258399E-5</c:v>
                </c:pt>
                <c:pt idx="2592">
                  <c:v>-6.89586466560074E-5</c:v>
                </c:pt>
                <c:pt idx="2593">
                  <c:v>-6.7526867291150102E-5</c:v>
                </c:pt>
                <c:pt idx="2594">
                  <c:v>-6.0271917544807202E-5</c:v>
                </c:pt>
                <c:pt idx="2595">
                  <c:v>-6.1440197256985805E-5</c:v>
                </c:pt>
                <c:pt idx="2596">
                  <c:v>-6.9882612507537805E-5</c:v>
                </c:pt>
                <c:pt idx="2597">
                  <c:v>-5.9461228176097197E-5</c:v>
                </c:pt>
                <c:pt idx="2598">
                  <c:v>-5.5214622763861798E-5</c:v>
                </c:pt>
                <c:pt idx="2599">
                  <c:v>-6.0047714781239402E-5</c:v>
                </c:pt>
                <c:pt idx="2600">
                  <c:v>-6.2073142573208204E-5</c:v>
                </c:pt>
                <c:pt idx="2601">
                  <c:v>-6.2487334051458004E-5</c:v>
                </c:pt>
                <c:pt idx="2602">
                  <c:v>-5.5109638959330199E-5</c:v>
                </c:pt>
                <c:pt idx="2603">
                  <c:v>-5.5056272519994699E-5</c:v>
                </c:pt>
                <c:pt idx="2604">
                  <c:v>-5.8863672416503E-5</c:v>
                </c:pt>
                <c:pt idx="2605">
                  <c:v>-4.7502122201344699E-5</c:v>
                </c:pt>
                <c:pt idx="2606">
                  <c:v>-5.0420507729220702E-5</c:v>
                </c:pt>
                <c:pt idx="2607">
                  <c:v>-5.4542823887861099E-5</c:v>
                </c:pt>
                <c:pt idx="2608">
                  <c:v>-4.38102669842155E-5</c:v>
                </c:pt>
                <c:pt idx="2609">
                  <c:v>-4.9036080336983603E-5</c:v>
                </c:pt>
                <c:pt idx="2610">
                  <c:v>-6.9417583603169998E-5</c:v>
                </c:pt>
                <c:pt idx="2611">
                  <c:v>-6.1042600249499603E-5</c:v>
                </c:pt>
                <c:pt idx="2612">
                  <c:v>-5.9186052433224997E-5</c:v>
                </c:pt>
                <c:pt idx="2613">
                  <c:v>-5.7427390661728103E-5</c:v>
                </c:pt>
                <c:pt idx="2614">
                  <c:v>-6.2545237343570096E-5</c:v>
                </c:pt>
                <c:pt idx="2615">
                  <c:v>-6.8647139155389802E-5</c:v>
                </c:pt>
                <c:pt idx="2616">
                  <c:v>-6.4431970980045398E-5</c:v>
                </c:pt>
                <c:pt idx="2617">
                  <c:v>-5.9797489033581903E-5</c:v>
                </c:pt>
                <c:pt idx="2618">
                  <c:v>-6.0309617219403301E-5</c:v>
                </c:pt>
                <c:pt idx="2619">
                  <c:v>-5.2900749612343198E-5</c:v>
                </c:pt>
                <c:pt idx="2620">
                  <c:v>-4.6443687385617003E-5</c:v>
                </c:pt>
                <c:pt idx="2621">
                  <c:v>-5.7410831916372298E-5</c:v>
                </c:pt>
                <c:pt idx="2622">
                  <c:v>-5.6564723605126802E-5</c:v>
                </c:pt>
                <c:pt idx="2623">
                  <c:v>-5.4017702543159201E-5</c:v>
                </c:pt>
                <c:pt idx="2624">
                  <c:v>-7.2617657650559606E-5</c:v>
                </c:pt>
                <c:pt idx="2625">
                  <c:v>-6.1394107829274605E-5</c:v>
                </c:pt>
                <c:pt idx="2626">
                  <c:v>-7.3554608236137204E-5</c:v>
                </c:pt>
                <c:pt idx="2627">
                  <c:v>-5.93196034276329E-5</c:v>
                </c:pt>
                <c:pt idx="2628">
                  <c:v>-6.9866934649716493E-5</c:v>
                </c:pt>
                <c:pt idx="2629">
                  <c:v>-6.26372311649274E-5</c:v>
                </c:pt>
                <c:pt idx="2630">
                  <c:v>-8.0535900554952794E-5</c:v>
                </c:pt>
                <c:pt idx="2631">
                  <c:v>-6.6004538042345798E-5</c:v>
                </c:pt>
                <c:pt idx="2632">
                  <c:v>-5.86392035479583E-5</c:v>
                </c:pt>
                <c:pt idx="2633">
                  <c:v>-6.87971765604482E-5</c:v>
                </c:pt>
                <c:pt idx="2634">
                  <c:v>-6.47679912682448E-5</c:v>
                </c:pt>
                <c:pt idx="2635">
                  <c:v>-7.4391593130172703E-5</c:v>
                </c:pt>
                <c:pt idx="2636">
                  <c:v>-8.0099244969108102E-5</c:v>
                </c:pt>
                <c:pt idx="2637">
                  <c:v>-6.2482546451785598E-5</c:v>
                </c:pt>
                <c:pt idx="2638">
                  <c:v>-6.6080049363561406E-5</c:v>
                </c:pt>
                <c:pt idx="2639">
                  <c:v>-8.5178261671951106E-5</c:v>
                </c:pt>
                <c:pt idx="2640">
                  <c:v>-5.6342128973494797E-5</c:v>
                </c:pt>
                <c:pt idx="2641">
                  <c:v>-6.8599835635965695E-5</c:v>
                </c:pt>
                <c:pt idx="2642">
                  <c:v>-6.3485176887974503E-5</c:v>
                </c:pt>
                <c:pt idx="2643">
                  <c:v>-5.7873466376715702E-5</c:v>
                </c:pt>
                <c:pt idx="2644">
                  <c:v>-5.6943248618821297E-5</c:v>
                </c:pt>
                <c:pt idx="2645">
                  <c:v>-6.4699200427411997E-5</c:v>
                </c:pt>
                <c:pt idx="2646">
                  <c:v>-6.8112648188743403E-5</c:v>
                </c:pt>
                <c:pt idx="2647">
                  <c:v>-5.1599349714982198E-5</c:v>
                </c:pt>
                <c:pt idx="2648">
                  <c:v>-5.4803487754118003E-5</c:v>
                </c:pt>
                <c:pt idx="2649">
                  <c:v>-5.0723800562285702E-5</c:v>
                </c:pt>
                <c:pt idx="2650">
                  <c:v>-5.9050895191803103E-5</c:v>
                </c:pt>
                <c:pt idx="2651">
                  <c:v>-5.15518778641426E-5</c:v>
                </c:pt>
                <c:pt idx="2652">
                  <c:v>-5.2558580148729398E-5</c:v>
                </c:pt>
                <c:pt idx="2653">
                  <c:v>-6.6290142139177494E-5</c:v>
                </c:pt>
                <c:pt idx="2654">
                  <c:v>-5.2567769196050902E-5</c:v>
                </c:pt>
                <c:pt idx="2655">
                  <c:v>-5.1403073313102702E-5</c:v>
                </c:pt>
                <c:pt idx="2656">
                  <c:v>-6.0042042807758198E-5</c:v>
                </c:pt>
                <c:pt idx="2657">
                  <c:v>-5.6789779481843398E-5</c:v>
                </c:pt>
                <c:pt idx="2658">
                  <c:v>-5.4747824983168798E-5</c:v>
                </c:pt>
                <c:pt idx="2659">
                  <c:v>-6.2502805162170706E-5</c:v>
                </c:pt>
                <c:pt idx="2660">
                  <c:v>-6.1972738042149499E-5</c:v>
                </c:pt>
                <c:pt idx="2661">
                  <c:v>-7.62128067035238E-5</c:v>
                </c:pt>
                <c:pt idx="2662">
                  <c:v>-6.9909360944877906E-5</c:v>
                </c:pt>
                <c:pt idx="2663">
                  <c:v>-6.3836982268462996E-5</c:v>
                </c:pt>
                <c:pt idx="2664">
                  <c:v>-7.3714912944811199E-5</c:v>
                </c:pt>
                <c:pt idx="2665">
                  <c:v>-5.94698768310028E-5</c:v>
                </c:pt>
                <c:pt idx="2666">
                  <c:v>-7.6189917425888295E-5</c:v>
                </c:pt>
                <c:pt idx="2667">
                  <c:v>-6.9187624930871307E-5</c:v>
                </c:pt>
                <c:pt idx="2668">
                  <c:v>-6.4220412787419296E-5</c:v>
                </c:pt>
                <c:pt idx="2669">
                  <c:v>-6.9348991076929794E-5</c:v>
                </c:pt>
                <c:pt idx="2670">
                  <c:v>-7.0775354084532798E-5</c:v>
                </c:pt>
                <c:pt idx="2671">
                  <c:v>-7.2789859767625106E-5</c:v>
                </c:pt>
                <c:pt idx="2672">
                  <c:v>-7.5527889833285395E-5</c:v>
                </c:pt>
                <c:pt idx="2673">
                  <c:v>-8.5365827275527697E-5</c:v>
                </c:pt>
                <c:pt idx="2674">
                  <c:v>-7.0382009029508401E-5</c:v>
                </c:pt>
                <c:pt idx="2675">
                  <c:v>-7.1291155567072495E-5</c:v>
                </c:pt>
                <c:pt idx="2676">
                  <c:v>-5.4280689716290803E-5</c:v>
                </c:pt>
                <c:pt idx="2677">
                  <c:v>-5.5699133996396698E-5</c:v>
                </c:pt>
                <c:pt idx="2678">
                  <c:v>-6.9456508713443298E-5</c:v>
                </c:pt>
                <c:pt idx="2679">
                  <c:v>-5.35591498532545E-5</c:v>
                </c:pt>
                <c:pt idx="2680">
                  <c:v>-4.7273995786089003E-5</c:v>
                </c:pt>
                <c:pt idx="2681">
                  <c:v>-6.9805266432735398E-5</c:v>
                </c:pt>
                <c:pt idx="2682">
                  <c:v>-5.7178783824687001E-5</c:v>
                </c:pt>
                <c:pt idx="2683">
                  <c:v>-6.1995121869567299E-5</c:v>
                </c:pt>
                <c:pt idx="2684">
                  <c:v>-7.5257000020681795E-5</c:v>
                </c:pt>
                <c:pt idx="2685">
                  <c:v>-7.6191137911078095E-5</c:v>
                </c:pt>
                <c:pt idx="2686">
                  <c:v>-5.8395812126870797E-5</c:v>
                </c:pt>
                <c:pt idx="2687">
                  <c:v>-6.8349853483894797E-5</c:v>
                </c:pt>
                <c:pt idx="2688">
                  <c:v>-7.2462722156055805E-5</c:v>
                </c:pt>
                <c:pt idx="2689">
                  <c:v>-6.1395341150451005E-5</c:v>
                </c:pt>
                <c:pt idx="2690">
                  <c:v>-6.4581487935117505E-5</c:v>
                </c:pt>
                <c:pt idx="2691">
                  <c:v>-6.1445809370435397E-5</c:v>
                </c:pt>
                <c:pt idx="2692">
                  <c:v>-5.6381220387721203E-5</c:v>
                </c:pt>
                <c:pt idx="2693">
                  <c:v>-6.2386807365052901E-5</c:v>
                </c:pt>
                <c:pt idx="2694">
                  <c:v>-6.9321977734782794E-5</c:v>
                </c:pt>
                <c:pt idx="2695">
                  <c:v>-6.3922233549885705E-5</c:v>
                </c:pt>
                <c:pt idx="2696">
                  <c:v>-5.9147761245752701E-5</c:v>
                </c:pt>
                <c:pt idx="2697">
                  <c:v>-5.9125758248619302E-5</c:v>
                </c:pt>
                <c:pt idx="2698">
                  <c:v>-5.4572647160163598E-5</c:v>
                </c:pt>
                <c:pt idx="2699">
                  <c:v>-6.0529852899721398E-5</c:v>
                </c:pt>
                <c:pt idx="2700">
                  <c:v>-5.7648760318787897E-5</c:v>
                </c:pt>
                <c:pt idx="2701">
                  <c:v>-6.5476782333107199E-5</c:v>
                </c:pt>
                <c:pt idx="2702">
                  <c:v>-5.76511548734082E-5</c:v>
                </c:pt>
                <c:pt idx="2703">
                  <c:v>-7.5235295550668405E-5</c:v>
                </c:pt>
                <c:pt idx="2704">
                  <c:v>-7.6268242436628602E-5</c:v>
                </c:pt>
                <c:pt idx="2705">
                  <c:v>-7.0831552851770602E-5</c:v>
                </c:pt>
                <c:pt idx="2706">
                  <c:v>-5.3792200950106899E-5</c:v>
                </c:pt>
                <c:pt idx="2707">
                  <c:v>-5.5501284661412297E-5</c:v>
                </c:pt>
                <c:pt idx="2708">
                  <c:v>-6.3368005087219905E-5</c:v>
                </c:pt>
                <c:pt idx="2709">
                  <c:v>-6.09231223375429E-5</c:v>
                </c:pt>
                <c:pt idx="2710">
                  <c:v>-6.2155345204900801E-5</c:v>
                </c:pt>
                <c:pt idx="2711">
                  <c:v>-5.7135891800340702E-5</c:v>
                </c:pt>
                <c:pt idx="2712">
                  <c:v>-6.6728460726035003E-5</c:v>
                </c:pt>
                <c:pt idx="2713">
                  <c:v>-6.6087506226457E-5</c:v>
                </c:pt>
                <c:pt idx="2714">
                  <c:v>-5.9179399156744303E-5</c:v>
                </c:pt>
                <c:pt idx="2715">
                  <c:v>-6.1479247675146802E-5</c:v>
                </c:pt>
                <c:pt idx="2716">
                  <c:v>-5.8343823364848198E-5</c:v>
                </c:pt>
                <c:pt idx="2717">
                  <c:v>-5.94435746330179E-5</c:v>
                </c:pt>
                <c:pt idx="2718">
                  <c:v>-5.5371915667549097E-5</c:v>
                </c:pt>
                <c:pt idx="2719">
                  <c:v>-5.9116821495459102E-5</c:v>
                </c:pt>
                <c:pt idx="2720">
                  <c:v>-5.0975379531434301E-5</c:v>
                </c:pt>
                <c:pt idx="2721">
                  <c:v>-6.1953656569716301E-5</c:v>
                </c:pt>
                <c:pt idx="2722">
                  <c:v>-5.4664793159519702E-5</c:v>
                </c:pt>
                <c:pt idx="2723">
                  <c:v>-6.12289193161069E-5</c:v>
                </c:pt>
                <c:pt idx="2724">
                  <c:v>-5.4965770892717899E-5</c:v>
                </c:pt>
                <c:pt idx="2725">
                  <c:v>-5.1590661014335003E-5</c:v>
                </c:pt>
                <c:pt idx="2726">
                  <c:v>-4.7872232988769599E-5</c:v>
                </c:pt>
                <c:pt idx="2727">
                  <c:v>-6.1390594499490198E-5</c:v>
                </c:pt>
                <c:pt idx="2728">
                  <c:v>-6.9658054194010204E-5</c:v>
                </c:pt>
                <c:pt idx="2729">
                  <c:v>-5.5728583685112198E-5</c:v>
                </c:pt>
                <c:pt idx="2730">
                  <c:v>-5.7185161689101597E-5</c:v>
                </c:pt>
                <c:pt idx="2731">
                  <c:v>-5.7718793928847902E-5</c:v>
                </c:pt>
                <c:pt idx="2732">
                  <c:v>-5.72125269075293E-5</c:v>
                </c:pt>
                <c:pt idx="2733">
                  <c:v>-5.5921990373925002E-5</c:v>
                </c:pt>
                <c:pt idx="2734">
                  <c:v>-7.6444770896843297E-5</c:v>
                </c:pt>
                <c:pt idx="2735">
                  <c:v>-6.1471161179290504E-5</c:v>
                </c:pt>
                <c:pt idx="2736">
                  <c:v>-5.6046607828373E-5</c:v>
                </c:pt>
                <c:pt idx="2737">
                  <c:v>-6.5368671312938102E-5</c:v>
                </c:pt>
                <c:pt idx="2738">
                  <c:v>-6.5366938571284695E-5</c:v>
                </c:pt>
                <c:pt idx="2739">
                  <c:v>-5.1769024136759403E-5</c:v>
                </c:pt>
                <c:pt idx="2740">
                  <c:v>-6.6123542715715999E-5</c:v>
                </c:pt>
                <c:pt idx="2741">
                  <c:v>-7.6147735519817105E-5</c:v>
                </c:pt>
                <c:pt idx="2742">
                  <c:v>-5.7180957374333698E-5</c:v>
                </c:pt>
                <c:pt idx="2743">
                  <c:v>-6.19382449370466E-5</c:v>
                </c:pt>
                <c:pt idx="2744">
                  <c:v>-5.5612391808840203E-5</c:v>
                </c:pt>
                <c:pt idx="2745">
                  <c:v>-5.4383257356482497E-5</c:v>
                </c:pt>
                <c:pt idx="2746">
                  <c:v>-5.7701214227034599E-5</c:v>
                </c:pt>
                <c:pt idx="2747">
                  <c:v>-6.3539026055125006E-5</c:v>
                </c:pt>
                <c:pt idx="2748">
                  <c:v>-6.9901142970320296E-5</c:v>
                </c:pt>
                <c:pt idx="2749">
                  <c:v>-5.7926408724320997E-5</c:v>
                </c:pt>
                <c:pt idx="2750">
                  <c:v>-5.7870835875512998E-5</c:v>
                </c:pt>
                <c:pt idx="2751">
                  <c:v>-6.4913259753424397E-5</c:v>
                </c:pt>
                <c:pt idx="2752">
                  <c:v>-7.5136134150722994E-5</c:v>
                </c:pt>
                <c:pt idx="2753">
                  <c:v>-4.3035351619115698E-5</c:v>
                </c:pt>
                <c:pt idx="2754">
                  <c:v>-6.8048473824909697E-5</c:v>
                </c:pt>
                <c:pt idx="2755">
                  <c:v>-7.4857168847290403E-5</c:v>
                </c:pt>
                <c:pt idx="2756">
                  <c:v>-8.6668197236071203E-5</c:v>
                </c:pt>
                <c:pt idx="2757">
                  <c:v>-5.5099078391942001E-5</c:v>
                </c:pt>
                <c:pt idx="2758">
                  <c:v>-6.3364347721325703E-5</c:v>
                </c:pt>
                <c:pt idx="2759">
                  <c:v>-8.2445947879460606E-5</c:v>
                </c:pt>
                <c:pt idx="2760">
                  <c:v>-6.2049708933280896E-5</c:v>
                </c:pt>
                <c:pt idx="2761">
                  <c:v>-5.3174235573653598E-5</c:v>
                </c:pt>
                <c:pt idx="2762">
                  <c:v>-6.3022770701137099E-5</c:v>
                </c:pt>
                <c:pt idx="2763">
                  <c:v>-4.7520706805659498E-5</c:v>
                </c:pt>
                <c:pt idx="2764">
                  <c:v>-8.1283778387161097E-5</c:v>
                </c:pt>
                <c:pt idx="2765">
                  <c:v>-7.38638599575334E-5</c:v>
                </c:pt>
                <c:pt idx="2766">
                  <c:v>-5.8060620740799897E-5</c:v>
                </c:pt>
                <c:pt idx="2767">
                  <c:v>-5.6060422780816001E-5</c:v>
                </c:pt>
                <c:pt idx="2768">
                  <c:v>-8.7609280588072194E-5</c:v>
                </c:pt>
                <c:pt idx="2769">
                  <c:v>-6.8485052873048597E-5</c:v>
                </c:pt>
                <c:pt idx="2770">
                  <c:v>-7.3402288205959003E-5</c:v>
                </c:pt>
                <c:pt idx="2771">
                  <c:v>-7.1257422935331301E-5</c:v>
                </c:pt>
                <c:pt idx="2772">
                  <c:v>-6.2060434567181203E-5</c:v>
                </c:pt>
                <c:pt idx="2773">
                  <c:v>-6.5281263448807204E-5</c:v>
                </c:pt>
                <c:pt idx="2774">
                  <c:v>-5.6175736330295798E-5</c:v>
                </c:pt>
                <c:pt idx="2775">
                  <c:v>-4.9270089902190497E-5</c:v>
                </c:pt>
                <c:pt idx="2776">
                  <c:v>-5.1730819713013803E-5</c:v>
                </c:pt>
                <c:pt idx="2777">
                  <c:v>-7.1663917249948394E-5</c:v>
                </c:pt>
                <c:pt idx="2778">
                  <c:v>-6.3720415528952101E-5</c:v>
                </c:pt>
                <c:pt idx="2779">
                  <c:v>-6.5751544192936795E-5</c:v>
                </c:pt>
                <c:pt idx="2780">
                  <c:v>-6.0831824396561698E-5</c:v>
                </c:pt>
                <c:pt idx="2781">
                  <c:v>-7.9421414833844099E-5</c:v>
                </c:pt>
                <c:pt idx="2782">
                  <c:v>-5.9965057432027402E-5</c:v>
                </c:pt>
                <c:pt idx="2783">
                  <c:v>-6.1046662692024802E-5</c:v>
                </c:pt>
                <c:pt idx="2784">
                  <c:v>-6.0935515304161502E-5</c:v>
                </c:pt>
                <c:pt idx="2785">
                  <c:v>-6.4232872001426203E-5</c:v>
                </c:pt>
                <c:pt idx="2786">
                  <c:v>-5.5351056131614099E-5</c:v>
                </c:pt>
                <c:pt idx="2787">
                  <c:v>-6.6352193706095697E-5</c:v>
                </c:pt>
                <c:pt idx="2788">
                  <c:v>-5.0740921362412802E-5</c:v>
                </c:pt>
                <c:pt idx="2789">
                  <c:v>-7.2090630754279302E-5</c:v>
                </c:pt>
                <c:pt idx="2790">
                  <c:v>-5.6697847007850098E-5</c:v>
                </c:pt>
                <c:pt idx="2791">
                  <c:v>-5.5744363199021199E-5</c:v>
                </c:pt>
                <c:pt idx="2792">
                  <c:v>-6.3883831361920195E-5</c:v>
                </c:pt>
                <c:pt idx="2793">
                  <c:v>-5.5584312807481301E-5</c:v>
                </c:pt>
                <c:pt idx="2794">
                  <c:v>-6.11892276030426E-5</c:v>
                </c:pt>
                <c:pt idx="2795">
                  <c:v>-7.3493662664555006E-5</c:v>
                </c:pt>
                <c:pt idx="2796">
                  <c:v>-5.8532817651338598E-5</c:v>
                </c:pt>
                <c:pt idx="2797">
                  <c:v>-6.0790968517643803E-5</c:v>
                </c:pt>
                <c:pt idx="2798">
                  <c:v>-6.3178844320963998E-5</c:v>
                </c:pt>
                <c:pt idx="2799">
                  <c:v>-7.2794260410357796E-5</c:v>
                </c:pt>
                <c:pt idx="2800">
                  <c:v>-6.1678258520514594E-5</c:v>
                </c:pt>
                <c:pt idx="2801">
                  <c:v>-4.77000987700879E-5</c:v>
                </c:pt>
                <c:pt idx="2802">
                  <c:v>-5.8972890693878703E-5</c:v>
                </c:pt>
                <c:pt idx="2803">
                  <c:v>-8.6515163186255396E-5</c:v>
                </c:pt>
                <c:pt idx="2804">
                  <c:v>-7.1785703195658595E-5</c:v>
                </c:pt>
                <c:pt idx="2805">
                  <c:v>-7.4489698069977201E-5</c:v>
                </c:pt>
                <c:pt idx="2806">
                  <c:v>-7.3780533102815203E-5</c:v>
                </c:pt>
                <c:pt idx="2807">
                  <c:v>-6.5769274842124604E-5</c:v>
                </c:pt>
                <c:pt idx="2808">
                  <c:v>-7.2794627932029596E-5</c:v>
                </c:pt>
                <c:pt idx="2809">
                  <c:v>-8.4849039405026605E-5</c:v>
                </c:pt>
                <c:pt idx="2810">
                  <c:v>-8.3072685418007094E-5</c:v>
                </c:pt>
                <c:pt idx="2811">
                  <c:v>-8.4356977020384901E-5</c:v>
                </c:pt>
                <c:pt idx="2812">
                  <c:v>-8.5154579292425706E-5</c:v>
                </c:pt>
                <c:pt idx="2813">
                  <c:v>-6.8373151110292198E-5</c:v>
                </c:pt>
                <c:pt idx="2814">
                  <c:v>-5.68209377851567E-5</c:v>
                </c:pt>
                <c:pt idx="2815">
                  <c:v>-6.0621048555791902E-5</c:v>
                </c:pt>
                <c:pt idx="2816">
                  <c:v>-6.9492226344258594E-5</c:v>
                </c:pt>
                <c:pt idx="2817">
                  <c:v>-7.0673724475570497E-5</c:v>
                </c:pt>
                <c:pt idx="2818">
                  <c:v>-6.8279788612249804E-5</c:v>
                </c:pt>
                <c:pt idx="2819">
                  <c:v>-7.2508769956943801E-5</c:v>
                </c:pt>
                <c:pt idx="2820">
                  <c:v>-6.3504875016630097E-5</c:v>
                </c:pt>
                <c:pt idx="2821">
                  <c:v>-5.91150473355878E-5</c:v>
                </c:pt>
                <c:pt idx="2822">
                  <c:v>-4.8192398936557497E-5</c:v>
                </c:pt>
                <c:pt idx="2823">
                  <c:v>-6.43674956017593E-5</c:v>
                </c:pt>
                <c:pt idx="2824">
                  <c:v>-5.7244923702643999E-5</c:v>
                </c:pt>
                <c:pt idx="2825">
                  <c:v>-6.35787775272915E-5</c:v>
                </c:pt>
                <c:pt idx="2826">
                  <c:v>-6.7696604104447005E-5</c:v>
                </c:pt>
                <c:pt idx="2827">
                  <c:v>-6.7191550077160797E-5</c:v>
                </c:pt>
                <c:pt idx="2828">
                  <c:v>-5.89552354120132E-5</c:v>
                </c:pt>
                <c:pt idx="2829">
                  <c:v>-5.4222849579294099E-5</c:v>
                </c:pt>
                <c:pt idx="2830">
                  <c:v>-5.81184986836043E-5</c:v>
                </c:pt>
                <c:pt idx="2831">
                  <c:v>-5.2827385439419701E-5</c:v>
                </c:pt>
                <c:pt idx="2832">
                  <c:v>-5.8947941917685203E-5</c:v>
                </c:pt>
                <c:pt idx="2833">
                  <c:v>-6.5288354966083398E-5</c:v>
                </c:pt>
                <c:pt idx="2834">
                  <c:v>-7.1703095679046704E-5</c:v>
                </c:pt>
                <c:pt idx="2835">
                  <c:v>-9.98380990354771E-5</c:v>
                </c:pt>
                <c:pt idx="2836">
                  <c:v>-7.3247631994662602E-5</c:v>
                </c:pt>
                <c:pt idx="2837">
                  <c:v>-6.0754830803965901E-5</c:v>
                </c:pt>
                <c:pt idx="2838">
                  <c:v>-4.5301283769411803E-5</c:v>
                </c:pt>
                <c:pt idx="2839">
                  <c:v>-5.7683323746493802E-5</c:v>
                </c:pt>
                <c:pt idx="2840">
                  <c:v>-6.4081124138900899E-5</c:v>
                </c:pt>
                <c:pt idx="2841">
                  <c:v>-8.8496130793293094E-5</c:v>
                </c:pt>
                <c:pt idx="2842">
                  <c:v>-6.7523572988272996E-5</c:v>
                </c:pt>
                <c:pt idx="2843">
                  <c:v>-5.0412146104903903E-5</c:v>
                </c:pt>
                <c:pt idx="2844">
                  <c:v>-6.7081673266629707E-5</c:v>
                </c:pt>
                <c:pt idx="2845">
                  <c:v>-8.2545083667408806E-5</c:v>
                </c:pt>
                <c:pt idx="2846">
                  <c:v>-8.1841902008136604E-5</c:v>
                </c:pt>
                <c:pt idx="2847">
                  <c:v>-5.6351329665596399E-5</c:v>
                </c:pt>
                <c:pt idx="2848">
                  <c:v>-9.9105284766295797E-5</c:v>
                </c:pt>
                <c:pt idx="2849">
                  <c:v>-8.2558508623172095E-5</c:v>
                </c:pt>
                <c:pt idx="2850">
                  <c:v>-5.3463878872700297E-5</c:v>
                </c:pt>
                <c:pt idx="2851">
                  <c:v>-8.4842169499519304E-5</c:v>
                </c:pt>
                <c:pt idx="2852">
                  <c:v>-5.9622666465113097E-5</c:v>
                </c:pt>
                <c:pt idx="2853">
                  <c:v>-7.0102610601668403E-5</c:v>
                </c:pt>
                <c:pt idx="2854">
                  <c:v>-7.0029766190945897E-5</c:v>
                </c:pt>
                <c:pt idx="2855">
                  <c:v>-6.6876276394822897E-5</c:v>
                </c:pt>
                <c:pt idx="2856">
                  <c:v>-5.4838821704608001E-5</c:v>
                </c:pt>
                <c:pt idx="2857">
                  <c:v>-6.7841663820349699E-5</c:v>
                </c:pt>
                <c:pt idx="2858">
                  <c:v>-5.5666798462317903E-5</c:v>
                </c:pt>
                <c:pt idx="2859">
                  <c:v>-6.9495663595052604E-5</c:v>
                </c:pt>
                <c:pt idx="2860">
                  <c:v>-5.6242578085924102E-5</c:v>
                </c:pt>
                <c:pt idx="2861">
                  <c:v>-6.8735347454724306E-5</c:v>
                </c:pt>
                <c:pt idx="2862">
                  <c:v>-6.2004254807425401E-5</c:v>
                </c:pt>
                <c:pt idx="2863">
                  <c:v>-4.5878385909819302E-5</c:v>
                </c:pt>
                <c:pt idx="2864">
                  <c:v>-5.1992262024713802E-5</c:v>
                </c:pt>
                <c:pt idx="2865">
                  <c:v>-4.1569179997146597E-5</c:v>
                </c:pt>
                <c:pt idx="2866">
                  <c:v>-6.5798787138813395E-5</c:v>
                </c:pt>
                <c:pt idx="2867">
                  <c:v>-5.70666061485785E-5</c:v>
                </c:pt>
                <c:pt idx="2868">
                  <c:v>-7.5951833156330498E-5</c:v>
                </c:pt>
                <c:pt idx="2869">
                  <c:v>-5.7137508852613798E-5</c:v>
                </c:pt>
                <c:pt idx="2870">
                  <c:v>-6.0375709947655003E-5</c:v>
                </c:pt>
                <c:pt idx="2871">
                  <c:v>-7.95124969380585E-5</c:v>
                </c:pt>
                <c:pt idx="2872">
                  <c:v>-5.5133751208623202E-5</c:v>
                </c:pt>
                <c:pt idx="2873">
                  <c:v>-4.9904165527774303E-5</c:v>
                </c:pt>
                <c:pt idx="2874">
                  <c:v>-7.7791128336747805E-5</c:v>
                </c:pt>
                <c:pt idx="2875">
                  <c:v>-5.6728173210689698E-5</c:v>
                </c:pt>
                <c:pt idx="2876">
                  <c:v>-7.8041527795554298E-5</c:v>
                </c:pt>
                <c:pt idx="2877">
                  <c:v>-5.6422807374430003E-5</c:v>
                </c:pt>
                <c:pt idx="2878">
                  <c:v>-4.7503710810051798E-5</c:v>
                </c:pt>
                <c:pt idx="2879">
                  <c:v>-6.3101868699919607E-5</c:v>
                </c:pt>
                <c:pt idx="2880">
                  <c:v>-6.1307758574690802E-5</c:v>
                </c:pt>
                <c:pt idx="2881">
                  <c:v>-6.9902127157757301E-5</c:v>
                </c:pt>
                <c:pt idx="2882">
                  <c:v>-5.8981978299298399E-5</c:v>
                </c:pt>
                <c:pt idx="2883">
                  <c:v>-7.2467770932214804E-5</c:v>
                </c:pt>
                <c:pt idx="2884">
                  <c:v>-7.2849741648202805E-5</c:v>
                </c:pt>
                <c:pt idx="2885">
                  <c:v>-6.4861395928026802E-5</c:v>
                </c:pt>
                <c:pt idx="2886">
                  <c:v>-6.68420244821983E-5</c:v>
                </c:pt>
                <c:pt idx="2887">
                  <c:v>-6.9502434752600104E-5</c:v>
                </c:pt>
                <c:pt idx="2888">
                  <c:v>-7.4137171065661106E-5</c:v>
                </c:pt>
                <c:pt idx="2889">
                  <c:v>-5.7993161230596899E-5</c:v>
                </c:pt>
                <c:pt idx="2890">
                  <c:v>-7.6535386715709705E-5</c:v>
                </c:pt>
                <c:pt idx="2891">
                  <c:v>-4.67587930347472E-5</c:v>
                </c:pt>
                <c:pt idx="2892">
                  <c:v>-6.10728040931012E-5</c:v>
                </c:pt>
                <c:pt idx="2893">
                  <c:v>-7.4774228717726601E-5</c:v>
                </c:pt>
                <c:pt idx="2894">
                  <c:v>-3.04911671099599E-5</c:v>
                </c:pt>
                <c:pt idx="2895">
                  <c:v>-6.6036248263135706E-5</c:v>
                </c:pt>
                <c:pt idx="2896">
                  <c:v>-5.8523090512364797E-5</c:v>
                </c:pt>
                <c:pt idx="2897">
                  <c:v>-4.9000496312455603E-5</c:v>
                </c:pt>
                <c:pt idx="2898">
                  <c:v>-7.05778829897376E-5</c:v>
                </c:pt>
                <c:pt idx="2899">
                  <c:v>-5.5305961418499303E-5</c:v>
                </c:pt>
                <c:pt idx="2900">
                  <c:v>-8.4296191174705305E-5</c:v>
                </c:pt>
                <c:pt idx="2901">
                  <c:v>-6.25282245198286E-5</c:v>
                </c:pt>
                <c:pt idx="2902">
                  <c:v>-4.0392225622742503E-5</c:v>
                </c:pt>
                <c:pt idx="2903">
                  <c:v>-5.5712902115805001E-5</c:v>
                </c:pt>
                <c:pt idx="2904">
                  <c:v>-5.5730289281565502E-5</c:v>
                </c:pt>
                <c:pt idx="2905">
                  <c:v>-5.67006589695448E-5</c:v>
                </c:pt>
                <c:pt idx="2906">
                  <c:v>-5.4377491224469201E-5</c:v>
                </c:pt>
                <c:pt idx="2907">
                  <c:v>-4.0774135303637597E-5</c:v>
                </c:pt>
                <c:pt idx="2908">
                  <c:v>-5.1796685573161998E-5</c:v>
                </c:pt>
                <c:pt idx="2909">
                  <c:v>-7.92698689071708E-5</c:v>
                </c:pt>
                <c:pt idx="2910">
                  <c:v>-7.3205937380811306E-5</c:v>
                </c:pt>
                <c:pt idx="2911">
                  <c:v>-6.2020196087493294E-5</c:v>
                </c:pt>
                <c:pt idx="2912">
                  <c:v>-5.5793717715560797E-5</c:v>
                </c:pt>
                <c:pt idx="2913">
                  <c:v>-5.3593762995951901E-5</c:v>
                </c:pt>
                <c:pt idx="2914">
                  <c:v>-5.6347598051046803E-5</c:v>
                </c:pt>
                <c:pt idx="2915">
                  <c:v>-5.9319796866774097E-5</c:v>
                </c:pt>
                <c:pt idx="2916">
                  <c:v>-5.14299284411074E-5</c:v>
                </c:pt>
                <c:pt idx="2917">
                  <c:v>-3.4773535285676902E-5</c:v>
                </c:pt>
                <c:pt idx="2918">
                  <c:v>-5.44723645671506E-5</c:v>
                </c:pt>
                <c:pt idx="2919">
                  <c:v>-5.9475176457721497E-5</c:v>
                </c:pt>
                <c:pt idx="2920">
                  <c:v>-5.6857225610737301E-5</c:v>
                </c:pt>
                <c:pt idx="2921">
                  <c:v>-6.2028516532658994E-5</c:v>
                </c:pt>
                <c:pt idx="2922">
                  <c:v>-4.43877969792044E-5</c:v>
                </c:pt>
                <c:pt idx="2923">
                  <c:v>-5.1876133326419901E-5</c:v>
                </c:pt>
                <c:pt idx="2924">
                  <c:v>-5.6095065486265998E-5</c:v>
                </c:pt>
                <c:pt idx="2925">
                  <c:v>-4.6875000651482599E-5</c:v>
                </c:pt>
                <c:pt idx="2926">
                  <c:v>-4.95123681514313E-5</c:v>
                </c:pt>
                <c:pt idx="2927">
                  <c:v>-4.6326331067247201E-5</c:v>
                </c:pt>
                <c:pt idx="2928">
                  <c:v>-6.1639379735744704E-5</c:v>
                </c:pt>
                <c:pt idx="2929">
                  <c:v>-5.29829796211049E-5</c:v>
                </c:pt>
                <c:pt idx="2930">
                  <c:v>-6.4998955608498301E-5</c:v>
                </c:pt>
                <c:pt idx="2931">
                  <c:v>-6.6113225364265697E-5</c:v>
                </c:pt>
                <c:pt idx="2932">
                  <c:v>-6.4821900887897195E-5</c:v>
                </c:pt>
                <c:pt idx="2933">
                  <c:v>-5.3106154265636902E-5</c:v>
                </c:pt>
                <c:pt idx="2934">
                  <c:v>-5.97229711766632E-5</c:v>
                </c:pt>
                <c:pt idx="2935">
                  <c:v>-4.7219593805388002E-5</c:v>
                </c:pt>
                <c:pt idx="2936">
                  <c:v>-4.5162447489127803E-5</c:v>
                </c:pt>
                <c:pt idx="2937">
                  <c:v>-5.68741268508954E-5</c:v>
                </c:pt>
                <c:pt idx="2938">
                  <c:v>-5.5247611749831403E-5</c:v>
                </c:pt>
                <c:pt idx="2939">
                  <c:v>-4.5544422015198099E-5</c:v>
                </c:pt>
                <c:pt idx="2940">
                  <c:v>-5.4484760217410299E-5</c:v>
                </c:pt>
                <c:pt idx="2941">
                  <c:v>-4.5727859494403103E-5</c:v>
                </c:pt>
                <c:pt idx="2942">
                  <c:v>-3.7399206855151103E-5</c:v>
                </c:pt>
                <c:pt idx="2943">
                  <c:v>-5.4118756171569099E-5</c:v>
                </c:pt>
                <c:pt idx="2944">
                  <c:v>-5.5095127517935203E-5</c:v>
                </c:pt>
                <c:pt idx="2945">
                  <c:v>-4.7753749519504399E-5</c:v>
                </c:pt>
                <c:pt idx="2946">
                  <c:v>-4.0564570045538503E-5</c:v>
                </c:pt>
                <c:pt idx="2947">
                  <c:v>-5.5064645006667502E-5</c:v>
                </c:pt>
                <c:pt idx="2948">
                  <c:v>-5.0061293014545997E-5</c:v>
                </c:pt>
                <c:pt idx="2949">
                  <c:v>-6.4166244076475497E-5</c:v>
                </c:pt>
                <c:pt idx="2950">
                  <c:v>-5.5114525500379297E-5</c:v>
                </c:pt>
                <c:pt idx="2951">
                  <c:v>-5.9910024170414301E-5</c:v>
                </c:pt>
                <c:pt idx="2952">
                  <c:v>-3.9656800777084197E-5</c:v>
                </c:pt>
                <c:pt idx="2953">
                  <c:v>-5.5221437505940498E-5</c:v>
                </c:pt>
                <c:pt idx="2954">
                  <c:v>-3.8674921919103398E-5</c:v>
                </c:pt>
                <c:pt idx="2955">
                  <c:v>-5.9439283545149299E-5</c:v>
                </c:pt>
                <c:pt idx="2956">
                  <c:v>-4.96146947636107E-5</c:v>
                </c:pt>
                <c:pt idx="2957">
                  <c:v>-5.5045492746215601E-5</c:v>
                </c:pt>
                <c:pt idx="2958">
                  <c:v>-4.3876069004553399E-5</c:v>
                </c:pt>
                <c:pt idx="2959">
                  <c:v>-6.4185275105865303E-5</c:v>
                </c:pt>
                <c:pt idx="2960">
                  <c:v>-7.4364898864159098E-5</c:v>
                </c:pt>
                <c:pt idx="2961">
                  <c:v>-4.7373945873177799E-5</c:v>
                </c:pt>
                <c:pt idx="2962">
                  <c:v>-4.7784006314523003E-5</c:v>
                </c:pt>
                <c:pt idx="2963">
                  <c:v>-7.3095244853494404E-5</c:v>
                </c:pt>
                <c:pt idx="2964">
                  <c:v>-5.4966153094143098E-5</c:v>
                </c:pt>
                <c:pt idx="2965">
                  <c:v>-4.3847489284774401E-5</c:v>
                </c:pt>
                <c:pt idx="2966">
                  <c:v>-7.5363703757012901E-5</c:v>
                </c:pt>
                <c:pt idx="2967">
                  <c:v>-4.4011726333585199E-5</c:v>
                </c:pt>
                <c:pt idx="2968">
                  <c:v>-5.1265212823227999E-5</c:v>
                </c:pt>
                <c:pt idx="2969">
                  <c:v>-5.7577053916925301E-5</c:v>
                </c:pt>
                <c:pt idx="2970">
                  <c:v>-5.2571568985093398E-5</c:v>
                </c:pt>
                <c:pt idx="2971">
                  <c:v>-6.7194134770600706E-5</c:v>
                </c:pt>
                <c:pt idx="2972">
                  <c:v>-6.9450107088347095E-5</c:v>
                </c:pt>
                <c:pt idx="2973">
                  <c:v>-5.4371839591292403E-5</c:v>
                </c:pt>
                <c:pt idx="2974">
                  <c:v>-4.9987036080558599E-5</c:v>
                </c:pt>
                <c:pt idx="2975">
                  <c:v>-4.0626152236434701E-5</c:v>
                </c:pt>
                <c:pt idx="2976">
                  <c:v>-4.1567749895762603E-5</c:v>
                </c:pt>
                <c:pt idx="2977">
                  <c:v>-6.5343084623249205E-5</c:v>
                </c:pt>
                <c:pt idx="2978">
                  <c:v>-5.4250729977998103E-5</c:v>
                </c:pt>
                <c:pt idx="2979">
                  <c:v>-2.8701454902673E-5</c:v>
                </c:pt>
                <c:pt idx="2980">
                  <c:v>-5.1542511436201903E-5</c:v>
                </c:pt>
                <c:pt idx="2981">
                  <c:v>-5.1493376345527397E-5</c:v>
                </c:pt>
                <c:pt idx="2982">
                  <c:v>-4.8956977015388199E-5</c:v>
                </c:pt>
                <c:pt idx="2983">
                  <c:v>-8.3929876308840707E-5</c:v>
                </c:pt>
                <c:pt idx="2984">
                  <c:v>-6.8385367714663301E-5</c:v>
                </c:pt>
                <c:pt idx="2985">
                  <c:v>-6.6658896045645395E-5</c:v>
                </c:pt>
                <c:pt idx="2986">
                  <c:v>-4.1112517190339101E-5</c:v>
                </c:pt>
                <c:pt idx="2987">
                  <c:v>-5.7162923550085101E-5</c:v>
                </c:pt>
                <c:pt idx="2988">
                  <c:v>-4.9631245006970502E-5</c:v>
                </c:pt>
                <c:pt idx="2989">
                  <c:v>-4.4655225108139403E-5</c:v>
                </c:pt>
                <c:pt idx="2990">
                  <c:v>-7.0633110997765598E-5</c:v>
                </c:pt>
                <c:pt idx="2991">
                  <c:v>-7.3124852443231996E-5</c:v>
                </c:pt>
                <c:pt idx="2992">
                  <c:v>-7.5635107326350705E-5</c:v>
                </c:pt>
                <c:pt idx="2993">
                  <c:v>-5.0858920517613902E-5</c:v>
                </c:pt>
                <c:pt idx="2994">
                  <c:v>-4.7961615212692297E-5</c:v>
                </c:pt>
                <c:pt idx="2995">
                  <c:v>-5.2893139529504497E-5</c:v>
                </c:pt>
                <c:pt idx="2996">
                  <c:v>-4.7976918202612098E-5</c:v>
                </c:pt>
                <c:pt idx="2997">
                  <c:v>-5.2187152579407598E-5</c:v>
                </c:pt>
                <c:pt idx="2998">
                  <c:v>-4.8124109640317803E-5</c:v>
                </c:pt>
                <c:pt idx="2999">
                  <c:v>-3.7863064418044398E-5</c:v>
                </c:pt>
                <c:pt idx="3000">
                  <c:v>-3.8715514416779001E-5</c:v>
                </c:pt>
                <c:pt idx="3001">
                  <c:v>-4.7169154209470899E-5</c:v>
                </c:pt>
                <c:pt idx="3002">
                  <c:v>-4.3980712640311497E-5</c:v>
                </c:pt>
                <c:pt idx="3003">
                  <c:v>-5.6013364215185999E-5</c:v>
                </c:pt>
                <c:pt idx="3004">
                  <c:v>-5.0506828695961401E-5</c:v>
                </c:pt>
                <c:pt idx="3005">
                  <c:v>-5.2229298246499801E-5</c:v>
                </c:pt>
                <c:pt idx="3006">
                  <c:v>-4.7035127334006098E-5</c:v>
                </c:pt>
                <c:pt idx="3007">
                  <c:v>-5.5603066411084303E-5</c:v>
                </c:pt>
                <c:pt idx="3008">
                  <c:v>-5.4814048473268802E-5</c:v>
                </c:pt>
                <c:pt idx="3009">
                  <c:v>-5.48180070962981E-5</c:v>
                </c:pt>
                <c:pt idx="3010">
                  <c:v>-5.1060810589334203E-5</c:v>
                </c:pt>
                <c:pt idx="3011">
                  <c:v>-5.2403293388873403E-5</c:v>
                </c:pt>
                <c:pt idx="3012">
                  <c:v>-5.1135565533236402E-5</c:v>
                </c:pt>
                <c:pt idx="3013">
                  <c:v>-3.9511072969686E-5</c:v>
                </c:pt>
                <c:pt idx="3014">
                  <c:v>-5.3461319561026602E-5</c:v>
                </c:pt>
                <c:pt idx="3015">
                  <c:v>-6.03136877173333E-5</c:v>
                </c:pt>
                <c:pt idx="3016">
                  <c:v>-3.1986421485677999E-5</c:v>
                </c:pt>
                <c:pt idx="3017">
                  <c:v>-4.5084876380056399E-5</c:v>
                </c:pt>
                <c:pt idx="3018">
                  <c:v>-5.1001955381047598E-5</c:v>
                </c:pt>
                <c:pt idx="3019">
                  <c:v>-4.90900054121523E-5</c:v>
                </c:pt>
                <c:pt idx="3020">
                  <c:v>-4.2472215062229902E-5</c:v>
                </c:pt>
                <c:pt idx="3021">
                  <c:v>-3.7891446728657003E-5</c:v>
                </c:pt>
                <c:pt idx="3022">
                  <c:v>-4.0780310256929298E-5</c:v>
                </c:pt>
                <c:pt idx="3023">
                  <c:v>-4.8543986321474397E-5</c:v>
                </c:pt>
                <c:pt idx="3024">
                  <c:v>-4.4404930124839498E-5</c:v>
                </c:pt>
                <c:pt idx="3025">
                  <c:v>-4.0883658541069998E-5</c:v>
                </c:pt>
                <c:pt idx="3026">
                  <c:v>-4.6379362121495202E-5</c:v>
                </c:pt>
                <c:pt idx="3027">
                  <c:v>-6.4102054484826797E-5</c:v>
                </c:pt>
                <c:pt idx="3028">
                  <c:v>-4.3278320936526203E-5</c:v>
                </c:pt>
                <c:pt idx="3029">
                  <c:v>-5.5987455010143398E-5</c:v>
                </c:pt>
                <c:pt idx="3030">
                  <c:v>-6.1166359594301998E-5</c:v>
                </c:pt>
                <c:pt idx="3031">
                  <c:v>-4.67501631035872E-5</c:v>
                </c:pt>
                <c:pt idx="3032">
                  <c:v>-3.6898525185446603E-5</c:v>
                </c:pt>
                <c:pt idx="3033">
                  <c:v>-4.4702176697079697E-5</c:v>
                </c:pt>
                <c:pt idx="3034">
                  <c:v>-3.8247140388752098E-5</c:v>
                </c:pt>
                <c:pt idx="3035">
                  <c:v>-4.4740962130974801E-5</c:v>
                </c:pt>
                <c:pt idx="3036">
                  <c:v>-4.6124565290369203E-5</c:v>
                </c:pt>
                <c:pt idx="3037">
                  <c:v>-4.1200553510954599E-5</c:v>
                </c:pt>
                <c:pt idx="3038">
                  <c:v>-4.4101733789849897E-5</c:v>
                </c:pt>
                <c:pt idx="3039">
                  <c:v>-3.0986148106336898E-5</c:v>
                </c:pt>
                <c:pt idx="3040">
                  <c:v>-4.9298456234004197E-5</c:v>
                </c:pt>
                <c:pt idx="3041">
                  <c:v>-2.76439243402685E-5</c:v>
                </c:pt>
                <c:pt idx="3042">
                  <c:v>-3.9953363539441201E-5</c:v>
                </c:pt>
                <c:pt idx="3043">
                  <c:v>-3.6055627491864397E-5</c:v>
                </c:pt>
                <c:pt idx="3044">
                  <c:v>-4.0808438824186901E-5</c:v>
                </c:pt>
                <c:pt idx="3045">
                  <c:v>-4.1396622257589898E-5</c:v>
                </c:pt>
                <c:pt idx="3046">
                  <c:v>-3.9108919595846499E-5</c:v>
                </c:pt>
                <c:pt idx="3047">
                  <c:v>-4.8954907623504002E-5</c:v>
                </c:pt>
                <c:pt idx="3048">
                  <c:v>-4.5740735025752E-5</c:v>
                </c:pt>
                <c:pt idx="3049">
                  <c:v>-4.55929955476182E-5</c:v>
                </c:pt>
                <c:pt idx="3050">
                  <c:v>-4.3602748543640701E-5</c:v>
                </c:pt>
                <c:pt idx="3051">
                  <c:v>-6.1371535003378803E-5</c:v>
                </c:pt>
                <c:pt idx="3052">
                  <c:v>-4.08626395777358E-5</c:v>
                </c:pt>
                <c:pt idx="3053">
                  <c:v>-3.3529030048784198E-5</c:v>
                </c:pt>
                <c:pt idx="3054">
                  <c:v>-5.0186359071295501E-5</c:v>
                </c:pt>
                <c:pt idx="3055">
                  <c:v>-6.2623285550158497E-5</c:v>
                </c:pt>
                <c:pt idx="3056">
                  <c:v>-4.5479200360332E-5</c:v>
                </c:pt>
                <c:pt idx="3057">
                  <c:v>-5.5143055737828697E-5</c:v>
                </c:pt>
                <c:pt idx="3058">
                  <c:v>-5.8957725842985703E-5</c:v>
                </c:pt>
                <c:pt idx="3059">
                  <c:v>-5.1639565576635199E-5</c:v>
                </c:pt>
                <c:pt idx="3060">
                  <c:v>-4.88512153527199E-5</c:v>
                </c:pt>
                <c:pt idx="3061">
                  <c:v>-5.2893803357501897E-5</c:v>
                </c:pt>
                <c:pt idx="3062">
                  <c:v>-6.5570756118251599E-5</c:v>
                </c:pt>
                <c:pt idx="3063">
                  <c:v>-6.9063048600530704E-5</c:v>
                </c:pt>
                <c:pt idx="3064">
                  <c:v>-6.1524784992393098E-5</c:v>
                </c:pt>
                <c:pt idx="3065">
                  <c:v>-5.8897005020932003E-5</c:v>
                </c:pt>
                <c:pt idx="3066">
                  <c:v>-9.4987359786850395E-5</c:v>
                </c:pt>
                <c:pt idx="3067">
                  <c:v>-6.23542079844206E-5</c:v>
                </c:pt>
                <c:pt idx="3068">
                  <c:v>-5.6925380157593903E-5</c:v>
                </c:pt>
                <c:pt idx="3069">
                  <c:v>-6.1176698650995697E-5</c:v>
                </c:pt>
                <c:pt idx="3070">
                  <c:v>-4.3673856560732201E-5</c:v>
                </c:pt>
                <c:pt idx="3071">
                  <c:v>-8.7248596891930605E-5</c:v>
                </c:pt>
                <c:pt idx="3072">
                  <c:v>-5.0322827726458701E-5</c:v>
                </c:pt>
                <c:pt idx="3073">
                  <c:v>-5.4652924377983803E-5</c:v>
                </c:pt>
                <c:pt idx="3074">
                  <c:v>-6.5856654243017307E-5</c:v>
                </c:pt>
                <c:pt idx="3075">
                  <c:v>-4.73348963616173E-5</c:v>
                </c:pt>
                <c:pt idx="3076">
                  <c:v>-6.2122330197082797E-5</c:v>
                </c:pt>
                <c:pt idx="3077">
                  <c:v>-6.9429408534969704E-5</c:v>
                </c:pt>
                <c:pt idx="3078">
                  <c:v>-6.7301592070018404E-5</c:v>
                </c:pt>
                <c:pt idx="3079">
                  <c:v>-7.3750273931345899E-5</c:v>
                </c:pt>
                <c:pt idx="3080">
                  <c:v>-5.9111085153420601E-5</c:v>
                </c:pt>
                <c:pt idx="3081">
                  <c:v>-5.5775373125916402E-5</c:v>
                </c:pt>
                <c:pt idx="3082">
                  <c:v>-8.7240959940648806E-5</c:v>
                </c:pt>
                <c:pt idx="3083">
                  <c:v>-8.0996293306076606E-5</c:v>
                </c:pt>
                <c:pt idx="3084">
                  <c:v>-6.3903043318330003E-5</c:v>
                </c:pt>
                <c:pt idx="3085">
                  <c:v>-6.6527542193584594E-5</c:v>
                </c:pt>
                <c:pt idx="3086">
                  <c:v>-4.83534941275197E-5</c:v>
                </c:pt>
                <c:pt idx="3087">
                  <c:v>-6.3916239672445494E-5</c:v>
                </c:pt>
                <c:pt idx="3088">
                  <c:v>-4.7480772451200097E-5</c:v>
                </c:pt>
                <c:pt idx="3089">
                  <c:v>-3.7496793822107198E-5</c:v>
                </c:pt>
                <c:pt idx="3090">
                  <c:v>-6.5927153413556999E-5</c:v>
                </c:pt>
                <c:pt idx="3091">
                  <c:v>-5.4941833366398603E-5</c:v>
                </c:pt>
                <c:pt idx="3092">
                  <c:v>-4.6329360675368203E-5</c:v>
                </c:pt>
                <c:pt idx="3093">
                  <c:v>-3.0484450636243498E-5</c:v>
                </c:pt>
                <c:pt idx="3094">
                  <c:v>-4.7513528342400202E-5</c:v>
                </c:pt>
                <c:pt idx="3095">
                  <c:v>-5.4307666661128903E-5</c:v>
                </c:pt>
                <c:pt idx="3096">
                  <c:v>-5.1931992217804299E-5</c:v>
                </c:pt>
                <c:pt idx="3097">
                  <c:v>-4.0766760670395401E-5</c:v>
                </c:pt>
                <c:pt idx="3098">
                  <c:v>-5.37499149696189E-5</c:v>
                </c:pt>
                <c:pt idx="3099">
                  <c:v>-7.9378675864599704E-5</c:v>
                </c:pt>
                <c:pt idx="3100">
                  <c:v>-4.8867748206727597E-5</c:v>
                </c:pt>
                <c:pt idx="3101">
                  <c:v>-4.9961501535910999E-5</c:v>
                </c:pt>
                <c:pt idx="3102">
                  <c:v>-5.2473350986961701E-5</c:v>
                </c:pt>
                <c:pt idx="3103">
                  <c:v>-4.7069579036808803E-5</c:v>
                </c:pt>
                <c:pt idx="3104">
                  <c:v>-5.48082202177841E-5</c:v>
                </c:pt>
                <c:pt idx="3105">
                  <c:v>-4.7457476416957998E-5</c:v>
                </c:pt>
                <c:pt idx="3106">
                  <c:v>-5.3551173815630301E-5</c:v>
                </c:pt>
                <c:pt idx="3107">
                  <c:v>-5.3639590327139499E-5</c:v>
                </c:pt>
                <c:pt idx="3108">
                  <c:v>-4.7155426983722798E-5</c:v>
                </c:pt>
                <c:pt idx="3109">
                  <c:v>-5.1152779551872301E-5</c:v>
                </c:pt>
                <c:pt idx="3110">
                  <c:v>-5.0687653448229999E-5</c:v>
                </c:pt>
                <c:pt idx="3111">
                  <c:v>-4.5355684144786499E-5</c:v>
                </c:pt>
                <c:pt idx="3112">
                  <c:v>-4.8748858014484597E-5</c:v>
                </c:pt>
                <c:pt idx="3113">
                  <c:v>-7.4343680067041001E-5</c:v>
                </c:pt>
                <c:pt idx="3114">
                  <c:v>-5.4092538974673401E-5</c:v>
                </c:pt>
                <c:pt idx="3115">
                  <c:v>-3.7415151585119301E-5</c:v>
                </c:pt>
                <c:pt idx="3116">
                  <c:v>-7.4530554406958702E-5</c:v>
                </c:pt>
                <c:pt idx="3117">
                  <c:v>-4.2020653410803099E-5</c:v>
                </c:pt>
                <c:pt idx="3118">
                  <c:v>-4.1523417522200097E-5</c:v>
                </c:pt>
                <c:pt idx="3119">
                  <c:v>-4.2560749727290103E-5</c:v>
                </c:pt>
                <c:pt idx="3120">
                  <c:v>-4.7106114919732902E-5</c:v>
                </c:pt>
                <c:pt idx="3121">
                  <c:v>-4.2037934310065002E-5</c:v>
                </c:pt>
                <c:pt idx="3122">
                  <c:v>-3.1968666872659399E-5</c:v>
                </c:pt>
                <c:pt idx="3123">
                  <c:v>-7.3465591539234102E-5</c:v>
                </c:pt>
                <c:pt idx="3124">
                  <c:v>-6.19350105815684E-5</c:v>
                </c:pt>
                <c:pt idx="3125">
                  <c:v>-4.0347547170176402E-5</c:v>
                </c:pt>
                <c:pt idx="3126">
                  <c:v>-3.73102328982787E-5</c:v>
                </c:pt>
                <c:pt idx="3127">
                  <c:v>-5.4834399080865899E-5</c:v>
                </c:pt>
                <c:pt idx="3128">
                  <c:v>-5.1810604807206101E-5</c:v>
                </c:pt>
                <c:pt idx="3129">
                  <c:v>-5.23283571639242E-5</c:v>
                </c:pt>
                <c:pt idx="3130">
                  <c:v>-4.3762879331882901E-5</c:v>
                </c:pt>
                <c:pt idx="3131">
                  <c:v>-5.2981810286409401E-5</c:v>
                </c:pt>
                <c:pt idx="3132">
                  <c:v>-6.6015660509260903E-5</c:v>
                </c:pt>
                <c:pt idx="3133">
                  <c:v>-5.7173333353991901E-5</c:v>
                </c:pt>
                <c:pt idx="3134">
                  <c:v>-6.3599029336812993E-5</c:v>
                </c:pt>
                <c:pt idx="3135">
                  <c:v>-3.4538150454570901E-5</c:v>
                </c:pt>
                <c:pt idx="3136">
                  <c:v>-5.1461043615661702E-5</c:v>
                </c:pt>
                <c:pt idx="3137">
                  <c:v>-4.9382855813432297E-5</c:v>
                </c:pt>
                <c:pt idx="3138">
                  <c:v>-5.25760356675833E-5</c:v>
                </c:pt>
                <c:pt idx="3139">
                  <c:v>-4.2326783941886098E-5</c:v>
                </c:pt>
                <c:pt idx="3140">
                  <c:v>-5.29592645594082E-5</c:v>
                </c:pt>
                <c:pt idx="3141">
                  <c:v>-5.0383660142113799E-5</c:v>
                </c:pt>
                <c:pt idx="3142">
                  <c:v>-4.1590772396143599E-5</c:v>
                </c:pt>
                <c:pt idx="3143">
                  <c:v>-6.4543312152908606E-5</c:v>
                </c:pt>
                <c:pt idx="3144">
                  <c:v>-5.4897649680110802E-5</c:v>
                </c:pt>
                <c:pt idx="3145">
                  <c:v>-4.4056604307346303E-5</c:v>
                </c:pt>
                <c:pt idx="3146">
                  <c:v>-4.5625473899883702E-5</c:v>
                </c:pt>
                <c:pt idx="3147">
                  <c:v>-6.6395881203832699E-5</c:v>
                </c:pt>
                <c:pt idx="3148">
                  <c:v>-5.7944087342869197E-5</c:v>
                </c:pt>
                <c:pt idx="3149">
                  <c:v>-7.0643479774977106E-5</c:v>
                </c:pt>
                <c:pt idx="3150">
                  <c:v>-4.5926571871359302E-5</c:v>
                </c:pt>
                <c:pt idx="3151">
                  <c:v>-5.5420453322346798E-5</c:v>
                </c:pt>
                <c:pt idx="3152">
                  <c:v>-5.6925014206459002E-5</c:v>
                </c:pt>
                <c:pt idx="3153">
                  <c:v>-5.4636659974487898E-5</c:v>
                </c:pt>
                <c:pt idx="3154">
                  <c:v>-5.5921918793717299E-5</c:v>
                </c:pt>
                <c:pt idx="3155">
                  <c:v>-5.50368944546433E-5</c:v>
                </c:pt>
                <c:pt idx="3156">
                  <c:v>-4.1711700852350297E-5</c:v>
                </c:pt>
                <c:pt idx="3157">
                  <c:v>-5.9008840696249203E-5</c:v>
                </c:pt>
                <c:pt idx="3158">
                  <c:v>-4.9691289483911698E-5</c:v>
                </c:pt>
                <c:pt idx="3159">
                  <c:v>-7.1177392974031205E-5</c:v>
                </c:pt>
                <c:pt idx="3160">
                  <c:v>-6.9288972445349605E-5</c:v>
                </c:pt>
                <c:pt idx="3161">
                  <c:v>-6.49819941844647E-5</c:v>
                </c:pt>
                <c:pt idx="3162">
                  <c:v>-6.0617276210881403E-5</c:v>
                </c:pt>
                <c:pt idx="3163">
                  <c:v>-3.91552955492382E-5</c:v>
                </c:pt>
                <c:pt idx="3164">
                  <c:v>-5.95336696102574E-5</c:v>
                </c:pt>
                <c:pt idx="3165">
                  <c:v>-5.5521824973322903E-5</c:v>
                </c:pt>
                <c:pt idx="3166">
                  <c:v>-5.0239207573989198E-5</c:v>
                </c:pt>
                <c:pt idx="3167">
                  <c:v>-7.5707850364488703E-5</c:v>
                </c:pt>
                <c:pt idx="3168">
                  <c:v>-6.05695830027433E-5</c:v>
                </c:pt>
                <c:pt idx="3169">
                  <c:v>-4.8492484033393E-5</c:v>
                </c:pt>
                <c:pt idx="3170">
                  <c:v>-5.5982681792113299E-5</c:v>
                </c:pt>
                <c:pt idx="3171">
                  <c:v>-4.5541687232943902E-5</c:v>
                </c:pt>
                <c:pt idx="3172">
                  <c:v>-4.9479228422202402E-5</c:v>
                </c:pt>
                <c:pt idx="3173">
                  <c:v>-5.5601096602078501E-5</c:v>
                </c:pt>
                <c:pt idx="3174">
                  <c:v>-5.3289840236409601E-5</c:v>
                </c:pt>
                <c:pt idx="3175">
                  <c:v>-4.3707887337353002E-5</c:v>
                </c:pt>
                <c:pt idx="3176">
                  <c:v>-5.9736008989802797E-5</c:v>
                </c:pt>
                <c:pt idx="3177">
                  <c:v>-5.5914368515092303E-5</c:v>
                </c:pt>
                <c:pt idx="3178">
                  <c:v>-6.2474247952794905E-5</c:v>
                </c:pt>
                <c:pt idx="3179">
                  <c:v>-4.9491029003480001E-5</c:v>
                </c:pt>
                <c:pt idx="3180">
                  <c:v>-5.4864360003957297E-5</c:v>
                </c:pt>
                <c:pt idx="3181">
                  <c:v>-6.5690749017352498E-5</c:v>
                </c:pt>
                <c:pt idx="3182">
                  <c:v>-5.43447781831756E-5</c:v>
                </c:pt>
                <c:pt idx="3183">
                  <c:v>-6.8939659794128294E-5</c:v>
                </c:pt>
                <c:pt idx="3184">
                  <c:v>-7.2973798582300298E-5</c:v>
                </c:pt>
                <c:pt idx="3185">
                  <c:v>-6.0198250705378599E-5</c:v>
                </c:pt>
                <c:pt idx="3186">
                  <c:v>-7.5649148193899704E-5</c:v>
                </c:pt>
                <c:pt idx="3187">
                  <c:v>-5.34793333594473E-5</c:v>
                </c:pt>
                <c:pt idx="3188">
                  <c:v>-5.9830553395285402E-5</c:v>
                </c:pt>
                <c:pt idx="3189">
                  <c:v>-5.3416699857626202E-5</c:v>
                </c:pt>
                <c:pt idx="3190">
                  <c:v>-5.5248007271897199E-5</c:v>
                </c:pt>
                <c:pt idx="3191">
                  <c:v>-5.6288840394778203E-5</c:v>
                </c:pt>
                <c:pt idx="3192">
                  <c:v>-5.9081297383687898E-5</c:v>
                </c:pt>
                <c:pt idx="3193">
                  <c:v>-6.05417489522513E-5</c:v>
                </c:pt>
                <c:pt idx="3194">
                  <c:v>-6.2846361322961799E-5</c:v>
                </c:pt>
                <c:pt idx="3195">
                  <c:v>-7.6054545369916898E-5</c:v>
                </c:pt>
                <c:pt idx="3196">
                  <c:v>-4.4640395655644599E-5</c:v>
                </c:pt>
                <c:pt idx="3197">
                  <c:v>-6.0032227608363598E-5</c:v>
                </c:pt>
                <c:pt idx="3198">
                  <c:v>-5.7149371959493999E-5</c:v>
                </c:pt>
                <c:pt idx="3199">
                  <c:v>-3.5857214883751302E-5</c:v>
                </c:pt>
                <c:pt idx="3200">
                  <c:v>-7.0574689307890598E-5</c:v>
                </c:pt>
                <c:pt idx="3201">
                  <c:v>-3.98849833796734E-5</c:v>
                </c:pt>
                <c:pt idx="3202">
                  <c:v>-5.5599083176838498E-5</c:v>
                </c:pt>
                <c:pt idx="3203">
                  <c:v>-4.7748342148512997E-5</c:v>
                </c:pt>
                <c:pt idx="3204">
                  <c:v>-6.4725604640381303E-5</c:v>
                </c:pt>
                <c:pt idx="3205">
                  <c:v>-5.4756028326967903E-5</c:v>
                </c:pt>
                <c:pt idx="3206">
                  <c:v>-3.3492001455761798E-5</c:v>
                </c:pt>
                <c:pt idx="3207">
                  <c:v>-3.96101156079335E-5</c:v>
                </c:pt>
                <c:pt idx="3208">
                  <c:v>-9.39425481752487E-5</c:v>
                </c:pt>
                <c:pt idx="3209">
                  <c:v>-8.8829858866450805E-5</c:v>
                </c:pt>
                <c:pt idx="3210">
                  <c:v>-5.43258185805272E-5</c:v>
                </c:pt>
                <c:pt idx="3211">
                  <c:v>-7.5109943321348703E-5</c:v>
                </c:pt>
                <c:pt idx="3212">
                  <c:v>-6.3232278043775104E-5</c:v>
                </c:pt>
                <c:pt idx="3213">
                  <c:v>-7.6846702188754194E-5</c:v>
                </c:pt>
                <c:pt idx="3214">
                  <c:v>-8.7648074626349396E-5</c:v>
                </c:pt>
                <c:pt idx="3215">
                  <c:v>-7.8816744673334903E-5</c:v>
                </c:pt>
                <c:pt idx="3216">
                  <c:v>-7.6348878168684006E-5</c:v>
                </c:pt>
                <c:pt idx="3217">
                  <c:v>-7.2617089209903705E-5</c:v>
                </c:pt>
                <c:pt idx="3218">
                  <c:v>-8.5760249441322095E-5</c:v>
                </c:pt>
                <c:pt idx="3219">
                  <c:v>-5.6089821895346802E-5</c:v>
                </c:pt>
                <c:pt idx="3220">
                  <c:v>-9.0797866811547702E-5</c:v>
                </c:pt>
                <c:pt idx="3221">
                  <c:v>-8.9595628732460204E-5</c:v>
                </c:pt>
                <c:pt idx="3222">
                  <c:v>-7.1892132529788598E-5</c:v>
                </c:pt>
                <c:pt idx="3223">
                  <c:v>-5.32994204891227E-5</c:v>
                </c:pt>
                <c:pt idx="3224">
                  <c:v>-6.9282500683246197E-5</c:v>
                </c:pt>
                <c:pt idx="3225">
                  <c:v>-7.4896212668219795E-5</c:v>
                </c:pt>
                <c:pt idx="3226">
                  <c:v>-7.1230814150310205E-5</c:v>
                </c:pt>
                <c:pt idx="3227">
                  <c:v>-5.8048042205382903E-5</c:v>
                </c:pt>
                <c:pt idx="3228">
                  <c:v>-6.0147420711158699E-5</c:v>
                </c:pt>
                <c:pt idx="3229">
                  <c:v>-6.5536012150264495E-5</c:v>
                </c:pt>
                <c:pt idx="3230">
                  <c:v>-6.5482830966024201E-5</c:v>
                </c:pt>
                <c:pt idx="3231">
                  <c:v>-5.4333175232073897E-5</c:v>
                </c:pt>
                <c:pt idx="3232">
                  <c:v>-6.2420985659633897E-5</c:v>
                </c:pt>
                <c:pt idx="3233">
                  <c:v>-6.1620315133206297E-5</c:v>
                </c:pt>
                <c:pt idx="3234">
                  <c:v>-4.9496846752361697E-5</c:v>
                </c:pt>
                <c:pt idx="3235">
                  <c:v>-5.08071647541259E-5</c:v>
                </c:pt>
                <c:pt idx="3236">
                  <c:v>-8.1024449050493894E-5</c:v>
                </c:pt>
                <c:pt idx="3237">
                  <c:v>-5.1752310593818699E-5</c:v>
                </c:pt>
                <c:pt idx="3238">
                  <c:v>-8.4472531405136597E-5</c:v>
                </c:pt>
                <c:pt idx="3239">
                  <c:v>-6.7377362144313603E-5</c:v>
                </c:pt>
                <c:pt idx="3240">
                  <c:v>-6.5459950542259702E-5</c:v>
                </c:pt>
                <c:pt idx="3241">
                  <c:v>-7.1547216829736103E-5</c:v>
                </c:pt>
                <c:pt idx="3242">
                  <c:v>-6.5986950848835596E-5</c:v>
                </c:pt>
                <c:pt idx="3243">
                  <c:v>-8.2462251022724902E-5</c:v>
                </c:pt>
                <c:pt idx="3244">
                  <c:v>-7.3477990602543097E-5</c:v>
                </c:pt>
                <c:pt idx="3245">
                  <c:v>-5.6948350561253797E-5</c:v>
                </c:pt>
                <c:pt idx="3246">
                  <c:v>-8.3496905788488297E-5</c:v>
                </c:pt>
                <c:pt idx="3247">
                  <c:v>-8.6406148493501294E-5</c:v>
                </c:pt>
                <c:pt idx="3248">
                  <c:v>-8.2478365043141106E-5</c:v>
                </c:pt>
                <c:pt idx="3249">
                  <c:v>-7.7202261544410394E-5</c:v>
                </c:pt>
                <c:pt idx="3250">
                  <c:v>-8.1132989560417896E-5</c:v>
                </c:pt>
                <c:pt idx="3251">
                  <c:v>-6.6040777024556607E-5</c:v>
                </c:pt>
                <c:pt idx="3252">
                  <c:v>-6.05886076636702E-5</c:v>
                </c:pt>
                <c:pt idx="3253">
                  <c:v>-4.6524803159264E-5</c:v>
                </c:pt>
                <c:pt idx="3254">
                  <c:v>-7.38221842273903E-5</c:v>
                </c:pt>
                <c:pt idx="3255">
                  <c:v>-5.7410259230537997E-5</c:v>
                </c:pt>
                <c:pt idx="3256">
                  <c:v>-5.6260675877068803E-5</c:v>
                </c:pt>
                <c:pt idx="3257">
                  <c:v>-6.6953686052983202E-5</c:v>
                </c:pt>
                <c:pt idx="3258">
                  <c:v>-5.9732384889788698E-5</c:v>
                </c:pt>
                <c:pt idx="3259">
                  <c:v>-5.5450382536855402E-5</c:v>
                </c:pt>
                <c:pt idx="3260">
                  <c:v>-5.1564188630995003E-5</c:v>
                </c:pt>
                <c:pt idx="3261">
                  <c:v>-6.7370559176807397E-5</c:v>
                </c:pt>
                <c:pt idx="3262">
                  <c:v>-6.2829156435734895E-5</c:v>
                </c:pt>
                <c:pt idx="3263">
                  <c:v>-7.3096632571064099E-5</c:v>
                </c:pt>
                <c:pt idx="3264">
                  <c:v>-6.1776769152856897E-5</c:v>
                </c:pt>
                <c:pt idx="3265">
                  <c:v>-5.2360192087400599E-5</c:v>
                </c:pt>
                <c:pt idx="3266">
                  <c:v>-5.77110106271445E-5</c:v>
                </c:pt>
                <c:pt idx="3267">
                  <c:v>-8.7316672703976401E-5</c:v>
                </c:pt>
                <c:pt idx="3268">
                  <c:v>-8.1918358023864906E-5</c:v>
                </c:pt>
                <c:pt idx="3269">
                  <c:v>-6.7949981430298097E-5</c:v>
                </c:pt>
                <c:pt idx="3270">
                  <c:v>-6.8771827894782903E-5</c:v>
                </c:pt>
                <c:pt idx="3271">
                  <c:v>-7.4203920835799899E-5</c:v>
                </c:pt>
                <c:pt idx="3272">
                  <c:v>-6.7449259245769096E-5</c:v>
                </c:pt>
                <c:pt idx="3273">
                  <c:v>-5.5809065215994003E-5</c:v>
                </c:pt>
                <c:pt idx="3274">
                  <c:v>-6.6575870237328398E-5</c:v>
                </c:pt>
                <c:pt idx="3275">
                  <c:v>-6.1852271567775906E-5</c:v>
                </c:pt>
                <c:pt idx="3276">
                  <c:v>-6.1928396766078103E-5</c:v>
                </c:pt>
                <c:pt idx="3277">
                  <c:v>-5.2484601002369E-5</c:v>
                </c:pt>
                <c:pt idx="3278">
                  <c:v>-8.6084740901779799E-5</c:v>
                </c:pt>
                <c:pt idx="3279">
                  <c:v>-7.0087485660336296E-5</c:v>
                </c:pt>
                <c:pt idx="3280">
                  <c:v>-7.6848622360917705E-5</c:v>
                </c:pt>
                <c:pt idx="3281">
                  <c:v>-6.5432849843063699E-5</c:v>
                </c:pt>
                <c:pt idx="3282">
                  <c:v>-5.8031498490394701E-5</c:v>
                </c:pt>
                <c:pt idx="3283">
                  <c:v>-7.2492187503120598E-5</c:v>
                </c:pt>
                <c:pt idx="3284">
                  <c:v>-8.0944791658590004E-5</c:v>
                </c:pt>
                <c:pt idx="3285">
                  <c:v>-4.9997033705586698E-5</c:v>
                </c:pt>
                <c:pt idx="3286">
                  <c:v>-8.5654395886164796E-5</c:v>
                </c:pt>
                <c:pt idx="3287">
                  <c:v>-7.1967883981626502E-5</c:v>
                </c:pt>
                <c:pt idx="3288">
                  <c:v>-4.1603690657128203E-5</c:v>
                </c:pt>
                <c:pt idx="3289">
                  <c:v>-7.8738619268541493E-5</c:v>
                </c:pt>
                <c:pt idx="3290">
                  <c:v>-7.0529473236820298E-5</c:v>
                </c:pt>
                <c:pt idx="3291">
                  <c:v>-5.9611151546647101E-5</c:v>
                </c:pt>
                <c:pt idx="3292">
                  <c:v>-3.5879616939366598E-5</c:v>
                </c:pt>
                <c:pt idx="3293">
                  <c:v>-8.1473006032323306E-5</c:v>
                </c:pt>
                <c:pt idx="3294">
                  <c:v>-3.6595985171300303E-5</c:v>
                </c:pt>
                <c:pt idx="3295">
                  <c:v>-5.43578405041266E-5</c:v>
                </c:pt>
                <c:pt idx="3296">
                  <c:v>-4.9958684329638202E-5</c:v>
                </c:pt>
                <c:pt idx="3297">
                  <c:v>-5.8905954663497898E-5</c:v>
                </c:pt>
                <c:pt idx="3298">
                  <c:v>-6.4383978672605897E-5</c:v>
                </c:pt>
                <c:pt idx="3299">
                  <c:v>-4.4755142406016098E-5</c:v>
                </c:pt>
                <c:pt idx="3300">
                  <c:v>-3.8463646131300198E-5</c:v>
                </c:pt>
                <c:pt idx="3301">
                  <c:v>-5.5928438904024701E-5</c:v>
                </c:pt>
                <c:pt idx="3302">
                  <c:v>-7.6556314848902894E-5</c:v>
                </c:pt>
                <c:pt idx="3303">
                  <c:v>-5.6987934404747501E-5</c:v>
                </c:pt>
                <c:pt idx="3304">
                  <c:v>-6.1581278936374194E-5</c:v>
                </c:pt>
                <c:pt idx="3305">
                  <c:v>-6.2541891977514294E-5</c:v>
                </c:pt>
                <c:pt idx="3306">
                  <c:v>-5.2982041910739699E-5</c:v>
                </c:pt>
                <c:pt idx="3307">
                  <c:v>-6.8560082108740198E-5</c:v>
                </c:pt>
                <c:pt idx="3308">
                  <c:v>-6.4537487417140797E-5</c:v>
                </c:pt>
                <c:pt idx="3309">
                  <c:v>-7.1065233999804395E-5</c:v>
                </c:pt>
                <c:pt idx="3310">
                  <c:v>-6.1668994089425096E-5</c:v>
                </c:pt>
                <c:pt idx="3311">
                  <c:v>-7.0737891126046296E-5</c:v>
                </c:pt>
                <c:pt idx="3312">
                  <c:v>-7.0164601209530796E-5</c:v>
                </c:pt>
                <c:pt idx="3313">
                  <c:v>-7.1987954750743594E-5</c:v>
                </c:pt>
                <c:pt idx="3314">
                  <c:v>-6.5763468940731502E-5</c:v>
                </c:pt>
                <c:pt idx="3315">
                  <c:v>-6.4687042798215004E-5</c:v>
                </c:pt>
                <c:pt idx="3316">
                  <c:v>-4.6492816971058297E-5</c:v>
                </c:pt>
                <c:pt idx="3317">
                  <c:v>-6.3751635870887499E-5</c:v>
                </c:pt>
                <c:pt idx="3318">
                  <c:v>-7.3639522425755506E-5</c:v>
                </c:pt>
                <c:pt idx="3319">
                  <c:v>-8.0791576948115794E-5</c:v>
                </c:pt>
                <c:pt idx="3320">
                  <c:v>-6.9069341538831693E-5</c:v>
                </c:pt>
                <c:pt idx="3321">
                  <c:v>-6.6104450348671105E-5</c:v>
                </c:pt>
                <c:pt idx="3322">
                  <c:v>-5.2298837088819403E-5</c:v>
                </c:pt>
                <c:pt idx="3323">
                  <c:v>-4.36051172773264E-5</c:v>
                </c:pt>
                <c:pt idx="3324">
                  <c:v>-4.9626765918112701E-5</c:v>
                </c:pt>
                <c:pt idx="3325">
                  <c:v>-5.8322055667460003E-5</c:v>
                </c:pt>
                <c:pt idx="3326">
                  <c:v>-6.0482601089802303E-5</c:v>
                </c:pt>
                <c:pt idx="3327">
                  <c:v>-6.44419397507423E-5</c:v>
                </c:pt>
                <c:pt idx="3328">
                  <c:v>-6.2990800351311001E-5</c:v>
                </c:pt>
                <c:pt idx="3329">
                  <c:v>-5.2139922489274398E-5</c:v>
                </c:pt>
                <c:pt idx="3330">
                  <c:v>-4.6722561547309301E-5</c:v>
                </c:pt>
                <c:pt idx="3331">
                  <c:v>-6.2331286579659698E-5</c:v>
                </c:pt>
                <c:pt idx="3332">
                  <c:v>-7.0591613768642005E-5</c:v>
                </c:pt>
                <c:pt idx="3333">
                  <c:v>-7.16286005067283E-5</c:v>
                </c:pt>
                <c:pt idx="3334">
                  <c:v>-5.42219664848514E-5</c:v>
                </c:pt>
                <c:pt idx="3335">
                  <c:v>-5.89547765277839E-5</c:v>
                </c:pt>
                <c:pt idx="3336">
                  <c:v>-6.9599731111169905E-5</c:v>
                </c:pt>
                <c:pt idx="3337">
                  <c:v>-6.7150017607594804E-5</c:v>
                </c:pt>
                <c:pt idx="3338">
                  <c:v>-6.1524212619142903E-5</c:v>
                </c:pt>
                <c:pt idx="3339">
                  <c:v>-7.5080818371610298E-5</c:v>
                </c:pt>
                <c:pt idx="3340">
                  <c:v>-5.4434760287726101E-5</c:v>
                </c:pt>
                <c:pt idx="3341">
                  <c:v>-5.02674632241301E-5</c:v>
                </c:pt>
                <c:pt idx="3342">
                  <c:v>-4.3595183522259799E-5</c:v>
                </c:pt>
                <c:pt idx="3343">
                  <c:v>-5.0287281362770601E-5</c:v>
                </c:pt>
                <c:pt idx="3344">
                  <c:v>-5.2112011220037999E-5</c:v>
                </c:pt>
                <c:pt idx="3345">
                  <c:v>-5.2366314722483798E-5</c:v>
                </c:pt>
                <c:pt idx="3346">
                  <c:v>-5.1489887373664703E-5</c:v>
                </c:pt>
                <c:pt idx="3347">
                  <c:v>-5.5074780938875702E-5</c:v>
                </c:pt>
                <c:pt idx="3348">
                  <c:v>-6.1537695345071999E-5</c:v>
                </c:pt>
                <c:pt idx="3349">
                  <c:v>-6.1292579496214803E-5</c:v>
                </c:pt>
                <c:pt idx="3350">
                  <c:v>-6.1844373336794503E-5</c:v>
                </c:pt>
                <c:pt idx="3351">
                  <c:v>-7.9315070846100398E-5</c:v>
                </c:pt>
                <c:pt idx="3352">
                  <c:v>-6.5784203638216999E-5</c:v>
                </c:pt>
                <c:pt idx="3353">
                  <c:v>-5.5647133804115998E-5</c:v>
                </c:pt>
                <c:pt idx="3354">
                  <c:v>-8.3219707368222798E-5</c:v>
                </c:pt>
                <c:pt idx="3355">
                  <c:v>-6.5521058042933495E-5</c:v>
                </c:pt>
                <c:pt idx="3356">
                  <c:v>-4.4244154766383803E-5</c:v>
                </c:pt>
                <c:pt idx="3357">
                  <c:v>-6.0711779248849497E-5</c:v>
                </c:pt>
                <c:pt idx="3358">
                  <c:v>-5.1732958450042597E-5</c:v>
                </c:pt>
                <c:pt idx="3359">
                  <c:v>-5.1197181050532298E-5</c:v>
                </c:pt>
                <c:pt idx="3360">
                  <c:v>-5.7899026587404203E-5</c:v>
                </c:pt>
                <c:pt idx="3361">
                  <c:v>-5.3954771467439402E-5</c:v>
                </c:pt>
                <c:pt idx="3362">
                  <c:v>-4.5947847010792802E-5</c:v>
                </c:pt>
                <c:pt idx="3363">
                  <c:v>-5.1856105705823001E-5</c:v>
                </c:pt>
                <c:pt idx="3364">
                  <c:v>-5.15046183682873E-5</c:v>
                </c:pt>
                <c:pt idx="3365">
                  <c:v>-3.7361051276042999E-5</c:v>
                </c:pt>
                <c:pt idx="3366">
                  <c:v>-6.4431637766881604E-5</c:v>
                </c:pt>
                <c:pt idx="3367">
                  <c:v>-5.5009768017033103E-5</c:v>
                </c:pt>
                <c:pt idx="3368">
                  <c:v>-5.5840578176997402E-5</c:v>
                </c:pt>
                <c:pt idx="3369">
                  <c:v>-6.2775207703270701E-5</c:v>
                </c:pt>
                <c:pt idx="3370">
                  <c:v>-7.3455639027870002E-5</c:v>
                </c:pt>
                <c:pt idx="3371">
                  <c:v>-4.8135369114752102E-5</c:v>
                </c:pt>
                <c:pt idx="3372">
                  <c:v>-5.1757217237538199E-5</c:v>
                </c:pt>
                <c:pt idx="3373">
                  <c:v>-6.4877651272665106E-5</c:v>
                </c:pt>
                <c:pt idx="3374">
                  <c:v>-4.9203803138318E-5</c:v>
                </c:pt>
                <c:pt idx="3375">
                  <c:v>-5.4581061091848998E-5</c:v>
                </c:pt>
                <c:pt idx="3376">
                  <c:v>-6.4736148089868003E-5</c:v>
                </c:pt>
                <c:pt idx="3377">
                  <c:v>-6.01501769082465E-5</c:v>
                </c:pt>
                <c:pt idx="3378">
                  <c:v>-5.9196125636453898E-5</c:v>
                </c:pt>
                <c:pt idx="3379">
                  <c:v>-4.8108520678507303E-5</c:v>
                </c:pt>
                <c:pt idx="3380">
                  <c:v>-5.6707058063050303E-5</c:v>
                </c:pt>
                <c:pt idx="3381">
                  <c:v>-7.6362926567030199E-5</c:v>
                </c:pt>
                <c:pt idx="3382">
                  <c:v>-5.8416239017968799E-5</c:v>
                </c:pt>
                <c:pt idx="3383">
                  <c:v>-3.6289649771301398E-5</c:v>
                </c:pt>
                <c:pt idx="3384">
                  <c:v>-5.3901460080748297E-5</c:v>
                </c:pt>
                <c:pt idx="3385">
                  <c:v>-6.9288759577047505E-5</c:v>
                </c:pt>
                <c:pt idx="3386">
                  <c:v>-5.28476043300659E-5</c:v>
                </c:pt>
                <c:pt idx="3387">
                  <c:v>-5.4440519518144298E-5</c:v>
                </c:pt>
                <c:pt idx="3388">
                  <c:v>-6.0413977506008198E-5</c:v>
                </c:pt>
                <c:pt idx="3389">
                  <c:v>-4.7819853404323301E-5</c:v>
                </c:pt>
                <c:pt idx="3390">
                  <c:v>-6.3555926764820794E-5</c:v>
                </c:pt>
                <c:pt idx="3391">
                  <c:v>-8.5442330229825201E-5</c:v>
                </c:pt>
                <c:pt idx="3392">
                  <c:v>-4.9100925682668201E-5</c:v>
                </c:pt>
                <c:pt idx="3393">
                  <c:v>-3.2955296530213597E-5</c:v>
                </c:pt>
                <c:pt idx="3394">
                  <c:v>-5.1598343983773597E-5</c:v>
                </c:pt>
                <c:pt idx="3395">
                  <c:v>-5.5826175194665501E-5</c:v>
                </c:pt>
                <c:pt idx="3396">
                  <c:v>-4.67705973931959E-5</c:v>
                </c:pt>
                <c:pt idx="3397">
                  <c:v>-6.0566045920608803E-5</c:v>
                </c:pt>
                <c:pt idx="3398">
                  <c:v>-6.7009594079420106E-5</c:v>
                </c:pt>
                <c:pt idx="3399">
                  <c:v>-5.14518940092477E-5</c:v>
                </c:pt>
                <c:pt idx="3400">
                  <c:v>-4.9149403230313499E-5</c:v>
                </c:pt>
                <c:pt idx="3401">
                  <c:v>-5.3110557365841101E-5</c:v>
                </c:pt>
                <c:pt idx="3402">
                  <c:v>-5.61163808496366E-5</c:v>
                </c:pt>
                <c:pt idx="3403">
                  <c:v>-5.9775814209766797E-5</c:v>
                </c:pt>
                <c:pt idx="3404">
                  <c:v>-6.5699084083873296E-5</c:v>
                </c:pt>
                <c:pt idx="3405">
                  <c:v>-5.5755477722366701E-5</c:v>
                </c:pt>
                <c:pt idx="3406">
                  <c:v>-7.0036395135208304E-5</c:v>
                </c:pt>
                <c:pt idx="3407">
                  <c:v>-4.4187389876190498E-5</c:v>
                </c:pt>
                <c:pt idx="3408">
                  <c:v>-6.2609351233230607E-5</c:v>
                </c:pt>
                <c:pt idx="3409">
                  <c:v>-5.6163726684571001E-5</c:v>
                </c:pt>
                <c:pt idx="3410">
                  <c:v>-5.0395285157439499E-5</c:v>
                </c:pt>
                <c:pt idx="3411">
                  <c:v>-3.8904643596837098E-5</c:v>
                </c:pt>
                <c:pt idx="3412">
                  <c:v>-5.2779225472828102E-5</c:v>
                </c:pt>
                <c:pt idx="3413">
                  <c:v>-5.39223860348522E-5</c:v>
                </c:pt>
                <c:pt idx="3414">
                  <c:v>-7.7305337108188199E-5</c:v>
                </c:pt>
                <c:pt idx="3415" formatCode="General">
                  <c:v>-1.00411808735802E-4</c:v>
                </c:pt>
                <c:pt idx="3416">
                  <c:v>-6.9085893170959305E-5</c:v>
                </c:pt>
                <c:pt idx="3417">
                  <c:v>-5.1444603429968398E-5</c:v>
                </c:pt>
                <c:pt idx="3418">
                  <c:v>-5.5613845542563399E-5</c:v>
                </c:pt>
                <c:pt idx="3419">
                  <c:v>-5.5833299348142803E-5</c:v>
                </c:pt>
                <c:pt idx="3420">
                  <c:v>-6.2109244511139605E-5</c:v>
                </c:pt>
                <c:pt idx="3421">
                  <c:v>-6.7444627954130304E-5</c:v>
                </c:pt>
                <c:pt idx="3422">
                  <c:v>-5.3102373807233703E-5</c:v>
                </c:pt>
                <c:pt idx="3423">
                  <c:v>-4.2512609420422697E-5</c:v>
                </c:pt>
                <c:pt idx="3424">
                  <c:v>-6.0187843738189502E-5</c:v>
                </c:pt>
                <c:pt idx="3425">
                  <c:v>-5.9128956117493697E-5</c:v>
                </c:pt>
                <c:pt idx="3426">
                  <c:v>-6.6534175852116503E-5</c:v>
                </c:pt>
                <c:pt idx="3427">
                  <c:v>-5.8481597392724899E-5</c:v>
                </c:pt>
                <c:pt idx="3428">
                  <c:v>-5.0725449455758303E-5</c:v>
                </c:pt>
                <c:pt idx="3429">
                  <c:v>-4.26721094618855E-5</c:v>
                </c:pt>
                <c:pt idx="3430">
                  <c:v>-5.4687214045579099E-5</c:v>
                </c:pt>
                <c:pt idx="3431">
                  <c:v>-6.24747057964172E-5</c:v>
                </c:pt>
                <c:pt idx="3432">
                  <c:v>-6.0025026914828299E-5</c:v>
                </c:pt>
                <c:pt idx="3433">
                  <c:v>-4.4544123410504999E-5</c:v>
                </c:pt>
                <c:pt idx="3434">
                  <c:v>-4.22560079191043E-5</c:v>
                </c:pt>
                <c:pt idx="3435">
                  <c:v>-4.2826637553737803E-5</c:v>
                </c:pt>
                <c:pt idx="3436">
                  <c:v>-4.7621466268183403E-5</c:v>
                </c:pt>
                <c:pt idx="3437">
                  <c:v>-5.0439121900866899E-5</c:v>
                </c:pt>
                <c:pt idx="3438">
                  <c:v>-5.4054677454562203E-5</c:v>
                </c:pt>
                <c:pt idx="3439">
                  <c:v>-5.5340945589188102E-5</c:v>
                </c:pt>
                <c:pt idx="3440">
                  <c:v>-5.6118330159665998E-5</c:v>
                </c:pt>
                <c:pt idx="3441">
                  <c:v>-5.4970010264143502E-5</c:v>
                </c:pt>
                <c:pt idx="3442">
                  <c:v>-5.30027222499506E-5</c:v>
                </c:pt>
                <c:pt idx="3443">
                  <c:v>-6.35168557792487E-5</c:v>
                </c:pt>
                <c:pt idx="3444">
                  <c:v>-6.2290749234212095E-5</c:v>
                </c:pt>
                <c:pt idx="3445">
                  <c:v>-6.2351720242186895E-5</c:v>
                </c:pt>
                <c:pt idx="3446">
                  <c:v>-5.89525401948207E-5</c:v>
                </c:pt>
                <c:pt idx="3447">
                  <c:v>-5.7536671173277701E-5</c:v>
                </c:pt>
                <c:pt idx="3448">
                  <c:v>-5.0697489257473503E-5</c:v>
                </c:pt>
                <c:pt idx="3449">
                  <c:v>-5.7771172587172899E-5</c:v>
                </c:pt>
                <c:pt idx="3450">
                  <c:v>-4.7451552560715699E-5</c:v>
                </c:pt>
                <c:pt idx="3451">
                  <c:v>-6.0903250863427297E-5</c:v>
                </c:pt>
                <c:pt idx="3452">
                  <c:v>-6.1918629726881994E-5</c:v>
                </c:pt>
                <c:pt idx="3453">
                  <c:v>-6.1132765287488799E-5</c:v>
                </c:pt>
                <c:pt idx="3454">
                  <c:v>-6.7387054225214105E-5</c:v>
                </c:pt>
                <c:pt idx="3455">
                  <c:v>-6.2523695913597701E-5</c:v>
                </c:pt>
                <c:pt idx="3456">
                  <c:v>-6.3495300694309297E-5</c:v>
                </c:pt>
                <c:pt idx="3457">
                  <c:v>-6.8994300018881399E-5</c:v>
                </c:pt>
                <c:pt idx="3458">
                  <c:v>-5.8521046498282402E-5</c:v>
                </c:pt>
                <c:pt idx="3459">
                  <c:v>-6.7391385932113597E-5</c:v>
                </c:pt>
                <c:pt idx="3460">
                  <c:v>-4.1178468787067099E-5</c:v>
                </c:pt>
                <c:pt idx="3461">
                  <c:v>-6.4576380004140798E-5</c:v>
                </c:pt>
                <c:pt idx="3462">
                  <c:v>-4.3788851950410197E-5</c:v>
                </c:pt>
                <c:pt idx="3463">
                  <c:v>-6.7615872985884003E-5</c:v>
                </c:pt>
                <c:pt idx="3464">
                  <c:v>-4.7156001741494997E-5</c:v>
                </c:pt>
                <c:pt idx="3465">
                  <c:v>-5.1906381837224702E-5</c:v>
                </c:pt>
                <c:pt idx="3466">
                  <c:v>-3.9002658083565598E-5</c:v>
                </c:pt>
                <c:pt idx="3467">
                  <c:v>-6.1685472102355801E-5</c:v>
                </c:pt>
                <c:pt idx="3468">
                  <c:v>-6.4614576281151896E-5</c:v>
                </c:pt>
                <c:pt idx="3469">
                  <c:v>-6.4265703618851397E-5</c:v>
                </c:pt>
                <c:pt idx="3470">
                  <c:v>-4.2418311371344797E-5</c:v>
                </c:pt>
                <c:pt idx="3471">
                  <c:v>-7.1843370876749894E-5</c:v>
                </c:pt>
                <c:pt idx="3472">
                  <c:v>-5.7008234688567002E-5</c:v>
                </c:pt>
                <c:pt idx="3473">
                  <c:v>-3.5552382260935797E-5</c:v>
                </c:pt>
                <c:pt idx="3474">
                  <c:v>-5.2819573207484398E-5</c:v>
                </c:pt>
                <c:pt idx="3475">
                  <c:v>-6.1910041839602402E-5</c:v>
                </c:pt>
                <c:pt idx="3476">
                  <c:v>-6.6678481677441301E-5</c:v>
                </c:pt>
                <c:pt idx="3477">
                  <c:v>-3.0087116919023401E-5</c:v>
                </c:pt>
                <c:pt idx="3478">
                  <c:v>-4.45493329513867E-5</c:v>
                </c:pt>
                <c:pt idx="3479">
                  <c:v>-5.6314571358018403E-5</c:v>
                </c:pt>
                <c:pt idx="3480">
                  <c:v>-5.56135876201027E-5</c:v>
                </c:pt>
                <c:pt idx="3481">
                  <c:v>-5.2105755785532699E-5</c:v>
                </c:pt>
                <c:pt idx="3482">
                  <c:v>-7.2810293920050004E-5</c:v>
                </c:pt>
                <c:pt idx="3483">
                  <c:v>-5.9478727379628997E-5</c:v>
                </c:pt>
                <c:pt idx="3484">
                  <c:v>-7.3745965782335296E-5</c:v>
                </c:pt>
                <c:pt idx="3485">
                  <c:v>-6.2385683358946205E-5</c:v>
                </c:pt>
                <c:pt idx="3486">
                  <c:v>-7.4817716464373397E-5</c:v>
                </c:pt>
                <c:pt idx="3487">
                  <c:v>-6.4770900904918596E-5</c:v>
                </c:pt>
                <c:pt idx="3488">
                  <c:v>-7.9633333299623999E-5</c:v>
                </c:pt>
                <c:pt idx="3489">
                  <c:v>-4.5480418442333902E-5</c:v>
                </c:pt>
                <c:pt idx="3490">
                  <c:v>-6.4833669988714296E-5</c:v>
                </c:pt>
                <c:pt idx="3491">
                  <c:v>-5.0686722541336701E-5</c:v>
                </c:pt>
                <c:pt idx="3492">
                  <c:v>-7.1126243085310801E-5</c:v>
                </c:pt>
                <c:pt idx="3493">
                  <c:v>-5.8069029558815E-5</c:v>
                </c:pt>
                <c:pt idx="3494">
                  <c:v>-7.5210254633687406E-5</c:v>
                </c:pt>
                <c:pt idx="3495">
                  <c:v>-6.2987255227939801E-5</c:v>
                </c:pt>
                <c:pt idx="3496">
                  <c:v>-5.0139865960522198E-5</c:v>
                </c:pt>
                <c:pt idx="3497">
                  <c:v>-6.1875667496287504E-5</c:v>
                </c:pt>
                <c:pt idx="3498">
                  <c:v>-4.4731054534303E-5</c:v>
                </c:pt>
                <c:pt idx="3499">
                  <c:v>-6.8158671485682603E-5</c:v>
                </c:pt>
                <c:pt idx="3500">
                  <c:v>-7.7937465253008397E-5</c:v>
                </c:pt>
                <c:pt idx="3501">
                  <c:v>-6.5399014239358894E-5</c:v>
                </c:pt>
                <c:pt idx="3502">
                  <c:v>-5.3499321620635903E-5</c:v>
                </c:pt>
                <c:pt idx="3503">
                  <c:v>-6.46918733742176E-5</c:v>
                </c:pt>
                <c:pt idx="3504">
                  <c:v>-5.6212385572480698E-5</c:v>
                </c:pt>
                <c:pt idx="3505">
                  <c:v>-6.1420026845132404E-5</c:v>
                </c:pt>
                <c:pt idx="3506">
                  <c:v>-7.0045628936089797E-5</c:v>
                </c:pt>
                <c:pt idx="3507">
                  <c:v>-6.0544959908205103E-5</c:v>
                </c:pt>
                <c:pt idx="3508">
                  <c:v>-5.98493094424068E-5</c:v>
                </c:pt>
                <c:pt idx="3509">
                  <c:v>-6.7439421662935595E-5</c:v>
                </c:pt>
                <c:pt idx="3510">
                  <c:v>-7.0691528994221899E-5</c:v>
                </c:pt>
                <c:pt idx="3511">
                  <c:v>-6.0791481272279002E-5</c:v>
                </c:pt>
                <c:pt idx="3512">
                  <c:v>-4.6590117127807602E-5</c:v>
                </c:pt>
                <c:pt idx="3513">
                  <c:v>-5.5146520185805397E-5</c:v>
                </c:pt>
                <c:pt idx="3514">
                  <c:v>-4.6021471084314798E-5</c:v>
                </c:pt>
                <c:pt idx="3515">
                  <c:v>-5.0462176464115502E-5</c:v>
                </c:pt>
                <c:pt idx="3516">
                  <c:v>-6.09819783770343E-5</c:v>
                </c:pt>
                <c:pt idx="3517">
                  <c:v>-5.8642752958780001E-5</c:v>
                </c:pt>
                <c:pt idx="3518">
                  <c:v>-4.9042288240899101E-5</c:v>
                </c:pt>
                <c:pt idx="3519">
                  <c:v>-6.6110112502530799E-5</c:v>
                </c:pt>
                <c:pt idx="3520">
                  <c:v>-5.4250605523385201E-5</c:v>
                </c:pt>
                <c:pt idx="3521">
                  <c:v>-6.3180083162086106E-5</c:v>
                </c:pt>
                <c:pt idx="3522">
                  <c:v>-5.5144859089074699E-5</c:v>
                </c:pt>
                <c:pt idx="3523">
                  <c:v>-5.34463867620639E-5</c:v>
                </c:pt>
                <c:pt idx="3524">
                  <c:v>-5.44658389232635E-5</c:v>
                </c:pt>
                <c:pt idx="3525">
                  <c:v>-4.8821513428184197E-5</c:v>
                </c:pt>
                <c:pt idx="3526">
                  <c:v>-5.7666305053313298E-5</c:v>
                </c:pt>
                <c:pt idx="3527">
                  <c:v>-5.5115261782072998E-5</c:v>
                </c:pt>
                <c:pt idx="3528">
                  <c:v>-6.7648426291610803E-5</c:v>
                </c:pt>
                <c:pt idx="3529">
                  <c:v>-6.3408581383539401E-5</c:v>
                </c:pt>
                <c:pt idx="3530">
                  <c:v>-4.17243753893122E-5</c:v>
                </c:pt>
                <c:pt idx="3531">
                  <c:v>-5.2650744155229E-5</c:v>
                </c:pt>
                <c:pt idx="3532">
                  <c:v>-6.1606799810559097E-5</c:v>
                </c:pt>
                <c:pt idx="3533">
                  <c:v>-5.3850336291357399E-5</c:v>
                </c:pt>
                <c:pt idx="3534">
                  <c:v>-5.5404681405729401E-5</c:v>
                </c:pt>
                <c:pt idx="3535">
                  <c:v>-4.7083620225423201E-5</c:v>
                </c:pt>
                <c:pt idx="3536">
                  <c:v>-4.9650228486801698E-5</c:v>
                </c:pt>
                <c:pt idx="3537">
                  <c:v>-6.89199998731737E-5</c:v>
                </c:pt>
                <c:pt idx="3538">
                  <c:v>-6.05701251633406E-5</c:v>
                </c:pt>
                <c:pt idx="3539">
                  <c:v>-5.97995380373229E-5</c:v>
                </c:pt>
                <c:pt idx="3540">
                  <c:v>-5.3065079794113199E-5</c:v>
                </c:pt>
                <c:pt idx="3541">
                  <c:v>-6.5057469242014301E-5</c:v>
                </c:pt>
                <c:pt idx="3542">
                  <c:v>-6.1987478639534502E-5</c:v>
                </c:pt>
                <c:pt idx="3543">
                  <c:v>-7.4358256117492999E-5</c:v>
                </c:pt>
                <c:pt idx="3544">
                  <c:v>-4.2146059821310001E-5</c:v>
                </c:pt>
                <c:pt idx="3545">
                  <c:v>-6.4710177495457604E-5</c:v>
                </c:pt>
                <c:pt idx="3546">
                  <c:v>-5.8104639115873198E-5</c:v>
                </c:pt>
                <c:pt idx="3547">
                  <c:v>-6.2128717336002907E-5</c:v>
                </c:pt>
                <c:pt idx="3548">
                  <c:v>-6.2174664300124706E-5</c:v>
                </c:pt>
                <c:pt idx="3549">
                  <c:v>-6.4075635213538195E-5</c:v>
                </c:pt>
                <c:pt idx="3550">
                  <c:v>-5.47092666590241E-5</c:v>
                </c:pt>
                <c:pt idx="3551">
                  <c:v>-6.3012297340048402E-5</c:v>
                </c:pt>
                <c:pt idx="3552">
                  <c:v>-6.8117752466721797E-5</c:v>
                </c:pt>
                <c:pt idx="3553">
                  <c:v>-8.0110487764837706E-5</c:v>
                </c:pt>
                <c:pt idx="3554">
                  <c:v>-6.0601624464041699E-5</c:v>
                </c:pt>
                <c:pt idx="3555">
                  <c:v>-5.5214452558375103E-5</c:v>
                </c:pt>
                <c:pt idx="3556">
                  <c:v>-6.5442398035779603E-5</c:v>
                </c:pt>
                <c:pt idx="3557">
                  <c:v>-5.9136725844818797E-5</c:v>
                </c:pt>
                <c:pt idx="3558">
                  <c:v>-6.3355856878160704E-5</c:v>
                </c:pt>
                <c:pt idx="3559">
                  <c:v>-3.8890477867360403E-5</c:v>
                </c:pt>
                <c:pt idx="3560">
                  <c:v>-4.7814710286593803E-5</c:v>
                </c:pt>
                <c:pt idx="3561">
                  <c:v>-5.5111175714255302E-5</c:v>
                </c:pt>
                <c:pt idx="3562">
                  <c:v>-4.9714300383435003E-5</c:v>
                </c:pt>
                <c:pt idx="3563">
                  <c:v>-4.6584668194451498E-5</c:v>
                </c:pt>
                <c:pt idx="3564">
                  <c:v>-6.2686003171313502E-5</c:v>
                </c:pt>
                <c:pt idx="3565">
                  <c:v>-5.9630034600264199E-5</c:v>
                </c:pt>
                <c:pt idx="3566">
                  <c:v>-5.68398737628006E-5</c:v>
                </c:pt>
                <c:pt idx="3567">
                  <c:v>-5.3063384795278299E-5</c:v>
                </c:pt>
                <c:pt idx="3568">
                  <c:v>-5.3152010533174798E-5</c:v>
                </c:pt>
                <c:pt idx="3569">
                  <c:v>-6.5751729736965504E-5</c:v>
                </c:pt>
                <c:pt idx="3570">
                  <c:v>-6.3860451208709503E-5</c:v>
                </c:pt>
                <c:pt idx="3571">
                  <c:v>-4.6641660895747298E-5</c:v>
                </c:pt>
                <c:pt idx="3572">
                  <c:v>-7.1271444198703796E-5</c:v>
                </c:pt>
                <c:pt idx="3573">
                  <c:v>-5.4183703926960903E-5</c:v>
                </c:pt>
                <c:pt idx="3574">
                  <c:v>-5.04315736271947E-5</c:v>
                </c:pt>
                <c:pt idx="3575">
                  <c:v>-7.4737646086606795E-5</c:v>
                </c:pt>
                <c:pt idx="3576">
                  <c:v>-5.2822575731623898E-5</c:v>
                </c:pt>
                <c:pt idx="3577">
                  <c:v>-5.40378797881106E-5</c:v>
                </c:pt>
                <c:pt idx="3578">
                  <c:v>-5.6358253729452797E-5</c:v>
                </c:pt>
                <c:pt idx="3579">
                  <c:v>-5.7926236534618898E-5</c:v>
                </c:pt>
                <c:pt idx="3580">
                  <c:v>-4.5652158788892601E-5</c:v>
                </c:pt>
                <c:pt idx="3581">
                  <c:v>-6.6418627753387494E-5</c:v>
                </c:pt>
                <c:pt idx="3582">
                  <c:v>-6.1674696571568593E-5</c:v>
                </c:pt>
                <c:pt idx="3583">
                  <c:v>-4.6915754288502501E-5</c:v>
                </c:pt>
                <c:pt idx="3584">
                  <c:v>-5.2707633840873398E-5</c:v>
                </c:pt>
                <c:pt idx="3585">
                  <c:v>-6.7121087589241805E-5</c:v>
                </c:pt>
                <c:pt idx="3586">
                  <c:v>-4.9150332878852902E-5</c:v>
                </c:pt>
                <c:pt idx="3587">
                  <c:v>-5.8002556578453801E-5</c:v>
                </c:pt>
                <c:pt idx="3588">
                  <c:v>-5.3606975750233197E-5</c:v>
                </c:pt>
                <c:pt idx="3589">
                  <c:v>-5.9357133355134899E-5</c:v>
                </c:pt>
                <c:pt idx="3590">
                  <c:v>-5.9829174108943597E-5</c:v>
                </c:pt>
                <c:pt idx="3591">
                  <c:v>-5.8090170473337101E-5</c:v>
                </c:pt>
                <c:pt idx="3592">
                  <c:v>-7.7240073972895001E-5</c:v>
                </c:pt>
                <c:pt idx="3593">
                  <c:v>-3.8154282432453599E-5</c:v>
                </c:pt>
                <c:pt idx="3594">
                  <c:v>-5.8227642804746202E-5</c:v>
                </c:pt>
                <c:pt idx="3595">
                  <c:v>-6.6622095656715107E-5</c:v>
                </c:pt>
                <c:pt idx="3596">
                  <c:v>-5.1461413100246997E-5</c:v>
                </c:pt>
                <c:pt idx="3597">
                  <c:v>-5.7380770284097299E-5</c:v>
                </c:pt>
                <c:pt idx="3598">
                  <c:v>-5.3439249842346398E-5</c:v>
                </c:pt>
                <c:pt idx="3599">
                  <c:v>-5.5601223727266597E-5</c:v>
                </c:pt>
                <c:pt idx="3600">
                  <c:v>-5.95811448130716E-5</c:v>
                </c:pt>
                <c:pt idx="3601">
                  <c:v>-6.3512840197097305E-5</c:v>
                </c:pt>
                <c:pt idx="3602">
                  <c:v>-5.3029629741558301E-5</c:v>
                </c:pt>
                <c:pt idx="3603">
                  <c:v>-5.74040229780426E-5</c:v>
                </c:pt>
                <c:pt idx="3604">
                  <c:v>-5.0814099902005002E-5</c:v>
                </c:pt>
                <c:pt idx="3605">
                  <c:v>-7.2103093058523599E-5</c:v>
                </c:pt>
                <c:pt idx="3606">
                  <c:v>-5.5880262454187703E-5</c:v>
                </c:pt>
                <c:pt idx="3607">
                  <c:v>-5.60113792521266E-5</c:v>
                </c:pt>
                <c:pt idx="3608">
                  <c:v>-6.8127147937568994E-5</c:v>
                </c:pt>
                <c:pt idx="3609">
                  <c:v>-6.7008507258600893E-5</c:v>
                </c:pt>
                <c:pt idx="3610">
                  <c:v>-7.2201939845368898E-5</c:v>
                </c:pt>
                <c:pt idx="3611">
                  <c:v>-5.8018637058945397E-5</c:v>
                </c:pt>
                <c:pt idx="3612">
                  <c:v>-9.1209561561193597E-5</c:v>
                </c:pt>
                <c:pt idx="3613">
                  <c:v>-3.90126458632983E-5</c:v>
                </c:pt>
                <c:pt idx="3614">
                  <c:v>-4.8855488520260403E-5</c:v>
                </c:pt>
                <c:pt idx="3615">
                  <c:v>-7.7319581741380202E-5</c:v>
                </c:pt>
                <c:pt idx="3616">
                  <c:v>-6.1365701696045798E-5</c:v>
                </c:pt>
                <c:pt idx="3617">
                  <c:v>-6.4696601016927597E-5</c:v>
                </c:pt>
                <c:pt idx="3618">
                  <c:v>-6.7491823424262106E-5</c:v>
                </c:pt>
                <c:pt idx="3619">
                  <c:v>-6.9642871172268894E-5</c:v>
                </c:pt>
                <c:pt idx="3620">
                  <c:v>-5.3864975863225702E-5</c:v>
                </c:pt>
                <c:pt idx="3621">
                  <c:v>-6.1113352024764504E-5</c:v>
                </c:pt>
                <c:pt idx="3622">
                  <c:v>-6.9664399024940899E-5</c:v>
                </c:pt>
                <c:pt idx="3623">
                  <c:v>-6.7809546791222896E-5</c:v>
                </c:pt>
                <c:pt idx="3624">
                  <c:v>-7.0189928802482802E-5</c:v>
                </c:pt>
                <c:pt idx="3625">
                  <c:v>-8.2903376308660098E-5</c:v>
                </c:pt>
                <c:pt idx="3626">
                  <c:v>-6.2321805587196196E-5</c:v>
                </c:pt>
                <c:pt idx="3627">
                  <c:v>-6.7883139482065601E-5</c:v>
                </c:pt>
                <c:pt idx="3628">
                  <c:v>-8.1927860188080003E-5</c:v>
                </c:pt>
                <c:pt idx="3629">
                  <c:v>-8.3068790204138897E-5</c:v>
                </c:pt>
                <c:pt idx="3630">
                  <c:v>-6.1227583231258199E-5</c:v>
                </c:pt>
                <c:pt idx="3631">
                  <c:v>-6.9623649146353906E-5</c:v>
                </c:pt>
                <c:pt idx="3632">
                  <c:v>-6.7096646913514398E-5</c:v>
                </c:pt>
                <c:pt idx="3633">
                  <c:v>-7.9499732708425406E-5</c:v>
                </c:pt>
                <c:pt idx="3634">
                  <c:v>-6.9385862557064701E-5</c:v>
                </c:pt>
                <c:pt idx="3635">
                  <c:v>-4.5418636887474397E-5</c:v>
                </c:pt>
                <c:pt idx="3636">
                  <c:v>-5.0649159551133003E-5</c:v>
                </c:pt>
                <c:pt idx="3637">
                  <c:v>-6.9008210380301898E-5</c:v>
                </c:pt>
                <c:pt idx="3638">
                  <c:v>-6.2109749313472298E-5</c:v>
                </c:pt>
                <c:pt idx="3639">
                  <c:v>-5.3631796289159802E-5</c:v>
                </c:pt>
                <c:pt idx="3640">
                  <c:v>-6.5296389237273794E-5</c:v>
                </c:pt>
                <c:pt idx="3641">
                  <c:v>-8.6458077447478597E-5</c:v>
                </c:pt>
                <c:pt idx="3642">
                  <c:v>-7.4145278892395102E-5</c:v>
                </c:pt>
                <c:pt idx="3643">
                  <c:v>-6.4080017286385996E-5</c:v>
                </c:pt>
                <c:pt idx="3644">
                  <c:v>-5.2160660044078701E-5</c:v>
                </c:pt>
                <c:pt idx="3645">
                  <c:v>-4.3801673810663498E-5</c:v>
                </c:pt>
                <c:pt idx="3646">
                  <c:v>-5.3529472373080899E-5</c:v>
                </c:pt>
                <c:pt idx="3647">
                  <c:v>-5.5245045654878401E-5</c:v>
                </c:pt>
                <c:pt idx="3648">
                  <c:v>-5.5596753883815598E-5</c:v>
                </c:pt>
                <c:pt idx="3649">
                  <c:v>-6.1956321667319694E-5</c:v>
                </c:pt>
                <c:pt idx="3650">
                  <c:v>-7.0031596490531496E-5</c:v>
                </c:pt>
                <c:pt idx="3651">
                  <c:v>-7.5928042455897802E-5</c:v>
                </c:pt>
                <c:pt idx="3652">
                  <c:v>-6.7225927856919099E-5</c:v>
                </c:pt>
                <c:pt idx="3653">
                  <c:v>-6.2286020665869399E-5</c:v>
                </c:pt>
                <c:pt idx="3654">
                  <c:v>-6.66054502549484E-5</c:v>
                </c:pt>
                <c:pt idx="3655">
                  <c:v>-5.6447561843038101E-5</c:v>
                </c:pt>
                <c:pt idx="3656">
                  <c:v>-5.7367895297629098E-5</c:v>
                </c:pt>
                <c:pt idx="3657">
                  <c:v>-6.08033370328871E-5</c:v>
                </c:pt>
                <c:pt idx="3658">
                  <c:v>-4.55650616550864E-5</c:v>
                </c:pt>
                <c:pt idx="3659">
                  <c:v>-6.0051164787960802E-5</c:v>
                </c:pt>
                <c:pt idx="3660">
                  <c:v>-7.6355708063490906E-5</c:v>
                </c:pt>
                <c:pt idx="3661">
                  <c:v>-7.2120869390573795E-5</c:v>
                </c:pt>
                <c:pt idx="3662">
                  <c:v>-6.8531355800098895E-5</c:v>
                </c:pt>
                <c:pt idx="3663">
                  <c:v>-6.0916107513064102E-5</c:v>
                </c:pt>
                <c:pt idx="3664">
                  <c:v>-6.1354676681835602E-5</c:v>
                </c:pt>
                <c:pt idx="3665">
                  <c:v>-6.05127994611898E-5</c:v>
                </c:pt>
                <c:pt idx="3666">
                  <c:v>-6.2351489790336598E-5</c:v>
                </c:pt>
                <c:pt idx="3667">
                  <c:v>-3.8673939791687702E-5</c:v>
                </c:pt>
                <c:pt idx="3668">
                  <c:v>-7.6167916606042401E-5</c:v>
                </c:pt>
                <c:pt idx="3669">
                  <c:v>-6.0675190205623798E-5</c:v>
                </c:pt>
                <c:pt idx="3670">
                  <c:v>-6.5771810586608297E-5</c:v>
                </c:pt>
                <c:pt idx="3671">
                  <c:v>-6.2013269002357801E-5</c:v>
                </c:pt>
                <c:pt idx="3672">
                  <c:v>-5.9939224084167803E-5</c:v>
                </c:pt>
                <c:pt idx="3673">
                  <c:v>-7.1976726447407495E-5</c:v>
                </c:pt>
                <c:pt idx="3674">
                  <c:v>-4.9092540007927402E-5</c:v>
                </c:pt>
                <c:pt idx="3675">
                  <c:v>-6.00984003354151E-5</c:v>
                </c:pt>
                <c:pt idx="3676">
                  <c:v>-6.6851039648138302E-5</c:v>
                </c:pt>
                <c:pt idx="3677">
                  <c:v>-7.9203837038053297E-5</c:v>
                </c:pt>
                <c:pt idx="3678">
                  <c:v>-5.0028003965163399E-5</c:v>
                </c:pt>
                <c:pt idx="3679">
                  <c:v>-7.7131637814229401E-5</c:v>
                </c:pt>
                <c:pt idx="3680">
                  <c:v>-8.3691396856519403E-5</c:v>
                </c:pt>
                <c:pt idx="3681">
                  <c:v>-6.4339648540407706E-5</c:v>
                </c:pt>
                <c:pt idx="3682">
                  <c:v>-5.4761724248175402E-5</c:v>
                </c:pt>
                <c:pt idx="3683">
                  <c:v>-5.1276244523510701E-5</c:v>
                </c:pt>
                <c:pt idx="3684">
                  <c:v>-7.5682187610869695E-5</c:v>
                </c:pt>
                <c:pt idx="3685">
                  <c:v>-8.2341087338234494E-5</c:v>
                </c:pt>
                <c:pt idx="3686">
                  <c:v>-8.59880146832639E-5</c:v>
                </c:pt>
                <c:pt idx="3687">
                  <c:v>-7.0665677799767201E-5</c:v>
                </c:pt>
                <c:pt idx="3688">
                  <c:v>-7.3084508643770298E-5</c:v>
                </c:pt>
                <c:pt idx="3689">
                  <c:v>-6.1794333430582594E-5</c:v>
                </c:pt>
                <c:pt idx="3690">
                  <c:v>-8.77305854385453E-5</c:v>
                </c:pt>
                <c:pt idx="3691">
                  <c:v>-7.7182997286486297E-5</c:v>
                </c:pt>
                <c:pt idx="3692">
                  <c:v>-9.0311078351895403E-5</c:v>
                </c:pt>
                <c:pt idx="3693">
                  <c:v>-4.7763913087092599E-5</c:v>
                </c:pt>
                <c:pt idx="3694">
                  <c:v>-7.7076009103582504E-5</c:v>
                </c:pt>
                <c:pt idx="3695">
                  <c:v>-7.2026878224488295E-5</c:v>
                </c:pt>
                <c:pt idx="3696">
                  <c:v>-7.6647563700278797E-5</c:v>
                </c:pt>
                <c:pt idx="3697">
                  <c:v>-6.01618702948457E-5</c:v>
                </c:pt>
                <c:pt idx="3698">
                  <c:v>-7.7967137479588905E-5</c:v>
                </c:pt>
                <c:pt idx="3699">
                  <c:v>-7.6518367356204296E-5</c:v>
                </c:pt>
                <c:pt idx="3700">
                  <c:v>-8.4195355014347797E-5</c:v>
                </c:pt>
                <c:pt idx="3701">
                  <c:v>-7.8337915454174901E-5</c:v>
                </c:pt>
                <c:pt idx="3702">
                  <c:v>-8.2790538214871093E-5</c:v>
                </c:pt>
                <c:pt idx="3703">
                  <c:v>-6.0928431574952103E-5</c:v>
                </c:pt>
                <c:pt idx="3704">
                  <c:v>-6.2546607027869804E-5</c:v>
                </c:pt>
                <c:pt idx="3705">
                  <c:v>-8.1202315421761002E-5</c:v>
                </c:pt>
                <c:pt idx="3706">
                  <c:v>-7.28844665726819E-5</c:v>
                </c:pt>
                <c:pt idx="3707">
                  <c:v>-5.3184191445415698E-5</c:v>
                </c:pt>
                <c:pt idx="3708">
                  <c:v>-9.3014849574273996E-5</c:v>
                </c:pt>
                <c:pt idx="3709">
                  <c:v>-8.6749685316608196E-5</c:v>
                </c:pt>
                <c:pt idx="3710">
                  <c:v>-7.6561319529885503E-5</c:v>
                </c:pt>
                <c:pt idx="3711" formatCode="General">
                  <c:v>-1.09010305369147E-4</c:v>
                </c:pt>
                <c:pt idx="3712">
                  <c:v>-7.97380567665402E-5</c:v>
                </c:pt>
                <c:pt idx="3713">
                  <c:v>-7.3242371339367202E-5</c:v>
                </c:pt>
                <c:pt idx="3714">
                  <c:v>-7.6905070311545103E-5</c:v>
                </c:pt>
                <c:pt idx="3715">
                  <c:v>-6.5739323514293996E-5</c:v>
                </c:pt>
                <c:pt idx="3716">
                  <c:v>-7.4411297254309806E-5</c:v>
                </c:pt>
                <c:pt idx="3717">
                  <c:v>-7.9197003361217697E-5</c:v>
                </c:pt>
                <c:pt idx="3718">
                  <c:v>-8.9639879164964598E-5</c:v>
                </c:pt>
                <c:pt idx="3719">
                  <c:v>-8.5153492251525406E-5</c:v>
                </c:pt>
                <c:pt idx="3720">
                  <c:v>-9.0235004906264501E-5</c:v>
                </c:pt>
                <c:pt idx="3721">
                  <c:v>-6.7694116586317998E-5</c:v>
                </c:pt>
                <c:pt idx="3722">
                  <c:v>-8.1525092105865594E-5</c:v>
                </c:pt>
                <c:pt idx="3723">
                  <c:v>-7.2392427927667999E-5</c:v>
                </c:pt>
                <c:pt idx="3724">
                  <c:v>-7.1240564704895505E-5</c:v>
                </c:pt>
                <c:pt idx="3725">
                  <c:v>-8.6254176631880906E-5</c:v>
                </c:pt>
                <c:pt idx="3726">
                  <c:v>-5.7084788921726501E-5</c:v>
                </c:pt>
                <c:pt idx="3727">
                  <c:v>-9.3740584407124005E-5</c:v>
                </c:pt>
                <c:pt idx="3728">
                  <c:v>-8.6444300985209901E-5</c:v>
                </c:pt>
                <c:pt idx="3729">
                  <c:v>-8.9452537306310701E-5</c:v>
                </c:pt>
                <c:pt idx="3730">
                  <c:v>-8.2700073348291394E-5</c:v>
                </c:pt>
                <c:pt idx="3731">
                  <c:v>-6.2351052532914E-5</c:v>
                </c:pt>
                <c:pt idx="3732">
                  <c:v>-7.4983623292863906E-5</c:v>
                </c:pt>
                <c:pt idx="3733">
                  <c:v>-6.91164722300649E-5</c:v>
                </c:pt>
                <c:pt idx="3734">
                  <c:v>-9.2212828006977101E-5</c:v>
                </c:pt>
                <c:pt idx="3735">
                  <c:v>-6.2090562428653695E-5</c:v>
                </c:pt>
                <c:pt idx="3736">
                  <c:v>-5.8963623360153397E-5</c:v>
                </c:pt>
                <c:pt idx="3737">
                  <c:v>-6.5608273080163503E-5</c:v>
                </c:pt>
                <c:pt idx="3738">
                  <c:v>-5.1099440300427303E-5</c:v>
                </c:pt>
                <c:pt idx="3739">
                  <c:v>-9.3847232811671794E-5</c:v>
                </c:pt>
                <c:pt idx="3740">
                  <c:v>-5.7782724487480401E-5</c:v>
                </c:pt>
                <c:pt idx="3741">
                  <c:v>-7.0819433901187103E-5</c:v>
                </c:pt>
                <c:pt idx="3742">
                  <c:v>-7.8052119613931503E-5</c:v>
                </c:pt>
                <c:pt idx="3743">
                  <c:v>-6.4198175889571406E-5</c:v>
                </c:pt>
                <c:pt idx="3744">
                  <c:v>-6.2663384467574699E-5</c:v>
                </c:pt>
                <c:pt idx="3745">
                  <c:v>-5.0087701995265598E-5</c:v>
                </c:pt>
                <c:pt idx="3746">
                  <c:v>-5.4977322177830501E-5</c:v>
                </c:pt>
                <c:pt idx="3747">
                  <c:v>-5.8559546326218903E-5</c:v>
                </c:pt>
                <c:pt idx="3748">
                  <c:v>-5.41331371365608E-5</c:v>
                </c:pt>
                <c:pt idx="3749">
                  <c:v>-5.6907841772163498E-5</c:v>
                </c:pt>
                <c:pt idx="3750">
                  <c:v>-6.8822438781862596E-5</c:v>
                </c:pt>
                <c:pt idx="3751">
                  <c:v>-7.5957552672040204E-5</c:v>
                </c:pt>
                <c:pt idx="3752">
                  <c:v>-7.5595836850611401E-5</c:v>
                </c:pt>
                <c:pt idx="3753">
                  <c:v>-8.3147497818502196E-5</c:v>
                </c:pt>
                <c:pt idx="3754">
                  <c:v>-7.0735966895753397E-5</c:v>
                </c:pt>
                <c:pt idx="3755">
                  <c:v>-5.8956256092975103E-5</c:v>
                </c:pt>
                <c:pt idx="3756">
                  <c:v>-6.0603268503739502E-5</c:v>
                </c:pt>
                <c:pt idx="3757">
                  <c:v>-8.8476154516822498E-5</c:v>
                </c:pt>
                <c:pt idx="3758">
                  <c:v>-7.2441322666057901E-5</c:v>
                </c:pt>
                <c:pt idx="3759">
                  <c:v>-7.4027021424536395E-5</c:v>
                </c:pt>
                <c:pt idx="3760">
                  <c:v>-8.1780975933799899E-5</c:v>
                </c:pt>
                <c:pt idx="3761">
                  <c:v>-6.1645841063790699E-5</c:v>
                </c:pt>
                <c:pt idx="3762">
                  <c:v>-8.2583580336280095E-5</c:v>
                </c:pt>
                <c:pt idx="3763">
                  <c:v>-6.2070824642632304E-5</c:v>
                </c:pt>
                <c:pt idx="3764">
                  <c:v>-8.4018497354443295E-5</c:v>
                </c:pt>
                <c:pt idx="3765">
                  <c:v>-5.6893769695844101E-5</c:v>
                </c:pt>
                <c:pt idx="3766">
                  <c:v>-8.1555208803177698E-5</c:v>
                </c:pt>
                <c:pt idx="3767">
                  <c:v>-6.8403894432902094E-5</c:v>
                </c:pt>
                <c:pt idx="3768">
                  <c:v>-5.6482918503581399E-5</c:v>
                </c:pt>
                <c:pt idx="3769">
                  <c:v>-6.7741976641817495E-5</c:v>
                </c:pt>
                <c:pt idx="3770">
                  <c:v>-7.4919548185215393E-5</c:v>
                </c:pt>
                <c:pt idx="3771">
                  <c:v>-5.7576975687689E-5</c:v>
                </c:pt>
                <c:pt idx="3772">
                  <c:v>-6.9632109388502298E-5</c:v>
                </c:pt>
                <c:pt idx="3773">
                  <c:v>-8.0953380029351394E-5</c:v>
                </c:pt>
                <c:pt idx="3774">
                  <c:v>-7.5323695104453201E-5</c:v>
                </c:pt>
                <c:pt idx="3775">
                  <c:v>-6.9469958876805101E-5</c:v>
                </c:pt>
                <c:pt idx="3776">
                  <c:v>-8.0502294376420697E-5</c:v>
                </c:pt>
                <c:pt idx="3777">
                  <c:v>-6.2497309047016705E-5</c:v>
                </c:pt>
                <c:pt idx="3778">
                  <c:v>-7.7465688229321695E-5</c:v>
                </c:pt>
                <c:pt idx="3779">
                  <c:v>-6.3224548142861101E-5</c:v>
                </c:pt>
                <c:pt idx="3780">
                  <c:v>-7.1447440539318697E-5</c:v>
                </c:pt>
                <c:pt idx="3781">
                  <c:v>-8.1357794418283598E-5</c:v>
                </c:pt>
                <c:pt idx="3782">
                  <c:v>-8.59733051098705E-5</c:v>
                </c:pt>
                <c:pt idx="3783">
                  <c:v>-8.6566725748918994E-5</c:v>
                </c:pt>
                <c:pt idx="3784">
                  <c:v>-8.2791633433267401E-5</c:v>
                </c:pt>
                <c:pt idx="3785">
                  <c:v>-7.5222453806909103E-5</c:v>
                </c:pt>
                <c:pt idx="3786">
                  <c:v>-5.7678516737879502E-5</c:v>
                </c:pt>
                <c:pt idx="3787">
                  <c:v>-6.4164795391164706E-5</c:v>
                </c:pt>
                <c:pt idx="3788">
                  <c:v>-6.2290136613014698E-5</c:v>
                </c:pt>
                <c:pt idx="3789">
                  <c:v>-8.8626384197693206E-5</c:v>
                </c:pt>
                <c:pt idx="3790">
                  <c:v>-7.9905309143791202E-5</c:v>
                </c:pt>
                <c:pt idx="3791">
                  <c:v>-5.3724993684997102E-5</c:v>
                </c:pt>
                <c:pt idx="3792">
                  <c:v>-7.3705747863669701E-5</c:v>
                </c:pt>
                <c:pt idx="3793">
                  <c:v>-7.8342442096445596E-5</c:v>
                </c:pt>
                <c:pt idx="3794">
                  <c:v>-7.1586844975645906E-5</c:v>
                </c:pt>
                <c:pt idx="3795">
                  <c:v>-7.9693918061606199E-5</c:v>
                </c:pt>
                <c:pt idx="3796">
                  <c:v>-6.3438588514527202E-5</c:v>
                </c:pt>
                <c:pt idx="3797">
                  <c:v>-6.8312600320257107E-5</c:v>
                </c:pt>
                <c:pt idx="3798">
                  <c:v>-7.6314761426884503E-5</c:v>
                </c:pt>
                <c:pt idx="3799">
                  <c:v>-8.3130837823487805E-5</c:v>
                </c:pt>
                <c:pt idx="3800">
                  <c:v>-7.7722712179130406E-5</c:v>
                </c:pt>
                <c:pt idx="3801">
                  <c:v>-6.7980689966208797E-5</c:v>
                </c:pt>
                <c:pt idx="3802">
                  <c:v>-5.6771454785665198E-5</c:v>
                </c:pt>
                <c:pt idx="3803">
                  <c:v>-6.7763352888919998E-5</c:v>
                </c:pt>
                <c:pt idx="3804">
                  <c:v>-6.0342455479267902E-5</c:v>
                </c:pt>
                <c:pt idx="3805">
                  <c:v>-6.2175180300565297E-5</c:v>
                </c:pt>
                <c:pt idx="3806">
                  <c:v>-5.0660715866686702E-5</c:v>
                </c:pt>
                <c:pt idx="3807">
                  <c:v>-7.2455485778608294E-5</c:v>
                </c:pt>
                <c:pt idx="3808">
                  <c:v>-5.4605956613273597E-5</c:v>
                </c:pt>
                <c:pt idx="3809">
                  <c:v>-6.9792757497432698E-5</c:v>
                </c:pt>
                <c:pt idx="3810">
                  <c:v>-6.0435712259446897E-5</c:v>
                </c:pt>
                <c:pt idx="3811">
                  <c:v>-5.8599508179187999E-5</c:v>
                </c:pt>
                <c:pt idx="3812">
                  <c:v>-5.1213422094544903E-5</c:v>
                </c:pt>
                <c:pt idx="3813">
                  <c:v>-6.6694587783392199E-5</c:v>
                </c:pt>
                <c:pt idx="3814">
                  <c:v>-8.6506927038658703E-5</c:v>
                </c:pt>
                <c:pt idx="3815">
                  <c:v>-6.6636732380811396E-5</c:v>
                </c:pt>
                <c:pt idx="3816">
                  <c:v>-6.1022160718040601E-5</c:v>
                </c:pt>
                <c:pt idx="3817">
                  <c:v>-6.3719168890791005E-5</c:v>
                </c:pt>
                <c:pt idx="3818">
                  <c:v>-6.9932084283641394E-5</c:v>
                </c:pt>
                <c:pt idx="3819">
                  <c:v>-5.2717218216153599E-5</c:v>
                </c:pt>
                <c:pt idx="3820">
                  <c:v>-4.9103673721059702E-5</c:v>
                </c:pt>
                <c:pt idx="3821">
                  <c:v>-6.3339901274742105E-5</c:v>
                </c:pt>
                <c:pt idx="3822">
                  <c:v>-6.9456349925485595E-5</c:v>
                </c:pt>
                <c:pt idx="3823">
                  <c:v>-5.4718304025797701E-5</c:v>
                </c:pt>
                <c:pt idx="3824">
                  <c:v>-7.3728582587148997E-5</c:v>
                </c:pt>
                <c:pt idx="3825">
                  <c:v>-5.3532864768743398E-5</c:v>
                </c:pt>
                <c:pt idx="3826">
                  <c:v>-6.3955861462615198E-5</c:v>
                </c:pt>
                <c:pt idx="3827">
                  <c:v>-6.5166413908474599E-5</c:v>
                </c:pt>
                <c:pt idx="3828">
                  <c:v>-7.5375900741759299E-5</c:v>
                </c:pt>
                <c:pt idx="3829">
                  <c:v>-6.3294874790856596E-5</c:v>
                </c:pt>
                <c:pt idx="3830">
                  <c:v>-7.86042205645543E-5</c:v>
                </c:pt>
                <c:pt idx="3831">
                  <c:v>-6.02047561044537E-5</c:v>
                </c:pt>
                <c:pt idx="3832">
                  <c:v>-5.5965615292427601E-5</c:v>
                </c:pt>
                <c:pt idx="3833">
                  <c:v>-6.6964745003502795E-5</c:v>
                </c:pt>
                <c:pt idx="3834">
                  <c:v>-6.9400740679886503E-5</c:v>
                </c:pt>
                <c:pt idx="3835">
                  <c:v>-5.5954884450200903E-5</c:v>
                </c:pt>
                <c:pt idx="3836">
                  <c:v>-5.5372785208414102E-5</c:v>
                </c:pt>
                <c:pt idx="3837">
                  <c:v>-6.8307285931933195E-5</c:v>
                </c:pt>
                <c:pt idx="3838">
                  <c:v>-8.0748127924007196E-5</c:v>
                </c:pt>
                <c:pt idx="3839">
                  <c:v>-6.5860034420541094E-5</c:v>
                </c:pt>
                <c:pt idx="3840">
                  <c:v>-7.7689710935584296E-5</c:v>
                </c:pt>
                <c:pt idx="3841">
                  <c:v>-6.2408048131419995E-5</c:v>
                </c:pt>
                <c:pt idx="3842">
                  <c:v>-4.9712836306688202E-5</c:v>
                </c:pt>
                <c:pt idx="3843">
                  <c:v>-7.1663483320638701E-5</c:v>
                </c:pt>
                <c:pt idx="3844">
                  <c:v>-6.6446738215984104E-5</c:v>
                </c:pt>
                <c:pt idx="3845">
                  <c:v>-6.9808427404093298E-5</c:v>
                </c:pt>
                <c:pt idx="3846">
                  <c:v>-7.12677401382769E-5</c:v>
                </c:pt>
                <c:pt idx="3847">
                  <c:v>-5.0242335700968398E-5</c:v>
                </c:pt>
                <c:pt idx="3848">
                  <c:v>-7.0817657269366506E-5</c:v>
                </c:pt>
                <c:pt idx="3849">
                  <c:v>-7.8171294544738406E-5</c:v>
                </c:pt>
                <c:pt idx="3850">
                  <c:v>-5.7185049917729403E-5</c:v>
                </c:pt>
                <c:pt idx="3851">
                  <c:v>-5.7903851344482403E-5</c:v>
                </c:pt>
                <c:pt idx="3852">
                  <c:v>-8.3706677538090697E-5</c:v>
                </c:pt>
                <c:pt idx="3853">
                  <c:v>-7.1927608148436806E-5</c:v>
                </c:pt>
                <c:pt idx="3854">
                  <c:v>-4.8360325738130802E-5</c:v>
                </c:pt>
                <c:pt idx="3855">
                  <c:v>-6.3235980662381202E-5</c:v>
                </c:pt>
                <c:pt idx="3856">
                  <c:v>-5.8967386943451103E-5</c:v>
                </c:pt>
                <c:pt idx="3857">
                  <c:v>-8.2056784091823399E-5</c:v>
                </c:pt>
                <c:pt idx="3858">
                  <c:v>-5.8263361848373701E-5</c:v>
                </c:pt>
                <c:pt idx="3859">
                  <c:v>-7.1628842088479499E-5</c:v>
                </c:pt>
                <c:pt idx="3860">
                  <c:v>-6.7961056944347101E-5</c:v>
                </c:pt>
                <c:pt idx="3861">
                  <c:v>-9.3783407331549194E-5</c:v>
                </c:pt>
                <c:pt idx="3862">
                  <c:v>-9.2976262729068196E-5</c:v>
                </c:pt>
                <c:pt idx="3863">
                  <c:v>-8.31998880816932E-5</c:v>
                </c:pt>
                <c:pt idx="3864">
                  <c:v>-6.5959580680175598E-5</c:v>
                </c:pt>
                <c:pt idx="3865">
                  <c:v>-6.9566876904572899E-5</c:v>
                </c:pt>
                <c:pt idx="3866">
                  <c:v>-6.9520515672472102E-5</c:v>
                </c:pt>
                <c:pt idx="3867">
                  <c:v>-6.9743917285740501E-5</c:v>
                </c:pt>
                <c:pt idx="3868">
                  <c:v>-6.7809775020016196E-5</c:v>
                </c:pt>
                <c:pt idx="3869">
                  <c:v>-4.34239270971294E-5</c:v>
                </c:pt>
                <c:pt idx="3870">
                  <c:v>-6.2864801485417598E-5</c:v>
                </c:pt>
                <c:pt idx="3871">
                  <c:v>-6.1128458144852596E-5</c:v>
                </c:pt>
                <c:pt idx="3872">
                  <c:v>-8.2689374885790902E-5</c:v>
                </c:pt>
                <c:pt idx="3873">
                  <c:v>-8.6633768235193405E-5</c:v>
                </c:pt>
                <c:pt idx="3874">
                  <c:v>-9.2546977316998195E-5</c:v>
                </c:pt>
                <c:pt idx="3875">
                  <c:v>-4.81089182847002E-5</c:v>
                </c:pt>
                <c:pt idx="3876">
                  <c:v>-8.2975919252679901E-5</c:v>
                </c:pt>
                <c:pt idx="3877">
                  <c:v>-6.2846257321998603E-5</c:v>
                </c:pt>
                <c:pt idx="3878">
                  <c:v>-6.5593197528279805E-5</c:v>
                </c:pt>
                <c:pt idx="3879">
                  <c:v>-7.2749982472911095E-5</c:v>
                </c:pt>
                <c:pt idx="3880">
                  <c:v>-9.1385252650895004E-5</c:v>
                </c:pt>
                <c:pt idx="3881">
                  <c:v>-6.5835875290887197E-5</c:v>
                </c:pt>
                <c:pt idx="3882">
                  <c:v>-7.6259061697865393E-5</c:v>
                </c:pt>
                <c:pt idx="3883">
                  <c:v>-8.14686634660432E-5</c:v>
                </c:pt>
                <c:pt idx="3884">
                  <c:v>-6.3306501717786206E-5</c:v>
                </c:pt>
                <c:pt idx="3885">
                  <c:v>-5.5661885461290703E-5</c:v>
                </c:pt>
                <c:pt idx="3886">
                  <c:v>-6.5164169258789603E-5</c:v>
                </c:pt>
                <c:pt idx="3887">
                  <c:v>-5.5835722072868603E-5</c:v>
                </c:pt>
                <c:pt idx="3888">
                  <c:v>-5.8006466742840801E-5</c:v>
                </c:pt>
                <c:pt idx="3889">
                  <c:v>-6.6445705405573395E-5</c:v>
                </c:pt>
                <c:pt idx="3890">
                  <c:v>-6.1521181299695399E-5</c:v>
                </c:pt>
                <c:pt idx="3891">
                  <c:v>-7.2863852931400594E-5</c:v>
                </c:pt>
                <c:pt idx="3892">
                  <c:v>-7.3612787086947402E-5</c:v>
                </c:pt>
                <c:pt idx="3893">
                  <c:v>-6.5178670688193004E-5</c:v>
                </c:pt>
                <c:pt idx="3894">
                  <c:v>-7.4560033474910904E-5</c:v>
                </c:pt>
                <c:pt idx="3895">
                  <c:v>-6.9431313793509805E-5</c:v>
                </c:pt>
                <c:pt idx="3896">
                  <c:v>-5.4741377511099499E-5</c:v>
                </c:pt>
                <c:pt idx="3897">
                  <c:v>-7.2119737304787297E-5</c:v>
                </c:pt>
                <c:pt idx="3898">
                  <c:v>-5.0659255963860002E-5</c:v>
                </c:pt>
                <c:pt idx="3899">
                  <c:v>-6.5413349556424407E-5</c:v>
                </c:pt>
                <c:pt idx="3900">
                  <c:v>-5.7007412678346402E-5</c:v>
                </c:pt>
                <c:pt idx="3901">
                  <c:v>-8.7275761987004493E-5</c:v>
                </c:pt>
                <c:pt idx="3902">
                  <c:v>-6.4300837261746402E-5</c:v>
                </c:pt>
                <c:pt idx="3903">
                  <c:v>-7.0671297454453905E-5</c:v>
                </c:pt>
                <c:pt idx="3904">
                  <c:v>-7.4476824007538604E-5</c:v>
                </c:pt>
                <c:pt idx="3905">
                  <c:v>-5.8976730521990501E-5</c:v>
                </c:pt>
                <c:pt idx="3906">
                  <c:v>-7.5122937925508395E-5</c:v>
                </c:pt>
                <c:pt idx="3907">
                  <c:v>-6.0798032769050998E-5</c:v>
                </c:pt>
                <c:pt idx="3908">
                  <c:v>-7.4686988855447907E-5</c:v>
                </c:pt>
                <c:pt idx="3909">
                  <c:v>-7.2002744306376494E-5</c:v>
                </c:pt>
                <c:pt idx="3910">
                  <c:v>-6.6802025166371606E-5</c:v>
                </c:pt>
                <c:pt idx="3911">
                  <c:v>-4.9861933569136997E-5</c:v>
                </c:pt>
                <c:pt idx="3912">
                  <c:v>-7.2630112709707196E-5</c:v>
                </c:pt>
                <c:pt idx="3913">
                  <c:v>-5.1465813488775199E-5</c:v>
                </c:pt>
                <c:pt idx="3914">
                  <c:v>-8.8987783287435598E-5</c:v>
                </c:pt>
                <c:pt idx="3915">
                  <c:v>-6.0062563128547802E-5</c:v>
                </c:pt>
                <c:pt idx="3916">
                  <c:v>-6.1501653842579803E-5</c:v>
                </c:pt>
                <c:pt idx="3917">
                  <c:v>-5.6250458717291201E-5</c:v>
                </c:pt>
                <c:pt idx="3918">
                  <c:v>-5.9497587026971401E-5</c:v>
                </c:pt>
                <c:pt idx="3919">
                  <c:v>-7.7186007652154697E-5</c:v>
                </c:pt>
                <c:pt idx="3920">
                  <c:v>-5.31959466083301E-5</c:v>
                </c:pt>
                <c:pt idx="3921">
                  <c:v>-6.0729869357010799E-5</c:v>
                </c:pt>
                <c:pt idx="3922">
                  <c:v>-5.6053667412011901E-5</c:v>
                </c:pt>
                <c:pt idx="3923">
                  <c:v>-6.8626154199369693E-5</c:v>
                </c:pt>
                <c:pt idx="3924">
                  <c:v>-7.2492645683086896E-5</c:v>
                </c:pt>
                <c:pt idx="3925">
                  <c:v>-6.4883883517184796E-5</c:v>
                </c:pt>
                <c:pt idx="3926">
                  <c:v>-6.1221726936917903E-5</c:v>
                </c:pt>
                <c:pt idx="3927">
                  <c:v>-7.5889062447948998E-5</c:v>
                </c:pt>
                <c:pt idx="3928">
                  <c:v>-6.8662330976565898E-5</c:v>
                </c:pt>
                <c:pt idx="3929">
                  <c:v>-5.56150277615023E-5</c:v>
                </c:pt>
                <c:pt idx="3930">
                  <c:v>-8.1800354954408201E-5</c:v>
                </c:pt>
                <c:pt idx="3931">
                  <c:v>-6.0127213346082E-5</c:v>
                </c:pt>
                <c:pt idx="3932">
                  <c:v>-5.3608945762292801E-5</c:v>
                </c:pt>
                <c:pt idx="3933">
                  <c:v>-6.0308445884158601E-5</c:v>
                </c:pt>
                <c:pt idx="3934">
                  <c:v>-6.9502448162688004E-5</c:v>
                </c:pt>
                <c:pt idx="3935">
                  <c:v>-5.6968369573293403E-5</c:v>
                </c:pt>
                <c:pt idx="3936">
                  <c:v>-7.1877824882289905E-5</c:v>
                </c:pt>
                <c:pt idx="3937">
                  <c:v>-6.0856804869718001E-5</c:v>
                </c:pt>
                <c:pt idx="3938">
                  <c:v>-6.8772539462151001E-5</c:v>
                </c:pt>
                <c:pt idx="3939">
                  <c:v>-6.3200006313030602E-5</c:v>
                </c:pt>
                <c:pt idx="3940">
                  <c:v>-7.6958868752763105E-5</c:v>
                </c:pt>
                <c:pt idx="3941">
                  <c:v>-6.5940981850742795E-5</c:v>
                </c:pt>
                <c:pt idx="3942">
                  <c:v>-6.1763712730068403E-5</c:v>
                </c:pt>
                <c:pt idx="3943">
                  <c:v>-8.8655086170474697E-5</c:v>
                </c:pt>
                <c:pt idx="3944">
                  <c:v>-6.1588614535452494E-5</c:v>
                </c:pt>
                <c:pt idx="3945">
                  <c:v>-9.9145481098540401E-5</c:v>
                </c:pt>
                <c:pt idx="3946" formatCode="General">
                  <c:v>-1.03379861047688E-4</c:v>
                </c:pt>
                <c:pt idx="3947">
                  <c:v>-7.7688671119817304E-5</c:v>
                </c:pt>
                <c:pt idx="3948">
                  <c:v>-8.5660966505827197E-5</c:v>
                </c:pt>
                <c:pt idx="3949">
                  <c:v>-9.8410658182294095E-5</c:v>
                </c:pt>
                <c:pt idx="3950">
                  <c:v>-7.22436922081242E-5</c:v>
                </c:pt>
                <c:pt idx="3951">
                  <c:v>-7.6558742331614697E-5</c:v>
                </c:pt>
                <c:pt idx="3952">
                  <c:v>-7.5975512650686798E-5</c:v>
                </c:pt>
                <c:pt idx="3953">
                  <c:v>-7.98310088279267E-5</c:v>
                </c:pt>
                <c:pt idx="3954">
                  <c:v>-8.3287141758381296E-5</c:v>
                </c:pt>
                <c:pt idx="3955">
                  <c:v>-7.3998615537716506E-5</c:v>
                </c:pt>
                <c:pt idx="3956">
                  <c:v>-5.6964766984844897E-5</c:v>
                </c:pt>
                <c:pt idx="3957">
                  <c:v>-5.4229851826256103E-5</c:v>
                </c:pt>
                <c:pt idx="3958">
                  <c:v>-8.5519455112364697E-5</c:v>
                </c:pt>
                <c:pt idx="3959">
                  <c:v>-5.1773635799204199E-5</c:v>
                </c:pt>
                <c:pt idx="3960">
                  <c:v>-7.9756065401917104E-5</c:v>
                </c:pt>
                <c:pt idx="3961">
                  <c:v>-6.9232523027028795E-5</c:v>
                </c:pt>
                <c:pt idx="3962">
                  <c:v>-6.9786303308099095E-5</c:v>
                </c:pt>
                <c:pt idx="3963">
                  <c:v>-5.1708566219311001E-5</c:v>
                </c:pt>
                <c:pt idx="3964">
                  <c:v>-6.7023883306560394E-5</c:v>
                </c:pt>
                <c:pt idx="3965">
                  <c:v>-5.7404825681989002E-5</c:v>
                </c:pt>
                <c:pt idx="3966">
                  <c:v>-5.8239599134087898E-5</c:v>
                </c:pt>
                <c:pt idx="3967">
                  <c:v>-8.7258710599088805E-5</c:v>
                </c:pt>
                <c:pt idx="3968">
                  <c:v>-6.4265766063441396E-5</c:v>
                </c:pt>
                <c:pt idx="3969">
                  <c:v>-7.2895445602999499E-5</c:v>
                </c:pt>
                <c:pt idx="3970">
                  <c:v>-5.4714529353504198E-5</c:v>
                </c:pt>
                <c:pt idx="3971">
                  <c:v>-8.4649140692542098E-5</c:v>
                </c:pt>
                <c:pt idx="3972">
                  <c:v>-7.51606804084995E-5</c:v>
                </c:pt>
                <c:pt idx="3973">
                  <c:v>-5.8461163336278003E-5</c:v>
                </c:pt>
                <c:pt idx="3974">
                  <c:v>-6.7484689030932401E-5</c:v>
                </c:pt>
                <c:pt idx="3975">
                  <c:v>-8.58840948029503E-5</c:v>
                </c:pt>
                <c:pt idx="3976">
                  <c:v>-5.8380403806900603E-5</c:v>
                </c:pt>
                <c:pt idx="3977">
                  <c:v>-7.0831264859540794E-5</c:v>
                </c:pt>
                <c:pt idx="3978">
                  <c:v>-6.6969171411863302E-5</c:v>
                </c:pt>
                <c:pt idx="3979">
                  <c:v>-9.1746006896826601E-5</c:v>
                </c:pt>
                <c:pt idx="3980">
                  <c:v>-7.1947299252356301E-5</c:v>
                </c:pt>
                <c:pt idx="3981">
                  <c:v>-6.9066244999510906E-5</c:v>
                </c:pt>
                <c:pt idx="3982">
                  <c:v>-5.5491437832609199E-5</c:v>
                </c:pt>
                <c:pt idx="3983">
                  <c:v>-3.96712511571581E-5</c:v>
                </c:pt>
                <c:pt idx="3984">
                  <c:v>-7.2317948136716294E-5</c:v>
                </c:pt>
                <c:pt idx="3985">
                  <c:v>-9.1688864891360794E-5</c:v>
                </c:pt>
                <c:pt idx="3986">
                  <c:v>-6.8123804880849603E-5</c:v>
                </c:pt>
                <c:pt idx="3987">
                  <c:v>-8.7024400032325799E-5</c:v>
                </c:pt>
                <c:pt idx="3988" formatCode="General">
                  <c:v>-1.05461151629725E-4</c:v>
                </c:pt>
                <c:pt idx="3989">
                  <c:v>-6.3649552245477497E-5</c:v>
                </c:pt>
                <c:pt idx="3990">
                  <c:v>-7.6486090556761904E-5</c:v>
                </c:pt>
                <c:pt idx="3991">
                  <c:v>-9.4770231991909599E-5</c:v>
                </c:pt>
                <c:pt idx="3992">
                  <c:v>-7.92176977958593E-5</c:v>
                </c:pt>
                <c:pt idx="3993">
                  <c:v>-7.6350639796291995E-5</c:v>
                </c:pt>
                <c:pt idx="3994" formatCode="General">
                  <c:v>-1.1916644458735E-4</c:v>
                </c:pt>
                <c:pt idx="3995" formatCode="General">
                  <c:v>-1.0225237404482101E-4</c:v>
                </c:pt>
                <c:pt idx="3996">
                  <c:v>-8.0834847805955599E-5</c:v>
                </c:pt>
                <c:pt idx="3997">
                  <c:v>-8.6021268983796603E-5</c:v>
                </c:pt>
                <c:pt idx="3998">
                  <c:v>-8.7372997525257304E-5</c:v>
                </c:pt>
                <c:pt idx="3999">
                  <c:v>-7.8261716466393593E-5</c:v>
                </c:pt>
                <c:pt idx="4000">
                  <c:v>-7.6352300089012698E-5</c:v>
                </c:pt>
                <c:pt idx="4001">
                  <c:v>-7.3592834930079104E-5</c:v>
                </c:pt>
                <c:pt idx="4002">
                  <c:v>-8.4687344647010798E-5</c:v>
                </c:pt>
                <c:pt idx="4003">
                  <c:v>-8.5008609412545394E-5</c:v>
                </c:pt>
                <c:pt idx="4004">
                  <c:v>-8.3621501682637698E-5</c:v>
                </c:pt>
                <c:pt idx="4005">
                  <c:v>-7.8926255559994305E-5</c:v>
                </c:pt>
                <c:pt idx="4006">
                  <c:v>-8.3558361205114906E-5</c:v>
                </c:pt>
                <c:pt idx="4007">
                  <c:v>-4.8885977898928199E-5</c:v>
                </c:pt>
                <c:pt idx="4008">
                  <c:v>-6.9121379848027697E-5</c:v>
                </c:pt>
                <c:pt idx="4009">
                  <c:v>-7.5910874722841696E-5</c:v>
                </c:pt>
                <c:pt idx="4010">
                  <c:v>-7.5941940905901596E-5</c:v>
                </c:pt>
                <c:pt idx="4011">
                  <c:v>-5.2406680280629401E-5</c:v>
                </c:pt>
                <c:pt idx="4012">
                  <c:v>-8.61073989077195E-5</c:v>
                </c:pt>
                <c:pt idx="4013">
                  <c:v>-7.30743992624493E-5</c:v>
                </c:pt>
                <c:pt idx="4014">
                  <c:v>-8.61797419044236E-5</c:v>
                </c:pt>
                <c:pt idx="4015">
                  <c:v>-5.8550651139245197E-5</c:v>
                </c:pt>
                <c:pt idx="4016">
                  <c:v>-6.2214361338675003E-5</c:v>
                </c:pt>
                <c:pt idx="4017">
                  <c:v>-5.5963085223196799E-5</c:v>
                </c:pt>
                <c:pt idx="4018">
                  <c:v>-6.8890265591741199E-5</c:v>
                </c:pt>
                <c:pt idx="4019">
                  <c:v>-5.9964635087152197E-5</c:v>
                </c:pt>
                <c:pt idx="4020">
                  <c:v>-5.4238895496798403E-5</c:v>
                </c:pt>
                <c:pt idx="4021">
                  <c:v>-6.9652310797108403E-5</c:v>
                </c:pt>
                <c:pt idx="4022" formatCode="General">
                  <c:v>-1.0248295161216199E-4</c:v>
                </c:pt>
                <c:pt idx="4023">
                  <c:v>-8.5110943824069399E-5</c:v>
                </c:pt>
                <c:pt idx="4024">
                  <c:v>-7.4945273161844904E-5</c:v>
                </c:pt>
                <c:pt idx="4025">
                  <c:v>-8.7669847601997694E-5</c:v>
                </c:pt>
                <c:pt idx="4026">
                  <c:v>-7.6368358457106403E-5</c:v>
                </c:pt>
                <c:pt idx="4027" formatCode="General">
                  <c:v>-1.07231079034178E-4</c:v>
                </c:pt>
                <c:pt idx="4028">
                  <c:v>-7.1070294944158298E-5</c:v>
                </c:pt>
                <c:pt idx="4029">
                  <c:v>-7.4678246811190306E-5</c:v>
                </c:pt>
                <c:pt idx="4030">
                  <c:v>-9.4821867568275201E-5</c:v>
                </c:pt>
                <c:pt idx="4031">
                  <c:v>-8.2717206609233399E-5</c:v>
                </c:pt>
                <c:pt idx="4032">
                  <c:v>-7.1000497884796994E-5</c:v>
                </c:pt>
                <c:pt idx="4033">
                  <c:v>-7.7623120214109201E-5</c:v>
                </c:pt>
                <c:pt idx="4034">
                  <c:v>-8.3645579785360905E-5</c:v>
                </c:pt>
                <c:pt idx="4035">
                  <c:v>-6.6232916709604601E-5</c:v>
                </c:pt>
                <c:pt idx="4036">
                  <c:v>-8.8409783363516605E-5</c:v>
                </c:pt>
                <c:pt idx="4037">
                  <c:v>-8.0345574974906802E-5</c:v>
                </c:pt>
                <c:pt idx="4038">
                  <c:v>-9.2359639311166995E-5</c:v>
                </c:pt>
                <c:pt idx="4039">
                  <c:v>-7.3042908150975505E-5</c:v>
                </c:pt>
                <c:pt idx="4040">
                  <c:v>-6.0835146586436501E-5</c:v>
                </c:pt>
                <c:pt idx="4041">
                  <c:v>-7.7231658504983106E-5</c:v>
                </c:pt>
                <c:pt idx="4042">
                  <c:v>-8.5848286670997401E-5</c:v>
                </c:pt>
                <c:pt idx="4043">
                  <c:v>-7.2324371769483505E-5</c:v>
                </c:pt>
                <c:pt idx="4044">
                  <c:v>-9.3279029464900801E-5</c:v>
                </c:pt>
                <c:pt idx="4045" formatCode="General">
                  <c:v>-1.0359184712627601E-4</c:v>
                </c:pt>
                <c:pt idx="4046" formatCode="General">
                  <c:v>-1.03981736318042E-4</c:v>
                </c:pt>
                <c:pt idx="4047">
                  <c:v>-8.7299221388937895E-5</c:v>
                </c:pt>
                <c:pt idx="4048">
                  <c:v>-8.3234437247500098E-5</c:v>
                </c:pt>
                <c:pt idx="4049">
                  <c:v>-6.96959621099908E-5</c:v>
                </c:pt>
                <c:pt idx="4050">
                  <c:v>-6.1382088301279906E-5</c:v>
                </c:pt>
                <c:pt idx="4051">
                  <c:v>-7.5483087996466405E-5</c:v>
                </c:pt>
                <c:pt idx="4052">
                  <c:v>-5.5878794090920199E-5</c:v>
                </c:pt>
                <c:pt idx="4053">
                  <c:v>-8.3847700683420206E-5</c:v>
                </c:pt>
                <c:pt idx="4054">
                  <c:v>-8.7741923983166399E-5</c:v>
                </c:pt>
                <c:pt idx="4055">
                  <c:v>-7.6193536354889695E-5</c:v>
                </c:pt>
                <c:pt idx="4056">
                  <c:v>-9.74382685883543E-5</c:v>
                </c:pt>
                <c:pt idx="4057">
                  <c:v>-5.1283210790427299E-5</c:v>
                </c:pt>
                <c:pt idx="4058">
                  <c:v>-7.9894358131873798E-5</c:v>
                </c:pt>
                <c:pt idx="4059">
                  <c:v>-7.8419580074261299E-5</c:v>
                </c:pt>
                <c:pt idx="4060">
                  <c:v>-7.5083247706401193E-5</c:v>
                </c:pt>
                <c:pt idx="4061">
                  <c:v>-8.5558481908331704E-5</c:v>
                </c:pt>
                <c:pt idx="4062">
                  <c:v>-5.1896906319274003E-5</c:v>
                </c:pt>
                <c:pt idx="4063">
                  <c:v>-7.9374442324712803E-5</c:v>
                </c:pt>
                <c:pt idx="4064">
                  <c:v>-5.9324644400374E-5</c:v>
                </c:pt>
                <c:pt idx="4065" formatCode="General">
                  <c:v>-1.04694326707898E-4</c:v>
                </c:pt>
                <c:pt idx="4066">
                  <c:v>-6.9221586587650096E-5</c:v>
                </c:pt>
                <c:pt idx="4067">
                  <c:v>-7.3251651518505697E-5</c:v>
                </c:pt>
                <c:pt idx="4068">
                  <c:v>-8.33502470652694E-5</c:v>
                </c:pt>
                <c:pt idx="4069">
                  <c:v>-6.3106207010133294E-5</c:v>
                </c:pt>
                <c:pt idx="4070">
                  <c:v>-6.5492381748364706E-5</c:v>
                </c:pt>
                <c:pt idx="4071">
                  <c:v>-8.17848615487397E-5</c:v>
                </c:pt>
                <c:pt idx="4072">
                  <c:v>-7.0189848522422601E-5</c:v>
                </c:pt>
                <c:pt idx="4073">
                  <c:v>-5.9625368300505402E-5</c:v>
                </c:pt>
                <c:pt idx="4074">
                  <c:v>-6.3164546621562E-5</c:v>
                </c:pt>
                <c:pt idx="4075">
                  <c:v>-6.6870809209568699E-5</c:v>
                </c:pt>
                <c:pt idx="4076">
                  <c:v>-5.2416591367594502E-5</c:v>
                </c:pt>
                <c:pt idx="4077">
                  <c:v>-7.9171350569035096E-5</c:v>
                </c:pt>
                <c:pt idx="4078">
                  <c:v>-7.2464240590631798E-5</c:v>
                </c:pt>
                <c:pt idx="4079">
                  <c:v>-8.50583711040153E-5</c:v>
                </c:pt>
                <c:pt idx="4080">
                  <c:v>-6.4510788065452594E-5</c:v>
                </c:pt>
                <c:pt idx="4081">
                  <c:v>-7.6004653986928305E-5</c:v>
                </c:pt>
                <c:pt idx="4082">
                  <c:v>-6.4825358632766595E-5</c:v>
                </c:pt>
                <c:pt idx="4083">
                  <c:v>-6.3208172062511695E-5</c:v>
                </c:pt>
                <c:pt idx="4084">
                  <c:v>-7.9490415414308502E-5</c:v>
                </c:pt>
                <c:pt idx="4085">
                  <c:v>-5.8605163094068502E-5</c:v>
                </c:pt>
                <c:pt idx="4086">
                  <c:v>-6.3762932002827497E-5</c:v>
                </c:pt>
                <c:pt idx="4087">
                  <c:v>-8.3515868467728995E-5</c:v>
                </c:pt>
                <c:pt idx="4088">
                  <c:v>-6.6355019389170605E-5</c:v>
                </c:pt>
                <c:pt idx="4089">
                  <c:v>-7.7808743915333398E-5</c:v>
                </c:pt>
                <c:pt idx="4090">
                  <c:v>-7.0967910674521199E-5</c:v>
                </c:pt>
                <c:pt idx="4091">
                  <c:v>-8.31034883585984E-5</c:v>
                </c:pt>
                <c:pt idx="4092">
                  <c:v>-6.0854778725085701E-5</c:v>
                </c:pt>
                <c:pt idx="4093">
                  <c:v>-7.2602834273651106E-5</c:v>
                </c:pt>
                <c:pt idx="4094">
                  <c:v>-6.9162942926264995E-5</c:v>
                </c:pt>
                <c:pt idx="4095">
                  <c:v>-8.3049516354058995E-5</c:v>
                </c:pt>
                <c:pt idx="4096">
                  <c:v>-6.3703471507207704E-5</c:v>
                </c:pt>
                <c:pt idx="4097">
                  <c:v>-7.7643962315031604E-5</c:v>
                </c:pt>
                <c:pt idx="4098">
                  <c:v>-6.4379087600239306E-5</c:v>
                </c:pt>
                <c:pt idx="4099">
                  <c:v>-7.2670232254928296E-5</c:v>
                </c:pt>
                <c:pt idx="4100">
                  <c:v>-7.27879817149137E-5</c:v>
                </c:pt>
                <c:pt idx="4101">
                  <c:v>-7.2259128134650704E-5</c:v>
                </c:pt>
                <c:pt idx="4102">
                  <c:v>-6.3085870764118007E-5</c:v>
                </c:pt>
                <c:pt idx="4103">
                  <c:v>-6.9881257249385399E-5</c:v>
                </c:pt>
                <c:pt idx="4104">
                  <c:v>-7.4520737850302095E-5</c:v>
                </c:pt>
                <c:pt idx="4105">
                  <c:v>-8.8428680803144004E-5</c:v>
                </c:pt>
                <c:pt idx="4106">
                  <c:v>-6.6550829472388593E-5</c:v>
                </c:pt>
                <c:pt idx="4107">
                  <c:v>-8.7895629327190794E-5</c:v>
                </c:pt>
                <c:pt idx="4108">
                  <c:v>-5.81886889274896E-5</c:v>
                </c:pt>
                <c:pt idx="4109">
                  <c:v>-6.6103570293187105E-5</c:v>
                </c:pt>
                <c:pt idx="4110">
                  <c:v>-7.4451864463316207E-5</c:v>
                </c:pt>
                <c:pt idx="4111">
                  <c:v>-7.2752206889071397E-5</c:v>
                </c:pt>
                <c:pt idx="4112">
                  <c:v>-7.5125666659920596E-5</c:v>
                </c:pt>
                <c:pt idx="4113">
                  <c:v>-5.3713357117858003E-5</c:v>
                </c:pt>
                <c:pt idx="4114">
                  <c:v>-8.6312237679608494E-5</c:v>
                </c:pt>
                <c:pt idx="4115">
                  <c:v>-5.1905728627007699E-5</c:v>
                </c:pt>
                <c:pt idx="4116">
                  <c:v>-7.6752402974873698E-5</c:v>
                </c:pt>
                <c:pt idx="4117" formatCode="General">
                  <c:v>-1.06226085347819E-4</c:v>
                </c:pt>
                <c:pt idx="4118">
                  <c:v>-6.1767833047791603E-5</c:v>
                </c:pt>
                <c:pt idx="4119">
                  <c:v>-9.7874098467906495E-5</c:v>
                </c:pt>
                <c:pt idx="4120">
                  <c:v>-9.44521922919612E-5</c:v>
                </c:pt>
                <c:pt idx="4121">
                  <c:v>-6.3194715486637797E-5</c:v>
                </c:pt>
                <c:pt idx="4122">
                  <c:v>-7.9020672442482894E-5</c:v>
                </c:pt>
                <c:pt idx="4123">
                  <c:v>-6.6746192348461405E-5</c:v>
                </c:pt>
                <c:pt idx="4124">
                  <c:v>-8.4939010153413898E-5</c:v>
                </c:pt>
                <c:pt idx="4125">
                  <c:v>-6.7653053430948099E-5</c:v>
                </c:pt>
                <c:pt idx="4126">
                  <c:v>-7.7023512305772902E-5</c:v>
                </c:pt>
                <c:pt idx="4127">
                  <c:v>-5.6580411461559699E-5</c:v>
                </c:pt>
                <c:pt idx="4128">
                  <c:v>-7.4333659673388798E-5</c:v>
                </c:pt>
                <c:pt idx="4129">
                  <c:v>-6.9354575581584104E-5</c:v>
                </c:pt>
                <c:pt idx="4130">
                  <c:v>-6.5173017375049202E-5</c:v>
                </c:pt>
                <c:pt idx="4131">
                  <c:v>-8.6222218496615795E-5</c:v>
                </c:pt>
                <c:pt idx="4132">
                  <c:v>-7.4325148722550799E-5</c:v>
                </c:pt>
                <c:pt idx="4133">
                  <c:v>-8.4984192239908398E-5</c:v>
                </c:pt>
                <c:pt idx="4134">
                  <c:v>-8.5264892495505305E-5</c:v>
                </c:pt>
                <c:pt idx="4135">
                  <c:v>-7.5023000241901595E-5</c:v>
                </c:pt>
                <c:pt idx="4136">
                  <c:v>-7.7908947502287797E-5</c:v>
                </c:pt>
                <c:pt idx="4137">
                  <c:v>-5.1749629160808503E-5</c:v>
                </c:pt>
                <c:pt idx="4138">
                  <c:v>-4.9011764964642E-5</c:v>
                </c:pt>
                <c:pt idx="4139">
                  <c:v>-7.0406563639369E-5</c:v>
                </c:pt>
                <c:pt idx="4140">
                  <c:v>-6.9026406761513699E-5</c:v>
                </c:pt>
                <c:pt idx="4141">
                  <c:v>-5.9835868494315099E-5</c:v>
                </c:pt>
                <c:pt idx="4142">
                  <c:v>-4.6658530003330699E-5</c:v>
                </c:pt>
                <c:pt idx="4143">
                  <c:v>-7.2004332870121004E-5</c:v>
                </c:pt>
                <c:pt idx="4144">
                  <c:v>-5.8518495547555503E-5</c:v>
                </c:pt>
                <c:pt idx="4145">
                  <c:v>-7.2126409985036406E-5</c:v>
                </c:pt>
                <c:pt idx="4146">
                  <c:v>-7.6596004014678302E-5</c:v>
                </c:pt>
                <c:pt idx="4147">
                  <c:v>-7.2707573948142194E-5</c:v>
                </c:pt>
                <c:pt idx="4148">
                  <c:v>-6.5557366052113001E-5</c:v>
                </c:pt>
                <c:pt idx="4149">
                  <c:v>-7.6549196055449194E-5</c:v>
                </c:pt>
                <c:pt idx="4150" formatCode="General">
                  <c:v>-1.01882931843488E-4</c:v>
                </c:pt>
                <c:pt idx="4151">
                  <c:v>-7.7248577383730497E-5</c:v>
                </c:pt>
                <c:pt idx="4152">
                  <c:v>-6.4302324325881996E-5</c:v>
                </c:pt>
                <c:pt idx="4153">
                  <c:v>-5.2213811137559501E-5</c:v>
                </c:pt>
                <c:pt idx="4154">
                  <c:v>-6.9845826884818896E-5</c:v>
                </c:pt>
                <c:pt idx="4155">
                  <c:v>-6.9197399041605906E-5</c:v>
                </c:pt>
                <c:pt idx="4156">
                  <c:v>-6.1319300551552504E-5</c:v>
                </c:pt>
                <c:pt idx="4157">
                  <c:v>-8.1767745351097294E-5</c:v>
                </c:pt>
                <c:pt idx="4158">
                  <c:v>-7.8261672991413399E-5</c:v>
                </c:pt>
                <c:pt idx="4159">
                  <c:v>-7.5014474318902999E-5</c:v>
                </c:pt>
                <c:pt idx="4160">
                  <c:v>-7.0078051217776401E-5</c:v>
                </c:pt>
                <c:pt idx="4161">
                  <c:v>-9.3727529067804695E-5</c:v>
                </c:pt>
                <c:pt idx="4162">
                  <c:v>-6.1545163952353695E-5</c:v>
                </c:pt>
                <c:pt idx="4163">
                  <c:v>-7.1344229707758105E-5</c:v>
                </c:pt>
                <c:pt idx="4164">
                  <c:v>-8.4106782918168295E-5</c:v>
                </c:pt>
                <c:pt idx="4165">
                  <c:v>-7.2838745038994498E-5</c:v>
                </c:pt>
                <c:pt idx="4166">
                  <c:v>-9.0919215523728206E-5</c:v>
                </c:pt>
                <c:pt idx="4167">
                  <c:v>-6.9568887199003901E-5</c:v>
                </c:pt>
                <c:pt idx="4168">
                  <c:v>-7.4512869996147803E-5</c:v>
                </c:pt>
                <c:pt idx="4169">
                  <c:v>-4.6232889951969703E-5</c:v>
                </c:pt>
                <c:pt idx="4170">
                  <c:v>-6.6556488445765501E-5</c:v>
                </c:pt>
                <c:pt idx="4171">
                  <c:v>-4.0229558760775601E-5</c:v>
                </c:pt>
                <c:pt idx="4172">
                  <c:v>-5.5459817013968997E-5</c:v>
                </c:pt>
                <c:pt idx="4173">
                  <c:v>-7.9027093507498295E-5</c:v>
                </c:pt>
                <c:pt idx="4174">
                  <c:v>-7.45500832694319E-5</c:v>
                </c:pt>
                <c:pt idx="4175">
                  <c:v>-6.6824950279566498E-5</c:v>
                </c:pt>
                <c:pt idx="4176">
                  <c:v>-6.9821319735274099E-5</c:v>
                </c:pt>
                <c:pt idx="4177">
                  <c:v>-7.6150574462769706E-5</c:v>
                </c:pt>
                <c:pt idx="4178">
                  <c:v>-8.5749069970313298E-5</c:v>
                </c:pt>
                <c:pt idx="4179">
                  <c:v>-8.4441987201880206E-5</c:v>
                </c:pt>
                <c:pt idx="4180">
                  <c:v>-6.4366594046636196E-5</c:v>
                </c:pt>
                <c:pt idx="4181">
                  <c:v>-6.0148758512784003E-5</c:v>
                </c:pt>
                <c:pt idx="4182">
                  <c:v>-7.2376276867343504E-5</c:v>
                </c:pt>
                <c:pt idx="4183">
                  <c:v>-7.5023625133334193E-5</c:v>
                </c:pt>
                <c:pt idx="4184">
                  <c:v>-6.1083902443902902E-5</c:v>
                </c:pt>
                <c:pt idx="4185">
                  <c:v>-4.85960619710663E-5</c:v>
                </c:pt>
                <c:pt idx="4186">
                  <c:v>-5.3922213982973799E-5</c:v>
                </c:pt>
                <c:pt idx="4187">
                  <c:v>-6.7739128835064602E-5</c:v>
                </c:pt>
                <c:pt idx="4188">
                  <c:v>-5.6991038386108301E-5</c:v>
                </c:pt>
                <c:pt idx="4189">
                  <c:v>-7.0034307944231096E-5</c:v>
                </c:pt>
                <c:pt idx="4190">
                  <c:v>-6.8913621031480604E-5</c:v>
                </c:pt>
                <c:pt idx="4191">
                  <c:v>-4.1231359714667597E-5</c:v>
                </c:pt>
                <c:pt idx="4192">
                  <c:v>-9.1705878504930603E-5</c:v>
                </c:pt>
                <c:pt idx="4193">
                  <c:v>-5.6780740180988497E-5</c:v>
                </c:pt>
                <c:pt idx="4194">
                  <c:v>-5.7017369090486601E-5</c:v>
                </c:pt>
                <c:pt idx="4195">
                  <c:v>-6.7239166017891706E-5</c:v>
                </c:pt>
                <c:pt idx="4196">
                  <c:v>-6.4990976365349897E-5</c:v>
                </c:pt>
                <c:pt idx="4197">
                  <c:v>-7.29481581160147E-5</c:v>
                </c:pt>
                <c:pt idx="4198">
                  <c:v>-6.2111822617324697E-5</c:v>
                </c:pt>
                <c:pt idx="4199">
                  <c:v>-6.73967299177827E-5</c:v>
                </c:pt>
                <c:pt idx="4200">
                  <c:v>-4.9418545214627399E-5</c:v>
                </c:pt>
                <c:pt idx="4201">
                  <c:v>-6.04943349163868E-5</c:v>
                </c:pt>
                <c:pt idx="4202">
                  <c:v>-7.4118137632744595E-5</c:v>
                </c:pt>
                <c:pt idx="4203">
                  <c:v>-6.4167071881089403E-5</c:v>
                </c:pt>
                <c:pt idx="4204">
                  <c:v>-6.3939883797256894E-5</c:v>
                </c:pt>
                <c:pt idx="4205">
                  <c:v>-7.1486627573541894E-5</c:v>
                </c:pt>
                <c:pt idx="4206">
                  <c:v>-6.5633920453797193E-5</c:v>
                </c:pt>
                <c:pt idx="4207">
                  <c:v>-4.7371900256131202E-5</c:v>
                </c:pt>
                <c:pt idx="4208">
                  <c:v>-6.9169843584810202E-5</c:v>
                </c:pt>
                <c:pt idx="4209">
                  <c:v>-4.42919822615155E-5</c:v>
                </c:pt>
                <c:pt idx="4210">
                  <c:v>-4.3771350101666297E-5</c:v>
                </c:pt>
                <c:pt idx="4211">
                  <c:v>-6.4640028719453307E-5</c:v>
                </c:pt>
                <c:pt idx="4212">
                  <c:v>-5.7201401405996099E-5</c:v>
                </c:pt>
                <c:pt idx="4213">
                  <c:v>-7.7684105710060304E-5</c:v>
                </c:pt>
                <c:pt idx="4214">
                  <c:v>-5.3586211392322197E-5</c:v>
                </c:pt>
                <c:pt idx="4215">
                  <c:v>-7.6912456318927805E-5</c:v>
                </c:pt>
                <c:pt idx="4216">
                  <c:v>-6.1810990736839701E-5</c:v>
                </c:pt>
                <c:pt idx="4217">
                  <c:v>-6.4889396899907303E-5</c:v>
                </c:pt>
                <c:pt idx="4218">
                  <c:v>-7.4204619472423807E-5</c:v>
                </c:pt>
                <c:pt idx="4219">
                  <c:v>-5.0483106181260098E-5</c:v>
                </c:pt>
                <c:pt idx="4220">
                  <c:v>-6.3195413934379104E-5</c:v>
                </c:pt>
                <c:pt idx="4221">
                  <c:v>-5.8568536602341702E-5</c:v>
                </c:pt>
                <c:pt idx="4222">
                  <c:v>-6.4597663542945001E-5</c:v>
                </c:pt>
                <c:pt idx="4223">
                  <c:v>-5.1143137112062299E-5</c:v>
                </c:pt>
                <c:pt idx="4224">
                  <c:v>-7.5902384776901197E-5</c:v>
                </c:pt>
                <c:pt idx="4225">
                  <c:v>-5.1684268638671301E-5</c:v>
                </c:pt>
                <c:pt idx="4226">
                  <c:v>-7.5551764609005798E-5</c:v>
                </c:pt>
                <c:pt idx="4227">
                  <c:v>-5.65725665325835E-5</c:v>
                </c:pt>
                <c:pt idx="4228">
                  <c:v>-5.3132415635879899E-5</c:v>
                </c:pt>
                <c:pt idx="4229">
                  <c:v>-5.97890247773934E-5</c:v>
                </c:pt>
                <c:pt idx="4230">
                  <c:v>-5.5264881091375198E-5</c:v>
                </c:pt>
                <c:pt idx="4231">
                  <c:v>-8.7026740114420003E-5</c:v>
                </c:pt>
                <c:pt idx="4232">
                  <c:v>-5.6922760412875098E-5</c:v>
                </c:pt>
                <c:pt idx="4233">
                  <c:v>-6.6063510679398706E-5</c:v>
                </c:pt>
                <c:pt idx="4234">
                  <c:v>-5.3599488753968097E-5</c:v>
                </c:pt>
                <c:pt idx="4235">
                  <c:v>-5.1104798213414403E-5</c:v>
                </c:pt>
                <c:pt idx="4236">
                  <c:v>-6.4156323282242895E-5</c:v>
                </c:pt>
                <c:pt idx="4237">
                  <c:v>-7.1627900340690806E-5</c:v>
                </c:pt>
                <c:pt idx="4238">
                  <c:v>-6.5566036207167204E-5</c:v>
                </c:pt>
                <c:pt idx="4239">
                  <c:v>-7.1839645682306302E-5</c:v>
                </c:pt>
                <c:pt idx="4240">
                  <c:v>-6.2537575982334596E-5</c:v>
                </c:pt>
                <c:pt idx="4241">
                  <c:v>-8.04119484375096E-5</c:v>
                </c:pt>
                <c:pt idx="4242">
                  <c:v>-6.1347303989609005E-5</c:v>
                </c:pt>
                <c:pt idx="4243">
                  <c:v>-5.9472134172147502E-5</c:v>
                </c:pt>
                <c:pt idx="4244">
                  <c:v>-6.7750876489711004E-5</c:v>
                </c:pt>
                <c:pt idx="4245">
                  <c:v>-6.2069519709115795E-5</c:v>
                </c:pt>
                <c:pt idx="4246">
                  <c:v>-7.6607208318020095E-5</c:v>
                </c:pt>
                <c:pt idx="4247">
                  <c:v>-4.4666064079674803E-5</c:v>
                </c:pt>
                <c:pt idx="4248">
                  <c:v>-6.0449793731832102E-5</c:v>
                </c:pt>
                <c:pt idx="4249">
                  <c:v>-7.7970463171142702E-5</c:v>
                </c:pt>
                <c:pt idx="4250">
                  <c:v>-6.5055306789220106E-5</c:v>
                </c:pt>
                <c:pt idx="4251">
                  <c:v>-5.9158290009090898E-5</c:v>
                </c:pt>
                <c:pt idx="4252">
                  <c:v>-5.2911544416913998E-5</c:v>
                </c:pt>
                <c:pt idx="4253">
                  <c:v>-7.3511919194732599E-5</c:v>
                </c:pt>
                <c:pt idx="4254">
                  <c:v>-8.6216799157171905E-5</c:v>
                </c:pt>
                <c:pt idx="4255">
                  <c:v>-8.7750700801176305E-5</c:v>
                </c:pt>
                <c:pt idx="4256">
                  <c:v>-8.3564485650044595E-5</c:v>
                </c:pt>
                <c:pt idx="4257">
                  <c:v>-4.9829025873302897E-5</c:v>
                </c:pt>
                <c:pt idx="4258">
                  <c:v>-9.3450641679682298E-5</c:v>
                </c:pt>
                <c:pt idx="4259">
                  <c:v>-6.8597696418444702E-5</c:v>
                </c:pt>
                <c:pt idx="4260">
                  <c:v>-8.16908692141898E-5</c:v>
                </c:pt>
                <c:pt idx="4261">
                  <c:v>-8.3342114564093403E-5</c:v>
                </c:pt>
                <c:pt idx="4262">
                  <c:v>-7.2002150722986303E-5</c:v>
                </c:pt>
                <c:pt idx="4263">
                  <c:v>-7.82066000671497E-5</c:v>
                </c:pt>
                <c:pt idx="4264">
                  <c:v>-9.5238716171526405E-5</c:v>
                </c:pt>
                <c:pt idx="4265">
                  <c:v>-7.9295989367925902E-5</c:v>
                </c:pt>
                <c:pt idx="4266">
                  <c:v>-7.6793514270516303E-5</c:v>
                </c:pt>
                <c:pt idx="4267">
                  <c:v>-6.2226265445064594E-5</c:v>
                </c:pt>
                <c:pt idx="4268">
                  <c:v>-5.6635234840214199E-5</c:v>
                </c:pt>
                <c:pt idx="4269">
                  <c:v>-6.9567431332422694E-5</c:v>
                </c:pt>
                <c:pt idx="4270">
                  <c:v>-7.5681581588336798E-5</c:v>
                </c:pt>
                <c:pt idx="4271">
                  <c:v>-9.1715078080014404E-5</c:v>
                </c:pt>
                <c:pt idx="4272">
                  <c:v>-4.78299849186009E-5</c:v>
                </c:pt>
                <c:pt idx="4273">
                  <c:v>-5.8608060515963997E-5</c:v>
                </c:pt>
                <c:pt idx="4274">
                  <c:v>-6.4477775192091995E-5</c:v>
                </c:pt>
                <c:pt idx="4275">
                  <c:v>-6.9726649306138495E-5</c:v>
                </c:pt>
                <c:pt idx="4276">
                  <c:v>-7.3281440163699006E-5</c:v>
                </c:pt>
                <c:pt idx="4277">
                  <c:v>-7.20288085570786E-5</c:v>
                </c:pt>
                <c:pt idx="4278">
                  <c:v>-6.6922773183315394E-5</c:v>
                </c:pt>
                <c:pt idx="4279">
                  <c:v>-7.2532352358707102E-5</c:v>
                </c:pt>
                <c:pt idx="4280">
                  <c:v>-7.1361932378748505E-5</c:v>
                </c:pt>
                <c:pt idx="4281">
                  <c:v>-8.4681960506957104E-5</c:v>
                </c:pt>
                <c:pt idx="4282">
                  <c:v>-6.1976141103980596E-5</c:v>
                </c:pt>
                <c:pt idx="4283">
                  <c:v>-4.99223709229655E-5</c:v>
                </c:pt>
                <c:pt idx="4284">
                  <c:v>-7.94388878322207E-5</c:v>
                </c:pt>
                <c:pt idx="4285">
                  <c:v>-6.9594746685525501E-5</c:v>
                </c:pt>
                <c:pt idx="4286">
                  <c:v>-6.4775722305053906E-5</c:v>
                </c:pt>
                <c:pt idx="4287">
                  <c:v>-7.8762569538647407E-5</c:v>
                </c:pt>
                <c:pt idx="4288">
                  <c:v>-7.6688717510642895E-5</c:v>
                </c:pt>
                <c:pt idx="4289">
                  <c:v>-7.7859040135937503E-5</c:v>
                </c:pt>
                <c:pt idx="4290">
                  <c:v>-8.6184707262047797E-5</c:v>
                </c:pt>
                <c:pt idx="4291">
                  <c:v>-8.2602595798159499E-5</c:v>
                </c:pt>
                <c:pt idx="4292">
                  <c:v>-7.3961177329926397E-5</c:v>
                </c:pt>
                <c:pt idx="4293">
                  <c:v>-3.4240460902117203E-5</c:v>
                </c:pt>
                <c:pt idx="4294">
                  <c:v>-5.3471236064105502E-5</c:v>
                </c:pt>
                <c:pt idx="4295">
                  <c:v>-8.8276292003362794E-5</c:v>
                </c:pt>
                <c:pt idx="4296">
                  <c:v>-5.5874820123982798E-5</c:v>
                </c:pt>
                <c:pt idx="4297">
                  <c:v>-8.1203133041962201E-5</c:v>
                </c:pt>
                <c:pt idx="4298">
                  <c:v>-5.5493971514264197E-5</c:v>
                </c:pt>
                <c:pt idx="4299">
                  <c:v>-6.2611553309055096E-5</c:v>
                </c:pt>
                <c:pt idx="4300">
                  <c:v>-8.1055860178286295E-5</c:v>
                </c:pt>
                <c:pt idx="4301">
                  <c:v>-7.4053173535668898E-5</c:v>
                </c:pt>
                <c:pt idx="4302">
                  <c:v>-5.2255487931781303E-5</c:v>
                </c:pt>
                <c:pt idx="4303">
                  <c:v>-6.1973116680703603E-5</c:v>
                </c:pt>
                <c:pt idx="4304">
                  <c:v>-7.0536265889242905E-5</c:v>
                </c:pt>
                <c:pt idx="4305">
                  <c:v>-4.8641515971978397E-5</c:v>
                </c:pt>
                <c:pt idx="4306">
                  <c:v>-6.2715931635740706E-5</c:v>
                </c:pt>
                <c:pt idx="4307">
                  <c:v>-8.5317034997945605E-5</c:v>
                </c:pt>
                <c:pt idx="4308">
                  <c:v>-8.4108890295072895E-5</c:v>
                </c:pt>
                <c:pt idx="4309">
                  <c:v>-9.4049155264297899E-5</c:v>
                </c:pt>
                <c:pt idx="4310">
                  <c:v>-9.0920508059937102E-5</c:v>
                </c:pt>
                <c:pt idx="4311">
                  <c:v>-6.5684052752802794E-5</c:v>
                </c:pt>
                <c:pt idx="4312">
                  <c:v>-6.9534843002253102E-5</c:v>
                </c:pt>
                <c:pt idx="4313">
                  <c:v>-7.1115987649007404E-5</c:v>
                </c:pt>
                <c:pt idx="4314">
                  <c:v>-6.5541127760711503E-5</c:v>
                </c:pt>
                <c:pt idx="4315">
                  <c:v>-5.8851031063288399E-5</c:v>
                </c:pt>
                <c:pt idx="4316">
                  <c:v>-6.5431899686987607E-5</c:v>
                </c:pt>
                <c:pt idx="4317">
                  <c:v>-4.5636129693439902E-5</c:v>
                </c:pt>
                <c:pt idx="4318">
                  <c:v>-8.2931585321947794E-5</c:v>
                </c:pt>
                <c:pt idx="4319">
                  <c:v>-4.9631087055917799E-5</c:v>
                </c:pt>
                <c:pt idx="4320">
                  <c:v>-6.9580482397568405E-5</c:v>
                </c:pt>
                <c:pt idx="4321">
                  <c:v>-5.98649003610888E-5</c:v>
                </c:pt>
                <c:pt idx="4322">
                  <c:v>-5.3942444725799203E-5</c:v>
                </c:pt>
                <c:pt idx="4323">
                  <c:v>-7.0300958825034304E-5</c:v>
                </c:pt>
                <c:pt idx="4324">
                  <c:v>-7.6328586504356805E-5</c:v>
                </c:pt>
                <c:pt idx="4325">
                  <c:v>-5.95047776999329E-5</c:v>
                </c:pt>
                <c:pt idx="4326">
                  <c:v>-7.4097328110697797E-5</c:v>
                </c:pt>
                <c:pt idx="4327">
                  <c:v>-1.37678976121645E-5</c:v>
                </c:pt>
                <c:pt idx="4328">
                  <c:v>-5.9269061186899498E-5</c:v>
                </c:pt>
                <c:pt idx="4329" formatCode="General">
                  <c:v>-1.01395553863692E-4</c:v>
                </c:pt>
                <c:pt idx="4330">
                  <c:v>-4.9847150405321802E-5</c:v>
                </c:pt>
                <c:pt idx="4331">
                  <c:v>-9.8603405335318604E-5</c:v>
                </c:pt>
                <c:pt idx="4332">
                  <c:v>-7.2154917828844598E-5</c:v>
                </c:pt>
                <c:pt idx="4333">
                  <c:v>-6.3007008894578801E-5</c:v>
                </c:pt>
                <c:pt idx="4334">
                  <c:v>-7.4490896747048295E-5</c:v>
                </c:pt>
                <c:pt idx="4335">
                  <c:v>-7.5459230056151494E-5</c:v>
                </c:pt>
                <c:pt idx="4336">
                  <c:v>-7.4718535998383005E-5</c:v>
                </c:pt>
                <c:pt idx="4337">
                  <c:v>-7.09550220552767E-5</c:v>
                </c:pt>
                <c:pt idx="4338">
                  <c:v>-6.3247050031295702E-5</c:v>
                </c:pt>
                <c:pt idx="4339">
                  <c:v>-7.5350876416285494E-5</c:v>
                </c:pt>
                <c:pt idx="4340">
                  <c:v>-8.6176832560350695E-5</c:v>
                </c:pt>
                <c:pt idx="4341">
                  <c:v>-4.6538380823075901E-5</c:v>
                </c:pt>
                <c:pt idx="4342">
                  <c:v>-6.3168978963773099E-5</c:v>
                </c:pt>
                <c:pt idx="4343">
                  <c:v>-6.7178289678076204E-5</c:v>
                </c:pt>
                <c:pt idx="4344">
                  <c:v>-5.4990928851480398E-5</c:v>
                </c:pt>
                <c:pt idx="4345">
                  <c:v>-4.4149270913798902E-5</c:v>
                </c:pt>
                <c:pt idx="4346">
                  <c:v>-5.3575220861603902E-5</c:v>
                </c:pt>
                <c:pt idx="4347">
                  <c:v>-7.0936925866557196E-5</c:v>
                </c:pt>
                <c:pt idx="4348">
                  <c:v>-7.1108183949484494E-5</c:v>
                </c:pt>
                <c:pt idx="4349">
                  <c:v>-5.2198629225472301E-5</c:v>
                </c:pt>
                <c:pt idx="4350">
                  <c:v>-7.3125732474822904E-5</c:v>
                </c:pt>
                <c:pt idx="4351">
                  <c:v>-9.33276461499981E-5</c:v>
                </c:pt>
                <c:pt idx="4352">
                  <c:v>-8.6777403271153693E-5</c:v>
                </c:pt>
                <c:pt idx="4353">
                  <c:v>-4.82859615706753E-5</c:v>
                </c:pt>
                <c:pt idx="4354">
                  <c:v>-3.8235669079106398E-5</c:v>
                </c:pt>
                <c:pt idx="4355">
                  <c:v>-4.6690090592003702E-5</c:v>
                </c:pt>
                <c:pt idx="4356">
                  <c:v>-4.8145670527353599E-5</c:v>
                </c:pt>
                <c:pt idx="4357">
                  <c:v>-5.1193096203391102E-5</c:v>
                </c:pt>
                <c:pt idx="4358">
                  <c:v>-5.4665741594186802E-5</c:v>
                </c:pt>
                <c:pt idx="4359">
                  <c:v>-7.9520819140641396E-5</c:v>
                </c:pt>
                <c:pt idx="4360">
                  <c:v>-5.4636680573234999E-5</c:v>
                </c:pt>
                <c:pt idx="4361">
                  <c:v>-6.3462256709834403E-5</c:v>
                </c:pt>
                <c:pt idx="4362">
                  <c:v>-6.9550376048928796E-5</c:v>
                </c:pt>
                <c:pt idx="4363">
                  <c:v>-8.1364524305522096E-5</c:v>
                </c:pt>
                <c:pt idx="4364">
                  <c:v>-6.9500394548248993E-5</c:v>
                </c:pt>
                <c:pt idx="4365">
                  <c:v>-5.2180638584543099E-5</c:v>
                </c:pt>
                <c:pt idx="4366">
                  <c:v>-5.3845673516836097E-5</c:v>
                </c:pt>
                <c:pt idx="4367">
                  <c:v>-7.6071716649882894E-5</c:v>
                </c:pt>
                <c:pt idx="4368">
                  <c:v>-7.1963125211824702E-5</c:v>
                </c:pt>
                <c:pt idx="4369">
                  <c:v>-4.96865737154292E-5</c:v>
                </c:pt>
                <c:pt idx="4370">
                  <c:v>-6.1905111972788407E-5</c:v>
                </c:pt>
                <c:pt idx="4371">
                  <c:v>-5.2072514401347898E-5</c:v>
                </c:pt>
                <c:pt idx="4372">
                  <c:v>-6.8342738634398102E-5</c:v>
                </c:pt>
                <c:pt idx="4373">
                  <c:v>-3.3834808696066901E-5</c:v>
                </c:pt>
                <c:pt idx="4374">
                  <c:v>-7.9574828113349494E-5</c:v>
                </c:pt>
                <c:pt idx="4375">
                  <c:v>-7.0580430077434595E-5</c:v>
                </c:pt>
                <c:pt idx="4376">
                  <c:v>-7.9506259356762298E-5</c:v>
                </c:pt>
                <c:pt idx="4377">
                  <c:v>-6.0580481908444301E-5</c:v>
                </c:pt>
                <c:pt idx="4378">
                  <c:v>-4.9823299374765897E-5</c:v>
                </c:pt>
                <c:pt idx="4379">
                  <c:v>-6.8039283511159797E-5</c:v>
                </c:pt>
                <c:pt idx="4380">
                  <c:v>-7.6551653449605196E-5</c:v>
                </c:pt>
                <c:pt idx="4381">
                  <c:v>-7.3016824987109599E-5</c:v>
                </c:pt>
                <c:pt idx="4382">
                  <c:v>-6.3289401844864997E-5</c:v>
                </c:pt>
                <c:pt idx="4383">
                  <c:v>-5.4213554478139297E-5</c:v>
                </c:pt>
                <c:pt idx="4384">
                  <c:v>-6.0661211191664601E-5</c:v>
                </c:pt>
                <c:pt idx="4385">
                  <c:v>-5.1318722975143998E-5</c:v>
                </c:pt>
                <c:pt idx="4386">
                  <c:v>-7.2026983266516105E-5</c:v>
                </c:pt>
                <c:pt idx="4387">
                  <c:v>-6.0641567741004103E-5</c:v>
                </c:pt>
                <c:pt idx="4388">
                  <c:v>-7.4309235796026201E-5</c:v>
                </c:pt>
                <c:pt idx="4389">
                  <c:v>-9.3677539965240399E-5</c:v>
                </c:pt>
                <c:pt idx="4390">
                  <c:v>-6.3433256665962302E-5</c:v>
                </c:pt>
                <c:pt idx="4391">
                  <c:v>-7.8554220669577399E-5</c:v>
                </c:pt>
                <c:pt idx="4392">
                  <c:v>-6.9077409034029998E-5</c:v>
                </c:pt>
                <c:pt idx="4393">
                  <c:v>-5.7336944740984399E-5</c:v>
                </c:pt>
                <c:pt idx="4394">
                  <c:v>-6.7518868031918005E-5</c:v>
                </c:pt>
                <c:pt idx="4395">
                  <c:v>-5.9191075607154397E-5</c:v>
                </c:pt>
                <c:pt idx="4396">
                  <c:v>-7.9957170454020196E-5</c:v>
                </c:pt>
                <c:pt idx="4397">
                  <c:v>-6.2184126211113907E-5</c:v>
                </c:pt>
                <c:pt idx="4398">
                  <c:v>-7.8750910357400998E-5</c:v>
                </c:pt>
                <c:pt idx="4399">
                  <c:v>-8.21823408444305E-5</c:v>
                </c:pt>
                <c:pt idx="4400">
                  <c:v>-6.6759156532691894E-5</c:v>
                </c:pt>
                <c:pt idx="4401">
                  <c:v>-4.5590063709790402E-5</c:v>
                </c:pt>
                <c:pt idx="4402">
                  <c:v>-6.9515471658085094E-5</c:v>
                </c:pt>
                <c:pt idx="4403">
                  <c:v>-6.9075758707685801E-5</c:v>
                </c:pt>
                <c:pt idx="4404">
                  <c:v>-8.4632829399124601E-5</c:v>
                </c:pt>
                <c:pt idx="4405">
                  <c:v>-7.4769992087628901E-5</c:v>
                </c:pt>
                <c:pt idx="4406">
                  <c:v>-8.2090517179398694E-5</c:v>
                </c:pt>
                <c:pt idx="4407">
                  <c:v>-8.0389999586341805E-5</c:v>
                </c:pt>
                <c:pt idx="4408">
                  <c:v>-4.3522333374546198E-5</c:v>
                </c:pt>
                <c:pt idx="4409">
                  <c:v>-6.2760158077820597E-5</c:v>
                </c:pt>
                <c:pt idx="4410">
                  <c:v>-4.8177435970919803E-5</c:v>
                </c:pt>
                <c:pt idx="4411">
                  <c:v>-8.7606520749298596E-5</c:v>
                </c:pt>
                <c:pt idx="4412">
                  <c:v>-7.8822042683525197E-5</c:v>
                </c:pt>
                <c:pt idx="4413">
                  <c:v>-8.6195447202346901E-5</c:v>
                </c:pt>
                <c:pt idx="4414">
                  <c:v>-8.6179275459340101E-5</c:v>
                </c:pt>
                <c:pt idx="4415">
                  <c:v>-9.5808538413685599E-5</c:v>
                </c:pt>
                <c:pt idx="4416">
                  <c:v>-5.9055588135297099E-5</c:v>
                </c:pt>
                <c:pt idx="4417">
                  <c:v>-8.3951946464055698E-5</c:v>
                </c:pt>
                <c:pt idx="4418">
                  <c:v>-8.6571840056969294E-5</c:v>
                </c:pt>
                <c:pt idx="4419">
                  <c:v>-8.6451506585887797E-5</c:v>
                </c:pt>
                <c:pt idx="4420">
                  <c:v>-4.3643428680611803E-5</c:v>
                </c:pt>
                <c:pt idx="4421">
                  <c:v>-6.9891600816913499E-5</c:v>
                </c:pt>
                <c:pt idx="4422">
                  <c:v>-7.0345255548112705E-5</c:v>
                </c:pt>
                <c:pt idx="4423">
                  <c:v>-7.7168715659154907E-5</c:v>
                </c:pt>
                <c:pt idx="4424">
                  <c:v>-4.84752023857036E-5</c:v>
                </c:pt>
                <c:pt idx="4425">
                  <c:v>-6.8674322617071201E-5</c:v>
                </c:pt>
                <c:pt idx="4426">
                  <c:v>-6.6254313293587002E-5</c:v>
                </c:pt>
                <c:pt idx="4427">
                  <c:v>-8.9885784597455105E-5</c:v>
                </c:pt>
                <c:pt idx="4428" formatCode="General">
                  <c:v>-1.12019605729664E-4</c:v>
                </c:pt>
                <c:pt idx="4429">
                  <c:v>-6.7021186728241194E-5</c:v>
                </c:pt>
                <c:pt idx="4430">
                  <c:v>-9.6088773358273205E-5</c:v>
                </c:pt>
                <c:pt idx="4431" formatCode="General">
                  <c:v>-1.16737245373114E-4</c:v>
                </c:pt>
                <c:pt idx="4432">
                  <c:v>-8.1824181277556098E-5</c:v>
                </c:pt>
                <c:pt idx="4433" formatCode="General">
                  <c:v>-1.12229516774759E-4</c:v>
                </c:pt>
                <c:pt idx="4434">
                  <c:v>-5.8757954514626803E-5</c:v>
                </c:pt>
                <c:pt idx="4435">
                  <c:v>-8.1824301050977002E-5</c:v>
                </c:pt>
                <c:pt idx="4436">
                  <c:v>-7.2990079306098896E-5</c:v>
                </c:pt>
                <c:pt idx="4437">
                  <c:v>-8.3135105911460899E-5</c:v>
                </c:pt>
                <c:pt idx="4438">
                  <c:v>-9.4298147372366207E-5</c:v>
                </c:pt>
                <c:pt idx="4439">
                  <c:v>-7.3447296263291098E-5</c:v>
                </c:pt>
                <c:pt idx="4440">
                  <c:v>-6.4714000161968506E-5</c:v>
                </c:pt>
                <c:pt idx="4441">
                  <c:v>-6.8757461130337005E-5</c:v>
                </c:pt>
                <c:pt idx="4442" formatCode="General">
                  <c:v>-1.0095750320298001E-4</c:v>
                </c:pt>
                <c:pt idx="4443">
                  <c:v>-8.2115998211551106E-5</c:v>
                </c:pt>
                <c:pt idx="4444">
                  <c:v>-9.5952343752322199E-5</c:v>
                </c:pt>
                <c:pt idx="4445">
                  <c:v>-8.0625643348032598E-5</c:v>
                </c:pt>
                <c:pt idx="4446">
                  <c:v>-9.6286943407949694E-5</c:v>
                </c:pt>
                <c:pt idx="4447" formatCode="General">
                  <c:v>-1.15843765854769E-4</c:v>
                </c:pt>
                <c:pt idx="4448" formatCode="General">
                  <c:v>-1.02447385156044E-4</c:v>
                </c:pt>
                <c:pt idx="4449">
                  <c:v>-9.4902775032090799E-5</c:v>
                </c:pt>
                <c:pt idx="4450">
                  <c:v>-9.9332808641820094E-5</c:v>
                </c:pt>
                <c:pt idx="4451">
                  <c:v>-7.3799751018429103E-5</c:v>
                </c:pt>
                <c:pt idx="4452">
                  <c:v>-8.8812747803848497E-5</c:v>
                </c:pt>
                <c:pt idx="4453">
                  <c:v>-6.8207781856761401E-5</c:v>
                </c:pt>
                <c:pt idx="4454">
                  <c:v>-7.4260270746977E-5</c:v>
                </c:pt>
                <c:pt idx="4455">
                  <c:v>-9.1619183311043799E-5</c:v>
                </c:pt>
                <c:pt idx="4456">
                  <c:v>-8.8103085630100605E-5</c:v>
                </c:pt>
                <c:pt idx="4457">
                  <c:v>-7.6335379980821297E-5</c:v>
                </c:pt>
                <c:pt idx="4458">
                  <c:v>-6.7490535548183497E-5</c:v>
                </c:pt>
                <c:pt idx="4459">
                  <c:v>-9.8285087155510699E-5</c:v>
                </c:pt>
                <c:pt idx="4460">
                  <c:v>-7.4253874119858496E-5</c:v>
                </c:pt>
                <c:pt idx="4461">
                  <c:v>-9.0936370426285496E-5</c:v>
                </c:pt>
                <c:pt idx="4462">
                  <c:v>-6.9863445198205102E-5</c:v>
                </c:pt>
                <c:pt idx="4463" formatCode="General">
                  <c:v>-1.02832075848951E-4</c:v>
                </c:pt>
                <c:pt idx="4464">
                  <c:v>-8.7813575390856402E-5</c:v>
                </c:pt>
                <c:pt idx="4465">
                  <c:v>-8.6899337695492605E-5</c:v>
                </c:pt>
                <c:pt idx="4466">
                  <c:v>-6.5171858808190297E-5</c:v>
                </c:pt>
                <c:pt idx="4467">
                  <c:v>-7.03769782475009E-5</c:v>
                </c:pt>
                <c:pt idx="4468">
                  <c:v>-8.6265694470534195E-5</c:v>
                </c:pt>
                <c:pt idx="4469">
                  <c:v>-8.4311325751243606E-5</c:v>
                </c:pt>
                <c:pt idx="4470">
                  <c:v>-6.71963590056161E-5</c:v>
                </c:pt>
                <c:pt idx="4471">
                  <c:v>-7.9554217071557497E-5</c:v>
                </c:pt>
                <c:pt idx="4472">
                  <c:v>-5.41873310846451E-5</c:v>
                </c:pt>
                <c:pt idx="4473">
                  <c:v>-7.54790571136942E-5</c:v>
                </c:pt>
                <c:pt idx="4474">
                  <c:v>-7.4188042659494998E-5</c:v>
                </c:pt>
                <c:pt idx="4475">
                  <c:v>-9.6477551907904596E-5</c:v>
                </c:pt>
                <c:pt idx="4476">
                  <c:v>-9.6724570877978005E-5</c:v>
                </c:pt>
                <c:pt idx="4477">
                  <c:v>-5.9250544884275202E-5</c:v>
                </c:pt>
                <c:pt idx="4478">
                  <c:v>-7.2263056598221494E-5</c:v>
                </c:pt>
                <c:pt idx="4479">
                  <c:v>-6.3206809956500203E-5</c:v>
                </c:pt>
                <c:pt idx="4480">
                  <c:v>-7.5323088623485094E-5</c:v>
                </c:pt>
                <c:pt idx="4481">
                  <c:v>-7.8842491772628006E-5</c:v>
                </c:pt>
                <c:pt idx="4482">
                  <c:v>-6.4498927623220199E-5</c:v>
                </c:pt>
                <c:pt idx="4483">
                  <c:v>-5.88194765422176E-5</c:v>
                </c:pt>
                <c:pt idx="4484">
                  <c:v>-6.5179241891706203E-5</c:v>
                </c:pt>
                <c:pt idx="4485">
                  <c:v>-6.3058103786146701E-5</c:v>
                </c:pt>
                <c:pt idx="4486">
                  <c:v>-6.9146129437651805E-5</c:v>
                </c:pt>
                <c:pt idx="4487" formatCode="General">
                  <c:v>-1.05932549436918E-4</c:v>
                </c:pt>
                <c:pt idx="4488">
                  <c:v>-7.6004748587008597E-5</c:v>
                </c:pt>
                <c:pt idx="4489">
                  <c:v>-6.3199317882877006E-5</c:v>
                </c:pt>
                <c:pt idx="4490">
                  <c:v>-6.6797164474084394E-5</c:v>
                </c:pt>
                <c:pt idx="4491">
                  <c:v>-7.5358257557313793E-5</c:v>
                </c:pt>
                <c:pt idx="4492">
                  <c:v>-6.9863801023034E-5</c:v>
                </c:pt>
                <c:pt idx="4493">
                  <c:v>-7.8859744086801802E-5</c:v>
                </c:pt>
                <c:pt idx="4494">
                  <c:v>-7.3897323942260604E-5</c:v>
                </c:pt>
                <c:pt idx="4495">
                  <c:v>-8.4059627178430693E-5</c:v>
                </c:pt>
                <c:pt idx="4496">
                  <c:v>-7.3967066332156393E-5</c:v>
                </c:pt>
                <c:pt idx="4497">
                  <c:v>-5.8821905912922299E-5</c:v>
                </c:pt>
                <c:pt idx="4498">
                  <c:v>-7.5542990859449099E-5</c:v>
                </c:pt>
                <c:pt idx="4499">
                  <c:v>-8.48726529202866E-5</c:v>
                </c:pt>
                <c:pt idx="4500">
                  <c:v>-6.75104072067456E-5</c:v>
                </c:pt>
                <c:pt idx="4501">
                  <c:v>-7.53574260875711E-5</c:v>
                </c:pt>
                <c:pt idx="4502">
                  <c:v>-5.7012419576377699E-5</c:v>
                </c:pt>
                <c:pt idx="4503">
                  <c:v>-6.4547572114447306E-5</c:v>
                </c:pt>
                <c:pt idx="4504">
                  <c:v>-7.5183516680721497E-5</c:v>
                </c:pt>
                <c:pt idx="4505">
                  <c:v>-7.0231006048044497E-5</c:v>
                </c:pt>
                <c:pt idx="4506">
                  <c:v>-8.9695972039219204E-5</c:v>
                </c:pt>
                <c:pt idx="4507">
                  <c:v>-5.6356504002733903E-5</c:v>
                </c:pt>
                <c:pt idx="4508">
                  <c:v>-6.9153295904708404E-5</c:v>
                </c:pt>
                <c:pt idx="4509">
                  <c:v>-7.0119817790084698E-5</c:v>
                </c:pt>
                <c:pt idx="4510">
                  <c:v>-7.8545535563673895E-5</c:v>
                </c:pt>
                <c:pt idx="4511">
                  <c:v>-4.01997834244426E-5</c:v>
                </c:pt>
                <c:pt idx="4512">
                  <c:v>-6.6261883933052602E-5</c:v>
                </c:pt>
                <c:pt idx="4513">
                  <c:v>-5.7852484977676102E-5</c:v>
                </c:pt>
                <c:pt idx="4514" formatCode="General">
                  <c:v>-1.05096531730308E-4</c:v>
                </c:pt>
                <c:pt idx="4515">
                  <c:v>-8.6084706783355107E-5</c:v>
                </c:pt>
                <c:pt idx="4516">
                  <c:v>-7.3597974304978907E-5</c:v>
                </c:pt>
                <c:pt idx="4517">
                  <c:v>-8.35748736878898E-5</c:v>
                </c:pt>
                <c:pt idx="4518">
                  <c:v>-9.3907566603632902E-5</c:v>
                </c:pt>
                <c:pt idx="4519">
                  <c:v>-7.3825954374910296E-5</c:v>
                </c:pt>
                <c:pt idx="4520">
                  <c:v>-7.8474777749772904E-5</c:v>
                </c:pt>
                <c:pt idx="4521">
                  <c:v>-9.9290069140031394E-5</c:v>
                </c:pt>
                <c:pt idx="4522">
                  <c:v>-8.4462163426211493E-5</c:v>
                </c:pt>
                <c:pt idx="4523">
                  <c:v>-7.71023977830943E-5</c:v>
                </c:pt>
                <c:pt idx="4524">
                  <c:v>-8.1366402367682704E-5</c:v>
                </c:pt>
                <c:pt idx="4525">
                  <c:v>-5.85415403467254E-5</c:v>
                </c:pt>
                <c:pt idx="4526">
                  <c:v>-7.66675027848373E-5</c:v>
                </c:pt>
                <c:pt idx="4527">
                  <c:v>-4.3099062008898797E-5</c:v>
                </c:pt>
                <c:pt idx="4528">
                  <c:v>-9.0025927675364199E-5</c:v>
                </c:pt>
                <c:pt idx="4529">
                  <c:v>-9.5505538868961105E-5</c:v>
                </c:pt>
                <c:pt idx="4530">
                  <c:v>-6.1660429390365497E-5</c:v>
                </c:pt>
                <c:pt idx="4531">
                  <c:v>-8.7089451900528505E-5</c:v>
                </c:pt>
                <c:pt idx="4532">
                  <c:v>-5.3274002269892599E-5</c:v>
                </c:pt>
                <c:pt idx="4533">
                  <c:v>-6.3706860070790699E-5</c:v>
                </c:pt>
                <c:pt idx="4534">
                  <c:v>-4.67277696102466E-5</c:v>
                </c:pt>
                <c:pt idx="4535">
                  <c:v>-6.5570096169531903E-5</c:v>
                </c:pt>
                <c:pt idx="4536">
                  <c:v>-8.2140216662284003E-5</c:v>
                </c:pt>
                <c:pt idx="4537">
                  <c:v>-8.6982015945960998E-5</c:v>
                </c:pt>
                <c:pt idx="4538">
                  <c:v>-5.7940660584168398E-5</c:v>
                </c:pt>
                <c:pt idx="4539">
                  <c:v>-5.8766027306130501E-5</c:v>
                </c:pt>
                <c:pt idx="4540">
                  <c:v>-6.7963869459326896E-5</c:v>
                </c:pt>
                <c:pt idx="4541">
                  <c:v>-7.8003753335041502E-5</c:v>
                </c:pt>
                <c:pt idx="4542">
                  <c:v>-8.1010295897239598E-5</c:v>
                </c:pt>
                <c:pt idx="4543">
                  <c:v>-6.4912546308871504E-5</c:v>
                </c:pt>
                <c:pt idx="4544">
                  <c:v>-4.8389715304362197E-5</c:v>
                </c:pt>
                <c:pt idx="4545">
                  <c:v>-6.6891698033358498E-5</c:v>
                </c:pt>
                <c:pt idx="4546">
                  <c:v>-8.0396260964500397E-5</c:v>
                </c:pt>
                <c:pt idx="4547">
                  <c:v>-6.3456349461553997E-5</c:v>
                </c:pt>
                <c:pt idx="4548">
                  <c:v>-7.1917233881183798E-5</c:v>
                </c:pt>
                <c:pt idx="4549" formatCode="General">
                  <c:v>-1.0218754002442201E-4</c:v>
                </c:pt>
                <c:pt idx="4550">
                  <c:v>-5.9439804264596298E-5</c:v>
                </c:pt>
                <c:pt idx="4551">
                  <c:v>-7.4629873679376004E-5</c:v>
                </c:pt>
                <c:pt idx="4552">
                  <c:v>-8.5515926860380896E-5</c:v>
                </c:pt>
                <c:pt idx="4553">
                  <c:v>-7.2869845050187998E-5</c:v>
                </c:pt>
                <c:pt idx="4554">
                  <c:v>-5.4336401187844301E-5</c:v>
                </c:pt>
                <c:pt idx="4555">
                  <c:v>-7.8247382610641396E-5</c:v>
                </c:pt>
                <c:pt idx="4556">
                  <c:v>-6.7639327614134803E-5</c:v>
                </c:pt>
                <c:pt idx="4557">
                  <c:v>-7.2124287850567305E-5</c:v>
                </c:pt>
                <c:pt idx="4558">
                  <c:v>-5.1655925011750898E-5</c:v>
                </c:pt>
                <c:pt idx="4559">
                  <c:v>-9.1356273150373899E-5</c:v>
                </c:pt>
                <c:pt idx="4560">
                  <c:v>-7.5204184313551299E-5</c:v>
                </c:pt>
                <c:pt idx="4561">
                  <c:v>-6.7675526428248695E-5</c:v>
                </c:pt>
                <c:pt idx="4562">
                  <c:v>-8.4665090831997295E-5</c:v>
                </c:pt>
                <c:pt idx="4563">
                  <c:v>-6.3375846166002699E-5</c:v>
                </c:pt>
                <c:pt idx="4564">
                  <c:v>-8.2218735808528397E-5</c:v>
                </c:pt>
                <c:pt idx="4565">
                  <c:v>-7.8824963758224406E-5</c:v>
                </c:pt>
                <c:pt idx="4566" formatCode="General">
                  <c:v>-1.0493847759596599E-4</c:v>
                </c:pt>
                <c:pt idx="4567">
                  <c:v>-8.33080848403472E-5</c:v>
                </c:pt>
                <c:pt idx="4568">
                  <c:v>-6.3810993990377394E-5</c:v>
                </c:pt>
                <c:pt idx="4569">
                  <c:v>-8.6773515608923603E-5</c:v>
                </c:pt>
                <c:pt idx="4570">
                  <c:v>-8.4015441744862804E-5</c:v>
                </c:pt>
                <c:pt idx="4571">
                  <c:v>-7.8051014247563404E-5</c:v>
                </c:pt>
                <c:pt idx="4572">
                  <c:v>-6.2736074740113502E-5</c:v>
                </c:pt>
                <c:pt idx="4573">
                  <c:v>-6.2421979813592705E-5</c:v>
                </c:pt>
                <c:pt idx="4574">
                  <c:v>-8.0162429571438394E-5</c:v>
                </c:pt>
                <c:pt idx="4575">
                  <c:v>-8.4153674164917799E-5</c:v>
                </c:pt>
                <c:pt idx="4576">
                  <c:v>-7.6983603201706796E-5</c:v>
                </c:pt>
                <c:pt idx="4577">
                  <c:v>-5.7215293261749798E-5</c:v>
                </c:pt>
                <c:pt idx="4578">
                  <c:v>-6.6606526760850101E-5</c:v>
                </c:pt>
                <c:pt idx="4579">
                  <c:v>-6.6864407402813202E-5</c:v>
                </c:pt>
                <c:pt idx="4580">
                  <c:v>-5.5366459819623998E-5</c:v>
                </c:pt>
                <c:pt idx="4581">
                  <c:v>-8.3032807952897701E-5</c:v>
                </c:pt>
                <c:pt idx="4582">
                  <c:v>-5.55751203361931E-5</c:v>
                </c:pt>
                <c:pt idx="4583">
                  <c:v>-8.4368664284884399E-5</c:v>
                </c:pt>
                <c:pt idx="4584">
                  <c:v>-8.16093340567826E-5</c:v>
                </c:pt>
                <c:pt idx="4585">
                  <c:v>-5.7608751441298699E-5</c:v>
                </c:pt>
                <c:pt idx="4586">
                  <c:v>-6.4954339654314103E-5</c:v>
                </c:pt>
                <c:pt idx="4587">
                  <c:v>-7.3773504167828498E-5</c:v>
                </c:pt>
                <c:pt idx="4588">
                  <c:v>-6.6704845431707094E-5</c:v>
                </c:pt>
                <c:pt idx="4589">
                  <c:v>-5.9870601626092201E-5</c:v>
                </c:pt>
                <c:pt idx="4590">
                  <c:v>-5.7500262230987997E-5</c:v>
                </c:pt>
                <c:pt idx="4591">
                  <c:v>-6.3730365565706193E-5</c:v>
                </c:pt>
                <c:pt idx="4592">
                  <c:v>-7.1147275547531097E-5</c:v>
                </c:pt>
                <c:pt idx="4593">
                  <c:v>-8.9442614203646495E-5</c:v>
                </c:pt>
                <c:pt idx="4594">
                  <c:v>-6.0983926682488803E-5</c:v>
                </c:pt>
                <c:pt idx="4595">
                  <c:v>-8.1188457041602002E-5</c:v>
                </c:pt>
                <c:pt idx="4596">
                  <c:v>-8.8405210474637601E-5</c:v>
                </c:pt>
                <c:pt idx="4597">
                  <c:v>-6.2146267408053096E-5</c:v>
                </c:pt>
                <c:pt idx="4598">
                  <c:v>-8.2678720325980297E-5</c:v>
                </c:pt>
                <c:pt idx="4599">
                  <c:v>-9.1727430656335501E-5</c:v>
                </c:pt>
                <c:pt idx="4600">
                  <c:v>-8.2292413201110295E-5</c:v>
                </c:pt>
                <c:pt idx="4601">
                  <c:v>-8.77779782844257E-5</c:v>
                </c:pt>
                <c:pt idx="4602">
                  <c:v>-7.6795679038293895E-5</c:v>
                </c:pt>
                <c:pt idx="4603">
                  <c:v>-5.2517536940566803E-5</c:v>
                </c:pt>
                <c:pt idx="4604">
                  <c:v>-5.5217854382812799E-5</c:v>
                </c:pt>
                <c:pt idx="4605">
                  <c:v>-6.9035475175638995E-5</c:v>
                </c:pt>
                <c:pt idx="4606">
                  <c:v>-7.7138572437204604E-5</c:v>
                </c:pt>
                <c:pt idx="4607">
                  <c:v>-7.0005096956568796E-5</c:v>
                </c:pt>
                <c:pt idx="4608">
                  <c:v>-7.95052498386617E-5</c:v>
                </c:pt>
                <c:pt idx="4609">
                  <c:v>-6.4522192605414802E-5</c:v>
                </c:pt>
                <c:pt idx="4610">
                  <c:v>-6.5802440086117604E-5</c:v>
                </c:pt>
                <c:pt idx="4611">
                  <c:v>-5.9340961328785501E-5</c:v>
                </c:pt>
                <c:pt idx="4612">
                  <c:v>-6.45935330750611E-5</c:v>
                </c:pt>
                <c:pt idx="4613">
                  <c:v>-6.6147009022427894E-5</c:v>
                </c:pt>
                <c:pt idx="4614">
                  <c:v>-7.6285892535065406E-5</c:v>
                </c:pt>
                <c:pt idx="4615">
                  <c:v>-8.7246157855619999E-5</c:v>
                </c:pt>
                <c:pt idx="4616">
                  <c:v>-7.2372512641588296E-5</c:v>
                </c:pt>
                <c:pt idx="4617">
                  <c:v>-9.5299752989755303E-5</c:v>
                </c:pt>
                <c:pt idx="4618">
                  <c:v>-5.57076542092645E-5</c:v>
                </c:pt>
                <c:pt idx="4619">
                  <c:v>-6.9012196276404807E-5</c:v>
                </c:pt>
                <c:pt idx="4620">
                  <c:v>-6.5928535459964897E-5</c:v>
                </c:pt>
                <c:pt idx="4621">
                  <c:v>-9.0864800009684193E-5</c:v>
                </c:pt>
                <c:pt idx="4622">
                  <c:v>-7.3515753992399701E-5</c:v>
                </c:pt>
                <c:pt idx="4623">
                  <c:v>-6.9481198789478606E-5</c:v>
                </c:pt>
                <c:pt idx="4624">
                  <c:v>-6.8461396203332303E-5</c:v>
                </c:pt>
                <c:pt idx="4625">
                  <c:v>-7.0486537759550298E-5</c:v>
                </c:pt>
                <c:pt idx="4626">
                  <c:v>-8.4302806008000204E-5</c:v>
                </c:pt>
                <c:pt idx="4627">
                  <c:v>-8.4584953073429695E-5</c:v>
                </c:pt>
                <c:pt idx="4628">
                  <c:v>-7.1183689137830798E-5</c:v>
                </c:pt>
                <c:pt idx="4629">
                  <c:v>-7.5024529800002906E-5</c:v>
                </c:pt>
                <c:pt idx="4630">
                  <c:v>-9.4189510049346998E-5</c:v>
                </c:pt>
                <c:pt idx="4631">
                  <c:v>-9.4118684293757301E-5</c:v>
                </c:pt>
                <c:pt idx="4632">
                  <c:v>-4.3330502850774299E-5</c:v>
                </c:pt>
                <c:pt idx="4633">
                  <c:v>-6.4597200978785906E-5</c:v>
                </c:pt>
                <c:pt idx="4634">
                  <c:v>-6.4917582548581302E-5</c:v>
                </c:pt>
                <c:pt idx="4635">
                  <c:v>-6.1484768791009501E-5</c:v>
                </c:pt>
                <c:pt idx="4636">
                  <c:v>-8.5911758021756907E-5</c:v>
                </c:pt>
                <c:pt idx="4637">
                  <c:v>-6.7604659969596902E-5</c:v>
                </c:pt>
                <c:pt idx="4638">
                  <c:v>-9.3082083680607E-5</c:v>
                </c:pt>
                <c:pt idx="4639">
                  <c:v>-8.9329370284532499E-5</c:v>
                </c:pt>
                <c:pt idx="4640">
                  <c:v>-9.5437784906934507E-5</c:v>
                </c:pt>
                <c:pt idx="4641">
                  <c:v>-5.5247965959994103E-5</c:v>
                </c:pt>
                <c:pt idx="4642">
                  <c:v>-8.1390862987143204E-5</c:v>
                </c:pt>
                <c:pt idx="4643">
                  <c:v>-6.9873181381617001E-5</c:v>
                </c:pt>
                <c:pt idx="4644">
                  <c:v>-6.7413030659289994E-5</c:v>
                </c:pt>
                <c:pt idx="4645">
                  <c:v>-7.6641130794309099E-5</c:v>
                </c:pt>
                <c:pt idx="4646">
                  <c:v>-4.84327878822458E-5</c:v>
                </c:pt>
                <c:pt idx="4647">
                  <c:v>-7.4174703239096294E-5</c:v>
                </c:pt>
                <c:pt idx="4648">
                  <c:v>-7.0439446664101398E-5</c:v>
                </c:pt>
                <c:pt idx="4649">
                  <c:v>-6.92031446159466E-5</c:v>
                </c:pt>
                <c:pt idx="4650">
                  <c:v>-5.8840943055804298E-5</c:v>
                </c:pt>
                <c:pt idx="4651">
                  <c:v>-8.2095677182717202E-5</c:v>
                </c:pt>
                <c:pt idx="4652">
                  <c:v>-6.4975140556875404E-5</c:v>
                </c:pt>
                <c:pt idx="4653">
                  <c:v>-7.1371922953624705E-5</c:v>
                </c:pt>
                <c:pt idx="4654">
                  <c:v>-8.5435397391537806E-5</c:v>
                </c:pt>
                <c:pt idx="4655">
                  <c:v>-5.7455848294390202E-5</c:v>
                </c:pt>
                <c:pt idx="4656">
                  <c:v>-8.4779807200440003E-5</c:v>
                </c:pt>
                <c:pt idx="4657">
                  <c:v>-8.5725154965491499E-5</c:v>
                </c:pt>
                <c:pt idx="4658">
                  <c:v>-4.9114907747759702E-5</c:v>
                </c:pt>
                <c:pt idx="4659">
                  <c:v>-8.3927944050721397E-5</c:v>
                </c:pt>
                <c:pt idx="4660">
                  <c:v>-8.1494051651925198E-5</c:v>
                </c:pt>
                <c:pt idx="4661">
                  <c:v>-8.4952636029290198E-5</c:v>
                </c:pt>
                <c:pt idx="4662">
                  <c:v>-9.3450881910793195E-5</c:v>
                </c:pt>
                <c:pt idx="4663">
                  <c:v>-5.6474776884756201E-5</c:v>
                </c:pt>
                <c:pt idx="4664">
                  <c:v>-7.1625094853729898E-5</c:v>
                </c:pt>
                <c:pt idx="4665">
                  <c:v>-8.8741284528612296E-5</c:v>
                </c:pt>
                <c:pt idx="4666">
                  <c:v>-6.4262581011562703E-5</c:v>
                </c:pt>
                <c:pt idx="4667">
                  <c:v>-8.2565824677936704E-5</c:v>
                </c:pt>
                <c:pt idx="4668">
                  <c:v>-8.5435273741501998E-5</c:v>
                </c:pt>
                <c:pt idx="4669">
                  <c:v>-7.4109491789693799E-5</c:v>
                </c:pt>
                <c:pt idx="4670">
                  <c:v>-6.2767680559095898E-5</c:v>
                </c:pt>
                <c:pt idx="4671">
                  <c:v>-6.57510607460119E-5</c:v>
                </c:pt>
                <c:pt idx="4672">
                  <c:v>-7.3433459553998398E-5</c:v>
                </c:pt>
                <c:pt idx="4673">
                  <c:v>-8.2559812590417406E-5</c:v>
                </c:pt>
                <c:pt idx="4674">
                  <c:v>-8.05380504767122E-5</c:v>
                </c:pt>
                <c:pt idx="4675">
                  <c:v>-8.2330752644717701E-5</c:v>
                </c:pt>
                <c:pt idx="4676">
                  <c:v>-9.4712888017691699E-5</c:v>
                </c:pt>
                <c:pt idx="4677">
                  <c:v>-8.7096326992117907E-5</c:v>
                </c:pt>
                <c:pt idx="4678">
                  <c:v>-6.9189495694106399E-5</c:v>
                </c:pt>
                <c:pt idx="4679">
                  <c:v>-6.14196735387514E-5</c:v>
                </c:pt>
                <c:pt idx="4680">
                  <c:v>-6.4507574994922197E-5</c:v>
                </c:pt>
                <c:pt idx="4681">
                  <c:v>-8.1438847373383594E-5</c:v>
                </c:pt>
                <c:pt idx="4682">
                  <c:v>-6.8471377254760297E-5</c:v>
                </c:pt>
                <c:pt idx="4683">
                  <c:v>-5.5309215008744101E-5</c:v>
                </c:pt>
                <c:pt idx="4684">
                  <c:v>-8.7434077322575104E-5</c:v>
                </c:pt>
                <c:pt idx="4685">
                  <c:v>-7.1865076263993402E-5</c:v>
                </c:pt>
                <c:pt idx="4686">
                  <c:v>-7.1913660040674596E-5</c:v>
                </c:pt>
                <c:pt idx="4687">
                  <c:v>-5.5310529913557598E-5</c:v>
                </c:pt>
                <c:pt idx="4688">
                  <c:v>-5.9204940485573803E-5</c:v>
                </c:pt>
                <c:pt idx="4689">
                  <c:v>-6.1958211518362496E-5</c:v>
                </c:pt>
                <c:pt idx="4690">
                  <c:v>-6.4512790872168897E-5</c:v>
                </c:pt>
                <c:pt idx="4691">
                  <c:v>-6.9821085366563205E-5</c:v>
                </c:pt>
                <c:pt idx="4692">
                  <c:v>-8.2763183285195201E-5</c:v>
                </c:pt>
                <c:pt idx="4693">
                  <c:v>-6.2048248362477204E-5</c:v>
                </c:pt>
                <c:pt idx="4694">
                  <c:v>-8.1559319919759205E-5</c:v>
                </c:pt>
                <c:pt idx="4695">
                  <c:v>-5.69839539596053E-5</c:v>
                </c:pt>
                <c:pt idx="4696">
                  <c:v>-7.5429998727915296E-5</c:v>
                </c:pt>
                <c:pt idx="4697">
                  <c:v>-8.7811143519797301E-5</c:v>
                </c:pt>
                <c:pt idx="4698">
                  <c:v>-5.8008600900299101E-5</c:v>
                </c:pt>
                <c:pt idx="4699">
                  <c:v>-6.1091369075418897E-5</c:v>
                </c:pt>
                <c:pt idx="4700">
                  <c:v>-7.1204230944698903E-5</c:v>
                </c:pt>
                <c:pt idx="4701">
                  <c:v>-7.5264378283487206E-5</c:v>
                </c:pt>
                <c:pt idx="4702">
                  <c:v>-4.1884397130889698E-5</c:v>
                </c:pt>
                <c:pt idx="4703">
                  <c:v>-6.3555594622099901E-5</c:v>
                </c:pt>
                <c:pt idx="4704">
                  <c:v>-7.8702364049863504E-5</c:v>
                </c:pt>
                <c:pt idx="4705">
                  <c:v>-8.1557240213445101E-5</c:v>
                </c:pt>
                <c:pt idx="4706">
                  <c:v>-8.57229137840279E-5</c:v>
                </c:pt>
                <c:pt idx="4707" formatCode="General">
                  <c:v>-1.02669293494259E-4</c:v>
                </c:pt>
                <c:pt idx="4708">
                  <c:v>-9.5188233568254294E-5</c:v>
                </c:pt>
                <c:pt idx="4709">
                  <c:v>-9.1724587893765399E-5</c:v>
                </c:pt>
                <c:pt idx="4710">
                  <c:v>-8.2885633631091E-5</c:v>
                </c:pt>
                <c:pt idx="4711">
                  <c:v>-8.9217533379798604E-5</c:v>
                </c:pt>
                <c:pt idx="4712">
                  <c:v>-8.8935379985387802E-5</c:v>
                </c:pt>
                <c:pt idx="4713">
                  <c:v>-7.4353335458499098E-5</c:v>
                </c:pt>
                <c:pt idx="4714">
                  <c:v>-9.1563252604550007E-5</c:v>
                </c:pt>
                <c:pt idx="4715">
                  <c:v>-8.9385967744987402E-5</c:v>
                </c:pt>
                <c:pt idx="4716">
                  <c:v>-5.6350142446717502E-5</c:v>
                </c:pt>
                <c:pt idx="4717">
                  <c:v>-4.6448682574478398E-5</c:v>
                </c:pt>
                <c:pt idx="4718">
                  <c:v>-5.9188569180503202E-5</c:v>
                </c:pt>
                <c:pt idx="4719">
                  <c:v>-6.6456537000586402E-5</c:v>
                </c:pt>
                <c:pt idx="4720">
                  <c:v>-7.0900678858414499E-5</c:v>
                </c:pt>
                <c:pt idx="4721">
                  <c:v>-6.6601479650265301E-5</c:v>
                </c:pt>
                <c:pt idx="4722">
                  <c:v>-8.4870140583074105E-5</c:v>
                </c:pt>
                <c:pt idx="4723">
                  <c:v>-6.3440424217834203E-5</c:v>
                </c:pt>
                <c:pt idx="4724">
                  <c:v>-8.5334339500125095E-5</c:v>
                </c:pt>
                <c:pt idx="4725">
                  <c:v>-5.3609537883585397E-5</c:v>
                </c:pt>
                <c:pt idx="4726">
                  <c:v>-5.0813593352669498E-5</c:v>
                </c:pt>
                <c:pt idx="4727">
                  <c:v>-7.1853151280478397E-5</c:v>
                </c:pt>
                <c:pt idx="4728">
                  <c:v>-8.6895368964728196E-5</c:v>
                </c:pt>
                <c:pt idx="4729">
                  <c:v>-5.6224514307844098E-5</c:v>
                </c:pt>
                <c:pt idx="4730">
                  <c:v>-7.1462142043183301E-5</c:v>
                </c:pt>
                <c:pt idx="4731">
                  <c:v>-4.8161529278244003E-5</c:v>
                </c:pt>
                <c:pt idx="4732">
                  <c:v>-7.6573296453556704E-5</c:v>
                </c:pt>
                <c:pt idx="4733">
                  <c:v>-4.16646486560318E-5</c:v>
                </c:pt>
                <c:pt idx="4734">
                  <c:v>-9.3832411806558694E-5</c:v>
                </c:pt>
                <c:pt idx="4735">
                  <c:v>-7.0233561445602496E-5</c:v>
                </c:pt>
                <c:pt idx="4736">
                  <c:v>-5.8109087247962397E-5</c:v>
                </c:pt>
                <c:pt idx="4737">
                  <c:v>-7.32220855621796E-5</c:v>
                </c:pt>
                <c:pt idx="4738">
                  <c:v>-5.9674170147096002E-5</c:v>
                </c:pt>
                <c:pt idx="4739">
                  <c:v>-5.7355960714265698E-5</c:v>
                </c:pt>
                <c:pt idx="4740">
                  <c:v>-5.1534772574402102E-5</c:v>
                </c:pt>
                <c:pt idx="4741">
                  <c:v>-7.5604821159399596E-5</c:v>
                </c:pt>
                <c:pt idx="4742">
                  <c:v>-6.3128109922745706E-5</c:v>
                </c:pt>
                <c:pt idx="4743">
                  <c:v>-5.4515789622769598E-5</c:v>
                </c:pt>
                <c:pt idx="4744">
                  <c:v>-8.1034269891313505E-5</c:v>
                </c:pt>
                <c:pt idx="4745">
                  <c:v>-6.6849781785045199E-5</c:v>
                </c:pt>
                <c:pt idx="4746">
                  <c:v>-5.5323346092205003E-5</c:v>
                </c:pt>
                <c:pt idx="4747">
                  <c:v>-7.4208993108474205E-5</c:v>
                </c:pt>
                <c:pt idx="4748">
                  <c:v>-7.8510551270100497E-5</c:v>
                </c:pt>
                <c:pt idx="4749">
                  <c:v>-6.6971976232231101E-5</c:v>
                </c:pt>
                <c:pt idx="4750">
                  <c:v>-5.8654981200051497E-5</c:v>
                </c:pt>
                <c:pt idx="4751">
                  <c:v>-6.6965686390816899E-5</c:v>
                </c:pt>
                <c:pt idx="4752">
                  <c:v>-8.50644962924926E-5</c:v>
                </c:pt>
                <c:pt idx="4753">
                  <c:v>-6.4110934905771094E-5</c:v>
                </c:pt>
                <c:pt idx="4754">
                  <c:v>-5.7953805305587601E-5</c:v>
                </c:pt>
                <c:pt idx="4755">
                  <c:v>-7.1851574989788706E-5</c:v>
                </c:pt>
                <c:pt idx="4756">
                  <c:v>-6.7124825358377702E-5</c:v>
                </c:pt>
                <c:pt idx="4757">
                  <c:v>-7.5671659110168301E-5</c:v>
                </c:pt>
                <c:pt idx="4758">
                  <c:v>-5.43399434782848E-5</c:v>
                </c:pt>
                <c:pt idx="4759">
                  <c:v>-8.5531058528223397E-5</c:v>
                </c:pt>
                <c:pt idx="4760">
                  <c:v>-4.0438087517265097E-5</c:v>
                </c:pt>
                <c:pt idx="4761">
                  <c:v>-7.7098947377093806E-5</c:v>
                </c:pt>
                <c:pt idx="4762">
                  <c:v>-5.4654491198013398E-5</c:v>
                </c:pt>
                <c:pt idx="4763">
                  <c:v>-6.5751321540153201E-5</c:v>
                </c:pt>
                <c:pt idx="4764">
                  <c:v>-5.4730899801064102E-5</c:v>
                </c:pt>
                <c:pt idx="4765">
                  <c:v>-7.90237934670007E-5</c:v>
                </c:pt>
                <c:pt idx="4766">
                  <c:v>-8.3109483436778205E-5</c:v>
                </c:pt>
                <c:pt idx="4767">
                  <c:v>-6.9129930129030296E-5</c:v>
                </c:pt>
                <c:pt idx="4768">
                  <c:v>-4.1518973105036903E-5</c:v>
                </c:pt>
                <c:pt idx="4769">
                  <c:v>-7.3037879807583895E-5</c:v>
                </c:pt>
                <c:pt idx="4770">
                  <c:v>-5.6459577476728501E-5</c:v>
                </c:pt>
                <c:pt idx="4771">
                  <c:v>-7.4332827876478003E-5</c:v>
                </c:pt>
                <c:pt idx="4772">
                  <c:v>-9.8355309933378295E-5</c:v>
                </c:pt>
                <c:pt idx="4773">
                  <c:v>-8.6618594297640901E-5</c:v>
                </c:pt>
                <c:pt idx="4774">
                  <c:v>-8.7490377673727406E-5</c:v>
                </c:pt>
                <c:pt idx="4775">
                  <c:v>-8.79692403651676E-5</c:v>
                </c:pt>
                <c:pt idx="4776">
                  <c:v>-7.6060302675790302E-5</c:v>
                </c:pt>
                <c:pt idx="4777">
                  <c:v>-6.2807971077187205E-5</c:v>
                </c:pt>
                <c:pt idx="4778">
                  <c:v>-7.8089879656645597E-5</c:v>
                </c:pt>
                <c:pt idx="4779">
                  <c:v>-8.5420209696963995E-5</c:v>
                </c:pt>
                <c:pt idx="4780">
                  <c:v>-6.8387332497653604E-5</c:v>
                </c:pt>
                <c:pt idx="4781">
                  <c:v>-7.7200557497209305E-5</c:v>
                </c:pt>
                <c:pt idx="4782">
                  <c:v>-8.1576704544468102E-5</c:v>
                </c:pt>
                <c:pt idx="4783">
                  <c:v>-9.2121826744450495E-5</c:v>
                </c:pt>
                <c:pt idx="4784">
                  <c:v>-7.2584565488712898E-5</c:v>
                </c:pt>
                <c:pt idx="4785">
                  <c:v>-6.2936571618330206E-5</c:v>
                </c:pt>
                <c:pt idx="4786">
                  <c:v>-8.7776163721527703E-5</c:v>
                </c:pt>
                <c:pt idx="4787">
                  <c:v>-9.3102090910523403E-5</c:v>
                </c:pt>
                <c:pt idx="4788">
                  <c:v>-7.9555433613574605E-5</c:v>
                </c:pt>
                <c:pt idx="4789">
                  <c:v>-5.7508539894878803E-5</c:v>
                </c:pt>
                <c:pt idx="4790">
                  <c:v>-7.4872394695851304E-5</c:v>
                </c:pt>
                <c:pt idx="4791">
                  <c:v>-7.6803838428218295E-5</c:v>
                </c:pt>
                <c:pt idx="4792">
                  <c:v>-7.6818130831293399E-5</c:v>
                </c:pt>
                <c:pt idx="4793">
                  <c:v>-4.9326658065482201E-5</c:v>
                </c:pt>
                <c:pt idx="4794">
                  <c:v>-2.6094324089100799E-5</c:v>
                </c:pt>
                <c:pt idx="4795">
                  <c:v>-8.3077903250666202E-5</c:v>
                </c:pt>
                <c:pt idx="4796">
                  <c:v>-6.9482446442638198E-5</c:v>
                </c:pt>
                <c:pt idx="4797">
                  <c:v>-7.3803956898985706E-5</c:v>
                </c:pt>
                <c:pt idx="4798">
                  <c:v>-8.2482457790810103E-5</c:v>
                </c:pt>
                <c:pt idx="4799">
                  <c:v>-7.9722124897033003E-5</c:v>
                </c:pt>
                <c:pt idx="4800">
                  <c:v>-9.82824158383752E-5</c:v>
                </c:pt>
                <c:pt idx="4801">
                  <c:v>-9.5495956642293003E-5</c:v>
                </c:pt>
                <c:pt idx="4802">
                  <c:v>-7.2108376008901405E-5</c:v>
                </c:pt>
                <c:pt idx="4803">
                  <c:v>-5.0854527093211801E-5</c:v>
                </c:pt>
                <c:pt idx="4804">
                  <c:v>-9.3157194609851701E-5</c:v>
                </c:pt>
                <c:pt idx="4805">
                  <c:v>-6.4369568241693506E-5</c:v>
                </c:pt>
                <c:pt idx="4806">
                  <c:v>-6.8288147888215502E-5</c:v>
                </c:pt>
                <c:pt idx="4807">
                  <c:v>-6.6175350494664998E-5</c:v>
                </c:pt>
                <c:pt idx="4808">
                  <c:v>-8.2027164021659596E-5</c:v>
                </c:pt>
                <c:pt idx="4809">
                  <c:v>-8.3367056015315003E-5</c:v>
                </c:pt>
                <c:pt idx="4810">
                  <c:v>-6.7340484440424803E-5</c:v>
                </c:pt>
                <c:pt idx="4811">
                  <c:v>-6.8243424451860395E-5</c:v>
                </c:pt>
                <c:pt idx="4812">
                  <c:v>-7.2638270259920906E-5</c:v>
                </c:pt>
                <c:pt idx="4813">
                  <c:v>-8.5810891171253498E-5</c:v>
                </c:pt>
                <c:pt idx="4814" formatCode="General">
                  <c:v>-1.15800530148813E-4</c:v>
                </c:pt>
                <c:pt idx="4815">
                  <c:v>-7.4462641958259601E-5</c:v>
                </c:pt>
                <c:pt idx="4816" formatCode="General">
                  <c:v>-1.0207518232597301E-4</c:v>
                </c:pt>
                <c:pt idx="4817">
                  <c:v>-6.0833601932484202E-5</c:v>
                </c:pt>
                <c:pt idx="4818">
                  <c:v>-7.1179453728129399E-5</c:v>
                </c:pt>
                <c:pt idx="4819">
                  <c:v>-4.9465946121327599E-5</c:v>
                </c:pt>
                <c:pt idx="4820">
                  <c:v>-6.7561008632966899E-5</c:v>
                </c:pt>
                <c:pt idx="4821">
                  <c:v>-7.70825822678754E-5</c:v>
                </c:pt>
                <c:pt idx="4822">
                  <c:v>-5.1229377359531603E-5</c:v>
                </c:pt>
                <c:pt idx="4823">
                  <c:v>-6.0158786816797401E-5</c:v>
                </c:pt>
                <c:pt idx="4824">
                  <c:v>-6.0642972818936599E-5</c:v>
                </c:pt>
                <c:pt idx="4825">
                  <c:v>-5.4333351882998498E-5</c:v>
                </c:pt>
                <c:pt idx="4826">
                  <c:v>-7.4105437231470901E-5</c:v>
                </c:pt>
                <c:pt idx="4827">
                  <c:v>-7.6198331283792802E-5</c:v>
                </c:pt>
                <c:pt idx="4828">
                  <c:v>-7.8765003564951403E-5</c:v>
                </c:pt>
                <c:pt idx="4829">
                  <c:v>-6.4877410609634993E-5</c:v>
                </c:pt>
                <c:pt idx="4830">
                  <c:v>-8.4671786461385399E-5</c:v>
                </c:pt>
                <c:pt idx="4831">
                  <c:v>-8.7175392416962794E-5</c:v>
                </c:pt>
                <c:pt idx="4832">
                  <c:v>-7.0568907435329697E-5</c:v>
                </c:pt>
                <c:pt idx="4833">
                  <c:v>-6.5704235694264798E-5</c:v>
                </c:pt>
                <c:pt idx="4834">
                  <c:v>-8.7010811743237402E-5</c:v>
                </c:pt>
                <c:pt idx="4835">
                  <c:v>-5.6141221747859898E-5</c:v>
                </c:pt>
                <c:pt idx="4836">
                  <c:v>-7.9479283898432204E-5</c:v>
                </c:pt>
                <c:pt idx="4837">
                  <c:v>-5.9427764461807101E-5</c:v>
                </c:pt>
                <c:pt idx="4838">
                  <c:v>-6.8189193656584103E-5</c:v>
                </c:pt>
                <c:pt idx="4839">
                  <c:v>-8.8032966349269905E-5</c:v>
                </c:pt>
                <c:pt idx="4840" formatCode="General">
                  <c:v>-1.0714087941052701E-4</c:v>
                </c:pt>
                <c:pt idx="4841">
                  <c:v>-9.0515338178544003E-5</c:v>
                </c:pt>
                <c:pt idx="4842">
                  <c:v>-8.1162898694408503E-5</c:v>
                </c:pt>
                <c:pt idx="4843">
                  <c:v>-9.7718780389718804E-5</c:v>
                </c:pt>
                <c:pt idx="4844">
                  <c:v>-9.5168543285372399E-5</c:v>
                </c:pt>
                <c:pt idx="4845">
                  <c:v>-9.2288890312515804E-5</c:v>
                </c:pt>
                <c:pt idx="4846">
                  <c:v>-8.7067757458110894E-5</c:v>
                </c:pt>
                <c:pt idx="4847">
                  <c:v>-7.0615567223925694E-5</c:v>
                </c:pt>
                <c:pt idx="4848" formatCode="General">
                  <c:v>-1.0991383001158501E-4</c:v>
                </c:pt>
                <c:pt idx="4849">
                  <c:v>-8.5495152492873005E-5</c:v>
                </c:pt>
                <c:pt idx="4850">
                  <c:v>-6.7406720661811895E-5</c:v>
                </c:pt>
                <c:pt idx="4851">
                  <c:v>-8.1805085262407506E-5</c:v>
                </c:pt>
                <c:pt idx="4852">
                  <c:v>-6.0596593979397298E-5</c:v>
                </c:pt>
                <c:pt idx="4853">
                  <c:v>-7.2414703954295004E-5</c:v>
                </c:pt>
                <c:pt idx="4854">
                  <c:v>-6.5446482975234496E-5</c:v>
                </c:pt>
                <c:pt idx="4855">
                  <c:v>-6.7802207693105904E-5</c:v>
                </c:pt>
                <c:pt idx="4856">
                  <c:v>-7.5633271839544499E-5</c:v>
                </c:pt>
                <c:pt idx="4857">
                  <c:v>-7.0875559949341304E-5</c:v>
                </c:pt>
                <c:pt idx="4858">
                  <c:v>-6.3878449655462794E-5</c:v>
                </c:pt>
                <c:pt idx="4859">
                  <c:v>-5.6495215353346301E-5</c:v>
                </c:pt>
                <c:pt idx="4860">
                  <c:v>-7.7574505779309805E-5</c:v>
                </c:pt>
                <c:pt idx="4861">
                  <c:v>-6.0079649121513097E-5</c:v>
                </c:pt>
                <c:pt idx="4862">
                  <c:v>-7.1758133956174102E-5</c:v>
                </c:pt>
                <c:pt idx="4863">
                  <c:v>-6.8682475851439894E-5</c:v>
                </c:pt>
                <c:pt idx="4864">
                  <c:v>-7.3742589840860697E-5</c:v>
                </c:pt>
                <c:pt idx="4865">
                  <c:v>-5.7109975450440702E-5</c:v>
                </c:pt>
                <c:pt idx="4866">
                  <c:v>-4.64153316458723E-5</c:v>
                </c:pt>
                <c:pt idx="4867">
                  <c:v>-6.8014139840723097E-5</c:v>
                </c:pt>
                <c:pt idx="4868">
                  <c:v>-8.4616346718188601E-5</c:v>
                </c:pt>
                <c:pt idx="4869">
                  <c:v>-7.0624091833630198E-5</c:v>
                </c:pt>
                <c:pt idx="4870">
                  <c:v>-5.5973714564764097E-5</c:v>
                </c:pt>
                <c:pt idx="4871">
                  <c:v>-9.1381637140935495E-5</c:v>
                </c:pt>
                <c:pt idx="4872">
                  <c:v>-7.9463322842880001E-5</c:v>
                </c:pt>
                <c:pt idx="4873">
                  <c:v>-9.8315299082272196E-5</c:v>
                </c:pt>
                <c:pt idx="4874">
                  <c:v>-5.86973930010767E-5</c:v>
                </c:pt>
                <c:pt idx="4875">
                  <c:v>-9.2391853853827598E-5</c:v>
                </c:pt>
                <c:pt idx="4876">
                  <c:v>-7.4844697956127101E-5</c:v>
                </c:pt>
                <c:pt idx="4877">
                  <c:v>-8.0063019221621103E-5</c:v>
                </c:pt>
                <c:pt idx="4878">
                  <c:v>-8.2118089580643795E-5</c:v>
                </c:pt>
                <c:pt idx="4879">
                  <c:v>-7.9491662576466595E-5</c:v>
                </c:pt>
                <c:pt idx="4880">
                  <c:v>-6.7636689452368393E-5</c:v>
                </c:pt>
                <c:pt idx="4881">
                  <c:v>-7.41741050284047E-5</c:v>
                </c:pt>
                <c:pt idx="4882">
                  <c:v>-8.1536876470403606E-5</c:v>
                </c:pt>
                <c:pt idx="4883">
                  <c:v>-8.6118380787038096E-5</c:v>
                </c:pt>
                <c:pt idx="4884">
                  <c:v>-9.2232100912115097E-5</c:v>
                </c:pt>
                <c:pt idx="4885" formatCode="General">
                  <c:v>-1.12155885318034E-4</c:v>
                </c:pt>
                <c:pt idx="4886">
                  <c:v>-8.1820766882095803E-5</c:v>
                </c:pt>
                <c:pt idx="4887">
                  <c:v>-7.3505479489706005E-5</c:v>
                </c:pt>
                <c:pt idx="4888" formatCode="General">
                  <c:v>-1.2533058444829599E-4</c:v>
                </c:pt>
                <c:pt idx="4889">
                  <c:v>-8.7214090603341394E-5</c:v>
                </c:pt>
                <c:pt idx="4890">
                  <c:v>-8.0631724877330599E-5</c:v>
                </c:pt>
                <c:pt idx="4891">
                  <c:v>-7.2261654230688495E-5</c:v>
                </c:pt>
                <c:pt idx="4892">
                  <c:v>-8.8299933257469896E-5</c:v>
                </c:pt>
                <c:pt idx="4893" formatCode="General">
                  <c:v>-1.01735559466909E-4</c:v>
                </c:pt>
                <c:pt idx="4894" formatCode="General">
                  <c:v>-1.2935667838948401E-4</c:v>
                </c:pt>
                <c:pt idx="4895">
                  <c:v>-7.1769458558842302E-5</c:v>
                </c:pt>
                <c:pt idx="4896">
                  <c:v>-8.5685338454560199E-5</c:v>
                </c:pt>
                <c:pt idx="4897">
                  <c:v>-9.8319570378264996E-5</c:v>
                </c:pt>
                <c:pt idx="4898">
                  <c:v>-7.8573153740397903E-5</c:v>
                </c:pt>
                <c:pt idx="4899">
                  <c:v>-9.9463680079796995E-5</c:v>
                </c:pt>
                <c:pt idx="4900">
                  <c:v>-6.4912815639815594E-5</c:v>
                </c:pt>
                <c:pt idx="4901">
                  <c:v>-7.4526735152487806E-5</c:v>
                </c:pt>
                <c:pt idx="4902">
                  <c:v>-7.0854336410370802E-5</c:v>
                </c:pt>
                <c:pt idx="4903">
                  <c:v>-7.0033949255117705E-5</c:v>
                </c:pt>
                <c:pt idx="4904">
                  <c:v>-9.9017122537704705E-5</c:v>
                </c:pt>
                <c:pt idx="4905">
                  <c:v>-5.5876236873551303E-5</c:v>
                </c:pt>
                <c:pt idx="4906">
                  <c:v>-7.9500519512569202E-5</c:v>
                </c:pt>
                <c:pt idx="4907">
                  <c:v>-9.1619654273266294E-5</c:v>
                </c:pt>
                <c:pt idx="4908">
                  <c:v>-9.6750583625097896E-5</c:v>
                </c:pt>
                <c:pt idx="4909">
                  <c:v>-6.9894955937708405E-5</c:v>
                </c:pt>
                <c:pt idx="4910">
                  <c:v>-9.3179530589591005E-5</c:v>
                </c:pt>
                <c:pt idx="4911">
                  <c:v>-8.4159117582172696E-5</c:v>
                </c:pt>
                <c:pt idx="4912">
                  <c:v>-7.8606224438710197E-5</c:v>
                </c:pt>
                <c:pt idx="4913">
                  <c:v>-7.1062288481303995E-5</c:v>
                </c:pt>
                <c:pt idx="4914">
                  <c:v>-8.1704698106497295E-5</c:v>
                </c:pt>
                <c:pt idx="4915">
                  <c:v>-7.2949800032813796E-5</c:v>
                </c:pt>
                <c:pt idx="4916" formatCode="General">
                  <c:v>-1.07583209067801E-4</c:v>
                </c:pt>
                <c:pt idx="4917">
                  <c:v>-9.0291775291629595E-5</c:v>
                </c:pt>
                <c:pt idx="4918">
                  <c:v>-9.60170829204179E-5</c:v>
                </c:pt>
                <c:pt idx="4919">
                  <c:v>-9.0128649694373904E-5</c:v>
                </c:pt>
                <c:pt idx="4920">
                  <c:v>-7.1687708891796697E-5</c:v>
                </c:pt>
                <c:pt idx="4921">
                  <c:v>-5.59696695098176E-5</c:v>
                </c:pt>
                <c:pt idx="4922">
                  <c:v>-6.3788457285762296E-5</c:v>
                </c:pt>
                <c:pt idx="4923">
                  <c:v>-5.5806330980639198E-5</c:v>
                </c:pt>
                <c:pt idx="4924">
                  <c:v>-8.6427646923712805E-5</c:v>
                </c:pt>
                <c:pt idx="4925">
                  <c:v>-4.8995843830077699E-5</c:v>
                </c:pt>
                <c:pt idx="4926">
                  <c:v>-4.0655793119717203E-5</c:v>
                </c:pt>
                <c:pt idx="4927">
                  <c:v>-7.3862231504217399E-5</c:v>
                </c:pt>
                <c:pt idx="4928">
                  <c:v>-7.7485597283772999E-5</c:v>
                </c:pt>
                <c:pt idx="4929">
                  <c:v>-4.6825777335883501E-5</c:v>
                </c:pt>
                <c:pt idx="4930">
                  <c:v>-6.2193915774250003E-5</c:v>
                </c:pt>
                <c:pt idx="4931">
                  <c:v>-6.4140878457736003E-5</c:v>
                </c:pt>
                <c:pt idx="4932">
                  <c:v>-4.1075232126932898E-5</c:v>
                </c:pt>
                <c:pt idx="4933">
                  <c:v>-4.63958210244366E-5</c:v>
                </c:pt>
                <c:pt idx="4934">
                  <c:v>-5.2271234178843602E-5</c:v>
                </c:pt>
                <c:pt idx="4935">
                  <c:v>-7.3838997024547795E-5</c:v>
                </c:pt>
                <c:pt idx="4936">
                  <c:v>-6.0816568281292902E-5</c:v>
                </c:pt>
                <c:pt idx="4937">
                  <c:v>-6.3791698883705898E-5</c:v>
                </c:pt>
                <c:pt idx="4938">
                  <c:v>-9.9953715022823404E-5</c:v>
                </c:pt>
                <c:pt idx="4939">
                  <c:v>-5.7944079301171898E-5</c:v>
                </c:pt>
                <c:pt idx="4940">
                  <c:v>-5.1045440660350301E-5</c:v>
                </c:pt>
                <c:pt idx="4941">
                  <c:v>-6.3255555705485605E-5</c:v>
                </c:pt>
                <c:pt idx="4942">
                  <c:v>-7.6482611074236897E-5</c:v>
                </c:pt>
                <c:pt idx="4943">
                  <c:v>-5.1893721198514699E-5</c:v>
                </c:pt>
                <c:pt idx="4944">
                  <c:v>-7.2156480542008195E-5</c:v>
                </c:pt>
                <c:pt idx="4945">
                  <c:v>-4.91905233896396E-5</c:v>
                </c:pt>
                <c:pt idx="4946">
                  <c:v>-8.2463873586693801E-5</c:v>
                </c:pt>
                <c:pt idx="4947" formatCode="General">
                  <c:v>-1.08243782598321E-4</c:v>
                </c:pt>
                <c:pt idx="4948">
                  <c:v>-7.1090356634240598E-5</c:v>
                </c:pt>
                <c:pt idx="4949">
                  <c:v>-6.1042450995870806E-5</c:v>
                </c:pt>
                <c:pt idx="4950">
                  <c:v>-7.4799473217056496E-5</c:v>
                </c:pt>
                <c:pt idx="4951">
                  <c:v>-6.07607767332777E-5</c:v>
                </c:pt>
                <c:pt idx="4952">
                  <c:v>-8.5748068942458994E-5</c:v>
                </c:pt>
                <c:pt idx="4953">
                  <c:v>-8.5896440437068698E-5</c:v>
                </c:pt>
                <c:pt idx="4954">
                  <c:v>-5.0666917028717203E-5</c:v>
                </c:pt>
                <c:pt idx="4955">
                  <c:v>-5.5847662017573799E-5</c:v>
                </c:pt>
                <c:pt idx="4956">
                  <c:v>-7.7465780033194996E-5</c:v>
                </c:pt>
                <c:pt idx="4957">
                  <c:v>-6.98684096819421E-5</c:v>
                </c:pt>
                <c:pt idx="4958">
                  <c:v>-8.5431659839264095E-5</c:v>
                </c:pt>
                <c:pt idx="4959">
                  <c:v>-7.3046174886574899E-5</c:v>
                </c:pt>
                <c:pt idx="4960">
                  <c:v>-8.1866769046778196E-5</c:v>
                </c:pt>
                <c:pt idx="4961">
                  <c:v>-7.0146537095897599E-5</c:v>
                </c:pt>
                <c:pt idx="4962">
                  <c:v>-8.5332491212938505E-5</c:v>
                </c:pt>
                <c:pt idx="4963">
                  <c:v>-5.3559226823476898E-5</c:v>
                </c:pt>
                <c:pt idx="4964">
                  <c:v>-9.2323083676306596E-5</c:v>
                </c:pt>
                <c:pt idx="4965">
                  <c:v>-7.9493768071573607E-5</c:v>
                </c:pt>
                <c:pt idx="4966">
                  <c:v>-6.3802288998292497E-5</c:v>
                </c:pt>
                <c:pt idx="4967">
                  <c:v>-7.5822332600266197E-5</c:v>
                </c:pt>
                <c:pt idx="4968" formatCode="General">
                  <c:v>-1.0327917591188599E-4</c:v>
                </c:pt>
                <c:pt idx="4969" formatCode="General">
                  <c:v>-1.01186871489826E-4</c:v>
                </c:pt>
                <c:pt idx="4970" formatCode="General">
                  <c:v>-1.0314511316621901E-4</c:v>
                </c:pt>
                <c:pt idx="4971" formatCode="General">
                  <c:v>-1.1319405923668601E-4</c:v>
                </c:pt>
                <c:pt idx="4972">
                  <c:v>-6.7289889277680803E-5</c:v>
                </c:pt>
                <c:pt idx="4973">
                  <c:v>-7.0325141155857797E-5</c:v>
                </c:pt>
                <c:pt idx="4974">
                  <c:v>-7.5617737554237795E-5</c:v>
                </c:pt>
                <c:pt idx="4975" formatCode="General">
                  <c:v>-1.09935954517775E-4</c:v>
                </c:pt>
                <c:pt idx="4976">
                  <c:v>-8.4804083592978998E-5</c:v>
                </c:pt>
                <c:pt idx="4977">
                  <c:v>-8.7694276501467194E-5</c:v>
                </c:pt>
                <c:pt idx="4978">
                  <c:v>-7.25696780938013E-5</c:v>
                </c:pt>
                <c:pt idx="4979">
                  <c:v>-7.0437115760619897E-5</c:v>
                </c:pt>
                <c:pt idx="4980">
                  <c:v>-6.7483947686994205E-5</c:v>
                </c:pt>
                <c:pt idx="4981">
                  <c:v>-6.7464119149496398E-5</c:v>
                </c:pt>
                <c:pt idx="4982">
                  <c:v>-8.9476026998731303E-5</c:v>
                </c:pt>
                <c:pt idx="4983">
                  <c:v>-6.2381664278904396E-5</c:v>
                </c:pt>
                <c:pt idx="4984" formatCode="General">
                  <c:v>-1.02468089657164E-4</c:v>
                </c:pt>
                <c:pt idx="4985">
                  <c:v>-7.4985794149124406E-5</c:v>
                </c:pt>
                <c:pt idx="4986">
                  <c:v>-6.3620939748352097E-5</c:v>
                </c:pt>
                <c:pt idx="4987">
                  <c:v>-4.6572077658531299E-5</c:v>
                </c:pt>
                <c:pt idx="4988">
                  <c:v>-8.1711623826269901E-5</c:v>
                </c:pt>
                <c:pt idx="4989">
                  <c:v>-5.6461856416846498E-5</c:v>
                </c:pt>
                <c:pt idx="4990">
                  <c:v>-6.7928961542179094E-5</c:v>
                </c:pt>
                <c:pt idx="4991">
                  <c:v>-3.7562582017791299E-5</c:v>
                </c:pt>
                <c:pt idx="4992">
                  <c:v>-7.4101250496123506E-5</c:v>
                </c:pt>
                <c:pt idx="4993">
                  <c:v>-5.0700991624630999E-5</c:v>
                </c:pt>
                <c:pt idx="4994">
                  <c:v>-7.4032001922729498E-5</c:v>
                </c:pt>
                <c:pt idx="4995">
                  <c:v>-8.6972875872502503E-5</c:v>
                </c:pt>
                <c:pt idx="4996">
                  <c:v>-6.5536168798891603E-5</c:v>
                </c:pt>
                <c:pt idx="4997">
                  <c:v>-9.0599989268764906E-5</c:v>
                </c:pt>
                <c:pt idx="4998">
                  <c:v>-5.8158168103488697E-5</c:v>
                </c:pt>
                <c:pt idx="4999">
                  <c:v>-7.9621816934885207E-5</c:v>
                </c:pt>
                <c:pt idx="5000">
                  <c:v>-2.66032305637896E-5</c:v>
                </c:pt>
                <c:pt idx="5001">
                  <c:v>-6.6325846167238097E-5</c:v>
                </c:pt>
                <c:pt idx="5002">
                  <c:v>-6.3770348873892999E-5</c:v>
                </c:pt>
                <c:pt idx="5003">
                  <c:v>-7.0517139829485802E-5</c:v>
                </c:pt>
                <c:pt idx="5004">
                  <c:v>-7.7509686911903693E-5</c:v>
                </c:pt>
                <c:pt idx="5005">
                  <c:v>-9.8414055503109294E-5</c:v>
                </c:pt>
                <c:pt idx="5006">
                  <c:v>-5.3324810112992503E-5</c:v>
                </c:pt>
                <c:pt idx="5007">
                  <c:v>-5.3927203468015399E-5</c:v>
                </c:pt>
                <c:pt idx="5008">
                  <c:v>-4.4851146220760599E-5</c:v>
                </c:pt>
                <c:pt idx="5009">
                  <c:v>-6.3066774270574503E-5</c:v>
                </c:pt>
                <c:pt idx="5010" formatCode="General">
                  <c:v>-1.01874044261821E-4</c:v>
                </c:pt>
                <c:pt idx="5011">
                  <c:v>-6.4528100810424207E-5</c:v>
                </c:pt>
                <c:pt idx="5012">
                  <c:v>-8.3292008299767396E-5</c:v>
                </c:pt>
                <c:pt idx="5013">
                  <c:v>-7.3003753289511096E-5</c:v>
                </c:pt>
                <c:pt idx="5014">
                  <c:v>-7.1500437716031E-5</c:v>
                </c:pt>
                <c:pt idx="5015">
                  <c:v>-5.4536838926953603E-5</c:v>
                </c:pt>
                <c:pt idx="5016">
                  <c:v>-7.3217780675938595E-5</c:v>
                </c:pt>
                <c:pt idx="5017">
                  <c:v>-8.40927376601452E-5</c:v>
                </c:pt>
                <c:pt idx="5018">
                  <c:v>-6.8134298112297606E-5</c:v>
                </c:pt>
                <c:pt idx="5019">
                  <c:v>-6.7866577272721694E-5</c:v>
                </c:pt>
                <c:pt idx="5020">
                  <c:v>-7.0333061270993994E-5</c:v>
                </c:pt>
                <c:pt idx="5021">
                  <c:v>-7.10268815115413E-5</c:v>
                </c:pt>
                <c:pt idx="5022">
                  <c:v>-6.0587013209697802E-5</c:v>
                </c:pt>
                <c:pt idx="5023">
                  <c:v>-5.3089988274339703E-5</c:v>
                </c:pt>
                <c:pt idx="5024">
                  <c:v>-5.38498651011251E-5</c:v>
                </c:pt>
                <c:pt idx="5025">
                  <c:v>-6.9067525802923101E-5</c:v>
                </c:pt>
                <c:pt idx="5026">
                  <c:v>-7.9500683249185305E-5</c:v>
                </c:pt>
                <c:pt idx="5027">
                  <c:v>-8.1115466754890704E-5</c:v>
                </c:pt>
                <c:pt idx="5028">
                  <c:v>-8.8545367399844001E-5</c:v>
                </c:pt>
                <c:pt idx="5029">
                  <c:v>-6.5474898760340704E-5</c:v>
                </c:pt>
                <c:pt idx="5030">
                  <c:v>-8.0160252317722195E-5</c:v>
                </c:pt>
                <c:pt idx="5031">
                  <c:v>-4.8365978163460402E-5</c:v>
                </c:pt>
                <c:pt idx="5032">
                  <c:v>-6.7705422317922295E-5</c:v>
                </c:pt>
                <c:pt idx="5033">
                  <c:v>-7.3775764348044795E-5</c:v>
                </c:pt>
                <c:pt idx="5034">
                  <c:v>-8.1582763105040495E-5</c:v>
                </c:pt>
                <c:pt idx="5035">
                  <c:v>-7.6799281304511106E-5</c:v>
                </c:pt>
                <c:pt idx="5036">
                  <c:v>-5.5264412096514199E-5</c:v>
                </c:pt>
                <c:pt idx="5037">
                  <c:v>-7.5684740164492497E-5</c:v>
                </c:pt>
                <c:pt idx="5038">
                  <c:v>-4.62205912646932E-5</c:v>
                </c:pt>
                <c:pt idx="5039">
                  <c:v>-8.1171697979871097E-5</c:v>
                </c:pt>
                <c:pt idx="5040">
                  <c:v>-6.5904449269420695E-5</c:v>
                </c:pt>
                <c:pt idx="5041">
                  <c:v>-9.87136896362947E-5</c:v>
                </c:pt>
                <c:pt idx="5042">
                  <c:v>-9.9773419163251697E-5</c:v>
                </c:pt>
                <c:pt idx="5043">
                  <c:v>-8.5886426568986796E-5</c:v>
                </c:pt>
                <c:pt idx="5044">
                  <c:v>-5.5689308536080997E-5</c:v>
                </c:pt>
                <c:pt idx="5045">
                  <c:v>-6.6606384879006899E-5</c:v>
                </c:pt>
                <c:pt idx="5046">
                  <c:v>-6.2317628306915007E-5</c:v>
                </c:pt>
                <c:pt idx="5047">
                  <c:v>-7.9693331640470996E-5</c:v>
                </c:pt>
                <c:pt idx="5048">
                  <c:v>-6.3087767335848102E-5</c:v>
                </c:pt>
                <c:pt idx="5049">
                  <c:v>-6.1462719045886704E-5</c:v>
                </c:pt>
                <c:pt idx="5050">
                  <c:v>-4.7867580463983501E-5</c:v>
                </c:pt>
                <c:pt idx="5051">
                  <c:v>-7.1401095177736097E-5</c:v>
                </c:pt>
                <c:pt idx="5052">
                  <c:v>-6.6490602714777605E-5</c:v>
                </c:pt>
                <c:pt idx="5053">
                  <c:v>-5.8130004240537697E-5</c:v>
                </c:pt>
                <c:pt idx="5054">
                  <c:v>-6.9166113726616498E-5</c:v>
                </c:pt>
                <c:pt idx="5055">
                  <c:v>-7.46074264252095E-5</c:v>
                </c:pt>
                <c:pt idx="5056">
                  <c:v>-6.9416380071223504E-5</c:v>
                </c:pt>
                <c:pt idx="5057">
                  <c:v>-5.7350166523660399E-5</c:v>
                </c:pt>
                <c:pt idx="5058">
                  <c:v>-8.4273164264829601E-5</c:v>
                </c:pt>
                <c:pt idx="5059">
                  <c:v>-7.2923439383727095E-5</c:v>
                </c:pt>
                <c:pt idx="5060">
                  <c:v>-6.7616626206131096E-5</c:v>
                </c:pt>
                <c:pt idx="5061">
                  <c:v>-6.1619274470650005E-5</c:v>
                </c:pt>
                <c:pt idx="5062">
                  <c:v>-5.9390398829849401E-5</c:v>
                </c:pt>
                <c:pt idx="5063">
                  <c:v>-8.0864340803240396E-5</c:v>
                </c:pt>
                <c:pt idx="5064">
                  <c:v>-5.8517693765183298E-5</c:v>
                </c:pt>
                <c:pt idx="5065">
                  <c:v>-6.8646644273209103E-5</c:v>
                </c:pt>
                <c:pt idx="5066">
                  <c:v>-6.2556011383528806E-5</c:v>
                </c:pt>
                <c:pt idx="5067">
                  <c:v>-7.3486604668068404E-5</c:v>
                </c:pt>
                <c:pt idx="5068">
                  <c:v>-8.6247747370610999E-5</c:v>
                </c:pt>
                <c:pt idx="5069">
                  <c:v>-6.04255123744647E-5</c:v>
                </c:pt>
                <c:pt idx="5070">
                  <c:v>-5.50129277578976E-5</c:v>
                </c:pt>
                <c:pt idx="5071">
                  <c:v>-6.6704404883541601E-5</c:v>
                </c:pt>
                <c:pt idx="5072">
                  <c:v>-6.3910166430702298E-5</c:v>
                </c:pt>
                <c:pt idx="5073">
                  <c:v>-5.9232085918534302E-5</c:v>
                </c:pt>
                <c:pt idx="5074">
                  <c:v>-7.6323426058625996E-5</c:v>
                </c:pt>
                <c:pt idx="5075">
                  <c:v>-6.8666012957331805E-5</c:v>
                </c:pt>
                <c:pt idx="5076">
                  <c:v>-7.5826027893237201E-5</c:v>
                </c:pt>
                <c:pt idx="5077">
                  <c:v>-7.2105301026184301E-5</c:v>
                </c:pt>
                <c:pt idx="5078">
                  <c:v>-6.5851210603329606E-5</c:v>
                </c:pt>
                <c:pt idx="5079">
                  <c:v>-6.3931186945082293E-5</c:v>
                </c:pt>
                <c:pt idx="5080">
                  <c:v>-5.1167995579372503E-5</c:v>
                </c:pt>
                <c:pt idx="5081">
                  <c:v>-6.1673133214114602E-5</c:v>
                </c:pt>
                <c:pt idx="5082">
                  <c:v>-6.5753398427671395E-5</c:v>
                </c:pt>
                <c:pt idx="5083">
                  <c:v>-6.9932091767087006E-5</c:v>
                </c:pt>
                <c:pt idx="5084">
                  <c:v>-5.3507745983566899E-5</c:v>
                </c:pt>
                <c:pt idx="5085">
                  <c:v>-7.2310667797462094E-5</c:v>
                </c:pt>
                <c:pt idx="5086">
                  <c:v>-5.63927950911557E-5</c:v>
                </c:pt>
                <c:pt idx="5087">
                  <c:v>-5.3973330250595899E-5</c:v>
                </c:pt>
                <c:pt idx="5088">
                  <c:v>-6.7295041762033094E-5</c:v>
                </c:pt>
                <c:pt idx="5089">
                  <c:v>-6.2530434828018494E-5</c:v>
                </c:pt>
                <c:pt idx="5090">
                  <c:v>-7.8818893746324293E-5</c:v>
                </c:pt>
                <c:pt idx="5091">
                  <c:v>-7.1782613870568796E-5</c:v>
                </c:pt>
                <c:pt idx="5092">
                  <c:v>-7.30775309397371E-5</c:v>
                </c:pt>
                <c:pt idx="5093">
                  <c:v>-6.2351371721035097E-5</c:v>
                </c:pt>
                <c:pt idx="5094">
                  <c:v>-5.76243368238024E-5</c:v>
                </c:pt>
                <c:pt idx="5095">
                  <c:v>-5.2305748844981502E-5</c:v>
                </c:pt>
                <c:pt idx="5096">
                  <c:v>-6.8604478769964005E-5</c:v>
                </c:pt>
                <c:pt idx="5097">
                  <c:v>-5.9949320668332997E-5</c:v>
                </c:pt>
                <c:pt idx="5098">
                  <c:v>-5.84939045071696E-5</c:v>
                </c:pt>
                <c:pt idx="5099">
                  <c:v>-6.3007450101992693E-5</c:v>
                </c:pt>
                <c:pt idx="5100">
                  <c:v>-7.9352000646498394E-5</c:v>
                </c:pt>
                <c:pt idx="5101">
                  <c:v>-5.0837779049641903E-5</c:v>
                </c:pt>
                <c:pt idx="5102">
                  <c:v>-7.6131575832318006E-5</c:v>
                </c:pt>
                <c:pt idx="5103">
                  <c:v>-5.7345270556180101E-5</c:v>
                </c:pt>
                <c:pt idx="5104">
                  <c:v>-6.3009844679137595E-5</c:v>
                </c:pt>
                <c:pt idx="5105">
                  <c:v>-5.7855929782378301E-5</c:v>
                </c:pt>
                <c:pt idx="5106">
                  <c:v>-8.3155461298206406E-5</c:v>
                </c:pt>
                <c:pt idx="5107">
                  <c:v>-7.0220726309104306E-5</c:v>
                </c:pt>
                <c:pt idx="5108">
                  <c:v>-6.2713447792585897E-5</c:v>
                </c:pt>
                <c:pt idx="5109">
                  <c:v>-6.6956705858040001E-5</c:v>
                </c:pt>
                <c:pt idx="5110">
                  <c:v>-7.3357000217548197E-5</c:v>
                </c:pt>
                <c:pt idx="5111">
                  <c:v>-6.6475285226196194E-5</c:v>
                </c:pt>
                <c:pt idx="5112">
                  <c:v>-5.9580659137717798E-5</c:v>
                </c:pt>
                <c:pt idx="5113">
                  <c:v>-7.0195528109317604E-5</c:v>
                </c:pt>
                <c:pt idx="5114" formatCode="General">
                  <c:v>-1.00290594365418E-4</c:v>
                </c:pt>
                <c:pt idx="5115">
                  <c:v>-7.7721317050211494E-5</c:v>
                </c:pt>
                <c:pt idx="5116">
                  <c:v>-5.8873783189902502E-5</c:v>
                </c:pt>
                <c:pt idx="5117">
                  <c:v>-6.5020493086525506E-5</c:v>
                </c:pt>
                <c:pt idx="5118">
                  <c:v>-6.5055445002997403E-5</c:v>
                </c:pt>
                <c:pt idx="5119">
                  <c:v>-9.5597723927466299E-5</c:v>
                </c:pt>
                <c:pt idx="5120">
                  <c:v>-7.4981688323904906E-5</c:v>
                </c:pt>
                <c:pt idx="5121">
                  <c:v>-7.6534602763077497E-5</c:v>
                </c:pt>
                <c:pt idx="5122">
                  <c:v>-5.2224731738254902E-5</c:v>
                </c:pt>
                <c:pt idx="5123">
                  <c:v>-7.1828881818982097E-5</c:v>
                </c:pt>
                <c:pt idx="5124">
                  <c:v>-7.4287007563143405E-5</c:v>
                </c:pt>
                <c:pt idx="5125">
                  <c:v>-8.4507707209911505E-5</c:v>
                </c:pt>
                <c:pt idx="5126">
                  <c:v>-6.6945132126159599E-5</c:v>
                </c:pt>
                <c:pt idx="5127" formatCode="General">
                  <c:v>-1.0199440778966E-4</c:v>
                </c:pt>
                <c:pt idx="5128">
                  <c:v>-4.3344686643825E-5</c:v>
                </c:pt>
                <c:pt idx="5129">
                  <c:v>-8.2199305570410206E-5</c:v>
                </c:pt>
                <c:pt idx="5130">
                  <c:v>-7.8255792747053104E-5</c:v>
                </c:pt>
                <c:pt idx="5131">
                  <c:v>-7.8124895333315597E-5</c:v>
                </c:pt>
                <c:pt idx="5132">
                  <c:v>-6.7639307931286705E-5</c:v>
                </c:pt>
                <c:pt idx="5133">
                  <c:v>-7.5106989040613903E-5</c:v>
                </c:pt>
                <c:pt idx="5134">
                  <c:v>-8.7786975199257599E-5</c:v>
                </c:pt>
                <c:pt idx="5135">
                  <c:v>-8.9876758139179695E-5</c:v>
                </c:pt>
                <c:pt idx="5136">
                  <c:v>-7.1653999348705798E-5</c:v>
                </c:pt>
                <c:pt idx="5137">
                  <c:v>-8.4747044741996803E-5</c:v>
                </c:pt>
                <c:pt idx="5138">
                  <c:v>-7.7824419584169904E-5</c:v>
                </c:pt>
                <c:pt idx="5139">
                  <c:v>-7.8010245548540506E-5</c:v>
                </c:pt>
                <c:pt idx="5140">
                  <c:v>-7.8331609322101299E-5</c:v>
                </c:pt>
                <c:pt idx="5141" formatCode="General">
                  <c:v>-1.05657276122651E-4</c:v>
                </c:pt>
                <c:pt idx="5142">
                  <c:v>-8.0307020490244405E-5</c:v>
                </c:pt>
                <c:pt idx="5143">
                  <c:v>-8.4412933850130204E-5</c:v>
                </c:pt>
                <c:pt idx="5144">
                  <c:v>-5.7366760198774501E-5</c:v>
                </c:pt>
                <c:pt idx="5145">
                  <c:v>-6.7499243756962503E-5</c:v>
                </c:pt>
                <c:pt idx="5146">
                  <c:v>-7.5579078860933099E-5</c:v>
                </c:pt>
                <c:pt idx="5147">
                  <c:v>-8.2098497237810102E-5</c:v>
                </c:pt>
                <c:pt idx="5148">
                  <c:v>-7.9012356651358195E-5</c:v>
                </c:pt>
                <c:pt idx="5149">
                  <c:v>-7.5282412740250901E-5</c:v>
                </c:pt>
                <c:pt idx="5150">
                  <c:v>-5.7855597993998897E-5</c:v>
                </c:pt>
                <c:pt idx="5151">
                  <c:v>-6.2753504400287204E-5</c:v>
                </c:pt>
                <c:pt idx="5152">
                  <c:v>-8.6035142169873705E-5</c:v>
                </c:pt>
                <c:pt idx="5153">
                  <c:v>-5.50199558416978E-5</c:v>
                </c:pt>
                <c:pt idx="5154">
                  <c:v>-6.7207759996677497E-5</c:v>
                </c:pt>
                <c:pt idx="5155">
                  <c:v>-7.3446745536044495E-5</c:v>
                </c:pt>
                <c:pt idx="5156">
                  <c:v>-4.9808340437461697E-5</c:v>
                </c:pt>
                <c:pt idx="5157">
                  <c:v>-6.4187460106816295E-5</c:v>
                </c:pt>
                <c:pt idx="5158">
                  <c:v>-8.5423914264670005E-5</c:v>
                </c:pt>
                <c:pt idx="5159">
                  <c:v>-6.8810683435656795E-5</c:v>
                </c:pt>
                <c:pt idx="5160">
                  <c:v>-4.5723296383003503E-5</c:v>
                </c:pt>
                <c:pt idx="5161">
                  <c:v>-5.99238103627676E-5</c:v>
                </c:pt>
                <c:pt idx="5162">
                  <c:v>-6.4529739061204398E-5</c:v>
                </c:pt>
                <c:pt idx="5163">
                  <c:v>-5.829026512018E-5</c:v>
                </c:pt>
                <c:pt idx="5164">
                  <c:v>-7.3626778355602494E-5</c:v>
                </c:pt>
                <c:pt idx="5165">
                  <c:v>-5.6099239854008501E-5</c:v>
                </c:pt>
                <c:pt idx="5166">
                  <c:v>-6.4874142613878907E-5</c:v>
                </c:pt>
                <c:pt idx="5167">
                  <c:v>-6.4022984114548402E-5</c:v>
                </c:pt>
                <c:pt idx="5168" formatCode="General">
                  <c:v>-1.0021792049480599E-4</c:v>
                </c:pt>
                <c:pt idx="5169">
                  <c:v>-8.5667672271765794E-5</c:v>
                </c:pt>
                <c:pt idx="5170">
                  <c:v>-6.8198059984897407E-5</c:v>
                </c:pt>
                <c:pt idx="5171">
                  <c:v>-6.1026495279975101E-5</c:v>
                </c:pt>
                <c:pt idx="5172">
                  <c:v>-6.0012372106913798E-5</c:v>
                </c:pt>
                <c:pt idx="5173">
                  <c:v>-5.6054509110574203E-5</c:v>
                </c:pt>
                <c:pt idx="5174">
                  <c:v>-5.7175833848955203E-5</c:v>
                </c:pt>
                <c:pt idx="5175">
                  <c:v>-5.955581953728E-5</c:v>
                </c:pt>
                <c:pt idx="5176">
                  <c:v>-7.0177751213043799E-5</c:v>
                </c:pt>
                <c:pt idx="5177">
                  <c:v>-5.6134856553942603E-5</c:v>
                </c:pt>
                <c:pt idx="5178">
                  <c:v>-4.0444640020558701E-5</c:v>
                </c:pt>
                <c:pt idx="5179">
                  <c:v>-6.3281324100566202E-5</c:v>
                </c:pt>
                <c:pt idx="5180">
                  <c:v>-6.9302815020308304E-5</c:v>
                </c:pt>
                <c:pt idx="5181">
                  <c:v>-6.2487308788880099E-5</c:v>
                </c:pt>
                <c:pt idx="5182">
                  <c:v>-6.5866895528971206E-5</c:v>
                </c:pt>
                <c:pt idx="5183">
                  <c:v>-4.6648002081456601E-5</c:v>
                </c:pt>
                <c:pt idx="5184">
                  <c:v>-5.9765117534071303E-5</c:v>
                </c:pt>
                <c:pt idx="5185">
                  <c:v>-8.4578239906352395E-5</c:v>
                </c:pt>
                <c:pt idx="5186">
                  <c:v>-6.6347858850258199E-5</c:v>
                </c:pt>
                <c:pt idx="5187">
                  <c:v>-5.37653639035118E-5</c:v>
                </c:pt>
                <c:pt idx="5188">
                  <c:v>-7.5692569557833805E-5</c:v>
                </c:pt>
                <c:pt idx="5189">
                  <c:v>-5.9966728159531798E-5</c:v>
                </c:pt>
                <c:pt idx="5190">
                  <c:v>-6.4743723348997399E-5</c:v>
                </c:pt>
                <c:pt idx="5191">
                  <c:v>-4.0413238974132103E-5</c:v>
                </c:pt>
                <c:pt idx="5192">
                  <c:v>-6.2887665370329102E-5</c:v>
                </c:pt>
                <c:pt idx="5193">
                  <c:v>-8.0735772439154203E-5</c:v>
                </c:pt>
                <c:pt idx="5194">
                  <c:v>-5.2754391978071898E-5</c:v>
                </c:pt>
                <c:pt idx="5195">
                  <c:v>-6.0800430354018501E-5</c:v>
                </c:pt>
                <c:pt idx="5196">
                  <c:v>-7.0587378929183096E-5</c:v>
                </c:pt>
                <c:pt idx="5197">
                  <c:v>-5.5759924867031998E-5</c:v>
                </c:pt>
                <c:pt idx="5198">
                  <c:v>-6.7845144447909104E-5</c:v>
                </c:pt>
                <c:pt idx="5199">
                  <c:v>-6.1857352588341906E-5</c:v>
                </c:pt>
                <c:pt idx="5200">
                  <c:v>-6.9914939615276897E-5</c:v>
                </c:pt>
                <c:pt idx="5201">
                  <c:v>-8.5420306456960806E-5</c:v>
                </c:pt>
                <c:pt idx="5202">
                  <c:v>-4.9736180856082002E-5</c:v>
                </c:pt>
                <c:pt idx="5203">
                  <c:v>-8.40529698235479E-5</c:v>
                </c:pt>
                <c:pt idx="5204">
                  <c:v>-6.9603380939544399E-5</c:v>
                </c:pt>
                <c:pt idx="5205">
                  <c:v>-6.8044252392738505E-5</c:v>
                </c:pt>
                <c:pt idx="5206">
                  <c:v>-5.6468341196595102E-5</c:v>
                </c:pt>
                <c:pt idx="5207">
                  <c:v>-8.6877982685003996E-5</c:v>
                </c:pt>
                <c:pt idx="5208">
                  <c:v>-7.6924701271696905E-5</c:v>
                </c:pt>
                <c:pt idx="5209">
                  <c:v>-6.8661002085909799E-5</c:v>
                </c:pt>
                <c:pt idx="5210">
                  <c:v>-6.8941605640637606E-5</c:v>
                </c:pt>
                <c:pt idx="5211">
                  <c:v>-6.6746782628854695E-5</c:v>
                </c:pt>
                <c:pt idx="5212">
                  <c:v>-5.5112674940845702E-5</c:v>
                </c:pt>
                <c:pt idx="5213">
                  <c:v>-7.9385342838815307E-5</c:v>
                </c:pt>
                <c:pt idx="5214">
                  <c:v>-4.9784034519295703E-5</c:v>
                </c:pt>
                <c:pt idx="5215">
                  <c:v>-5.6502313710087003E-5</c:v>
                </c:pt>
                <c:pt idx="5216">
                  <c:v>-4.9595907014031897E-5</c:v>
                </c:pt>
                <c:pt idx="5217">
                  <c:v>-6.0858883108993897E-5</c:v>
                </c:pt>
                <c:pt idx="5218">
                  <c:v>-6.5293735666299701E-5</c:v>
                </c:pt>
                <c:pt idx="5219">
                  <c:v>-5.9940456653210402E-5</c:v>
                </c:pt>
                <c:pt idx="5220">
                  <c:v>-6.3561103970533799E-5</c:v>
                </c:pt>
                <c:pt idx="5221">
                  <c:v>-5.3449587697878999E-5</c:v>
                </c:pt>
                <c:pt idx="5222">
                  <c:v>-6.2428127109457202E-5</c:v>
                </c:pt>
                <c:pt idx="5223">
                  <c:v>-6.4993920430637597E-5</c:v>
                </c:pt>
                <c:pt idx="5224">
                  <c:v>-6.7006651177489102E-5</c:v>
                </c:pt>
                <c:pt idx="5225">
                  <c:v>-6.1928600812153806E-5</c:v>
                </c:pt>
                <c:pt idx="5226">
                  <c:v>-8.0668010878735894E-5</c:v>
                </c:pt>
                <c:pt idx="5227">
                  <c:v>-5.3162319692678597E-5</c:v>
                </c:pt>
                <c:pt idx="5228">
                  <c:v>-5.6715186797488002E-5</c:v>
                </c:pt>
                <c:pt idx="5229">
                  <c:v>-3.9180253658791597E-5</c:v>
                </c:pt>
                <c:pt idx="5230">
                  <c:v>-7.0555814759942095E-5</c:v>
                </c:pt>
                <c:pt idx="5231">
                  <c:v>-8.3049224545493104E-5</c:v>
                </c:pt>
                <c:pt idx="5232">
                  <c:v>-6.9471745419331403E-5</c:v>
                </c:pt>
                <c:pt idx="5233">
                  <c:v>-6.2020053784383E-5</c:v>
                </c:pt>
                <c:pt idx="5234">
                  <c:v>-6.2783134225804894E-5</c:v>
                </c:pt>
                <c:pt idx="5235">
                  <c:v>-8.5203522801482895E-5</c:v>
                </c:pt>
                <c:pt idx="5236">
                  <c:v>-6.7123274597393802E-5</c:v>
                </c:pt>
                <c:pt idx="5237">
                  <c:v>-8.3923203977876503E-5</c:v>
                </c:pt>
                <c:pt idx="5238">
                  <c:v>-7.8880967934232105E-5</c:v>
                </c:pt>
                <c:pt idx="5239">
                  <c:v>-6.5007850241641303E-5</c:v>
                </c:pt>
                <c:pt idx="5240">
                  <c:v>-6.6394888853471594E-5</c:v>
                </c:pt>
                <c:pt idx="5241">
                  <c:v>-6.1255416825642194E-5</c:v>
                </c:pt>
                <c:pt idx="5242">
                  <c:v>-7.1782864370371799E-5</c:v>
                </c:pt>
                <c:pt idx="5243">
                  <c:v>-7.2208525900295504E-5</c:v>
                </c:pt>
                <c:pt idx="5244">
                  <c:v>-5.7781673026906099E-5</c:v>
                </c:pt>
                <c:pt idx="5245">
                  <c:v>-6.4783590371246403E-5</c:v>
                </c:pt>
                <c:pt idx="5246">
                  <c:v>-7.3510848178182697E-5</c:v>
                </c:pt>
                <c:pt idx="5247">
                  <c:v>-6.8075588446702201E-5</c:v>
                </c:pt>
                <c:pt idx="5248">
                  <c:v>-6.7983928323946593E-5</c:v>
                </c:pt>
                <c:pt idx="5249">
                  <c:v>-4.1869784731832102E-5</c:v>
                </c:pt>
                <c:pt idx="5250">
                  <c:v>-6.2784764591966198E-5</c:v>
                </c:pt>
                <c:pt idx="5251">
                  <c:v>-5.46736366513416E-5</c:v>
                </c:pt>
                <c:pt idx="5252">
                  <c:v>-6.7217161424564203E-5</c:v>
                </c:pt>
                <c:pt idx="5253">
                  <c:v>-5.1944749948835897E-5</c:v>
                </c:pt>
                <c:pt idx="5254">
                  <c:v>-6.0112075479905302E-5</c:v>
                </c:pt>
                <c:pt idx="5255">
                  <c:v>-5.6781280492929702E-5</c:v>
                </c:pt>
                <c:pt idx="5256">
                  <c:v>-7.7545578195997202E-5</c:v>
                </c:pt>
                <c:pt idx="5257">
                  <c:v>-8.0883301352587705E-5</c:v>
                </c:pt>
                <c:pt idx="5258">
                  <c:v>-5.4399861235479897E-5</c:v>
                </c:pt>
                <c:pt idx="5259">
                  <c:v>-7.5556090208776097E-5</c:v>
                </c:pt>
                <c:pt idx="5260">
                  <c:v>-7.6427351239929399E-5</c:v>
                </c:pt>
                <c:pt idx="5261">
                  <c:v>-6.8881965745122903E-5</c:v>
                </c:pt>
                <c:pt idx="5262">
                  <c:v>-7.0893952558057498E-5</c:v>
                </c:pt>
                <c:pt idx="5263">
                  <c:v>-6.8296827934364497E-5</c:v>
                </c:pt>
                <c:pt idx="5264">
                  <c:v>-6.1116376258172299E-5</c:v>
                </c:pt>
                <c:pt idx="5265">
                  <c:v>-6.62819985010252E-5</c:v>
                </c:pt>
                <c:pt idx="5266">
                  <c:v>-7.2757537591641201E-5</c:v>
                </c:pt>
                <c:pt idx="5267">
                  <c:v>-5.91361537079398E-5</c:v>
                </c:pt>
                <c:pt idx="5268">
                  <c:v>-7.9082794196138405E-5</c:v>
                </c:pt>
                <c:pt idx="5269">
                  <c:v>-5.6583500473432801E-5</c:v>
                </c:pt>
                <c:pt idx="5270">
                  <c:v>-9.39572105136258E-5</c:v>
                </c:pt>
                <c:pt idx="5271">
                  <c:v>-7.2245810002541803E-5</c:v>
                </c:pt>
                <c:pt idx="5272">
                  <c:v>-7.1244511179606102E-5</c:v>
                </c:pt>
                <c:pt idx="5273">
                  <c:v>-6.4852339601085001E-5</c:v>
                </c:pt>
                <c:pt idx="5274">
                  <c:v>-8.0259946317928104E-5</c:v>
                </c:pt>
                <c:pt idx="5275">
                  <c:v>-7.2369825665129296E-5</c:v>
                </c:pt>
                <c:pt idx="5276">
                  <c:v>-7.48668569548276E-5</c:v>
                </c:pt>
                <c:pt idx="5277">
                  <c:v>-6.9564099751447797E-5</c:v>
                </c:pt>
                <c:pt idx="5278">
                  <c:v>-4.5979674033402899E-5</c:v>
                </c:pt>
                <c:pt idx="5279">
                  <c:v>-6.9474486788605796E-5</c:v>
                </c:pt>
                <c:pt idx="5280">
                  <c:v>-7.2298542913540803E-5</c:v>
                </c:pt>
                <c:pt idx="5281">
                  <c:v>-6.7820398564980795E-5</c:v>
                </c:pt>
                <c:pt idx="5282">
                  <c:v>-6.9931462151456703E-5</c:v>
                </c:pt>
                <c:pt idx="5283">
                  <c:v>-6.0785973118229797E-5</c:v>
                </c:pt>
                <c:pt idx="5284">
                  <c:v>-7.5800262146019802E-5</c:v>
                </c:pt>
                <c:pt idx="5285">
                  <c:v>-6.4305633575279306E-5</c:v>
                </c:pt>
                <c:pt idx="5286">
                  <c:v>-7.6223754410698806E-5</c:v>
                </c:pt>
                <c:pt idx="5287">
                  <c:v>-6.3890321994124397E-5</c:v>
                </c:pt>
                <c:pt idx="5288">
                  <c:v>-9.4284135249261396E-5</c:v>
                </c:pt>
                <c:pt idx="5289">
                  <c:v>-9.7357068100478093E-5</c:v>
                </c:pt>
                <c:pt idx="5290">
                  <c:v>-6.87749253132173E-5</c:v>
                </c:pt>
                <c:pt idx="5291">
                  <c:v>-7.0055234282223293E-5</c:v>
                </c:pt>
                <c:pt idx="5292">
                  <c:v>-8.4297768838460706E-5</c:v>
                </c:pt>
                <c:pt idx="5293">
                  <c:v>-6.5112437333544103E-5</c:v>
                </c:pt>
                <c:pt idx="5294">
                  <c:v>-8.4123108401876201E-5</c:v>
                </c:pt>
                <c:pt idx="5295">
                  <c:v>-7.7349102958662396E-5</c:v>
                </c:pt>
                <c:pt idx="5296">
                  <c:v>-8.9472497315975998E-5</c:v>
                </c:pt>
                <c:pt idx="5297">
                  <c:v>-7.3083735988763794E-5</c:v>
                </c:pt>
                <c:pt idx="5298">
                  <c:v>-8.7032212431175003E-5</c:v>
                </c:pt>
                <c:pt idx="5299">
                  <c:v>-7.5980227069278501E-5</c:v>
                </c:pt>
                <c:pt idx="5300">
                  <c:v>-9.8667955514625697E-5</c:v>
                </c:pt>
                <c:pt idx="5301">
                  <c:v>-9.0434426944755898E-5</c:v>
                </c:pt>
                <c:pt idx="5302">
                  <c:v>-4.9437493789018803E-5</c:v>
                </c:pt>
                <c:pt idx="5303">
                  <c:v>-9.1845063046369299E-5</c:v>
                </c:pt>
                <c:pt idx="5304" formatCode="General">
                  <c:v>-1.0254616866699501E-4</c:v>
                </c:pt>
                <c:pt idx="5305">
                  <c:v>-6.1834208774635605E-5</c:v>
                </c:pt>
                <c:pt idx="5306">
                  <c:v>-5.7185155074734699E-5</c:v>
                </c:pt>
                <c:pt idx="5307">
                  <c:v>-7.54791472180158E-5</c:v>
                </c:pt>
                <c:pt idx="5308">
                  <c:v>-8.9796677912756494E-5</c:v>
                </c:pt>
                <c:pt idx="5309">
                  <c:v>-6.8901068031871E-5</c:v>
                </c:pt>
                <c:pt idx="5310">
                  <c:v>-6.3201490191479699E-5</c:v>
                </c:pt>
                <c:pt idx="5311">
                  <c:v>-8.5039158775534004E-5</c:v>
                </c:pt>
                <c:pt idx="5312" formatCode="General">
                  <c:v>-1.02413934073468E-4</c:v>
                </c:pt>
                <c:pt idx="5313" formatCode="General">
                  <c:v>-1.05933752635518E-4</c:v>
                </c:pt>
                <c:pt idx="5314">
                  <c:v>-8.34554145693731E-5</c:v>
                </c:pt>
                <c:pt idx="5315" formatCode="General">
                  <c:v>-1.2026205975202E-4</c:v>
                </c:pt>
                <c:pt idx="5316">
                  <c:v>-8.9926952955064895E-5</c:v>
                </c:pt>
                <c:pt idx="5317">
                  <c:v>-8.8477129959825602E-5</c:v>
                </c:pt>
                <c:pt idx="5318">
                  <c:v>-8.05983175983364E-5</c:v>
                </c:pt>
                <c:pt idx="5319">
                  <c:v>-7.4571543984748402E-5</c:v>
                </c:pt>
                <c:pt idx="5320">
                  <c:v>-9.4538978109571901E-5</c:v>
                </c:pt>
                <c:pt idx="5321">
                  <c:v>-6.8499631072373296E-5</c:v>
                </c:pt>
                <c:pt idx="5322">
                  <c:v>-6.9081047165259001E-5</c:v>
                </c:pt>
                <c:pt idx="5323">
                  <c:v>-9.1221834036605404E-5</c:v>
                </c:pt>
                <c:pt idx="5324">
                  <c:v>-9.6178528312544902E-5</c:v>
                </c:pt>
                <c:pt idx="5325">
                  <c:v>-9.3122000301918803E-5</c:v>
                </c:pt>
                <c:pt idx="5326">
                  <c:v>-7.1892218547056695E-5</c:v>
                </c:pt>
                <c:pt idx="5327">
                  <c:v>-9.32971640449101E-5</c:v>
                </c:pt>
                <c:pt idx="5328">
                  <c:v>-8.9395506103316598E-5</c:v>
                </c:pt>
                <c:pt idx="5329">
                  <c:v>-9.0740877090125696E-5</c:v>
                </c:pt>
                <c:pt idx="5330" formatCode="General">
                  <c:v>-1.0402052399167801E-4</c:v>
                </c:pt>
                <c:pt idx="5331" formatCode="General">
                  <c:v>-1.02867528730616E-4</c:v>
                </c:pt>
                <c:pt idx="5332">
                  <c:v>-6.0298808876856301E-5</c:v>
                </c:pt>
                <c:pt idx="5333">
                  <c:v>-8.3591249167385597E-5</c:v>
                </c:pt>
                <c:pt idx="5334">
                  <c:v>-8.8184551839678996E-5</c:v>
                </c:pt>
                <c:pt idx="5335">
                  <c:v>-9.7561125622593094E-5</c:v>
                </c:pt>
                <c:pt idx="5336">
                  <c:v>-8.8317234389396403E-5</c:v>
                </c:pt>
                <c:pt idx="5337">
                  <c:v>-6.1460369869023793E-5</c:v>
                </c:pt>
                <c:pt idx="5338">
                  <c:v>-8.5964336101501806E-5</c:v>
                </c:pt>
                <c:pt idx="5339" formatCode="General">
                  <c:v>-1.00563149869357E-4</c:v>
                </c:pt>
                <c:pt idx="5340">
                  <c:v>-8.9467678678177394E-5</c:v>
                </c:pt>
                <c:pt idx="5341">
                  <c:v>-6.0269615881177703E-5</c:v>
                </c:pt>
                <c:pt idx="5342">
                  <c:v>-8.4152282269753202E-5</c:v>
                </c:pt>
                <c:pt idx="5343">
                  <c:v>-7.92412199321004E-5</c:v>
                </c:pt>
                <c:pt idx="5344">
                  <c:v>-9.7228810115815507E-5</c:v>
                </c:pt>
                <c:pt idx="5345">
                  <c:v>-8.0503069773829995E-5</c:v>
                </c:pt>
                <c:pt idx="5346">
                  <c:v>-6.5182457400378898E-5</c:v>
                </c:pt>
                <c:pt idx="5347">
                  <c:v>-7.0774320334864697E-5</c:v>
                </c:pt>
                <c:pt idx="5348">
                  <c:v>-9.1679922137042995E-5</c:v>
                </c:pt>
                <c:pt idx="5349">
                  <c:v>-6.6763170583081702E-5</c:v>
                </c:pt>
                <c:pt idx="5350">
                  <c:v>-6.2160571324717693E-5</c:v>
                </c:pt>
                <c:pt idx="5351">
                  <c:v>-8.2118420344107898E-5</c:v>
                </c:pt>
                <c:pt idx="5352">
                  <c:v>-6.4331850722751906E-5</c:v>
                </c:pt>
                <c:pt idx="5353">
                  <c:v>-5.6734800526641797E-5</c:v>
                </c:pt>
                <c:pt idx="5354">
                  <c:v>-5.69967881111666E-5</c:v>
                </c:pt>
                <c:pt idx="5355">
                  <c:v>-7.5189014424473404E-5</c:v>
                </c:pt>
                <c:pt idx="5356">
                  <c:v>-6.3544909102029699E-5</c:v>
                </c:pt>
                <c:pt idx="5357">
                  <c:v>-7.0107744882668701E-5</c:v>
                </c:pt>
                <c:pt idx="5358">
                  <c:v>-7.1841718866041704E-5</c:v>
                </c:pt>
                <c:pt idx="5359">
                  <c:v>-6.7348453923670102E-5</c:v>
                </c:pt>
                <c:pt idx="5360">
                  <c:v>-6.4576492512091006E-5</c:v>
                </c:pt>
                <c:pt idx="5361">
                  <c:v>-4.98522727409995E-5</c:v>
                </c:pt>
                <c:pt idx="5362">
                  <c:v>-7.4591528903142696E-5</c:v>
                </c:pt>
                <c:pt idx="5363">
                  <c:v>-6.06270879192657E-5</c:v>
                </c:pt>
                <c:pt idx="5364">
                  <c:v>-6.0692928832859097E-5</c:v>
                </c:pt>
                <c:pt idx="5365">
                  <c:v>-7.4546005145674699E-5</c:v>
                </c:pt>
                <c:pt idx="5366">
                  <c:v>-7.2348319815907094E-5</c:v>
                </c:pt>
                <c:pt idx="5367">
                  <c:v>-3.68617991602905E-5</c:v>
                </c:pt>
                <c:pt idx="5368">
                  <c:v>-3.6220500754444802E-5</c:v>
                </c:pt>
                <c:pt idx="5369">
                  <c:v>-5.5545682113168897E-5</c:v>
                </c:pt>
                <c:pt idx="5370">
                  <c:v>-8.2440616837888198E-5</c:v>
                </c:pt>
                <c:pt idx="5371">
                  <c:v>-6.7048167728969601E-5</c:v>
                </c:pt>
                <c:pt idx="5372">
                  <c:v>-6.9565899663056295E-5</c:v>
                </c:pt>
                <c:pt idx="5373">
                  <c:v>-8.9944844020408405E-5</c:v>
                </c:pt>
                <c:pt idx="5374">
                  <c:v>-6.92143514372467E-5</c:v>
                </c:pt>
                <c:pt idx="5375">
                  <c:v>-8.4010217741712604E-5</c:v>
                </c:pt>
                <c:pt idx="5376">
                  <c:v>-8.9472621418883907E-5</c:v>
                </c:pt>
                <c:pt idx="5377">
                  <c:v>-6.07508091646737E-5</c:v>
                </c:pt>
                <c:pt idx="5378">
                  <c:v>-4.7844679935243699E-5</c:v>
                </c:pt>
                <c:pt idx="5379">
                  <c:v>-7.6847379945279304E-5</c:v>
                </c:pt>
                <c:pt idx="5380">
                  <c:v>-5.8065414409548399E-5</c:v>
                </c:pt>
                <c:pt idx="5381">
                  <c:v>-5.8932069178936699E-5</c:v>
                </c:pt>
                <c:pt idx="5382">
                  <c:v>-6.9594056244305096E-5</c:v>
                </c:pt>
                <c:pt idx="5383">
                  <c:v>-7.2684501751662297E-5</c:v>
                </c:pt>
                <c:pt idx="5384">
                  <c:v>-8.0846556897708102E-5</c:v>
                </c:pt>
                <c:pt idx="5385">
                  <c:v>-6.0380922682130598E-5</c:v>
                </c:pt>
                <c:pt idx="5386">
                  <c:v>-9.9581171544537805E-5</c:v>
                </c:pt>
                <c:pt idx="5387">
                  <c:v>-9.0262205284056095E-5</c:v>
                </c:pt>
                <c:pt idx="5388">
                  <c:v>-7.1509978766521806E-5</c:v>
                </c:pt>
                <c:pt idx="5389">
                  <c:v>-7.3606658735638397E-5</c:v>
                </c:pt>
                <c:pt idx="5390">
                  <c:v>-5.8794614378062801E-5</c:v>
                </c:pt>
                <c:pt idx="5391">
                  <c:v>-4.9486538853680501E-5</c:v>
                </c:pt>
                <c:pt idx="5392">
                  <c:v>-6.4241218265662201E-5</c:v>
                </c:pt>
                <c:pt idx="5393">
                  <c:v>-4.5044724507835302E-5</c:v>
                </c:pt>
                <c:pt idx="5394">
                  <c:v>-5.3630932797798801E-5</c:v>
                </c:pt>
                <c:pt idx="5395">
                  <c:v>-5.3751141353296399E-5</c:v>
                </c:pt>
                <c:pt idx="5396">
                  <c:v>-5.7097987286771202E-5</c:v>
                </c:pt>
                <c:pt idx="5397">
                  <c:v>-5.5805960075953097E-5</c:v>
                </c:pt>
                <c:pt idx="5398">
                  <c:v>-4.7551567758494399E-5</c:v>
                </c:pt>
                <c:pt idx="5399">
                  <c:v>-6.1059903638940896E-5</c:v>
                </c:pt>
                <c:pt idx="5400">
                  <c:v>-7.5252509702197594E-5</c:v>
                </c:pt>
                <c:pt idx="5401">
                  <c:v>-6.8147538491542694E-5</c:v>
                </c:pt>
                <c:pt idx="5402">
                  <c:v>-5.5943525769175297E-5</c:v>
                </c:pt>
                <c:pt idx="5403">
                  <c:v>-4.3052443559880198E-5</c:v>
                </c:pt>
                <c:pt idx="5404">
                  <c:v>-4.7855164611445001E-5</c:v>
                </c:pt>
                <c:pt idx="5405">
                  <c:v>-4.2816824388450501E-5</c:v>
                </c:pt>
                <c:pt idx="5406">
                  <c:v>-6.6749823920156406E-5</c:v>
                </c:pt>
                <c:pt idx="5407">
                  <c:v>-5.2643801406467898E-5</c:v>
                </c:pt>
                <c:pt idx="5408">
                  <c:v>-6.0099562606327501E-5</c:v>
                </c:pt>
                <c:pt idx="5409">
                  <c:v>-7.4602636233756897E-5</c:v>
                </c:pt>
                <c:pt idx="5410">
                  <c:v>-7.0596601249199801E-5</c:v>
                </c:pt>
                <c:pt idx="5411">
                  <c:v>-6.1537291791034196E-5</c:v>
                </c:pt>
                <c:pt idx="5412">
                  <c:v>-7.2385583676767799E-5</c:v>
                </c:pt>
                <c:pt idx="5413">
                  <c:v>-6.1227595035650894E-5</c:v>
                </c:pt>
                <c:pt idx="5414">
                  <c:v>-8.0970405899659199E-5</c:v>
                </c:pt>
                <c:pt idx="5415">
                  <c:v>-6.5353277227385805E-5</c:v>
                </c:pt>
                <c:pt idx="5416">
                  <c:v>-7.3353868001477498E-5</c:v>
                </c:pt>
                <c:pt idx="5417">
                  <c:v>-9.2253804747150794E-5</c:v>
                </c:pt>
                <c:pt idx="5418">
                  <c:v>-4.8583607196837297E-5</c:v>
                </c:pt>
                <c:pt idx="5419">
                  <c:v>-5.9645687439002901E-5</c:v>
                </c:pt>
                <c:pt idx="5420">
                  <c:v>-6.5190366870144606E-5</c:v>
                </c:pt>
                <c:pt idx="5421">
                  <c:v>-8.0349151449304797E-5</c:v>
                </c:pt>
                <c:pt idx="5422">
                  <c:v>-6.1091420781749601E-5</c:v>
                </c:pt>
                <c:pt idx="5423">
                  <c:v>-6.44516703520115E-5</c:v>
                </c:pt>
                <c:pt idx="5424">
                  <c:v>-5.7898875870626502E-5</c:v>
                </c:pt>
                <c:pt idx="5425">
                  <c:v>-7.3323771604734997E-5</c:v>
                </c:pt>
                <c:pt idx="5426">
                  <c:v>-4.3995147098158301E-5</c:v>
                </c:pt>
                <c:pt idx="5427">
                  <c:v>-6.6514522278836397E-5</c:v>
                </c:pt>
                <c:pt idx="5428">
                  <c:v>-8.1496447532768894E-5</c:v>
                </c:pt>
                <c:pt idx="5429">
                  <c:v>-7.8424605592432897E-5</c:v>
                </c:pt>
                <c:pt idx="5430">
                  <c:v>-8.2754986018072096E-5</c:v>
                </c:pt>
                <c:pt idx="5431">
                  <c:v>-6.2991978547169693E-5</c:v>
                </c:pt>
                <c:pt idx="5432">
                  <c:v>-7.2722287497809806E-5</c:v>
                </c:pt>
                <c:pt idx="5433">
                  <c:v>-5.6305685142274299E-5</c:v>
                </c:pt>
                <c:pt idx="5434">
                  <c:v>-6.9649200150439107E-5</c:v>
                </c:pt>
                <c:pt idx="5435">
                  <c:v>-5.9784563717122998E-5</c:v>
                </c:pt>
                <c:pt idx="5436">
                  <c:v>-6.4063572090031801E-5</c:v>
                </c:pt>
                <c:pt idx="5437">
                  <c:v>-8.9435367801556098E-5</c:v>
                </c:pt>
                <c:pt idx="5438">
                  <c:v>-7.2023793728385696E-5</c:v>
                </c:pt>
                <c:pt idx="5439">
                  <c:v>-6.35806478182457E-5</c:v>
                </c:pt>
                <c:pt idx="5440">
                  <c:v>-6.8252009294767101E-5</c:v>
                </c:pt>
                <c:pt idx="5441">
                  <c:v>-7.0127012038362699E-5</c:v>
                </c:pt>
                <c:pt idx="5442">
                  <c:v>-6.2529732224442304E-5</c:v>
                </c:pt>
                <c:pt idx="5443">
                  <c:v>-7.35290501762968E-5</c:v>
                </c:pt>
                <c:pt idx="5444">
                  <c:v>-4.4908165864591401E-5</c:v>
                </c:pt>
                <c:pt idx="5445">
                  <c:v>-7.1729272765867704E-5</c:v>
                </c:pt>
                <c:pt idx="5446">
                  <c:v>-6.9027669008584698E-5</c:v>
                </c:pt>
                <c:pt idx="5447">
                  <c:v>-5.44577187164929E-5</c:v>
                </c:pt>
                <c:pt idx="5448">
                  <c:v>-5.5719615354330899E-5</c:v>
                </c:pt>
                <c:pt idx="5449">
                  <c:v>-5.4368594845337299E-5</c:v>
                </c:pt>
                <c:pt idx="5450">
                  <c:v>-4.4314562694410899E-5</c:v>
                </c:pt>
                <c:pt idx="5451">
                  <c:v>-5.9818052186656698E-5</c:v>
                </c:pt>
                <c:pt idx="5452">
                  <c:v>-7.0765143110608898E-5</c:v>
                </c:pt>
                <c:pt idx="5453">
                  <c:v>-4.9183535451950201E-5</c:v>
                </c:pt>
                <c:pt idx="5454">
                  <c:v>-5.7971534177813498E-5</c:v>
                </c:pt>
                <c:pt idx="5455">
                  <c:v>-6.1504500788604296E-5</c:v>
                </c:pt>
                <c:pt idx="5456">
                  <c:v>-5.04913436196845E-5</c:v>
                </c:pt>
                <c:pt idx="5457">
                  <c:v>-4.4834910500515998E-5</c:v>
                </c:pt>
                <c:pt idx="5458">
                  <c:v>-4.4960105785338398E-5</c:v>
                </c:pt>
                <c:pt idx="5459">
                  <c:v>-5.4769805189905199E-5</c:v>
                </c:pt>
                <c:pt idx="5460">
                  <c:v>-5.1189383679227299E-5</c:v>
                </c:pt>
                <c:pt idx="5461">
                  <c:v>-7.83300930186296E-5</c:v>
                </c:pt>
                <c:pt idx="5462">
                  <c:v>-5.78835651569145E-5</c:v>
                </c:pt>
                <c:pt idx="5463">
                  <c:v>-6.4884790721029002E-5</c:v>
                </c:pt>
                <c:pt idx="5464">
                  <c:v>-5.5041456260742401E-5</c:v>
                </c:pt>
                <c:pt idx="5465">
                  <c:v>-6.5390276119206E-5</c:v>
                </c:pt>
                <c:pt idx="5466">
                  <c:v>-6.5508441132815603E-5</c:v>
                </c:pt>
                <c:pt idx="5467">
                  <c:v>-7.1285802800857305E-5</c:v>
                </c:pt>
                <c:pt idx="5468">
                  <c:v>-8.1578468433318296E-5</c:v>
                </c:pt>
                <c:pt idx="5469">
                  <c:v>-6.5023416606439305E-5</c:v>
                </c:pt>
                <c:pt idx="5470">
                  <c:v>-6.7015967321607697E-5</c:v>
                </c:pt>
                <c:pt idx="5471">
                  <c:v>-6.2909614118467996E-5</c:v>
                </c:pt>
                <c:pt idx="5472">
                  <c:v>-9.1044401090846901E-5</c:v>
                </c:pt>
                <c:pt idx="5473">
                  <c:v>-6.8619153214763699E-5</c:v>
                </c:pt>
                <c:pt idx="5474">
                  <c:v>-5.2679341016870302E-5</c:v>
                </c:pt>
                <c:pt idx="5475">
                  <c:v>-4.50174032795406E-5</c:v>
                </c:pt>
                <c:pt idx="5476">
                  <c:v>-6.1748107032982906E-5</c:v>
                </c:pt>
                <c:pt idx="5477">
                  <c:v>-6.6624863646990096E-5</c:v>
                </c:pt>
                <c:pt idx="5478">
                  <c:v>-3.9735266590909401E-5</c:v>
                </c:pt>
                <c:pt idx="5479">
                  <c:v>-5.6366846909892898E-5</c:v>
                </c:pt>
                <c:pt idx="5480">
                  <c:v>-6.7375062274864394E-5</c:v>
                </c:pt>
                <c:pt idx="5481">
                  <c:v>-6.5288532422736395E-5</c:v>
                </c:pt>
                <c:pt idx="5482">
                  <c:v>-6.0930280205096398E-5</c:v>
                </c:pt>
                <c:pt idx="5483">
                  <c:v>-5.6648559418061798E-5</c:v>
                </c:pt>
                <c:pt idx="5484">
                  <c:v>-4.5992696366014802E-5</c:v>
                </c:pt>
                <c:pt idx="5485">
                  <c:v>-6.2994595419895097E-5</c:v>
                </c:pt>
                <c:pt idx="5486">
                  <c:v>-6.0191367882037997E-5</c:v>
                </c:pt>
                <c:pt idx="5487">
                  <c:v>-7.1654353239086597E-5</c:v>
                </c:pt>
                <c:pt idx="5488">
                  <c:v>-9.00782274082537E-5</c:v>
                </c:pt>
                <c:pt idx="5489">
                  <c:v>-6.0009878361946397E-5</c:v>
                </c:pt>
                <c:pt idx="5490">
                  <c:v>-5.41584734598204E-5</c:v>
                </c:pt>
                <c:pt idx="5491">
                  <c:v>-6.4875740501727595E-5</c:v>
                </c:pt>
                <c:pt idx="5492">
                  <c:v>-5.8529565963147897E-5</c:v>
                </c:pt>
                <c:pt idx="5493">
                  <c:v>-5.86811982290707E-5</c:v>
                </c:pt>
                <c:pt idx="5494">
                  <c:v>-7.0534723850809302E-5</c:v>
                </c:pt>
                <c:pt idx="5495">
                  <c:v>-7.2612541824672004E-5</c:v>
                </c:pt>
                <c:pt idx="5496">
                  <c:v>-7.4805764147357003E-5</c:v>
                </c:pt>
                <c:pt idx="5497">
                  <c:v>-9.7897304809690198E-5</c:v>
                </c:pt>
                <c:pt idx="5498">
                  <c:v>-6.2998895403470996E-5</c:v>
                </c:pt>
                <c:pt idx="5499">
                  <c:v>-5.7237880684599602E-5</c:v>
                </c:pt>
                <c:pt idx="5500">
                  <c:v>-7.6009690928422599E-5</c:v>
                </c:pt>
                <c:pt idx="5501">
                  <c:v>-6.4605907041665202E-5</c:v>
                </c:pt>
                <c:pt idx="5502">
                  <c:v>-7.5344942038007296E-5</c:v>
                </c:pt>
                <c:pt idx="5503">
                  <c:v>-7.7908589984898094E-5</c:v>
                </c:pt>
                <c:pt idx="5504">
                  <c:v>-5.1592380778969801E-5</c:v>
                </c:pt>
                <c:pt idx="5505">
                  <c:v>-8.1097907646620596E-5</c:v>
                </c:pt>
                <c:pt idx="5506">
                  <c:v>-5.7145210785792801E-5</c:v>
                </c:pt>
                <c:pt idx="5507">
                  <c:v>-5.7341875849722703E-5</c:v>
                </c:pt>
                <c:pt idx="5508">
                  <c:v>-4.9878261148762302E-5</c:v>
                </c:pt>
                <c:pt idx="5509">
                  <c:v>-7.8270344018481597E-5</c:v>
                </c:pt>
                <c:pt idx="5510">
                  <c:v>-7.0289048563581004E-5</c:v>
                </c:pt>
                <c:pt idx="5511">
                  <c:v>-4.9733919052383398E-5</c:v>
                </c:pt>
                <c:pt idx="5512">
                  <c:v>-8.1767659399231701E-5</c:v>
                </c:pt>
                <c:pt idx="5513">
                  <c:v>-5.1760815789235602E-5</c:v>
                </c:pt>
                <c:pt idx="5514">
                  <c:v>-6.4819687532506097E-5</c:v>
                </c:pt>
                <c:pt idx="5515">
                  <c:v>-4.9533351041401597E-5</c:v>
                </c:pt>
                <c:pt idx="5516">
                  <c:v>-4.7958881398795303E-5</c:v>
                </c:pt>
                <c:pt idx="5517">
                  <c:v>-5.09992015095955E-5</c:v>
                </c:pt>
                <c:pt idx="5518">
                  <c:v>-6.1719930773103106E-5</c:v>
                </c:pt>
                <c:pt idx="5519">
                  <c:v>-5.4367947404693498E-5</c:v>
                </c:pt>
                <c:pt idx="5520">
                  <c:v>-7.6801881422307401E-5</c:v>
                </c:pt>
                <c:pt idx="5521">
                  <c:v>-4.5896650476047797E-5</c:v>
                </c:pt>
                <c:pt idx="5522">
                  <c:v>-6.5834290024999696E-5</c:v>
                </c:pt>
                <c:pt idx="5523">
                  <c:v>-5.8913575546303497E-5</c:v>
                </c:pt>
                <c:pt idx="5524">
                  <c:v>-4.5685623958867302E-5</c:v>
                </c:pt>
                <c:pt idx="5525">
                  <c:v>-6.0124996511759499E-5</c:v>
                </c:pt>
                <c:pt idx="5526">
                  <c:v>-4.8068165166435502E-5</c:v>
                </c:pt>
                <c:pt idx="5527">
                  <c:v>-5.6913978047127901E-5</c:v>
                </c:pt>
                <c:pt idx="5528">
                  <c:v>-6.9832842936255307E-5</c:v>
                </c:pt>
                <c:pt idx="5529">
                  <c:v>-6.8582495911275005E-5</c:v>
                </c:pt>
                <c:pt idx="5530">
                  <c:v>-6.4912828833897204E-5</c:v>
                </c:pt>
                <c:pt idx="5531">
                  <c:v>-6.1993153676788499E-5</c:v>
                </c:pt>
                <c:pt idx="5532">
                  <c:v>-7.6194867287204899E-5</c:v>
                </c:pt>
                <c:pt idx="5533">
                  <c:v>-6.1715987349677699E-5</c:v>
                </c:pt>
                <c:pt idx="5534">
                  <c:v>-4.1092141534819901E-5</c:v>
                </c:pt>
                <c:pt idx="5535">
                  <c:v>-5.5210853945556501E-5</c:v>
                </c:pt>
                <c:pt idx="5536">
                  <c:v>-5.7351428755597798E-5</c:v>
                </c:pt>
                <c:pt idx="5537">
                  <c:v>-3.9561372667962099E-5</c:v>
                </c:pt>
                <c:pt idx="5538">
                  <c:v>-6.57585332822022E-5</c:v>
                </c:pt>
                <c:pt idx="5539">
                  <c:v>-7.6123497926247505E-5</c:v>
                </c:pt>
                <c:pt idx="5540">
                  <c:v>-7.46359114142035E-5</c:v>
                </c:pt>
                <c:pt idx="5541">
                  <c:v>-5.7399707564513603E-5</c:v>
                </c:pt>
                <c:pt idx="5542">
                  <c:v>-6.6913315234076298E-5</c:v>
                </c:pt>
                <c:pt idx="5543">
                  <c:v>-6.1444604023283705E-5</c:v>
                </c:pt>
                <c:pt idx="5544">
                  <c:v>-6.0427321390130501E-5</c:v>
                </c:pt>
                <c:pt idx="5545">
                  <c:v>-6.9896826859018507E-5</c:v>
                </c:pt>
                <c:pt idx="5546">
                  <c:v>-7.9305291005089194E-5</c:v>
                </c:pt>
                <c:pt idx="5547">
                  <c:v>-6.7515704061575798E-5</c:v>
                </c:pt>
                <c:pt idx="5548">
                  <c:v>-5.25902925272773E-5</c:v>
                </c:pt>
                <c:pt idx="5549">
                  <c:v>-6.6870856918693205E-5</c:v>
                </c:pt>
                <c:pt idx="5550">
                  <c:v>-4.52578480107362E-5</c:v>
                </c:pt>
                <c:pt idx="5551">
                  <c:v>-5.30971464723818E-5</c:v>
                </c:pt>
                <c:pt idx="5552">
                  <c:v>-7.09110827149516E-5</c:v>
                </c:pt>
                <c:pt idx="5553">
                  <c:v>-7.2074430682579797E-5</c:v>
                </c:pt>
                <c:pt idx="5554">
                  <c:v>-5.5897322507280203E-5</c:v>
                </c:pt>
                <c:pt idx="5555">
                  <c:v>-5.9505217566166397E-5</c:v>
                </c:pt>
                <c:pt idx="5556">
                  <c:v>-5.6330244464168999E-5</c:v>
                </c:pt>
                <c:pt idx="5557">
                  <c:v>-7.4351960429908299E-5</c:v>
                </c:pt>
                <c:pt idx="5558">
                  <c:v>-5.1624026249886399E-5</c:v>
                </c:pt>
                <c:pt idx="5559">
                  <c:v>-6.6758737894853605E-5</c:v>
                </c:pt>
                <c:pt idx="5560">
                  <c:v>-5.0589376642584898E-5</c:v>
                </c:pt>
                <c:pt idx="5561">
                  <c:v>-6.9671779498629101E-5</c:v>
                </c:pt>
                <c:pt idx="5562">
                  <c:v>-6.94897574065092E-5</c:v>
                </c:pt>
                <c:pt idx="5563">
                  <c:v>-5.6069984387680102E-5</c:v>
                </c:pt>
                <c:pt idx="5564">
                  <c:v>-5.9849271432944401E-5</c:v>
                </c:pt>
                <c:pt idx="5565">
                  <c:v>-6.0478246327776399E-5</c:v>
                </c:pt>
                <c:pt idx="5566">
                  <c:v>-7.8930602209935203E-5</c:v>
                </c:pt>
                <c:pt idx="5567">
                  <c:v>-6.4714908758927E-5</c:v>
                </c:pt>
                <c:pt idx="5568">
                  <c:v>-7.9124331533969504E-5</c:v>
                </c:pt>
                <c:pt idx="5569">
                  <c:v>-4.8455988381545197E-5</c:v>
                </c:pt>
                <c:pt idx="5570">
                  <c:v>-6.8720655270361307E-5</c:v>
                </c:pt>
                <c:pt idx="5571">
                  <c:v>-4.8394872009815597E-5</c:v>
                </c:pt>
                <c:pt idx="5572">
                  <c:v>-6.0764066890228697E-5</c:v>
                </c:pt>
                <c:pt idx="5573">
                  <c:v>-5.7365314328198002E-5</c:v>
                </c:pt>
                <c:pt idx="5574">
                  <c:v>-7.4677821747477901E-5</c:v>
                </c:pt>
                <c:pt idx="5575">
                  <c:v>-6.1836893668599594E-5</c:v>
                </c:pt>
                <c:pt idx="5576">
                  <c:v>-8.1292645218309005E-5</c:v>
                </c:pt>
                <c:pt idx="5577">
                  <c:v>-6.4921395988254201E-5</c:v>
                </c:pt>
                <c:pt idx="5578">
                  <c:v>-9.1986345906724904E-5</c:v>
                </c:pt>
                <c:pt idx="5579">
                  <c:v>-6.4689831214047899E-5</c:v>
                </c:pt>
                <c:pt idx="5580">
                  <c:v>-5.5249856816820997E-5</c:v>
                </c:pt>
                <c:pt idx="5581">
                  <c:v>-8.2900663925346404E-5</c:v>
                </c:pt>
                <c:pt idx="5582">
                  <c:v>-5.5858625830509302E-5</c:v>
                </c:pt>
                <c:pt idx="5583">
                  <c:v>-5.4496243330098002E-5</c:v>
                </c:pt>
                <c:pt idx="5584">
                  <c:v>-7.0399480146572093E-5</c:v>
                </c:pt>
                <c:pt idx="5585">
                  <c:v>-6.8934956574818801E-5</c:v>
                </c:pt>
                <c:pt idx="5586">
                  <c:v>-6.9490071234077502E-5</c:v>
                </c:pt>
                <c:pt idx="5587">
                  <c:v>-6.2446019823723004E-5</c:v>
                </c:pt>
                <c:pt idx="5588">
                  <c:v>-5.7716890855083198E-5</c:v>
                </c:pt>
                <c:pt idx="5589">
                  <c:v>-6.2767684229498205E-5</c:v>
                </c:pt>
                <c:pt idx="5590">
                  <c:v>-5.7186520246093903E-5</c:v>
                </c:pt>
                <c:pt idx="5591">
                  <c:v>-6.4451145249180207E-5</c:v>
                </c:pt>
                <c:pt idx="5592">
                  <c:v>-7.4605976539444897E-5</c:v>
                </c:pt>
                <c:pt idx="5593">
                  <c:v>-5.39337053677631E-5</c:v>
                </c:pt>
                <c:pt idx="5594">
                  <c:v>-6.7408666239538598E-5</c:v>
                </c:pt>
                <c:pt idx="5595">
                  <c:v>-5.6633041223045903E-5</c:v>
                </c:pt>
                <c:pt idx="5596">
                  <c:v>-3.98445525466886E-5</c:v>
                </c:pt>
                <c:pt idx="5597">
                  <c:v>-5.6346743136170302E-5</c:v>
                </c:pt>
                <c:pt idx="5598">
                  <c:v>-5.4606586650740599E-5</c:v>
                </c:pt>
                <c:pt idx="5599">
                  <c:v>-5.1467134909402802E-5</c:v>
                </c:pt>
                <c:pt idx="5600">
                  <c:v>-7.0548791645954305E-5</c:v>
                </c:pt>
                <c:pt idx="5601">
                  <c:v>-4.6811308227703299E-5</c:v>
                </c:pt>
                <c:pt idx="5602">
                  <c:v>-6.1604856261108894E-5</c:v>
                </c:pt>
                <c:pt idx="5603">
                  <c:v>-4.7388406381137699E-5</c:v>
                </c:pt>
                <c:pt idx="5604">
                  <c:v>-6.5598281453238799E-5</c:v>
                </c:pt>
                <c:pt idx="5605">
                  <c:v>-6.9568810874485906E-5</c:v>
                </c:pt>
                <c:pt idx="5606">
                  <c:v>-8.02362571224668E-5</c:v>
                </c:pt>
                <c:pt idx="5607">
                  <c:v>-4.8623570259096101E-5</c:v>
                </c:pt>
                <c:pt idx="5608">
                  <c:v>-6.8904397855816004E-5</c:v>
                </c:pt>
                <c:pt idx="5609">
                  <c:v>-7.9468437228762302E-5</c:v>
                </c:pt>
                <c:pt idx="5610">
                  <c:v>-6.6499026625358603E-5</c:v>
                </c:pt>
                <c:pt idx="5611">
                  <c:v>-6.3630884096173195E-5</c:v>
                </c:pt>
                <c:pt idx="5612">
                  <c:v>-6.0824308340004197E-5</c:v>
                </c:pt>
                <c:pt idx="5613">
                  <c:v>-7.5208102109720001E-5</c:v>
                </c:pt>
                <c:pt idx="5614">
                  <c:v>-7.7660340598382003E-5</c:v>
                </c:pt>
                <c:pt idx="5615">
                  <c:v>-6.6499847810755995E-5</c:v>
                </c:pt>
                <c:pt idx="5616">
                  <c:v>-5.2597612662203601E-5</c:v>
                </c:pt>
                <c:pt idx="5617">
                  <c:v>-5.21920071006907E-5</c:v>
                </c:pt>
                <c:pt idx="5618">
                  <c:v>-6.5975269468647094E-5</c:v>
                </c:pt>
                <c:pt idx="5619">
                  <c:v>-6.3694147919090595E-5</c:v>
                </c:pt>
                <c:pt idx="5620">
                  <c:v>-7.8890687183686296E-5</c:v>
                </c:pt>
                <c:pt idx="5621">
                  <c:v>-5.98287053425952E-5</c:v>
                </c:pt>
                <c:pt idx="5622">
                  <c:v>-7.1436436240349506E-5</c:v>
                </c:pt>
                <c:pt idx="5623">
                  <c:v>-5.7249686089958101E-5</c:v>
                </c:pt>
                <c:pt idx="5624">
                  <c:v>-6.6308765760028307E-5</c:v>
                </c:pt>
                <c:pt idx="5625">
                  <c:v>-6.1405106983333704E-5</c:v>
                </c:pt>
                <c:pt idx="5626">
                  <c:v>-5.7210984642664701E-5</c:v>
                </c:pt>
                <c:pt idx="5627">
                  <c:v>-6.5595113612220405E-5</c:v>
                </c:pt>
                <c:pt idx="5628">
                  <c:v>-5.3921957671056098E-5</c:v>
                </c:pt>
                <c:pt idx="5629">
                  <c:v>-6.0467891467959797E-5</c:v>
                </c:pt>
                <c:pt idx="5630">
                  <c:v>-7.0237522819623096E-5</c:v>
                </c:pt>
                <c:pt idx="5631">
                  <c:v>-6.7463755895600901E-5</c:v>
                </c:pt>
                <c:pt idx="5632">
                  <c:v>-6.3483025714078695E-5</c:v>
                </c:pt>
                <c:pt idx="5633">
                  <c:v>-6.9367162703635004E-5</c:v>
                </c:pt>
                <c:pt idx="5634">
                  <c:v>-6.92264999214909E-5</c:v>
                </c:pt>
                <c:pt idx="5635">
                  <c:v>-8.5716035124507704E-5</c:v>
                </c:pt>
                <c:pt idx="5636">
                  <c:v>-6.3986670411641898E-5</c:v>
                </c:pt>
                <c:pt idx="5637">
                  <c:v>-6.5820559576651702E-5</c:v>
                </c:pt>
                <c:pt idx="5638">
                  <c:v>-6.4772107532566994E-5</c:v>
                </c:pt>
                <c:pt idx="5639">
                  <c:v>-6.6928794421386198E-5</c:v>
                </c:pt>
                <c:pt idx="5640">
                  <c:v>-5.6449099703914098E-5</c:v>
                </c:pt>
                <c:pt idx="5641">
                  <c:v>-4.7606645036071097E-5</c:v>
                </c:pt>
                <c:pt idx="5642">
                  <c:v>-6.4068944868157196E-5</c:v>
                </c:pt>
                <c:pt idx="5643">
                  <c:v>-5.7247840621345898E-5</c:v>
                </c:pt>
                <c:pt idx="5644">
                  <c:v>-7.2525313224664997E-5</c:v>
                </c:pt>
                <c:pt idx="5645">
                  <c:v>-6.5228395343550695E-5</c:v>
                </c:pt>
                <c:pt idx="5646">
                  <c:v>-5.2605584721583898E-5</c:v>
                </c:pt>
                <c:pt idx="5647">
                  <c:v>-6.2051242054854194E-5</c:v>
                </c:pt>
                <c:pt idx="5648">
                  <c:v>-6.6163166374431698E-5</c:v>
                </c:pt>
                <c:pt idx="5649">
                  <c:v>-5.6414718777697998E-5</c:v>
                </c:pt>
                <c:pt idx="5650">
                  <c:v>-8.4012442971508996E-5</c:v>
                </c:pt>
                <c:pt idx="5651">
                  <c:v>-6.5120841009324099E-5</c:v>
                </c:pt>
                <c:pt idx="5652">
                  <c:v>-5.8371022234725299E-5</c:v>
                </c:pt>
                <c:pt idx="5653">
                  <c:v>-6.8317699696103604E-5</c:v>
                </c:pt>
                <c:pt idx="5654">
                  <c:v>-3.8165464023123302E-5</c:v>
                </c:pt>
                <c:pt idx="5655">
                  <c:v>-5.3648229291736197E-5</c:v>
                </c:pt>
                <c:pt idx="5656">
                  <c:v>-6.6664116976731304E-5</c:v>
                </c:pt>
                <c:pt idx="5657">
                  <c:v>-7.8918734027702694E-5</c:v>
                </c:pt>
                <c:pt idx="5658">
                  <c:v>-3.9428524791408703E-5</c:v>
                </c:pt>
                <c:pt idx="5659">
                  <c:v>-5.2748662935991601E-5</c:v>
                </c:pt>
                <c:pt idx="5660">
                  <c:v>-7.3384106621838705E-5</c:v>
                </c:pt>
                <c:pt idx="5661">
                  <c:v>-5.2840376852323397E-5</c:v>
                </c:pt>
                <c:pt idx="5662">
                  <c:v>-4.77793670202468E-5</c:v>
                </c:pt>
                <c:pt idx="5663">
                  <c:v>-6.5793304738286795E-5</c:v>
                </c:pt>
                <c:pt idx="5664">
                  <c:v>-4.9847868672265602E-5</c:v>
                </c:pt>
                <c:pt idx="5665">
                  <c:v>-6.1272977428273294E-5</c:v>
                </c:pt>
                <c:pt idx="5666">
                  <c:v>-6.9781181634242899E-5</c:v>
                </c:pt>
                <c:pt idx="5667">
                  <c:v>-6.2197990231280397E-5</c:v>
                </c:pt>
                <c:pt idx="5668">
                  <c:v>-6.2283891064637806E-5</c:v>
                </c:pt>
                <c:pt idx="5669">
                  <c:v>-6.6727779712358399E-5</c:v>
                </c:pt>
                <c:pt idx="5670">
                  <c:v>-7.0960028940546599E-5</c:v>
                </c:pt>
                <c:pt idx="5671">
                  <c:v>-7.3621280672501495E-5</c:v>
                </c:pt>
                <c:pt idx="5672">
                  <c:v>-5.6327214268369098E-5</c:v>
                </c:pt>
                <c:pt idx="5673">
                  <c:v>-7.3484796272345603E-5</c:v>
                </c:pt>
                <c:pt idx="5674">
                  <c:v>-6.5457287468242997E-5</c:v>
                </c:pt>
                <c:pt idx="5675">
                  <c:v>-8.4673965440506207E-5</c:v>
                </c:pt>
                <c:pt idx="5676">
                  <c:v>-4.8795183542534798E-5</c:v>
                </c:pt>
                <c:pt idx="5677">
                  <c:v>-6.1678093634981199E-5</c:v>
                </c:pt>
                <c:pt idx="5678">
                  <c:v>-7.5766816069298406E-5</c:v>
                </c:pt>
                <c:pt idx="5679">
                  <c:v>-8.4969734086166697E-5</c:v>
                </c:pt>
                <c:pt idx="5680">
                  <c:v>-7.5682542752472196E-5</c:v>
                </c:pt>
                <c:pt idx="5681">
                  <c:v>-6.7897978027635405E-5</c:v>
                </c:pt>
                <c:pt idx="5682">
                  <c:v>-6.7221336966856706E-5</c:v>
                </c:pt>
                <c:pt idx="5683">
                  <c:v>-9.3922414449615604E-5</c:v>
                </c:pt>
                <c:pt idx="5684">
                  <c:v>-8.2321550762402495E-5</c:v>
                </c:pt>
                <c:pt idx="5685">
                  <c:v>-5.1946447765840397E-5</c:v>
                </c:pt>
                <c:pt idx="5686">
                  <c:v>-5.7974776068520602E-5</c:v>
                </c:pt>
                <c:pt idx="5687">
                  <c:v>-6.0629824536539203E-5</c:v>
                </c:pt>
                <c:pt idx="5688">
                  <c:v>-8.7801222398342196E-5</c:v>
                </c:pt>
                <c:pt idx="5689">
                  <c:v>-5.9859377558046002E-5</c:v>
                </c:pt>
                <c:pt idx="5690">
                  <c:v>-7.4915212678668903E-5</c:v>
                </c:pt>
                <c:pt idx="5691">
                  <c:v>-6.7791332659097793E-5</c:v>
                </c:pt>
                <c:pt idx="5692">
                  <c:v>-5.5566684495599303E-5</c:v>
                </c:pt>
                <c:pt idx="5693">
                  <c:v>-5.3809993223317203E-5</c:v>
                </c:pt>
                <c:pt idx="5694">
                  <c:v>-7.2235333002871103E-5</c:v>
                </c:pt>
                <c:pt idx="5695">
                  <c:v>-8.1474268369492901E-5</c:v>
                </c:pt>
                <c:pt idx="5696">
                  <c:v>-7.4719798238636703E-5</c:v>
                </c:pt>
                <c:pt idx="5697">
                  <c:v>-5.7260054445642301E-5</c:v>
                </c:pt>
                <c:pt idx="5698">
                  <c:v>-5.5938806228442201E-5</c:v>
                </c:pt>
                <c:pt idx="5699">
                  <c:v>-5.74006075311739E-5</c:v>
                </c:pt>
                <c:pt idx="5700">
                  <c:v>-6.0530518224243301E-5</c:v>
                </c:pt>
                <c:pt idx="5701">
                  <c:v>-7.9474846640342799E-5</c:v>
                </c:pt>
                <c:pt idx="5702">
                  <c:v>-5.2323035811008998E-5</c:v>
                </c:pt>
                <c:pt idx="5703">
                  <c:v>-7.1461384587674003E-5</c:v>
                </c:pt>
                <c:pt idx="5704">
                  <c:v>-5.74978623565899E-5</c:v>
                </c:pt>
                <c:pt idx="5705">
                  <c:v>-5.5089758311651598E-5</c:v>
                </c:pt>
                <c:pt idx="5706">
                  <c:v>-6.1414550151344597E-5</c:v>
                </c:pt>
                <c:pt idx="5707">
                  <c:v>-7.7086079433747706E-5</c:v>
                </c:pt>
                <c:pt idx="5708">
                  <c:v>-5.9638004289243698E-5</c:v>
                </c:pt>
                <c:pt idx="5709">
                  <c:v>-4.93639123364067E-5</c:v>
                </c:pt>
                <c:pt idx="5710">
                  <c:v>-6.4790623898542998E-5</c:v>
                </c:pt>
                <c:pt idx="5711">
                  <c:v>-8.6091914717582996E-5</c:v>
                </c:pt>
                <c:pt idx="5712">
                  <c:v>-6.7648824860736003E-5</c:v>
                </c:pt>
                <c:pt idx="5713">
                  <c:v>-6.4832361662643103E-5</c:v>
                </c:pt>
                <c:pt idx="5714">
                  <c:v>-6.78184364501021E-5</c:v>
                </c:pt>
                <c:pt idx="5715">
                  <c:v>-5.7715994326437802E-5</c:v>
                </c:pt>
                <c:pt idx="5716" formatCode="General">
                  <c:v>-1.06819757034432E-4</c:v>
                </c:pt>
                <c:pt idx="5717">
                  <c:v>-6.1880304924657298E-5</c:v>
                </c:pt>
                <c:pt idx="5718">
                  <c:v>-7.8136189952692693E-5</c:v>
                </c:pt>
                <c:pt idx="5719">
                  <c:v>-6.9447084588896896E-5</c:v>
                </c:pt>
                <c:pt idx="5720">
                  <c:v>-7.2247902062275301E-5</c:v>
                </c:pt>
                <c:pt idx="5721">
                  <c:v>-8.0176509545404703E-5</c:v>
                </c:pt>
                <c:pt idx="5722">
                  <c:v>-5.7155219190071703E-5</c:v>
                </c:pt>
                <c:pt idx="5723">
                  <c:v>-5.49400228030614E-5</c:v>
                </c:pt>
                <c:pt idx="5724">
                  <c:v>-8.1261953947999905E-5</c:v>
                </c:pt>
                <c:pt idx="5725">
                  <c:v>-6.1724080494762298E-5</c:v>
                </c:pt>
                <c:pt idx="5726">
                  <c:v>-6.4188390037648205E-5</c:v>
                </c:pt>
                <c:pt idx="5727">
                  <c:v>-6.7941990313526596E-5</c:v>
                </c:pt>
                <c:pt idx="5728">
                  <c:v>-8.7184230933984999E-5</c:v>
                </c:pt>
                <c:pt idx="5729">
                  <c:v>-6.8537393601343803E-5</c:v>
                </c:pt>
                <c:pt idx="5730">
                  <c:v>-6.9354542660668097E-5</c:v>
                </c:pt>
                <c:pt idx="5731">
                  <c:v>-7.9263124694936495E-5</c:v>
                </c:pt>
                <c:pt idx="5732">
                  <c:v>-5.8362457129759401E-5</c:v>
                </c:pt>
                <c:pt idx="5733">
                  <c:v>-5.1446120898732203E-5</c:v>
                </c:pt>
                <c:pt idx="5734">
                  <c:v>-7.9675298726321198E-5</c:v>
                </c:pt>
                <c:pt idx="5735">
                  <c:v>-7.0428552230630796E-5</c:v>
                </c:pt>
                <c:pt idx="5736">
                  <c:v>-9.3326589202283094E-5</c:v>
                </c:pt>
                <c:pt idx="5737">
                  <c:v>-7.0161055752193099E-5</c:v>
                </c:pt>
                <c:pt idx="5738">
                  <c:v>-4.6419119719543602E-5</c:v>
                </c:pt>
                <c:pt idx="5739">
                  <c:v>-6.1555801545158998E-5</c:v>
                </c:pt>
                <c:pt idx="5740">
                  <c:v>-6.4786369871076095E-5</c:v>
                </c:pt>
                <c:pt idx="5741">
                  <c:v>-7.5370972844614103E-5</c:v>
                </c:pt>
                <c:pt idx="5742">
                  <c:v>-6.7895492090272203E-5</c:v>
                </c:pt>
                <c:pt idx="5743">
                  <c:v>-6.8433071400667199E-5</c:v>
                </c:pt>
                <c:pt idx="5744">
                  <c:v>-3.9242633567608202E-5</c:v>
                </c:pt>
                <c:pt idx="5745">
                  <c:v>-8.7632692108723201E-5</c:v>
                </c:pt>
                <c:pt idx="5746">
                  <c:v>-9.6730048109654394E-5</c:v>
                </c:pt>
                <c:pt idx="5747">
                  <c:v>-8.1240810108131403E-5</c:v>
                </c:pt>
                <c:pt idx="5748">
                  <c:v>-6.9276743457519999E-5</c:v>
                </c:pt>
                <c:pt idx="5749">
                  <c:v>-6.1546311566212198E-5</c:v>
                </c:pt>
                <c:pt idx="5750">
                  <c:v>-8.1561520431667597E-5</c:v>
                </c:pt>
                <c:pt idx="5751">
                  <c:v>-9.5972661161557803E-5</c:v>
                </c:pt>
                <c:pt idx="5752">
                  <c:v>-8.4359769270642395E-5</c:v>
                </c:pt>
                <c:pt idx="5753">
                  <c:v>-6.7886911974104897E-5</c:v>
                </c:pt>
                <c:pt idx="5754">
                  <c:v>-7.3358981721930296E-5</c:v>
                </c:pt>
                <c:pt idx="5755">
                  <c:v>-5.4799898605938502E-5</c:v>
                </c:pt>
                <c:pt idx="5756">
                  <c:v>-5.0008110085127001E-5</c:v>
                </c:pt>
                <c:pt idx="5757">
                  <c:v>-5.6766051407298203E-5</c:v>
                </c:pt>
                <c:pt idx="5758">
                  <c:v>-7.21266302032027E-5</c:v>
                </c:pt>
                <c:pt idx="5759">
                  <c:v>-8.28436868000489E-5</c:v>
                </c:pt>
                <c:pt idx="5760">
                  <c:v>-8.4521448610559602E-5</c:v>
                </c:pt>
                <c:pt idx="5761">
                  <c:v>-9.6131007923273506E-5</c:v>
                </c:pt>
                <c:pt idx="5762">
                  <c:v>-8.4817718057845698E-5</c:v>
                </c:pt>
                <c:pt idx="5763" formatCode="General">
                  <c:v>-1.06043132128388E-4</c:v>
                </c:pt>
                <c:pt idx="5764">
                  <c:v>-7.8062620744172195E-5</c:v>
                </c:pt>
                <c:pt idx="5765">
                  <c:v>-8.0189267750052003E-5</c:v>
                </c:pt>
                <c:pt idx="5766">
                  <c:v>-6.2173043112628094E-5</c:v>
                </c:pt>
                <c:pt idx="5767">
                  <c:v>-8.8109376353055199E-5</c:v>
                </c:pt>
                <c:pt idx="5768">
                  <c:v>-7.1084796862066796E-5</c:v>
                </c:pt>
                <c:pt idx="5769">
                  <c:v>-6.4001276776546194E-5</c:v>
                </c:pt>
                <c:pt idx="5770">
                  <c:v>-8.1814706049532601E-5</c:v>
                </c:pt>
                <c:pt idx="5771">
                  <c:v>-7.7915915519879798E-5</c:v>
                </c:pt>
                <c:pt idx="5772">
                  <c:v>-8.1133486435821606E-5</c:v>
                </c:pt>
                <c:pt idx="5773">
                  <c:v>-7.7011169535034298E-5</c:v>
                </c:pt>
                <c:pt idx="5774">
                  <c:v>-8.7501858535562698E-5</c:v>
                </c:pt>
                <c:pt idx="5775">
                  <c:v>-9.5134267832836598E-5</c:v>
                </c:pt>
                <c:pt idx="5776">
                  <c:v>-7.7275132628118606E-5</c:v>
                </c:pt>
                <c:pt idx="5777">
                  <c:v>-7.7820758876890497E-5</c:v>
                </c:pt>
                <c:pt idx="5778">
                  <c:v>-7.2562183666908696E-5</c:v>
                </c:pt>
                <c:pt idx="5779">
                  <c:v>-9.7958274473429499E-5</c:v>
                </c:pt>
                <c:pt idx="5780">
                  <c:v>-6.6038388396521495E-5</c:v>
                </c:pt>
                <c:pt idx="5781">
                  <c:v>-8.1377923722680801E-5</c:v>
                </c:pt>
                <c:pt idx="5782">
                  <c:v>-9.2121883488394498E-5</c:v>
                </c:pt>
                <c:pt idx="5783">
                  <c:v>-5.6944623454066201E-5</c:v>
                </c:pt>
                <c:pt idx="5784">
                  <c:v>-7.0185530758166699E-5</c:v>
                </c:pt>
                <c:pt idx="5785">
                  <c:v>-6.6304482292250903E-5</c:v>
                </c:pt>
                <c:pt idx="5786">
                  <c:v>-8.5762214931581305E-5</c:v>
                </c:pt>
                <c:pt idx="5787">
                  <c:v>-8.4934870313379006E-5</c:v>
                </c:pt>
                <c:pt idx="5788">
                  <c:v>-8.3758871814373006E-5</c:v>
                </c:pt>
                <c:pt idx="5789">
                  <c:v>-8.7650940795373005E-5</c:v>
                </c:pt>
                <c:pt idx="5790">
                  <c:v>-8.2222115628214197E-5</c:v>
                </c:pt>
                <c:pt idx="5791">
                  <c:v>-8.1312316064647406E-5</c:v>
                </c:pt>
                <c:pt idx="5792">
                  <c:v>-9.37503343945049E-5</c:v>
                </c:pt>
                <c:pt idx="5793">
                  <c:v>-8.9576997371995605E-5</c:v>
                </c:pt>
                <c:pt idx="5794">
                  <c:v>-6.8453574016219394E-5</c:v>
                </c:pt>
                <c:pt idx="5795">
                  <c:v>-7.0859606563166997E-5</c:v>
                </c:pt>
                <c:pt idx="5796">
                  <c:v>-8.5656305116700305E-5</c:v>
                </c:pt>
                <c:pt idx="5797">
                  <c:v>-7.6862165871656996E-5</c:v>
                </c:pt>
                <c:pt idx="5798">
                  <c:v>-7.6979306720787098E-5</c:v>
                </c:pt>
                <c:pt idx="5799">
                  <c:v>-5.7966708874694499E-5</c:v>
                </c:pt>
                <c:pt idx="5800">
                  <c:v>-8.5033129570555698E-5</c:v>
                </c:pt>
                <c:pt idx="5801">
                  <c:v>-5.7755482444137203E-5</c:v>
                </c:pt>
                <c:pt idx="5802">
                  <c:v>-6.96935235125859E-5</c:v>
                </c:pt>
                <c:pt idx="5803">
                  <c:v>-7.7491038079174194E-5</c:v>
                </c:pt>
                <c:pt idx="5804">
                  <c:v>-7.2442441889178401E-5</c:v>
                </c:pt>
                <c:pt idx="5805">
                  <c:v>-8.4761201335678297E-5</c:v>
                </c:pt>
                <c:pt idx="5806">
                  <c:v>-7.7572848355536599E-5</c:v>
                </c:pt>
                <c:pt idx="5807">
                  <c:v>-7.0473309021978905E-5</c:v>
                </c:pt>
                <c:pt idx="5808">
                  <c:v>-5.3002655071767601E-5</c:v>
                </c:pt>
                <c:pt idx="5809">
                  <c:v>-9.2008248813175999E-5</c:v>
                </c:pt>
                <c:pt idx="5810">
                  <c:v>-7.5955396590664606E-5</c:v>
                </c:pt>
                <c:pt idx="5811">
                  <c:v>-6.1708494313823299E-5</c:v>
                </c:pt>
                <c:pt idx="5812">
                  <c:v>-8.4755784821161304E-5</c:v>
                </c:pt>
                <c:pt idx="5813">
                  <c:v>-4.6700561809777699E-5</c:v>
                </c:pt>
                <c:pt idx="5814">
                  <c:v>-7.4908047265983697E-5</c:v>
                </c:pt>
                <c:pt idx="5815">
                  <c:v>-6.3876472694405099E-5</c:v>
                </c:pt>
                <c:pt idx="5816">
                  <c:v>-4.4799054812409097E-5</c:v>
                </c:pt>
                <c:pt idx="5817">
                  <c:v>-5.4845062969001101E-5</c:v>
                </c:pt>
                <c:pt idx="5818">
                  <c:v>-4.1009813835152697E-5</c:v>
                </c:pt>
                <c:pt idx="5819">
                  <c:v>-7.2968351255827603E-5</c:v>
                </c:pt>
                <c:pt idx="5820">
                  <c:v>-6.6870235302287002E-5</c:v>
                </c:pt>
                <c:pt idx="5821">
                  <c:v>-7.3615848810923694E-5</c:v>
                </c:pt>
                <c:pt idx="5822">
                  <c:v>-8.2698072866073201E-5</c:v>
                </c:pt>
                <c:pt idx="5823">
                  <c:v>-7.1782966511504197E-5</c:v>
                </c:pt>
                <c:pt idx="5824">
                  <c:v>-6.9536260187800294E-5</c:v>
                </c:pt>
                <c:pt idx="5825">
                  <c:v>-8.9647993203433401E-5</c:v>
                </c:pt>
                <c:pt idx="5826">
                  <c:v>-5.2257166013342401E-5</c:v>
                </c:pt>
                <c:pt idx="5827">
                  <c:v>-7.1228607147688804E-5</c:v>
                </c:pt>
                <c:pt idx="5828">
                  <c:v>-8.1646084613043105E-5</c:v>
                </c:pt>
                <c:pt idx="5829" formatCode="General">
                  <c:v>-1.02478607569688E-4</c:v>
                </c:pt>
                <c:pt idx="5830" formatCode="General">
                  <c:v>-1.2226110683894999E-4</c:v>
                </c:pt>
                <c:pt idx="5831">
                  <c:v>-6.2852125853307201E-5</c:v>
                </c:pt>
                <c:pt idx="5832">
                  <c:v>-7.7104906013382698E-5</c:v>
                </c:pt>
                <c:pt idx="5833">
                  <c:v>-8.6533508493711594E-5</c:v>
                </c:pt>
                <c:pt idx="5834">
                  <c:v>-6.8270990454982199E-5</c:v>
                </c:pt>
                <c:pt idx="5835">
                  <c:v>-5.1162712903962997E-5</c:v>
                </c:pt>
                <c:pt idx="5836" formatCode="General">
                  <c:v>-1.02731924481043E-4</c:v>
                </c:pt>
                <c:pt idx="5837">
                  <c:v>-5.4617759761832002E-5</c:v>
                </c:pt>
                <c:pt idx="5838">
                  <c:v>-8.2615856227233802E-5</c:v>
                </c:pt>
                <c:pt idx="5839">
                  <c:v>-8.7937756906227198E-5</c:v>
                </c:pt>
                <c:pt idx="5840">
                  <c:v>-8.0795808914190895E-5</c:v>
                </c:pt>
                <c:pt idx="5841">
                  <c:v>-7.6640093899161895E-5</c:v>
                </c:pt>
                <c:pt idx="5842">
                  <c:v>-7.5326518541433794E-5</c:v>
                </c:pt>
                <c:pt idx="5843">
                  <c:v>-9.6325186223028897E-5</c:v>
                </c:pt>
                <c:pt idx="5844">
                  <c:v>-5.4862170667914301E-5</c:v>
                </c:pt>
                <c:pt idx="5845">
                  <c:v>-6.3940360153825899E-5</c:v>
                </c:pt>
                <c:pt idx="5846">
                  <c:v>-7.4774902534826307E-5</c:v>
                </c:pt>
                <c:pt idx="5847">
                  <c:v>-8.6461554298075495E-5</c:v>
                </c:pt>
                <c:pt idx="5848">
                  <c:v>-8.1547568013439896E-5</c:v>
                </c:pt>
                <c:pt idx="5849">
                  <c:v>-7.0407253979502203E-5</c:v>
                </c:pt>
                <c:pt idx="5850">
                  <c:v>-9.42403765762723E-5</c:v>
                </c:pt>
                <c:pt idx="5851">
                  <c:v>-6.4275149315873593E-5</c:v>
                </c:pt>
                <c:pt idx="5852">
                  <c:v>-8.3034087436532398E-5</c:v>
                </c:pt>
                <c:pt idx="5853" formatCode="General">
                  <c:v>-1.00407340119719E-4</c:v>
                </c:pt>
                <c:pt idx="5854">
                  <c:v>-9.8440162319404404E-5</c:v>
                </c:pt>
                <c:pt idx="5855">
                  <c:v>-9.5655678104289698E-5</c:v>
                </c:pt>
                <c:pt idx="5856">
                  <c:v>-7.7390542568241098E-5</c:v>
                </c:pt>
                <c:pt idx="5857">
                  <c:v>-8.9494620763063803E-5</c:v>
                </c:pt>
                <c:pt idx="5858">
                  <c:v>-7.5714876880079101E-5</c:v>
                </c:pt>
                <c:pt idx="5859">
                  <c:v>-9.8514576864384602E-5</c:v>
                </c:pt>
                <c:pt idx="5860">
                  <c:v>-8.7040985224038901E-5</c:v>
                </c:pt>
                <c:pt idx="5861">
                  <c:v>-9.8092368504325099E-5</c:v>
                </c:pt>
                <c:pt idx="5862">
                  <c:v>-7.1051198430017895E-5</c:v>
                </c:pt>
                <c:pt idx="5863">
                  <c:v>-9.5359153319382302E-5</c:v>
                </c:pt>
                <c:pt idx="5864">
                  <c:v>-7.6097030824877807E-5</c:v>
                </c:pt>
                <c:pt idx="5865">
                  <c:v>-8.6514149096745006E-5</c:v>
                </c:pt>
                <c:pt idx="5866">
                  <c:v>-6.7767106833117104E-5</c:v>
                </c:pt>
                <c:pt idx="5867">
                  <c:v>-6.4928881072059901E-5</c:v>
                </c:pt>
                <c:pt idx="5868">
                  <c:v>-7.7684767230256198E-5</c:v>
                </c:pt>
                <c:pt idx="5869">
                  <c:v>-8.0178553280044898E-5</c:v>
                </c:pt>
                <c:pt idx="5870">
                  <c:v>-7.0743741817560704E-5</c:v>
                </c:pt>
                <c:pt idx="5871">
                  <c:v>-8.1772641702213802E-5</c:v>
                </c:pt>
                <c:pt idx="5872">
                  <c:v>-7.5229272218744895E-5</c:v>
                </c:pt>
                <c:pt idx="5873">
                  <c:v>-7.0795895994079402E-5</c:v>
                </c:pt>
                <c:pt idx="5874">
                  <c:v>-7.3030711620722402E-5</c:v>
                </c:pt>
                <c:pt idx="5875">
                  <c:v>-9.2126719915874803E-5</c:v>
                </c:pt>
                <c:pt idx="5876">
                  <c:v>-7.1938876075134896E-5</c:v>
                </c:pt>
                <c:pt idx="5877">
                  <c:v>-6.69097047608595E-5</c:v>
                </c:pt>
                <c:pt idx="5878">
                  <c:v>-8.3885677616874098E-5</c:v>
                </c:pt>
                <c:pt idx="5879">
                  <c:v>-8.4490702292630204E-5</c:v>
                </c:pt>
                <c:pt idx="5880">
                  <c:v>-7.0646622860275903E-5</c:v>
                </c:pt>
                <c:pt idx="5881">
                  <c:v>-6.0452356786140003E-5</c:v>
                </c:pt>
                <c:pt idx="5882">
                  <c:v>-9.0750470522430504E-5</c:v>
                </c:pt>
                <c:pt idx="5883">
                  <c:v>-8.5204691085067407E-5</c:v>
                </c:pt>
                <c:pt idx="5884">
                  <c:v>-7.65971103097211E-5</c:v>
                </c:pt>
                <c:pt idx="5885">
                  <c:v>-8.1320974565845193E-5</c:v>
                </c:pt>
                <c:pt idx="5886">
                  <c:v>-9.1482441297954196E-5</c:v>
                </c:pt>
                <c:pt idx="5887">
                  <c:v>-8.4164558068513401E-5</c:v>
                </c:pt>
                <c:pt idx="5888">
                  <c:v>-5.3274169554911803E-5</c:v>
                </c:pt>
                <c:pt idx="5889">
                  <c:v>-6.5247801304226498E-5</c:v>
                </c:pt>
                <c:pt idx="5890">
                  <c:v>-7.1342800469675403E-5</c:v>
                </c:pt>
                <c:pt idx="5891">
                  <c:v>-7.2769233132560099E-5</c:v>
                </c:pt>
                <c:pt idx="5892">
                  <c:v>-8.3140903954032104E-5</c:v>
                </c:pt>
                <c:pt idx="5893">
                  <c:v>-5.1994383420339299E-5</c:v>
                </c:pt>
                <c:pt idx="5894">
                  <c:v>-9.7481072831373701E-5</c:v>
                </c:pt>
                <c:pt idx="5895">
                  <c:v>-5.4676495448748999E-5</c:v>
                </c:pt>
                <c:pt idx="5896">
                  <c:v>-4.9394411286615403E-5</c:v>
                </c:pt>
                <c:pt idx="5897">
                  <c:v>-6.2291222803168402E-5</c:v>
                </c:pt>
                <c:pt idx="5898">
                  <c:v>-5.6388213240322897E-5</c:v>
                </c:pt>
                <c:pt idx="5899">
                  <c:v>-6.9403624655400999E-5</c:v>
                </c:pt>
                <c:pt idx="5900">
                  <c:v>-5.2928965697464098E-5</c:v>
                </c:pt>
                <c:pt idx="5901">
                  <c:v>-7.83163319658905E-5</c:v>
                </c:pt>
                <c:pt idx="5902">
                  <c:v>-7.9473117137431797E-5</c:v>
                </c:pt>
                <c:pt idx="5903">
                  <c:v>-7.06826432460893E-5</c:v>
                </c:pt>
                <c:pt idx="5904">
                  <c:v>-7.0575277205567699E-5</c:v>
                </c:pt>
                <c:pt idx="5905">
                  <c:v>-6.4016004259648398E-5</c:v>
                </c:pt>
                <c:pt idx="5906">
                  <c:v>-6.2528687315989694E-5</c:v>
                </c:pt>
                <c:pt idx="5907">
                  <c:v>-6.2952488027401805E-5</c:v>
                </c:pt>
                <c:pt idx="5908">
                  <c:v>-6.0324613734485603E-5</c:v>
                </c:pt>
                <c:pt idx="5909">
                  <c:v>-5.7206455055225497E-5</c:v>
                </c:pt>
                <c:pt idx="5910">
                  <c:v>-6.9302330930462498E-5</c:v>
                </c:pt>
                <c:pt idx="5911">
                  <c:v>-6.1009967449180803E-5</c:v>
                </c:pt>
                <c:pt idx="5912">
                  <c:v>-5.8454278637120802E-5</c:v>
                </c:pt>
                <c:pt idx="5913">
                  <c:v>-5.0549883754142898E-5</c:v>
                </c:pt>
                <c:pt idx="5914">
                  <c:v>-5.7644897623246598E-5</c:v>
                </c:pt>
                <c:pt idx="5915">
                  <c:v>-5.1563763788314097E-5</c:v>
                </c:pt>
                <c:pt idx="5916">
                  <c:v>-6.69749943360797E-5</c:v>
                </c:pt>
                <c:pt idx="5917">
                  <c:v>-4.4048901658626298E-5</c:v>
                </c:pt>
                <c:pt idx="5918">
                  <c:v>-7.1511066271669305E-5</c:v>
                </c:pt>
                <c:pt idx="5919">
                  <c:v>-9.8170940360104702E-5</c:v>
                </c:pt>
                <c:pt idx="5920">
                  <c:v>-8.8613753542758004E-5</c:v>
                </c:pt>
                <c:pt idx="5921">
                  <c:v>-8.6462912048518604E-5</c:v>
                </c:pt>
                <c:pt idx="5922">
                  <c:v>-7.2636092418331696E-5</c:v>
                </c:pt>
                <c:pt idx="5923">
                  <c:v>-9.1646071664807602E-5</c:v>
                </c:pt>
                <c:pt idx="5924">
                  <c:v>-7.8330821961030602E-5</c:v>
                </c:pt>
                <c:pt idx="5925">
                  <c:v>-8.5211854718143695E-5</c:v>
                </c:pt>
                <c:pt idx="5926" formatCode="General">
                  <c:v>-1.07448413154828E-4</c:v>
                </c:pt>
                <c:pt idx="5927">
                  <c:v>-8.2102799129175506E-5</c:v>
                </c:pt>
                <c:pt idx="5928">
                  <c:v>-7.5882939483561099E-5</c:v>
                </c:pt>
                <c:pt idx="5929">
                  <c:v>-8.56663676594018E-5</c:v>
                </c:pt>
                <c:pt idx="5930">
                  <c:v>-7.4921397667665097E-5</c:v>
                </c:pt>
                <c:pt idx="5931">
                  <c:v>-6.4795826042700596E-5</c:v>
                </c:pt>
                <c:pt idx="5932">
                  <c:v>-8.6049451139013803E-5</c:v>
                </c:pt>
                <c:pt idx="5933">
                  <c:v>-9.0572784884636505E-5</c:v>
                </c:pt>
                <c:pt idx="5934">
                  <c:v>-9.0648380919783702E-5</c:v>
                </c:pt>
                <c:pt idx="5935">
                  <c:v>-8.4117353236375596E-5</c:v>
                </c:pt>
                <c:pt idx="5936">
                  <c:v>-9.76224981410399E-5</c:v>
                </c:pt>
                <c:pt idx="5937">
                  <c:v>-6.0484425237581698E-5</c:v>
                </c:pt>
                <c:pt idx="5938">
                  <c:v>-7.2547847772571594E-5</c:v>
                </c:pt>
                <c:pt idx="5939">
                  <c:v>-6.3527215220316398E-5</c:v>
                </c:pt>
                <c:pt idx="5940">
                  <c:v>-7.0297636838442598E-5</c:v>
                </c:pt>
                <c:pt idx="5941">
                  <c:v>-5.2376960410221398E-5</c:v>
                </c:pt>
                <c:pt idx="5942">
                  <c:v>-8.5694094102625306E-5</c:v>
                </c:pt>
                <c:pt idx="5943">
                  <c:v>-9.18193266738544E-5</c:v>
                </c:pt>
                <c:pt idx="5944">
                  <c:v>-7.6538829280769602E-5</c:v>
                </c:pt>
                <c:pt idx="5945">
                  <c:v>-6.5994046872537703E-5</c:v>
                </c:pt>
                <c:pt idx="5946">
                  <c:v>-9.8920410227650699E-5</c:v>
                </c:pt>
                <c:pt idx="5947">
                  <c:v>-6.8536180637082504E-5</c:v>
                </c:pt>
                <c:pt idx="5948">
                  <c:v>-7.87298683369197E-5</c:v>
                </c:pt>
                <c:pt idx="5949">
                  <c:v>-4.0687966693340297E-5</c:v>
                </c:pt>
                <c:pt idx="5950">
                  <c:v>-8.6810451343562206E-5</c:v>
                </c:pt>
                <c:pt idx="5951">
                  <c:v>-7.4543653353978403E-5</c:v>
                </c:pt>
                <c:pt idx="5952">
                  <c:v>-7.4185115796135507E-5</c:v>
                </c:pt>
                <c:pt idx="5953">
                  <c:v>-4.8289392774469299E-5</c:v>
                </c:pt>
                <c:pt idx="5954">
                  <c:v>-8.0388564746954297E-5</c:v>
                </c:pt>
                <c:pt idx="5955">
                  <c:v>-8.3721891946686696E-5</c:v>
                </c:pt>
                <c:pt idx="5956">
                  <c:v>-7.0261649025553594E-5</c:v>
                </c:pt>
                <c:pt idx="5957">
                  <c:v>-6.0330927122426499E-5</c:v>
                </c:pt>
                <c:pt idx="5958">
                  <c:v>-6.8942506867879799E-5</c:v>
                </c:pt>
                <c:pt idx="5959">
                  <c:v>-6.7894498168384905E-5</c:v>
                </c:pt>
                <c:pt idx="5960">
                  <c:v>-7.9554329081049606E-5</c:v>
                </c:pt>
                <c:pt idx="5961">
                  <c:v>-7.7749547342688402E-5</c:v>
                </c:pt>
                <c:pt idx="5962">
                  <c:v>-8.0979941071937999E-5</c:v>
                </c:pt>
                <c:pt idx="5963">
                  <c:v>-6.5615084707188395E-5</c:v>
                </c:pt>
                <c:pt idx="5964">
                  <c:v>-5.8674055575554E-5</c:v>
                </c:pt>
                <c:pt idx="5965">
                  <c:v>-4.7679131785593298E-5</c:v>
                </c:pt>
                <c:pt idx="5966">
                  <c:v>-5.0428489999435198E-5</c:v>
                </c:pt>
                <c:pt idx="5967">
                  <c:v>-7.0453347078564807E-5</c:v>
                </c:pt>
                <c:pt idx="5968" formatCode="General">
                  <c:v>-1.04483767072986E-4</c:v>
                </c:pt>
                <c:pt idx="5969">
                  <c:v>-6.5209191967261496E-5</c:v>
                </c:pt>
                <c:pt idx="5970">
                  <c:v>-4.9512332056364701E-5</c:v>
                </c:pt>
                <c:pt idx="5971">
                  <c:v>-7.3925809744259906E-5</c:v>
                </c:pt>
                <c:pt idx="5972">
                  <c:v>-7.84669116915836E-5</c:v>
                </c:pt>
                <c:pt idx="5973">
                  <c:v>-5.9962844039207998E-5</c:v>
                </c:pt>
                <c:pt idx="5974">
                  <c:v>-8.0647182427550797E-5</c:v>
                </c:pt>
                <c:pt idx="5975">
                  <c:v>-5.5901223316518298E-5</c:v>
                </c:pt>
                <c:pt idx="5976">
                  <c:v>-5.7446030547096501E-5</c:v>
                </c:pt>
                <c:pt idx="5977">
                  <c:v>-7.5049135855794001E-5</c:v>
                </c:pt>
                <c:pt idx="5978">
                  <c:v>-7.3329266738846995E-5</c:v>
                </c:pt>
                <c:pt idx="5979">
                  <c:v>-8.1981057397758204E-5</c:v>
                </c:pt>
                <c:pt idx="5980">
                  <c:v>-8.6580610867804502E-5</c:v>
                </c:pt>
                <c:pt idx="5981">
                  <c:v>-8.5845641370477401E-5</c:v>
                </c:pt>
                <c:pt idx="5982">
                  <c:v>-7.9375282374941698E-5</c:v>
                </c:pt>
                <c:pt idx="5983">
                  <c:v>-7.1877015375561301E-5</c:v>
                </c:pt>
                <c:pt idx="5984">
                  <c:v>-6.0202383182023103E-5</c:v>
                </c:pt>
                <c:pt idx="5985">
                  <c:v>-7.3922019962282601E-5</c:v>
                </c:pt>
                <c:pt idx="5986">
                  <c:v>-5.5903844153843903E-5</c:v>
                </c:pt>
                <c:pt idx="5987">
                  <c:v>-7.0632300417154095E-5</c:v>
                </c:pt>
                <c:pt idx="5988">
                  <c:v>-8.10508572414065E-5</c:v>
                </c:pt>
                <c:pt idx="5989">
                  <c:v>-8.0992498071350303E-5</c:v>
                </c:pt>
                <c:pt idx="5990">
                  <c:v>-5.7449500504863403E-5</c:v>
                </c:pt>
                <c:pt idx="5991">
                  <c:v>-8.4251258433155806E-5</c:v>
                </c:pt>
                <c:pt idx="5992">
                  <c:v>-8.1746311563834695E-5</c:v>
                </c:pt>
                <c:pt idx="5993">
                  <c:v>-7.5451715076544601E-5</c:v>
                </c:pt>
                <c:pt idx="5994">
                  <c:v>-5.98852344619275E-5</c:v>
                </c:pt>
                <c:pt idx="5995">
                  <c:v>-7.9543747342873303E-5</c:v>
                </c:pt>
                <c:pt idx="5996">
                  <c:v>-9.2276788955254502E-5</c:v>
                </c:pt>
                <c:pt idx="5997">
                  <c:v>-5.3874060901470403E-5</c:v>
                </c:pt>
                <c:pt idx="5998">
                  <c:v>-7.8744802199122996E-5</c:v>
                </c:pt>
                <c:pt idx="5999">
                  <c:v>-6.0085096167511303E-5</c:v>
                </c:pt>
                <c:pt idx="6000">
                  <c:v>-7.2411448795632597E-5</c:v>
                </c:pt>
                <c:pt idx="6001">
                  <c:v>-6.6276327184725101E-5</c:v>
                </c:pt>
                <c:pt idx="6002">
                  <c:v>-5.1720253084118603E-5</c:v>
                </c:pt>
                <c:pt idx="6003">
                  <c:v>-7.8250461495437302E-5</c:v>
                </c:pt>
                <c:pt idx="6004">
                  <c:v>-6.6455095494219303E-5</c:v>
                </c:pt>
                <c:pt idx="6005">
                  <c:v>-6.5585099563623001E-5</c:v>
                </c:pt>
                <c:pt idx="6006">
                  <c:v>-7.5774716210357104E-5</c:v>
                </c:pt>
                <c:pt idx="6007">
                  <c:v>-5.7396330188390001E-5</c:v>
                </c:pt>
                <c:pt idx="6008">
                  <c:v>-7.0749113409915895E-5</c:v>
                </c:pt>
                <c:pt idx="6009">
                  <c:v>-5.4162359061070401E-5</c:v>
                </c:pt>
                <c:pt idx="6010">
                  <c:v>-6.0342637328214501E-5</c:v>
                </c:pt>
                <c:pt idx="6011">
                  <c:v>-6.8763425090429103E-5</c:v>
                </c:pt>
                <c:pt idx="6012" formatCode="General">
                  <c:v>-1.1031965377653E-4</c:v>
                </c:pt>
                <c:pt idx="6013">
                  <c:v>-9.17284403683504E-5</c:v>
                </c:pt>
                <c:pt idx="6014">
                  <c:v>-8.9887540095402404E-5</c:v>
                </c:pt>
                <c:pt idx="6015">
                  <c:v>-6.7109924580929E-5</c:v>
                </c:pt>
                <c:pt idx="6016">
                  <c:v>-9.1822398325284096E-5</c:v>
                </c:pt>
                <c:pt idx="6017">
                  <c:v>-5.6043877579718203E-5</c:v>
                </c:pt>
                <c:pt idx="6018">
                  <c:v>-9.9662094640493707E-5</c:v>
                </c:pt>
                <c:pt idx="6019">
                  <c:v>-6.7146500195725006E-5</c:v>
                </c:pt>
                <c:pt idx="6020">
                  <c:v>-8.1807429501483801E-5</c:v>
                </c:pt>
                <c:pt idx="6021">
                  <c:v>-9.2143533771870604E-5</c:v>
                </c:pt>
                <c:pt idx="6022">
                  <c:v>-9.3327905867943194E-5</c:v>
                </c:pt>
                <c:pt idx="6023">
                  <c:v>-6.0789220256047501E-5</c:v>
                </c:pt>
                <c:pt idx="6024">
                  <c:v>-7.5189660104541599E-5</c:v>
                </c:pt>
                <c:pt idx="6025">
                  <c:v>-5.9441061997981797E-5</c:v>
                </c:pt>
                <c:pt idx="6026">
                  <c:v>-8.4450165950253098E-5</c:v>
                </c:pt>
                <c:pt idx="6027">
                  <c:v>-8.0813139531197997E-5</c:v>
                </c:pt>
                <c:pt idx="6028">
                  <c:v>-8.8921909296523004E-5</c:v>
                </c:pt>
                <c:pt idx="6029">
                  <c:v>-7.1495155103049903E-5</c:v>
                </c:pt>
                <c:pt idx="6030">
                  <c:v>-3.5058147070464397E-5</c:v>
                </c:pt>
                <c:pt idx="6031" formatCode="General">
                  <c:v>-1.0525296578274301E-4</c:v>
                </c:pt>
                <c:pt idx="6032">
                  <c:v>-6.8101189982760105E-5</c:v>
                </c:pt>
                <c:pt idx="6033">
                  <c:v>-9.5941926974513406E-5</c:v>
                </c:pt>
                <c:pt idx="6034">
                  <c:v>-7.7980683254176702E-5</c:v>
                </c:pt>
                <c:pt idx="6035">
                  <c:v>-7.69593243080299E-5</c:v>
                </c:pt>
                <c:pt idx="6036">
                  <c:v>-8.0076550394493298E-5</c:v>
                </c:pt>
                <c:pt idx="6037">
                  <c:v>-9.2786937920299602E-5</c:v>
                </c:pt>
                <c:pt idx="6038">
                  <c:v>-6.3475959013314804E-5</c:v>
                </c:pt>
                <c:pt idx="6039">
                  <c:v>-6.2916338813062098E-5</c:v>
                </c:pt>
                <c:pt idx="6040">
                  <c:v>-7.9123134675946401E-5</c:v>
                </c:pt>
                <c:pt idx="6041">
                  <c:v>-6.6325004099456803E-5</c:v>
                </c:pt>
                <c:pt idx="6042">
                  <c:v>-6.8287356681728199E-5</c:v>
                </c:pt>
                <c:pt idx="6043">
                  <c:v>-8.7395585539359105E-5</c:v>
                </c:pt>
                <c:pt idx="6044">
                  <c:v>-5.17075314392686E-5</c:v>
                </c:pt>
                <c:pt idx="6045">
                  <c:v>-4.1195109569861398E-5</c:v>
                </c:pt>
                <c:pt idx="6046">
                  <c:v>-7.5453558832141204E-5</c:v>
                </c:pt>
                <c:pt idx="6047">
                  <c:v>-6.3379069935612197E-5</c:v>
                </c:pt>
                <c:pt idx="6048">
                  <c:v>-6.0842004905479802E-5</c:v>
                </c:pt>
                <c:pt idx="6049">
                  <c:v>-7.4967398943397607E-5</c:v>
                </c:pt>
                <c:pt idx="6050">
                  <c:v>-7.0031039627077994E-5</c:v>
                </c:pt>
                <c:pt idx="6051">
                  <c:v>-5.9979474463425E-5</c:v>
                </c:pt>
                <c:pt idx="6052">
                  <c:v>-6.7036301034708296E-5</c:v>
                </c:pt>
                <c:pt idx="6053">
                  <c:v>-8.4351617430467504E-5</c:v>
                </c:pt>
                <c:pt idx="6054">
                  <c:v>-8.5212843450858998E-5</c:v>
                </c:pt>
                <c:pt idx="6055">
                  <c:v>-6.7390224202816404E-5</c:v>
                </c:pt>
                <c:pt idx="6056">
                  <c:v>-9.0489090491396E-5</c:v>
                </c:pt>
                <c:pt idx="6057">
                  <c:v>-6.4317651935859695E-5</c:v>
                </c:pt>
                <c:pt idx="6058">
                  <c:v>-6.5803096246438804E-5</c:v>
                </c:pt>
                <c:pt idx="6059">
                  <c:v>-6.5551858152342206E-5</c:v>
                </c:pt>
                <c:pt idx="6060">
                  <c:v>-7.1143627748696306E-5</c:v>
                </c:pt>
                <c:pt idx="6061">
                  <c:v>-7.0359517016611796E-5</c:v>
                </c:pt>
                <c:pt idx="6062">
                  <c:v>-8.6204461768016799E-5</c:v>
                </c:pt>
                <c:pt idx="6063">
                  <c:v>-8.6990319911225907E-5</c:v>
                </c:pt>
                <c:pt idx="6064">
                  <c:v>-7.4042343949195006E-5</c:v>
                </c:pt>
                <c:pt idx="6065">
                  <c:v>-8.6252605449282303E-5</c:v>
                </c:pt>
                <c:pt idx="6066">
                  <c:v>-6.5955744097674903E-5</c:v>
                </c:pt>
                <c:pt idx="6067">
                  <c:v>-7.9141373222686202E-5</c:v>
                </c:pt>
                <c:pt idx="6068">
                  <c:v>-7.0901006280644005E-5</c:v>
                </c:pt>
                <c:pt idx="6069">
                  <c:v>-9.1184216958515701E-5</c:v>
                </c:pt>
                <c:pt idx="6070">
                  <c:v>-7.4680349662243099E-5</c:v>
                </c:pt>
                <c:pt idx="6071">
                  <c:v>-7.0629937552195294E-5</c:v>
                </c:pt>
                <c:pt idx="6072">
                  <c:v>-6.9513496947091696E-5</c:v>
                </c:pt>
                <c:pt idx="6073">
                  <c:v>-7.7275492928495095E-5</c:v>
                </c:pt>
                <c:pt idx="6074">
                  <c:v>-7.2709002671276094E-5</c:v>
                </c:pt>
                <c:pt idx="6075">
                  <c:v>-3.1886549457594399E-5</c:v>
                </c:pt>
                <c:pt idx="6076">
                  <c:v>-5.1481780048130497E-5</c:v>
                </c:pt>
                <c:pt idx="6077">
                  <c:v>-8.3786330445404005E-5</c:v>
                </c:pt>
                <c:pt idx="6078">
                  <c:v>-5.3281925878664597E-5</c:v>
                </c:pt>
                <c:pt idx="6079">
                  <c:v>-8.7349471320367995E-5</c:v>
                </c:pt>
                <c:pt idx="6080">
                  <c:v>-5.9668662311042902E-5</c:v>
                </c:pt>
                <c:pt idx="6081">
                  <c:v>-6.7040691058454095E-5</c:v>
                </c:pt>
                <c:pt idx="6082">
                  <c:v>-6.1894332091304096E-5</c:v>
                </c:pt>
                <c:pt idx="6083">
                  <c:v>-4.9118100809730599E-5</c:v>
                </c:pt>
                <c:pt idx="6084">
                  <c:v>-2.2544721207034299E-5</c:v>
                </c:pt>
                <c:pt idx="6085">
                  <c:v>-5.8184452850842902E-5</c:v>
                </c:pt>
                <c:pt idx="6086">
                  <c:v>-8.2709275493247203E-5</c:v>
                </c:pt>
                <c:pt idx="6087">
                  <c:v>-4.9416869239288698E-5</c:v>
                </c:pt>
                <c:pt idx="6088">
                  <c:v>-8.5836577562493094E-5</c:v>
                </c:pt>
                <c:pt idx="6089">
                  <c:v>-8.2047339311110495E-5</c:v>
                </c:pt>
                <c:pt idx="6090">
                  <c:v>-6.4496078006590703E-5</c:v>
                </c:pt>
                <c:pt idx="6091">
                  <c:v>-5.9441390130951798E-5</c:v>
                </c:pt>
                <c:pt idx="6092">
                  <c:v>-7.1008705692110903E-5</c:v>
                </c:pt>
                <c:pt idx="6093">
                  <c:v>-7.9406746083545495E-5</c:v>
                </c:pt>
                <c:pt idx="6094">
                  <c:v>-7.96897196577446E-5</c:v>
                </c:pt>
                <c:pt idx="6095">
                  <c:v>-8.9770846102453701E-5</c:v>
                </c:pt>
                <c:pt idx="6096">
                  <c:v>-7.08197866250333E-5</c:v>
                </c:pt>
                <c:pt idx="6097">
                  <c:v>-7.3508314111923106E-5</c:v>
                </c:pt>
                <c:pt idx="6098">
                  <c:v>-9.2203496299063096E-5</c:v>
                </c:pt>
                <c:pt idx="6099">
                  <c:v>-9.0496810670437906E-5</c:v>
                </c:pt>
                <c:pt idx="6100">
                  <c:v>-8.2443289065096197E-5</c:v>
                </c:pt>
                <c:pt idx="6101">
                  <c:v>-8.2757944990869797E-5</c:v>
                </c:pt>
                <c:pt idx="6102">
                  <c:v>-9.52343783817079E-5</c:v>
                </c:pt>
                <c:pt idx="6103" formatCode="General">
                  <c:v>-1.0491242069402701E-4</c:v>
                </c:pt>
                <c:pt idx="6104" formatCode="General">
                  <c:v>-1.0872760915793899E-4</c:v>
                </c:pt>
                <c:pt idx="6105">
                  <c:v>-8.7012932500045103E-5</c:v>
                </c:pt>
                <c:pt idx="6106">
                  <c:v>-7.5471690220565594E-5</c:v>
                </c:pt>
                <c:pt idx="6107">
                  <c:v>-6.8693730482467905E-5</c:v>
                </c:pt>
                <c:pt idx="6108" formatCode="General">
                  <c:v>-1.02419653252465E-4</c:v>
                </c:pt>
                <c:pt idx="6109">
                  <c:v>-7.3446911732431402E-5</c:v>
                </c:pt>
                <c:pt idx="6110">
                  <c:v>-9.1060764442874004E-5</c:v>
                </c:pt>
                <c:pt idx="6111">
                  <c:v>-6.7720550130160104E-5</c:v>
                </c:pt>
                <c:pt idx="6112">
                  <c:v>-9.8555458956341201E-5</c:v>
                </c:pt>
                <c:pt idx="6113">
                  <c:v>-8.7545451727806395E-5</c:v>
                </c:pt>
                <c:pt idx="6114" formatCode="General">
                  <c:v>-1.0767438234231901E-4</c:v>
                </c:pt>
                <c:pt idx="6115">
                  <c:v>-8.7956532316436396E-5</c:v>
                </c:pt>
                <c:pt idx="6116">
                  <c:v>-7.9602606373388893E-5</c:v>
                </c:pt>
                <c:pt idx="6117">
                  <c:v>-6.9727301232258394E-5</c:v>
                </c:pt>
                <c:pt idx="6118">
                  <c:v>-7.83947618842327E-5</c:v>
                </c:pt>
                <c:pt idx="6119">
                  <c:v>-7.1531354532320998E-5</c:v>
                </c:pt>
                <c:pt idx="6120">
                  <c:v>-7.3011723759715201E-5</c:v>
                </c:pt>
                <c:pt idx="6121">
                  <c:v>-7.6083820913317395E-5</c:v>
                </c:pt>
                <c:pt idx="6122" formatCode="General">
                  <c:v>-1.15849902824914E-4</c:v>
                </c:pt>
                <c:pt idx="6123">
                  <c:v>-6.8007019584220003E-5</c:v>
                </c:pt>
                <c:pt idx="6124">
                  <c:v>-8.2912409331917803E-5</c:v>
                </c:pt>
                <c:pt idx="6125">
                  <c:v>-9.34507274289465E-5</c:v>
                </c:pt>
                <c:pt idx="6126">
                  <c:v>-9.0397702896800398E-5</c:v>
                </c:pt>
                <c:pt idx="6127">
                  <c:v>-7.0059390020002705E-5</c:v>
                </c:pt>
                <c:pt idx="6128" formatCode="General">
                  <c:v>-1.04556815817462E-4</c:v>
                </c:pt>
                <c:pt idx="6129" formatCode="General">
                  <c:v>-1.05405750701802E-4</c:v>
                </c:pt>
                <c:pt idx="6130">
                  <c:v>-8.3413552873189405E-5</c:v>
                </c:pt>
                <c:pt idx="6131" formatCode="General">
                  <c:v>-1.0218880468844599E-4</c:v>
                </c:pt>
                <c:pt idx="6132">
                  <c:v>-8.2778041334084904E-5</c:v>
                </c:pt>
                <c:pt idx="6133" formatCode="General">
                  <c:v>-1.10574586046144E-4</c:v>
                </c:pt>
                <c:pt idx="6134">
                  <c:v>-9.8838598488094402E-5</c:v>
                </c:pt>
                <c:pt idx="6135" formatCode="General">
                  <c:v>-1.2957922070916801E-4</c:v>
                </c:pt>
                <c:pt idx="6136" formatCode="General">
                  <c:v>-1.2588528614258099E-4</c:v>
                </c:pt>
                <c:pt idx="6137" formatCode="General">
                  <c:v>-1.1046111385945801E-4</c:v>
                </c:pt>
                <c:pt idx="6138">
                  <c:v>-9.6257822413502002E-5</c:v>
                </c:pt>
                <c:pt idx="6139" formatCode="General">
                  <c:v>-1.01974404307991E-4</c:v>
                </c:pt>
                <c:pt idx="6140" formatCode="General">
                  <c:v>-1.02900271558967E-4</c:v>
                </c:pt>
                <c:pt idx="6141" formatCode="General">
                  <c:v>-1.01961625817095E-4</c:v>
                </c:pt>
                <c:pt idx="6142" formatCode="General">
                  <c:v>-1.1929633124017E-4</c:v>
                </c:pt>
                <c:pt idx="6143">
                  <c:v>-9.1014969855371801E-5</c:v>
                </c:pt>
                <c:pt idx="6144">
                  <c:v>-8.3460975070819799E-5</c:v>
                </c:pt>
                <c:pt idx="6145" formatCode="General">
                  <c:v>-1.01779630895317E-4</c:v>
                </c:pt>
                <c:pt idx="6146" formatCode="General">
                  <c:v>-1.1092172415205199E-4</c:v>
                </c:pt>
                <c:pt idx="6147" formatCode="General">
                  <c:v>-1.0771442938543399E-4</c:v>
                </c:pt>
                <c:pt idx="6148">
                  <c:v>-8.8933847381303795E-5</c:v>
                </c:pt>
                <c:pt idx="6149" formatCode="General">
                  <c:v>-1.2794037296484499E-4</c:v>
                </c:pt>
                <c:pt idx="6150">
                  <c:v>-8.5770697381851499E-5</c:v>
                </c:pt>
                <c:pt idx="6151" formatCode="General">
                  <c:v>-1.1717309769944401E-4</c:v>
                </c:pt>
                <c:pt idx="6152" formatCode="General">
                  <c:v>-1.09069046324164E-4</c:v>
                </c:pt>
                <c:pt idx="6153">
                  <c:v>-8.7107975941304704E-5</c:v>
                </c:pt>
                <c:pt idx="6154" formatCode="General">
                  <c:v>-1.08813764931624E-4</c:v>
                </c:pt>
                <c:pt idx="6155">
                  <c:v>-9.8048417275708406E-5</c:v>
                </c:pt>
                <c:pt idx="6156">
                  <c:v>-9.6538944695534896E-5</c:v>
                </c:pt>
                <c:pt idx="6157">
                  <c:v>-9.0272206012182796E-5</c:v>
                </c:pt>
                <c:pt idx="6158" formatCode="General">
                  <c:v>-1.05851703896062E-4</c:v>
                </c:pt>
                <c:pt idx="6159">
                  <c:v>-7.4922608593999996E-5</c:v>
                </c:pt>
                <c:pt idx="6160" formatCode="General">
                  <c:v>-1.10081217449948E-4</c:v>
                </c:pt>
                <c:pt idx="6161">
                  <c:v>-6.9806585357317199E-5</c:v>
                </c:pt>
                <c:pt idx="6162" formatCode="General">
                  <c:v>-1.00882079302873E-4</c:v>
                </c:pt>
                <c:pt idx="6163">
                  <c:v>-8.4462844456871893E-5</c:v>
                </c:pt>
                <c:pt idx="6164">
                  <c:v>-9.4868524903573095E-5</c:v>
                </c:pt>
                <c:pt idx="6165">
                  <c:v>-8.5390693747077398E-5</c:v>
                </c:pt>
                <c:pt idx="6166">
                  <c:v>-9.8727214047581897E-5</c:v>
                </c:pt>
                <c:pt idx="6167" formatCode="General">
                  <c:v>-1.04255388955966E-4</c:v>
                </c:pt>
                <c:pt idx="6168">
                  <c:v>-7.92940493638591E-5</c:v>
                </c:pt>
                <c:pt idx="6169">
                  <c:v>-8.2071277838948497E-5</c:v>
                </c:pt>
                <c:pt idx="6170" formatCode="General">
                  <c:v>-1.0363939188366501E-4</c:v>
                </c:pt>
                <c:pt idx="6171" formatCode="General">
                  <c:v>-1.09670539327336E-4</c:v>
                </c:pt>
                <c:pt idx="6172" formatCode="General">
                  <c:v>-1.00216882787027E-4</c:v>
                </c:pt>
                <c:pt idx="6173">
                  <c:v>-5.5297078165924101E-5</c:v>
                </c:pt>
                <c:pt idx="6174">
                  <c:v>-8.5774010494346097E-5</c:v>
                </c:pt>
                <c:pt idx="6175">
                  <c:v>-8.5184805557181605E-5</c:v>
                </c:pt>
                <c:pt idx="6176">
                  <c:v>-7.0876504191474097E-5</c:v>
                </c:pt>
                <c:pt idx="6177">
                  <c:v>-8.2337043600929705E-5</c:v>
                </c:pt>
                <c:pt idx="6178">
                  <c:v>-8.3140704669168604E-5</c:v>
                </c:pt>
                <c:pt idx="6179">
                  <c:v>-7.7167842839661699E-5</c:v>
                </c:pt>
                <c:pt idx="6180">
                  <c:v>-8.8672110942590503E-5</c:v>
                </c:pt>
                <c:pt idx="6181" formatCode="General">
                  <c:v>-1.03213772428064E-4</c:v>
                </c:pt>
                <c:pt idx="6182" formatCode="General">
                  <c:v>-1.1172872151014E-4</c:v>
                </c:pt>
                <c:pt idx="6183">
                  <c:v>-7.5091392059934298E-5</c:v>
                </c:pt>
                <c:pt idx="6184">
                  <c:v>-7.9785981901420898E-5</c:v>
                </c:pt>
                <c:pt idx="6185">
                  <c:v>-7.4087488032130601E-5</c:v>
                </c:pt>
                <c:pt idx="6186">
                  <c:v>-8.9197782950374706E-5</c:v>
                </c:pt>
                <c:pt idx="6187">
                  <c:v>-7.4001620601541401E-5</c:v>
                </c:pt>
                <c:pt idx="6188">
                  <c:v>-9.1290731199006699E-5</c:v>
                </c:pt>
                <c:pt idx="6189">
                  <c:v>-8.6451337789048797E-5</c:v>
                </c:pt>
                <c:pt idx="6190">
                  <c:v>-8.0142981717948504E-5</c:v>
                </c:pt>
                <c:pt idx="6191">
                  <c:v>-6.2377421530488902E-5</c:v>
                </c:pt>
                <c:pt idx="6192">
                  <c:v>-5.7474877171781302E-5</c:v>
                </c:pt>
                <c:pt idx="6193">
                  <c:v>-9.8704845303257697E-5</c:v>
                </c:pt>
                <c:pt idx="6194" formatCode="General">
                  <c:v>-1.0363005629979901E-4</c:v>
                </c:pt>
                <c:pt idx="6195">
                  <c:v>-7.3899574146686295E-5</c:v>
                </c:pt>
                <c:pt idx="6196">
                  <c:v>-7.9818135310274596E-5</c:v>
                </c:pt>
                <c:pt idx="6197">
                  <c:v>-8.5141491561693805E-5</c:v>
                </c:pt>
                <c:pt idx="6198">
                  <c:v>-7.83379179992302E-5</c:v>
                </c:pt>
                <c:pt idx="6199">
                  <c:v>-8.8998790517263605E-5</c:v>
                </c:pt>
                <c:pt idx="6200">
                  <c:v>-6.7745025101624903E-5</c:v>
                </c:pt>
                <c:pt idx="6201">
                  <c:v>-7.9436521425674302E-5</c:v>
                </c:pt>
                <c:pt idx="6202">
                  <c:v>-9.1602751544594401E-5</c:v>
                </c:pt>
                <c:pt idx="6203">
                  <c:v>-5.2654621810599397E-5</c:v>
                </c:pt>
                <c:pt idx="6204">
                  <c:v>-6.3919212694891304E-5</c:v>
                </c:pt>
                <c:pt idx="6205">
                  <c:v>-5.09032086396821E-5</c:v>
                </c:pt>
                <c:pt idx="6206" formatCode="General">
                  <c:v>-1.06271990951221E-4</c:v>
                </c:pt>
                <c:pt idx="6207">
                  <c:v>-7.8009092709037094E-5</c:v>
                </c:pt>
                <c:pt idx="6208">
                  <c:v>-8.0316127542974196E-5</c:v>
                </c:pt>
                <c:pt idx="6209">
                  <c:v>-7.63358850112516E-5</c:v>
                </c:pt>
                <c:pt idx="6210">
                  <c:v>-8.7225232293550896E-5</c:v>
                </c:pt>
                <c:pt idx="6211">
                  <c:v>-7.5364447016809696E-5</c:v>
                </c:pt>
                <c:pt idx="6212">
                  <c:v>-7.3684939141385598E-5</c:v>
                </c:pt>
                <c:pt idx="6213">
                  <c:v>-8.4328017415148706E-5</c:v>
                </c:pt>
                <c:pt idx="6214" formatCode="General">
                  <c:v>-1.02675547497207E-4</c:v>
                </c:pt>
                <c:pt idx="6215">
                  <c:v>-9.1875102889181005E-5</c:v>
                </c:pt>
                <c:pt idx="6216">
                  <c:v>-7.9985616516711598E-5</c:v>
                </c:pt>
                <c:pt idx="6217">
                  <c:v>-8.2497802905170606E-5</c:v>
                </c:pt>
                <c:pt idx="6218">
                  <c:v>-9.2989642383592094E-5</c:v>
                </c:pt>
                <c:pt idx="6219" formatCode="General">
                  <c:v>-1.09199671283259E-4</c:v>
                </c:pt>
                <c:pt idx="6220">
                  <c:v>-7.82627211826335E-5</c:v>
                </c:pt>
                <c:pt idx="6221">
                  <c:v>-8.6178253527527802E-5</c:v>
                </c:pt>
                <c:pt idx="6222">
                  <c:v>-7.8732929972168505E-5</c:v>
                </c:pt>
                <c:pt idx="6223">
                  <c:v>-6.4871526051169404E-5</c:v>
                </c:pt>
                <c:pt idx="6224">
                  <c:v>-9.4547703549376202E-5</c:v>
                </c:pt>
                <c:pt idx="6225">
                  <c:v>-7.3146725394312103E-5</c:v>
                </c:pt>
                <c:pt idx="6226">
                  <c:v>-9.4465770401935603E-5</c:v>
                </c:pt>
                <c:pt idx="6227">
                  <c:v>-9.1297593634550794E-5</c:v>
                </c:pt>
                <c:pt idx="6228">
                  <c:v>-6.0302316954425901E-5</c:v>
                </c:pt>
                <c:pt idx="6229">
                  <c:v>-7.0588531883618104E-5</c:v>
                </c:pt>
                <c:pt idx="6230" formatCode="General">
                  <c:v>-1.10693250498327E-4</c:v>
                </c:pt>
                <c:pt idx="6231">
                  <c:v>-7.6412315325704498E-5</c:v>
                </c:pt>
                <c:pt idx="6232">
                  <c:v>-7.1559196860166999E-5</c:v>
                </c:pt>
                <c:pt idx="6233">
                  <c:v>-8.7531623594873695E-5</c:v>
                </c:pt>
                <c:pt idx="6234">
                  <c:v>-7.5703457647429694E-5</c:v>
                </c:pt>
                <c:pt idx="6235" formatCode="General">
                  <c:v>-1.13851167011098E-4</c:v>
                </c:pt>
                <c:pt idx="6236">
                  <c:v>-8.7788171768436396E-5</c:v>
                </c:pt>
                <c:pt idx="6237" formatCode="General">
                  <c:v>-1.0458224410906601E-4</c:v>
                </c:pt>
                <c:pt idx="6238">
                  <c:v>-6.7971503682240505E-5</c:v>
                </c:pt>
                <c:pt idx="6239">
                  <c:v>-9.9409500402229496E-5</c:v>
                </c:pt>
                <c:pt idx="6240" formatCode="General">
                  <c:v>-1.01680437205366E-4</c:v>
                </c:pt>
                <c:pt idx="6241">
                  <c:v>-8.6536644628559096E-5</c:v>
                </c:pt>
                <c:pt idx="6242">
                  <c:v>-8.8006619342428401E-5</c:v>
                </c:pt>
                <c:pt idx="6243">
                  <c:v>-8.4776198760425995E-5</c:v>
                </c:pt>
                <c:pt idx="6244">
                  <c:v>-9.2691385917903696E-5</c:v>
                </c:pt>
                <c:pt idx="6245">
                  <c:v>-8.2128445733589399E-5</c:v>
                </c:pt>
                <c:pt idx="6246">
                  <c:v>-9.5974276963212103E-5</c:v>
                </c:pt>
                <c:pt idx="6247">
                  <c:v>-8.8224122413755403E-5</c:v>
                </c:pt>
                <c:pt idx="6248">
                  <c:v>-8.0048924148124905E-5</c:v>
                </c:pt>
                <c:pt idx="6249">
                  <c:v>-7.4862880639728298E-5</c:v>
                </c:pt>
                <c:pt idx="6250">
                  <c:v>-8.1257779080049102E-5</c:v>
                </c:pt>
                <c:pt idx="6251">
                  <c:v>-9.4510403985119E-5</c:v>
                </c:pt>
                <c:pt idx="6252">
                  <c:v>-9.5539938347593103E-5</c:v>
                </c:pt>
                <c:pt idx="6253">
                  <c:v>-8.7880899967253206E-5</c:v>
                </c:pt>
                <c:pt idx="6254" formatCode="General">
                  <c:v>-1.0186458195877099E-4</c:v>
                </c:pt>
                <c:pt idx="6255">
                  <c:v>-6.2051171720593494E-5</c:v>
                </c:pt>
                <c:pt idx="6256">
                  <c:v>-9.23060063539929E-5</c:v>
                </c:pt>
                <c:pt idx="6257">
                  <c:v>-9.8367356046865305E-5</c:v>
                </c:pt>
                <c:pt idx="6258" formatCode="General">
                  <c:v>-1.01150677507976E-4</c:v>
                </c:pt>
                <c:pt idx="6259">
                  <c:v>-8.5663097492385201E-5</c:v>
                </c:pt>
                <c:pt idx="6260">
                  <c:v>-9.7514021894634396E-5</c:v>
                </c:pt>
                <c:pt idx="6261">
                  <c:v>-8.8253844979459094E-5</c:v>
                </c:pt>
                <c:pt idx="6262">
                  <c:v>-8.0223604360339803E-5</c:v>
                </c:pt>
                <c:pt idx="6263">
                  <c:v>-7.11943112258406E-5</c:v>
                </c:pt>
                <c:pt idx="6264">
                  <c:v>-9.6501626198056004E-5</c:v>
                </c:pt>
                <c:pt idx="6265">
                  <c:v>-8.3192716229675394E-5</c:v>
                </c:pt>
                <c:pt idx="6266">
                  <c:v>-8.3068342421165395E-5</c:v>
                </c:pt>
                <c:pt idx="6267">
                  <c:v>-9.7412896038834393E-5</c:v>
                </c:pt>
                <c:pt idx="6268">
                  <c:v>-8.0462226263912706E-5</c:v>
                </c:pt>
                <c:pt idx="6269" formatCode="General">
                  <c:v>-1.10980670347914E-4</c:v>
                </c:pt>
                <c:pt idx="6270">
                  <c:v>-9.0892996438031096E-5</c:v>
                </c:pt>
                <c:pt idx="6271">
                  <c:v>-9.4619161206716904E-5</c:v>
                </c:pt>
                <c:pt idx="6272">
                  <c:v>-7.2340423833138496E-5</c:v>
                </c:pt>
                <c:pt idx="6273">
                  <c:v>-6.4296714225617297E-5</c:v>
                </c:pt>
                <c:pt idx="6274">
                  <c:v>-6.3632937807787905E-5</c:v>
                </c:pt>
                <c:pt idx="6275">
                  <c:v>-9.3574877423021401E-5</c:v>
                </c:pt>
                <c:pt idx="6276">
                  <c:v>-7.1987148276335397E-5</c:v>
                </c:pt>
                <c:pt idx="6277">
                  <c:v>-6.1759608698060004E-5</c:v>
                </c:pt>
                <c:pt idx="6278">
                  <c:v>-9.0771080154263396E-5</c:v>
                </c:pt>
                <c:pt idx="6279">
                  <c:v>-5.89951855814903E-5</c:v>
                </c:pt>
                <c:pt idx="6280">
                  <c:v>-9.0912662410902795E-5</c:v>
                </c:pt>
                <c:pt idx="6281">
                  <c:v>-6.63655430480202E-5</c:v>
                </c:pt>
                <c:pt idx="6282">
                  <c:v>-7.6124444239503695E-5</c:v>
                </c:pt>
                <c:pt idx="6283">
                  <c:v>-5.6647786802623103E-5</c:v>
                </c:pt>
                <c:pt idx="6284">
                  <c:v>-6.4992263195824093E-5</c:v>
                </c:pt>
                <c:pt idx="6285">
                  <c:v>-7.9809337229171706E-5</c:v>
                </c:pt>
                <c:pt idx="6286">
                  <c:v>-7.5605397889420297E-5</c:v>
                </c:pt>
                <c:pt idx="6287">
                  <c:v>-6.6362082537791298E-5</c:v>
                </c:pt>
                <c:pt idx="6288">
                  <c:v>-9.5212338868737198E-5</c:v>
                </c:pt>
                <c:pt idx="6289">
                  <c:v>-7.7238865634670004E-5</c:v>
                </c:pt>
                <c:pt idx="6290">
                  <c:v>-9.8945646429876298E-5</c:v>
                </c:pt>
                <c:pt idx="6291">
                  <c:v>-9.5897853958900304E-5</c:v>
                </c:pt>
                <c:pt idx="6292">
                  <c:v>-8.7417381497433301E-5</c:v>
                </c:pt>
                <c:pt idx="6293">
                  <c:v>-9.9942625534478301E-5</c:v>
                </c:pt>
                <c:pt idx="6294">
                  <c:v>-8.6803283246370696E-5</c:v>
                </c:pt>
                <c:pt idx="6295">
                  <c:v>-8.5569204192828397E-5</c:v>
                </c:pt>
                <c:pt idx="6296" formatCode="General">
                  <c:v>-1.0759615805264099E-4</c:v>
                </c:pt>
                <c:pt idx="6297">
                  <c:v>-6.3799528217638998E-5</c:v>
                </c:pt>
                <c:pt idx="6298">
                  <c:v>-7.5706995173001904E-5</c:v>
                </c:pt>
                <c:pt idx="6299">
                  <c:v>-8.8665419307954805E-5</c:v>
                </c:pt>
                <c:pt idx="6300">
                  <c:v>-7.7471714875184403E-5</c:v>
                </c:pt>
                <c:pt idx="6301">
                  <c:v>-9.0578249460985695E-5</c:v>
                </c:pt>
                <c:pt idx="6302">
                  <c:v>-9.8564012145320706E-5</c:v>
                </c:pt>
                <c:pt idx="6303">
                  <c:v>-8.1432504391712901E-5</c:v>
                </c:pt>
                <c:pt idx="6304">
                  <c:v>-8.77559334636541E-5</c:v>
                </c:pt>
                <c:pt idx="6305">
                  <c:v>-9.3119010266622798E-5</c:v>
                </c:pt>
                <c:pt idx="6306">
                  <c:v>-8.5080854492612293E-5</c:v>
                </c:pt>
                <c:pt idx="6307">
                  <c:v>-7.6307344567695096E-5</c:v>
                </c:pt>
                <c:pt idx="6308" formatCode="General">
                  <c:v>-1.18883371178914E-4</c:v>
                </c:pt>
                <c:pt idx="6309">
                  <c:v>-8.6289307128171596E-5</c:v>
                </c:pt>
                <c:pt idx="6310">
                  <c:v>-7.4356154964469402E-5</c:v>
                </c:pt>
                <c:pt idx="6311">
                  <c:v>-8.7110028848042903E-5</c:v>
                </c:pt>
                <c:pt idx="6312">
                  <c:v>-7.3584836188823294E-5</c:v>
                </c:pt>
                <c:pt idx="6313">
                  <c:v>-7.8155729121997993E-5</c:v>
                </c:pt>
                <c:pt idx="6314">
                  <c:v>-7.5531758021130097E-5</c:v>
                </c:pt>
                <c:pt idx="6315">
                  <c:v>-8.4916816813237E-5</c:v>
                </c:pt>
                <c:pt idx="6316">
                  <c:v>-8.1200778328397604E-5</c:v>
                </c:pt>
                <c:pt idx="6317">
                  <c:v>-8.3956292919674106E-5</c:v>
                </c:pt>
                <c:pt idx="6318">
                  <c:v>-8.1762934528147E-5</c:v>
                </c:pt>
                <c:pt idx="6319">
                  <c:v>-8.27391224582415E-5</c:v>
                </c:pt>
                <c:pt idx="6320">
                  <c:v>-8.3022009846661103E-5</c:v>
                </c:pt>
                <c:pt idx="6321">
                  <c:v>-6.4082237196684997E-5</c:v>
                </c:pt>
                <c:pt idx="6322">
                  <c:v>-7.7041665159848096E-5</c:v>
                </c:pt>
                <c:pt idx="6323">
                  <c:v>-7.4204346633796004E-5</c:v>
                </c:pt>
                <c:pt idx="6324">
                  <c:v>-6.9817627431321104E-5</c:v>
                </c:pt>
                <c:pt idx="6325">
                  <c:v>-8.2734147938627004E-5</c:v>
                </c:pt>
                <c:pt idx="6326">
                  <c:v>-6.4236711400557196E-5</c:v>
                </c:pt>
                <c:pt idx="6327">
                  <c:v>-6.54685999721779E-5</c:v>
                </c:pt>
                <c:pt idx="6328">
                  <c:v>-6.9722037938114301E-5</c:v>
                </c:pt>
                <c:pt idx="6329">
                  <c:v>-8.0254125003765607E-5</c:v>
                </c:pt>
                <c:pt idx="6330">
                  <c:v>-8.1529701263665394E-5</c:v>
                </c:pt>
                <c:pt idx="6331">
                  <c:v>-8.9977078192574305E-5</c:v>
                </c:pt>
                <c:pt idx="6332">
                  <c:v>-6.6780936546808998E-5</c:v>
                </c:pt>
                <c:pt idx="6333">
                  <c:v>-7.9086980171329295E-5</c:v>
                </c:pt>
                <c:pt idx="6334">
                  <c:v>-6.2823877063638504E-5</c:v>
                </c:pt>
                <c:pt idx="6335">
                  <c:v>-7.4671889014460196E-5</c:v>
                </c:pt>
                <c:pt idx="6336">
                  <c:v>-6.8477087759720201E-5</c:v>
                </c:pt>
                <c:pt idx="6337">
                  <c:v>-7.75852913701045E-5</c:v>
                </c:pt>
                <c:pt idx="6338">
                  <c:v>-6.2326677944807605E-5</c:v>
                </c:pt>
                <c:pt idx="6339">
                  <c:v>-6.6672184871651802E-5</c:v>
                </c:pt>
                <c:pt idx="6340">
                  <c:v>-5.7567094036292397E-5</c:v>
                </c:pt>
                <c:pt idx="6341">
                  <c:v>-7.3465637668373605E-5</c:v>
                </c:pt>
                <c:pt idx="6342">
                  <c:v>-7.3824619164934496E-5</c:v>
                </c:pt>
                <c:pt idx="6343">
                  <c:v>-7.0846315498094696E-5</c:v>
                </c:pt>
                <c:pt idx="6344">
                  <c:v>-8.0252270547356101E-5</c:v>
                </c:pt>
                <c:pt idx="6345">
                  <c:v>-6.9516711724123095E-5</c:v>
                </c:pt>
                <c:pt idx="6346">
                  <c:v>-8.3094311280954505E-5</c:v>
                </c:pt>
                <c:pt idx="6347">
                  <c:v>-9.3649435770557494E-5</c:v>
                </c:pt>
                <c:pt idx="6348">
                  <c:v>-6.0623726756318102E-5</c:v>
                </c:pt>
                <c:pt idx="6349">
                  <c:v>-6.1621012249454596E-5</c:v>
                </c:pt>
                <c:pt idx="6350">
                  <c:v>-7.7834436157468798E-5</c:v>
                </c:pt>
                <c:pt idx="6351">
                  <c:v>-8.6875176634965807E-5</c:v>
                </c:pt>
                <c:pt idx="6352">
                  <c:v>-7.7520028823779995E-5</c:v>
                </c:pt>
                <c:pt idx="6353">
                  <c:v>-8.3497051703675606E-5</c:v>
                </c:pt>
                <c:pt idx="6354">
                  <c:v>-8.0824999572964599E-5</c:v>
                </c:pt>
                <c:pt idx="6355">
                  <c:v>-7.3048353631511101E-5</c:v>
                </c:pt>
                <c:pt idx="6356">
                  <c:v>-7.1826759931465506E-5</c:v>
                </c:pt>
                <c:pt idx="6357">
                  <c:v>-9.0309278170612201E-5</c:v>
                </c:pt>
                <c:pt idx="6358">
                  <c:v>-7.5730896078239396E-5</c:v>
                </c:pt>
                <c:pt idx="6359">
                  <c:v>-7.6531505271157802E-5</c:v>
                </c:pt>
                <c:pt idx="6360">
                  <c:v>-8.2474416462030006E-5</c:v>
                </c:pt>
                <c:pt idx="6361">
                  <c:v>-8.5857440702550599E-5</c:v>
                </c:pt>
                <c:pt idx="6362">
                  <c:v>-3.9731208364703702E-5</c:v>
                </c:pt>
                <c:pt idx="6363">
                  <c:v>-5.6350287086402503E-5</c:v>
                </c:pt>
                <c:pt idx="6364">
                  <c:v>-8.3150373741542694E-5</c:v>
                </c:pt>
                <c:pt idx="6365">
                  <c:v>-5.9753943464903399E-5</c:v>
                </c:pt>
                <c:pt idx="6366">
                  <c:v>-9.5223406836972104E-5</c:v>
                </c:pt>
                <c:pt idx="6367">
                  <c:v>-5.0622991596982602E-5</c:v>
                </c:pt>
                <c:pt idx="6368">
                  <c:v>-6.9651508550323002E-5</c:v>
                </c:pt>
                <c:pt idx="6369">
                  <c:v>-7.4793938957573803E-5</c:v>
                </c:pt>
                <c:pt idx="6370">
                  <c:v>-7.6649155840227297E-5</c:v>
                </c:pt>
                <c:pt idx="6371" formatCode="General">
                  <c:v>-1.0369352330097501E-4</c:v>
                </c:pt>
                <c:pt idx="6372">
                  <c:v>-7.5096521042865701E-5</c:v>
                </c:pt>
                <c:pt idx="6373">
                  <c:v>-7.0083374832041802E-5</c:v>
                </c:pt>
                <c:pt idx="6374">
                  <c:v>-6.7508964178564603E-5</c:v>
                </c:pt>
                <c:pt idx="6375">
                  <c:v>-8.58322327089275E-5</c:v>
                </c:pt>
                <c:pt idx="6376">
                  <c:v>-6.9224451987618597E-5</c:v>
                </c:pt>
                <c:pt idx="6377" formatCode="General">
                  <c:v>-1.00402022815805E-4</c:v>
                </c:pt>
                <c:pt idx="6378">
                  <c:v>-6.4039885900015402E-5</c:v>
                </c:pt>
                <c:pt idx="6379">
                  <c:v>-8.3563680879065395E-5</c:v>
                </c:pt>
                <c:pt idx="6380">
                  <c:v>-8.3737626775665401E-5</c:v>
                </c:pt>
                <c:pt idx="6381">
                  <c:v>-6.9041756154773594E-5</c:v>
                </c:pt>
                <c:pt idx="6382">
                  <c:v>-6.0773881437343601E-5</c:v>
                </c:pt>
                <c:pt idx="6383">
                  <c:v>-5.9246223528036401E-5</c:v>
                </c:pt>
                <c:pt idx="6384">
                  <c:v>-8.0211636718414194E-5</c:v>
                </c:pt>
                <c:pt idx="6385">
                  <c:v>-9.1507155533340306E-5</c:v>
                </c:pt>
                <c:pt idx="6386">
                  <c:v>-8.7835825382594806E-5</c:v>
                </c:pt>
                <c:pt idx="6387">
                  <c:v>-7.5804537565725394E-5</c:v>
                </c:pt>
                <c:pt idx="6388">
                  <c:v>-7.4796189392168703E-5</c:v>
                </c:pt>
                <c:pt idx="6389">
                  <c:v>-8.0556448913407904E-5</c:v>
                </c:pt>
                <c:pt idx="6390">
                  <c:v>-7.5762714030607004E-5</c:v>
                </c:pt>
                <c:pt idx="6391">
                  <c:v>-7.5846484820744401E-5</c:v>
                </c:pt>
                <c:pt idx="6392">
                  <c:v>-6.6777623144603803E-5</c:v>
                </c:pt>
                <c:pt idx="6393">
                  <c:v>-7.7938498008623595E-5</c:v>
                </c:pt>
                <c:pt idx="6394">
                  <c:v>-6.1396576175185301E-5</c:v>
                </c:pt>
                <c:pt idx="6395">
                  <c:v>-8.3186560096300299E-5</c:v>
                </c:pt>
                <c:pt idx="6396">
                  <c:v>-7.3605678281879906E-5</c:v>
                </c:pt>
                <c:pt idx="6397">
                  <c:v>-8.6900699896405898E-5</c:v>
                </c:pt>
                <c:pt idx="6398">
                  <c:v>-6.1863713409478398E-5</c:v>
                </c:pt>
                <c:pt idx="6399">
                  <c:v>-5.3367934188976297E-5</c:v>
                </c:pt>
                <c:pt idx="6400">
                  <c:v>-8.1918164812456201E-5</c:v>
                </c:pt>
                <c:pt idx="6401">
                  <c:v>-7.5141694527566593E-5</c:v>
                </c:pt>
                <c:pt idx="6402">
                  <c:v>-8.8567482534890904E-5</c:v>
                </c:pt>
                <c:pt idx="6403">
                  <c:v>-6.2258281435764205E-5</c:v>
                </c:pt>
                <c:pt idx="6404">
                  <c:v>-7.6989860774317795E-5</c:v>
                </c:pt>
                <c:pt idx="6405">
                  <c:v>-6.5287711860021003E-5</c:v>
                </c:pt>
                <c:pt idx="6406">
                  <c:v>-7.8123160485379405E-5</c:v>
                </c:pt>
                <c:pt idx="6407">
                  <c:v>-7.2081475760225503E-5</c:v>
                </c:pt>
                <c:pt idx="6408">
                  <c:v>-8.5188172592690301E-5</c:v>
                </c:pt>
                <c:pt idx="6409">
                  <c:v>-7.3089156973709602E-5</c:v>
                </c:pt>
                <c:pt idx="6410" formatCode="General">
                  <c:v>-1.04404815628297E-4</c:v>
                </c:pt>
                <c:pt idx="6411">
                  <c:v>-8.7161043204801703E-5</c:v>
                </c:pt>
                <c:pt idx="6412">
                  <c:v>-9.80679311761255E-5</c:v>
                </c:pt>
                <c:pt idx="6413">
                  <c:v>-8.9631112441485006E-5</c:v>
                </c:pt>
                <c:pt idx="6414" formatCode="General">
                  <c:v>-1.2414677827378599E-4</c:v>
                </c:pt>
                <c:pt idx="6415" formatCode="General">
                  <c:v>-1.0971123901871301E-4</c:v>
                </c:pt>
                <c:pt idx="6416">
                  <c:v>-8.6672050833751406E-5</c:v>
                </c:pt>
                <c:pt idx="6417">
                  <c:v>-5.9480824715447301E-5</c:v>
                </c:pt>
                <c:pt idx="6418">
                  <c:v>-8.1294670088787597E-5</c:v>
                </c:pt>
                <c:pt idx="6419" formatCode="General">
                  <c:v>-1.09573787941133E-4</c:v>
                </c:pt>
                <c:pt idx="6420">
                  <c:v>-8.8755808372267304E-5</c:v>
                </c:pt>
                <c:pt idx="6421">
                  <c:v>-8.9034143265772796E-5</c:v>
                </c:pt>
                <c:pt idx="6422">
                  <c:v>-9.4382039501359898E-5</c:v>
                </c:pt>
                <c:pt idx="6423" formatCode="General">
                  <c:v>-1.05293514697643E-4</c:v>
                </c:pt>
                <c:pt idx="6424">
                  <c:v>-8.1847797695211295E-5</c:v>
                </c:pt>
                <c:pt idx="6425" formatCode="General">
                  <c:v>-1.00061057212353E-4</c:v>
                </c:pt>
                <c:pt idx="6426">
                  <c:v>-9.5462221800392006E-5</c:v>
                </c:pt>
                <c:pt idx="6427">
                  <c:v>-7.6492593927463795E-5</c:v>
                </c:pt>
                <c:pt idx="6428" formatCode="General">
                  <c:v>-1.12409508017632E-4</c:v>
                </c:pt>
                <c:pt idx="6429">
                  <c:v>-7.9988021193499803E-5</c:v>
                </c:pt>
                <c:pt idx="6430">
                  <c:v>-8.4913259630829902E-5</c:v>
                </c:pt>
                <c:pt idx="6431">
                  <c:v>-9.8188809850109095E-5</c:v>
                </c:pt>
                <c:pt idx="6432">
                  <c:v>-8.0416445240600896E-5</c:v>
                </c:pt>
                <c:pt idx="6433" formatCode="General">
                  <c:v>-1.18330897175455E-4</c:v>
                </c:pt>
                <c:pt idx="6434">
                  <c:v>-7.4515321955577799E-5</c:v>
                </c:pt>
                <c:pt idx="6435">
                  <c:v>-9.1160039614499494E-5</c:v>
                </c:pt>
                <c:pt idx="6436" formatCode="General">
                  <c:v>-1.0046060665051199E-4</c:v>
                </c:pt>
                <c:pt idx="6437">
                  <c:v>-7.1677944629060396E-5</c:v>
                </c:pt>
                <c:pt idx="6438" formatCode="General">
                  <c:v>-1.14330029721894E-4</c:v>
                </c:pt>
                <c:pt idx="6439">
                  <c:v>-8.7522067251082097E-5</c:v>
                </c:pt>
                <c:pt idx="6440">
                  <c:v>-9.0009781607711901E-5</c:v>
                </c:pt>
                <c:pt idx="6441" formatCode="General">
                  <c:v>-1.04032882460562E-4</c:v>
                </c:pt>
                <c:pt idx="6442" formatCode="General">
                  <c:v>-1.10205015784387E-4</c:v>
                </c:pt>
                <c:pt idx="6443">
                  <c:v>-8.2145205896102299E-5</c:v>
                </c:pt>
                <c:pt idx="6444">
                  <c:v>-8.7512474531271101E-5</c:v>
                </c:pt>
                <c:pt idx="6445">
                  <c:v>-9.1920924420703398E-5</c:v>
                </c:pt>
                <c:pt idx="6446">
                  <c:v>-9.7046471660419901E-5</c:v>
                </c:pt>
                <c:pt idx="6447">
                  <c:v>-9.9440987850526406E-5</c:v>
                </c:pt>
                <c:pt idx="6448">
                  <c:v>-8.2909007659325501E-5</c:v>
                </c:pt>
                <c:pt idx="6449">
                  <c:v>-8.6296748159988499E-5</c:v>
                </c:pt>
                <c:pt idx="6450" formatCode="General">
                  <c:v>-1.15620154229152E-4</c:v>
                </c:pt>
                <c:pt idx="6451">
                  <c:v>-7.1167151001243795E-5</c:v>
                </c:pt>
                <c:pt idx="6452">
                  <c:v>-8.0634708866834197E-5</c:v>
                </c:pt>
                <c:pt idx="6453">
                  <c:v>-8.4254990867005007E-5</c:v>
                </c:pt>
                <c:pt idx="6454">
                  <c:v>-9.9106688626274096E-5</c:v>
                </c:pt>
                <c:pt idx="6455">
                  <c:v>-7.8343327257080896E-5</c:v>
                </c:pt>
                <c:pt idx="6456">
                  <c:v>-9.1947041172623002E-5</c:v>
                </c:pt>
                <c:pt idx="6457">
                  <c:v>-7.5223429609123403E-5</c:v>
                </c:pt>
                <c:pt idx="6458">
                  <c:v>-5.81092867099871E-5</c:v>
                </c:pt>
                <c:pt idx="6459">
                  <c:v>-9.0977129985395704E-5</c:v>
                </c:pt>
                <c:pt idx="6460">
                  <c:v>-8.8556116756647005E-5</c:v>
                </c:pt>
                <c:pt idx="6461">
                  <c:v>-7.8130429796991195E-5</c:v>
                </c:pt>
                <c:pt idx="6462">
                  <c:v>-7.8889652431971997E-5</c:v>
                </c:pt>
                <c:pt idx="6463">
                  <c:v>-7.2829409555110397E-5</c:v>
                </c:pt>
                <c:pt idx="6464">
                  <c:v>-7.4974682910991595E-5</c:v>
                </c:pt>
                <c:pt idx="6465">
                  <c:v>-7.3826385102805094E-5</c:v>
                </c:pt>
                <c:pt idx="6466">
                  <c:v>-7.3020800884381697E-5</c:v>
                </c:pt>
                <c:pt idx="6467">
                  <c:v>-7.5562908931002898E-5</c:v>
                </c:pt>
                <c:pt idx="6468">
                  <c:v>-7.3969071354361502E-5</c:v>
                </c:pt>
                <c:pt idx="6469">
                  <c:v>-7.9202681753120501E-5</c:v>
                </c:pt>
                <c:pt idx="6470">
                  <c:v>-7.6234513992044905E-5</c:v>
                </c:pt>
                <c:pt idx="6471">
                  <c:v>-8.4874889753534495E-5</c:v>
                </c:pt>
                <c:pt idx="6472">
                  <c:v>-8.7620766418277304E-5</c:v>
                </c:pt>
                <c:pt idx="6473">
                  <c:v>-7.0812745305156403E-5</c:v>
                </c:pt>
                <c:pt idx="6474">
                  <c:v>-8.1523315644609204E-5</c:v>
                </c:pt>
                <c:pt idx="6475">
                  <c:v>-8.21079558134476E-5</c:v>
                </c:pt>
                <c:pt idx="6476">
                  <c:v>-9.2663475662216704E-5</c:v>
                </c:pt>
                <c:pt idx="6477">
                  <c:v>-6.7527835578304904E-5</c:v>
                </c:pt>
                <c:pt idx="6478">
                  <c:v>-7.5929560635189204E-5</c:v>
                </c:pt>
                <c:pt idx="6479">
                  <c:v>-6.6215162149600999E-5</c:v>
                </c:pt>
                <c:pt idx="6480">
                  <c:v>-6.5059343096064798E-5</c:v>
                </c:pt>
                <c:pt idx="6481">
                  <c:v>-6.6199552455701894E-5</c:v>
                </c:pt>
                <c:pt idx="6482">
                  <c:v>-6.1404824955772798E-5</c:v>
                </c:pt>
                <c:pt idx="6483">
                  <c:v>-7.66464851757494E-5</c:v>
                </c:pt>
                <c:pt idx="6484">
                  <c:v>-7.1003233534168306E-5</c:v>
                </c:pt>
                <c:pt idx="6485">
                  <c:v>-8.0139825072283498E-5</c:v>
                </c:pt>
                <c:pt idx="6486">
                  <c:v>-9.6131232442696999E-5</c:v>
                </c:pt>
                <c:pt idx="6487">
                  <c:v>-7.2546786175503095E-5</c:v>
                </c:pt>
                <c:pt idx="6488">
                  <c:v>-8.3392292169125201E-5</c:v>
                </c:pt>
                <c:pt idx="6489">
                  <c:v>-6.9976128461163306E-5</c:v>
                </c:pt>
                <c:pt idx="6490">
                  <c:v>-6.8149659448651801E-5</c:v>
                </c:pt>
                <c:pt idx="6491">
                  <c:v>-6.5130959382966999E-5</c:v>
                </c:pt>
                <c:pt idx="6492">
                  <c:v>-8.6464506536800003E-5</c:v>
                </c:pt>
                <c:pt idx="6493">
                  <c:v>-9.2690435987438598E-5</c:v>
                </c:pt>
                <c:pt idx="6494">
                  <c:v>-7.1859281475683206E-5</c:v>
                </c:pt>
                <c:pt idx="6495">
                  <c:v>-8.5170763886777996E-5</c:v>
                </c:pt>
                <c:pt idx="6496">
                  <c:v>-7.8531075465995294E-5</c:v>
                </c:pt>
                <c:pt idx="6497">
                  <c:v>-7.5381720109489307E-5</c:v>
                </c:pt>
                <c:pt idx="6498">
                  <c:v>-7.5183854828262295E-5</c:v>
                </c:pt>
                <c:pt idx="6499">
                  <c:v>-8.8857298004039502E-5</c:v>
                </c:pt>
                <c:pt idx="6500">
                  <c:v>-8.7978011034364994E-5</c:v>
                </c:pt>
                <c:pt idx="6501" formatCode="General">
                  <c:v>-1.1048432897042501E-4</c:v>
                </c:pt>
                <c:pt idx="6502">
                  <c:v>-8.5654410203752398E-5</c:v>
                </c:pt>
                <c:pt idx="6503">
                  <c:v>-9.6687888209232297E-5</c:v>
                </c:pt>
                <c:pt idx="6504">
                  <c:v>-8.6133391432763898E-5</c:v>
                </c:pt>
                <c:pt idx="6505">
                  <c:v>-9.3191615359442705E-5</c:v>
                </c:pt>
                <c:pt idx="6506" formatCode="General">
                  <c:v>-1.0377871071137E-4</c:v>
                </c:pt>
                <c:pt idx="6507">
                  <c:v>-9.8616278332186298E-5</c:v>
                </c:pt>
                <c:pt idx="6508">
                  <c:v>-8.0027887528420695E-5</c:v>
                </c:pt>
                <c:pt idx="6509">
                  <c:v>-8.8398634426183507E-5</c:v>
                </c:pt>
                <c:pt idx="6510">
                  <c:v>-6.8957367212087503E-5</c:v>
                </c:pt>
                <c:pt idx="6511">
                  <c:v>-7.1056002616885297E-5</c:v>
                </c:pt>
                <c:pt idx="6512" formatCode="General">
                  <c:v>-1.2344718672158901E-4</c:v>
                </c:pt>
                <c:pt idx="6513">
                  <c:v>-8.1740146539116304E-5</c:v>
                </c:pt>
                <c:pt idx="6514">
                  <c:v>-7.6703923767243594E-5</c:v>
                </c:pt>
                <c:pt idx="6515">
                  <c:v>-8.0091271479735898E-5</c:v>
                </c:pt>
                <c:pt idx="6516">
                  <c:v>-8.2258337833138103E-5</c:v>
                </c:pt>
                <c:pt idx="6517">
                  <c:v>-8.58761355460698E-5</c:v>
                </c:pt>
                <c:pt idx="6518" formatCode="General">
                  <c:v>-1.0578558752082E-4</c:v>
                </c:pt>
                <c:pt idx="6519">
                  <c:v>-9.2223573540271795E-5</c:v>
                </c:pt>
                <c:pt idx="6520" formatCode="General">
                  <c:v>-1.02166836225673E-4</c:v>
                </c:pt>
                <c:pt idx="6521" formatCode="General">
                  <c:v>-1.07437131363297E-4</c:v>
                </c:pt>
                <c:pt idx="6522">
                  <c:v>-9.5653717602666498E-5</c:v>
                </c:pt>
                <c:pt idx="6523" formatCode="General">
                  <c:v>-1.11066429904382E-4</c:v>
                </c:pt>
                <c:pt idx="6524">
                  <c:v>-8.8937388712540704E-5</c:v>
                </c:pt>
                <c:pt idx="6525">
                  <c:v>-8.9475201455951401E-5</c:v>
                </c:pt>
                <c:pt idx="6526">
                  <c:v>-8.6414704825035998E-5</c:v>
                </c:pt>
                <c:pt idx="6527">
                  <c:v>-6.9139364953497005E-5</c:v>
                </c:pt>
                <c:pt idx="6528" formatCode="General">
                  <c:v>-1.0400531683464E-4</c:v>
                </c:pt>
                <c:pt idx="6529">
                  <c:v>-9.1421563892939996E-5</c:v>
                </c:pt>
                <c:pt idx="6530">
                  <c:v>-9.4086858650005596E-5</c:v>
                </c:pt>
                <c:pt idx="6531">
                  <c:v>-9.0346629668782601E-5</c:v>
                </c:pt>
                <c:pt idx="6532">
                  <c:v>-7.9008122571320796E-5</c:v>
                </c:pt>
                <c:pt idx="6533">
                  <c:v>-6.7749610254571802E-5</c:v>
                </c:pt>
                <c:pt idx="6534">
                  <c:v>-9.7356490032047107E-5</c:v>
                </c:pt>
                <c:pt idx="6535">
                  <c:v>-8.17172431088403E-5</c:v>
                </c:pt>
                <c:pt idx="6536">
                  <c:v>-8.6227616573956699E-5</c:v>
                </c:pt>
                <c:pt idx="6537">
                  <c:v>-7.70318213146529E-5</c:v>
                </c:pt>
                <c:pt idx="6538">
                  <c:v>-8.6631750919360402E-5</c:v>
                </c:pt>
                <c:pt idx="6539">
                  <c:v>-8.2201234639750901E-5</c:v>
                </c:pt>
                <c:pt idx="6540" formatCode="General">
                  <c:v>-1.05747424034734E-4</c:v>
                </c:pt>
                <c:pt idx="6541">
                  <c:v>-8.5416375731620401E-5</c:v>
                </c:pt>
                <c:pt idx="6542">
                  <c:v>-7.8006111578151298E-5</c:v>
                </c:pt>
                <c:pt idx="6543">
                  <c:v>-9.6285472586946495E-5</c:v>
                </c:pt>
                <c:pt idx="6544">
                  <c:v>-9.6154768716242599E-5</c:v>
                </c:pt>
                <c:pt idx="6545">
                  <c:v>-7.9225406353786694E-5</c:v>
                </c:pt>
                <c:pt idx="6546">
                  <c:v>-8.7166167427285901E-5</c:v>
                </c:pt>
                <c:pt idx="6547">
                  <c:v>-7.3448583173581195E-5</c:v>
                </c:pt>
                <c:pt idx="6548">
                  <c:v>-6.9578841493247401E-5</c:v>
                </c:pt>
                <c:pt idx="6549">
                  <c:v>-6.3305631749619297E-5</c:v>
                </c:pt>
                <c:pt idx="6550">
                  <c:v>-6.8024381420904299E-5</c:v>
                </c:pt>
                <c:pt idx="6551">
                  <c:v>-6.7475028995180402E-5</c:v>
                </c:pt>
                <c:pt idx="6552">
                  <c:v>-7.1031473730303999E-5</c:v>
                </c:pt>
                <c:pt idx="6553">
                  <c:v>-9.0485106885628005E-5</c:v>
                </c:pt>
                <c:pt idx="6554">
                  <c:v>-8.3184247378553699E-5</c:v>
                </c:pt>
                <c:pt idx="6555">
                  <c:v>-7.2420639987981204E-5</c:v>
                </c:pt>
                <c:pt idx="6556">
                  <c:v>-8.5047131820241301E-5</c:v>
                </c:pt>
                <c:pt idx="6557">
                  <c:v>-8.0774934724478397E-5</c:v>
                </c:pt>
                <c:pt idx="6558">
                  <c:v>-6.3840021373899394E-5</c:v>
                </c:pt>
                <c:pt idx="6559">
                  <c:v>-6.3607540670305594E-5</c:v>
                </c:pt>
                <c:pt idx="6560">
                  <c:v>-8.0637157368846003E-5</c:v>
                </c:pt>
                <c:pt idx="6561">
                  <c:v>-7.32564591154256E-5</c:v>
                </c:pt>
                <c:pt idx="6562">
                  <c:v>-7.4885278814209295E-5</c:v>
                </c:pt>
                <c:pt idx="6563">
                  <c:v>-7.6216110665609696E-5</c:v>
                </c:pt>
                <c:pt idx="6564">
                  <c:v>-6.6316501300610797E-5</c:v>
                </c:pt>
                <c:pt idx="6565">
                  <c:v>-8.4524097161658594E-5</c:v>
                </c:pt>
                <c:pt idx="6566">
                  <c:v>-7.4461728996016104E-5</c:v>
                </c:pt>
                <c:pt idx="6567">
                  <c:v>-6.6588706384806097E-5</c:v>
                </c:pt>
                <c:pt idx="6568">
                  <c:v>-8.3812514200578306E-5</c:v>
                </c:pt>
                <c:pt idx="6569">
                  <c:v>-7.8428997537293506E-5</c:v>
                </c:pt>
                <c:pt idx="6570">
                  <c:v>-8.1405283055618099E-5</c:v>
                </c:pt>
                <c:pt idx="6571">
                  <c:v>-6.9883081568169206E-5</c:v>
                </c:pt>
                <c:pt idx="6572">
                  <c:v>-8.0699742943911003E-5</c:v>
                </c:pt>
                <c:pt idx="6573">
                  <c:v>-7.3185040906182804E-5</c:v>
                </c:pt>
                <c:pt idx="6574">
                  <c:v>-6.4520745050377403E-5</c:v>
                </c:pt>
                <c:pt idx="6575">
                  <c:v>-7.4565705611414501E-5</c:v>
                </c:pt>
                <c:pt idx="6576">
                  <c:v>-7.0515748605056794E-5</c:v>
                </c:pt>
                <c:pt idx="6577">
                  <c:v>-5.2689845940925602E-5</c:v>
                </c:pt>
                <c:pt idx="6578">
                  <c:v>-6.5365390048751498E-5</c:v>
                </c:pt>
                <c:pt idx="6579">
                  <c:v>-7.6783437258188194E-5</c:v>
                </c:pt>
                <c:pt idx="6580">
                  <c:v>-7.5641616934374399E-5</c:v>
                </c:pt>
                <c:pt idx="6581">
                  <c:v>-8.9988834556235404E-5</c:v>
                </c:pt>
                <c:pt idx="6582">
                  <c:v>-7.3465449587505193E-5</c:v>
                </c:pt>
                <c:pt idx="6583">
                  <c:v>-8.8798169166451205E-5</c:v>
                </c:pt>
                <c:pt idx="6584">
                  <c:v>-8.4400914587711898E-5</c:v>
                </c:pt>
                <c:pt idx="6585">
                  <c:v>-8.7735588337120097E-5</c:v>
                </c:pt>
                <c:pt idx="6586">
                  <c:v>-8.26622201586277E-5</c:v>
                </c:pt>
                <c:pt idx="6587">
                  <c:v>-7.4189307480219702E-5</c:v>
                </c:pt>
                <c:pt idx="6588">
                  <c:v>-8.2099265119074793E-5</c:v>
                </c:pt>
                <c:pt idx="6589">
                  <c:v>-7.3608761140133103E-5</c:v>
                </c:pt>
                <c:pt idx="6590">
                  <c:v>-8.6818811626094899E-5</c:v>
                </c:pt>
                <c:pt idx="6591">
                  <c:v>-8.1865923666768305E-5</c:v>
                </c:pt>
                <c:pt idx="6592">
                  <c:v>-7.8606393451407196E-5</c:v>
                </c:pt>
                <c:pt idx="6593">
                  <c:v>-7.7000629049550704E-5</c:v>
                </c:pt>
                <c:pt idx="6594">
                  <c:v>-7.4709952685227804E-5</c:v>
                </c:pt>
                <c:pt idx="6595">
                  <c:v>-8.3343545492307606E-5</c:v>
                </c:pt>
                <c:pt idx="6596">
                  <c:v>-7.3295132657912103E-5</c:v>
                </c:pt>
                <c:pt idx="6597">
                  <c:v>-6.5242191353001203E-5</c:v>
                </c:pt>
                <c:pt idx="6598">
                  <c:v>-7.4555884907254996E-5</c:v>
                </c:pt>
                <c:pt idx="6599">
                  <c:v>-8.1254551822415201E-5</c:v>
                </c:pt>
                <c:pt idx="6600">
                  <c:v>-7.9365238311453697E-5</c:v>
                </c:pt>
                <c:pt idx="6601">
                  <c:v>-7.7734713316747505E-5</c:v>
                </c:pt>
                <c:pt idx="6602">
                  <c:v>-8.5175537770378694E-5</c:v>
                </c:pt>
                <c:pt idx="6603">
                  <c:v>-6.1268490938911794E-5</c:v>
                </c:pt>
                <c:pt idx="6604">
                  <c:v>-6.4750771574097001E-5</c:v>
                </c:pt>
                <c:pt idx="6605">
                  <c:v>-7.1159638028712302E-5</c:v>
                </c:pt>
                <c:pt idx="6606">
                  <c:v>-7.6926737051553906E-5</c:v>
                </c:pt>
                <c:pt idx="6607">
                  <c:v>-7.4156685252589697E-5</c:v>
                </c:pt>
                <c:pt idx="6608">
                  <c:v>-7.5016226964355894E-5</c:v>
                </c:pt>
                <c:pt idx="6609">
                  <c:v>-6.3971919644356505E-5</c:v>
                </c:pt>
                <c:pt idx="6610">
                  <c:v>-7.2341666505560301E-5</c:v>
                </c:pt>
                <c:pt idx="6611">
                  <c:v>-8.6528426822821006E-5</c:v>
                </c:pt>
                <c:pt idx="6612">
                  <c:v>-9.7410277635857003E-5</c:v>
                </c:pt>
                <c:pt idx="6613">
                  <c:v>-7.0189194315366601E-5</c:v>
                </c:pt>
                <c:pt idx="6614">
                  <c:v>-7.6337301168765502E-5</c:v>
                </c:pt>
                <c:pt idx="6615">
                  <c:v>-8.15297659121027E-5</c:v>
                </c:pt>
                <c:pt idx="6616">
                  <c:v>-8.31129195983576E-5</c:v>
                </c:pt>
                <c:pt idx="6617">
                  <c:v>-8.9935296051088401E-5</c:v>
                </c:pt>
                <c:pt idx="6618">
                  <c:v>-7.4490423779215197E-5</c:v>
                </c:pt>
                <c:pt idx="6619">
                  <c:v>-8.5328681747566705E-5</c:v>
                </c:pt>
                <c:pt idx="6620">
                  <c:v>-7.5142994655831E-5</c:v>
                </c:pt>
                <c:pt idx="6621">
                  <c:v>-9.1035700964063607E-5</c:v>
                </c:pt>
                <c:pt idx="6622">
                  <c:v>-8.5603437279166503E-5</c:v>
                </c:pt>
                <c:pt idx="6623">
                  <c:v>-7.7463808730769202E-5</c:v>
                </c:pt>
                <c:pt idx="6624">
                  <c:v>-7.8995452779223306E-5</c:v>
                </c:pt>
                <c:pt idx="6625">
                  <c:v>-7.8952553750834302E-5</c:v>
                </c:pt>
                <c:pt idx="6626">
                  <c:v>-7.0654556317398105E-5</c:v>
                </c:pt>
                <c:pt idx="6627">
                  <c:v>-8.0424213825103797E-5</c:v>
                </c:pt>
                <c:pt idx="6628">
                  <c:v>-8.0269511252674907E-5</c:v>
                </c:pt>
                <c:pt idx="6629">
                  <c:v>-6.4698005453038394E-5</c:v>
                </c:pt>
                <c:pt idx="6630">
                  <c:v>-8.2224193274515903E-5</c:v>
                </c:pt>
                <c:pt idx="6631">
                  <c:v>-9.1804057488306694E-5</c:v>
                </c:pt>
                <c:pt idx="6632">
                  <c:v>-8.9053019280806704E-5</c:v>
                </c:pt>
                <c:pt idx="6633">
                  <c:v>-7.0974853430482197E-5</c:v>
                </c:pt>
                <c:pt idx="6634">
                  <c:v>-7.3436206966010796E-5</c:v>
                </c:pt>
                <c:pt idx="6635">
                  <c:v>-9.3509544977076598E-5</c:v>
                </c:pt>
                <c:pt idx="6636">
                  <c:v>-6.8503894103540898E-5</c:v>
                </c:pt>
                <c:pt idx="6637">
                  <c:v>-8.1083427921278703E-5</c:v>
                </c:pt>
                <c:pt idx="6638">
                  <c:v>-9.4309962147058295E-5</c:v>
                </c:pt>
                <c:pt idx="6639">
                  <c:v>-8.7565700775895706E-5</c:v>
                </c:pt>
                <c:pt idx="6640">
                  <c:v>-7.9095117147872404E-5</c:v>
                </c:pt>
                <c:pt idx="6641">
                  <c:v>-8.4137571029958898E-5</c:v>
                </c:pt>
                <c:pt idx="6642">
                  <c:v>-9.9384604211182005E-5</c:v>
                </c:pt>
                <c:pt idx="6643">
                  <c:v>-9.3598436909425706E-5</c:v>
                </c:pt>
                <c:pt idx="6644">
                  <c:v>-8.6021618177163303E-5</c:v>
                </c:pt>
                <c:pt idx="6645">
                  <c:v>-8.0527387155980001E-5</c:v>
                </c:pt>
                <c:pt idx="6646">
                  <c:v>-7.9702161097621696E-5</c:v>
                </c:pt>
                <c:pt idx="6647">
                  <c:v>-6.1149589306533998E-5</c:v>
                </c:pt>
                <c:pt idx="6648">
                  <c:v>-8.64629452118171E-5</c:v>
                </c:pt>
                <c:pt idx="6649">
                  <c:v>-7.4468001504819699E-5</c:v>
                </c:pt>
                <c:pt idx="6650">
                  <c:v>-9.1748687546888905E-5</c:v>
                </c:pt>
                <c:pt idx="6651">
                  <c:v>-7.5339448085572395E-5</c:v>
                </c:pt>
                <c:pt idx="6652">
                  <c:v>-7.6492929843070798E-5</c:v>
                </c:pt>
                <c:pt idx="6653">
                  <c:v>-7.1875186516991697E-5</c:v>
                </c:pt>
                <c:pt idx="6654">
                  <c:v>-7.7735352420547999E-5</c:v>
                </c:pt>
                <c:pt idx="6655">
                  <c:v>-7.5272366323955294E-5</c:v>
                </c:pt>
                <c:pt idx="6656">
                  <c:v>-7.42747923612081E-5</c:v>
                </c:pt>
                <c:pt idx="6657">
                  <c:v>-9.0241473252400205E-5</c:v>
                </c:pt>
                <c:pt idx="6658">
                  <c:v>-7.5338545589129894E-5</c:v>
                </c:pt>
                <c:pt idx="6659">
                  <c:v>-7.5943116107560105E-5</c:v>
                </c:pt>
                <c:pt idx="6660">
                  <c:v>-8.4878842228186901E-5</c:v>
                </c:pt>
                <c:pt idx="6661">
                  <c:v>-8.5288538580931305E-5</c:v>
                </c:pt>
                <c:pt idx="6662">
                  <c:v>-8.4773750256385795E-5</c:v>
                </c:pt>
                <c:pt idx="6663">
                  <c:v>-6.6771368381556096E-5</c:v>
                </c:pt>
                <c:pt idx="6664">
                  <c:v>-6.6624600377920804E-5</c:v>
                </c:pt>
                <c:pt idx="6665">
                  <c:v>-9.2194414739949E-5</c:v>
                </c:pt>
                <c:pt idx="6666">
                  <c:v>-9.5978479185797306E-5</c:v>
                </c:pt>
                <c:pt idx="6667">
                  <c:v>-7.2188908434304093E-5</c:v>
                </c:pt>
                <c:pt idx="6668" formatCode="General">
                  <c:v>-1.00927070383709E-4</c:v>
                </c:pt>
                <c:pt idx="6669">
                  <c:v>-7.9631471356790198E-5</c:v>
                </c:pt>
                <c:pt idx="6670" formatCode="General">
                  <c:v>-1.01230685615492E-4</c:v>
                </c:pt>
                <c:pt idx="6671">
                  <c:v>-9.6309626145530203E-5</c:v>
                </c:pt>
                <c:pt idx="6672">
                  <c:v>-9.9288239621970299E-5</c:v>
                </c:pt>
                <c:pt idx="6673">
                  <c:v>-8.2531449005639296E-5</c:v>
                </c:pt>
                <c:pt idx="6674">
                  <c:v>-8.2779892153339596E-5</c:v>
                </c:pt>
                <c:pt idx="6675">
                  <c:v>-9.0852781507098703E-5</c:v>
                </c:pt>
                <c:pt idx="6676">
                  <c:v>-8.9320825975328896E-5</c:v>
                </c:pt>
                <c:pt idx="6677">
                  <c:v>-8.4596666679355806E-5</c:v>
                </c:pt>
                <c:pt idx="6678" formatCode="General">
                  <c:v>-1.1966190866684501E-4</c:v>
                </c:pt>
                <c:pt idx="6679">
                  <c:v>-8.6329417658111607E-5</c:v>
                </c:pt>
                <c:pt idx="6680">
                  <c:v>-7.4756509449942099E-5</c:v>
                </c:pt>
                <c:pt idx="6681" formatCode="General">
                  <c:v>-1.0829120919890901E-4</c:v>
                </c:pt>
                <c:pt idx="6682" formatCode="General">
                  <c:v>-1.02286716261431E-4</c:v>
                </c:pt>
                <c:pt idx="6683">
                  <c:v>-8.0985344895220996E-5</c:v>
                </c:pt>
                <c:pt idx="6684">
                  <c:v>-9.8535051626227494E-5</c:v>
                </c:pt>
                <c:pt idx="6685">
                  <c:v>-8.0172799699962599E-5</c:v>
                </c:pt>
                <c:pt idx="6686">
                  <c:v>-7.4684746985072598E-5</c:v>
                </c:pt>
                <c:pt idx="6687">
                  <c:v>-7.8877761185419299E-5</c:v>
                </c:pt>
                <c:pt idx="6688">
                  <c:v>-8.4258167904035502E-5</c:v>
                </c:pt>
                <c:pt idx="6689">
                  <c:v>-9.1125733671200499E-5</c:v>
                </c:pt>
                <c:pt idx="6690">
                  <c:v>-8.5382187525920793E-5</c:v>
                </c:pt>
                <c:pt idx="6691" formatCode="General">
                  <c:v>-1.0360668908556701E-4</c:v>
                </c:pt>
                <c:pt idx="6692">
                  <c:v>-7.7214276830408202E-5</c:v>
                </c:pt>
                <c:pt idx="6693">
                  <c:v>-9.2769479719210894E-5</c:v>
                </c:pt>
                <c:pt idx="6694">
                  <c:v>-7.5455691146180504E-5</c:v>
                </c:pt>
                <c:pt idx="6695" formatCode="General">
                  <c:v>-1.0636448199795601E-4</c:v>
                </c:pt>
                <c:pt idx="6696">
                  <c:v>-9.4431954390861606E-5</c:v>
                </c:pt>
                <c:pt idx="6697">
                  <c:v>-9.5306617112970098E-5</c:v>
                </c:pt>
                <c:pt idx="6698">
                  <c:v>-7.1869758761851295E-5</c:v>
                </c:pt>
                <c:pt idx="6699">
                  <c:v>-8.3590279201458303E-5</c:v>
                </c:pt>
                <c:pt idx="6700">
                  <c:v>-8.0314072679961405E-5</c:v>
                </c:pt>
                <c:pt idx="6701">
                  <c:v>-6.8484925462265297E-5</c:v>
                </c:pt>
                <c:pt idx="6702">
                  <c:v>-7.6584057754349694E-5</c:v>
                </c:pt>
                <c:pt idx="6703">
                  <c:v>-8.7274241545270796E-5</c:v>
                </c:pt>
                <c:pt idx="6704" formatCode="General">
                  <c:v>-1.04517183447644E-4</c:v>
                </c:pt>
                <c:pt idx="6705">
                  <c:v>-9.4141258226938305E-5</c:v>
                </c:pt>
                <c:pt idx="6706" formatCode="General">
                  <c:v>-1.11419040135609E-4</c:v>
                </c:pt>
                <c:pt idx="6707" formatCode="General">
                  <c:v>-1.00226837128539E-4</c:v>
                </c:pt>
                <c:pt idx="6708">
                  <c:v>-8.2427192318421702E-5</c:v>
                </c:pt>
                <c:pt idx="6709">
                  <c:v>-7.73705832307807E-5</c:v>
                </c:pt>
                <c:pt idx="6710">
                  <c:v>-9.4410244293590307E-5</c:v>
                </c:pt>
                <c:pt idx="6711">
                  <c:v>-8.2308995674840006E-5</c:v>
                </c:pt>
                <c:pt idx="6712">
                  <c:v>-9.5755812405822703E-5</c:v>
                </c:pt>
                <c:pt idx="6713">
                  <c:v>-9.1670414741194399E-5</c:v>
                </c:pt>
                <c:pt idx="6714">
                  <c:v>-7.5333817645286105E-5</c:v>
                </c:pt>
                <c:pt idx="6715">
                  <c:v>-6.9905415692281706E-5</c:v>
                </c:pt>
                <c:pt idx="6716">
                  <c:v>-9.99231627671947E-5</c:v>
                </c:pt>
                <c:pt idx="6717">
                  <c:v>-9.0827416192283805E-5</c:v>
                </c:pt>
                <c:pt idx="6718">
                  <c:v>-7.5722744404989003E-5</c:v>
                </c:pt>
                <c:pt idx="6719">
                  <c:v>-7.3709155753918696E-5</c:v>
                </c:pt>
                <c:pt idx="6720">
                  <c:v>-7.03756449402233E-5</c:v>
                </c:pt>
                <c:pt idx="6721">
                  <c:v>-7.1121220259541101E-5</c:v>
                </c:pt>
                <c:pt idx="6722">
                  <c:v>-8.5515966787450101E-5</c:v>
                </c:pt>
                <c:pt idx="6723">
                  <c:v>-8.5975210703773903E-5</c:v>
                </c:pt>
                <c:pt idx="6724">
                  <c:v>-8.9963926918478203E-5</c:v>
                </c:pt>
                <c:pt idx="6725">
                  <c:v>-9.6572484266850602E-5</c:v>
                </c:pt>
                <c:pt idx="6726">
                  <c:v>-8.1920792876049296E-5</c:v>
                </c:pt>
                <c:pt idx="6727" formatCode="General">
                  <c:v>-1.00184544895892E-4</c:v>
                </c:pt>
                <c:pt idx="6728">
                  <c:v>-5.6096924724547898E-5</c:v>
                </c:pt>
                <c:pt idx="6729">
                  <c:v>-6.3970062825574101E-5</c:v>
                </c:pt>
                <c:pt idx="6730">
                  <c:v>-9.2359369068673302E-5</c:v>
                </c:pt>
                <c:pt idx="6731">
                  <c:v>-8.4974464983951994E-5</c:v>
                </c:pt>
                <c:pt idx="6732">
                  <c:v>-9.7572780718502698E-5</c:v>
                </c:pt>
                <c:pt idx="6733">
                  <c:v>-7.8695895032650795E-5</c:v>
                </c:pt>
                <c:pt idx="6734">
                  <c:v>-8.7419069351003101E-5</c:v>
                </c:pt>
                <c:pt idx="6735">
                  <c:v>-7.9887076914234194E-5</c:v>
                </c:pt>
                <c:pt idx="6736">
                  <c:v>-8.1294420938329004E-5</c:v>
                </c:pt>
                <c:pt idx="6737">
                  <c:v>-8.9425838982422305E-5</c:v>
                </c:pt>
                <c:pt idx="6738">
                  <c:v>-8.3901287577186303E-5</c:v>
                </c:pt>
                <c:pt idx="6739">
                  <c:v>-9.1218814404827301E-5</c:v>
                </c:pt>
                <c:pt idx="6740">
                  <c:v>-5.1585752020286499E-5</c:v>
                </c:pt>
                <c:pt idx="6741">
                  <c:v>-9.3721236523758295E-5</c:v>
                </c:pt>
                <c:pt idx="6742">
                  <c:v>-8.7224929465998203E-5</c:v>
                </c:pt>
                <c:pt idx="6743">
                  <c:v>-7.0515520700414994E-5</c:v>
                </c:pt>
                <c:pt idx="6744">
                  <c:v>-7.0532890571002504E-5</c:v>
                </c:pt>
                <c:pt idx="6745">
                  <c:v>-8.13006114427299E-5</c:v>
                </c:pt>
                <c:pt idx="6746">
                  <c:v>-7.9272057410377405E-5</c:v>
                </c:pt>
                <c:pt idx="6747">
                  <c:v>-8.8910316480775195E-5</c:v>
                </c:pt>
                <c:pt idx="6748">
                  <c:v>-7.5217479398796602E-5</c:v>
                </c:pt>
                <c:pt idx="6749">
                  <c:v>-7.6050208666932995E-5</c:v>
                </c:pt>
                <c:pt idx="6750" formatCode="General">
                  <c:v>-1.11882510451854E-4</c:v>
                </c:pt>
                <c:pt idx="6751">
                  <c:v>-8.0442005681238398E-5</c:v>
                </c:pt>
                <c:pt idx="6752">
                  <c:v>-7.5008793508976298E-5</c:v>
                </c:pt>
                <c:pt idx="6753">
                  <c:v>-7.2734160283846293E-5</c:v>
                </c:pt>
                <c:pt idx="6754">
                  <c:v>-7.9011344720864504E-5</c:v>
                </c:pt>
                <c:pt idx="6755">
                  <c:v>-9.72907041776661E-5</c:v>
                </c:pt>
                <c:pt idx="6756">
                  <c:v>-6.0625279464718602E-5</c:v>
                </c:pt>
                <c:pt idx="6757">
                  <c:v>-8.9054143251545098E-5</c:v>
                </c:pt>
                <c:pt idx="6758">
                  <c:v>-7.0072659442920601E-5</c:v>
                </c:pt>
                <c:pt idx="6759">
                  <c:v>-7.9908169776619204E-5</c:v>
                </c:pt>
                <c:pt idx="6760">
                  <c:v>-6.7740474410578894E-5</c:v>
                </c:pt>
                <c:pt idx="6761">
                  <c:v>-7.6137884589453899E-5</c:v>
                </c:pt>
                <c:pt idx="6762">
                  <c:v>-9.2120961925534905E-5</c:v>
                </c:pt>
                <c:pt idx="6763" formatCode="General">
                  <c:v>-1.0795948754966699E-4</c:v>
                </c:pt>
                <c:pt idx="6764">
                  <c:v>-7.9406069894543405E-5</c:v>
                </c:pt>
                <c:pt idx="6765">
                  <c:v>-6.9695966899102995E-5</c:v>
                </c:pt>
                <c:pt idx="6766">
                  <c:v>-8.9295678273441906E-5</c:v>
                </c:pt>
                <c:pt idx="6767" formatCode="General">
                  <c:v>-1.02924333613709E-4</c:v>
                </c:pt>
                <c:pt idx="6768" formatCode="General">
                  <c:v>-1.02862540475445E-4</c:v>
                </c:pt>
                <c:pt idx="6769">
                  <c:v>-8.5912070515994099E-5</c:v>
                </c:pt>
                <c:pt idx="6770">
                  <c:v>-9.0791158129912097E-5</c:v>
                </c:pt>
                <c:pt idx="6771">
                  <c:v>-8.5497102292206306E-5</c:v>
                </c:pt>
                <c:pt idx="6772">
                  <c:v>-9.3860460418224202E-5</c:v>
                </c:pt>
                <c:pt idx="6773" formatCode="General">
                  <c:v>-1.0395330276268E-4</c:v>
                </c:pt>
                <c:pt idx="6774">
                  <c:v>-8.0741258644799702E-5</c:v>
                </c:pt>
                <c:pt idx="6775">
                  <c:v>-7.4031408693735494E-5</c:v>
                </c:pt>
                <c:pt idx="6776">
                  <c:v>-6.7390838048103505E-5</c:v>
                </c:pt>
                <c:pt idx="6777">
                  <c:v>-9.5001755472393201E-5</c:v>
                </c:pt>
                <c:pt idx="6778">
                  <c:v>-8.5117781176705603E-5</c:v>
                </c:pt>
                <c:pt idx="6779">
                  <c:v>-8.5824953722616395E-5</c:v>
                </c:pt>
                <c:pt idx="6780">
                  <c:v>-6.5300775325845506E-5</c:v>
                </c:pt>
                <c:pt idx="6781">
                  <c:v>-8.7288176340109895E-5</c:v>
                </c:pt>
                <c:pt idx="6782">
                  <c:v>-9.05111171927336E-5</c:v>
                </c:pt>
                <c:pt idx="6783">
                  <c:v>-6.1614070102512401E-5</c:v>
                </c:pt>
                <c:pt idx="6784">
                  <c:v>-7.1814392210591194E-5</c:v>
                </c:pt>
                <c:pt idx="6785">
                  <c:v>-8.2574781376219898E-5</c:v>
                </c:pt>
                <c:pt idx="6786">
                  <c:v>-9.3637350792821099E-5</c:v>
                </c:pt>
                <c:pt idx="6787">
                  <c:v>-9.2928133740449395E-5</c:v>
                </c:pt>
                <c:pt idx="6788">
                  <c:v>-8.1450801846085096E-5</c:v>
                </c:pt>
                <c:pt idx="6789" formatCode="General">
                  <c:v>-1.01706968331855E-4</c:v>
                </c:pt>
                <c:pt idx="6790">
                  <c:v>-8.2991740690973106E-5</c:v>
                </c:pt>
                <c:pt idx="6791">
                  <c:v>-7.8046226667949497E-5</c:v>
                </c:pt>
                <c:pt idx="6792">
                  <c:v>-7.8378242582495406E-5</c:v>
                </c:pt>
                <c:pt idx="6793">
                  <c:v>-9.0758351644573093E-5</c:v>
                </c:pt>
                <c:pt idx="6794">
                  <c:v>-8.6311074141023501E-5</c:v>
                </c:pt>
                <c:pt idx="6795">
                  <c:v>-8.5938609785653805E-5</c:v>
                </c:pt>
                <c:pt idx="6796" formatCode="General">
                  <c:v>-1.1351590509326E-4</c:v>
                </c:pt>
                <c:pt idx="6797" formatCode="General">
                  <c:v>-1.03376369172359E-4</c:v>
                </c:pt>
                <c:pt idx="6798">
                  <c:v>-8.0265434096594301E-5</c:v>
                </c:pt>
                <c:pt idx="6799">
                  <c:v>-8.8631013264318598E-5</c:v>
                </c:pt>
                <c:pt idx="6800" formatCode="General">
                  <c:v>-1.02778319683929E-4</c:v>
                </c:pt>
                <c:pt idx="6801" formatCode="General">
                  <c:v>-1.12404751891324E-4</c:v>
                </c:pt>
                <c:pt idx="6802" formatCode="General">
                  <c:v>-1.2346773769073401E-4</c:v>
                </c:pt>
                <c:pt idx="6803" formatCode="General">
                  <c:v>-1.3469027076611401E-4</c:v>
                </c:pt>
                <c:pt idx="6804" formatCode="General">
                  <c:v>-1.3809778563204599E-4</c:v>
                </c:pt>
                <c:pt idx="6805" formatCode="General">
                  <c:v>-1.2822474828639801E-4</c:v>
                </c:pt>
                <c:pt idx="6806" formatCode="General">
                  <c:v>-1.00821548450979E-4</c:v>
                </c:pt>
                <c:pt idx="6807" formatCode="General">
                  <c:v>-1.3106647135116599E-4</c:v>
                </c:pt>
                <c:pt idx="6808" formatCode="General">
                  <c:v>-1.0917840685183901E-4</c:v>
                </c:pt>
                <c:pt idx="6809" formatCode="General">
                  <c:v>-1.17488771329524E-4</c:v>
                </c:pt>
                <c:pt idx="6810" formatCode="General">
                  <c:v>-1.0881344440825101E-4</c:v>
                </c:pt>
                <c:pt idx="6811" formatCode="General">
                  <c:v>-1.24889764420384E-4</c:v>
                </c:pt>
                <c:pt idx="6812" formatCode="General">
                  <c:v>-1.14010499336629E-4</c:v>
                </c:pt>
                <c:pt idx="6813" formatCode="General">
                  <c:v>-1.09770581030373E-4</c:v>
                </c:pt>
                <c:pt idx="6814" formatCode="General">
                  <c:v>-1.06790149415441E-4</c:v>
                </c:pt>
                <c:pt idx="6815" formatCode="General">
                  <c:v>-1.3018740696477799E-4</c:v>
                </c:pt>
                <c:pt idx="6816" formatCode="General">
                  <c:v>-1.10829930853946E-4</c:v>
                </c:pt>
                <c:pt idx="6817" formatCode="General">
                  <c:v>-1.2352058215151399E-4</c:v>
                </c:pt>
                <c:pt idx="6818" formatCode="General">
                  <c:v>-1.1011620361203699E-4</c:v>
                </c:pt>
                <c:pt idx="6819" formatCode="General">
                  <c:v>-1.0220415628413001E-4</c:v>
                </c:pt>
                <c:pt idx="6820" formatCode="General">
                  <c:v>-1.1593387341313099E-4</c:v>
                </c:pt>
                <c:pt idx="6821">
                  <c:v>-9.3669136247704295E-5</c:v>
                </c:pt>
                <c:pt idx="6822" formatCode="General">
                  <c:v>-1.05469033985701E-4</c:v>
                </c:pt>
                <c:pt idx="6823">
                  <c:v>-9.7627958985317404E-5</c:v>
                </c:pt>
                <c:pt idx="6824">
                  <c:v>-8.8455930003635401E-5</c:v>
                </c:pt>
                <c:pt idx="6825" formatCode="General">
                  <c:v>-1.2732295765392201E-4</c:v>
                </c:pt>
                <c:pt idx="6826" formatCode="General">
                  <c:v>-1.17913652457099E-4</c:v>
                </c:pt>
                <c:pt idx="6827" formatCode="General">
                  <c:v>-1.12725245722141E-4</c:v>
                </c:pt>
                <c:pt idx="6828" formatCode="General">
                  <c:v>-1.18454606094626E-4</c:v>
                </c:pt>
                <c:pt idx="6829">
                  <c:v>-9.8644322632576701E-5</c:v>
                </c:pt>
                <c:pt idx="6830" formatCode="General">
                  <c:v>-1.15410974165981E-4</c:v>
                </c:pt>
                <c:pt idx="6831" formatCode="General">
                  <c:v>-1.0033525452863501E-4</c:v>
                </c:pt>
                <c:pt idx="6832">
                  <c:v>-9.4898652468590494E-5</c:v>
                </c:pt>
                <c:pt idx="6833" formatCode="General">
                  <c:v>-1.01561803393261E-4</c:v>
                </c:pt>
                <c:pt idx="6834">
                  <c:v>-9.9149170112181403E-5</c:v>
                </c:pt>
                <c:pt idx="6835">
                  <c:v>-8.0205487827962997E-5</c:v>
                </c:pt>
                <c:pt idx="6836">
                  <c:v>-8.29528083133027E-5</c:v>
                </c:pt>
                <c:pt idx="6837">
                  <c:v>-9.4081262204143701E-5</c:v>
                </c:pt>
                <c:pt idx="6838">
                  <c:v>-8.9218310856783401E-5</c:v>
                </c:pt>
                <c:pt idx="6839">
                  <c:v>-9.7745148319766998E-5</c:v>
                </c:pt>
                <c:pt idx="6840">
                  <c:v>-8.6748186267833396E-5</c:v>
                </c:pt>
                <c:pt idx="6841" formatCode="General">
                  <c:v>-1.04087290877855E-4</c:v>
                </c:pt>
                <c:pt idx="6842">
                  <c:v>-7.9887165187336401E-5</c:v>
                </c:pt>
                <c:pt idx="6843">
                  <c:v>-9.22263838879825E-5</c:v>
                </c:pt>
                <c:pt idx="6844" formatCode="General">
                  <c:v>-1.02744460419406E-4</c:v>
                </c:pt>
                <c:pt idx="6845">
                  <c:v>-8.3405409223374607E-5</c:v>
                </c:pt>
                <c:pt idx="6846" formatCode="General">
                  <c:v>-1.01064856309186E-4</c:v>
                </c:pt>
                <c:pt idx="6847" formatCode="General">
                  <c:v>-1.0590604605953E-4</c:v>
                </c:pt>
                <c:pt idx="6848">
                  <c:v>-9.98552422683628E-5</c:v>
                </c:pt>
                <c:pt idx="6849">
                  <c:v>-9.6301301086009001E-5</c:v>
                </c:pt>
                <c:pt idx="6850">
                  <c:v>-9.5146912627094501E-5</c:v>
                </c:pt>
                <c:pt idx="6851">
                  <c:v>-8.9246518099372695E-5</c:v>
                </c:pt>
                <c:pt idx="6852" formatCode="General">
                  <c:v>-1.0382287210656999E-4</c:v>
                </c:pt>
                <c:pt idx="6853">
                  <c:v>-8.8370429443150294E-5</c:v>
                </c:pt>
                <c:pt idx="6854">
                  <c:v>-9.1888096884113198E-5</c:v>
                </c:pt>
                <c:pt idx="6855">
                  <c:v>-7.98276987056336E-5</c:v>
                </c:pt>
                <c:pt idx="6856" formatCode="General">
                  <c:v>-1.0227624258071599E-4</c:v>
                </c:pt>
                <c:pt idx="6857" formatCode="General">
                  <c:v>-1.01475737710355E-4</c:v>
                </c:pt>
                <c:pt idx="6858" formatCode="General">
                  <c:v>-1.1307033020130999E-4</c:v>
                </c:pt>
                <c:pt idx="6859">
                  <c:v>-8.9711095067403801E-5</c:v>
                </c:pt>
                <c:pt idx="6860" formatCode="General">
                  <c:v>-1.07387951099045E-4</c:v>
                </c:pt>
                <c:pt idx="6861">
                  <c:v>-9.3746699205903198E-5</c:v>
                </c:pt>
                <c:pt idx="6862" formatCode="General">
                  <c:v>-1.04534320210119E-4</c:v>
                </c:pt>
                <c:pt idx="6863" formatCode="General">
                  <c:v>-1.0318718905090601E-4</c:v>
                </c:pt>
                <c:pt idx="6864">
                  <c:v>-8.7617597832448596E-5</c:v>
                </c:pt>
                <c:pt idx="6865">
                  <c:v>-8.8005564788016101E-5</c:v>
                </c:pt>
                <c:pt idx="6866">
                  <c:v>-9.3740770831400805E-5</c:v>
                </c:pt>
                <c:pt idx="6867" formatCode="General">
                  <c:v>-1.0044427463426E-4</c:v>
                </c:pt>
                <c:pt idx="6868">
                  <c:v>-8.3467453280505299E-5</c:v>
                </c:pt>
                <c:pt idx="6869" formatCode="General">
                  <c:v>-1.1262771090785401E-4</c:v>
                </c:pt>
                <c:pt idx="6870" formatCode="General">
                  <c:v>-1.04233905870388E-4</c:v>
                </c:pt>
                <c:pt idx="6871">
                  <c:v>-9.1662829253661999E-5</c:v>
                </c:pt>
                <c:pt idx="6872" formatCode="General">
                  <c:v>-1.00071108007145E-4</c:v>
                </c:pt>
                <c:pt idx="6873">
                  <c:v>-8.0345387043903699E-5</c:v>
                </c:pt>
                <c:pt idx="6874">
                  <c:v>-9.7515787581381206E-5</c:v>
                </c:pt>
                <c:pt idx="6875" formatCode="General">
                  <c:v>-1.0275334770085699E-4</c:v>
                </c:pt>
                <c:pt idx="6876">
                  <c:v>-9.1706100410153803E-5</c:v>
                </c:pt>
                <c:pt idx="6877">
                  <c:v>-6.8365047889564398E-5</c:v>
                </c:pt>
                <c:pt idx="6878">
                  <c:v>-8.5906343909865904E-5</c:v>
                </c:pt>
                <c:pt idx="6879">
                  <c:v>-9.8051259559329406E-5</c:v>
                </c:pt>
                <c:pt idx="6880" formatCode="General">
                  <c:v>-1.21013561653235E-4</c:v>
                </c:pt>
                <c:pt idx="6881" formatCode="General">
                  <c:v>-1.06545099547482E-4</c:v>
                </c:pt>
                <c:pt idx="6882">
                  <c:v>-9.7766647477723996E-5</c:v>
                </c:pt>
                <c:pt idx="6883" formatCode="General">
                  <c:v>-1.00925514042125E-4</c:v>
                </c:pt>
                <c:pt idx="6884" formatCode="General">
                  <c:v>-1.05518931089748E-4</c:v>
                </c:pt>
                <c:pt idx="6885">
                  <c:v>-9.20064732996788E-5</c:v>
                </c:pt>
                <c:pt idx="6886">
                  <c:v>-8.6264127078587399E-5</c:v>
                </c:pt>
                <c:pt idx="6887">
                  <c:v>-8.9130869783629705E-5</c:v>
                </c:pt>
                <c:pt idx="6888" formatCode="General">
                  <c:v>-1.42944256753475E-4</c:v>
                </c:pt>
                <c:pt idx="6889">
                  <c:v>-9.3196312258021503E-5</c:v>
                </c:pt>
                <c:pt idx="6890">
                  <c:v>-8.4470585364660995E-5</c:v>
                </c:pt>
                <c:pt idx="6891" formatCode="General">
                  <c:v>-1.07776481883988E-4</c:v>
                </c:pt>
                <c:pt idx="6892" formatCode="General">
                  <c:v>-1.01746632174546E-4</c:v>
                </c:pt>
                <c:pt idx="6893" formatCode="General">
                  <c:v>-1.28340121299501E-4</c:v>
                </c:pt>
                <c:pt idx="6894" formatCode="General">
                  <c:v>-1.29621734279281E-4</c:v>
                </c:pt>
                <c:pt idx="6895" formatCode="General">
                  <c:v>-1.14709766460786E-4</c:v>
                </c:pt>
                <c:pt idx="6896" formatCode="General">
                  <c:v>-1.3361183593011E-4</c:v>
                </c:pt>
                <c:pt idx="6897">
                  <c:v>-9.7843759848617002E-5</c:v>
                </c:pt>
                <c:pt idx="6898">
                  <c:v>-9.9817984236994704E-5</c:v>
                </c:pt>
                <c:pt idx="6899">
                  <c:v>-7.8395587207687894E-5</c:v>
                </c:pt>
                <c:pt idx="6900" formatCode="General">
                  <c:v>-1.07332502832605E-4</c:v>
                </c:pt>
                <c:pt idx="6901">
                  <c:v>-9.6631002704713505E-5</c:v>
                </c:pt>
                <c:pt idx="6902">
                  <c:v>-7.97052437027512E-5</c:v>
                </c:pt>
                <c:pt idx="6903">
                  <c:v>-9.7368997296658999E-5</c:v>
                </c:pt>
                <c:pt idx="6904" formatCode="General">
                  <c:v>-1.33268555389691E-4</c:v>
                </c:pt>
                <c:pt idx="6905">
                  <c:v>-9.28883940306119E-5</c:v>
                </c:pt>
                <c:pt idx="6906" formatCode="General">
                  <c:v>-1.14566130407049E-4</c:v>
                </c:pt>
                <c:pt idx="6907">
                  <c:v>-9.2675794274214206E-5</c:v>
                </c:pt>
                <c:pt idx="6908" formatCode="General">
                  <c:v>-1.21363627292442E-4</c:v>
                </c:pt>
                <c:pt idx="6909">
                  <c:v>-9.9728153253453105E-5</c:v>
                </c:pt>
                <c:pt idx="6910" formatCode="General">
                  <c:v>-1.0735594186345101E-4</c:v>
                </c:pt>
                <c:pt idx="6911" formatCode="General">
                  <c:v>-1.3810028939343499E-4</c:v>
                </c:pt>
                <c:pt idx="6912" formatCode="General">
                  <c:v>-1.41978050797974E-4</c:v>
                </c:pt>
                <c:pt idx="6913" formatCode="General">
                  <c:v>-1.2491106855081101E-4</c:v>
                </c:pt>
                <c:pt idx="6914" formatCode="General">
                  <c:v>-1.20351383991111E-4</c:v>
                </c:pt>
                <c:pt idx="6915" formatCode="General">
                  <c:v>-1.0308515278967699E-4</c:v>
                </c:pt>
                <c:pt idx="6916" formatCode="General">
                  <c:v>-1.5113240577124099E-4</c:v>
                </c:pt>
                <c:pt idx="6917" formatCode="General">
                  <c:v>-1.3975640286606101E-4</c:v>
                </c:pt>
                <c:pt idx="6918" formatCode="General">
                  <c:v>-1.2616311238658099E-4</c:v>
                </c:pt>
                <c:pt idx="6919" formatCode="General">
                  <c:v>-1.2272795067098201E-4</c:v>
                </c:pt>
                <c:pt idx="6920" formatCode="General">
                  <c:v>-1.17308518322336E-4</c:v>
                </c:pt>
                <c:pt idx="6921" formatCode="General">
                  <c:v>-1.22814824838464E-4</c:v>
                </c:pt>
                <c:pt idx="6922" formatCode="General">
                  <c:v>-1.31036771647348E-4</c:v>
                </c:pt>
                <c:pt idx="6923" formatCode="General">
                  <c:v>-1.2651182306118501E-4</c:v>
                </c:pt>
                <c:pt idx="6924" formatCode="General">
                  <c:v>-1.5143844396045699E-4</c:v>
                </c:pt>
                <c:pt idx="6925" formatCode="General">
                  <c:v>-1.2940184292455699E-4</c:v>
                </c:pt>
                <c:pt idx="6926" formatCode="General">
                  <c:v>-1.4972271487822701E-4</c:v>
                </c:pt>
                <c:pt idx="6927" formatCode="General">
                  <c:v>-1.16866787037893E-4</c:v>
                </c:pt>
                <c:pt idx="6928" formatCode="General">
                  <c:v>-1.21144889992988E-4</c:v>
                </c:pt>
                <c:pt idx="6929" formatCode="General">
                  <c:v>-1.2826021193618201E-4</c:v>
                </c:pt>
                <c:pt idx="6930" formatCode="General">
                  <c:v>-1.26514147434815E-4</c:v>
                </c:pt>
                <c:pt idx="6931">
                  <c:v>-8.2627773629276004E-5</c:v>
                </c:pt>
                <c:pt idx="6932" formatCode="General">
                  <c:v>-1.0435765910652599E-4</c:v>
                </c:pt>
                <c:pt idx="6933" formatCode="General">
                  <c:v>-1.3467380638046601E-4</c:v>
                </c:pt>
                <c:pt idx="6934">
                  <c:v>-9.7455270110772299E-5</c:v>
                </c:pt>
                <c:pt idx="6935" formatCode="General">
                  <c:v>-1.1804580723938899E-4</c:v>
                </c:pt>
                <c:pt idx="6936" formatCode="General">
                  <c:v>-1.3563642361619899E-4</c:v>
                </c:pt>
                <c:pt idx="6937">
                  <c:v>-9.4353875306469405E-5</c:v>
                </c:pt>
                <c:pt idx="6938" formatCode="General">
                  <c:v>-1.0304335107131701E-4</c:v>
                </c:pt>
                <c:pt idx="6939">
                  <c:v>-8.8506733514129803E-5</c:v>
                </c:pt>
                <c:pt idx="6940" formatCode="General">
                  <c:v>-1.20944747161744E-4</c:v>
                </c:pt>
                <c:pt idx="6941" formatCode="General">
                  <c:v>-1.10973440481143E-4</c:v>
                </c:pt>
                <c:pt idx="6942" formatCode="General">
                  <c:v>-1.06217885952601E-4</c:v>
                </c:pt>
                <c:pt idx="6943" formatCode="General">
                  <c:v>-1.33768733333837E-4</c:v>
                </c:pt>
                <c:pt idx="6944">
                  <c:v>-8.7135088609789006E-5</c:v>
                </c:pt>
                <c:pt idx="6945" formatCode="General">
                  <c:v>-1.12044196556971E-4</c:v>
                </c:pt>
                <c:pt idx="6946" formatCode="General">
                  <c:v>-1.4611767772095799E-4</c:v>
                </c:pt>
                <c:pt idx="6947">
                  <c:v>-9.8585468393826199E-5</c:v>
                </c:pt>
                <c:pt idx="6948">
                  <c:v>-9.4132831276635498E-5</c:v>
                </c:pt>
                <c:pt idx="6949" formatCode="General">
                  <c:v>-1.14424091148954E-4</c:v>
                </c:pt>
                <c:pt idx="6950" formatCode="General">
                  <c:v>-1.3324180904811001E-4</c:v>
                </c:pt>
                <c:pt idx="6951" formatCode="General">
                  <c:v>-1.3409440643683901E-4</c:v>
                </c:pt>
                <c:pt idx="6952" formatCode="General">
                  <c:v>-1.6470712788211299E-4</c:v>
                </c:pt>
                <c:pt idx="6953" formatCode="General">
                  <c:v>-1.07995408282831E-4</c:v>
                </c:pt>
                <c:pt idx="6954" formatCode="General">
                  <c:v>-1.3011011274069499E-4</c:v>
                </c:pt>
                <c:pt idx="6955" formatCode="General">
                  <c:v>-1.22508728412787E-4</c:v>
                </c:pt>
                <c:pt idx="6956" formatCode="General">
                  <c:v>-1.3241300766848001E-4</c:v>
                </c:pt>
                <c:pt idx="6957" formatCode="General">
                  <c:v>-1.11937895759207E-4</c:v>
                </c:pt>
                <c:pt idx="6958" formatCode="General">
                  <c:v>-1.2962489328127499E-4</c:v>
                </c:pt>
                <c:pt idx="6959" formatCode="General">
                  <c:v>-1.07746452921577E-4</c:v>
                </c:pt>
                <c:pt idx="6960" formatCode="General">
                  <c:v>-1.15783496726593E-4</c:v>
                </c:pt>
                <c:pt idx="6961" formatCode="General">
                  <c:v>-1.12776492986907E-4</c:v>
                </c:pt>
                <c:pt idx="6962">
                  <c:v>-8.8138649029780795E-5</c:v>
                </c:pt>
                <c:pt idx="6963" formatCode="General">
                  <c:v>-1.4050023471506699E-4</c:v>
                </c:pt>
                <c:pt idx="6964" formatCode="General">
                  <c:v>-1.11746206064185E-4</c:v>
                </c:pt>
                <c:pt idx="6965">
                  <c:v>-9.6636146052321293E-5</c:v>
                </c:pt>
                <c:pt idx="6966" formatCode="General">
                  <c:v>-1.08535151656856E-4</c:v>
                </c:pt>
                <c:pt idx="6967">
                  <c:v>-9.5346016678532895E-5</c:v>
                </c:pt>
                <c:pt idx="6968" formatCode="General">
                  <c:v>-1.00370128421035E-4</c:v>
                </c:pt>
                <c:pt idx="6969">
                  <c:v>-9.3202236859476294E-5</c:v>
                </c:pt>
                <c:pt idx="6970">
                  <c:v>-7.9338664507990901E-5</c:v>
                </c:pt>
                <c:pt idx="6971" formatCode="General">
                  <c:v>-1.05010419280319E-4</c:v>
                </c:pt>
                <c:pt idx="6972" formatCode="General">
                  <c:v>-1.1717632314763301E-4</c:v>
                </c:pt>
                <c:pt idx="6973">
                  <c:v>-8.1405456474177804E-5</c:v>
                </c:pt>
                <c:pt idx="6974" formatCode="General">
                  <c:v>-1.0920796685926E-4</c:v>
                </c:pt>
                <c:pt idx="6975" formatCode="General">
                  <c:v>-1.0272500682366901E-4</c:v>
                </c:pt>
                <c:pt idx="6976">
                  <c:v>-8.3307527672154703E-5</c:v>
                </c:pt>
                <c:pt idx="6977" formatCode="General">
                  <c:v>-1.03661182493893E-4</c:v>
                </c:pt>
                <c:pt idx="6978">
                  <c:v>-7.1682514224933599E-5</c:v>
                </c:pt>
                <c:pt idx="6979" formatCode="General">
                  <c:v>-1.0544198210919101E-4</c:v>
                </c:pt>
                <c:pt idx="6980" formatCode="General">
                  <c:v>-1.2243043620614001E-4</c:v>
                </c:pt>
                <c:pt idx="6981">
                  <c:v>-8.7247397517477404E-5</c:v>
                </c:pt>
                <c:pt idx="6982">
                  <c:v>-7.3935498867289102E-5</c:v>
                </c:pt>
                <c:pt idx="6983">
                  <c:v>-8.3986734696017801E-5</c:v>
                </c:pt>
                <c:pt idx="6984" formatCode="General">
                  <c:v>-1.08531575413114E-4</c:v>
                </c:pt>
                <c:pt idx="6985">
                  <c:v>-7.4129786119343606E-5</c:v>
                </c:pt>
                <c:pt idx="6986">
                  <c:v>-8.1068655848476497E-5</c:v>
                </c:pt>
                <c:pt idx="6987">
                  <c:v>-8.8807764166393905E-5</c:v>
                </c:pt>
                <c:pt idx="6988">
                  <c:v>-7.8031983376944001E-5</c:v>
                </c:pt>
                <c:pt idx="6989">
                  <c:v>-6.5396129785804305E-5</c:v>
                </c:pt>
                <c:pt idx="6990">
                  <c:v>-7.8928878463948598E-5</c:v>
                </c:pt>
                <c:pt idx="6991">
                  <c:v>-7.2537521226724298E-5</c:v>
                </c:pt>
                <c:pt idx="6992">
                  <c:v>-6.3048861029820193E-5</c:v>
                </c:pt>
                <c:pt idx="6993">
                  <c:v>-6.7145451703817994E-5</c:v>
                </c:pt>
                <c:pt idx="6994">
                  <c:v>-7.1244017260064198E-5</c:v>
                </c:pt>
                <c:pt idx="6995">
                  <c:v>-9.7282082325258801E-5</c:v>
                </c:pt>
                <c:pt idx="6996">
                  <c:v>-8.4372795750435405E-5</c:v>
                </c:pt>
                <c:pt idx="6997">
                  <c:v>-9.03904627399519E-5</c:v>
                </c:pt>
                <c:pt idx="6998" formatCode="General">
                  <c:v>-1.04880950351492E-4</c:v>
                </c:pt>
                <c:pt idx="6999" formatCode="General">
                  <c:v>-1.1443678625315E-4</c:v>
                </c:pt>
                <c:pt idx="7000" formatCode="General">
                  <c:v>-1.37614891857751E-4</c:v>
                </c:pt>
                <c:pt idx="7001" formatCode="General">
                  <c:v>-1.0464706696297E-4</c:v>
                </c:pt>
                <c:pt idx="7002" formatCode="General">
                  <c:v>-1.13786255209537E-4</c:v>
                </c:pt>
                <c:pt idx="7003">
                  <c:v>-8.9418684599652402E-5</c:v>
                </c:pt>
                <c:pt idx="7004">
                  <c:v>-9.9059396746821704E-5</c:v>
                </c:pt>
                <c:pt idx="7005">
                  <c:v>-8.81209253349576E-5</c:v>
                </c:pt>
                <c:pt idx="7006">
                  <c:v>-9.4652912022754099E-5</c:v>
                </c:pt>
                <c:pt idx="7007">
                  <c:v>-9.51671283962889E-5</c:v>
                </c:pt>
                <c:pt idx="7008">
                  <c:v>-9.5287404349330803E-5</c:v>
                </c:pt>
                <c:pt idx="7009">
                  <c:v>-8.0700509424270003E-5</c:v>
                </c:pt>
                <c:pt idx="7010">
                  <c:v>-9.8940453434676794E-5</c:v>
                </c:pt>
                <c:pt idx="7011">
                  <c:v>-8.8846448440314596E-5</c:v>
                </c:pt>
                <c:pt idx="7012">
                  <c:v>-9.0531280132501903E-5</c:v>
                </c:pt>
                <c:pt idx="7013">
                  <c:v>-9.1161608882998197E-5</c:v>
                </c:pt>
                <c:pt idx="7014" formatCode="General">
                  <c:v>-1.0318942829908101E-4</c:v>
                </c:pt>
                <c:pt idx="7015">
                  <c:v>-7.54449858376609E-5</c:v>
                </c:pt>
                <c:pt idx="7016">
                  <c:v>-9.9418014258021104E-5</c:v>
                </c:pt>
                <c:pt idx="7017">
                  <c:v>-8.8911875740131904E-5</c:v>
                </c:pt>
                <c:pt idx="7018">
                  <c:v>-8.4784548342625097E-5</c:v>
                </c:pt>
                <c:pt idx="7019">
                  <c:v>-8.77602104449434E-5</c:v>
                </c:pt>
                <c:pt idx="7020">
                  <c:v>-9.8106647537036604E-5</c:v>
                </c:pt>
                <c:pt idx="7021">
                  <c:v>-9.4287798629382502E-5</c:v>
                </c:pt>
                <c:pt idx="7022" formatCode="General">
                  <c:v>-1.0065264908415999E-4</c:v>
                </c:pt>
                <c:pt idx="7023">
                  <c:v>-8.0003124978918503E-5</c:v>
                </c:pt>
                <c:pt idx="7024">
                  <c:v>-9.4144560528911899E-5</c:v>
                </c:pt>
                <c:pt idx="7025" formatCode="General">
                  <c:v>-1.0636612293246999E-4</c:v>
                </c:pt>
                <c:pt idx="7026" formatCode="General">
                  <c:v>-1.07643261138337E-4</c:v>
                </c:pt>
                <c:pt idx="7027">
                  <c:v>-9.4681371382108196E-5</c:v>
                </c:pt>
                <c:pt idx="7028">
                  <c:v>-9.6100746331340606E-5</c:v>
                </c:pt>
                <c:pt idx="7029">
                  <c:v>-8.72777417604329E-5</c:v>
                </c:pt>
                <c:pt idx="7030">
                  <c:v>-8.3204049473873794E-5</c:v>
                </c:pt>
                <c:pt idx="7031">
                  <c:v>-8.5089231255202404E-5</c:v>
                </c:pt>
                <c:pt idx="7032">
                  <c:v>-9.0020517533730994E-5</c:v>
                </c:pt>
                <c:pt idx="7033" formatCode="General">
                  <c:v>-1.02610023493797E-4</c:v>
                </c:pt>
                <c:pt idx="7034">
                  <c:v>-7.3696646806826205E-5</c:v>
                </c:pt>
                <c:pt idx="7035">
                  <c:v>-9.9571408277484397E-5</c:v>
                </c:pt>
                <c:pt idx="7036" formatCode="General">
                  <c:v>-1.15910041355376E-4</c:v>
                </c:pt>
                <c:pt idx="7037">
                  <c:v>-7.6497830250656497E-5</c:v>
                </c:pt>
                <c:pt idx="7038">
                  <c:v>-9.2502117788885894E-5</c:v>
                </c:pt>
                <c:pt idx="7039">
                  <c:v>-8.4801157116686703E-5</c:v>
                </c:pt>
                <c:pt idx="7040">
                  <c:v>-9.3972156248469594E-5</c:v>
                </c:pt>
                <c:pt idx="7041">
                  <c:v>-8.02895845813612E-5</c:v>
                </c:pt>
                <c:pt idx="7042">
                  <c:v>-8.2721741805321796E-5</c:v>
                </c:pt>
                <c:pt idx="7043">
                  <c:v>-8.8103747538772196E-5</c:v>
                </c:pt>
                <c:pt idx="7044">
                  <c:v>-9.7201846117786803E-5</c:v>
                </c:pt>
                <c:pt idx="7045">
                  <c:v>-8.8523343494183E-5</c:v>
                </c:pt>
                <c:pt idx="7046">
                  <c:v>-9.5834140123248702E-5</c:v>
                </c:pt>
                <c:pt idx="7047" formatCode="General">
                  <c:v>-1.0074656576799401E-4</c:v>
                </c:pt>
                <c:pt idx="7048" formatCode="General">
                  <c:v>-1.49409050740951E-4</c:v>
                </c:pt>
                <c:pt idx="7049">
                  <c:v>-9.1778635291879298E-5</c:v>
                </c:pt>
                <c:pt idx="7050">
                  <c:v>-8.6158571189673302E-5</c:v>
                </c:pt>
                <c:pt idx="7051">
                  <c:v>-8.6298417724530902E-5</c:v>
                </c:pt>
                <c:pt idx="7052" formatCode="General">
                  <c:v>-1.09928321856258E-4</c:v>
                </c:pt>
                <c:pt idx="7053" formatCode="General">
                  <c:v>-1.183920460048E-4</c:v>
                </c:pt>
                <c:pt idx="7054" formatCode="General">
                  <c:v>-1.1078787287095901E-4</c:v>
                </c:pt>
                <c:pt idx="7055" formatCode="General">
                  <c:v>-1.2067355324943901E-4</c:v>
                </c:pt>
                <c:pt idx="7056" formatCode="General">
                  <c:v>-1.18585978405209E-4</c:v>
                </c:pt>
                <c:pt idx="7057" formatCode="General">
                  <c:v>-1.0628032665078E-4</c:v>
                </c:pt>
                <c:pt idx="7058" formatCode="General">
                  <c:v>-1.19925589004123E-4</c:v>
                </c:pt>
                <c:pt idx="7059" formatCode="General">
                  <c:v>-1.54080512810632E-4</c:v>
                </c:pt>
                <c:pt idx="7060" formatCode="General">
                  <c:v>-1.3311453949292899E-4</c:v>
                </c:pt>
                <c:pt idx="7061" formatCode="General">
                  <c:v>-1.2307952788054801E-4</c:v>
                </c:pt>
                <c:pt idx="7062" formatCode="General">
                  <c:v>-1.2227809989230699E-4</c:v>
                </c:pt>
                <c:pt idx="7063" formatCode="General">
                  <c:v>-1.3195832886449499E-4</c:v>
                </c:pt>
                <c:pt idx="7064" formatCode="General">
                  <c:v>-1.22006073568658E-4</c:v>
                </c:pt>
                <c:pt idx="7065" formatCode="General">
                  <c:v>-1.11066478125958E-4</c:v>
                </c:pt>
                <c:pt idx="7066" formatCode="General">
                  <c:v>-1.1095344064716101E-4</c:v>
                </c:pt>
                <c:pt idx="7067" formatCode="General">
                  <c:v>-1.1806861290582501E-4</c:v>
                </c:pt>
                <c:pt idx="7068" formatCode="General">
                  <c:v>-1.22741558646975E-4</c:v>
                </c:pt>
                <c:pt idx="7069">
                  <c:v>-7.2600306873503906E-5</c:v>
                </c:pt>
                <c:pt idx="7070">
                  <c:v>-6.9634141265578897E-5</c:v>
                </c:pt>
                <c:pt idx="7071">
                  <c:v>-9.7612725021146797E-5</c:v>
                </c:pt>
                <c:pt idx="7072">
                  <c:v>-8.1207590253871899E-5</c:v>
                </c:pt>
                <c:pt idx="7073">
                  <c:v>-7.1541714628582803E-5</c:v>
                </c:pt>
                <c:pt idx="7074">
                  <c:v>-7.9058728209393503E-5</c:v>
                </c:pt>
                <c:pt idx="7075">
                  <c:v>-9.5738903276265699E-5</c:v>
                </c:pt>
                <c:pt idx="7076">
                  <c:v>-8.7781385201626298E-5</c:v>
                </c:pt>
                <c:pt idx="7077">
                  <c:v>-7.7076172507691405E-5</c:v>
                </c:pt>
                <c:pt idx="7078">
                  <c:v>-9.0122723655052794E-5</c:v>
                </c:pt>
                <c:pt idx="7079">
                  <c:v>-9.0330916955339997E-5</c:v>
                </c:pt>
                <c:pt idx="7080">
                  <c:v>-9.8821964357485802E-5</c:v>
                </c:pt>
                <c:pt idx="7081">
                  <c:v>-8.38714432029007E-5</c:v>
                </c:pt>
                <c:pt idx="7082">
                  <c:v>-9.3332960577178597E-5</c:v>
                </c:pt>
                <c:pt idx="7083">
                  <c:v>-9.0424906790339296E-5</c:v>
                </c:pt>
                <c:pt idx="7084">
                  <c:v>-6.5333220961583902E-5</c:v>
                </c:pt>
                <c:pt idx="7085">
                  <c:v>-9.0213285032140196E-5</c:v>
                </c:pt>
                <c:pt idx="7086">
                  <c:v>-8.7578693928749702E-5</c:v>
                </c:pt>
                <c:pt idx="7087" formatCode="General">
                  <c:v>-1.00365079798262E-4</c:v>
                </c:pt>
                <c:pt idx="7088">
                  <c:v>-9.1046993211315501E-5</c:v>
                </c:pt>
                <c:pt idx="7089">
                  <c:v>-6.6687988962326494E-5</c:v>
                </c:pt>
                <c:pt idx="7090">
                  <c:v>-5.9540046699784098E-5</c:v>
                </c:pt>
                <c:pt idx="7091">
                  <c:v>-7.4095912003960404E-5</c:v>
                </c:pt>
                <c:pt idx="7092">
                  <c:v>-8.1591282948139499E-5</c:v>
                </c:pt>
                <c:pt idx="7093">
                  <c:v>-9.1697421172377003E-5</c:v>
                </c:pt>
                <c:pt idx="7094">
                  <c:v>-9.3282359490551604E-5</c:v>
                </c:pt>
                <c:pt idx="7095">
                  <c:v>-8.4134973472041005E-5</c:v>
                </c:pt>
                <c:pt idx="7096">
                  <c:v>-8.8372859310137695E-5</c:v>
                </c:pt>
                <c:pt idx="7097">
                  <c:v>-7.6011858936238596E-5</c:v>
                </c:pt>
                <c:pt idx="7098" formatCode="General">
                  <c:v>-1.02397569345038E-4</c:v>
                </c:pt>
                <c:pt idx="7099">
                  <c:v>-8.0164139209579303E-5</c:v>
                </c:pt>
                <c:pt idx="7100">
                  <c:v>-8.5189807480079899E-5</c:v>
                </c:pt>
                <c:pt idx="7101" formatCode="General">
                  <c:v>-1.04950161862905E-4</c:v>
                </c:pt>
                <c:pt idx="7102">
                  <c:v>-7.3877386516682698E-5</c:v>
                </c:pt>
                <c:pt idx="7103">
                  <c:v>-8.7958062592732701E-5</c:v>
                </c:pt>
                <c:pt idx="7104">
                  <c:v>-7.5637154916117404E-5</c:v>
                </c:pt>
                <c:pt idx="7105">
                  <c:v>-8.2947161966085106E-5</c:v>
                </c:pt>
                <c:pt idx="7106">
                  <c:v>-9.7027803306244797E-5</c:v>
                </c:pt>
                <c:pt idx="7107">
                  <c:v>-8.5939730757183706E-5</c:v>
                </c:pt>
                <c:pt idx="7108">
                  <c:v>-7.6721843707822695E-5</c:v>
                </c:pt>
                <c:pt idx="7109">
                  <c:v>-8.5236657092106402E-5</c:v>
                </c:pt>
                <c:pt idx="7110">
                  <c:v>-6.9359438000462002E-5</c:v>
                </c:pt>
                <c:pt idx="7111">
                  <c:v>-8.7616555543771097E-5</c:v>
                </c:pt>
                <c:pt idx="7112">
                  <c:v>-9.2386264213797901E-5</c:v>
                </c:pt>
                <c:pt idx="7113" formatCode="General">
                  <c:v>-1.03862139667766E-4</c:v>
                </c:pt>
                <c:pt idx="7114">
                  <c:v>-7.6741694761016299E-5</c:v>
                </c:pt>
                <c:pt idx="7115">
                  <c:v>-9.2280560632210202E-5</c:v>
                </c:pt>
                <c:pt idx="7116">
                  <c:v>-8.0552083403723595E-5</c:v>
                </c:pt>
                <c:pt idx="7117">
                  <c:v>-8.2490711413997093E-5</c:v>
                </c:pt>
                <c:pt idx="7118">
                  <c:v>-9.1704977269536794E-5</c:v>
                </c:pt>
                <c:pt idx="7119">
                  <c:v>-6.7809808504522095E-5</c:v>
                </c:pt>
                <c:pt idx="7120">
                  <c:v>-9.9842090151888596E-5</c:v>
                </c:pt>
                <c:pt idx="7121">
                  <c:v>-8.26287302080875E-5</c:v>
                </c:pt>
                <c:pt idx="7122" formatCode="General">
                  <c:v>-1.05175239611798E-4</c:v>
                </c:pt>
                <c:pt idx="7123">
                  <c:v>-7.4219861014198404E-5</c:v>
                </c:pt>
                <c:pt idx="7124">
                  <c:v>-8.4893834373190794E-5</c:v>
                </c:pt>
                <c:pt idx="7125">
                  <c:v>-7.8186057375903697E-5</c:v>
                </c:pt>
                <c:pt idx="7126">
                  <c:v>-9.0223480948294001E-5</c:v>
                </c:pt>
                <c:pt idx="7127">
                  <c:v>-8.3427810736784496E-5</c:v>
                </c:pt>
                <c:pt idx="7128">
                  <c:v>-8.6359554485934697E-5</c:v>
                </c:pt>
                <c:pt idx="7129">
                  <c:v>-8.4768829345438894E-5</c:v>
                </c:pt>
                <c:pt idx="7130">
                  <c:v>-5.7604621188110003E-5</c:v>
                </c:pt>
                <c:pt idx="7131">
                  <c:v>-8.5211518384602301E-5</c:v>
                </c:pt>
                <c:pt idx="7132">
                  <c:v>-8.0094566346923198E-5</c:v>
                </c:pt>
                <c:pt idx="7133">
                  <c:v>-8.2611831683559003E-5</c:v>
                </c:pt>
                <c:pt idx="7134">
                  <c:v>-8.9251518229514697E-5</c:v>
                </c:pt>
                <c:pt idx="7135">
                  <c:v>-7.3158352600495195E-5</c:v>
                </c:pt>
                <c:pt idx="7136">
                  <c:v>-8.5251797967961403E-5</c:v>
                </c:pt>
                <c:pt idx="7137">
                  <c:v>-9.1274225167918999E-5</c:v>
                </c:pt>
                <c:pt idx="7138">
                  <c:v>-6.7375640415243295E-5</c:v>
                </c:pt>
                <c:pt idx="7139">
                  <c:v>-8.5878291020312402E-5</c:v>
                </c:pt>
                <c:pt idx="7140">
                  <c:v>-8.8506619413482199E-5</c:v>
                </c:pt>
                <c:pt idx="7141">
                  <c:v>-7.0050352320315997E-5</c:v>
                </c:pt>
                <c:pt idx="7142">
                  <c:v>-7.1492461730972805E-5</c:v>
                </c:pt>
                <c:pt idx="7143">
                  <c:v>-9.10330863203551E-5</c:v>
                </c:pt>
                <c:pt idx="7144">
                  <c:v>-8.1606001808114603E-5</c:v>
                </c:pt>
                <c:pt idx="7145">
                  <c:v>-8.7577005262663601E-5</c:v>
                </c:pt>
                <c:pt idx="7146">
                  <c:v>-7.7159812468489199E-5</c:v>
                </c:pt>
                <c:pt idx="7147">
                  <c:v>-8.5791265155927101E-5</c:v>
                </c:pt>
                <c:pt idx="7148">
                  <c:v>-9.6623969672215895E-5</c:v>
                </c:pt>
                <c:pt idx="7149">
                  <c:v>-9.6073359992162002E-5</c:v>
                </c:pt>
                <c:pt idx="7150">
                  <c:v>-5.9387049843362902E-5</c:v>
                </c:pt>
                <c:pt idx="7151">
                  <c:v>-8.9281790888199198E-5</c:v>
                </c:pt>
                <c:pt idx="7152">
                  <c:v>-8.2294040516716198E-5</c:v>
                </c:pt>
                <c:pt idx="7153">
                  <c:v>-7.4075790717313998E-5</c:v>
                </c:pt>
                <c:pt idx="7154">
                  <c:v>-9.0944730696846903E-5</c:v>
                </c:pt>
                <c:pt idx="7155">
                  <c:v>-8.0468131862210498E-5</c:v>
                </c:pt>
                <c:pt idx="7156">
                  <c:v>-8.8042746403247703E-5</c:v>
                </c:pt>
                <c:pt idx="7157">
                  <c:v>-7.7507149704860394E-5</c:v>
                </c:pt>
                <c:pt idx="7158">
                  <c:v>-8.8959317581382199E-5</c:v>
                </c:pt>
                <c:pt idx="7159">
                  <c:v>-8.0099617538205596E-5</c:v>
                </c:pt>
                <c:pt idx="7160" formatCode="General">
                  <c:v>-1.02202559078982E-4</c:v>
                </c:pt>
                <c:pt idx="7161">
                  <c:v>-8.0149669513424201E-5</c:v>
                </c:pt>
                <c:pt idx="7162">
                  <c:v>-8.84952277722623E-5</c:v>
                </c:pt>
                <c:pt idx="7163">
                  <c:v>-9.0628123530969606E-5</c:v>
                </c:pt>
                <c:pt idx="7164">
                  <c:v>-8.8618555911456893E-5</c:v>
                </c:pt>
                <c:pt idx="7165">
                  <c:v>-8.2055239938605903E-5</c:v>
                </c:pt>
                <c:pt idx="7166">
                  <c:v>-8.8115559790188493E-5</c:v>
                </c:pt>
                <c:pt idx="7167">
                  <c:v>-9.6760875350935402E-5</c:v>
                </c:pt>
                <c:pt idx="7168">
                  <c:v>-8.4136552459726006E-5</c:v>
                </c:pt>
                <c:pt idx="7169">
                  <c:v>-8.2829701156304E-5</c:v>
                </c:pt>
                <c:pt idx="7170">
                  <c:v>-7.0365779974575495E-5</c:v>
                </c:pt>
                <c:pt idx="7171" formatCode="General">
                  <c:v>-1.10648207977294E-4</c:v>
                </c:pt>
                <c:pt idx="7172">
                  <c:v>-8.5374854664201904E-5</c:v>
                </c:pt>
                <c:pt idx="7173">
                  <c:v>-8.5343565349867194E-5</c:v>
                </c:pt>
                <c:pt idx="7174">
                  <c:v>-8.8354998632852303E-5</c:v>
                </c:pt>
                <c:pt idx="7175">
                  <c:v>-9.2302962728049202E-5</c:v>
                </c:pt>
                <c:pt idx="7176" formatCode="General">
                  <c:v>-1.03670305597135E-4</c:v>
                </c:pt>
                <c:pt idx="7177" formatCode="General">
                  <c:v>-1.0719638815924601E-4</c:v>
                </c:pt>
                <c:pt idx="7178">
                  <c:v>-8.2778422174610794E-5</c:v>
                </c:pt>
                <c:pt idx="7179">
                  <c:v>-7.7008281759082095E-5</c:v>
                </c:pt>
                <c:pt idx="7180">
                  <c:v>-9.2038417598475902E-5</c:v>
                </c:pt>
                <c:pt idx="7181" formatCode="General">
                  <c:v>-1.0634159124896999E-4</c:v>
                </c:pt>
                <c:pt idx="7182" formatCode="General">
                  <c:v>-1.0001207758246501E-4</c:v>
                </c:pt>
                <c:pt idx="7183">
                  <c:v>-8.1507460244316905E-5</c:v>
                </c:pt>
                <c:pt idx="7184">
                  <c:v>-9.2955054522667204E-5</c:v>
                </c:pt>
                <c:pt idx="7185" formatCode="General">
                  <c:v>-1.01609939453372E-4</c:v>
                </c:pt>
                <c:pt idx="7186" formatCode="General">
                  <c:v>-1.12545541734147E-4</c:v>
                </c:pt>
                <c:pt idx="7187" formatCode="General">
                  <c:v>-1.0211740879827E-4</c:v>
                </c:pt>
                <c:pt idx="7188">
                  <c:v>-8.4868462355888996E-5</c:v>
                </c:pt>
                <c:pt idx="7189">
                  <c:v>-9.6749764261702499E-5</c:v>
                </c:pt>
                <c:pt idx="7190">
                  <c:v>-9.2818075331823805E-5</c:v>
                </c:pt>
                <c:pt idx="7191">
                  <c:v>-9.1566663268313696E-5</c:v>
                </c:pt>
                <c:pt idx="7192" formatCode="General">
                  <c:v>-1.05631312693774E-4</c:v>
                </c:pt>
                <c:pt idx="7193">
                  <c:v>-9.6886618292444906E-5</c:v>
                </c:pt>
                <c:pt idx="7194" formatCode="General">
                  <c:v>-1.1404781142840501E-4</c:v>
                </c:pt>
                <c:pt idx="7195">
                  <c:v>-8.6400405844897998E-5</c:v>
                </c:pt>
                <c:pt idx="7196" formatCode="General">
                  <c:v>-1.11338398614526E-4</c:v>
                </c:pt>
                <c:pt idx="7197" formatCode="General">
                  <c:v>-1.23385010642252E-4</c:v>
                </c:pt>
                <c:pt idx="7198" formatCode="General">
                  <c:v>-1.1337499473295E-4</c:v>
                </c:pt>
                <c:pt idx="7199" formatCode="General">
                  <c:v>-1.10737775576873E-4</c:v>
                </c:pt>
                <c:pt idx="7200" formatCode="General">
                  <c:v>-1.04299671357936E-4</c:v>
                </c:pt>
                <c:pt idx="7201" formatCode="General">
                  <c:v>-1.03031128506399E-4</c:v>
                </c:pt>
                <c:pt idx="7202">
                  <c:v>-9.4484153057810294E-5</c:v>
                </c:pt>
                <c:pt idx="7203">
                  <c:v>-9.5471805933485795E-5</c:v>
                </c:pt>
                <c:pt idx="7204" formatCode="General">
                  <c:v>-1.02197762367485E-4</c:v>
                </c:pt>
                <c:pt idx="7205">
                  <c:v>-9.1887859983539902E-5</c:v>
                </c:pt>
                <c:pt idx="7206" formatCode="General">
                  <c:v>-1.0128853769468399E-4</c:v>
                </c:pt>
                <c:pt idx="7207">
                  <c:v>-8.8451114221860496E-5</c:v>
                </c:pt>
                <c:pt idx="7208" formatCode="General">
                  <c:v>-1.2228208728261701E-4</c:v>
                </c:pt>
                <c:pt idx="7209">
                  <c:v>-9.7863275355462994E-5</c:v>
                </c:pt>
                <c:pt idx="7210" formatCode="General">
                  <c:v>-1.070779064652E-4</c:v>
                </c:pt>
                <c:pt idx="7211">
                  <c:v>-9.8573084561807297E-5</c:v>
                </c:pt>
                <c:pt idx="7212" formatCode="General">
                  <c:v>-1.05149053153557E-4</c:v>
                </c:pt>
                <c:pt idx="7213" formatCode="General">
                  <c:v>-1.0165458320220999E-4</c:v>
                </c:pt>
                <c:pt idx="7214">
                  <c:v>-9.3608869712064901E-5</c:v>
                </c:pt>
                <c:pt idx="7215">
                  <c:v>-6.4387525323667994E-5</c:v>
                </c:pt>
                <c:pt idx="7216" formatCode="General">
                  <c:v>-1.16460626415513E-4</c:v>
                </c:pt>
                <c:pt idx="7217">
                  <c:v>-8.7103326115202994E-5</c:v>
                </c:pt>
                <c:pt idx="7218" formatCode="General">
                  <c:v>-1.02829218945556E-4</c:v>
                </c:pt>
                <c:pt idx="7219" formatCode="General">
                  <c:v>-1.21242732155269E-4</c:v>
                </c:pt>
                <c:pt idx="7220">
                  <c:v>-9.7798705724507398E-5</c:v>
                </c:pt>
                <c:pt idx="7221">
                  <c:v>-9.2454964924707498E-5</c:v>
                </c:pt>
                <c:pt idx="7222">
                  <c:v>-8.5903700769377403E-5</c:v>
                </c:pt>
                <c:pt idx="7223">
                  <c:v>-6.5672792830398898E-5</c:v>
                </c:pt>
                <c:pt idx="7224" formatCode="General">
                  <c:v>-1.1320733992406799E-4</c:v>
                </c:pt>
                <c:pt idx="7225">
                  <c:v>-9.0069833343998796E-5</c:v>
                </c:pt>
                <c:pt idx="7226">
                  <c:v>-9.6597540033975895E-5</c:v>
                </c:pt>
                <c:pt idx="7227">
                  <c:v>-6.8267256627443202E-5</c:v>
                </c:pt>
                <c:pt idx="7228">
                  <c:v>-9.1431822934539604E-5</c:v>
                </c:pt>
                <c:pt idx="7229">
                  <c:v>-6.8053988936692296E-5</c:v>
                </c:pt>
                <c:pt idx="7230" formatCode="General">
                  <c:v>-1.02145517975272E-4</c:v>
                </c:pt>
                <c:pt idx="7231">
                  <c:v>-8.3712945257123403E-5</c:v>
                </c:pt>
                <c:pt idx="7232">
                  <c:v>-6.3628816519930196E-5</c:v>
                </c:pt>
                <c:pt idx="7233">
                  <c:v>-7.0651392796038302E-5</c:v>
                </c:pt>
                <c:pt idx="7234">
                  <c:v>-7.7598961332961598E-5</c:v>
                </c:pt>
                <c:pt idx="7235">
                  <c:v>-9.6362146285203403E-5</c:v>
                </c:pt>
                <c:pt idx="7236">
                  <c:v>-8.68654031552411E-5</c:v>
                </c:pt>
                <c:pt idx="7237">
                  <c:v>-8.1959462192609806E-5</c:v>
                </c:pt>
                <c:pt idx="7238">
                  <c:v>-6.4771877177846398E-5</c:v>
                </c:pt>
                <c:pt idx="7239">
                  <c:v>-8.9218673118750705E-5</c:v>
                </c:pt>
                <c:pt idx="7240">
                  <c:v>-9.2695017084553396E-5</c:v>
                </c:pt>
                <c:pt idx="7241" formatCode="General">
                  <c:v>-1.11910802822248E-4</c:v>
                </c:pt>
                <c:pt idx="7242">
                  <c:v>-5.9061938350939602E-5</c:v>
                </c:pt>
                <c:pt idx="7243" formatCode="General">
                  <c:v>-1.04688505328279E-4</c:v>
                </c:pt>
                <c:pt idx="7244">
                  <c:v>-9.1154110233988199E-5</c:v>
                </c:pt>
                <c:pt idx="7245">
                  <c:v>-9.8093276483851395E-5</c:v>
                </c:pt>
                <c:pt idx="7246" formatCode="General">
                  <c:v>-1.12225662722908E-4</c:v>
                </c:pt>
                <c:pt idx="7247">
                  <c:v>-9.1453232136025605E-5</c:v>
                </c:pt>
                <c:pt idx="7248">
                  <c:v>-8.4166459727034497E-5</c:v>
                </c:pt>
                <c:pt idx="7249">
                  <c:v>-6.4768569341616794E-5</c:v>
                </c:pt>
                <c:pt idx="7250">
                  <c:v>-9.4075867968178406E-5</c:v>
                </c:pt>
                <c:pt idx="7251">
                  <c:v>-9.0510244455560394E-5</c:v>
                </c:pt>
                <c:pt idx="7252">
                  <c:v>-7.6740808027026E-5</c:v>
                </c:pt>
                <c:pt idx="7253">
                  <c:v>-7.6446865045560797E-5</c:v>
                </c:pt>
                <c:pt idx="7254">
                  <c:v>-8.0769415188909903E-5</c:v>
                </c:pt>
                <c:pt idx="7255">
                  <c:v>-9.38164849634518E-5</c:v>
                </c:pt>
                <c:pt idx="7256">
                  <c:v>-8.73747046911213E-5</c:v>
                </c:pt>
                <c:pt idx="7257">
                  <c:v>-8.4936534377943101E-5</c:v>
                </c:pt>
                <c:pt idx="7258">
                  <c:v>-9.4259313512524095E-5</c:v>
                </c:pt>
                <c:pt idx="7259">
                  <c:v>-7.1161187913736795E-5</c:v>
                </c:pt>
                <c:pt idx="7260">
                  <c:v>-9.9052384682966294E-5</c:v>
                </c:pt>
                <c:pt idx="7261" formatCode="General">
                  <c:v>-1.08191694591221E-4</c:v>
                </c:pt>
                <c:pt idx="7262">
                  <c:v>-9.5671013208552605E-5</c:v>
                </c:pt>
                <c:pt idx="7263">
                  <c:v>-8.4979898225749097E-5</c:v>
                </c:pt>
                <c:pt idx="7264">
                  <c:v>-8.7522595009012906E-5</c:v>
                </c:pt>
                <c:pt idx="7265">
                  <c:v>-7.5544519883038604E-5</c:v>
                </c:pt>
                <c:pt idx="7266">
                  <c:v>-8.0125288266607005E-5</c:v>
                </c:pt>
                <c:pt idx="7267">
                  <c:v>-7.7558377082143198E-5</c:v>
                </c:pt>
                <c:pt idx="7268">
                  <c:v>-8.21965295817361E-5</c:v>
                </c:pt>
                <c:pt idx="7269">
                  <c:v>-9.5996666203546397E-5</c:v>
                </c:pt>
                <c:pt idx="7270">
                  <c:v>-7.9070486932280399E-5</c:v>
                </c:pt>
                <c:pt idx="7271">
                  <c:v>-8.6001471423576193E-5</c:v>
                </c:pt>
                <c:pt idx="7272">
                  <c:v>-8.4994644468412399E-5</c:v>
                </c:pt>
                <c:pt idx="7273">
                  <c:v>-7.7866311286630305E-5</c:v>
                </c:pt>
                <c:pt idx="7274">
                  <c:v>-7.3951208601987596E-5</c:v>
                </c:pt>
                <c:pt idx="7275">
                  <c:v>-8.2253674805836196E-5</c:v>
                </c:pt>
                <c:pt idx="7276" formatCode="General">
                  <c:v>-1.00218096903599E-4</c:v>
                </c:pt>
                <c:pt idx="7277">
                  <c:v>-7.5591249683769999E-5</c:v>
                </c:pt>
                <c:pt idx="7278">
                  <c:v>-7.8693953286464903E-5</c:v>
                </c:pt>
                <c:pt idx="7279">
                  <c:v>-8.8310247792856099E-5</c:v>
                </c:pt>
                <c:pt idx="7280">
                  <c:v>-7.7841041807401307E-5</c:v>
                </c:pt>
                <c:pt idx="7281" formatCode="General">
                  <c:v>-1.03477988230215E-4</c:v>
                </c:pt>
                <c:pt idx="7282">
                  <c:v>-9.6069662031476898E-5</c:v>
                </c:pt>
                <c:pt idx="7283">
                  <c:v>-8.8418647355913103E-5</c:v>
                </c:pt>
                <c:pt idx="7284">
                  <c:v>-9.5591678522505096E-5</c:v>
                </c:pt>
                <c:pt idx="7285">
                  <c:v>-9.0003747072308E-5</c:v>
                </c:pt>
                <c:pt idx="7286">
                  <c:v>-7.2336435320662499E-5</c:v>
                </c:pt>
                <c:pt idx="7287">
                  <c:v>-8.8168195396216405E-5</c:v>
                </c:pt>
                <c:pt idx="7288" formatCode="General">
                  <c:v>-1.02301541975169E-4</c:v>
                </c:pt>
                <c:pt idx="7289" formatCode="General">
                  <c:v>-1.1596141867361099E-4</c:v>
                </c:pt>
                <c:pt idx="7290">
                  <c:v>-8.2612543702981903E-5</c:v>
                </c:pt>
                <c:pt idx="7291">
                  <c:v>-8.9216785153030707E-5</c:v>
                </c:pt>
                <c:pt idx="7292">
                  <c:v>-8.2979414757266502E-5</c:v>
                </c:pt>
                <c:pt idx="7293" formatCode="General">
                  <c:v>-1.0849169935626799E-4</c:v>
                </c:pt>
                <c:pt idx="7294">
                  <c:v>-8.8771150459590094E-5</c:v>
                </c:pt>
                <c:pt idx="7295">
                  <c:v>-8.3964722668719596E-5</c:v>
                </c:pt>
                <c:pt idx="7296">
                  <c:v>-9.5880991522556005E-5</c:v>
                </c:pt>
                <c:pt idx="7297">
                  <c:v>-8.5499029449415999E-5</c:v>
                </c:pt>
                <c:pt idx="7298" formatCode="General">
                  <c:v>-1.0539093127753501E-4</c:v>
                </c:pt>
                <c:pt idx="7299" formatCode="General">
                  <c:v>-1.0297934802255501E-4</c:v>
                </c:pt>
                <c:pt idx="7300" formatCode="General">
                  <c:v>-1.07129786683937E-4</c:v>
                </c:pt>
                <c:pt idx="7301" formatCode="General">
                  <c:v>-1.0066387242039401E-4</c:v>
                </c:pt>
                <c:pt idx="7302" formatCode="General">
                  <c:v>-1.0527655560267099E-4</c:v>
                </c:pt>
                <c:pt idx="7303">
                  <c:v>-8.2886067439973804E-5</c:v>
                </c:pt>
                <c:pt idx="7304" formatCode="General">
                  <c:v>-1.02811559465496E-4</c:v>
                </c:pt>
                <c:pt idx="7305">
                  <c:v>-8.7384340920777098E-5</c:v>
                </c:pt>
                <c:pt idx="7306" formatCode="General">
                  <c:v>-1.00959900550629E-4</c:v>
                </c:pt>
                <c:pt idx="7307">
                  <c:v>-8.4084915894256802E-5</c:v>
                </c:pt>
                <c:pt idx="7308" formatCode="General">
                  <c:v>-1.01373923039614E-4</c:v>
                </c:pt>
                <c:pt idx="7309">
                  <c:v>-9.7156430032944397E-5</c:v>
                </c:pt>
                <c:pt idx="7310">
                  <c:v>-7.5486025739036894E-5</c:v>
                </c:pt>
                <c:pt idx="7311">
                  <c:v>-8.7327364883771797E-5</c:v>
                </c:pt>
                <c:pt idx="7312" formatCode="General">
                  <c:v>-1.01320942739923E-4</c:v>
                </c:pt>
                <c:pt idx="7313">
                  <c:v>-7.6868990887142896E-5</c:v>
                </c:pt>
                <c:pt idx="7314">
                  <c:v>-8.0935979074435495E-5</c:v>
                </c:pt>
                <c:pt idx="7315">
                  <c:v>-9.1131560440077598E-5</c:v>
                </c:pt>
                <c:pt idx="7316" formatCode="General">
                  <c:v>-1.04410725311532E-4</c:v>
                </c:pt>
                <c:pt idx="7317">
                  <c:v>-8.6550894584179998E-5</c:v>
                </c:pt>
                <c:pt idx="7318">
                  <c:v>-9.6823231044292698E-5</c:v>
                </c:pt>
                <c:pt idx="7319" formatCode="General">
                  <c:v>-1.04463115607757E-4</c:v>
                </c:pt>
                <c:pt idx="7320" formatCode="General">
                  <c:v>-1.07356002147993E-4</c:v>
                </c:pt>
                <c:pt idx="7321">
                  <c:v>-9.9189747563083297E-5</c:v>
                </c:pt>
                <c:pt idx="7322" formatCode="General">
                  <c:v>-1.13364143474914E-4</c:v>
                </c:pt>
                <c:pt idx="7323" formatCode="General">
                  <c:v>-1.2138711449797999E-4</c:v>
                </c:pt>
                <c:pt idx="7324">
                  <c:v>-9.1901427177245603E-5</c:v>
                </c:pt>
                <c:pt idx="7325" formatCode="General">
                  <c:v>-1.05803961016604E-4</c:v>
                </c:pt>
                <c:pt idx="7326" formatCode="General">
                  <c:v>-1.03268354614206E-4</c:v>
                </c:pt>
                <c:pt idx="7327" formatCode="General">
                  <c:v>-1.12896834994589E-4</c:v>
                </c:pt>
                <c:pt idx="7328" formatCode="General">
                  <c:v>-1.1726015758565201E-4</c:v>
                </c:pt>
                <c:pt idx="7329">
                  <c:v>-8.3714977961980703E-5</c:v>
                </c:pt>
                <c:pt idx="7330">
                  <c:v>-9.3970223983532794E-5</c:v>
                </c:pt>
                <c:pt idx="7331">
                  <c:v>-9.7597198240559501E-5</c:v>
                </c:pt>
                <c:pt idx="7332">
                  <c:v>-8.7094610474673E-5</c:v>
                </c:pt>
                <c:pt idx="7333" formatCode="General">
                  <c:v>-1.09029021280038E-4</c:v>
                </c:pt>
                <c:pt idx="7334">
                  <c:v>-8.3803113225454102E-5</c:v>
                </c:pt>
                <c:pt idx="7335">
                  <c:v>-9.4853643879042106E-5</c:v>
                </c:pt>
                <c:pt idx="7336">
                  <c:v>-8.90396253822294E-5</c:v>
                </c:pt>
                <c:pt idx="7337">
                  <c:v>-9.4519176868777702E-5</c:v>
                </c:pt>
                <c:pt idx="7338">
                  <c:v>-8.6396904745706797E-5</c:v>
                </c:pt>
                <c:pt idx="7339">
                  <c:v>-8.8373887544594299E-5</c:v>
                </c:pt>
                <c:pt idx="7340" formatCode="General">
                  <c:v>-1.1214288408865301E-4</c:v>
                </c:pt>
                <c:pt idx="7341">
                  <c:v>-9.4589214130842098E-5</c:v>
                </c:pt>
                <c:pt idx="7342" formatCode="General">
                  <c:v>-1.15860347637155E-4</c:v>
                </c:pt>
                <c:pt idx="7343">
                  <c:v>-8.3328841044719694E-5</c:v>
                </c:pt>
                <c:pt idx="7344">
                  <c:v>-9.1843738049815499E-5</c:v>
                </c:pt>
                <c:pt idx="7345" formatCode="General">
                  <c:v>-1.00263001717961E-4</c:v>
                </c:pt>
                <c:pt idx="7346">
                  <c:v>-8.8516900306026105E-5</c:v>
                </c:pt>
                <c:pt idx="7347" formatCode="General">
                  <c:v>-1.06120538535787E-4</c:v>
                </c:pt>
                <c:pt idx="7348" formatCode="General">
                  <c:v>-1.21933358373557E-4</c:v>
                </c:pt>
                <c:pt idx="7349">
                  <c:v>-9.0938987816738403E-5</c:v>
                </c:pt>
                <c:pt idx="7350">
                  <c:v>-9.33538032967307E-5</c:v>
                </c:pt>
                <c:pt idx="7351">
                  <c:v>-7.7866689210832004E-5</c:v>
                </c:pt>
                <c:pt idx="7352">
                  <c:v>-7.4412611222906806E-5</c:v>
                </c:pt>
                <c:pt idx="7353">
                  <c:v>-8.5472018705479302E-5</c:v>
                </c:pt>
                <c:pt idx="7354">
                  <c:v>-7.9316009379848295E-5</c:v>
                </c:pt>
                <c:pt idx="7355">
                  <c:v>-9.1969324370306995E-5</c:v>
                </c:pt>
                <c:pt idx="7356">
                  <c:v>-8.4388325082212904E-5</c:v>
                </c:pt>
                <c:pt idx="7357">
                  <c:v>-8.2672590517316995E-5</c:v>
                </c:pt>
                <c:pt idx="7358">
                  <c:v>-9.2123962869994198E-5</c:v>
                </c:pt>
                <c:pt idx="7359">
                  <c:v>-9.0972936488683702E-5</c:v>
                </c:pt>
                <c:pt idx="7360">
                  <c:v>-9.0727330249217405E-5</c:v>
                </c:pt>
                <c:pt idx="7361">
                  <c:v>-9.9574730540201296E-5</c:v>
                </c:pt>
                <c:pt idx="7362">
                  <c:v>-7.7698126596260398E-5</c:v>
                </c:pt>
                <c:pt idx="7363">
                  <c:v>-8.7356690278213097E-5</c:v>
                </c:pt>
                <c:pt idx="7364">
                  <c:v>-8.5577689126951505E-5</c:v>
                </c:pt>
                <c:pt idx="7365">
                  <c:v>-9.5546659697655901E-5</c:v>
                </c:pt>
                <c:pt idx="7366">
                  <c:v>-8.9823591485404299E-5</c:v>
                </c:pt>
                <c:pt idx="7367">
                  <c:v>-9.5440576508751498E-5</c:v>
                </c:pt>
                <c:pt idx="7368" formatCode="General">
                  <c:v>-1.01396035190317E-4</c:v>
                </c:pt>
                <c:pt idx="7369">
                  <c:v>-9.4999328852555799E-5</c:v>
                </c:pt>
                <c:pt idx="7370">
                  <c:v>-8.6252934446504604E-5</c:v>
                </c:pt>
                <c:pt idx="7371">
                  <c:v>-9.1057298721478698E-5</c:v>
                </c:pt>
                <c:pt idx="7372" formatCode="General">
                  <c:v>-1.0092652071433E-4</c:v>
                </c:pt>
                <c:pt idx="7373" formatCode="General">
                  <c:v>-1.00784508487339E-4</c:v>
                </c:pt>
                <c:pt idx="7374">
                  <c:v>-7.1962328775301295E-5</c:v>
                </c:pt>
                <c:pt idx="7375">
                  <c:v>-7.7463953197179296E-5</c:v>
                </c:pt>
                <c:pt idx="7376">
                  <c:v>-8.2590950152186795E-5</c:v>
                </c:pt>
                <c:pt idx="7377">
                  <c:v>-9.6483356958849094E-5</c:v>
                </c:pt>
                <c:pt idx="7378">
                  <c:v>-6.8699922675550805E-5</c:v>
                </c:pt>
                <c:pt idx="7379">
                  <c:v>-9.2799100641838102E-5</c:v>
                </c:pt>
                <c:pt idx="7380">
                  <c:v>-9.9229007751193006E-5</c:v>
                </c:pt>
                <c:pt idx="7381">
                  <c:v>-9.6692025130534794E-5</c:v>
                </c:pt>
                <c:pt idx="7382" formatCode="General">
                  <c:v>-1.05771914064483E-4</c:v>
                </c:pt>
                <c:pt idx="7383" formatCode="General">
                  <c:v>-1.0410750066074801E-4</c:v>
                </c:pt>
                <c:pt idx="7384">
                  <c:v>-9.8438670834972297E-5</c:v>
                </c:pt>
                <c:pt idx="7385">
                  <c:v>-8.9579354320175295E-5</c:v>
                </c:pt>
                <c:pt idx="7386">
                  <c:v>-9.0961760016617605E-5</c:v>
                </c:pt>
                <c:pt idx="7387">
                  <c:v>-9.1762525382631002E-5</c:v>
                </c:pt>
                <c:pt idx="7388">
                  <c:v>-6.5369827424035799E-5</c:v>
                </c:pt>
                <c:pt idx="7389">
                  <c:v>-9.5112569896024503E-5</c:v>
                </c:pt>
                <c:pt idx="7390">
                  <c:v>-8.9713013903362199E-5</c:v>
                </c:pt>
                <c:pt idx="7391">
                  <c:v>-7.6084921052842894E-5</c:v>
                </c:pt>
                <c:pt idx="7392">
                  <c:v>-6.9365479505456294E-5</c:v>
                </c:pt>
                <c:pt idx="7393">
                  <c:v>-9.5876668388242893E-5</c:v>
                </c:pt>
                <c:pt idx="7394">
                  <c:v>-6.8069246584861798E-5</c:v>
                </c:pt>
                <c:pt idx="7395" formatCode="General">
                  <c:v>-1.03851702816344E-4</c:v>
                </c:pt>
                <c:pt idx="7396" formatCode="General">
                  <c:v>-1.04409955247015E-4</c:v>
                </c:pt>
                <c:pt idx="7397">
                  <c:v>-9.06465937010118E-5</c:v>
                </c:pt>
                <c:pt idx="7398">
                  <c:v>-8.8459963978097596E-5</c:v>
                </c:pt>
                <c:pt idx="7399">
                  <c:v>-9.7285671102867303E-5</c:v>
                </c:pt>
                <c:pt idx="7400">
                  <c:v>-8.7921912468131504E-5</c:v>
                </c:pt>
                <c:pt idx="7401">
                  <c:v>-9.65128166768467E-5</c:v>
                </c:pt>
                <c:pt idx="7402">
                  <c:v>-9.5812609456037093E-5</c:v>
                </c:pt>
                <c:pt idx="7403">
                  <c:v>-9.1038198795938497E-5</c:v>
                </c:pt>
                <c:pt idx="7404">
                  <c:v>-9.3865836471616998E-5</c:v>
                </c:pt>
                <c:pt idx="7405">
                  <c:v>-8.1595844813158795E-5</c:v>
                </c:pt>
                <c:pt idx="7406">
                  <c:v>-8.5666891553977606E-5</c:v>
                </c:pt>
                <c:pt idx="7407">
                  <c:v>-8.7610177791576E-5</c:v>
                </c:pt>
                <c:pt idx="7408" formatCode="General">
                  <c:v>-1.07379631111846E-4</c:v>
                </c:pt>
                <c:pt idx="7409">
                  <c:v>-9.4776252105508306E-5</c:v>
                </c:pt>
                <c:pt idx="7410" formatCode="General">
                  <c:v>-1.1663234259458601E-4</c:v>
                </c:pt>
                <c:pt idx="7411" formatCode="General">
                  <c:v>-1.13376375037738E-4</c:v>
                </c:pt>
                <c:pt idx="7412" formatCode="General">
                  <c:v>-1.0798703580098201E-4</c:v>
                </c:pt>
                <c:pt idx="7413">
                  <c:v>-9.0958868300641693E-5</c:v>
                </c:pt>
                <c:pt idx="7414">
                  <c:v>-9.4666223768969599E-5</c:v>
                </c:pt>
                <c:pt idx="7415" formatCode="General">
                  <c:v>-1.00627972856151E-4</c:v>
                </c:pt>
                <c:pt idx="7416">
                  <c:v>-9.3587326737996695E-5</c:v>
                </c:pt>
                <c:pt idx="7417" formatCode="General">
                  <c:v>-1.18081095264684E-4</c:v>
                </c:pt>
                <c:pt idx="7418">
                  <c:v>-8.3066127794454103E-5</c:v>
                </c:pt>
                <c:pt idx="7419">
                  <c:v>-9.0110141255626597E-5</c:v>
                </c:pt>
                <c:pt idx="7420" formatCode="General">
                  <c:v>-1.02761043614781E-4</c:v>
                </c:pt>
                <c:pt idx="7421">
                  <c:v>-9.7485417626237797E-5</c:v>
                </c:pt>
                <c:pt idx="7422" formatCode="General">
                  <c:v>-1.02458311677434E-4</c:v>
                </c:pt>
                <c:pt idx="7423">
                  <c:v>-8.38551918403831E-5</c:v>
                </c:pt>
                <c:pt idx="7424">
                  <c:v>-9.1453553599909194E-5</c:v>
                </c:pt>
                <c:pt idx="7425">
                  <c:v>-8.69030454769399E-5</c:v>
                </c:pt>
                <c:pt idx="7426">
                  <c:v>-8.6036742825678505E-5</c:v>
                </c:pt>
                <c:pt idx="7427" formatCode="General">
                  <c:v>-1.13693470461738E-4</c:v>
                </c:pt>
                <c:pt idx="7428">
                  <c:v>-9.8587969178230302E-5</c:v>
                </c:pt>
                <c:pt idx="7429">
                  <c:v>-8.2469441293176195E-5</c:v>
                </c:pt>
                <c:pt idx="7430">
                  <c:v>-9.5434299998471196E-5</c:v>
                </c:pt>
                <c:pt idx="7431" formatCode="General">
                  <c:v>-1.1083509648925E-4</c:v>
                </c:pt>
                <c:pt idx="7432" formatCode="General">
                  <c:v>-1.18627001648239E-4</c:v>
                </c:pt>
                <c:pt idx="7433">
                  <c:v>-9.7286074181107197E-5</c:v>
                </c:pt>
                <c:pt idx="7434">
                  <c:v>-8.85414109590592E-5</c:v>
                </c:pt>
                <c:pt idx="7435">
                  <c:v>-8.4221035760606098E-5</c:v>
                </c:pt>
                <c:pt idx="7436">
                  <c:v>-8.5324344507583104E-5</c:v>
                </c:pt>
                <c:pt idx="7437">
                  <c:v>-9.2882469540587193E-5</c:v>
                </c:pt>
                <c:pt idx="7438">
                  <c:v>-9.3810126804791898E-5</c:v>
                </c:pt>
                <c:pt idx="7439">
                  <c:v>-6.9863335322335699E-5</c:v>
                </c:pt>
                <c:pt idx="7440">
                  <c:v>-9.3035332987702495E-5</c:v>
                </c:pt>
                <c:pt idx="7441" formatCode="General">
                  <c:v>-1.1071542141970299E-4</c:v>
                </c:pt>
                <c:pt idx="7442">
                  <c:v>-8.9570838728384404E-5</c:v>
                </c:pt>
                <c:pt idx="7443">
                  <c:v>-6.4692254488893402E-5</c:v>
                </c:pt>
                <c:pt idx="7444">
                  <c:v>-9.6984229800870395E-5</c:v>
                </c:pt>
                <c:pt idx="7445">
                  <c:v>-8.4735779865822197E-5</c:v>
                </c:pt>
                <c:pt idx="7446" formatCode="General">
                  <c:v>-1.06092762186513E-4</c:v>
                </c:pt>
                <c:pt idx="7447">
                  <c:v>-9.4972316004836906E-5</c:v>
                </c:pt>
                <c:pt idx="7448">
                  <c:v>-8.2177333193146003E-5</c:v>
                </c:pt>
                <c:pt idx="7449">
                  <c:v>-9.4188070418253395E-5</c:v>
                </c:pt>
                <c:pt idx="7450">
                  <c:v>-7.4141382933964303E-5</c:v>
                </c:pt>
                <c:pt idx="7451" formatCode="General">
                  <c:v>-1.09938087044559E-4</c:v>
                </c:pt>
                <c:pt idx="7452" formatCode="General">
                  <c:v>-1.04197187019575E-4</c:v>
                </c:pt>
                <c:pt idx="7453">
                  <c:v>-9.1400849335803198E-5</c:v>
                </c:pt>
                <c:pt idx="7454" formatCode="General">
                  <c:v>-1.04776575374084E-4</c:v>
                </c:pt>
                <c:pt idx="7455" formatCode="General">
                  <c:v>-1.00796756439073E-4</c:v>
                </c:pt>
                <c:pt idx="7456">
                  <c:v>-8.2801256995433203E-5</c:v>
                </c:pt>
                <c:pt idx="7457">
                  <c:v>-9.5364404090655106E-5</c:v>
                </c:pt>
                <c:pt idx="7458">
                  <c:v>-9.7773182188650993E-5</c:v>
                </c:pt>
                <c:pt idx="7459">
                  <c:v>-8.3615066155331896E-5</c:v>
                </c:pt>
                <c:pt idx="7460">
                  <c:v>-9.5277685474996998E-5</c:v>
                </c:pt>
                <c:pt idx="7461">
                  <c:v>-6.2430971815019703E-5</c:v>
                </c:pt>
                <c:pt idx="7462">
                  <c:v>-9.4124471386925203E-5</c:v>
                </c:pt>
                <c:pt idx="7463">
                  <c:v>-7.5528177546955598E-5</c:v>
                </c:pt>
                <c:pt idx="7464">
                  <c:v>-8.0861787803997599E-5</c:v>
                </c:pt>
                <c:pt idx="7465" formatCode="General">
                  <c:v>-1.27667073757845E-4</c:v>
                </c:pt>
                <c:pt idx="7466">
                  <c:v>-9.2811854333086998E-5</c:v>
                </c:pt>
                <c:pt idx="7467">
                  <c:v>-8.9300256380446199E-5</c:v>
                </c:pt>
                <c:pt idx="7468">
                  <c:v>-7.8236769342717599E-5</c:v>
                </c:pt>
                <c:pt idx="7469" formatCode="General">
                  <c:v>-1.05374626375611E-4</c:v>
                </c:pt>
                <c:pt idx="7470" formatCode="General">
                  <c:v>-1.03469146644281E-4</c:v>
                </c:pt>
                <c:pt idx="7471">
                  <c:v>-8.1170773687079799E-5</c:v>
                </c:pt>
                <c:pt idx="7472" formatCode="General">
                  <c:v>-1.03589787092927E-4</c:v>
                </c:pt>
                <c:pt idx="7473" formatCode="General">
                  <c:v>-1.0761247469316399E-4</c:v>
                </c:pt>
                <c:pt idx="7474">
                  <c:v>-9.2355811635314302E-5</c:v>
                </c:pt>
                <c:pt idx="7475" formatCode="General">
                  <c:v>-1.0072097911930299E-4</c:v>
                </c:pt>
                <c:pt idx="7476">
                  <c:v>-9.7069798180652407E-5</c:v>
                </c:pt>
                <c:pt idx="7477" formatCode="General">
                  <c:v>-1.10648790850162E-4</c:v>
                </c:pt>
                <c:pt idx="7478" formatCode="General">
                  <c:v>-1.2199908011107899E-4</c:v>
                </c:pt>
                <c:pt idx="7479">
                  <c:v>-9.0913015441752303E-5</c:v>
                </c:pt>
                <c:pt idx="7480">
                  <c:v>-9.7865744617471197E-5</c:v>
                </c:pt>
                <c:pt idx="7481">
                  <c:v>-8.7695812605965298E-5</c:v>
                </c:pt>
                <c:pt idx="7482">
                  <c:v>-9.7868128968824896E-5</c:v>
                </c:pt>
                <c:pt idx="7483" formatCode="General">
                  <c:v>-1.14786783204714E-4</c:v>
                </c:pt>
                <c:pt idx="7484">
                  <c:v>-8.8211806418702105E-5</c:v>
                </c:pt>
                <c:pt idx="7485" formatCode="General">
                  <c:v>-1.1132559648482699E-4</c:v>
                </c:pt>
                <c:pt idx="7486">
                  <c:v>-7.8621959650413298E-5</c:v>
                </c:pt>
                <c:pt idx="7487" formatCode="General">
                  <c:v>-1.1800404426759E-4</c:v>
                </c:pt>
                <c:pt idx="7488" formatCode="General">
                  <c:v>-1.0623516373515901E-4</c:v>
                </c:pt>
                <c:pt idx="7489">
                  <c:v>-8.5933055801635995E-5</c:v>
                </c:pt>
                <c:pt idx="7490">
                  <c:v>-9.1951471665597896E-5</c:v>
                </c:pt>
                <c:pt idx="7491">
                  <c:v>-7.83017504214205E-5</c:v>
                </c:pt>
                <c:pt idx="7492" formatCode="General">
                  <c:v>-1.06357591741676E-4</c:v>
                </c:pt>
                <c:pt idx="7493" formatCode="General">
                  <c:v>-1.11344150969987E-4</c:v>
                </c:pt>
                <c:pt idx="7494">
                  <c:v>-8.3262453861247294E-5</c:v>
                </c:pt>
                <c:pt idx="7495" formatCode="General">
                  <c:v>-1.02201430040379E-4</c:v>
                </c:pt>
                <c:pt idx="7496">
                  <c:v>-9.8820781970499304E-5</c:v>
                </c:pt>
                <c:pt idx="7497" formatCode="General">
                  <c:v>-1.15262811180818E-4</c:v>
                </c:pt>
                <c:pt idx="7498" formatCode="General">
                  <c:v>-1.05912020060974E-4</c:v>
                </c:pt>
                <c:pt idx="7499">
                  <c:v>-9.0762473181691403E-5</c:v>
                </c:pt>
                <c:pt idx="7500">
                  <c:v>-8.4516692587010395E-5</c:v>
                </c:pt>
                <c:pt idx="7501">
                  <c:v>-9.4895196641824899E-5</c:v>
                </c:pt>
                <c:pt idx="7502" formatCode="General">
                  <c:v>-1.1275671489292799E-4</c:v>
                </c:pt>
                <c:pt idx="7503">
                  <c:v>-9.9396636594113193E-5</c:v>
                </c:pt>
                <c:pt idx="7504" formatCode="General">
                  <c:v>-1.0698398788662E-4</c:v>
                </c:pt>
                <c:pt idx="7505" formatCode="General">
                  <c:v>-1.18621010652367E-4</c:v>
                </c:pt>
                <c:pt idx="7506">
                  <c:v>-9.4167274789405296E-5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78-43E1-8688-144034FCD502}"/>
            </c:ext>
          </c:extLst>
        </c:ser>
        <c:ser>
          <c:idx val="10"/>
          <c:order val="1"/>
          <c:tx>
            <c:v>down (Cu)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data_Loop!$BJ$13:$BJ$1938</c:f>
              <c:numCache>
                <c:formatCode>General</c:formatCode>
                <c:ptCount val="1926"/>
                <c:pt idx="0">
                  <c:v>14999.94921875</c:v>
                </c:pt>
                <c:pt idx="1">
                  <c:v>14989.42578125</c:v>
                </c:pt>
                <c:pt idx="2">
                  <c:v>14975.7529296875</c:v>
                </c:pt>
                <c:pt idx="3">
                  <c:v>14961.017578125</c:v>
                </c:pt>
                <c:pt idx="4">
                  <c:v>14945.80859375</c:v>
                </c:pt>
                <c:pt idx="5">
                  <c:v>14931.345214843799</c:v>
                </c:pt>
                <c:pt idx="6">
                  <c:v>14916.7509765625</c:v>
                </c:pt>
                <c:pt idx="7">
                  <c:v>14900.706542968701</c:v>
                </c:pt>
                <c:pt idx="8">
                  <c:v>14885.806152343799</c:v>
                </c:pt>
                <c:pt idx="9">
                  <c:v>14871.772949218701</c:v>
                </c:pt>
                <c:pt idx="10">
                  <c:v>14856.9599609375</c:v>
                </c:pt>
                <c:pt idx="11">
                  <c:v>14841.795410156201</c:v>
                </c:pt>
                <c:pt idx="12">
                  <c:v>14826.354003906201</c:v>
                </c:pt>
                <c:pt idx="13">
                  <c:v>14810.673828125</c:v>
                </c:pt>
                <c:pt idx="14">
                  <c:v>14795.874511718799</c:v>
                </c:pt>
                <c:pt idx="15">
                  <c:v>14781.904296875</c:v>
                </c:pt>
                <c:pt idx="16">
                  <c:v>14766.562988281201</c:v>
                </c:pt>
                <c:pt idx="17">
                  <c:v>14751.4990234375</c:v>
                </c:pt>
                <c:pt idx="18">
                  <c:v>14736.862792968701</c:v>
                </c:pt>
                <c:pt idx="19">
                  <c:v>14721.169921875</c:v>
                </c:pt>
                <c:pt idx="20">
                  <c:v>14706.0556640625</c:v>
                </c:pt>
                <c:pt idx="21">
                  <c:v>14691.922363281201</c:v>
                </c:pt>
                <c:pt idx="22">
                  <c:v>14677.44921875</c:v>
                </c:pt>
                <c:pt idx="23">
                  <c:v>14662.12109375</c:v>
                </c:pt>
                <c:pt idx="24">
                  <c:v>14646.893066406201</c:v>
                </c:pt>
                <c:pt idx="25">
                  <c:v>14632.3193359375</c:v>
                </c:pt>
                <c:pt idx="26">
                  <c:v>14617.2177734375</c:v>
                </c:pt>
                <c:pt idx="27">
                  <c:v>14602.115234375</c:v>
                </c:pt>
                <c:pt idx="28">
                  <c:v>14587.592285156201</c:v>
                </c:pt>
                <c:pt idx="29">
                  <c:v>14572.528808593799</c:v>
                </c:pt>
                <c:pt idx="30">
                  <c:v>14557.2880859375</c:v>
                </c:pt>
                <c:pt idx="31">
                  <c:v>14542.776855468701</c:v>
                </c:pt>
                <c:pt idx="32">
                  <c:v>14528.229003906201</c:v>
                </c:pt>
                <c:pt idx="33">
                  <c:v>14513.0390625</c:v>
                </c:pt>
                <c:pt idx="34">
                  <c:v>14497.911621093799</c:v>
                </c:pt>
                <c:pt idx="35">
                  <c:v>14483.199707031299</c:v>
                </c:pt>
                <c:pt idx="36">
                  <c:v>14468.487792968701</c:v>
                </c:pt>
                <c:pt idx="37">
                  <c:v>14453.512207031299</c:v>
                </c:pt>
                <c:pt idx="38">
                  <c:v>14438.548828125</c:v>
                </c:pt>
                <c:pt idx="39">
                  <c:v>14423.3212890625</c:v>
                </c:pt>
                <c:pt idx="40">
                  <c:v>14407.729003906201</c:v>
                </c:pt>
                <c:pt idx="41">
                  <c:v>14393.193359375</c:v>
                </c:pt>
                <c:pt idx="42">
                  <c:v>14378.7705078125</c:v>
                </c:pt>
                <c:pt idx="43">
                  <c:v>14363.655761718799</c:v>
                </c:pt>
                <c:pt idx="44">
                  <c:v>14348.8056640625</c:v>
                </c:pt>
                <c:pt idx="45">
                  <c:v>14333.778808593799</c:v>
                </c:pt>
                <c:pt idx="46">
                  <c:v>14318.551269531299</c:v>
                </c:pt>
                <c:pt idx="47">
                  <c:v>14303.2607421875</c:v>
                </c:pt>
                <c:pt idx="48">
                  <c:v>14287.9951171875</c:v>
                </c:pt>
                <c:pt idx="49">
                  <c:v>14272.755371093799</c:v>
                </c:pt>
                <c:pt idx="50">
                  <c:v>14258.094238281201</c:v>
                </c:pt>
                <c:pt idx="51">
                  <c:v>14243.646972656299</c:v>
                </c:pt>
                <c:pt idx="52">
                  <c:v>14228.1171875</c:v>
                </c:pt>
                <c:pt idx="53">
                  <c:v>14213.404296875</c:v>
                </c:pt>
                <c:pt idx="54">
                  <c:v>14198.767578125</c:v>
                </c:pt>
                <c:pt idx="55">
                  <c:v>14183.741699218701</c:v>
                </c:pt>
                <c:pt idx="56">
                  <c:v>14169.181152343701</c:v>
                </c:pt>
                <c:pt idx="57">
                  <c:v>14153.828125</c:v>
                </c:pt>
                <c:pt idx="58">
                  <c:v>14138.185546875</c:v>
                </c:pt>
                <c:pt idx="59">
                  <c:v>14123.4736328125</c:v>
                </c:pt>
                <c:pt idx="60">
                  <c:v>14109.214355468701</c:v>
                </c:pt>
                <c:pt idx="61">
                  <c:v>14094.275878906201</c:v>
                </c:pt>
                <c:pt idx="62">
                  <c:v>14078.9599609375</c:v>
                </c:pt>
                <c:pt idx="63">
                  <c:v>14063.8076171875</c:v>
                </c:pt>
                <c:pt idx="64">
                  <c:v>14048.6806640625</c:v>
                </c:pt>
                <c:pt idx="65">
                  <c:v>14034.0185546875</c:v>
                </c:pt>
                <c:pt idx="66">
                  <c:v>14019.432128906201</c:v>
                </c:pt>
                <c:pt idx="67">
                  <c:v>14004.456542968799</c:v>
                </c:pt>
                <c:pt idx="68">
                  <c:v>13989.065917968799</c:v>
                </c:pt>
                <c:pt idx="69">
                  <c:v>13973.725097656299</c:v>
                </c:pt>
                <c:pt idx="70">
                  <c:v>13959.126464843799</c:v>
                </c:pt>
                <c:pt idx="71">
                  <c:v>13944.1123046875</c:v>
                </c:pt>
                <c:pt idx="72">
                  <c:v>13929.4375</c:v>
                </c:pt>
                <c:pt idx="73">
                  <c:v>13914.210449218701</c:v>
                </c:pt>
                <c:pt idx="74">
                  <c:v>13898.807128906201</c:v>
                </c:pt>
                <c:pt idx="75">
                  <c:v>13884.484375</c:v>
                </c:pt>
                <c:pt idx="76">
                  <c:v>13869.835449218701</c:v>
                </c:pt>
                <c:pt idx="77">
                  <c:v>13854.4951171875</c:v>
                </c:pt>
                <c:pt idx="78">
                  <c:v>13839.669921875</c:v>
                </c:pt>
                <c:pt idx="79">
                  <c:v>13825.0078125</c:v>
                </c:pt>
                <c:pt idx="80">
                  <c:v>13808.0322265625</c:v>
                </c:pt>
                <c:pt idx="81">
                  <c:v>13792.9814453125</c:v>
                </c:pt>
                <c:pt idx="82">
                  <c:v>13780.042480468701</c:v>
                </c:pt>
                <c:pt idx="83">
                  <c:v>13765.5185546875</c:v>
                </c:pt>
                <c:pt idx="84">
                  <c:v>13750.4169921875</c:v>
                </c:pt>
                <c:pt idx="85">
                  <c:v>13734.6494140625</c:v>
                </c:pt>
                <c:pt idx="86">
                  <c:v>13719.5595703125</c:v>
                </c:pt>
                <c:pt idx="87">
                  <c:v>13705.249511718799</c:v>
                </c:pt>
                <c:pt idx="88">
                  <c:v>13690.487792968799</c:v>
                </c:pt>
                <c:pt idx="89">
                  <c:v>13675.675292968799</c:v>
                </c:pt>
                <c:pt idx="90">
                  <c:v>13660.561035156201</c:v>
                </c:pt>
                <c:pt idx="91">
                  <c:v>13645.609863281201</c:v>
                </c:pt>
                <c:pt idx="92">
                  <c:v>13630.947753906201</c:v>
                </c:pt>
                <c:pt idx="93">
                  <c:v>13615.972167968799</c:v>
                </c:pt>
                <c:pt idx="94">
                  <c:v>13600.819824218701</c:v>
                </c:pt>
                <c:pt idx="95">
                  <c:v>13585.8310546875</c:v>
                </c:pt>
                <c:pt idx="96">
                  <c:v>13570.9560546875</c:v>
                </c:pt>
                <c:pt idx="97">
                  <c:v>13556.017578125</c:v>
                </c:pt>
                <c:pt idx="98">
                  <c:v>13541.330566406201</c:v>
                </c:pt>
                <c:pt idx="99">
                  <c:v>13526.279296875</c:v>
                </c:pt>
                <c:pt idx="100">
                  <c:v>13511.026855468701</c:v>
                </c:pt>
                <c:pt idx="101">
                  <c:v>13496.302246093799</c:v>
                </c:pt>
                <c:pt idx="102">
                  <c:v>13481.351074218701</c:v>
                </c:pt>
                <c:pt idx="103">
                  <c:v>13465.9345703125</c:v>
                </c:pt>
                <c:pt idx="104">
                  <c:v>13451.0595703125</c:v>
                </c:pt>
                <c:pt idx="105">
                  <c:v>13436.397949218701</c:v>
                </c:pt>
                <c:pt idx="106">
                  <c:v>13421.584472656299</c:v>
                </c:pt>
                <c:pt idx="107">
                  <c:v>13406.696777343701</c:v>
                </c:pt>
                <c:pt idx="108">
                  <c:v>13391.042480468701</c:v>
                </c:pt>
                <c:pt idx="109">
                  <c:v>13375.8525390625</c:v>
                </c:pt>
                <c:pt idx="110">
                  <c:v>13361.555175781299</c:v>
                </c:pt>
                <c:pt idx="111">
                  <c:v>13346.327636718799</c:v>
                </c:pt>
                <c:pt idx="112">
                  <c:v>13331.326660156201</c:v>
                </c:pt>
                <c:pt idx="113">
                  <c:v>13316.941894531299</c:v>
                </c:pt>
                <c:pt idx="114">
                  <c:v>13301.55078125</c:v>
                </c:pt>
                <c:pt idx="115">
                  <c:v>13285.229003906201</c:v>
                </c:pt>
                <c:pt idx="116">
                  <c:v>13270.290527343701</c:v>
                </c:pt>
                <c:pt idx="117">
                  <c:v>13256.559082031201</c:v>
                </c:pt>
                <c:pt idx="118">
                  <c:v>13242.136230468701</c:v>
                </c:pt>
                <c:pt idx="119">
                  <c:v>13227.32421875</c:v>
                </c:pt>
                <c:pt idx="120">
                  <c:v>13212.0087890625</c:v>
                </c:pt>
                <c:pt idx="121">
                  <c:v>13196.642578125</c:v>
                </c:pt>
                <c:pt idx="122">
                  <c:v>13181.804199218701</c:v>
                </c:pt>
                <c:pt idx="123">
                  <c:v>13166.865722656299</c:v>
                </c:pt>
                <c:pt idx="124">
                  <c:v>13151.751953125</c:v>
                </c:pt>
                <c:pt idx="125">
                  <c:v>13137.115722656299</c:v>
                </c:pt>
                <c:pt idx="126">
                  <c:v>13122.579589843799</c:v>
                </c:pt>
                <c:pt idx="127">
                  <c:v>13106.823730468701</c:v>
                </c:pt>
                <c:pt idx="128">
                  <c:v>13091.193847656299</c:v>
                </c:pt>
                <c:pt idx="129">
                  <c:v>13076.8837890625</c:v>
                </c:pt>
                <c:pt idx="130">
                  <c:v>13061.83203125</c:v>
                </c:pt>
                <c:pt idx="131">
                  <c:v>13046.6298828125</c:v>
                </c:pt>
                <c:pt idx="132">
                  <c:v>13032.458984375</c:v>
                </c:pt>
                <c:pt idx="133">
                  <c:v>13017.319824218701</c:v>
                </c:pt>
                <c:pt idx="134">
                  <c:v>13002.293457031201</c:v>
                </c:pt>
                <c:pt idx="135">
                  <c:v>12987.93359375</c:v>
                </c:pt>
                <c:pt idx="136">
                  <c:v>12972.895019531299</c:v>
                </c:pt>
                <c:pt idx="137">
                  <c:v>12957.9189453125</c:v>
                </c:pt>
                <c:pt idx="138">
                  <c:v>12942.8671875</c:v>
                </c:pt>
                <c:pt idx="139">
                  <c:v>12927.689941406201</c:v>
                </c:pt>
                <c:pt idx="140">
                  <c:v>12912.8515625</c:v>
                </c:pt>
                <c:pt idx="141">
                  <c:v>12898.000488281201</c:v>
                </c:pt>
                <c:pt idx="142">
                  <c:v>12882.8115234375</c:v>
                </c:pt>
                <c:pt idx="143">
                  <c:v>12868.0498046875</c:v>
                </c:pt>
                <c:pt idx="144">
                  <c:v>12852.821777343701</c:v>
                </c:pt>
                <c:pt idx="145">
                  <c:v>12837.091308593799</c:v>
                </c:pt>
                <c:pt idx="146">
                  <c:v>12821.888671875</c:v>
                </c:pt>
                <c:pt idx="147">
                  <c:v>12807.050292968799</c:v>
                </c:pt>
                <c:pt idx="148">
                  <c:v>12793.005371093799</c:v>
                </c:pt>
                <c:pt idx="149">
                  <c:v>12778.5830078125</c:v>
                </c:pt>
                <c:pt idx="150">
                  <c:v>12763.2421875</c:v>
                </c:pt>
                <c:pt idx="151">
                  <c:v>12748.2158203125</c:v>
                </c:pt>
                <c:pt idx="152">
                  <c:v>12733.5537109375</c:v>
                </c:pt>
                <c:pt idx="153">
                  <c:v>12718.515136718799</c:v>
                </c:pt>
                <c:pt idx="154">
                  <c:v>12703.5771484375</c:v>
                </c:pt>
                <c:pt idx="155">
                  <c:v>12688.387207031201</c:v>
                </c:pt>
                <c:pt idx="156">
                  <c:v>12672.908203125</c:v>
                </c:pt>
                <c:pt idx="157">
                  <c:v>12657.944824218701</c:v>
                </c:pt>
                <c:pt idx="158">
                  <c:v>12643.609863281201</c:v>
                </c:pt>
                <c:pt idx="159">
                  <c:v>12629.187011718799</c:v>
                </c:pt>
                <c:pt idx="160">
                  <c:v>12614.085449218701</c:v>
                </c:pt>
                <c:pt idx="161">
                  <c:v>12598.6064453125</c:v>
                </c:pt>
                <c:pt idx="162">
                  <c:v>12583.592285156201</c:v>
                </c:pt>
                <c:pt idx="163">
                  <c:v>12569.156738281201</c:v>
                </c:pt>
                <c:pt idx="164">
                  <c:v>12554.281738281201</c:v>
                </c:pt>
                <c:pt idx="165">
                  <c:v>12539.066894531299</c:v>
                </c:pt>
                <c:pt idx="166">
                  <c:v>12524.115722656299</c:v>
                </c:pt>
                <c:pt idx="167">
                  <c:v>12509.504394531299</c:v>
                </c:pt>
                <c:pt idx="168">
                  <c:v>12494.8427734375</c:v>
                </c:pt>
                <c:pt idx="169">
                  <c:v>12479.929199218701</c:v>
                </c:pt>
                <c:pt idx="170">
                  <c:v>12464.639160156201</c:v>
                </c:pt>
                <c:pt idx="171">
                  <c:v>12449.486816406201</c:v>
                </c:pt>
                <c:pt idx="172">
                  <c:v>12434.673828125</c:v>
                </c:pt>
                <c:pt idx="173">
                  <c:v>12419.7861328125</c:v>
                </c:pt>
                <c:pt idx="174">
                  <c:v>12404.508300781299</c:v>
                </c:pt>
                <c:pt idx="175">
                  <c:v>12389.3935546875</c:v>
                </c:pt>
                <c:pt idx="176">
                  <c:v>12374.8955078125</c:v>
                </c:pt>
                <c:pt idx="177">
                  <c:v>12360.096191406201</c:v>
                </c:pt>
                <c:pt idx="178">
                  <c:v>12344.830566406201</c:v>
                </c:pt>
                <c:pt idx="179">
                  <c:v>12329.9169921875</c:v>
                </c:pt>
                <c:pt idx="180">
                  <c:v>12314.739746093799</c:v>
                </c:pt>
                <c:pt idx="181">
                  <c:v>12299.751464843799</c:v>
                </c:pt>
                <c:pt idx="182">
                  <c:v>12285.152832031201</c:v>
                </c:pt>
                <c:pt idx="183">
                  <c:v>12269.836425781299</c:v>
                </c:pt>
                <c:pt idx="184">
                  <c:v>12254.3447265625</c:v>
                </c:pt>
                <c:pt idx="185">
                  <c:v>12239.68359375</c:v>
                </c:pt>
                <c:pt idx="186">
                  <c:v>12225.336425781299</c:v>
                </c:pt>
                <c:pt idx="187">
                  <c:v>12209.8193359375</c:v>
                </c:pt>
                <c:pt idx="188">
                  <c:v>12193.874511718799</c:v>
                </c:pt>
                <c:pt idx="189">
                  <c:v>12179.6279296875</c:v>
                </c:pt>
                <c:pt idx="190">
                  <c:v>12165.23046875</c:v>
                </c:pt>
                <c:pt idx="191">
                  <c:v>12149.537597656299</c:v>
                </c:pt>
                <c:pt idx="192">
                  <c:v>12134.825683593799</c:v>
                </c:pt>
                <c:pt idx="193">
                  <c:v>12120.4912109375</c:v>
                </c:pt>
                <c:pt idx="194">
                  <c:v>12105.779296875</c:v>
                </c:pt>
                <c:pt idx="195">
                  <c:v>12090.9794921875</c:v>
                </c:pt>
                <c:pt idx="196">
                  <c:v>12075.852050781299</c:v>
                </c:pt>
                <c:pt idx="197">
                  <c:v>12060.7373046875</c:v>
                </c:pt>
                <c:pt idx="198">
                  <c:v>12045.912597656299</c:v>
                </c:pt>
                <c:pt idx="199">
                  <c:v>12030.798339843799</c:v>
                </c:pt>
                <c:pt idx="200">
                  <c:v>12015.3193359375</c:v>
                </c:pt>
                <c:pt idx="201">
                  <c:v>11999.915527343701</c:v>
                </c:pt>
                <c:pt idx="202">
                  <c:v>11985.4677734375</c:v>
                </c:pt>
                <c:pt idx="203">
                  <c:v>11970.642578125</c:v>
                </c:pt>
                <c:pt idx="204">
                  <c:v>11954.499511718799</c:v>
                </c:pt>
                <c:pt idx="205">
                  <c:v>11939.8408203125</c:v>
                </c:pt>
                <c:pt idx="206">
                  <c:v>11925.35546875</c:v>
                </c:pt>
                <c:pt idx="207">
                  <c:v>11910.567871093799</c:v>
                </c:pt>
                <c:pt idx="208">
                  <c:v>11896.031738281201</c:v>
                </c:pt>
                <c:pt idx="209">
                  <c:v>11881.0810546875</c:v>
                </c:pt>
                <c:pt idx="210">
                  <c:v>11865.790527343701</c:v>
                </c:pt>
                <c:pt idx="211">
                  <c:v>11850.4873046875</c:v>
                </c:pt>
                <c:pt idx="212">
                  <c:v>11835.812988281201</c:v>
                </c:pt>
                <c:pt idx="213">
                  <c:v>11820.812011718799</c:v>
                </c:pt>
                <c:pt idx="214">
                  <c:v>11805.597167968799</c:v>
                </c:pt>
                <c:pt idx="215">
                  <c:v>11790.759277343701</c:v>
                </c:pt>
                <c:pt idx="216">
                  <c:v>11776.298828125</c:v>
                </c:pt>
                <c:pt idx="217">
                  <c:v>11761.234863281201</c:v>
                </c:pt>
                <c:pt idx="218">
                  <c:v>11746.1962890625</c:v>
                </c:pt>
                <c:pt idx="219">
                  <c:v>11731.094238281201</c:v>
                </c:pt>
                <c:pt idx="220">
                  <c:v>11715.501953125</c:v>
                </c:pt>
                <c:pt idx="221">
                  <c:v>11700.664550781299</c:v>
                </c:pt>
                <c:pt idx="222">
                  <c:v>11685.537597656299</c:v>
                </c:pt>
                <c:pt idx="223">
                  <c:v>11670.196777343701</c:v>
                </c:pt>
                <c:pt idx="224">
                  <c:v>11655.7861328125</c:v>
                </c:pt>
                <c:pt idx="225">
                  <c:v>11641.400878906201</c:v>
                </c:pt>
                <c:pt idx="226">
                  <c:v>11626.3369140625</c:v>
                </c:pt>
                <c:pt idx="227">
                  <c:v>11611.1474609375</c:v>
                </c:pt>
                <c:pt idx="228">
                  <c:v>11596.372558593799</c:v>
                </c:pt>
                <c:pt idx="229">
                  <c:v>11581.647949218701</c:v>
                </c:pt>
                <c:pt idx="230">
                  <c:v>11565.9423828125</c:v>
                </c:pt>
                <c:pt idx="231">
                  <c:v>11550.9033203125</c:v>
                </c:pt>
                <c:pt idx="232">
                  <c:v>11536.455566406201</c:v>
                </c:pt>
                <c:pt idx="233">
                  <c:v>11521.44140625</c:v>
                </c:pt>
                <c:pt idx="234">
                  <c:v>11506.11328125</c:v>
                </c:pt>
                <c:pt idx="235">
                  <c:v>11490.232421875</c:v>
                </c:pt>
                <c:pt idx="236">
                  <c:v>11474.52734375</c:v>
                </c:pt>
                <c:pt idx="237">
                  <c:v>11459.6767578125</c:v>
                </c:pt>
                <c:pt idx="238">
                  <c:v>11445.517578125</c:v>
                </c:pt>
                <c:pt idx="239">
                  <c:v>11431.107421875</c:v>
                </c:pt>
                <c:pt idx="240">
                  <c:v>11416.3828125</c:v>
                </c:pt>
                <c:pt idx="241">
                  <c:v>11401.406738281299</c:v>
                </c:pt>
                <c:pt idx="242">
                  <c:v>11386.5947265625</c:v>
                </c:pt>
                <c:pt idx="243">
                  <c:v>11371.3798828125</c:v>
                </c:pt>
                <c:pt idx="244">
                  <c:v>11356.151855468799</c:v>
                </c:pt>
                <c:pt idx="245">
                  <c:v>11341.515136718701</c:v>
                </c:pt>
                <c:pt idx="246">
                  <c:v>11325.8603515625</c:v>
                </c:pt>
                <c:pt idx="247">
                  <c:v>11309.400390625</c:v>
                </c:pt>
                <c:pt idx="248">
                  <c:v>11295.015136718701</c:v>
                </c:pt>
                <c:pt idx="249">
                  <c:v>11280.932128906201</c:v>
                </c:pt>
                <c:pt idx="250">
                  <c:v>11266.132324218701</c:v>
                </c:pt>
                <c:pt idx="251">
                  <c:v>11251.696777343799</c:v>
                </c:pt>
                <c:pt idx="252">
                  <c:v>11236.632324218701</c:v>
                </c:pt>
                <c:pt idx="253">
                  <c:v>11221.2412109375</c:v>
                </c:pt>
                <c:pt idx="254">
                  <c:v>11206.3662109375</c:v>
                </c:pt>
                <c:pt idx="255">
                  <c:v>11191.817871093799</c:v>
                </c:pt>
                <c:pt idx="256">
                  <c:v>11176.703125</c:v>
                </c:pt>
                <c:pt idx="257">
                  <c:v>11161.1611328125</c:v>
                </c:pt>
                <c:pt idx="258">
                  <c:v>11146.386230468799</c:v>
                </c:pt>
                <c:pt idx="259">
                  <c:v>11131.2216796875</c:v>
                </c:pt>
                <c:pt idx="260">
                  <c:v>11115.9443359375</c:v>
                </c:pt>
                <c:pt idx="261">
                  <c:v>11101.672363281299</c:v>
                </c:pt>
                <c:pt idx="262">
                  <c:v>11086.771484375</c:v>
                </c:pt>
                <c:pt idx="263">
                  <c:v>11071.6572265625</c:v>
                </c:pt>
                <c:pt idx="264">
                  <c:v>11056.190917968799</c:v>
                </c:pt>
                <c:pt idx="265">
                  <c:v>11040.8876953125</c:v>
                </c:pt>
                <c:pt idx="266">
                  <c:v>11026.112792968799</c:v>
                </c:pt>
                <c:pt idx="267">
                  <c:v>11010.897949218701</c:v>
                </c:pt>
                <c:pt idx="268">
                  <c:v>10996.1357421875</c:v>
                </c:pt>
                <c:pt idx="269">
                  <c:v>10981.4990234375</c:v>
                </c:pt>
                <c:pt idx="270">
                  <c:v>10965.9189453125</c:v>
                </c:pt>
                <c:pt idx="271">
                  <c:v>10951.056152343799</c:v>
                </c:pt>
                <c:pt idx="272">
                  <c:v>10936.5830078125</c:v>
                </c:pt>
                <c:pt idx="273">
                  <c:v>10921.896484375</c:v>
                </c:pt>
                <c:pt idx="274">
                  <c:v>10907.033691406201</c:v>
                </c:pt>
                <c:pt idx="275">
                  <c:v>10891.8310546875</c:v>
                </c:pt>
                <c:pt idx="276">
                  <c:v>10877.0439453125</c:v>
                </c:pt>
                <c:pt idx="277">
                  <c:v>10861.9921875</c:v>
                </c:pt>
                <c:pt idx="278">
                  <c:v>10846.236328125</c:v>
                </c:pt>
                <c:pt idx="279">
                  <c:v>10830.606933593799</c:v>
                </c:pt>
                <c:pt idx="280">
                  <c:v>10815.7568359375</c:v>
                </c:pt>
                <c:pt idx="281">
                  <c:v>10800.440917968799</c:v>
                </c:pt>
                <c:pt idx="282">
                  <c:v>10784.2451171875</c:v>
                </c:pt>
                <c:pt idx="283">
                  <c:v>10770.388183593799</c:v>
                </c:pt>
                <c:pt idx="284">
                  <c:v>10757.248046875</c:v>
                </c:pt>
                <c:pt idx="285">
                  <c:v>10741.6806640625</c:v>
                </c:pt>
                <c:pt idx="286">
                  <c:v>10726.578613281299</c:v>
                </c:pt>
                <c:pt idx="287">
                  <c:v>10712.2568359375</c:v>
                </c:pt>
                <c:pt idx="288">
                  <c:v>10697.192871093799</c:v>
                </c:pt>
                <c:pt idx="289">
                  <c:v>10681.663574218701</c:v>
                </c:pt>
                <c:pt idx="290">
                  <c:v>10667.001953125</c:v>
                </c:pt>
                <c:pt idx="291">
                  <c:v>10652.541503906201</c:v>
                </c:pt>
                <c:pt idx="292">
                  <c:v>10636.9619140625</c:v>
                </c:pt>
                <c:pt idx="293">
                  <c:v>10621.859863281299</c:v>
                </c:pt>
                <c:pt idx="294">
                  <c:v>10607.134765625</c:v>
                </c:pt>
                <c:pt idx="295">
                  <c:v>10591.756347656201</c:v>
                </c:pt>
                <c:pt idx="296">
                  <c:v>10576.8310546875</c:v>
                </c:pt>
                <c:pt idx="297">
                  <c:v>10562.20703125</c:v>
                </c:pt>
                <c:pt idx="298">
                  <c:v>10546.9541015625</c:v>
                </c:pt>
                <c:pt idx="299">
                  <c:v>10531.663574218701</c:v>
                </c:pt>
                <c:pt idx="300">
                  <c:v>10517.064941406201</c:v>
                </c:pt>
                <c:pt idx="301">
                  <c:v>10502.126953125</c:v>
                </c:pt>
                <c:pt idx="302">
                  <c:v>10486.823730468799</c:v>
                </c:pt>
                <c:pt idx="303">
                  <c:v>10471.7216796875</c:v>
                </c:pt>
                <c:pt idx="304">
                  <c:v>10456.87109375</c:v>
                </c:pt>
                <c:pt idx="305">
                  <c:v>10442.121582031201</c:v>
                </c:pt>
                <c:pt idx="306">
                  <c:v>10426.831542968799</c:v>
                </c:pt>
                <c:pt idx="307">
                  <c:v>10411.541015625</c:v>
                </c:pt>
                <c:pt idx="308">
                  <c:v>10395.6845703125</c:v>
                </c:pt>
                <c:pt idx="309">
                  <c:v>10380.331542968799</c:v>
                </c:pt>
                <c:pt idx="310">
                  <c:v>10366.5</c:v>
                </c:pt>
                <c:pt idx="311">
                  <c:v>10352.416503906201</c:v>
                </c:pt>
                <c:pt idx="312">
                  <c:v>10337.2392578125</c:v>
                </c:pt>
                <c:pt idx="313">
                  <c:v>10322.0869140625</c:v>
                </c:pt>
                <c:pt idx="314">
                  <c:v>10306.6708984375</c:v>
                </c:pt>
                <c:pt idx="315">
                  <c:v>10291.229980468799</c:v>
                </c:pt>
                <c:pt idx="316">
                  <c:v>10276.706542968799</c:v>
                </c:pt>
                <c:pt idx="317">
                  <c:v>10262.30859375</c:v>
                </c:pt>
                <c:pt idx="318">
                  <c:v>10247.533691406201</c:v>
                </c:pt>
                <c:pt idx="319">
                  <c:v>10232.419433593799</c:v>
                </c:pt>
                <c:pt idx="320">
                  <c:v>10217.6318359375</c:v>
                </c:pt>
                <c:pt idx="321">
                  <c:v>10202.341308593799</c:v>
                </c:pt>
                <c:pt idx="322">
                  <c:v>10186.3466796875</c:v>
                </c:pt>
                <c:pt idx="323">
                  <c:v>10171.8232421875</c:v>
                </c:pt>
                <c:pt idx="324">
                  <c:v>10157.626953125</c:v>
                </c:pt>
                <c:pt idx="325">
                  <c:v>10142.4375</c:v>
                </c:pt>
                <c:pt idx="326">
                  <c:v>10127.084472656201</c:v>
                </c:pt>
                <c:pt idx="327">
                  <c:v>10111.756347656201</c:v>
                </c:pt>
                <c:pt idx="328">
                  <c:v>10097.006347656201</c:v>
                </c:pt>
                <c:pt idx="329">
                  <c:v>10082.5458984375</c:v>
                </c:pt>
                <c:pt idx="330">
                  <c:v>10067.670410156201</c:v>
                </c:pt>
                <c:pt idx="331">
                  <c:v>10052.54296875</c:v>
                </c:pt>
                <c:pt idx="332">
                  <c:v>10036.824707031201</c:v>
                </c:pt>
                <c:pt idx="333">
                  <c:v>10021.836425781299</c:v>
                </c:pt>
                <c:pt idx="334">
                  <c:v>10007.225097656201</c:v>
                </c:pt>
                <c:pt idx="335">
                  <c:v>9992.1484375</c:v>
                </c:pt>
                <c:pt idx="336">
                  <c:v>9977.625</c:v>
                </c:pt>
                <c:pt idx="337">
                  <c:v>9962.54833984375</c:v>
                </c:pt>
                <c:pt idx="338">
                  <c:v>9947.44677734375</c:v>
                </c:pt>
                <c:pt idx="339">
                  <c:v>9932.357421875</c:v>
                </c:pt>
                <c:pt idx="340">
                  <c:v>9916.97900390625</c:v>
                </c:pt>
                <c:pt idx="341">
                  <c:v>9902.1162109375</c:v>
                </c:pt>
                <c:pt idx="342">
                  <c:v>9887.08984375</c:v>
                </c:pt>
                <c:pt idx="343">
                  <c:v>9871.9375</c:v>
                </c:pt>
                <c:pt idx="344">
                  <c:v>9855.427734375</c:v>
                </c:pt>
                <c:pt idx="345">
                  <c:v>9840.01171875</c:v>
                </c:pt>
                <c:pt idx="346">
                  <c:v>9826.92138671875</c:v>
                </c:pt>
                <c:pt idx="347">
                  <c:v>9812.80078125</c:v>
                </c:pt>
                <c:pt idx="348">
                  <c:v>9798.05126953125</c:v>
                </c:pt>
                <c:pt idx="349">
                  <c:v>9783.0498046875</c:v>
                </c:pt>
                <c:pt idx="350">
                  <c:v>9768.0732421875</c:v>
                </c:pt>
                <c:pt idx="351">
                  <c:v>9753.18505859375</c:v>
                </c:pt>
                <c:pt idx="352">
                  <c:v>9738.00830078125</c:v>
                </c:pt>
                <c:pt idx="353">
                  <c:v>9723.03271484375</c:v>
                </c:pt>
                <c:pt idx="354">
                  <c:v>9708.0439453125</c:v>
                </c:pt>
                <c:pt idx="355">
                  <c:v>9692.7783203125</c:v>
                </c:pt>
                <c:pt idx="356">
                  <c:v>9677.87744140625</c:v>
                </c:pt>
                <c:pt idx="357">
                  <c:v>9662.9765625</c:v>
                </c:pt>
                <c:pt idx="358">
                  <c:v>9647.30908203125</c:v>
                </c:pt>
                <c:pt idx="359">
                  <c:v>9632.32080078125</c:v>
                </c:pt>
                <c:pt idx="360">
                  <c:v>9617.52099609375</c:v>
                </c:pt>
                <c:pt idx="361">
                  <c:v>9602.4189453125</c:v>
                </c:pt>
                <c:pt idx="362">
                  <c:v>9587.8955078125</c:v>
                </c:pt>
                <c:pt idx="363">
                  <c:v>9573.1083984375</c:v>
                </c:pt>
                <c:pt idx="364">
                  <c:v>9557.65478515625</c:v>
                </c:pt>
                <c:pt idx="365">
                  <c:v>9542.71630859375</c:v>
                </c:pt>
                <c:pt idx="366">
                  <c:v>9528.2431640625</c:v>
                </c:pt>
                <c:pt idx="367">
                  <c:v>9512.8017578125</c:v>
                </c:pt>
                <c:pt idx="368">
                  <c:v>9497.58642578125</c:v>
                </c:pt>
                <c:pt idx="369">
                  <c:v>9482.56005859375</c:v>
                </c:pt>
                <c:pt idx="370">
                  <c:v>9467.33251953125</c:v>
                </c:pt>
                <c:pt idx="371">
                  <c:v>9452.68310546875</c:v>
                </c:pt>
                <c:pt idx="372">
                  <c:v>9437.66943359375</c:v>
                </c:pt>
                <c:pt idx="373">
                  <c:v>9422.3291015625</c:v>
                </c:pt>
                <c:pt idx="374">
                  <c:v>9407.64208984375</c:v>
                </c:pt>
                <c:pt idx="375">
                  <c:v>9393.10595703125</c:v>
                </c:pt>
                <c:pt idx="376">
                  <c:v>9378.23046875</c:v>
                </c:pt>
                <c:pt idx="377">
                  <c:v>9362.90234375</c:v>
                </c:pt>
                <c:pt idx="378">
                  <c:v>9347.93896484375</c:v>
                </c:pt>
                <c:pt idx="379">
                  <c:v>9333.27734375</c:v>
                </c:pt>
                <c:pt idx="380">
                  <c:v>9318.2509765625</c:v>
                </c:pt>
                <c:pt idx="381">
                  <c:v>9303.16162109375</c:v>
                </c:pt>
                <c:pt idx="382">
                  <c:v>9287.7958984375</c:v>
                </c:pt>
                <c:pt idx="383">
                  <c:v>9272.66943359375</c:v>
                </c:pt>
                <c:pt idx="384">
                  <c:v>9258.13330078125</c:v>
                </c:pt>
                <c:pt idx="385">
                  <c:v>9242.67919921875</c:v>
                </c:pt>
                <c:pt idx="386">
                  <c:v>9226.8857421875</c:v>
                </c:pt>
                <c:pt idx="387">
                  <c:v>9212.51318359375</c:v>
                </c:pt>
                <c:pt idx="388">
                  <c:v>9197.80126953125</c:v>
                </c:pt>
                <c:pt idx="389">
                  <c:v>9181.74365234375</c:v>
                </c:pt>
                <c:pt idx="390">
                  <c:v>9167.2958984375</c:v>
                </c:pt>
                <c:pt idx="391">
                  <c:v>9153.07470703125</c:v>
                </c:pt>
                <c:pt idx="392">
                  <c:v>9137.74658203125</c:v>
                </c:pt>
                <c:pt idx="393">
                  <c:v>9123.046875</c:v>
                </c:pt>
                <c:pt idx="394">
                  <c:v>9108.08349609375</c:v>
                </c:pt>
                <c:pt idx="395">
                  <c:v>9092.74267578125</c:v>
                </c:pt>
                <c:pt idx="396">
                  <c:v>9077.9677734375</c:v>
                </c:pt>
                <c:pt idx="397">
                  <c:v>9063.1552734375</c:v>
                </c:pt>
                <c:pt idx="398">
                  <c:v>9048.05322265625</c:v>
                </c:pt>
                <c:pt idx="399">
                  <c:v>9033.3662109375</c:v>
                </c:pt>
                <c:pt idx="400">
                  <c:v>9018.08837890625</c:v>
                </c:pt>
                <c:pt idx="401">
                  <c:v>9002.18212890625</c:v>
                </c:pt>
                <c:pt idx="402">
                  <c:v>8987.646484375</c:v>
                </c:pt>
                <c:pt idx="403">
                  <c:v>8973.36181640625</c:v>
                </c:pt>
                <c:pt idx="404">
                  <c:v>8958.0712890625</c:v>
                </c:pt>
                <c:pt idx="405">
                  <c:v>8942.240234375</c:v>
                </c:pt>
                <c:pt idx="406">
                  <c:v>8927.3271484375</c:v>
                </c:pt>
                <c:pt idx="407">
                  <c:v>8912.8037109375</c:v>
                </c:pt>
                <c:pt idx="408">
                  <c:v>8898.10400390625</c:v>
                </c:pt>
                <c:pt idx="409">
                  <c:v>8883.54296875</c:v>
                </c:pt>
                <c:pt idx="410">
                  <c:v>8868.15185546875</c:v>
                </c:pt>
                <c:pt idx="411">
                  <c:v>8853.23876953125</c:v>
                </c:pt>
                <c:pt idx="412">
                  <c:v>8838.6650390625</c:v>
                </c:pt>
                <c:pt idx="413">
                  <c:v>8823.7392578125</c:v>
                </c:pt>
                <c:pt idx="414">
                  <c:v>8808.3359375</c:v>
                </c:pt>
                <c:pt idx="415">
                  <c:v>8793.1962890625</c:v>
                </c:pt>
                <c:pt idx="416">
                  <c:v>8778.2705078125</c:v>
                </c:pt>
                <c:pt idx="417">
                  <c:v>8763.33251953125</c:v>
                </c:pt>
                <c:pt idx="418">
                  <c:v>8748.49462890625</c:v>
                </c:pt>
                <c:pt idx="419">
                  <c:v>8732.82666015625</c:v>
                </c:pt>
                <c:pt idx="420">
                  <c:v>8718.064453125</c:v>
                </c:pt>
                <c:pt idx="421">
                  <c:v>8703.5537109375</c:v>
                </c:pt>
                <c:pt idx="422">
                  <c:v>8687.810546875</c:v>
                </c:pt>
                <c:pt idx="423">
                  <c:v>8673.02294921875</c:v>
                </c:pt>
                <c:pt idx="424">
                  <c:v>8658.42431640625</c:v>
                </c:pt>
                <c:pt idx="425">
                  <c:v>8642.7568359375</c:v>
                </c:pt>
                <c:pt idx="426">
                  <c:v>8628.01953125</c:v>
                </c:pt>
                <c:pt idx="427">
                  <c:v>8613.84814453125</c:v>
                </c:pt>
                <c:pt idx="428">
                  <c:v>8598.62060546875</c:v>
                </c:pt>
                <c:pt idx="429">
                  <c:v>8583.64453125</c:v>
                </c:pt>
                <c:pt idx="430">
                  <c:v>8568.75634765625</c:v>
                </c:pt>
                <c:pt idx="431">
                  <c:v>8552.9501953125</c:v>
                </c:pt>
                <c:pt idx="432">
                  <c:v>8537.47119140625</c:v>
                </c:pt>
                <c:pt idx="433">
                  <c:v>8523.4384765625</c:v>
                </c:pt>
                <c:pt idx="434">
                  <c:v>8509.0537109375</c:v>
                </c:pt>
                <c:pt idx="435">
                  <c:v>8493.98974609375</c:v>
                </c:pt>
                <c:pt idx="436">
                  <c:v>8479.0009765625</c:v>
                </c:pt>
                <c:pt idx="437">
                  <c:v>8463.72265625</c:v>
                </c:pt>
                <c:pt idx="438">
                  <c:v>8448.5576171875</c:v>
                </c:pt>
                <c:pt idx="439">
                  <c:v>8433.8837890625</c:v>
                </c:pt>
                <c:pt idx="440">
                  <c:v>8419.17236328125</c:v>
                </c:pt>
                <c:pt idx="441">
                  <c:v>8404.0576171875</c:v>
                </c:pt>
                <c:pt idx="442">
                  <c:v>8388.76708984375</c:v>
                </c:pt>
                <c:pt idx="443">
                  <c:v>8373.728515625</c:v>
                </c:pt>
                <c:pt idx="444">
                  <c:v>8358.3251953125</c:v>
                </c:pt>
                <c:pt idx="445">
                  <c:v>8343.2861328125</c:v>
                </c:pt>
                <c:pt idx="446">
                  <c:v>8328.20947265625</c:v>
                </c:pt>
                <c:pt idx="447">
                  <c:v>8311.97607421875</c:v>
                </c:pt>
                <c:pt idx="448">
                  <c:v>8297.94287109375</c:v>
                </c:pt>
                <c:pt idx="449">
                  <c:v>8283.92236328125</c:v>
                </c:pt>
                <c:pt idx="450">
                  <c:v>8267.3994140625</c:v>
                </c:pt>
                <c:pt idx="451">
                  <c:v>8251.70654296875</c:v>
                </c:pt>
                <c:pt idx="452">
                  <c:v>8237.2587890625</c:v>
                </c:pt>
                <c:pt idx="453">
                  <c:v>8222.9365234375</c:v>
                </c:pt>
                <c:pt idx="454">
                  <c:v>8208.626953125</c:v>
                </c:pt>
                <c:pt idx="455">
                  <c:v>8193.6008300781195</c:v>
                </c:pt>
                <c:pt idx="456">
                  <c:v>8178.6750488281295</c:v>
                </c:pt>
                <c:pt idx="457">
                  <c:v>8164.0007324218795</c:v>
                </c:pt>
                <c:pt idx="458">
                  <c:v>8148.7102050781205</c:v>
                </c:pt>
                <c:pt idx="459">
                  <c:v>8133.8850097656295</c:v>
                </c:pt>
                <c:pt idx="460">
                  <c:v>8118.7705078125</c:v>
                </c:pt>
                <c:pt idx="461">
                  <c:v>8103.7314453125</c:v>
                </c:pt>
                <c:pt idx="462">
                  <c:v>8089.18310546875</c:v>
                </c:pt>
                <c:pt idx="463">
                  <c:v>8073.4274902343705</c:v>
                </c:pt>
                <c:pt idx="464">
                  <c:v>8058.61474609375</c:v>
                </c:pt>
                <c:pt idx="465">
                  <c:v>8043.92822265625</c:v>
                </c:pt>
                <c:pt idx="466">
                  <c:v>8028.6882324218795</c:v>
                </c:pt>
                <c:pt idx="467">
                  <c:v>8014.0012207031205</c:v>
                </c:pt>
                <c:pt idx="468">
                  <c:v>7999.13818359375</c:v>
                </c:pt>
                <c:pt idx="469">
                  <c:v>7984.19970703125</c:v>
                </c:pt>
                <c:pt idx="470">
                  <c:v>7968.9724121093705</c:v>
                </c:pt>
                <c:pt idx="471">
                  <c:v>7954.0339355468705</c:v>
                </c:pt>
                <c:pt idx="472">
                  <c:v>7939.2966308593795</c:v>
                </c:pt>
                <c:pt idx="473">
                  <c:v>7924.1572265625</c:v>
                </c:pt>
                <c:pt idx="474">
                  <c:v>7909.0681152343705</c:v>
                </c:pt>
                <c:pt idx="475">
                  <c:v>7894.5322265625</c:v>
                </c:pt>
                <c:pt idx="476">
                  <c:v>7879.3674316406205</c:v>
                </c:pt>
                <c:pt idx="477">
                  <c:v>7863.6494140625</c:v>
                </c:pt>
                <c:pt idx="478">
                  <c:v>7848.76123046875</c:v>
                </c:pt>
                <c:pt idx="479">
                  <c:v>7834.1623535156205</c:v>
                </c:pt>
                <c:pt idx="480">
                  <c:v>7819.43798828125</c:v>
                </c:pt>
                <c:pt idx="481">
                  <c:v>7804.3742675781205</c:v>
                </c:pt>
                <c:pt idx="482">
                  <c:v>7788.9831542968795</c:v>
                </c:pt>
                <c:pt idx="483">
                  <c:v>7773.5793457031205</c:v>
                </c:pt>
                <c:pt idx="484">
                  <c:v>7759.0812988281295</c:v>
                </c:pt>
                <c:pt idx="485">
                  <c:v>7744.68359375</c:v>
                </c:pt>
                <c:pt idx="486">
                  <c:v>7729.64453125</c:v>
                </c:pt>
                <c:pt idx="487">
                  <c:v>7714.5554199218795</c:v>
                </c:pt>
                <c:pt idx="488">
                  <c:v>7699.46630859375</c:v>
                </c:pt>
                <c:pt idx="489">
                  <c:v>7684.7038574218795</c:v>
                </c:pt>
                <c:pt idx="490">
                  <c:v>7669.38818359375</c:v>
                </c:pt>
                <c:pt idx="491">
                  <c:v>7654.28662109375</c:v>
                </c:pt>
                <c:pt idx="492">
                  <c:v>7639.47412109375</c:v>
                </c:pt>
                <c:pt idx="493">
                  <c:v>7623.8818359375</c:v>
                </c:pt>
                <c:pt idx="494">
                  <c:v>7608.5158691406205</c:v>
                </c:pt>
                <c:pt idx="495">
                  <c:v>7593.5146484375</c:v>
                </c:pt>
                <c:pt idx="496">
                  <c:v>7578.3752441406205</c:v>
                </c:pt>
                <c:pt idx="497">
                  <c:v>7563.93994140625</c:v>
                </c:pt>
                <c:pt idx="498">
                  <c:v>7549.71826171875</c:v>
                </c:pt>
                <c:pt idx="499">
                  <c:v>7534.6162109375</c:v>
                </c:pt>
                <c:pt idx="500">
                  <c:v>7519.2126464843795</c:v>
                </c:pt>
                <c:pt idx="501">
                  <c:v>7504.3874511718705</c:v>
                </c:pt>
                <c:pt idx="502">
                  <c:v>7489.28564453125</c:v>
                </c:pt>
                <c:pt idx="503">
                  <c:v>7474.2468261718705</c:v>
                </c:pt>
                <c:pt idx="504">
                  <c:v>7459.396484375</c:v>
                </c:pt>
                <c:pt idx="505">
                  <c:v>7444.2819824218795</c:v>
                </c:pt>
                <c:pt idx="506">
                  <c:v>7429.1047363281295</c:v>
                </c:pt>
                <c:pt idx="507">
                  <c:v>7413.6257324218795</c:v>
                </c:pt>
                <c:pt idx="508">
                  <c:v>7399.2531738281295</c:v>
                </c:pt>
                <c:pt idx="509">
                  <c:v>7384.7175292968795</c:v>
                </c:pt>
                <c:pt idx="510">
                  <c:v>7368.9621582031205</c:v>
                </c:pt>
                <c:pt idx="511">
                  <c:v>7353.99853515625</c:v>
                </c:pt>
                <c:pt idx="512">
                  <c:v>7339.298828125</c:v>
                </c:pt>
                <c:pt idx="513">
                  <c:v>7324.2724609375</c:v>
                </c:pt>
                <c:pt idx="514">
                  <c:v>7309.6359863281295</c:v>
                </c:pt>
                <c:pt idx="515">
                  <c:v>7294.5593261718705</c:v>
                </c:pt>
                <c:pt idx="516">
                  <c:v>7279.3444824218795</c:v>
                </c:pt>
                <c:pt idx="517">
                  <c:v>7264.83349609375</c:v>
                </c:pt>
                <c:pt idx="518">
                  <c:v>7249.49267578125</c:v>
                </c:pt>
                <c:pt idx="519">
                  <c:v>7233.5236816406205</c:v>
                </c:pt>
                <c:pt idx="520">
                  <c:v>7218.87451171875</c:v>
                </c:pt>
                <c:pt idx="521">
                  <c:v>7204.5646972656295</c:v>
                </c:pt>
                <c:pt idx="522">
                  <c:v>7189.71435546875</c:v>
                </c:pt>
                <c:pt idx="523">
                  <c:v>7174.87646484375</c:v>
                </c:pt>
                <c:pt idx="524">
                  <c:v>7159.83740234375</c:v>
                </c:pt>
                <c:pt idx="525">
                  <c:v>7144.546875</c:v>
                </c:pt>
                <c:pt idx="526">
                  <c:v>7129.3947753906295</c:v>
                </c:pt>
                <c:pt idx="527">
                  <c:v>7114.65771484375</c:v>
                </c:pt>
                <c:pt idx="528">
                  <c:v>7100.05908203125</c:v>
                </c:pt>
                <c:pt idx="529">
                  <c:v>7085.23388671875</c:v>
                </c:pt>
                <c:pt idx="530">
                  <c:v>7069.9309082031205</c:v>
                </c:pt>
                <c:pt idx="531">
                  <c:v>7054.9296875</c:v>
                </c:pt>
                <c:pt idx="532">
                  <c:v>7040.22998046875</c:v>
                </c:pt>
                <c:pt idx="533">
                  <c:v>7025.0529785156205</c:v>
                </c:pt>
                <c:pt idx="534">
                  <c:v>7009.85107421875</c:v>
                </c:pt>
                <c:pt idx="535">
                  <c:v>6995.0510253906295</c:v>
                </c:pt>
                <c:pt idx="536">
                  <c:v>6980.07470703125</c:v>
                </c:pt>
                <c:pt idx="537">
                  <c:v>6964.7844238281295</c:v>
                </c:pt>
                <c:pt idx="538">
                  <c:v>6949.9338378906295</c:v>
                </c:pt>
                <c:pt idx="539">
                  <c:v>6934.8571777343705</c:v>
                </c:pt>
                <c:pt idx="540">
                  <c:v>6919.9191894531295</c:v>
                </c:pt>
                <c:pt idx="541">
                  <c:v>6904.94287109375</c:v>
                </c:pt>
                <c:pt idx="542">
                  <c:v>6889.6901855468705</c:v>
                </c:pt>
                <c:pt idx="543">
                  <c:v>6874.8271484375</c:v>
                </c:pt>
                <c:pt idx="544">
                  <c:v>6860.0646972656295</c:v>
                </c:pt>
                <c:pt idx="545">
                  <c:v>6845.25244140625</c:v>
                </c:pt>
                <c:pt idx="546">
                  <c:v>6830.15087890625</c:v>
                </c:pt>
                <c:pt idx="547">
                  <c:v>6815.162109375</c:v>
                </c:pt>
                <c:pt idx="548">
                  <c:v>6799.78369140625</c:v>
                </c:pt>
                <c:pt idx="549">
                  <c:v>6784.9587402343705</c:v>
                </c:pt>
                <c:pt idx="550">
                  <c:v>6770.498046875</c:v>
                </c:pt>
                <c:pt idx="551">
                  <c:v>6755.345703125</c:v>
                </c:pt>
                <c:pt idx="552">
                  <c:v>6740.05517578125</c:v>
                </c:pt>
                <c:pt idx="553">
                  <c:v>6724.42529296875</c:v>
                </c:pt>
                <c:pt idx="554">
                  <c:v>6709.4619140625</c:v>
                </c:pt>
                <c:pt idx="555">
                  <c:v>6695.1774902343705</c:v>
                </c:pt>
                <c:pt idx="556">
                  <c:v>6679.4719238281295</c:v>
                </c:pt>
                <c:pt idx="557">
                  <c:v>6664.2316894531295</c:v>
                </c:pt>
                <c:pt idx="558">
                  <c:v>6650.2365722656295</c:v>
                </c:pt>
                <c:pt idx="559">
                  <c:v>6635.6630859375</c:v>
                </c:pt>
                <c:pt idx="560">
                  <c:v>6620.5109863281295</c:v>
                </c:pt>
                <c:pt idx="561">
                  <c:v>6605.53466796875</c:v>
                </c:pt>
                <c:pt idx="562">
                  <c:v>6590.73486328125</c:v>
                </c:pt>
                <c:pt idx="563">
                  <c:v>6575.23095703125</c:v>
                </c:pt>
                <c:pt idx="564">
                  <c:v>6560.3049316406205</c:v>
                </c:pt>
                <c:pt idx="565">
                  <c:v>6545.8190917968795</c:v>
                </c:pt>
                <c:pt idx="566">
                  <c:v>6530.41552734375</c:v>
                </c:pt>
                <c:pt idx="567">
                  <c:v>6515.1125488281295</c:v>
                </c:pt>
                <c:pt idx="568">
                  <c:v>6500.0234375</c:v>
                </c:pt>
                <c:pt idx="569">
                  <c:v>6483.9533691406205</c:v>
                </c:pt>
                <c:pt idx="570">
                  <c:v>6469.2917480468705</c:v>
                </c:pt>
                <c:pt idx="571">
                  <c:v>6455.5983886718705</c:v>
                </c:pt>
                <c:pt idx="572">
                  <c:v>6440.47119140625</c:v>
                </c:pt>
                <c:pt idx="573">
                  <c:v>6425.2185058593795</c:v>
                </c:pt>
                <c:pt idx="574">
                  <c:v>6409.7648925781205</c:v>
                </c:pt>
                <c:pt idx="575">
                  <c:v>6394.6630859375</c:v>
                </c:pt>
                <c:pt idx="576">
                  <c:v>6380.4035644531295</c:v>
                </c:pt>
                <c:pt idx="577">
                  <c:v>6365.6162109375</c:v>
                </c:pt>
                <c:pt idx="578">
                  <c:v>6350.33837890625</c:v>
                </c:pt>
                <c:pt idx="579">
                  <c:v>6334.7585449218795</c:v>
                </c:pt>
                <c:pt idx="580">
                  <c:v>6319.9084472656295</c:v>
                </c:pt>
                <c:pt idx="581">
                  <c:v>6305.4228515625</c:v>
                </c:pt>
                <c:pt idx="582">
                  <c:v>6290.5847167968795</c:v>
                </c:pt>
                <c:pt idx="583">
                  <c:v>6275.7216796875</c:v>
                </c:pt>
                <c:pt idx="584">
                  <c:v>6260.1296386718705</c:v>
                </c:pt>
                <c:pt idx="585">
                  <c:v>6244.9777832031205</c:v>
                </c:pt>
                <c:pt idx="586">
                  <c:v>6230.3537597656295</c:v>
                </c:pt>
                <c:pt idx="587">
                  <c:v>6215.47802734375</c:v>
                </c:pt>
                <c:pt idx="588">
                  <c:v>6200.23779296875</c:v>
                </c:pt>
                <c:pt idx="589">
                  <c:v>6185.5637207031205</c:v>
                </c:pt>
                <c:pt idx="590">
                  <c:v>6171.216796875</c:v>
                </c:pt>
                <c:pt idx="591">
                  <c:v>6156.0646972656295</c:v>
                </c:pt>
                <c:pt idx="592">
                  <c:v>6140.421875</c:v>
                </c:pt>
                <c:pt idx="593">
                  <c:v>6125.21923828125</c:v>
                </c:pt>
                <c:pt idx="594">
                  <c:v>6110.2434082031205</c:v>
                </c:pt>
                <c:pt idx="595">
                  <c:v>6095.1164550781205</c:v>
                </c:pt>
                <c:pt idx="596">
                  <c:v>6080.4169921875</c:v>
                </c:pt>
                <c:pt idx="597">
                  <c:v>6065.56689453125</c:v>
                </c:pt>
                <c:pt idx="598">
                  <c:v>6050.8798828125</c:v>
                </c:pt>
                <c:pt idx="599">
                  <c:v>6035.91650390625</c:v>
                </c:pt>
                <c:pt idx="600">
                  <c:v>6020.5634765625</c:v>
                </c:pt>
                <c:pt idx="601">
                  <c:v>6005.7131347656295</c:v>
                </c:pt>
                <c:pt idx="602">
                  <c:v>5990.7746582031205</c:v>
                </c:pt>
                <c:pt idx="603">
                  <c:v>5975.7731933593795</c:v>
                </c:pt>
                <c:pt idx="604">
                  <c:v>5960.9855957031205</c:v>
                </c:pt>
                <c:pt idx="605">
                  <c:v>5946.0598144531295</c:v>
                </c:pt>
                <c:pt idx="606">
                  <c:v>5930.6687011718705</c:v>
                </c:pt>
                <c:pt idx="607">
                  <c:v>5915.56689453125</c:v>
                </c:pt>
                <c:pt idx="608">
                  <c:v>5900.7165527343705</c:v>
                </c:pt>
                <c:pt idx="609">
                  <c:v>5885.7783203125</c:v>
                </c:pt>
                <c:pt idx="610">
                  <c:v>5870.7646484375</c:v>
                </c:pt>
                <c:pt idx="611">
                  <c:v>5855.57470703125</c:v>
                </c:pt>
                <c:pt idx="612">
                  <c:v>5840.9130859375</c:v>
                </c:pt>
                <c:pt idx="613">
                  <c:v>5826.0627441406205</c:v>
                </c:pt>
                <c:pt idx="614">
                  <c:v>5810.7219238281295</c:v>
                </c:pt>
                <c:pt idx="615">
                  <c:v>5795.6706542968795</c:v>
                </c:pt>
                <c:pt idx="616">
                  <c:v>5780.8454589843795</c:v>
                </c:pt>
                <c:pt idx="617">
                  <c:v>5766.03271484375</c:v>
                </c:pt>
                <c:pt idx="618">
                  <c:v>5751.00634765625</c:v>
                </c:pt>
                <c:pt idx="619">
                  <c:v>5735.77880859375</c:v>
                </c:pt>
                <c:pt idx="620">
                  <c:v>5720.7526855468705</c:v>
                </c:pt>
                <c:pt idx="621">
                  <c:v>5705.9777832031295</c:v>
                </c:pt>
                <c:pt idx="622">
                  <c:v>5691.01416015625</c:v>
                </c:pt>
                <c:pt idx="623">
                  <c:v>5675.9499511718795</c:v>
                </c:pt>
                <c:pt idx="624">
                  <c:v>5661.1374511718795</c:v>
                </c:pt>
                <c:pt idx="625">
                  <c:v>5646.0861816406295</c:v>
                </c:pt>
                <c:pt idx="626">
                  <c:v>5629.7141113281205</c:v>
                </c:pt>
                <c:pt idx="627">
                  <c:v>5614.51171875</c:v>
                </c:pt>
                <c:pt idx="628">
                  <c:v>5600.8435058593705</c:v>
                </c:pt>
                <c:pt idx="629">
                  <c:v>5585.9177246093705</c:v>
                </c:pt>
                <c:pt idx="630">
                  <c:v>5570.5017089843795</c:v>
                </c:pt>
                <c:pt idx="631">
                  <c:v>5555.7141113281205</c:v>
                </c:pt>
                <c:pt idx="632">
                  <c:v>5540.43603515625</c:v>
                </c:pt>
                <c:pt idx="633">
                  <c:v>5525.1833496093705</c:v>
                </c:pt>
                <c:pt idx="634">
                  <c:v>5510.748046875</c:v>
                </c:pt>
                <c:pt idx="635">
                  <c:v>5495.935546875</c:v>
                </c:pt>
                <c:pt idx="636">
                  <c:v>5480.9343261718795</c:v>
                </c:pt>
                <c:pt idx="637">
                  <c:v>5466.0588378906295</c:v>
                </c:pt>
                <c:pt idx="638">
                  <c:v>5451.3720703125</c:v>
                </c:pt>
                <c:pt idx="639">
                  <c:v>5436.2072753906295</c:v>
                </c:pt>
                <c:pt idx="640">
                  <c:v>5421.2060546875</c:v>
                </c:pt>
                <c:pt idx="641">
                  <c:v>5406.0666503906295</c:v>
                </c:pt>
                <c:pt idx="642">
                  <c:v>5390.5373535156205</c:v>
                </c:pt>
                <c:pt idx="643">
                  <c:v>5374.9453125</c:v>
                </c:pt>
                <c:pt idx="644">
                  <c:v>5360.623046875</c:v>
                </c:pt>
                <c:pt idx="645">
                  <c:v>5346.65283203125</c:v>
                </c:pt>
                <c:pt idx="646">
                  <c:v>5331.2995605468705</c:v>
                </c:pt>
                <c:pt idx="647">
                  <c:v>5315.8708496093705</c:v>
                </c:pt>
                <c:pt idx="648">
                  <c:v>5300.4548339843795</c:v>
                </c:pt>
                <c:pt idx="649">
                  <c:v>5285.4787597656205</c:v>
                </c:pt>
                <c:pt idx="650">
                  <c:v>5271.2443847656205</c:v>
                </c:pt>
                <c:pt idx="651">
                  <c:v>5256.6328125</c:v>
                </c:pt>
                <c:pt idx="652">
                  <c:v>5241.4931640625</c:v>
                </c:pt>
                <c:pt idx="653">
                  <c:v>5226.22802734375</c:v>
                </c:pt>
                <c:pt idx="654">
                  <c:v>5211.2395019531295</c:v>
                </c:pt>
                <c:pt idx="655">
                  <c:v>5196.552734375</c:v>
                </c:pt>
                <c:pt idx="656">
                  <c:v>5181.08642578125</c:v>
                </c:pt>
                <c:pt idx="657">
                  <c:v>5165.8837890625</c:v>
                </c:pt>
                <c:pt idx="658">
                  <c:v>5151.0458984375</c:v>
                </c:pt>
                <c:pt idx="659">
                  <c:v>5136.19580078125</c:v>
                </c:pt>
                <c:pt idx="660">
                  <c:v>5121.4587402343795</c:v>
                </c:pt>
                <c:pt idx="661">
                  <c:v>5106.193359375</c:v>
                </c:pt>
                <c:pt idx="662">
                  <c:v>5090.3874511718795</c:v>
                </c:pt>
                <c:pt idx="663">
                  <c:v>5075.7385253906295</c:v>
                </c:pt>
                <c:pt idx="664">
                  <c:v>5061.27783203125</c:v>
                </c:pt>
                <c:pt idx="665">
                  <c:v>5046.1884765625</c:v>
                </c:pt>
                <c:pt idx="666">
                  <c:v>5031.64013671875</c:v>
                </c:pt>
                <c:pt idx="667">
                  <c:v>5016.7646484375</c:v>
                </c:pt>
                <c:pt idx="668">
                  <c:v>5001.9016113281205</c:v>
                </c:pt>
                <c:pt idx="669">
                  <c:v>4986.4602050781205</c:v>
                </c:pt>
                <c:pt idx="670">
                  <c:v>4971.2956542968705</c:v>
                </c:pt>
                <c:pt idx="671">
                  <c:v>4956.8603515625</c:v>
                </c:pt>
                <c:pt idx="672">
                  <c:v>4942.07275390625</c:v>
                </c:pt>
                <c:pt idx="673">
                  <c:v>4926.2919921875</c:v>
                </c:pt>
                <c:pt idx="674">
                  <c:v>4910.9641113281205</c:v>
                </c:pt>
                <c:pt idx="675">
                  <c:v>4896.56640625</c:v>
                </c:pt>
                <c:pt idx="676">
                  <c:v>4881.2883300781205</c:v>
                </c:pt>
                <c:pt idx="677">
                  <c:v>4866.513671875</c:v>
                </c:pt>
                <c:pt idx="678">
                  <c:v>4852.1413574218795</c:v>
                </c:pt>
                <c:pt idx="679">
                  <c:v>4836.7626953125</c:v>
                </c:pt>
                <c:pt idx="680">
                  <c:v>4821.67333984375</c:v>
                </c:pt>
                <c:pt idx="681">
                  <c:v>4806.8483886718795</c:v>
                </c:pt>
                <c:pt idx="682">
                  <c:v>4791.5832519531295</c:v>
                </c:pt>
                <c:pt idx="683">
                  <c:v>4776.2800292968705</c:v>
                </c:pt>
                <c:pt idx="684">
                  <c:v>4761.2536621093705</c:v>
                </c:pt>
                <c:pt idx="685">
                  <c:v>4746.3908691406295</c:v>
                </c:pt>
                <c:pt idx="686">
                  <c:v>4731.43994140625</c:v>
                </c:pt>
                <c:pt idx="687">
                  <c:v>4716.8537597656205</c:v>
                </c:pt>
                <c:pt idx="688">
                  <c:v>4701.5632324218795</c:v>
                </c:pt>
                <c:pt idx="689">
                  <c:v>4686.0966796875</c:v>
                </c:pt>
                <c:pt idx="690">
                  <c:v>4671.3469238281205</c:v>
                </c:pt>
                <c:pt idx="691">
                  <c:v>4656.5593261718795</c:v>
                </c:pt>
                <c:pt idx="692">
                  <c:v>4641.306640625</c:v>
                </c:pt>
                <c:pt idx="693">
                  <c:v>4625.94091796875</c:v>
                </c:pt>
                <c:pt idx="694">
                  <c:v>4611.5559082031295</c:v>
                </c:pt>
                <c:pt idx="695">
                  <c:v>4597.1833496093705</c:v>
                </c:pt>
                <c:pt idx="696">
                  <c:v>4582.1318359375</c:v>
                </c:pt>
                <c:pt idx="697">
                  <c:v>4567.1809082031295</c:v>
                </c:pt>
                <c:pt idx="698">
                  <c:v>4552.1923828125</c:v>
                </c:pt>
                <c:pt idx="699">
                  <c:v>4537.1535644531295</c:v>
                </c:pt>
                <c:pt idx="700">
                  <c:v>4522.00146484375</c:v>
                </c:pt>
                <c:pt idx="701">
                  <c:v>4506.87451171875</c:v>
                </c:pt>
                <c:pt idx="702">
                  <c:v>4492.03662109375</c:v>
                </c:pt>
                <c:pt idx="703">
                  <c:v>4476.5827636718795</c:v>
                </c:pt>
                <c:pt idx="704">
                  <c:v>4460.8146972656205</c:v>
                </c:pt>
                <c:pt idx="705">
                  <c:v>4445.9140625</c:v>
                </c:pt>
                <c:pt idx="706">
                  <c:v>4430.4599609375</c:v>
                </c:pt>
                <c:pt idx="707">
                  <c:v>4415.6599121093705</c:v>
                </c:pt>
                <c:pt idx="708">
                  <c:v>4400.9479980468705</c:v>
                </c:pt>
                <c:pt idx="709">
                  <c:v>4385.64501953125</c:v>
                </c:pt>
                <c:pt idx="710">
                  <c:v>4371.3857421875</c:v>
                </c:pt>
                <c:pt idx="711">
                  <c:v>4356.9504394531295</c:v>
                </c:pt>
                <c:pt idx="712">
                  <c:v>4341.8737792968705</c:v>
                </c:pt>
                <c:pt idx="713">
                  <c:v>4326.1433105468705</c:v>
                </c:pt>
                <c:pt idx="714">
                  <c:v>4311.0791015625</c:v>
                </c:pt>
                <c:pt idx="715">
                  <c:v>4296.7316894531295</c:v>
                </c:pt>
                <c:pt idx="716">
                  <c:v>4281.78076171875</c:v>
                </c:pt>
                <c:pt idx="717">
                  <c:v>4266.9177246093705</c:v>
                </c:pt>
                <c:pt idx="718">
                  <c:v>4252.23095703125</c:v>
                </c:pt>
                <c:pt idx="719">
                  <c:v>4237.06640625</c:v>
                </c:pt>
                <c:pt idx="720">
                  <c:v>4221.68798828125</c:v>
                </c:pt>
                <c:pt idx="721">
                  <c:v>4206.8503417968705</c:v>
                </c:pt>
                <c:pt idx="722">
                  <c:v>4191.7609863281205</c:v>
                </c:pt>
                <c:pt idx="723">
                  <c:v>4176.48291015625</c:v>
                </c:pt>
                <c:pt idx="724">
                  <c:v>4161.9470214843795</c:v>
                </c:pt>
                <c:pt idx="725">
                  <c:v>4147.37353515625</c:v>
                </c:pt>
                <c:pt idx="726">
                  <c:v>4132.4228515625</c:v>
                </c:pt>
                <c:pt idx="727">
                  <c:v>4117.2077636718795</c:v>
                </c:pt>
                <c:pt idx="728">
                  <c:v>4102.4578857421902</c:v>
                </c:pt>
                <c:pt idx="729">
                  <c:v>4087.5196533203102</c:v>
                </c:pt>
                <c:pt idx="730">
                  <c:v>4072.0909423828102</c:v>
                </c:pt>
                <c:pt idx="731">
                  <c:v>4057.08959960937</c:v>
                </c:pt>
                <c:pt idx="732">
                  <c:v>4042.2142333984398</c:v>
                </c:pt>
                <c:pt idx="733">
                  <c:v>4027.3388671875</c:v>
                </c:pt>
                <c:pt idx="734">
                  <c:v>4012.2119140625</c:v>
                </c:pt>
                <c:pt idx="735">
                  <c:v>3997.11010742188</c:v>
                </c:pt>
                <c:pt idx="736">
                  <c:v>3982.28491210937</c:v>
                </c:pt>
                <c:pt idx="737">
                  <c:v>3966.6171875</c:v>
                </c:pt>
                <c:pt idx="738">
                  <c:v>3951.8800048828102</c:v>
                </c:pt>
                <c:pt idx="739">
                  <c:v>3937.6837158203102</c:v>
                </c:pt>
                <c:pt idx="740">
                  <c:v>3922.38061523438</c:v>
                </c:pt>
                <c:pt idx="741">
                  <c:v>3907.3541259765602</c:v>
                </c:pt>
                <c:pt idx="742">
                  <c:v>3892.189453125</c:v>
                </c:pt>
                <c:pt idx="743">
                  <c:v>3877.1632080078102</c:v>
                </c:pt>
                <c:pt idx="744">
                  <c:v>3862.6273193359398</c:v>
                </c:pt>
                <c:pt idx="745">
                  <c:v>3847.5255126953102</c:v>
                </c:pt>
                <c:pt idx="746">
                  <c:v>3832.03393554687</c:v>
                </c:pt>
                <c:pt idx="747">
                  <c:v>3816.7056884765602</c:v>
                </c:pt>
                <c:pt idx="748">
                  <c:v>3802.03149414063</c:v>
                </c:pt>
                <c:pt idx="749">
                  <c:v>3787.35717773438</c:v>
                </c:pt>
                <c:pt idx="750">
                  <c:v>3771.6014404296898</c:v>
                </c:pt>
                <c:pt idx="751">
                  <c:v>3756.5625</c:v>
                </c:pt>
                <c:pt idx="752">
                  <c:v>3741.4482421875</c:v>
                </c:pt>
                <c:pt idx="753">
                  <c:v>3725.88134765625</c:v>
                </c:pt>
                <c:pt idx="754">
                  <c:v>3711.6219482421898</c:v>
                </c:pt>
                <c:pt idx="755">
                  <c:v>3697.11108398438</c:v>
                </c:pt>
                <c:pt idx="756">
                  <c:v>3681.4434814453102</c:v>
                </c:pt>
                <c:pt idx="757">
                  <c:v>3666.98291015625</c:v>
                </c:pt>
                <c:pt idx="758">
                  <c:v>3652.5223388671898</c:v>
                </c:pt>
                <c:pt idx="759">
                  <c:v>3637.1439208984398</c:v>
                </c:pt>
                <c:pt idx="760">
                  <c:v>3622.30615234375</c:v>
                </c:pt>
                <c:pt idx="761">
                  <c:v>3607.2420654296898</c:v>
                </c:pt>
                <c:pt idx="762">
                  <c:v>3592.36669921875</c:v>
                </c:pt>
                <c:pt idx="763">
                  <c:v>3576.96313476562</c:v>
                </c:pt>
                <c:pt idx="764">
                  <c:v>3562.0875244140602</c:v>
                </c:pt>
                <c:pt idx="765">
                  <c:v>3547.81567382812</c:v>
                </c:pt>
                <c:pt idx="766">
                  <c:v>3532.85229492188</c:v>
                </c:pt>
                <c:pt idx="767">
                  <c:v>3517.8511962890602</c:v>
                </c:pt>
                <c:pt idx="768">
                  <c:v>3502.12060546875</c:v>
                </c:pt>
                <c:pt idx="769">
                  <c:v>3486.7294921875</c:v>
                </c:pt>
                <c:pt idx="770">
                  <c:v>3472.49536132812</c:v>
                </c:pt>
                <c:pt idx="771">
                  <c:v>3457.2928466796898</c:v>
                </c:pt>
                <c:pt idx="772">
                  <c:v>3441.80126953125</c:v>
                </c:pt>
                <c:pt idx="773">
                  <c:v>3427.30322265625</c:v>
                </c:pt>
                <c:pt idx="774">
                  <c:v>3412.4151611328102</c:v>
                </c:pt>
                <c:pt idx="775">
                  <c:v>3397.07446289063</c:v>
                </c:pt>
                <c:pt idx="776">
                  <c:v>3382.4127197265602</c:v>
                </c:pt>
                <c:pt idx="777">
                  <c:v>3368.1533203125</c:v>
                </c:pt>
                <c:pt idx="778">
                  <c:v>3353.126953125</c:v>
                </c:pt>
                <c:pt idx="779">
                  <c:v>3337.24560546875</c:v>
                </c:pt>
                <c:pt idx="780">
                  <c:v>3321.99291992188</c:v>
                </c:pt>
                <c:pt idx="781">
                  <c:v>3306.6898193359398</c:v>
                </c:pt>
                <c:pt idx="782">
                  <c:v>3291.8017578125</c:v>
                </c:pt>
                <c:pt idx="783">
                  <c:v>3277.3790283203102</c:v>
                </c:pt>
                <c:pt idx="784">
                  <c:v>3261.5604248046898</c:v>
                </c:pt>
                <c:pt idx="785">
                  <c:v>3246.7476806640602</c:v>
                </c:pt>
                <c:pt idx="786">
                  <c:v>3232.76513671875</c:v>
                </c:pt>
                <c:pt idx="787">
                  <c:v>3218.2042236328102</c:v>
                </c:pt>
                <c:pt idx="788">
                  <c:v>3203.20288085937</c:v>
                </c:pt>
                <c:pt idx="789">
                  <c:v>3187.7489013671898</c:v>
                </c:pt>
                <c:pt idx="790">
                  <c:v>3172.8861083984398</c:v>
                </c:pt>
                <c:pt idx="791">
                  <c:v>3158.3123779296898</c:v>
                </c:pt>
                <c:pt idx="792">
                  <c:v>3143.32373046875</c:v>
                </c:pt>
                <c:pt idx="793">
                  <c:v>3128.0584716796898</c:v>
                </c:pt>
                <c:pt idx="794">
                  <c:v>3112.75561523438</c:v>
                </c:pt>
                <c:pt idx="795">
                  <c:v>3097.62866210937</c:v>
                </c:pt>
                <c:pt idx="796">
                  <c:v>3082.79077148438</c:v>
                </c:pt>
                <c:pt idx="797">
                  <c:v>3067.8651123046898</c:v>
                </c:pt>
                <c:pt idx="798">
                  <c:v>3053.15307617188</c:v>
                </c:pt>
                <c:pt idx="799">
                  <c:v>3038.05126953125</c:v>
                </c:pt>
                <c:pt idx="800">
                  <c:v>3023.0123291015602</c:v>
                </c:pt>
                <c:pt idx="801">
                  <c:v>3008.31298828125</c:v>
                </c:pt>
                <c:pt idx="802">
                  <c:v>2993.02270507812</c:v>
                </c:pt>
                <c:pt idx="803">
                  <c:v>2978.15966796875</c:v>
                </c:pt>
                <c:pt idx="804">
                  <c:v>2962.8565673828102</c:v>
                </c:pt>
                <c:pt idx="805">
                  <c:v>2947.6038818359398</c:v>
                </c:pt>
                <c:pt idx="806">
                  <c:v>2933.2314453125</c:v>
                </c:pt>
                <c:pt idx="807">
                  <c:v>2918.2176513671898</c:v>
                </c:pt>
                <c:pt idx="808">
                  <c:v>2903.0404052734398</c:v>
                </c:pt>
                <c:pt idx="809">
                  <c:v>2888.0391845703102</c:v>
                </c:pt>
                <c:pt idx="810">
                  <c:v>2872.15771484375</c:v>
                </c:pt>
                <c:pt idx="811">
                  <c:v>2857.11889648438</c:v>
                </c:pt>
                <c:pt idx="812">
                  <c:v>2842.8470458984398</c:v>
                </c:pt>
                <c:pt idx="813">
                  <c:v>2828.16015625</c:v>
                </c:pt>
                <c:pt idx="814">
                  <c:v>2813.3475341796898</c:v>
                </c:pt>
                <c:pt idx="815">
                  <c:v>2797.88110351562</c:v>
                </c:pt>
                <c:pt idx="816">
                  <c:v>2782.8673095703102</c:v>
                </c:pt>
                <c:pt idx="817">
                  <c:v>2768.20556640625</c:v>
                </c:pt>
                <c:pt idx="818">
                  <c:v>2752.9027099609398</c:v>
                </c:pt>
                <c:pt idx="819">
                  <c:v>2737.6123046875</c:v>
                </c:pt>
                <c:pt idx="820">
                  <c:v>2722.93798828125</c:v>
                </c:pt>
                <c:pt idx="821">
                  <c:v>2708.3642578125</c:v>
                </c:pt>
                <c:pt idx="822">
                  <c:v>2693.36303710938</c:v>
                </c:pt>
                <c:pt idx="823">
                  <c:v>2678.2235107421898</c:v>
                </c:pt>
                <c:pt idx="824">
                  <c:v>2662.54321289062</c:v>
                </c:pt>
                <c:pt idx="825">
                  <c:v>2647.2528076171898</c:v>
                </c:pt>
                <c:pt idx="826">
                  <c:v>2633.2198486328102</c:v>
                </c:pt>
                <c:pt idx="827">
                  <c:v>2618.34448242187</c:v>
                </c:pt>
                <c:pt idx="828">
                  <c:v>2602.7271728515602</c:v>
                </c:pt>
                <c:pt idx="829">
                  <c:v>2588.1785888671898</c:v>
                </c:pt>
                <c:pt idx="830">
                  <c:v>2572.4605712890602</c:v>
                </c:pt>
                <c:pt idx="831">
                  <c:v>2556.1641845703102</c:v>
                </c:pt>
                <c:pt idx="832">
                  <c:v>2542.50854492187</c:v>
                </c:pt>
                <c:pt idx="833">
                  <c:v>2528.40014648438</c:v>
                </c:pt>
                <c:pt idx="834">
                  <c:v>2512.95874023438</c:v>
                </c:pt>
                <c:pt idx="835">
                  <c:v>2498.35986328125</c:v>
                </c:pt>
                <c:pt idx="836">
                  <c:v>2483.3460693359398</c:v>
                </c:pt>
                <c:pt idx="837">
                  <c:v>2467.5401611328102</c:v>
                </c:pt>
                <c:pt idx="838">
                  <c:v>2452.7779541015602</c:v>
                </c:pt>
                <c:pt idx="839">
                  <c:v>2438.5689697265602</c:v>
                </c:pt>
                <c:pt idx="840">
                  <c:v>2423.17797851562</c:v>
                </c:pt>
                <c:pt idx="841">
                  <c:v>2407.91259765625</c:v>
                </c:pt>
                <c:pt idx="842">
                  <c:v>2393.3262939453102</c:v>
                </c:pt>
                <c:pt idx="843">
                  <c:v>2378.3250732421898</c:v>
                </c:pt>
                <c:pt idx="844">
                  <c:v>2363.23583984375</c:v>
                </c:pt>
                <c:pt idx="845">
                  <c:v>2348.3729248046898</c:v>
                </c:pt>
                <c:pt idx="846">
                  <c:v>2333.51000976562</c:v>
                </c:pt>
                <c:pt idx="847">
                  <c:v>2318.7100830078102</c:v>
                </c:pt>
                <c:pt idx="848">
                  <c:v>2262.32666015625</c:v>
                </c:pt>
                <c:pt idx="849">
                  <c:v>2206.92407226562</c:v>
                </c:pt>
                <c:pt idx="850">
                  <c:v>2198.2099609375</c:v>
                </c:pt>
                <c:pt idx="851">
                  <c:v>2183.72436523438</c:v>
                </c:pt>
                <c:pt idx="852">
                  <c:v>2168.29565429687</c:v>
                </c:pt>
                <c:pt idx="853">
                  <c:v>2152.5274658203102</c:v>
                </c:pt>
                <c:pt idx="854">
                  <c:v>2137.9788818359398</c:v>
                </c:pt>
                <c:pt idx="855">
                  <c:v>2122.8392333984398</c:v>
                </c:pt>
                <c:pt idx="856">
                  <c:v>2107.6998291015602</c:v>
                </c:pt>
                <c:pt idx="857">
                  <c:v>2093.4154052734398</c:v>
                </c:pt>
                <c:pt idx="858">
                  <c:v>2078.4266357421898</c:v>
                </c:pt>
                <c:pt idx="859">
                  <c:v>2063.287109375</c:v>
                </c:pt>
                <c:pt idx="860">
                  <c:v>2048.7135009765602</c:v>
                </c:pt>
                <c:pt idx="861">
                  <c:v>2033.4104614257801</c:v>
                </c:pt>
                <c:pt idx="862">
                  <c:v>2018.2332153320301</c:v>
                </c:pt>
                <c:pt idx="863">
                  <c:v>2003.7350463867199</c:v>
                </c:pt>
                <c:pt idx="864">
                  <c:v>1989.0984497070301</c:v>
                </c:pt>
                <c:pt idx="865">
                  <c:v>1973.9337768554699</c:v>
                </c:pt>
                <c:pt idx="866">
                  <c:v>1958.2913208007801</c:v>
                </c:pt>
                <c:pt idx="867">
                  <c:v>1943.29016113281</c:v>
                </c:pt>
                <c:pt idx="868">
                  <c:v>1928.3014526367199</c:v>
                </c:pt>
                <c:pt idx="869">
                  <c:v>1913.5390625</c:v>
                </c:pt>
                <c:pt idx="870">
                  <c:v>1899.1539916992199</c:v>
                </c:pt>
                <c:pt idx="871">
                  <c:v>1883.5869750976599</c:v>
                </c:pt>
                <c:pt idx="872">
                  <c:v>1867.70568847656</c:v>
                </c:pt>
                <c:pt idx="873">
                  <c:v>1853.3206176757801</c:v>
                </c:pt>
                <c:pt idx="874">
                  <c:v>1838.8977661132801</c:v>
                </c:pt>
                <c:pt idx="875">
                  <c:v>1823.5947875976599</c:v>
                </c:pt>
                <c:pt idx="876">
                  <c:v>1808.9330444335901</c:v>
                </c:pt>
                <c:pt idx="877">
                  <c:v>1793.99475097656</c:v>
                </c:pt>
                <c:pt idx="878">
                  <c:v>1778.51574707031</c:v>
                </c:pt>
                <c:pt idx="879">
                  <c:v>1763.65283203125</c:v>
                </c:pt>
                <c:pt idx="880">
                  <c:v>1749.07922363281</c:v>
                </c:pt>
                <c:pt idx="881">
                  <c:v>1734.17858886719</c:v>
                </c:pt>
                <c:pt idx="882">
                  <c:v>1718.86303710938</c:v>
                </c:pt>
                <c:pt idx="883">
                  <c:v>1704.0253295898401</c:v>
                </c:pt>
                <c:pt idx="884">
                  <c:v>1689.0744018554699</c:v>
                </c:pt>
                <c:pt idx="885">
                  <c:v>1673.0043334960901</c:v>
                </c:pt>
                <c:pt idx="886">
                  <c:v>1657.9653930664099</c:v>
                </c:pt>
                <c:pt idx="887">
                  <c:v>1643.8695678710901</c:v>
                </c:pt>
                <c:pt idx="888">
                  <c:v>1628.30249023438</c:v>
                </c:pt>
                <c:pt idx="889">
                  <c:v>1613.02465820313</c:v>
                </c:pt>
                <c:pt idx="890">
                  <c:v>1598.7527465820301</c:v>
                </c:pt>
                <c:pt idx="891">
                  <c:v>1584.0407104492199</c:v>
                </c:pt>
                <c:pt idx="892">
                  <c:v>1569.1903686523401</c:v>
                </c:pt>
                <c:pt idx="893">
                  <c:v>1554.2142944335901</c:v>
                </c:pt>
                <c:pt idx="894">
                  <c:v>1538.6598510742199</c:v>
                </c:pt>
                <c:pt idx="895">
                  <c:v>1523.4951782226599</c:v>
                </c:pt>
                <c:pt idx="896">
                  <c:v>1509.0598754882801</c:v>
                </c:pt>
                <c:pt idx="897">
                  <c:v>1494.18444824219</c:v>
                </c:pt>
                <c:pt idx="898">
                  <c:v>1479.51013183594</c:v>
                </c:pt>
                <c:pt idx="899">
                  <c:v>1464.63464355469</c:v>
                </c:pt>
                <c:pt idx="900">
                  <c:v>1448.7029418945301</c:v>
                </c:pt>
                <c:pt idx="901">
                  <c:v>1433.4502563476599</c:v>
                </c:pt>
                <c:pt idx="902">
                  <c:v>1419.21606445312</c:v>
                </c:pt>
                <c:pt idx="903">
                  <c:v>1404.6549682617199</c:v>
                </c:pt>
                <c:pt idx="904">
                  <c:v>1389.6286010742199</c:v>
                </c:pt>
                <c:pt idx="905">
                  <c:v>1374.3130493164099</c:v>
                </c:pt>
                <c:pt idx="906">
                  <c:v>1359.0980834960901</c:v>
                </c:pt>
                <c:pt idx="907">
                  <c:v>1344.43640136719</c:v>
                </c:pt>
                <c:pt idx="908">
                  <c:v>1329.5106811523401</c:v>
                </c:pt>
                <c:pt idx="909">
                  <c:v>1314.19506835938</c:v>
                </c:pt>
                <c:pt idx="910">
                  <c:v>1299.5458984375</c:v>
                </c:pt>
                <c:pt idx="911">
                  <c:v>1284.5698852539099</c:v>
                </c:pt>
                <c:pt idx="912">
                  <c:v>1269.2291870117199</c:v>
                </c:pt>
                <c:pt idx="913">
                  <c:v>1254.3788452148401</c:v>
                </c:pt>
                <c:pt idx="914">
                  <c:v>1239.05065917969</c:v>
                </c:pt>
                <c:pt idx="915">
                  <c:v>1224.0369262695301</c:v>
                </c:pt>
                <c:pt idx="916">
                  <c:v>1209.6644897460901</c:v>
                </c:pt>
                <c:pt idx="917">
                  <c:v>1194.04711914062</c:v>
                </c:pt>
                <c:pt idx="918">
                  <c:v>1177.70043945312</c:v>
                </c:pt>
                <c:pt idx="919">
                  <c:v>1162.52319335938</c:v>
                </c:pt>
                <c:pt idx="920">
                  <c:v>1147.82373046875</c:v>
                </c:pt>
                <c:pt idx="921">
                  <c:v>1132.4326782226599</c:v>
                </c:pt>
                <c:pt idx="922">
                  <c:v>1117.70812988281</c:v>
                </c:pt>
                <c:pt idx="923">
                  <c:v>1104.0147094726599</c:v>
                </c:pt>
                <c:pt idx="924">
                  <c:v>1089.76794433594</c:v>
                </c:pt>
                <c:pt idx="925">
                  <c:v>1074.2134399414099</c:v>
                </c:pt>
                <c:pt idx="926">
                  <c:v>1059.0361938476599</c:v>
                </c:pt>
                <c:pt idx="927">
                  <c:v>1044.63854980469</c:v>
                </c:pt>
                <c:pt idx="928">
                  <c:v>1029.8511352539099</c:v>
                </c:pt>
                <c:pt idx="929">
                  <c:v>1014.7241516113299</c:v>
                </c:pt>
                <c:pt idx="930">
                  <c:v>999.72293090820301</c:v>
                </c:pt>
                <c:pt idx="931">
                  <c:v>984.20620727539097</c:v>
                </c:pt>
                <c:pt idx="932">
                  <c:v>969.33078002929699</c:v>
                </c:pt>
                <c:pt idx="933">
                  <c:v>954.48046875</c:v>
                </c:pt>
                <c:pt idx="934">
                  <c:v>939.34094238281295</c:v>
                </c:pt>
                <c:pt idx="935">
                  <c:v>924.503173828125</c:v>
                </c:pt>
                <c:pt idx="936">
                  <c:v>909.51452636718705</c:v>
                </c:pt>
                <c:pt idx="937">
                  <c:v>894.24929809570301</c:v>
                </c:pt>
                <c:pt idx="938">
                  <c:v>878.64453125</c:v>
                </c:pt>
                <c:pt idx="939">
                  <c:v>864.36004638671898</c:v>
                </c:pt>
                <c:pt idx="940">
                  <c:v>849.91207885742199</c:v>
                </c:pt>
                <c:pt idx="941">
                  <c:v>834.77255249023403</c:v>
                </c:pt>
                <c:pt idx="942">
                  <c:v>819.33126831054699</c:v>
                </c:pt>
                <c:pt idx="943">
                  <c:v>804.49349975585903</c:v>
                </c:pt>
                <c:pt idx="944">
                  <c:v>789.95755004882801</c:v>
                </c:pt>
                <c:pt idx="945">
                  <c:v>774.49111938476597</c:v>
                </c:pt>
                <c:pt idx="946">
                  <c:v>759.65338134765602</c:v>
                </c:pt>
                <c:pt idx="947">
                  <c:v>744.61444091796898</c:v>
                </c:pt>
                <c:pt idx="948">
                  <c:v>729.47491455078102</c:v>
                </c:pt>
                <c:pt idx="949">
                  <c:v>714.9892578125</c:v>
                </c:pt>
                <c:pt idx="950">
                  <c:v>700.1640625</c:v>
                </c:pt>
                <c:pt idx="951">
                  <c:v>684.37066650390602</c:v>
                </c:pt>
                <c:pt idx="952">
                  <c:v>669.36947631835903</c:v>
                </c:pt>
                <c:pt idx="953">
                  <c:v>654.98443603515602</c:v>
                </c:pt>
                <c:pt idx="954">
                  <c:v>639.92034912109398</c:v>
                </c:pt>
                <c:pt idx="955">
                  <c:v>624.98199462890602</c:v>
                </c:pt>
                <c:pt idx="956">
                  <c:v>609.96823120117199</c:v>
                </c:pt>
                <c:pt idx="957">
                  <c:v>594.77841186523403</c:v>
                </c:pt>
                <c:pt idx="958">
                  <c:v>579.50054931640602</c:v>
                </c:pt>
                <c:pt idx="959">
                  <c:v>564.914306640625</c:v>
                </c:pt>
                <c:pt idx="960">
                  <c:v>549.62390136718795</c:v>
                </c:pt>
                <c:pt idx="961">
                  <c:v>534.49694824218795</c:v>
                </c:pt>
                <c:pt idx="962">
                  <c:v>519.65919494628895</c:v>
                </c:pt>
                <c:pt idx="963">
                  <c:v>504.67056274414102</c:v>
                </c:pt>
                <c:pt idx="964">
                  <c:v>490.24778747558599</c:v>
                </c:pt>
                <c:pt idx="965">
                  <c:v>475.3974609375</c:v>
                </c:pt>
                <c:pt idx="966">
                  <c:v>460.10704040527298</c:v>
                </c:pt>
                <c:pt idx="967">
                  <c:v>444.65315246582003</c:v>
                </c:pt>
                <c:pt idx="968">
                  <c:v>429.81539916992199</c:v>
                </c:pt>
                <c:pt idx="969">
                  <c:v>414.92738342285202</c:v>
                </c:pt>
                <c:pt idx="970">
                  <c:v>399.64956665039102</c:v>
                </c:pt>
                <c:pt idx="971">
                  <c:v>384.34657287597702</c:v>
                </c:pt>
                <c:pt idx="972">
                  <c:v>369.53396606445301</c:v>
                </c:pt>
                <c:pt idx="973">
                  <c:v>354.87225341796898</c:v>
                </c:pt>
                <c:pt idx="974">
                  <c:v>339.48124694824202</c:v>
                </c:pt>
                <c:pt idx="975">
                  <c:v>324.75668334960898</c:v>
                </c:pt>
                <c:pt idx="976">
                  <c:v>310.22071838378901</c:v>
                </c:pt>
                <c:pt idx="977">
                  <c:v>294.61593627929699</c:v>
                </c:pt>
                <c:pt idx="978">
                  <c:v>279.95423889160202</c:v>
                </c:pt>
                <c:pt idx="979">
                  <c:v>264.638671875</c:v>
                </c:pt>
                <c:pt idx="980">
                  <c:v>248.56864929199199</c:v>
                </c:pt>
                <c:pt idx="981">
                  <c:v>234.20873260498001</c:v>
                </c:pt>
                <c:pt idx="982">
                  <c:v>219.685340881348</c:v>
                </c:pt>
                <c:pt idx="983">
                  <c:v>204.80987548828099</c:v>
                </c:pt>
                <c:pt idx="984">
                  <c:v>189.74604797363301</c:v>
                </c:pt>
                <c:pt idx="985">
                  <c:v>174.45587158203099</c:v>
                </c:pt>
                <c:pt idx="986">
                  <c:v>159.65584564208999</c:v>
                </c:pt>
                <c:pt idx="987">
                  <c:v>144.84325408935501</c:v>
                </c:pt>
                <c:pt idx="988">
                  <c:v>129.955219268799</c:v>
                </c:pt>
                <c:pt idx="989">
                  <c:v>115.205501556396</c:v>
                </c:pt>
                <c:pt idx="990">
                  <c:v>100.50631332397499</c:v>
                </c:pt>
                <c:pt idx="991">
                  <c:v>85.379482269287095</c:v>
                </c:pt>
                <c:pt idx="992">
                  <c:v>69.661418914794893</c:v>
                </c:pt>
                <c:pt idx="993">
                  <c:v>53.918382644653299</c:v>
                </c:pt>
                <c:pt idx="994">
                  <c:v>39.721992492675803</c:v>
                </c:pt>
                <c:pt idx="995">
                  <c:v>24.997449874877901</c:v>
                </c:pt>
                <c:pt idx="996">
                  <c:v>9.7699260711669904</c:v>
                </c:pt>
                <c:pt idx="997">
                  <c:v>-4.6151375770568803</c:v>
                </c:pt>
                <c:pt idx="998">
                  <c:v>-20.5216612815857</c:v>
                </c:pt>
                <c:pt idx="999">
                  <c:v>-35.950369834899902</c:v>
                </c:pt>
                <c:pt idx="1000">
                  <c:v>-49.845033645629897</c:v>
                </c:pt>
                <c:pt idx="1001">
                  <c:v>-64.142074584960895</c:v>
                </c:pt>
                <c:pt idx="1002">
                  <c:v>-79.130706787109403</c:v>
                </c:pt>
                <c:pt idx="1003">
                  <c:v>-94.672611236572294</c:v>
                </c:pt>
                <c:pt idx="1004">
                  <c:v>-109.887584686279</c:v>
                </c:pt>
                <c:pt idx="1005">
                  <c:v>-124.58701324462901</c:v>
                </c:pt>
                <c:pt idx="1006">
                  <c:v>-139.53791809082</c:v>
                </c:pt>
                <c:pt idx="1007">
                  <c:v>-154.853477478027</c:v>
                </c:pt>
                <c:pt idx="1008">
                  <c:v>-170.01815032958999</c:v>
                </c:pt>
                <c:pt idx="1009">
                  <c:v>-184.86846923828099</c:v>
                </c:pt>
                <c:pt idx="1010">
                  <c:v>-200.34751129150399</c:v>
                </c:pt>
                <c:pt idx="1011">
                  <c:v>-262.74147033691401</c:v>
                </c:pt>
                <c:pt idx="1012">
                  <c:v>-317.07525634765602</c:v>
                </c:pt>
                <c:pt idx="1013">
                  <c:v>-325.00967407226602</c:v>
                </c:pt>
                <c:pt idx="1014">
                  <c:v>-338.47682189941401</c:v>
                </c:pt>
                <c:pt idx="1015">
                  <c:v>-351.21464538574202</c:v>
                </c:pt>
                <c:pt idx="1016">
                  <c:v>-364.10287475585898</c:v>
                </c:pt>
                <c:pt idx="1017">
                  <c:v>-378.92758178710898</c:v>
                </c:pt>
                <c:pt idx="1018">
                  <c:v>-394.97247314453102</c:v>
                </c:pt>
                <c:pt idx="1019">
                  <c:v>-410.01139831542997</c:v>
                </c:pt>
                <c:pt idx="1020">
                  <c:v>-424.13238525390602</c:v>
                </c:pt>
                <c:pt idx="1021">
                  <c:v>-439.17131042480497</c:v>
                </c:pt>
                <c:pt idx="1022">
                  <c:v>-454.46174621582003</c:v>
                </c:pt>
                <c:pt idx="1023">
                  <c:v>-469.37495422363298</c:v>
                </c:pt>
                <c:pt idx="1024">
                  <c:v>-483.91090393066401</c:v>
                </c:pt>
                <c:pt idx="1025">
                  <c:v>-499.10072326660202</c:v>
                </c:pt>
                <c:pt idx="1026">
                  <c:v>-514.08934020996105</c:v>
                </c:pt>
                <c:pt idx="1027">
                  <c:v>-529.21627807617199</c:v>
                </c:pt>
                <c:pt idx="1028">
                  <c:v>-544.25521850585903</c:v>
                </c:pt>
                <c:pt idx="1029">
                  <c:v>-558.99237060546898</c:v>
                </c:pt>
                <c:pt idx="1030">
                  <c:v>-573.95587158203102</c:v>
                </c:pt>
                <c:pt idx="1031">
                  <c:v>-589.39718627929699</c:v>
                </c:pt>
                <c:pt idx="1032">
                  <c:v>-604.58697509765602</c:v>
                </c:pt>
                <c:pt idx="1033">
                  <c:v>-618.95947265625</c:v>
                </c:pt>
                <c:pt idx="1034">
                  <c:v>-633.79721069335903</c:v>
                </c:pt>
                <c:pt idx="1035">
                  <c:v>-649.5654296875</c:v>
                </c:pt>
                <c:pt idx="1036">
                  <c:v>-664.84329223632801</c:v>
                </c:pt>
                <c:pt idx="1037">
                  <c:v>-679.27868652343705</c:v>
                </c:pt>
                <c:pt idx="1038">
                  <c:v>-694.22961425781205</c:v>
                </c:pt>
                <c:pt idx="1039">
                  <c:v>-753.64154052734398</c:v>
                </c:pt>
                <c:pt idx="1040">
                  <c:v>-809.96209716796898</c:v>
                </c:pt>
                <c:pt idx="1041">
                  <c:v>-817.88391113281295</c:v>
                </c:pt>
                <c:pt idx="1042">
                  <c:v>-831.69055175781205</c:v>
                </c:pt>
                <c:pt idx="1043">
                  <c:v>-846.22650146484398</c:v>
                </c:pt>
                <c:pt idx="1044">
                  <c:v>-860.95104980468705</c:v>
                </c:pt>
                <c:pt idx="1045">
                  <c:v>-874.45593261718705</c:v>
                </c:pt>
                <c:pt idx="1046">
                  <c:v>-889.43200683593795</c:v>
                </c:pt>
                <c:pt idx="1047">
                  <c:v>-904.722412109375</c:v>
                </c:pt>
                <c:pt idx="1048">
                  <c:v>-919.23321533203102</c:v>
                </c:pt>
                <c:pt idx="1049">
                  <c:v>-934.36016845703102</c:v>
                </c:pt>
                <c:pt idx="1050">
                  <c:v>-950.12841796875</c:v>
                </c:pt>
                <c:pt idx="1051">
                  <c:v>-964.68954467773403</c:v>
                </c:pt>
                <c:pt idx="1052">
                  <c:v>-979.27578735351597</c:v>
                </c:pt>
                <c:pt idx="1053">
                  <c:v>-994.89312744140602</c:v>
                </c:pt>
                <c:pt idx="1054">
                  <c:v>-1009.6051330566401</c:v>
                </c:pt>
                <c:pt idx="1055">
                  <c:v>-1023.8644104003901</c:v>
                </c:pt>
                <c:pt idx="1056">
                  <c:v>-1038.51354980469</c:v>
                </c:pt>
                <c:pt idx="1057">
                  <c:v>-1054.2566528320301</c:v>
                </c:pt>
                <c:pt idx="1058">
                  <c:v>-1069.6350708007801</c:v>
                </c:pt>
                <c:pt idx="1059">
                  <c:v>-1084.83752441406</c:v>
                </c:pt>
                <c:pt idx="1060">
                  <c:v>-1099.625</c:v>
                </c:pt>
                <c:pt idx="1061">
                  <c:v>-1113.68310546875</c:v>
                </c:pt>
                <c:pt idx="1062">
                  <c:v>-1128.98608398438</c:v>
                </c:pt>
                <c:pt idx="1063">
                  <c:v>-1144.17590332031</c:v>
                </c:pt>
                <c:pt idx="1064">
                  <c:v>-1158.7872924804699</c:v>
                </c:pt>
                <c:pt idx="1065">
                  <c:v>-1174.51782226562</c:v>
                </c:pt>
                <c:pt idx="1066">
                  <c:v>-1190.2232055664099</c:v>
                </c:pt>
                <c:pt idx="1067">
                  <c:v>-1204.63342285156</c:v>
                </c:pt>
                <c:pt idx="1068">
                  <c:v>-1218.75439453125</c:v>
                </c:pt>
                <c:pt idx="1069">
                  <c:v>-1233.4537963867199</c:v>
                </c:pt>
                <c:pt idx="1070">
                  <c:v>-1248.89514160156</c:v>
                </c:pt>
                <c:pt idx="1071">
                  <c:v>-1264.1353149414099</c:v>
                </c:pt>
                <c:pt idx="1072">
                  <c:v>-1280.029296875</c:v>
                </c:pt>
                <c:pt idx="1073">
                  <c:v>-1295.0933227539099</c:v>
                </c:pt>
                <c:pt idx="1074">
                  <c:v>-1308.7365112304699</c:v>
                </c:pt>
                <c:pt idx="1075">
                  <c:v>-1323.91381835938</c:v>
                </c:pt>
                <c:pt idx="1076">
                  <c:v>-1339.22937011719</c:v>
                </c:pt>
                <c:pt idx="1077">
                  <c:v>-1353.76525878906</c:v>
                </c:pt>
                <c:pt idx="1078">
                  <c:v>-1368.4898071289099</c:v>
                </c:pt>
                <c:pt idx="1079">
                  <c:v>-1383.7550659179699</c:v>
                </c:pt>
                <c:pt idx="1080">
                  <c:v>-1398.8945922851599</c:v>
                </c:pt>
                <c:pt idx="1081">
                  <c:v>-1413.5940551757801</c:v>
                </c:pt>
                <c:pt idx="1082">
                  <c:v>-1428.4946899414099</c:v>
                </c:pt>
                <c:pt idx="1083">
                  <c:v>-1443.8856811523401</c:v>
                </c:pt>
                <c:pt idx="1084">
                  <c:v>-1458.84912109375</c:v>
                </c:pt>
                <c:pt idx="1085">
                  <c:v>-1473.4730834960901</c:v>
                </c:pt>
                <c:pt idx="1086">
                  <c:v>-1488.33410644531</c:v>
                </c:pt>
                <c:pt idx="1087">
                  <c:v>-1504.1130981445301</c:v>
                </c:pt>
                <c:pt idx="1088">
                  <c:v>-1519.31555175781</c:v>
                </c:pt>
                <c:pt idx="1089">
                  <c:v>-1533.7383422851599</c:v>
                </c:pt>
                <c:pt idx="1090">
                  <c:v>-1549.1419067382801</c:v>
                </c:pt>
                <c:pt idx="1091">
                  <c:v>-1563.81616210938</c:v>
                </c:pt>
                <c:pt idx="1092">
                  <c:v>-1578.6790161132801</c:v>
                </c:pt>
                <c:pt idx="1093">
                  <c:v>-1595.23937988281</c:v>
                </c:pt>
                <c:pt idx="1094">
                  <c:v>-1610.2155151367199</c:v>
                </c:pt>
                <c:pt idx="1095">
                  <c:v>-1623.95935058594</c:v>
                </c:pt>
                <c:pt idx="1096">
                  <c:v>-1639.14916992187</c:v>
                </c:pt>
                <c:pt idx="1097">
                  <c:v>-1653.7228393554699</c:v>
                </c:pt>
                <c:pt idx="1098">
                  <c:v>-1668.4347534179699</c:v>
                </c:pt>
                <c:pt idx="1099">
                  <c:v>-1683.96411132813</c:v>
                </c:pt>
                <c:pt idx="1100">
                  <c:v>-1698.6636352539099</c:v>
                </c:pt>
                <c:pt idx="1101">
                  <c:v>-1713.6145629882801</c:v>
                </c:pt>
                <c:pt idx="1102">
                  <c:v>-1729.3324584960901</c:v>
                </c:pt>
                <c:pt idx="1103">
                  <c:v>-1744.48449707031</c:v>
                </c:pt>
                <c:pt idx="1104">
                  <c:v>-1759.0581665039099</c:v>
                </c:pt>
                <c:pt idx="1105">
                  <c:v>-1774.0845336914099</c:v>
                </c:pt>
                <c:pt idx="1106">
                  <c:v>-1789.40014648438</c:v>
                </c:pt>
                <c:pt idx="1107">
                  <c:v>-1804.0995483398401</c:v>
                </c:pt>
                <c:pt idx="1108">
                  <c:v>-1818.6857299804699</c:v>
                </c:pt>
                <c:pt idx="1109">
                  <c:v>-1833.5360717773401</c:v>
                </c:pt>
                <c:pt idx="1110">
                  <c:v>-1848.5372924804699</c:v>
                </c:pt>
                <c:pt idx="1111">
                  <c:v>-1863.82775878906</c:v>
                </c:pt>
                <c:pt idx="1112">
                  <c:v>-1879.1307983398401</c:v>
                </c:pt>
                <c:pt idx="1113">
                  <c:v>-1894.1570434570301</c:v>
                </c:pt>
                <c:pt idx="1114">
                  <c:v>-1908.8689575195301</c:v>
                </c:pt>
                <c:pt idx="1115">
                  <c:v>-1923.5935668945301</c:v>
                </c:pt>
                <c:pt idx="1116">
                  <c:v>-1938.29296875</c:v>
                </c:pt>
                <c:pt idx="1117">
                  <c:v>-1953.28161621094</c:v>
                </c:pt>
                <c:pt idx="1118">
                  <c:v>-1968.4337768554699</c:v>
                </c:pt>
                <c:pt idx="1119">
                  <c:v>-1983.2841186523401</c:v>
                </c:pt>
                <c:pt idx="1120">
                  <c:v>-1998.4487915039099</c:v>
                </c:pt>
                <c:pt idx="1121">
                  <c:v>-2013.7643432617199</c:v>
                </c:pt>
                <c:pt idx="1122">
                  <c:v>-2028.6272583007801</c:v>
                </c:pt>
                <c:pt idx="1123">
                  <c:v>-2043.9176635742199</c:v>
                </c:pt>
                <c:pt idx="1124">
                  <c:v>-2060.00024414062</c:v>
                </c:pt>
                <c:pt idx="1125">
                  <c:v>-2076.22119140625</c:v>
                </c:pt>
                <c:pt idx="1126">
                  <c:v>-2090.3924560546898</c:v>
                </c:pt>
                <c:pt idx="1127">
                  <c:v>-2103.7337646484398</c:v>
                </c:pt>
                <c:pt idx="1128">
                  <c:v>-2118.697265625</c:v>
                </c:pt>
                <c:pt idx="1129">
                  <c:v>-2134.0380859375</c:v>
                </c:pt>
                <c:pt idx="1130">
                  <c:v>-2149.44165039062</c:v>
                </c:pt>
                <c:pt idx="1131">
                  <c:v>-2164.3673095703102</c:v>
                </c:pt>
                <c:pt idx="1132">
                  <c:v>-2178.802734375</c:v>
                </c:pt>
                <c:pt idx="1133">
                  <c:v>-2193.5650634765602</c:v>
                </c:pt>
                <c:pt idx="1134">
                  <c:v>-2208.41528320313</c:v>
                </c:pt>
                <c:pt idx="1135">
                  <c:v>-2224.1710205078102</c:v>
                </c:pt>
                <c:pt idx="1136">
                  <c:v>-2239.65014648438</c:v>
                </c:pt>
                <c:pt idx="1137">
                  <c:v>-2254.1861572265602</c:v>
                </c:pt>
                <c:pt idx="1138">
                  <c:v>-2268.8226318359398</c:v>
                </c:pt>
                <c:pt idx="1139">
                  <c:v>-2283.5596923828102</c:v>
                </c:pt>
                <c:pt idx="1140">
                  <c:v>-2298.57348632813</c:v>
                </c:pt>
                <c:pt idx="1141">
                  <c:v>-2313.26025390625</c:v>
                </c:pt>
                <c:pt idx="1142">
                  <c:v>-2328.1357421875</c:v>
                </c:pt>
                <c:pt idx="1143">
                  <c:v>-2343.2628173828102</c:v>
                </c:pt>
                <c:pt idx="1144">
                  <c:v>-2398.92944335938</c:v>
                </c:pt>
                <c:pt idx="1145">
                  <c:v>-2449.81787109375</c:v>
                </c:pt>
                <c:pt idx="1146">
                  <c:v>-2456.5577392578102</c:v>
                </c:pt>
                <c:pt idx="1147">
                  <c:v>-2469.43383789062</c:v>
                </c:pt>
                <c:pt idx="1148">
                  <c:v>-2481.60571289062</c:v>
                </c:pt>
                <c:pt idx="1149">
                  <c:v>-2493.9161376953102</c:v>
                </c:pt>
                <c:pt idx="1150">
                  <c:v>-2506.07568359375</c:v>
                </c:pt>
                <c:pt idx="1151">
                  <c:v>-2566.0050048828102</c:v>
                </c:pt>
                <c:pt idx="1152">
                  <c:v>-2620.125</c:v>
                </c:pt>
                <c:pt idx="1153">
                  <c:v>-2628.6881103515602</c:v>
                </c:pt>
                <c:pt idx="1154">
                  <c:v>-2643.22412109375</c:v>
                </c:pt>
                <c:pt idx="1155">
                  <c:v>-2658.2630615234398</c:v>
                </c:pt>
                <c:pt idx="1156">
                  <c:v>-2673.9808349609398</c:v>
                </c:pt>
                <c:pt idx="1157">
                  <c:v>-2688.61743164062</c:v>
                </c:pt>
                <c:pt idx="1158">
                  <c:v>-2703.0654296875</c:v>
                </c:pt>
                <c:pt idx="1159">
                  <c:v>-2718.3558349609398</c:v>
                </c:pt>
                <c:pt idx="1160">
                  <c:v>-2733.9605712890602</c:v>
                </c:pt>
                <c:pt idx="1161">
                  <c:v>-2749.2384033203102</c:v>
                </c:pt>
                <c:pt idx="1162">
                  <c:v>-2764.54150390625</c:v>
                </c:pt>
                <c:pt idx="1163">
                  <c:v>-2778.97680664062</c:v>
                </c:pt>
                <c:pt idx="1164">
                  <c:v>-2793.3995361328102</c:v>
                </c:pt>
                <c:pt idx="1165">
                  <c:v>-2809.50732421875</c:v>
                </c:pt>
                <c:pt idx="1166">
                  <c:v>-2824.0684814453102</c:v>
                </c:pt>
                <c:pt idx="1167">
                  <c:v>-2837.9505615234398</c:v>
                </c:pt>
                <c:pt idx="1168">
                  <c:v>-2852.9266357421898</c:v>
                </c:pt>
                <c:pt idx="1169">
                  <c:v>-2868.09130859375</c:v>
                </c:pt>
                <c:pt idx="1170">
                  <c:v>-2883.4320068359398</c:v>
                </c:pt>
                <c:pt idx="1171">
                  <c:v>-2898.5086669921898</c:v>
                </c:pt>
                <c:pt idx="1172">
                  <c:v>-2913.18286132812</c:v>
                </c:pt>
                <c:pt idx="1173">
                  <c:v>-2928.1966552734398</c:v>
                </c:pt>
                <c:pt idx="1174">
                  <c:v>-2943.6756591796898</c:v>
                </c:pt>
                <c:pt idx="1175">
                  <c:v>-2958.43798828125</c:v>
                </c:pt>
                <c:pt idx="1176">
                  <c:v>-2973.6026611328102</c:v>
                </c:pt>
                <c:pt idx="1177">
                  <c:v>-2989.5557861328102</c:v>
                </c:pt>
                <c:pt idx="1178">
                  <c:v>-3004.7169189453102</c:v>
                </c:pt>
                <c:pt idx="1179">
                  <c:v>-3019.0264892578102</c:v>
                </c:pt>
                <c:pt idx="1180">
                  <c:v>-3033.44921875</c:v>
                </c:pt>
                <c:pt idx="1181">
                  <c:v>-3048.3121337890602</c:v>
                </c:pt>
                <c:pt idx="1182">
                  <c:v>-3063.03662109375</c:v>
                </c:pt>
                <c:pt idx="1183">
                  <c:v>-3078.9306640625</c:v>
                </c:pt>
                <c:pt idx="1184">
                  <c:v>-3094.63598632812</c:v>
                </c:pt>
                <c:pt idx="1185">
                  <c:v>-3108.9580078125</c:v>
                </c:pt>
                <c:pt idx="1186">
                  <c:v>-3123.5443115234398</c:v>
                </c:pt>
                <c:pt idx="1187">
                  <c:v>-3138.3570556640602</c:v>
                </c:pt>
                <c:pt idx="1188">
                  <c:v>-3153.1319580078102</c:v>
                </c:pt>
                <c:pt idx="1189">
                  <c:v>-3168.158203125</c:v>
                </c:pt>
                <c:pt idx="1190">
                  <c:v>-3183.42333984375</c:v>
                </c:pt>
                <c:pt idx="1191">
                  <c:v>-3198.55029296875</c:v>
                </c:pt>
                <c:pt idx="1192">
                  <c:v>-3213.7149658203102</c:v>
                </c:pt>
                <c:pt idx="1193">
                  <c:v>-3228.6658935546898</c:v>
                </c:pt>
                <c:pt idx="1194">
                  <c:v>-3243.8935546875</c:v>
                </c:pt>
                <c:pt idx="1195">
                  <c:v>-3258.99536132812</c:v>
                </c:pt>
                <c:pt idx="1196">
                  <c:v>-3273.8455810546898</c:v>
                </c:pt>
                <c:pt idx="1197">
                  <c:v>-3288.5701904296898</c:v>
                </c:pt>
                <c:pt idx="1198">
                  <c:v>-3303.30737304687</c:v>
                </c:pt>
                <c:pt idx="1199">
                  <c:v>-3318.48461914063</c:v>
                </c:pt>
                <c:pt idx="1200">
                  <c:v>-3333.42309570313</c:v>
                </c:pt>
                <c:pt idx="1201">
                  <c:v>-3348.6883544921898</c:v>
                </c:pt>
                <c:pt idx="1202">
                  <c:v>-3363.73974609375</c:v>
                </c:pt>
                <c:pt idx="1203">
                  <c:v>-3378.42651367188</c:v>
                </c:pt>
                <c:pt idx="1204">
                  <c:v>-3393.75463867188</c:v>
                </c:pt>
                <c:pt idx="1205">
                  <c:v>-3408.6553955078102</c:v>
                </c:pt>
                <c:pt idx="1206">
                  <c:v>-3423.21655273438</c:v>
                </c:pt>
                <c:pt idx="1207">
                  <c:v>-3438.1170654296898</c:v>
                </c:pt>
                <c:pt idx="1208">
                  <c:v>-3453.04272460937</c:v>
                </c:pt>
                <c:pt idx="1209">
                  <c:v>-3468.10693359375</c:v>
                </c:pt>
                <c:pt idx="1210">
                  <c:v>-3483.54833984375</c:v>
                </c:pt>
                <c:pt idx="1211">
                  <c:v>-3498.6123046875</c:v>
                </c:pt>
                <c:pt idx="1212">
                  <c:v>-3513.2991943359398</c:v>
                </c:pt>
                <c:pt idx="1213">
                  <c:v>-3528.5518798828102</c:v>
                </c:pt>
                <c:pt idx="1214">
                  <c:v>-3543.55297851562</c:v>
                </c:pt>
                <c:pt idx="1215">
                  <c:v>-3558.3404541015602</c:v>
                </c:pt>
                <c:pt idx="1216">
                  <c:v>-3573.25366210937</c:v>
                </c:pt>
                <c:pt idx="1217">
                  <c:v>-3588.6697998046898</c:v>
                </c:pt>
                <c:pt idx="1218">
                  <c:v>-3603.6710205078102</c:v>
                </c:pt>
                <c:pt idx="1219">
                  <c:v>-3618.6470947265602</c:v>
                </c:pt>
                <c:pt idx="1220">
                  <c:v>-3633.8243408203102</c:v>
                </c:pt>
                <c:pt idx="1221">
                  <c:v>-3648.4859619140602</c:v>
                </c:pt>
                <c:pt idx="1222">
                  <c:v>-3663.7637939453102</c:v>
                </c:pt>
                <c:pt idx="1223">
                  <c:v>-3679.1297607421898</c:v>
                </c:pt>
                <c:pt idx="1224">
                  <c:v>-3693.70336914063</c:v>
                </c:pt>
                <c:pt idx="1225">
                  <c:v>-3708.3021240234398</c:v>
                </c:pt>
                <c:pt idx="1226">
                  <c:v>-3723.5926513671898</c:v>
                </c:pt>
                <c:pt idx="1227">
                  <c:v>-3738.93334960937</c:v>
                </c:pt>
                <c:pt idx="1228">
                  <c:v>-3753.833984375</c:v>
                </c:pt>
                <c:pt idx="1229">
                  <c:v>-3768.63403320313</c:v>
                </c:pt>
                <c:pt idx="1230">
                  <c:v>-3828.62622070313</c:v>
                </c:pt>
                <c:pt idx="1231">
                  <c:v>-3883.4755859375</c:v>
                </c:pt>
                <c:pt idx="1232">
                  <c:v>-3890.8819580078102</c:v>
                </c:pt>
                <c:pt idx="1233">
                  <c:v>-3903.8712158203102</c:v>
                </c:pt>
                <c:pt idx="1234">
                  <c:v>-3918.63354492188</c:v>
                </c:pt>
                <c:pt idx="1235">
                  <c:v>-3934.0875244140602</c:v>
                </c:pt>
                <c:pt idx="1236">
                  <c:v>-3949.0384521484398</c:v>
                </c:pt>
                <c:pt idx="1237">
                  <c:v>-3963.92651367188</c:v>
                </c:pt>
                <c:pt idx="1238">
                  <c:v>-3979.0533447265602</c:v>
                </c:pt>
                <c:pt idx="1239">
                  <c:v>-3993.8155517578102</c:v>
                </c:pt>
                <c:pt idx="1240">
                  <c:v>-4008.9552001953102</c:v>
                </c:pt>
                <c:pt idx="1241">
                  <c:v>-4024.2581787109398</c:v>
                </c:pt>
                <c:pt idx="1242">
                  <c:v>-4038.81909179687</c:v>
                </c:pt>
                <c:pt idx="1243">
                  <c:v>-4053.93359375</c:v>
                </c:pt>
                <c:pt idx="1244">
                  <c:v>-4069.1109619140602</c:v>
                </c:pt>
                <c:pt idx="1245">
                  <c:v>-4083.6090087890602</c:v>
                </c:pt>
                <c:pt idx="1246">
                  <c:v>-4098.484375</c:v>
                </c:pt>
                <c:pt idx="1247">
                  <c:v>-4113.57373046875</c:v>
                </c:pt>
                <c:pt idx="1248">
                  <c:v>-4128.876953125</c:v>
                </c:pt>
                <c:pt idx="1249">
                  <c:v>-4144.1296386718795</c:v>
                </c:pt>
                <c:pt idx="1250">
                  <c:v>-4159.5959472656205</c:v>
                </c:pt>
                <c:pt idx="1251">
                  <c:v>-4174.14453125</c:v>
                </c:pt>
                <c:pt idx="1252">
                  <c:v>-4188.466796875</c:v>
                </c:pt>
                <c:pt idx="1253">
                  <c:v>-4203.73193359375</c:v>
                </c:pt>
                <c:pt idx="1254">
                  <c:v>-4218.7331542968705</c:v>
                </c:pt>
                <c:pt idx="1255">
                  <c:v>-4233.68408203125</c:v>
                </c:pt>
                <c:pt idx="1256">
                  <c:v>-4248.71044921875</c:v>
                </c:pt>
                <c:pt idx="1257">
                  <c:v>-4263.4853515625</c:v>
                </c:pt>
                <c:pt idx="1258">
                  <c:v>-4278.5368652343795</c:v>
                </c:pt>
                <c:pt idx="1259">
                  <c:v>-4293.8273925781205</c:v>
                </c:pt>
                <c:pt idx="1260">
                  <c:v>-4308.82861328125</c:v>
                </c:pt>
                <c:pt idx="1261">
                  <c:v>-4324.0310058593705</c:v>
                </c:pt>
                <c:pt idx="1262">
                  <c:v>-4339.0070800781205</c:v>
                </c:pt>
                <c:pt idx="1263">
                  <c:v>-4353.7189941406295</c:v>
                </c:pt>
                <c:pt idx="1264">
                  <c:v>-4369.0847167968705</c:v>
                </c:pt>
                <c:pt idx="1265">
                  <c:v>-4384.0859375</c:v>
                </c:pt>
                <c:pt idx="1266">
                  <c:v>-4398.5842285156205</c:v>
                </c:pt>
                <c:pt idx="1267">
                  <c:v>-4413.8115234375</c:v>
                </c:pt>
                <c:pt idx="1268">
                  <c:v>-4428.837890625</c:v>
                </c:pt>
                <c:pt idx="1269">
                  <c:v>-4443.5500488281205</c:v>
                </c:pt>
                <c:pt idx="1270">
                  <c:v>-4458.84033203125</c:v>
                </c:pt>
                <c:pt idx="1271">
                  <c:v>-4473.86669921875</c:v>
                </c:pt>
                <c:pt idx="1272">
                  <c:v>-4488.7548828125</c:v>
                </c:pt>
                <c:pt idx="1273">
                  <c:v>-4503.1271972656205</c:v>
                </c:pt>
                <c:pt idx="1274">
                  <c:v>-4560.84375</c:v>
                </c:pt>
                <c:pt idx="1275">
                  <c:v>-4612.5495605468705</c:v>
                </c:pt>
                <c:pt idx="1276">
                  <c:v>-4618.8366699218795</c:v>
                </c:pt>
                <c:pt idx="1277">
                  <c:v>-4631.5871582031295</c:v>
                </c:pt>
                <c:pt idx="1278">
                  <c:v>-4645.0166015625</c:v>
                </c:pt>
                <c:pt idx="1279">
                  <c:v>-4657.2639160156205</c:v>
                </c:pt>
                <c:pt idx="1280">
                  <c:v>-4670.73095703125</c:v>
                </c:pt>
                <c:pt idx="1281">
                  <c:v>-4684.95263671875</c:v>
                </c:pt>
                <c:pt idx="1282">
                  <c:v>-4698.94775390625</c:v>
                </c:pt>
                <c:pt idx="1283">
                  <c:v>-4713.96142578125</c:v>
                </c:pt>
                <c:pt idx="1284">
                  <c:v>-4729.2770996093705</c:v>
                </c:pt>
                <c:pt idx="1285">
                  <c:v>-4744.5048828125</c:v>
                </c:pt>
                <c:pt idx="1286">
                  <c:v>-4759.4685058593705</c:v>
                </c:pt>
                <c:pt idx="1287">
                  <c:v>-4774.18017578125</c:v>
                </c:pt>
                <c:pt idx="1288">
                  <c:v>-4788.9548339843795</c:v>
                </c:pt>
                <c:pt idx="1289">
                  <c:v>-4804.572265625</c:v>
                </c:pt>
                <c:pt idx="1290">
                  <c:v>-4819.7998046875</c:v>
                </c:pt>
                <c:pt idx="1291">
                  <c:v>-4834.18505859375</c:v>
                </c:pt>
                <c:pt idx="1292">
                  <c:v>-4849.060546875</c:v>
                </c:pt>
                <c:pt idx="1293">
                  <c:v>-4864.1872558593705</c:v>
                </c:pt>
                <c:pt idx="1294">
                  <c:v>-4879.25146484375</c:v>
                </c:pt>
                <c:pt idx="1295">
                  <c:v>-4894.1396484375</c:v>
                </c:pt>
                <c:pt idx="1296">
                  <c:v>-4909.0275878906295</c:v>
                </c:pt>
                <c:pt idx="1297">
                  <c:v>-4924.1042480468705</c:v>
                </c:pt>
                <c:pt idx="1298">
                  <c:v>-4938.96728515625</c:v>
                </c:pt>
                <c:pt idx="1299">
                  <c:v>-4954.1569824218795</c:v>
                </c:pt>
                <c:pt idx="1300">
                  <c:v>-4969.9250488281205</c:v>
                </c:pt>
                <c:pt idx="1301">
                  <c:v>-4984.72509765625</c:v>
                </c:pt>
                <c:pt idx="1302">
                  <c:v>-4999.13525390625</c:v>
                </c:pt>
                <c:pt idx="1303">
                  <c:v>-5014.3503417968705</c:v>
                </c:pt>
                <c:pt idx="1304">
                  <c:v>-5029.21337890625</c:v>
                </c:pt>
                <c:pt idx="1305">
                  <c:v>-5044.3527832031295</c:v>
                </c:pt>
                <c:pt idx="1306">
                  <c:v>-5059.693359375</c:v>
                </c:pt>
                <c:pt idx="1307">
                  <c:v>-5074.4558105468705</c:v>
                </c:pt>
                <c:pt idx="1308">
                  <c:v>-5089.0046386718795</c:v>
                </c:pt>
                <c:pt idx="1309">
                  <c:v>-5104.1691894531295</c:v>
                </c:pt>
                <c:pt idx="1310">
                  <c:v>-5119.2834472656205</c:v>
                </c:pt>
                <c:pt idx="1311">
                  <c:v>-5134.033203125</c:v>
                </c:pt>
                <c:pt idx="1312">
                  <c:v>-5149.3737792968705</c:v>
                </c:pt>
                <c:pt idx="1313">
                  <c:v>-5164.6516113281205</c:v>
                </c:pt>
                <c:pt idx="1314">
                  <c:v>-5180.017578125</c:v>
                </c:pt>
                <c:pt idx="1315">
                  <c:v>-5194.7421875</c:v>
                </c:pt>
                <c:pt idx="1316">
                  <c:v>-5223.7639160156205</c:v>
                </c:pt>
                <c:pt idx="1317">
                  <c:v>-5231.0947265625</c:v>
                </c:pt>
                <c:pt idx="1318">
                  <c:v>-5244.1091308593705</c:v>
                </c:pt>
                <c:pt idx="1319">
                  <c:v>-5259.298828125</c:v>
                </c:pt>
                <c:pt idx="1320">
                  <c:v>-5273.7468261718795</c:v>
                </c:pt>
                <c:pt idx="1321">
                  <c:v>-5287.0505371093705</c:v>
                </c:pt>
                <c:pt idx="1322">
                  <c:v>-5301.0329589843795</c:v>
                </c:pt>
                <c:pt idx="1323">
                  <c:v>-5314.6887207031295</c:v>
                </c:pt>
                <c:pt idx="1324">
                  <c:v>-5329.25</c:v>
                </c:pt>
                <c:pt idx="1325">
                  <c:v>-5344.2763671875</c:v>
                </c:pt>
                <c:pt idx="1326">
                  <c:v>-5358.9255371093705</c:v>
                </c:pt>
                <c:pt idx="1327">
                  <c:v>-5420.65283203125</c:v>
                </c:pt>
                <c:pt idx="1328">
                  <c:v>-5471.22705078125</c:v>
                </c:pt>
                <c:pt idx="1329">
                  <c:v>-5479.24951171875</c:v>
                </c:pt>
                <c:pt idx="1330">
                  <c:v>-5494.5397949218795</c:v>
                </c:pt>
                <c:pt idx="1331">
                  <c:v>-5509.5283203125</c:v>
                </c:pt>
                <c:pt idx="1332">
                  <c:v>-5524.2404785156205</c:v>
                </c:pt>
                <c:pt idx="1333">
                  <c:v>-5539.2919921875</c:v>
                </c:pt>
                <c:pt idx="1334">
                  <c:v>-5554.29296875</c:v>
                </c:pt>
                <c:pt idx="1335">
                  <c:v>-5569.3571777343795</c:v>
                </c:pt>
                <c:pt idx="1336">
                  <c:v>-5585.2890625</c:v>
                </c:pt>
                <c:pt idx="1337">
                  <c:v>-5600.25244140625</c:v>
                </c:pt>
                <c:pt idx="1338">
                  <c:v>-5614.6750488281205</c:v>
                </c:pt>
                <c:pt idx="1339">
                  <c:v>-5629.4248046875</c:v>
                </c:pt>
                <c:pt idx="1340">
                  <c:v>-5644.1369628906295</c:v>
                </c:pt>
                <c:pt idx="1341">
                  <c:v>-5659.6286621093705</c:v>
                </c:pt>
                <c:pt idx="1342">
                  <c:v>-5675.1455078125</c:v>
                </c:pt>
                <c:pt idx="1343">
                  <c:v>-5690.3981933593705</c:v>
                </c:pt>
                <c:pt idx="1344">
                  <c:v>-5704.7705078125</c:v>
                </c:pt>
                <c:pt idx="1345">
                  <c:v>-5719.24365234375</c:v>
                </c:pt>
                <c:pt idx="1346">
                  <c:v>-5734.7353515625</c:v>
                </c:pt>
                <c:pt idx="1347">
                  <c:v>-5750.00048828125</c:v>
                </c:pt>
                <c:pt idx="1348">
                  <c:v>-5764.6999511718705</c:v>
                </c:pt>
                <c:pt idx="1349">
                  <c:v>-5779.38671875</c:v>
                </c:pt>
                <c:pt idx="1350">
                  <c:v>-5794.5764160156205</c:v>
                </c:pt>
                <c:pt idx="1351">
                  <c:v>-5809.6530761718705</c:v>
                </c:pt>
                <c:pt idx="1352">
                  <c:v>-5824.4909667968795</c:v>
                </c:pt>
                <c:pt idx="1353">
                  <c:v>-5839.8444824218795</c:v>
                </c:pt>
                <c:pt idx="1354">
                  <c:v>-5854.89599609375</c:v>
                </c:pt>
                <c:pt idx="1355">
                  <c:v>-5869.40673828125</c:v>
                </c:pt>
                <c:pt idx="1356">
                  <c:v>-5884.6970214843795</c:v>
                </c:pt>
                <c:pt idx="1357">
                  <c:v>-5900.1760253906295</c:v>
                </c:pt>
                <c:pt idx="1358">
                  <c:v>-5915.1520996093705</c:v>
                </c:pt>
                <c:pt idx="1359">
                  <c:v>-5930.6435546875</c:v>
                </c:pt>
                <c:pt idx="1360">
                  <c:v>-5945.83349609375</c:v>
                </c:pt>
                <c:pt idx="1361">
                  <c:v>-5960.21875</c:v>
                </c:pt>
                <c:pt idx="1362">
                  <c:v>-5975.1240234375</c:v>
                </c:pt>
                <c:pt idx="1363">
                  <c:v>-5990.0419921875</c:v>
                </c:pt>
                <c:pt idx="1364">
                  <c:v>-6004.4521484375</c:v>
                </c:pt>
                <c:pt idx="1365">
                  <c:v>-6019.34033203125</c:v>
                </c:pt>
                <c:pt idx="1366">
                  <c:v>-6034.65625</c:v>
                </c:pt>
                <c:pt idx="1367">
                  <c:v>-6049.4938964843795</c:v>
                </c:pt>
                <c:pt idx="1368">
                  <c:v>-6064.43212890625</c:v>
                </c:pt>
                <c:pt idx="1369">
                  <c:v>-6080.04931640625</c:v>
                </c:pt>
                <c:pt idx="1370">
                  <c:v>-6094.9248046875</c:v>
                </c:pt>
                <c:pt idx="1371">
                  <c:v>-6109.34765625</c:v>
                </c:pt>
                <c:pt idx="1372">
                  <c:v>-6124.9020996093705</c:v>
                </c:pt>
                <c:pt idx="1373">
                  <c:v>-6140.23046875</c:v>
                </c:pt>
                <c:pt idx="1374">
                  <c:v>-6154.69091796875</c:v>
                </c:pt>
                <c:pt idx="1375">
                  <c:v>-6170.0439453125</c:v>
                </c:pt>
                <c:pt idx="1376">
                  <c:v>-6185.5231933593795</c:v>
                </c:pt>
                <c:pt idx="1377">
                  <c:v>-6200.17236328125</c:v>
                </c:pt>
                <c:pt idx="1378">
                  <c:v>-6215.0979003906295</c:v>
                </c:pt>
                <c:pt idx="1379">
                  <c:v>-6230.1120605468705</c:v>
                </c:pt>
                <c:pt idx="1380">
                  <c:v>-6244.7990722656295</c:v>
                </c:pt>
                <c:pt idx="1381">
                  <c:v>-6259.77490234375</c:v>
                </c:pt>
                <c:pt idx="1382">
                  <c:v>-6274.90185546875</c:v>
                </c:pt>
                <c:pt idx="1383">
                  <c:v>-6289.7395019531295</c:v>
                </c:pt>
                <c:pt idx="1384">
                  <c:v>-6305.080078125</c:v>
                </c:pt>
                <c:pt idx="1385">
                  <c:v>-6320.2072753906295</c:v>
                </c:pt>
                <c:pt idx="1386">
                  <c:v>-6335.2336425781205</c:v>
                </c:pt>
                <c:pt idx="1387">
                  <c:v>-6350.1970214843795</c:v>
                </c:pt>
                <c:pt idx="1388">
                  <c:v>-6364.9592285156205</c:v>
                </c:pt>
                <c:pt idx="1389">
                  <c:v>-6380.07373046875</c:v>
                </c:pt>
                <c:pt idx="1390">
                  <c:v>-6395.5402832031205</c:v>
                </c:pt>
                <c:pt idx="1391">
                  <c:v>-6410.60400390625</c:v>
                </c:pt>
                <c:pt idx="1392">
                  <c:v>-6425.41650390625</c:v>
                </c:pt>
                <c:pt idx="1393">
                  <c:v>-6440.7194824218795</c:v>
                </c:pt>
                <c:pt idx="1394">
                  <c:v>-6455.48193359375</c:v>
                </c:pt>
                <c:pt idx="1395">
                  <c:v>-6470.14404296875</c:v>
                </c:pt>
                <c:pt idx="1396">
                  <c:v>-6485.1701660156205</c:v>
                </c:pt>
                <c:pt idx="1397">
                  <c:v>-6500.2841796875</c:v>
                </c:pt>
                <c:pt idx="1398">
                  <c:v>-6515.68798828125</c:v>
                </c:pt>
                <c:pt idx="1399">
                  <c:v>-6530.6767578125</c:v>
                </c:pt>
                <c:pt idx="1400">
                  <c:v>-6545.4138183593795</c:v>
                </c:pt>
                <c:pt idx="1401">
                  <c:v>-6560.47802734375</c:v>
                </c:pt>
                <c:pt idx="1402">
                  <c:v>-6575.7307128906295</c:v>
                </c:pt>
                <c:pt idx="1403">
                  <c:v>-6591.09619140625</c:v>
                </c:pt>
                <c:pt idx="1404">
                  <c:v>-6606.13525390625</c:v>
                </c:pt>
                <c:pt idx="1405">
                  <c:v>-6621.1618652343705</c:v>
                </c:pt>
                <c:pt idx="1406">
                  <c:v>-6635.923828125</c:v>
                </c:pt>
                <c:pt idx="1407">
                  <c:v>-6650.88720703125</c:v>
                </c:pt>
                <c:pt idx="1408">
                  <c:v>-6665.93896484375</c:v>
                </c:pt>
                <c:pt idx="1409">
                  <c:v>-6680.6760253906295</c:v>
                </c:pt>
                <c:pt idx="1410">
                  <c:v>-6696.60791015625</c:v>
                </c:pt>
                <c:pt idx="1411">
                  <c:v>-6711.9111328125</c:v>
                </c:pt>
                <c:pt idx="1412">
                  <c:v>-6726.2331542968795</c:v>
                </c:pt>
                <c:pt idx="1413">
                  <c:v>-6741.3095703125</c:v>
                </c:pt>
                <c:pt idx="1414">
                  <c:v>-6756.021484375</c:v>
                </c:pt>
                <c:pt idx="1415">
                  <c:v>-6770.5576171875</c:v>
                </c:pt>
                <c:pt idx="1416">
                  <c:v>-6785.6721191406205</c:v>
                </c:pt>
                <c:pt idx="1417">
                  <c:v>-6800.6857910156205</c:v>
                </c:pt>
                <c:pt idx="1418">
                  <c:v>-6816.0388183593795</c:v>
                </c:pt>
                <c:pt idx="1419">
                  <c:v>-6831.9582519531295</c:v>
                </c:pt>
                <c:pt idx="1420">
                  <c:v>-6846.55712890625</c:v>
                </c:pt>
                <c:pt idx="1421">
                  <c:v>-6861.1560058593795</c:v>
                </c:pt>
                <c:pt idx="1422">
                  <c:v>-6876.0314941406205</c:v>
                </c:pt>
                <c:pt idx="1423">
                  <c:v>-6890.8059082031205</c:v>
                </c:pt>
                <c:pt idx="1424">
                  <c:v>-6906.2346191406205</c:v>
                </c:pt>
                <c:pt idx="1425">
                  <c:v>-6920.7204589843795</c:v>
                </c:pt>
                <c:pt idx="1426">
                  <c:v>-6982.1213378906295</c:v>
                </c:pt>
                <c:pt idx="1427">
                  <c:v>-7038.15283203125</c:v>
                </c:pt>
                <c:pt idx="1428">
                  <c:v>-7045.54638671875</c:v>
                </c:pt>
                <c:pt idx="1429">
                  <c:v>-7059.83056640625</c:v>
                </c:pt>
                <c:pt idx="1430">
                  <c:v>-7074.9826660156205</c:v>
                </c:pt>
                <c:pt idx="1431">
                  <c:v>-7088.8271484375</c:v>
                </c:pt>
                <c:pt idx="1432">
                  <c:v>-7102.3068847656295</c:v>
                </c:pt>
                <c:pt idx="1433">
                  <c:v>-7117.0817871093705</c:v>
                </c:pt>
                <c:pt idx="1434">
                  <c:v>-7131.6931152343705</c:v>
                </c:pt>
                <c:pt idx="1435">
                  <c:v>-7146.2919921875</c:v>
                </c:pt>
                <c:pt idx="1436">
                  <c:v>-7161.6579589843795</c:v>
                </c:pt>
                <c:pt idx="1437">
                  <c:v>-7176.5334472656295</c:v>
                </c:pt>
                <c:pt idx="1438">
                  <c:v>-7191.44677734375</c:v>
                </c:pt>
                <c:pt idx="1439">
                  <c:v>-7206.3095703125</c:v>
                </c:pt>
                <c:pt idx="1440">
                  <c:v>-7221.5498046875</c:v>
                </c:pt>
                <c:pt idx="1441">
                  <c:v>-7237.1042480468705</c:v>
                </c:pt>
                <c:pt idx="1442">
                  <c:v>-7251.6022949218795</c:v>
                </c:pt>
                <c:pt idx="1443">
                  <c:v>-7266.2136230468705</c:v>
                </c:pt>
                <c:pt idx="1444">
                  <c:v>-7281.5041503906295</c:v>
                </c:pt>
                <c:pt idx="1445">
                  <c:v>-7297.43603515625</c:v>
                </c:pt>
                <c:pt idx="1446">
                  <c:v>-7313.1037597656295</c:v>
                </c:pt>
                <c:pt idx="1447">
                  <c:v>-7328.0546875</c:v>
                </c:pt>
                <c:pt idx="1448">
                  <c:v>-7343.0808105468705</c:v>
                </c:pt>
                <c:pt idx="1449">
                  <c:v>-7357.3903808593795</c:v>
                </c:pt>
                <c:pt idx="1450">
                  <c:v>-7371.8132324218795</c:v>
                </c:pt>
                <c:pt idx="1451">
                  <c:v>-7386.9655761718705</c:v>
                </c:pt>
                <c:pt idx="1452">
                  <c:v>-7402.6457519531295</c:v>
                </c:pt>
                <c:pt idx="1453">
                  <c:v>-7418.2001953125</c:v>
                </c:pt>
                <c:pt idx="1454">
                  <c:v>-7432.2458496093705</c:v>
                </c:pt>
                <c:pt idx="1455">
                  <c:v>-7447.0078125</c:v>
                </c:pt>
                <c:pt idx="1456">
                  <c:v>-7462.76318359375</c:v>
                </c:pt>
                <c:pt idx="1457">
                  <c:v>-7477.31201171875</c:v>
                </c:pt>
                <c:pt idx="1458">
                  <c:v>-7492.25048828125</c:v>
                </c:pt>
                <c:pt idx="1459">
                  <c:v>-7507.6789550781205</c:v>
                </c:pt>
                <c:pt idx="1460">
                  <c:v>-7522.353515625</c:v>
                </c:pt>
                <c:pt idx="1461">
                  <c:v>-7537.63134765625</c:v>
                </c:pt>
                <c:pt idx="1462">
                  <c:v>-7553.4372558593795</c:v>
                </c:pt>
                <c:pt idx="1463">
                  <c:v>-7567.7595214843795</c:v>
                </c:pt>
                <c:pt idx="1464">
                  <c:v>-7582.0185546875</c:v>
                </c:pt>
                <c:pt idx="1465">
                  <c:v>-7597.9375</c:v>
                </c:pt>
                <c:pt idx="1466">
                  <c:v>-7612.80029296875</c:v>
                </c:pt>
                <c:pt idx="1467">
                  <c:v>-7627.1730957031205</c:v>
                </c:pt>
                <c:pt idx="1468">
                  <c:v>-7642.1618652343705</c:v>
                </c:pt>
                <c:pt idx="1469">
                  <c:v>-7657.0625</c:v>
                </c:pt>
                <c:pt idx="1470">
                  <c:v>-7672.2897949218795</c:v>
                </c:pt>
                <c:pt idx="1471">
                  <c:v>-7687.5673828125</c:v>
                </c:pt>
                <c:pt idx="1472">
                  <c:v>-7702.78271484375</c:v>
                </c:pt>
                <c:pt idx="1473">
                  <c:v>-7718.0354003906295</c:v>
                </c:pt>
                <c:pt idx="1474">
                  <c:v>-7732.873046875</c:v>
                </c:pt>
                <c:pt idx="1475">
                  <c:v>-7747.56005859375</c:v>
                </c:pt>
                <c:pt idx="1476">
                  <c:v>-7762.6491699218795</c:v>
                </c:pt>
                <c:pt idx="1477">
                  <c:v>-7778.1657714843795</c:v>
                </c:pt>
                <c:pt idx="1478">
                  <c:v>-7793.4562988281295</c:v>
                </c:pt>
                <c:pt idx="1479">
                  <c:v>-7808.0427246093705</c:v>
                </c:pt>
                <c:pt idx="1480">
                  <c:v>-7822.90576171875</c:v>
                </c:pt>
                <c:pt idx="1481">
                  <c:v>-7837.8942871093705</c:v>
                </c:pt>
                <c:pt idx="1482">
                  <c:v>-7852.5056152343705</c:v>
                </c:pt>
                <c:pt idx="1483">
                  <c:v>-7867.40625</c:v>
                </c:pt>
                <c:pt idx="1484">
                  <c:v>-7882.646484375</c:v>
                </c:pt>
                <c:pt idx="1485">
                  <c:v>-7897.53466796875</c:v>
                </c:pt>
                <c:pt idx="1486">
                  <c:v>-7912.42236328125</c:v>
                </c:pt>
                <c:pt idx="1487">
                  <c:v>-7927.5869140625</c:v>
                </c:pt>
                <c:pt idx="1488">
                  <c:v>-7942.99072265625</c:v>
                </c:pt>
                <c:pt idx="1489">
                  <c:v>-7958.2307128906295</c:v>
                </c:pt>
                <c:pt idx="1490">
                  <c:v>-7973.2194824218795</c:v>
                </c:pt>
                <c:pt idx="1491">
                  <c:v>-8033.5261230468705</c:v>
                </c:pt>
                <c:pt idx="1492">
                  <c:v>-8087.44482421875</c:v>
                </c:pt>
                <c:pt idx="1493">
                  <c:v>-8094.4987792968795</c:v>
                </c:pt>
                <c:pt idx="1494">
                  <c:v>-8107.8024902343705</c:v>
                </c:pt>
                <c:pt idx="1495">
                  <c:v>-8122.9802246093705</c:v>
                </c:pt>
                <c:pt idx="1496">
                  <c:v>-8137.79296875</c:v>
                </c:pt>
                <c:pt idx="1497">
                  <c:v>-8152.982421875</c:v>
                </c:pt>
                <c:pt idx="1498">
                  <c:v>-8167.8828125</c:v>
                </c:pt>
                <c:pt idx="1499">
                  <c:v>-8182.8212890625</c:v>
                </c:pt>
                <c:pt idx="1500">
                  <c:v>-8198.72802734375</c:v>
                </c:pt>
                <c:pt idx="1501">
                  <c:v>-8213.52783203125</c:v>
                </c:pt>
                <c:pt idx="1502">
                  <c:v>-8227.95068359375</c:v>
                </c:pt>
                <c:pt idx="1503">
                  <c:v>-8243.58056640625</c:v>
                </c:pt>
                <c:pt idx="1504">
                  <c:v>-8258.41845703125</c:v>
                </c:pt>
                <c:pt idx="1505">
                  <c:v>-8273.3193359375</c:v>
                </c:pt>
                <c:pt idx="1506">
                  <c:v>-8288.521484375</c:v>
                </c:pt>
                <c:pt idx="1507">
                  <c:v>-8303.29638671875</c:v>
                </c:pt>
                <c:pt idx="1508">
                  <c:v>-8318.5615234375</c:v>
                </c:pt>
                <c:pt idx="1509">
                  <c:v>-8333.5751953125</c:v>
                </c:pt>
                <c:pt idx="1510">
                  <c:v>-8348.68994140625</c:v>
                </c:pt>
                <c:pt idx="1511">
                  <c:v>-8363.552734375</c:v>
                </c:pt>
                <c:pt idx="1512">
                  <c:v>-8378.77978515625</c:v>
                </c:pt>
                <c:pt idx="1513">
                  <c:v>-8394.22119140625</c:v>
                </c:pt>
                <c:pt idx="1514">
                  <c:v>-8408.54345703125</c:v>
                </c:pt>
                <c:pt idx="1515">
                  <c:v>-8423.3310546875</c:v>
                </c:pt>
                <c:pt idx="1516">
                  <c:v>-8438.7724609375</c:v>
                </c:pt>
                <c:pt idx="1517">
                  <c:v>-8453.509765625</c:v>
                </c:pt>
                <c:pt idx="1518">
                  <c:v>-8468.51123046875</c:v>
                </c:pt>
                <c:pt idx="1519">
                  <c:v>-8484.4423828125</c:v>
                </c:pt>
                <c:pt idx="1520">
                  <c:v>-8499.20458984375</c:v>
                </c:pt>
                <c:pt idx="1521">
                  <c:v>-8513.33837890625</c:v>
                </c:pt>
                <c:pt idx="1522">
                  <c:v>-8528.5029296875</c:v>
                </c:pt>
                <c:pt idx="1523">
                  <c:v>-8543.6552734375</c:v>
                </c:pt>
                <c:pt idx="1524">
                  <c:v>-8558.94580078125</c:v>
                </c:pt>
                <c:pt idx="1525">
                  <c:v>-8574.3115234375</c:v>
                </c:pt>
                <c:pt idx="1526">
                  <c:v>-8588.91015625</c:v>
                </c:pt>
                <c:pt idx="1527">
                  <c:v>-8603.79833984375</c:v>
                </c:pt>
                <c:pt idx="1528">
                  <c:v>-8618.83740234375</c:v>
                </c:pt>
                <c:pt idx="1529">
                  <c:v>-8633.63720703125</c:v>
                </c:pt>
                <c:pt idx="1530">
                  <c:v>-8649.17919921875</c:v>
                </c:pt>
                <c:pt idx="1531">
                  <c:v>-8664.40673828125</c:v>
                </c:pt>
                <c:pt idx="1532">
                  <c:v>-8678.75390625</c:v>
                </c:pt>
                <c:pt idx="1533">
                  <c:v>-8693.943359375</c:v>
                </c:pt>
                <c:pt idx="1534">
                  <c:v>-8709.2587890625</c:v>
                </c:pt>
                <c:pt idx="1535">
                  <c:v>-8724.1474609375</c:v>
                </c:pt>
                <c:pt idx="1536">
                  <c:v>-8739.65185546875</c:v>
                </c:pt>
                <c:pt idx="1537">
                  <c:v>-8754.87890625</c:v>
                </c:pt>
                <c:pt idx="1538">
                  <c:v>-8769.427734375</c:v>
                </c:pt>
                <c:pt idx="1539">
                  <c:v>-8784.3662109375</c:v>
                </c:pt>
                <c:pt idx="1540">
                  <c:v>-8799.59326171875</c:v>
                </c:pt>
                <c:pt idx="1541">
                  <c:v>-8814.1923828125</c:v>
                </c:pt>
                <c:pt idx="1542">
                  <c:v>-8828.81640625</c:v>
                </c:pt>
                <c:pt idx="1543">
                  <c:v>-8844.5087890625</c:v>
                </c:pt>
                <c:pt idx="1544">
                  <c:v>-8859.560546875</c:v>
                </c:pt>
                <c:pt idx="1545">
                  <c:v>-8873.8203125</c:v>
                </c:pt>
                <c:pt idx="1546">
                  <c:v>-8889.0732421875</c:v>
                </c:pt>
                <c:pt idx="1547">
                  <c:v>-8904.90380859375</c:v>
                </c:pt>
                <c:pt idx="1548">
                  <c:v>-8919.67822265625</c:v>
                </c:pt>
                <c:pt idx="1549">
                  <c:v>-8934.6044921875</c:v>
                </c:pt>
                <c:pt idx="1550">
                  <c:v>-8949.9453125</c:v>
                </c:pt>
                <c:pt idx="1551">
                  <c:v>-8964.27978515625</c:v>
                </c:pt>
                <c:pt idx="1552">
                  <c:v>-8979.34375</c:v>
                </c:pt>
                <c:pt idx="1553">
                  <c:v>-8994.583984375</c:v>
                </c:pt>
                <c:pt idx="1554">
                  <c:v>-9009.14501953125</c:v>
                </c:pt>
                <c:pt idx="1555">
                  <c:v>-9024.2841796875</c:v>
                </c:pt>
                <c:pt idx="1556">
                  <c:v>-9039.4365234375</c:v>
                </c:pt>
                <c:pt idx="1557">
                  <c:v>-9054.16162109375</c:v>
                </c:pt>
                <c:pt idx="1558">
                  <c:v>-9069.125</c:v>
                </c:pt>
                <c:pt idx="1559">
                  <c:v>-9084.541015625</c:v>
                </c:pt>
                <c:pt idx="1560">
                  <c:v>-9099.70556640625</c:v>
                </c:pt>
                <c:pt idx="1561">
                  <c:v>-9114.8828125</c:v>
                </c:pt>
                <c:pt idx="1562">
                  <c:v>-9130.09814453125</c:v>
                </c:pt>
                <c:pt idx="1563">
                  <c:v>-9145.2626953125</c:v>
                </c:pt>
                <c:pt idx="1564">
                  <c:v>-9160.376953125</c:v>
                </c:pt>
                <c:pt idx="1565">
                  <c:v>-9174.96337890625</c:v>
                </c:pt>
                <c:pt idx="1566">
                  <c:v>-9189.5625</c:v>
                </c:pt>
                <c:pt idx="1567">
                  <c:v>-9204.5888671875</c:v>
                </c:pt>
                <c:pt idx="1568">
                  <c:v>-9219.8662109375</c:v>
                </c:pt>
                <c:pt idx="1569">
                  <c:v>-9234.779296875</c:v>
                </c:pt>
                <c:pt idx="1570">
                  <c:v>-9249.66748046875</c:v>
                </c:pt>
                <c:pt idx="1571">
                  <c:v>-9264.80712890625</c:v>
                </c:pt>
                <c:pt idx="1572">
                  <c:v>-9279.75830078125</c:v>
                </c:pt>
                <c:pt idx="1573">
                  <c:v>-9294.6962890625</c:v>
                </c:pt>
                <c:pt idx="1574">
                  <c:v>-9309.78515625</c:v>
                </c:pt>
                <c:pt idx="1575">
                  <c:v>-9325.27685546875</c:v>
                </c:pt>
                <c:pt idx="1576">
                  <c:v>-9340.50439453125</c:v>
                </c:pt>
                <c:pt idx="1577">
                  <c:v>-9355.36767578125</c:v>
                </c:pt>
                <c:pt idx="1578">
                  <c:v>-9370.21826171875</c:v>
                </c:pt>
                <c:pt idx="1579">
                  <c:v>-9385.10595703125</c:v>
                </c:pt>
                <c:pt idx="1580">
                  <c:v>-9400.22021484375</c:v>
                </c:pt>
                <c:pt idx="1581">
                  <c:v>-9415.25927734375</c:v>
                </c:pt>
                <c:pt idx="1582">
                  <c:v>-9430.28564453125</c:v>
                </c:pt>
                <c:pt idx="1583">
                  <c:v>-9445.2490234375</c:v>
                </c:pt>
                <c:pt idx="1584">
                  <c:v>-9460.162109375</c:v>
                </c:pt>
                <c:pt idx="1585">
                  <c:v>-9475.26416015625</c:v>
                </c:pt>
                <c:pt idx="1586">
                  <c:v>-9490.18994140625</c:v>
                </c:pt>
                <c:pt idx="1587">
                  <c:v>-9505.59326171875</c:v>
                </c:pt>
                <c:pt idx="1588">
                  <c:v>-9521.29833984375</c:v>
                </c:pt>
                <c:pt idx="1589">
                  <c:v>-9535.55810546875</c:v>
                </c:pt>
                <c:pt idx="1590">
                  <c:v>-9549.91845703125</c:v>
                </c:pt>
                <c:pt idx="1591">
                  <c:v>-9565.271484375</c:v>
                </c:pt>
                <c:pt idx="1592">
                  <c:v>-9580.66259765625</c:v>
                </c:pt>
                <c:pt idx="1593">
                  <c:v>-9595.63818359375</c:v>
                </c:pt>
                <c:pt idx="1594">
                  <c:v>-9610.6640625</c:v>
                </c:pt>
                <c:pt idx="1595">
                  <c:v>-9625.439453125</c:v>
                </c:pt>
                <c:pt idx="1596">
                  <c:v>-9640.15185546875</c:v>
                </c:pt>
                <c:pt idx="1597">
                  <c:v>-9655.630859375</c:v>
                </c:pt>
                <c:pt idx="1598">
                  <c:v>-9670.5693359375</c:v>
                </c:pt>
                <c:pt idx="1599">
                  <c:v>-9685.5205078125</c:v>
                </c:pt>
                <c:pt idx="1600">
                  <c:v>-9701.17529296875</c:v>
                </c:pt>
                <c:pt idx="1601">
                  <c:v>-9716.251953125</c:v>
                </c:pt>
                <c:pt idx="1602">
                  <c:v>-9730.85107421875</c:v>
                </c:pt>
                <c:pt idx="1603">
                  <c:v>-9745.7763671875</c:v>
                </c:pt>
                <c:pt idx="1604">
                  <c:v>-9760.72705078125</c:v>
                </c:pt>
                <c:pt idx="1605">
                  <c:v>-9775.59033203125</c:v>
                </c:pt>
                <c:pt idx="1606">
                  <c:v>-9791.03173828125</c:v>
                </c:pt>
                <c:pt idx="1607">
                  <c:v>-9806.24658203125</c:v>
                </c:pt>
                <c:pt idx="1608">
                  <c:v>-9820.8330078125</c:v>
                </c:pt>
                <c:pt idx="1609">
                  <c:v>-9835.7333984375</c:v>
                </c:pt>
                <c:pt idx="1610">
                  <c:v>-9850.8095703125</c:v>
                </c:pt>
                <c:pt idx="1611">
                  <c:v>-9865.5341796875</c:v>
                </c:pt>
                <c:pt idx="1612">
                  <c:v>-9880.69873046875</c:v>
                </c:pt>
                <c:pt idx="1613">
                  <c:v>-9896.02685546875</c:v>
                </c:pt>
                <c:pt idx="1614">
                  <c:v>-9910.66357421875</c:v>
                </c:pt>
                <c:pt idx="1615">
                  <c:v>-9925.6142578125</c:v>
                </c:pt>
                <c:pt idx="1616">
                  <c:v>-9940.841796875</c:v>
                </c:pt>
                <c:pt idx="1617">
                  <c:v>-9956.509765625</c:v>
                </c:pt>
                <c:pt idx="1618">
                  <c:v>-9971.4736328125</c:v>
                </c:pt>
                <c:pt idx="1619">
                  <c:v>-9985.89599609375</c:v>
                </c:pt>
                <c:pt idx="1620">
                  <c:v>-10001.009765625</c:v>
                </c:pt>
                <c:pt idx="1621">
                  <c:v>-10016.791015625</c:v>
                </c:pt>
                <c:pt idx="1622">
                  <c:v>-10032.0439453125</c:v>
                </c:pt>
                <c:pt idx="1623">
                  <c:v>-10047.0703125</c:v>
                </c:pt>
                <c:pt idx="1624">
                  <c:v>-10061.681640625</c:v>
                </c:pt>
                <c:pt idx="1625">
                  <c:v>-10075.940917968799</c:v>
                </c:pt>
                <c:pt idx="1626">
                  <c:v>-10091.709472656201</c:v>
                </c:pt>
                <c:pt idx="1627">
                  <c:v>-10106.5595703125</c:v>
                </c:pt>
                <c:pt idx="1628">
                  <c:v>-10121.384765625</c:v>
                </c:pt>
                <c:pt idx="1629">
                  <c:v>-10136.44921875</c:v>
                </c:pt>
                <c:pt idx="1630">
                  <c:v>-10151.173339843799</c:v>
                </c:pt>
                <c:pt idx="1631">
                  <c:v>-10166.3125</c:v>
                </c:pt>
                <c:pt idx="1632">
                  <c:v>-10181.427246093799</c:v>
                </c:pt>
                <c:pt idx="1633">
                  <c:v>-10196.302734375</c:v>
                </c:pt>
                <c:pt idx="1634">
                  <c:v>-10211.2158203125</c:v>
                </c:pt>
                <c:pt idx="1635">
                  <c:v>-10226.418457031201</c:v>
                </c:pt>
                <c:pt idx="1636">
                  <c:v>-10241.344238281299</c:v>
                </c:pt>
                <c:pt idx="1637">
                  <c:v>-10256.231933593799</c:v>
                </c:pt>
                <c:pt idx="1638">
                  <c:v>-10271.53515625</c:v>
                </c:pt>
                <c:pt idx="1639">
                  <c:v>-10287.052246093799</c:v>
                </c:pt>
                <c:pt idx="1640">
                  <c:v>-10301.927246093799</c:v>
                </c:pt>
                <c:pt idx="1641">
                  <c:v>-10316.71484375</c:v>
                </c:pt>
                <c:pt idx="1642">
                  <c:v>-10332.244140625</c:v>
                </c:pt>
                <c:pt idx="1643">
                  <c:v>-10347.019042968799</c:v>
                </c:pt>
                <c:pt idx="1644">
                  <c:v>-10361.354003906201</c:v>
                </c:pt>
                <c:pt idx="1645">
                  <c:v>-10376.669433593799</c:v>
                </c:pt>
                <c:pt idx="1646">
                  <c:v>-10391.796386718701</c:v>
                </c:pt>
                <c:pt idx="1647">
                  <c:v>-10406.734863281299</c:v>
                </c:pt>
                <c:pt idx="1648">
                  <c:v>-10421.836425781299</c:v>
                </c:pt>
                <c:pt idx="1649">
                  <c:v>-10436.422363281299</c:v>
                </c:pt>
                <c:pt idx="1650">
                  <c:v>-10451.461425781299</c:v>
                </c:pt>
                <c:pt idx="1651">
                  <c:v>-10467.279785156201</c:v>
                </c:pt>
                <c:pt idx="1652">
                  <c:v>-10481.8916015625</c:v>
                </c:pt>
                <c:pt idx="1653">
                  <c:v>-10496.5029296875</c:v>
                </c:pt>
                <c:pt idx="1654">
                  <c:v>-10511.855957031201</c:v>
                </c:pt>
                <c:pt idx="1655">
                  <c:v>-10527.146484375</c:v>
                </c:pt>
                <c:pt idx="1656">
                  <c:v>-10542.223144531201</c:v>
                </c:pt>
                <c:pt idx="1657">
                  <c:v>-10557.099121093799</c:v>
                </c:pt>
                <c:pt idx="1658">
                  <c:v>-10572.0625</c:v>
                </c:pt>
                <c:pt idx="1659">
                  <c:v>-10587.025878906201</c:v>
                </c:pt>
                <c:pt idx="1660">
                  <c:v>-10601.9013671875</c:v>
                </c:pt>
                <c:pt idx="1661">
                  <c:v>-10616.764160156201</c:v>
                </c:pt>
                <c:pt idx="1662">
                  <c:v>-10631.878417968799</c:v>
                </c:pt>
                <c:pt idx="1663">
                  <c:v>-10646.904296875</c:v>
                </c:pt>
                <c:pt idx="1664">
                  <c:v>-10661.96875</c:v>
                </c:pt>
                <c:pt idx="1665">
                  <c:v>-10676.970214843799</c:v>
                </c:pt>
                <c:pt idx="1666">
                  <c:v>-10691.9208984375</c:v>
                </c:pt>
                <c:pt idx="1667">
                  <c:v>-10707.6640625</c:v>
                </c:pt>
                <c:pt idx="1668">
                  <c:v>-10722.9921875</c:v>
                </c:pt>
                <c:pt idx="1669">
                  <c:v>-10737.968261718701</c:v>
                </c:pt>
                <c:pt idx="1670">
                  <c:v>-10753.535644531201</c:v>
                </c:pt>
                <c:pt idx="1671">
                  <c:v>-10767.857910156201</c:v>
                </c:pt>
                <c:pt idx="1672">
                  <c:v>-10782.443847656201</c:v>
                </c:pt>
                <c:pt idx="1673">
                  <c:v>-10798.476074218701</c:v>
                </c:pt>
                <c:pt idx="1674">
                  <c:v>-10813.200683593799</c:v>
                </c:pt>
                <c:pt idx="1675">
                  <c:v>-10827.3466796875</c:v>
                </c:pt>
                <c:pt idx="1676">
                  <c:v>-10842.0458984375</c:v>
                </c:pt>
                <c:pt idx="1677">
                  <c:v>-10857.412109375</c:v>
                </c:pt>
                <c:pt idx="1678">
                  <c:v>-10872.564453125</c:v>
                </c:pt>
                <c:pt idx="1679">
                  <c:v>-10887.112792968799</c:v>
                </c:pt>
                <c:pt idx="1680">
                  <c:v>-10902.3525390625</c:v>
                </c:pt>
                <c:pt idx="1681">
                  <c:v>-10917.844238281299</c:v>
                </c:pt>
                <c:pt idx="1682">
                  <c:v>-10933.185058593799</c:v>
                </c:pt>
                <c:pt idx="1683">
                  <c:v>-10948.0478515625</c:v>
                </c:pt>
                <c:pt idx="1684">
                  <c:v>-10962.672363281299</c:v>
                </c:pt>
                <c:pt idx="1685">
                  <c:v>-10977.76171875</c:v>
                </c:pt>
                <c:pt idx="1686">
                  <c:v>-10992.787597656201</c:v>
                </c:pt>
                <c:pt idx="1687">
                  <c:v>-11008.103027343799</c:v>
                </c:pt>
                <c:pt idx="1688">
                  <c:v>-11023.80859375</c:v>
                </c:pt>
                <c:pt idx="1689">
                  <c:v>-11038.444824218701</c:v>
                </c:pt>
                <c:pt idx="1690">
                  <c:v>-11052.628417968799</c:v>
                </c:pt>
                <c:pt idx="1691">
                  <c:v>-11067.277832031201</c:v>
                </c:pt>
                <c:pt idx="1692">
                  <c:v>-11082.505371093799</c:v>
                </c:pt>
                <c:pt idx="1693">
                  <c:v>-11098.047363281299</c:v>
                </c:pt>
                <c:pt idx="1694">
                  <c:v>-11113.488769531201</c:v>
                </c:pt>
                <c:pt idx="1695">
                  <c:v>-11128.112792968799</c:v>
                </c:pt>
                <c:pt idx="1696">
                  <c:v>-11142.522949218701</c:v>
                </c:pt>
                <c:pt idx="1697">
                  <c:v>-11158.240722656201</c:v>
                </c:pt>
                <c:pt idx="1698">
                  <c:v>-11173.996582031201</c:v>
                </c:pt>
                <c:pt idx="1699">
                  <c:v>-11189.2744140625</c:v>
                </c:pt>
                <c:pt idx="1700">
                  <c:v>-11205.470214843799</c:v>
                </c:pt>
                <c:pt idx="1701">
                  <c:v>-11461.623046875</c:v>
                </c:pt>
                <c:pt idx="1702">
                  <c:v>-11659.8193359375</c:v>
                </c:pt>
                <c:pt idx="1703">
                  <c:v>-11668.093261718799</c:v>
                </c:pt>
                <c:pt idx="1704">
                  <c:v>-11683.723144531299</c:v>
                </c:pt>
                <c:pt idx="1705">
                  <c:v>-11698.762207031201</c:v>
                </c:pt>
                <c:pt idx="1706">
                  <c:v>-11713.360839843799</c:v>
                </c:pt>
                <c:pt idx="1707">
                  <c:v>-11728.902832031201</c:v>
                </c:pt>
                <c:pt idx="1708">
                  <c:v>-11744.143066406201</c:v>
                </c:pt>
                <c:pt idx="1709">
                  <c:v>-11758.6162109375</c:v>
                </c:pt>
                <c:pt idx="1710">
                  <c:v>-11773.517089843799</c:v>
                </c:pt>
                <c:pt idx="1711">
                  <c:v>-11788.794921875</c:v>
                </c:pt>
                <c:pt idx="1712">
                  <c:v>-11804.173339843799</c:v>
                </c:pt>
                <c:pt idx="1713">
                  <c:v>-11819.0107421875</c:v>
                </c:pt>
                <c:pt idx="1714">
                  <c:v>-11833.848144531299</c:v>
                </c:pt>
                <c:pt idx="1715">
                  <c:v>-11849.33984375</c:v>
                </c:pt>
                <c:pt idx="1716">
                  <c:v>-11864.152832031201</c:v>
                </c:pt>
                <c:pt idx="1717">
                  <c:v>-11878.8525390625</c:v>
                </c:pt>
                <c:pt idx="1718">
                  <c:v>-11894.2431640625</c:v>
                </c:pt>
                <c:pt idx="1719">
                  <c:v>-11909.621582031201</c:v>
                </c:pt>
                <c:pt idx="1720">
                  <c:v>-11925.453125</c:v>
                </c:pt>
                <c:pt idx="1721">
                  <c:v>-11941.8125</c:v>
                </c:pt>
                <c:pt idx="1722">
                  <c:v>-11955.7705078125</c:v>
                </c:pt>
                <c:pt idx="1723">
                  <c:v>-11968.848144531299</c:v>
                </c:pt>
                <c:pt idx="1724">
                  <c:v>-11983.748535156201</c:v>
                </c:pt>
                <c:pt idx="1725">
                  <c:v>-11999.0888671875</c:v>
                </c:pt>
                <c:pt idx="1726">
                  <c:v>-12014.090332031201</c:v>
                </c:pt>
                <c:pt idx="1727">
                  <c:v>-12028.83984375</c:v>
                </c:pt>
                <c:pt idx="1728">
                  <c:v>-12044.1552734375</c:v>
                </c:pt>
                <c:pt idx="1729">
                  <c:v>-12059.294921875</c:v>
                </c:pt>
                <c:pt idx="1730">
                  <c:v>-12074.8994140625</c:v>
                </c:pt>
                <c:pt idx="1731">
                  <c:v>-12090.291015625</c:v>
                </c:pt>
                <c:pt idx="1732">
                  <c:v>-12104.776855468701</c:v>
                </c:pt>
                <c:pt idx="1733">
                  <c:v>-12119.42578125</c:v>
                </c:pt>
                <c:pt idx="1734">
                  <c:v>-12135.0048828125</c:v>
                </c:pt>
                <c:pt idx="1735">
                  <c:v>-12150.345214843799</c:v>
                </c:pt>
                <c:pt idx="1736">
                  <c:v>-12164.793457031201</c:v>
                </c:pt>
                <c:pt idx="1737">
                  <c:v>-12180.272949218701</c:v>
                </c:pt>
                <c:pt idx="1738">
                  <c:v>-12195.148925781299</c:v>
                </c:pt>
                <c:pt idx="1739">
                  <c:v>-12209.408203125</c:v>
                </c:pt>
                <c:pt idx="1740">
                  <c:v>-12224.6728515625</c:v>
                </c:pt>
                <c:pt idx="1741">
                  <c:v>-12239.98828125</c:v>
                </c:pt>
                <c:pt idx="1742">
                  <c:v>-12254.951660156201</c:v>
                </c:pt>
                <c:pt idx="1743">
                  <c:v>-12269.864746093799</c:v>
                </c:pt>
                <c:pt idx="1744">
                  <c:v>-12285.0927734375</c:v>
                </c:pt>
                <c:pt idx="1745">
                  <c:v>-12300.0439453125</c:v>
                </c:pt>
                <c:pt idx="1746">
                  <c:v>-12315.082519531299</c:v>
                </c:pt>
                <c:pt idx="1747">
                  <c:v>-12330.900878906201</c:v>
                </c:pt>
                <c:pt idx="1748">
                  <c:v>-12345.474609375</c:v>
                </c:pt>
                <c:pt idx="1749">
                  <c:v>-12359.708984375</c:v>
                </c:pt>
                <c:pt idx="1750">
                  <c:v>-12375.050292968799</c:v>
                </c:pt>
                <c:pt idx="1751">
                  <c:v>-12390.038574218701</c:v>
                </c:pt>
                <c:pt idx="1752">
                  <c:v>-12405.466796875</c:v>
                </c:pt>
                <c:pt idx="1753">
                  <c:v>-12421.650390625</c:v>
                </c:pt>
                <c:pt idx="1754">
                  <c:v>-12436.437988281201</c:v>
                </c:pt>
                <c:pt idx="1755">
                  <c:v>-12450.445800781299</c:v>
                </c:pt>
                <c:pt idx="1756">
                  <c:v>-12465.057128906201</c:v>
                </c:pt>
                <c:pt idx="1757">
                  <c:v>-12479.555175781299</c:v>
                </c:pt>
                <c:pt idx="1758">
                  <c:v>-12494.4052734375</c:v>
                </c:pt>
                <c:pt idx="1759">
                  <c:v>-12510.072753906201</c:v>
                </c:pt>
                <c:pt idx="1760">
                  <c:v>-12525.30078125</c:v>
                </c:pt>
                <c:pt idx="1761">
                  <c:v>-12540.339355468701</c:v>
                </c:pt>
                <c:pt idx="1762">
                  <c:v>-12556.1328125</c:v>
                </c:pt>
                <c:pt idx="1763">
                  <c:v>-12570.99609375</c:v>
                </c:pt>
                <c:pt idx="1764">
                  <c:v>-12585.581542968799</c:v>
                </c:pt>
                <c:pt idx="1765">
                  <c:v>-12600.4697265625</c:v>
                </c:pt>
                <c:pt idx="1766">
                  <c:v>-12614.931152343701</c:v>
                </c:pt>
                <c:pt idx="1767">
                  <c:v>-12629.66796875</c:v>
                </c:pt>
                <c:pt idx="1768">
                  <c:v>-12644.756347656299</c:v>
                </c:pt>
                <c:pt idx="1769">
                  <c:v>-12659.9716796875</c:v>
                </c:pt>
                <c:pt idx="1770">
                  <c:v>-12675.4638671875</c:v>
                </c:pt>
                <c:pt idx="1771">
                  <c:v>-12690.640625</c:v>
                </c:pt>
                <c:pt idx="1772">
                  <c:v>-12705.3271484375</c:v>
                </c:pt>
                <c:pt idx="1773">
                  <c:v>-12720.240722656299</c:v>
                </c:pt>
                <c:pt idx="1774">
                  <c:v>-12735.3427734375</c:v>
                </c:pt>
                <c:pt idx="1775">
                  <c:v>-12750.4951171875</c:v>
                </c:pt>
                <c:pt idx="1776">
                  <c:v>-12766.665527343701</c:v>
                </c:pt>
                <c:pt idx="1777">
                  <c:v>-12782.533691406201</c:v>
                </c:pt>
                <c:pt idx="1778">
                  <c:v>-12796.453125</c:v>
                </c:pt>
                <c:pt idx="1779">
                  <c:v>-12811.1025390625</c:v>
                </c:pt>
                <c:pt idx="1780">
                  <c:v>-12827.147949218701</c:v>
                </c:pt>
                <c:pt idx="1781">
                  <c:v>-12841.734375</c:v>
                </c:pt>
                <c:pt idx="1782">
                  <c:v>-12856.8994140625</c:v>
                </c:pt>
                <c:pt idx="1783">
                  <c:v>-12872.50390625</c:v>
                </c:pt>
                <c:pt idx="1784">
                  <c:v>-12886.28515625</c:v>
                </c:pt>
                <c:pt idx="1785">
                  <c:v>-12900.40625</c:v>
                </c:pt>
                <c:pt idx="1786">
                  <c:v>-12915.5078125</c:v>
                </c:pt>
                <c:pt idx="1787">
                  <c:v>-12930.9365234375</c:v>
                </c:pt>
                <c:pt idx="1788">
                  <c:v>-12945.875</c:v>
                </c:pt>
                <c:pt idx="1789">
                  <c:v>-12960.600097656299</c:v>
                </c:pt>
                <c:pt idx="1790">
                  <c:v>-12975.500488281201</c:v>
                </c:pt>
                <c:pt idx="1791">
                  <c:v>-12990.4765625</c:v>
                </c:pt>
                <c:pt idx="1792">
                  <c:v>-13006.0185546875</c:v>
                </c:pt>
                <c:pt idx="1793">
                  <c:v>-13021.8369140625</c:v>
                </c:pt>
                <c:pt idx="1794">
                  <c:v>-13036.335449218701</c:v>
                </c:pt>
                <c:pt idx="1795">
                  <c:v>-13051.638183593799</c:v>
                </c:pt>
                <c:pt idx="1796">
                  <c:v>-13067.683105468701</c:v>
                </c:pt>
                <c:pt idx="1797">
                  <c:v>-13081.5654296875</c:v>
                </c:pt>
                <c:pt idx="1798">
                  <c:v>-13095.7236328125</c:v>
                </c:pt>
                <c:pt idx="1799">
                  <c:v>-13111.341308593799</c:v>
                </c:pt>
                <c:pt idx="1800">
                  <c:v>-13126.305175781299</c:v>
                </c:pt>
                <c:pt idx="1801">
                  <c:v>-13140.9287109375</c:v>
                </c:pt>
                <c:pt idx="1802">
                  <c:v>-13156.093261718799</c:v>
                </c:pt>
                <c:pt idx="1803">
                  <c:v>-13171.08203125</c:v>
                </c:pt>
                <c:pt idx="1804">
                  <c:v>-13186.271972656299</c:v>
                </c:pt>
                <c:pt idx="1805">
                  <c:v>-13201.461425781299</c:v>
                </c:pt>
                <c:pt idx="1806">
                  <c:v>-13216.625488281201</c:v>
                </c:pt>
                <c:pt idx="1807">
                  <c:v>-13231.677246093799</c:v>
                </c:pt>
                <c:pt idx="1808">
                  <c:v>-13246.754394531299</c:v>
                </c:pt>
                <c:pt idx="1809">
                  <c:v>-13261.6796875</c:v>
                </c:pt>
                <c:pt idx="1810">
                  <c:v>-13276.341308593799</c:v>
                </c:pt>
                <c:pt idx="1811">
                  <c:v>-13292.210449218701</c:v>
                </c:pt>
                <c:pt idx="1812">
                  <c:v>-13308.4189453125</c:v>
                </c:pt>
                <c:pt idx="1813">
                  <c:v>-13323.219238281201</c:v>
                </c:pt>
                <c:pt idx="1814">
                  <c:v>-13337.416015625</c:v>
                </c:pt>
                <c:pt idx="1815">
                  <c:v>-13351.675292968799</c:v>
                </c:pt>
                <c:pt idx="1816">
                  <c:v>-13366.361816406201</c:v>
                </c:pt>
                <c:pt idx="1817">
                  <c:v>-13381.287597656299</c:v>
                </c:pt>
                <c:pt idx="1818">
                  <c:v>-13396.552734375</c:v>
                </c:pt>
                <c:pt idx="1819">
                  <c:v>-13411.5537109375</c:v>
                </c:pt>
                <c:pt idx="1820">
                  <c:v>-13426.2783203125</c:v>
                </c:pt>
                <c:pt idx="1821">
                  <c:v>-13441.53125</c:v>
                </c:pt>
                <c:pt idx="1822">
                  <c:v>-13456.331542968799</c:v>
                </c:pt>
                <c:pt idx="1823">
                  <c:v>-13471.244140625</c:v>
                </c:pt>
                <c:pt idx="1824">
                  <c:v>-13487.2890625</c:v>
                </c:pt>
                <c:pt idx="1825">
                  <c:v>-13502.9443359375</c:v>
                </c:pt>
                <c:pt idx="1826">
                  <c:v>-13517.140136718799</c:v>
                </c:pt>
                <c:pt idx="1827">
                  <c:v>-13531.4248046875</c:v>
                </c:pt>
                <c:pt idx="1828">
                  <c:v>-13546.866699218701</c:v>
                </c:pt>
                <c:pt idx="1829">
                  <c:v>-13562.106933593799</c:v>
                </c:pt>
                <c:pt idx="1830">
                  <c:v>-13576.680175781299</c:v>
                </c:pt>
                <c:pt idx="1831">
                  <c:v>-13591.441894531299</c:v>
                </c:pt>
                <c:pt idx="1832">
                  <c:v>-13606.757324218701</c:v>
                </c:pt>
                <c:pt idx="1833">
                  <c:v>-13621.7841796875</c:v>
                </c:pt>
                <c:pt idx="1834">
                  <c:v>-13636.308105468701</c:v>
                </c:pt>
                <c:pt idx="1835">
                  <c:v>-13651.63671875</c:v>
                </c:pt>
                <c:pt idx="1836">
                  <c:v>-13666.80078125</c:v>
                </c:pt>
                <c:pt idx="1837">
                  <c:v>-13682.166503906201</c:v>
                </c:pt>
                <c:pt idx="1838">
                  <c:v>-13698.123535156201</c:v>
                </c:pt>
                <c:pt idx="1839">
                  <c:v>-13712.734863281201</c:v>
                </c:pt>
                <c:pt idx="1840">
                  <c:v>-13727.069824218701</c:v>
                </c:pt>
                <c:pt idx="1841">
                  <c:v>-13742.221191406201</c:v>
                </c:pt>
                <c:pt idx="1842">
                  <c:v>-13756.945800781299</c:v>
                </c:pt>
                <c:pt idx="1843">
                  <c:v>-13771.872558593799</c:v>
                </c:pt>
                <c:pt idx="1844">
                  <c:v>-13787.0498046875</c:v>
                </c:pt>
                <c:pt idx="1845">
                  <c:v>-13802.1513671875</c:v>
                </c:pt>
                <c:pt idx="1846">
                  <c:v>-13816.951171875</c:v>
                </c:pt>
                <c:pt idx="1847">
                  <c:v>-13831.7880859375</c:v>
                </c:pt>
                <c:pt idx="1848">
                  <c:v>-13847.556152343701</c:v>
                </c:pt>
                <c:pt idx="1849">
                  <c:v>-13863.211425781299</c:v>
                </c:pt>
                <c:pt idx="1850">
                  <c:v>-13877.5712890625</c:v>
                </c:pt>
                <c:pt idx="1851">
                  <c:v>-13892.095214843799</c:v>
                </c:pt>
                <c:pt idx="1852">
                  <c:v>-13906.971191406201</c:v>
                </c:pt>
                <c:pt idx="1853">
                  <c:v>-13922.32421875</c:v>
                </c:pt>
                <c:pt idx="1854">
                  <c:v>-13937.71484375</c:v>
                </c:pt>
                <c:pt idx="1855">
                  <c:v>-13952.23828125</c:v>
                </c:pt>
                <c:pt idx="1856">
                  <c:v>-13968.019042968799</c:v>
                </c:pt>
                <c:pt idx="1857">
                  <c:v>-13984.642578125</c:v>
                </c:pt>
                <c:pt idx="1858">
                  <c:v>-13998.6005859375</c:v>
                </c:pt>
                <c:pt idx="1859">
                  <c:v>-14012.432128906201</c:v>
                </c:pt>
                <c:pt idx="1860">
                  <c:v>-14027.72265625</c:v>
                </c:pt>
                <c:pt idx="1861">
                  <c:v>-14042.4345703125</c:v>
                </c:pt>
                <c:pt idx="1862">
                  <c:v>-14057.447753906201</c:v>
                </c:pt>
                <c:pt idx="1863">
                  <c:v>-14074.008300781299</c:v>
                </c:pt>
                <c:pt idx="1864">
                  <c:v>-14089.223144531299</c:v>
                </c:pt>
                <c:pt idx="1865">
                  <c:v>-14102.8916015625</c:v>
                </c:pt>
                <c:pt idx="1866">
                  <c:v>-14118.2197265625</c:v>
                </c:pt>
                <c:pt idx="1867">
                  <c:v>-14132.869140625</c:v>
                </c:pt>
                <c:pt idx="1868">
                  <c:v>-14147.3681640625</c:v>
                </c:pt>
                <c:pt idx="1869">
                  <c:v>-14163.576171875</c:v>
                </c:pt>
                <c:pt idx="1870">
                  <c:v>-14179.2939453125</c:v>
                </c:pt>
                <c:pt idx="1871">
                  <c:v>-14194.294921875</c:v>
                </c:pt>
                <c:pt idx="1872">
                  <c:v>-14209.358886718799</c:v>
                </c:pt>
                <c:pt idx="1873">
                  <c:v>-14223.857421875</c:v>
                </c:pt>
                <c:pt idx="1874">
                  <c:v>-14237.751953125</c:v>
                </c:pt>
                <c:pt idx="1875">
                  <c:v>-14252.2626953125</c:v>
                </c:pt>
                <c:pt idx="1876">
                  <c:v>-14267.653808593799</c:v>
                </c:pt>
                <c:pt idx="1877">
                  <c:v>-14282.491699218701</c:v>
                </c:pt>
                <c:pt idx="1878">
                  <c:v>-14297.706542968799</c:v>
                </c:pt>
                <c:pt idx="1879">
                  <c:v>-14313.09765625</c:v>
                </c:pt>
                <c:pt idx="1880">
                  <c:v>-14328.614746093799</c:v>
                </c:pt>
                <c:pt idx="1881">
                  <c:v>-14343.376953125</c:v>
                </c:pt>
                <c:pt idx="1882">
                  <c:v>-14358.126464843799</c:v>
                </c:pt>
                <c:pt idx="1883">
                  <c:v>-14373.5673828125</c:v>
                </c:pt>
                <c:pt idx="1884">
                  <c:v>-14388.040527343701</c:v>
                </c:pt>
                <c:pt idx="1885">
                  <c:v>-14403.3935546875</c:v>
                </c:pt>
                <c:pt idx="1886">
                  <c:v>-14418.356933593799</c:v>
                </c:pt>
                <c:pt idx="1887">
                  <c:v>-14432.767578125</c:v>
                </c:pt>
                <c:pt idx="1888">
                  <c:v>-14447.7060546875</c:v>
                </c:pt>
                <c:pt idx="1889">
                  <c:v>-14462.9833984375</c:v>
                </c:pt>
                <c:pt idx="1890">
                  <c:v>-14478.1357421875</c:v>
                </c:pt>
                <c:pt idx="1891">
                  <c:v>-14493.376464843799</c:v>
                </c:pt>
                <c:pt idx="1892">
                  <c:v>-14508.7041015625</c:v>
                </c:pt>
                <c:pt idx="1893">
                  <c:v>-14523.554199218701</c:v>
                </c:pt>
                <c:pt idx="1894">
                  <c:v>-14538.304199218701</c:v>
                </c:pt>
                <c:pt idx="1895">
                  <c:v>-14553.519042968701</c:v>
                </c:pt>
                <c:pt idx="1896">
                  <c:v>-14568.8974609375</c:v>
                </c:pt>
                <c:pt idx="1897">
                  <c:v>-14583.5595703125</c:v>
                </c:pt>
                <c:pt idx="1898">
                  <c:v>-14598.18359375</c:v>
                </c:pt>
                <c:pt idx="1899">
                  <c:v>-14613.084472656201</c:v>
                </c:pt>
                <c:pt idx="1900">
                  <c:v>-14628.6640625</c:v>
                </c:pt>
                <c:pt idx="1901">
                  <c:v>-14643.42578125</c:v>
                </c:pt>
                <c:pt idx="1902">
                  <c:v>-14657.886230468701</c:v>
                </c:pt>
                <c:pt idx="1903">
                  <c:v>-14673.2021484375</c:v>
                </c:pt>
                <c:pt idx="1904">
                  <c:v>-14688.982910156201</c:v>
                </c:pt>
                <c:pt idx="1905">
                  <c:v>-14704.726074218701</c:v>
                </c:pt>
                <c:pt idx="1906">
                  <c:v>-14719.6767578125</c:v>
                </c:pt>
                <c:pt idx="1907">
                  <c:v>-14733.822753906201</c:v>
                </c:pt>
                <c:pt idx="1908">
                  <c:v>-14748.598144531299</c:v>
                </c:pt>
                <c:pt idx="1909">
                  <c:v>-14763.863769531299</c:v>
                </c:pt>
                <c:pt idx="1910">
                  <c:v>-14778.7265625</c:v>
                </c:pt>
                <c:pt idx="1911">
                  <c:v>-14793.890625</c:v>
                </c:pt>
                <c:pt idx="1912">
                  <c:v>-14809.5458984375</c:v>
                </c:pt>
                <c:pt idx="1913">
                  <c:v>-14824.2578125</c:v>
                </c:pt>
                <c:pt idx="1914">
                  <c:v>-14838.591796875</c:v>
                </c:pt>
                <c:pt idx="1915">
                  <c:v>-14853.668457031299</c:v>
                </c:pt>
                <c:pt idx="1916">
                  <c:v>-14868.645019531299</c:v>
                </c:pt>
                <c:pt idx="1917">
                  <c:v>-14884.187011718799</c:v>
                </c:pt>
                <c:pt idx="1918">
                  <c:v>-14899.1630859375</c:v>
                </c:pt>
                <c:pt idx="1919">
                  <c:v>-14913.5478515625</c:v>
                </c:pt>
                <c:pt idx="1920">
                  <c:v>-14928.7119140625</c:v>
                </c:pt>
                <c:pt idx="1921">
                  <c:v>-14943.914550781299</c:v>
                </c:pt>
                <c:pt idx="1922">
                  <c:v>-14958.841308593799</c:v>
                </c:pt>
                <c:pt idx="1923">
                  <c:v>-14973.943359375</c:v>
                </c:pt>
                <c:pt idx="1924">
                  <c:v>-14987.701660156201</c:v>
                </c:pt>
                <c:pt idx="1925">
                  <c:v>-15000.197265625</c:v>
                </c:pt>
              </c:numCache>
            </c:numRef>
          </c:xVal>
          <c:yVal>
            <c:numRef>
              <c:f>data_Loop!$BK$13:$BK$1938</c:f>
              <c:numCache>
                <c:formatCode>0.00E+00</c:formatCode>
                <c:ptCount val="1926"/>
                <c:pt idx="0">
                  <c:v>-4.8328370179271597E-5</c:v>
                </c:pt>
                <c:pt idx="1">
                  <c:v>-6.53207981952587E-5</c:v>
                </c:pt>
                <c:pt idx="2">
                  <c:v>-5.0931921197637998E-5</c:v>
                </c:pt>
                <c:pt idx="3">
                  <c:v>-2.9923580998049199E-5</c:v>
                </c:pt>
                <c:pt idx="4">
                  <c:v>-7.7443213971673398E-5</c:v>
                </c:pt>
                <c:pt idx="5">
                  <c:v>-7.4113601874041004E-5</c:v>
                </c:pt>
                <c:pt idx="6">
                  <c:v>-8.4712645946562702E-5</c:v>
                </c:pt>
                <c:pt idx="7">
                  <c:v>-6.1528207587606797E-5</c:v>
                </c:pt>
                <c:pt idx="8">
                  <c:v>-4.41612121524385E-5</c:v>
                </c:pt>
                <c:pt idx="9">
                  <c:v>-6.1466761987450402E-5</c:v>
                </c:pt>
                <c:pt idx="10">
                  <c:v>-4.0935512652172002E-5</c:v>
                </c:pt>
                <c:pt idx="11">
                  <c:v>-3.1688472669508899E-5</c:v>
                </c:pt>
                <c:pt idx="12">
                  <c:v>-5.9805381874679997E-5</c:v>
                </c:pt>
                <c:pt idx="13">
                  <c:v>-6.5113998199177299E-5</c:v>
                </c:pt>
                <c:pt idx="14">
                  <c:v>-5.0712432305102298E-5</c:v>
                </c:pt>
                <c:pt idx="15">
                  <c:v>-6.2198093431674198E-5</c:v>
                </c:pt>
                <c:pt idx="16">
                  <c:v>-5.8562526784091201E-5</c:v>
                </c:pt>
                <c:pt idx="17">
                  <c:v>-5.10058969267782E-5</c:v>
                </c:pt>
                <c:pt idx="18">
                  <c:v>-6.0399031532607203E-5</c:v>
                </c:pt>
                <c:pt idx="19">
                  <c:v>-7.4914966206898894E-5</c:v>
                </c:pt>
                <c:pt idx="20">
                  <c:v>-6.8544915888467999E-5</c:v>
                </c:pt>
                <c:pt idx="21">
                  <c:v>-3.61859231577023E-5</c:v>
                </c:pt>
                <c:pt idx="22">
                  <c:v>-4.3827456253329102E-5</c:v>
                </c:pt>
                <c:pt idx="23">
                  <c:v>-7.1695482596246098E-5</c:v>
                </c:pt>
                <c:pt idx="24">
                  <c:v>-2.82876138708217E-5</c:v>
                </c:pt>
                <c:pt idx="25">
                  <c:v>-6.5949900447779302E-5</c:v>
                </c:pt>
                <c:pt idx="26">
                  <c:v>-7.5871477665636204E-5</c:v>
                </c:pt>
                <c:pt idx="27">
                  <c:v>-2.8482272102855001E-5</c:v>
                </c:pt>
                <c:pt idx="28">
                  <c:v>-4.2771348546813299E-5</c:v>
                </c:pt>
                <c:pt idx="29">
                  <c:v>-4.6956738167902999E-5</c:v>
                </c:pt>
                <c:pt idx="30">
                  <c:v>-4.0504231152143498E-5</c:v>
                </c:pt>
                <c:pt idx="31">
                  <c:v>-5.44750444109019E-5</c:v>
                </c:pt>
                <c:pt idx="32">
                  <c:v>-3.47458947938786E-5</c:v>
                </c:pt>
                <c:pt idx="33">
                  <c:v>-5.5630644701947102E-5</c:v>
                </c:pt>
                <c:pt idx="34">
                  <c:v>-4.4732444000511499E-5</c:v>
                </c:pt>
                <c:pt idx="35">
                  <c:v>-3.3056619088851598E-5</c:v>
                </c:pt>
                <c:pt idx="36">
                  <c:v>-7.8305371776684508E-6</c:v>
                </c:pt>
                <c:pt idx="37">
                  <c:v>-7.23887613094352E-6</c:v>
                </c:pt>
                <c:pt idx="38">
                  <c:v>-3.5444611390767299E-5</c:v>
                </c:pt>
                <c:pt idx="39">
                  <c:v>-1.3423099180835901E-5</c:v>
                </c:pt>
                <c:pt idx="40">
                  <c:v>-1.6399187468213401E-5</c:v>
                </c:pt>
                <c:pt idx="41">
                  <c:v>-8.0293234486576405E-6</c:v>
                </c:pt>
                <c:pt idx="42">
                  <c:v>-2.9443734976293401E-5</c:v>
                </c:pt>
                <c:pt idx="43">
                  <c:v>-3.2767365489423699E-5</c:v>
                </c:pt>
                <c:pt idx="44">
                  <c:v>5.05445023713709E-6</c:v>
                </c:pt>
                <c:pt idx="45">
                  <c:v>-1.75157320446906E-5</c:v>
                </c:pt>
                <c:pt idx="46">
                  <c:v>-1.71253141161347E-5</c:v>
                </c:pt>
                <c:pt idx="47">
                  <c:v>-1.7174925431623299E-5</c:v>
                </c:pt>
                <c:pt idx="48">
                  <c:v>-2.1249304267331598E-5</c:v>
                </c:pt>
                <c:pt idx="49">
                  <c:v>-2.34202243108835E-5</c:v>
                </c:pt>
                <c:pt idx="50">
                  <c:v>-1.9580549341135801E-6</c:v>
                </c:pt>
                <c:pt idx="51">
                  <c:v>1.1957763748960701E-5</c:v>
                </c:pt>
                <c:pt idx="52">
                  <c:v>-1.8656187491978098E-5</c:v>
                </c:pt>
                <c:pt idx="53">
                  <c:v>-2.07306584928121E-5</c:v>
                </c:pt>
                <c:pt idx="54">
                  <c:v>-3.9785417629956497E-6</c:v>
                </c:pt>
                <c:pt idx="55">
                  <c:v>-1.14451012874055E-5</c:v>
                </c:pt>
                <c:pt idx="56">
                  <c:v>-4.4394863610100101E-5</c:v>
                </c:pt>
                <c:pt idx="57">
                  <c:v>-2.78212730147369E-5</c:v>
                </c:pt>
                <c:pt idx="58">
                  <c:v>-3.8831515222421403E-5</c:v>
                </c:pt>
                <c:pt idx="59">
                  <c:v>-4.1992216654490403E-5</c:v>
                </c:pt>
                <c:pt idx="60">
                  <c:v>-2.0287823658434199E-5</c:v>
                </c:pt>
                <c:pt idx="61">
                  <c:v>-3.5619281987595403E-5</c:v>
                </c:pt>
                <c:pt idx="62">
                  <c:v>-2.3652385392169E-5</c:v>
                </c:pt>
                <c:pt idx="63">
                  <c:v>-1.2353239184076499E-5</c:v>
                </c:pt>
                <c:pt idx="64">
                  <c:v>-2.2239603811415399E-5</c:v>
                </c:pt>
                <c:pt idx="65">
                  <c:v>-2.24239868188439E-5</c:v>
                </c:pt>
                <c:pt idx="66">
                  <c:v>-2.4875151065976699E-5</c:v>
                </c:pt>
                <c:pt idx="67">
                  <c:v>-3.7016762590504097E-5</c:v>
                </c:pt>
                <c:pt idx="68">
                  <c:v>-3.1235931514152497E-5</c:v>
                </c:pt>
                <c:pt idx="69">
                  <c:v>-5.0602840616167299E-5</c:v>
                </c:pt>
                <c:pt idx="70">
                  <c:v>-4.02848490096557E-5</c:v>
                </c:pt>
                <c:pt idx="71">
                  <c:v>-1.37068081264744E-5</c:v>
                </c:pt>
                <c:pt idx="72">
                  <c:v>-4.5263419057787898E-5</c:v>
                </c:pt>
                <c:pt idx="73">
                  <c:v>-3.1368855393934899E-5</c:v>
                </c:pt>
                <c:pt idx="74">
                  <c:v>-5.02326567805723E-5</c:v>
                </c:pt>
                <c:pt idx="75">
                  <c:v>-3.7402834243286599E-5</c:v>
                </c:pt>
                <c:pt idx="76">
                  <c:v>-4.8057830160871602E-5</c:v>
                </c:pt>
                <c:pt idx="77">
                  <c:v>-3.97057786162896E-5</c:v>
                </c:pt>
                <c:pt idx="78">
                  <c:v>-1.8252695853749199E-5</c:v>
                </c:pt>
                <c:pt idx="79">
                  <c:v>-3.76061047024902E-5</c:v>
                </c:pt>
                <c:pt idx="80">
                  <c:v>-3.34280582574646E-5</c:v>
                </c:pt>
                <c:pt idx="81">
                  <c:v>-1.5848979679767799E-5</c:v>
                </c:pt>
                <c:pt idx="82">
                  <c:v>-2.1803463340090201E-5</c:v>
                </c:pt>
                <c:pt idx="83">
                  <c:v>-9.5329045842879306E-6</c:v>
                </c:pt>
                <c:pt idx="84">
                  <c:v>1.3202976361802901E-6</c:v>
                </c:pt>
                <c:pt idx="85">
                  <c:v>-1.03872133640516E-5</c:v>
                </c:pt>
                <c:pt idx="86">
                  <c:v>-1.9942399470485601E-7</c:v>
                </c:pt>
                <c:pt idx="87">
                  <c:v>6.5754799270593301E-6</c:v>
                </c:pt>
                <c:pt idx="88">
                  <c:v>-1.9771868375205199E-5</c:v>
                </c:pt>
                <c:pt idx="89">
                  <c:v>-1.89410411160398E-5</c:v>
                </c:pt>
                <c:pt idx="90">
                  <c:v>-1.6189581923831601E-5</c:v>
                </c:pt>
                <c:pt idx="91">
                  <c:v>9.6856637519035493E-6</c:v>
                </c:pt>
                <c:pt idx="92">
                  <c:v>-1.7092001497049201E-5</c:v>
                </c:pt>
                <c:pt idx="93">
                  <c:v>-3.2381800524243798E-5</c:v>
                </c:pt>
                <c:pt idx="94">
                  <c:v>6.0909192126495102E-6</c:v>
                </c:pt>
                <c:pt idx="95">
                  <c:v>8.9977927077424595E-7</c:v>
                </c:pt>
                <c:pt idx="96">
                  <c:v>-2.5163152281077199E-5</c:v>
                </c:pt>
                <c:pt idx="97">
                  <c:v>-1.9461921222350999E-5</c:v>
                </c:pt>
                <c:pt idx="98">
                  <c:v>9.1773834775483595E-7</c:v>
                </c:pt>
                <c:pt idx="99">
                  <c:v>-2.4795269189848599E-5</c:v>
                </c:pt>
                <c:pt idx="100">
                  <c:v>7.3370196374364704E-6</c:v>
                </c:pt>
                <c:pt idx="101">
                  <c:v>-3.0956685544269003E-5</c:v>
                </c:pt>
                <c:pt idx="102">
                  <c:v>-1.62139098251721E-5</c:v>
                </c:pt>
                <c:pt idx="103">
                  <c:v>-3.6885185207351998E-6</c:v>
                </c:pt>
                <c:pt idx="104">
                  <c:v>-3.49399956393799E-5</c:v>
                </c:pt>
                <c:pt idx="105">
                  <c:v>-3.0668935978987898E-6</c:v>
                </c:pt>
                <c:pt idx="106">
                  <c:v>-3.4706454567469999E-5</c:v>
                </c:pt>
                <c:pt idx="107">
                  <c:v>-2.58576533098435E-5</c:v>
                </c:pt>
                <c:pt idx="108">
                  <c:v>-1.09890707768303E-5</c:v>
                </c:pt>
                <c:pt idx="109">
                  <c:v>-8.4793527432779292E-6</c:v>
                </c:pt>
                <c:pt idx="110">
                  <c:v>-2.2440044606549102E-5</c:v>
                </c:pt>
                <c:pt idx="111">
                  <c:v>-2.1463022934969802E-5</c:v>
                </c:pt>
                <c:pt idx="112">
                  <c:v>-2.2278836040921299E-5</c:v>
                </c:pt>
                <c:pt idx="113">
                  <c:v>-3.8166174087131599E-5</c:v>
                </c:pt>
                <c:pt idx="114">
                  <c:v>-1.5240670677938201E-5</c:v>
                </c:pt>
                <c:pt idx="115">
                  <c:v>-9.9890555122354593E-6</c:v>
                </c:pt>
                <c:pt idx="116">
                  <c:v>4.6106980856188398E-8</c:v>
                </c:pt>
                <c:pt idx="117">
                  <c:v>-2.0800530692480799E-5</c:v>
                </c:pt>
                <c:pt idx="118">
                  <c:v>-4.5065604390040898E-6</c:v>
                </c:pt>
                <c:pt idx="119">
                  <c:v>2.1061538378522699E-5</c:v>
                </c:pt>
                <c:pt idx="120">
                  <c:v>-2.8157390403412999E-5</c:v>
                </c:pt>
                <c:pt idx="121">
                  <c:v>-1.012720450563E-5</c:v>
                </c:pt>
                <c:pt idx="122">
                  <c:v>-4.0483899181130299E-6</c:v>
                </c:pt>
                <c:pt idx="123">
                  <c:v>-2.69851925531068E-6</c:v>
                </c:pt>
                <c:pt idx="124">
                  <c:v>-2.00394842934335E-5</c:v>
                </c:pt>
                <c:pt idx="125">
                  <c:v>-1.7131461437378602E-5</c:v>
                </c:pt>
                <c:pt idx="126">
                  <c:v>-2.9156576193919702E-5</c:v>
                </c:pt>
                <c:pt idx="127">
                  <c:v>1.2587433960824E-6</c:v>
                </c:pt>
                <c:pt idx="128">
                  <c:v>1.3564234646067299E-6</c:v>
                </c:pt>
                <c:pt idx="129">
                  <c:v>-2.5297971851283699E-5</c:v>
                </c:pt>
                <c:pt idx="130">
                  <c:v>-8.7820460725545595E-6</c:v>
                </c:pt>
                <c:pt idx="131">
                  <c:v>-1.54551700015615E-5</c:v>
                </c:pt>
                <c:pt idx="132">
                  <c:v>-2.4187972759735399E-6</c:v>
                </c:pt>
                <c:pt idx="133">
                  <c:v>-1.30071493943031E-5</c:v>
                </c:pt>
                <c:pt idx="134">
                  <c:v>-3.4564662457063797E-5</c:v>
                </c:pt>
                <c:pt idx="135">
                  <c:v>-7.6664653522066005E-6</c:v>
                </c:pt>
                <c:pt idx="136">
                  <c:v>-8.3529336169450407E-6</c:v>
                </c:pt>
                <c:pt idx="137">
                  <c:v>-1.56734283474826E-5</c:v>
                </c:pt>
                <c:pt idx="138">
                  <c:v>-2.4980434059274798E-5</c:v>
                </c:pt>
                <c:pt idx="139">
                  <c:v>-3.2562656770208598E-6</c:v>
                </c:pt>
                <c:pt idx="140">
                  <c:v>-1.4645750593093901E-5</c:v>
                </c:pt>
                <c:pt idx="141">
                  <c:v>3.5198565792179798E-6</c:v>
                </c:pt>
                <c:pt idx="142">
                  <c:v>-9.2352988361832995E-6</c:v>
                </c:pt>
                <c:pt idx="143">
                  <c:v>-4.4979073968745597E-6</c:v>
                </c:pt>
                <c:pt idx="144">
                  <c:v>-2.8086502761424999E-5</c:v>
                </c:pt>
                <c:pt idx="145">
                  <c:v>-2.6099827854380701E-5</c:v>
                </c:pt>
                <c:pt idx="146">
                  <c:v>-5.4806981638392097E-5</c:v>
                </c:pt>
                <c:pt idx="147">
                  <c:v>-4.6389100806304601E-5</c:v>
                </c:pt>
                <c:pt idx="148">
                  <c:v>-4.32082170493059E-5</c:v>
                </c:pt>
                <c:pt idx="149">
                  <c:v>-1.9845643729383099E-5</c:v>
                </c:pt>
                <c:pt idx="150">
                  <c:v>-4.7619394453972001E-5</c:v>
                </c:pt>
                <c:pt idx="151">
                  <c:v>-4.8644218782364103E-5</c:v>
                </c:pt>
                <c:pt idx="152">
                  <c:v>-1.05307641864381E-5</c:v>
                </c:pt>
                <c:pt idx="153">
                  <c:v>-2.1711160578641298E-5</c:v>
                </c:pt>
                <c:pt idx="154">
                  <c:v>-1.21751889902901E-5</c:v>
                </c:pt>
                <c:pt idx="155">
                  <c:v>-2.6532833633133101E-5</c:v>
                </c:pt>
                <c:pt idx="156">
                  <c:v>-5.2200213096826502E-6</c:v>
                </c:pt>
                <c:pt idx="157">
                  <c:v>-3.33686379950202E-5</c:v>
                </c:pt>
                <c:pt idx="158">
                  <c:v>-3.39091546774531E-5</c:v>
                </c:pt>
                <c:pt idx="159">
                  <c:v>-2.1340376946708299E-5</c:v>
                </c:pt>
                <c:pt idx="160">
                  <c:v>-6.4338270451783994E-5</c:v>
                </c:pt>
                <c:pt idx="161">
                  <c:v>-2.72016611515608E-6</c:v>
                </c:pt>
                <c:pt idx="162">
                  <c:v>-4.6390069021386498E-6</c:v>
                </c:pt>
                <c:pt idx="163">
                  <c:v>-1.2386865992545E-6</c:v>
                </c:pt>
                <c:pt idx="164">
                  <c:v>-7.8770224528320107E-6</c:v>
                </c:pt>
                <c:pt idx="165">
                  <c:v>-1.41358276328342E-5</c:v>
                </c:pt>
                <c:pt idx="166">
                  <c:v>-2.3451592200194701E-5</c:v>
                </c:pt>
                <c:pt idx="167">
                  <c:v>-2.4573453981837999E-5</c:v>
                </c:pt>
                <c:pt idx="168">
                  <c:v>-2.5985691901679199E-6</c:v>
                </c:pt>
                <c:pt idx="169">
                  <c:v>-2.44482251056954E-5</c:v>
                </c:pt>
                <c:pt idx="170">
                  <c:v>-1.8179197563526099E-5</c:v>
                </c:pt>
                <c:pt idx="171">
                  <c:v>-1.09949225297117E-5</c:v>
                </c:pt>
                <c:pt idx="172">
                  <c:v>-2.4979910006911499E-5</c:v>
                </c:pt>
                <c:pt idx="173">
                  <c:v>-2.05410784956864E-5</c:v>
                </c:pt>
                <c:pt idx="174">
                  <c:v>-2.2841773367236201E-5</c:v>
                </c:pt>
                <c:pt idx="175">
                  <c:v>-1.6277851939728501E-5</c:v>
                </c:pt>
                <c:pt idx="176">
                  <c:v>-1.34270049085911E-5</c:v>
                </c:pt>
                <c:pt idx="177">
                  <c:v>-3.8395935408238701E-5</c:v>
                </c:pt>
                <c:pt idx="178">
                  <c:v>-1.94162276132158E-5</c:v>
                </c:pt>
                <c:pt idx="179">
                  <c:v>1.55628971123895E-6</c:v>
                </c:pt>
                <c:pt idx="180">
                  <c:v>-3.3095278664289602E-5</c:v>
                </c:pt>
                <c:pt idx="181">
                  <c:v>-2.02452707363804E-5</c:v>
                </c:pt>
                <c:pt idx="182">
                  <c:v>-2.9666782033478099E-5</c:v>
                </c:pt>
                <c:pt idx="183">
                  <c:v>-3.1823192756664502E-5</c:v>
                </c:pt>
                <c:pt idx="184">
                  <c:v>-2.14990677406373E-5</c:v>
                </c:pt>
                <c:pt idx="185">
                  <c:v>-4.46663590181659E-6</c:v>
                </c:pt>
                <c:pt idx="186">
                  <c:v>-2.2763452279996799E-5</c:v>
                </c:pt>
                <c:pt idx="187">
                  <c:v>-1.5998134952176799E-5</c:v>
                </c:pt>
                <c:pt idx="188">
                  <c:v>-3.9423584635641099E-6</c:v>
                </c:pt>
                <c:pt idx="189">
                  <c:v>-1.9561325707487E-5</c:v>
                </c:pt>
                <c:pt idx="190">
                  <c:v>-3.6523317007188297E-5</c:v>
                </c:pt>
                <c:pt idx="191">
                  <c:v>-2.8862143443072002E-5</c:v>
                </c:pt>
                <c:pt idx="192">
                  <c:v>-2.3774950609280999E-5</c:v>
                </c:pt>
                <c:pt idx="193">
                  <c:v>-4.2447364184085397E-5</c:v>
                </c:pt>
                <c:pt idx="194">
                  <c:v>-1.40347236671044E-5</c:v>
                </c:pt>
                <c:pt idx="195">
                  <c:v>-3.2758951989853797E-5</c:v>
                </c:pt>
                <c:pt idx="196">
                  <c:v>7.0043990511274101E-6</c:v>
                </c:pt>
                <c:pt idx="197">
                  <c:v>-2.1180051016766899E-5</c:v>
                </c:pt>
                <c:pt idx="198">
                  <c:v>-1.8175907729402601E-5</c:v>
                </c:pt>
                <c:pt idx="199">
                  <c:v>1.16927673478353E-5</c:v>
                </c:pt>
                <c:pt idx="200">
                  <c:v>-5.1097162884550796E-6</c:v>
                </c:pt>
                <c:pt idx="201">
                  <c:v>-2.5528993961855598E-5</c:v>
                </c:pt>
                <c:pt idx="202">
                  <c:v>1.01603362501437E-5</c:v>
                </c:pt>
                <c:pt idx="203">
                  <c:v>-1.40933399616628E-5</c:v>
                </c:pt>
                <c:pt idx="204">
                  <c:v>-2.3286807282865499E-5</c:v>
                </c:pt>
                <c:pt idx="205">
                  <c:v>6.5431323084379202E-6</c:v>
                </c:pt>
                <c:pt idx="206">
                  <c:v>-1.3168295236988299E-5</c:v>
                </c:pt>
                <c:pt idx="207">
                  <c:v>-1.7704680970705099E-5</c:v>
                </c:pt>
                <c:pt idx="208">
                  <c:v>-6.9161557298639302E-6</c:v>
                </c:pt>
                <c:pt idx="209">
                  <c:v>-2.0027807280646299E-5</c:v>
                </c:pt>
                <c:pt idx="210">
                  <c:v>-1.6209354596218501E-5</c:v>
                </c:pt>
                <c:pt idx="211">
                  <c:v>7.3960875460806601E-6</c:v>
                </c:pt>
                <c:pt idx="212">
                  <c:v>-1.51784280448337E-5</c:v>
                </c:pt>
                <c:pt idx="213">
                  <c:v>-1.5079048545429E-5</c:v>
                </c:pt>
                <c:pt idx="214">
                  <c:v>-1.4604358481348701E-5</c:v>
                </c:pt>
                <c:pt idx="215">
                  <c:v>7.5667382334498499E-6</c:v>
                </c:pt>
                <c:pt idx="216">
                  <c:v>-1.3131868193343599E-5</c:v>
                </c:pt>
                <c:pt idx="217">
                  <c:v>-2.7017232386075802E-5</c:v>
                </c:pt>
                <c:pt idx="218">
                  <c:v>-1.24349373793735E-5</c:v>
                </c:pt>
                <c:pt idx="219">
                  <c:v>1.5571944763078999E-7</c:v>
                </c:pt>
                <c:pt idx="220">
                  <c:v>-1.91841814464307E-5</c:v>
                </c:pt>
                <c:pt idx="221">
                  <c:v>-2.61635666534863E-5</c:v>
                </c:pt>
                <c:pt idx="222">
                  <c:v>1.8859435014069898E-5</c:v>
                </c:pt>
                <c:pt idx="223">
                  <c:v>-2.27913367120346E-6</c:v>
                </c:pt>
                <c:pt idx="224">
                  <c:v>-4.9784019107961102E-6</c:v>
                </c:pt>
                <c:pt idx="225">
                  <c:v>-4.6546310979107704E-6</c:v>
                </c:pt>
                <c:pt idx="226">
                  <c:v>6.4589868658062199E-6</c:v>
                </c:pt>
                <c:pt idx="227">
                  <c:v>7.0911967402353697E-6</c:v>
                </c:pt>
                <c:pt idx="228">
                  <c:v>2.54228388677233E-5</c:v>
                </c:pt>
                <c:pt idx="229">
                  <c:v>2.2288802038308801E-5</c:v>
                </c:pt>
                <c:pt idx="230">
                  <c:v>9.48455680956341E-6</c:v>
                </c:pt>
                <c:pt idx="231">
                  <c:v>3.3620883928573602E-6</c:v>
                </c:pt>
                <c:pt idx="232">
                  <c:v>-1.7748754870777799E-6</c:v>
                </c:pt>
                <c:pt idx="233">
                  <c:v>1.3532325568645401E-5</c:v>
                </c:pt>
                <c:pt idx="234">
                  <c:v>3.3438336368370698E-5</c:v>
                </c:pt>
                <c:pt idx="235">
                  <c:v>3.3280798973759498E-6</c:v>
                </c:pt>
                <c:pt idx="236">
                  <c:v>1.8317827784528899E-5</c:v>
                </c:pt>
                <c:pt idx="237">
                  <c:v>1.9936512048047799E-5</c:v>
                </c:pt>
                <c:pt idx="238">
                  <c:v>1.7193747272034001E-6</c:v>
                </c:pt>
                <c:pt idx="239">
                  <c:v>-1.2857416157830101E-5</c:v>
                </c:pt>
                <c:pt idx="240">
                  <c:v>-5.5636971067601097E-6</c:v>
                </c:pt>
                <c:pt idx="241">
                  <c:v>-1.0547269390904401E-5</c:v>
                </c:pt>
                <c:pt idx="242">
                  <c:v>1.6017054431268099E-5</c:v>
                </c:pt>
                <c:pt idx="243">
                  <c:v>2.0619051174116899E-5</c:v>
                </c:pt>
                <c:pt idx="244">
                  <c:v>1.2794742685554599E-5</c:v>
                </c:pt>
                <c:pt idx="245">
                  <c:v>2.00372672500451E-5</c:v>
                </c:pt>
                <c:pt idx="246">
                  <c:v>-8.0771936474637894E-6</c:v>
                </c:pt>
                <c:pt idx="247">
                  <c:v>-1.6925278270857201E-6</c:v>
                </c:pt>
                <c:pt idx="248">
                  <c:v>1.7460444088751801E-5</c:v>
                </c:pt>
                <c:pt idx="249">
                  <c:v>1.17788817255173E-5</c:v>
                </c:pt>
                <c:pt idx="250">
                  <c:v>1.5648472431222299E-5</c:v>
                </c:pt>
                <c:pt idx="251">
                  <c:v>1.8243562923098798E-5</c:v>
                </c:pt>
                <c:pt idx="252">
                  <c:v>1.2600940840792099E-5</c:v>
                </c:pt>
                <c:pt idx="253">
                  <c:v>1.5784565812840499E-5</c:v>
                </c:pt>
                <c:pt idx="254">
                  <c:v>-1.72194038320299E-6</c:v>
                </c:pt>
                <c:pt idx="255">
                  <c:v>1.6540646081179899E-7</c:v>
                </c:pt>
                <c:pt idx="256">
                  <c:v>1.42111236792422E-5</c:v>
                </c:pt>
                <c:pt idx="257">
                  <c:v>3.5028162895766202E-5</c:v>
                </c:pt>
                <c:pt idx="258">
                  <c:v>3.2096358300926098E-5</c:v>
                </c:pt>
                <c:pt idx="259">
                  <c:v>1.4403375872229701E-5</c:v>
                </c:pt>
                <c:pt idx="260">
                  <c:v>1.30493922389716E-5</c:v>
                </c:pt>
                <c:pt idx="261">
                  <c:v>1.2584437237556399E-5</c:v>
                </c:pt>
                <c:pt idx="262">
                  <c:v>1.0164426855455401E-5</c:v>
                </c:pt>
                <c:pt idx="263">
                  <c:v>1.5337754579758801E-5</c:v>
                </c:pt>
                <c:pt idx="264">
                  <c:v>2.8270238403415999E-5</c:v>
                </c:pt>
                <c:pt idx="265">
                  <c:v>2.9121122617767601E-6</c:v>
                </c:pt>
                <c:pt idx="266">
                  <c:v>2.7380037670628399E-5</c:v>
                </c:pt>
                <c:pt idx="267">
                  <c:v>-1.1257044268016299E-6</c:v>
                </c:pt>
                <c:pt idx="268">
                  <c:v>1.10972641639275E-5</c:v>
                </c:pt>
                <c:pt idx="269">
                  <c:v>2.7481510184837699E-5</c:v>
                </c:pt>
                <c:pt idx="270">
                  <c:v>1.4143597937996E-5</c:v>
                </c:pt>
                <c:pt idx="271">
                  <c:v>1.9910855494820201E-5</c:v>
                </c:pt>
                <c:pt idx="272">
                  <c:v>2.1062930188273001E-5</c:v>
                </c:pt>
                <c:pt idx="273">
                  <c:v>1.36395177140287E-5</c:v>
                </c:pt>
                <c:pt idx="274">
                  <c:v>-1.0507550050664201E-5</c:v>
                </c:pt>
                <c:pt idx="275">
                  <c:v>4.1098210649962202E-6</c:v>
                </c:pt>
                <c:pt idx="276">
                  <c:v>-7.0789071116251198E-6</c:v>
                </c:pt>
                <c:pt idx="277">
                  <c:v>2.2159754204513E-5</c:v>
                </c:pt>
                <c:pt idx="278">
                  <c:v>1.0227876058782299E-5</c:v>
                </c:pt>
                <c:pt idx="279">
                  <c:v>8.8103985507516397E-6</c:v>
                </c:pt>
                <c:pt idx="280">
                  <c:v>1.03945107259024E-6</c:v>
                </c:pt>
                <c:pt idx="281">
                  <c:v>1.9016172737500599E-5</c:v>
                </c:pt>
                <c:pt idx="282">
                  <c:v>8.6205405272881801E-6</c:v>
                </c:pt>
                <c:pt idx="283">
                  <c:v>-6.8601482217218602E-6</c:v>
                </c:pt>
                <c:pt idx="284">
                  <c:v>7.1014465614855397E-6</c:v>
                </c:pt>
                <c:pt idx="285">
                  <c:v>6.4859671571895401E-6</c:v>
                </c:pt>
                <c:pt idx="286">
                  <c:v>1.3396541649955601E-5</c:v>
                </c:pt>
                <c:pt idx="287">
                  <c:v>5.0118336937928103E-6</c:v>
                </c:pt>
                <c:pt idx="288">
                  <c:v>1.4551282886018299E-5</c:v>
                </c:pt>
                <c:pt idx="289">
                  <c:v>1.35626194394876E-5</c:v>
                </c:pt>
                <c:pt idx="290">
                  <c:v>-2.1483611523845201E-5</c:v>
                </c:pt>
                <c:pt idx="291">
                  <c:v>-8.5969268792874707E-6</c:v>
                </c:pt>
                <c:pt idx="292">
                  <c:v>1.5249903885252899E-5</c:v>
                </c:pt>
                <c:pt idx="293">
                  <c:v>9.1757216760565093E-6</c:v>
                </c:pt>
                <c:pt idx="294">
                  <c:v>3.0795659798699101E-5</c:v>
                </c:pt>
                <c:pt idx="295">
                  <c:v>2.0232599577371701E-5</c:v>
                </c:pt>
                <c:pt idx="296">
                  <c:v>-4.8416312997512603E-6</c:v>
                </c:pt>
                <c:pt idx="297">
                  <c:v>1.2106488766337699E-5</c:v>
                </c:pt>
                <c:pt idx="298">
                  <c:v>1.6572961021832402E-5</c:v>
                </c:pt>
                <c:pt idx="299">
                  <c:v>-6.5940890088112399E-6</c:v>
                </c:pt>
                <c:pt idx="300">
                  <c:v>1.2199839543392E-5</c:v>
                </c:pt>
                <c:pt idx="301">
                  <c:v>2.27481219376692E-5</c:v>
                </c:pt>
                <c:pt idx="302">
                  <c:v>-2.50634551347924E-5</c:v>
                </c:pt>
                <c:pt idx="303">
                  <c:v>-1.1762739552902899E-5</c:v>
                </c:pt>
                <c:pt idx="304">
                  <c:v>7.0498956645792397E-6</c:v>
                </c:pt>
                <c:pt idx="305">
                  <c:v>2.73560706817578E-6</c:v>
                </c:pt>
                <c:pt idx="306">
                  <c:v>6.0664945497895998E-6</c:v>
                </c:pt>
                <c:pt idx="307">
                  <c:v>1.6873604879700699E-5</c:v>
                </c:pt>
                <c:pt idx="308">
                  <c:v>1.0854039799348401E-5</c:v>
                </c:pt>
                <c:pt idx="309">
                  <c:v>8.5457744707403198E-6</c:v>
                </c:pt>
                <c:pt idx="310">
                  <c:v>2.6806108196105599E-5</c:v>
                </c:pt>
                <c:pt idx="311">
                  <c:v>2.7338245068289401E-5</c:v>
                </c:pt>
                <c:pt idx="312">
                  <c:v>4.8621172881017198E-6</c:v>
                </c:pt>
                <c:pt idx="313">
                  <c:v>1.72210307016702E-5</c:v>
                </c:pt>
                <c:pt idx="314">
                  <c:v>-2.0281202024590902E-5</c:v>
                </c:pt>
                <c:pt idx="315">
                  <c:v>1.35033007906189E-5</c:v>
                </c:pt>
                <c:pt idx="316">
                  <c:v>3.3802137217921798E-5</c:v>
                </c:pt>
                <c:pt idx="317">
                  <c:v>1.86360525283612E-6</c:v>
                </c:pt>
                <c:pt idx="318">
                  <c:v>2.9327014152884799E-5</c:v>
                </c:pt>
                <c:pt idx="319">
                  <c:v>1.0293133603138601E-5</c:v>
                </c:pt>
                <c:pt idx="320">
                  <c:v>8.0983104629926194E-6</c:v>
                </c:pt>
                <c:pt idx="321">
                  <c:v>2.03182805149732E-5</c:v>
                </c:pt>
                <c:pt idx="322">
                  <c:v>-5.9807755132851096E-6</c:v>
                </c:pt>
                <c:pt idx="323">
                  <c:v>1.27276801706919E-5</c:v>
                </c:pt>
                <c:pt idx="324">
                  <c:v>2.5410023879413301E-5</c:v>
                </c:pt>
                <c:pt idx="325">
                  <c:v>3.7708337926325701E-5</c:v>
                </c:pt>
                <c:pt idx="326">
                  <c:v>2.2548075270876098E-5</c:v>
                </c:pt>
                <c:pt idx="327">
                  <c:v>3.4126980633353801E-5</c:v>
                </c:pt>
                <c:pt idx="328">
                  <c:v>-1.9778432238276102E-6</c:v>
                </c:pt>
                <c:pt idx="329">
                  <c:v>3.1074861873994802E-5</c:v>
                </c:pt>
                <c:pt idx="330">
                  <c:v>6.34002711002408E-6</c:v>
                </c:pt>
                <c:pt idx="331">
                  <c:v>1.3587100766429301E-7</c:v>
                </c:pt>
                <c:pt idx="332">
                  <c:v>3.8727060796061198E-6</c:v>
                </c:pt>
                <c:pt idx="333">
                  <c:v>-2.07252933257805E-5</c:v>
                </c:pt>
                <c:pt idx="334">
                  <c:v>3.0453254768199299E-5</c:v>
                </c:pt>
                <c:pt idx="335">
                  <c:v>-2.342121583419E-5</c:v>
                </c:pt>
                <c:pt idx="336">
                  <c:v>1.22075211079348E-5</c:v>
                </c:pt>
                <c:pt idx="337">
                  <c:v>2.7601631733377299E-5</c:v>
                </c:pt>
                <c:pt idx="338">
                  <c:v>1.72020710592307E-5</c:v>
                </c:pt>
                <c:pt idx="339">
                  <c:v>-4.8271602042386399E-6</c:v>
                </c:pt>
                <c:pt idx="340">
                  <c:v>1.3210907900206801E-5</c:v>
                </c:pt>
                <c:pt idx="341">
                  <c:v>1.05296957510354E-5</c:v>
                </c:pt>
                <c:pt idx="342">
                  <c:v>-3.3486159804578501E-6</c:v>
                </c:pt>
                <c:pt idx="343">
                  <c:v>2.3590730266552899E-6</c:v>
                </c:pt>
                <c:pt idx="344">
                  <c:v>8.8144020722061301E-7</c:v>
                </c:pt>
                <c:pt idx="345">
                  <c:v>-9.5333466600076302E-6</c:v>
                </c:pt>
                <c:pt idx="346">
                  <c:v>-8.4400929913119101E-6</c:v>
                </c:pt>
                <c:pt idx="347">
                  <c:v>9.7866628029157292E-6</c:v>
                </c:pt>
                <c:pt idx="348">
                  <c:v>-1.7534947399427699E-5</c:v>
                </c:pt>
                <c:pt idx="349">
                  <c:v>5.89825984569342E-6</c:v>
                </c:pt>
                <c:pt idx="350">
                  <c:v>7.5470581883840901E-6</c:v>
                </c:pt>
                <c:pt idx="351">
                  <c:v>-1.88855215989806E-5</c:v>
                </c:pt>
                <c:pt idx="352">
                  <c:v>-6.7239498969132699E-6</c:v>
                </c:pt>
                <c:pt idx="353">
                  <c:v>-7.6138732816583699E-6</c:v>
                </c:pt>
                <c:pt idx="354">
                  <c:v>-1.6462947582587099E-5</c:v>
                </c:pt>
                <c:pt idx="355">
                  <c:v>7.59957978627528E-6</c:v>
                </c:pt>
                <c:pt idx="356">
                  <c:v>-9.3683498657952798E-6</c:v>
                </c:pt>
                <c:pt idx="357">
                  <c:v>-1.16848445469505E-5</c:v>
                </c:pt>
                <c:pt idx="358">
                  <c:v>5.5321649370060897E-6</c:v>
                </c:pt>
                <c:pt idx="359">
                  <c:v>2.0703732166875599E-6</c:v>
                </c:pt>
                <c:pt idx="360">
                  <c:v>-8.5301822900548293E-6</c:v>
                </c:pt>
                <c:pt idx="361">
                  <c:v>4.8877004381281196E-6</c:v>
                </c:pt>
                <c:pt idx="362">
                  <c:v>8.2153927771549305E-6</c:v>
                </c:pt>
                <c:pt idx="363">
                  <c:v>-2.0459600799518E-6</c:v>
                </c:pt>
                <c:pt idx="364">
                  <c:v>7.1988722590660204E-6</c:v>
                </c:pt>
                <c:pt idx="365">
                  <c:v>3.2686233406685499E-6</c:v>
                </c:pt>
                <c:pt idx="366">
                  <c:v>-1.6508365717748401E-5</c:v>
                </c:pt>
                <c:pt idx="367">
                  <c:v>-3.8062605925810299E-6</c:v>
                </c:pt>
                <c:pt idx="368">
                  <c:v>-4.5225057476230403E-6</c:v>
                </c:pt>
                <c:pt idx="369">
                  <c:v>5.6608964024398597E-6</c:v>
                </c:pt>
                <c:pt idx="370">
                  <c:v>1.2978759715490699E-6</c:v>
                </c:pt>
                <c:pt idx="371">
                  <c:v>8.5693983664993393E-6</c:v>
                </c:pt>
                <c:pt idx="372">
                  <c:v>1.10494159907006E-5</c:v>
                </c:pt>
                <c:pt idx="373">
                  <c:v>-1.38270546444718E-5</c:v>
                </c:pt>
                <c:pt idx="374">
                  <c:v>7.5303654303544199E-6</c:v>
                </c:pt>
                <c:pt idx="375">
                  <c:v>1.52053079903891E-5</c:v>
                </c:pt>
                <c:pt idx="376">
                  <c:v>6.3021264300820501E-6</c:v>
                </c:pt>
                <c:pt idx="377">
                  <c:v>8.9709300801881699E-6</c:v>
                </c:pt>
                <c:pt idx="378">
                  <c:v>-4.0564081770774901E-6</c:v>
                </c:pt>
                <c:pt idx="379">
                  <c:v>-6.9146324009672901E-6</c:v>
                </c:pt>
                <c:pt idx="380">
                  <c:v>1.18581485034513E-5</c:v>
                </c:pt>
                <c:pt idx="381">
                  <c:v>-1.7597370494538501E-6</c:v>
                </c:pt>
                <c:pt idx="382">
                  <c:v>4.3403874615202003E-6</c:v>
                </c:pt>
                <c:pt idx="383">
                  <c:v>9.8189704740187598E-6</c:v>
                </c:pt>
                <c:pt idx="384">
                  <c:v>-1.8217699818310301E-5</c:v>
                </c:pt>
                <c:pt idx="385">
                  <c:v>1.17866181187463E-6</c:v>
                </c:pt>
                <c:pt idx="386">
                  <c:v>9.2981578336131297E-7</c:v>
                </c:pt>
                <c:pt idx="387">
                  <c:v>-1.7129314734612499E-5</c:v>
                </c:pt>
                <c:pt idx="388">
                  <c:v>1.56548524582333E-6</c:v>
                </c:pt>
                <c:pt idx="389">
                  <c:v>-4.4360987128332502E-6</c:v>
                </c:pt>
                <c:pt idx="390">
                  <c:v>8.4382002898132004E-6</c:v>
                </c:pt>
                <c:pt idx="391">
                  <c:v>-7.2055687901186301E-6</c:v>
                </c:pt>
                <c:pt idx="392">
                  <c:v>-1.8257013134393801E-6</c:v>
                </c:pt>
                <c:pt idx="393">
                  <c:v>-1.1615223575407601E-5</c:v>
                </c:pt>
                <c:pt idx="394">
                  <c:v>-6.7219543412402601E-7</c:v>
                </c:pt>
                <c:pt idx="395">
                  <c:v>1.18723369319937E-7</c:v>
                </c:pt>
                <c:pt idx="396">
                  <c:v>-1.3085584235408E-5</c:v>
                </c:pt>
                <c:pt idx="397">
                  <c:v>1.7986243266933701E-7</c:v>
                </c:pt>
                <c:pt idx="398">
                  <c:v>3.6949533353706302E-7</c:v>
                </c:pt>
                <c:pt idx="399">
                  <c:v>5.5351576964497396E-6</c:v>
                </c:pt>
                <c:pt idx="400">
                  <c:v>-3.2655172190251101E-6</c:v>
                </c:pt>
                <c:pt idx="401">
                  <c:v>1.32388608196566E-5</c:v>
                </c:pt>
                <c:pt idx="402">
                  <c:v>-2.7514941994946E-6</c:v>
                </c:pt>
                <c:pt idx="403">
                  <c:v>3.1241484011740098E-6</c:v>
                </c:pt>
                <c:pt idx="404">
                  <c:v>-2.6715002605560101E-6</c:v>
                </c:pt>
                <c:pt idx="405">
                  <c:v>-1.2231998395065E-6</c:v>
                </c:pt>
                <c:pt idx="406">
                  <c:v>-1.6177862004732999E-5</c:v>
                </c:pt>
                <c:pt idx="407">
                  <c:v>-8.5969083020384397E-6</c:v>
                </c:pt>
                <c:pt idx="408">
                  <c:v>-5.3075453204195198E-6</c:v>
                </c:pt>
                <c:pt idx="409">
                  <c:v>-1.2059488113035901E-5</c:v>
                </c:pt>
                <c:pt idx="410">
                  <c:v>8.8354584244756305E-6</c:v>
                </c:pt>
                <c:pt idx="411">
                  <c:v>4.02996118001851E-6</c:v>
                </c:pt>
                <c:pt idx="412">
                  <c:v>2.5120197141269101E-6</c:v>
                </c:pt>
                <c:pt idx="413">
                  <c:v>-1.6404774681521E-5</c:v>
                </c:pt>
                <c:pt idx="414">
                  <c:v>-2.8152612125232499E-7</c:v>
                </c:pt>
                <c:pt idx="415">
                  <c:v>2.27949852409544E-6</c:v>
                </c:pt>
                <c:pt idx="416">
                  <c:v>-1.14217153407488E-5</c:v>
                </c:pt>
                <c:pt idx="417">
                  <c:v>-6.5192056784955997E-6</c:v>
                </c:pt>
                <c:pt idx="418">
                  <c:v>-1.6876876121141401E-5</c:v>
                </c:pt>
                <c:pt idx="419">
                  <c:v>-1.9728413972752299E-5</c:v>
                </c:pt>
                <c:pt idx="420">
                  <c:v>-1.18166947209322E-5</c:v>
                </c:pt>
                <c:pt idx="421">
                  <c:v>-1.3882797816225201E-5</c:v>
                </c:pt>
                <c:pt idx="422">
                  <c:v>-1.9617991139716001E-5</c:v>
                </c:pt>
                <c:pt idx="423">
                  <c:v>-3.0421040529598699E-5</c:v>
                </c:pt>
                <c:pt idx="424">
                  <c:v>-2.1344632488970999E-5</c:v>
                </c:pt>
                <c:pt idx="425">
                  <c:v>-2.43187065250795E-5</c:v>
                </c:pt>
                <c:pt idx="426">
                  <c:v>-3.1456025341809202E-5</c:v>
                </c:pt>
                <c:pt idx="427">
                  <c:v>-1.8346125058677E-5</c:v>
                </c:pt>
                <c:pt idx="428">
                  <c:v>-3.4733642800136098E-5</c:v>
                </c:pt>
                <c:pt idx="429">
                  <c:v>-3.0866198470027101E-5</c:v>
                </c:pt>
                <c:pt idx="430">
                  <c:v>-2.2957993975645099E-7</c:v>
                </c:pt>
                <c:pt idx="431">
                  <c:v>-9.7004293870671505E-6</c:v>
                </c:pt>
                <c:pt idx="432">
                  <c:v>-2.22395033031659E-5</c:v>
                </c:pt>
                <c:pt idx="433">
                  <c:v>-2.68449261436681E-5</c:v>
                </c:pt>
                <c:pt idx="434">
                  <c:v>-2.0907351390566599E-5</c:v>
                </c:pt>
                <c:pt idx="435">
                  <c:v>-1.0445487746844801E-5</c:v>
                </c:pt>
                <c:pt idx="436">
                  <c:v>-1.7182898610288501E-5</c:v>
                </c:pt>
                <c:pt idx="437">
                  <c:v>-1.3903809038279899E-5</c:v>
                </c:pt>
                <c:pt idx="438">
                  <c:v>-1.8361998329004299E-5</c:v>
                </c:pt>
                <c:pt idx="439">
                  <c:v>-4.6916052557136502E-5</c:v>
                </c:pt>
                <c:pt idx="440">
                  <c:v>-2.9520927815420601E-5</c:v>
                </c:pt>
                <c:pt idx="441">
                  <c:v>-1.3933406221584901E-5</c:v>
                </c:pt>
                <c:pt idx="442">
                  <c:v>-2.0790063867003001E-5</c:v>
                </c:pt>
                <c:pt idx="443">
                  <c:v>-7.6809990765748993E-6</c:v>
                </c:pt>
                <c:pt idx="444">
                  <c:v>-1.7725553367282901E-5</c:v>
                </c:pt>
                <c:pt idx="445">
                  <c:v>-2.9741015020007101E-5</c:v>
                </c:pt>
                <c:pt idx="446">
                  <c:v>-2.1386984486651199E-5</c:v>
                </c:pt>
                <c:pt idx="447">
                  <c:v>-2.39589548425629E-5</c:v>
                </c:pt>
                <c:pt idx="448">
                  <c:v>-1.7635590105189498E-5</c:v>
                </c:pt>
                <c:pt idx="449">
                  <c:v>-2.4426269962616101E-5</c:v>
                </c:pt>
                <c:pt idx="450">
                  <c:v>-2.7474583526668701E-5</c:v>
                </c:pt>
                <c:pt idx="451">
                  <c:v>-3.4575559790424301E-5</c:v>
                </c:pt>
                <c:pt idx="452">
                  <c:v>-3.5214349287219501E-5</c:v>
                </c:pt>
                <c:pt idx="453">
                  <c:v>-2.4982122806470501E-5</c:v>
                </c:pt>
                <c:pt idx="454">
                  <c:v>-2.8280313634186402E-5</c:v>
                </c:pt>
                <c:pt idx="455">
                  <c:v>-1.18522251311479E-5</c:v>
                </c:pt>
                <c:pt idx="456">
                  <c:v>-2.2739039081238602E-5</c:v>
                </c:pt>
                <c:pt idx="457">
                  <c:v>-5.2194443897266699E-6</c:v>
                </c:pt>
                <c:pt idx="458">
                  <c:v>-2.7079456820939301E-5</c:v>
                </c:pt>
                <c:pt idx="459">
                  <c:v>-2.4222613822476601E-5</c:v>
                </c:pt>
                <c:pt idx="460">
                  <c:v>-1.6101413058687102E-5</c:v>
                </c:pt>
                <c:pt idx="461">
                  <c:v>-1.46413330738923E-5</c:v>
                </c:pt>
                <c:pt idx="462">
                  <c:v>-2.6548077419840901E-5</c:v>
                </c:pt>
                <c:pt idx="463">
                  <c:v>-2.0896244355387701E-5</c:v>
                </c:pt>
                <c:pt idx="464">
                  <c:v>-3.4741519341009201E-5</c:v>
                </c:pt>
                <c:pt idx="465">
                  <c:v>-3.1812224071059301E-5</c:v>
                </c:pt>
                <c:pt idx="466">
                  <c:v>-4.2578433757450799E-5</c:v>
                </c:pt>
                <c:pt idx="467">
                  <c:v>-1.95840279304737E-5</c:v>
                </c:pt>
                <c:pt idx="468">
                  <c:v>-9.5868268444512693E-6</c:v>
                </c:pt>
                <c:pt idx="469">
                  <c:v>-1.94205358030385E-5</c:v>
                </c:pt>
                <c:pt idx="470">
                  <c:v>-3.0524568739961601E-5</c:v>
                </c:pt>
                <c:pt idx="471">
                  <c:v>-2.7022842412190501E-5</c:v>
                </c:pt>
                <c:pt idx="472">
                  <c:v>-1.9086673122154901E-5</c:v>
                </c:pt>
                <c:pt idx="473">
                  <c:v>-2.3750183648617999E-5</c:v>
                </c:pt>
                <c:pt idx="474">
                  <c:v>-1.76103612204662E-5</c:v>
                </c:pt>
                <c:pt idx="475">
                  <c:v>-3.20278680326788E-5</c:v>
                </c:pt>
                <c:pt idx="476">
                  <c:v>-2.9363121629032699E-5</c:v>
                </c:pt>
                <c:pt idx="477">
                  <c:v>-1.8372472611578599E-5</c:v>
                </c:pt>
                <c:pt idx="478">
                  <c:v>-3.1788669661641299E-5</c:v>
                </c:pt>
                <c:pt idx="479">
                  <c:v>-2.7690366338356501E-5</c:v>
                </c:pt>
                <c:pt idx="480">
                  <c:v>-2.9428768443184E-5</c:v>
                </c:pt>
                <c:pt idx="481">
                  <c:v>-4.3213806744311601E-5</c:v>
                </c:pt>
                <c:pt idx="482">
                  <c:v>-3.2663703431555601E-5</c:v>
                </c:pt>
                <c:pt idx="483">
                  <c:v>-1.9655054659543101E-5</c:v>
                </c:pt>
                <c:pt idx="484">
                  <c:v>-4.1032229653485203E-5</c:v>
                </c:pt>
                <c:pt idx="485">
                  <c:v>-2.44277605494789E-5</c:v>
                </c:pt>
                <c:pt idx="486">
                  <c:v>-3.9160323459581701E-5</c:v>
                </c:pt>
                <c:pt idx="487">
                  <c:v>-4.6213865708585303E-5</c:v>
                </c:pt>
                <c:pt idx="488">
                  <c:v>-3.6877794009229201E-5</c:v>
                </c:pt>
                <c:pt idx="489">
                  <c:v>-3.4424403677596898E-5</c:v>
                </c:pt>
                <c:pt idx="490">
                  <c:v>-3.7740801841480198E-5</c:v>
                </c:pt>
                <c:pt idx="491">
                  <c:v>-4.4386139016161997E-5</c:v>
                </c:pt>
                <c:pt idx="492">
                  <c:v>-3.2325297430253102E-5</c:v>
                </c:pt>
                <c:pt idx="493">
                  <c:v>-4.32238123420858E-5</c:v>
                </c:pt>
                <c:pt idx="494">
                  <c:v>-4.0594912874398602E-5</c:v>
                </c:pt>
                <c:pt idx="495">
                  <c:v>-3.9065043259646001E-5</c:v>
                </c:pt>
                <c:pt idx="496">
                  <c:v>-2.85169091196199E-5</c:v>
                </c:pt>
                <c:pt idx="497">
                  <c:v>-3.2173468659219599E-5</c:v>
                </c:pt>
                <c:pt idx="498">
                  <c:v>-4.4769465920249103E-5</c:v>
                </c:pt>
                <c:pt idx="499">
                  <c:v>-3.5860918421828002E-5</c:v>
                </c:pt>
                <c:pt idx="500">
                  <c:v>-3.0431698794413699E-5</c:v>
                </c:pt>
                <c:pt idx="501">
                  <c:v>-2.6399699771363799E-5</c:v>
                </c:pt>
                <c:pt idx="502">
                  <c:v>-2.41086684969144E-5</c:v>
                </c:pt>
                <c:pt idx="503">
                  <c:v>-2.8178480252909801E-5</c:v>
                </c:pt>
                <c:pt idx="504">
                  <c:v>-2.2263174609134399E-5</c:v>
                </c:pt>
                <c:pt idx="505">
                  <c:v>-1.7838998096345299E-5</c:v>
                </c:pt>
                <c:pt idx="506">
                  <c:v>-3.0875683174560697E-5</c:v>
                </c:pt>
                <c:pt idx="507">
                  <c:v>-1.5608200547411201E-5</c:v>
                </c:pt>
                <c:pt idx="508">
                  <c:v>-2.91055754096023E-5</c:v>
                </c:pt>
                <c:pt idx="509">
                  <c:v>-1.1107836450126501E-5</c:v>
                </c:pt>
                <c:pt idx="510">
                  <c:v>-4.0316197384772601E-5</c:v>
                </c:pt>
                <c:pt idx="511">
                  <c:v>-2.7346049635126699E-5</c:v>
                </c:pt>
                <c:pt idx="512">
                  <c:v>-3.8527882253483701E-5</c:v>
                </c:pt>
                <c:pt idx="513">
                  <c:v>-1.15253920310673E-5</c:v>
                </c:pt>
                <c:pt idx="514">
                  <c:v>-5.7341518419398297E-5</c:v>
                </c:pt>
                <c:pt idx="515">
                  <c:v>-4.5250483632985997E-5</c:v>
                </c:pt>
                <c:pt idx="516">
                  <c:v>-5.4793995688286197E-5</c:v>
                </c:pt>
                <c:pt idx="517">
                  <c:v>-5.18920675969438E-5</c:v>
                </c:pt>
                <c:pt idx="518">
                  <c:v>-2.1133095635454101E-5</c:v>
                </c:pt>
                <c:pt idx="519">
                  <c:v>-2.1313006282629101E-5</c:v>
                </c:pt>
                <c:pt idx="520">
                  <c:v>-3.54876035462224E-5</c:v>
                </c:pt>
                <c:pt idx="521">
                  <c:v>-1.00498030205733E-5</c:v>
                </c:pt>
                <c:pt idx="522">
                  <c:v>-1.78623008048338E-5</c:v>
                </c:pt>
                <c:pt idx="523">
                  <c:v>-1.81179543027672E-5</c:v>
                </c:pt>
                <c:pt idx="524">
                  <c:v>-3.3585776959330801E-5</c:v>
                </c:pt>
                <c:pt idx="525">
                  <c:v>-2.0025328472415699E-5</c:v>
                </c:pt>
                <c:pt idx="526">
                  <c:v>-3.6058926098993702E-5</c:v>
                </c:pt>
                <c:pt idx="527">
                  <c:v>-1.7943046976540199E-5</c:v>
                </c:pt>
                <c:pt idx="528">
                  <c:v>-2.56556085168462E-5</c:v>
                </c:pt>
                <c:pt idx="529">
                  <c:v>-3.8020942601641799E-5</c:v>
                </c:pt>
                <c:pt idx="530">
                  <c:v>-2.4291165925357199E-5</c:v>
                </c:pt>
                <c:pt idx="531">
                  <c:v>-3.7649644683585499E-5</c:v>
                </c:pt>
                <c:pt idx="532">
                  <c:v>-3.2734397615545803E-5</c:v>
                </c:pt>
                <c:pt idx="533">
                  <c:v>-1.7591927696282201E-5</c:v>
                </c:pt>
                <c:pt idx="534">
                  <c:v>-2.0393092786784901E-5</c:v>
                </c:pt>
                <c:pt idx="535">
                  <c:v>-3.2681790950692997E-5</c:v>
                </c:pt>
                <c:pt idx="536">
                  <c:v>-4.4013476928338301E-5</c:v>
                </c:pt>
                <c:pt idx="537">
                  <c:v>-3.0617341824592701E-5</c:v>
                </c:pt>
                <c:pt idx="538">
                  <c:v>-1.29077875863216E-5</c:v>
                </c:pt>
                <c:pt idx="539">
                  <c:v>-4.0883406160425701E-5</c:v>
                </c:pt>
                <c:pt idx="540">
                  <c:v>-2.9058895553390101E-5</c:v>
                </c:pt>
                <c:pt idx="541">
                  <c:v>-1.1691026017857401E-5</c:v>
                </c:pt>
                <c:pt idx="542">
                  <c:v>-3.1105396715137E-5</c:v>
                </c:pt>
                <c:pt idx="543">
                  <c:v>-2.94000882367538E-5</c:v>
                </c:pt>
                <c:pt idx="544">
                  <c:v>-3.4157883743793198E-5</c:v>
                </c:pt>
                <c:pt idx="545">
                  <c:v>-1.8158631839266899E-5</c:v>
                </c:pt>
                <c:pt idx="546">
                  <c:v>3.3949169550754E-6</c:v>
                </c:pt>
                <c:pt idx="547">
                  <c:v>-2.32193875243069E-5</c:v>
                </c:pt>
                <c:pt idx="548">
                  <c:v>1.7606626410568299E-7</c:v>
                </c:pt>
                <c:pt idx="549">
                  <c:v>-1.03130187645508E-5</c:v>
                </c:pt>
                <c:pt idx="550">
                  <c:v>-2.7364921951875199E-5</c:v>
                </c:pt>
                <c:pt idx="551">
                  <c:v>-2.1986358424612201E-5</c:v>
                </c:pt>
                <c:pt idx="552">
                  <c:v>-6.2779428050609498E-6</c:v>
                </c:pt>
                <c:pt idx="553">
                  <c:v>-1.1865959850132801E-5</c:v>
                </c:pt>
                <c:pt idx="554">
                  <c:v>-1.50479013422601E-5</c:v>
                </c:pt>
                <c:pt idx="555">
                  <c:v>-2.5799600406811601E-5</c:v>
                </c:pt>
                <c:pt idx="556">
                  <c:v>-1.38348925389607E-5</c:v>
                </c:pt>
                <c:pt idx="557">
                  <c:v>-1.6550594209623501E-5</c:v>
                </c:pt>
                <c:pt idx="558">
                  <c:v>-8.2010622202409105E-6</c:v>
                </c:pt>
                <c:pt idx="559">
                  <c:v>-1.5957326825213899E-5</c:v>
                </c:pt>
                <c:pt idx="560">
                  <c:v>-1.6633279291338901E-5</c:v>
                </c:pt>
                <c:pt idx="561">
                  <c:v>-1.7227304967728299E-5</c:v>
                </c:pt>
                <c:pt idx="562">
                  <c:v>-1.6313237477055799E-5</c:v>
                </c:pt>
                <c:pt idx="563">
                  <c:v>-2.31995456219095E-5</c:v>
                </c:pt>
                <c:pt idx="564">
                  <c:v>-1.6755108319160199E-5</c:v>
                </c:pt>
                <c:pt idx="565">
                  <c:v>-1.36441571751415E-5</c:v>
                </c:pt>
                <c:pt idx="566">
                  <c:v>-1.11552495387952E-5</c:v>
                </c:pt>
                <c:pt idx="567">
                  <c:v>-2.40768166405151E-6</c:v>
                </c:pt>
                <c:pt idx="568">
                  <c:v>-7.4594192415855402E-6</c:v>
                </c:pt>
                <c:pt idx="569">
                  <c:v>-1.34272345123799E-5</c:v>
                </c:pt>
                <c:pt idx="570">
                  <c:v>-6.9787732738462502E-6</c:v>
                </c:pt>
                <c:pt idx="571">
                  <c:v>4.7119469063275301E-6</c:v>
                </c:pt>
                <c:pt idx="572">
                  <c:v>-2.0771698076766701E-6</c:v>
                </c:pt>
                <c:pt idx="573">
                  <c:v>8.3475226677517996E-6</c:v>
                </c:pt>
                <c:pt idx="574">
                  <c:v>4.2613931356241504E-6</c:v>
                </c:pt>
                <c:pt idx="575">
                  <c:v>-6.3496779390712398E-6</c:v>
                </c:pt>
                <c:pt idx="576">
                  <c:v>1.14823599566023E-5</c:v>
                </c:pt>
                <c:pt idx="577">
                  <c:v>-6.4865835243100503E-6</c:v>
                </c:pt>
                <c:pt idx="578">
                  <c:v>-1.22723039938745E-5</c:v>
                </c:pt>
                <c:pt idx="579">
                  <c:v>-1.2549704689373401E-5</c:v>
                </c:pt>
                <c:pt idx="580">
                  <c:v>-9.3637500802848997E-6</c:v>
                </c:pt>
                <c:pt idx="581">
                  <c:v>-8.8059000472495695E-6</c:v>
                </c:pt>
                <c:pt idx="582">
                  <c:v>-1.5551654522683699E-5</c:v>
                </c:pt>
                <c:pt idx="583">
                  <c:v>-1.0635319675741899E-5</c:v>
                </c:pt>
                <c:pt idx="584">
                  <c:v>-8.5363026877435806E-6</c:v>
                </c:pt>
                <c:pt idx="585">
                  <c:v>6.8298101050895601E-6</c:v>
                </c:pt>
                <c:pt idx="586">
                  <c:v>-7.7292305313994204E-7</c:v>
                </c:pt>
                <c:pt idx="587">
                  <c:v>-2.4142243188505901E-6</c:v>
                </c:pt>
                <c:pt idx="588">
                  <c:v>-3.03204744210612E-6</c:v>
                </c:pt>
                <c:pt idx="589">
                  <c:v>1.2908136878463301E-6</c:v>
                </c:pt>
                <c:pt idx="590">
                  <c:v>-1.6064504214080601E-5</c:v>
                </c:pt>
                <c:pt idx="591">
                  <c:v>2.0117460523535201E-6</c:v>
                </c:pt>
                <c:pt idx="592">
                  <c:v>-1.1631655298626899E-5</c:v>
                </c:pt>
                <c:pt idx="593">
                  <c:v>-1.45193180317518E-5</c:v>
                </c:pt>
                <c:pt idx="594">
                  <c:v>-7.59155578810467E-6</c:v>
                </c:pt>
                <c:pt idx="595">
                  <c:v>-1.6637110027430201E-5</c:v>
                </c:pt>
                <c:pt idx="596">
                  <c:v>-3.4123279312848598E-6</c:v>
                </c:pt>
                <c:pt idx="597">
                  <c:v>-1.1113129452480501E-5</c:v>
                </c:pt>
                <c:pt idx="598">
                  <c:v>-1.7036682900269601E-5</c:v>
                </c:pt>
                <c:pt idx="599">
                  <c:v>8.71797063058815E-7</c:v>
                </c:pt>
                <c:pt idx="600">
                  <c:v>-6.51246669854198E-6</c:v>
                </c:pt>
                <c:pt idx="601">
                  <c:v>-1.69781191680193E-5</c:v>
                </c:pt>
                <c:pt idx="602">
                  <c:v>-6.0574207957090199E-6</c:v>
                </c:pt>
                <c:pt idx="603">
                  <c:v>-1.8126886999370599E-5</c:v>
                </c:pt>
                <c:pt idx="604">
                  <c:v>-5.0524750761484198E-6</c:v>
                </c:pt>
                <c:pt idx="605">
                  <c:v>-2.00945937915645E-5</c:v>
                </c:pt>
                <c:pt idx="606">
                  <c:v>-2.7302908680627502E-6</c:v>
                </c:pt>
                <c:pt idx="607">
                  <c:v>-8.0864075346907103E-6</c:v>
                </c:pt>
                <c:pt idx="608">
                  <c:v>-1.42400856270091E-5</c:v>
                </c:pt>
                <c:pt idx="609">
                  <c:v>-8.7401233216393394E-6</c:v>
                </c:pt>
                <c:pt idx="610">
                  <c:v>-1.73005294263504E-6</c:v>
                </c:pt>
                <c:pt idx="611">
                  <c:v>1.57352419024433E-6</c:v>
                </c:pt>
                <c:pt idx="612">
                  <c:v>-3.8109692633972699E-6</c:v>
                </c:pt>
                <c:pt idx="613">
                  <c:v>-6.3511832891056599E-6</c:v>
                </c:pt>
                <c:pt idx="614">
                  <c:v>-1.54392316790019E-5</c:v>
                </c:pt>
                <c:pt idx="615">
                  <c:v>-1.89897758796942E-5</c:v>
                </c:pt>
                <c:pt idx="616">
                  <c:v>-4.4270884011923299E-6</c:v>
                </c:pt>
                <c:pt idx="617">
                  <c:v>-1.2761843082634799E-5</c:v>
                </c:pt>
                <c:pt idx="618">
                  <c:v>-2.1291618134503801E-5</c:v>
                </c:pt>
                <c:pt idx="619">
                  <c:v>-9.5910065769814506E-6</c:v>
                </c:pt>
                <c:pt idx="620">
                  <c:v>-6.73429549268062E-6</c:v>
                </c:pt>
                <c:pt idx="621">
                  <c:v>-2.6191493052066599E-5</c:v>
                </c:pt>
                <c:pt idx="622">
                  <c:v>-7.7622719374559294E-6</c:v>
                </c:pt>
                <c:pt idx="623">
                  <c:v>-1.22976723887445E-5</c:v>
                </c:pt>
                <c:pt idx="624">
                  <c:v>-2.1233084655718601E-5</c:v>
                </c:pt>
                <c:pt idx="625">
                  <c:v>-1.68224473105184E-6</c:v>
                </c:pt>
                <c:pt idx="626">
                  <c:v>-2.5712330059625299E-5</c:v>
                </c:pt>
                <c:pt idx="627">
                  <c:v>-1.3238186440272999E-5</c:v>
                </c:pt>
                <c:pt idx="628">
                  <c:v>-2.5194643133108401E-5</c:v>
                </c:pt>
                <c:pt idx="629">
                  <c:v>-1.7109853014534999E-5</c:v>
                </c:pt>
                <c:pt idx="630">
                  <c:v>-2.2300214058519699E-5</c:v>
                </c:pt>
                <c:pt idx="631">
                  <c:v>-2.6655982239728201E-5</c:v>
                </c:pt>
                <c:pt idx="632">
                  <c:v>-3.2603563636324502E-5</c:v>
                </c:pt>
                <c:pt idx="633">
                  <c:v>-1.8376022426970801E-5</c:v>
                </c:pt>
                <c:pt idx="634">
                  <c:v>-1.13956523201859E-5</c:v>
                </c:pt>
                <c:pt idx="635">
                  <c:v>-1.62432679248364E-5</c:v>
                </c:pt>
                <c:pt idx="636">
                  <c:v>-4.3988416528840102E-6</c:v>
                </c:pt>
                <c:pt idx="637">
                  <c:v>-7.23366043710128E-6</c:v>
                </c:pt>
                <c:pt idx="638">
                  <c:v>-1.44449605731491E-5</c:v>
                </c:pt>
                <c:pt idx="639">
                  <c:v>-2.0361103693467299E-5</c:v>
                </c:pt>
                <c:pt idx="640">
                  <c:v>-1.09290448186765E-5</c:v>
                </c:pt>
                <c:pt idx="641">
                  <c:v>-1.3339527989403701E-5</c:v>
                </c:pt>
                <c:pt idx="642">
                  <c:v>-1.8095976871450398E-5</c:v>
                </c:pt>
                <c:pt idx="643">
                  <c:v>-2.0271593994865501E-5</c:v>
                </c:pt>
                <c:pt idx="644">
                  <c:v>-1.15130516917186E-5</c:v>
                </c:pt>
                <c:pt idx="645">
                  <c:v>-9.9388069075031801E-6</c:v>
                </c:pt>
                <c:pt idx="646">
                  <c:v>-2.2143443566846401E-5</c:v>
                </c:pt>
                <c:pt idx="647">
                  <c:v>-2.7931300808339E-5</c:v>
                </c:pt>
                <c:pt idx="648">
                  <c:v>-1.9197853758744599E-5</c:v>
                </c:pt>
                <c:pt idx="649">
                  <c:v>-2.2616910540815799E-5</c:v>
                </c:pt>
                <c:pt idx="650">
                  <c:v>-1.8703604599609601E-5</c:v>
                </c:pt>
                <c:pt idx="651">
                  <c:v>-4.0986189138867197E-5</c:v>
                </c:pt>
                <c:pt idx="652">
                  <c:v>-1.1123430824655001E-5</c:v>
                </c:pt>
                <c:pt idx="653">
                  <c:v>-3.7951957493321402E-5</c:v>
                </c:pt>
                <c:pt idx="654">
                  <c:v>-1.7858552659125299E-5</c:v>
                </c:pt>
                <c:pt idx="655">
                  <c:v>-1.6486935704491301E-5</c:v>
                </c:pt>
                <c:pt idx="656">
                  <c:v>-3.6761486381414103E-5</c:v>
                </c:pt>
                <c:pt idx="657">
                  <c:v>-3.0251330043776301E-5</c:v>
                </c:pt>
                <c:pt idx="658">
                  <c:v>-2.1815920709629801E-5</c:v>
                </c:pt>
                <c:pt idx="659">
                  <c:v>-1.7606578105708301E-5</c:v>
                </c:pt>
                <c:pt idx="660">
                  <c:v>-3.6563327889583901E-5</c:v>
                </c:pt>
                <c:pt idx="661">
                  <c:v>-3.4626496106532703E-5</c:v>
                </c:pt>
                <c:pt idx="662">
                  <c:v>-3.0922939366577599E-5</c:v>
                </c:pt>
                <c:pt idx="663">
                  <c:v>-3.2979537022311301E-5</c:v>
                </c:pt>
                <c:pt idx="664">
                  <c:v>-3.3653535627018302E-5</c:v>
                </c:pt>
                <c:pt idx="665">
                  <c:v>-2.9891034890056599E-5</c:v>
                </c:pt>
                <c:pt idx="666">
                  <c:v>-2.3924511345648899E-5</c:v>
                </c:pt>
                <c:pt idx="667">
                  <c:v>-2.9911610204008001E-5</c:v>
                </c:pt>
                <c:pt idx="668">
                  <c:v>-3.3902791929694098E-5</c:v>
                </c:pt>
                <c:pt idx="669">
                  <c:v>-1.9910701465619098E-5</c:v>
                </c:pt>
                <c:pt idx="670">
                  <c:v>-2.9014785187604101E-5</c:v>
                </c:pt>
                <c:pt idx="671">
                  <c:v>-4.44692940866338E-5</c:v>
                </c:pt>
                <c:pt idx="672">
                  <c:v>-2.5246306514784899E-5</c:v>
                </c:pt>
                <c:pt idx="673">
                  <c:v>-4.1566671474786799E-5</c:v>
                </c:pt>
                <c:pt idx="674">
                  <c:v>-3.9209498648838201E-5</c:v>
                </c:pt>
                <c:pt idx="675">
                  <c:v>-4.5786718182548701E-5</c:v>
                </c:pt>
                <c:pt idx="676">
                  <c:v>-3.3935091665482597E-5</c:v>
                </c:pt>
                <c:pt idx="677">
                  <c:v>-1.91083758416633E-5</c:v>
                </c:pt>
                <c:pt idx="678">
                  <c:v>-3.0865757686253701E-5</c:v>
                </c:pt>
                <c:pt idx="679">
                  <c:v>-3.10435907866618E-5</c:v>
                </c:pt>
                <c:pt idx="680">
                  <c:v>-4.9226005966299902E-5</c:v>
                </c:pt>
                <c:pt idx="681">
                  <c:v>-3.7706955921453601E-5</c:v>
                </c:pt>
                <c:pt idx="682">
                  <c:v>-3.0349788190069602E-5</c:v>
                </c:pt>
                <c:pt idx="683">
                  <c:v>-3.6509326079436299E-5</c:v>
                </c:pt>
                <c:pt idx="684">
                  <c:v>-2.88840287355926E-5</c:v>
                </c:pt>
                <c:pt idx="685">
                  <c:v>-3.2530601174793698E-5</c:v>
                </c:pt>
                <c:pt idx="686">
                  <c:v>-3.8651998524598197E-5</c:v>
                </c:pt>
                <c:pt idx="687">
                  <c:v>-3.8081466452629997E-5</c:v>
                </c:pt>
                <c:pt idx="688">
                  <c:v>-3.8362589868711401E-5</c:v>
                </c:pt>
                <c:pt idx="689">
                  <c:v>-2.6486881638961401E-5</c:v>
                </c:pt>
                <c:pt idx="690">
                  <c:v>-2.33964982148462E-5</c:v>
                </c:pt>
                <c:pt idx="691">
                  <c:v>-3.9887687619129401E-5</c:v>
                </c:pt>
                <c:pt idx="692">
                  <c:v>-2.4896484133580098E-5</c:v>
                </c:pt>
                <c:pt idx="693">
                  <c:v>-3.5289038009186497E-5</c:v>
                </c:pt>
                <c:pt idx="694">
                  <c:v>-3.81476634467617E-5</c:v>
                </c:pt>
                <c:pt idx="695">
                  <c:v>-3.7518503050312298E-5</c:v>
                </c:pt>
                <c:pt idx="696">
                  <c:v>-3.2162556933860298E-5</c:v>
                </c:pt>
                <c:pt idx="697">
                  <c:v>-4.80839810608943E-5</c:v>
                </c:pt>
                <c:pt idx="698">
                  <c:v>-2.8166768062226302E-5</c:v>
                </c:pt>
                <c:pt idx="699">
                  <c:v>-3.3371572241313901E-5</c:v>
                </c:pt>
                <c:pt idx="700">
                  <c:v>-3.6595785066375601E-5</c:v>
                </c:pt>
                <c:pt idx="701">
                  <c:v>-3.0038922442907099E-5</c:v>
                </c:pt>
                <c:pt idx="702">
                  <c:v>-3.0801901699463298E-5</c:v>
                </c:pt>
                <c:pt idx="703">
                  <c:v>-4.2490794443313599E-5</c:v>
                </c:pt>
                <c:pt idx="704">
                  <c:v>-3.8753978520979197E-5</c:v>
                </c:pt>
                <c:pt idx="705">
                  <c:v>-4.6517387053257299E-5</c:v>
                </c:pt>
                <c:pt idx="706">
                  <c:v>-3.12707033281271E-5</c:v>
                </c:pt>
                <c:pt idx="707">
                  <c:v>-2.8072043585067299E-5</c:v>
                </c:pt>
                <c:pt idx="708">
                  <c:v>-2.8671183687758699E-5</c:v>
                </c:pt>
                <c:pt idx="709">
                  <c:v>-5.1285142820067697E-5</c:v>
                </c:pt>
                <c:pt idx="710">
                  <c:v>-4.0698990590731501E-5</c:v>
                </c:pt>
                <c:pt idx="711">
                  <c:v>-4.8144668965196997E-5</c:v>
                </c:pt>
                <c:pt idx="712">
                  <c:v>-2.85315764632815E-5</c:v>
                </c:pt>
                <c:pt idx="713">
                  <c:v>-3.3810317836626399E-5</c:v>
                </c:pt>
                <c:pt idx="714">
                  <c:v>-3.3874132007180402E-5</c:v>
                </c:pt>
                <c:pt idx="715">
                  <c:v>-4.7380633932649799E-5</c:v>
                </c:pt>
                <c:pt idx="716">
                  <c:v>-2.9001918569071801E-5</c:v>
                </c:pt>
                <c:pt idx="717">
                  <c:v>-4.5388452168007301E-5</c:v>
                </c:pt>
                <c:pt idx="718">
                  <c:v>-3.6857857684217203E-5</c:v>
                </c:pt>
                <c:pt idx="719">
                  <c:v>-2.88084290006076E-5</c:v>
                </c:pt>
                <c:pt idx="720">
                  <c:v>-4.4476219302640601E-5</c:v>
                </c:pt>
                <c:pt idx="721">
                  <c:v>-3.6764516150681497E-5</c:v>
                </c:pt>
                <c:pt idx="722">
                  <c:v>-2.8437015820411501E-5</c:v>
                </c:pt>
                <c:pt idx="723">
                  <c:v>-3.09818166790593E-5</c:v>
                </c:pt>
                <c:pt idx="724">
                  <c:v>-4.0286972740623802E-5</c:v>
                </c:pt>
                <c:pt idx="725">
                  <c:v>-2.82244302643529E-5</c:v>
                </c:pt>
                <c:pt idx="726">
                  <c:v>-4.8071478863993097E-5</c:v>
                </c:pt>
                <c:pt idx="727">
                  <c:v>-5.0973149240038101E-5</c:v>
                </c:pt>
                <c:pt idx="728">
                  <c:v>-3.6009881428263602E-5</c:v>
                </c:pt>
                <c:pt idx="729">
                  <c:v>-3.94092698785378E-5</c:v>
                </c:pt>
                <c:pt idx="730">
                  <c:v>-5.6662002528313802E-5</c:v>
                </c:pt>
                <c:pt idx="731">
                  <c:v>-4.62028485606843E-5</c:v>
                </c:pt>
                <c:pt idx="732">
                  <c:v>-3.64763518201385E-5</c:v>
                </c:pt>
                <c:pt idx="733">
                  <c:v>-4.8892410603764502E-5</c:v>
                </c:pt>
                <c:pt idx="734">
                  <c:v>-4.5850775800404403E-5</c:v>
                </c:pt>
                <c:pt idx="735">
                  <c:v>-4.8640657320610101E-5</c:v>
                </c:pt>
                <c:pt idx="736">
                  <c:v>-5.1040180481141302E-5</c:v>
                </c:pt>
                <c:pt idx="737">
                  <c:v>-4.8874568100091499E-5</c:v>
                </c:pt>
                <c:pt idx="738">
                  <c:v>-6.08121850961993E-5</c:v>
                </c:pt>
                <c:pt idx="739">
                  <c:v>-5.7721350897872003E-5</c:v>
                </c:pt>
                <c:pt idx="740">
                  <c:v>-5.2330986502856497E-5</c:v>
                </c:pt>
                <c:pt idx="741">
                  <c:v>-3.5348294800118501E-5</c:v>
                </c:pt>
                <c:pt idx="742">
                  <c:v>-4.2598834242402597E-5</c:v>
                </c:pt>
                <c:pt idx="743">
                  <c:v>-4.1884536987341103E-5</c:v>
                </c:pt>
                <c:pt idx="744">
                  <c:v>-4.2537567913093799E-5</c:v>
                </c:pt>
                <c:pt idx="745">
                  <c:v>-4.5459488731019101E-5</c:v>
                </c:pt>
                <c:pt idx="746">
                  <c:v>-5.0946732492762297E-5</c:v>
                </c:pt>
                <c:pt idx="747">
                  <c:v>-4.0218189210964198E-5</c:v>
                </c:pt>
                <c:pt idx="748">
                  <c:v>-4.1601800598925103E-5</c:v>
                </c:pt>
                <c:pt idx="749">
                  <c:v>-5.6005182014220302E-5</c:v>
                </c:pt>
                <c:pt idx="750">
                  <c:v>-5.6389166691542397E-5</c:v>
                </c:pt>
                <c:pt idx="751">
                  <c:v>-3.7203548376088702E-5</c:v>
                </c:pt>
                <c:pt idx="752">
                  <c:v>-5.8468830246342003E-5</c:v>
                </c:pt>
                <c:pt idx="753">
                  <c:v>-5.0322872845784098E-5</c:v>
                </c:pt>
                <c:pt idx="754">
                  <c:v>-5.3287357523391202E-5</c:v>
                </c:pt>
                <c:pt idx="755">
                  <c:v>-3.14571873980335E-5</c:v>
                </c:pt>
                <c:pt idx="756">
                  <c:v>-4.57489995381233E-5</c:v>
                </c:pt>
                <c:pt idx="757">
                  <c:v>-5.7676954404860801E-5</c:v>
                </c:pt>
                <c:pt idx="758">
                  <c:v>-4.68636777311506E-5</c:v>
                </c:pt>
                <c:pt idx="759">
                  <c:v>-4.8534476461172403E-5</c:v>
                </c:pt>
                <c:pt idx="760">
                  <c:v>-4.9489745513978703E-5</c:v>
                </c:pt>
                <c:pt idx="761">
                  <c:v>-5.1477848586194099E-5</c:v>
                </c:pt>
                <c:pt idx="762">
                  <c:v>-5.0658155737765601E-5</c:v>
                </c:pt>
                <c:pt idx="763">
                  <c:v>-5.2920717949477797E-5</c:v>
                </c:pt>
                <c:pt idx="764">
                  <c:v>-4.8180049093754503E-5</c:v>
                </c:pt>
                <c:pt idx="765">
                  <c:v>-4.9820293679339203E-5</c:v>
                </c:pt>
                <c:pt idx="766">
                  <c:v>-4.6984466701516899E-5</c:v>
                </c:pt>
                <c:pt idx="767">
                  <c:v>-4.7795493417656497E-5</c:v>
                </c:pt>
                <c:pt idx="768">
                  <c:v>-4.1271938331307001E-5</c:v>
                </c:pt>
                <c:pt idx="769">
                  <c:v>-3.7018207438442397E-5</c:v>
                </c:pt>
                <c:pt idx="770">
                  <c:v>-4.5497854795771399E-5</c:v>
                </c:pt>
                <c:pt idx="771">
                  <c:v>-4.3396018899336397E-5</c:v>
                </c:pt>
                <c:pt idx="772">
                  <c:v>-6.2394079427093306E-5</c:v>
                </c:pt>
                <c:pt idx="773">
                  <c:v>-5.3313021382520303E-5</c:v>
                </c:pt>
                <c:pt idx="774">
                  <c:v>-6.8145353719695006E-5</c:v>
                </c:pt>
                <c:pt idx="775">
                  <c:v>-6.5008788403628202E-5</c:v>
                </c:pt>
                <c:pt idx="776">
                  <c:v>-5.8197322755790402E-5</c:v>
                </c:pt>
                <c:pt idx="777">
                  <c:v>-5.9249730779543698E-5</c:v>
                </c:pt>
                <c:pt idx="778">
                  <c:v>-4.9420350910499197E-5</c:v>
                </c:pt>
                <c:pt idx="779">
                  <c:v>-4.5533939692056297E-5</c:v>
                </c:pt>
                <c:pt idx="780">
                  <c:v>-5.5935979389219402E-5</c:v>
                </c:pt>
                <c:pt idx="781">
                  <c:v>-4.2265505919653403E-5</c:v>
                </c:pt>
                <c:pt idx="782">
                  <c:v>-4.6004328157722298E-5</c:v>
                </c:pt>
                <c:pt idx="783">
                  <c:v>-5.3109183523533802E-5</c:v>
                </c:pt>
                <c:pt idx="784">
                  <c:v>-5.2018313054299899E-5</c:v>
                </c:pt>
                <c:pt idx="785">
                  <c:v>-4.8908883181984001E-5</c:v>
                </c:pt>
                <c:pt idx="786">
                  <c:v>-4.0199993766787901E-5</c:v>
                </c:pt>
                <c:pt idx="787">
                  <c:v>-4.6466043935168802E-5</c:v>
                </c:pt>
                <c:pt idx="788">
                  <c:v>-4.8323930668496598E-5</c:v>
                </c:pt>
                <c:pt idx="789">
                  <c:v>-5.3247958608631202E-5</c:v>
                </c:pt>
                <c:pt idx="790">
                  <c:v>-5.9330508423939203E-5</c:v>
                </c:pt>
                <c:pt idx="791">
                  <c:v>-5.20016580424407E-5</c:v>
                </c:pt>
                <c:pt idx="792">
                  <c:v>-5.0096967447983198E-5</c:v>
                </c:pt>
                <c:pt idx="793">
                  <c:v>-4.8417244588518798E-5</c:v>
                </c:pt>
                <c:pt idx="794">
                  <c:v>-5.1075455262064201E-5</c:v>
                </c:pt>
                <c:pt idx="795">
                  <c:v>-4.5491374897593101E-5</c:v>
                </c:pt>
                <c:pt idx="796">
                  <c:v>-5.34692497308917E-5</c:v>
                </c:pt>
                <c:pt idx="797">
                  <c:v>-5.9529841719518703E-5</c:v>
                </c:pt>
                <c:pt idx="798">
                  <c:v>-5.5798302052411901E-5</c:v>
                </c:pt>
                <c:pt idx="799">
                  <c:v>-4.9145575437803999E-5</c:v>
                </c:pt>
                <c:pt idx="800">
                  <c:v>-5.9220434333289602E-5</c:v>
                </c:pt>
                <c:pt idx="801">
                  <c:v>-5.4536621497738101E-5</c:v>
                </c:pt>
                <c:pt idx="802">
                  <c:v>-5.7244995856789199E-5</c:v>
                </c:pt>
                <c:pt idx="803">
                  <c:v>-7.0218021079329997E-5</c:v>
                </c:pt>
                <c:pt idx="804">
                  <c:v>-6.0452219865634701E-5</c:v>
                </c:pt>
                <c:pt idx="805">
                  <c:v>-5.7913773028262502E-5</c:v>
                </c:pt>
                <c:pt idx="806">
                  <c:v>-7.6867667673848996E-5</c:v>
                </c:pt>
                <c:pt idx="807">
                  <c:v>-5.5995664056655701E-5</c:v>
                </c:pt>
                <c:pt idx="808">
                  <c:v>-6.61331513383579E-5</c:v>
                </c:pt>
                <c:pt idx="809">
                  <c:v>-6.9451135647076006E-5</c:v>
                </c:pt>
                <c:pt idx="810">
                  <c:v>-6.3814536962413399E-5</c:v>
                </c:pt>
                <c:pt idx="811">
                  <c:v>-8.1741100744807206E-5</c:v>
                </c:pt>
                <c:pt idx="812">
                  <c:v>-6.6029817484022194E-5</c:v>
                </c:pt>
                <c:pt idx="813">
                  <c:v>-7.03732270807309E-5</c:v>
                </c:pt>
                <c:pt idx="814">
                  <c:v>-5.7583992949987397E-5</c:v>
                </c:pt>
                <c:pt idx="815">
                  <c:v>-6.7874338887226001E-5</c:v>
                </c:pt>
                <c:pt idx="816">
                  <c:v>-7.6677432048881194E-5</c:v>
                </c:pt>
                <c:pt idx="817">
                  <c:v>-7.9531421599227393E-5</c:v>
                </c:pt>
                <c:pt idx="818">
                  <c:v>-7.0958339154680801E-5</c:v>
                </c:pt>
                <c:pt idx="819">
                  <c:v>-7.36534062006318E-5</c:v>
                </c:pt>
                <c:pt idx="820">
                  <c:v>-7.7627251829525705E-5</c:v>
                </c:pt>
                <c:pt idx="821">
                  <c:v>-7.0860359510948906E-5</c:v>
                </c:pt>
                <c:pt idx="822">
                  <c:v>-8.1927659735714996E-5</c:v>
                </c:pt>
                <c:pt idx="823">
                  <c:v>-8.73951543969794E-5</c:v>
                </c:pt>
                <c:pt idx="824">
                  <c:v>-7.5783378846626097E-5</c:v>
                </c:pt>
                <c:pt idx="825">
                  <c:v>-7.7905404008577901E-5</c:v>
                </c:pt>
                <c:pt idx="826">
                  <c:v>-7.6569348276473895E-5</c:v>
                </c:pt>
                <c:pt idx="827">
                  <c:v>-7.4336296660793303E-5</c:v>
                </c:pt>
                <c:pt idx="828">
                  <c:v>-7.5049104176725995E-5</c:v>
                </c:pt>
                <c:pt idx="829">
                  <c:v>-8.6508576779935098E-5</c:v>
                </c:pt>
                <c:pt idx="830">
                  <c:v>-7.75179440900902E-5</c:v>
                </c:pt>
                <c:pt idx="831">
                  <c:v>-8.0978416447406707E-5</c:v>
                </c:pt>
                <c:pt idx="832">
                  <c:v>-7.8314037558172998E-5</c:v>
                </c:pt>
                <c:pt idx="833">
                  <c:v>-8.4362056519028596E-5</c:v>
                </c:pt>
                <c:pt idx="834">
                  <c:v>-8.4494419699307895E-5</c:v>
                </c:pt>
                <c:pt idx="835">
                  <c:v>-8.1052336278551794E-5</c:v>
                </c:pt>
                <c:pt idx="836">
                  <c:v>-8.1191329024765904E-5</c:v>
                </c:pt>
                <c:pt idx="837" formatCode="General">
                  <c:v>-1.49982854274645E-4</c:v>
                </c:pt>
                <c:pt idx="838">
                  <c:v>-8.3745671106033598E-5</c:v>
                </c:pt>
                <c:pt idx="839">
                  <c:v>-9.6106147373395596E-5</c:v>
                </c:pt>
                <c:pt idx="840">
                  <c:v>-9.1659659248013301E-5</c:v>
                </c:pt>
                <c:pt idx="841">
                  <c:v>-9.0728083299673599E-5</c:v>
                </c:pt>
                <c:pt idx="842">
                  <c:v>-9.2026299956185896E-5</c:v>
                </c:pt>
                <c:pt idx="843" formatCode="General">
                  <c:v>-1.01589728108134E-4</c:v>
                </c:pt>
                <c:pt idx="844">
                  <c:v>-9.5886310366445201E-5</c:v>
                </c:pt>
                <c:pt idx="845">
                  <c:v>-9.8505443999647005E-5</c:v>
                </c:pt>
                <c:pt idx="846" formatCode="General">
                  <c:v>-1.007254066195E-4</c:v>
                </c:pt>
                <c:pt idx="847" formatCode="General">
                  <c:v>-4.9496991653117696E-4</c:v>
                </c:pt>
                <c:pt idx="848" formatCode="General">
                  <c:v>-1.00771381131061E-4</c:v>
                </c:pt>
                <c:pt idx="849" formatCode="General">
                  <c:v>-1.04585827235135E-4</c:v>
                </c:pt>
                <c:pt idx="850" formatCode="General">
                  <c:v>-1.1401309142068499E-4</c:v>
                </c:pt>
                <c:pt idx="851" formatCode="General">
                  <c:v>-1.1171882774462699E-4</c:v>
                </c:pt>
                <c:pt idx="852" formatCode="General">
                  <c:v>-1.12248235060975E-4</c:v>
                </c:pt>
                <c:pt idx="853" formatCode="General">
                  <c:v>-1.16428027007879E-4</c:v>
                </c:pt>
                <c:pt idx="854" formatCode="General">
                  <c:v>-1.1553583648840699E-4</c:v>
                </c:pt>
                <c:pt idx="855" formatCode="General">
                  <c:v>-1.20176283487222E-4</c:v>
                </c:pt>
                <c:pt idx="856" formatCode="General">
                  <c:v>-1.19863990347307E-4</c:v>
                </c:pt>
                <c:pt idx="857" formatCode="General">
                  <c:v>-1.1585430433188199E-4</c:v>
                </c:pt>
                <c:pt idx="858" formatCode="General">
                  <c:v>-1.2514662458671901E-4</c:v>
                </c:pt>
                <c:pt idx="859" formatCode="General">
                  <c:v>-1.1536231182435101E-4</c:v>
                </c:pt>
                <c:pt idx="860" formatCode="General">
                  <c:v>-1.2929369146283401E-4</c:v>
                </c:pt>
                <c:pt idx="861" formatCode="General">
                  <c:v>-1.1761200144124E-4</c:v>
                </c:pt>
                <c:pt idx="862" formatCode="General">
                  <c:v>-1.23577198390525E-4</c:v>
                </c:pt>
                <c:pt idx="863" formatCode="General">
                  <c:v>-1.2030509859127199E-4</c:v>
                </c:pt>
                <c:pt idx="864" formatCode="General">
                  <c:v>-1.21920371859744E-4</c:v>
                </c:pt>
                <c:pt idx="865" formatCode="General">
                  <c:v>-1.24068114373883E-4</c:v>
                </c:pt>
                <c:pt idx="866" formatCode="General">
                  <c:v>-1.27209680101687E-4</c:v>
                </c:pt>
                <c:pt idx="867" formatCode="General">
                  <c:v>-1.28020551688279E-4</c:v>
                </c:pt>
                <c:pt idx="868" formatCode="General">
                  <c:v>-1.2970138332896899E-4</c:v>
                </c:pt>
                <c:pt idx="869" formatCode="General">
                  <c:v>-1.3120551952665701E-4</c:v>
                </c:pt>
                <c:pt idx="870" formatCode="General">
                  <c:v>-1.3078948231498301E-4</c:v>
                </c:pt>
                <c:pt idx="871" formatCode="General">
                  <c:v>-1.2898712720518801E-4</c:v>
                </c:pt>
                <c:pt idx="872" formatCode="General">
                  <c:v>-1.3285086994590099E-4</c:v>
                </c:pt>
                <c:pt idx="873" formatCode="General">
                  <c:v>-1.34161485274786E-4</c:v>
                </c:pt>
                <c:pt idx="874" formatCode="General">
                  <c:v>-1.3573365383084301E-4</c:v>
                </c:pt>
                <c:pt idx="875" formatCode="General">
                  <c:v>-1.4091609258472899E-4</c:v>
                </c:pt>
                <c:pt idx="876" formatCode="General">
                  <c:v>-1.3437477581599601E-4</c:v>
                </c:pt>
                <c:pt idx="877" formatCode="General">
                  <c:v>-1.40452927507958E-4</c:v>
                </c:pt>
                <c:pt idx="878" formatCode="General">
                  <c:v>-1.42369724227148E-4</c:v>
                </c:pt>
                <c:pt idx="879" formatCode="General">
                  <c:v>-1.3909389686768699E-4</c:v>
                </c:pt>
                <c:pt idx="880" formatCode="General">
                  <c:v>-1.4788083231708E-4</c:v>
                </c:pt>
                <c:pt idx="881" formatCode="General">
                  <c:v>-1.4352648616779899E-4</c:v>
                </c:pt>
                <c:pt idx="882" formatCode="General">
                  <c:v>-1.4506771039274501E-4</c:v>
                </c:pt>
                <c:pt idx="883" formatCode="General">
                  <c:v>-1.5515629769335899E-4</c:v>
                </c:pt>
                <c:pt idx="884" formatCode="General">
                  <c:v>-1.5416242874013899E-4</c:v>
                </c:pt>
                <c:pt idx="885" formatCode="General">
                  <c:v>-1.4951165225085501E-4</c:v>
                </c:pt>
                <c:pt idx="886" formatCode="General">
                  <c:v>-1.55835193751975E-4</c:v>
                </c:pt>
                <c:pt idx="887" formatCode="General">
                  <c:v>-1.59119088517408E-4</c:v>
                </c:pt>
                <c:pt idx="888" formatCode="General">
                  <c:v>-1.57565944824708E-4</c:v>
                </c:pt>
                <c:pt idx="889" formatCode="General">
                  <c:v>-1.6057383989094199E-4</c:v>
                </c:pt>
                <c:pt idx="890" formatCode="General">
                  <c:v>-1.62466209799045E-4</c:v>
                </c:pt>
                <c:pt idx="891" formatCode="General">
                  <c:v>-1.6245111578099699E-4</c:v>
                </c:pt>
                <c:pt idx="892" formatCode="General">
                  <c:v>-1.6578139805995299E-4</c:v>
                </c:pt>
                <c:pt idx="893" formatCode="General">
                  <c:v>-1.6869792957917301E-4</c:v>
                </c:pt>
                <c:pt idx="894" formatCode="General">
                  <c:v>-1.7118883707257601E-4</c:v>
                </c:pt>
                <c:pt idx="895" formatCode="General">
                  <c:v>-1.7055611760162799E-4</c:v>
                </c:pt>
                <c:pt idx="896" formatCode="General">
                  <c:v>-1.7448449226058801E-4</c:v>
                </c:pt>
                <c:pt idx="897" formatCode="General">
                  <c:v>-1.7583223114619499E-4</c:v>
                </c:pt>
                <c:pt idx="898" formatCode="General">
                  <c:v>-1.7211812907968899E-4</c:v>
                </c:pt>
                <c:pt idx="899" formatCode="General">
                  <c:v>-1.7947406919364999E-4</c:v>
                </c:pt>
                <c:pt idx="900" formatCode="General">
                  <c:v>-1.8173176688114501E-4</c:v>
                </c:pt>
                <c:pt idx="901" formatCode="General">
                  <c:v>-1.8522219425574601E-4</c:v>
                </c:pt>
                <c:pt idx="902" formatCode="General">
                  <c:v>-1.8598104897817801E-4</c:v>
                </c:pt>
                <c:pt idx="903" formatCode="General">
                  <c:v>-1.8855718691360501E-4</c:v>
                </c:pt>
                <c:pt idx="904" formatCode="General">
                  <c:v>-1.8971147985188399E-4</c:v>
                </c:pt>
                <c:pt idx="905" formatCode="General">
                  <c:v>-1.9605158455157E-4</c:v>
                </c:pt>
                <c:pt idx="906" formatCode="General">
                  <c:v>-1.94510757301426E-4</c:v>
                </c:pt>
                <c:pt idx="907" formatCode="General">
                  <c:v>-1.9844657867938901E-4</c:v>
                </c:pt>
                <c:pt idx="908" formatCode="General">
                  <c:v>-2.02014861800574E-4</c:v>
                </c:pt>
                <c:pt idx="909" formatCode="General">
                  <c:v>-2.0462721028601999E-4</c:v>
                </c:pt>
                <c:pt idx="910" formatCode="General">
                  <c:v>-2.0951051003558101E-4</c:v>
                </c:pt>
                <c:pt idx="911" formatCode="General">
                  <c:v>-2.0892397903033799E-4</c:v>
                </c:pt>
                <c:pt idx="912" formatCode="General">
                  <c:v>-2.11984669695527E-4</c:v>
                </c:pt>
                <c:pt idx="913" formatCode="General">
                  <c:v>-2.1312730576648401E-4</c:v>
                </c:pt>
                <c:pt idx="914" formatCode="General">
                  <c:v>-2.1622236413311401E-4</c:v>
                </c:pt>
                <c:pt idx="915" formatCode="General">
                  <c:v>-2.20189185821582E-4</c:v>
                </c:pt>
                <c:pt idx="916" formatCode="General">
                  <c:v>-2.2188446837227301E-4</c:v>
                </c:pt>
                <c:pt idx="917" formatCode="General">
                  <c:v>-2.2976217063461199E-4</c:v>
                </c:pt>
                <c:pt idx="918" formatCode="General">
                  <c:v>-2.29582539828247E-4</c:v>
                </c:pt>
                <c:pt idx="919" formatCode="General">
                  <c:v>-2.3027724416933799E-4</c:v>
                </c:pt>
                <c:pt idx="920" formatCode="General">
                  <c:v>-2.3368490926597001E-4</c:v>
                </c:pt>
                <c:pt idx="921" formatCode="General">
                  <c:v>-2.38979267763393E-4</c:v>
                </c:pt>
                <c:pt idx="922" formatCode="General">
                  <c:v>-2.3704652794236599E-4</c:v>
                </c:pt>
                <c:pt idx="923" formatCode="General">
                  <c:v>-2.4102924768723999E-4</c:v>
                </c:pt>
                <c:pt idx="924" formatCode="General">
                  <c:v>-2.4017598840826899E-4</c:v>
                </c:pt>
                <c:pt idx="925" formatCode="General">
                  <c:v>-2.4299078043133599E-4</c:v>
                </c:pt>
                <c:pt idx="926" formatCode="General">
                  <c:v>-2.4396895950360499E-4</c:v>
                </c:pt>
                <c:pt idx="927" formatCode="General">
                  <c:v>-2.4930852229203097E-4</c:v>
                </c:pt>
                <c:pt idx="928" formatCode="General">
                  <c:v>-2.47939687846876E-4</c:v>
                </c:pt>
                <c:pt idx="929" formatCode="General">
                  <c:v>-2.49831775840727E-4</c:v>
                </c:pt>
                <c:pt idx="930" formatCode="General">
                  <c:v>-2.5320466563917202E-4</c:v>
                </c:pt>
                <c:pt idx="931" formatCode="General">
                  <c:v>-2.54243925114301E-4</c:v>
                </c:pt>
                <c:pt idx="932" formatCode="General">
                  <c:v>-2.5113165309568098E-4</c:v>
                </c:pt>
                <c:pt idx="933" formatCode="General">
                  <c:v>-2.4902782470554802E-4</c:v>
                </c:pt>
                <c:pt idx="934" formatCode="General">
                  <c:v>-2.5047895831050002E-4</c:v>
                </c:pt>
                <c:pt idx="935" formatCode="General">
                  <c:v>-2.5432220042040702E-4</c:v>
                </c:pt>
                <c:pt idx="936" formatCode="General">
                  <c:v>-2.5233575766593999E-4</c:v>
                </c:pt>
                <c:pt idx="937" formatCode="General">
                  <c:v>-2.4552540769066998E-4</c:v>
                </c:pt>
                <c:pt idx="938" formatCode="General">
                  <c:v>-2.4416359380785102E-4</c:v>
                </c:pt>
                <c:pt idx="939" formatCode="General">
                  <c:v>-2.4100540690407901E-4</c:v>
                </c:pt>
                <c:pt idx="940" formatCode="General">
                  <c:v>-2.4906399665850702E-4</c:v>
                </c:pt>
                <c:pt idx="941" formatCode="General">
                  <c:v>-2.46373452361823E-4</c:v>
                </c:pt>
                <c:pt idx="942" formatCode="General">
                  <c:v>-2.4043315283677001E-4</c:v>
                </c:pt>
                <c:pt idx="943" formatCode="General">
                  <c:v>-2.39503086437727E-4</c:v>
                </c:pt>
                <c:pt idx="944" formatCode="General">
                  <c:v>-2.3234417965497099E-4</c:v>
                </c:pt>
                <c:pt idx="945" formatCode="General">
                  <c:v>-2.29476108475394E-4</c:v>
                </c:pt>
                <c:pt idx="946" formatCode="General">
                  <c:v>-2.3067388983503999E-4</c:v>
                </c:pt>
                <c:pt idx="947" formatCode="General">
                  <c:v>-2.2523978343994499E-4</c:v>
                </c:pt>
                <c:pt idx="948" formatCode="General">
                  <c:v>-2.1945104102322701E-4</c:v>
                </c:pt>
                <c:pt idx="949" formatCode="General">
                  <c:v>-2.2020339935429999E-4</c:v>
                </c:pt>
                <c:pt idx="950" formatCode="General">
                  <c:v>-2.11411343821782E-4</c:v>
                </c:pt>
                <c:pt idx="951" formatCode="General">
                  <c:v>-2.1095751362927299E-4</c:v>
                </c:pt>
                <c:pt idx="952" formatCode="General">
                  <c:v>-2.0653855049988399E-4</c:v>
                </c:pt>
                <c:pt idx="953" formatCode="General">
                  <c:v>-1.97385835748308E-4</c:v>
                </c:pt>
                <c:pt idx="954" formatCode="General">
                  <c:v>-1.93835574705073E-4</c:v>
                </c:pt>
                <c:pt idx="955" formatCode="General">
                  <c:v>-1.9083822564590499E-4</c:v>
                </c:pt>
                <c:pt idx="956" formatCode="General">
                  <c:v>-1.88627144274679E-4</c:v>
                </c:pt>
                <c:pt idx="957" formatCode="General">
                  <c:v>-1.8169778394889601E-4</c:v>
                </c:pt>
                <c:pt idx="958" formatCode="General">
                  <c:v>-1.78901719734162E-4</c:v>
                </c:pt>
                <c:pt idx="959" formatCode="General">
                  <c:v>-1.6286951064732499E-4</c:v>
                </c:pt>
                <c:pt idx="960" formatCode="General">
                  <c:v>-1.63119618294502E-4</c:v>
                </c:pt>
                <c:pt idx="961" formatCode="General">
                  <c:v>-1.5604254354838299E-4</c:v>
                </c:pt>
                <c:pt idx="962" formatCode="General">
                  <c:v>-1.54904979176853E-4</c:v>
                </c:pt>
                <c:pt idx="963" formatCode="General">
                  <c:v>-1.43230351741851E-4</c:v>
                </c:pt>
                <c:pt idx="964" formatCode="General">
                  <c:v>-1.3450733483997201E-4</c:v>
                </c:pt>
                <c:pt idx="965" formatCode="General">
                  <c:v>-1.3817721760488199E-4</c:v>
                </c:pt>
                <c:pt idx="966" formatCode="General">
                  <c:v>-1.29865157610222E-4</c:v>
                </c:pt>
                <c:pt idx="967" formatCode="General">
                  <c:v>-1.25526230841778E-4</c:v>
                </c:pt>
                <c:pt idx="968" formatCode="General">
                  <c:v>-1.15007896618849E-4</c:v>
                </c:pt>
                <c:pt idx="969" formatCode="General">
                  <c:v>-1.07256066231539E-4</c:v>
                </c:pt>
                <c:pt idx="970" formatCode="General">
                  <c:v>-1.07092605053888E-4</c:v>
                </c:pt>
                <c:pt idx="971">
                  <c:v>-9.4593728847339504E-5</c:v>
                </c:pt>
                <c:pt idx="972">
                  <c:v>-8.8904522327670402E-5</c:v>
                </c:pt>
                <c:pt idx="973">
                  <c:v>-7.4300822959362905E-5</c:v>
                </c:pt>
                <c:pt idx="974">
                  <c:v>-7.4843228288257697E-5</c:v>
                </c:pt>
                <c:pt idx="975">
                  <c:v>-7.0405569309729894E-5</c:v>
                </c:pt>
                <c:pt idx="976">
                  <c:v>-5.9489402744015701E-5</c:v>
                </c:pt>
                <c:pt idx="977">
                  <c:v>-5.4305033805407898E-5</c:v>
                </c:pt>
                <c:pt idx="978">
                  <c:v>-4.98980385055594E-5</c:v>
                </c:pt>
                <c:pt idx="979">
                  <c:v>-4.5971641432869497E-5</c:v>
                </c:pt>
                <c:pt idx="980">
                  <c:v>-4.0671395564258402E-5</c:v>
                </c:pt>
                <c:pt idx="981">
                  <c:v>-3.2835835139690401E-5</c:v>
                </c:pt>
                <c:pt idx="982">
                  <c:v>-1.9023893497621601E-5</c:v>
                </c:pt>
                <c:pt idx="983">
                  <c:v>-8.7311482191155004E-6</c:v>
                </c:pt>
                <c:pt idx="984">
                  <c:v>-2.79848222367342E-6</c:v>
                </c:pt>
                <c:pt idx="985">
                  <c:v>-1.07211450292812E-5</c:v>
                </c:pt>
                <c:pt idx="986">
                  <c:v>1.09248765774214E-5</c:v>
                </c:pt>
                <c:pt idx="987">
                  <c:v>1.84300501245785E-7</c:v>
                </c:pt>
                <c:pt idx="988">
                  <c:v>2.1703609927102401E-5</c:v>
                </c:pt>
                <c:pt idx="989">
                  <c:v>2.52101865014894E-5</c:v>
                </c:pt>
                <c:pt idx="990">
                  <c:v>3.3573625426714899E-5</c:v>
                </c:pt>
                <c:pt idx="991">
                  <c:v>4.1203434782947701E-5</c:v>
                </c:pt>
                <c:pt idx="992">
                  <c:v>4.2116497157510297E-5</c:v>
                </c:pt>
                <c:pt idx="993">
                  <c:v>6.59341452379389E-5</c:v>
                </c:pt>
                <c:pt idx="994">
                  <c:v>6.3135808120851498E-5</c:v>
                </c:pt>
                <c:pt idx="995">
                  <c:v>7.5948402064177198E-5</c:v>
                </c:pt>
                <c:pt idx="996">
                  <c:v>7.9109210263467801E-5</c:v>
                </c:pt>
                <c:pt idx="997">
                  <c:v>8.1232933954399303E-5</c:v>
                </c:pt>
                <c:pt idx="998">
                  <c:v>9.5955878678080097E-5</c:v>
                </c:pt>
                <c:pt idx="999" formatCode="General">
                  <c:v>1.0740628813511E-4</c:v>
                </c:pt>
                <c:pt idx="1000">
                  <c:v>9.0921458822711005E-5</c:v>
                </c:pt>
                <c:pt idx="1001" formatCode="General">
                  <c:v>1.14249622842687E-4</c:v>
                </c:pt>
                <c:pt idx="1002" formatCode="General">
                  <c:v>1.11213457557079E-4</c:v>
                </c:pt>
                <c:pt idx="1003" formatCode="General">
                  <c:v>1.2406588998479701E-4</c:v>
                </c:pt>
                <c:pt idx="1004" formatCode="General">
                  <c:v>1.3883295455844301E-4</c:v>
                </c:pt>
                <c:pt idx="1005" formatCode="General">
                  <c:v>1.40290061372023E-4</c:v>
                </c:pt>
                <c:pt idx="1006" formatCode="General">
                  <c:v>1.4296953243322401E-4</c:v>
                </c:pt>
                <c:pt idx="1007" formatCode="General">
                  <c:v>1.5158505190523099E-4</c:v>
                </c:pt>
                <c:pt idx="1008" formatCode="General">
                  <c:v>1.6415477522468299E-4</c:v>
                </c:pt>
                <c:pt idx="1009" formatCode="General">
                  <c:v>1.6282976414237199E-4</c:v>
                </c:pt>
                <c:pt idx="1010" formatCode="General">
                  <c:v>5.1404802392910199E-4</c:v>
                </c:pt>
                <c:pt idx="1011" formatCode="General">
                  <c:v>1.8760307895498499E-4</c:v>
                </c:pt>
                <c:pt idx="1012" formatCode="General">
                  <c:v>2.2180388192345E-4</c:v>
                </c:pt>
                <c:pt idx="1013" formatCode="General">
                  <c:v>2.2180138984420701E-4</c:v>
                </c:pt>
                <c:pt idx="1014" formatCode="General">
                  <c:v>2.3516522761143999E-4</c:v>
                </c:pt>
                <c:pt idx="1015" formatCode="General">
                  <c:v>2.26422470451155E-4</c:v>
                </c:pt>
                <c:pt idx="1016" formatCode="General">
                  <c:v>2.2848760772901E-4</c:v>
                </c:pt>
                <c:pt idx="1017" formatCode="General">
                  <c:v>2.4990501096454598E-4</c:v>
                </c:pt>
                <c:pt idx="1018" formatCode="General">
                  <c:v>2.4812116901948701E-4</c:v>
                </c:pt>
                <c:pt idx="1019" formatCode="General">
                  <c:v>2.6053906751046202E-4</c:v>
                </c:pt>
                <c:pt idx="1020" formatCode="General">
                  <c:v>2.6251281127618399E-4</c:v>
                </c:pt>
                <c:pt idx="1021" formatCode="General">
                  <c:v>2.7643802328937401E-4</c:v>
                </c:pt>
                <c:pt idx="1022" formatCode="General">
                  <c:v>2.7886450765732398E-4</c:v>
                </c:pt>
                <c:pt idx="1023" formatCode="General">
                  <c:v>2.9824976982810903E-4</c:v>
                </c:pt>
                <c:pt idx="1024" formatCode="General">
                  <c:v>2.9109687127909398E-4</c:v>
                </c:pt>
                <c:pt idx="1025" formatCode="General">
                  <c:v>2.9410004233880401E-4</c:v>
                </c:pt>
                <c:pt idx="1026" formatCode="General">
                  <c:v>3.1646389143919602E-4</c:v>
                </c:pt>
                <c:pt idx="1027" formatCode="General">
                  <c:v>3.1059030515157601E-4</c:v>
                </c:pt>
                <c:pt idx="1028" formatCode="General">
                  <c:v>3.2988101278653699E-4</c:v>
                </c:pt>
                <c:pt idx="1029" formatCode="General">
                  <c:v>3.36832224987113E-4</c:v>
                </c:pt>
                <c:pt idx="1030" formatCode="General">
                  <c:v>3.4069925364599302E-4</c:v>
                </c:pt>
                <c:pt idx="1031" formatCode="General">
                  <c:v>3.4713642584992401E-4</c:v>
                </c:pt>
                <c:pt idx="1032" formatCode="General">
                  <c:v>3.5774251956969503E-4</c:v>
                </c:pt>
                <c:pt idx="1033" formatCode="General">
                  <c:v>3.6591267441881097E-4</c:v>
                </c:pt>
                <c:pt idx="1034" formatCode="General">
                  <c:v>3.57971715706645E-4</c:v>
                </c:pt>
                <c:pt idx="1035" formatCode="General">
                  <c:v>3.73178524994503E-4</c:v>
                </c:pt>
                <c:pt idx="1036" formatCode="General">
                  <c:v>3.8095032884199299E-4</c:v>
                </c:pt>
                <c:pt idx="1037" formatCode="General">
                  <c:v>3.7813467717804299E-4</c:v>
                </c:pt>
                <c:pt idx="1038" formatCode="General">
                  <c:v>3.91740890198838E-4</c:v>
                </c:pt>
                <c:pt idx="1039" formatCode="General">
                  <c:v>4.1336969305274499E-4</c:v>
                </c:pt>
                <c:pt idx="1040" formatCode="General">
                  <c:v>4.3866114401767801E-4</c:v>
                </c:pt>
                <c:pt idx="1041" formatCode="General">
                  <c:v>4.6287407615513401E-4</c:v>
                </c:pt>
                <c:pt idx="1042" formatCode="General">
                  <c:v>4.5810550938209298E-4</c:v>
                </c:pt>
                <c:pt idx="1043" formatCode="General">
                  <c:v>4.6771704475016601E-4</c:v>
                </c:pt>
                <c:pt idx="1044" formatCode="General">
                  <c:v>4.6978271454661602E-4</c:v>
                </c:pt>
                <c:pt idx="1045" formatCode="General">
                  <c:v>4.8073299298636999E-4</c:v>
                </c:pt>
                <c:pt idx="1046" formatCode="General">
                  <c:v>4.8006439596034003E-4</c:v>
                </c:pt>
                <c:pt idx="1047" formatCode="General">
                  <c:v>4.9750013509705301E-4</c:v>
                </c:pt>
                <c:pt idx="1048" formatCode="General">
                  <c:v>5.0147040977650901E-4</c:v>
                </c:pt>
                <c:pt idx="1049" formatCode="General">
                  <c:v>5.1712731508706303E-4</c:v>
                </c:pt>
                <c:pt idx="1050" formatCode="General">
                  <c:v>5.1532989689197705E-4</c:v>
                </c:pt>
                <c:pt idx="1051" formatCode="General">
                  <c:v>5.2644928101382095E-4</c:v>
                </c:pt>
                <c:pt idx="1052" formatCode="General">
                  <c:v>5.2128114837366498E-4</c:v>
                </c:pt>
                <c:pt idx="1053" formatCode="General">
                  <c:v>5.3661594476866103E-4</c:v>
                </c:pt>
                <c:pt idx="1054" formatCode="General">
                  <c:v>5.4570527963265303E-4</c:v>
                </c:pt>
                <c:pt idx="1055" formatCode="General">
                  <c:v>5.5073476004081998E-4</c:v>
                </c:pt>
                <c:pt idx="1056" formatCode="General">
                  <c:v>5.5982701293616596E-4</c:v>
                </c:pt>
                <c:pt idx="1057" formatCode="General">
                  <c:v>5.5595348524600395E-4</c:v>
                </c:pt>
                <c:pt idx="1058" formatCode="General">
                  <c:v>5.5274828828948499E-4</c:v>
                </c:pt>
                <c:pt idx="1059" formatCode="General">
                  <c:v>5.6496613438983701E-4</c:v>
                </c:pt>
                <c:pt idx="1060" formatCode="General">
                  <c:v>5.6050279910470704E-4</c:v>
                </c:pt>
                <c:pt idx="1061" formatCode="General">
                  <c:v>5.6816211375072399E-4</c:v>
                </c:pt>
                <c:pt idx="1062" formatCode="General">
                  <c:v>5.7701531218121605E-4</c:v>
                </c:pt>
                <c:pt idx="1063" formatCode="General">
                  <c:v>5.7735659612003995E-4</c:v>
                </c:pt>
                <c:pt idx="1064" formatCode="General">
                  <c:v>5.8735104189046403E-4</c:v>
                </c:pt>
                <c:pt idx="1065" formatCode="General">
                  <c:v>5.9213788054591197E-4</c:v>
                </c:pt>
                <c:pt idx="1066" formatCode="General">
                  <c:v>5.8761090024694504E-4</c:v>
                </c:pt>
                <c:pt idx="1067" formatCode="General">
                  <c:v>5.8547775268928605E-4</c:v>
                </c:pt>
                <c:pt idx="1068" formatCode="General">
                  <c:v>5.9895896059605704E-4</c:v>
                </c:pt>
                <c:pt idx="1069" formatCode="General">
                  <c:v>6.0811028039349003E-4</c:v>
                </c:pt>
                <c:pt idx="1070" formatCode="General">
                  <c:v>5.9784819144384504E-4</c:v>
                </c:pt>
                <c:pt idx="1071" formatCode="General">
                  <c:v>5.86028009449269E-4</c:v>
                </c:pt>
                <c:pt idx="1072" formatCode="General">
                  <c:v>5.9201746660441496E-4</c:v>
                </c:pt>
                <c:pt idx="1073" formatCode="General">
                  <c:v>5.7696698642538803E-4</c:v>
                </c:pt>
                <c:pt idx="1074" formatCode="General">
                  <c:v>5.7177220478823499E-4</c:v>
                </c:pt>
                <c:pt idx="1075" formatCode="General">
                  <c:v>5.4704231081132196E-4</c:v>
                </c:pt>
                <c:pt idx="1076" formatCode="General">
                  <c:v>5.5319296530718595E-4</c:v>
                </c:pt>
                <c:pt idx="1077" formatCode="General">
                  <c:v>5.2328503405398995E-4</c:v>
                </c:pt>
                <c:pt idx="1078" formatCode="General">
                  <c:v>5.12619430734563E-4</c:v>
                </c:pt>
                <c:pt idx="1079" formatCode="General">
                  <c:v>5.1176278865574501E-4</c:v>
                </c:pt>
                <c:pt idx="1080" formatCode="General">
                  <c:v>4.7840333865122498E-4</c:v>
                </c:pt>
                <c:pt idx="1081" formatCode="General">
                  <c:v>4.5085668911858698E-4</c:v>
                </c:pt>
                <c:pt idx="1082" formatCode="General">
                  <c:v>4.4514298056042701E-4</c:v>
                </c:pt>
                <c:pt idx="1083" formatCode="General">
                  <c:v>4.2611187699999201E-4</c:v>
                </c:pt>
                <c:pt idx="1084" formatCode="General">
                  <c:v>4.1932401207074599E-4</c:v>
                </c:pt>
                <c:pt idx="1085" formatCode="General">
                  <c:v>4.0426291507734198E-4</c:v>
                </c:pt>
                <c:pt idx="1086" formatCode="General">
                  <c:v>3.8000250259379199E-4</c:v>
                </c:pt>
                <c:pt idx="1087" formatCode="General">
                  <c:v>3.8200422387399001E-4</c:v>
                </c:pt>
                <c:pt idx="1088" formatCode="General">
                  <c:v>3.63474410038226E-4</c:v>
                </c:pt>
                <c:pt idx="1089" formatCode="General">
                  <c:v>3.5462113250939197E-4</c:v>
                </c:pt>
                <c:pt idx="1090" formatCode="General">
                  <c:v>3.3253907214078799E-4</c:v>
                </c:pt>
                <c:pt idx="1091" formatCode="General">
                  <c:v>3.2631679565991398E-4</c:v>
                </c:pt>
                <c:pt idx="1092" formatCode="General">
                  <c:v>3.3064901102340498E-4</c:v>
                </c:pt>
                <c:pt idx="1093" formatCode="General">
                  <c:v>3.0319112756281498E-4</c:v>
                </c:pt>
                <c:pt idx="1094" formatCode="General">
                  <c:v>3.1790334914521802E-4</c:v>
                </c:pt>
                <c:pt idx="1095" formatCode="General">
                  <c:v>3.0836879685530201E-4</c:v>
                </c:pt>
                <c:pt idx="1096" formatCode="General">
                  <c:v>2.9507697183581703E-4</c:v>
                </c:pt>
                <c:pt idx="1097" formatCode="General">
                  <c:v>2.85391497807587E-4</c:v>
                </c:pt>
                <c:pt idx="1098" formatCode="General">
                  <c:v>2.7322259520550001E-4</c:v>
                </c:pt>
                <c:pt idx="1099" formatCode="General">
                  <c:v>2.6824696561178799E-4</c:v>
                </c:pt>
                <c:pt idx="1100" formatCode="General">
                  <c:v>2.6304502909596598E-4</c:v>
                </c:pt>
                <c:pt idx="1101" formatCode="General">
                  <c:v>2.7910306264954397E-4</c:v>
                </c:pt>
                <c:pt idx="1102" formatCode="General">
                  <c:v>2.4767137357219199E-4</c:v>
                </c:pt>
                <c:pt idx="1103" formatCode="General">
                  <c:v>2.4196539286918799E-4</c:v>
                </c:pt>
                <c:pt idx="1104" formatCode="General">
                  <c:v>2.3528776229092801E-4</c:v>
                </c:pt>
                <c:pt idx="1105" formatCode="General">
                  <c:v>2.27677788826323E-4</c:v>
                </c:pt>
                <c:pt idx="1106" formatCode="General">
                  <c:v>2.3892469384331901E-4</c:v>
                </c:pt>
                <c:pt idx="1107" formatCode="General">
                  <c:v>2.2541584209751799E-4</c:v>
                </c:pt>
                <c:pt idx="1108" formatCode="General">
                  <c:v>2.18897828599468E-4</c:v>
                </c:pt>
                <c:pt idx="1109" formatCode="General">
                  <c:v>2.0790844015878599E-4</c:v>
                </c:pt>
                <c:pt idx="1110" formatCode="General">
                  <c:v>2.1458988652184199E-4</c:v>
                </c:pt>
                <c:pt idx="1111" formatCode="General">
                  <c:v>2.21411878007759E-4</c:v>
                </c:pt>
                <c:pt idx="1112" formatCode="General">
                  <c:v>2.0059281863501501E-4</c:v>
                </c:pt>
                <c:pt idx="1113" formatCode="General">
                  <c:v>2.03191232531004E-4</c:v>
                </c:pt>
                <c:pt idx="1114" formatCode="General">
                  <c:v>1.9406303127633299E-4</c:v>
                </c:pt>
                <c:pt idx="1115" formatCode="General">
                  <c:v>2.0397110763467201E-4</c:v>
                </c:pt>
                <c:pt idx="1116" formatCode="General">
                  <c:v>1.91362024355997E-4</c:v>
                </c:pt>
                <c:pt idx="1117" formatCode="General">
                  <c:v>1.9628459018858501E-4</c:v>
                </c:pt>
                <c:pt idx="1118" formatCode="General">
                  <c:v>1.85535614223588E-4</c:v>
                </c:pt>
                <c:pt idx="1119" formatCode="General">
                  <c:v>1.7321769821000401E-4</c:v>
                </c:pt>
                <c:pt idx="1120" formatCode="General">
                  <c:v>1.6618953692251699E-4</c:v>
                </c:pt>
                <c:pt idx="1121" formatCode="General">
                  <c:v>1.59247046960558E-4</c:v>
                </c:pt>
                <c:pt idx="1122" formatCode="General">
                  <c:v>1.6290012547590099E-4</c:v>
                </c:pt>
                <c:pt idx="1123" formatCode="General">
                  <c:v>1.6683932722990399E-4</c:v>
                </c:pt>
                <c:pt idx="1124" formatCode="General">
                  <c:v>1.62229155209559E-4</c:v>
                </c:pt>
                <c:pt idx="1125" formatCode="General">
                  <c:v>1.4343160133214799E-4</c:v>
                </c:pt>
                <c:pt idx="1126" formatCode="General">
                  <c:v>1.54947365453975E-4</c:v>
                </c:pt>
                <c:pt idx="1127" formatCode="General">
                  <c:v>1.44755506578705E-4</c:v>
                </c:pt>
                <c:pt idx="1128" formatCode="General">
                  <c:v>1.3471009168015201E-4</c:v>
                </c:pt>
                <c:pt idx="1129" formatCode="General">
                  <c:v>1.3591957522975901E-4</c:v>
                </c:pt>
                <c:pt idx="1130" formatCode="General">
                  <c:v>1.40609035298613E-4</c:v>
                </c:pt>
                <c:pt idx="1131" formatCode="General">
                  <c:v>1.42881268250444E-4</c:v>
                </c:pt>
                <c:pt idx="1132" formatCode="General">
                  <c:v>1.4598173362651199E-4</c:v>
                </c:pt>
                <c:pt idx="1133" formatCode="General">
                  <c:v>1.4583574432857201E-4</c:v>
                </c:pt>
                <c:pt idx="1134" formatCode="General">
                  <c:v>1.3006242025039499E-4</c:v>
                </c:pt>
                <c:pt idx="1135" formatCode="General">
                  <c:v>1.27344604984646E-4</c:v>
                </c:pt>
                <c:pt idx="1136" formatCode="General">
                  <c:v>1.4206526509332899E-4</c:v>
                </c:pt>
                <c:pt idx="1137" formatCode="General">
                  <c:v>1.2898442524457299E-4</c:v>
                </c:pt>
                <c:pt idx="1138" formatCode="General">
                  <c:v>1.2289998521232301E-4</c:v>
                </c:pt>
                <c:pt idx="1139" formatCode="General">
                  <c:v>1.06368682232205E-4</c:v>
                </c:pt>
                <c:pt idx="1140" formatCode="General">
                  <c:v>1.18238797012105E-4</c:v>
                </c:pt>
                <c:pt idx="1141" formatCode="General">
                  <c:v>1.0775475144009199E-4</c:v>
                </c:pt>
                <c:pt idx="1142" formatCode="General">
                  <c:v>1.13875542961342E-4</c:v>
                </c:pt>
                <c:pt idx="1143" formatCode="General">
                  <c:v>1.20481379146823E-4</c:v>
                </c:pt>
                <c:pt idx="1144" formatCode="General">
                  <c:v>1.0317337965393901E-4</c:v>
                </c:pt>
                <c:pt idx="1145">
                  <c:v>6.4900612815561499E-5</c:v>
                </c:pt>
                <c:pt idx="1146">
                  <c:v>6.2147235810891403E-5</c:v>
                </c:pt>
                <c:pt idx="1147">
                  <c:v>7.0809425756200497E-5</c:v>
                </c:pt>
                <c:pt idx="1148">
                  <c:v>8.91983036824942E-5</c:v>
                </c:pt>
                <c:pt idx="1149">
                  <c:v>5.3393533674216E-5</c:v>
                </c:pt>
                <c:pt idx="1150">
                  <c:v>-2.1282094166067099E-5</c:v>
                </c:pt>
                <c:pt idx="1151">
                  <c:v>7.1854857011153795E-5</c:v>
                </c:pt>
                <c:pt idx="1152">
                  <c:v>4.02060686248023E-5</c:v>
                </c:pt>
                <c:pt idx="1153">
                  <c:v>5.2920899628818199E-5</c:v>
                </c:pt>
                <c:pt idx="1154">
                  <c:v>6.2474678133173501E-5</c:v>
                </c:pt>
                <c:pt idx="1155">
                  <c:v>4.9261339243157201E-5</c:v>
                </c:pt>
                <c:pt idx="1156">
                  <c:v>5.1919084503830402E-5</c:v>
                </c:pt>
                <c:pt idx="1157">
                  <c:v>5.6576046791119097E-5</c:v>
                </c:pt>
                <c:pt idx="1158">
                  <c:v>3.1078044985769297E-5</c:v>
                </c:pt>
                <c:pt idx="1159">
                  <c:v>4.5518669277803602E-5</c:v>
                </c:pt>
                <c:pt idx="1160">
                  <c:v>4.4336860633351698E-5</c:v>
                </c:pt>
                <c:pt idx="1161">
                  <c:v>4.4376809048305499E-5</c:v>
                </c:pt>
                <c:pt idx="1162">
                  <c:v>4.1083449506172803E-5</c:v>
                </c:pt>
                <c:pt idx="1163">
                  <c:v>3.1840962181123303E-5</c:v>
                </c:pt>
                <c:pt idx="1164">
                  <c:v>3.6308808384242601E-5</c:v>
                </c:pt>
                <c:pt idx="1165">
                  <c:v>3.4470338717943803E-5</c:v>
                </c:pt>
                <c:pt idx="1166">
                  <c:v>3.91950664994696E-5</c:v>
                </c:pt>
                <c:pt idx="1167">
                  <c:v>3.6869468227597403E-5</c:v>
                </c:pt>
                <c:pt idx="1168">
                  <c:v>2.4235504898179801E-5</c:v>
                </c:pt>
                <c:pt idx="1169">
                  <c:v>3.25178129315365E-5</c:v>
                </c:pt>
                <c:pt idx="1170">
                  <c:v>3.9626278931191597E-5</c:v>
                </c:pt>
                <c:pt idx="1171">
                  <c:v>1.91536954913761E-5</c:v>
                </c:pt>
                <c:pt idx="1172">
                  <c:v>2.6149496938606601E-5</c:v>
                </c:pt>
                <c:pt idx="1173">
                  <c:v>2.0716827453815101E-5</c:v>
                </c:pt>
                <c:pt idx="1174">
                  <c:v>2.4457957871556399E-5</c:v>
                </c:pt>
                <c:pt idx="1175">
                  <c:v>4.2597749906836898E-6</c:v>
                </c:pt>
                <c:pt idx="1176">
                  <c:v>9.6005987627081005E-6</c:v>
                </c:pt>
                <c:pt idx="1177">
                  <c:v>-6.959776572251E-7</c:v>
                </c:pt>
                <c:pt idx="1178">
                  <c:v>-7.7551632377133206E-6</c:v>
                </c:pt>
                <c:pt idx="1179">
                  <c:v>2.1887947304053398E-6</c:v>
                </c:pt>
                <c:pt idx="1180">
                  <c:v>-1.0346274733475301E-5</c:v>
                </c:pt>
                <c:pt idx="1181">
                  <c:v>5.5515074658319901E-6</c:v>
                </c:pt>
                <c:pt idx="1182">
                  <c:v>1.4183357470467099E-5</c:v>
                </c:pt>
                <c:pt idx="1183">
                  <c:v>7.1876156252490004E-6</c:v>
                </c:pt>
                <c:pt idx="1184">
                  <c:v>-6.2984166948654003E-6</c:v>
                </c:pt>
                <c:pt idx="1185">
                  <c:v>-9.9698613080911999E-6</c:v>
                </c:pt>
                <c:pt idx="1186">
                  <c:v>5.4319251196861397E-6</c:v>
                </c:pt>
                <c:pt idx="1187">
                  <c:v>-4.0889495000717203E-6</c:v>
                </c:pt>
                <c:pt idx="1188">
                  <c:v>-3.5293271691242398E-6</c:v>
                </c:pt>
                <c:pt idx="1189">
                  <c:v>-1.5668129441428801E-5</c:v>
                </c:pt>
                <c:pt idx="1190">
                  <c:v>-3.5239841592691099E-6</c:v>
                </c:pt>
                <c:pt idx="1191">
                  <c:v>-1.6518814291048801E-5</c:v>
                </c:pt>
                <c:pt idx="1192">
                  <c:v>-3.11843831918232E-5</c:v>
                </c:pt>
                <c:pt idx="1193">
                  <c:v>-2.2451998681338401E-5</c:v>
                </c:pt>
                <c:pt idx="1194">
                  <c:v>-2.8228726207972702E-5</c:v>
                </c:pt>
                <c:pt idx="1195">
                  <c:v>-3.9349508133676302E-5</c:v>
                </c:pt>
                <c:pt idx="1196">
                  <c:v>-1.36441137831256E-5</c:v>
                </c:pt>
                <c:pt idx="1197">
                  <c:v>-4.3216131601658703E-5</c:v>
                </c:pt>
                <c:pt idx="1198">
                  <c:v>-3.9140205189236297E-5</c:v>
                </c:pt>
                <c:pt idx="1199">
                  <c:v>-5.1572525774940702E-5</c:v>
                </c:pt>
                <c:pt idx="1200">
                  <c:v>-5.2664309337780003E-5</c:v>
                </c:pt>
                <c:pt idx="1201">
                  <c:v>-4.3282977249479198E-5</c:v>
                </c:pt>
                <c:pt idx="1202">
                  <c:v>-5.5120991946042999E-5</c:v>
                </c:pt>
                <c:pt idx="1203">
                  <c:v>-4.6206303826926303E-5</c:v>
                </c:pt>
                <c:pt idx="1204">
                  <c:v>-5.4050986188886297E-5</c:v>
                </c:pt>
                <c:pt idx="1205">
                  <c:v>-5.4061207392579899E-5</c:v>
                </c:pt>
                <c:pt idx="1206">
                  <c:v>-5.2181958410856497E-5</c:v>
                </c:pt>
                <c:pt idx="1207">
                  <c:v>-5.6043850029074599E-5</c:v>
                </c:pt>
                <c:pt idx="1208">
                  <c:v>-5.0317917949111003E-5</c:v>
                </c:pt>
                <c:pt idx="1209">
                  <c:v>-6.7264240733677294E-5</c:v>
                </c:pt>
                <c:pt idx="1210">
                  <c:v>-6.2712046507798906E-5</c:v>
                </c:pt>
                <c:pt idx="1211">
                  <c:v>-7.7826391007277903E-5</c:v>
                </c:pt>
                <c:pt idx="1212">
                  <c:v>-5.9638056341315999E-5</c:v>
                </c:pt>
                <c:pt idx="1213">
                  <c:v>-5.7917683492203801E-5</c:v>
                </c:pt>
                <c:pt idx="1214">
                  <c:v>-6.1111834863071001E-5</c:v>
                </c:pt>
                <c:pt idx="1215">
                  <c:v>-7.2550090444990095E-5</c:v>
                </c:pt>
                <c:pt idx="1216">
                  <c:v>-5.6865826463602699E-5</c:v>
                </c:pt>
                <c:pt idx="1217">
                  <c:v>-6.9898591910004694E-5</c:v>
                </c:pt>
                <c:pt idx="1218">
                  <c:v>-6.5511244785614904E-5</c:v>
                </c:pt>
                <c:pt idx="1219">
                  <c:v>-6.9733426225078199E-5</c:v>
                </c:pt>
                <c:pt idx="1220">
                  <c:v>-6.9461587414267406E-5</c:v>
                </c:pt>
                <c:pt idx="1221">
                  <c:v>-6.7752929468590294E-5</c:v>
                </c:pt>
                <c:pt idx="1222">
                  <c:v>-5.84208982895461E-5</c:v>
                </c:pt>
                <c:pt idx="1223">
                  <c:v>-6.7248958016847199E-5</c:v>
                </c:pt>
                <c:pt idx="1224">
                  <c:v>-5.1047404372753097E-5</c:v>
                </c:pt>
                <c:pt idx="1225">
                  <c:v>-6.1865998158233603E-5</c:v>
                </c:pt>
                <c:pt idx="1226">
                  <c:v>-7.6748080877934806E-5</c:v>
                </c:pt>
                <c:pt idx="1227">
                  <c:v>-5.82673734257116E-5</c:v>
                </c:pt>
                <c:pt idx="1228">
                  <c:v>-5.02466710866775E-5</c:v>
                </c:pt>
                <c:pt idx="1229">
                  <c:v>-7.9333773936338296E-5</c:v>
                </c:pt>
                <c:pt idx="1230">
                  <c:v>-5.6341630382722999E-5</c:v>
                </c:pt>
                <c:pt idx="1231">
                  <c:v>-7.8320868740533906E-5</c:v>
                </c:pt>
                <c:pt idx="1232">
                  <c:v>-7.1017183072870301E-5</c:v>
                </c:pt>
                <c:pt idx="1233">
                  <c:v>-6.9358978797184805E-5</c:v>
                </c:pt>
                <c:pt idx="1234">
                  <c:v>-7.7164151401054503E-5</c:v>
                </c:pt>
                <c:pt idx="1235">
                  <c:v>-6.9920105863399503E-5</c:v>
                </c:pt>
                <c:pt idx="1236">
                  <c:v>-7.4711642480391707E-5</c:v>
                </c:pt>
                <c:pt idx="1237">
                  <c:v>-8.8391143675773699E-5</c:v>
                </c:pt>
                <c:pt idx="1238">
                  <c:v>-6.8755937660748906E-5</c:v>
                </c:pt>
                <c:pt idx="1239">
                  <c:v>-7.13635946821965E-5</c:v>
                </c:pt>
                <c:pt idx="1240">
                  <c:v>-8.3179781569254598E-5</c:v>
                </c:pt>
                <c:pt idx="1241">
                  <c:v>-8.8768774980355105E-5</c:v>
                </c:pt>
                <c:pt idx="1242">
                  <c:v>-7.9452220595843795E-5</c:v>
                </c:pt>
                <c:pt idx="1243">
                  <c:v>-6.9114922860698494E-5</c:v>
                </c:pt>
                <c:pt idx="1244">
                  <c:v>-7.9056124385612294E-5</c:v>
                </c:pt>
                <c:pt idx="1245">
                  <c:v>-7.3943381920084595E-5</c:v>
                </c:pt>
                <c:pt idx="1246">
                  <c:v>-8.1731632935122195E-5</c:v>
                </c:pt>
                <c:pt idx="1247">
                  <c:v>-7.7895981687877404E-5</c:v>
                </c:pt>
                <c:pt idx="1248">
                  <c:v>-6.8758952436727002E-5</c:v>
                </c:pt>
                <c:pt idx="1249">
                  <c:v>-7.8721809519210001E-5</c:v>
                </c:pt>
                <c:pt idx="1250">
                  <c:v>-7.9624174666876498E-5</c:v>
                </c:pt>
                <c:pt idx="1251">
                  <c:v>-9.0120205971579796E-5</c:v>
                </c:pt>
                <c:pt idx="1252">
                  <c:v>-7.7086233462830394E-5</c:v>
                </c:pt>
                <c:pt idx="1253">
                  <c:v>-8.5271922776230201E-5</c:v>
                </c:pt>
                <c:pt idx="1254">
                  <c:v>-6.3526671746505698E-5</c:v>
                </c:pt>
                <c:pt idx="1255">
                  <c:v>-8.2039138846107902E-5</c:v>
                </c:pt>
                <c:pt idx="1256">
                  <c:v>-5.6797335500341198E-5</c:v>
                </c:pt>
                <c:pt idx="1257">
                  <c:v>-7.7932200802768997E-5</c:v>
                </c:pt>
                <c:pt idx="1258">
                  <c:v>-6.6751428862505104E-5</c:v>
                </c:pt>
                <c:pt idx="1259">
                  <c:v>-8.25979752371304E-5</c:v>
                </c:pt>
                <c:pt idx="1260">
                  <c:v>-6.0415671614683799E-5</c:v>
                </c:pt>
                <c:pt idx="1261">
                  <c:v>-6.5101179087846006E-5</c:v>
                </c:pt>
                <c:pt idx="1262">
                  <c:v>-7.9092854519305001E-5</c:v>
                </c:pt>
                <c:pt idx="1263">
                  <c:v>-7.4507340860594805E-5</c:v>
                </c:pt>
                <c:pt idx="1264">
                  <c:v>-6.5150727895354598E-5</c:v>
                </c:pt>
                <c:pt idx="1265">
                  <c:v>-8.7066004239333205E-5</c:v>
                </c:pt>
                <c:pt idx="1266">
                  <c:v>-6.4790878560128695E-5</c:v>
                </c:pt>
                <c:pt idx="1267">
                  <c:v>-5.9067031381516501E-5</c:v>
                </c:pt>
                <c:pt idx="1268">
                  <c:v>-8.3382334223224897E-5</c:v>
                </c:pt>
                <c:pt idx="1269">
                  <c:v>-8.4244987006377306E-5</c:v>
                </c:pt>
                <c:pt idx="1270">
                  <c:v>-7.6088978147699604E-5</c:v>
                </c:pt>
                <c:pt idx="1271">
                  <c:v>-6.2182933035427506E-5</c:v>
                </c:pt>
                <c:pt idx="1272">
                  <c:v>-7.9936074844135299E-5</c:v>
                </c:pt>
                <c:pt idx="1273" formatCode="General">
                  <c:v>-2.8468021415039202E-4</c:v>
                </c:pt>
                <c:pt idx="1274">
                  <c:v>-7.1270004468537005E-5</c:v>
                </c:pt>
                <c:pt idx="1275">
                  <c:v>-8.1002807148475601E-5</c:v>
                </c:pt>
                <c:pt idx="1276">
                  <c:v>-7.7070603541147105E-5</c:v>
                </c:pt>
                <c:pt idx="1277">
                  <c:v>-8.5536186184036899E-5</c:v>
                </c:pt>
                <c:pt idx="1278">
                  <c:v>-7.5009929306836805E-5</c:v>
                </c:pt>
                <c:pt idx="1279">
                  <c:v>-8.9262635962216401E-5</c:v>
                </c:pt>
                <c:pt idx="1280">
                  <c:v>-8.0142063010982804E-5</c:v>
                </c:pt>
                <c:pt idx="1281">
                  <c:v>-8.2200182081846094E-5</c:v>
                </c:pt>
                <c:pt idx="1282">
                  <c:v>-7.8129045500828796E-5</c:v>
                </c:pt>
                <c:pt idx="1283">
                  <c:v>-6.9538574333963903E-5</c:v>
                </c:pt>
                <c:pt idx="1284">
                  <c:v>-8.9803713373475601E-5</c:v>
                </c:pt>
                <c:pt idx="1285">
                  <c:v>-7.8277348506983197E-5</c:v>
                </c:pt>
                <c:pt idx="1286">
                  <c:v>-8.7766980520411202E-5</c:v>
                </c:pt>
                <c:pt idx="1287">
                  <c:v>-7.5028331219387394E-5</c:v>
                </c:pt>
                <c:pt idx="1288">
                  <c:v>-8.2348767361219602E-5</c:v>
                </c:pt>
                <c:pt idx="1289">
                  <c:v>-6.4374758257559406E-5</c:v>
                </c:pt>
                <c:pt idx="1290">
                  <c:v>-7.9595047427817004E-5</c:v>
                </c:pt>
                <c:pt idx="1291">
                  <c:v>-8.6069849661674194E-5</c:v>
                </c:pt>
                <c:pt idx="1292">
                  <c:v>-8.3505000820452993E-5</c:v>
                </c:pt>
                <c:pt idx="1293">
                  <c:v>-7.8854643678428999E-5</c:v>
                </c:pt>
                <c:pt idx="1294">
                  <c:v>-8.2140075894291295E-5</c:v>
                </c:pt>
                <c:pt idx="1295">
                  <c:v>-9.0669687484658295E-5</c:v>
                </c:pt>
                <c:pt idx="1296">
                  <c:v>-6.3168953844983903E-5</c:v>
                </c:pt>
                <c:pt idx="1297">
                  <c:v>-8.7115829616752E-5</c:v>
                </c:pt>
                <c:pt idx="1298">
                  <c:v>-6.5906899363769197E-5</c:v>
                </c:pt>
                <c:pt idx="1299">
                  <c:v>-8.2818485188765499E-5</c:v>
                </c:pt>
                <c:pt idx="1300">
                  <c:v>-9.6146855808889695E-5</c:v>
                </c:pt>
                <c:pt idx="1301">
                  <c:v>-6.9526333483835705E-5</c:v>
                </c:pt>
                <c:pt idx="1302">
                  <c:v>-7.2239516017330601E-5</c:v>
                </c:pt>
                <c:pt idx="1303">
                  <c:v>-8.62359028437215E-5</c:v>
                </c:pt>
                <c:pt idx="1304">
                  <c:v>-8.3637395838615099E-5</c:v>
                </c:pt>
                <c:pt idx="1305">
                  <c:v>-6.2850621008736699E-5</c:v>
                </c:pt>
                <c:pt idx="1306">
                  <c:v>-6.7718694774270604E-5</c:v>
                </c:pt>
                <c:pt idx="1307">
                  <c:v>-6.9359640404311596E-5</c:v>
                </c:pt>
                <c:pt idx="1308">
                  <c:v>-6.5197392066759706E-5</c:v>
                </c:pt>
                <c:pt idx="1309">
                  <c:v>-6.3092596052632095E-5</c:v>
                </c:pt>
                <c:pt idx="1310">
                  <c:v>-6.9163379143959895E-5</c:v>
                </c:pt>
                <c:pt idx="1311">
                  <c:v>-7.4658927395533702E-5</c:v>
                </c:pt>
                <c:pt idx="1312">
                  <c:v>-7.0983812079122895E-5</c:v>
                </c:pt>
                <c:pt idx="1313">
                  <c:v>-5.6783655885173201E-5</c:v>
                </c:pt>
                <c:pt idx="1314">
                  <c:v>-6.6800512389899103E-5</c:v>
                </c:pt>
                <c:pt idx="1315">
                  <c:v>-6.2679896111332694E-5</c:v>
                </c:pt>
                <c:pt idx="1316">
                  <c:v>-8.1893098133782604E-5</c:v>
                </c:pt>
                <c:pt idx="1317">
                  <c:v>-6.6866151088606097E-5</c:v>
                </c:pt>
                <c:pt idx="1318">
                  <c:v>-7.0466975374027001E-5</c:v>
                </c:pt>
                <c:pt idx="1319">
                  <c:v>-7.66368184942529E-5</c:v>
                </c:pt>
                <c:pt idx="1320">
                  <c:v>-9.9042147936014301E-5</c:v>
                </c:pt>
                <c:pt idx="1321">
                  <c:v>-9.0341630468206797E-5</c:v>
                </c:pt>
                <c:pt idx="1322">
                  <c:v>-7.3853692790347997E-5</c:v>
                </c:pt>
                <c:pt idx="1323">
                  <c:v>-6.5937147803823206E-5</c:v>
                </c:pt>
                <c:pt idx="1324">
                  <c:v>-7.5390719483460597E-5</c:v>
                </c:pt>
                <c:pt idx="1325">
                  <c:v>-7.2183267113159794E-5</c:v>
                </c:pt>
                <c:pt idx="1326" formatCode="General">
                  <c:v>1.1352001271327399E-4</c:v>
                </c:pt>
                <c:pt idx="1327">
                  <c:v>-4.7768757990653501E-5</c:v>
                </c:pt>
                <c:pt idx="1328">
                  <c:v>-6.3702694114847597E-5</c:v>
                </c:pt>
                <c:pt idx="1329">
                  <c:v>-7.5881802401172606E-5</c:v>
                </c:pt>
                <c:pt idx="1330">
                  <c:v>-8.6413840941228193E-5</c:v>
                </c:pt>
                <c:pt idx="1331">
                  <c:v>-4.78616433039516E-5</c:v>
                </c:pt>
                <c:pt idx="1332">
                  <c:v>-6.8428052510088796E-5</c:v>
                </c:pt>
                <c:pt idx="1333">
                  <c:v>-7.8197889587227799E-5</c:v>
                </c:pt>
                <c:pt idx="1334">
                  <c:v>-7.7354259154025705E-5</c:v>
                </c:pt>
                <c:pt idx="1335">
                  <c:v>-7.9777379822681897E-5</c:v>
                </c:pt>
                <c:pt idx="1336">
                  <c:v>-9.2434998391385193E-5</c:v>
                </c:pt>
                <c:pt idx="1337">
                  <c:v>-8.1696121226165606E-5</c:v>
                </c:pt>
                <c:pt idx="1338">
                  <c:v>-7.0096731343579095E-5</c:v>
                </c:pt>
                <c:pt idx="1339">
                  <c:v>-7.1375496380436294E-5</c:v>
                </c:pt>
                <c:pt idx="1340">
                  <c:v>-7.7888205881522995E-5</c:v>
                </c:pt>
                <c:pt idx="1341">
                  <c:v>-6.3722181136853507E-5</c:v>
                </c:pt>
                <c:pt idx="1342">
                  <c:v>-6.9054126742572702E-5</c:v>
                </c:pt>
                <c:pt idx="1343">
                  <c:v>-6.8485731096657503E-5</c:v>
                </c:pt>
                <c:pt idx="1344">
                  <c:v>-4.5014838865387303E-5</c:v>
                </c:pt>
                <c:pt idx="1345">
                  <c:v>-7.4633869260994499E-5</c:v>
                </c:pt>
                <c:pt idx="1346">
                  <c:v>-4.4191836530615602E-5</c:v>
                </c:pt>
                <c:pt idx="1347">
                  <c:v>-5.9631508829731698E-5</c:v>
                </c:pt>
                <c:pt idx="1348">
                  <c:v>-7.2574707576971597E-5</c:v>
                </c:pt>
                <c:pt idx="1349">
                  <c:v>-8.4835730444293901E-5</c:v>
                </c:pt>
                <c:pt idx="1350">
                  <c:v>-9.0315737504391899E-5</c:v>
                </c:pt>
                <c:pt idx="1351">
                  <c:v>-7.5054467384952603E-5</c:v>
                </c:pt>
                <c:pt idx="1352">
                  <c:v>-6.39895742744944E-5</c:v>
                </c:pt>
                <c:pt idx="1353">
                  <c:v>-8.4624059421416702E-5</c:v>
                </c:pt>
                <c:pt idx="1354">
                  <c:v>-8.6527471341932302E-5</c:v>
                </c:pt>
                <c:pt idx="1355">
                  <c:v>-6.7779615784399196E-5</c:v>
                </c:pt>
                <c:pt idx="1356">
                  <c:v>-6.4441520785471295E-5</c:v>
                </c:pt>
                <c:pt idx="1357">
                  <c:v>-7.6810360211836506E-5</c:v>
                </c:pt>
                <c:pt idx="1358">
                  <c:v>-4.9708850466173098E-5</c:v>
                </c:pt>
                <c:pt idx="1359">
                  <c:v>-6.5254732528256297E-5</c:v>
                </c:pt>
                <c:pt idx="1360">
                  <c:v>-6.2410357931140395E-5</c:v>
                </c:pt>
                <c:pt idx="1361">
                  <c:v>-4.19697294720416E-5</c:v>
                </c:pt>
                <c:pt idx="1362">
                  <c:v>-6.1478359699665896E-5</c:v>
                </c:pt>
                <c:pt idx="1363">
                  <c:v>-5.5871911247006001E-5</c:v>
                </c:pt>
                <c:pt idx="1364">
                  <c:v>-3.8279263493468402E-5</c:v>
                </c:pt>
                <c:pt idx="1365">
                  <c:v>-4.4419669314936797E-5</c:v>
                </c:pt>
                <c:pt idx="1366">
                  <c:v>-5.1829757340364E-5</c:v>
                </c:pt>
                <c:pt idx="1367">
                  <c:v>-5.6865662335130201E-5</c:v>
                </c:pt>
                <c:pt idx="1368">
                  <c:v>-5.2842220736634198E-5</c:v>
                </c:pt>
                <c:pt idx="1369">
                  <c:v>-6.1604123093484694E-5</c:v>
                </c:pt>
                <c:pt idx="1370">
                  <c:v>-5.3213641871676301E-5</c:v>
                </c:pt>
                <c:pt idx="1371">
                  <c:v>-2.4862418641365199E-5</c:v>
                </c:pt>
                <c:pt idx="1372">
                  <c:v>-4.8231604741395401E-5</c:v>
                </c:pt>
                <c:pt idx="1373">
                  <c:v>-5.46749185028651E-5</c:v>
                </c:pt>
                <c:pt idx="1374">
                  <c:v>-5.73649934894514E-5</c:v>
                </c:pt>
                <c:pt idx="1375">
                  <c:v>-5.5445754345816703E-5</c:v>
                </c:pt>
                <c:pt idx="1376">
                  <c:v>-6.5740876938555305E-5</c:v>
                </c:pt>
                <c:pt idx="1377">
                  <c:v>-3.9760374644486202E-5</c:v>
                </c:pt>
                <c:pt idx="1378">
                  <c:v>-3.0064356902568299E-5</c:v>
                </c:pt>
                <c:pt idx="1379">
                  <c:v>-5.0451240841693697E-5</c:v>
                </c:pt>
                <c:pt idx="1380">
                  <c:v>-3.3994634020383802E-5</c:v>
                </c:pt>
                <c:pt idx="1381">
                  <c:v>-5.5661447032507902E-5</c:v>
                </c:pt>
                <c:pt idx="1382">
                  <c:v>-6.5066998270566095E-5</c:v>
                </c:pt>
                <c:pt idx="1383">
                  <c:v>-5.4161412373519397E-5</c:v>
                </c:pt>
                <c:pt idx="1384">
                  <c:v>-3.0536925146857201E-5</c:v>
                </c:pt>
                <c:pt idx="1385">
                  <c:v>-5.3230543576753701E-5</c:v>
                </c:pt>
                <c:pt idx="1386">
                  <c:v>-4.2058103676683899E-5</c:v>
                </c:pt>
                <c:pt idx="1387">
                  <c:v>-4.4860364226318703E-5</c:v>
                </c:pt>
                <c:pt idx="1388">
                  <c:v>-1.2280613207453999E-5</c:v>
                </c:pt>
                <c:pt idx="1389">
                  <c:v>-1.8012288169384202E-5</c:v>
                </c:pt>
                <c:pt idx="1390">
                  <c:v>-4.7872918769991597E-5</c:v>
                </c:pt>
                <c:pt idx="1391">
                  <c:v>-4.0209430685286202E-5</c:v>
                </c:pt>
                <c:pt idx="1392">
                  <c:v>-3.3071418512504602E-5</c:v>
                </c:pt>
                <c:pt idx="1393">
                  <c:v>-4.62419326057147E-5</c:v>
                </c:pt>
                <c:pt idx="1394">
                  <c:v>-3.0981084875632503E-5</c:v>
                </c:pt>
                <c:pt idx="1395">
                  <c:v>-1.6891242560127699E-5</c:v>
                </c:pt>
                <c:pt idx="1396">
                  <c:v>1.66288281623209E-5</c:v>
                </c:pt>
                <c:pt idx="1397">
                  <c:v>-3.5875250054154403E-5</c:v>
                </c:pt>
                <c:pt idx="1398">
                  <c:v>-2.5414104515712099E-5</c:v>
                </c:pt>
                <c:pt idx="1399">
                  <c:v>-6.5207835092910004E-6</c:v>
                </c:pt>
                <c:pt idx="1400">
                  <c:v>-2.4853868827006702E-5</c:v>
                </c:pt>
                <c:pt idx="1401">
                  <c:v>-5.5003080275997901E-5</c:v>
                </c:pt>
                <c:pt idx="1402">
                  <c:v>-4.9719299839496103E-5</c:v>
                </c:pt>
                <c:pt idx="1403">
                  <c:v>-2.69613617262262E-5</c:v>
                </c:pt>
                <c:pt idx="1404">
                  <c:v>-2.6317638090082798E-5</c:v>
                </c:pt>
                <c:pt idx="1405">
                  <c:v>-4.0777708015945798E-5</c:v>
                </c:pt>
                <c:pt idx="1406">
                  <c:v>-1.4852189068833101E-5</c:v>
                </c:pt>
                <c:pt idx="1407">
                  <c:v>-4.4333812163050297E-5</c:v>
                </c:pt>
                <c:pt idx="1408">
                  <c:v>-3.4814513291027801E-5</c:v>
                </c:pt>
                <c:pt idx="1409" formatCode="General">
                  <c:v>-1.4031079502806599E-4</c:v>
                </c:pt>
                <c:pt idx="1410">
                  <c:v>-2.94612942667329E-5</c:v>
                </c:pt>
                <c:pt idx="1411">
                  <c:v>-1.6652108729809599E-5</c:v>
                </c:pt>
                <c:pt idx="1412">
                  <c:v>-1.1773962454239801E-5</c:v>
                </c:pt>
                <c:pt idx="1413">
                  <c:v>-2.3390349258649699E-5</c:v>
                </c:pt>
                <c:pt idx="1414">
                  <c:v>-2.5180324030330101E-5</c:v>
                </c:pt>
                <c:pt idx="1415">
                  <c:v>-1.7770054290373701E-5</c:v>
                </c:pt>
                <c:pt idx="1416">
                  <c:v>-6.5273699875682497E-7</c:v>
                </c:pt>
                <c:pt idx="1417">
                  <c:v>-2.6930932666801301E-5</c:v>
                </c:pt>
                <c:pt idx="1418">
                  <c:v>-2.4250596141437599E-5</c:v>
                </c:pt>
                <c:pt idx="1419">
                  <c:v>-1.9672549786588801E-5</c:v>
                </c:pt>
                <c:pt idx="1420">
                  <c:v>1.6735755142988E-6</c:v>
                </c:pt>
                <c:pt idx="1421">
                  <c:v>-1.48352170096746E-5</c:v>
                </c:pt>
                <c:pt idx="1422">
                  <c:v>-3.5832014153562103E-5</c:v>
                </c:pt>
                <c:pt idx="1423">
                  <c:v>-1.6773273969531401E-5</c:v>
                </c:pt>
                <c:pt idx="1424">
                  <c:v>-2.0963493807070601E-5</c:v>
                </c:pt>
                <c:pt idx="1425">
                  <c:v>4.1973275911078001E-5</c:v>
                </c:pt>
                <c:pt idx="1426">
                  <c:v>-1.6391547358784101E-5</c:v>
                </c:pt>
                <c:pt idx="1427">
                  <c:v>-7.0820702274819296E-6</c:v>
                </c:pt>
                <c:pt idx="1428">
                  <c:v>-2.02677163461425E-5</c:v>
                </c:pt>
                <c:pt idx="1429">
                  <c:v>-5.7656353641696601E-6</c:v>
                </c:pt>
                <c:pt idx="1430">
                  <c:v>-1.7336393397769599E-5</c:v>
                </c:pt>
                <c:pt idx="1431">
                  <c:v>-3.8116911855821E-5</c:v>
                </c:pt>
                <c:pt idx="1432">
                  <c:v>-1.3854267462662E-5</c:v>
                </c:pt>
                <c:pt idx="1433">
                  <c:v>-1.05948136880615E-6</c:v>
                </c:pt>
                <c:pt idx="1434">
                  <c:v>-1.5370420012173499E-5</c:v>
                </c:pt>
                <c:pt idx="1435">
                  <c:v>-2.4311334083457198E-6</c:v>
                </c:pt>
                <c:pt idx="1436">
                  <c:v>-8.6189300725265203E-6</c:v>
                </c:pt>
                <c:pt idx="1437">
                  <c:v>-1.3011480348223701E-5</c:v>
                </c:pt>
                <c:pt idx="1438">
                  <c:v>-1.57917228971962E-5</c:v>
                </c:pt>
                <c:pt idx="1439">
                  <c:v>-2.4407750355185601E-5</c:v>
                </c:pt>
                <c:pt idx="1440">
                  <c:v>-4.82402886059729E-5</c:v>
                </c:pt>
                <c:pt idx="1441">
                  <c:v>-2.2116918125709001E-5</c:v>
                </c:pt>
                <c:pt idx="1442">
                  <c:v>-2.12321876400981E-5</c:v>
                </c:pt>
                <c:pt idx="1443">
                  <c:v>2.4947538419843099E-7</c:v>
                </c:pt>
                <c:pt idx="1444">
                  <c:v>-1.4819206691073501E-5</c:v>
                </c:pt>
                <c:pt idx="1445">
                  <c:v>1.9981274891344699E-6</c:v>
                </c:pt>
                <c:pt idx="1446">
                  <c:v>-1.5017322054061799E-5</c:v>
                </c:pt>
                <c:pt idx="1447">
                  <c:v>5.5118776443515902E-6</c:v>
                </c:pt>
                <c:pt idx="1448">
                  <c:v>-6.4121853709160198E-6</c:v>
                </c:pt>
                <c:pt idx="1449">
                  <c:v>-8.4693643909900904E-6</c:v>
                </c:pt>
                <c:pt idx="1450">
                  <c:v>2.1980140357273499E-6</c:v>
                </c:pt>
                <c:pt idx="1451">
                  <c:v>-3.31137907199768E-5</c:v>
                </c:pt>
                <c:pt idx="1452">
                  <c:v>-5.9976090212734201E-6</c:v>
                </c:pt>
                <c:pt idx="1453">
                  <c:v>-8.0267463230355993E-6</c:v>
                </c:pt>
                <c:pt idx="1454">
                  <c:v>3.40717441779342E-6</c:v>
                </c:pt>
                <c:pt idx="1455">
                  <c:v>-1.0385628713189699E-5</c:v>
                </c:pt>
                <c:pt idx="1456">
                  <c:v>-2.0243177398003699E-5</c:v>
                </c:pt>
                <c:pt idx="1457">
                  <c:v>-1.34701730904225E-5</c:v>
                </c:pt>
                <c:pt idx="1458">
                  <c:v>-8.2943630877900592E-6</c:v>
                </c:pt>
                <c:pt idx="1459">
                  <c:v>-2.0156574685835999E-5</c:v>
                </c:pt>
                <c:pt idx="1460">
                  <c:v>-1.66925441751559E-5</c:v>
                </c:pt>
                <c:pt idx="1461">
                  <c:v>-3.2957941322247701E-6</c:v>
                </c:pt>
                <c:pt idx="1462">
                  <c:v>-2.7923292873221799E-5</c:v>
                </c:pt>
                <c:pt idx="1463">
                  <c:v>-3.5863946043374002E-5</c:v>
                </c:pt>
                <c:pt idx="1464">
                  <c:v>1.5066847101103301E-5</c:v>
                </c:pt>
                <c:pt idx="1465">
                  <c:v>-1.84311108127592E-5</c:v>
                </c:pt>
                <c:pt idx="1466">
                  <c:v>2.97440804991693E-5</c:v>
                </c:pt>
                <c:pt idx="1467">
                  <c:v>-1.0343575951540399E-5</c:v>
                </c:pt>
                <c:pt idx="1468">
                  <c:v>1.73071404700513E-5</c:v>
                </c:pt>
                <c:pt idx="1469">
                  <c:v>1.0308693192088899E-5</c:v>
                </c:pt>
                <c:pt idx="1470">
                  <c:v>2.0516661513776999E-5</c:v>
                </c:pt>
                <c:pt idx="1471">
                  <c:v>1.25530884352164E-5</c:v>
                </c:pt>
                <c:pt idx="1472">
                  <c:v>-2.38219491303921E-5</c:v>
                </c:pt>
                <c:pt idx="1473">
                  <c:v>1.47184775388407E-6</c:v>
                </c:pt>
                <c:pt idx="1474">
                  <c:v>5.4260528071638499E-7</c:v>
                </c:pt>
                <c:pt idx="1475">
                  <c:v>1.35237376754028E-5</c:v>
                </c:pt>
                <c:pt idx="1476">
                  <c:v>7.8209011921568892E-6</c:v>
                </c:pt>
                <c:pt idx="1477">
                  <c:v>2.6254792769133102E-6</c:v>
                </c:pt>
                <c:pt idx="1478">
                  <c:v>-1.6946576908238199E-5</c:v>
                </c:pt>
                <c:pt idx="1479">
                  <c:v>1.38823243132374E-5</c:v>
                </c:pt>
                <c:pt idx="1480">
                  <c:v>-3.3888940432937201E-6</c:v>
                </c:pt>
                <c:pt idx="1481">
                  <c:v>-3.56357822011599E-6</c:v>
                </c:pt>
                <c:pt idx="1482">
                  <c:v>9.3620612320933207E-6</c:v>
                </c:pt>
                <c:pt idx="1483">
                  <c:v>1.6689468655819799E-5</c:v>
                </c:pt>
                <c:pt idx="1484">
                  <c:v>-7.06276177795005E-6</c:v>
                </c:pt>
                <c:pt idx="1485">
                  <c:v>3.09877240494693E-5</c:v>
                </c:pt>
                <c:pt idx="1486">
                  <c:v>1.40238605656225E-5</c:v>
                </c:pt>
                <c:pt idx="1487">
                  <c:v>3.20133438860879E-5</c:v>
                </c:pt>
                <c:pt idx="1488">
                  <c:v>-1.07881104764259E-7</c:v>
                </c:pt>
                <c:pt idx="1489">
                  <c:v>3.3018293777296802E-5</c:v>
                </c:pt>
                <c:pt idx="1490" formatCode="General">
                  <c:v>-1.8317360631795601E-4</c:v>
                </c:pt>
                <c:pt idx="1491">
                  <c:v>5.4534255513944897E-6</c:v>
                </c:pt>
                <c:pt idx="1492">
                  <c:v>3.2281305159844799E-5</c:v>
                </c:pt>
                <c:pt idx="1493">
                  <c:v>2.6815864310741199E-5</c:v>
                </c:pt>
                <c:pt idx="1494">
                  <c:v>2.1120836038613198E-6</c:v>
                </c:pt>
                <c:pt idx="1495">
                  <c:v>2.2108090820902901E-5</c:v>
                </c:pt>
                <c:pt idx="1496">
                  <c:v>1.81558606724592E-5</c:v>
                </c:pt>
                <c:pt idx="1497">
                  <c:v>-6.9054890671532702E-6</c:v>
                </c:pt>
                <c:pt idx="1498">
                  <c:v>2.4503751347777102E-5</c:v>
                </c:pt>
                <c:pt idx="1499">
                  <c:v>3.7718374235849897E-5</c:v>
                </c:pt>
                <c:pt idx="1500">
                  <c:v>4.2809648684302498E-5</c:v>
                </c:pt>
                <c:pt idx="1501">
                  <c:v>5.2708763524520699E-5</c:v>
                </c:pt>
                <c:pt idx="1502">
                  <c:v>7.5059813757813096E-6</c:v>
                </c:pt>
                <c:pt idx="1503">
                  <c:v>2.5042885609194501E-5</c:v>
                </c:pt>
                <c:pt idx="1504">
                  <c:v>2.7640850702261499E-5</c:v>
                </c:pt>
                <c:pt idx="1505">
                  <c:v>1.39177904200414E-6</c:v>
                </c:pt>
                <c:pt idx="1506">
                  <c:v>5.9529435462641802E-5</c:v>
                </c:pt>
                <c:pt idx="1507">
                  <c:v>7.2976162999069302E-6</c:v>
                </c:pt>
                <c:pt idx="1508">
                  <c:v>1.60678631046733E-5</c:v>
                </c:pt>
                <c:pt idx="1509">
                  <c:v>1.38884909625588E-5</c:v>
                </c:pt>
                <c:pt idx="1510">
                  <c:v>2.0166957258734499E-5</c:v>
                </c:pt>
                <c:pt idx="1511">
                  <c:v>3.3601624744366197E-5</c:v>
                </c:pt>
                <c:pt idx="1512">
                  <c:v>2.5281616842965399E-5</c:v>
                </c:pt>
                <c:pt idx="1513">
                  <c:v>2.4194546078854399E-5</c:v>
                </c:pt>
                <c:pt idx="1514">
                  <c:v>1.14275576876652E-5</c:v>
                </c:pt>
                <c:pt idx="1515">
                  <c:v>1.49375914784752E-5</c:v>
                </c:pt>
                <c:pt idx="1516">
                  <c:v>1.33249097160361E-5</c:v>
                </c:pt>
                <c:pt idx="1517">
                  <c:v>3.42174654470523E-5</c:v>
                </c:pt>
                <c:pt idx="1518">
                  <c:v>3.2068803703189699E-5</c:v>
                </c:pt>
                <c:pt idx="1519">
                  <c:v>4.7452173275400802E-5</c:v>
                </c:pt>
                <c:pt idx="1520">
                  <c:v>3.7993864351356101E-5</c:v>
                </c:pt>
                <c:pt idx="1521">
                  <c:v>2.83857905327601E-5</c:v>
                </c:pt>
                <c:pt idx="1522">
                  <c:v>7.7086091634748201E-6</c:v>
                </c:pt>
                <c:pt idx="1523">
                  <c:v>3.5253957471532997E-5</c:v>
                </c:pt>
                <c:pt idx="1524">
                  <c:v>3.8498404207756699E-5</c:v>
                </c:pt>
                <c:pt idx="1525">
                  <c:v>6.7272669841331498E-6</c:v>
                </c:pt>
                <c:pt idx="1526">
                  <c:v>1.0547121990845999E-5</c:v>
                </c:pt>
                <c:pt idx="1527">
                  <c:v>3.6956020703478201E-5</c:v>
                </c:pt>
                <c:pt idx="1528">
                  <c:v>1.56956732393276E-5</c:v>
                </c:pt>
                <c:pt idx="1529">
                  <c:v>2.3359405672495499E-5</c:v>
                </c:pt>
                <c:pt idx="1530">
                  <c:v>4.8413324690315499E-5</c:v>
                </c:pt>
                <c:pt idx="1531">
                  <c:v>2.97813426906689E-5</c:v>
                </c:pt>
                <c:pt idx="1532">
                  <c:v>3.20301158869531E-5</c:v>
                </c:pt>
                <c:pt idx="1533">
                  <c:v>1.9090455629768701E-5</c:v>
                </c:pt>
                <c:pt idx="1534">
                  <c:v>2.02615460834624E-5</c:v>
                </c:pt>
                <c:pt idx="1535">
                  <c:v>3.8727814620970401E-5</c:v>
                </c:pt>
                <c:pt idx="1536">
                  <c:v>2.8761488434117998E-5</c:v>
                </c:pt>
                <c:pt idx="1537">
                  <c:v>3.0155352983362E-5</c:v>
                </c:pt>
                <c:pt idx="1538">
                  <c:v>2.3596095849513401E-5</c:v>
                </c:pt>
                <c:pt idx="1539">
                  <c:v>5.0349481547044802E-5</c:v>
                </c:pt>
                <c:pt idx="1540">
                  <c:v>2.7581072767948299E-5</c:v>
                </c:pt>
                <c:pt idx="1541">
                  <c:v>1.66708899631024E-6</c:v>
                </c:pt>
                <c:pt idx="1542">
                  <c:v>1.2485384952897201E-5</c:v>
                </c:pt>
                <c:pt idx="1543">
                  <c:v>1.78510673235119E-5</c:v>
                </c:pt>
                <c:pt idx="1544">
                  <c:v>2.1646449911119301E-5</c:v>
                </c:pt>
                <c:pt idx="1545">
                  <c:v>2.1767181081449101E-5</c:v>
                </c:pt>
                <c:pt idx="1546">
                  <c:v>2.0402090659622999E-5</c:v>
                </c:pt>
                <c:pt idx="1547">
                  <c:v>2.2124894667513099E-5</c:v>
                </c:pt>
                <c:pt idx="1548">
                  <c:v>1.4271290891891E-5</c:v>
                </c:pt>
                <c:pt idx="1549">
                  <c:v>2.14566145221999E-5</c:v>
                </c:pt>
                <c:pt idx="1550">
                  <c:v>3.7859973212620902E-5</c:v>
                </c:pt>
                <c:pt idx="1551">
                  <c:v>1.0668073056516E-5</c:v>
                </c:pt>
                <c:pt idx="1552">
                  <c:v>1.8709405126190499E-5</c:v>
                </c:pt>
                <c:pt idx="1553">
                  <c:v>-3.9945798868583298E-6</c:v>
                </c:pt>
                <c:pt idx="1554">
                  <c:v>1.5438257800257101E-5</c:v>
                </c:pt>
                <c:pt idx="1555">
                  <c:v>2.3106703373643701E-5</c:v>
                </c:pt>
                <c:pt idx="1556">
                  <c:v>2.5947794325439301E-5</c:v>
                </c:pt>
                <c:pt idx="1557">
                  <c:v>2.0089830761092701E-5</c:v>
                </c:pt>
                <c:pt idx="1558">
                  <c:v>3.39978472980364E-5</c:v>
                </c:pt>
                <c:pt idx="1559">
                  <c:v>1.6970198616167501E-5</c:v>
                </c:pt>
                <c:pt idx="1560">
                  <c:v>1.8116758624325201E-5</c:v>
                </c:pt>
                <c:pt idx="1561">
                  <c:v>1.08172919046698E-5</c:v>
                </c:pt>
                <c:pt idx="1562">
                  <c:v>3.3906634179904998E-5</c:v>
                </c:pt>
                <c:pt idx="1563">
                  <c:v>3.3761451181444098E-5</c:v>
                </c:pt>
                <c:pt idx="1564">
                  <c:v>3.7993220860615597E-5</c:v>
                </c:pt>
                <c:pt idx="1565">
                  <c:v>4.1900437376660899E-5</c:v>
                </c:pt>
                <c:pt idx="1566">
                  <c:v>4.1750519397705203E-5</c:v>
                </c:pt>
                <c:pt idx="1567">
                  <c:v>2.9572241392703699E-5</c:v>
                </c:pt>
                <c:pt idx="1568">
                  <c:v>5.2990740546960301E-5</c:v>
                </c:pt>
                <c:pt idx="1569">
                  <c:v>3.1129288383150997E-5</c:v>
                </c:pt>
                <c:pt idx="1570">
                  <c:v>2.4106465311829099E-5</c:v>
                </c:pt>
                <c:pt idx="1571">
                  <c:v>3.7744497548193899E-5</c:v>
                </c:pt>
                <c:pt idx="1572">
                  <c:v>6.21878215120857E-5</c:v>
                </c:pt>
                <c:pt idx="1573">
                  <c:v>2.4016144639859699E-5</c:v>
                </c:pt>
                <c:pt idx="1574">
                  <c:v>4.5242605731535898E-5</c:v>
                </c:pt>
                <c:pt idx="1575">
                  <c:v>5.4432882699437899E-5</c:v>
                </c:pt>
                <c:pt idx="1576">
                  <c:v>5.76853849384513E-5</c:v>
                </c:pt>
                <c:pt idx="1577">
                  <c:v>5.43755062725657E-5</c:v>
                </c:pt>
                <c:pt idx="1578">
                  <c:v>5.1893777359971897E-5</c:v>
                </c:pt>
                <c:pt idx="1579">
                  <c:v>1.7685944578445E-5</c:v>
                </c:pt>
                <c:pt idx="1580">
                  <c:v>5.6066618533435999E-5</c:v>
                </c:pt>
                <c:pt idx="1581">
                  <c:v>5.1898638509731399E-5</c:v>
                </c:pt>
                <c:pt idx="1582">
                  <c:v>3.8383051749156001E-5</c:v>
                </c:pt>
                <c:pt idx="1583">
                  <c:v>5.7107050939648598E-5</c:v>
                </c:pt>
                <c:pt idx="1584">
                  <c:v>5.5359585728602403E-5</c:v>
                </c:pt>
                <c:pt idx="1585">
                  <c:v>3.3571104558101097E-5</c:v>
                </c:pt>
                <c:pt idx="1586">
                  <c:v>7.5185607641692503E-5</c:v>
                </c:pt>
                <c:pt idx="1587">
                  <c:v>-1.1435251427028401E-5</c:v>
                </c:pt>
                <c:pt idx="1588">
                  <c:v>3.2896703198851197E-5</c:v>
                </c:pt>
                <c:pt idx="1589">
                  <c:v>2.11899054255577E-5</c:v>
                </c:pt>
                <c:pt idx="1590">
                  <c:v>-8.8198997751062592E-6</c:v>
                </c:pt>
                <c:pt idx="1591">
                  <c:v>3.9979546808116498E-5</c:v>
                </c:pt>
                <c:pt idx="1592">
                  <c:v>4.2716820076254499E-5</c:v>
                </c:pt>
                <c:pt idx="1593">
                  <c:v>2.9502610543610399E-5</c:v>
                </c:pt>
                <c:pt idx="1594">
                  <c:v>3.7772348941903303E-5</c:v>
                </c:pt>
                <c:pt idx="1595">
                  <c:v>4.88660068682172E-5</c:v>
                </c:pt>
                <c:pt idx="1596">
                  <c:v>2.7856499911604001E-5</c:v>
                </c:pt>
                <c:pt idx="1597">
                  <c:v>1.48929463625168E-5</c:v>
                </c:pt>
                <c:pt idx="1598">
                  <c:v>3.1289733150446302E-5</c:v>
                </c:pt>
                <c:pt idx="1599">
                  <c:v>8.5800161107914199E-5</c:v>
                </c:pt>
                <c:pt idx="1600">
                  <c:v>4.68650398582615E-5</c:v>
                </c:pt>
                <c:pt idx="1601">
                  <c:v>6.8107032901691195E-5</c:v>
                </c:pt>
                <c:pt idx="1602">
                  <c:v>7.0983260710411804E-5</c:v>
                </c:pt>
                <c:pt idx="1603">
                  <c:v>5.6082868076327098E-5</c:v>
                </c:pt>
                <c:pt idx="1604">
                  <c:v>6.2219181701537505E-5</c:v>
                </c:pt>
                <c:pt idx="1605">
                  <c:v>4.6263798272920098E-5</c:v>
                </c:pt>
                <c:pt idx="1606">
                  <c:v>4.32244845230123E-5</c:v>
                </c:pt>
                <c:pt idx="1607">
                  <c:v>5.9601506166333498E-5</c:v>
                </c:pt>
                <c:pt idx="1608">
                  <c:v>3.5238649878293598E-5</c:v>
                </c:pt>
                <c:pt idx="1609">
                  <c:v>3.3057878200514702E-5</c:v>
                </c:pt>
                <c:pt idx="1610">
                  <c:v>1.5581799620309899E-5</c:v>
                </c:pt>
                <c:pt idx="1611">
                  <c:v>3.2380365278460099E-5</c:v>
                </c:pt>
                <c:pt idx="1612">
                  <c:v>1.56727156128429E-5</c:v>
                </c:pt>
                <c:pt idx="1613">
                  <c:v>3.3041564931132098E-5</c:v>
                </c:pt>
                <c:pt idx="1614">
                  <c:v>4.30418983315933E-5</c:v>
                </c:pt>
                <c:pt idx="1615">
                  <c:v>6.1001089083643099E-5</c:v>
                </c:pt>
                <c:pt idx="1616">
                  <c:v>4.6049523927131598E-5</c:v>
                </c:pt>
                <c:pt idx="1617">
                  <c:v>3.4159946069233299E-5</c:v>
                </c:pt>
                <c:pt idx="1618">
                  <c:v>4.36693736955236E-5</c:v>
                </c:pt>
                <c:pt idx="1619">
                  <c:v>5.5069236730300297E-5</c:v>
                </c:pt>
                <c:pt idx="1620">
                  <c:v>3.04035501568058E-5</c:v>
                </c:pt>
                <c:pt idx="1621">
                  <c:v>1.40027244322383E-5</c:v>
                </c:pt>
                <c:pt idx="1622">
                  <c:v>3.4647380371362902E-5</c:v>
                </c:pt>
                <c:pt idx="1623">
                  <c:v>5.7185453346878398E-5</c:v>
                </c:pt>
                <c:pt idx="1624">
                  <c:v>6.5150467778398303E-5</c:v>
                </c:pt>
                <c:pt idx="1625">
                  <c:v>4.7215008930154597E-5</c:v>
                </c:pt>
                <c:pt idx="1626">
                  <c:v>4.7671250635729102E-5</c:v>
                </c:pt>
                <c:pt idx="1627">
                  <c:v>5.4336277702542002E-5</c:v>
                </c:pt>
                <c:pt idx="1628">
                  <c:v>5.5860721350792897E-5</c:v>
                </c:pt>
                <c:pt idx="1629">
                  <c:v>5.9159102740251203E-5</c:v>
                </c:pt>
                <c:pt idx="1630">
                  <c:v>7.2432760259995394E-5</c:v>
                </c:pt>
                <c:pt idx="1631">
                  <c:v>5.2222441181371501E-5</c:v>
                </c:pt>
                <c:pt idx="1632">
                  <c:v>6.3018994492049202E-5</c:v>
                </c:pt>
                <c:pt idx="1633">
                  <c:v>6.9854697913543403E-5</c:v>
                </c:pt>
                <c:pt idx="1634">
                  <c:v>4.5360302075561802E-5</c:v>
                </c:pt>
                <c:pt idx="1635">
                  <c:v>2.20896469913453E-5</c:v>
                </c:pt>
                <c:pt idx="1636">
                  <c:v>4.4636202504866402E-5</c:v>
                </c:pt>
                <c:pt idx="1637">
                  <c:v>3.7079076469946601E-5</c:v>
                </c:pt>
                <c:pt idx="1638">
                  <c:v>3.9623470648076301E-5</c:v>
                </c:pt>
                <c:pt idx="1639">
                  <c:v>6.8910738702378702E-5</c:v>
                </c:pt>
                <c:pt idx="1640">
                  <c:v>3.9190249444032002E-5</c:v>
                </c:pt>
                <c:pt idx="1641">
                  <c:v>4.3508847660910597E-5</c:v>
                </c:pt>
                <c:pt idx="1642">
                  <c:v>5.9203421427560602E-5</c:v>
                </c:pt>
                <c:pt idx="1643">
                  <c:v>5.7546743778587102E-5</c:v>
                </c:pt>
                <c:pt idx="1644">
                  <c:v>4.3524434143632298E-5</c:v>
                </c:pt>
                <c:pt idx="1645">
                  <c:v>6.4477363577983204E-5</c:v>
                </c:pt>
                <c:pt idx="1646">
                  <c:v>4.4706078208911998E-5</c:v>
                </c:pt>
                <c:pt idx="1647">
                  <c:v>4.8876897064494198E-5</c:v>
                </c:pt>
                <c:pt idx="1648">
                  <c:v>5.05080486848896E-5</c:v>
                </c:pt>
                <c:pt idx="1649">
                  <c:v>6.9121641660713798E-5</c:v>
                </c:pt>
                <c:pt idx="1650">
                  <c:v>3.0517773207721997E-5</c:v>
                </c:pt>
                <c:pt idx="1651">
                  <c:v>5.09859358810855E-5</c:v>
                </c:pt>
                <c:pt idx="1652">
                  <c:v>5.4710681403807202E-5</c:v>
                </c:pt>
                <c:pt idx="1653">
                  <c:v>7.4550901818095999E-5</c:v>
                </c:pt>
                <c:pt idx="1654">
                  <c:v>3.1061252580663802E-5</c:v>
                </c:pt>
                <c:pt idx="1655">
                  <c:v>4.0826455942587598E-5</c:v>
                </c:pt>
                <c:pt idx="1656">
                  <c:v>5.6685088421227199E-5</c:v>
                </c:pt>
                <c:pt idx="1657">
                  <c:v>3.3776895562756301E-5</c:v>
                </c:pt>
                <c:pt idx="1658">
                  <c:v>4.9519224283978303E-5</c:v>
                </c:pt>
                <c:pt idx="1659">
                  <c:v>6.6556783502807695E-5</c:v>
                </c:pt>
                <c:pt idx="1660">
                  <c:v>4.6701552789410701E-5</c:v>
                </c:pt>
                <c:pt idx="1661">
                  <c:v>4.5623245248297798E-5</c:v>
                </c:pt>
                <c:pt idx="1662">
                  <c:v>5.9366438665673502E-5</c:v>
                </c:pt>
                <c:pt idx="1663">
                  <c:v>7.0157115478353794E-5</c:v>
                </c:pt>
                <c:pt idx="1664">
                  <c:v>4.4800366007505599E-5</c:v>
                </c:pt>
                <c:pt idx="1665">
                  <c:v>5.0395184726743201E-5</c:v>
                </c:pt>
                <c:pt idx="1666">
                  <c:v>5.76341089568556E-5</c:v>
                </c:pt>
                <c:pt idx="1667">
                  <c:v>3.2748823748113299E-5</c:v>
                </c:pt>
                <c:pt idx="1668">
                  <c:v>5.53140844459421E-5</c:v>
                </c:pt>
                <c:pt idx="1669">
                  <c:v>6.39310886242053E-5</c:v>
                </c:pt>
                <c:pt idx="1670">
                  <c:v>7.2594447387738106E-5</c:v>
                </c:pt>
                <c:pt idx="1671">
                  <c:v>6.8714157812392203E-5</c:v>
                </c:pt>
                <c:pt idx="1672">
                  <c:v>4.4056411432649797E-5</c:v>
                </c:pt>
                <c:pt idx="1673">
                  <c:v>6.2872105824145905E-5</c:v>
                </c:pt>
                <c:pt idx="1674">
                  <c:v>3.3301177292643503E-5</c:v>
                </c:pt>
                <c:pt idx="1675">
                  <c:v>7.0424959173538001E-5</c:v>
                </c:pt>
                <c:pt idx="1676">
                  <c:v>5.1723094016788101E-5</c:v>
                </c:pt>
                <c:pt idx="1677">
                  <c:v>3.9768894283492801E-5</c:v>
                </c:pt>
                <c:pt idx="1678">
                  <c:v>9.5479655249868306E-5</c:v>
                </c:pt>
                <c:pt idx="1679">
                  <c:v>7.04922946780041E-5</c:v>
                </c:pt>
                <c:pt idx="1680">
                  <c:v>2.5040509877083599E-5</c:v>
                </c:pt>
                <c:pt idx="1681">
                  <c:v>4.3391593417616497E-5</c:v>
                </c:pt>
                <c:pt idx="1682">
                  <c:v>5.51181741267643E-5</c:v>
                </c:pt>
                <c:pt idx="1683">
                  <c:v>6.66904765705295E-5</c:v>
                </c:pt>
                <c:pt idx="1684">
                  <c:v>5.5512930818639797E-5</c:v>
                </c:pt>
                <c:pt idx="1685">
                  <c:v>7.70911956257043E-5</c:v>
                </c:pt>
                <c:pt idx="1686">
                  <c:v>6.4382854046622602E-5</c:v>
                </c:pt>
                <c:pt idx="1687">
                  <c:v>7.6311671679323199E-5</c:v>
                </c:pt>
                <c:pt idx="1688">
                  <c:v>7.5959754515116898E-5</c:v>
                </c:pt>
                <c:pt idx="1689">
                  <c:v>7.2565816146873005E-5</c:v>
                </c:pt>
                <c:pt idx="1690">
                  <c:v>5.8215330021109898E-5</c:v>
                </c:pt>
                <c:pt idx="1691">
                  <c:v>6.7338275070286994E-5</c:v>
                </c:pt>
                <c:pt idx="1692">
                  <c:v>4.5706091872654299E-5</c:v>
                </c:pt>
                <c:pt idx="1693">
                  <c:v>7.6406575111361095E-5</c:v>
                </c:pt>
                <c:pt idx="1694">
                  <c:v>3.3594076033036099E-5</c:v>
                </c:pt>
                <c:pt idx="1695">
                  <c:v>6.3393858400897395E-5</c:v>
                </c:pt>
                <c:pt idx="1696">
                  <c:v>4.58093871627532E-5</c:v>
                </c:pt>
                <c:pt idx="1697">
                  <c:v>4.3491233673298302E-5</c:v>
                </c:pt>
                <c:pt idx="1698">
                  <c:v>5.54114871039732E-5</c:v>
                </c:pt>
                <c:pt idx="1699">
                  <c:v>7.8006788891837596E-5</c:v>
                </c:pt>
                <c:pt idx="1700">
                  <c:v>5.2954380386196101E-5</c:v>
                </c:pt>
                <c:pt idx="1702">
                  <c:v>8.3886442343979306E-5</c:v>
                </c:pt>
                <c:pt idx="1703">
                  <c:v>8.5928507518873696E-5</c:v>
                </c:pt>
                <c:pt idx="1704">
                  <c:v>9.0483783352369795E-5</c:v>
                </c:pt>
                <c:pt idx="1705">
                  <c:v>6.7406355929967897E-5</c:v>
                </c:pt>
                <c:pt idx="1706">
                  <c:v>8.0999572926881503E-5</c:v>
                </c:pt>
                <c:pt idx="1707">
                  <c:v>8.9190818412665496E-5</c:v>
                </c:pt>
                <c:pt idx="1708">
                  <c:v>6.2149780603867004E-5</c:v>
                </c:pt>
                <c:pt idx="1709" formatCode="General">
                  <c:v>1.05410315481821E-4</c:v>
                </c:pt>
                <c:pt idx="1710">
                  <c:v>9.1622226072240705E-5</c:v>
                </c:pt>
                <c:pt idx="1711" formatCode="General">
                  <c:v>1.2413000227575301E-4</c:v>
                </c:pt>
                <c:pt idx="1712">
                  <c:v>7.4533596944856203E-5</c:v>
                </c:pt>
                <c:pt idx="1713">
                  <c:v>9.1008040086654299E-5</c:v>
                </c:pt>
                <c:pt idx="1714">
                  <c:v>6.9829060097540102E-5</c:v>
                </c:pt>
                <c:pt idx="1715">
                  <c:v>6.5058174116851904E-5</c:v>
                </c:pt>
                <c:pt idx="1716">
                  <c:v>4.9896931409616898E-5</c:v>
                </c:pt>
                <c:pt idx="1717">
                  <c:v>7.8072745204434897E-5</c:v>
                </c:pt>
                <c:pt idx="1718">
                  <c:v>9.8470406253016305E-5</c:v>
                </c:pt>
                <c:pt idx="1719">
                  <c:v>6.4236153677583205E-5</c:v>
                </c:pt>
                <c:pt idx="1720">
                  <c:v>6.6898153377880799E-5</c:v>
                </c:pt>
                <c:pt idx="1721">
                  <c:v>7.8025017030195097E-5</c:v>
                </c:pt>
                <c:pt idx="1722">
                  <c:v>6.3626927662968594E-5</c:v>
                </c:pt>
                <c:pt idx="1723" formatCode="General">
                  <c:v>1.1751550142544101E-4</c:v>
                </c:pt>
                <c:pt idx="1724">
                  <c:v>9.1237081381645001E-5</c:v>
                </c:pt>
                <c:pt idx="1725">
                  <c:v>6.8378191743942299E-5</c:v>
                </c:pt>
                <c:pt idx="1726">
                  <c:v>7.8771653704414298E-5</c:v>
                </c:pt>
                <c:pt idx="1727">
                  <c:v>7.9047131594104405E-5</c:v>
                </c:pt>
                <c:pt idx="1728">
                  <c:v>9.0820004613150005E-5</c:v>
                </c:pt>
                <c:pt idx="1729">
                  <c:v>7.5621146951535304E-5</c:v>
                </c:pt>
                <c:pt idx="1730">
                  <c:v>7.0763840694230593E-5</c:v>
                </c:pt>
                <c:pt idx="1731">
                  <c:v>9.6203030022923601E-5</c:v>
                </c:pt>
                <c:pt idx="1732">
                  <c:v>8.8200993839973401E-5</c:v>
                </c:pt>
                <c:pt idx="1733">
                  <c:v>9.5708401339379603E-5</c:v>
                </c:pt>
                <c:pt idx="1734">
                  <c:v>9.8857069146679396E-5</c:v>
                </c:pt>
                <c:pt idx="1735">
                  <c:v>7.5131648661203997E-5</c:v>
                </c:pt>
                <c:pt idx="1736">
                  <c:v>7.92268649760823E-5</c:v>
                </c:pt>
                <c:pt idx="1737">
                  <c:v>7.19600553862349E-5</c:v>
                </c:pt>
                <c:pt idx="1738">
                  <c:v>6.8550797854135596E-5</c:v>
                </c:pt>
                <c:pt idx="1739" formatCode="General">
                  <c:v>1.15172754132868E-4</c:v>
                </c:pt>
                <c:pt idx="1740">
                  <c:v>8.8634501676798498E-5</c:v>
                </c:pt>
                <c:pt idx="1741" formatCode="General">
                  <c:v>1.00287866999233E-4</c:v>
                </c:pt>
                <c:pt idx="1742">
                  <c:v>9.5835337741885897E-5</c:v>
                </c:pt>
                <c:pt idx="1743">
                  <c:v>8.0724590287804498E-5</c:v>
                </c:pt>
                <c:pt idx="1744">
                  <c:v>7.2124018201854198E-5</c:v>
                </c:pt>
                <c:pt idx="1745">
                  <c:v>9.7206380958125997E-5</c:v>
                </c:pt>
                <c:pt idx="1746" formatCode="General">
                  <c:v>1.2169703519087599E-4</c:v>
                </c:pt>
                <c:pt idx="1747" formatCode="General">
                  <c:v>1.24135909792835E-4</c:v>
                </c:pt>
                <c:pt idx="1748">
                  <c:v>9.81647146624485E-5</c:v>
                </c:pt>
                <c:pt idx="1749" formatCode="General">
                  <c:v>1.19338896525876E-4</c:v>
                </c:pt>
                <c:pt idx="1750" formatCode="General">
                  <c:v>1.02114623912086E-4</c:v>
                </c:pt>
                <c:pt idx="1751" formatCode="General">
                  <c:v>1.04895361879629E-4</c:v>
                </c:pt>
                <c:pt idx="1752" formatCode="General">
                  <c:v>1.15302562712119E-4</c:v>
                </c:pt>
                <c:pt idx="1753" formatCode="General">
                  <c:v>1.00735206074153E-4</c:v>
                </c:pt>
                <c:pt idx="1754" formatCode="General">
                  <c:v>1.0699035968478301E-4</c:v>
                </c:pt>
                <c:pt idx="1755" formatCode="General">
                  <c:v>1.19204468248322E-4</c:v>
                </c:pt>
                <c:pt idx="1756" formatCode="General">
                  <c:v>1.14552496768176E-4</c:v>
                </c:pt>
                <c:pt idx="1757" formatCode="General">
                  <c:v>1.2230090021673901E-4</c:v>
                </c:pt>
                <c:pt idx="1758">
                  <c:v>9.6958077499258803E-5</c:v>
                </c:pt>
                <c:pt idx="1759" formatCode="General">
                  <c:v>1.2879902445545399E-4</c:v>
                </c:pt>
                <c:pt idx="1760" formatCode="General">
                  <c:v>1.18182110722491E-4</c:v>
                </c:pt>
                <c:pt idx="1761" formatCode="General">
                  <c:v>1.1269242371669199E-4</c:v>
                </c:pt>
                <c:pt idx="1762" formatCode="General">
                  <c:v>1.3449494907387101E-4</c:v>
                </c:pt>
                <c:pt idx="1763" formatCode="General">
                  <c:v>1.3129966522907501E-4</c:v>
                </c:pt>
                <c:pt idx="1764" formatCode="General">
                  <c:v>1.1563532155225E-4</c:v>
                </c:pt>
                <c:pt idx="1765" formatCode="General">
                  <c:v>1.1450523878563E-4</c:v>
                </c:pt>
                <c:pt idx="1766" formatCode="General">
                  <c:v>1.3429175251732401E-4</c:v>
                </c:pt>
                <c:pt idx="1767" formatCode="General">
                  <c:v>1.20935735905848E-4</c:v>
                </c:pt>
                <c:pt idx="1768">
                  <c:v>9.7644810254124905E-5</c:v>
                </c:pt>
                <c:pt idx="1769">
                  <c:v>9.1444161369452903E-5</c:v>
                </c:pt>
                <c:pt idx="1770" formatCode="General">
                  <c:v>1.3867609539594899E-4</c:v>
                </c:pt>
                <c:pt idx="1771" formatCode="General">
                  <c:v>1.01121443251291E-4</c:v>
                </c:pt>
                <c:pt idx="1772" formatCode="General">
                  <c:v>1.11917519366771E-4</c:v>
                </c:pt>
                <c:pt idx="1773" formatCode="General">
                  <c:v>1.20488290895074E-4</c:v>
                </c:pt>
                <c:pt idx="1774" formatCode="General">
                  <c:v>1.2385152852621099E-4</c:v>
                </c:pt>
                <c:pt idx="1775" formatCode="General">
                  <c:v>1.04262834346678E-4</c:v>
                </c:pt>
                <c:pt idx="1776">
                  <c:v>9.46530540677338E-5</c:v>
                </c:pt>
                <c:pt idx="1777">
                  <c:v>9.1495899455967E-5</c:v>
                </c:pt>
                <c:pt idx="1778" formatCode="General">
                  <c:v>1.06070911378472E-4</c:v>
                </c:pt>
                <c:pt idx="1779">
                  <c:v>9.8324045883495993E-5</c:v>
                </c:pt>
                <c:pt idx="1780" formatCode="General">
                  <c:v>1.0436516146003001E-4</c:v>
                </c:pt>
                <c:pt idx="1781" formatCode="General">
                  <c:v>1.07510947279343E-4</c:v>
                </c:pt>
                <c:pt idx="1782" formatCode="General">
                  <c:v>1.1889431329393699E-4</c:v>
                </c:pt>
                <c:pt idx="1783" formatCode="General">
                  <c:v>1.05488259994616E-4</c:v>
                </c:pt>
                <c:pt idx="1784" formatCode="General">
                  <c:v>1.15418350705139E-4</c:v>
                </c:pt>
                <c:pt idx="1785" formatCode="General">
                  <c:v>1.2116770483529201E-4</c:v>
                </c:pt>
                <c:pt idx="1786" formatCode="General">
                  <c:v>1.3207451806243999E-4</c:v>
                </c:pt>
                <c:pt idx="1787" formatCode="General">
                  <c:v>1.0398433478391E-4</c:v>
                </c:pt>
                <c:pt idx="1788" formatCode="General">
                  <c:v>1.0750172218928601E-4</c:v>
                </c:pt>
                <c:pt idx="1789">
                  <c:v>9.5143159193881595E-5</c:v>
                </c:pt>
                <c:pt idx="1790">
                  <c:v>8.6376267713624097E-5</c:v>
                </c:pt>
                <c:pt idx="1791" formatCode="General">
                  <c:v>1.3332624792998301E-4</c:v>
                </c:pt>
                <c:pt idx="1792">
                  <c:v>9.5933004919001598E-5</c:v>
                </c:pt>
                <c:pt idx="1793" formatCode="General">
                  <c:v>1.0228907841551199E-4</c:v>
                </c:pt>
                <c:pt idx="1794" formatCode="General">
                  <c:v>1.05801325722559E-4</c:v>
                </c:pt>
                <c:pt idx="1795" formatCode="General">
                  <c:v>1.0514368645728801E-4</c:v>
                </c:pt>
                <c:pt idx="1796" formatCode="General">
                  <c:v>1.0568005840515E-4</c:v>
                </c:pt>
                <c:pt idx="1797">
                  <c:v>8.4352354587048195E-5</c:v>
                </c:pt>
                <c:pt idx="1798">
                  <c:v>8.5638451745211506E-5</c:v>
                </c:pt>
                <c:pt idx="1799">
                  <c:v>8.4268775306818895E-5</c:v>
                </c:pt>
                <c:pt idx="1800" formatCode="General">
                  <c:v>1.0242726868837699E-4</c:v>
                </c:pt>
                <c:pt idx="1801" formatCode="General">
                  <c:v>1.12093310578948E-4</c:v>
                </c:pt>
                <c:pt idx="1802">
                  <c:v>8.62533487238436E-5</c:v>
                </c:pt>
                <c:pt idx="1803" formatCode="General">
                  <c:v>1.12888600262591E-4</c:v>
                </c:pt>
                <c:pt idx="1804">
                  <c:v>9.5659163687093502E-5</c:v>
                </c:pt>
                <c:pt idx="1805">
                  <c:v>9.1723627109068697E-5</c:v>
                </c:pt>
                <c:pt idx="1806" formatCode="General">
                  <c:v>1.21489578870183E-4</c:v>
                </c:pt>
                <c:pt idx="1807" formatCode="General">
                  <c:v>1.0969238757178E-4</c:v>
                </c:pt>
                <c:pt idx="1808">
                  <c:v>7.4736572936154097E-5</c:v>
                </c:pt>
                <c:pt idx="1809" formatCode="General">
                  <c:v>1.05790627336056E-4</c:v>
                </c:pt>
                <c:pt idx="1810" formatCode="General">
                  <c:v>1.17354678039073E-4</c:v>
                </c:pt>
                <c:pt idx="1811" formatCode="General">
                  <c:v>1.07011571513022E-4</c:v>
                </c:pt>
                <c:pt idx="1812" formatCode="General">
                  <c:v>1.10059246691461E-4</c:v>
                </c:pt>
                <c:pt idx="1813" formatCode="General">
                  <c:v>1.2374819736583699E-4</c:v>
                </c:pt>
                <c:pt idx="1814" formatCode="General">
                  <c:v>1.3513108967188299E-4</c:v>
                </c:pt>
                <c:pt idx="1815" formatCode="General">
                  <c:v>1.13068777642924E-4</c:v>
                </c:pt>
                <c:pt idx="1816">
                  <c:v>9.64047397916291E-5</c:v>
                </c:pt>
                <c:pt idx="1817">
                  <c:v>9.0427817186208899E-5</c:v>
                </c:pt>
                <c:pt idx="1818" formatCode="General">
                  <c:v>1.00733992774403E-4</c:v>
                </c:pt>
                <c:pt idx="1819" formatCode="General">
                  <c:v>1.08718750319005E-4</c:v>
                </c:pt>
                <c:pt idx="1820" formatCode="General">
                  <c:v>1.0559191744204901E-4</c:v>
                </c:pt>
                <c:pt idx="1821" formatCode="General">
                  <c:v>1.10543612569684E-4</c:v>
                </c:pt>
                <c:pt idx="1822" formatCode="General">
                  <c:v>1.1028274836840099E-4</c:v>
                </c:pt>
                <c:pt idx="1823" formatCode="General">
                  <c:v>1.21571201141884E-4</c:v>
                </c:pt>
                <c:pt idx="1824" formatCode="General">
                  <c:v>1.2448391430782099E-4</c:v>
                </c:pt>
                <c:pt idx="1825" formatCode="General">
                  <c:v>1.31831499123398E-4</c:v>
                </c:pt>
                <c:pt idx="1826" formatCode="General">
                  <c:v>1.41270031976299E-4</c:v>
                </c:pt>
                <c:pt idx="1827">
                  <c:v>9.27288652411216E-5</c:v>
                </c:pt>
                <c:pt idx="1828" formatCode="General">
                  <c:v>1.2364841736281799E-4</c:v>
                </c:pt>
                <c:pt idx="1829" formatCode="General">
                  <c:v>1.23603150308432E-4</c:v>
                </c:pt>
                <c:pt idx="1830" formatCode="General">
                  <c:v>1.25986409639321E-4</c:v>
                </c:pt>
                <c:pt idx="1831" formatCode="General">
                  <c:v>1.0876585672316E-4</c:v>
                </c:pt>
                <c:pt idx="1832" formatCode="General">
                  <c:v>1.04536030373986E-4</c:v>
                </c:pt>
                <c:pt idx="1833" formatCode="General">
                  <c:v>1.20074361830008E-4</c:v>
                </c:pt>
                <c:pt idx="1834">
                  <c:v>9.0528362030134994E-5</c:v>
                </c:pt>
                <c:pt idx="1835" formatCode="General">
                  <c:v>1.3731353045876699E-4</c:v>
                </c:pt>
                <c:pt idx="1836" formatCode="General">
                  <c:v>1.3238888963335301E-4</c:v>
                </c:pt>
                <c:pt idx="1837" formatCode="General">
                  <c:v>1.1363030383610501E-4</c:v>
                </c:pt>
                <c:pt idx="1838" formatCode="General">
                  <c:v>1.05976157255257E-4</c:v>
                </c:pt>
                <c:pt idx="1839" formatCode="General">
                  <c:v>1.18400986333407E-4</c:v>
                </c:pt>
                <c:pt idx="1840" formatCode="General">
                  <c:v>1.26528765094067E-4</c:v>
                </c:pt>
                <c:pt idx="1841" formatCode="General">
                  <c:v>1.02480965548174E-4</c:v>
                </c:pt>
                <c:pt idx="1842" formatCode="General">
                  <c:v>1.4809058299431201E-4</c:v>
                </c:pt>
                <c:pt idx="1843" formatCode="General">
                  <c:v>1.33282345756929E-4</c:v>
                </c:pt>
                <c:pt idx="1844" formatCode="General">
                  <c:v>1.1265377973779899E-4</c:v>
                </c:pt>
                <c:pt idx="1845" formatCode="General">
                  <c:v>1.11511322525669E-4</c:v>
                </c:pt>
                <c:pt idx="1846" formatCode="General">
                  <c:v>1.0276492754595901E-4</c:v>
                </c:pt>
                <c:pt idx="1847">
                  <c:v>9.2623565926948801E-5</c:v>
                </c:pt>
                <c:pt idx="1848">
                  <c:v>8.6676083168128304E-5</c:v>
                </c:pt>
                <c:pt idx="1849" formatCode="General">
                  <c:v>1.3462279066115801E-4</c:v>
                </c:pt>
                <c:pt idx="1850" formatCode="General">
                  <c:v>1.3069344196709701E-4</c:v>
                </c:pt>
                <c:pt idx="1851" formatCode="General">
                  <c:v>1.15084686998E-4</c:v>
                </c:pt>
                <c:pt idx="1852" formatCode="General">
                  <c:v>1.3777596409829599E-4</c:v>
                </c:pt>
                <c:pt idx="1853" formatCode="General">
                  <c:v>1.18023305527705E-4</c:v>
                </c:pt>
                <c:pt idx="1854" formatCode="General">
                  <c:v>1.3909680078919801E-4</c:v>
                </c:pt>
                <c:pt idx="1855" formatCode="General">
                  <c:v>1.2610720688432901E-4</c:v>
                </c:pt>
                <c:pt idx="1856" formatCode="General">
                  <c:v>1.3339214296791E-4</c:v>
                </c:pt>
                <c:pt idx="1857" formatCode="General">
                  <c:v>1.32716864041321E-4</c:v>
                </c:pt>
                <c:pt idx="1858" formatCode="General">
                  <c:v>1.3805067231247099E-4</c:v>
                </c:pt>
                <c:pt idx="1859" formatCode="General">
                  <c:v>1.2390475645605999E-4</c:v>
                </c:pt>
                <c:pt idx="1860" formatCode="General">
                  <c:v>1.09330851230374E-4</c:v>
                </c:pt>
                <c:pt idx="1861" formatCode="General">
                  <c:v>1.1755261762929701E-4</c:v>
                </c:pt>
                <c:pt idx="1862" formatCode="General">
                  <c:v>1.1743687534222999E-4</c:v>
                </c:pt>
                <c:pt idx="1863" formatCode="General">
                  <c:v>1.1827133470902699E-4</c:v>
                </c:pt>
                <c:pt idx="1864" formatCode="General">
                  <c:v>1.3950177764462899E-4</c:v>
                </c:pt>
                <c:pt idx="1865" formatCode="General">
                  <c:v>1.19115280741926E-4</c:v>
                </c:pt>
                <c:pt idx="1866" formatCode="General">
                  <c:v>1.0788582831122101E-4</c:v>
                </c:pt>
                <c:pt idx="1867" formatCode="General">
                  <c:v>1.3127342079594399E-4</c:v>
                </c:pt>
                <c:pt idx="1868" formatCode="General">
                  <c:v>1.2823954806892099E-4</c:v>
                </c:pt>
                <c:pt idx="1869" formatCode="General">
                  <c:v>1.06379991320907E-4</c:v>
                </c:pt>
                <c:pt idx="1870" formatCode="General">
                  <c:v>1.1578337770974599E-4</c:v>
                </c:pt>
                <c:pt idx="1871" formatCode="General">
                  <c:v>1.2936578480404501E-4</c:v>
                </c:pt>
                <c:pt idx="1872" formatCode="General">
                  <c:v>1.1233176380905599E-4</c:v>
                </c:pt>
                <c:pt idx="1873" formatCode="General">
                  <c:v>1.20284921166121E-4</c:v>
                </c:pt>
                <c:pt idx="1874" formatCode="General">
                  <c:v>1.08974166554907E-4</c:v>
                </c:pt>
                <c:pt idx="1875" formatCode="General">
                  <c:v>1.28748426371523E-4</c:v>
                </c:pt>
                <c:pt idx="1876" formatCode="General">
                  <c:v>1.1579524866743101E-4</c:v>
                </c:pt>
                <c:pt idx="1877" formatCode="General">
                  <c:v>1.09553857941063E-4</c:v>
                </c:pt>
                <c:pt idx="1878" formatCode="General">
                  <c:v>1.2941921080393001E-4</c:v>
                </c:pt>
                <c:pt idx="1879" formatCode="General">
                  <c:v>1.1507959687248E-4</c:v>
                </c:pt>
                <c:pt idx="1880" formatCode="General">
                  <c:v>1.2728972225947699E-4</c:v>
                </c:pt>
                <c:pt idx="1881" formatCode="General">
                  <c:v>1.0271784315295999E-4</c:v>
                </c:pt>
                <c:pt idx="1882" formatCode="General">
                  <c:v>1.2724219282364701E-4</c:v>
                </c:pt>
                <c:pt idx="1883" formatCode="General">
                  <c:v>1.09184175967898E-4</c:v>
                </c:pt>
                <c:pt idx="1884" formatCode="General">
                  <c:v>1.24554163086956E-4</c:v>
                </c:pt>
                <c:pt idx="1885" formatCode="General">
                  <c:v>1.2237701437656001E-4</c:v>
                </c:pt>
                <c:pt idx="1886" formatCode="General">
                  <c:v>1.1643575208189101E-4</c:v>
                </c:pt>
                <c:pt idx="1887" formatCode="General">
                  <c:v>1.3068124587600001E-4</c:v>
                </c:pt>
                <c:pt idx="1888" formatCode="General">
                  <c:v>1.1087620979805701E-4</c:v>
                </c:pt>
                <c:pt idx="1889" formatCode="General">
                  <c:v>1.14278535738097E-4</c:v>
                </c:pt>
                <c:pt idx="1890" formatCode="General">
                  <c:v>1.1999663585529501E-4</c:v>
                </c:pt>
                <c:pt idx="1891" formatCode="General">
                  <c:v>1.21133154279612E-4</c:v>
                </c:pt>
                <c:pt idx="1892" formatCode="General">
                  <c:v>1.2382398164545501E-4</c:v>
                </c:pt>
                <c:pt idx="1893" formatCode="General">
                  <c:v>1.31339950849611E-4</c:v>
                </c:pt>
                <c:pt idx="1894" formatCode="General">
                  <c:v>1.1977911336209799E-4</c:v>
                </c:pt>
                <c:pt idx="1895" formatCode="General">
                  <c:v>1.2707930604200599E-4</c:v>
                </c:pt>
                <c:pt idx="1896" formatCode="General">
                  <c:v>1.08303948996451E-4</c:v>
                </c:pt>
                <c:pt idx="1897" formatCode="General">
                  <c:v>1.4409582951773099E-4</c:v>
                </c:pt>
                <c:pt idx="1898" formatCode="General">
                  <c:v>1.4217987950025299E-4</c:v>
                </c:pt>
                <c:pt idx="1899" formatCode="General">
                  <c:v>1.1445304008627901E-4</c:v>
                </c:pt>
                <c:pt idx="1900" formatCode="General">
                  <c:v>1.1258339588569801E-4</c:v>
                </c:pt>
                <c:pt idx="1901" formatCode="General">
                  <c:v>1.35820137907004E-4</c:v>
                </c:pt>
                <c:pt idx="1902" formatCode="General">
                  <c:v>1.2932767355212501E-4</c:v>
                </c:pt>
                <c:pt idx="1903" formatCode="General">
                  <c:v>1.4914466655036799E-4</c:v>
                </c:pt>
                <c:pt idx="1904" formatCode="General">
                  <c:v>1.2635149920801799E-4</c:v>
                </c:pt>
                <c:pt idx="1905" formatCode="General">
                  <c:v>1.17034980493328E-4</c:v>
                </c:pt>
                <c:pt idx="1906" formatCode="General">
                  <c:v>1.29131938143792E-4</c:v>
                </c:pt>
                <c:pt idx="1907" formatCode="General">
                  <c:v>1.4289549618367301E-4</c:v>
                </c:pt>
                <c:pt idx="1908" formatCode="General">
                  <c:v>1.37827583330466E-4</c:v>
                </c:pt>
                <c:pt idx="1909" formatCode="General">
                  <c:v>1.4305996343779399E-4</c:v>
                </c:pt>
                <c:pt idx="1910" formatCode="General">
                  <c:v>1.4086138887217599E-4</c:v>
                </c:pt>
                <c:pt idx="1911" formatCode="General">
                  <c:v>1.4713918472963601E-4</c:v>
                </c:pt>
                <c:pt idx="1912" formatCode="General">
                  <c:v>1.11290237015879E-4</c:v>
                </c:pt>
                <c:pt idx="1913" formatCode="General">
                  <c:v>1.2579229342278401E-4</c:v>
                </c:pt>
                <c:pt idx="1914" formatCode="General">
                  <c:v>1.07294581033687E-4</c:v>
                </c:pt>
                <c:pt idx="1915" formatCode="General">
                  <c:v>1.3241451314988201E-4</c:v>
                </c:pt>
                <c:pt idx="1916" formatCode="General">
                  <c:v>1.50284215130251E-4</c:v>
                </c:pt>
                <c:pt idx="1917" formatCode="General">
                  <c:v>1.4702669963519E-4</c:v>
                </c:pt>
                <c:pt idx="1918" formatCode="General">
                  <c:v>1.3076842709930299E-4</c:v>
                </c:pt>
                <c:pt idx="1919" formatCode="General">
                  <c:v>1.06255485254871E-4</c:v>
                </c:pt>
                <c:pt idx="1920" formatCode="General">
                  <c:v>1.21740462652963E-4</c:v>
                </c:pt>
                <c:pt idx="1921" formatCode="General">
                  <c:v>1.1638706027083101E-4</c:v>
                </c:pt>
                <c:pt idx="1922" formatCode="General">
                  <c:v>1.2609150315476701E-4</c:v>
                </c:pt>
                <c:pt idx="1923" formatCode="General">
                  <c:v>1.36341871408446E-4</c:v>
                </c:pt>
                <c:pt idx="1924" formatCode="General">
                  <c:v>1.2396783199038799E-4</c:v>
                </c:pt>
                <c:pt idx="1925" formatCode="General">
                  <c:v>1.30660037294037E-4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78-43E1-8688-144034FCD502}"/>
            </c:ext>
          </c:extLst>
        </c:ser>
        <c:ser>
          <c:idx val="11"/>
          <c:order val="2"/>
          <c:tx>
            <c:v>up (Cu)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data_Loop!$BP$12:$BP$1953</c:f>
              <c:numCache>
                <c:formatCode>General</c:formatCode>
                <c:ptCount val="1942"/>
                <c:pt idx="0">
                  <c:v>-15000.197265625</c:v>
                </c:pt>
                <c:pt idx="1">
                  <c:v>-14993.35546875</c:v>
                </c:pt>
                <c:pt idx="2">
                  <c:v>-14986.154785156201</c:v>
                </c:pt>
                <c:pt idx="3">
                  <c:v>-14972.448730468701</c:v>
                </c:pt>
                <c:pt idx="4">
                  <c:v>-14958.0908203125</c:v>
                </c:pt>
                <c:pt idx="5">
                  <c:v>-14942.964355468701</c:v>
                </c:pt>
                <c:pt idx="6">
                  <c:v>-14927.615722656201</c:v>
                </c:pt>
                <c:pt idx="7">
                  <c:v>-14912.8662109375</c:v>
                </c:pt>
                <c:pt idx="8">
                  <c:v>-14898.103515625</c:v>
                </c:pt>
                <c:pt idx="9">
                  <c:v>-14883.076660156201</c:v>
                </c:pt>
                <c:pt idx="10">
                  <c:v>-14868.314941406201</c:v>
                </c:pt>
                <c:pt idx="11">
                  <c:v>-14853.3515625</c:v>
                </c:pt>
                <c:pt idx="12">
                  <c:v>-14837.796875</c:v>
                </c:pt>
                <c:pt idx="13">
                  <c:v>-14822.946777343799</c:v>
                </c:pt>
                <c:pt idx="14">
                  <c:v>-14808.134277343799</c:v>
                </c:pt>
                <c:pt idx="15">
                  <c:v>-14793.044921875</c:v>
                </c:pt>
                <c:pt idx="16">
                  <c:v>-14777.9931640625</c:v>
                </c:pt>
                <c:pt idx="17">
                  <c:v>-14762.9541015625</c:v>
                </c:pt>
                <c:pt idx="18">
                  <c:v>-14748.46875</c:v>
                </c:pt>
                <c:pt idx="19">
                  <c:v>-14733.518066406201</c:v>
                </c:pt>
                <c:pt idx="20">
                  <c:v>-14718.2021484375</c:v>
                </c:pt>
                <c:pt idx="21">
                  <c:v>-14703.3642578125</c:v>
                </c:pt>
                <c:pt idx="22">
                  <c:v>-14688.854003906201</c:v>
                </c:pt>
                <c:pt idx="23">
                  <c:v>-14673.701660156201</c:v>
                </c:pt>
                <c:pt idx="24">
                  <c:v>-14658.649902343799</c:v>
                </c:pt>
                <c:pt idx="25">
                  <c:v>-14643.762207031299</c:v>
                </c:pt>
                <c:pt idx="26">
                  <c:v>-14628.723144531299</c:v>
                </c:pt>
                <c:pt idx="27">
                  <c:v>-14613.948730468701</c:v>
                </c:pt>
                <c:pt idx="28">
                  <c:v>-14599.1865234375</c:v>
                </c:pt>
                <c:pt idx="29">
                  <c:v>-14584.172363281201</c:v>
                </c:pt>
                <c:pt idx="30">
                  <c:v>-14568.78125</c:v>
                </c:pt>
                <c:pt idx="31">
                  <c:v>-14553.8427734375</c:v>
                </c:pt>
                <c:pt idx="32">
                  <c:v>-14539.080566406201</c:v>
                </c:pt>
                <c:pt idx="33">
                  <c:v>-14523.9033203125</c:v>
                </c:pt>
                <c:pt idx="34">
                  <c:v>-14508.788574218701</c:v>
                </c:pt>
                <c:pt idx="35">
                  <c:v>-14493.900878906201</c:v>
                </c:pt>
                <c:pt idx="36">
                  <c:v>-14478.7119140625</c:v>
                </c:pt>
                <c:pt idx="37">
                  <c:v>-14464.037597656201</c:v>
                </c:pt>
                <c:pt idx="38">
                  <c:v>-14448.998046875</c:v>
                </c:pt>
                <c:pt idx="39">
                  <c:v>-14433.354980468701</c:v>
                </c:pt>
                <c:pt idx="40">
                  <c:v>-14418.818847656201</c:v>
                </c:pt>
                <c:pt idx="41">
                  <c:v>-14404.597167968799</c:v>
                </c:pt>
                <c:pt idx="42">
                  <c:v>-14389.470703125</c:v>
                </c:pt>
                <c:pt idx="43">
                  <c:v>-14374.2685546875</c:v>
                </c:pt>
                <c:pt idx="44">
                  <c:v>-14359.694824218701</c:v>
                </c:pt>
                <c:pt idx="45">
                  <c:v>-14344.467285156201</c:v>
                </c:pt>
                <c:pt idx="46">
                  <c:v>-14328.937988281201</c:v>
                </c:pt>
                <c:pt idx="47">
                  <c:v>-14314.238769531299</c:v>
                </c:pt>
                <c:pt idx="48">
                  <c:v>-14299.8037109375</c:v>
                </c:pt>
                <c:pt idx="49">
                  <c:v>-14284.061035156201</c:v>
                </c:pt>
                <c:pt idx="50">
                  <c:v>-14268.87109375</c:v>
                </c:pt>
                <c:pt idx="51">
                  <c:v>-14254.4228515625</c:v>
                </c:pt>
                <c:pt idx="52">
                  <c:v>-14239.169921875</c:v>
                </c:pt>
                <c:pt idx="53">
                  <c:v>-14224.709472656299</c:v>
                </c:pt>
                <c:pt idx="54">
                  <c:v>-14210.475097656299</c:v>
                </c:pt>
                <c:pt idx="55">
                  <c:v>-14195.536621093799</c:v>
                </c:pt>
                <c:pt idx="56">
                  <c:v>-14180.283691406201</c:v>
                </c:pt>
                <c:pt idx="57">
                  <c:v>-14164.8798828125</c:v>
                </c:pt>
                <c:pt idx="58">
                  <c:v>-14149.048828125</c:v>
                </c:pt>
                <c:pt idx="59">
                  <c:v>-14133.74609375</c:v>
                </c:pt>
                <c:pt idx="60">
                  <c:v>-14119.876953125</c:v>
                </c:pt>
                <c:pt idx="61">
                  <c:v>-14105.4541015625</c:v>
                </c:pt>
                <c:pt idx="62">
                  <c:v>-14090.2890625</c:v>
                </c:pt>
                <c:pt idx="63">
                  <c:v>-14075.13671875</c:v>
                </c:pt>
                <c:pt idx="64">
                  <c:v>-14060.173339843799</c:v>
                </c:pt>
                <c:pt idx="65">
                  <c:v>-14044.93359375</c:v>
                </c:pt>
                <c:pt idx="66">
                  <c:v>-14029.354003906201</c:v>
                </c:pt>
                <c:pt idx="67">
                  <c:v>-14014.918457031201</c:v>
                </c:pt>
                <c:pt idx="68">
                  <c:v>-14000.3447265625</c:v>
                </c:pt>
                <c:pt idx="69">
                  <c:v>-13985.229980468701</c:v>
                </c:pt>
                <c:pt idx="70">
                  <c:v>-13970.70703125</c:v>
                </c:pt>
                <c:pt idx="71">
                  <c:v>-13956.184082031201</c:v>
                </c:pt>
                <c:pt idx="72">
                  <c:v>-13940.956542968799</c:v>
                </c:pt>
                <c:pt idx="73">
                  <c:v>-13926.15625</c:v>
                </c:pt>
                <c:pt idx="74">
                  <c:v>-13911.481933593799</c:v>
                </c:pt>
                <c:pt idx="75">
                  <c:v>-13895.83984375</c:v>
                </c:pt>
                <c:pt idx="76">
                  <c:v>-13880.712402343701</c:v>
                </c:pt>
                <c:pt idx="77">
                  <c:v>-13866.2392578125</c:v>
                </c:pt>
                <c:pt idx="78">
                  <c:v>-13850.722167968799</c:v>
                </c:pt>
                <c:pt idx="79">
                  <c:v>-13834.9912109375</c:v>
                </c:pt>
                <c:pt idx="80">
                  <c:v>-13820.7705078125</c:v>
                </c:pt>
                <c:pt idx="81">
                  <c:v>-13806.624511718799</c:v>
                </c:pt>
                <c:pt idx="82">
                  <c:v>-13791.5478515625</c:v>
                </c:pt>
                <c:pt idx="83">
                  <c:v>-13776.5595703125</c:v>
                </c:pt>
                <c:pt idx="84">
                  <c:v>-13761.4072265625</c:v>
                </c:pt>
                <c:pt idx="85">
                  <c:v>-13746.405761718799</c:v>
                </c:pt>
                <c:pt idx="86">
                  <c:v>-13731.9326171875</c:v>
                </c:pt>
                <c:pt idx="87">
                  <c:v>-13716.956542968799</c:v>
                </c:pt>
                <c:pt idx="88">
                  <c:v>-13702.056152343701</c:v>
                </c:pt>
                <c:pt idx="89">
                  <c:v>-13686.576660156201</c:v>
                </c:pt>
                <c:pt idx="90">
                  <c:v>-13670.7578125</c:v>
                </c:pt>
                <c:pt idx="91">
                  <c:v>-13656.335449218701</c:v>
                </c:pt>
                <c:pt idx="92">
                  <c:v>-13641.661621093799</c:v>
                </c:pt>
                <c:pt idx="93">
                  <c:v>-13626.132324218701</c:v>
                </c:pt>
                <c:pt idx="94">
                  <c:v>-13611.482910156201</c:v>
                </c:pt>
                <c:pt idx="95">
                  <c:v>-13597.034667968799</c:v>
                </c:pt>
                <c:pt idx="96">
                  <c:v>-13581.430175781299</c:v>
                </c:pt>
                <c:pt idx="97">
                  <c:v>-13565.775878906201</c:v>
                </c:pt>
                <c:pt idx="98">
                  <c:v>-13551.390136718799</c:v>
                </c:pt>
                <c:pt idx="99">
                  <c:v>-13537.155761718799</c:v>
                </c:pt>
                <c:pt idx="100">
                  <c:v>-13522.4189453125</c:v>
                </c:pt>
                <c:pt idx="101">
                  <c:v>-13506.9521484375</c:v>
                </c:pt>
                <c:pt idx="102">
                  <c:v>-13491.296875</c:v>
                </c:pt>
                <c:pt idx="103">
                  <c:v>-13476.912109375</c:v>
                </c:pt>
                <c:pt idx="104">
                  <c:v>-13462.677734375</c:v>
                </c:pt>
                <c:pt idx="105">
                  <c:v>-13447.890625</c:v>
                </c:pt>
                <c:pt idx="106">
                  <c:v>-13432.6259765625</c:v>
                </c:pt>
                <c:pt idx="107">
                  <c:v>-13417.0205078125</c:v>
                </c:pt>
                <c:pt idx="108">
                  <c:v>-13401.6796875</c:v>
                </c:pt>
                <c:pt idx="109">
                  <c:v>-13387.244140625</c:v>
                </c:pt>
                <c:pt idx="110">
                  <c:v>-13372.846191406201</c:v>
                </c:pt>
                <c:pt idx="111">
                  <c:v>-13357.857910156201</c:v>
                </c:pt>
                <c:pt idx="112">
                  <c:v>-13342.6806640625</c:v>
                </c:pt>
                <c:pt idx="113">
                  <c:v>-13327.96875</c:v>
                </c:pt>
                <c:pt idx="114">
                  <c:v>-13313.130859375</c:v>
                </c:pt>
                <c:pt idx="115">
                  <c:v>-13297.161621093799</c:v>
                </c:pt>
                <c:pt idx="116">
                  <c:v>-13281.9091796875</c:v>
                </c:pt>
                <c:pt idx="117">
                  <c:v>-13267.57421875</c:v>
                </c:pt>
                <c:pt idx="118">
                  <c:v>-13252.786621093799</c:v>
                </c:pt>
                <c:pt idx="119">
                  <c:v>-13237.974121093799</c:v>
                </c:pt>
                <c:pt idx="120">
                  <c:v>-13223.1240234375</c:v>
                </c:pt>
                <c:pt idx="121">
                  <c:v>-13208.009765625</c:v>
                </c:pt>
                <c:pt idx="122">
                  <c:v>-13193.322753906201</c:v>
                </c:pt>
                <c:pt idx="123">
                  <c:v>-13178.836425781299</c:v>
                </c:pt>
                <c:pt idx="124">
                  <c:v>-13163.2822265625</c:v>
                </c:pt>
                <c:pt idx="125">
                  <c:v>-13147.815917968799</c:v>
                </c:pt>
                <c:pt idx="126">
                  <c:v>-13133.204589843799</c:v>
                </c:pt>
                <c:pt idx="127">
                  <c:v>-13118.002441406201</c:v>
                </c:pt>
                <c:pt idx="128">
                  <c:v>-13103.365722656299</c:v>
                </c:pt>
                <c:pt idx="129">
                  <c:v>-13088.930175781299</c:v>
                </c:pt>
                <c:pt idx="130">
                  <c:v>-13072.998046875</c:v>
                </c:pt>
                <c:pt idx="131">
                  <c:v>-13057.531738281201</c:v>
                </c:pt>
                <c:pt idx="132">
                  <c:v>-13043.637207031201</c:v>
                </c:pt>
                <c:pt idx="133">
                  <c:v>-13028.76171875</c:v>
                </c:pt>
                <c:pt idx="134">
                  <c:v>-13013.509277343701</c:v>
                </c:pt>
                <c:pt idx="135">
                  <c:v>-12999.0107421875</c:v>
                </c:pt>
                <c:pt idx="136">
                  <c:v>-12982.978515625</c:v>
                </c:pt>
                <c:pt idx="137">
                  <c:v>-12967.751464843799</c:v>
                </c:pt>
                <c:pt idx="138">
                  <c:v>-12953.7939453125</c:v>
                </c:pt>
                <c:pt idx="139">
                  <c:v>-12938.50390625</c:v>
                </c:pt>
                <c:pt idx="140">
                  <c:v>-12922.534667968799</c:v>
                </c:pt>
                <c:pt idx="141">
                  <c:v>-12908.211425781299</c:v>
                </c:pt>
                <c:pt idx="142">
                  <c:v>-12894.542480468701</c:v>
                </c:pt>
                <c:pt idx="143">
                  <c:v>-12879.592285156201</c:v>
                </c:pt>
                <c:pt idx="144">
                  <c:v>-12863.76171875</c:v>
                </c:pt>
                <c:pt idx="145">
                  <c:v>-12848.609375</c:v>
                </c:pt>
                <c:pt idx="146">
                  <c:v>-12834.551269531299</c:v>
                </c:pt>
                <c:pt idx="147">
                  <c:v>-12819.676269531299</c:v>
                </c:pt>
                <c:pt idx="148">
                  <c:v>-12804.2978515625</c:v>
                </c:pt>
                <c:pt idx="149">
                  <c:v>-12789.446777343701</c:v>
                </c:pt>
                <c:pt idx="150">
                  <c:v>-12774.8603515625</c:v>
                </c:pt>
                <c:pt idx="151">
                  <c:v>-12759.633300781299</c:v>
                </c:pt>
                <c:pt idx="152">
                  <c:v>-12744.6064453125</c:v>
                </c:pt>
                <c:pt idx="153">
                  <c:v>-12729.6552734375</c:v>
                </c:pt>
                <c:pt idx="154">
                  <c:v>-12714.139160156201</c:v>
                </c:pt>
                <c:pt idx="155">
                  <c:v>-12698.408691406201</c:v>
                </c:pt>
                <c:pt idx="156">
                  <c:v>-12684.1494140625</c:v>
                </c:pt>
                <c:pt idx="157">
                  <c:v>-12669.6640625</c:v>
                </c:pt>
                <c:pt idx="158">
                  <c:v>-12654.4990234375</c:v>
                </c:pt>
                <c:pt idx="159">
                  <c:v>-12640.088378906201</c:v>
                </c:pt>
                <c:pt idx="160">
                  <c:v>-12624.407714843799</c:v>
                </c:pt>
                <c:pt idx="161">
                  <c:v>-12608.803222656299</c:v>
                </c:pt>
                <c:pt idx="162">
                  <c:v>-12594.091796875</c:v>
                </c:pt>
                <c:pt idx="163">
                  <c:v>-12579.1533203125</c:v>
                </c:pt>
                <c:pt idx="164">
                  <c:v>-12564.541503906201</c:v>
                </c:pt>
                <c:pt idx="165">
                  <c:v>-12550.270019531299</c:v>
                </c:pt>
                <c:pt idx="166">
                  <c:v>-12535.2314453125</c:v>
                </c:pt>
                <c:pt idx="167">
                  <c:v>-12519.990722656299</c:v>
                </c:pt>
                <c:pt idx="168">
                  <c:v>-12505.379394531299</c:v>
                </c:pt>
                <c:pt idx="169">
                  <c:v>-12490.290527343701</c:v>
                </c:pt>
                <c:pt idx="170">
                  <c:v>-12474.446777343701</c:v>
                </c:pt>
                <c:pt idx="171">
                  <c:v>-12459.8095703125</c:v>
                </c:pt>
                <c:pt idx="172">
                  <c:v>-12445.109863281201</c:v>
                </c:pt>
                <c:pt idx="173">
                  <c:v>-12429.782714843799</c:v>
                </c:pt>
                <c:pt idx="174">
                  <c:v>-12415.410644531299</c:v>
                </c:pt>
                <c:pt idx="175">
                  <c:v>-12399.717285156201</c:v>
                </c:pt>
                <c:pt idx="176">
                  <c:v>-12383.583984375</c:v>
                </c:pt>
                <c:pt idx="177">
                  <c:v>-12370.0166015625</c:v>
                </c:pt>
                <c:pt idx="178">
                  <c:v>-12356.2353515625</c:v>
                </c:pt>
                <c:pt idx="179">
                  <c:v>-12340.932128906201</c:v>
                </c:pt>
                <c:pt idx="180">
                  <c:v>-12326.145019531299</c:v>
                </c:pt>
                <c:pt idx="181">
                  <c:v>-12310.703613281201</c:v>
                </c:pt>
                <c:pt idx="182">
                  <c:v>-12294.847167968799</c:v>
                </c:pt>
                <c:pt idx="183">
                  <c:v>-12279.833984375</c:v>
                </c:pt>
                <c:pt idx="184">
                  <c:v>-12265.574707031201</c:v>
                </c:pt>
                <c:pt idx="185">
                  <c:v>-12251.428222656299</c:v>
                </c:pt>
                <c:pt idx="186">
                  <c:v>-12236.489746093799</c:v>
                </c:pt>
                <c:pt idx="187">
                  <c:v>-12219.765625</c:v>
                </c:pt>
                <c:pt idx="188">
                  <c:v>-12202.9033203125</c:v>
                </c:pt>
                <c:pt idx="189">
                  <c:v>-12188.908691406201</c:v>
                </c:pt>
                <c:pt idx="190">
                  <c:v>-12174.862792968799</c:v>
                </c:pt>
                <c:pt idx="191">
                  <c:v>-12159.860839843799</c:v>
                </c:pt>
                <c:pt idx="192">
                  <c:v>-12146.017089843799</c:v>
                </c:pt>
                <c:pt idx="193">
                  <c:v>-12131.619140625</c:v>
                </c:pt>
                <c:pt idx="194">
                  <c:v>-12116.215332031201</c:v>
                </c:pt>
                <c:pt idx="195">
                  <c:v>-12101.416015625</c:v>
                </c:pt>
                <c:pt idx="196">
                  <c:v>-12086.767089843799</c:v>
                </c:pt>
                <c:pt idx="197">
                  <c:v>-12071.777832031201</c:v>
                </c:pt>
                <c:pt idx="198">
                  <c:v>-12057.078613281201</c:v>
                </c:pt>
                <c:pt idx="199">
                  <c:v>-12041.750488281201</c:v>
                </c:pt>
                <c:pt idx="200">
                  <c:v>-12026.472167968799</c:v>
                </c:pt>
                <c:pt idx="201">
                  <c:v>-12011.7353515625</c:v>
                </c:pt>
                <c:pt idx="202">
                  <c:v>-11997.19921875</c:v>
                </c:pt>
                <c:pt idx="203">
                  <c:v>-11982.587890625</c:v>
                </c:pt>
                <c:pt idx="204">
                  <c:v>-11967.3232421875</c:v>
                </c:pt>
                <c:pt idx="205">
                  <c:v>-11951.97265625</c:v>
                </c:pt>
                <c:pt idx="206">
                  <c:v>-11937.162597656299</c:v>
                </c:pt>
                <c:pt idx="207">
                  <c:v>-11922.5009765625</c:v>
                </c:pt>
                <c:pt idx="208">
                  <c:v>-11907.185546875</c:v>
                </c:pt>
                <c:pt idx="209">
                  <c:v>-11891.8447265625</c:v>
                </c:pt>
                <c:pt idx="210">
                  <c:v>-11877.220214843799</c:v>
                </c:pt>
                <c:pt idx="211">
                  <c:v>-11862.709472656299</c:v>
                </c:pt>
                <c:pt idx="212">
                  <c:v>-11847.6962890625</c:v>
                </c:pt>
                <c:pt idx="213">
                  <c:v>-11832.267578125</c:v>
                </c:pt>
                <c:pt idx="214">
                  <c:v>-11817.253417968799</c:v>
                </c:pt>
                <c:pt idx="215">
                  <c:v>-11802.7802734375</c:v>
                </c:pt>
                <c:pt idx="216">
                  <c:v>-11787.578125</c:v>
                </c:pt>
                <c:pt idx="217">
                  <c:v>-11771.822753906201</c:v>
                </c:pt>
                <c:pt idx="218">
                  <c:v>-11756.946777343701</c:v>
                </c:pt>
                <c:pt idx="219">
                  <c:v>-11742.335449218701</c:v>
                </c:pt>
                <c:pt idx="220">
                  <c:v>-11727.322265625</c:v>
                </c:pt>
                <c:pt idx="221">
                  <c:v>-11712.6474609375</c:v>
                </c:pt>
                <c:pt idx="222">
                  <c:v>-11697.7216796875</c:v>
                </c:pt>
                <c:pt idx="223">
                  <c:v>-11682.443847656299</c:v>
                </c:pt>
                <c:pt idx="224">
                  <c:v>-11667.4677734375</c:v>
                </c:pt>
                <c:pt idx="225">
                  <c:v>-11652.5673828125</c:v>
                </c:pt>
                <c:pt idx="226">
                  <c:v>-11637.4404296875</c:v>
                </c:pt>
                <c:pt idx="227">
                  <c:v>-11622.464355468701</c:v>
                </c:pt>
                <c:pt idx="228">
                  <c:v>-11607.425292968799</c:v>
                </c:pt>
                <c:pt idx="229">
                  <c:v>-11592.122558593799</c:v>
                </c:pt>
                <c:pt idx="230">
                  <c:v>-11577.284667968799</c:v>
                </c:pt>
                <c:pt idx="231">
                  <c:v>-11561.7548828125</c:v>
                </c:pt>
                <c:pt idx="232">
                  <c:v>-11546.1630859375</c:v>
                </c:pt>
                <c:pt idx="233">
                  <c:v>-11531.791015625</c:v>
                </c:pt>
                <c:pt idx="234">
                  <c:v>-11517.305175781299</c:v>
                </c:pt>
                <c:pt idx="235">
                  <c:v>-11501.838378906201</c:v>
                </c:pt>
                <c:pt idx="236">
                  <c:v>-11486.572753906201</c:v>
                </c:pt>
                <c:pt idx="237">
                  <c:v>-11472.1123046875</c:v>
                </c:pt>
                <c:pt idx="238">
                  <c:v>-11457.563964843799</c:v>
                </c:pt>
                <c:pt idx="239">
                  <c:v>-11442.751464843799</c:v>
                </c:pt>
                <c:pt idx="240">
                  <c:v>-11427.511230468799</c:v>
                </c:pt>
                <c:pt idx="241">
                  <c:v>-11412.1201171875</c:v>
                </c:pt>
                <c:pt idx="242">
                  <c:v>-11397.1064453125</c:v>
                </c:pt>
                <c:pt idx="243">
                  <c:v>-11382.620605468799</c:v>
                </c:pt>
                <c:pt idx="244">
                  <c:v>-11367.480957031201</c:v>
                </c:pt>
                <c:pt idx="245">
                  <c:v>-11352.064941406201</c:v>
                </c:pt>
                <c:pt idx="246">
                  <c:v>-11337.164550781299</c:v>
                </c:pt>
                <c:pt idx="247">
                  <c:v>-11321.446777343799</c:v>
                </c:pt>
                <c:pt idx="248">
                  <c:v>-11305.5654296875</c:v>
                </c:pt>
                <c:pt idx="249">
                  <c:v>-11291.569824218701</c:v>
                </c:pt>
                <c:pt idx="250">
                  <c:v>-11277.0712890625</c:v>
                </c:pt>
                <c:pt idx="251">
                  <c:v>-11261.730957031201</c:v>
                </c:pt>
                <c:pt idx="252">
                  <c:v>-11247.283203125</c:v>
                </c:pt>
                <c:pt idx="253">
                  <c:v>-11232.093261718701</c:v>
                </c:pt>
                <c:pt idx="254">
                  <c:v>-11216.6142578125</c:v>
                </c:pt>
                <c:pt idx="255">
                  <c:v>-11202.179199218701</c:v>
                </c:pt>
                <c:pt idx="256">
                  <c:v>-11187.919921875</c:v>
                </c:pt>
                <c:pt idx="257">
                  <c:v>-11172.4404296875</c:v>
                </c:pt>
                <c:pt idx="258">
                  <c:v>-11157.275878906201</c:v>
                </c:pt>
                <c:pt idx="259">
                  <c:v>-11142.400390625</c:v>
                </c:pt>
                <c:pt idx="260">
                  <c:v>-11127.046875</c:v>
                </c:pt>
                <c:pt idx="261">
                  <c:v>-11112.5869140625</c:v>
                </c:pt>
                <c:pt idx="262">
                  <c:v>-11097.698730468799</c:v>
                </c:pt>
                <c:pt idx="263">
                  <c:v>-11082.6845703125</c:v>
                </c:pt>
                <c:pt idx="264">
                  <c:v>-11067.243652343799</c:v>
                </c:pt>
                <c:pt idx="265">
                  <c:v>-11051.513183593799</c:v>
                </c:pt>
                <c:pt idx="266">
                  <c:v>-11036.750488281299</c:v>
                </c:pt>
                <c:pt idx="267">
                  <c:v>-11022.56640625</c:v>
                </c:pt>
                <c:pt idx="268">
                  <c:v>-11008.2568359375</c:v>
                </c:pt>
                <c:pt idx="269">
                  <c:v>-10993.0166015625</c:v>
                </c:pt>
                <c:pt idx="270">
                  <c:v>-10978.065917968799</c:v>
                </c:pt>
                <c:pt idx="271">
                  <c:v>-10963.203125</c:v>
                </c:pt>
                <c:pt idx="272">
                  <c:v>-10948.139160156201</c:v>
                </c:pt>
                <c:pt idx="273">
                  <c:v>-10933.17578125</c:v>
                </c:pt>
                <c:pt idx="274">
                  <c:v>-10918.073730468799</c:v>
                </c:pt>
                <c:pt idx="275">
                  <c:v>-10903.060058593799</c:v>
                </c:pt>
                <c:pt idx="276">
                  <c:v>-10888.197265625</c:v>
                </c:pt>
                <c:pt idx="277">
                  <c:v>-10872.9697265625</c:v>
                </c:pt>
                <c:pt idx="278">
                  <c:v>-10857.880371093799</c:v>
                </c:pt>
                <c:pt idx="279">
                  <c:v>-10842.023925781299</c:v>
                </c:pt>
                <c:pt idx="280">
                  <c:v>-10825.71484375</c:v>
                </c:pt>
                <c:pt idx="281">
                  <c:v>-10811.870605468799</c:v>
                </c:pt>
                <c:pt idx="282">
                  <c:v>-10798.089355468799</c:v>
                </c:pt>
                <c:pt idx="283">
                  <c:v>-10783.138671875</c:v>
                </c:pt>
                <c:pt idx="284">
                  <c:v>-10767.886230468799</c:v>
                </c:pt>
                <c:pt idx="285">
                  <c:v>-10752.695800781299</c:v>
                </c:pt>
                <c:pt idx="286">
                  <c:v>-10738.0966796875</c:v>
                </c:pt>
                <c:pt idx="287">
                  <c:v>-10723.5361328125</c:v>
                </c:pt>
                <c:pt idx="288">
                  <c:v>-10708.6484375</c:v>
                </c:pt>
                <c:pt idx="289">
                  <c:v>-10693.49609375</c:v>
                </c:pt>
                <c:pt idx="290">
                  <c:v>-10677.777832031201</c:v>
                </c:pt>
                <c:pt idx="291">
                  <c:v>-10662.8271484375</c:v>
                </c:pt>
                <c:pt idx="292">
                  <c:v>-10647.625</c:v>
                </c:pt>
                <c:pt idx="293">
                  <c:v>-10632.47265625</c:v>
                </c:pt>
                <c:pt idx="294">
                  <c:v>-10618.263183593799</c:v>
                </c:pt>
                <c:pt idx="295">
                  <c:v>-10602.6083984375</c:v>
                </c:pt>
                <c:pt idx="296">
                  <c:v>-10586.7646484375</c:v>
                </c:pt>
                <c:pt idx="297">
                  <c:v>-10572.228515625</c:v>
                </c:pt>
                <c:pt idx="298">
                  <c:v>-10558.296386718701</c:v>
                </c:pt>
                <c:pt idx="299">
                  <c:v>-10543.458496093799</c:v>
                </c:pt>
                <c:pt idx="300">
                  <c:v>-10527.9794921875</c:v>
                </c:pt>
                <c:pt idx="301">
                  <c:v>-10513.016113281299</c:v>
                </c:pt>
                <c:pt idx="302">
                  <c:v>-10498.278808593799</c:v>
                </c:pt>
                <c:pt idx="303">
                  <c:v>-10483.44140625</c:v>
                </c:pt>
                <c:pt idx="304">
                  <c:v>-10468.188964843799</c:v>
                </c:pt>
                <c:pt idx="305">
                  <c:v>-10453.048828125</c:v>
                </c:pt>
                <c:pt idx="306">
                  <c:v>-10438.235839843799</c:v>
                </c:pt>
                <c:pt idx="307">
                  <c:v>-10423.2978515625</c:v>
                </c:pt>
                <c:pt idx="308">
                  <c:v>-10407.919433593799</c:v>
                </c:pt>
                <c:pt idx="309">
                  <c:v>-10393.106933593799</c:v>
                </c:pt>
                <c:pt idx="310">
                  <c:v>-10378.294433593799</c:v>
                </c:pt>
                <c:pt idx="311">
                  <c:v>-10362.752441406201</c:v>
                </c:pt>
                <c:pt idx="312">
                  <c:v>-10348.543457031201</c:v>
                </c:pt>
                <c:pt idx="313">
                  <c:v>-10334.032714843799</c:v>
                </c:pt>
                <c:pt idx="314">
                  <c:v>-10317.9501953125</c:v>
                </c:pt>
                <c:pt idx="315">
                  <c:v>-10302.6845703125</c:v>
                </c:pt>
                <c:pt idx="316">
                  <c:v>-10288.5634765625</c:v>
                </c:pt>
                <c:pt idx="317">
                  <c:v>-10274.053222656201</c:v>
                </c:pt>
                <c:pt idx="318">
                  <c:v>-10258.611816406201</c:v>
                </c:pt>
                <c:pt idx="319">
                  <c:v>-10243.434082031201</c:v>
                </c:pt>
                <c:pt idx="320">
                  <c:v>-10228.571777343799</c:v>
                </c:pt>
                <c:pt idx="321">
                  <c:v>-10213.168457031201</c:v>
                </c:pt>
                <c:pt idx="322">
                  <c:v>-10198.493652343799</c:v>
                </c:pt>
                <c:pt idx="323">
                  <c:v>-10183.5927734375</c:v>
                </c:pt>
                <c:pt idx="324">
                  <c:v>-10168.654296875</c:v>
                </c:pt>
                <c:pt idx="325">
                  <c:v>-10154.0810546875</c:v>
                </c:pt>
                <c:pt idx="326">
                  <c:v>-10138.815917968799</c:v>
                </c:pt>
                <c:pt idx="327">
                  <c:v>-10122.972167968799</c:v>
                </c:pt>
                <c:pt idx="328">
                  <c:v>-10108.159667968799</c:v>
                </c:pt>
                <c:pt idx="329">
                  <c:v>-10093.510253906201</c:v>
                </c:pt>
                <c:pt idx="330">
                  <c:v>-10078.20703125</c:v>
                </c:pt>
                <c:pt idx="331">
                  <c:v>-10063.419921875</c:v>
                </c:pt>
                <c:pt idx="332">
                  <c:v>-10048.569824218701</c:v>
                </c:pt>
                <c:pt idx="333">
                  <c:v>-10033.731933593799</c:v>
                </c:pt>
                <c:pt idx="334">
                  <c:v>-10018.705566406201</c:v>
                </c:pt>
                <c:pt idx="335">
                  <c:v>-10003.603515625</c:v>
                </c:pt>
                <c:pt idx="336">
                  <c:v>-9988.76611328125</c:v>
                </c:pt>
                <c:pt idx="337">
                  <c:v>-9974.205078125</c:v>
                </c:pt>
                <c:pt idx="338">
                  <c:v>-9959.41748046875</c:v>
                </c:pt>
                <c:pt idx="339">
                  <c:v>-9943.662109375</c:v>
                </c:pt>
                <c:pt idx="340">
                  <c:v>-9928.7109375</c:v>
                </c:pt>
                <c:pt idx="341">
                  <c:v>-9914.01123046875</c:v>
                </c:pt>
                <c:pt idx="342">
                  <c:v>-9898.6201171875</c:v>
                </c:pt>
                <c:pt idx="343">
                  <c:v>-9883.74462890625</c:v>
                </c:pt>
                <c:pt idx="344">
                  <c:v>-9868.15283203125</c:v>
                </c:pt>
                <c:pt idx="345">
                  <c:v>-9853.15185546875</c:v>
                </c:pt>
                <c:pt idx="346">
                  <c:v>-9838.841796875</c:v>
                </c:pt>
                <c:pt idx="347">
                  <c:v>-9823.77783203125</c:v>
                </c:pt>
                <c:pt idx="348">
                  <c:v>-9808.462890625</c:v>
                </c:pt>
                <c:pt idx="349">
                  <c:v>-9793.57470703125</c:v>
                </c:pt>
                <c:pt idx="350">
                  <c:v>-9778.68603515625</c:v>
                </c:pt>
                <c:pt idx="351">
                  <c:v>-9763.55908203125</c:v>
                </c:pt>
                <c:pt idx="352">
                  <c:v>-9749.0107421875</c:v>
                </c:pt>
                <c:pt idx="353">
                  <c:v>-9733.87109375</c:v>
                </c:pt>
                <c:pt idx="354">
                  <c:v>-9718.8447265625</c:v>
                </c:pt>
                <c:pt idx="355">
                  <c:v>-9704.27099609375</c:v>
                </c:pt>
                <c:pt idx="356">
                  <c:v>-9688.91796875</c:v>
                </c:pt>
                <c:pt idx="357">
                  <c:v>-9673.37646484375</c:v>
                </c:pt>
                <c:pt idx="358">
                  <c:v>-9658.7275390625</c:v>
                </c:pt>
                <c:pt idx="359">
                  <c:v>-9643.990234375</c:v>
                </c:pt>
                <c:pt idx="360">
                  <c:v>-9628.611328125</c:v>
                </c:pt>
                <c:pt idx="361">
                  <c:v>-9613.81103515625</c:v>
                </c:pt>
                <c:pt idx="362">
                  <c:v>-9599.13671875</c:v>
                </c:pt>
                <c:pt idx="363">
                  <c:v>-9584.123046875</c:v>
                </c:pt>
                <c:pt idx="364">
                  <c:v>-9568.5439453125</c:v>
                </c:pt>
                <c:pt idx="365">
                  <c:v>-9553.78173828125</c:v>
                </c:pt>
                <c:pt idx="366">
                  <c:v>-9539.1572265625</c:v>
                </c:pt>
                <c:pt idx="367">
                  <c:v>-9523.8291015625</c:v>
                </c:pt>
                <c:pt idx="368">
                  <c:v>-9508.90380859375</c:v>
                </c:pt>
                <c:pt idx="369">
                  <c:v>-9493.76416015625</c:v>
                </c:pt>
                <c:pt idx="370">
                  <c:v>-9478.61181640625</c:v>
                </c:pt>
                <c:pt idx="371">
                  <c:v>-9464.08837890625</c:v>
                </c:pt>
                <c:pt idx="372">
                  <c:v>-9449.099609375</c:v>
                </c:pt>
                <c:pt idx="373">
                  <c:v>-9433.3818359375</c:v>
                </c:pt>
                <c:pt idx="374">
                  <c:v>-9418.958984375</c:v>
                </c:pt>
                <c:pt idx="375">
                  <c:v>-9404.10888671875</c:v>
                </c:pt>
                <c:pt idx="376">
                  <c:v>-9388.6806640625</c:v>
                </c:pt>
                <c:pt idx="377">
                  <c:v>-9373.8046875</c:v>
                </c:pt>
                <c:pt idx="378">
                  <c:v>-9358.2373046875</c:v>
                </c:pt>
                <c:pt idx="379">
                  <c:v>-9343.66357421875</c:v>
                </c:pt>
                <c:pt idx="380">
                  <c:v>-9329.64306640625</c:v>
                </c:pt>
                <c:pt idx="381">
                  <c:v>-9314.3525390625</c:v>
                </c:pt>
                <c:pt idx="382">
                  <c:v>-9298.54638671875</c:v>
                </c:pt>
                <c:pt idx="383">
                  <c:v>-9283.533203125</c:v>
                </c:pt>
                <c:pt idx="384">
                  <c:v>-9268.30615234375</c:v>
                </c:pt>
                <c:pt idx="385">
                  <c:v>-9253.5810546875</c:v>
                </c:pt>
                <c:pt idx="386">
                  <c:v>-9239.2333984375</c:v>
                </c:pt>
                <c:pt idx="387">
                  <c:v>-9224.08154296875</c:v>
                </c:pt>
                <c:pt idx="388">
                  <c:v>-9209.2060546875</c:v>
                </c:pt>
                <c:pt idx="389">
                  <c:v>-9194.380859375</c:v>
                </c:pt>
                <c:pt idx="390">
                  <c:v>-9179.14111328125</c:v>
                </c:pt>
                <c:pt idx="391">
                  <c:v>-9164.177734375</c:v>
                </c:pt>
                <c:pt idx="392">
                  <c:v>-9149.62890625</c:v>
                </c:pt>
                <c:pt idx="393">
                  <c:v>-9134.55224609375</c:v>
                </c:pt>
                <c:pt idx="394">
                  <c:v>-9119.72705078125</c:v>
                </c:pt>
                <c:pt idx="395">
                  <c:v>-9104.90185546875</c:v>
                </c:pt>
                <c:pt idx="396">
                  <c:v>-9089.87548828125</c:v>
                </c:pt>
                <c:pt idx="397">
                  <c:v>-9074.88720703125</c:v>
                </c:pt>
                <c:pt idx="398">
                  <c:v>-9059.86083984375</c:v>
                </c:pt>
                <c:pt idx="399">
                  <c:v>-9044.5703125</c:v>
                </c:pt>
                <c:pt idx="400">
                  <c:v>-9029.43115234375</c:v>
                </c:pt>
                <c:pt idx="401">
                  <c:v>-9014.37939453125</c:v>
                </c:pt>
                <c:pt idx="402">
                  <c:v>-8998.92529296875</c:v>
                </c:pt>
                <c:pt idx="403">
                  <c:v>-8984.0625</c:v>
                </c:pt>
                <c:pt idx="404">
                  <c:v>-8969.65234375</c:v>
                </c:pt>
                <c:pt idx="405">
                  <c:v>-8953.8466796875</c:v>
                </c:pt>
                <c:pt idx="406">
                  <c:v>-8938.75732421875</c:v>
                </c:pt>
                <c:pt idx="407">
                  <c:v>-8924.044921875</c:v>
                </c:pt>
                <c:pt idx="408">
                  <c:v>-8908.4150390625</c:v>
                </c:pt>
                <c:pt idx="409">
                  <c:v>-8894.14306640625</c:v>
                </c:pt>
                <c:pt idx="410">
                  <c:v>-8879.82080078125</c:v>
                </c:pt>
                <c:pt idx="411">
                  <c:v>-8864.681640625</c:v>
                </c:pt>
                <c:pt idx="412">
                  <c:v>-8849.32861328125</c:v>
                </c:pt>
                <c:pt idx="413">
                  <c:v>-8834.0126953125</c:v>
                </c:pt>
                <c:pt idx="414">
                  <c:v>-8818.84765625</c:v>
                </c:pt>
                <c:pt idx="415">
                  <c:v>-8804.1484375</c:v>
                </c:pt>
                <c:pt idx="416">
                  <c:v>-8789.7255859375</c:v>
                </c:pt>
                <c:pt idx="417">
                  <c:v>-8774.384765625</c:v>
                </c:pt>
                <c:pt idx="418">
                  <c:v>-8759.484375</c:v>
                </c:pt>
                <c:pt idx="419">
                  <c:v>-8744.5458984375</c:v>
                </c:pt>
                <c:pt idx="420">
                  <c:v>-8728.33740234375</c:v>
                </c:pt>
                <c:pt idx="421">
                  <c:v>-8712.89599609375</c:v>
                </c:pt>
                <c:pt idx="422">
                  <c:v>-8698.71240234375</c:v>
                </c:pt>
                <c:pt idx="423">
                  <c:v>-8684.56640625</c:v>
                </c:pt>
                <c:pt idx="424">
                  <c:v>-8670.0302734375</c:v>
                </c:pt>
                <c:pt idx="425">
                  <c:v>-8654.828125</c:v>
                </c:pt>
                <c:pt idx="426">
                  <c:v>-8639.67578125</c:v>
                </c:pt>
                <c:pt idx="427">
                  <c:v>-8624.8505859375</c:v>
                </c:pt>
                <c:pt idx="428">
                  <c:v>-8609.53564453125</c:v>
                </c:pt>
                <c:pt idx="429">
                  <c:v>-8594.62255859375</c:v>
                </c:pt>
                <c:pt idx="430">
                  <c:v>-8579.94775390625</c:v>
                </c:pt>
                <c:pt idx="431">
                  <c:v>-8565.072265625</c:v>
                </c:pt>
                <c:pt idx="432">
                  <c:v>-8549.63134765625</c:v>
                </c:pt>
                <c:pt idx="433">
                  <c:v>-8534.59228515625</c:v>
                </c:pt>
                <c:pt idx="434">
                  <c:v>-8519.666015625</c:v>
                </c:pt>
                <c:pt idx="435">
                  <c:v>-8504.26220703125</c:v>
                </c:pt>
                <c:pt idx="436">
                  <c:v>-8489.47509765625</c:v>
                </c:pt>
                <c:pt idx="437">
                  <c:v>-8474.46142578125</c:v>
                </c:pt>
                <c:pt idx="438">
                  <c:v>-8459.095703125</c:v>
                </c:pt>
                <c:pt idx="439">
                  <c:v>-8444.56005859375</c:v>
                </c:pt>
                <c:pt idx="440">
                  <c:v>-8430.22509765625</c:v>
                </c:pt>
                <c:pt idx="441">
                  <c:v>-8414.6953125</c:v>
                </c:pt>
                <c:pt idx="442">
                  <c:v>-8399.40478515625</c:v>
                </c:pt>
                <c:pt idx="443">
                  <c:v>-8383.7373046875</c:v>
                </c:pt>
                <c:pt idx="444">
                  <c:v>-8367.9443359375</c:v>
                </c:pt>
                <c:pt idx="445">
                  <c:v>-8353.9619140625</c:v>
                </c:pt>
                <c:pt idx="446">
                  <c:v>-8339.6015625</c:v>
                </c:pt>
                <c:pt idx="447">
                  <c:v>-8323.78271484375</c:v>
                </c:pt>
                <c:pt idx="448">
                  <c:v>-8308.6181640625</c:v>
                </c:pt>
                <c:pt idx="449">
                  <c:v>-8293.8310546875</c:v>
                </c:pt>
                <c:pt idx="450">
                  <c:v>-8278.40234375</c:v>
                </c:pt>
                <c:pt idx="451">
                  <c:v>-8264.11767578125</c:v>
                </c:pt>
                <c:pt idx="452">
                  <c:v>-8250.16015625</c:v>
                </c:pt>
                <c:pt idx="453">
                  <c:v>-8235.49853515625</c:v>
                </c:pt>
                <c:pt idx="454">
                  <c:v>-8220.623046875</c:v>
                </c:pt>
                <c:pt idx="455">
                  <c:v>-8205.3447265625</c:v>
                </c:pt>
                <c:pt idx="456">
                  <c:v>-8190.25537109375</c:v>
                </c:pt>
                <c:pt idx="457">
                  <c:v>-8175.2673339843795</c:v>
                </c:pt>
                <c:pt idx="458">
                  <c:v>-8160.4045410156205</c:v>
                </c:pt>
                <c:pt idx="459">
                  <c:v>-8145.3779296875</c:v>
                </c:pt>
                <c:pt idx="460">
                  <c:v>-8130.1252441406205</c:v>
                </c:pt>
                <c:pt idx="461">
                  <c:v>-8115.17431640625</c:v>
                </c:pt>
                <c:pt idx="462">
                  <c:v>-8100.09765625</c:v>
                </c:pt>
                <c:pt idx="463">
                  <c:v>-8084.9455566406205</c:v>
                </c:pt>
                <c:pt idx="464">
                  <c:v>-8069.7683105468705</c:v>
                </c:pt>
                <c:pt idx="465">
                  <c:v>-8054.96826171875</c:v>
                </c:pt>
                <c:pt idx="466">
                  <c:v>-8040.0173339843795</c:v>
                </c:pt>
                <c:pt idx="467">
                  <c:v>-8024.1735839843795</c:v>
                </c:pt>
                <c:pt idx="468">
                  <c:v>-8009.3234863281295</c:v>
                </c:pt>
                <c:pt idx="469">
                  <c:v>-7995.4162597656295</c:v>
                </c:pt>
                <c:pt idx="470">
                  <c:v>-7980.7419433593795</c:v>
                </c:pt>
                <c:pt idx="471">
                  <c:v>-7965.7158203125</c:v>
                </c:pt>
                <c:pt idx="472">
                  <c:v>-7950.5888671875</c:v>
                </c:pt>
                <c:pt idx="473">
                  <c:v>-7935.3486328125</c:v>
                </c:pt>
                <c:pt idx="474">
                  <c:v>-7919.84423828125</c:v>
                </c:pt>
                <c:pt idx="475">
                  <c:v>-7904.8933105468705</c:v>
                </c:pt>
                <c:pt idx="476">
                  <c:v>-7890.4455566406205</c:v>
                </c:pt>
                <c:pt idx="477">
                  <c:v>-7875.2307128906295</c:v>
                </c:pt>
                <c:pt idx="478">
                  <c:v>-7860.2294921875</c:v>
                </c:pt>
                <c:pt idx="479">
                  <c:v>-7845.0393066406205</c:v>
                </c:pt>
                <c:pt idx="480">
                  <c:v>-7829.5979003906295</c:v>
                </c:pt>
                <c:pt idx="481">
                  <c:v>-7815.1755371093705</c:v>
                </c:pt>
                <c:pt idx="482">
                  <c:v>-7800.7150878906295</c:v>
                </c:pt>
                <c:pt idx="483">
                  <c:v>-7785.8017578125</c:v>
                </c:pt>
                <c:pt idx="484">
                  <c:v>-7770.9011230468705</c:v>
                </c:pt>
                <c:pt idx="485">
                  <c:v>-7755.9880371093705</c:v>
                </c:pt>
                <c:pt idx="486">
                  <c:v>-7740.7607421875</c:v>
                </c:pt>
                <c:pt idx="487">
                  <c:v>-7725.6335449218795</c:v>
                </c:pt>
                <c:pt idx="488">
                  <c:v>-7710.8962402343705</c:v>
                </c:pt>
                <c:pt idx="489">
                  <c:v>-7695.60595703125</c:v>
                </c:pt>
                <c:pt idx="490">
                  <c:v>-7680.1396484375</c:v>
                </c:pt>
                <c:pt idx="491">
                  <c:v>-7664.8742675781205</c:v>
                </c:pt>
                <c:pt idx="492">
                  <c:v>-7650.4387207031205</c:v>
                </c:pt>
                <c:pt idx="493">
                  <c:v>-7635.7646484375</c:v>
                </c:pt>
                <c:pt idx="494">
                  <c:v>-7620.6501464843795</c:v>
                </c:pt>
                <c:pt idx="495">
                  <c:v>-7605.43505859375</c:v>
                </c:pt>
                <c:pt idx="496">
                  <c:v>-7589.9938964843795</c:v>
                </c:pt>
                <c:pt idx="497">
                  <c:v>-7574.5146484375</c:v>
                </c:pt>
                <c:pt idx="498">
                  <c:v>-7559.23681640625</c:v>
                </c:pt>
                <c:pt idx="499">
                  <c:v>-7545.06591796875</c:v>
                </c:pt>
                <c:pt idx="500">
                  <c:v>-7530.74365234375</c:v>
                </c:pt>
                <c:pt idx="501">
                  <c:v>-7515.70458984375</c:v>
                </c:pt>
                <c:pt idx="502">
                  <c:v>-7500.5524902343705</c:v>
                </c:pt>
                <c:pt idx="503">
                  <c:v>-7485.513671875</c:v>
                </c:pt>
                <c:pt idx="504">
                  <c:v>-7470.2355957031205</c:v>
                </c:pt>
                <c:pt idx="505">
                  <c:v>-7455.25927734375</c:v>
                </c:pt>
                <c:pt idx="506">
                  <c:v>-7440.59765625</c:v>
                </c:pt>
                <c:pt idx="507">
                  <c:v>-7425.9108886718705</c:v>
                </c:pt>
                <c:pt idx="508">
                  <c:v>-7410.5703125</c:v>
                </c:pt>
                <c:pt idx="509">
                  <c:v>-7395.41845703125</c:v>
                </c:pt>
                <c:pt idx="510">
                  <c:v>-7381.0837402343705</c:v>
                </c:pt>
                <c:pt idx="511">
                  <c:v>-7366.15771484375</c:v>
                </c:pt>
                <c:pt idx="512">
                  <c:v>-7350.8674316406205</c:v>
                </c:pt>
                <c:pt idx="513">
                  <c:v>-7336.0925292968795</c:v>
                </c:pt>
                <c:pt idx="514">
                  <c:v>-7321.38037109375</c:v>
                </c:pt>
                <c:pt idx="515">
                  <c:v>-7306.06494140625</c:v>
                </c:pt>
                <c:pt idx="516">
                  <c:v>-7290.7370605468705</c:v>
                </c:pt>
                <c:pt idx="517">
                  <c:v>-7275.42138671875</c:v>
                </c:pt>
                <c:pt idx="518">
                  <c:v>-7260.6965332031205</c:v>
                </c:pt>
                <c:pt idx="519">
                  <c:v>-7245.8464355468705</c:v>
                </c:pt>
                <c:pt idx="520">
                  <c:v>-7230.92041015625</c:v>
                </c:pt>
                <c:pt idx="521">
                  <c:v>-7216.2712402343705</c:v>
                </c:pt>
                <c:pt idx="522">
                  <c:v>-7200.9812011718705</c:v>
                </c:pt>
                <c:pt idx="523">
                  <c:v>-7185.07470703125</c:v>
                </c:pt>
                <c:pt idx="524">
                  <c:v>-7170.287109375</c:v>
                </c:pt>
                <c:pt idx="525">
                  <c:v>-7156.1784667968795</c:v>
                </c:pt>
                <c:pt idx="526">
                  <c:v>-7141.1647949218795</c:v>
                </c:pt>
                <c:pt idx="527">
                  <c:v>-7126.3522949218795</c:v>
                </c:pt>
                <c:pt idx="528">
                  <c:v>-7111.5270996093705</c:v>
                </c:pt>
                <c:pt idx="529">
                  <c:v>-7096.0478515625</c:v>
                </c:pt>
                <c:pt idx="530">
                  <c:v>-7081.109375</c:v>
                </c:pt>
                <c:pt idx="531">
                  <c:v>-7066.611328125</c:v>
                </c:pt>
                <c:pt idx="532">
                  <c:v>-7051.2580566406205</c:v>
                </c:pt>
                <c:pt idx="533">
                  <c:v>-7036.2568359375</c:v>
                </c:pt>
                <c:pt idx="534">
                  <c:v>-7021.5700683593795</c:v>
                </c:pt>
                <c:pt idx="535">
                  <c:v>-7005.2109375</c:v>
                </c:pt>
                <c:pt idx="536">
                  <c:v>-6988.43701171875</c:v>
                </c:pt>
                <c:pt idx="537">
                  <c:v>-6973.8503417968795</c:v>
                </c:pt>
                <c:pt idx="538">
                  <c:v>-6959.7917480468705</c:v>
                </c:pt>
                <c:pt idx="539">
                  <c:v>-6945.4951171875</c:v>
                </c:pt>
                <c:pt idx="540">
                  <c:v>-6931.3996582031205</c:v>
                </c:pt>
                <c:pt idx="541">
                  <c:v>-6915.8828125</c:v>
                </c:pt>
                <c:pt idx="542">
                  <c:v>-6900.5546875</c:v>
                </c:pt>
                <c:pt idx="543">
                  <c:v>-6886.4460449218795</c:v>
                </c:pt>
                <c:pt idx="544">
                  <c:v>-6871.5451660156205</c:v>
                </c:pt>
                <c:pt idx="545">
                  <c:v>-6856.3679199218795</c:v>
                </c:pt>
                <c:pt idx="546">
                  <c:v>-6841.58056640625</c:v>
                </c:pt>
                <c:pt idx="547">
                  <c:v>-6826.39111328125</c:v>
                </c:pt>
                <c:pt idx="548">
                  <c:v>-6810.87451171875</c:v>
                </c:pt>
                <c:pt idx="549">
                  <c:v>-6795.7600097656295</c:v>
                </c:pt>
                <c:pt idx="550">
                  <c:v>-6781.2490234375</c:v>
                </c:pt>
                <c:pt idx="551">
                  <c:v>-6766.2351074218795</c:v>
                </c:pt>
                <c:pt idx="552">
                  <c:v>-6751.384765625</c:v>
                </c:pt>
                <c:pt idx="553">
                  <c:v>-6736.6982421875</c:v>
                </c:pt>
                <c:pt idx="554">
                  <c:v>-6720.4775390625</c:v>
                </c:pt>
                <c:pt idx="555">
                  <c:v>-6704.91015625</c:v>
                </c:pt>
                <c:pt idx="556">
                  <c:v>-6690.9523925781205</c:v>
                </c:pt>
                <c:pt idx="557">
                  <c:v>-6676.2653808593795</c:v>
                </c:pt>
                <c:pt idx="558">
                  <c:v>-6661.4655761718705</c:v>
                </c:pt>
                <c:pt idx="559">
                  <c:v>-6646.7412109375</c:v>
                </c:pt>
                <c:pt idx="560">
                  <c:v>-6631.55126953125</c:v>
                </c:pt>
                <c:pt idx="561">
                  <c:v>-6616.0974121093705</c:v>
                </c:pt>
                <c:pt idx="562">
                  <c:v>-6601.39794921875</c:v>
                </c:pt>
                <c:pt idx="563">
                  <c:v>-6586.8869628906295</c:v>
                </c:pt>
                <c:pt idx="564">
                  <c:v>-6571.583984375</c:v>
                </c:pt>
                <c:pt idx="565">
                  <c:v>-6556.2685546875</c:v>
                </c:pt>
                <c:pt idx="566">
                  <c:v>-6541.2297363281295</c:v>
                </c:pt>
                <c:pt idx="567">
                  <c:v>-6525.75048828125</c:v>
                </c:pt>
                <c:pt idx="568">
                  <c:v>-6510.83740234375</c:v>
                </c:pt>
                <c:pt idx="569">
                  <c:v>-6496.6162109375</c:v>
                </c:pt>
                <c:pt idx="570">
                  <c:v>-6481.2626953125</c:v>
                </c:pt>
                <c:pt idx="571">
                  <c:v>-6466.1228027343705</c:v>
                </c:pt>
                <c:pt idx="572">
                  <c:v>-6451.2473144531295</c:v>
                </c:pt>
                <c:pt idx="573">
                  <c:v>-6436.5231933593795</c:v>
                </c:pt>
                <c:pt idx="574">
                  <c:v>-6421.71044921875</c:v>
                </c:pt>
                <c:pt idx="575">
                  <c:v>-6406.8095703125</c:v>
                </c:pt>
                <c:pt idx="576">
                  <c:v>-6392.09765625</c:v>
                </c:pt>
                <c:pt idx="577">
                  <c:v>-6376.9833984375</c:v>
                </c:pt>
                <c:pt idx="578">
                  <c:v>-6361.8942871093705</c:v>
                </c:pt>
                <c:pt idx="579">
                  <c:v>-6346.943359375</c:v>
                </c:pt>
                <c:pt idx="580">
                  <c:v>-6331.6530761718705</c:v>
                </c:pt>
                <c:pt idx="581">
                  <c:v>-6316.35009765625</c:v>
                </c:pt>
                <c:pt idx="582">
                  <c:v>-6301.7509765625</c:v>
                </c:pt>
                <c:pt idx="583">
                  <c:v>-6286.92578125</c:v>
                </c:pt>
                <c:pt idx="584">
                  <c:v>-6271.6103515625</c:v>
                </c:pt>
                <c:pt idx="585">
                  <c:v>-6256.34521484375</c:v>
                </c:pt>
                <c:pt idx="586">
                  <c:v>-6241.0419921875</c:v>
                </c:pt>
                <c:pt idx="587">
                  <c:v>-6225.3488769531295</c:v>
                </c:pt>
                <c:pt idx="588">
                  <c:v>-6210.09619140625</c:v>
                </c:pt>
                <c:pt idx="589">
                  <c:v>-6195.8620605468705</c:v>
                </c:pt>
                <c:pt idx="590">
                  <c:v>-6181.3515625</c:v>
                </c:pt>
                <c:pt idx="591">
                  <c:v>-6166.0988769531295</c:v>
                </c:pt>
                <c:pt idx="592">
                  <c:v>-6151.33642578125</c:v>
                </c:pt>
                <c:pt idx="593">
                  <c:v>-6137.2028808593795</c:v>
                </c:pt>
                <c:pt idx="594">
                  <c:v>-6122.56640625</c:v>
                </c:pt>
                <c:pt idx="595">
                  <c:v>-6107.5905761718705</c:v>
                </c:pt>
                <c:pt idx="596">
                  <c:v>-6092.4384765625</c:v>
                </c:pt>
                <c:pt idx="597">
                  <c:v>-6076.5065917968795</c:v>
                </c:pt>
                <c:pt idx="598">
                  <c:v>-6061.3166503906295</c:v>
                </c:pt>
                <c:pt idx="599">
                  <c:v>-6046.818359375</c:v>
                </c:pt>
                <c:pt idx="600">
                  <c:v>-6032.05615234375</c:v>
                </c:pt>
                <c:pt idx="601">
                  <c:v>-6017.15576171875</c:v>
                </c:pt>
                <c:pt idx="602">
                  <c:v>-6001.8527832031205</c:v>
                </c:pt>
                <c:pt idx="603">
                  <c:v>-5987.0021972656295</c:v>
                </c:pt>
                <c:pt idx="604">
                  <c:v>-5971.6989746093705</c:v>
                </c:pt>
                <c:pt idx="605">
                  <c:v>-5956.7229003906295</c:v>
                </c:pt>
                <c:pt idx="606">
                  <c:v>-5942.3503417968795</c:v>
                </c:pt>
                <c:pt idx="607">
                  <c:v>-5927.2106933593795</c:v>
                </c:pt>
                <c:pt idx="608">
                  <c:v>-5911.93310546875</c:v>
                </c:pt>
                <c:pt idx="609">
                  <c:v>-5896.6301269531295</c:v>
                </c:pt>
                <c:pt idx="610">
                  <c:v>-5881.6413574218795</c:v>
                </c:pt>
                <c:pt idx="611">
                  <c:v>-5867.04248046875</c:v>
                </c:pt>
                <c:pt idx="612">
                  <c:v>-5852.2048339843795</c:v>
                </c:pt>
                <c:pt idx="613">
                  <c:v>-5837.052734375</c:v>
                </c:pt>
                <c:pt idx="614">
                  <c:v>-5822.1647949218795</c:v>
                </c:pt>
                <c:pt idx="615">
                  <c:v>-5806.9248046875</c:v>
                </c:pt>
                <c:pt idx="616">
                  <c:v>-5791.2443847656295</c:v>
                </c:pt>
                <c:pt idx="617">
                  <c:v>-5776.3310546875</c:v>
                </c:pt>
                <c:pt idx="618">
                  <c:v>-5761.4807128906295</c:v>
                </c:pt>
                <c:pt idx="619">
                  <c:v>-5746.177734375</c:v>
                </c:pt>
                <c:pt idx="620">
                  <c:v>-5731.5915527343795</c:v>
                </c:pt>
                <c:pt idx="621">
                  <c:v>-5717.20654296875</c:v>
                </c:pt>
                <c:pt idx="622">
                  <c:v>-5701.5009765625</c:v>
                </c:pt>
                <c:pt idx="623">
                  <c:v>-5686.3615722656205</c:v>
                </c:pt>
                <c:pt idx="624">
                  <c:v>-5672.2155761718795</c:v>
                </c:pt>
                <c:pt idx="625">
                  <c:v>-5657.1513671875</c:v>
                </c:pt>
                <c:pt idx="626">
                  <c:v>-5641.408203125</c:v>
                </c:pt>
                <c:pt idx="627">
                  <c:v>-5626.1682128906295</c:v>
                </c:pt>
                <c:pt idx="628">
                  <c:v>-5611.1921386718795</c:v>
                </c:pt>
                <c:pt idx="629">
                  <c:v>-5596.341796875</c:v>
                </c:pt>
                <c:pt idx="630">
                  <c:v>-5581.931640625</c:v>
                </c:pt>
                <c:pt idx="631">
                  <c:v>-5567.0812988281205</c:v>
                </c:pt>
                <c:pt idx="632">
                  <c:v>-5552.3566894531295</c:v>
                </c:pt>
                <c:pt idx="633">
                  <c:v>-5537.69482421875</c:v>
                </c:pt>
                <c:pt idx="634">
                  <c:v>-5522.5930175781205</c:v>
                </c:pt>
                <c:pt idx="635">
                  <c:v>-5507.5920410156205</c:v>
                </c:pt>
                <c:pt idx="636">
                  <c:v>-5492.3645019531295</c:v>
                </c:pt>
                <c:pt idx="637">
                  <c:v>-5477.36328125</c:v>
                </c:pt>
                <c:pt idx="638">
                  <c:v>-5462.60107421875</c:v>
                </c:pt>
                <c:pt idx="639">
                  <c:v>-5447.712890625</c:v>
                </c:pt>
                <c:pt idx="640">
                  <c:v>-5432.6865234375</c:v>
                </c:pt>
                <c:pt idx="641">
                  <c:v>-5417.4841308593705</c:v>
                </c:pt>
                <c:pt idx="642">
                  <c:v>-5402.33203125</c:v>
                </c:pt>
                <c:pt idx="643">
                  <c:v>-5386.96630859375</c:v>
                </c:pt>
                <c:pt idx="644">
                  <c:v>-5371.9777832031295</c:v>
                </c:pt>
                <c:pt idx="645">
                  <c:v>-5357.580078125</c:v>
                </c:pt>
                <c:pt idx="646">
                  <c:v>-5342.6291503906295</c:v>
                </c:pt>
                <c:pt idx="647">
                  <c:v>-5327.4645996093705</c:v>
                </c:pt>
                <c:pt idx="648">
                  <c:v>-5312.5388183593705</c:v>
                </c:pt>
                <c:pt idx="649">
                  <c:v>-5297.361328125</c:v>
                </c:pt>
                <c:pt idx="650">
                  <c:v>-5282.2595214843795</c:v>
                </c:pt>
                <c:pt idx="651">
                  <c:v>-5267.1452636718795</c:v>
                </c:pt>
                <c:pt idx="652">
                  <c:v>-5252.2822265625</c:v>
                </c:pt>
                <c:pt idx="653">
                  <c:v>-5237.90966796875</c:v>
                </c:pt>
                <c:pt idx="654">
                  <c:v>-5223.0720214843795</c:v>
                </c:pt>
                <c:pt idx="655">
                  <c:v>-5207.0524902343795</c:v>
                </c:pt>
                <c:pt idx="656">
                  <c:v>-5192.05126953125</c:v>
                </c:pt>
                <c:pt idx="657">
                  <c:v>-5177.9426269531295</c:v>
                </c:pt>
                <c:pt idx="658">
                  <c:v>-5162.18701171875</c:v>
                </c:pt>
                <c:pt idx="659">
                  <c:v>-5147.28662109375</c:v>
                </c:pt>
                <c:pt idx="660">
                  <c:v>-5133.02734375</c:v>
                </c:pt>
                <c:pt idx="661">
                  <c:v>-5117.73681640625</c:v>
                </c:pt>
                <c:pt idx="662">
                  <c:v>-5102.38330078125</c:v>
                </c:pt>
                <c:pt idx="663">
                  <c:v>-5086.5144042968705</c:v>
                </c:pt>
                <c:pt idx="664">
                  <c:v>-5071.1359863281205</c:v>
                </c:pt>
                <c:pt idx="665">
                  <c:v>-5057.19091796875</c:v>
                </c:pt>
                <c:pt idx="666">
                  <c:v>-5043.0700683593705</c:v>
                </c:pt>
                <c:pt idx="667">
                  <c:v>-5027.8173828125</c:v>
                </c:pt>
                <c:pt idx="668">
                  <c:v>-5012.87890625</c:v>
                </c:pt>
                <c:pt idx="669">
                  <c:v>-4997.81494140625</c:v>
                </c:pt>
                <c:pt idx="670">
                  <c:v>-4982.3107910156205</c:v>
                </c:pt>
                <c:pt idx="671">
                  <c:v>-4967.4855957031295</c:v>
                </c:pt>
                <c:pt idx="672">
                  <c:v>-4952.3459472656205</c:v>
                </c:pt>
                <c:pt idx="673">
                  <c:v>-4937.3322753906295</c:v>
                </c:pt>
                <c:pt idx="674">
                  <c:v>-4922.7966308593705</c:v>
                </c:pt>
                <c:pt idx="675">
                  <c:v>-4908.09716796875</c:v>
                </c:pt>
                <c:pt idx="676">
                  <c:v>-4892.89453125</c:v>
                </c:pt>
                <c:pt idx="677">
                  <c:v>-4877.1765136718795</c:v>
                </c:pt>
                <c:pt idx="678">
                  <c:v>-4861.8610839843795</c:v>
                </c:pt>
                <c:pt idx="679">
                  <c:v>-4846.9606933593705</c:v>
                </c:pt>
                <c:pt idx="680">
                  <c:v>-4832.6008300781205</c:v>
                </c:pt>
                <c:pt idx="681">
                  <c:v>-4818.1904296875</c:v>
                </c:pt>
                <c:pt idx="682">
                  <c:v>-4802.7365722656205</c:v>
                </c:pt>
                <c:pt idx="683">
                  <c:v>-4787.634765625</c:v>
                </c:pt>
                <c:pt idx="684">
                  <c:v>-4773.06103515625</c:v>
                </c:pt>
                <c:pt idx="685">
                  <c:v>-4757.9970703125</c:v>
                </c:pt>
                <c:pt idx="686">
                  <c:v>-4743.1340332031295</c:v>
                </c:pt>
                <c:pt idx="687">
                  <c:v>-4727.86865234375</c:v>
                </c:pt>
                <c:pt idx="688">
                  <c:v>-4712.3017578125</c:v>
                </c:pt>
                <c:pt idx="689">
                  <c:v>-4697.41357421875</c:v>
                </c:pt>
                <c:pt idx="690">
                  <c:v>-4682.8522949218795</c:v>
                </c:pt>
                <c:pt idx="691">
                  <c:v>-4667.9265136718795</c:v>
                </c:pt>
                <c:pt idx="692">
                  <c:v>-4653.0764160156205</c:v>
                </c:pt>
                <c:pt idx="693">
                  <c:v>-4638.3771972656205</c:v>
                </c:pt>
                <c:pt idx="694">
                  <c:v>-4623.0739746093705</c:v>
                </c:pt>
                <c:pt idx="695">
                  <c:v>-4608.16064453125</c:v>
                </c:pt>
                <c:pt idx="696">
                  <c:v>-4593.33544921875</c:v>
                </c:pt>
                <c:pt idx="697">
                  <c:v>-4578.3720703125</c:v>
                </c:pt>
                <c:pt idx="698">
                  <c:v>-4563.3586425781205</c:v>
                </c:pt>
                <c:pt idx="699">
                  <c:v>-4548.21923828125</c:v>
                </c:pt>
                <c:pt idx="700">
                  <c:v>-4532.626953125</c:v>
                </c:pt>
                <c:pt idx="701">
                  <c:v>-4517.72607421875</c:v>
                </c:pt>
                <c:pt idx="702">
                  <c:v>-4503.2150878906295</c:v>
                </c:pt>
                <c:pt idx="703">
                  <c:v>-4487.6354980468705</c:v>
                </c:pt>
                <c:pt idx="704">
                  <c:v>-4472.8859863281205</c:v>
                </c:pt>
                <c:pt idx="705">
                  <c:v>-4458.5261230468705</c:v>
                </c:pt>
                <c:pt idx="706">
                  <c:v>-4443.0847167968705</c:v>
                </c:pt>
                <c:pt idx="707">
                  <c:v>-4427.8068847656205</c:v>
                </c:pt>
                <c:pt idx="708">
                  <c:v>-4413.24560546875</c:v>
                </c:pt>
                <c:pt idx="709">
                  <c:v>-4398.20654296875</c:v>
                </c:pt>
                <c:pt idx="710">
                  <c:v>-4383.0671386718795</c:v>
                </c:pt>
                <c:pt idx="711">
                  <c:v>-4368.49365234375</c:v>
                </c:pt>
                <c:pt idx="712">
                  <c:v>-4353.5803222656205</c:v>
                </c:pt>
                <c:pt idx="713">
                  <c:v>-4338.2019042968705</c:v>
                </c:pt>
                <c:pt idx="714">
                  <c:v>-4323.31396484375</c:v>
                </c:pt>
                <c:pt idx="715">
                  <c:v>-4308.740234375</c:v>
                </c:pt>
                <c:pt idx="716">
                  <c:v>-4293.5378417968705</c:v>
                </c:pt>
                <c:pt idx="717">
                  <c:v>-4278.3605957031295</c:v>
                </c:pt>
                <c:pt idx="718">
                  <c:v>-4263.3720703125</c:v>
                </c:pt>
                <c:pt idx="719">
                  <c:v>-4248.0817871093705</c:v>
                </c:pt>
                <c:pt idx="720">
                  <c:v>-4233.08056640625</c:v>
                </c:pt>
                <c:pt idx="721">
                  <c:v>-4218.1923828125</c:v>
                </c:pt>
                <c:pt idx="722">
                  <c:v>-4202.8894042968705</c:v>
                </c:pt>
                <c:pt idx="723">
                  <c:v>-4187.9260253906295</c:v>
                </c:pt>
                <c:pt idx="724">
                  <c:v>-4173.5283203125</c:v>
                </c:pt>
                <c:pt idx="725">
                  <c:v>-4158.4013671875</c:v>
                </c:pt>
                <c:pt idx="726">
                  <c:v>-4143.2492675781205</c:v>
                </c:pt>
                <c:pt idx="727">
                  <c:v>-4128.1096191406295</c:v>
                </c:pt>
                <c:pt idx="728">
                  <c:v>-4112.5676269531295</c:v>
                </c:pt>
                <c:pt idx="729">
                  <c:v>-4097.8681640625</c:v>
                </c:pt>
                <c:pt idx="730">
                  <c:v>-4083.5711669921898</c:v>
                </c:pt>
                <c:pt idx="731">
                  <c:v>-4068.69580078125</c:v>
                </c:pt>
                <c:pt idx="732">
                  <c:v>-4053.5689697265602</c:v>
                </c:pt>
                <c:pt idx="733">
                  <c:v>-4038.001953125</c:v>
                </c:pt>
                <c:pt idx="734">
                  <c:v>-4022.560546875</c:v>
                </c:pt>
                <c:pt idx="735">
                  <c:v>-4007.4208984375</c:v>
                </c:pt>
                <c:pt idx="736">
                  <c:v>-3993.1490478515602</c:v>
                </c:pt>
                <c:pt idx="737">
                  <c:v>-3978.72631835937</c:v>
                </c:pt>
                <c:pt idx="738">
                  <c:v>-3962.8448486328102</c:v>
                </c:pt>
                <c:pt idx="739">
                  <c:v>-3947.96948242188</c:v>
                </c:pt>
                <c:pt idx="740">
                  <c:v>-3933.71020507812</c:v>
                </c:pt>
                <c:pt idx="741">
                  <c:v>-3918.5328369140602</c:v>
                </c:pt>
                <c:pt idx="742">
                  <c:v>-3903.2550048828102</c:v>
                </c:pt>
                <c:pt idx="743">
                  <c:v>-3888.5933837890602</c:v>
                </c:pt>
                <c:pt idx="744">
                  <c:v>-3873.1016845703102</c:v>
                </c:pt>
                <c:pt idx="745">
                  <c:v>-3857.79858398438</c:v>
                </c:pt>
                <c:pt idx="746">
                  <c:v>-3843.4010009765602</c:v>
                </c:pt>
                <c:pt idx="747">
                  <c:v>-3828.9029541015602</c:v>
                </c:pt>
                <c:pt idx="748">
                  <c:v>-3813.78857421875</c:v>
                </c:pt>
                <c:pt idx="749">
                  <c:v>-3798.3345947265602</c:v>
                </c:pt>
                <c:pt idx="750">
                  <c:v>-3783.19506835937</c:v>
                </c:pt>
                <c:pt idx="751">
                  <c:v>-3768.16870117188</c:v>
                </c:pt>
                <c:pt idx="752">
                  <c:v>-3753.6202392578102</c:v>
                </c:pt>
                <c:pt idx="753">
                  <c:v>-3739.09692382812</c:v>
                </c:pt>
                <c:pt idx="754">
                  <c:v>-3723.81909179687</c:v>
                </c:pt>
                <c:pt idx="755">
                  <c:v>-3708.4908447265602</c:v>
                </c:pt>
                <c:pt idx="756">
                  <c:v>-3694.05541992188</c:v>
                </c:pt>
                <c:pt idx="757">
                  <c:v>-3679.0416259765602</c:v>
                </c:pt>
                <c:pt idx="758">
                  <c:v>-3663.587890625</c:v>
                </c:pt>
                <c:pt idx="759">
                  <c:v>-3648.775390625</c:v>
                </c:pt>
                <c:pt idx="760">
                  <c:v>-3634.0758056640602</c:v>
                </c:pt>
                <c:pt idx="761">
                  <c:v>-3618.74755859375</c:v>
                </c:pt>
                <c:pt idx="762">
                  <c:v>-3602.8662109375</c:v>
                </c:pt>
                <c:pt idx="763">
                  <c:v>-3588.00341796875</c:v>
                </c:pt>
                <c:pt idx="764">
                  <c:v>-3573.60571289063</c:v>
                </c:pt>
                <c:pt idx="765">
                  <c:v>-3558.7552490234398</c:v>
                </c:pt>
                <c:pt idx="766">
                  <c:v>-3543.93017578125</c:v>
                </c:pt>
                <c:pt idx="767">
                  <c:v>-3528.9163818359398</c:v>
                </c:pt>
                <c:pt idx="768">
                  <c:v>-3513.4876708984398</c:v>
                </c:pt>
                <c:pt idx="769">
                  <c:v>-3498.6878662109398</c:v>
                </c:pt>
                <c:pt idx="770">
                  <c:v>-3483.93798828125</c:v>
                </c:pt>
                <c:pt idx="771">
                  <c:v>-3468.4715576171898</c:v>
                </c:pt>
                <c:pt idx="772">
                  <c:v>-3453.92309570313</c:v>
                </c:pt>
                <c:pt idx="773">
                  <c:v>-3439.412109375</c:v>
                </c:pt>
                <c:pt idx="774">
                  <c:v>-3424.2601318359398</c:v>
                </c:pt>
                <c:pt idx="775">
                  <c:v>-3409.04516601562</c:v>
                </c:pt>
                <c:pt idx="776">
                  <c:v>-3394.09423828125</c:v>
                </c:pt>
                <c:pt idx="777">
                  <c:v>-3379.4073486328102</c:v>
                </c:pt>
                <c:pt idx="778">
                  <c:v>-3364.1671142578102</c:v>
                </c:pt>
                <c:pt idx="779">
                  <c:v>-3349.15356445313</c:v>
                </c:pt>
                <c:pt idx="780">
                  <c:v>-3333.90087890625</c:v>
                </c:pt>
                <c:pt idx="781">
                  <c:v>-3318.4468994140602</c:v>
                </c:pt>
                <c:pt idx="782">
                  <c:v>-3303.8983154296898</c:v>
                </c:pt>
                <c:pt idx="783">
                  <c:v>-3289.43774414063</c:v>
                </c:pt>
                <c:pt idx="784">
                  <c:v>-3274.0216064453102</c:v>
                </c:pt>
                <c:pt idx="785">
                  <c:v>-3258.51733398438</c:v>
                </c:pt>
                <c:pt idx="786">
                  <c:v>-3243.03833007812</c:v>
                </c:pt>
                <c:pt idx="787">
                  <c:v>-3227.1192626953102</c:v>
                </c:pt>
                <c:pt idx="788">
                  <c:v>-3212.7216796875</c:v>
                </c:pt>
                <c:pt idx="789">
                  <c:v>-3198.9151611328102</c:v>
                </c:pt>
                <c:pt idx="790">
                  <c:v>-3183.77563476562</c:v>
                </c:pt>
                <c:pt idx="791">
                  <c:v>-3168.82470703125</c:v>
                </c:pt>
                <c:pt idx="792">
                  <c:v>-3154.26342773438</c:v>
                </c:pt>
                <c:pt idx="793">
                  <c:v>-3139.0987548828102</c:v>
                </c:pt>
                <c:pt idx="794">
                  <c:v>-3124.1103515625</c:v>
                </c:pt>
                <c:pt idx="795">
                  <c:v>-3109.44848632812</c:v>
                </c:pt>
                <c:pt idx="796">
                  <c:v>-3094.1328125</c:v>
                </c:pt>
                <c:pt idx="797">
                  <c:v>-3078.8299560546898</c:v>
                </c:pt>
                <c:pt idx="798">
                  <c:v>-3064.26879882812</c:v>
                </c:pt>
                <c:pt idx="799">
                  <c:v>-3049.5693359375</c:v>
                </c:pt>
                <c:pt idx="800">
                  <c:v>-3034.31665039063</c:v>
                </c:pt>
                <c:pt idx="801">
                  <c:v>-3019.1016845703102</c:v>
                </c:pt>
                <c:pt idx="802">
                  <c:v>-3004.0628662109398</c:v>
                </c:pt>
                <c:pt idx="803">
                  <c:v>-2988.9107666015602</c:v>
                </c:pt>
                <c:pt idx="804">
                  <c:v>-2974.2490234375</c:v>
                </c:pt>
                <c:pt idx="805">
                  <c:v>-2959.29809570313</c:v>
                </c:pt>
                <c:pt idx="806">
                  <c:v>-2943.9825439453102</c:v>
                </c:pt>
                <c:pt idx="807">
                  <c:v>-2929.2705078125</c:v>
                </c:pt>
                <c:pt idx="808">
                  <c:v>-2914.4578857421898</c:v>
                </c:pt>
                <c:pt idx="809">
                  <c:v>-2899.45678710937</c:v>
                </c:pt>
                <c:pt idx="810">
                  <c:v>-2884.4429931640602</c:v>
                </c:pt>
                <c:pt idx="811">
                  <c:v>-2869.5675048828102</c:v>
                </c:pt>
                <c:pt idx="812">
                  <c:v>-2854.8304443359398</c:v>
                </c:pt>
                <c:pt idx="813">
                  <c:v>-2839.1124267578102</c:v>
                </c:pt>
                <c:pt idx="814">
                  <c:v>-2823.96020507813</c:v>
                </c:pt>
                <c:pt idx="815">
                  <c:v>-2809.6883544921898</c:v>
                </c:pt>
                <c:pt idx="816">
                  <c:v>-2795.0015869140602</c:v>
                </c:pt>
                <c:pt idx="817">
                  <c:v>-2780.0255126953102</c:v>
                </c:pt>
                <c:pt idx="818">
                  <c:v>-2764.609375</c:v>
                </c:pt>
                <c:pt idx="819">
                  <c:v>-2749.6458740234398</c:v>
                </c:pt>
                <c:pt idx="820">
                  <c:v>-2734.6195068359398</c:v>
                </c:pt>
                <c:pt idx="821">
                  <c:v>-2719.58056640625</c:v>
                </c:pt>
                <c:pt idx="822">
                  <c:v>-2704.85595703125</c:v>
                </c:pt>
                <c:pt idx="823">
                  <c:v>-2689.2637939453102</c:v>
                </c:pt>
                <c:pt idx="824">
                  <c:v>-2674.27514648438</c:v>
                </c:pt>
                <c:pt idx="825">
                  <c:v>-2659.8397216796898</c:v>
                </c:pt>
                <c:pt idx="826">
                  <c:v>-2644.5115966796898</c:v>
                </c:pt>
                <c:pt idx="827">
                  <c:v>-2629.61108398438</c:v>
                </c:pt>
                <c:pt idx="828">
                  <c:v>-2614.78588867187</c:v>
                </c:pt>
                <c:pt idx="829">
                  <c:v>-2599.1434326171898</c:v>
                </c:pt>
                <c:pt idx="830">
                  <c:v>-2584.1044921875</c:v>
                </c:pt>
                <c:pt idx="831">
                  <c:v>-2569.6439208984398</c:v>
                </c:pt>
                <c:pt idx="832">
                  <c:v>-2554.20263671875</c:v>
                </c:pt>
                <c:pt idx="833">
                  <c:v>-2538.79907226562</c:v>
                </c:pt>
                <c:pt idx="834">
                  <c:v>-2524.18774414062</c:v>
                </c:pt>
                <c:pt idx="835">
                  <c:v>-2509.71459960938</c:v>
                </c:pt>
                <c:pt idx="836">
                  <c:v>-2494.650390625</c:v>
                </c:pt>
                <c:pt idx="837">
                  <c:v>-2479.71215820313</c:v>
                </c:pt>
                <c:pt idx="838">
                  <c:v>-2465.17626953125</c:v>
                </c:pt>
                <c:pt idx="839">
                  <c:v>-2449.7474365234398</c:v>
                </c:pt>
                <c:pt idx="840">
                  <c:v>-2434.7713623046898</c:v>
                </c:pt>
                <c:pt idx="841">
                  <c:v>-2420.07202148438</c:v>
                </c:pt>
                <c:pt idx="842">
                  <c:v>-2404.79418945313</c:v>
                </c:pt>
                <c:pt idx="843">
                  <c:v>-2389.8055419921898</c:v>
                </c:pt>
                <c:pt idx="844">
                  <c:v>-2374.94262695313</c:v>
                </c:pt>
                <c:pt idx="845">
                  <c:v>-2359.60180664062</c:v>
                </c:pt>
                <c:pt idx="846">
                  <c:v>-2344.57543945313</c:v>
                </c:pt>
                <c:pt idx="847">
                  <c:v>-2329.5869140625</c:v>
                </c:pt>
                <c:pt idx="848">
                  <c:v>-2314.6109619140602</c:v>
                </c:pt>
                <c:pt idx="849">
                  <c:v>-2299.77319335938</c:v>
                </c:pt>
                <c:pt idx="850">
                  <c:v>-2284.7342529296898</c:v>
                </c:pt>
                <c:pt idx="851">
                  <c:v>-2268.6893310546898</c:v>
                </c:pt>
                <c:pt idx="852">
                  <c:v>-2253.7132568359398</c:v>
                </c:pt>
                <c:pt idx="853">
                  <c:v>-2240.2713623046898</c:v>
                </c:pt>
                <c:pt idx="854">
                  <c:v>-2225.55932617187</c:v>
                </c:pt>
                <c:pt idx="855">
                  <c:v>-2210.04248046875</c:v>
                </c:pt>
                <c:pt idx="856">
                  <c:v>-2194.99096679687</c:v>
                </c:pt>
                <c:pt idx="857">
                  <c:v>-2185.29614257813</c:v>
                </c:pt>
                <c:pt idx="858">
                  <c:v>-2169.17578125</c:v>
                </c:pt>
                <c:pt idx="859">
                  <c:v>-2105.3358154296898</c:v>
                </c:pt>
                <c:pt idx="860">
                  <c:v>-2051.31640625</c:v>
                </c:pt>
                <c:pt idx="861">
                  <c:v>-2044.1489868164099</c:v>
                </c:pt>
                <c:pt idx="862">
                  <c:v>-2030.2166137695301</c:v>
                </c:pt>
                <c:pt idx="863">
                  <c:v>-2015.37890625</c:v>
                </c:pt>
                <c:pt idx="864">
                  <c:v>-1999.9376831054699</c:v>
                </c:pt>
                <c:pt idx="865">
                  <c:v>-1984.93640136719</c:v>
                </c:pt>
                <c:pt idx="866">
                  <c:v>-1970.37524414062</c:v>
                </c:pt>
                <c:pt idx="867">
                  <c:v>-1954.9465942382801</c:v>
                </c:pt>
                <c:pt idx="868">
                  <c:v>-1940.00830078125</c:v>
                </c:pt>
                <c:pt idx="869">
                  <c:v>-1925.56030273438</c:v>
                </c:pt>
                <c:pt idx="870">
                  <c:v>-1910.38293457031</c:v>
                </c:pt>
                <c:pt idx="871">
                  <c:v>-1894.9541625976599</c:v>
                </c:pt>
                <c:pt idx="872">
                  <c:v>-1879.91528320313</c:v>
                </c:pt>
                <c:pt idx="873">
                  <c:v>-1865.51770019531</c:v>
                </c:pt>
                <c:pt idx="874">
                  <c:v>-1850.69250488281</c:v>
                </c:pt>
                <c:pt idx="875">
                  <c:v>-1835.6032104492199</c:v>
                </c:pt>
                <c:pt idx="876">
                  <c:v>-1820.7529296875</c:v>
                </c:pt>
                <c:pt idx="877">
                  <c:v>-1805.5380249023401</c:v>
                </c:pt>
                <c:pt idx="878">
                  <c:v>-1790.2098999023401</c:v>
                </c:pt>
                <c:pt idx="879">
                  <c:v>-1775.51049804687</c:v>
                </c:pt>
                <c:pt idx="880">
                  <c:v>-1760.6979370117199</c:v>
                </c:pt>
                <c:pt idx="881">
                  <c:v>-1745.0930786132801</c:v>
                </c:pt>
                <c:pt idx="882">
                  <c:v>-1729.95349121094</c:v>
                </c:pt>
                <c:pt idx="883">
                  <c:v>-1715.5685424804699</c:v>
                </c:pt>
                <c:pt idx="884">
                  <c:v>-1700.8187866210901</c:v>
                </c:pt>
                <c:pt idx="885">
                  <c:v>-1685.2265625</c:v>
                </c:pt>
                <c:pt idx="886">
                  <c:v>-1670.2002563476599</c:v>
                </c:pt>
                <c:pt idx="887">
                  <c:v>-1655.6265258789099</c:v>
                </c:pt>
                <c:pt idx="888">
                  <c:v>-1640.70080566406</c:v>
                </c:pt>
                <c:pt idx="889">
                  <c:v>-1625.5487670898401</c:v>
                </c:pt>
                <c:pt idx="890">
                  <c:v>-1610.5098266601599</c:v>
                </c:pt>
                <c:pt idx="891">
                  <c:v>-1595.7977905273401</c:v>
                </c:pt>
                <c:pt idx="892">
                  <c:v>-1580.8468627929699</c:v>
                </c:pt>
                <c:pt idx="893">
                  <c:v>-1565.10375976562</c:v>
                </c:pt>
                <c:pt idx="894">
                  <c:v>-1550.1026000976599</c:v>
                </c:pt>
                <c:pt idx="895">
                  <c:v>-1534.66125488281</c:v>
                </c:pt>
                <c:pt idx="896">
                  <c:v>-1519.6222534179699</c:v>
                </c:pt>
                <c:pt idx="897">
                  <c:v>-1505.5641479492199</c:v>
                </c:pt>
                <c:pt idx="898">
                  <c:v>-1490.2360229492199</c:v>
                </c:pt>
                <c:pt idx="899">
                  <c:v>-1474.9204711914099</c:v>
                </c:pt>
                <c:pt idx="900">
                  <c:v>-1459.9443969726599</c:v>
                </c:pt>
                <c:pt idx="901">
                  <c:v>-1444.6162719726599</c:v>
                </c:pt>
                <c:pt idx="902">
                  <c:v>-1429.61511230469</c:v>
                </c:pt>
                <c:pt idx="903">
                  <c:v>-1415.6575317382801</c:v>
                </c:pt>
                <c:pt idx="904">
                  <c:v>-1400.6814575195301</c:v>
                </c:pt>
                <c:pt idx="905">
                  <c:v>-1385.2401733398401</c:v>
                </c:pt>
                <c:pt idx="906">
                  <c:v>-1370.3646850585901</c:v>
                </c:pt>
                <c:pt idx="907">
                  <c:v>-1355.4011840820301</c:v>
                </c:pt>
                <c:pt idx="908">
                  <c:v>-1340.5634765625</c:v>
                </c:pt>
                <c:pt idx="909">
                  <c:v>-1325.5371704101599</c:v>
                </c:pt>
                <c:pt idx="910">
                  <c:v>-1310.5233764648401</c:v>
                </c:pt>
                <c:pt idx="911">
                  <c:v>-1295.6730346679699</c:v>
                </c:pt>
                <c:pt idx="912">
                  <c:v>-1280.8226928710901</c:v>
                </c:pt>
                <c:pt idx="913">
                  <c:v>-1265.6705932617199</c:v>
                </c:pt>
                <c:pt idx="914">
                  <c:v>-1250.39282226562</c:v>
                </c:pt>
                <c:pt idx="915">
                  <c:v>-1235.7437133789099</c:v>
                </c:pt>
                <c:pt idx="916">
                  <c:v>-1220.31494140625</c:v>
                </c:pt>
                <c:pt idx="917">
                  <c:v>-1204.34545898438</c:v>
                </c:pt>
                <c:pt idx="918">
                  <c:v>-1189.7843627929699</c:v>
                </c:pt>
                <c:pt idx="919">
                  <c:v>-1175.7262573242199</c:v>
                </c:pt>
                <c:pt idx="920">
                  <c:v>-1160.7124633789099</c:v>
                </c:pt>
                <c:pt idx="921">
                  <c:v>-1145.6735229492199</c:v>
                </c:pt>
                <c:pt idx="922">
                  <c:v>-1130.94897460938</c:v>
                </c:pt>
                <c:pt idx="923">
                  <c:v>-1115.97290039062</c:v>
                </c:pt>
                <c:pt idx="924">
                  <c:v>-1100.5692749023401</c:v>
                </c:pt>
                <c:pt idx="925">
                  <c:v>-1085.59326171875</c:v>
                </c:pt>
                <c:pt idx="926">
                  <c:v>-1071.0321655273401</c:v>
                </c:pt>
                <c:pt idx="927">
                  <c:v>-1055.42736816406</c:v>
                </c:pt>
                <c:pt idx="928">
                  <c:v>-1039.8351440429699</c:v>
                </c:pt>
                <c:pt idx="929">
                  <c:v>-1025.38720703125</c:v>
                </c:pt>
                <c:pt idx="930">
                  <c:v>-1010.22253417969</c:v>
                </c:pt>
                <c:pt idx="931">
                  <c:v>-995.09558105468705</c:v>
                </c:pt>
                <c:pt idx="932">
                  <c:v>-980.71054077148403</c:v>
                </c:pt>
                <c:pt idx="933">
                  <c:v>-965.721923828125</c:v>
                </c:pt>
                <c:pt idx="934">
                  <c:v>-950.695556640625</c:v>
                </c:pt>
                <c:pt idx="935">
                  <c:v>-935.95840454101597</c:v>
                </c:pt>
                <c:pt idx="936">
                  <c:v>-921.14581298828102</c:v>
                </c:pt>
                <c:pt idx="937">
                  <c:v>-906.19488525390602</c:v>
                </c:pt>
                <c:pt idx="938">
                  <c:v>-891.18112182617199</c:v>
                </c:pt>
                <c:pt idx="939">
                  <c:v>-875.85299682617199</c:v>
                </c:pt>
                <c:pt idx="940">
                  <c:v>-860.42428588867199</c:v>
                </c:pt>
                <c:pt idx="941">
                  <c:v>-845.71228027343705</c:v>
                </c:pt>
                <c:pt idx="942">
                  <c:v>-831.1259765625</c:v>
                </c:pt>
                <c:pt idx="943">
                  <c:v>-815.99905395507801</c:v>
                </c:pt>
                <c:pt idx="944">
                  <c:v>-801.14874267578102</c:v>
                </c:pt>
                <c:pt idx="945">
                  <c:v>-786.47445678710903</c:v>
                </c:pt>
                <c:pt idx="946">
                  <c:v>-771.18405151367199</c:v>
                </c:pt>
                <c:pt idx="947">
                  <c:v>-756.17025756835903</c:v>
                </c:pt>
                <c:pt idx="948">
                  <c:v>-741.01815795898403</c:v>
                </c:pt>
                <c:pt idx="949">
                  <c:v>-725.84091186523403</c:v>
                </c:pt>
                <c:pt idx="950">
                  <c:v>-711.30496215820301</c:v>
                </c:pt>
                <c:pt idx="951">
                  <c:v>-696.41693115234398</c:v>
                </c:pt>
                <c:pt idx="952">
                  <c:v>-680.81213378906295</c:v>
                </c:pt>
                <c:pt idx="953">
                  <c:v>-665.748046875</c:v>
                </c:pt>
                <c:pt idx="954">
                  <c:v>-651.32528686523403</c:v>
                </c:pt>
                <c:pt idx="955">
                  <c:v>-636.16061401367199</c:v>
                </c:pt>
                <c:pt idx="956">
                  <c:v>-621.17196655273403</c:v>
                </c:pt>
                <c:pt idx="957">
                  <c:v>-606.44738769531295</c:v>
                </c:pt>
                <c:pt idx="958">
                  <c:v>-591.29528808593795</c:v>
                </c:pt>
                <c:pt idx="959">
                  <c:v>-576.16836547851597</c:v>
                </c:pt>
                <c:pt idx="960">
                  <c:v>-561.31805419921898</c:v>
                </c:pt>
                <c:pt idx="961">
                  <c:v>-544.94622802734398</c:v>
                </c:pt>
                <c:pt idx="962">
                  <c:v>-529.203125</c:v>
                </c:pt>
                <c:pt idx="963">
                  <c:v>-515.22042846679699</c:v>
                </c:pt>
                <c:pt idx="964">
                  <c:v>-500.52102661132801</c:v>
                </c:pt>
                <c:pt idx="965">
                  <c:v>-485.90963745117199</c:v>
                </c:pt>
                <c:pt idx="966">
                  <c:v>-471.52455139160202</c:v>
                </c:pt>
                <c:pt idx="967">
                  <c:v>-456.48562622070301</c:v>
                </c:pt>
                <c:pt idx="968">
                  <c:v>-441.15750122070301</c:v>
                </c:pt>
                <c:pt idx="969">
                  <c:v>-426.44549560546898</c:v>
                </c:pt>
                <c:pt idx="970">
                  <c:v>-411.46943664550798</c:v>
                </c:pt>
                <c:pt idx="971">
                  <c:v>-396.21675109863298</c:v>
                </c:pt>
                <c:pt idx="972">
                  <c:v>-381.50474548339798</c:v>
                </c:pt>
                <c:pt idx="973">
                  <c:v>-366.42808532714798</c:v>
                </c:pt>
                <c:pt idx="974">
                  <c:v>-350.38320922851602</c:v>
                </c:pt>
                <c:pt idx="975">
                  <c:v>-335.24368286132801</c:v>
                </c:pt>
                <c:pt idx="976">
                  <c:v>-320.95921325683599</c:v>
                </c:pt>
                <c:pt idx="977">
                  <c:v>-306.14662170410202</c:v>
                </c:pt>
                <c:pt idx="978">
                  <c:v>-291.48492431640602</c:v>
                </c:pt>
                <c:pt idx="979">
                  <c:v>-276.42085266113298</c:v>
                </c:pt>
                <c:pt idx="980">
                  <c:v>-261.06755828857399</c:v>
                </c:pt>
                <c:pt idx="981">
                  <c:v>-245.965744018555</c:v>
                </c:pt>
                <c:pt idx="982">
                  <c:v>-231.09028625488301</c:v>
                </c:pt>
                <c:pt idx="983">
                  <c:v>-216.50404357910199</c:v>
                </c:pt>
                <c:pt idx="984">
                  <c:v>-201.70403289794899</c:v>
                </c:pt>
                <c:pt idx="985">
                  <c:v>-186.41384887695301</c:v>
                </c:pt>
                <c:pt idx="986">
                  <c:v>-171.41287231445301</c:v>
                </c:pt>
                <c:pt idx="987">
                  <c:v>-156.88948822021499</c:v>
                </c:pt>
                <c:pt idx="988">
                  <c:v>-141.385307312012</c:v>
                </c:pt>
                <c:pt idx="989">
                  <c:v>-126.208061218262</c:v>
                </c:pt>
                <c:pt idx="990">
                  <c:v>-111.244579315186</c:v>
                </c:pt>
                <c:pt idx="991">
                  <c:v>-96.142894744873004</c:v>
                </c:pt>
                <c:pt idx="992">
                  <c:v>-81.6070556640625</c:v>
                </c:pt>
                <c:pt idx="993">
                  <c:v>-66.241193771362305</c:v>
                </c:pt>
                <c:pt idx="994">
                  <c:v>-50.799943923950202</c:v>
                </c:pt>
                <c:pt idx="995">
                  <c:v>-36.452659606933601</c:v>
                </c:pt>
                <c:pt idx="996">
                  <c:v>-21.4514818191528</c:v>
                </c:pt>
                <c:pt idx="997">
                  <c:v>-6.1107930541038504</c:v>
                </c:pt>
                <c:pt idx="998">
                  <c:v>8.3119655251503008</c:v>
                </c:pt>
                <c:pt idx="999">
                  <c:v>23.149672985076901</c:v>
                </c:pt>
                <c:pt idx="1000">
                  <c:v>38.301771163940401</c:v>
                </c:pt>
                <c:pt idx="1001">
                  <c:v>53.340702056884801</c:v>
                </c:pt>
                <c:pt idx="1002">
                  <c:v>68.191017150878906</c:v>
                </c:pt>
                <c:pt idx="1003">
                  <c:v>83.305397033691406</c:v>
                </c:pt>
                <c:pt idx="1004">
                  <c:v>98.608386993408203</c:v>
                </c:pt>
                <c:pt idx="1005">
                  <c:v>113.45869827270501</c:v>
                </c:pt>
                <c:pt idx="1006">
                  <c:v>128.28386688232399</c:v>
                </c:pt>
                <c:pt idx="1007">
                  <c:v>143.13417816162101</c:v>
                </c:pt>
                <c:pt idx="1008">
                  <c:v>157.88389587402301</c:v>
                </c:pt>
                <c:pt idx="1009">
                  <c:v>172.60846710205101</c:v>
                </c:pt>
                <c:pt idx="1010">
                  <c:v>232.52529907226599</c:v>
                </c:pt>
                <c:pt idx="1011">
                  <c:v>283.02389526367199</c:v>
                </c:pt>
                <c:pt idx="1012">
                  <c:v>290.203857421875</c:v>
                </c:pt>
                <c:pt idx="1013">
                  <c:v>301.168701171875</c:v>
                </c:pt>
                <c:pt idx="1014">
                  <c:v>312.24671936035202</c:v>
                </c:pt>
                <c:pt idx="1015">
                  <c:v>324.64503479003901</c:v>
                </c:pt>
                <c:pt idx="1016">
                  <c:v>337.83552551269503</c:v>
                </c:pt>
                <c:pt idx="1017">
                  <c:v>352.73614501953102</c:v>
                </c:pt>
                <c:pt idx="1018">
                  <c:v>368.02609252929699</c:v>
                </c:pt>
                <c:pt idx="1019">
                  <c:v>383.27830505371099</c:v>
                </c:pt>
                <c:pt idx="1020">
                  <c:v>398.25437927246099</c:v>
                </c:pt>
                <c:pt idx="1021">
                  <c:v>413.38134765625</c:v>
                </c:pt>
                <c:pt idx="1022">
                  <c:v>428.23164367675798</c:v>
                </c:pt>
                <c:pt idx="1023">
                  <c:v>442.78016662597702</c:v>
                </c:pt>
                <c:pt idx="1024">
                  <c:v>457.81910705566401</c:v>
                </c:pt>
                <c:pt idx="1025">
                  <c:v>472.84547424316401</c:v>
                </c:pt>
                <c:pt idx="1026">
                  <c:v>488.28678894042997</c:v>
                </c:pt>
                <c:pt idx="1027">
                  <c:v>504.01728820800798</c:v>
                </c:pt>
                <c:pt idx="1028">
                  <c:v>518.377197265625</c:v>
                </c:pt>
                <c:pt idx="1029">
                  <c:v>532.58624267578102</c:v>
                </c:pt>
                <c:pt idx="1030">
                  <c:v>548.06527709960903</c:v>
                </c:pt>
                <c:pt idx="1031">
                  <c:v>563.24252319335903</c:v>
                </c:pt>
                <c:pt idx="1032">
                  <c:v>577.94195556640602</c:v>
                </c:pt>
                <c:pt idx="1033">
                  <c:v>593.25750732421898</c:v>
                </c:pt>
                <c:pt idx="1034">
                  <c:v>608.28384399414097</c:v>
                </c:pt>
                <c:pt idx="1035">
                  <c:v>623.15930175781205</c:v>
                </c:pt>
                <c:pt idx="1036">
                  <c:v>638.42459106445301</c:v>
                </c:pt>
                <c:pt idx="1037">
                  <c:v>653.098876953125</c:v>
                </c:pt>
                <c:pt idx="1038">
                  <c:v>667.96176147460903</c:v>
                </c:pt>
                <c:pt idx="1039">
                  <c:v>682.96298217773403</c:v>
                </c:pt>
                <c:pt idx="1040">
                  <c:v>697.48635864257801</c:v>
                </c:pt>
                <c:pt idx="1041">
                  <c:v>712.77676391601597</c:v>
                </c:pt>
                <c:pt idx="1042">
                  <c:v>728.39410400390602</c:v>
                </c:pt>
                <c:pt idx="1043">
                  <c:v>742.95425415039097</c:v>
                </c:pt>
                <c:pt idx="1044">
                  <c:v>757.35098266601597</c:v>
                </c:pt>
                <c:pt idx="1045">
                  <c:v>772.64138793945301</c:v>
                </c:pt>
                <c:pt idx="1046">
                  <c:v>787.98205566406205</c:v>
                </c:pt>
                <c:pt idx="1047">
                  <c:v>803.13418579101597</c:v>
                </c:pt>
                <c:pt idx="1048">
                  <c:v>819.30480957031205</c:v>
                </c:pt>
                <c:pt idx="1049">
                  <c:v>834.14251708984398</c:v>
                </c:pt>
                <c:pt idx="1050">
                  <c:v>847.97430419921898</c:v>
                </c:pt>
                <c:pt idx="1051">
                  <c:v>863.755126953125</c:v>
                </c:pt>
                <c:pt idx="1052">
                  <c:v>878.60546875</c:v>
                </c:pt>
                <c:pt idx="1053">
                  <c:v>892.86483764648403</c:v>
                </c:pt>
                <c:pt idx="1054">
                  <c:v>907.70257568359398</c:v>
                </c:pt>
                <c:pt idx="1055">
                  <c:v>922.72888183593795</c:v>
                </c:pt>
                <c:pt idx="1056">
                  <c:v>938.00674438476597</c:v>
                </c:pt>
                <c:pt idx="1057">
                  <c:v>952.65591430664097</c:v>
                </c:pt>
                <c:pt idx="1058">
                  <c:v>967.5439453125</c:v>
                </c:pt>
                <c:pt idx="1059">
                  <c:v>982.38165283203102</c:v>
                </c:pt>
                <c:pt idx="1060">
                  <c:v>997.21939086914097</c:v>
                </c:pt>
                <c:pt idx="1061">
                  <c:v>1013.0002136230499</c:v>
                </c:pt>
                <c:pt idx="1062">
                  <c:v>1028.3534851074201</c:v>
                </c:pt>
                <c:pt idx="1063">
                  <c:v>1042.90197753906</c:v>
                </c:pt>
                <c:pt idx="1064">
                  <c:v>1057.52600097656</c:v>
                </c:pt>
                <c:pt idx="1065">
                  <c:v>1073.39489746094</c:v>
                </c:pt>
                <c:pt idx="1066">
                  <c:v>1088.6223754882801</c:v>
                </c:pt>
                <c:pt idx="1067">
                  <c:v>1102.6553344726599</c:v>
                </c:pt>
                <c:pt idx="1068">
                  <c:v>1117.6062622070301</c:v>
                </c:pt>
                <c:pt idx="1069">
                  <c:v>1132.4314575195301</c:v>
                </c:pt>
                <c:pt idx="1070">
                  <c:v>1147.1434936523401</c:v>
                </c:pt>
                <c:pt idx="1071">
                  <c:v>1162.4967651367199</c:v>
                </c:pt>
                <c:pt idx="1072">
                  <c:v>1177.7871704101599</c:v>
                </c:pt>
                <c:pt idx="1073">
                  <c:v>1192.5997924804699</c:v>
                </c:pt>
                <c:pt idx="1074">
                  <c:v>1207.57580566406</c:v>
                </c:pt>
                <c:pt idx="1075">
                  <c:v>1222.5895385742199</c:v>
                </c:pt>
                <c:pt idx="1076">
                  <c:v>1237.3141479492199</c:v>
                </c:pt>
                <c:pt idx="1077">
                  <c:v>1252.1519165039099</c:v>
                </c:pt>
                <c:pt idx="1078">
                  <c:v>1267.21594238281</c:v>
                </c:pt>
                <c:pt idx="1079">
                  <c:v>1282.154296875</c:v>
                </c:pt>
                <c:pt idx="1080">
                  <c:v>1296.99206542969</c:v>
                </c:pt>
                <c:pt idx="1081">
                  <c:v>1312.1818237304699</c:v>
                </c:pt>
                <c:pt idx="1082">
                  <c:v>1327.1578979492199</c:v>
                </c:pt>
                <c:pt idx="1083">
                  <c:v>1342.0585327148401</c:v>
                </c:pt>
                <c:pt idx="1084">
                  <c:v>1357.49987792969</c:v>
                </c:pt>
                <c:pt idx="1085">
                  <c:v>1372.77770996094</c:v>
                </c:pt>
                <c:pt idx="1086">
                  <c:v>1387.4645385742199</c:v>
                </c:pt>
                <c:pt idx="1087">
                  <c:v>1400.8939819335901</c:v>
                </c:pt>
                <c:pt idx="1088">
                  <c:v>1415.9957885742199</c:v>
                </c:pt>
                <c:pt idx="1089">
                  <c:v>1432.5562133789099</c:v>
                </c:pt>
                <c:pt idx="1090">
                  <c:v>1448.0352172851599</c:v>
                </c:pt>
                <c:pt idx="1091">
                  <c:v>1462.7975463867199</c:v>
                </c:pt>
                <c:pt idx="1092">
                  <c:v>1477.42150878906</c:v>
                </c:pt>
                <c:pt idx="1093">
                  <c:v>1492.7100219726599</c:v>
                </c:pt>
                <c:pt idx="1094">
                  <c:v>1507.5458984375</c:v>
                </c:pt>
                <c:pt idx="1095">
                  <c:v>1522.3710327148401</c:v>
                </c:pt>
                <c:pt idx="1096">
                  <c:v>1537.66149902344</c:v>
                </c:pt>
                <c:pt idx="1097">
                  <c:v>1552.6753540039099</c:v>
                </c:pt>
                <c:pt idx="1098">
                  <c:v>1567.56335449219</c:v>
                </c:pt>
                <c:pt idx="1099">
                  <c:v>1582.86633300781</c:v>
                </c:pt>
                <c:pt idx="1100">
                  <c:v>1597.54064941406</c:v>
                </c:pt>
                <c:pt idx="1101">
                  <c:v>1612.0891723632801</c:v>
                </c:pt>
                <c:pt idx="1102">
                  <c:v>1627.5430297851599</c:v>
                </c:pt>
                <c:pt idx="1103">
                  <c:v>1643.29870605469</c:v>
                </c:pt>
                <c:pt idx="1104">
                  <c:v>1658.3124389648401</c:v>
                </c:pt>
                <c:pt idx="1105">
                  <c:v>1672.45849609375</c:v>
                </c:pt>
                <c:pt idx="1106">
                  <c:v>1687.7615356445301</c:v>
                </c:pt>
                <c:pt idx="1107">
                  <c:v>1703.03942871094</c:v>
                </c:pt>
                <c:pt idx="1108">
                  <c:v>1717.4999389648401</c:v>
                </c:pt>
                <c:pt idx="1109">
                  <c:v>1732.51379394531</c:v>
                </c:pt>
                <c:pt idx="1110">
                  <c:v>1747.3389282226599</c:v>
                </c:pt>
                <c:pt idx="1111">
                  <c:v>1762.18920898438</c:v>
                </c:pt>
                <c:pt idx="1112">
                  <c:v>1777.4671020507801</c:v>
                </c:pt>
                <c:pt idx="1113">
                  <c:v>1792.9461059570301</c:v>
                </c:pt>
                <c:pt idx="1114">
                  <c:v>1807.80895996094</c:v>
                </c:pt>
                <c:pt idx="1115">
                  <c:v>1822.8478393554699</c:v>
                </c:pt>
                <c:pt idx="1116">
                  <c:v>1838.201171875</c:v>
                </c:pt>
                <c:pt idx="1117">
                  <c:v>1852.71203613281</c:v>
                </c:pt>
                <c:pt idx="1118">
                  <c:v>1867.2479858398401</c:v>
                </c:pt>
                <c:pt idx="1119">
                  <c:v>1881.94738769531</c:v>
                </c:pt>
                <c:pt idx="1120">
                  <c:v>1897.0994262695301</c:v>
                </c:pt>
                <c:pt idx="1121">
                  <c:v>1912.5658569335901</c:v>
                </c:pt>
                <c:pt idx="1122">
                  <c:v>1927.98205566406</c:v>
                </c:pt>
                <c:pt idx="1123">
                  <c:v>1943.1342163085901</c:v>
                </c:pt>
                <c:pt idx="1124">
                  <c:v>1957.60729980469</c:v>
                </c:pt>
                <c:pt idx="1125">
                  <c:v>1972.03002929687</c:v>
                </c:pt>
                <c:pt idx="1126">
                  <c:v>1987.14440917969</c:v>
                </c:pt>
                <c:pt idx="1127">
                  <c:v>2003.1641235351599</c:v>
                </c:pt>
                <c:pt idx="1128">
                  <c:v>2019.3724975585901</c:v>
                </c:pt>
                <c:pt idx="1129">
                  <c:v>2033.49353027344</c:v>
                </c:pt>
                <c:pt idx="1130">
                  <c:v>2047.1492309570301</c:v>
                </c:pt>
                <c:pt idx="1131">
                  <c:v>2061.8863525390602</c:v>
                </c:pt>
                <c:pt idx="1132">
                  <c:v>2076.90014648438</c:v>
                </c:pt>
                <c:pt idx="1133">
                  <c:v>2092.6307373046898</c:v>
                </c:pt>
                <c:pt idx="1134">
                  <c:v>2108.70068359375</c:v>
                </c:pt>
                <c:pt idx="1135">
                  <c:v>2123.2744140625</c:v>
                </c:pt>
                <c:pt idx="1136">
                  <c:v>2137.0811767578102</c:v>
                </c:pt>
                <c:pt idx="1137">
                  <c:v>2151.9188232421898</c:v>
                </c:pt>
                <c:pt idx="1138">
                  <c:v>2166.9326171875</c:v>
                </c:pt>
                <c:pt idx="1139">
                  <c:v>2182.2733154296898</c:v>
                </c:pt>
                <c:pt idx="1140">
                  <c:v>2197.31225585938</c:v>
                </c:pt>
                <c:pt idx="1141">
                  <c:v>2212.01171875</c:v>
                </c:pt>
                <c:pt idx="1142">
                  <c:v>2227.1259765625</c:v>
                </c:pt>
                <c:pt idx="1143">
                  <c:v>2241.90087890625</c:v>
                </c:pt>
                <c:pt idx="1144">
                  <c:v>2256.7513427734398</c:v>
                </c:pt>
                <c:pt idx="1145">
                  <c:v>2271.9788818359398</c:v>
                </c:pt>
                <c:pt idx="1146">
                  <c:v>2287.33203125</c:v>
                </c:pt>
                <c:pt idx="1147">
                  <c:v>2302.33325195313</c:v>
                </c:pt>
                <c:pt idx="1148">
                  <c:v>2312.56884765625</c:v>
                </c:pt>
                <c:pt idx="1149">
                  <c:v>2374.3717041015602</c:v>
                </c:pt>
                <c:pt idx="1150">
                  <c:v>2429.6611328125</c:v>
                </c:pt>
                <c:pt idx="1151">
                  <c:v>2438.0230712890602</c:v>
                </c:pt>
                <c:pt idx="1152">
                  <c:v>2452.7225341796898</c:v>
                </c:pt>
                <c:pt idx="1153">
                  <c:v>2467.4722900390602</c:v>
                </c:pt>
                <c:pt idx="1154">
                  <c:v>2482.6243896484398</c:v>
                </c:pt>
                <c:pt idx="1155">
                  <c:v>2497.4244384765602</c:v>
                </c:pt>
                <c:pt idx="1156">
                  <c:v>2512.1239013671898</c:v>
                </c:pt>
                <c:pt idx="1157">
                  <c:v>2526.7855224609398</c:v>
                </c:pt>
                <c:pt idx="1158">
                  <c:v>2542.52856445313</c:v>
                </c:pt>
                <c:pt idx="1159">
                  <c:v>2557.73095703125</c:v>
                </c:pt>
                <c:pt idx="1160">
                  <c:v>2572.1033935546898</c:v>
                </c:pt>
                <c:pt idx="1161">
                  <c:v>2587.1297607421898</c:v>
                </c:pt>
                <c:pt idx="1162">
                  <c:v>2601.98022460938</c:v>
                </c:pt>
                <c:pt idx="1163">
                  <c:v>2617.27075195313</c:v>
                </c:pt>
                <c:pt idx="1164">
                  <c:v>2633.17724609375</c:v>
                </c:pt>
                <c:pt idx="1165">
                  <c:v>2647.76342773438</c:v>
                </c:pt>
                <c:pt idx="1166">
                  <c:v>2662.0855712890602</c:v>
                </c:pt>
                <c:pt idx="1167">
                  <c:v>2677.0113525390602</c:v>
                </c:pt>
                <c:pt idx="1168">
                  <c:v>2691.87426757813</c:v>
                </c:pt>
                <c:pt idx="1169">
                  <c:v>2707.37841796875</c:v>
                </c:pt>
                <c:pt idx="1170">
                  <c:v>2722.970703125</c:v>
                </c:pt>
                <c:pt idx="1171">
                  <c:v>2737.6448974609398</c:v>
                </c:pt>
                <c:pt idx="1172">
                  <c:v>2752.06762695313</c:v>
                </c:pt>
                <c:pt idx="1173">
                  <c:v>2766.8173828125</c:v>
                </c:pt>
                <c:pt idx="1174">
                  <c:v>2781.8563232421898</c:v>
                </c:pt>
                <c:pt idx="1175">
                  <c:v>2796.94555664062</c:v>
                </c:pt>
                <c:pt idx="1176">
                  <c:v>2812.02221679687</c:v>
                </c:pt>
                <c:pt idx="1177">
                  <c:v>2827.70239257813</c:v>
                </c:pt>
                <c:pt idx="1178">
                  <c:v>2842.8922119140602</c:v>
                </c:pt>
                <c:pt idx="1179">
                  <c:v>2857.3150634765602</c:v>
                </c:pt>
                <c:pt idx="1180">
                  <c:v>2872.0648193359398</c:v>
                </c:pt>
                <c:pt idx="1181">
                  <c:v>2887.0408935546898</c:v>
                </c:pt>
                <c:pt idx="1182">
                  <c:v>2901.97924804687</c:v>
                </c:pt>
                <c:pt idx="1183">
                  <c:v>2918.2379150390602</c:v>
                </c:pt>
                <c:pt idx="1184">
                  <c:v>2933.2515869140602</c:v>
                </c:pt>
                <c:pt idx="1185">
                  <c:v>2947.04565429687</c:v>
                </c:pt>
                <c:pt idx="1186">
                  <c:v>2962.1348876953102</c:v>
                </c:pt>
                <c:pt idx="1187">
                  <c:v>2977.15747070313</c:v>
                </c:pt>
                <c:pt idx="1188">
                  <c:v>2992.30590820313</c:v>
                </c:pt>
                <c:pt idx="1189">
                  <c:v>3008.63989257812</c:v>
                </c:pt>
                <c:pt idx="1190">
                  <c:v>3023.74169921875</c:v>
                </c:pt>
                <c:pt idx="1191">
                  <c:v>3037.2467041015602</c:v>
                </c:pt>
                <c:pt idx="1192">
                  <c:v>3051.9208984375</c:v>
                </c:pt>
                <c:pt idx="1193">
                  <c:v>3067.3997802734398</c:v>
                </c:pt>
                <c:pt idx="1194">
                  <c:v>3082.2752685546898</c:v>
                </c:pt>
                <c:pt idx="1195">
                  <c:v>3096.9622802734398</c:v>
                </c:pt>
                <c:pt idx="1196">
                  <c:v>3112.7557373046898</c:v>
                </c:pt>
                <c:pt idx="1197">
                  <c:v>3127.76953125</c:v>
                </c:pt>
                <c:pt idx="1198">
                  <c:v>3142.4940185546898</c:v>
                </c:pt>
                <c:pt idx="1199">
                  <c:v>3157.5706787109398</c:v>
                </c:pt>
                <c:pt idx="1200">
                  <c:v>3172.0185546875</c:v>
                </c:pt>
                <c:pt idx="1201">
                  <c:v>3186.71801757812</c:v>
                </c:pt>
                <c:pt idx="1202">
                  <c:v>3201.99584960937</c:v>
                </c:pt>
                <c:pt idx="1203">
                  <c:v>3217.2987060546898</c:v>
                </c:pt>
                <c:pt idx="1204">
                  <c:v>3232.1993408203102</c:v>
                </c:pt>
                <c:pt idx="1205">
                  <c:v>3247.08740234375</c:v>
                </c:pt>
                <c:pt idx="1206">
                  <c:v>3262.2772216796898</c:v>
                </c:pt>
                <c:pt idx="1207">
                  <c:v>3318.3966064453102</c:v>
                </c:pt>
                <c:pt idx="1208">
                  <c:v>3374.1260986328102</c:v>
                </c:pt>
                <c:pt idx="1209">
                  <c:v>3381.947265625</c:v>
                </c:pt>
                <c:pt idx="1210">
                  <c:v>3397.09936523438</c:v>
                </c:pt>
                <c:pt idx="1211">
                  <c:v>3412.830078125</c:v>
                </c:pt>
                <c:pt idx="1212">
                  <c:v>3427.6678466796898</c:v>
                </c:pt>
                <c:pt idx="1213">
                  <c:v>3441.4366455078102</c:v>
                </c:pt>
                <c:pt idx="1214">
                  <c:v>3456.60131835937</c:v>
                </c:pt>
                <c:pt idx="1215">
                  <c:v>3472.59594726562</c:v>
                </c:pt>
                <c:pt idx="1216">
                  <c:v>3487.62231445313</c:v>
                </c:pt>
                <c:pt idx="1217">
                  <c:v>3503.1138916015602</c:v>
                </c:pt>
                <c:pt idx="1218">
                  <c:v>3518.6558837890602</c:v>
                </c:pt>
                <c:pt idx="1219">
                  <c:v>3532.9530029296898</c:v>
                </c:pt>
                <c:pt idx="1220">
                  <c:v>3547.17456054687</c:v>
                </c:pt>
                <c:pt idx="1221">
                  <c:v>3562.578125</c:v>
                </c:pt>
                <c:pt idx="1222">
                  <c:v>3577.705078125</c:v>
                </c:pt>
                <c:pt idx="1223">
                  <c:v>3592.8446044921898</c:v>
                </c:pt>
                <c:pt idx="1224">
                  <c:v>3608.0721435546898</c:v>
                </c:pt>
                <c:pt idx="1225">
                  <c:v>3622.6708984375</c:v>
                </c:pt>
                <c:pt idx="1226">
                  <c:v>3637.23193359375</c:v>
                </c:pt>
                <c:pt idx="1227">
                  <c:v>3652.2457275390602</c:v>
                </c:pt>
                <c:pt idx="1228">
                  <c:v>3667.69970703125</c:v>
                </c:pt>
                <c:pt idx="1229">
                  <c:v>3682.6002197265602</c:v>
                </c:pt>
                <c:pt idx="1230">
                  <c:v>3697.50073242188</c:v>
                </c:pt>
                <c:pt idx="1231">
                  <c:v>3712.64038085937</c:v>
                </c:pt>
                <c:pt idx="1232">
                  <c:v>3727.4530029296898</c:v>
                </c:pt>
                <c:pt idx="1233">
                  <c:v>3742.91943359375</c:v>
                </c:pt>
                <c:pt idx="1234">
                  <c:v>3758.4990234375</c:v>
                </c:pt>
                <c:pt idx="1235">
                  <c:v>3773.09790039063</c:v>
                </c:pt>
                <c:pt idx="1236">
                  <c:v>3787.9859619140602</c:v>
                </c:pt>
                <c:pt idx="1237">
                  <c:v>3803.4019775390602</c:v>
                </c:pt>
                <c:pt idx="1238">
                  <c:v>3817.83740234375</c:v>
                </c:pt>
                <c:pt idx="1239">
                  <c:v>3832.4615478515602</c:v>
                </c:pt>
                <c:pt idx="1240">
                  <c:v>3847.92797851562</c:v>
                </c:pt>
                <c:pt idx="1241">
                  <c:v>3863.0548095703102</c:v>
                </c:pt>
                <c:pt idx="1242">
                  <c:v>3877.91772460937</c:v>
                </c:pt>
                <c:pt idx="1243">
                  <c:v>3892.75561523438</c:v>
                </c:pt>
                <c:pt idx="1244">
                  <c:v>3907.3419189453102</c:v>
                </c:pt>
                <c:pt idx="1245">
                  <c:v>3922.35571289063</c:v>
                </c:pt>
                <c:pt idx="1246">
                  <c:v>3937.9730224609398</c:v>
                </c:pt>
                <c:pt idx="1247">
                  <c:v>3953.30102539063</c:v>
                </c:pt>
                <c:pt idx="1248">
                  <c:v>3968.138671875</c:v>
                </c:pt>
                <c:pt idx="1249">
                  <c:v>3982.6746826171898</c:v>
                </c:pt>
                <c:pt idx="1250">
                  <c:v>3997.2735595703102</c:v>
                </c:pt>
                <c:pt idx="1251">
                  <c:v>4012.33764648438</c:v>
                </c:pt>
                <c:pt idx="1252">
                  <c:v>4027.76635742188</c:v>
                </c:pt>
                <c:pt idx="1253">
                  <c:v>4042.59155273438</c:v>
                </c:pt>
                <c:pt idx="1254">
                  <c:v>4057.1275634765602</c:v>
                </c:pt>
                <c:pt idx="1255">
                  <c:v>4072.46826171875</c:v>
                </c:pt>
                <c:pt idx="1256">
                  <c:v>4087.8468017578102</c:v>
                </c:pt>
                <c:pt idx="1257">
                  <c:v>4102.2946777343795</c:v>
                </c:pt>
                <c:pt idx="1258">
                  <c:v>4162.1608886718795</c:v>
                </c:pt>
                <c:pt idx="1259">
                  <c:v>4212.2321777343795</c:v>
                </c:pt>
                <c:pt idx="1260">
                  <c:v>4221.8640136718795</c:v>
                </c:pt>
                <c:pt idx="1261">
                  <c:v>4238.5251464843795</c:v>
                </c:pt>
                <c:pt idx="1262">
                  <c:v>4253.337890625</c:v>
                </c:pt>
                <c:pt idx="1263">
                  <c:v>4268.17578125</c:v>
                </c:pt>
                <c:pt idx="1264">
                  <c:v>4283.64208984375</c:v>
                </c:pt>
                <c:pt idx="1265">
                  <c:v>4298.291015625</c:v>
                </c:pt>
                <c:pt idx="1266">
                  <c:v>4312.5505371093705</c:v>
                </c:pt>
                <c:pt idx="1267">
                  <c:v>4327.5390625</c:v>
                </c:pt>
                <c:pt idx="1268">
                  <c:v>4342.5400390625</c:v>
                </c:pt>
                <c:pt idx="1269">
                  <c:v>4357.4909667968705</c:v>
                </c:pt>
                <c:pt idx="1270">
                  <c:v>4372.5300292968705</c:v>
                </c:pt>
                <c:pt idx="1271">
                  <c:v>4388.21044921875</c:v>
                </c:pt>
                <c:pt idx="1272">
                  <c:v>4403.0607910156205</c:v>
                </c:pt>
                <c:pt idx="1273">
                  <c:v>4417.1564941406295</c:v>
                </c:pt>
                <c:pt idx="1274">
                  <c:v>4432.6857910156205</c:v>
                </c:pt>
                <c:pt idx="1275">
                  <c:v>4447.8505859375</c:v>
                </c:pt>
                <c:pt idx="1276">
                  <c:v>4463.1408691406295</c:v>
                </c:pt>
                <c:pt idx="1277">
                  <c:v>4478.494140625</c:v>
                </c:pt>
                <c:pt idx="1278">
                  <c:v>4493.306640625</c:v>
                </c:pt>
                <c:pt idx="1279">
                  <c:v>4507.9934082031295</c:v>
                </c:pt>
                <c:pt idx="1280">
                  <c:v>4522.7810058593705</c:v>
                </c:pt>
                <c:pt idx="1281">
                  <c:v>4537.6689453125</c:v>
                </c:pt>
                <c:pt idx="1282">
                  <c:v>4552.9592285156205</c:v>
                </c:pt>
                <c:pt idx="1283">
                  <c:v>4568.8786621093705</c:v>
                </c:pt>
                <c:pt idx="1284">
                  <c:v>4583.69140625</c:v>
                </c:pt>
                <c:pt idx="1285">
                  <c:v>4598.0637207031295</c:v>
                </c:pt>
                <c:pt idx="1286">
                  <c:v>4612.8259277343795</c:v>
                </c:pt>
                <c:pt idx="1287">
                  <c:v>4627.57568359375</c:v>
                </c:pt>
                <c:pt idx="1288">
                  <c:v>4643.16796875</c:v>
                </c:pt>
                <c:pt idx="1289">
                  <c:v>4658.15673828125</c:v>
                </c:pt>
                <c:pt idx="1290">
                  <c:v>4672.4287109375</c:v>
                </c:pt>
                <c:pt idx="1291">
                  <c:v>4687.9074707031295</c:v>
                </c:pt>
                <c:pt idx="1292">
                  <c:v>4702.9841308593705</c:v>
                </c:pt>
                <c:pt idx="1293">
                  <c:v>4717.53271484375</c:v>
                </c:pt>
                <c:pt idx="1294">
                  <c:v>4732.9990234375</c:v>
                </c:pt>
                <c:pt idx="1295">
                  <c:v>4748.18896484375</c:v>
                </c:pt>
                <c:pt idx="1296">
                  <c:v>4762.8254394531295</c:v>
                </c:pt>
                <c:pt idx="1297">
                  <c:v>4777.9775390625</c:v>
                </c:pt>
                <c:pt idx="1298">
                  <c:v>4792.87841796875</c:v>
                </c:pt>
                <c:pt idx="1299">
                  <c:v>4807.6530761718795</c:v>
                </c:pt>
                <c:pt idx="1300">
                  <c:v>4822.8427734375</c:v>
                </c:pt>
                <c:pt idx="1301">
                  <c:v>4838.2717285156205</c:v>
                </c:pt>
                <c:pt idx="1302">
                  <c:v>4852.95849609375</c:v>
                </c:pt>
                <c:pt idx="1303">
                  <c:v>4867.6328125</c:v>
                </c:pt>
                <c:pt idx="1304">
                  <c:v>4883.1369628906295</c:v>
                </c:pt>
                <c:pt idx="1305">
                  <c:v>4898.17578125</c:v>
                </c:pt>
                <c:pt idx="1306">
                  <c:v>4913.1142578125</c:v>
                </c:pt>
                <c:pt idx="1307">
                  <c:v>4928.5681152343795</c:v>
                </c:pt>
                <c:pt idx="1308">
                  <c:v>4943.33056640625</c:v>
                </c:pt>
                <c:pt idx="1309">
                  <c:v>4958.9855957031295</c:v>
                </c:pt>
                <c:pt idx="1310">
                  <c:v>4974.7409667968705</c:v>
                </c:pt>
                <c:pt idx="1311">
                  <c:v>4988.8620605468705</c:v>
                </c:pt>
                <c:pt idx="1312">
                  <c:v>5003.0334472656205</c:v>
                </c:pt>
                <c:pt idx="1313">
                  <c:v>5017.5441894531295</c:v>
                </c:pt>
                <c:pt idx="1314">
                  <c:v>5033.0231933593705</c:v>
                </c:pt>
                <c:pt idx="1315">
                  <c:v>5048.2255859375</c:v>
                </c:pt>
                <c:pt idx="1316">
                  <c:v>5062.89990234375</c:v>
                </c:pt>
                <c:pt idx="1317">
                  <c:v>5077.7629394531295</c:v>
                </c:pt>
                <c:pt idx="1318">
                  <c:v>5092.1103515625</c:v>
                </c:pt>
                <c:pt idx="1319">
                  <c:v>5154.6171875</c:v>
                </c:pt>
                <c:pt idx="1320">
                  <c:v>5209.466796875</c:v>
                </c:pt>
                <c:pt idx="1321">
                  <c:v>5216.53369140625</c:v>
                </c:pt>
                <c:pt idx="1322">
                  <c:v>5230.5036621093705</c:v>
                </c:pt>
                <c:pt idx="1323">
                  <c:v>5245.0646972656205</c:v>
                </c:pt>
                <c:pt idx="1324">
                  <c:v>5258.3181152343795</c:v>
                </c:pt>
                <c:pt idx="1325">
                  <c:v>5273.5205078125</c:v>
                </c:pt>
                <c:pt idx="1326">
                  <c:v>5288.79833984375</c:v>
                </c:pt>
                <c:pt idx="1327">
                  <c:v>5303.0197753906295</c:v>
                </c:pt>
                <c:pt idx="1328">
                  <c:v>5318.0461425781205</c:v>
                </c:pt>
                <c:pt idx="1329">
                  <c:v>5333.4748535156205</c:v>
                </c:pt>
                <c:pt idx="1330">
                  <c:v>5348.0861816406295</c:v>
                </c:pt>
                <c:pt idx="1331">
                  <c:v>5363.2888183593705</c:v>
                </c:pt>
                <c:pt idx="1332">
                  <c:v>5378.7805175781205</c:v>
                </c:pt>
                <c:pt idx="1333">
                  <c:v>5393.35400390625</c:v>
                </c:pt>
                <c:pt idx="1334">
                  <c:v>5407.8522949218795</c:v>
                </c:pt>
                <c:pt idx="1335">
                  <c:v>5423.2937011718795</c:v>
                </c:pt>
                <c:pt idx="1336">
                  <c:v>5438.4582519531295</c:v>
                </c:pt>
                <c:pt idx="1337">
                  <c:v>5452.4157714843795</c:v>
                </c:pt>
                <c:pt idx="1338">
                  <c:v>5467.6433105468705</c:v>
                </c:pt>
                <c:pt idx="1339">
                  <c:v>5483.3864746093705</c:v>
                </c:pt>
                <c:pt idx="1340">
                  <c:v>5497.9099121093705</c:v>
                </c:pt>
                <c:pt idx="1341">
                  <c:v>5512.9235839843795</c:v>
                </c:pt>
                <c:pt idx="1342">
                  <c:v>5528.2517089843795</c:v>
                </c:pt>
                <c:pt idx="1343">
                  <c:v>5543.5671386718795</c:v>
                </c:pt>
                <c:pt idx="1344">
                  <c:v>5559.1594238281205</c:v>
                </c:pt>
                <c:pt idx="1345">
                  <c:v>5573.7961425781205</c:v>
                </c:pt>
                <c:pt idx="1346">
                  <c:v>5587.8918457031295</c:v>
                </c:pt>
                <c:pt idx="1347">
                  <c:v>5603.18212890625</c:v>
                </c:pt>
                <c:pt idx="1348">
                  <c:v>5618.82470703125</c:v>
                </c:pt>
                <c:pt idx="1349">
                  <c:v>5633.6877441406295</c:v>
                </c:pt>
                <c:pt idx="1350">
                  <c:v>5649.2673339843795</c:v>
                </c:pt>
                <c:pt idx="1351">
                  <c:v>5664.7336425781205</c:v>
                </c:pt>
                <c:pt idx="1352">
                  <c:v>5678.5654296875</c:v>
                </c:pt>
                <c:pt idx="1353">
                  <c:v>5693.013671875</c:v>
                </c:pt>
                <c:pt idx="1354">
                  <c:v>5708.341796875</c:v>
                </c:pt>
                <c:pt idx="1355">
                  <c:v>5723.8459472656205</c:v>
                </c:pt>
                <c:pt idx="1356">
                  <c:v>5739.16162109375</c:v>
                </c:pt>
                <c:pt idx="1357">
                  <c:v>5753.5466308593705</c:v>
                </c:pt>
                <c:pt idx="1358">
                  <c:v>5767.9567871093705</c:v>
                </c:pt>
                <c:pt idx="1359">
                  <c:v>5782.8698730468705</c:v>
                </c:pt>
                <c:pt idx="1360">
                  <c:v>5798.0344238281295</c:v>
                </c:pt>
                <c:pt idx="1361">
                  <c:v>5813.4001464843795</c:v>
                </c:pt>
                <c:pt idx="1362">
                  <c:v>5828.26318359375</c:v>
                </c:pt>
                <c:pt idx="1363">
                  <c:v>5843.00048828125</c:v>
                </c:pt>
                <c:pt idx="1364">
                  <c:v>5858.580078125</c:v>
                </c:pt>
                <c:pt idx="1365">
                  <c:v>5917.4658203125</c:v>
                </c:pt>
                <c:pt idx="1366">
                  <c:v>5970.10205078125</c:v>
                </c:pt>
                <c:pt idx="1367">
                  <c:v>5978.2302246093705</c:v>
                </c:pt>
                <c:pt idx="1368">
                  <c:v>5993.638671875</c:v>
                </c:pt>
                <c:pt idx="1369">
                  <c:v>6008.25</c:v>
                </c:pt>
                <c:pt idx="1370">
                  <c:v>6022.7229003906295</c:v>
                </c:pt>
                <c:pt idx="1371">
                  <c:v>6038.5539550781205</c:v>
                </c:pt>
                <c:pt idx="1372">
                  <c:v>6053.54248046875</c:v>
                </c:pt>
                <c:pt idx="1373">
                  <c:v>6068.95849609375</c:v>
                </c:pt>
                <c:pt idx="1374">
                  <c:v>6084.4250488281295</c:v>
                </c:pt>
                <c:pt idx="1375">
                  <c:v>6098.8103027343705</c:v>
                </c:pt>
                <c:pt idx="1376">
                  <c:v>6113.7233886718705</c:v>
                </c:pt>
                <c:pt idx="1377">
                  <c:v>6129.2653808593795</c:v>
                </c:pt>
                <c:pt idx="1378">
                  <c:v>6144.0402832031205</c:v>
                </c:pt>
                <c:pt idx="1379">
                  <c:v>6158.3876953125</c:v>
                </c:pt>
                <c:pt idx="1380">
                  <c:v>6174.00537109375</c:v>
                </c:pt>
                <c:pt idx="1381">
                  <c:v>6189.2705078125</c:v>
                </c:pt>
                <c:pt idx="1382">
                  <c:v>6203.6179199218795</c:v>
                </c:pt>
                <c:pt idx="1383">
                  <c:v>6218.70703125</c:v>
                </c:pt>
                <c:pt idx="1384">
                  <c:v>6233.85888671875</c:v>
                </c:pt>
                <c:pt idx="1385">
                  <c:v>6249.2751464843795</c:v>
                </c:pt>
                <c:pt idx="1386">
                  <c:v>6264.72900390625</c:v>
                </c:pt>
                <c:pt idx="1387">
                  <c:v>6279.3278808593795</c:v>
                </c:pt>
                <c:pt idx="1388">
                  <c:v>6293.9267578125</c:v>
                </c:pt>
                <c:pt idx="1389">
                  <c:v>6308.9025878906295</c:v>
                </c:pt>
                <c:pt idx="1390">
                  <c:v>6324.69580078125</c:v>
                </c:pt>
                <c:pt idx="1391">
                  <c:v>6340.0617675781205</c:v>
                </c:pt>
                <c:pt idx="1392">
                  <c:v>6354.6730957031205</c:v>
                </c:pt>
                <c:pt idx="1393">
                  <c:v>6370.1396484375</c:v>
                </c:pt>
                <c:pt idx="1394">
                  <c:v>6384.8645019531295</c:v>
                </c:pt>
                <c:pt idx="1395">
                  <c:v>6398.9853515625</c:v>
                </c:pt>
                <c:pt idx="1396">
                  <c:v>6414.2380371093705</c:v>
                </c:pt>
                <c:pt idx="1397">
                  <c:v>6429.30224609375</c:v>
                </c:pt>
                <c:pt idx="1398">
                  <c:v>6444.2783203125</c:v>
                </c:pt>
                <c:pt idx="1399">
                  <c:v>6459.6064453125</c:v>
                </c:pt>
                <c:pt idx="1400">
                  <c:v>6474.3308105468705</c:v>
                </c:pt>
                <c:pt idx="1401">
                  <c:v>6489.08056640625</c:v>
                </c:pt>
                <c:pt idx="1402">
                  <c:v>6504.83642578125</c:v>
                </c:pt>
                <c:pt idx="1403">
                  <c:v>6519.7619628906295</c:v>
                </c:pt>
                <c:pt idx="1404">
                  <c:v>6533.8703613281295</c:v>
                </c:pt>
                <c:pt idx="1405">
                  <c:v>6549.2995605468705</c:v>
                </c:pt>
                <c:pt idx="1406">
                  <c:v>6564.4392089843795</c:v>
                </c:pt>
                <c:pt idx="1407">
                  <c:v>6579.55322265625</c:v>
                </c:pt>
                <c:pt idx="1408">
                  <c:v>6595.1325683593795</c:v>
                </c:pt>
                <c:pt idx="1409">
                  <c:v>6610.39794921875</c:v>
                </c:pt>
                <c:pt idx="1410">
                  <c:v>6625.4621582031205</c:v>
                </c:pt>
                <c:pt idx="1411">
                  <c:v>6639.84716796875</c:v>
                </c:pt>
                <c:pt idx="1412">
                  <c:v>6654.0812988281295</c:v>
                </c:pt>
                <c:pt idx="1413">
                  <c:v>6669.0070800781205</c:v>
                </c:pt>
                <c:pt idx="1414">
                  <c:v>6684.259765625</c:v>
                </c:pt>
                <c:pt idx="1415">
                  <c:v>6700.04052734375</c:v>
                </c:pt>
                <c:pt idx="1416">
                  <c:v>6715.3056640625</c:v>
                </c:pt>
                <c:pt idx="1417">
                  <c:v>6729.7160644531295</c:v>
                </c:pt>
                <c:pt idx="1418">
                  <c:v>6744.478515625</c:v>
                </c:pt>
                <c:pt idx="1419">
                  <c:v>6759.2785644531295</c:v>
                </c:pt>
                <c:pt idx="1420">
                  <c:v>6775.0344238281295</c:v>
                </c:pt>
                <c:pt idx="1421">
                  <c:v>6790.81494140625</c:v>
                </c:pt>
                <c:pt idx="1422">
                  <c:v>6805.2248535156205</c:v>
                </c:pt>
                <c:pt idx="1423">
                  <c:v>6819.45947265625</c:v>
                </c:pt>
                <c:pt idx="1424">
                  <c:v>6834.2092285156205</c:v>
                </c:pt>
                <c:pt idx="1425">
                  <c:v>6849.4489746093705</c:v>
                </c:pt>
                <c:pt idx="1426">
                  <c:v>6864.953125</c:v>
                </c:pt>
                <c:pt idx="1427">
                  <c:v>6879.677734375</c:v>
                </c:pt>
                <c:pt idx="1428">
                  <c:v>6894.5783691406205</c:v>
                </c:pt>
                <c:pt idx="1429">
                  <c:v>6909.5671386718705</c:v>
                </c:pt>
                <c:pt idx="1430">
                  <c:v>6924.9079589843795</c:v>
                </c:pt>
                <c:pt idx="1431">
                  <c:v>6941.2041015625</c:v>
                </c:pt>
                <c:pt idx="1432">
                  <c:v>6955.95361328125</c:v>
                </c:pt>
                <c:pt idx="1433">
                  <c:v>6970.3513183593795</c:v>
                </c:pt>
                <c:pt idx="1434">
                  <c:v>6985.51611328125</c:v>
                </c:pt>
                <c:pt idx="1435">
                  <c:v>7000.3664550781205</c:v>
                </c:pt>
                <c:pt idx="1436">
                  <c:v>7015.9208984375</c:v>
                </c:pt>
                <c:pt idx="1437">
                  <c:v>7030.8591308593795</c:v>
                </c:pt>
                <c:pt idx="1438">
                  <c:v>7045.0935058593795</c:v>
                </c:pt>
                <c:pt idx="1439">
                  <c:v>7060.3212890625</c:v>
                </c:pt>
                <c:pt idx="1440">
                  <c:v>7075.3728027343705</c:v>
                </c:pt>
                <c:pt idx="1441">
                  <c:v>7090.43701171875</c:v>
                </c:pt>
                <c:pt idx="1442">
                  <c:v>7105.45068359375</c:v>
                </c:pt>
                <c:pt idx="1443">
                  <c:v>7120.2629394531295</c:v>
                </c:pt>
                <c:pt idx="1444">
                  <c:v>7135.1760253906295</c:v>
                </c:pt>
                <c:pt idx="1445">
                  <c:v>7150.31591796875</c:v>
                </c:pt>
                <c:pt idx="1446">
                  <c:v>7165.505859375</c:v>
                </c:pt>
                <c:pt idx="1447">
                  <c:v>7180.88427734375</c:v>
                </c:pt>
                <c:pt idx="1448">
                  <c:v>7196.1872558593795</c:v>
                </c:pt>
                <c:pt idx="1449">
                  <c:v>7210.7355957031205</c:v>
                </c:pt>
                <c:pt idx="1450">
                  <c:v>7225.4602050781205</c:v>
                </c:pt>
                <c:pt idx="1451">
                  <c:v>7240.24755859375</c:v>
                </c:pt>
                <c:pt idx="1452">
                  <c:v>7255.4626464843795</c:v>
                </c:pt>
                <c:pt idx="1453">
                  <c:v>7271.5075683593795</c:v>
                </c:pt>
                <c:pt idx="1454">
                  <c:v>7286.6721191406205</c:v>
                </c:pt>
                <c:pt idx="1455">
                  <c:v>7300.818359375</c:v>
                </c:pt>
                <c:pt idx="1456">
                  <c:v>7315.2536621093705</c:v>
                </c:pt>
                <c:pt idx="1457">
                  <c:v>7330.4306640625</c:v>
                </c:pt>
                <c:pt idx="1458">
                  <c:v>7345.5954589843795</c:v>
                </c:pt>
                <c:pt idx="1459">
                  <c:v>7360.1945800781205</c:v>
                </c:pt>
                <c:pt idx="1460">
                  <c:v>7375.2712402343705</c:v>
                </c:pt>
                <c:pt idx="1461">
                  <c:v>7390.58642578125</c:v>
                </c:pt>
                <c:pt idx="1462">
                  <c:v>7405.6630859375</c:v>
                </c:pt>
                <c:pt idx="1463">
                  <c:v>7420.5390625</c:v>
                </c:pt>
                <c:pt idx="1464">
                  <c:v>7436.181640625</c:v>
                </c:pt>
                <c:pt idx="1465">
                  <c:v>7451.5471191406205</c:v>
                </c:pt>
                <c:pt idx="1466">
                  <c:v>7465.93212890625</c:v>
                </c:pt>
                <c:pt idx="1467">
                  <c:v>7481.310546875</c:v>
                </c:pt>
                <c:pt idx="1468">
                  <c:v>7496.1481933593795</c:v>
                </c:pt>
                <c:pt idx="1469">
                  <c:v>7510.3698730468705</c:v>
                </c:pt>
                <c:pt idx="1470">
                  <c:v>7526</c:v>
                </c:pt>
                <c:pt idx="1471">
                  <c:v>7541.240234375</c:v>
                </c:pt>
                <c:pt idx="1472">
                  <c:v>7555.87646484375</c:v>
                </c:pt>
                <c:pt idx="1473">
                  <c:v>7570.81494140625</c:v>
                </c:pt>
                <c:pt idx="1474">
                  <c:v>7586.0930175781205</c:v>
                </c:pt>
                <c:pt idx="1475">
                  <c:v>7600.9182128906295</c:v>
                </c:pt>
                <c:pt idx="1476">
                  <c:v>7616.12060546875</c:v>
                </c:pt>
                <c:pt idx="1477">
                  <c:v>7631.6875</c:v>
                </c:pt>
                <c:pt idx="1478">
                  <c:v>7646.1101074218795</c:v>
                </c:pt>
                <c:pt idx="1479">
                  <c:v>7661.1867675781205</c:v>
                </c:pt>
                <c:pt idx="1480">
                  <c:v>7677.4580078125</c:v>
                </c:pt>
                <c:pt idx="1481">
                  <c:v>7692.0568847656295</c:v>
                </c:pt>
                <c:pt idx="1482">
                  <c:v>7706.5046386718705</c:v>
                </c:pt>
                <c:pt idx="1483">
                  <c:v>7721.4929199218795</c:v>
                </c:pt>
                <c:pt idx="1484">
                  <c:v>7735.7021484375</c:v>
                </c:pt>
                <c:pt idx="1485">
                  <c:v>7751.15625</c:v>
                </c:pt>
                <c:pt idx="1486">
                  <c:v>7766.4592285156205</c:v>
                </c:pt>
                <c:pt idx="1487">
                  <c:v>7780.9323730468705</c:v>
                </c:pt>
                <c:pt idx="1488">
                  <c:v>7796.046875</c:v>
                </c:pt>
                <c:pt idx="1489">
                  <c:v>7811.5383300781205</c:v>
                </c:pt>
                <c:pt idx="1490">
                  <c:v>7826.43896484375</c:v>
                </c:pt>
                <c:pt idx="1491">
                  <c:v>7841.3146972656295</c:v>
                </c:pt>
                <c:pt idx="1492">
                  <c:v>7856.31591796875</c:v>
                </c:pt>
                <c:pt idx="1493">
                  <c:v>7871.0654296875</c:v>
                </c:pt>
                <c:pt idx="1494">
                  <c:v>7886.6826171875</c:v>
                </c:pt>
                <c:pt idx="1495">
                  <c:v>7902.1491699218795</c:v>
                </c:pt>
                <c:pt idx="1496">
                  <c:v>7917.0625</c:v>
                </c:pt>
                <c:pt idx="1497">
                  <c:v>7931.9880371093705</c:v>
                </c:pt>
                <c:pt idx="1498">
                  <c:v>7946.5363769531295</c:v>
                </c:pt>
                <c:pt idx="1499">
                  <c:v>7961.701171875</c:v>
                </c:pt>
                <c:pt idx="1500">
                  <c:v>7977.7333984375</c:v>
                </c:pt>
                <c:pt idx="1501">
                  <c:v>7992.55859375</c:v>
                </c:pt>
                <c:pt idx="1502">
                  <c:v>8006.52880859375</c:v>
                </c:pt>
                <c:pt idx="1503">
                  <c:v>8021.919921875</c:v>
                </c:pt>
                <c:pt idx="1504">
                  <c:v>8036.9716796875</c:v>
                </c:pt>
                <c:pt idx="1505">
                  <c:v>8051.82177734375</c:v>
                </c:pt>
                <c:pt idx="1506">
                  <c:v>8067.22509765625</c:v>
                </c:pt>
                <c:pt idx="1507">
                  <c:v>8081.9748535156205</c:v>
                </c:pt>
                <c:pt idx="1508">
                  <c:v>8096.6494140625</c:v>
                </c:pt>
                <c:pt idx="1509">
                  <c:v>8111.9650878906295</c:v>
                </c:pt>
                <c:pt idx="1510">
                  <c:v>8127.6701660156205</c:v>
                </c:pt>
                <c:pt idx="1511">
                  <c:v>8142.25634765625</c:v>
                </c:pt>
                <c:pt idx="1512">
                  <c:v>8156.7294921875</c:v>
                </c:pt>
                <c:pt idx="1513">
                  <c:v>8172.5983886718705</c:v>
                </c:pt>
                <c:pt idx="1514">
                  <c:v>8188.1027832031205</c:v>
                </c:pt>
                <c:pt idx="1515">
                  <c:v>8440.1806640625</c:v>
                </c:pt>
                <c:pt idx="1516">
                  <c:v>8638.2392578125</c:v>
                </c:pt>
                <c:pt idx="1517">
                  <c:v>8644.09912109375</c:v>
                </c:pt>
                <c:pt idx="1518">
                  <c:v>8656.7109375</c:v>
                </c:pt>
                <c:pt idx="1519">
                  <c:v>8670.203125</c:v>
                </c:pt>
                <c:pt idx="1520">
                  <c:v>8682.97900390625</c:v>
                </c:pt>
                <c:pt idx="1521">
                  <c:v>8697.60302734375</c:v>
                </c:pt>
                <c:pt idx="1522">
                  <c:v>8713.0439453125</c:v>
                </c:pt>
                <c:pt idx="1523">
                  <c:v>8727.755859375</c:v>
                </c:pt>
                <c:pt idx="1524">
                  <c:v>8742.4931640625</c:v>
                </c:pt>
                <c:pt idx="1525">
                  <c:v>8757.658203125</c:v>
                </c:pt>
                <c:pt idx="1526">
                  <c:v>8773.30078125</c:v>
                </c:pt>
                <c:pt idx="1527">
                  <c:v>8788.37744140625</c:v>
                </c:pt>
                <c:pt idx="1528">
                  <c:v>8802.8125</c:v>
                </c:pt>
                <c:pt idx="1529">
                  <c:v>8818.03955078125</c:v>
                </c:pt>
                <c:pt idx="1530">
                  <c:v>8833.09130859375</c:v>
                </c:pt>
                <c:pt idx="1531">
                  <c:v>8847.904296875</c:v>
                </c:pt>
                <c:pt idx="1532">
                  <c:v>8863.28271484375</c:v>
                </c:pt>
                <c:pt idx="1533">
                  <c:v>8878.3466796875</c:v>
                </c:pt>
                <c:pt idx="1534">
                  <c:v>8892.92041015625</c:v>
                </c:pt>
                <c:pt idx="1535">
                  <c:v>8908.123046875</c:v>
                </c:pt>
                <c:pt idx="1536">
                  <c:v>8923.740234375</c:v>
                </c:pt>
                <c:pt idx="1537">
                  <c:v>8938.728515625</c:v>
                </c:pt>
                <c:pt idx="1538">
                  <c:v>8953.4658203125</c:v>
                </c:pt>
                <c:pt idx="1539">
                  <c:v>8968.5048828125</c:v>
                </c:pt>
                <c:pt idx="1540">
                  <c:v>8983.07861328125</c:v>
                </c:pt>
                <c:pt idx="1541">
                  <c:v>8998.1171875</c:v>
                </c:pt>
                <c:pt idx="1542">
                  <c:v>9013.60888671875</c:v>
                </c:pt>
                <c:pt idx="1543">
                  <c:v>9028.66064453125</c:v>
                </c:pt>
                <c:pt idx="1544">
                  <c:v>9043.77490234375</c:v>
                </c:pt>
                <c:pt idx="1545">
                  <c:v>9058.72607421875</c:v>
                </c:pt>
                <c:pt idx="1546">
                  <c:v>9073.35009765625</c:v>
                </c:pt>
                <c:pt idx="1547">
                  <c:v>9087.986328125</c:v>
                </c:pt>
                <c:pt idx="1548">
                  <c:v>9103.314453125</c:v>
                </c:pt>
                <c:pt idx="1549">
                  <c:v>9118.63037109375</c:v>
                </c:pt>
                <c:pt idx="1550">
                  <c:v>9133.36767578125</c:v>
                </c:pt>
                <c:pt idx="1551">
                  <c:v>9148.90966796875</c:v>
                </c:pt>
                <c:pt idx="1552">
                  <c:v>9164.01123046875</c:v>
                </c:pt>
                <c:pt idx="1553">
                  <c:v>9178.345703125</c:v>
                </c:pt>
                <c:pt idx="1554">
                  <c:v>9193.1962890625</c:v>
                </c:pt>
                <c:pt idx="1555">
                  <c:v>9208.73828125</c:v>
                </c:pt>
                <c:pt idx="1556">
                  <c:v>9223.7646484375</c:v>
                </c:pt>
                <c:pt idx="1557">
                  <c:v>9239.2939453125</c:v>
                </c:pt>
                <c:pt idx="1558">
                  <c:v>9254.5341796875</c:v>
                </c:pt>
                <c:pt idx="1559">
                  <c:v>9268.7177734375</c:v>
                </c:pt>
                <c:pt idx="1560">
                  <c:v>9283.94482421875</c:v>
                </c:pt>
                <c:pt idx="1561">
                  <c:v>9298.85791015625</c:v>
                </c:pt>
                <c:pt idx="1562">
                  <c:v>9313.48193359375</c:v>
                </c:pt>
                <c:pt idx="1563">
                  <c:v>9329.02392578125</c:v>
                </c:pt>
                <c:pt idx="1564">
                  <c:v>9344.32666015625</c:v>
                </c:pt>
                <c:pt idx="1565">
                  <c:v>9359.37841796875</c:v>
                </c:pt>
                <c:pt idx="1566">
                  <c:v>9374.2666015625</c:v>
                </c:pt>
                <c:pt idx="1567">
                  <c:v>9388.77734375</c:v>
                </c:pt>
                <c:pt idx="1568">
                  <c:v>9403.7158203125</c:v>
                </c:pt>
                <c:pt idx="1569">
                  <c:v>9418.69189453125</c:v>
                </c:pt>
                <c:pt idx="1570">
                  <c:v>9434.53564453125</c:v>
                </c:pt>
                <c:pt idx="1571">
                  <c:v>9449.77587890625</c:v>
                </c:pt>
                <c:pt idx="1572">
                  <c:v>9464.09814453125</c:v>
                </c:pt>
                <c:pt idx="1573">
                  <c:v>9479.12451171875</c:v>
                </c:pt>
                <c:pt idx="1574">
                  <c:v>9493.8740234375</c:v>
                </c:pt>
                <c:pt idx="1575">
                  <c:v>9509.0009765625</c:v>
                </c:pt>
                <c:pt idx="1576">
                  <c:v>9525.259765625</c:v>
                </c:pt>
                <c:pt idx="1577">
                  <c:v>9539.8330078125</c:v>
                </c:pt>
                <c:pt idx="1578">
                  <c:v>9553.626953125</c:v>
                </c:pt>
                <c:pt idx="1579">
                  <c:v>9568.94287109375</c:v>
                </c:pt>
                <c:pt idx="1580">
                  <c:v>9584.47216796875</c:v>
                </c:pt>
                <c:pt idx="1581">
                  <c:v>9599.48583984375</c:v>
                </c:pt>
                <c:pt idx="1582">
                  <c:v>9614.19775390625</c:v>
                </c:pt>
                <c:pt idx="1583">
                  <c:v>9628.89697265625</c:v>
                </c:pt>
                <c:pt idx="1584">
                  <c:v>9644.22509765625</c:v>
                </c:pt>
                <c:pt idx="1585">
                  <c:v>9659.515625</c:v>
                </c:pt>
                <c:pt idx="1586">
                  <c:v>9674.15234375</c:v>
                </c:pt>
                <c:pt idx="1587">
                  <c:v>9689.2919921875</c:v>
                </c:pt>
                <c:pt idx="1588">
                  <c:v>9704.45703125</c:v>
                </c:pt>
                <c:pt idx="1589">
                  <c:v>9719.1943359375</c:v>
                </c:pt>
                <c:pt idx="1590">
                  <c:v>9734.33349609375</c:v>
                </c:pt>
                <c:pt idx="1591">
                  <c:v>9749.33447265625</c:v>
                </c:pt>
                <c:pt idx="1592">
                  <c:v>9763.8955078125</c:v>
                </c:pt>
                <c:pt idx="1593">
                  <c:v>9779.37451171875</c:v>
                </c:pt>
                <c:pt idx="1594">
                  <c:v>9795.080078125</c:v>
                </c:pt>
                <c:pt idx="1595">
                  <c:v>9809.52783203125</c:v>
                </c:pt>
                <c:pt idx="1596">
                  <c:v>9824.4033203125</c:v>
                </c:pt>
                <c:pt idx="1597">
                  <c:v>9839.90771484375</c:v>
                </c:pt>
                <c:pt idx="1598">
                  <c:v>9854.4560546875</c:v>
                </c:pt>
                <c:pt idx="1599">
                  <c:v>9869.2060546875</c:v>
                </c:pt>
                <c:pt idx="1600">
                  <c:v>9884.4208984375</c:v>
                </c:pt>
                <c:pt idx="1601">
                  <c:v>9899.37158203125</c:v>
                </c:pt>
                <c:pt idx="1602">
                  <c:v>9914.23486328125</c:v>
                </c:pt>
                <c:pt idx="1603">
                  <c:v>9929.37451171875</c:v>
                </c:pt>
                <c:pt idx="1604">
                  <c:v>9945.21826171875</c:v>
                </c:pt>
                <c:pt idx="1605">
                  <c:v>9959.98046875</c:v>
                </c:pt>
                <c:pt idx="1606">
                  <c:v>9974.42822265625</c:v>
                </c:pt>
                <c:pt idx="1607">
                  <c:v>9989.83203125</c:v>
                </c:pt>
                <c:pt idx="1608">
                  <c:v>10005.1474609375</c:v>
                </c:pt>
                <c:pt idx="1609">
                  <c:v>10020.173828125</c:v>
                </c:pt>
                <c:pt idx="1610">
                  <c:v>10034.986328125</c:v>
                </c:pt>
                <c:pt idx="1611">
                  <c:v>10050.3271484375</c:v>
                </c:pt>
                <c:pt idx="1612">
                  <c:v>10065.08984375</c:v>
                </c:pt>
                <c:pt idx="1613">
                  <c:v>10080.316894531201</c:v>
                </c:pt>
                <c:pt idx="1614">
                  <c:v>10095.87109375</c:v>
                </c:pt>
                <c:pt idx="1615">
                  <c:v>10109.9921875</c:v>
                </c:pt>
                <c:pt idx="1616">
                  <c:v>10124.553222656201</c:v>
                </c:pt>
                <c:pt idx="1617">
                  <c:v>10139.868652343799</c:v>
                </c:pt>
                <c:pt idx="1618">
                  <c:v>10155.7880859375</c:v>
                </c:pt>
                <c:pt idx="1619">
                  <c:v>10171.330078125</c:v>
                </c:pt>
                <c:pt idx="1620">
                  <c:v>10185.94140625</c:v>
                </c:pt>
                <c:pt idx="1621">
                  <c:v>10200.326660156201</c:v>
                </c:pt>
                <c:pt idx="1622">
                  <c:v>10215.151855468799</c:v>
                </c:pt>
                <c:pt idx="1623">
                  <c:v>10230.593261718701</c:v>
                </c:pt>
                <c:pt idx="1624">
                  <c:v>10245.556640625</c:v>
                </c:pt>
                <c:pt idx="1625">
                  <c:v>10260.444824218701</c:v>
                </c:pt>
                <c:pt idx="1626">
                  <c:v>10275.7978515625</c:v>
                </c:pt>
                <c:pt idx="1627">
                  <c:v>10290.459472656201</c:v>
                </c:pt>
                <c:pt idx="1628">
                  <c:v>10304.982910156201</c:v>
                </c:pt>
                <c:pt idx="1629">
                  <c:v>10319.93359375</c:v>
                </c:pt>
                <c:pt idx="1630">
                  <c:v>10334.7587890625</c:v>
                </c:pt>
                <c:pt idx="1631">
                  <c:v>10349.734863281299</c:v>
                </c:pt>
                <c:pt idx="1632">
                  <c:v>10365.000488281299</c:v>
                </c:pt>
                <c:pt idx="1633">
                  <c:v>10380.429199218701</c:v>
                </c:pt>
                <c:pt idx="1634">
                  <c:v>10395.568359375</c:v>
                </c:pt>
                <c:pt idx="1635">
                  <c:v>10410.40625</c:v>
                </c:pt>
                <c:pt idx="1636">
                  <c:v>10425.4833984375</c:v>
                </c:pt>
                <c:pt idx="1637">
                  <c:v>10440.446777343799</c:v>
                </c:pt>
                <c:pt idx="1638">
                  <c:v>10455.18359375</c:v>
                </c:pt>
                <c:pt idx="1639">
                  <c:v>10470.146972656201</c:v>
                </c:pt>
                <c:pt idx="1640">
                  <c:v>10485.1357421875</c:v>
                </c:pt>
                <c:pt idx="1641">
                  <c:v>10500.4638671875</c:v>
                </c:pt>
                <c:pt idx="1642">
                  <c:v>10515.540527343799</c:v>
                </c:pt>
                <c:pt idx="1643">
                  <c:v>10530.692871093799</c:v>
                </c:pt>
                <c:pt idx="1644">
                  <c:v>10545.630859375</c:v>
                </c:pt>
                <c:pt idx="1645">
                  <c:v>10560.330078125</c:v>
                </c:pt>
                <c:pt idx="1646">
                  <c:v>10575.771972656201</c:v>
                </c:pt>
                <c:pt idx="1647">
                  <c:v>10590.923828125</c:v>
                </c:pt>
                <c:pt idx="1648">
                  <c:v>10606.05078125</c:v>
                </c:pt>
                <c:pt idx="1649">
                  <c:v>10621.228515625</c:v>
                </c:pt>
                <c:pt idx="1650">
                  <c:v>10636.065917968799</c:v>
                </c:pt>
                <c:pt idx="1651">
                  <c:v>10651.582519531201</c:v>
                </c:pt>
                <c:pt idx="1652">
                  <c:v>10666.873046875</c:v>
                </c:pt>
                <c:pt idx="1653">
                  <c:v>10681.434082031201</c:v>
                </c:pt>
                <c:pt idx="1654">
                  <c:v>10697.302734375</c:v>
                </c:pt>
                <c:pt idx="1655">
                  <c:v>10713.498535156201</c:v>
                </c:pt>
                <c:pt idx="1656">
                  <c:v>10727.6953125</c:v>
                </c:pt>
                <c:pt idx="1657">
                  <c:v>10741.388671875</c:v>
                </c:pt>
                <c:pt idx="1658">
                  <c:v>10756.515625</c:v>
                </c:pt>
                <c:pt idx="1659">
                  <c:v>10771.416503906201</c:v>
                </c:pt>
                <c:pt idx="1660">
                  <c:v>10785.813964843799</c:v>
                </c:pt>
                <c:pt idx="1661">
                  <c:v>10800.840332031201</c:v>
                </c:pt>
                <c:pt idx="1662">
                  <c:v>10816.143066406201</c:v>
                </c:pt>
                <c:pt idx="1663">
                  <c:v>10831.1064453125</c:v>
                </c:pt>
                <c:pt idx="1664">
                  <c:v>10846.107910156201</c:v>
                </c:pt>
                <c:pt idx="1665">
                  <c:v>10861.2099609375</c:v>
                </c:pt>
                <c:pt idx="1666">
                  <c:v>10876.475097656201</c:v>
                </c:pt>
                <c:pt idx="1667">
                  <c:v>10892.1552734375</c:v>
                </c:pt>
                <c:pt idx="1668">
                  <c:v>10907.0810546875</c:v>
                </c:pt>
                <c:pt idx="1669">
                  <c:v>10921.956542968799</c:v>
                </c:pt>
                <c:pt idx="1670">
                  <c:v>10938.189941406201</c:v>
                </c:pt>
                <c:pt idx="1671">
                  <c:v>10953.970214843799</c:v>
                </c:pt>
                <c:pt idx="1672">
                  <c:v>10967.361816406201</c:v>
                </c:pt>
                <c:pt idx="1673">
                  <c:v>10980.879394531201</c:v>
                </c:pt>
                <c:pt idx="1674">
                  <c:v>10995.943847656201</c:v>
                </c:pt>
                <c:pt idx="1675">
                  <c:v>11011.12109375</c:v>
                </c:pt>
                <c:pt idx="1676">
                  <c:v>11026.2099609375</c:v>
                </c:pt>
                <c:pt idx="1677">
                  <c:v>11041.525390625</c:v>
                </c:pt>
                <c:pt idx="1678">
                  <c:v>11056.614746093799</c:v>
                </c:pt>
                <c:pt idx="1679">
                  <c:v>11071.17578125</c:v>
                </c:pt>
                <c:pt idx="1680">
                  <c:v>11086.013671875</c:v>
                </c:pt>
                <c:pt idx="1681">
                  <c:v>11102.0712890625</c:v>
                </c:pt>
                <c:pt idx="1682">
                  <c:v>11117.349121093799</c:v>
                </c:pt>
                <c:pt idx="1683">
                  <c:v>11131.646484375</c:v>
                </c:pt>
                <c:pt idx="1684">
                  <c:v>11146.697753906201</c:v>
                </c:pt>
                <c:pt idx="1685">
                  <c:v>11162.038574218701</c:v>
                </c:pt>
                <c:pt idx="1686">
                  <c:v>11177.8447265625</c:v>
                </c:pt>
                <c:pt idx="1687">
                  <c:v>11192.619628906201</c:v>
                </c:pt>
                <c:pt idx="1688">
                  <c:v>11206.514160156201</c:v>
                </c:pt>
                <c:pt idx="1689">
                  <c:v>11221.502441406201</c:v>
                </c:pt>
                <c:pt idx="1690">
                  <c:v>11236.7177734375</c:v>
                </c:pt>
                <c:pt idx="1691">
                  <c:v>11251.781738281299</c:v>
                </c:pt>
                <c:pt idx="1692">
                  <c:v>11266.883300781299</c:v>
                </c:pt>
                <c:pt idx="1693">
                  <c:v>11281.922363281299</c:v>
                </c:pt>
                <c:pt idx="1694">
                  <c:v>11296.72265625</c:v>
                </c:pt>
                <c:pt idx="1695">
                  <c:v>11311.5732421875</c:v>
                </c:pt>
                <c:pt idx="1696">
                  <c:v>11326.737792968799</c:v>
                </c:pt>
                <c:pt idx="1697">
                  <c:v>11342.0029296875</c:v>
                </c:pt>
                <c:pt idx="1698">
                  <c:v>11356.916015625</c:v>
                </c:pt>
                <c:pt idx="1699">
                  <c:v>11371.678222656201</c:v>
                </c:pt>
                <c:pt idx="1700">
                  <c:v>11386.679199218701</c:v>
                </c:pt>
                <c:pt idx="1701">
                  <c:v>11401.894042968799</c:v>
                </c:pt>
                <c:pt idx="1702">
                  <c:v>11417.0087890625</c:v>
                </c:pt>
                <c:pt idx="1703">
                  <c:v>11431.6328125</c:v>
                </c:pt>
                <c:pt idx="1704">
                  <c:v>11447.011230468799</c:v>
                </c:pt>
                <c:pt idx="1705">
                  <c:v>11462.439941406201</c:v>
                </c:pt>
                <c:pt idx="1706">
                  <c:v>11476.925292968799</c:v>
                </c:pt>
                <c:pt idx="1707">
                  <c:v>11491.863769531201</c:v>
                </c:pt>
                <c:pt idx="1708">
                  <c:v>11507.091308593799</c:v>
                </c:pt>
                <c:pt idx="1709">
                  <c:v>11521.853515625</c:v>
                </c:pt>
                <c:pt idx="1710">
                  <c:v>11536.955566406201</c:v>
                </c:pt>
                <c:pt idx="1711">
                  <c:v>11552.799316406201</c:v>
                </c:pt>
                <c:pt idx="1712">
                  <c:v>11568.2783203125</c:v>
                </c:pt>
                <c:pt idx="1713">
                  <c:v>11583.128417968799</c:v>
                </c:pt>
                <c:pt idx="1714">
                  <c:v>11598.054199218701</c:v>
                </c:pt>
                <c:pt idx="1715">
                  <c:v>11612.4267578125</c:v>
                </c:pt>
                <c:pt idx="1716">
                  <c:v>11627.05078125</c:v>
                </c:pt>
                <c:pt idx="1717">
                  <c:v>11642.215332031201</c:v>
                </c:pt>
                <c:pt idx="1718">
                  <c:v>11657.530761718799</c:v>
                </c:pt>
                <c:pt idx="1719">
                  <c:v>11672.695800781299</c:v>
                </c:pt>
                <c:pt idx="1720">
                  <c:v>11687.2314453125</c:v>
                </c:pt>
                <c:pt idx="1721">
                  <c:v>11702.03125</c:v>
                </c:pt>
                <c:pt idx="1722">
                  <c:v>11717.133300781299</c:v>
                </c:pt>
                <c:pt idx="1723">
                  <c:v>11731.996582031201</c:v>
                </c:pt>
                <c:pt idx="1724">
                  <c:v>11747.0478515625</c:v>
                </c:pt>
                <c:pt idx="1725">
                  <c:v>11762.2626953125</c:v>
                </c:pt>
                <c:pt idx="1726">
                  <c:v>11777.478027343701</c:v>
                </c:pt>
                <c:pt idx="1727">
                  <c:v>11793.484863281201</c:v>
                </c:pt>
                <c:pt idx="1728">
                  <c:v>11808.951171875</c:v>
                </c:pt>
                <c:pt idx="1729">
                  <c:v>11823.147949218701</c:v>
                </c:pt>
                <c:pt idx="1730">
                  <c:v>11837.810058593799</c:v>
                </c:pt>
                <c:pt idx="1731">
                  <c:v>11852.710449218701</c:v>
                </c:pt>
                <c:pt idx="1732">
                  <c:v>11867.610839843799</c:v>
                </c:pt>
                <c:pt idx="1733">
                  <c:v>11882.9140625</c:v>
                </c:pt>
                <c:pt idx="1734">
                  <c:v>11898.2041015625</c:v>
                </c:pt>
                <c:pt idx="1735">
                  <c:v>11913.00390625</c:v>
                </c:pt>
                <c:pt idx="1736">
                  <c:v>11927.816894531299</c:v>
                </c:pt>
                <c:pt idx="1737">
                  <c:v>11942.7802734375</c:v>
                </c:pt>
                <c:pt idx="1738">
                  <c:v>11957.630859375</c:v>
                </c:pt>
                <c:pt idx="1739">
                  <c:v>11973.3115234375</c:v>
                </c:pt>
                <c:pt idx="1740">
                  <c:v>11988.689941406201</c:v>
                </c:pt>
                <c:pt idx="1741">
                  <c:v>12003.037597656299</c:v>
                </c:pt>
                <c:pt idx="1742">
                  <c:v>12017.724121093799</c:v>
                </c:pt>
                <c:pt idx="1743">
                  <c:v>12032.80078125</c:v>
                </c:pt>
                <c:pt idx="1744">
                  <c:v>12047.864746093799</c:v>
                </c:pt>
                <c:pt idx="1745">
                  <c:v>12063.984863281201</c:v>
                </c:pt>
                <c:pt idx="1746">
                  <c:v>12080.168457031201</c:v>
                </c:pt>
                <c:pt idx="1747">
                  <c:v>12093.9248046875</c:v>
                </c:pt>
                <c:pt idx="1748">
                  <c:v>12108.12109375</c:v>
                </c:pt>
                <c:pt idx="1749">
                  <c:v>12125.2216796875</c:v>
                </c:pt>
                <c:pt idx="1750">
                  <c:v>12140.071777343701</c:v>
                </c:pt>
                <c:pt idx="1751">
                  <c:v>12154.3818359375</c:v>
                </c:pt>
                <c:pt idx="1752">
                  <c:v>12169.559082031201</c:v>
                </c:pt>
                <c:pt idx="1753">
                  <c:v>12183.327636718799</c:v>
                </c:pt>
                <c:pt idx="1754">
                  <c:v>12198.25390625</c:v>
                </c:pt>
                <c:pt idx="1755">
                  <c:v>12213.607910156201</c:v>
                </c:pt>
                <c:pt idx="1756">
                  <c:v>12228.5458984375</c:v>
                </c:pt>
                <c:pt idx="1757">
                  <c:v>12243.345214843799</c:v>
                </c:pt>
                <c:pt idx="1758">
                  <c:v>12258.158203125</c:v>
                </c:pt>
                <c:pt idx="1759">
                  <c:v>12273.4365234375</c:v>
                </c:pt>
                <c:pt idx="1760">
                  <c:v>12288.299316406201</c:v>
                </c:pt>
                <c:pt idx="1761">
                  <c:v>12303.2001953125</c:v>
                </c:pt>
                <c:pt idx="1762">
                  <c:v>12318.377441406201</c:v>
                </c:pt>
                <c:pt idx="1763">
                  <c:v>12333.27734375</c:v>
                </c:pt>
                <c:pt idx="1764">
                  <c:v>12348.341308593799</c:v>
                </c:pt>
                <c:pt idx="1765">
                  <c:v>12363.946777343701</c:v>
                </c:pt>
                <c:pt idx="1766">
                  <c:v>12378.947753906201</c:v>
                </c:pt>
                <c:pt idx="1767">
                  <c:v>12393.408203125</c:v>
                </c:pt>
                <c:pt idx="1768">
                  <c:v>12408.2841796875</c:v>
                </c:pt>
                <c:pt idx="1769">
                  <c:v>12423.536621093799</c:v>
                </c:pt>
                <c:pt idx="1770">
                  <c:v>12440.059082031201</c:v>
                </c:pt>
                <c:pt idx="1771">
                  <c:v>12454.984863281201</c:v>
                </c:pt>
                <c:pt idx="1772">
                  <c:v>12468.552734375</c:v>
                </c:pt>
                <c:pt idx="1773">
                  <c:v>12483.691894531299</c:v>
                </c:pt>
                <c:pt idx="1774">
                  <c:v>12498.894042968799</c:v>
                </c:pt>
                <c:pt idx="1775">
                  <c:v>12513.819824218701</c:v>
                </c:pt>
                <c:pt idx="1776">
                  <c:v>12528.9345703125</c:v>
                </c:pt>
                <c:pt idx="1777">
                  <c:v>12543.78515625</c:v>
                </c:pt>
                <c:pt idx="1778">
                  <c:v>12559.729003906201</c:v>
                </c:pt>
                <c:pt idx="1779">
                  <c:v>12574.981933593799</c:v>
                </c:pt>
                <c:pt idx="1780">
                  <c:v>12588.8515625</c:v>
                </c:pt>
                <c:pt idx="1781">
                  <c:v>12603.601074218701</c:v>
                </c:pt>
                <c:pt idx="1782">
                  <c:v>12619.130859375</c:v>
                </c:pt>
                <c:pt idx="1783">
                  <c:v>12634.232421875</c:v>
                </c:pt>
                <c:pt idx="1784">
                  <c:v>12649.333984375</c:v>
                </c:pt>
                <c:pt idx="1785">
                  <c:v>12664.537109375</c:v>
                </c:pt>
                <c:pt idx="1786">
                  <c:v>12679.399902343701</c:v>
                </c:pt>
                <c:pt idx="1787">
                  <c:v>12694.966796875</c:v>
                </c:pt>
                <c:pt idx="1788">
                  <c:v>12709.930175781299</c:v>
                </c:pt>
                <c:pt idx="1789">
                  <c:v>12724.264160156201</c:v>
                </c:pt>
                <c:pt idx="1790">
                  <c:v>12739.742675781299</c:v>
                </c:pt>
                <c:pt idx="1791">
                  <c:v>12755.549316406201</c:v>
                </c:pt>
                <c:pt idx="1792">
                  <c:v>12769.834472656299</c:v>
                </c:pt>
                <c:pt idx="1793">
                  <c:v>12784.2568359375</c:v>
                </c:pt>
                <c:pt idx="1794">
                  <c:v>12799.5595703125</c:v>
                </c:pt>
                <c:pt idx="1795">
                  <c:v>12814.208496093799</c:v>
                </c:pt>
                <c:pt idx="1796">
                  <c:v>12829.097167968799</c:v>
                </c:pt>
                <c:pt idx="1797">
                  <c:v>12844.525878906201</c:v>
                </c:pt>
                <c:pt idx="1798">
                  <c:v>12859.413574218701</c:v>
                </c:pt>
                <c:pt idx="1799">
                  <c:v>12874.000488281201</c:v>
                </c:pt>
                <c:pt idx="1800">
                  <c:v>12889.353515625</c:v>
                </c:pt>
                <c:pt idx="1801">
                  <c:v>12904.995605468701</c:v>
                </c:pt>
                <c:pt idx="1802">
                  <c:v>12919.858886718799</c:v>
                </c:pt>
                <c:pt idx="1803">
                  <c:v>12935.061035156201</c:v>
                </c:pt>
                <c:pt idx="1804">
                  <c:v>12949.785644531299</c:v>
                </c:pt>
                <c:pt idx="1805">
                  <c:v>12964.4853515625</c:v>
                </c:pt>
                <c:pt idx="1806">
                  <c:v>12980.064941406201</c:v>
                </c:pt>
                <c:pt idx="1807">
                  <c:v>12995.016113281201</c:v>
                </c:pt>
                <c:pt idx="1808">
                  <c:v>13009.740234375</c:v>
                </c:pt>
                <c:pt idx="1809">
                  <c:v>13025.395019531299</c:v>
                </c:pt>
                <c:pt idx="1810">
                  <c:v>13040.446777343701</c:v>
                </c:pt>
                <c:pt idx="1811">
                  <c:v>13055.158691406201</c:v>
                </c:pt>
                <c:pt idx="1812">
                  <c:v>13070.2353515625</c:v>
                </c:pt>
                <c:pt idx="1813">
                  <c:v>13084.494628906201</c:v>
                </c:pt>
                <c:pt idx="1814">
                  <c:v>13099.281738281201</c:v>
                </c:pt>
                <c:pt idx="1815">
                  <c:v>13114.484375</c:v>
                </c:pt>
                <c:pt idx="1816">
                  <c:v>13129.385253906201</c:v>
                </c:pt>
                <c:pt idx="1817">
                  <c:v>13144.44921875</c:v>
                </c:pt>
                <c:pt idx="1818">
                  <c:v>13159.978515625</c:v>
                </c:pt>
                <c:pt idx="1819">
                  <c:v>13175.244140625</c:v>
                </c:pt>
                <c:pt idx="1820">
                  <c:v>13189.943847656299</c:v>
                </c:pt>
                <c:pt idx="1821">
                  <c:v>13204.718261718799</c:v>
                </c:pt>
                <c:pt idx="1822">
                  <c:v>13219.5556640625</c:v>
                </c:pt>
                <c:pt idx="1823">
                  <c:v>13234.405761718799</c:v>
                </c:pt>
                <c:pt idx="1824">
                  <c:v>13249.5576171875</c:v>
                </c:pt>
                <c:pt idx="1825">
                  <c:v>13264.772949218701</c:v>
                </c:pt>
                <c:pt idx="1826">
                  <c:v>13280.239746093799</c:v>
                </c:pt>
                <c:pt idx="1827">
                  <c:v>13295.177734375</c:v>
                </c:pt>
                <c:pt idx="1828">
                  <c:v>13309.826660156201</c:v>
                </c:pt>
                <c:pt idx="1829">
                  <c:v>13324.9541015625</c:v>
                </c:pt>
                <c:pt idx="1830">
                  <c:v>13340.005859375</c:v>
                </c:pt>
                <c:pt idx="1831">
                  <c:v>13355.007324218701</c:v>
                </c:pt>
                <c:pt idx="1832">
                  <c:v>13369.919921875</c:v>
                </c:pt>
                <c:pt idx="1833">
                  <c:v>13385.083984375</c:v>
                </c:pt>
                <c:pt idx="1834">
                  <c:v>13400.035644531299</c:v>
                </c:pt>
                <c:pt idx="1835">
                  <c:v>13416.09375</c:v>
                </c:pt>
                <c:pt idx="1836">
                  <c:v>13431.572753906201</c:v>
                </c:pt>
                <c:pt idx="1837">
                  <c:v>13445.2158203125</c:v>
                </c:pt>
                <c:pt idx="1838">
                  <c:v>13459.852050781299</c:v>
                </c:pt>
                <c:pt idx="1839">
                  <c:v>13475.431640625</c:v>
                </c:pt>
                <c:pt idx="1840">
                  <c:v>13490.6337890625</c:v>
                </c:pt>
                <c:pt idx="1841">
                  <c:v>13505.7978515625</c:v>
                </c:pt>
                <c:pt idx="1842">
                  <c:v>13520.9501953125</c:v>
                </c:pt>
                <c:pt idx="1843">
                  <c:v>13535.461425781299</c:v>
                </c:pt>
                <c:pt idx="1844">
                  <c:v>13550.412597656299</c:v>
                </c:pt>
                <c:pt idx="1845">
                  <c:v>13565.439453125</c:v>
                </c:pt>
                <c:pt idx="1846">
                  <c:v>13580.289550781299</c:v>
                </c:pt>
                <c:pt idx="1847">
                  <c:v>13595.114746093799</c:v>
                </c:pt>
                <c:pt idx="1848">
                  <c:v>13611.3857421875</c:v>
                </c:pt>
                <c:pt idx="1849">
                  <c:v>13627.1533203125</c:v>
                </c:pt>
                <c:pt idx="1850">
                  <c:v>13640.960449218701</c:v>
                </c:pt>
                <c:pt idx="1851">
                  <c:v>13655.7353515625</c:v>
                </c:pt>
                <c:pt idx="1852">
                  <c:v>13670.7236328125</c:v>
                </c:pt>
                <c:pt idx="1853">
                  <c:v>13686.039550781299</c:v>
                </c:pt>
                <c:pt idx="1854">
                  <c:v>13701.4560546875</c:v>
                </c:pt>
                <c:pt idx="1855">
                  <c:v>13715.853515625</c:v>
                </c:pt>
                <c:pt idx="1856">
                  <c:v>13730.40234375</c:v>
                </c:pt>
                <c:pt idx="1857">
                  <c:v>13745.7685546875</c:v>
                </c:pt>
                <c:pt idx="1858">
                  <c:v>13760.7060546875</c:v>
                </c:pt>
                <c:pt idx="1859">
                  <c:v>13775.2666015625</c:v>
                </c:pt>
                <c:pt idx="1860">
                  <c:v>13790.6455078125</c:v>
                </c:pt>
                <c:pt idx="1861">
                  <c:v>13805.7470703125</c:v>
                </c:pt>
                <c:pt idx="1862">
                  <c:v>13820.496582031201</c:v>
                </c:pt>
                <c:pt idx="1863">
                  <c:v>13836.5419921875</c:v>
                </c:pt>
                <c:pt idx="1864">
                  <c:v>13852.209472656299</c:v>
                </c:pt>
                <c:pt idx="1865">
                  <c:v>13866.1923828125</c:v>
                </c:pt>
                <c:pt idx="1866">
                  <c:v>13880.8037109375</c:v>
                </c:pt>
                <c:pt idx="1867">
                  <c:v>13895.9052734375</c:v>
                </c:pt>
                <c:pt idx="1868">
                  <c:v>13910.7431640625</c:v>
                </c:pt>
                <c:pt idx="1869">
                  <c:v>13926.6240234375</c:v>
                </c:pt>
                <c:pt idx="1870">
                  <c:v>13941.965332031201</c:v>
                </c:pt>
                <c:pt idx="1871">
                  <c:v>13955.935546875</c:v>
                </c:pt>
                <c:pt idx="1872">
                  <c:v>13970.634277343701</c:v>
                </c:pt>
                <c:pt idx="1873">
                  <c:v>13985.962402343701</c:v>
                </c:pt>
                <c:pt idx="1874">
                  <c:v>14001.1904296875</c:v>
                </c:pt>
                <c:pt idx="1875">
                  <c:v>14016.06640625</c:v>
                </c:pt>
                <c:pt idx="1876">
                  <c:v>14031.21875</c:v>
                </c:pt>
                <c:pt idx="1877">
                  <c:v>14046.131347656299</c:v>
                </c:pt>
                <c:pt idx="1878">
                  <c:v>14060.716796875</c:v>
                </c:pt>
                <c:pt idx="1879">
                  <c:v>14075.7685546875</c:v>
                </c:pt>
                <c:pt idx="1880">
                  <c:v>14091.298339843799</c:v>
                </c:pt>
                <c:pt idx="1881">
                  <c:v>14106.286621093799</c:v>
                </c:pt>
                <c:pt idx="1882">
                  <c:v>14120.84765625</c:v>
                </c:pt>
                <c:pt idx="1883">
                  <c:v>14136.1513671875</c:v>
                </c:pt>
                <c:pt idx="1884">
                  <c:v>14151.441894531299</c:v>
                </c:pt>
                <c:pt idx="1885">
                  <c:v>14166.392089843799</c:v>
                </c:pt>
                <c:pt idx="1886">
                  <c:v>14181.8583984375</c:v>
                </c:pt>
                <c:pt idx="1887">
                  <c:v>14196.923339843799</c:v>
                </c:pt>
                <c:pt idx="1888">
                  <c:v>14211.521972656299</c:v>
                </c:pt>
                <c:pt idx="1889">
                  <c:v>14226.850097656299</c:v>
                </c:pt>
                <c:pt idx="1890">
                  <c:v>14241.914550781299</c:v>
                </c:pt>
                <c:pt idx="1891">
                  <c:v>14256.48828125</c:v>
                </c:pt>
                <c:pt idx="1892">
                  <c:v>14271.225097656299</c:v>
                </c:pt>
                <c:pt idx="1893">
                  <c:v>14286.263671875</c:v>
                </c:pt>
                <c:pt idx="1894">
                  <c:v>14301.327636718799</c:v>
                </c:pt>
                <c:pt idx="1895">
                  <c:v>14316.3291015625</c:v>
                </c:pt>
                <c:pt idx="1896">
                  <c:v>14331.494140625</c:v>
                </c:pt>
                <c:pt idx="1897">
                  <c:v>14346.708984375</c:v>
                </c:pt>
                <c:pt idx="1898">
                  <c:v>14361.583984375</c:v>
                </c:pt>
                <c:pt idx="1899">
                  <c:v>14376.710449218701</c:v>
                </c:pt>
                <c:pt idx="1900">
                  <c:v>14391.661621093799</c:v>
                </c:pt>
                <c:pt idx="1901">
                  <c:v>14406.474609375</c:v>
                </c:pt>
                <c:pt idx="1902">
                  <c:v>14422.092285156201</c:v>
                </c:pt>
                <c:pt idx="1903">
                  <c:v>14437.697265625</c:v>
                </c:pt>
                <c:pt idx="1904">
                  <c:v>14452.0322265625</c:v>
                </c:pt>
                <c:pt idx="1905">
                  <c:v>14466.5927734375</c:v>
                </c:pt>
                <c:pt idx="1906">
                  <c:v>14481.857421875</c:v>
                </c:pt>
                <c:pt idx="1907">
                  <c:v>14496.783691406201</c:v>
                </c:pt>
                <c:pt idx="1908">
                  <c:v>14512.23828125</c:v>
                </c:pt>
                <c:pt idx="1909">
                  <c:v>14528.4716796875</c:v>
                </c:pt>
                <c:pt idx="1910">
                  <c:v>14543.724121093799</c:v>
                </c:pt>
                <c:pt idx="1911">
                  <c:v>14557.99609375</c:v>
                </c:pt>
                <c:pt idx="1912">
                  <c:v>14572.443847656201</c:v>
                </c:pt>
                <c:pt idx="1913">
                  <c:v>14587.029785156201</c:v>
                </c:pt>
                <c:pt idx="1914">
                  <c:v>14602.093261718799</c:v>
                </c:pt>
                <c:pt idx="1915">
                  <c:v>14617.2958984375</c:v>
                </c:pt>
                <c:pt idx="1916">
                  <c:v>14633.127441406201</c:v>
                </c:pt>
                <c:pt idx="1917">
                  <c:v>14648.0283203125</c:v>
                </c:pt>
                <c:pt idx="1918">
                  <c:v>14661.897949218701</c:v>
                </c:pt>
                <c:pt idx="1919">
                  <c:v>14677.01171875</c:v>
                </c:pt>
                <c:pt idx="1920">
                  <c:v>14692.27734375</c:v>
                </c:pt>
                <c:pt idx="1921">
                  <c:v>14707.177734375</c:v>
                </c:pt>
                <c:pt idx="1922">
                  <c:v>14721.989746093799</c:v>
                </c:pt>
                <c:pt idx="1923">
                  <c:v>14737.00390625</c:v>
                </c:pt>
                <c:pt idx="1924">
                  <c:v>14752.2568359375</c:v>
                </c:pt>
                <c:pt idx="1925">
                  <c:v>14767.647949218701</c:v>
                </c:pt>
                <c:pt idx="1926">
                  <c:v>14782.687011718799</c:v>
                </c:pt>
                <c:pt idx="1927">
                  <c:v>14797.524902343799</c:v>
                </c:pt>
                <c:pt idx="1928">
                  <c:v>14813.154785156201</c:v>
                </c:pt>
                <c:pt idx="1929">
                  <c:v>14828.4951171875</c:v>
                </c:pt>
                <c:pt idx="1930">
                  <c:v>14842.5908203125</c:v>
                </c:pt>
                <c:pt idx="1931">
                  <c:v>14857.089355468701</c:v>
                </c:pt>
                <c:pt idx="1932">
                  <c:v>14872.693847656201</c:v>
                </c:pt>
                <c:pt idx="1933">
                  <c:v>14887.6318359375</c:v>
                </c:pt>
                <c:pt idx="1934">
                  <c:v>14902.5576171875</c:v>
                </c:pt>
                <c:pt idx="1935">
                  <c:v>14917.848144531299</c:v>
                </c:pt>
                <c:pt idx="1936">
                  <c:v>14932.4345703125</c:v>
                </c:pt>
                <c:pt idx="1937">
                  <c:v>14947.134277343799</c:v>
                </c:pt>
                <c:pt idx="1938">
                  <c:v>14962.399902343799</c:v>
                </c:pt>
                <c:pt idx="1939">
                  <c:v>14977.740234375</c:v>
                </c:pt>
                <c:pt idx="1940">
                  <c:v>14990.700683593799</c:v>
                </c:pt>
                <c:pt idx="1941">
                  <c:v>15000.297363281201</c:v>
                </c:pt>
              </c:numCache>
            </c:numRef>
          </c:xVal>
          <c:yVal>
            <c:numRef>
              <c:f>data_Loop!$BQ$12:$BQ$1953</c:f>
              <c:numCache>
                <c:formatCode>General</c:formatCode>
                <c:ptCount val="1942"/>
                <c:pt idx="0">
                  <c:v>1.30660037294037E-4</c:v>
                </c:pt>
                <c:pt idx="1">
                  <c:v>1.16085874187668E-4</c:v>
                </c:pt>
                <c:pt idx="2">
                  <c:v>1.33613982716562E-4</c:v>
                </c:pt>
                <c:pt idx="3">
                  <c:v>1.56335454338409E-4</c:v>
                </c:pt>
                <c:pt idx="4">
                  <c:v>1.31112804294165E-4</c:v>
                </c:pt>
                <c:pt idx="5">
                  <c:v>1.1663224737594899E-4</c:v>
                </c:pt>
                <c:pt idx="6">
                  <c:v>1.39390334272655E-4</c:v>
                </c:pt>
                <c:pt idx="7" formatCode="0.00E+00">
                  <c:v>9.1689606476826505E-5</c:v>
                </c:pt>
                <c:pt idx="8">
                  <c:v>1.29105183612077E-4</c:v>
                </c:pt>
                <c:pt idx="9">
                  <c:v>1.05580659693918E-4</c:v>
                </c:pt>
                <c:pt idx="10">
                  <c:v>1.0218012357901399E-4</c:v>
                </c:pt>
                <c:pt idx="11" formatCode="0.00E+00">
                  <c:v>9.1309079296471004E-5</c:v>
                </c:pt>
                <c:pt idx="12">
                  <c:v>1.08233438753869E-4</c:v>
                </c:pt>
                <c:pt idx="13">
                  <c:v>1.4316697804098399E-4</c:v>
                </c:pt>
                <c:pt idx="14">
                  <c:v>1.1256277911852E-4</c:v>
                </c:pt>
                <c:pt idx="15">
                  <c:v>1.3221237183691999E-4</c:v>
                </c:pt>
                <c:pt idx="16">
                  <c:v>1.00065644632503E-4</c:v>
                </c:pt>
                <c:pt idx="17">
                  <c:v>1.0362727697746201E-4</c:v>
                </c:pt>
                <c:pt idx="18">
                  <c:v>1.0067170016323999E-4</c:v>
                </c:pt>
                <c:pt idx="19" formatCode="0.00E+00">
                  <c:v>9.5137733887324698E-5</c:v>
                </c:pt>
                <c:pt idx="20">
                  <c:v>1.27588360283908E-4</c:v>
                </c:pt>
                <c:pt idx="21" formatCode="0.00E+00">
                  <c:v>7.9723040359301996E-5</c:v>
                </c:pt>
                <c:pt idx="22" formatCode="0.00E+00">
                  <c:v>8.9902286364040195E-5</c:v>
                </c:pt>
                <c:pt idx="23" formatCode="0.00E+00">
                  <c:v>9.40617788823586E-5</c:v>
                </c:pt>
                <c:pt idx="24">
                  <c:v>1.14239878963083E-4</c:v>
                </c:pt>
                <c:pt idx="25" formatCode="0.00E+00">
                  <c:v>8.9402332428573203E-5</c:v>
                </c:pt>
                <c:pt idx="26">
                  <c:v>1.2456209196403E-4</c:v>
                </c:pt>
                <c:pt idx="27">
                  <c:v>1.03429026801383E-4</c:v>
                </c:pt>
                <c:pt idx="28">
                  <c:v>1.18081870390233E-4</c:v>
                </c:pt>
                <c:pt idx="29" formatCode="0.00E+00">
                  <c:v>7.9123917817761701E-5</c:v>
                </c:pt>
                <c:pt idx="30" formatCode="0.00E+00">
                  <c:v>8.2569752658526096E-5</c:v>
                </c:pt>
                <c:pt idx="31">
                  <c:v>1.09530038175186E-4</c:v>
                </c:pt>
                <c:pt idx="32">
                  <c:v>1.24267276346548E-4</c:v>
                </c:pt>
                <c:pt idx="33">
                  <c:v>1.4258737755764401E-4</c:v>
                </c:pt>
                <c:pt idx="34" formatCode="0.00E+00">
                  <c:v>7.9507837411135806E-5</c:v>
                </c:pt>
                <c:pt idx="35" formatCode="0.00E+00">
                  <c:v>9.0849004098405301E-5</c:v>
                </c:pt>
                <c:pt idx="36">
                  <c:v>1.0151576686278E-4</c:v>
                </c:pt>
                <c:pt idx="37" formatCode="0.00E+00">
                  <c:v>7.9540844842705303E-5</c:v>
                </c:pt>
                <c:pt idx="38" formatCode="0.00E+00">
                  <c:v>9.9372537528596595E-5</c:v>
                </c:pt>
                <c:pt idx="39" formatCode="0.00E+00">
                  <c:v>8.32501354301544E-5</c:v>
                </c:pt>
                <c:pt idx="40">
                  <c:v>1.18368181878837E-4</c:v>
                </c:pt>
                <c:pt idx="41" formatCode="0.00E+00">
                  <c:v>8.8104169351078607E-5</c:v>
                </c:pt>
                <c:pt idx="42" formatCode="0.00E+00">
                  <c:v>6.7261634227897894E-5</c:v>
                </c:pt>
                <c:pt idx="43" formatCode="0.00E+00">
                  <c:v>9.7523006224676896E-5</c:v>
                </c:pt>
                <c:pt idx="44" formatCode="0.00E+00">
                  <c:v>6.3588069357464896E-5</c:v>
                </c:pt>
                <c:pt idx="45" formatCode="0.00E+00">
                  <c:v>5.53186291094446E-5</c:v>
                </c:pt>
                <c:pt idx="46" formatCode="0.00E+00">
                  <c:v>8.7256331255602395E-5</c:v>
                </c:pt>
                <c:pt idx="47" formatCode="0.00E+00">
                  <c:v>9.1634506219948498E-5</c:v>
                </c:pt>
                <c:pt idx="48" formatCode="0.00E+00">
                  <c:v>9.14828111743576E-5</c:v>
                </c:pt>
                <c:pt idx="49" formatCode="0.00E+00">
                  <c:v>7.5100030793928398E-5</c:v>
                </c:pt>
                <c:pt idx="50" formatCode="0.00E+00">
                  <c:v>8.0322252814027696E-5</c:v>
                </c:pt>
                <c:pt idx="51" formatCode="0.00E+00">
                  <c:v>8.8805555605101804E-5</c:v>
                </c:pt>
                <c:pt idx="52" formatCode="0.00E+00">
                  <c:v>8.6214849889181802E-5</c:v>
                </c:pt>
                <c:pt idx="53" formatCode="0.00E+00">
                  <c:v>9.4225311234459903E-5</c:v>
                </c:pt>
                <c:pt idx="54" formatCode="0.00E+00">
                  <c:v>9.7375101067002595E-5</c:v>
                </c:pt>
                <c:pt idx="55">
                  <c:v>1.00508547110863E-4</c:v>
                </c:pt>
                <c:pt idx="56" formatCode="0.00E+00">
                  <c:v>9.5203813364752005E-5</c:v>
                </c:pt>
                <c:pt idx="57" formatCode="0.00E+00">
                  <c:v>9.3257603675870893E-5</c:v>
                </c:pt>
                <c:pt idx="58" formatCode="0.00E+00">
                  <c:v>9.5635707970073803E-5</c:v>
                </c:pt>
                <c:pt idx="59" formatCode="0.00E+00">
                  <c:v>9.3397188239034102E-5</c:v>
                </c:pt>
                <c:pt idx="60">
                  <c:v>1.00794089687113E-4</c:v>
                </c:pt>
                <c:pt idx="61" formatCode="0.00E+00">
                  <c:v>7.4393487915080494E-5</c:v>
                </c:pt>
                <c:pt idx="62" formatCode="0.00E+00">
                  <c:v>7.7083904918220401E-5</c:v>
                </c:pt>
                <c:pt idx="63">
                  <c:v>1.01809113789879E-4</c:v>
                </c:pt>
                <c:pt idx="64" formatCode="0.00E+00">
                  <c:v>8.9927662857396896E-5</c:v>
                </c:pt>
                <c:pt idx="65" formatCode="0.00E+00">
                  <c:v>9.1603707550676506E-5</c:v>
                </c:pt>
                <c:pt idx="66" formatCode="0.00E+00">
                  <c:v>9.6709599748241696E-5</c:v>
                </c:pt>
                <c:pt idx="67" formatCode="0.00E+00">
                  <c:v>7.4843377410755901E-5</c:v>
                </c:pt>
                <c:pt idx="68" formatCode="0.00E+00">
                  <c:v>7.5337234033877497E-5</c:v>
                </c:pt>
                <c:pt idx="69">
                  <c:v>1.02708017523753E-4</c:v>
                </c:pt>
                <c:pt idx="70" formatCode="0.00E+00">
                  <c:v>9.5981514736334395E-5</c:v>
                </c:pt>
                <c:pt idx="71">
                  <c:v>1.04428265057596E-4</c:v>
                </c:pt>
                <c:pt idx="72">
                  <c:v>1.13237887027334E-4</c:v>
                </c:pt>
                <c:pt idx="73" formatCode="0.00E+00">
                  <c:v>7.0288067631131803E-5</c:v>
                </c:pt>
                <c:pt idx="74" formatCode="0.00E+00">
                  <c:v>8.3137717972845904E-5</c:v>
                </c:pt>
                <c:pt idx="75" formatCode="0.00E+00">
                  <c:v>9.2264899940736294E-5</c:v>
                </c:pt>
                <c:pt idx="76">
                  <c:v>1.0152172155741999E-4</c:v>
                </c:pt>
                <c:pt idx="77" formatCode="0.00E+00">
                  <c:v>8.6410609666569705E-5</c:v>
                </c:pt>
                <c:pt idx="78" formatCode="0.00E+00">
                  <c:v>8.9778424976754207E-5</c:v>
                </c:pt>
                <c:pt idx="79">
                  <c:v>1.1018024127697499E-4</c:v>
                </c:pt>
                <c:pt idx="80" formatCode="0.00E+00">
                  <c:v>6.5347666291297996E-5</c:v>
                </c:pt>
                <c:pt idx="81" formatCode="0.00E+00">
                  <c:v>7.5404753518900201E-5</c:v>
                </c:pt>
                <c:pt idx="82" formatCode="0.00E+00">
                  <c:v>5.9490569689107399E-5</c:v>
                </c:pt>
                <c:pt idx="83" formatCode="0.00E+00">
                  <c:v>8.7741807864815001E-5</c:v>
                </c:pt>
                <c:pt idx="84" formatCode="0.00E+00">
                  <c:v>6.7594329049482395E-5</c:v>
                </c:pt>
                <c:pt idx="85" formatCode="0.00E+00">
                  <c:v>7.7245617525762401E-5</c:v>
                </c:pt>
                <c:pt idx="86" formatCode="0.00E+00">
                  <c:v>6.1696380408248603E-5</c:v>
                </c:pt>
                <c:pt idx="87" formatCode="0.00E+00">
                  <c:v>6.2235571746760006E-5</c:v>
                </c:pt>
                <c:pt idx="88" formatCode="0.00E+00">
                  <c:v>7.38852213847011E-5</c:v>
                </c:pt>
                <c:pt idx="89" formatCode="0.00E+00">
                  <c:v>8.7183281714767002E-5</c:v>
                </c:pt>
                <c:pt idx="90" formatCode="0.00E+00">
                  <c:v>7.8416138760952303E-5</c:v>
                </c:pt>
                <c:pt idx="91" formatCode="0.00E+00">
                  <c:v>7.7041803008183897E-5</c:v>
                </c:pt>
                <c:pt idx="92" formatCode="0.00E+00">
                  <c:v>8.5250242973335298E-5</c:v>
                </c:pt>
                <c:pt idx="93" formatCode="0.00E+00">
                  <c:v>9.4064223090110702E-5</c:v>
                </c:pt>
                <c:pt idx="94" formatCode="0.00E+00">
                  <c:v>8.4014525041834702E-5</c:v>
                </c:pt>
                <c:pt idx="95" formatCode="0.00E+00">
                  <c:v>6.8945769949423403E-5</c:v>
                </c:pt>
                <c:pt idx="96" formatCode="0.00E+00">
                  <c:v>7.3074922187596996E-5</c:v>
                </c:pt>
                <c:pt idx="97" formatCode="0.00E+00">
                  <c:v>7.8010913812625105E-5</c:v>
                </c:pt>
                <c:pt idx="98">
                  <c:v>1.0396215979969501E-4</c:v>
                </c:pt>
                <c:pt idx="99" formatCode="0.00E+00">
                  <c:v>7.5805917653932006E-5</c:v>
                </c:pt>
                <c:pt idx="100" formatCode="0.00E+00">
                  <c:v>8.2755138387369099E-5</c:v>
                </c:pt>
                <c:pt idx="101" formatCode="0.00E+00">
                  <c:v>8.1384046779119497E-5</c:v>
                </c:pt>
                <c:pt idx="102" formatCode="0.00E+00">
                  <c:v>7.2225601032640399E-5</c:v>
                </c:pt>
                <c:pt idx="103" formatCode="0.00E+00">
                  <c:v>5.67167907868924E-5</c:v>
                </c:pt>
                <c:pt idx="104" formatCode="0.00E+00">
                  <c:v>7.4659055685629804E-5</c:v>
                </c:pt>
                <c:pt idx="105" formatCode="0.00E+00">
                  <c:v>7.1266488172412804E-5</c:v>
                </c:pt>
                <c:pt idx="106">
                  <c:v>1.02024136351008E-4</c:v>
                </c:pt>
                <c:pt idx="107" formatCode="0.00E+00">
                  <c:v>5.7734436831353099E-5</c:v>
                </c:pt>
                <c:pt idx="108" formatCode="0.00E+00">
                  <c:v>6.5604359253915696E-5</c:v>
                </c:pt>
                <c:pt idx="109" formatCode="0.00E+00">
                  <c:v>7.8386121966572006E-5</c:v>
                </c:pt>
                <c:pt idx="110" formatCode="0.00E+00">
                  <c:v>8.0787751499309204E-5</c:v>
                </c:pt>
                <c:pt idx="111" formatCode="0.00E+00">
                  <c:v>9.8218813518857897E-5</c:v>
                </c:pt>
                <c:pt idx="112" formatCode="0.00E+00">
                  <c:v>7.9808514538140494E-5</c:v>
                </c:pt>
                <c:pt idx="113">
                  <c:v>1.13308122746604E-4</c:v>
                </c:pt>
                <c:pt idx="114" formatCode="0.00E+00">
                  <c:v>9.4240913643729905E-5</c:v>
                </c:pt>
                <c:pt idx="115">
                  <c:v>1.0148530188882899E-4</c:v>
                </c:pt>
                <c:pt idx="116">
                  <c:v>1.09200119441643E-4</c:v>
                </c:pt>
                <c:pt idx="117">
                  <c:v>1.03496204933493E-4</c:v>
                </c:pt>
                <c:pt idx="118" formatCode="0.00E+00">
                  <c:v>8.6070579246228898E-5</c:v>
                </c:pt>
                <c:pt idx="119" formatCode="0.00E+00">
                  <c:v>6.5034442980879694E-5</c:v>
                </c:pt>
                <c:pt idx="120" formatCode="0.00E+00">
                  <c:v>9.1849731105314196E-5</c:v>
                </c:pt>
                <c:pt idx="121" formatCode="0.00E+00">
                  <c:v>9.8290709908312605E-5</c:v>
                </c:pt>
                <c:pt idx="122" formatCode="0.00E+00">
                  <c:v>9.8683189023338706E-5</c:v>
                </c:pt>
                <c:pt idx="123" formatCode="0.00E+00">
                  <c:v>8.5890273225628394E-5</c:v>
                </c:pt>
                <c:pt idx="124" formatCode="0.00E+00">
                  <c:v>7.4527063233749007E-5</c:v>
                </c:pt>
                <c:pt idx="125">
                  <c:v>1.13960933688703E-4</c:v>
                </c:pt>
                <c:pt idx="126" formatCode="0.00E+00">
                  <c:v>6.8952046325048601E-5</c:v>
                </c:pt>
                <c:pt idx="127" formatCode="0.00E+00">
                  <c:v>7.1394487200662004E-5</c:v>
                </c:pt>
                <c:pt idx="128">
                  <c:v>1.08264420189482E-4</c:v>
                </c:pt>
                <c:pt idx="129" formatCode="0.00E+00">
                  <c:v>6.9543882317669103E-5</c:v>
                </c:pt>
                <c:pt idx="130" formatCode="0.00E+00">
                  <c:v>8.2771661341671501E-5</c:v>
                </c:pt>
                <c:pt idx="131" formatCode="0.00E+00">
                  <c:v>8.4498317431902205E-5</c:v>
                </c:pt>
                <c:pt idx="132" formatCode="0.00E+00">
                  <c:v>6.81125774115423E-5</c:v>
                </c:pt>
                <c:pt idx="133" formatCode="0.00E+00">
                  <c:v>8.9057506208659E-5</c:v>
                </c:pt>
                <c:pt idx="134" formatCode="0.00E+00">
                  <c:v>7.7923931179721295E-5</c:v>
                </c:pt>
                <c:pt idx="135" formatCode="0.00E+00">
                  <c:v>9.1453536733516607E-5</c:v>
                </c:pt>
                <c:pt idx="136" formatCode="0.00E+00">
                  <c:v>8.6965025474292494E-5</c:v>
                </c:pt>
                <c:pt idx="137" formatCode="0.00E+00">
                  <c:v>6.1914293535942505E-5</c:v>
                </c:pt>
                <c:pt idx="138" formatCode="0.00E+00">
                  <c:v>8.7607279387850003E-5</c:v>
                </c:pt>
                <c:pt idx="139" formatCode="0.00E+00">
                  <c:v>5.3553744192463499E-5</c:v>
                </c:pt>
                <c:pt idx="140" formatCode="0.00E+00">
                  <c:v>7.1925939250093798E-5</c:v>
                </c:pt>
                <c:pt idx="141" formatCode="0.00E+00">
                  <c:v>4.7438211275448697E-5</c:v>
                </c:pt>
                <c:pt idx="142" formatCode="0.00E+00">
                  <c:v>6.5334649534980402E-5</c:v>
                </c:pt>
                <c:pt idx="143" formatCode="0.00E+00">
                  <c:v>9.5303026877406298E-5</c:v>
                </c:pt>
                <c:pt idx="144">
                  <c:v>1.11929905501013E-4</c:v>
                </c:pt>
                <c:pt idx="145" formatCode="0.00E+00">
                  <c:v>6.7419845950322202E-5</c:v>
                </c:pt>
                <c:pt idx="146" formatCode="0.00E+00">
                  <c:v>9.4352046062367103E-5</c:v>
                </c:pt>
                <c:pt idx="147">
                  <c:v>1.3211965103686899E-4</c:v>
                </c:pt>
                <c:pt idx="148">
                  <c:v>1.17767049805484E-4</c:v>
                </c:pt>
                <c:pt idx="149" formatCode="0.00E+00">
                  <c:v>8.3204992320412905E-5</c:v>
                </c:pt>
                <c:pt idx="150" formatCode="0.00E+00">
                  <c:v>5.2440197067951299E-5</c:v>
                </c:pt>
                <c:pt idx="151">
                  <c:v>1.14562064713837E-4</c:v>
                </c:pt>
                <c:pt idx="152" formatCode="0.00E+00">
                  <c:v>7.7752547105354602E-5</c:v>
                </c:pt>
                <c:pt idx="153">
                  <c:v>1.10868358792572E-4</c:v>
                </c:pt>
                <c:pt idx="154">
                  <c:v>1.02485837077128E-4</c:v>
                </c:pt>
                <c:pt idx="155" formatCode="0.00E+00">
                  <c:v>7.3340339830467097E-5</c:v>
                </c:pt>
                <c:pt idx="156">
                  <c:v>1.19961964188308E-4</c:v>
                </c:pt>
                <c:pt idx="157" formatCode="0.00E+00">
                  <c:v>6.7001507118820194E-5</c:v>
                </c:pt>
                <c:pt idx="158" formatCode="0.00E+00">
                  <c:v>6.0826407522774698E-5</c:v>
                </c:pt>
                <c:pt idx="159">
                  <c:v>1.10903050846949E-4</c:v>
                </c:pt>
                <c:pt idx="160" formatCode="0.00E+00">
                  <c:v>8.3255137206998396E-5</c:v>
                </c:pt>
                <c:pt idx="161" formatCode="0.00E+00">
                  <c:v>8.0787482155220505E-5</c:v>
                </c:pt>
                <c:pt idx="162" formatCode="0.00E+00">
                  <c:v>9.3967100317998798E-5</c:v>
                </c:pt>
                <c:pt idx="163">
                  <c:v>1.2489125098026399E-4</c:v>
                </c:pt>
                <c:pt idx="164" formatCode="0.00E+00">
                  <c:v>7.1817716457197694E-5</c:v>
                </c:pt>
                <c:pt idx="165" formatCode="0.00E+00">
                  <c:v>8.2534510663627601E-5</c:v>
                </c:pt>
                <c:pt idx="166" formatCode="0.00E+00">
                  <c:v>8.6029519078907501E-5</c:v>
                </c:pt>
                <c:pt idx="167" formatCode="0.00E+00">
                  <c:v>4.1201014211971302E-5</c:v>
                </c:pt>
                <c:pt idx="168">
                  <c:v>1.22828589972581E-4</c:v>
                </c:pt>
                <c:pt idx="169" formatCode="0.00E+00">
                  <c:v>6.0998450457111202E-5</c:v>
                </c:pt>
                <c:pt idx="170" formatCode="0.00E+00">
                  <c:v>7.7600348646667501E-5</c:v>
                </c:pt>
                <c:pt idx="171" formatCode="0.00E+00">
                  <c:v>4.7888825447178701E-5</c:v>
                </c:pt>
                <c:pt idx="172" formatCode="0.00E+00">
                  <c:v>5.79163401241561E-5</c:v>
                </c:pt>
                <c:pt idx="173" formatCode="0.00E+00">
                  <c:v>6.5905869274848799E-5</c:v>
                </c:pt>
                <c:pt idx="174" formatCode="0.00E+00">
                  <c:v>7.9899335072045605E-5</c:v>
                </c:pt>
                <c:pt idx="175" formatCode="0.00E+00">
                  <c:v>5.9441331010815399E-5</c:v>
                </c:pt>
                <c:pt idx="176">
                  <c:v>1.1374313883808601E-4</c:v>
                </c:pt>
                <c:pt idx="177">
                  <c:v>1.27671369398601E-4</c:v>
                </c:pt>
                <c:pt idx="178">
                  <c:v>1.1520295037050601E-4</c:v>
                </c:pt>
                <c:pt idx="179" formatCode="0.00E+00">
                  <c:v>6.7589054267355196E-5</c:v>
                </c:pt>
                <c:pt idx="180" formatCode="0.00E+00">
                  <c:v>6.4622710089798599E-5</c:v>
                </c:pt>
                <c:pt idx="181" formatCode="0.00E+00">
                  <c:v>9.2424195208341999E-5</c:v>
                </c:pt>
                <c:pt idx="182" formatCode="0.00E+00">
                  <c:v>7.9481900019261396E-5</c:v>
                </c:pt>
                <c:pt idx="183">
                  <c:v>1.13755331037723E-4</c:v>
                </c:pt>
                <c:pt idx="184">
                  <c:v>1.30511326261922E-4</c:v>
                </c:pt>
                <c:pt idx="185" formatCode="0.00E+00">
                  <c:v>6.8511497107058894E-5</c:v>
                </c:pt>
                <c:pt idx="186" formatCode="0.00E+00">
                  <c:v>7.98987320926048E-5</c:v>
                </c:pt>
                <c:pt idx="187" formatCode="0.00E+00">
                  <c:v>8.9112491269495201E-5</c:v>
                </c:pt>
                <c:pt idx="188" formatCode="0.00E+00">
                  <c:v>8.9138609177749503E-5</c:v>
                </c:pt>
                <c:pt idx="189" formatCode="0.00E+00">
                  <c:v>5.0876589556090103E-5</c:v>
                </c:pt>
                <c:pt idx="190" formatCode="0.00E+00">
                  <c:v>5.9170265649043898E-5</c:v>
                </c:pt>
                <c:pt idx="191" formatCode="0.00E+00">
                  <c:v>5.7963135997087697E-5</c:v>
                </c:pt>
                <c:pt idx="192" formatCode="0.00E+00">
                  <c:v>9.3808965123061202E-5</c:v>
                </c:pt>
                <c:pt idx="193" formatCode="0.00E+00">
                  <c:v>1.82971512715911E-5</c:v>
                </c:pt>
                <c:pt idx="194" formatCode="0.00E+00">
                  <c:v>6.9731311717905002E-5</c:v>
                </c:pt>
                <c:pt idx="195" formatCode="0.00E+00">
                  <c:v>5.4209683467720498E-5</c:v>
                </c:pt>
                <c:pt idx="196" formatCode="0.00E+00">
                  <c:v>4.0806966331578201E-5</c:v>
                </c:pt>
                <c:pt idx="197" formatCode="0.00E+00">
                  <c:v>6.4268530467224497E-5</c:v>
                </c:pt>
                <c:pt idx="198" formatCode="0.00E+00">
                  <c:v>5.3786639008709001E-5</c:v>
                </c:pt>
                <c:pt idx="199" formatCode="0.00E+00">
                  <c:v>2.3736467314149601E-5</c:v>
                </c:pt>
                <c:pt idx="200" formatCode="0.00E+00">
                  <c:v>5.5097087177141602E-5</c:v>
                </c:pt>
                <c:pt idx="201" formatCode="0.00E+00">
                  <c:v>9.5266044879290299E-5</c:v>
                </c:pt>
                <c:pt idx="202" formatCode="0.00E+00">
                  <c:v>1.5996666522536901E-5</c:v>
                </c:pt>
                <c:pt idx="203" formatCode="0.00E+00">
                  <c:v>9.5102171421818904E-5</c:v>
                </c:pt>
                <c:pt idx="204" formatCode="0.00E+00">
                  <c:v>7.7369300914827802E-5</c:v>
                </c:pt>
                <c:pt idx="205">
                  <c:v>1.0538481261198E-4</c:v>
                </c:pt>
                <c:pt idx="206" formatCode="0.00E+00">
                  <c:v>7.9980401266825801E-5</c:v>
                </c:pt>
                <c:pt idx="207" formatCode="0.00E+00">
                  <c:v>4.6732698979285401E-5</c:v>
                </c:pt>
                <c:pt idx="208" formatCode="0.00E+00">
                  <c:v>6.2921112285634298E-5</c:v>
                </c:pt>
                <c:pt idx="209" formatCode="0.00E+00">
                  <c:v>9.3442579055959802E-5</c:v>
                </c:pt>
                <c:pt idx="210" formatCode="0.00E+00">
                  <c:v>5.7471511889837802E-5</c:v>
                </c:pt>
                <c:pt idx="211" formatCode="0.00E+00">
                  <c:v>7.3578604957604606E-5</c:v>
                </c:pt>
                <c:pt idx="212" formatCode="0.00E+00">
                  <c:v>6.6382540139718504E-5</c:v>
                </c:pt>
                <c:pt idx="213" formatCode="0.00E+00">
                  <c:v>4.6832384531785999E-5</c:v>
                </c:pt>
                <c:pt idx="214" formatCode="0.00E+00">
                  <c:v>4.1002291276561103E-5</c:v>
                </c:pt>
                <c:pt idx="215" formatCode="0.00E+00">
                  <c:v>7.1168098189375596E-5</c:v>
                </c:pt>
                <c:pt idx="216" formatCode="0.00E+00">
                  <c:v>4.6993833714843801E-5</c:v>
                </c:pt>
                <c:pt idx="217" formatCode="0.00E+00">
                  <c:v>5.3303087274799998E-5</c:v>
                </c:pt>
                <c:pt idx="218" formatCode="0.00E+00">
                  <c:v>4.8223719827340599E-5</c:v>
                </c:pt>
                <c:pt idx="219" formatCode="0.00E+00">
                  <c:v>6.7839913965480906E-5</c:v>
                </c:pt>
                <c:pt idx="220" formatCode="0.00E+00">
                  <c:v>6.2202275679018606E-5</c:v>
                </c:pt>
                <c:pt idx="221" formatCode="0.00E+00">
                  <c:v>4.97678927549523E-5</c:v>
                </c:pt>
                <c:pt idx="222" formatCode="0.00E+00">
                  <c:v>8.1670536693302493E-5</c:v>
                </c:pt>
                <c:pt idx="223" formatCode="0.00E+00">
                  <c:v>4.49932989098563E-5</c:v>
                </c:pt>
                <c:pt idx="224" formatCode="0.00E+00">
                  <c:v>2.2000502499327999E-5</c:v>
                </c:pt>
                <c:pt idx="225" formatCode="0.00E+00">
                  <c:v>6.3318033347884898E-5</c:v>
                </c:pt>
                <c:pt idx="226" formatCode="0.00E+00">
                  <c:v>4.0174981453814797E-5</c:v>
                </c:pt>
                <c:pt idx="227" formatCode="0.00E+00">
                  <c:v>7.5898910383603E-5</c:v>
                </c:pt>
                <c:pt idx="228" formatCode="0.00E+00">
                  <c:v>8.8381282599452404E-5</c:v>
                </c:pt>
                <c:pt idx="229" formatCode="0.00E+00">
                  <c:v>7.6191338700904498E-5</c:v>
                </c:pt>
                <c:pt idx="230" formatCode="0.00E+00">
                  <c:v>7.4258654114845899E-5</c:v>
                </c:pt>
                <c:pt idx="231" formatCode="0.00E+00">
                  <c:v>5.6177033776110497E-5</c:v>
                </c:pt>
                <c:pt idx="232" formatCode="0.00E+00">
                  <c:v>5.5937439285330303E-5</c:v>
                </c:pt>
                <c:pt idx="233" formatCode="0.00E+00">
                  <c:v>6.7228776495280497E-5</c:v>
                </c:pt>
                <c:pt idx="234" formatCode="0.00E+00">
                  <c:v>7.9880410584650603E-5</c:v>
                </c:pt>
                <c:pt idx="235" formatCode="0.00E+00">
                  <c:v>7.4374061518085198E-5</c:v>
                </c:pt>
                <c:pt idx="236" formatCode="0.00E+00">
                  <c:v>7.0813879732055298E-5</c:v>
                </c:pt>
                <c:pt idx="237" formatCode="0.00E+00">
                  <c:v>7.0982302149095205E-5</c:v>
                </c:pt>
                <c:pt idx="238">
                  <c:v>1.0308086273046301E-4</c:v>
                </c:pt>
                <c:pt idx="239" formatCode="0.00E+00">
                  <c:v>6.9274644135462499E-5</c:v>
                </c:pt>
                <c:pt idx="240" formatCode="0.00E+00">
                  <c:v>5.17743386128998E-5</c:v>
                </c:pt>
                <c:pt idx="241" formatCode="0.00E+00">
                  <c:v>5.5147515470789797E-5</c:v>
                </c:pt>
                <c:pt idx="242" formatCode="0.00E+00">
                  <c:v>7.3041462371304703E-5</c:v>
                </c:pt>
                <c:pt idx="243" formatCode="0.00E+00">
                  <c:v>9.17185975991269E-5</c:v>
                </c:pt>
                <c:pt idx="244" formatCode="0.00E+00">
                  <c:v>5.0210864769814699E-5</c:v>
                </c:pt>
                <c:pt idx="245" formatCode="0.00E+00">
                  <c:v>5.3433006500547803E-5</c:v>
                </c:pt>
                <c:pt idx="246" formatCode="0.00E+00">
                  <c:v>4.3694501714459398E-5</c:v>
                </c:pt>
                <c:pt idx="247" formatCode="0.00E+00">
                  <c:v>6.9064232098092496E-5</c:v>
                </c:pt>
                <c:pt idx="248" formatCode="0.00E+00">
                  <c:v>8.2559406542634796E-5</c:v>
                </c:pt>
                <c:pt idx="249">
                  <c:v>1.2738752043703799E-4</c:v>
                </c:pt>
                <c:pt idx="250" formatCode="0.00E+00">
                  <c:v>5.9729108669659402E-5</c:v>
                </c:pt>
                <c:pt idx="251" formatCode="0.00E+00">
                  <c:v>9.1647383037647605E-5</c:v>
                </c:pt>
                <c:pt idx="252" formatCode="0.00E+00">
                  <c:v>6.1808512322804896E-5</c:v>
                </c:pt>
                <c:pt idx="253" formatCode="0.00E+00">
                  <c:v>3.3554071506332801E-5</c:v>
                </c:pt>
                <c:pt idx="254" formatCode="0.00E+00">
                  <c:v>3.5099372672328202E-5</c:v>
                </c:pt>
                <c:pt idx="255" formatCode="0.00E+00">
                  <c:v>6.2662700383317197E-5</c:v>
                </c:pt>
                <c:pt idx="256" formatCode="0.00E+00">
                  <c:v>6.3960983007453598E-5</c:v>
                </c:pt>
                <c:pt idx="257" formatCode="0.00E+00">
                  <c:v>4.0066155316687902E-5</c:v>
                </c:pt>
                <c:pt idx="258" formatCode="0.00E+00">
                  <c:v>7.5021231724469595E-5</c:v>
                </c:pt>
                <c:pt idx="259" formatCode="0.00E+00">
                  <c:v>5.1425282303265599E-5</c:v>
                </c:pt>
                <c:pt idx="260">
                  <c:v>1.10463182301711E-4</c:v>
                </c:pt>
                <c:pt idx="261" formatCode="0.00E+00">
                  <c:v>8.5564542565126598E-5</c:v>
                </c:pt>
                <c:pt idx="262" formatCode="0.00E+00">
                  <c:v>4.46518700126088E-5</c:v>
                </c:pt>
                <c:pt idx="263" formatCode="0.00E+00">
                  <c:v>6.5967732141031002E-5</c:v>
                </c:pt>
                <c:pt idx="264" formatCode="0.00E+00">
                  <c:v>8.65528910366387E-5</c:v>
                </c:pt>
                <c:pt idx="265" formatCode="0.00E+00">
                  <c:v>7.0699318380131797E-5</c:v>
                </c:pt>
                <c:pt idx="266" formatCode="0.00E+00">
                  <c:v>5.2180634503534598E-5</c:v>
                </c:pt>
                <c:pt idx="267" formatCode="0.00E+00">
                  <c:v>5.2187965991332199E-5</c:v>
                </c:pt>
                <c:pt idx="268" formatCode="0.00E+00">
                  <c:v>4.3928093572482997E-5</c:v>
                </c:pt>
                <c:pt idx="269" formatCode="0.00E+00">
                  <c:v>7.1396190056593204E-5</c:v>
                </c:pt>
                <c:pt idx="270" formatCode="0.00E+00">
                  <c:v>5.9206075376499498E-5</c:v>
                </c:pt>
                <c:pt idx="271" formatCode="0.00E+00">
                  <c:v>5.5907079841217403E-5</c:v>
                </c:pt>
                <c:pt idx="272" formatCode="0.00E+00">
                  <c:v>6.6173620027031404E-5</c:v>
                </c:pt>
                <c:pt idx="273" formatCode="0.00E+00">
                  <c:v>6.8022152522690001E-5</c:v>
                </c:pt>
                <c:pt idx="274" formatCode="0.00E+00">
                  <c:v>6.3560807357319706E-5</c:v>
                </c:pt>
                <c:pt idx="275" formatCode="0.00E+00">
                  <c:v>6.9713412336410894E-5</c:v>
                </c:pt>
                <c:pt idx="276" formatCode="0.00E+00">
                  <c:v>3.4993809337982898E-5</c:v>
                </c:pt>
                <c:pt idx="277" formatCode="0.00E+00">
                  <c:v>4.0467189139576902E-5</c:v>
                </c:pt>
                <c:pt idx="278" formatCode="0.00E+00">
                  <c:v>5.7442341551653303E-5</c:v>
                </c:pt>
                <c:pt idx="279" formatCode="0.00E+00">
                  <c:v>3.4281829311318903E-5</c:v>
                </c:pt>
                <c:pt idx="280" formatCode="0.00E+00">
                  <c:v>4.7117446132524603E-5</c:v>
                </c:pt>
                <c:pt idx="281" formatCode="0.00E+00">
                  <c:v>6.5373919140416297E-5</c:v>
                </c:pt>
                <c:pt idx="282" formatCode="0.00E+00">
                  <c:v>6.2861165707529397E-5</c:v>
                </c:pt>
                <c:pt idx="283" formatCode="0.00E+00">
                  <c:v>2.88397453360676E-5</c:v>
                </c:pt>
                <c:pt idx="284" formatCode="0.00E+00">
                  <c:v>3.58763304417645E-5</c:v>
                </c:pt>
                <c:pt idx="285" formatCode="0.00E+00">
                  <c:v>2.9614884742310299E-5</c:v>
                </c:pt>
                <c:pt idx="286" formatCode="0.00E+00">
                  <c:v>4.4122596021097401E-5</c:v>
                </c:pt>
                <c:pt idx="287" formatCode="0.00E+00">
                  <c:v>2.1452802404509899E-5</c:v>
                </c:pt>
                <c:pt idx="288" formatCode="0.00E+00">
                  <c:v>3.4192783361123101E-5</c:v>
                </c:pt>
                <c:pt idx="289" formatCode="0.00E+00">
                  <c:v>6.2254228487282606E-5</c:v>
                </c:pt>
                <c:pt idx="290" formatCode="0.00E+00">
                  <c:v>4.5539476424851798E-5</c:v>
                </c:pt>
                <c:pt idx="291" formatCode="0.00E+00">
                  <c:v>4.2621500800651197E-5</c:v>
                </c:pt>
                <c:pt idx="292" formatCode="0.00E+00">
                  <c:v>7.6691991870953102E-5</c:v>
                </c:pt>
                <c:pt idx="293" formatCode="0.00E+00">
                  <c:v>7.5858784944054502E-5</c:v>
                </c:pt>
                <c:pt idx="294" formatCode="0.00E+00">
                  <c:v>6.2657319365668398E-5</c:v>
                </c:pt>
                <c:pt idx="295" formatCode="0.00E+00">
                  <c:v>7.4297506094638105E-5</c:v>
                </c:pt>
                <c:pt idx="296" formatCode="0.00E+00">
                  <c:v>6.30658117032926E-5</c:v>
                </c:pt>
                <c:pt idx="297" formatCode="0.00E+00">
                  <c:v>6.3847730709021896E-5</c:v>
                </c:pt>
                <c:pt idx="298" formatCode="0.00E+00">
                  <c:v>7.1085908501554695E-5</c:v>
                </c:pt>
                <c:pt idx="299" formatCode="0.00E+00">
                  <c:v>7.6445538625522701E-5</c:v>
                </c:pt>
                <c:pt idx="300" formatCode="0.00E+00">
                  <c:v>5.3970622268762702E-5</c:v>
                </c:pt>
                <c:pt idx="301" formatCode="0.00E+00">
                  <c:v>6.0145020639528397E-5</c:v>
                </c:pt>
                <c:pt idx="302" formatCode="0.00E+00">
                  <c:v>1.34951652034336E-5</c:v>
                </c:pt>
                <c:pt idx="303" formatCode="0.00E+00">
                  <c:v>4.6596115275417601E-5</c:v>
                </c:pt>
                <c:pt idx="304" formatCode="0.00E+00">
                  <c:v>4.6247367476451198E-5</c:v>
                </c:pt>
                <c:pt idx="305" formatCode="0.00E+00">
                  <c:v>5.4418291028555699E-5</c:v>
                </c:pt>
                <c:pt idx="306" formatCode="0.00E+00">
                  <c:v>3.9553706299234999E-5</c:v>
                </c:pt>
                <c:pt idx="307" formatCode="0.00E+00">
                  <c:v>3.5651542200747802E-5</c:v>
                </c:pt>
                <c:pt idx="308" formatCode="0.00E+00">
                  <c:v>4.6563375256329802E-5</c:v>
                </c:pt>
                <c:pt idx="309" formatCode="0.00E+00">
                  <c:v>2.8526784938992501E-5</c:v>
                </c:pt>
                <c:pt idx="310" formatCode="0.00E+00">
                  <c:v>7.1579845946326498E-5</c:v>
                </c:pt>
                <c:pt idx="311" formatCode="0.00E+00">
                  <c:v>4.8952772589865498E-5</c:v>
                </c:pt>
                <c:pt idx="312" formatCode="0.00E+00">
                  <c:v>6.4550308443736098E-5</c:v>
                </c:pt>
                <c:pt idx="313" formatCode="0.00E+00">
                  <c:v>3.7141211425454803E-5</c:v>
                </c:pt>
                <c:pt idx="314" formatCode="0.00E+00">
                  <c:v>2.46483529802227E-5</c:v>
                </c:pt>
                <c:pt idx="315" formatCode="0.00E+00">
                  <c:v>5.14032038853452E-5</c:v>
                </c:pt>
                <c:pt idx="316" formatCode="0.00E+00">
                  <c:v>4.9128413729657401E-5</c:v>
                </c:pt>
                <c:pt idx="317" formatCode="0.00E+00">
                  <c:v>9.0413191353219799E-5</c:v>
                </c:pt>
                <c:pt idx="318" formatCode="0.00E+00">
                  <c:v>3.0787578910505303E-5</c:v>
                </c:pt>
                <c:pt idx="319" formatCode="0.00E+00">
                  <c:v>4.02635090721917E-5</c:v>
                </c:pt>
                <c:pt idx="320" formatCode="0.00E+00">
                  <c:v>2.4081851025466899E-5</c:v>
                </c:pt>
                <c:pt idx="321" formatCode="0.00E+00">
                  <c:v>3.9643120061352E-5</c:v>
                </c:pt>
                <c:pt idx="322" formatCode="0.00E+00">
                  <c:v>5.8597661245024598E-5</c:v>
                </c:pt>
                <c:pt idx="323" formatCode="0.00E+00">
                  <c:v>2.6804181912631402E-5</c:v>
                </c:pt>
                <c:pt idx="324" formatCode="0.00E+00">
                  <c:v>4.3409569748008603E-5</c:v>
                </c:pt>
                <c:pt idx="325" formatCode="0.00E+00">
                  <c:v>2.51810311877653E-5</c:v>
                </c:pt>
                <c:pt idx="326" formatCode="0.00E+00">
                  <c:v>2.3657804385853699E-5</c:v>
                </c:pt>
                <c:pt idx="327" formatCode="0.00E+00">
                  <c:v>5.6931042957499998E-5</c:v>
                </c:pt>
                <c:pt idx="328" formatCode="0.00E+00">
                  <c:v>2.0521228274320001E-5</c:v>
                </c:pt>
                <c:pt idx="329" formatCode="0.00E+00">
                  <c:v>2.1001437333361998E-6</c:v>
                </c:pt>
                <c:pt idx="330" formatCode="0.00E+00">
                  <c:v>2.1644844251690901E-5</c:v>
                </c:pt>
                <c:pt idx="331" formatCode="0.00E+00">
                  <c:v>2.6984674360447801E-5</c:v>
                </c:pt>
                <c:pt idx="332" formatCode="0.00E+00">
                  <c:v>2.0290698065823001E-5</c:v>
                </c:pt>
                <c:pt idx="333" formatCode="0.00E+00">
                  <c:v>6.9805271737584596E-5</c:v>
                </c:pt>
                <c:pt idx="334" formatCode="0.00E+00">
                  <c:v>4.9289390825262E-5</c:v>
                </c:pt>
                <c:pt idx="335" formatCode="0.00E+00">
                  <c:v>6.3409113254194203E-6</c:v>
                </c:pt>
                <c:pt idx="336" formatCode="0.00E+00">
                  <c:v>3.85027180056613E-5</c:v>
                </c:pt>
                <c:pt idx="337" formatCode="0.00E+00">
                  <c:v>3.9686355784011604E-6</c:v>
                </c:pt>
                <c:pt idx="338" formatCode="0.00E+00">
                  <c:v>1.10332539434212E-5</c:v>
                </c:pt>
                <c:pt idx="339" formatCode="0.00E+00">
                  <c:v>3.4650909105841898E-5</c:v>
                </c:pt>
                <c:pt idx="340" formatCode="0.00E+00">
                  <c:v>1.05419115953812E-5</c:v>
                </c:pt>
                <c:pt idx="341" formatCode="0.00E+00">
                  <c:v>2.26540166770055E-5</c:v>
                </c:pt>
                <c:pt idx="342" formatCode="0.00E+00">
                  <c:v>-4.7205358374294104E-6</c:v>
                </c:pt>
                <c:pt idx="343" formatCode="0.00E+00">
                  <c:v>3.8430242458656796E-6</c:v>
                </c:pt>
                <c:pt idx="344" formatCode="0.00E+00">
                  <c:v>1.8010951469593501E-5</c:v>
                </c:pt>
                <c:pt idx="345" formatCode="0.00E+00">
                  <c:v>4.47020186013187E-5</c:v>
                </c:pt>
                <c:pt idx="346" formatCode="0.00E+00">
                  <c:v>2.6366989269056899E-5</c:v>
                </c:pt>
                <c:pt idx="347" formatCode="0.00E+00">
                  <c:v>-1.4407812336738499E-6</c:v>
                </c:pt>
                <c:pt idx="348" formatCode="0.00E+00">
                  <c:v>2.3954614487197801E-5</c:v>
                </c:pt>
                <c:pt idx="349" formatCode="0.00E+00">
                  <c:v>3.4535196799722298E-5</c:v>
                </c:pt>
                <c:pt idx="350" formatCode="0.00E+00">
                  <c:v>3.8932318409806198E-5</c:v>
                </c:pt>
                <c:pt idx="351" formatCode="0.00E+00">
                  <c:v>5.6025724263923798E-5</c:v>
                </c:pt>
                <c:pt idx="352" formatCode="0.00E+00">
                  <c:v>2.9205274794998201E-5</c:v>
                </c:pt>
                <c:pt idx="353" formatCode="0.00E+00">
                  <c:v>4.7089374409700701E-5</c:v>
                </c:pt>
                <c:pt idx="354" formatCode="0.00E+00">
                  <c:v>9.2640229508073005E-6</c:v>
                </c:pt>
                <c:pt idx="355" formatCode="0.00E+00">
                  <c:v>3.1176883236510901E-5</c:v>
                </c:pt>
                <c:pt idx="356" formatCode="0.00E+00">
                  <c:v>3.0289037418920699E-5</c:v>
                </c:pt>
                <c:pt idx="357" formatCode="0.00E+00">
                  <c:v>6.1732193796287094E-5</c:v>
                </c:pt>
                <c:pt idx="358" formatCode="0.00E+00">
                  <c:v>3.0534641813712402E-5</c:v>
                </c:pt>
                <c:pt idx="359" formatCode="0.00E+00">
                  <c:v>1.1116120453953E-5</c:v>
                </c:pt>
                <c:pt idx="360" formatCode="0.00E+00">
                  <c:v>2.2898335644860999E-5</c:v>
                </c:pt>
                <c:pt idx="361" formatCode="0.00E+00">
                  <c:v>2.9835909809630301E-5</c:v>
                </c:pt>
                <c:pt idx="362" formatCode="0.00E+00">
                  <c:v>4.0122500026511102E-5</c:v>
                </c:pt>
                <c:pt idx="363" formatCode="0.00E+00">
                  <c:v>2.4440677494227301E-5</c:v>
                </c:pt>
                <c:pt idx="364" formatCode="0.00E+00">
                  <c:v>2.8277176485680999E-5</c:v>
                </c:pt>
                <c:pt idx="365" formatCode="0.00E+00">
                  <c:v>2.3969782224214601E-5</c:v>
                </c:pt>
                <c:pt idx="366" formatCode="0.00E+00">
                  <c:v>2.47059325477726E-5</c:v>
                </c:pt>
                <c:pt idx="367" formatCode="0.00E+00">
                  <c:v>5.2687605680183402E-5</c:v>
                </c:pt>
                <c:pt idx="368" formatCode="0.00E+00">
                  <c:v>2.9713396226168302E-5</c:v>
                </c:pt>
                <c:pt idx="369" formatCode="0.00E+00">
                  <c:v>2.5342913727078801E-5</c:v>
                </c:pt>
                <c:pt idx="370" formatCode="0.00E+00">
                  <c:v>3.3125688042224803E-5</c:v>
                </c:pt>
                <c:pt idx="371" formatCode="0.00E+00">
                  <c:v>3.0586019855853501E-5</c:v>
                </c:pt>
                <c:pt idx="372" formatCode="0.00E+00">
                  <c:v>4.1105102403587997E-5</c:v>
                </c:pt>
                <c:pt idx="373" formatCode="0.00E+00">
                  <c:v>3.5889527147077998E-5</c:v>
                </c:pt>
                <c:pt idx="374" formatCode="0.00E+00">
                  <c:v>3.4865129836131199E-6</c:v>
                </c:pt>
                <c:pt idx="375" formatCode="0.00E+00">
                  <c:v>2.6517863940662801E-5</c:v>
                </c:pt>
                <c:pt idx="376" formatCode="0.00E+00">
                  <c:v>1.56788736035581E-5</c:v>
                </c:pt>
                <c:pt idx="377" formatCode="0.00E+00">
                  <c:v>3.2722325189406303E-5</c:v>
                </c:pt>
                <c:pt idx="378" formatCode="0.00E+00">
                  <c:v>3.2262282060190902E-5</c:v>
                </c:pt>
                <c:pt idx="379" formatCode="0.00E+00">
                  <c:v>5.7025253555194802E-5</c:v>
                </c:pt>
                <c:pt idx="380" formatCode="0.00E+00">
                  <c:v>1.80337434681297E-5</c:v>
                </c:pt>
                <c:pt idx="381" formatCode="0.00E+00">
                  <c:v>3.9451244070054503E-5</c:v>
                </c:pt>
                <c:pt idx="382" formatCode="0.00E+00">
                  <c:v>4.21348659032194E-5</c:v>
                </c:pt>
                <c:pt idx="383" formatCode="0.00E+00">
                  <c:v>3.6522797549252898E-5</c:v>
                </c:pt>
                <c:pt idx="384" formatCode="0.00E+00">
                  <c:v>2.7382105103392999E-5</c:v>
                </c:pt>
                <c:pt idx="385" formatCode="0.00E+00">
                  <c:v>2.1898831122970301E-5</c:v>
                </c:pt>
                <c:pt idx="386" formatCode="0.00E+00">
                  <c:v>7.2023455683045502E-7</c:v>
                </c:pt>
                <c:pt idx="387" formatCode="0.00E+00">
                  <c:v>2.6722130629398899E-5</c:v>
                </c:pt>
                <c:pt idx="388" formatCode="0.00E+00">
                  <c:v>5.6162508680125903E-5</c:v>
                </c:pt>
                <c:pt idx="389" formatCode="0.00E+00">
                  <c:v>3.8982081265107403E-5</c:v>
                </c:pt>
                <c:pt idx="390" formatCode="0.00E+00">
                  <c:v>4.8250216726144803E-5</c:v>
                </c:pt>
                <c:pt idx="391" formatCode="0.00E+00">
                  <c:v>4.2770020038574802E-5</c:v>
                </c:pt>
                <c:pt idx="392" formatCode="0.00E+00">
                  <c:v>9.3152033472359492E-6</c:v>
                </c:pt>
                <c:pt idx="393" formatCode="0.00E+00">
                  <c:v>4.3686002588663098E-5</c:v>
                </c:pt>
                <c:pt idx="394" formatCode="0.00E+00">
                  <c:v>4.1226216463071502E-5</c:v>
                </c:pt>
                <c:pt idx="395" formatCode="0.00E+00">
                  <c:v>3.4344796885356498E-5</c:v>
                </c:pt>
                <c:pt idx="396" formatCode="0.00E+00">
                  <c:v>1.9350253975567502E-5</c:v>
                </c:pt>
                <c:pt idx="397" formatCode="0.00E+00">
                  <c:v>2.8347491994425599E-5</c:v>
                </c:pt>
                <c:pt idx="398" formatCode="0.00E+00">
                  <c:v>7.0015381754319494E-5</c:v>
                </c:pt>
                <c:pt idx="399" formatCode="0.00E+00">
                  <c:v>2.9236747620834899E-5</c:v>
                </c:pt>
                <c:pt idx="400" formatCode="0.00E+00">
                  <c:v>3.2151953138409003E-5</c:v>
                </c:pt>
                <c:pt idx="401" formatCode="0.00E+00">
                  <c:v>5.7796661171295597E-5</c:v>
                </c:pt>
                <c:pt idx="402" formatCode="0.00E+00">
                  <c:v>5.1020621631719803E-5</c:v>
                </c:pt>
                <c:pt idx="403" formatCode="0.00E+00">
                  <c:v>2.3340363138563599E-5</c:v>
                </c:pt>
                <c:pt idx="404" formatCode="0.00E+00">
                  <c:v>4.0102658497839498E-5</c:v>
                </c:pt>
                <c:pt idx="405" formatCode="0.00E+00">
                  <c:v>4.3203872295758398E-5</c:v>
                </c:pt>
                <c:pt idx="406" formatCode="0.00E+00">
                  <c:v>2.5064847551157901E-5</c:v>
                </c:pt>
                <c:pt idx="407" formatCode="0.00E+00">
                  <c:v>2.1855259300589701E-5</c:v>
                </c:pt>
                <c:pt idx="408" formatCode="0.00E+00">
                  <c:v>3.1774487530844103E-5</c:v>
                </c:pt>
                <c:pt idx="409" formatCode="0.00E+00">
                  <c:v>3.52116657412886E-5</c:v>
                </c:pt>
                <c:pt idx="410" formatCode="0.00E+00">
                  <c:v>2.6714934543904999E-5</c:v>
                </c:pt>
                <c:pt idx="411" formatCode="0.00E+00">
                  <c:v>6.4429968143047301E-5</c:v>
                </c:pt>
                <c:pt idx="412" formatCode="0.00E+00">
                  <c:v>3.1295182825591103E-5</c:v>
                </c:pt>
                <c:pt idx="413" formatCode="0.00E+00">
                  <c:v>2.6915629622230501E-5</c:v>
                </c:pt>
                <c:pt idx="414" formatCode="0.00E+00">
                  <c:v>4.50221319597128E-5</c:v>
                </c:pt>
                <c:pt idx="415" formatCode="0.00E+00">
                  <c:v>3.2505824176299E-5</c:v>
                </c:pt>
                <c:pt idx="416" formatCode="0.00E+00">
                  <c:v>3.5443737826089802E-5</c:v>
                </c:pt>
                <c:pt idx="417" formatCode="0.00E+00">
                  <c:v>4.3573460788048001E-5</c:v>
                </c:pt>
                <c:pt idx="418" formatCode="0.00E+00">
                  <c:v>2.3690419758450399E-5</c:v>
                </c:pt>
                <c:pt idx="419" formatCode="0.00E+00">
                  <c:v>5.2829060782639798E-5</c:v>
                </c:pt>
                <c:pt idx="420" formatCode="0.00E+00">
                  <c:v>5.3441549187250003E-5</c:v>
                </c:pt>
                <c:pt idx="421" formatCode="0.00E+00">
                  <c:v>6.5337034289131703E-5</c:v>
                </c:pt>
                <c:pt idx="422" formatCode="0.00E+00">
                  <c:v>3.0191149059269901E-5</c:v>
                </c:pt>
                <c:pt idx="423" formatCode="0.00E+00">
                  <c:v>1.1196374463763001E-5</c:v>
                </c:pt>
                <c:pt idx="424" formatCode="0.00E+00">
                  <c:v>2.64951028512858E-5</c:v>
                </c:pt>
                <c:pt idx="425" formatCode="0.00E+00">
                  <c:v>3.28244287652278E-5</c:v>
                </c:pt>
                <c:pt idx="426" formatCode="0.00E+00">
                  <c:v>8.85857534379985E-6</c:v>
                </c:pt>
                <c:pt idx="427" formatCode="0.00E+00">
                  <c:v>4.1961234883770298E-5</c:v>
                </c:pt>
                <c:pt idx="428" formatCode="0.00E+00">
                  <c:v>4.4064505931898098E-5</c:v>
                </c:pt>
                <c:pt idx="429" formatCode="0.00E+00">
                  <c:v>5.8682254667813298E-5</c:v>
                </c:pt>
                <c:pt idx="430" formatCode="0.00E+00">
                  <c:v>5.47356676606972E-5</c:v>
                </c:pt>
                <c:pt idx="431" formatCode="0.00E+00">
                  <c:v>2.5496611821077001E-5</c:v>
                </c:pt>
                <c:pt idx="432" formatCode="0.00E+00">
                  <c:v>2.9326224952871801E-5</c:v>
                </c:pt>
                <c:pt idx="433" formatCode="0.00E+00">
                  <c:v>2.3600954289769901E-5</c:v>
                </c:pt>
                <c:pt idx="434" formatCode="0.00E+00">
                  <c:v>3.04754724028522E-5</c:v>
                </c:pt>
                <c:pt idx="435" formatCode="0.00E+00">
                  <c:v>3.5120306602303302E-5</c:v>
                </c:pt>
                <c:pt idx="436" formatCode="0.00E+00">
                  <c:v>4.5009358006629999E-5</c:v>
                </c:pt>
                <c:pt idx="437" formatCode="0.00E+00">
                  <c:v>4.2330962815902102E-5</c:v>
                </c:pt>
                <c:pt idx="438" formatCode="0.00E+00">
                  <c:v>4.5240885641351401E-5</c:v>
                </c:pt>
                <c:pt idx="439" formatCode="0.00E+00">
                  <c:v>6.2044752436864705E-5</c:v>
                </c:pt>
                <c:pt idx="440" formatCode="0.00E+00">
                  <c:v>3.4929533093247901E-5</c:v>
                </c:pt>
                <c:pt idx="441" formatCode="0.00E+00">
                  <c:v>2.8270610642039699E-5</c:v>
                </c:pt>
                <c:pt idx="442" formatCode="0.00E+00">
                  <c:v>4.0958112895923699E-5</c:v>
                </c:pt>
                <c:pt idx="443" formatCode="0.00E+00">
                  <c:v>5.2831176937750702E-5</c:v>
                </c:pt>
                <c:pt idx="444" formatCode="0.00E+00">
                  <c:v>5.8251440939540003E-5</c:v>
                </c:pt>
                <c:pt idx="445" formatCode="0.00E+00">
                  <c:v>3.2010062809305601E-5</c:v>
                </c:pt>
                <c:pt idx="446" formatCode="0.00E+00">
                  <c:v>1.1249114196817E-5</c:v>
                </c:pt>
                <c:pt idx="447" formatCode="0.00E+00">
                  <c:v>3.7809796709780502E-5</c:v>
                </c:pt>
                <c:pt idx="448" formatCode="0.00E+00">
                  <c:v>5.6776400535737701E-5</c:v>
                </c:pt>
                <c:pt idx="449" formatCode="0.00E+00">
                  <c:v>3.5625750941260501E-5</c:v>
                </c:pt>
                <c:pt idx="450" formatCode="0.00E+00">
                  <c:v>3.2152861368046998E-5</c:v>
                </c:pt>
                <c:pt idx="451" formatCode="0.00E+00">
                  <c:v>3.1715121169618302E-5</c:v>
                </c:pt>
                <c:pt idx="452" formatCode="0.00E+00">
                  <c:v>1.7606158900339901E-5</c:v>
                </c:pt>
                <c:pt idx="453" formatCode="0.00E+00">
                  <c:v>3.2168915986125397E-5</c:v>
                </c:pt>
                <c:pt idx="454" formatCode="0.00E+00">
                  <c:v>2.8410443395900498E-5</c:v>
                </c:pt>
                <c:pt idx="455" formatCode="0.00E+00">
                  <c:v>3.07070533256737E-5</c:v>
                </c:pt>
                <c:pt idx="456" formatCode="0.00E+00">
                  <c:v>5.0569476861103003E-5</c:v>
                </c:pt>
                <c:pt idx="457" formatCode="0.00E+00">
                  <c:v>3.2132414741977398E-5</c:v>
                </c:pt>
                <c:pt idx="458" formatCode="0.00E+00">
                  <c:v>5.0447923362624601E-5</c:v>
                </c:pt>
                <c:pt idx="459" formatCode="0.00E+00">
                  <c:v>2.1841553707526302E-5</c:v>
                </c:pt>
                <c:pt idx="460" formatCode="0.00E+00">
                  <c:v>3.1447956902841103E-5</c:v>
                </c:pt>
                <c:pt idx="461" formatCode="0.00E+00">
                  <c:v>4.5853491829557803E-5</c:v>
                </c:pt>
                <c:pt idx="462" formatCode="0.00E+00">
                  <c:v>4.0801996245097097E-5</c:v>
                </c:pt>
                <c:pt idx="463" formatCode="0.00E+00">
                  <c:v>6.9534666567378905E-5</c:v>
                </c:pt>
                <c:pt idx="464" formatCode="0.00E+00">
                  <c:v>5.0806814535404797E-5</c:v>
                </c:pt>
                <c:pt idx="465" formatCode="0.00E+00">
                  <c:v>3.0975854254813E-5</c:v>
                </c:pt>
                <c:pt idx="466" formatCode="0.00E+00">
                  <c:v>5.9983371237671E-5</c:v>
                </c:pt>
                <c:pt idx="467" formatCode="0.00E+00">
                  <c:v>5.2774615359921398E-5</c:v>
                </c:pt>
                <c:pt idx="468" formatCode="0.00E+00">
                  <c:v>5.4983583702670601E-5</c:v>
                </c:pt>
                <c:pt idx="469" formatCode="0.00E+00">
                  <c:v>4.9432683168996699E-5</c:v>
                </c:pt>
                <c:pt idx="470" formatCode="0.00E+00">
                  <c:v>2.8108488669902401E-5</c:v>
                </c:pt>
                <c:pt idx="471" formatCode="0.00E+00">
                  <c:v>4.0732193083868402E-5</c:v>
                </c:pt>
                <c:pt idx="472" formatCode="0.00E+00">
                  <c:v>4.4329581586142799E-5</c:v>
                </c:pt>
                <c:pt idx="473" formatCode="0.00E+00">
                  <c:v>6.0076664454870599E-5</c:v>
                </c:pt>
                <c:pt idx="474" formatCode="0.00E+00">
                  <c:v>5.3274435694226098E-5</c:v>
                </c:pt>
                <c:pt idx="475" formatCode="0.00E+00">
                  <c:v>2.3257414828735399E-5</c:v>
                </c:pt>
                <c:pt idx="476" formatCode="0.00E+00">
                  <c:v>3.8080691635651699E-5</c:v>
                </c:pt>
                <c:pt idx="477" formatCode="0.00E+00">
                  <c:v>3.51235129920493E-5</c:v>
                </c:pt>
                <c:pt idx="478" formatCode="0.00E+00">
                  <c:v>5.2701979348723397E-5</c:v>
                </c:pt>
                <c:pt idx="479" formatCode="0.00E+00">
                  <c:v>1.9338484407024401E-5</c:v>
                </c:pt>
                <c:pt idx="480" formatCode="0.00E+00">
                  <c:v>2.4743849970256701E-5</c:v>
                </c:pt>
                <c:pt idx="481" formatCode="0.00E+00">
                  <c:v>5.8582668866653398E-5</c:v>
                </c:pt>
                <c:pt idx="482" formatCode="0.00E+00">
                  <c:v>1.9388986404648E-5</c:v>
                </c:pt>
                <c:pt idx="483" formatCode="0.00E+00">
                  <c:v>7.0896271794554304E-5</c:v>
                </c:pt>
                <c:pt idx="484" formatCode="0.00E+00">
                  <c:v>5.0039716283771601E-5</c:v>
                </c:pt>
                <c:pt idx="485" formatCode="0.00E+00">
                  <c:v>3.96522401789807E-5</c:v>
                </c:pt>
                <c:pt idx="486" formatCode="0.00E+00">
                  <c:v>4.74473591950409E-5</c:v>
                </c:pt>
                <c:pt idx="487" formatCode="0.00E+00">
                  <c:v>6.9638954270491497E-5</c:v>
                </c:pt>
                <c:pt idx="488" formatCode="0.00E+00">
                  <c:v>2.8024657028477799E-5</c:v>
                </c:pt>
                <c:pt idx="489" formatCode="0.00E+00">
                  <c:v>5.40548231674296E-5</c:v>
                </c:pt>
                <c:pt idx="490" formatCode="0.00E+00">
                  <c:v>4.8874598469727002E-5</c:v>
                </c:pt>
                <c:pt idx="491" formatCode="0.00E+00">
                  <c:v>3.3153937277893298E-5</c:v>
                </c:pt>
                <c:pt idx="492" formatCode="0.00E+00">
                  <c:v>4.1362296873542203E-5</c:v>
                </c:pt>
                <c:pt idx="493" formatCode="0.00E+00">
                  <c:v>3.6846679403359803E-5</c:v>
                </c:pt>
                <c:pt idx="494" formatCode="0.00E+00">
                  <c:v>5.3083041931643697E-5</c:v>
                </c:pt>
                <c:pt idx="495" formatCode="0.00E+00">
                  <c:v>6.3995228741887099E-5</c:v>
                </c:pt>
                <c:pt idx="496" formatCode="0.00E+00">
                  <c:v>4.1301515154549603E-5</c:v>
                </c:pt>
                <c:pt idx="497" formatCode="0.00E+00">
                  <c:v>2.0571585803396798E-5</c:v>
                </c:pt>
                <c:pt idx="498" formatCode="0.00E+00">
                  <c:v>2.5631288903294099E-5</c:v>
                </c:pt>
                <c:pt idx="499" formatCode="0.00E+00">
                  <c:v>3.13773720097311E-5</c:v>
                </c:pt>
                <c:pt idx="500" formatCode="0.00E+00">
                  <c:v>1.6286297123808799E-5</c:v>
                </c:pt>
                <c:pt idx="501" formatCode="0.00E+00">
                  <c:v>3.35776004963682E-5</c:v>
                </c:pt>
                <c:pt idx="502" formatCode="0.00E+00">
                  <c:v>3.5702015427229303E-5</c:v>
                </c:pt>
                <c:pt idx="503" formatCode="0.00E+00">
                  <c:v>4.3858330356140399E-5</c:v>
                </c:pt>
                <c:pt idx="504" formatCode="0.00E+00">
                  <c:v>2.4507979812901201E-5</c:v>
                </c:pt>
                <c:pt idx="505" formatCode="0.00E+00">
                  <c:v>3.54018394015793E-5</c:v>
                </c:pt>
                <c:pt idx="506" formatCode="0.00E+00">
                  <c:v>3.4137237242316797E-5</c:v>
                </c:pt>
                <c:pt idx="507" formatCode="0.00E+00">
                  <c:v>2.64536639223254E-5</c:v>
                </c:pt>
                <c:pt idx="508" formatCode="0.00E+00">
                  <c:v>1.87930318093375E-5</c:v>
                </c:pt>
                <c:pt idx="509" formatCode="0.00E+00">
                  <c:v>2.0654773595958901E-5</c:v>
                </c:pt>
                <c:pt idx="510" formatCode="0.00E+00">
                  <c:v>4.0344592367728598E-5</c:v>
                </c:pt>
                <c:pt idx="511" formatCode="0.00E+00">
                  <c:v>3.56191228327925E-5</c:v>
                </c:pt>
                <c:pt idx="512" formatCode="0.00E+00">
                  <c:v>3.2724302811557601E-5</c:v>
                </c:pt>
                <c:pt idx="513" formatCode="0.00E+00">
                  <c:v>2.7678190404323901E-5</c:v>
                </c:pt>
                <c:pt idx="514" formatCode="0.00E+00">
                  <c:v>4.0109532101733902E-5</c:v>
                </c:pt>
                <c:pt idx="515" formatCode="0.00E+00">
                  <c:v>3.20392368157857E-5</c:v>
                </c:pt>
                <c:pt idx="516" formatCode="0.00E+00">
                  <c:v>2.8116427084156201E-5</c:v>
                </c:pt>
                <c:pt idx="517" formatCode="0.00E+00">
                  <c:v>4.9641637057650598E-5</c:v>
                </c:pt>
                <c:pt idx="518" formatCode="0.00E+00">
                  <c:v>4.5967212738677303E-5</c:v>
                </c:pt>
                <c:pt idx="519" formatCode="0.00E+00">
                  <c:v>2.5922442100375399E-5</c:v>
                </c:pt>
                <c:pt idx="520" formatCode="0.00E+00">
                  <c:v>1.73675595504954E-5</c:v>
                </c:pt>
                <c:pt idx="521" formatCode="0.00E+00">
                  <c:v>3.29855491813778E-5</c:v>
                </c:pt>
                <c:pt idx="522" formatCode="0.00E+00">
                  <c:v>4.6483555263968501E-5</c:v>
                </c:pt>
                <c:pt idx="523" formatCode="0.00E+00">
                  <c:v>2.3953515442271201E-5</c:v>
                </c:pt>
                <c:pt idx="524" formatCode="0.00E+00">
                  <c:v>4.0486665367883401E-5</c:v>
                </c:pt>
                <c:pt idx="525" formatCode="0.00E+00">
                  <c:v>2.60840736830409E-5</c:v>
                </c:pt>
                <c:pt idx="526" formatCode="0.00E+00">
                  <c:v>1.4819586323287E-5</c:v>
                </c:pt>
                <c:pt idx="527" formatCode="0.00E+00">
                  <c:v>1.4891390677270299E-5</c:v>
                </c:pt>
                <c:pt idx="528" formatCode="0.00E+00">
                  <c:v>1.7805558205096702E-5</c:v>
                </c:pt>
                <c:pt idx="529" formatCode="0.00E+00">
                  <c:v>2.5585395187174299E-5</c:v>
                </c:pt>
                <c:pt idx="530" formatCode="0.00E+00">
                  <c:v>7.0623889144681904E-6</c:v>
                </c:pt>
                <c:pt idx="531" formatCode="0.00E+00">
                  <c:v>3.0946936397596498E-5</c:v>
                </c:pt>
                <c:pt idx="532" formatCode="0.00E+00">
                  <c:v>3.61321754563626E-5</c:v>
                </c:pt>
                <c:pt idx="533" formatCode="0.00E+00">
                  <c:v>4.5499110209381903E-5</c:v>
                </c:pt>
                <c:pt idx="534" formatCode="0.00E+00">
                  <c:v>2.1162737406775201E-5</c:v>
                </c:pt>
                <c:pt idx="535" formatCode="0.00E+00">
                  <c:v>2.7200997984940398E-5</c:v>
                </c:pt>
                <c:pt idx="536" formatCode="0.00E+00">
                  <c:v>1.51180591550169E-5</c:v>
                </c:pt>
                <c:pt idx="537" formatCode="0.00E+00">
                  <c:v>3.0714938850135301E-5</c:v>
                </c:pt>
                <c:pt idx="538" formatCode="0.00E+00">
                  <c:v>1.4989092992431701E-5</c:v>
                </c:pt>
                <c:pt idx="539" formatCode="0.00E+00">
                  <c:v>1.58084652851659E-5</c:v>
                </c:pt>
                <c:pt idx="540" formatCode="0.00E+00">
                  <c:v>3.67539022518896E-5</c:v>
                </c:pt>
                <c:pt idx="541" formatCode="0.00E+00">
                  <c:v>2.3886270975425602E-5</c:v>
                </c:pt>
                <c:pt idx="542" formatCode="0.00E+00">
                  <c:v>1.8143769736891101E-5</c:v>
                </c:pt>
                <c:pt idx="543" formatCode="0.00E+00">
                  <c:v>2.0975741384642E-5</c:v>
                </c:pt>
                <c:pt idx="544" formatCode="0.00E+00">
                  <c:v>3.2284924100870699E-5</c:v>
                </c:pt>
                <c:pt idx="545" formatCode="0.00E+00">
                  <c:v>3.43874045097514E-5</c:v>
                </c:pt>
                <c:pt idx="546" formatCode="0.00E+00">
                  <c:v>2.2548442111263701E-5</c:v>
                </c:pt>
                <c:pt idx="547" formatCode="0.00E+00">
                  <c:v>6.6473837363006996E-6</c:v>
                </c:pt>
                <c:pt idx="548" formatCode="0.00E+00">
                  <c:v>4.1528588514745799E-5</c:v>
                </c:pt>
                <c:pt idx="549" formatCode="0.00E+00">
                  <c:v>1.48352091790464E-5</c:v>
                </c:pt>
                <c:pt idx="550" formatCode="0.00E+00">
                  <c:v>3.2140653112820601E-5</c:v>
                </c:pt>
                <c:pt idx="551" formatCode="0.00E+00">
                  <c:v>9.8031731484255299E-6</c:v>
                </c:pt>
                <c:pt idx="552" formatCode="0.00E+00">
                  <c:v>6.0827529170053802E-6</c:v>
                </c:pt>
                <c:pt idx="553" formatCode="0.00E+00">
                  <c:v>2.0115520378278001E-5</c:v>
                </c:pt>
                <c:pt idx="554" formatCode="0.00E+00">
                  <c:v>3.0648822110428801E-5</c:v>
                </c:pt>
                <c:pt idx="555" formatCode="0.00E+00">
                  <c:v>2.99897834959506E-5</c:v>
                </c:pt>
                <c:pt idx="556" formatCode="0.00E+00">
                  <c:v>2.6417237952465699E-5</c:v>
                </c:pt>
                <c:pt idx="557" formatCode="0.00E+00">
                  <c:v>1.3868787184148799E-5</c:v>
                </c:pt>
                <c:pt idx="558" formatCode="0.00E+00">
                  <c:v>2.4111529175487599E-5</c:v>
                </c:pt>
                <c:pt idx="559" formatCode="0.00E+00">
                  <c:v>9.7670639030864101E-6</c:v>
                </c:pt>
                <c:pt idx="560" formatCode="0.00E+00">
                  <c:v>2.93292674284854E-5</c:v>
                </c:pt>
                <c:pt idx="561" formatCode="0.00E+00">
                  <c:v>2.4513802113714899E-5</c:v>
                </c:pt>
                <c:pt idx="562" formatCode="0.00E+00">
                  <c:v>2.64910114968977E-5</c:v>
                </c:pt>
                <c:pt idx="563" formatCode="0.00E+00">
                  <c:v>3.5293899211483197E-5</c:v>
                </c:pt>
                <c:pt idx="564" formatCode="0.00E+00">
                  <c:v>1.32616695634066E-5</c:v>
                </c:pt>
                <c:pt idx="565" formatCode="0.00E+00">
                  <c:v>3.3680488612937501E-5</c:v>
                </c:pt>
                <c:pt idx="566" formatCode="0.00E+00">
                  <c:v>1.5788530461179599E-5</c:v>
                </c:pt>
                <c:pt idx="567" formatCode="0.00E+00">
                  <c:v>1.9049531034147499E-5</c:v>
                </c:pt>
                <c:pt idx="568" formatCode="0.00E+00">
                  <c:v>2.08271418229183E-5</c:v>
                </c:pt>
                <c:pt idx="569" formatCode="0.00E+00">
                  <c:v>1.7923542726057202E-5</c:v>
                </c:pt>
                <c:pt idx="570" formatCode="0.00E+00">
                  <c:v>2.9991983392351801E-5</c:v>
                </c:pt>
                <c:pt idx="571" formatCode="0.00E+00">
                  <c:v>1.5551180235032201E-5</c:v>
                </c:pt>
                <c:pt idx="572" formatCode="0.00E+00">
                  <c:v>1.9985088172095201E-6</c:v>
                </c:pt>
                <c:pt idx="573" formatCode="0.00E+00">
                  <c:v>1.8159707887398601E-5</c:v>
                </c:pt>
                <c:pt idx="574" formatCode="0.00E+00">
                  <c:v>1.47195225671451E-5</c:v>
                </c:pt>
                <c:pt idx="575" formatCode="0.00E+00">
                  <c:v>2.2586062520975098E-5</c:v>
                </c:pt>
                <c:pt idx="576" formatCode="0.00E+00">
                  <c:v>-3.6975331626418899E-7</c:v>
                </c:pt>
                <c:pt idx="577" formatCode="0.00E+00">
                  <c:v>1.0408856665064499E-5</c:v>
                </c:pt>
                <c:pt idx="578" formatCode="0.00E+00">
                  <c:v>1.8355902299189202E-5</c:v>
                </c:pt>
                <c:pt idx="579" formatCode="0.00E+00">
                  <c:v>3.3578715666198303E-5</c:v>
                </c:pt>
                <c:pt idx="580" formatCode="0.00E+00">
                  <c:v>4.07496580154363E-5</c:v>
                </c:pt>
                <c:pt idx="581" formatCode="0.00E+00">
                  <c:v>2.6503961586355799E-5</c:v>
                </c:pt>
                <c:pt idx="582" formatCode="0.00E+00">
                  <c:v>1.1010892908214099E-5</c:v>
                </c:pt>
                <c:pt idx="583" formatCode="0.00E+00">
                  <c:v>4.16270850581947E-5</c:v>
                </c:pt>
                <c:pt idx="584" formatCode="0.00E+00">
                  <c:v>1.29983624456233E-5</c:v>
                </c:pt>
                <c:pt idx="585" formatCode="0.00E+00">
                  <c:v>4.2144946703707001E-6</c:v>
                </c:pt>
                <c:pt idx="586" formatCode="0.00E+00">
                  <c:v>2.19995683651795E-5</c:v>
                </c:pt>
                <c:pt idx="587" formatCode="0.00E+00">
                  <c:v>4.7508506230550502E-6</c:v>
                </c:pt>
                <c:pt idx="588" formatCode="0.00E+00">
                  <c:v>1.15108365884924E-5</c:v>
                </c:pt>
                <c:pt idx="589" formatCode="0.00E+00">
                  <c:v>1.4345934846345599E-5</c:v>
                </c:pt>
                <c:pt idx="590" formatCode="0.00E+00">
                  <c:v>7.1678575749009704E-6</c:v>
                </c:pt>
                <c:pt idx="591" formatCode="0.00E+00">
                  <c:v>1.91777870763883E-5</c:v>
                </c:pt>
                <c:pt idx="592" formatCode="0.00E+00">
                  <c:v>8.1075812512723202E-6</c:v>
                </c:pt>
                <c:pt idx="593" formatCode="0.00E+00">
                  <c:v>-4.8012477550823299E-9</c:v>
                </c:pt>
                <c:pt idx="594" formatCode="0.00E+00">
                  <c:v>-8.1906435050182397E-6</c:v>
                </c:pt>
                <c:pt idx="595" formatCode="0.00E+00">
                  <c:v>-1.67654342068672E-6</c:v>
                </c:pt>
                <c:pt idx="596" formatCode="0.00E+00">
                  <c:v>1.9209087345604599E-6</c:v>
                </c:pt>
                <c:pt idx="597" formatCode="0.00E+00">
                  <c:v>2.3292228850298802E-5</c:v>
                </c:pt>
                <c:pt idx="598" formatCode="0.00E+00">
                  <c:v>7.5046434692064297E-6</c:v>
                </c:pt>
                <c:pt idx="599" formatCode="0.00E+00">
                  <c:v>-3.0926392944072101E-6</c:v>
                </c:pt>
                <c:pt idx="600" formatCode="0.00E+00">
                  <c:v>9.6038286640365606E-6</c:v>
                </c:pt>
                <c:pt idx="601" formatCode="0.00E+00">
                  <c:v>1.46950846435579E-5</c:v>
                </c:pt>
                <c:pt idx="602" formatCode="0.00E+00">
                  <c:v>1.7496241474309E-6</c:v>
                </c:pt>
                <c:pt idx="603" formatCode="0.00E+00">
                  <c:v>1.2858123163357E-5</c:v>
                </c:pt>
                <c:pt idx="604" formatCode="0.00E+00">
                  <c:v>1.08445050863322E-5</c:v>
                </c:pt>
                <c:pt idx="605" formatCode="0.00E+00">
                  <c:v>1.5878971244803298E-5</c:v>
                </c:pt>
                <c:pt idx="606" formatCode="0.00E+00">
                  <c:v>-7.2624409786744698E-6</c:v>
                </c:pt>
                <c:pt idx="607" formatCode="0.00E+00">
                  <c:v>2.4644853184675398E-5</c:v>
                </c:pt>
                <c:pt idx="608" formatCode="0.00E+00">
                  <c:v>2.1321879831511E-5</c:v>
                </c:pt>
                <c:pt idx="609" formatCode="0.00E+00">
                  <c:v>1.2547191752286399E-5</c:v>
                </c:pt>
                <c:pt idx="610" formatCode="0.00E+00">
                  <c:v>9.8556656741064908E-6</c:v>
                </c:pt>
                <c:pt idx="611" formatCode="0.00E+00">
                  <c:v>1.4408484666877E-5</c:v>
                </c:pt>
                <c:pt idx="612" formatCode="0.00E+00">
                  <c:v>3.7572707459639501E-5</c:v>
                </c:pt>
                <c:pt idx="613" formatCode="0.00E+00">
                  <c:v>3.3961130945969097E-5</c:v>
                </c:pt>
                <c:pt idx="614" formatCode="0.00E+00">
                  <c:v>1.66040171224443E-5</c:v>
                </c:pt>
                <c:pt idx="615" formatCode="0.00E+00">
                  <c:v>9.2231138020167096E-7</c:v>
                </c:pt>
                <c:pt idx="616" formatCode="0.00E+00">
                  <c:v>1.16572077244141E-5</c:v>
                </c:pt>
                <c:pt idx="617" formatCode="0.00E+00">
                  <c:v>6.4723853307498402E-6</c:v>
                </c:pt>
                <c:pt idx="618" formatCode="0.00E+00">
                  <c:v>9.8291436794153606E-6</c:v>
                </c:pt>
                <c:pt idx="619" formatCode="0.00E+00">
                  <c:v>1.9285885253959001E-5</c:v>
                </c:pt>
                <c:pt idx="620" formatCode="0.00E+00">
                  <c:v>1.26059048803471E-5</c:v>
                </c:pt>
                <c:pt idx="621" formatCode="0.00E+00">
                  <c:v>1.6739673202521899E-5</c:v>
                </c:pt>
                <c:pt idx="622" formatCode="0.00E+00">
                  <c:v>-1.4614325359069699E-6</c:v>
                </c:pt>
                <c:pt idx="623" formatCode="0.00E+00">
                  <c:v>-3.0695676996260298E-6</c:v>
                </c:pt>
                <c:pt idx="624" formatCode="0.00E+00">
                  <c:v>1.79571847921106E-5</c:v>
                </c:pt>
                <c:pt idx="625" formatCode="0.00E+00">
                  <c:v>2.0692455358265002E-5</c:v>
                </c:pt>
                <c:pt idx="626" formatCode="0.00E+00">
                  <c:v>2.89626671595843E-5</c:v>
                </c:pt>
                <c:pt idx="627" formatCode="0.00E+00">
                  <c:v>-1.0005527948201899E-6</c:v>
                </c:pt>
                <c:pt idx="628" formatCode="0.00E+00">
                  <c:v>5.1353276323920798E-6</c:v>
                </c:pt>
                <c:pt idx="629" formatCode="0.00E+00">
                  <c:v>2.3068288114716699E-5</c:v>
                </c:pt>
                <c:pt idx="630" formatCode="0.00E+00">
                  <c:v>9.76740790665861E-6</c:v>
                </c:pt>
                <c:pt idx="631" formatCode="0.00E+00">
                  <c:v>1.5837973619265699E-5</c:v>
                </c:pt>
                <c:pt idx="632" formatCode="0.00E+00">
                  <c:v>1.71486592158996E-5</c:v>
                </c:pt>
                <c:pt idx="633" formatCode="0.00E+00">
                  <c:v>9.3237124539357304E-6</c:v>
                </c:pt>
                <c:pt idx="634" formatCode="0.00E+00">
                  <c:v>1.0036365038570799E-5</c:v>
                </c:pt>
                <c:pt idx="635" formatCode="0.00E+00">
                  <c:v>1.35682984198055E-5</c:v>
                </c:pt>
                <c:pt idx="636" formatCode="0.00E+00">
                  <c:v>1.86325756953234E-5</c:v>
                </c:pt>
                <c:pt idx="637" formatCode="0.00E+00">
                  <c:v>1.36073582243236E-6</c:v>
                </c:pt>
                <c:pt idx="638" formatCode="0.00E+00">
                  <c:v>6.2167657061634403E-6</c:v>
                </c:pt>
                <c:pt idx="639" formatCode="0.00E+00">
                  <c:v>2.6246013589054899E-5</c:v>
                </c:pt>
                <c:pt idx="640" formatCode="0.00E+00">
                  <c:v>2.5626167555483599E-5</c:v>
                </c:pt>
                <c:pt idx="641" formatCode="0.00E+00">
                  <c:v>2.5956368705971601E-5</c:v>
                </c:pt>
                <c:pt idx="642" formatCode="0.00E+00">
                  <c:v>2.1549132803572199E-5</c:v>
                </c:pt>
                <c:pt idx="643" formatCode="0.00E+00">
                  <c:v>1.8520462740311E-5</c:v>
                </c:pt>
                <c:pt idx="644" formatCode="0.00E+00">
                  <c:v>3.06864977408398E-5</c:v>
                </c:pt>
                <c:pt idx="645" formatCode="0.00E+00">
                  <c:v>4.4434587755599404E-6</c:v>
                </c:pt>
                <c:pt idx="646" formatCode="0.00E+00">
                  <c:v>2.6530477335935002E-5</c:v>
                </c:pt>
                <c:pt idx="647" formatCode="0.00E+00">
                  <c:v>8.1997348404125192E-6</c:v>
                </c:pt>
                <c:pt idx="648" formatCode="0.00E+00">
                  <c:v>3.53296325119816E-5</c:v>
                </c:pt>
                <c:pt idx="649" formatCode="0.00E+00">
                  <c:v>4.1762327289644101E-5</c:v>
                </c:pt>
                <c:pt idx="650" formatCode="0.00E+00">
                  <c:v>2.76872299086376E-5</c:v>
                </c:pt>
                <c:pt idx="651" formatCode="0.00E+00">
                  <c:v>3.3106427541870299E-5</c:v>
                </c:pt>
                <c:pt idx="652" formatCode="0.00E+00">
                  <c:v>2.6544983459084801E-5</c:v>
                </c:pt>
                <c:pt idx="653" formatCode="0.00E+00">
                  <c:v>2.2246235820618499E-5</c:v>
                </c:pt>
                <c:pt idx="654" formatCode="0.00E+00">
                  <c:v>1.6432877220035501E-5</c:v>
                </c:pt>
                <c:pt idx="655" formatCode="0.00E+00">
                  <c:v>6.1009933361470602E-6</c:v>
                </c:pt>
                <c:pt idx="656" formatCode="0.00E+00">
                  <c:v>2.1326141069779399E-5</c:v>
                </c:pt>
                <c:pt idx="657" formatCode="0.00E+00">
                  <c:v>2.6404651106385201E-5</c:v>
                </c:pt>
                <c:pt idx="658" formatCode="0.00E+00">
                  <c:v>4.4087043877436101E-5</c:v>
                </c:pt>
                <c:pt idx="659" formatCode="0.00E+00">
                  <c:v>3.4116794188211001E-5</c:v>
                </c:pt>
                <c:pt idx="660" formatCode="0.00E+00">
                  <c:v>1.9781018528847899E-5</c:v>
                </c:pt>
                <c:pt idx="661" formatCode="0.00E+00">
                  <c:v>2.9524637496822899E-5</c:v>
                </c:pt>
                <c:pt idx="662" formatCode="0.00E+00">
                  <c:v>1.9590276637953298E-5</c:v>
                </c:pt>
                <c:pt idx="663" formatCode="0.00E+00">
                  <c:v>1.7709628715375601E-5</c:v>
                </c:pt>
                <c:pt idx="664" formatCode="0.00E+00">
                  <c:v>3.2806180154004403E-5</c:v>
                </c:pt>
                <c:pt idx="665" formatCode="0.00E+00">
                  <c:v>3.7152364671718102E-5</c:v>
                </c:pt>
                <c:pt idx="666" formatCode="0.00E+00">
                  <c:v>1.7249780806529001E-5</c:v>
                </c:pt>
                <c:pt idx="667" formatCode="0.00E+00">
                  <c:v>1.2433118595773201E-5</c:v>
                </c:pt>
                <c:pt idx="668" formatCode="0.00E+00">
                  <c:v>1.50870801611744E-5</c:v>
                </c:pt>
                <c:pt idx="669" formatCode="0.00E+00">
                  <c:v>2.26962052063751E-5</c:v>
                </c:pt>
                <c:pt idx="670" formatCode="0.00E+00">
                  <c:v>2.5126468204472401E-5</c:v>
                </c:pt>
                <c:pt idx="671" formatCode="0.00E+00">
                  <c:v>8.9051333652982703E-7</c:v>
                </c:pt>
                <c:pt idx="672" formatCode="0.00E+00">
                  <c:v>4.2547011000874702E-5</c:v>
                </c:pt>
                <c:pt idx="673" formatCode="0.00E+00">
                  <c:v>1.9028892650939299E-5</c:v>
                </c:pt>
                <c:pt idx="674" formatCode="0.00E+00">
                  <c:v>1.7485543979206501E-5</c:v>
                </c:pt>
                <c:pt idx="675" formatCode="0.00E+00">
                  <c:v>3.7536278728334102E-5</c:v>
                </c:pt>
                <c:pt idx="676" formatCode="0.00E+00">
                  <c:v>2.40975209543831E-5</c:v>
                </c:pt>
                <c:pt idx="677" formatCode="0.00E+00">
                  <c:v>9.7187912256559599E-6</c:v>
                </c:pt>
                <c:pt idx="678" formatCode="0.00E+00">
                  <c:v>1.32822854900014E-5</c:v>
                </c:pt>
                <c:pt idx="679" formatCode="0.00E+00">
                  <c:v>1.09922203930612E-5</c:v>
                </c:pt>
                <c:pt idx="680" formatCode="0.00E+00">
                  <c:v>2.70591699131506E-5</c:v>
                </c:pt>
                <c:pt idx="681" formatCode="0.00E+00">
                  <c:v>2.7146920217436299E-5</c:v>
                </c:pt>
                <c:pt idx="682" formatCode="0.00E+00">
                  <c:v>3.5000021547840298E-5</c:v>
                </c:pt>
                <c:pt idx="683" formatCode="0.00E+00">
                  <c:v>2.4150167904232199E-5</c:v>
                </c:pt>
                <c:pt idx="684" formatCode="0.00E+00">
                  <c:v>2.04746087811873E-5</c:v>
                </c:pt>
                <c:pt idx="685" formatCode="0.00E+00">
                  <c:v>3.9690399527311097E-5</c:v>
                </c:pt>
                <c:pt idx="686" formatCode="0.00E+00">
                  <c:v>2.3929768337616201E-5</c:v>
                </c:pt>
                <c:pt idx="687" formatCode="0.00E+00">
                  <c:v>3.25026781706857E-5</c:v>
                </c:pt>
                <c:pt idx="688" formatCode="0.00E+00">
                  <c:v>2.7904874503659201E-5</c:v>
                </c:pt>
                <c:pt idx="689" formatCode="0.00E+00">
                  <c:v>3.4261504048793097E-5</c:v>
                </c:pt>
                <c:pt idx="690" formatCode="0.00E+00">
                  <c:v>3.4210178805865797E-5</c:v>
                </c:pt>
                <c:pt idx="691" formatCode="0.00E+00">
                  <c:v>3.7183487105066101E-5</c:v>
                </c:pt>
                <c:pt idx="692" formatCode="0.00E+00">
                  <c:v>2.2928853405998099E-5</c:v>
                </c:pt>
                <c:pt idx="693" formatCode="0.00E+00">
                  <c:v>1.5546225024733899E-5</c:v>
                </c:pt>
                <c:pt idx="694" formatCode="0.00E+00">
                  <c:v>1.91375783180069E-5</c:v>
                </c:pt>
                <c:pt idx="695" formatCode="0.00E+00">
                  <c:v>1.46616858079832E-5</c:v>
                </c:pt>
                <c:pt idx="696" formatCode="0.00E+00">
                  <c:v>4.5254686279938799E-5</c:v>
                </c:pt>
                <c:pt idx="697" formatCode="0.00E+00">
                  <c:v>3.2627852491072801E-5</c:v>
                </c:pt>
                <c:pt idx="698" formatCode="0.00E+00">
                  <c:v>2.09751592324149E-5</c:v>
                </c:pt>
                <c:pt idx="699" formatCode="0.00E+00">
                  <c:v>2.54435074256415E-5</c:v>
                </c:pt>
                <c:pt idx="700" formatCode="0.00E+00">
                  <c:v>2.1977809829538501E-5</c:v>
                </c:pt>
                <c:pt idx="701" formatCode="0.00E+00">
                  <c:v>1.6768084706330799E-5</c:v>
                </c:pt>
                <c:pt idx="702" formatCode="0.00E+00">
                  <c:v>1.9067135765295601E-5</c:v>
                </c:pt>
                <c:pt idx="703" formatCode="0.00E+00">
                  <c:v>3.2684020633688803E-5</c:v>
                </c:pt>
                <c:pt idx="704" formatCode="0.00E+00">
                  <c:v>2.68488039421429E-5</c:v>
                </c:pt>
                <c:pt idx="705" formatCode="0.00E+00">
                  <c:v>3.1666528462063502E-5</c:v>
                </c:pt>
                <c:pt idx="706" formatCode="0.00E+00">
                  <c:v>2.64279075887947E-5</c:v>
                </c:pt>
                <c:pt idx="707" formatCode="0.00E+00">
                  <c:v>2.5579340544015801E-5</c:v>
                </c:pt>
                <c:pt idx="708" formatCode="0.00E+00">
                  <c:v>1.7154474755104199E-5</c:v>
                </c:pt>
                <c:pt idx="709" formatCode="0.00E+00">
                  <c:v>2.7503470459745499E-5</c:v>
                </c:pt>
                <c:pt idx="710" formatCode="0.00E+00">
                  <c:v>1.9682521066856301E-5</c:v>
                </c:pt>
                <c:pt idx="711" formatCode="0.00E+00">
                  <c:v>1.5483585206943299E-5</c:v>
                </c:pt>
                <c:pt idx="712" formatCode="0.00E+00">
                  <c:v>2.1928816478962701E-5</c:v>
                </c:pt>
                <c:pt idx="713" formatCode="0.00E+00">
                  <c:v>1.7509195827009202E-5</c:v>
                </c:pt>
                <c:pt idx="714" formatCode="0.00E+00">
                  <c:v>2.2132491410641899E-5</c:v>
                </c:pt>
                <c:pt idx="715" formatCode="0.00E+00">
                  <c:v>1.8488528659482699E-5</c:v>
                </c:pt>
                <c:pt idx="716" formatCode="0.00E+00">
                  <c:v>2.34493915806361E-5</c:v>
                </c:pt>
                <c:pt idx="717" formatCode="0.00E+00">
                  <c:v>2.15367137961465E-5</c:v>
                </c:pt>
                <c:pt idx="718" formatCode="0.00E+00">
                  <c:v>1.7355961641664E-5</c:v>
                </c:pt>
                <c:pt idx="719" formatCode="0.00E+00">
                  <c:v>1.6728806439378E-5</c:v>
                </c:pt>
                <c:pt idx="720" formatCode="0.00E+00">
                  <c:v>1.41471294047325E-5</c:v>
                </c:pt>
                <c:pt idx="721" formatCode="0.00E+00">
                  <c:v>1.27379957903884E-5</c:v>
                </c:pt>
                <c:pt idx="722" formatCode="0.00E+00">
                  <c:v>1.8415559021447601E-5</c:v>
                </c:pt>
                <c:pt idx="723" formatCode="0.00E+00">
                  <c:v>1.7069233705709701E-5</c:v>
                </c:pt>
                <c:pt idx="724" formatCode="0.00E+00">
                  <c:v>2.0442694227003499E-5</c:v>
                </c:pt>
                <c:pt idx="725" formatCode="0.00E+00">
                  <c:v>2.7368936364139101E-5</c:v>
                </c:pt>
                <c:pt idx="726" formatCode="0.00E+00">
                  <c:v>2.3435357206655001E-5</c:v>
                </c:pt>
                <c:pt idx="727" formatCode="0.00E+00">
                  <c:v>2.4176496246928001E-5</c:v>
                </c:pt>
                <c:pt idx="728" formatCode="0.00E+00">
                  <c:v>2.5044003773141301E-5</c:v>
                </c:pt>
                <c:pt idx="729" formatCode="0.00E+00">
                  <c:v>1.96568506227404E-5</c:v>
                </c:pt>
                <c:pt idx="730" formatCode="0.00E+00">
                  <c:v>9.9747427136532604E-6</c:v>
                </c:pt>
                <c:pt idx="731" formatCode="0.00E+00">
                  <c:v>7.5895264377734504E-6</c:v>
                </c:pt>
                <c:pt idx="732" formatCode="0.00E+00">
                  <c:v>1.9705321765294298E-5</c:v>
                </c:pt>
                <c:pt idx="733" formatCode="0.00E+00">
                  <c:v>8.1190849307918302E-6</c:v>
                </c:pt>
                <c:pt idx="734" formatCode="0.00E+00">
                  <c:v>2.6596652398616E-5</c:v>
                </c:pt>
                <c:pt idx="735" formatCode="0.00E+00">
                  <c:v>1.52569165191184E-6</c:v>
                </c:pt>
                <c:pt idx="736" formatCode="0.00E+00">
                  <c:v>3.1878852335472501E-5</c:v>
                </c:pt>
                <c:pt idx="737" formatCode="0.00E+00">
                  <c:v>2.6303328695734E-5</c:v>
                </c:pt>
                <c:pt idx="738" formatCode="0.00E+00">
                  <c:v>2.38978798061034E-5</c:v>
                </c:pt>
                <c:pt idx="739" formatCode="0.00E+00">
                  <c:v>3.0967857587256197E-5</c:v>
                </c:pt>
                <c:pt idx="740" formatCode="0.00E+00">
                  <c:v>1.1352667997971E-5</c:v>
                </c:pt>
                <c:pt idx="741" formatCode="0.00E+00">
                  <c:v>1.0694606836038399E-5</c:v>
                </c:pt>
                <c:pt idx="742" formatCode="0.00E+00">
                  <c:v>9.8962428666268608E-6</c:v>
                </c:pt>
                <c:pt idx="743" formatCode="0.00E+00">
                  <c:v>2.23198289958532E-5</c:v>
                </c:pt>
                <c:pt idx="744" formatCode="0.00E+00">
                  <c:v>1.9574851556318599E-5</c:v>
                </c:pt>
                <c:pt idx="745" formatCode="0.00E+00">
                  <c:v>4.9169334500449803E-6</c:v>
                </c:pt>
                <c:pt idx="746" formatCode="0.00E+00">
                  <c:v>8.3400781496132097E-6</c:v>
                </c:pt>
                <c:pt idx="747" formatCode="0.00E+00">
                  <c:v>1.4822629761364699E-5</c:v>
                </c:pt>
                <c:pt idx="748" formatCode="0.00E+00">
                  <c:v>1.47222468710359E-5</c:v>
                </c:pt>
                <c:pt idx="749" formatCode="0.00E+00">
                  <c:v>1.34782722033327E-5</c:v>
                </c:pt>
                <c:pt idx="750" formatCode="0.00E+00">
                  <c:v>5.32424217614626E-6</c:v>
                </c:pt>
                <c:pt idx="751" formatCode="0.00E+00">
                  <c:v>1.5990856422783901E-5</c:v>
                </c:pt>
                <c:pt idx="752" formatCode="0.00E+00">
                  <c:v>-1.9798411562728902E-6</c:v>
                </c:pt>
                <c:pt idx="753" formatCode="0.00E+00">
                  <c:v>2.3467600669596899E-6</c:v>
                </c:pt>
                <c:pt idx="754" formatCode="0.00E+00">
                  <c:v>1.39235629515306E-5</c:v>
                </c:pt>
                <c:pt idx="755" formatCode="0.00E+00">
                  <c:v>2.1692232319668E-6</c:v>
                </c:pt>
                <c:pt idx="756" formatCode="0.00E+00">
                  <c:v>1.30288383669392E-5</c:v>
                </c:pt>
                <c:pt idx="757" formatCode="0.00E+00">
                  <c:v>7.9105883755675095E-6</c:v>
                </c:pt>
                <c:pt idx="758" formatCode="0.00E+00">
                  <c:v>8.0815666037505507E-6</c:v>
                </c:pt>
                <c:pt idx="759" formatCode="0.00E+00">
                  <c:v>7.0628084444594003E-6</c:v>
                </c:pt>
                <c:pt idx="760" formatCode="0.00E+00">
                  <c:v>6.3677247244996702E-6</c:v>
                </c:pt>
                <c:pt idx="761" formatCode="0.00E+00">
                  <c:v>1.8691387409031902E-5</c:v>
                </c:pt>
                <c:pt idx="762" formatCode="0.00E+00">
                  <c:v>1.13715004156298E-5</c:v>
                </c:pt>
                <c:pt idx="763" formatCode="0.00E+00">
                  <c:v>1.21366501890841E-5</c:v>
                </c:pt>
                <c:pt idx="764" formatCode="0.00E+00">
                  <c:v>6.4057495662155597E-6</c:v>
                </c:pt>
                <c:pt idx="765" formatCode="0.00E+00">
                  <c:v>7.5172219754804104E-6</c:v>
                </c:pt>
                <c:pt idx="766" formatCode="0.00E+00">
                  <c:v>2.22373209566345E-5</c:v>
                </c:pt>
                <c:pt idx="767" formatCode="0.00E+00">
                  <c:v>7.8867185057099702E-6</c:v>
                </c:pt>
                <c:pt idx="768" formatCode="0.00E+00">
                  <c:v>8.1518455808751496E-6</c:v>
                </c:pt>
                <c:pt idx="769" formatCode="0.00E+00">
                  <c:v>7.3604105354981897E-6</c:v>
                </c:pt>
                <c:pt idx="770" formatCode="0.00E+00">
                  <c:v>8.7573816100540604E-6</c:v>
                </c:pt>
                <c:pt idx="771" formatCode="0.00E+00">
                  <c:v>1.2926142627862599E-5</c:v>
                </c:pt>
                <c:pt idx="772" formatCode="0.00E+00">
                  <c:v>1.3191252613229E-5</c:v>
                </c:pt>
                <c:pt idx="773" formatCode="0.00E+00">
                  <c:v>1.1302185082152999E-5</c:v>
                </c:pt>
                <c:pt idx="774" formatCode="0.00E+00">
                  <c:v>1.4404577414128201E-5</c:v>
                </c:pt>
                <c:pt idx="775" formatCode="0.00E+00">
                  <c:v>1.24481135379891E-5</c:v>
                </c:pt>
                <c:pt idx="776" formatCode="0.00E+00">
                  <c:v>1.06055713183146E-5</c:v>
                </c:pt>
                <c:pt idx="777" formatCode="0.00E+00">
                  <c:v>6.3681072430484403E-6</c:v>
                </c:pt>
                <c:pt idx="778" formatCode="0.00E+00">
                  <c:v>1.84841344522485E-5</c:v>
                </c:pt>
                <c:pt idx="779" formatCode="0.00E+00">
                  <c:v>2.1138799696709399E-5</c:v>
                </c:pt>
                <c:pt idx="780" formatCode="0.00E+00">
                  <c:v>1.0073035342269801E-5</c:v>
                </c:pt>
                <c:pt idx="781" formatCode="0.00E+00">
                  <c:v>2.1347560268811201E-5</c:v>
                </c:pt>
                <c:pt idx="782" formatCode="0.00E+00">
                  <c:v>1.8425107548120001E-5</c:v>
                </c:pt>
                <c:pt idx="783" formatCode="0.00E+00">
                  <c:v>4.5654788146457798E-6</c:v>
                </c:pt>
                <c:pt idx="784" formatCode="0.00E+00">
                  <c:v>1.0437910327416399E-5</c:v>
                </c:pt>
                <c:pt idx="785" formatCode="0.00E+00">
                  <c:v>1.3981616054635399E-5</c:v>
                </c:pt>
                <c:pt idx="786" formatCode="0.00E+00">
                  <c:v>2.3952824392069099E-5</c:v>
                </c:pt>
                <c:pt idx="787" formatCode="0.00E+00">
                  <c:v>1.8097255443987699E-5</c:v>
                </c:pt>
                <c:pt idx="788" formatCode="0.00E+00">
                  <c:v>1.43518676120353E-5</c:v>
                </c:pt>
                <c:pt idx="789" formatCode="0.00E+00">
                  <c:v>1.5762059080729301E-5</c:v>
                </c:pt>
                <c:pt idx="790" formatCode="0.00E+00">
                  <c:v>4.2054824887251803E-6</c:v>
                </c:pt>
                <c:pt idx="791" formatCode="0.00E+00">
                  <c:v>2.1389202307514401E-5</c:v>
                </c:pt>
                <c:pt idx="792" formatCode="0.00E+00">
                  <c:v>2.8440511083571201E-5</c:v>
                </c:pt>
                <c:pt idx="793" formatCode="0.00E+00">
                  <c:v>1.7952326961401001E-5</c:v>
                </c:pt>
                <c:pt idx="794" formatCode="0.00E+00">
                  <c:v>9.8904619741275199E-6</c:v>
                </c:pt>
                <c:pt idx="795" formatCode="0.00E+00">
                  <c:v>1.7428178007186299E-5</c:v>
                </c:pt>
                <c:pt idx="796" formatCode="0.00E+00">
                  <c:v>1.7458823121565798E-5</c:v>
                </c:pt>
                <c:pt idx="797" formatCode="0.00E+00">
                  <c:v>1.62645905026858E-5</c:v>
                </c:pt>
                <c:pt idx="798" formatCode="0.00E+00">
                  <c:v>1.5200224437838E-5</c:v>
                </c:pt>
                <c:pt idx="799" formatCode="0.00E+00">
                  <c:v>2.4037670526765799E-5</c:v>
                </c:pt>
                <c:pt idx="800" formatCode="0.00E+00">
                  <c:v>1.76311278643645E-5</c:v>
                </c:pt>
                <c:pt idx="801" formatCode="0.00E+00">
                  <c:v>1.9281404866408899E-5</c:v>
                </c:pt>
                <c:pt idx="802" formatCode="0.00E+00">
                  <c:v>1.99386041650621E-5</c:v>
                </c:pt>
                <c:pt idx="803" formatCode="0.00E+00">
                  <c:v>2.3735898742325101E-5</c:v>
                </c:pt>
                <c:pt idx="804" formatCode="0.00E+00">
                  <c:v>1.9624902898596299E-5</c:v>
                </c:pt>
                <c:pt idx="805" formatCode="0.00E+00">
                  <c:v>1.7082343214466599E-5</c:v>
                </c:pt>
                <c:pt idx="806" formatCode="0.00E+00">
                  <c:v>2.8281976353259901E-5</c:v>
                </c:pt>
                <c:pt idx="807" formatCode="0.00E+00">
                  <c:v>3.9400440992718297E-5</c:v>
                </c:pt>
                <c:pt idx="808" formatCode="0.00E+00">
                  <c:v>2.6757291764599902E-5</c:v>
                </c:pt>
                <c:pt idx="809" formatCode="0.00E+00">
                  <c:v>1.93545180449916E-5</c:v>
                </c:pt>
                <c:pt idx="810" formatCode="0.00E+00">
                  <c:v>3.2249815247812897E-5</c:v>
                </c:pt>
                <c:pt idx="811" formatCode="0.00E+00">
                  <c:v>2.5967100102643301E-5</c:v>
                </c:pt>
                <c:pt idx="812" formatCode="0.00E+00">
                  <c:v>3.17913743368258E-5</c:v>
                </c:pt>
                <c:pt idx="813" formatCode="0.00E+00">
                  <c:v>3.0641521383933498E-5</c:v>
                </c:pt>
                <c:pt idx="814" formatCode="0.00E+00">
                  <c:v>2.6328556335688902E-5</c:v>
                </c:pt>
                <c:pt idx="815" formatCode="0.00E+00">
                  <c:v>2.7546184629162101E-5</c:v>
                </c:pt>
                <c:pt idx="816" formatCode="0.00E+00">
                  <c:v>2.7064724311997299E-5</c:v>
                </c:pt>
                <c:pt idx="817" formatCode="0.00E+00">
                  <c:v>2.61460806255499E-5</c:v>
                </c:pt>
                <c:pt idx="818" formatCode="0.00E+00">
                  <c:v>2.5476925747507801E-5</c:v>
                </c:pt>
                <c:pt idx="819" formatCode="0.00E+00">
                  <c:v>2.2859375131889401E-5</c:v>
                </c:pt>
                <c:pt idx="820" formatCode="0.00E+00">
                  <c:v>2.62823996381651E-5</c:v>
                </c:pt>
                <c:pt idx="821" formatCode="0.00E+00">
                  <c:v>3.2775317478101599E-5</c:v>
                </c:pt>
                <c:pt idx="822" formatCode="0.00E+00">
                  <c:v>2.8466900937193099E-5</c:v>
                </c:pt>
                <c:pt idx="823" formatCode="0.00E+00">
                  <c:v>3.1729616319375398E-5</c:v>
                </c:pt>
                <c:pt idx="824" formatCode="0.00E+00">
                  <c:v>3.1398402266880403E-5</c:v>
                </c:pt>
                <c:pt idx="825" formatCode="0.00E+00">
                  <c:v>2.4991062946514099E-5</c:v>
                </c:pt>
                <c:pt idx="826" formatCode="0.00E+00">
                  <c:v>2.51459553737382E-5</c:v>
                </c:pt>
                <c:pt idx="827" formatCode="0.00E+00">
                  <c:v>2.9025861986172E-5</c:v>
                </c:pt>
                <c:pt idx="828" formatCode="0.00E+00">
                  <c:v>3.55069843260707E-5</c:v>
                </c:pt>
                <c:pt idx="829" formatCode="0.00E+00">
                  <c:v>3.5522986578496202E-5</c:v>
                </c:pt>
                <c:pt idx="830">
                  <c:v>2.23621605325884E-4</c:v>
                </c:pt>
                <c:pt idx="831" formatCode="0.00E+00">
                  <c:v>2.1273142324309701E-5</c:v>
                </c:pt>
                <c:pt idx="832" formatCode="0.00E+00">
                  <c:v>2.9629459111079598E-5</c:v>
                </c:pt>
                <c:pt idx="833" formatCode="0.00E+00">
                  <c:v>3.04390108041903E-5</c:v>
                </c:pt>
                <c:pt idx="834" formatCode="0.00E+00">
                  <c:v>3.6895460490271198E-5</c:v>
                </c:pt>
                <c:pt idx="835" formatCode="0.00E+00">
                  <c:v>3.5829104083351E-5</c:v>
                </c:pt>
                <c:pt idx="836" formatCode="0.00E+00">
                  <c:v>4.1734727061245597E-5</c:v>
                </c:pt>
                <c:pt idx="837" formatCode="0.00E+00">
                  <c:v>4.23759217586567E-5</c:v>
                </c:pt>
                <c:pt idx="838" formatCode="0.00E+00">
                  <c:v>4.6365215548844799E-5</c:v>
                </c:pt>
                <c:pt idx="839" formatCode="0.00E+00">
                  <c:v>4.3675854854981898E-5</c:v>
                </c:pt>
                <c:pt idx="840" formatCode="0.00E+00">
                  <c:v>4.5084850865068497E-5</c:v>
                </c:pt>
                <c:pt idx="841" formatCode="0.00E+00">
                  <c:v>4.5545200293880899E-5</c:v>
                </c:pt>
                <c:pt idx="842" formatCode="0.00E+00">
                  <c:v>4.5607101545805197E-5</c:v>
                </c:pt>
                <c:pt idx="843" formatCode="0.00E+00">
                  <c:v>4.3849064749309897E-5</c:v>
                </c:pt>
                <c:pt idx="844" formatCode="0.00E+00">
                  <c:v>4.4968451596077902E-5</c:v>
                </c:pt>
                <c:pt idx="845" formatCode="0.00E+00">
                  <c:v>4.9313551954219099E-5</c:v>
                </c:pt>
                <c:pt idx="846" formatCode="0.00E+00">
                  <c:v>5.0187637320863102E-5</c:v>
                </c:pt>
                <c:pt idx="847" formatCode="0.00E+00">
                  <c:v>4.7959245372869097E-5</c:v>
                </c:pt>
                <c:pt idx="848" formatCode="0.00E+00">
                  <c:v>5.0701921378094197E-5</c:v>
                </c:pt>
                <c:pt idx="849" formatCode="0.00E+00">
                  <c:v>4.8268221569075701E-5</c:v>
                </c:pt>
                <c:pt idx="850" formatCode="0.00E+00">
                  <c:v>4.7787145576071097E-5</c:v>
                </c:pt>
                <c:pt idx="851" formatCode="0.00E+00">
                  <c:v>5.2727515142719502E-5</c:v>
                </c:pt>
                <c:pt idx="852" formatCode="0.00E+00">
                  <c:v>5.3142005106343998E-5</c:v>
                </c:pt>
                <c:pt idx="853" formatCode="0.00E+00">
                  <c:v>5.0665858514156199E-5</c:v>
                </c:pt>
                <c:pt idx="854" formatCode="0.00E+00">
                  <c:v>5.1551167541965898E-5</c:v>
                </c:pt>
                <c:pt idx="855" formatCode="0.00E+00">
                  <c:v>5.5511960436733701E-5</c:v>
                </c:pt>
                <c:pt idx="856" formatCode="0.00E+00">
                  <c:v>5.4617612957228901E-5</c:v>
                </c:pt>
                <c:pt idx="857" formatCode="0.00E+00">
                  <c:v>5.88393808147176E-5</c:v>
                </c:pt>
                <c:pt idx="858">
                  <c:v>5.2826423412934902E-4</c:v>
                </c:pt>
                <c:pt idx="859" formatCode="0.00E+00">
                  <c:v>5.5070845641564199E-5</c:v>
                </c:pt>
                <c:pt idx="860" formatCode="0.00E+00">
                  <c:v>6.6562762178649205E-5</c:v>
                </c:pt>
                <c:pt idx="861" formatCode="0.00E+00">
                  <c:v>6.7292575900700601E-5</c:v>
                </c:pt>
                <c:pt idx="862" formatCode="0.00E+00">
                  <c:v>6.71533057230267E-5</c:v>
                </c:pt>
                <c:pt idx="863" formatCode="0.00E+00">
                  <c:v>6.8113618695073895E-5</c:v>
                </c:pt>
                <c:pt idx="864" formatCode="0.00E+00">
                  <c:v>7.3717335309164494E-5</c:v>
                </c:pt>
                <c:pt idx="865" formatCode="0.00E+00">
                  <c:v>7.7773574983165995E-5</c:v>
                </c:pt>
                <c:pt idx="866" formatCode="0.00E+00">
                  <c:v>7.3692532949918299E-5</c:v>
                </c:pt>
                <c:pt idx="867" formatCode="0.00E+00">
                  <c:v>7.3985006291676602E-5</c:v>
                </c:pt>
                <c:pt idx="868" formatCode="0.00E+00">
                  <c:v>7.2894345019583104E-5</c:v>
                </c:pt>
                <c:pt idx="869" formatCode="0.00E+00">
                  <c:v>8.1254134128087196E-5</c:v>
                </c:pt>
                <c:pt idx="870" formatCode="0.00E+00">
                  <c:v>7.67344970738963E-5</c:v>
                </c:pt>
                <c:pt idx="871" formatCode="0.00E+00">
                  <c:v>7.7902628058211098E-5</c:v>
                </c:pt>
                <c:pt idx="872" formatCode="0.00E+00">
                  <c:v>7.5819666448457605E-5</c:v>
                </c:pt>
                <c:pt idx="873" formatCode="0.00E+00">
                  <c:v>8.0355224197446401E-5</c:v>
                </c:pt>
                <c:pt idx="874" formatCode="0.00E+00">
                  <c:v>8.2219205929377303E-5</c:v>
                </c:pt>
                <c:pt idx="875" formatCode="0.00E+00">
                  <c:v>8.3533315933675503E-5</c:v>
                </c:pt>
                <c:pt idx="876" formatCode="0.00E+00">
                  <c:v>8.6305299456517303E-5</c:v>
                </c:pt>
                <c:pt idx="877" formatCode="0.00E+00">
                  <c:v>8.4685752403985896E-5</c:v>
                </c:pt>
                <c:pt idx="878" formatCode="0.00E+00">
                  <c:v>8.45208448484072E-5</c:v>
                </c:pt>
                <c:pt idx="879" formatCode="0.00E+00">
                  <c:v>8.2859341039979E-5</c:v>
                </c:pt>
                <c:pt idx="880" formatCode="0.00E+00">
                  <c:v>8.7932658943486498E-5</c:v>
                </c:pt>
                <c:pt idx="881" formatCode="0.00E+00">
                  <c:v>9.0404671794110504E-5</c:v>
                </c:pt>
                <c:pt idx="882" formatCode="0.00E+00">
                  <c:v>9.3727609922751701E-5</c:v>
                </c:pt>
                <c:pt idx="883" formatCode="0.00E+00">
                  <c:v>9.4583052504643197E-5</c:v>
                </c:pt>
                <c:pt idx="884" formatCode="0.00E+00">
                  <c:v>9.19427262700404E-5</c:v>
                </c:pt>
                <c:pt idx="885">
                  <c:v>1.00137645060072E-4</c:v>
                </c:pt>
                <c:pt idx="886" formatCode="0.00E+00">
                  <c:v>9.4736959944980597E-5</c:v>
                </c:pt>
                <c:pt idx="887" formatCode="0.00E+00">
                  <c:v>9.6464203125017095E-5</c:v>
                </c:pt>
                <c:pt idx="888" formatCode="0.00E+00">
                  <c:v>9.8626560654527701E-5</c:v>
                </c:pt>
                <c:pt idx="889">
                  <c:v>1.00372449922591E-4</c:v>
                </c:pt>
                <c:pt idx="890">
                  <c:v>1.0462108456913001E-4</c:v>
                </c:pt>
                <c:pt idx="891">
                  <c:v>1.0539353674098199E-4</c:v>
                </c:pt>
                <c:pt idx="892">
                  <c:v>1.05921927821391E-4</c:v>
                </c:pt>
                <c:pt idx="893">
                  <c:v>1.07252582958616E-4</c:v>
                </c:pt>
                <c:pt idx="894">
                  <c:v>1.10037784404437E-4</c:v>
                </c:pt>
                <c:pt idx="895">
                  <c:v>1.1056876690779199E-4</c:v>
                </c:pt>
                <c:pt idx="896">
                  <c:v>1.16259281384789E-4</c:v>
                </c:pt>
                <c:pt idx="897">
                  <c:v>1.16624252964898E-4</c:v>
                </c:pt>
                <c:pt idx="898">
                  <c:v>1.1666930865645799E-4</c:v>
                </c:pt>
                <c:pt idx="899">
                  <c:v>1.21782612566153E-4</c:v>
                </c:pt>
                <c:pt idx="900">
                  <c:v>1.22951860782044E-4</c:v>
                </c:pt>
                <c:pt idx="901">
                  <c:v>1.2687815988944099E-4</c:v>
                </c:pt>
                <c:pt idx="902">
                  <c:v>1.2599743389877499E-4</c:v>
                </c:pt>
                <c:pt idx="903">
                  <c:v>1.2496966868208001E-4</c:v>
                </c:pt>
                <c:pt idx="904">
                  <c:v>1.3148280043647799E-4</c:v>
                </c:pt>
                <c:pt idx="905">
                  <c:v>1.3500352300541301E-4</c:v>
                </c:pt>
                <c:pt idx="906">
                  <c:v>1.36765632368238E-4</c:v>
                </c:pt>
                <c:pt idx="907">
                  <c:v>1.3639325377816499E-4</c:v>
                </c:pt>
                <c:pt idx="908">
                  <c:v>1.39774440849442E-4</c:v>
                </c:pt>
                <c:pt idx="909">
                  <c:v>1.4183722873803599E-4</c:v>
                </c:pt>
                <c:pt idx="910">
                  <c:v>1.4778255481148601E-4</c:v>
                </c:pt>
                <c:pt idx="911">
                  <c:v>1.52115846732787E-4</c:v>
                </c:pt>
                <c:pt idx="912">
                  <c:v>1.4906769891713401E-4</c:v>
                </c:pt>
                <c:pt idx="913">
                  <c:v>1.53150290513338E-4</c:v>
                </c:pt>
                <c:pt idx="914">
                  <c:v>1.5777678973972201E-4</c:v>
                </c:pt>
                <c:pt idx="915">
                  <c:v>1.5528691971108399E-4</c:v>
                </c:pt>
                <c:pt idx="916">
                  <c:v>1.6131640076781401E-4</c:v>
                </c:pt>
                <c:pt idx="917">
                  <c:v>1.6040391016376699E-4</c:v>
                </c:pt>
                <c:pt idx="918">
                  <c:v>1.6897151985448099E-4</c:v>
                </c:pt>
                <c:pt idx="919">
                  <c:v>1.67169121052959E-4</c:v>
                </c:pt>
                <c:pt idx="920">
                  <c:v>1.7111807991978799E-4</c:v>
                </c:pt>
                <c:pt idx="921">
                  <c:v>1.7353754075821799E-4</c:v>
                </c:pt>
                <c:pt idx="922">
                  <c:v>1.7457816673783501E-4</c:v>
                </c:pt>
                <c:pt idx="923">
                  <c:v>1.76196158903022E-4</c:v>
                </c:pt>
                <c:pt idx="924">
                  <c:v>1.8371870550551699E-4</c:v>
                </c:pt>
                <c:pt idx="925">
                  <c:v>1.8154498333744401E-4</c:v>
                </c:pt>
                <c:pt idx="926">
                  <c:v>1.8661299723092201E-4</c:v>
                </c:pt>
                <c:pt idx="927">
                  <c:v>1.8355805579492099E-4</c:v>
                </c:pt>
                <c:pt idx="928">
                  <c:v>1.8474417314752001E-4</c:v>
                </c:pt>
                <c:pt idx="929">
                  <c:v>1.88233901624352E-4</c:v>
                </c:pt>
                <c:pt idx="930">
                  <c:v>1.8987245370008401E-4</c:v>
                </c:pt>
                <c:pt idx="931">
                  <c:v>1.8936714594342601E-4</c:v>
                </c:pt>
                <c:pt idx="932">
                  <c:v>1.90892029481335E-4</c:v>
                </c:pt>
                <c:pt idx="933">
                  <c:v>1.91549781117105E-4</c:v>
                </c:pt>
                <c:pt idx="934">
                  <c:v>1.91129485386656E-4</c:v>
                </c:pt>
                <c:pt idx="935">
                  <c:v>1.90643031239305E-4</c:v>
                </c:pt>
                <c:pt idx="936">
                  <c:v>1.8969080526416699E-4</c:v>
                </c:pt>
                <c:pt idx="937">
                  <c:v>1.8968724092543099E-4</c:v>
                </c:pt>
                <c:pt idx="938">
                  <c:v>1.8681501588051699E-4</c:v>
                </c:pt>
                <c:pt idx="939">
                  <c:v>1.90300752812952E-4</c:v>
                </c:pt>
                <c:pt idx="940">
                  <c:v>1.85545388461974E-4</c:v>
                </c:pt>
                <c:pt idx="941">
                  <c:v>1.80196549439731E-4</c:v>
                </c:pt>
                <c:pt idx="942">
                  <c:v>1.8077155346439799E-4</c:v>
                </c:pt>
                <c:pt idx="943">
                  <c:v>1.7867969057615301E-4</c:v>
                </c:pt>
                <c:pt idx="944">
                  <c:v>1.7632988860487699E-4</c:v>
                </c:pt>
                <c:pt idx="945">
                  <c:v>1.7313587885530799E-4</c:v>
                </c:pt>
                <c:pt idx="946">
                  <c:v>1.7040057899625301E-4</c:v>
                </c:pt>
                <c:pt idx="947">
                  <c:v>1.6483781791262501E-4</c:v>
                </c:pt>
                <c:pt idx="948">
                  <c:v>1.6363793728994101E-4</c:v>
                </c:pt>
                <c:pt idx="949">
                  <c:v>1.6039681225597099E-4</c:v>
                </c:pt>
                <c:pt idx="950">
                  <c:v>1.5038029429761699E-4</c:v>
                </c:pt>
                <c:pt idx="951">
                  <c:v>1.4692272233323401E-4</c:v>
                </c:pt>
                <c:pt idx="952">
                  <c:v>1.4214495118988399E-4</c:v>
                </c:pt>
                <c:pt idx="953">
                  <c:v>1.40757339157341E-4</c:v>
                </c:pt>
                <c:pt idx="954">
                  <c:v>1.3247116626112599E-4</c:v>
                </c:pt>
                <c:pt idx="955">
                  <c:v>1.3434302831958901E-4</c:v>
                </c:pt>
                <c:pt idx="956">
                  <c:v>1.26508357216949E-4</c:v>
                </c:pt>
                <c:pt idx="957">
                  <c:v>1.17593741528724E-4</c:v>
                </c:pt>
                <c:pt idx="958">
                  <c:v>1.14895437975769E-4</c:v>
                </c:pt>
                <c:pt idx="959">
                  <c:v>1.09381247960834E-4</c:v>
                </c:pt>
                <c:pt idx="960" formatCode="0.00E+00">
                  <c:v>9.9978705059827305E-5</c:v>
                </c:pt>
                <c:pt idx="961" formatCode="0.00E+00">
                  <c:v>9.7060855320440405E-5</c:v>
                </c:pt>
                <c:pt idx="962" formatCode="0.00E+00">
                  <c:v>9.3821445087020606E-5</c:v>
                </c:pt>
                <c:pt idx="963" formatCode="0.00E+00">
                  <c:v>8.2664675086730597E-5</c:v>
                </c:pt>
                <c:pt idx="964" formatCode="0.00E+00">
                  <c:v>8.1233650713346501E-5</c:v>
                </c:pt>
                <c:pt idx="965" formatCode="0.00E+00">
                  <c:v>7.1151750001686295E-5</c:v>
                </c:pt>
                <c:pt idx="966" formatCode="0.00E+00">
                  <c:v>7.2135796800069799E-5</c:v>
                </c:pt>
                <c:pt idx="967" formatCode="0.00E+00">
                  <c:v>5.4599902209902101E-5</c:v>
                </c:pt>
                <c:pt idx="968" formatCode="0.00E+00">
                  <c:v>4.8508726039054903E-5</c:v>
                </c:pt>
                <c:pt idx="969" formatCode="0.00E+00">
                  <c:v>4.6300054832111101E-5</c:v>
                </c:pt>
                <c:pt idx="970" formatCode="0.00E+00">
                  <c:v>3.75684574723749E-5</c:v>
                </c:pt>
                <c:pt idx="971" formatCode="0.00E+00">
                  <c:v>3.9501081120219002E-5</c:v>
                </c:pt>
                <c:pt idx="972" formatCode="0.00E+00">
                  <c:v>2.8951779337462601E-5</c:v>
                </c:pt>
                <c:pt idx="973" formatCode="0.00E+00">
                  <c:v>1.8942411329279102E-5</c:v>
                </c:pt>
                <c:pt idx="974" formatCode="0.00E+00">
                  <c:v>1.6107299565697399E-5</c:v>
                </c:pt>
                <c:pt idx="975" formatCode="0.00E+00">
                  <c:v>4.1349807170444197E-6</c:v>
                </c:pt>
                <c:pt idx="976" formatCode="0.00E+00">
                  <c:v>2.7131764929939599E-7</c:v>
                </c:pt>
                <c:pt idx="977" formatCode="0.00E+00">
                  <c:v>-8.1128281319454592E-6</c:v>
                </c:pt>
                <c:pt idx="978" formatCode="0.00E+00">
                  <c:v>-1.5970473793270599E-5</c:v>
                </c:pt>
                <c:pt idx="979" formatCode="0.00E+00">
                  <c:v>-2.41748737641439E-5</c:v>
                </c:pt>
                <c:pt idx="980" formatCode="0.00E+00">
                  <c:v>-2.48796210114607E-5</c:v>
                </c:pt>
                <c:pt idx="981" formatCode="0.00E+00">
                  <c:v>-3.5097881781326998E-5</c:v>
                </c:pt>
                <c:pt idx="982" formatCode="0.00E+00">
                  <c:v>-4.0354288943100098E-5</c:v>
                </c:pt>
                <c:pt idx="983" formatCode="0.00E+00">
                  <c:v>-4.9030579154824897E-5</c:v>
                </c:pt>
                <c:pt idx="984" formatCode="0.00E+00">
                  <c:v>-5.9264367113364502E-5</c:v>
                </c:pt>
                <c:pt idx="985" formatCode="0.00E+00">
                  <c:v>-6.3375721933413206E-5</c:v>
                </c:pt>
                <c:pt idx="986" formatCode="0.00E+00">
                  <c:v>-7.0908835314747906E-5</c:v>
                </c:pt>
                <c:pt idx="987" formatCode="0.00E+00">
                  <c:v>-8.0727045019297902E-5</c:v>
                </c:pt>
                <c:pt idx="988" formatCode="0.00E+00">
                  <c:v>-8.7323821597388095E-5</c:v>
                </c:pt>
                <c:pt idx="989" formatCode="0.00E+00">
                  <c:v>-9.2136551059130998E-5</c:v>
                </c:pt>
                <c:pt idx="990">
                  <c:v>-1.0279925018574499E-4</c:v>
                </c:pt>
                <c:pt idx="991">
                  <c:v>-1.0485719026270499E-4</c:v>
                </c:pt>
                <c:pt idx="992">
                  <c:v>-1.1333494068169899E-4</c:v>
                </c:pt>
                <c:pt idx="993">
                  <c:v>-1.1639171157679899E-4</c:v>
                </c:pt>
                <c:pt idx="994">
                  <c:v>-1.3087214180840099E-4</c:v>
                </c:pt>
                <c:pt idx="995">
                  <c:v>-1.3877282333702999E-4</c:v>
                </c:pt>
                <c:pt idx="996">
                  <c:v>-1.4769282329520501E-4</c:v>
                </c:pt>
                <c:pt idx="997">
                  <c:v>-1.4982157452994699E-4</c:v>
                </c:pt>
                <c:pt idx="998">
                  <c:v>-1.5901014995904701E-4</c:v>
                </c:pt>
                <c:pt idx="999">
                  <c:v>-1.61336233009077E-4</c:v>
                </c:pt>
                <c:pt idx="1000">
                  <c:v>-1.70010680925924E-4</c:v>
                </c:pt>
                <c:pt idx="1001">
                  <c:v>-1.76284479844046E-4</c:v>
                </c:pt>
                <c:pt idx="1002">
                  <c:v>-1.80326446093493E-4</c:v>
                </c:pt>
                <c:pt idx="1003">
                  <c:v>-1.87344204188162E-4</c:v>
                </c:pt>
                <c:pt idx="1004">
                  <c:v>-1.96490848317613E-4</c:v>
                </c:pt>
                <c:pt idx="1005">
                  <c:v>-2.10756298000221E-4</c:v>
                </c:pt>
                <c:pt idx="1006">
                  <c:v>-2.1862199967620499E-4</c:v>
                </c:pt>
                <c:pt idx="1007">
                  <c:v>-2.20128415014897E-4</c:v>
                </c:pt>
                <c:pt idx="1008">
                  <c:v>-2.2099716596543799E-4</c:v>
                </c:pt>
                <c:pt idx="1009" formatCode="0.00E+00">
                  <c:v>-3.4230708116189501E-5</c:v>
                </c:pt>
                <c:pt idx="1010">
                  <c:v>-2.6358544703401798E-4</c:v>
                </c:pt>
                <c:pt idx="1011">
                  <c:v>-2.7483716805178099E-4</c:v>
                </c:pt>
                <c:pt idx="1012">
                  <c:v>-2.7753866656945699E-4</c:v>
                </c:pt>
                <c:pt idx="1013">
                  <c:v>-2.8625799176542401E-4</c:v>
                </c:pt>
                <c:pt idx="1014">
                  <c:v>-2.9208000951735599E-4</c:v>
                </c:pt>
                <c:pt idx="1015">
                  <c:v>-3.0083997964232501E-4</c:v>
                </c:pt>
                <c:pt idx="1016">
                  <c:v>-3.0063005419456499E-4</c:v>
                </c:pt>
                <c:pt idx="1017">
                  <c:v>-3.1681274038495297E-4</c:v>
                </c:pt>
                <c:pt idx="1018">
                  <c:v>-3.26023053743119E-4</c:v>
                </c:pt>
                <c:pt idx="1019">
                  <c:v>-3.2159837969648999E-4</c:v>
                </c:pt>
                <c:pt idx="1020">
                  <c:v>-3.3806011139784299E-4</c:v>
                </c:pt>
                <c:pt idx="1021">
                  <c:v>-3.4815447458950202E-4</c:v>
                </c:pt>
                <c:pt idx="1022">
                  <c:v>-3.54534342127683E-4</c:v>
                </c:pt>
                <c:pt idx="1023">
                  <c:v>-3.5793598720647898E-4</c:v>
                </c:pt>
                <c:pt idx="1024">
                  <c:v>-3.6694463330391399E-4</c:v>
                </c:pt>
                <c:pt idx="1025">
                  <c:v>-3.77395728073886E-4</c:v>
                </c:pt>
                <c:pt idx="1026">
                  <c:v>-3.9047343594850301E-4</c:v>
                </c:pt>
                <c:pt idx="1027">
                  <c:v>-3.8768176444360902E-4</c:v>
                </c:pt>
                <c:pt idx="1028">
                  <c:v>-4.06250512355991E-4</c:v>
                </c:pt>
                <c:pt idx="1029">
                  <c:v>-4.0095802395396699E-4</c:v>
                </c:pt>
                <c:pt idx="1030">
                  <c:v>-4.12668547085936E-4</c:v>
                </c:pt>
                <c:pt idx="1031">
                  <c:v>-4.1320405430321299E-4</c:v>
                </c:pt>
                <c:pt idx="1032">
                  <c:v>-4.2500807790715701E-4</c:v>
                </c:pt>
                <c:pt idx="1033">
                  <c:v>-4.25740797108189E-4</c:v>
                </c:pt>
                <c:pt idx="1034">
                  <c:v>-4.4204780420933502E-4</c:v>
                </c:pt>
                <c:pt idx="1035">
                  <c:v>-4.5098650440144998E-4</c:v>
                </c:pt>
                <c:pt idx="1036">
                  <c:v>-4.5721320328419101E-4</c:v>
                </c:pt>
                <c:pt idx="1037">
                  <c:v>-4.6972995915789E-4</c:v>
                </c:pt>
                <c:pt idx="1038">
                  <c:v>-4.7388522251840399E-4</c:v>
                </c:pt>
                <c:pt idx="1039">
                  <c:v>-4.8588557860784802E-4</c:v>
                </c:pt>
                <c:pt idx="1040">
                  <c:v>-4.76859663855949E-4</c:v>
                </c:pt>
                <c:pt idx="1041">
                  <c:v>-4.8682397111990801E-4</c:v>
                </c:pt>
                <c:pt idx="1042">
                  <c:v>-5.0284965122598404E-4</c:v>
                </c:pt>
                <c:pt idx="1043">
                  <c:v>-5.0235589030326201E-4</c:v>
                </c:pt>
                <c:pt idx="1044">
                  <c:v>-5.07661010906516E-4</c:v>
                </c:pt>
                <c:pt idx="1045">
                  <c:v>-5.1714862259986201E-4</c:v>
                </c:pt>
                <c:pt idx="1046">
                  <c:v>-5.3042583233208201E-4</c:v>
                </c:pt>
                <c:pt idx="1047">
                  <c:v>-5.3945290550775401E-4</c:v>
                </c:pt>
                <c:pt idx="1048">
                  <c:v>-5.4462705029842298E-4</c:v>
                </c:pt>
                <c:pt idx="1049">
                  <c:v>-5.5313306612775901E-4</c:v>
                </c:pt>
                <c:pt idx="1050">
                  <c:v>-5.5914187803393503E-4</c:v>
                </c:pt>
                <c:pt idx="1051">
                  <c:v>-5.5288484153438798E-4</c:v>
                </c:pt>
                <c:pt idx="1052">
                  <c:v>-5.7745351188074603E-4</c:v>
                </c:pt>
                <c:pt idx="1053">
                  <c:v>-5.7545992614986595E-4</c:v>
                </c:pt>
                <c:pt idx="1054">
                  <c:v>-5.8907617528812398E-4</c:v>
                </c:pt>
                <c:pt idx="1055">
                  <c:v>-5.86536176923167E-4</c:v>
                </c:pt>
                <c:pt idx="1056">
                  <c:v>-5.9841568605007605E-4</c:v>
                </c:pt>
                <c:pt idx="1057">
                  <c:v>-6.03721412110366E-4</c:v>
                </c:pt>
                <c:pt idx="1058">
                  <c:v>-6.1386341884877703E-4</c:v>
                </c:pt>
                <c:pt idx="1059">
                  <c:v>-6.2429006857158201E-4</c:v>
                </c:pt>
                <c:pt idx="1060">
                  <c:v>-6.1438662857210503E-4</c:v>
                </c:pt>
                <c:pt idx="1061">
                  <c:v>-6.1880418894459297E-4</c:v>
                </c:pt>
                <c:pt idx="1062">
                  <c:v>-6.3384237288552402E-4</c:v>
                </c:pt>
                <c:pt idx="1063">
                  <c:v>-6.43943480861627E-4</c:v>
                </c:pt>
                <c:pt idx="1064">
                  <c:v>-6.4325378195496301E-4</c:v>
                </c:pt>
                <c:pt idx="1065">
                  <c:v>-6.5258835810093297E-4</c:v>
                </c:pt>
                <c:pt idx="1066">
                  <c:v>-6.5560305555777999E-4</c:v>
                </c:pt>
                <c:pt idx="1067">
                  <c:v>-6.5683534243214897E-4</c:v>
                </c:pt>
                <c:pt idx="1068">
                  <c:v>-6.6412926718029304E-4</c:v>
                </c:pt>
                <c:pt idx="1069">
                  <c:v>-6.6151286161638897E-4</c:v>
                </c:pt>
                <c:pt idx="1070">
                  <c:v>-6.6264898678285199E-4</c:v>
                </c:pt>
                <c:pt idx="1071">
                  <c:v>-6.7283027498788296E-4</c:v>
                </c:pt>
                <c:pt idx="1072">
                  <c:v>-6.7058132275769097E-4</c:v>
                </c:pt>
                <c:pt idx="1073">
                  <c:v>-6.6819618288559601E-4</c:v>
                </c:pt>
                <c:pt idx="1074">
                  <c:v>-6.70797764416824E-4</c:v>
                </c:pt>
                <c:pt idx="1075">
                  <c:v>-6.8048309475042697E-4</c:v>
                </c:pt>
                <c:pt idx="1076">
                  <c:v>-6.8190440391597597E-4</c:v>
                </c:pt>
                <c:pt idx="1077">
                  <c:v>-6.7817838015703301E-4</c:v>
                </c:pt>
                <c:pt idx="1078">
                  <c:v>-6.7100420021889095E-4</c:v>
                </c:pt>
                <c:pt idx="1079">
                  <c:v>-6.7352028135435099E-4</c:v>
                </c:pt>
                <c:pt idx="1080">
                  <c:v>-6.5994829587033305E-4</c:v>
                </c:pt>
                <c:pt idx="1081">
                  <c:v>-6.5739969322357904E-4</c:v>
                </c:pt>
                <c:pt idx="1082">
                  <c:v>-6.4795145374825502E-4</c:v>
                </c:pt>
                <c:pt idx="1083">
                  <c:v>-6.3091663765405296E-4</c:v>
                </c:pt>
                <c:pt idx="1084">
                  <c:v>-6.1338187964522599E-4</c:v>
                </c:pt>
                <c:pt idx="1085">
                  <c:v>-5.99938881067041E-4</c:v>
                </c:pt>
                <c:pt idx="1086">
                  <c:v>-5.64242383063224E-4</c:v>
                </c:pt>
                <c:pt idx="1087">
                  <c:v>-3.5691754074634999E-4</c:v>
                </c:pt>
                <c:pt idx="1088">
                  <c:v>-5.2936571129874902E-4</c:v>
                </c:pt>
                <c:pt idx="1089">
                  <c:v>-5.5299732085932105E-4</c:v>
                </c:pt>
                <c:pt idx="1090">
                  <c:v>-5.2167534424143298E-4</c:v>
                </c:pt>
                <c:pt idx="1091">
                  <c:v>-4.90426253832438E-4</c:v>
                </c:pt>
                <c:pt idx="1092">
                  <c:v>-4.7215408103341898E-4</c:v>
                </c:pt>
                <c:pt idx="1093">
                  <c:v>-4.6315573669583002E-4</c:v>
                </c:pt>
                <c:pt idx="1094">
                  <c:v>-4.5192572780910199E-4</c:v>
                </c:pt>
                <c:pt idx="1095">
                  <c:v>-4.2513609629902702E-4</c:v>
                </c:pt>
                <c:pt idx="1096">
                  <c:v>-4.2084742059692802E-4</c:v>
                </c:pt>
                <c:pt idx="1097">
                  <c:v>-4.2017375850527099E-4</c:v>
                </c:pt>
                <c:pt idx="1098">
                  <c:v>-4.0789037377799201E-4</c:v>
                </c:pt>
                <c:pt idx="1099">
                  <c:v>-3.9657425035013202E-4</c:v>
                </c:pt>
                <c:pt idx="1100">
                  <c:v>-3.9478672614402002E-4</c:v>
                </c:pt>
                <c:pt idx="1101">
                  <c:v>-3.8062251860273102E-4</c:v>
                </c:pt>
                <c:pt idx="1102">
                  <c:v>-3.6947676278370798E-4</c:v>
                </c:pt>
                <c:pt idx="1103">
                  <c:v>-3.6779646796375801E-4</c:v>
                </c:pt>
                <c:pt idx="1104">
                  <c:v>-3.6510970007232901E-4</c:v>
                </c:pt>
                <c:pt idx="1105">
                  <c:v>-3.5192849989166902E-4</c:v>
                </c:pt>
                <c:pt idx="1106">
                  <c:v>-3.4382544780164599E-4</c:v>
                </c:pt>
                <c:pt idx="1107">
                  <c:v>-3.4768910756653401E-4</c:v>
                </c:pt>
                <c:pt idx="1108">
                  <c:v>-3.3464267903664799E-4</c:v>
                </c:pt>
                <c:pt idx="1109">
                  <c:v>-3.3747356398423402E-4</c:v>
                </c:pt>
                <c:pt idx="1110">
                  <c:v>-3.19952426239155E-4</c:v>
                </c:pt>
                <c:pt idx="1111">
                  <c:v>-3.21303833916687E-4</c:v>
                </c:pt>
                <c:pt idx="1112">
                  <c:v>-3.1473027576719602E-4</c:v>
                </c:pt>
                <c:pt idx="1113">
                  <c:v>-3.1082780853634103E-4</c:v>
                </c:pt>
                <c:pt idx="1114">
                  <c:v>-3.05715518166973E-4</c:v>
                </c:pt>
                <c:pt idx="1115">
                  <c:v>-3.0345175627780302E-4</c:v>
                </c:pt>
                <c:pt idx="1116">
                  <c:v>-3.0150608835319601E-4</c:v>
                </c:pt>
                <c:pt idx="1117">
                  <c:v>-2.8976529505297201E-4</c:v>
                </c:pt>
                <c:pt idx="1118">
                  <c:v>-2.9312847337421898E-4</c:v>
                </c:pt>
                <c:pt idx="1119">
                  <c:v>-2.85614345575528E-4</c:v>
                </c:pt>
                <c:pt idx="1120">
                  <c:v>-2.7059499393912602E-4</c:v>
                </c:pt>
                <c:pt idx="1121">
                  <c:v>-2.6850913955178999E-4</c:v>
                </c:pt>
                <c:pt idx="1122">
                  <c:v>-2.6312217404849E-4</c:v>
                </c:pt>
                <c:pt idx="1123">
                  <c:v>-2.80548538432485E-4</c:v>
                </c:pt>
                <c:pt idx="1124">
                  <c:v>-2.60130385968364E-4</c:v>
                </c:pt>
                <c:pt idx="1125">
                  <c:v>-2.4285152745812799E-4</c:v>
                </c:pt>
                <c:pt idx="1126">
                  <c:v>-2.5055760552179698E-4</c:v>
                </c:pt>
                <c:pt idx="1127">
                  <c:v>-2.41900474827494E-4</c:v>
                </c:pt>
                <c:pt idx="1128">
                  <c:v>-2.29870125350116E-4</c:v>
                </c:pt>
                <c:pt idx="1129">
                  <c:v>-2.4419323861176698E-4</c:v>
                </c:pt>
                <c:pt idx="1130">
                  <c:v>-2.41781689462304E-4</c:v>
                </c:pt>
                <c:pt idx="1131">
                  <c:v>-2.2084694504726301E-4</c:v>
                </c:pt>
                <c:pt idx="1132">
                  <c:v>-2.21910006568483E-4</c:v>
                </c:pt>
                <c:pt idx="1133">
                  <c:v>-2.1664787880390499E-4</c:v>
                </c:pt>
                <c:pt idx="1134">
                  <c:v>-2.18710177024899E-4</c:v>
                </c:pt>
                <c:pt idx="1135">
                  <c:v>-2.06686418216213E-4</c:v>
                </c:pt>
                <c:pt idx="1136">
                  <c:v>-2.1343776889821999E-4</c:v>
                </c:pt>
                <c:pt idx="1137">
                  <c:v>-2.03061938058518E-4</c:v>
                </c:pt>
                <c:pt idx="1138">
                  <c:v>-1.9574964416584501E-4</c:v>
                </c:pt>
                <c:pt idx="1139">
                  <c:v>-1.7476231954390199E-4</c:v>
                </c:pt>
                <c:pt idx="1140">
                  <c:v>-1.88205533701331E-4</c:v>
                </c:pt>
                <c:pt idx="1141">
                  <c:v>-2.0625480957383899E-4</c:v>
                </c:pt>
                <c:pt idx="1142">
                  <c:v>-1.9639563446272E-4</c:v>
                </c:pt>
                <c:pt idx="1143">
                  <c:v>-1.8755012039510001E-4</c:v>
                </c:pt>
                <c:pt idx="1144">
                  <c:v>-1.7377118245832701E-4</c:v>
                </c:pt>
                <c:pt idx="1145">
                  <c:v>-1.7502657326270499E-4</c:v>
                </c:pt>
                <c:pt idx="1146">
                  <c:v>-1.78976051677455E-4</c:v>
                </c:pt>
                <c:pt idx="1147">
                  <c:v>-1.7171923095798399E-4</c:v>
                </c:pt>
                <c:pt idx="1148">
                  <c:v>2.36228920871224E-4</c:v>
                </c:pt>
                <c:pt idx="1149">
                  <c:v>-1.6812596580641499E-4</c:v>
                </c:pt>
                <c:pt idx="1150">
                  <c:v>-1.3914180775861601E-4</c:v>
                </c:pt>
                <c:pt idx="1151">
                  <c:v>-1.3895961453244701E-4</c:v>
                </c:pt>
                <c:pt idx="1152">
                  <c:v>-1.3098990919869599E-4</c:v>
                </c:pt>
                <c:pt idx="1153">
                  <c:v>-1.3755453469826599E-4</c:v>
                </c:pt>
                <c:pt idx="1154">
                  <c:v>-1.2522181750306799E-4</c:v>
                </c:pt>
                <c:pt idx="1155">
                  <c:v>-1.2662064596407699E-4</c:v>
                </c:pt>
                <c:pt idx="1156">
                  <c:v>-1.3011067826033899E-4</c:v>
                </c:pt>
                <c:pt idx="1157">
                  <c:v>-1.3256107733392001E-4</c:v>
                </c:pt>
                <c:pt idx="1158">
                  <c:v>-1.15611223954132E-4</c:v>
                </c:pt>
                <c:pt idx="1159">
                  <c:v>-1.1783232873416101E-4</c:v>
                </c:pt>
                <c:pt idx="1160">
                  <c:v>-1.18503627144414E-4</c:v>
                </c:pt>
                <c:pt idx="1161">
                  <c:v>-1.13243695949456E-4</c:v>
                </c:pt>
                <c:pt idx="1162">
                  <c:v>-1.1398396828253E-4</c:v>
                </c:pt>
                <c:pt idx="1163">
                  <c:v>-1.21787244013715E-4</c:v>
                </c:pt>
                <c:pt idx="1164">
                  <c:v>-1.09179459192826E-4</c:v>
                </c:pt>
                <c:pt idx="1165">
                  <c:v>-1.07243337979779E-4</c:v>
                </c:pt>
                <c:pt idx="1166">
                  <c:v>-1.0324911976273499E-4</c:v>
                </c:pt>
                <c:pt idx="1167">
                  <c:v>-1.00526421859444E-4</c:v>
                </c:pt>
                <c:pt idx="1168" formatCode="0.00E+00">
                  <c:v>-9.8921544010971101E-5</c:v>
                </c:pt>
                <c:pt idx="1169">
                  <c:v>-1.00771496389539E-4</c:v>
                </c:pt>
                <c:pt idx="1170" formatCode="0.00E+00">
                  <c:v>-8.8950708466606595E-5</c:v>
                </c:pt>
                <c:pt idx="1171" formatCode="0.00E+00">
                  <c:v>-9.6625775591634405E-5</c:v>
                </c:pt>
                <c:pt idx="1172" formatCode="0.00E+00">
                  <c:v>-9.5390072428202494E-5</c:v>
                </c:pt>
                <c:pt idx="1173" formatCode="0.00E+00">
                  <c:v>-9.3900955759476803E-5</c:v>
                </c:pt>
                <c:pt idx="1174" formatCode="0.00E+00">
                  <c:v>-9.1090629106810995E-5</c:v>
                </c:pt>
                <c:pt idx="1175" formatCode="0.00E+00">
                  <c:v>-8.0804431360746406E-5</c:v>
                </c:pt>
                <c:pt idx="1176" formatCode="0.00E+00">
                  <c:v>-8.6232102725879002E-5</c:v>
                </c:pt>
                <c:pt idx="1177" formatCode="0.00E+00">
                  <c:v>-7.8348139604085104E-5</c:v>
                </c:pt>
                <c:pt idx="1178" formatCode="0.00E+00">
                  <c:v>-8.4045701014436196E-5</c:v>
                </c:pt>
                <c:pt idx="1179" formatCode="0.00E+00">
                  <c:v>-8.3892967054082201E-5</c:v>
                </c:pt>
                <c:pt idx="1180" formatCode="0.00E+00">
                  <c:v>-8.5188690719043903E-5</c:v>
                </c:pt>
                <c:pt idx="1181" formatCode="0.00E+00">
                  <c:v>-7.2278148280800197E-5</c:v>
                </c:pt>
                <c:pt idx="1182" formatCode="0.00E+00">
                  <c:v>-6.8101012173741199E-5</c:v>
                </c:pt>
                <c:pt idx="1183" formatCode="0.00E+00">
                  <c:v>-6.0815465219014502E-5</c:v>
                </c:pt>
                <c:pt idx="1184" formatCode="0.00E+00">
                  <c:v>-6.0272778297779098E-5</c:v>
                </c:pt>
                <c:pt idx="1185" formatCode="0.00E+00">
                  <c:v>-5.83670261948167E-5</c:v>
                </c:pt>
                <c:pt idx="1186" formatCode="0.00E+00">
                  <c:v>-6.2989023524064007E-5</c:v>
                </c:pt>
                <c:pt idx="1187" formatCode="0.00E+00">
                  <c:v>-6.2701155317574796E-5</c:v>
                </c:pt>
                <c:pt idx="1188" formatCode="0.00E+00">
                  <c:v>-5.4703915915820999E-5</c:v>
                </c:pt>
                <c:pt idx="1189" formatCode="0.00E+00">
                  <c:v>-5.4814814974244401E-5</c:v>
                </c:pt>
                <c:pt idx="1190" formatCode="0.00E+00">
                  <c:v>-4.8318647179259999E-5</c:v>
                </c:pt>
                <c:pt idx="1191" formatCode="0.00E+00">
                  <c:v>-5.5420746609952398E-5</c:v>
                </c:pt>
                <c:pt idx="1192" formatCode="0.00E+00">
                  <c:v>-4.95326569774454E-5</c:v>
                </c:pt>
                <c:pt idx="1193" formatCode="0.00E+00">
                  <c:v>-3.16196131356169E-5</c:v>
                </c:pt>
                <c:pt idx="1194" formatCode="0.00E+00">
                  <c:v>-3.8185501320376997E-5</c:v>
                </c:pt>
                <c:pt idx="1195" formatCode="0.00E+00">
                  <c:v>-3.1824532342369302E-5</c:v>
                </c:pt>
                <c:pt idx="1196" formatCode="0.00E+00">
                  <c:v>-3.59971180858814E-5</c:v>
                </c:pt>
                <c:pt idx="1197" formatCode="0.00E+00">
                  <c:v>-2.9792270775062601E-5</c:v>
                </c:pt>
                <c:pt idx="1198" formatCode="0.00E+00">
                  <c:v>-1.8361885762142499E-5</c:v>
                </c:pt>
                <c:pt idx="1199" formatCode="0.00E+00">
                  <c:v>-1.80294217943189E-5</c:v>
                </c:pt>
                <c:pt idx="1200" formatCode="0.00E+00">
                  <c:v>-1.7011060522037899E-5</c:v>
                </c:pt>
                <c:pt idx="1201" formatCode="0.00E+00">
                  <c:v>-1.39889930104898E-5</c:v>
                </c:pt>
                <c:pt idx="1202" formatCode="0.00E+00">
                  <c:v>-1.25032459077817E-5</c:v>
                </c:pt>
                <c:pt idx="1203" formatCode="0.00E+00">
                  <c:v>-8.5818529788815794E-6</c:v>
                </c:pt>
                <c:pt idx="1204" formatCode="0.00E+00">
                  <c:v>-3.2861184163744602E-6</c:v>
                </c:pt>
                <c:pt idx="1205" formatCode="0.00E+00">
                  <c:v>-5.4424747822103303E-6</c:v>
                </c:pt>
                <c:pt idx="1206">
                  <c:v>3.1860188174848202E-4</c:v>
                </c:pt>
                <c:pt idx="1207" formatCode="0.00E+00">
                  <c:v>2.3938209070376298E-6</c:v>
                </c:pt>
                <c:pt idx="1208" formatCode="0.00E+00">
                  <c:v>1.52589033923881E-5</c:v>
                </c:pt>
                <c:pt idx="1209" formatCode="0.00E+00">
                  <c:v>1.5058269816808401E-5</c:v>
                </c:pt>
                <c:pt idx="1210" formatCode="0.00E+00">
                  <c:v>2.06544382796915E-5</c:v>
                </c:pt>
                <c:pt idx="1211" formatCode="0.00E+00">
                  <c:v>1.6688469431273499E-5</c:v>
                </c:pt>
                <c:pt idx="1212" formatCode="0.00E+00">
                  <c:v>1.9447397785233801E-5</c:v>
                </c:pt>
                <c:pt idx="1213" formatCode="0.00E+00">
                  <c:v>-1.79406725930746E-5</c:v>
                </c:pt>
                <c:pt idx="1214" formatCode="0.00E+00">
                  <c:v>8.7648474623647701E-5</c:v>
                </c:pt>
                <c:pt idx="1215" formatCode="0.00E+00">
                  <c:v>1.6172431146280401E-5</c:v>
                </c:pt>
                <c:pt idx="1216" formatCode="0.00E+00">
                  <c:v>2.1005767818526298E-5</c:v>
                </c:pt>
                <c:pt idx="1217" formatCode="0.00E+00">
                  <c:v>2.5028352566676098E-5</c:v>
                </c:pt>
                <c:pt idx="1218" formatCode="0.00E+00">
                  <c:v>3.12575839563475E-5</c:v>
                </c:pt>
                <c:pt idx="1219" formatCode="0.00E+00">
                  <c:v>3.47551096406173E-5</c:v>
                </c:pt>
                <c:pt idx="1220" formatCode="0.00E+00">
                  <c:v>3.3585703029675597E-5</c:v>
                </c:pt>
                <c:pt idx="1221" formatCode="0.00E+00">
                  <c:v>4.1360376595666602E-5</c:v>
                </c:pt>
                <c:pt idx="1222" formatCode="0.00E+00">
                  <c:v>3.9991592382491398E-5</c:v>
                </c:pt>
                <c:pt idx="1223" formatCode="0.00E+00">
                  <c:v>3.9522310940534197E-5</c:v>
                </c:pt>
                <c:pt idx="1224" formatCode="0.00E+00">
                  <c:v>4.3305948801028697E-5</c:v>
                </c:pt>
                <c:pt idx="1225" formatCode="0.00E+00">
                  <c:v>4.2921718005476002E-5</c:v>
                </c:pt>
                <c:pt idx="1226" formatCode="0.00E+00">
                  <c:v>4.55598990992379E-5</c:v>
                </c:pt>
                <c:pt idx="1227" formatCode="0.00E+00">
                  <c:v>4.9034182391785403E-5</c:v>
                </c:pt>
                <c:pt idx="1228" formatCode="0.00E+00">
                  <c:v>4.4069438378433198E-5</c:v>
                </c:pt>
                <c:pt idx="1229" formatCode="0.00E+00">
                  <c:v>4.4309567349089603E-5</c:v>
                </c:pt>
                <c:pt idx="1230" formatCode="0.00E+00">
                  <c:v>4.5826027472941197E-5</c:v>
                </c:pt>
                <c:pt idx="1231" formatCode="0.00E+00">
                  <c:v>4.1549893691756901E-5</c:v>
                </c:pt>
                <c:pt idx="1232" formatCode="0.00E+00">
                  <c:v>3.8766899805289199E-5</c:v>
                </c:pt>
                <c:pt idx="1233" formatCode="0.00E+00">
                  <c:v>4.8764999857504601E-5</c:v>
                </c:pt>
                <c:pt idx="1234" formatCode="0.00E+00">
                  <c:v>4.93636824772664E-5</c:v>
                </c:pt>
                <c:pt idx="1235" formatCode="0.00E+00">
                  <c:v>3.7315135586551797E-5</c:v>
                </c:pt>
                <c:pt idx="1236" formatCode="0.00E+00">
                  <c:v>4.0188119501541098E-5</c:v>
                </c:pt>
                <c:pt idx="1237" formatCode="0.00E+00">
                  <c:v>3.6906282476843798E-5</c:v>
                </c:pt>
                <c:pt idx="1238" formatCode="0.00E+00">
                  <c:v>3.6109522422804902E-5</c:v>
                </c:pt>
                <c:pt idx="1239" formatCode="0.00E+00">
                  <c:v>4.4173069194712499E-5</c:v>
                </c:pt>
                <c:pt idx="1240" formatCode="0.00E+00">
                  <c:v>3.6275654613124402E-5</c:v>
                </c:pt>
                <c:pt idx="1241" formatCode="0.00E+00">
                  <c:v>3.59809583449196E-5</c:v>
                </c:pt>
                <c:pt idx="1242" formatCode="0.00E+00">
                  <c:v>4.1425726836586602E-5</c:v>
                </c:pt>
                <c:pt idx="1243" formatCode="0.00E+00">
                  <c:v>3.9555505175463002E-5</c:v>
                </c:pt>
                <c:pt idx="1244" formatCode="0.00E+00">
                  <c:v>4.3019063399337303E-5</c:v>
                </c:pt>
                <c:pt idx="1245" formatCode="0.00E+00">
                  <c:v>4.2617906452893298E-5</c:v>
                </c:pt>
                <c:pt idx="1246" formatCode="0.00E+00">
                  <c:v>4.2700578568485901E-5</c:v>
                </c:pt>
                <c:pt idx="1247" formatCode="0.00E+00">
                  <c:v>4.3746194791035099E-5</c:v>
                </c:pt>
                <c:pt idx="1248" formatCode="0.00E+00">
                  <c:v>4.9683220266620798E-5</c:v>
                </c:pt>
                <c:pt idx="1249" formatCode="0.00E+00">
                  <c:v>3.7353348864944799E-5</c:v>
                </c:pt>
                <c:pt idx="1250" formatCode="0.00E+00">
                  <c:v>4.1900628682597398E-5</c:v>
                </c:pt>
                <c:pt idx="1251" formatCode="0.00E+00">
                  <c:v>4.1907299647040799E-5</c:v>
                </c:pt>
                <c:pt idx="1252" formatCode="0.00E+00">
                  <c:v>4.6177980171249499E-5</c:v>
                </c:pt>
                <c:pt idx="1253" formatCode="0.00E+00">
                  <c:v>4.5414186669866199E-5</c:v>
                </c:pt>
                <c:pt idx="1254" formatCode="0.00E+00">
                  <c:v>4.5781862403909598E-5</c:v>
                </c:pt>
                <c:pt idx="1255" formatCode="0.00E+00">
                  <c:v>4.4098328571101198E-5</c:v>
                </c:pt>
                <c:pt idx="1256" formatCode="0.00E+00">
                  <c:v>4.7456128764025099E-5</c:v>
                </c:pt>
                <c:pt idx="1257" formatCode="0.00E+00">
                  <c:v>-9.8637399577763005E-5</c:v>
                </c:pt>
                <c:pt idx="1258" formatCode="0.00E+00">
                  <c:v>3.3782544395648199E-5</c:v>
                </c:pt>
                <c:pt idx="1259" formatCode="0.00E+00">
                  <c:v>4.96787877331505E-5</c:v>
                </c:pt>
                <c:pt idx="1260" formatCode="0.00E+00">
                  <c:v>5.1867996522543598E-5</c:v>
                </c:pt>
                <c:pt idx="1261" formatCode="0.00E+00">
                  <c:v>4.95308351289967E-5</c:v>
                </c:pt>
                <c:pt idx="1262" formatCode="0.00E+00">
                  <c:v>5.59348409659126E-5</c:v>
                </c:pt>
                <c:pt idx="1263" formatCode="0.00E+00">
                  <c:v>5.3185501965493002E-5</c:v>
                </c:pt>
                <c:pt idx="1264" formatCode="0.00E+00">
                  <c:v>5.2375909459840999E-5</c:v>
                </c:pt>
                <c:pt idx="1265" formatCode="0.00E+00">
                  <c:v>4.9398246206517702E-5</c:v>
                </c:pt>
                <c:pt idx="1266" formatCode="0.00E+00">
                  <c:v>4.8227909505993201E-5</c:v>
                </c:pt>
                <c:pt idx="1267" formatCode="0.00E+00">
                  <c:v>4.5601689511731002E-5</c:v>
                </c:pt>
                <c:pt idx="1268" formatCode="0.00E+00">
                  <c:v>5.3601811807747501E-5</c:v>
                </c:pt>
                <c:pt idx="1269" formatCode="0.00E+00">
                  <c:v>5.2301700654037101E-5</c:v>
                </c:pt>
                <c:pt idx="1270" formatCode="0.00E+00">
                  <c:v>5.60349230634651E-5</c:v>
                </c:pt>
                <c:pt idx="1271" formatCode="0.00E+00">
                  <c:v>5.6271503946164499E-5</c:v>
                </c:pt>
                <c:pt idx="1272" formatCode="0.00E+00">
                  <c:v>4.7910999612417601E-5</c:v>
                </c:pt>
                <c:pt idx="1273" formatCode="0.00E+00">
                  <c:v>5.3337701591261197E-5</c:v>
                </c:pt>
                <c:pt idx="1274" formatCode="0.00E+00">
                  <c:v>5.2712907137645599E-5</c:v>
                </c:pt>
                <c:pt idx="1275" formatCode="0.00E+00">
                  <c:v>5.2005926958868998E-5</c:v>
                </c:pt>
                <c:pt idx="1276" formatCode="0.00E+00">
                  <c:v>4.5987367700541597E-5</c:v>
                </c:pt>
                <c:pt idx="1277" formatCode="0.00E+00">
                  <c:v>4.7498039478370298E-5</c:v>
                </c:pt>
                <c:pt idx="1278" formatCode="0.00E+00">
                  <c:v>5.14911548864802E-5</c:v>
                </c:pt>
                <c:pt idx="1279" formatCode="0.00E+00">
                  <c:v>4.7263481173937498E-5</c:v>
                </c:pt>
                <c:pt idx="1280" formatCode="0.00E+00">
                  <c:v>5.13876985442583E-5</c:v>
                </c:pt>
                <c:pt idx="1281" formatCode="0.00E+00">
                  <c:v>5.1850649293049102E-5</c:v>
                </c:pt>
                <c:pt idx="1282" formatCode="0.00E+00">
                  <c:v>5.4029280536527399E-5</c:v>
                </c:pt>
                <c:pt idx="1283" formatCode="0.00E+00">
                  <c:v>5.6873336103776703E-5</c:v>
                </c:pt>
                <c:pt idx="1284" formatCode="0.00E+00">
                  <c:v>5.6636025631379599E-5</c:v>
                </c:pt>
                <c:pt idx="1285" formatCode="0.00E+00">
                  <c:v>5.0971734233447503E-5</c:v>
                </c:pt>
                <c:pt idx="1286" formatCode="0.00E+00">
                  <c:v>4.9637896958922297E-5</c:v>
                </c:pt>
                <c:pt idx="1287" formatCode="0.00E+00">
                  <c:v>5.8259756461444197E-5</c:v>
                </c:pt>
                <c:pt idx="1288" formatCode="0.00E+00">
                  <c:v>5.5978842324187402E-5</c:v>
                </c:pt>
                <c:pt idx="1289" formatCode="0.00E+00">
                  <c:v>5.2518992125733098E-5</c:v>
                </c:pt>
                <c:pt idx="1290" formatCode="0.00E+00">
                  <c:v>5.24191572433194E-5</c:v>
                </c:pt>
                <c:pt idx="1291" formatCode="0.00E+00">
                  <c:v>5.8220700239168003E-5</c:v>
                </c:pt>
                <c:pt idx="1292" formatCode="0.00E+00">
                  <c:v>5.89954515358844E-5</c:v>
                </c:pt>
                <c:pt idx="1293" formatCode="0.00E+00">
                  <c:v>5.6091048406961303E-5</c:v>
                </c:pt>
                <c:pt idx="1294" formatCode="0.00E+00">
                  <c:v>5.4111962755641002E-5</c:v>
                </c:pt>
                <c:pt idx="1295" formatCode="0.00E+00">
                  <c:v>5.1977908871962697E-5</c:v>
                </c:pt>
                <c:pt idx="1296" formatCode="0.00E+00">
                  <c:v>6.1228060642626206E-5</c:v>
                </c:pt>
                <c:pt idx="1297" formatCode="0.00E+00">
                  <c:v>6.0220984471302801E-5</c:v>
                </c:pt>
                <c:pt idx="1298" formatCode="0.00E+00">
                  <c:v>4.8834294023273299E-5</c:v>
                </c:pt>
                <c:pt idx="1299" formatCode="0.00E+00">
                  <c:v>5.8515458654111399E-5</c:v>
                </c:pt>
                <c:pt idx="1300" formatCode="0.00E+00">
                  <c:v>5.1918074554694497E-5</c:v>
                </c:pt>
                <c:pt idx="1301" formatCode="0.00E+00">
                  <c:v>5.8444151338874299E-5</c:v>
                </c:pt>
                <c:pt idx="1302" formatCode="0.00E+00">
                  <c:v>5.7745429895583599E-5</c:v>
                </c:pt>
                <c:pt idx="1303" formatCode="0.00E+00">
                  <c:v>5.1702811955648503E-5</c:v>
                </c:pt>
                <c:pt idx="1304" formatCode="0.00E+00">
                  <c:v>5.1356274787712198E-5</c:v>
                </c:pt>
                <c:pt idx="1305" formatCode="0.00E+00">
                  <c:v>5.26666187558131E-5</c:v>
                </c:pt>
                <c:pt idx="1306" formatCode="0.00E+00">
                  <c:v>4.5240456631242503E-5</c:v>
                </c:pt>
                <c:pt idx="1307" formatCode="0.00E+00">
                  <c:v>5.7365503938435703E-5</c:v>
                </c:pt>
                <c:pt idx="1308" formatCode="0.00E+00">
                  <c:v>5.9609299101702097E-5</c:v>
                </c:pt>
                <c:pt idx="1309" formatCode="0.00E+00">
                  <c:v>6.1529141556007096E-5</c:v>
                </c:pt>
                <c:pt idx="1310" formatCode="0.00E+00">
                  <c:v>5.3810193417031301E-5</c:v>
                </c:pt>
                <c:pt idx="1311" formatCode="0.00E+00">
                  <c:v>6.1604743606964797E-5</c:v>
                </c:pt>
                <c:pt idx="1312" formatCode="0.00E+00">
                  <c:v>5.7268309106058703E-5</c:v>
                </c:pt>
                <c:pt idx="1313" formatCode="0.00E+00">
                  <c:v>5.1345108937916797E-5</c:v>
                </c:pt>
                <c:pt idx="1314" formatCode="0.00E+00">
                  <c:v>5.2997491792237401E-5</c:v>
                </c:pt>
                <c:pt idx="1315" formatCode="0.00E+00">
                  <c:v>5.2330529267694201E-5</c:v>
                </c:pt>
                <c:pt idx="1316" formatCode="0.00E+00">
                  <c:v>4.8185717251902599E-5</c:v>
                </c:pt>
                <c:pt idx="1317" formatCode="0.00E+00">
                  <c:v>4.7265848087387497E-5</c:v>
                </c:pt>
                <c:pt idx="1318">
                  <c:v>4.5026570382551202E-4</c:v>
                </c:pt>
                <c:pt idx="1319" formatCode="0.00E+00">
                  <c:v>3.5519933289509399E-5</c:v>
                </c:pt>
                <c:pt idx="1320" formatCode="0.00E+00">
                  <c:v>5.5633588243002303E-5</c:v>
                </c:pt>
                <c:pt idx="1321" formatCode="0.00E+00">
                  <c:v>5.1523644873605302E-5</c:v>
                </c:pt>
                <c:pt idx="1322" formatCode="0.00E+00">
                  <c:v>5.20168733418458E-5</c:v>
                </c:pt>
                <c:pt idx="1323" formatCode="0.00E+00">
                  <c:v>4.73246611008506E-5</c:v>
                </c:pt>
                <c:pt idx="1324" formatCode="0.00E+00">
                  <c:v>4.2901518725019401E-5</c:v>
                </c:pt>
                <c:pt idx="1325" formatCode="0.00E+00">
                  <c:v>4.8668117055003198E-5</c:v>
                </c:pt>
                <c:pt idx="1326" formatCode="0.00E+00">
                  <c:v>5.0729066788428298E-5</c:v>
                </c:pt>
                <c:pt idx="1327" formatCode="0.00E+00">
                  <c:v>4.9759522029240902E-5</c:v>
                </c:pt>
                <c:pt idx="1328" formatCode="0.00E+00">
                  <c:v>4.8696837855936103E-5</c:v>
                </c:pt>
                <c:pt idx="1329" formatCode="0.00E+00">
                  <c:v>5.1790678324179402E-5</c:v>
                </c:pt>
                <c:pt idx="1330" formatCode="0.00E+00">
                  <c:v>3.8983967154805599E-5</c:v>
                </c:pt>
                <c:pt idx="1331" formatCode="0.00E+00">
                  <c:v>4.3095577965178599E-5</c:v>
                </c:pt>
                <c:pt idx="1332" formatCode="0.00E+00">
                  <c:v>4.3603847070923003E-5</c:v>
                </c:pt>
                <c:pt idx="1333" formatCode="0.00E+00">
                  <c:v>4.2161113315545402E-5</c:v>
                </c:pt>
                <c:pt idx="1334" formatCode="0.00E+00">
                  <c:v>4.3528250150675003E-5</c:v>
                </c:pt>
                <c:pt idx="1335" formatCode="0.00E+00">
                  <c:v>5.1420792351596599E-5</c:v>
                </c:pt>
                <c:pt idx="1336" formatCode="0.00E+00">
                  <c:v>5.4906304955129101E-5</c:v>
                </c:pt>
                <c:pt idx="1337" formatCode="0.00E+00">
                  <c:v>-3.1236498915689798E-5</c:v>
                </c:pt>
                <c:pt idx="1338" formatCode="0.00E+00">
                  <c:v>5.7335861495604E-5</c:v>
                </c:pt>
                <c:pt idx="1339" formatCode="0.00E+00">
                  <c:v>3.8763394707180197E-5</c:v>
                </c:pt>
                <c:pt idx="1340" formatCode="0.00E+00">
                  <c:v>3.58221423730715E-5</c:v>
                </c:pt>
                <c:pt idx="1341" formatCode="0.00E+00">
                  <c:v>4.6051618664579598E-5</c:v>
                </c:pt>
                <c:pt idx="1342" formatCode="0.00E+00">
                  <c:v>3.8802034882281199E-5</c:v>
                </c:pt>
                <c:pt idx="1343" formatCode="0.00E+00">
                  <c:v>4.6597055055146898E-5</c:v>
                </c:pt>
                <c:pt idx="1344" formatCode="0.00E+00">
                  <c:v>4.1246036082362797E-5</c:v>
                </c:pt>
                <c:pt idx="1345" formatCode="0.00E+00">
                  <c:v>4.28228860702236E-5</c:v>
                </c:pt>
                <c:pt idx="1346" formatCode="0.00E+00">
                  <c:v>4.1988659503601597E-5</c:v>
                </c:pt>
                <c:pt idx="1347" formatCode="0.00E+00">
                  <c:v>3.6195262018479702E-5</c:v>
                </c:pt>
                <c:pt idx="1348" formatCode="0.00E+00">
                  <c:v>5.3328058667940902E-5</c:v>
                </c:pt>
                <c:pt idx="1349" formatCode="0.00E+00">
                  <c:v>4.3145102484796197E-5</c:v>
                </c:pt>
                <c:pt idx="1350" formatCode="0.00E+00">
                  <c:v>3.23979987744495E-5</c:v>
                </c:pt>
                <c:pt idx="1351" formatCode="0.00E+00">
                  <c:v>4.3027639143307798E-5</c:v>
                </c:pt>
                <c:pt idx="1352" formatCode="0.00E+00">
                  <c:v>3.9116775922705898E-5</c:v>
                </c:pt>
                <c:pt idx="1353" formatCode="0.00E+00">
                  <c:v>2.84079769154973E-5</c:v>
                </c:pt>
                <c:pt idx="1354" formatCode="0.00E+00">
                  <c:v>4.9317717062437099E-5</c:v>
                </c:pt>
                <c:pt idx="1355" formatCode="0.00E+00">
                  <c:v>3.94266017170394E-5</c:v>
                </c:pt>
                <c:pt idx="1356" formatCode="0.00E+00">
                  <c:v>4.0380922693398401E-5</c:v>
                </c:pt>
                <c:pt idx="1357" formatCode="0.00E+00">
                  <c:v>3.9773937222818098E-5</c:v>
                </c:pt>
                <c:pt idx="1358" formatCode="0.00E+00">
                  <c:v>4.7162808237599E-5</c:v>
                </c:pt>
                <c:pt idx="1359" formatCode="0.00E+00">
                  <c:v>3.5755843261957697E-5</c:v>
                </c:pt>
                <c:pt idx="1360" formatCode="0.00E+00">
                  <c:v>4.1968312637776997E-5</c:v>
                </c:pt>
                <c:pt idx="1361" formatCode="0.00E+00">
                  <c:v>2.9759271140473102E-5</c:v>
                </c:pt>
                <c:pt idx="1362" formatCode="0.00E+00">
                  <c:v>3.3849517868766703E-5</c:v>
                </c:pt>
                <c:pt idx="1363" formatCode="0.00E+00">
                  <c:v>4.3036305865558398E-5</c:v>
                </c:pt>
                <c:pt idx="1364">
                  <c:v>2.6187633065902297E-4</c:v>
                </c:pt>
                <c:pt idx="1365" formatCode="0.00E+00">
                  <c:v>2.8756069951922398E-5</c:v>
                </c:pt>
                <c:pt idx="1366" formatCode="0.00E+00">
                  <c:v>3.7291647307347601E-5</c:v>
                </c:pt>
                <c:pt idx="1367" formatCode="0.00E+00">
                  <c:v>2.9889667902222201E-5</c:v>
                </c:pt>
                <c:pt idx="1368" formatCode="0.00E+00">
                  <c:v>3.1101288149937802E-5</c:v>
                </c:pt>
                <c:pt idx="1369" formatCode="0.00E+00">
                  <c:v>2.01729481488127E-5</c:v>
                </c:pt>
                <c:pt idx="1370" formatCode="0.00E+00">
                  <c:v>3.4899730612060603E-5</c:v>
                </c:pt>
                <c:pt idx="1371" formatCode="0.00E+00">
                  <c:v>2.6921939628601799E-5</c:v>
                </c:pt>
                <c:pt idx="1372" formatCode="0.00E+00">
                  <c:v>2.3663878289251701E-5</c:v>
                </c:pt>
                <c:pt idx="1373" formatCode="0.00E+00">
                  <c:v>2.60291285947138E-5</c:v>
                </c:pt>
                <c:pt idx="1374" formatCode="0.00E+00">
                  <c:v>2.059885723137E-5</c:v>
                </c:pt>
                <c:pt idx="1375" formatCode="0.00E+00">
                  <c:v>3.1902290030906701E-5</c:v>
                </c:pt>
                <c:pt idx="1376" formatCode="0.00E+00">
                  <c:v>3.9084504968605702E-5</c:v>
                </c:pt>
                <c:pt idx="1377" formatCode="0.00E+00">
                  <c:v>4.3986654710560697E-5</c:v>
                </c:pt>
                <c:pt idx="1378" formatCode="0.00E+00">
                  <c:v>2.8277909263189702E-5</c:v>
                </c:pt>
                <c:pt idx="1379" formatCode="0.00E+00">
                  <c:v>2.2860494783196702E-5</c:v>
                </c:pt>
                <c:pt idx="1380" formatCode="0.00E+00">
                  <c:v>3.7519799583703601E-5</c:v>
                </c:pt>
                <c:pt idx="1381" formatCode="0.00E+00">
                  <c:v>3.5013589863073701E-5</c:v>
                </c:pt>
                <c:pt idx="1382" formatCode="0.00E+00">
                  <c:v>2.6500461907852899E-5</c:v>
                </c:pt>
                <c:pt idx="1383" formatCode="0.00E+00">
                  <c:v>3.04109710431767E-5</c:v>
                </c:pt>
                <c:pt idx="1384" formatCode="0.00E+00">
                  <c:v>2.2390120233622101E-5</c:v>
                </c:pt>
                <c:pt idx="1385" formatCode="0.00E+00">
                  <c:v>2.91009843042316E-5</c:v>
                </c:pt>
                <c:pt idx="1386" formatCode="0.00E+00">
                  <c:v>-2.2134593043482401E-6</c:v>
                </c:pt>
                <c:pt idx="1387" formatCode="0.00E+00">
                  <c:v>-1.73574230134525E-5</c:v>
                </c:pt>
                <c:pt idx="1388" formatCode="0.00E+00">
                  <c:v>1.0316234794678501E-5</c:v>
                </c:pt>
                <c:pt idx="1389" formatCode="0.00E+00">
                  <c:v>4.6949880181815E-6</c:v>
                </c:pt>
                <c:pt idx="1390" formatCode="0.00E+00">
                  <c:v>1.23524295998951E-6</c:v>
                </c:pt>
                <c:pt idx="1391" formatCode="0.00E+00">
                  <c:v>1.7706860805055301E-5</c:v>
                </c:pt>
                <c:pt idx="1392" formatCode="0.00E+00">
                  <c:v>-1.1901212170069999E-5</c:v>
                </c:pt>
                <c:pt idx="1393" formatCode="0.00E+00">
                  <c:v>1.6503678338368801E-5</c:v>
                </c:pt>
                <c:pt idx="1394" formatCode="0.00E+00">
                  <c:v>-7.8408744432915406E-6</c:v>
                </c:pt>
                <c:pt idx="1395" formatCode="0.00E+00">
                  <c:v>-2.5047941753876102E-6</c:v>
                </c:pt>
                <c:pt idx="1396" formatCode="0.00E+00">
                  <c:v>1.74980617401576E-6</c:v>
                </c:pt>
                <c:pt idx="1397" formatCode="0.00E+00">
                  <c:v>4.00861020095424E-6</c:v>
                </c:pt>
                <c:pt idx="1398" formatCode="0.00E+00">
                  <c:v>1.8691914556732799E-5</c:v>
                </c:pt>
                <c:pt idx="1399" formatCode="0.00E+00">
                  <c:v>1.78377451692408E-6</c:v>
                </c:pt>
                <c:pt idx="1400" formatCode="0.00E+00">
                  <c:v>2.37451984633381E-5</c:v>
                </c:pt>
                <c:pt idx="1401" formatCode="0.00E+00">
                  <c:v>4.7744587315697102E-6</c:v>
                </c:pt>
                <c:pt idx="1402" formatCode="0.00E+00">
                  <c:v>6.9434188663882298E-6</c:v>
                </c:pt>
                <c:pt idx="1403" formatCode="0.00E+00">
                  <c:v>1.0497957949192299E-5</c:v>
                </c:pt>
                <c:pt idx="1404" formatCode="0.00E+00">
                  <c:v>2.7375674197949799E-5</c:v>
                </c:pt>
                <c:pt idx="1405" formatCode="0.00E+00">
                  <c:v>2.2897400399153101E-5</c:v>
                </c:pt>
                <c:pt idx="1406" formatCode="0.00E+00">
                  <c:v>9.63840105821186E-6</c:v>
                </c:pt>
                <c:pt idx="1407" formatCode="0.00E+00">
                  <c:v>2.3647833566784502E-5</c:v>
                </c:pt>
                <c:pt idx="1408" formatCode="0.00E+00">
                  <c:v>-1.0923466597099899E-5</c:v>
                </c:pt>
                <c:pt idx="1409" formatCode="0.00E+00">
                  <c:v>-1.70305285891927E-6</c:v>
                </c:pt>
                <c:pt idx="1410" formatCode="0.00E+00">
                  <c:v>1.19609397135132E-5</c:v>
                </c:pt>
                <c:pt idx="1411" formatCode="0.00E+00">
                  <c:v>1.2030017880508501E-5</c:v>
                </c:pt>
                <c:pt idx="1412" formatCode="0.00E+00">
                  <c:v>2.39232382346544E-6</c:v>
                </c:pt>
                <c:pt idx="1413" formatCode="0.00E+00">
                  <c:v>-2.1557925385013101E-5</c:v>
                </c:pt>
                <c:pt idx="1414" formatCode="0.00E+00">
                  <c:v>2.4221874569615001E-5</c:v>
                </c:pt>
                <c:pt idx="1415" formatCode="0.00E+00">
                  <c:v>-4.4723132911123699E-7</c:v>
                </c:pt>
                <c:pt idx="1416" formatCode="0.00E+00">
                  <c:v>-3.0348880632209898E-7</c:v>
                </c:pt>
                <c:pt idx="1417" formatCode="0.00E+00">
                  <c:v>1.3483662493751501E-5</c:v>
                </c:pt>
                <c:pt idx="1418" formatCode="0.00E+00">
                  <c:v>4.9563233021589401E-6</c:v>
                </c:pt>
                <c:pt idx="1419" formatCode="0.00E+00">
                  <c:v>-1.18867806541086E-5</c:v>
                </c:pt>
                <c:pt idx="1420" formatCode="0.00E+00">
                  <c:v>9.64221808461975E-6</c:v>
                </c:pt>
                <c:pt idx="1421" formatCode="0.00E+00">
                  <c:v>-8.1824950223195804E-6</c:v>
                </c:pt>
                <c:pt idx="1422" formatCode="0.00E+00">
                  <c:v>3.6420225956837101E-6</c:v>
                </c:pt>
                <c:pt idx="1423" formatCode="0.00E+00">
                  <c:v>-1.6575865483178899E-5</c:v>
                </c:pt>
                <c:pt idx="1424" formatCode="0.00E+00">
                  <c:v>-1.08618275443799E-5</c:v>
                </c:pt>
                <c:pt idx="1425" formatCode="0.00E+00">
                  <c:v>1.0960585844248699E-5</c:v>
                </c:pt>
                <c:pt idx="1426" formatCode="0.00E+00">
                  <c:v>-6.4918365587029104E-6</c:v>
                </c:pt>
                <c:pt idx="1427" formatCode="0.00E+00">
                  <c:v>-1.05758185581061E-5</c:v>
                </c:pt>
                <c:pt idx="1428" formatCode="0.00E+00">
                  <c:v>-7.1196459569056796E-6</c:v>
                </c:pt>
                <c:pt idx="1429" formatCode="0.00E+00">
                  <c:v>-3.7671582580616002E-6</c:v>
                </c:pt>
                <c:pt idx="1430" formatCode="0.00E+00">
                  <c:v>-1.2385224811329399E-5</c:v>
                </c:pt>
                <c:pt idx="1431" formatCode="0.00E+00">
                  <c:v>2.7984798974847601E-6</c:v>
                </c:pt>
                <c:pt idx="1432" formatCode="0.00E+00">
                  <c:v>-1.7639236524475701E-6</c:v>
                </c:pt>
                <c:pt idx="1433" formatCode="0.00E+00">
                  <c:v>7.2313832005559204E-6</c:v>
                </c:pt>
                <c:pt idx="1434" formatCode="0.00E+00">
                  <c:v>-3.3013757520297599E-5</c:v>
                </c:pt>
                <c:pt idx="1435" formatCode="0.00E+00">
                  <c:v>-6.0236117426115297E-6</c:v>
                </c:pt>
                <c:pt idx="1436" formatCode="0.00E+00">
                  <c:v>3.06616549153313E-6</c:v>
                </c:pt>
                <c:pt idx="1437" formatCode="0.00E+00">
                  <c:v>-1.9912446572404302E-5</c:v>
                </c:pt>
                <c:pt idx="1438" formatCode="0.00E+00">
                  <c:v>-1.5493078288405E-5</c:v>
                </c:pt>
                <c:pt idx="1439" formatCode="0.00E+00">
                  <c:v>6.8740211311872397E-7</c:v>
                </c:pt>
                <c:pt idx="1440" formatCode="0.00E+00">
                  <c:v>-1.2496515396987501E-5</c:v>
                </c:pt>
                <c:pt idx="1441" formatCode="0.00E+00">
                  <c:v>-1.34229206837132E-5</c:v>
                </c:pt>
                <c:pt idx="1442" formatCode="0.00E+00">
                  <c:v>-3.0756113417250602E-5</c:v>
                </c:pt>
                <c:pt idx="1443" formatCode="0.00E+00">
                  <c:v>-1.9415720569024099E-5</c:v>
                </c:pt>
                <c:pt idx="1444" formatCode="0.00E+00">
                  <c:v>-2.7252288024495001E-5</c:v>
                </c:pt>
                <c:pt idx="1445" formatCode="0.00E+00">
                  <c:v>-2.1095081137063401E-5</c:v>
                </c:pt>
                <c:pt idx="1446" formatCode="0.00E+00">
                  <c:v>-1.3948381908026001E-5</c:v>
                </c:pt>
                <c:pt idx="1447" formatCode="0.00E+00">
                  <c:v>1.38720113826455E-5</c:v>
                </c:pt>
                <c:pt idx="1448" formatCode="0.00E+00">
                  <c:v>-1.09429617952993E-5</c:v>
                </c:pt>
                <c:pt idx="1449" formatCode="0.00E+00">
                  <c:v>-2.0389677687417699E-6</c:v>
                </c:pt>
                <c:pt idx="1450" formatCode="0.00E+00">
                  <c:v>-1.1226601235794201E-5</c:v>
                </c:pt>
                <c:pt idx="1451" formatCode="0.00E+00">
                  <c:v>-6.9614137071235599E-6</c:v>
                </c:pt>
                <c:pt idx="1452" formatCode="0.00E+00">
                  <c:v>-1.1228149484110399E-5</c:v>
                </c:pt>
                <c:pt idx="1453" formatCode="0.00E+00">
                  <c:v>-1.5405956138884199E-5</c:v>
                </c:pt>
                <c:pt idx="1454" formatCode="0.00E+00">
                  <c:v>-1.13129768032493E-5</c:v>
                </c:pt>
                <c:pt idx="1455" formatCode="0.00E+00">
                  <c:v>3.07591609596862E-6</c:v>
                </c:pt>
                <c:pt idx="1456" formatCode="0.00E+00">
                  <c:v>-1.7353884039728E-5</c:v>
                </c:pt>
                <c:pt idx="1457" formatCode="0.00E+00">
                  <c:v>1.00316086170797E-5</c:v>
                </c:pt>
                <c:pt idx="1458" formatCode="0.00E+00">
                  <c:v>3.9430448964810499E-6</c:v>
                </c:pt>
                <c:pt idx="1459" formatCode="0.00E+00">
                  <c:v>-1.7737257976889999E-5</c:v>
                </c:pt>
                <c:pt idx="1460" formatCode="0.00E+00">
                  <c:v>-5.0528924483392503E-6</c:v>
                </c:pt>
                <c:pt idx="1461" formatCode="0.00E+00">
                  <c:v>5.3851442091463199E-6</c:v>
                </c:pt>
                <c:pt idx="1462" formatCode="0.00E+00">
                  <c:v>4.9304813133669202E-6</c:v>
                </c:pt>
                <c:pt idx="1463" formatCode="0.00E+00">
                  <c:v>-2.0740590365046299E-5</c:v>
                </c:pt>
                <c:pt idx="1464" formatCode="0.00E+00">
                  <c:v>-7.7988336617506302E-6</c:v>
                </c:pt>
                <c:pt idx="1465" formatCode="0.00E+00">
                  <c:v>-8.3508826181741205E-6</c:v>
                </c:pt>
                <c:pt idx="1466" formatCode="0.00E+00">
                  <c:v>-2.5039756810003099E-6</c:v>
                </c:pt>
                <c:pt idx="1467" formatCode="0.00E+00">
                  <c:v>-1.6107058114502499E-5</c:v>
                </c:pt>
                <c:pt idx="1468" formatCode="0.00E+00">
                  <c:v>-7.6494085707584896E-6</c:v>
                </c:pt>
                <c:pt idx="1469" formatCode="0.00E+00">
                  <c:v>-1.2165853968910999E-6</c:v>
                </c:pt>
                <c:pt idx="1470" formatCode="0.00E+00">
                  <c:v>-9.2112127572895002E-6</c:v>
                </c:pt>
                <c:pt idx="1471" formatCode="0.00E+00">
                  <c:v>-2.3709247854843999E-5</c:v>
                </c:pt>
                <c:pt idx="1472" formatCode="0.00E+00">
                  <c:v>-2.5988752824661099E-5</c:v>
                </c:pt>
                <c:pt idx="1473" formatCode="0.00E+00">
                  <c:v>-2.6186547890445001E-5</c:v>
                </c:pt>
                <c:pt idx="1474" formatCode="0.00E+00">
                  <c:v>-1.9539783113710499E-5</c:v>
                </c:pt>
                <c:pt idx="1475" formatCode="0.00E+00">
                  <c:v>-1.19619055824132E-5</c:v>
                </c:pt>
                <c:pt idx="1476" formatCode="0.00E+00">
                  <c:v>-2.0654243449214298E-5</c:v>
                </c:pt>
                <c:pt idx="1477" formatCode="0.00E+00">
                  <c:v>-1.73365338088379E-5</c:v>
                </c:pt>
                <c:pt idx="1478" formatCode="0.00E+00">
                  <c:v>-3.1843478626271903E-5</c:v>
                </c:pt>
                <c:pt idx="1479" formatCode="0.00E+00">
                  <c:v>-4.39679733449453E-5</c:v>
                </c:pt>
                <c:pt idx="1480" formatCode="0.00E+00">
                  <c:v>-2.9558839347080799E-5</c:v>
                </c:pt>
                <c:pt idx="1481" formatCode="0.00E+00">
                  <c:v>-2.5085883258571E-5</c:v>
                </c:pt>
                <c:pt idx="1482" formatCode="0.00E+00">
                  <c:v>-3.4162402323661097E-5</c:v>
                </c:pt>
                <c:pt idx="1483" formatCode="0.00E+00">
                  <c:v>-2.7971544214054701E-5</c:v>
                </c:pt>
                <c:pt idx="1484" formatCode="0.00E+00">
                  <c:v>-2.5526224156559301E-5</c:v>
                </c:pt>
                <c:pt idx="1485" formatCode="0.00E+00">
                  <c:v>-2.0074622757510699E-5</c:v>
                </c:pt>
                <c:pt idx="1486" formatCode="0.00E+00">
                  <c:v>-1.52532961256663E-5</c:v>
                </c:pt>
                <c:pt idx="1487" formatCode="0.00E+00">
                  <c:v>-1.63065504442394E-5</c:v>
                </c:pt>
                <c:pt idx="1488" formatCode="0.00E+00">
                  <c:v>-3.2301597519982997E-5</c:v>
                </c:pt>
                <c:pt idx="1489" formatCode="0.00E+00">
                  <c:v>-2.6233990907682701E-5</c:v>
                </c:pt>
                <c:pt idx="1490" formatCode="0.00E+00">
                  <c:v>-2.27662197428228E-5</c:v>
                </c:pt>
                <c:pt idx="1491" formatCode="0.00E+00">
                  <c:v>-3.5438287640472003E-5</c:v>
                </c:pt>
                <c:pt idx="1492" formatCode="0.00E+00">
                  <c:v>-3.5042693375973798E-5</c:v>
                </c:pt>
                <c:pt idx="1493" formatCode="0.00E+00">
                  <c:v>-2.2135174566390901E-5</c:v>
                </c:pt>
                <c:pt idx="1494" formatCode="0.00E+00">
                  <c:v>-2.50011349450848E-5</c:v>
                </c:pt>
                <c:pt idx="1495" formatCode="0.00E+00">
                  <c:v>-2.17608605173565E-5</c:v>
                </c:pt>
                <c:pt idx="1496" formatCode="0.00E+00">
                  <c:v>-4.5962253483734902E-5</c:v>
                </c:pt>
                <c:pt idx="1497" formatCode="0.00E+00">
                  <c:v>-3.7413164029329401E-5</c:v>
                </c:pt>
                <c:pt idx="1498" formatCode="0.00E+00">
                  <c:v>-4.4902654278648998E-5</c:v>
                </c:pt>
                <c:pt idx="1499" formatCode="0.00E+00">
                  <c:v>-5.1567280445161102E-5</c:v>
                </c:pt>
                <c:pt idx="1500" formatCode="0.00E+00">
                  <c:v>-2.36568377972263E-5</c:v>
                </c:pt>
                <c:pt idx="1501" formatCode="0.00E+00">
                  <c:v>-2.2634640225423902E-5</c:v>
                </c:pt>
                <c:pt idx="1502" formatCode="0.00E+00">
                  <c:v>-1.52403674695353E-5</c:v>
                </c:pt>
                <c:pt idx="1503" formatCode="0.00E+00">
                  <c:v>-3.9978283193121699E-5</c:v>
                </c:pt>
                <c:pt idx="1504" formatCode="0.00E+00">
                  <c:v>-2.70669559754743E-5</c:v>
                </c:pt>
                <c:pt idx="1505" formatCode="0.00E+00">
                  <c:v>-2.7410145424510599E-5</c:v>
                </c:pt>
                <c:pt idx="1506" formatCode="0.00E+00">
                  <c:v>-3.3191654133052298E-5</c:v>
                </c:pt>
                <c:pt idx="1507" formatCode="0.00E+00">
                  <c:v>-2.5375889417426698E-5</c:v>
                </c:pt>
                <c:pt idx="1508" formatCode="0.00E+00">
                  <c:v>-4.2748739579079698E-5</c:v>
                </c:pt>
                <c:pt idx="1509" formatCode="0.00E+00">
                  <c:v>-3.82583888818154E-5</c:v>
                </c:pt>
                <c:pt idx="1510" formatCode="0.00E+00">
                  <c:v>-3.3455806829152599E-5</c:v>
                </c:pt>
                <c:pt idx="1511" formatCode="0.00E+00">
                  <c:v>-4.4270028791113998E-5</c:v>
                </c:pt>
                <c:pt idx="1512" formatCode="0.00E+00">
                  <c:v>-5.73532232943668E-5</c:v>
                </c:pt>
                <c:pt idx="1513" formatCode="0.00E+00">
                  <c:v>-4.6034959419136903E-5</c:v>
                </c:pt>
                <c:pt idx="1514" formatCode="0.00E+00">
                  <c:v>-5.5161499214773499E-5</c:v>
                </c:pt>
                <c:pt idx="1516" formatCode="0.00E+00">
                  <c:v>1.2172382092552E-5</c:v>
                </c:pt>
                <c:pt idx="1517" formatCode="0.00E+00">
                  <c:v>9.18674926577199E-6</c:v>
                </c:pt>
                <c:pt idx="1518" formatCode="0.00E+00">
                  <c:v>-6.0582770871208399E-6</c:v>
                </c:pt>
                <c:pt idx="1519" formatCode="0.00E+00">
                  <c:v>-1.1765221934994E-5</c:v>
                </c:pt>
                <c:pt idx="1520" formatCode="0.00E+00">
                  <c:v>-2.7375683558960901E-6</c:v>
                </c:pt>
                <c:pt idx="1521" formatCode="0.00E+00">
                  <c:v>-1.16253531763255E-5</c:v>
                </c:pt>
                <c:pt idx="1522" formatCode="0.00E+00">
                  <c:v>1.00011598669661E-5</c:v>
                </c:pt>
                <c:pt idx="1523" formatCode="0.00E+00">
                  <c:v>1.2075304441481601E-5</c:v>
                </c:pt>
                <c:pt idx="1524" formatCode="0.00E+00">
                  <c:v>-5.2927820440737597E-6</c:v>
                </c:pt>
                <c:pt idx="1525" formatCode="0.00E+00">
                  <c:v>4.9003063070899096E-6</c:v>
                </c:pt>
                <c:pt idx="1526" formatCode="0.00E+00">
                  <c:v>2.1892292357433401E-5</c:v>
                </c:pt>
                <c:pt idx="1527" formatCode="0.00E+00">
                  <c:v>2.9036789288035099E-6</c:v>
                </c:pt>
                <c:pt idx="1528" formatCode="0.00E+00">
                  <c:v>6.1416592132093401E-6</c:v>
                </c:pt>
                <c:pt idx="1529" formatCode="0.00E+00">
                  <c:v>-1.73662287647893E-5</c:v>
                </c:pt>
                <c:pt idx="1530" formatCode="0.00E+00">
                  <c:v>1.6675017423429999E-6</c:v>
                </c:pt>
                <c:pt idx="1531" formatCode="0.00E+00">
                  <c:v>-1.34837428345805E-5</c:v>
                </c:pt>
                <c:pt idx="1532" formatCode="0.00E+00">
                  <c:v>-7.7986827614234606E-6</c:v>
                </c:pt>
                <c:pt idx="1533" formatCode="0.00E+00">
                  <c:v>5.4166951132661298E-6</c:v>
                </c:pt>
                <c:pt idx="1534" formatCode="0.00E+00">
                  <c:v>-7.9452597925748698E-7</c:v>
                </c:pt>
                <c:pt idx="1535" formatCode="0.00E+00">
                  <c:v>3.1364618308354E-6</c:v>
                </c:pt>
                <c:pt idx="1536" formatCode="0.00E+00">
                  <c:v>-1.6480513942012701E-5</c:v>
                </c:pt>
                <c:pt idx="1537" formatCode="0.00E+00">
                  <c:v>-1.44621801036252E-5</c:v>
                </c:pt>
                <c:pt idx="1538" formatCode="0.00E+00">
                  <c:v>8.4390458990656897E-6</c:v>
                </c:pt>
                <c:pt idx="1539" formatCode="0.00E+00">
                  <c:v>1.96785763778797E-6</c:v>
                </c:pt>
                <c:pt idx="1540" formatCode="0.00E+00">
                  <c:v>-1.33102780973198E-5</c:v>
                </c:pt>
                <c:pt idx="1541" formatCode="0.00E+00">
                  <c:v>1.0874475647718601E-5</c:v>
                </c:pt>
                <c:pt idx="1542" formatCode="0.00E+00">
                  <c:v>-1.4700766707120801E-5</c:v>
                </c:pt>
                <c:pt idx="1543" formatCode="0.00E+00">
                  <c:v>-6.5822717170604801E-6</c:v>
                </c:pt>
                <c:pt idx="1544" formatCode="0.00E+00">
                  <c:v>-5.0025822131602399E-6</c:v>
                </c:pt>
                <c:pt idx="1545" formatCode="0.00E+00">
                  <c:v>-7.2413354011289299E-6</c:v>
                </c:pt>
                <c:pt idx="1546" formatCode="0.00E+00">
                  <c:v>-3.5110054555352798E-6</c:v>
                </c:pt>
                <c:pt idx="1547" formatCode="0.00E+00">
                  <c:v>-4.0058849583375002E-6</c:v>
                </c:pt>
                <c:pt idx="1548" formatCode="0.00E+00">
                  <c:v>-1.57576717034501E-6</c:v>
                </c:pt>
                <c:pt idx="1549" formatCode="0.00E+00">
                  <c:v>7.4050100142104398E-6</c:v>
                </c:pt>
                <c:pt idx="1550" formatCode="0.00E+00">
                  <c:v>-1.1100457954120599E-5</c:v>
                </c:pt>
                <c:pt idx="1551" formatCode="0.00E+00">
                  <c:v>-1.1818585953137899E-5</c:v>
                </c:pt>
                <c:pt idx="1552" formatCode="0.00E+00">
                  <c:v>-1.4418981269136799E-5</c:v>
                </c:pt>
                <c:pt idx="1553" formatCode="0.00E+00">
                  <c:v>-1.49161247568737E-5</c:v>
                </c:pt>
                <c:pt idx="1554" formatCode="0.00E+00">
                  <c:v>-1.5449230678995301E-6</c:v>
                </c:pt>
                <c:pt idx="1555" formatCode="0.00E+00">
                  <c:v>-1.0798182437453899E-5</c:v>
                </c:pt>
                <c:pt idx="1556" formatCode="0.00E+00">
                  <c:v>-9.8716424490440396E-6</c:v>
                </c:pt>
                <c:pt idx="1557" formatCode="0.00E+00">
                  <c:v>-4.0757845488955699E-6</c:v>
                </c:pt>
                <c:pt idx="1558" formatCode="0.00E+00">
                  <c:v>-1.8303977025004101E-5</c:v>
                </c:pt>
                <c:pt idx="1559" formatCode="0.00E+00">
                  <c:v>-1.8125102813065201E-5</c:v>
                </c:pt>
                <c:pt idx="1560" formatCode="0.00E+00">
                  <c:v>-6.1306121518863598E-6</c:v>
                </c:pt>
                <c:pt idx="1561" formatCode="0.00E+00">
                  <c:v>-8.6842458484171503E-6</c:v>
                </c:pt>
                <c:pt idx="1562" formatCode="0.00E+00">
                  <c:v>-5.0588883996382003E-6</c:v>
                </c:pt>
                <c:pt idx="1563" formatCode="0.00E+00">
                  <c:v>-1.25071673779402E-5</c:v>
                </c:pt>
                <c:pt idx="1564" formatCode="0.00E+00">
                  <c:v>-1.6439984502022999E-5</c:v>
                </c:pt>
                <c:pt idx="1565" formatCode="0.00E+00">
                  <c:v>-1.7193250361355599E-5</c:v>
                </c:pt>
                <c:pt idx="1566" formatCode="0.00E+00">
                  <c:v>-1.6863946457789699E-5</c:v>
                </c:pt>
                <c:pt idx="1567" formatCode="0.00E+00">
                  <c:v>-1.7417716289687201E-5</c:v>
                </c:pt>
                <c:pt idx="1568" formatCode="0.00E+00">
                  <c:v>-1.9629696761989001E-5</c:v>
                </c:pt>
                <c:pt idx="1569" formatCode="0.00E+00">
                  <c:v>-2.4480103245321902E-5</c:v>
                </c:pt>
                <c:pt idx="1570" formatCode="0.00E+00">
                  <c:v>-4.2075480523539598E-5</c:v>
                </c:pt>
                <c:pt idx="1571" formatCode="0.00E+00">
                  <c:v>-3.4271197315831003E-5</c:v>
                </c:pt>
                <c:pt idx="1572" formatCode="0.00E+00">
                  <c:v>-1.9247608069822E-5</c:v>
                </c:pt>
                <c:pt idx="1573" formatCode="0.00E+00">
                  <c:v>-2.3192856463412101E-5</c:v>
                </c:pt>
                <c:pt idx="1574" formatCode="0.00E+00">
                  <c:v>-2.22427169788129E-5</c:v>
                </c:pt>
                <c:pt idx="1575" formatCode="0.00E+00">
                  <c:v>-1.6867620955798099E-5</c:v>
                </c:pt>
                <c:pt idx="1576" formatCode="0.00E+00">
                  <c:v>-1.5283685695659401E-5</c:v>
                </c:pt>
                <c:pt idx="1577" formatCode="0.00E+00">
                  <c:v>-2.5301854041764E-5</c:v>
                </c:pt>
                <c:pt idx="1578" formatCode="0.00E+00">
                  <c:v>-1.99640106414773E-5</c:v>
                </c:pt>
                <c:pt idx="1579" formatCode="0.00E+00">
                  <c:v>-3.9279717178656998E-5</c:v>
                </c:pt>
                <c:pt idx="1580" formatCode="0.00E+00">
                  <c:v>-3.3746635355676902E-5</c:v>
                </c:pt>
                <c:pt idx="1581" formatCode="0.00E+00">
                  <c:v>-1.6922908493086798E-5</c:v>
                </c:pt>
                <c:pt idx="1582" formatCode="0.00E+00">
                  <c:v>-2.3863437812472001E-5</c:v>
                </c:pt>
                <c:pt idx="1583" formatCode="0.00E+00">
                  <c:v>-2.4870492616613399E-5</c:v>
                </c:pt>
                <c:pt idx="1584" formatCode="0.00E+00">
                  <c:v>-1.8293935020811701E-5</c:v>
                </c:pt>
                <c:pt idx="1585" formatCode="0.00E+00">
                  <c:v>-1.5586091486435201E-5</c:v>
                </c:pt>
                <c:pt idx="1586" formatCode="0.00E+00">
                  <c:v>-2.2789584560751599E-5</c:v>
                </c:pt>
                <c:pt idx="1587" formatCode="0.00E+00">
                  <c:v>-1.42436002372513E-5</c:v>
                </c:pt>
                <c:pt idx="1588" formatCode="0.00E+00">
                  <c:v>-2.44208358049739E-5</c:v>
                </c:pt>
                <c:pt idx="1589" formatCode="0.00E+00">
                  <c:v>-7.5727495799102596E-6</c:v>
                </c:pt>
                <c:pt idx="1590" formatCode="0.00E+00">
                  <c:v>-3.6974055674875797E-5</c:v>
                </c:pt>
                <c:pt idx="1591" formatCode="0.00E+00">
                  <c:v>-1.71442616953091E-5</c:v>
                </c:pt>
                <c:pt idx="1592" formatCode="0.00E+00">
                  <c:v>-3.3226879106277998E-5</c:v>
                </c:pt>
                <c:pt idx="1593" formatCode="0.00E+00">
                  <c:v>-3.3330637283498401E-5</c:v>
                </c:pt>
                <c:pt idx="1594" formatCode="0.00E+00">
                  <c:v>-5.1768220634834001E-5</c:v>
                </c:pt>
                <c:pt idx="1595" formatCode="0.00E+00">
                  <c:v>-2.5119574488797901E-5</c:v>
                </c:pt>
                <c:pt idx="1596" formatCode="0.00E+00">
                  <c:v>-4.16121889303556E-5</c:v>
                </c:pt>
                <c:pt idx="1597" formatCode="0.00E+00">
                  <c:v>-1.9430631781890999E-5</c:v>
                </c:pt>
                <c:pt idx="1598" formatCode="0.00E+00">
                  <c:v>-3.0845701702493102E-5</c:v>
                </c:pt>
                <c:pt idx="1599" formatCode="0.00E+00">
                  <c:v>-3.4303194111093598E-6</c:v>
                </c:pt>
                <c:pt idx="1600" formatCode="0.00E+00">
                  <c:v>-4.1420981314670399E-5</c:v>
                </c:pt>
                <c:pt idx="1601" formatCode="0.00E+00">
                  <c:v>-2.97772544655906E-5</c:v>
                </c:pt>
                <c:pt idx="1602" formatCode="0.00E+00">
                  <c:v>-6.7303332441944098E-6</c:v>
                </c:pt>
                <c:pt idx="1603" formatCode="0.00E+00">
                  <c:v>-1.66116135890074E-5</c:v>
                </c:pt>
                <c:pt idx="1604" formatCode="0.00E+00">
                  <c:v>-2.2224471348675899E-5</c:v>
                </c:pt>
                <c:pt idx="1605" formatCode="0.00E+00">
                  <c:v>-3.7468406387634503E-5</c:v>
                </c:pt>
                <c:pt idx="1606" formatCode="0.00E+00">
                  <c:v>-1.8875839969133E-5</c:v>
                </c:pt>
                <c:pt idx="1607" formatCode="0.00E+00">
                  <c:v>-2.62903349068258E-5</c:v>
                </c:pt>
                <c:pt idx="1608" formatCode="0.00E+00">
                  <c:v>-3.0220672313960301E-5</c:v>
                </c:pt>
                <c:pt idx="1609" formatCode="0.00E+00">
                  <c:v>-1.1419710848654E-5</c:v>
                </c:pt>
                <c:pt idx="1610" formatCode="0.00E+00">
                  <c:v>-1.90121425508574E-5</c:v>
                </c:pt>
                <c:pt idx="1611" formatCode="0.00E+00">
                  <c:v>-2.8740195813265199E-5</c:v>
                </c:pt>
                <c:pt idx="1612" formatCode="0.00E+00">
                  <c:v>-2.739124116494E-5</c:v>
                </c:pt>
                <c:pt idx="1613" formatCode="0.00E+00">
                  <c:v>-5.0553615527678498E-5</c:v>
                </c:pt>
                <c:pt idx="1614" formatCode="0.00E+00">
                  <c:v>-3.4183076776417297E-5</c:v>
                </c:pt>
                <c:pt idx="1615" formatCode="0.00E+00">
                  <c:v>-5.86702895523419E-5</c:v>
                </c:pt>
                <c:pt idx="1616" formatCode="0.00E+00">
                  <c:v>-1.38432925773632E-5</c:v>
                </c:pt>
                <c:pt idx="1617" formatCode="0.00E+00">
                  <c:v>-2.10968858595508E-5</c:v>
                </c:pt>
                <c:pt idx="1618" formatCode="0.00E+00">
                  <c:v>-3.6268315685500899E-5</c:v>
                </c:pt>
                <c:pt idx="1619" formatCode="0.00E+00">
                  <c:v>-5.9142717614211297E-5</c:v>
                </c:pt>
                <c:pt idx="1620" formatCode="0.00E+00">
                  <c:v>-5.15097520334865E-5</c:v>
                </c:pt>
                <c:pt idx="1621" formatCode="0.00E+00">
                  <c:v>-4.7908589649445999E-5</c:v>
                </c:pt>
                <c:pt idx="1622" formatCode="0.00E+00">
                  <c:v>-2.63631960514509E-5</c:v>
                </c:pt>
                <c:pt idx="1623" formatCode="0.00E+00">
                  <c:v>-1.9987520079475901E-5</c:v>
                </c:pt>
                <c:pt idx="1624" formatCode="0.00E+00">
                  <c:v>-2.4514072539789499E-5</c:v>
                </c:pt>
                <c:pt idx="1625" formatCode="0.00E+00">
                  <c:v>-2.6081327697629899E-5</c:v>
                </c:pt>
                <c:pt idx="1626" formatCode="0.00E+00">
                  <c:v>-3.8295588366315898E-5</c:v>
                </c:pt>
                <c:pt idx="1627" formatCode="0.00E+00">
                  <c:v>-3.06787486475463E-5</c:v>
                </c:pt>
                <c:pt idx="1628" formatCode="0.00E+00">
                  <c:v>-3.1885669027585702E-5</c:v>
                </c:pt>
                <c:pt idx="1629" formatCode="0.00E+00">
                  <c:v>-2.4158870542937699E-5</c:v>
                </c:pt>
                <c:pt idx="1630" formatCode="0.00E+00">
                  <c:v>-4.0293842216474101E-5</c:v>
                </c:pt>
                <c:pt idx="1631" formatCode="0.00E+00">
                  <c:v>-2.3735293877574299E-5</c:v>
                </c:pt>
                <c:pt idx="1632" formatCode="0.00E+00">
                  <c:v>-2.7110329161036901E-5</c:v>
                </c:pt>
                <c:pt idx="1633" formatCode="0.00E+00">
                  <c:v>-2.6313799714972999E-5</c:v>
                </c:pt>
                <c:pt idx="1634" formatCode="0.00E+00">
                  <c:v>-3.2116395045768899E-5</c:v>
                </c:pt>
                <c:pt idx="1635" formatCode="0.00E+00">
                  <c:v>-2.2143081385547801E-5</c:v>
                </c:pt>
                <c:pt idx="1636" formatCode="0.00E+00">
                  <c:v>-2.4154290401191802E-5</c:v>
                </c:pt>
                <c:pt idx="1637" formatCode="0.00E+00">
                  <c:v>-2.27241540484577E-5</c:v>
                </c:pt>
                <c:pt idx="1638" formatCode="0.00E+00">
                  <c:v>-3.03031985581134E-5</c:v>
                </c:pt>
                <c:pt idx="1639" formatCode="0.00E+00">
                  <c:v>-2.7279112667176401E-5</c:v>
                </c:pt>
                <c:pt idx="1640" formatCode="0.00E+00">
                  <c:v>-2.65518305150336E-5</c:v>
                </c:pt>
                <c:pt idx="1641" formatCode="0.00E+00">
                  <c:v>-1.8439289674399201E-5</c:v>
                </c:pt>
                <c:pt idx="1642" formatCode="0.00E+00">
                  <c:v>-3.02689261143637E-5</c:v>
                </c:pt>
                <c:pt idx="1643" formatCode="0.00E+00">
                  <c:v>-2.7624805984795999E-5</c:v>
                </c:pt>
                <c:pt idx="1644" formatCode="0.00E+00">
                  <c:v>-4.5104651985044099E-5</c:v>
                </c:pt>
                <c:pt idx="1645" formatCode="0.00E+00">
                  <c:v>-3.0962020749956603E-5</c:v>
                </c:pt>
                <c:pt idx="1646" formatCode="0.00E+00">
                  <c:v>-3.2421685442833501E-5</c:v>
                </c:pt>
                <c:pt idx="1647" formatCode="0.00E+00">
                  <c:v>-3.5008108674530598E-5</c:v>
                </c:pt>
                <c:pt idx="1648" formatCode="0.00E+00">
                  <c:v>-3.0231552802825399E-5</c:v>
                </c:pt>
                <c:pt idx="1649" formatCode="0.00E+00">
                  <c:v>-3.4011594763713997E-5</c:v>
                </c:pt>
                <c:pt idx="1650" formatCode="0.00E+00">
                  <c:v>-4.8075961496202802E-5</c:v>
                </c:pt>
                <c:pt idx="1651" formatCode="0.00E+00">
                  <c:v>-3.3920896775882998E-5</c:v>
                </c:pt>
                <c:pt idx="1652" formatCode="0.00E+00">
                  <c:v>-3.6658682603693899E-5</c:v>
                </c:pt>
                <c:pt idx="1653" formatCode="0.00E+00">
                  <c:v>-4.4252062404969602E-5</c:v>
                </c:pt>
                <c:pt idx="1654" formatCode="0.00E+00">
                  <c:v>-4.0791150692679502E-5</c:v>
                </c:pt>
                <c:pt idx="1655" formatCode="0.00E+00">
                  <c:v>-4.7791217363302403E-5</c:v>
                </c:pt>
                <c:pt idx="1656" formatCode="0.00E+00">
                  <c:v>-2.5661617469443201E-5</c:v>
                </c:pt>
                <c:pt idx="1657" formatCode="0.00E+00">
                  <c:v>-3.2755772165898097E-5</c:v>
                </c:pt>
                <c:pt idx="1658" formatCode="0.00E+00">
                  <c:v>-2.14978931123162E-5</c:v>
                </c:pt>
                <c:pt idx="1659" formatCode="0.00E+00">
                  <c:v>-4.2076057646565901E-5</c:v>
                </c:pt>
                <c:pt idx="1660" formatCode="0.00E+00">
                  <c:v>-4.2459567038717502E-5</c:v>
                </c:pt>
                <c:pt idx="1661" formatCode="0.00E+00">
                  <c:v>-4.8860085265584303E-5</c:v>
                </c:pt>
                <c:pt idx="1662" formatCode="0.00E+00">
                  <c:v>-3.9931739510070199E-5</c:v>
                </c:pt>
                <c:pt idx="1663" formatCode="0.00E+00">
                  <c:v>-4.2768500716099003E-5</c:v>
                </c:pt>
                <c:pt idx="1664" formatCode="0.00E+00">
                  <c:v>-2.5254961359485199E-5</c:v>
                </c:pt>
                <c:pt idx="1665" formatCode="0.00E+00">
                  <c:v>-3.9291245077650699E-5</c:v>
                </c:pt>
                <c:pt idx="1666" formatCode="0.00E+00">
                  <c:v>-4.78857906655125E-5</c:v>
                </c:pt>
                <c:pt idx="1667" formatCode="0.00E+00">
                  <c:v>-3.8821470752352301E-5</c:v>
                </c:pt>
                <c:pt idx="1668" formatCode="0.00E+00">
                  <c:v>-5.1928049399427103E-5</c:v>
                </c:pt>
                <c:pt idx="1669" formatCode="0.00E+00">
                  <c:v>-3.5536212816196103E-5</c:v>
                </c:pt>
                <c:pt idx="1670" formatCode="0.00E+00">
                  <c:v>-3.79809591720039E-5</c:v>
                </c:pt>
                <c:pt idx="1671" formatCode="0.00E+00">
                  <c:v>-3.59497700539245E-5</c:v>
                </c:pt>
                <c:pt idx="1672" formatCode="0.00E+00">
                  <c:v>-2.39359133776061E-5</c:v>
                </c:pt>
                <c:pt idx="1673" formatCode="0.00E+00">
                  <c:v>-3.0567110512906803E-5</c:v>
                </c:pt>
                <c:pt idx="1674" formatCode="0.00E+00">
                  <c:v>-3.9795941844439402E-5</c:v>
                </c:pt>
                <c:pt idx="1675" formatCode="0.00E+00">
                  <c:v>-4.34538150997428E-5</c:v>
                </c:pt>
                <c:pt idx="1676" formatCode="0.00E+00">
                  <c:v>-3.8502687371376802E-5</c:v>
                </c:pt>
                <c:pt idx="1677" formatCode="0.00E+00">
                  <c:v>-5.1571659669381801E-5</c:v>
                </c:pt>
                <c:pt idx="1678" formatCode="0.00E+00">
                  <c:v>-4.3387949724287498E-5</c:v>
                </c:pt>
                <c:pt idx="1679" formatCode="0.00E+00">
                  <c:v>-3.2210909673429701E-5</c:v>
                </c:pt>
                <c:pt idx="1680" formatCode="0.00E+00">
                  <c:v>-2.90817196546299E-5</c:v>
                </c:pt>
                <c:pt idx="1681" formatCode="0.00E+00">
                  <c:v>-2.7467260383681501E-5</c:v>
                </c:pt>
                <c:pt idx="1682" formatCode="0.00E+00">
                  <c:v>-1.4841977986519101E-5</c:v>
                </c:pt>
                <c:pt idx="1683" formatCode="0.00E+00">
                  <c:v>-4.8641158244181699E-5</c:v>
                </c:pt>
                <c:pt idx="1684" formatCode="0.00E+00">
                  <c:v>-3.6548994151222902E-5</c:v>
                </c:pt>
                <c:pt idx="1685" formatCode="0.00E+00">
                  <c:v>-3.19383969424609E-5</c:v>
                </c:pt>
                <c:pt idx="1686" formatCode="0.00E+00">
                  <c:v>-3.2292555267957497E-5</c:v>
                </c:pt>
                <c:pt idx="1687" formatCode="0.00E+00">
                  <c:v>-3.6474931427513097E-5</c:v>
                </c:pt>
                <c:pt idx="1688" formatCode="0.00E+00">
                  <c:v>-3.4388399644798798E-5</c:v>
                </c:pt>
                <c:pt idx="1689" formatCode="0.00E+00">
                  <c:v>-2.43819339564192E-5</c:v>
                </c:pt>
                <c:pt idx="1690" formatCode="0.00E+00">
                  <c:v>-3.7928974556447898E-5</c:v>
                </c:pt>
                <c:pt idx="1691" formatCode="0.00E+00">
                  <c:v>-6.3989654782985102E-5</c:v>
                </c:pt>
                <c:pt idx="1692" formatCode="0.00E+00">
                  <c:v>-2.6053895911346801E-5</c:v>
                </c:pt>
                <c:pt idx="1693" formatCode="0.00E+00">
                  <c:v>-3.33472526281167E-5</c:v>
                </c:pt>
                <c:pt idx="1694" formatCode="0.00E+00">
                  <c:v>-3.5291235636668101E-5</c:v>
                </c:pt>
                <c:pt idx="1695" formatCode="0.00E+00">
                  <c:v>-4.8038159145929497E-5</c:v>
                </c:pt>
                <c:pt idx="1696" formatCode="0.00E+00">
                  <c:v>-5.94949742389116E-5</c:v>
                </c:pt>
                <c:pt idx="1697" formatCode="0.00E+00">
                  <c:v>-6.1732546277117899E-5</c:v>
                </c:pt>
                <c:pt idx="1698" formatCode="0.00E+00">
                  <c:v>-4.9942987871169501E-5</c:v>
                </c:pt>
                <c:pt idx="1699" formatCode="0.00E+00">
                  <c:v>-4.1316938672504602E-5</c:v>
                </c:pt>
                <c:pt idx="1700" formatCode="0.00E+00">
                  <c:v>-4.6733138553785403E-5</c:v>
                </c:pt>
                <c:pt idx="1701" formatCode="0.00E+00">
                  <c:v>-5.5226435742776201E-5</c:v>
                </c:pt>
                <c:pt idx="1702" formatCode="0.00E+00">
                  <c:v>-4.5264837946275998E-5</c:v>
                </c:pt>
                <c:pt idx="1703" formatCode="0.00E+00">
                  <c:v>-3.3714666092469297E-5</c:v>
                </c:pt>
                <c:pt idx="1704" formatCode="0.00E+00">
                  <c:v>-4.1476871915705998E-5</c:v>
                </c:pt>
                <c:pt idx="1705" formatCode="0.00E+00">
                  <c:v>-4.7246533977760298E-5</c:v>
                </c:pt>
                <c:pt idx="1706" formatCode="0.00E+00">
                  <c:v>-4.5347822903733997E-5</c:v>
                </c:pt>
                <c:pt idx="1707" formatCode="0.00E+00">
                  <c:v>-3.0850718329948202E-5</c:v>
                </c:pt>
                <c:pt idx="1708" formatCode="0.00E+00">
                  <c:v>-4.4202971509328803E-5</c:v>
                </c:pt>
                <c:pt idx="1709" formatCode="0.00E+00">
                  <c:v>-4.8234313662379598E-5</c:v>
                </c:pt>
                <c:pt idx="1710" formatCode="0.00E+00">
                  <c:v>-4.5561009932624499E-5</c:v>
                </c:pt>
                <c:pt idx="1711" formatCode="0.00E+00">
                  <c:v>-4.6592113365137201E-5</c:v>
                </c:pt>
                <c:pt idx="1712" formatCode="0.00E+00">
                  <c:v>-4.9858446481214199E-5</c:v>
                </c:pt>
                <c:pt idx="1713" formatCode="0.00E+00">
                  <c:v>-4.2729824530117899E-5</c:v>
                </c:pt>
                <c:pt idx="1714" formatCode="0.00E+00">
                  <c:v>-5.1482947262949002E-5</c:v>
                </c:pt>
                <c:pt idx="1715" formatCode="0.00E+00">
                  <c:v>-4.8304813624061798E-5</c:v>
                </c:pt>
                <c:pt idx="1716" formatCode="0.00E+00">
                  <c:v>-4.4799232268816E-5</c:v>
                </c:pt>
                <c:pt idx="1717" formatCode="0.00E+00">
                  <c:v>-4.7674589875877999E-5</c:v>
                </c:pt>
                <c:pt idx="1718" formatCode="0.00E+00">
                  <c:v>-3.3499889992842097E-5</c:v>
                </c:pt>
                <c:pt idx="1719" formatCode="0.00E+00">
                  <c:v>-4.56262018398478E-5</c:v>
                </c:pt>
                <c:pt idx="1720" formatCode="0.00E+00">
                  <c:v>-3.3134038553058103E-5</c:v>
                </c:pt>
                <c:pt idx="1721" formatCode="0.00E+00">
                  <c:v>-3.6636982445073597E-5</c:v>
                </c:pt>
                <c:pt idx="1722" formatCode="0.00E+00">
                  <c:v>-3.5251754743809502E-5</c:v>
                </c:pt>
                <c:pt idx="1723" formatCode="0.00E+00">
                  <c:v>-3.7126248278840002E-5</c:v>
                </c:pt>
                <c:pt idx="1724" formatCode="0.00E+00">
                  <c:v>-4.0324054434438797E-5</c:v>
                </c:pt>
                <c:pt idx="1725" formatCode="0.00E+00">
                  <c:v>-3.1601854309386299E-5</c:v>
                </c:pt>
                <c:pt idx="1726" formatCode="0.00E+00">
                  <c:v>-4.9525661612636602E-5</c:v>
                </c:pt>
                <c:pt idx="1727" formatCode="0.00E+00">
                  <c:v>-5.0823099146968601E-5</c:v>
                </c:pt>
                <c:pt idx="1728" formatCode="0.00E+00">
                  <c:v>-3.60365349362299E-5</c:v>
                </c:pt>
                <c:pt idx="1729" formatCode="0.00E+00">
                  <c:v>-3.9749657759838297E-5</c:v>
                </c:pt>
                <c:pt idx="1730" formatCode="0.00E+00">
                  <c:v>-3.9541788827722197E-5</c:v>
                </c:pt>
                <c:pt idx="1731" formatCode="0.00E+00">
                  <c:v>-5.7336274884572198E-5</c:v>
                </c:pt>
                <c:pt idx="1732" formatCode="0.00E+00">
                  <c:v>-5.8939052513870401E-5</c:v>
                </c:pt>
                <c:pt idx="1733" formatCode="0.00E+00">
                  <c:v>-4.5842703993071099E-5</c:v>
                </c:pt>
                <c:pt idx="1734" formatCode="0.00E+00">
                  <c:v>-6.9645836219600998E-5</c:v>
                </c:pt>
                <c:pt idx="1735" formatCode="0.00E+00">
                  <c:v>-5.6771503333010602E-5</c:v>
                </c:pt>
                <c:pt idx="1736" formatCode="0.00E+00">
                  <c:v>-6.0622809355182297E-5</c:v>
                </c:pt>
                <c:pt idx="1737" formatCode="0.00E+00">
                  <c:v>-4.7042431457956102E-5</c:v>
                </c:pt>
                <c:pt idx="1738" formatCode="0.00E+00">
                  <c:v>-6.8342910952828704E-5</c:v>
                </c:pt>
                <c:pt idx="1739" formatCode="0.00E+00">
                  <c:v>-5.1833167986032301E-5</c:v>
                </c:pt>
                <c:pt idx="1740" formatCode="0.00E+00">
                  <c:v>-4.7322364642344103E-5</c:v>
                </c:pt>
                <c:pt idx="1741" formatCode="0.00E+00">
                  <c:v>-6.2293510378474599E-5</c:v>
                </c:pt>
                <c:pt idx="1742" formatCode="0.00E+00">
                  <c:v>-6.34381936664726E-5</c:v>
                </c:pt>
                <c:pt idx="1743" formatCode="0.00E+00">
                  <c:v>-5.6870976159977702E-5</c:v>
                </c:pt>
                <c:pt idx="1744" formatCode="0.00E+00">
                  <c:v>-5.03637941494494E-5</c:v>
                </c:pt>
                <c:pt idx="1745" formatCode="0.00E+00">
                  <c:v>-7.1430144712846401E-5</c:v>
                </c:pt>
                <c:pt idx="1746" formatCode="0.00E+00">
                  <c:v>-5.5262247111746098E-5</c:v>
                </c:pt>
                <c:pt idx="1747" formatCode="0.00E+00">
                  <c:v>-4.9866118944448298E-5</c:v>
                </c:pt>
                <c:pt idx="1748" formatCode="0.00E+00">
                  <c:v>-5.73185542229599E-5</c:v>
                </c:pt>
                <c:pt idx="1749" formatCode="0.00E+00">
                  <c:v>-4.9333698443771802E-5</c:v>
                </c:pt>
                <c:pt idx="1750" formatCode="0.00E+00">
                  <c:v>-6.2657218332754701E-5</c:v>
                </c:pt>
                <c:pt idx="1751" formatCode="0.00E+00">
                  <c:v>-4.9539386785698801E-5</c:v>
                </c:pt>
                <c:pt idx="1752" formatCode="0.00E+00">
                  <c:v>-4.3499388835968298E-5</c:v>
                </c:pt>
                <c:pt idx="1753" formatCode="0.00E+00">
                  <c:v>-4.6497419025707997E-5</c:v>
                </c:pt>
                <c:pt idx="1754" formatCode="0.00E+00">
                  <c:v>-5.6884247792155501E-5</c:v>
                </c:pt>
                <c:pt idx="1755" formatCode="0.00E+00">
                  <c:v>-3.7039245720379498E-5</c:v>
                </c:pt>
                <c:pt idx="1756" formatCode="0.00E+00">
                  <c:v>-4.3494270154552097E-5</c:v>
                </c:pt>
                <c:pt idx="1757" formatCode="0.00E+00">
                  <c:v>-4.25512719376325E-5</c:v>
                </c:pt>
                <c:pt idx="1758" formatCode="0.00E+00">
                  <c:v>-6.4576464841800305E-5</c:v>
                </c:pt>
                <c:pt idx="1759" formatCode="0.00E+00">
                  <c:v>-1.3009819717191799E-5</c:v>
                </c:pt>
                <c:pt idx="1760" formatCode="0.00E+00">
                  <c:v>-5.1190723121962601E-5</c:v>
                </c:pt>
                <c:pt idx="1761" formatCode="0.00E+00">
                  <c:v>-5.4811030146317199E-5</c:v>
                </c:pt>
                <c:pt idx="1762" formatCode="0.00E+00">
                  <c:v>-6.9027224981041394E-5</c:v>
                </c:pt>
                <c:pt idx="1763" formatCode="0.00E+00">
                  <c:v>-6.2029731366529904E-5</c:v>
                </c:pt>
                <c:pt idx="1764" formatCode="0.00E+00">
                  <c:v>-4.6591608334944703E-5</c:v>
                </c:pt>
                <c:pt idx="1765" formatCode="0.00E+00">
                  <c:v>-5.2609854035946798E-5</c:v>
                </c:pt>
                <c:pt idx="1766" formatCode="0.00E+00">
                  <c:v>-6.5401119419213104E-5</c:v>
                </c:pt>
                <c:pt idx="1767" formatCode="0.00E+00">
                  <c:v>-5.2056494232803003E-5</c:v>
                </c:pt>
                <c:pt idx="1768" formatCode="0.00E+00">
                  <c:v>-8.3658445044338802E-5</c:v>
                </c:pt>
                <c:pt idx="1769" formatCode="0.00E+00">
                  <c:v>-4.5972312565919998E-5</c:v>
                </c:pt>
                <c:pt idx="1770" formatCode="0.00E+00">
                  <c:v>-5.1612633236554901E-5</c:v>
                </c:pt>
                <c:pt idx="1771" formatCode="0.00E+00">
                  <c:v>-5.6468380673428898E-5</c:v>
                </c:pt>
                <c:pt idx="1772" formatCode="0.00E+00">
                  <c:v>-4.34020783747176E-5</c:v>
                </c:pt>
                <c:pt idx="1773" formatCode="0.00E+00">
                  <c:v>-5.0780503319048703E-5</c:v>
                </c:pt>
                <c:pt idx="1774" formatCode="0.00E+00">
                  <c:v>-5.6288130930568403E-5</c:v>
                </c:pt>
                <c:pt idx="1775" formatCode="0.00E+00">
                  <c:v>-5.4891418401704999E-5</c:v>
                </c:pt>
                <c:pt idx="1776" formatCode="0.00E+00">
                  <c:v>-4.0626209495389102E-5</c:v>
                </c:pt>
                <c:pt idx="1777" formatCode="0.00E+00">
                  <c:v>-5.9961448599694403E-5</c:v>
                </c:pt>
                <c:pt idx="1778" formatCode="0.00E+00">
                  <c:v>-6.8034192402947598E-5</c:v>
                </c:pt>
                <c:pt idx="1779" formatCode="0.00E+00">
                  <c:v>-9.6733397574381196E-5</c:v>
                </c:pt>
                <c:pt idx="1780" formatCode="0.00E+00">
                  <c:v>-4.1803458684390098E-5</c:v>
                </c:pt>
                <c:pt idx="1781" formatCode="0.00E+00">
                  <c:v>-7.4782278416878599E-5</c:v>
                </c:pt>
                <c:pt idx="1782" formatCode="0.00E+00">
                  <c:v>-4.2593573331235898E-5</c:v>
                </c:pt>
                <c:pt idx="1783" formatCode="0.00E+00">
                  <c:v>-7.3059692790498505E-5</c:v>
                </c:pt>
                <c:pt idx="1784" formatCode="0.00E+00">
                  <c:v>-8.0098698672485499E-5</c:v>
                </c:pt>
                <c:pt idx="1785" formatCode="0.00E+00">
                  <c:v>-3.9176276945051302E-5</c:v>
                </c:pt>
                <c:pt idx="1786" formatCode="0.00E+00">
                  <c:v>-7.7683093823293801E-5</c:v>
                </c:pt>
                <c:pt idx="1787" formatCode="0.00E+00">
                  <c:v>-6.2795923141977897E-5</c:v>
                </c:pt>
                <c:pt idx="1788" formatCode="0.00E+00">
                  <c:v>-7.4668818986948704E-5</c:v>
                </c:pt>
                <c:pt idx="1789" formatCode="0.00E+00">
                  <c:v>-6.1359604488919498E-5</c:v>
                </c:pt>
                <c:pt idx="1790" formatCode="0.00E+00">
                  <c:v>-4.4952485427014001E-5</c:v>
                </c:pt>
                <c:pt idx="1791" formatCode="0.00E+00">
                  <c:v>-6.8316159205851804E-5</c:v>
                </c:pt>
                <c:pt idx="1792" formatCode="0.00E+00">
                  <c:v>-4.5576954647264897E-5</c:v>
                </c:pt>
                <c:pt idx="1793" formatCode="0.00E+00">
                  <c:v>-5.4332513101090398E-5</c:v>
                </c:pt>
                <c:pt idx="1794" formatCode="0.00E+00">
                  <c:v>-4.3481805785008798E-5</c:v>
                </c:pt>
                <c:pt idx="1795" formatCode="0.00E+00">
                  <c:v>-5.3432891730997602E-5</c:v>
                </c:pt>
                <c:pt idx="1796" formatCode="0.00E+00">
                  <c:v>-6.5752668062997693E-5</c:v>
                </c:pt>
                <c:pt idx="1797" formatCode="0.00E+00">
                  <c:v>-9.0745271073271305E-5</c:v>
                </c:pt>
                <c:pt idx="1798" formatCode="0.00E+00">
                  <c:v>-5.6643223972068498E-5</c:v>
                </c:pt>
                <c:pt idx="1799" formatCode="0.00E+00">
                  <c:v>-6.9927062451534202E-5</c:v>
                </c:pt>
                <c:pt idx="1800" formatCode="0.00E+00">
                  <c:v>-8.0782705143124297E-5</c:v>
                </c:pt>
                <c:pt idx="1801" formatCode="0.00E+00">
                  <c:v>-7.8991182190711197E-5</c:v>
                </c:pt>
                <c:pt idx="1802" formatCode="0.00E+00">
                  <c:v>-8.1955601284963006E-5</c:v>
                </c:pt>
                <c:pt idx="1803" formatCode="0.00E+00">
                  <c:v>-6.0668667695860003E-5</c:v>
                </c:pt>
                <c:pt idx="1804" formatCode="0.00E+00">
                  <c:v>-7.5931877595279896E-5</c:v>
                </c:pt>
                <c:pt idx="1805" formatCode="0.00E+00">
                  <c:v>-7.4924002425082097E-5</c:v>
                </c:pt>
                <c:pt idx="1806" formatCode="0.00E+00">
                  <c:v>-9.1056802064177895E-5</c:v>
                </c:pt>
                <c:pt idx="1807" formatCode="0.00E+00">
                  <c:v>-6.1601178070134195E-5</c:v>
                </c:pt>
                <c:pt idx="1808" formatCode="0.00E+00">
                  <c:v>-7.0032461700389505E-5</c:v>
                </c:pt>
                <c:pt idx="1809" formatCode="0.00E+00">
                  <c:v>-5.8159924763579403E-5</c:v>
                </c:pt>
                <c:pt idx="1810" formatCode="0.00E+00">
                  <c:v>-8.0294964581863602E-5</c:v>
                </c:pt>
                <c:pt idx="1811" formatCode="0.00E+00">
                  <c:v>-4.80308305839921E-5</c:v>
                </c:pt>
                <c:pt idx="1812" formatCode="0.00E+00">
                  <c:v>-6.0900905361744799E-5</c:v>
                </c:pt>
                <c:pt idx="1813" formatCode="0.00E+00">
                  <c:v>-5.2006072559753802E-5</c:v>
                </c:pt>
                <c:pt idx="1814" formatCode="0.00E+00">
                  <c:v>-6.0154666750787903E-5</c:v>
                </c:pt>
                <c:pt idx="1815" formatCode="0.00E+00">
                  <c:v>-5.6772854155757203E-5</c:v>
                </c:pt>
                <c:pt idx="1816" formatCode="0.00E+00">
                  <c:v>-8.8994108676330598E-5</c:v>
                </c:pt>
                <c:pt idx="1817" formatCode="0.00E+00">
                  <c:v>-6.8339832494329397E-5</c:v>
                </c:pt>
                <c:pt idx="1818" formatCode="0.00E+00">
                  <c:v>-5.8839460744263899E-5</c:v>
                </c:pt>
                <c:pt idx="1819" formatCode="0.00E+00">
                  <c:v>-6.9444209771901097E-5</c:v>
                </c:pt>
                <c:pt idx="1820" formatCode="0.00E+00">
                  <c:v>-5.3075959660534499E-5</c:v>
                </c:pt>
                <c:pt idx="1821" formatCode="0.00E+00">
                  <c:v>-4.4824560388452198E-5</c:v>
                </c:pt>
                <c:pt idx="1822" formatCode="0.00E+00">
                  <c:v>-4.4761939713773898E-5</c:v>
                </c:pt>
                <c:pt idx="1823" formatCode="0.00E+00">
                  <c:v>-6.0935581425540098E-5</c:v>
                </c:pt>
                <c:pt idx="1824" formatCode="0.00E+00">
                  <c:v>-4.2547572857312501E-5</c:v>
                </c:pt>
                <c:pt idx="1825" formatCode="0.00E+00">
                  <c:v>-5.18756931487636E-5</c:v>
                </c:pt>
                <c:pt idx="1826" formatCode="0.00E+00">
                  <c:v>-6.6417456682372594E-5</c:v>
                </c:pt>
                <c:pt idx="1827" formatCode="0.00E+00">
                  <c:v>-5.3723001412468599E-5</c:v>
                </c:pt>
                <c:pt idx="1828" formatCode="0.00E+00">
                  <c:v>-6.6609528598313096E-5</c:v>
                </c:pt>
                <c:pt idx="1829" formatCode="0.00E+00">
                  <c:v>-6.4805843877040702E-5</c:v>
                </c:pt>
                <c:pt idx="1830" formatCode="0.00E+00">
                  <c:v>-6.4203853305078203E-5</c:v>
                </c:pt>
                <c:pt idx="1831" formatCode="0.00E+00">
                  <c:v>-6.4221279976384396E-5</c:v>
                </c:pt>
                <c:pt idx="1832" formatCode="0.00E+00">
                  <c:v>-6.7514935182669196E-5</c:v>
                </c:pt>
                <c:pt idx="1833" formatCode="0.00E+00">
                  <c:v>-7.8629647095029194E-5</c:v>
                </c:pt>
                <c:pt idx="1834" formatCode="0.00E+00">
                  <c:v>-8.0072933282388195E-5</c:v>
                </c:pt>
                <c:pt idx="1835" formatCode="0.00E+00">
                  <c:v>-7.9381175705554304E-5</c:v>
                </c:pt>
                <c:pt idx="1836" formatCode="0.00E+00">
                  <c:v>-8.0037151320153503E-5</c:v>
                </c:pt>
                <c:pt idx="1837" formatCode="0.00E+00">
                  <c:v>-7.6946478168219801E-5</c:v>
                </c:pt>
                <c:pt idx="1838" formatCode="0.00E+00">
                  <c:v>-6.2744350642457094E-5</c:v>
                </c:pt>
                <c:pt idx="1839" formatCode="0.00E+00">
                  <c:v>-5.1193787492875897E-5</c:v>
                </c:pt>
                <c:pt idx="1840" formatCode="0.00E+00">
                  <c:v>-7.0654007204336104E-5</c:v>
                </c:pt>
                <c:pt idx="1841" formatCode="0.00E+00">
                  <c:v>-6.9831913239107996E-5</c:v>
                </c:pt>
                <c:pt idx="1842" formatCode="0.00E+00">
                  <c:v>-7.0387321536555006E-5</c:v>
                </c:pt>
                <c:pt idx="1843" formatCode="0.00E+00">
                  <c:v>-6.1918194845447298E-5</c:v>
                </c:pt>
                <c:pt idx="1844" formatCode="0.00E+00">
                  <c:v>-7.1438698032361597E-5</c:v>
                </c:pt>
                <c:pt idx="1845" formatCode="0.00E+00">
                  <c:v>-6.7080787764009503E-5</c:v>
                </c:pt>
                <c:pt idx="1846" formatCode="0.00E+00">
                  <c:v>-6.1864534975140606E-5</c:v>
                </c:pt>
                <c:pt idx="1847" formatCode="0.00E+00">
                  <c:v>-6.9469559578805407E-5</c:v>
                </c:pt>
                <c:pt idx="1848" formatCode="0.00E+00">
                  <c:v>-6.9424440088032305E-5</c:v>
                </c:pt>
                <c:pt idx="1849" formatCode="0.00E+00">
                  <c:v>-7.5201449896387804E-5</c:v>
                </c:pt>
                <c:pt idx="1850" formatCode="0.00E+00">
                  <c:v>-7.6060993462410305E-5</c:v>
                </c:pt>
                <c:pt idx="1851" formatCode="0.00E+00">
                  <c:v>-6.8008518399961904E-5</c:v>
                </c:pt>
                <c:pt idx="1852" formatCode="0.00E+00">
                  <c:v>-6.72321026296714E-5</c:v>
                </c:pt>
                <c:pt idx="1853" formatCode="0.00E+00">
                  <c:v>-7.50680408032706E-5</c:v>
                </c:pt>
                <c:pt idx="1854" formatCode="0.00E+00">
                  <c:v>-6.2642729982392202E-5</c:v>
                </c:pt>
                <c:pt idx="1855" formatCode="0.00E+00">
                  <c:v>-7.6708871895265498E-5</c:v>
                </c:pt>
                <c:pt idx="1856">
                  <c:v>-1.02767423792164E-4</c:v>
                </c:pt>
                <c:pt idx="1857" formatCode="0.00E+00">
                  <c:v>-8.3258023566380599E-5</c:v>
                </c:pt>
                <c:pt idx="1858" formatCode="0.00E+00">
                  <c:v>-7.58393436782142E-5</c:v>
                </c:pt>
                <c:pt idx="1859" formatCode="0.00E+00">
                  <c:v>-7.5432776215627505E-5</c:v>
                </c:pt>
                <c:pt idx="1860" formatCode="0.00E+00">
                  <c:v>-8.6029996873402699E-5</c:v>
                </c:pt>
                <c:pt idx="1861" formatCode="0.00E+00">
                  <c:v>-8.6724317968457206E-5</c:v>
                </c:pt>
                <c:pt idx="1862" formatCode="0.00E+00">
                  <c:v>-8.4297860838790695E-5</c:v>
                </c:pt>
                <c:pt idx="1863" formatCode="0.00E+00">
                  <c:v>-8.4953542206733895E-5</c:v>
                </c:pt>
                <c:pt idx="1864" formatCode="0.00E+00">
                  <c:v>-8.8762283763758301E-5</c:v>
                </c:pt>
                <c:pt idx="1865" formatCode="0.00E+00">
                  <c:v>-8.4903755460594306E-5</c:v>
                </c:pt>
                <c:pt idx="1866">
                  <c:v>-1.05811379938679E-4</c:v>
                </c:pt>
                <c:pt idx="1867" formatCode="0.00E+00">
                  <c:v>-8.78902009479629E-5</c:v>
                </c:pt>
                <c:pt idx="1868" formatCode="0.00E+00">
                  <c:v>-8.6322905315516405E-5</c:v>
                </c:pt>
                <c:pt idx="1869" formatCode="0.00E+00">
                  <c:v>-7.5817441474518302E-5</c:v>
                </c:pt>
                <c:pt idx="1870" formatCode="0.00E+00">
                  <c:v>-8.5781463604998003E-5</c:v>
                </c:pt>
                <c:pt idx="1871" formatCode="0.00E+00">
                  <c:v>-7.4516423721001201E-5</c:v>
                </c:pt>
                <c:pt idx="1872" formatCode="0.00E+00">
                  <c:v>-9.0189883256916906E-5</c:v>
                </c:pt>
                <c:pt idx="1873" formatCode="0.00E+00">
                  <c:v>-9.6008838438094106E-5</c:v>
                </c:pt>
                <c:pt idx="1874">
                  <c:v>-1.01271666143541E-4</c:v>
                </c:pt>
                <c:pt idx="1875" formatCode="0.00E+00">
                  <c:v>-8.52667561567384E-5</c:v>
                </c:pt>
                <c:pt idx="1876" formatCode="0.00E+00">
                  <c:v>-8.6885897395920004E-5</c:v>
                </c:pt>
                <c:pt idx="1877" formatCode="0.00E+00">
                  <c:v>-8.1809215277263303E-5</c:v>
                </c:pt>
                <c:pt idx="1878" formatCode="0.00E+00">
                  <c:v>-8.3888657300691598E-5</c:v>
                </c:pt>
                <c:pt idx="1879">
                  <c:v>-1.1281853024475901E-4</c:v>
                </c:pt>
                <c:pt idx="1880" formatCode="0.00E+00">
                  <c:v>-8.6290882267183399E-5</c:v>
                </c:pt>
                <c:pt idx="1881">
                  <c:v>-1.1303979029905301E-4</c:v>
                </c:pt>
                <c:pt idx="1882" formatCode="0.00E+00">
                  <c:v>-9.5136698123788506E-5</c:v>
                </c:pt>
                <c:pt idx="1883" formatCode="0.00E+00">
                  <c:v>-8.3682003881692103E-5</c:v>
                </c:pt>
                <c:pt idx="1884" formatCode="0.00E+00">
                  <c:v>-9.4890192431566796E-5</c:v>
                </c:pt>
                <c:pt idx="1885" formatCode="0.00E+00">
                  <c:v>-6.4159860341537006E-5</c:v>
                </c:pt>
                <c:pt idx="1886" formatCode="0.00E+00">
                  <c:v>-7.4564808559215905E-5</c:v>
                </c:pt>
                <c:pt idx="1887">
                  <c:v>-1.1172041824434401E-4</c:v>
                </c:pt>
                <c:pt idx="1888" formatCode="0.00E+00">
                  <c:v>-6.9205823650274096E-5</c:v>
                </c:pt>
                <c:pt idx="1889" formatCode="0.00E+00">
                  <c:v>-9.1199380668336498E-5</c:v>
                </c:pt>
                <c:pt idx="1890" formatCode="0.00E+00">
                  <c:v>-9.0053665105460805E-5</c:v>
                </c:pt>
                <c:pt idx="1891" formatCode="0.00E+00">
                  <c:v>-7.8799569935900695E-5</c:v>
                </c:pt>
                <c:pt idx="1892" formatCode="0.00E+00">
                  <c:v>-6.7965126451791804E-5</c:v>
                </c:pt>
                <c:pt idx="1893" formatCode="0.00E+00">
                  <c:v>-7.0643566981291297E-5</c:v>
                </c:pt>
                <c:pt idx="1894" formatCode="0.00E+00">
                  <c:v>-7.669329275982E-5</c:v>
                </c:pt>
                <c:pt idx="1895" formatCode="0.00E+00">
                  <c:v>-7.9449365782866295E-5</c:v>
                </c:pt>
                <c:pt idx="1896" formatCode="0.00E+00">
                  <c:v>-6.6906421609676193E-5</c:v>
                </c:pt>
                <c:pt idx="1897" formatCode="0.00E+00">
                  <c:v>-9.6127803832238805E-5</c:v>
                </c:pt>
                <c:pt idx="1898" formatCode="0.00E+00">
                  <c:v>-8.5828748901684596E-5</c:v>
                </c:pt>
                <c:pt idx="1899">
                  <c:v>-1.01304273682577E-4</c:v>
                </c:pt>
                <c:pt idx="1900" formatCode="0.00E+00">
                  <c:v>-8.2898996006689998E-5</c:v>
                </c:pt>
                <c:pt idx="1901" formatCode="0.00E+00">
                  <c:v>-9.7722966973664806E-5</c:v>
                </c:pt>
                <c:pt idx="1902" formatCode="0.00E+00">
                  <c:v>-9.7777451727662298E-5</c:v>
                </c:pt>
                <c:pt idx="1903" formatCode="0.00E+00">
                  <c:v>-7.9735180500021906E-5</c:v>
                </c:pt>
                <c:pt idx="1904" formatCode="0.00E+00">
                  <c:v>-9.9042374063252803E-5</c:v>
                </c:pt>
                <c:pt idx="1905" formatCode="0.00E+00">
                  <c:v>-7.9170710081877997E-5</c:v>
                </c:pt>
                <c:pt idx="1906" formatCode="0.00E+00">
                  <c:v>-8.1861858997284105E-5</c:v>
                </c:pt>
                <c:pt idx="1907" formatCode="0.00E+00">
                  <c:v>-8.8452552678578602E-5</c:v>
                </c:pt>
                <c:pt idx="1908" formatCode="0.00E+00">
                  <c:v>-7.7919081388408597E-5</c:v>
                </c:pt>
                <c:pt idx="1909" formatCode="0.00E+00">
                  <c:v>-9.4117844954013895E-5</c:v>
                </c:pt>
                <c:pt idx="1910" formatCode="0.00E+00">
                  <c:v>-8.9085933825788701E-5</c:v>
                </c:pt>
                <c:pt idx="1911" formatCode="0.00E+00">
                  <c:v>-8.1445687241960704E-5</c:v>
                </c:pt>
                <c:pt idx="1912" formatCode="0.00E+00">
                  <c:v>-7.5959659955690095E-5</c:v>
                </c:pt>
                <c:pt idx="1913" formatCode="0.00E+00">
                  <c:v>-9.0349929751935894E-5</c:v>
                </c:pt>
                <c:pt idx="1914" formatCode="0.00E+00">
                  <c:v>-7.8072870398696701E-5</c:v>
                </c:pt>
                <c:pt idx="1915" formatCode="0.00E+00">
                  <c:v>-7.3905883378863905E-5</c:v>
                </c:pt>
                <c:pt idx="1916" formatCode="0.00E+00">
                  <c:v>-7.7582878263623601E-5</c:v>
                </c:pt>
                <c:pt idx="1917" formatCode="0.00E+00">
                  <c:v>-7.9177359149132801E-5</c:v>
                </c:pt>
                <c:pt idx="1918" formatCode="0.00E+00">
                  <c:v>-8.3657796671325401E-5</c:v>
                </c:pt>
                <c:pt idx="1919" formatCode="0.00E+00">
                  <c:v>-8.7636351301937301E-5</c:v>
                </c:pt>
                <c:pt idx="1920" formatCode="0.00E+00">
                  <c:v>-8.5320169493329395E-5</c:v>
                </c:pt>
                <c:pt idx="1921" formatCode="0.00E+00">
                  <c:v>-7.8526408116419796E-5</c:v>
                </c:pt>
                <c:pt idx="1922" formatCode="0.00E+00">
                  <c:v>-7.0268128696147406E-5</c:v>
                </c:pt>
                <c:pt idx="1923" formatCode="0.00E+00">
                  <c:v>-9.0663884925676596E-5</c:v>
                </c:pt>
                <c:pt idx="1924" formatCode="0.00E+00">
                  <c:v>-9.4622246462629402E-5</c:v>
                </c:pt>
                <c:pt idx="1925" formatCode="0.00E+00">
                  <c:v>-8.6144618194214807E-5</c:v>
                </c:pt>
                <c:pt idx="1926" formatCode="0.00E+00">
                  <c:v>-9.7078805651540105E-5</c:v>
                </c:pt>
                <c:pt idx="1927">
                  <c:v>-1.04648137095995E-4</c:v>
                </c:pt>
                <c:pt idx="1928" formatCode="0.00E+00">
                  <c:v>-9.1266368755145102E-5</c:v>
                </c:pt>
                <c:pt idx="1929" formatCode="0.00E+00">
                  <c:v>-8.82220855783661E-5</c:v>
                </c:pt>
                <c:pt idx="1930" formatCode="0.00E+00">
                  <c:v>-8.7868491949962002E-5</c:v>
                </c:pt>
                <c:pt idx="1931" formatCode="0.00E+00">
                  <c:v>-9.2620058466427599E-5</c:v>
                </c:pt>
                <c:pt idx="1932" formatCode="0.00E+00">
                  <c:v>-9.9290970075221994E-5</c:v>
                </c:pt>
                <c:pt idx="1933" formatCode="0.00E+00">
                  <c:v>-8.6749791537878596E-5</c:v>
                </c:pt>
                <c:pt idx="1934" formatCode="0.00E+00">
                  <c:v>-9.5186688269829699E-5</c:v>
                </c:pt>
                <c:pt idx="1935" formatCode="0.00E+00">
                  <c:v>-9.7700174987896504E-5</c:v>
                </c:pt>
                <c:pt idx="1936" formatCode="0.00E+00">
                  <c:v>-8.5781908953479701E-5</c:v>
                </c:pt>
                <c:pt idx="1937">
                  <c:v>-1.00932854945007E-4</c:v>
                </c:pt>
                <c:pt idx="1938" formatCode="0.00E+00">
                  <c:v>-8.0866817836381294E-5</c:v>
                </c:pt>
                <c:pt idx="1939" formatCode="0.00E+00">
                  <c:v>-8.3239068496396699E-5</c:v>
                </c:pt>
                <c:pt idx="1940" formatCode="0.00E+00">
                  <c:v>-8.9041136440717194E-5</c:v>
                </c:pt>
                <c:pt idx="1941" formatCode="0.00E+00">
                  <c:v>-7.57028357281392E-5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78-43E1-8688-144034FCD502}"/>
            </c:ext>
          </c:extLst>
        </c:ser>
        <c:ser>
          <c:idx val="12"/>
          <c:order val="3"/>
          <c:tx>
            <c:v>virg(Sapp)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data_Loop!$BV$13:$BV$7519</c:f>
              <c:numCache>
                <c:formatCode>General</c:formatCode>
                <c:ptCount val="7507"/>
                <c:pt idx="0">
                  <c:v>5.6584604084491702E-2</c:v>
                </c:pt>
                <c:pt idx="1">
                  <c:v>1.2208178490400301</c:v>
                </c:pt>
                <c:pt idx="2">
                  <c:v>2.8844119906425498</c:v>
                </c:pt>
                <c:pt idx="3">
                  <c:v>4.8195260763168299</c:v>
                </c:pt>
                <c:pt idx="4">
                  <c:v>6.8261559009552002</c:v>
                </c:pt>
                <c:pt idx="5">
                  <c:v>8.7783362865447998</c:v>
                </c:pt>
                <c:pt idx="6">
                  <c:v>10.7247290611267</c:v>
                </c:pt>
                <c:pt idx="7">
                  <c:v>12.7357540130615</c:v>
                </c:pt>
                <c:pt idx="8">
                  <c:v>14.747385501861601</c:v>
                </c:pt>
                <c:pt idx="9">
                  <c:v>16.734045028686499</c:v>
                </c:pt>
                <c:pt idx="10">
                  <c:v>18.758486747741699</c:v>
                </c:pt>
                <c:pt idx="11">
                  <c:v>20.883552551269499</c:v>
                </c:pt>
                <c:pt idx="12">
                  <c:v>22.908023834228501</c:v>
                </c:pt>
                <c:pt idx="13">
                  <c:v>24.844475746154799</c:v>
                </c:pt>
                <c:pt idx="14">
                  <c:v>26.793500900268601</c:v>
                </c:pt>
                <c:pt idx="15">
                  <c:v>28.830546379089402</c:v>
                </c:pt>
                <c:pt idx="16">
                  <c:v>30.829870223998999</c:v>
                </c:pt>
                <c:pt idx="17">
                  <c:v>32.791469573974602</c:v>
                </c:pt>
                <c:pt idx="18">
                  <c:v>34.841089248657198</c:v>
                </c:pt>
                <c:pt idx="19">
                  <c:v>36.815263748168903</c:v>
                </c:pt>
                <c:pt idx="20">
                  <c:v>38.789436340332003</c:v>
                </c:pt>
                <c:pt idx="21">
                  <c:v>40.7636108398438</c:v>
                </c:pt>
                <c:pt idx="22">
                  <c:v>42.800657272338903</c:v>
                </c:pt>
                <c:pt idx="23">
                  <c:v>44.825126647949197</c:v>
                </c:pt>
                <c:pt idx="24">
                  <c:v>46.774091720581097</c:v>
                </c:pt>
                <c:pt idx="25">
                  <c:v>48.760782241821303</c:v>
                </c:pt>
                <c:pt idx="26">
                  <c:v>50.8355522155762</c:v>
                </c:pt>
                <c:pt idx="27">
                  <c:v>52.834875106811502</c:v>
                </c:pt>
                <c:pt idx="28">
                  <c:v>54.733720779418903</c:v>
                </c:pt>
                <c:pt idx="29">
                  <c:v>56.783340454101598</c:v>
                </c:pt>
                <c:pt idx="30">
                  <c:v>58.832960128784201</c:v>
                </c:pt>
                <c:pt idx="31">
                  <c:v>60.807134628295898</c:v>
                </c:pt>
                <c:pt idx="32">
                  <c:v>62.818912506103501</c:v>
                </c:pt>
                <c:pt idx="33">
                  <c:v>64.780632019042997</c:v>
                </c:pt>
                <c:pt idx="34">
                  <c:v>66.742351531982393</c:v>
                </c:pt>
                <c:pt idx="35">
                  <c:v>68.754127502441406</c:v>
                </c:pt>
                <c:pt idx="36">
                  <c:v>70.753334045410199</c:v>
                </c:pt>
                <c:pt idx="37">
                  <c:v>72.777923583984403</c:v>
                </c:pt>
                <c:pt idx="38">
                  <c:v>74.802391052246094</c:v>
                </c:pt>
                <c:pt idx="39">
                  <c:v>76.814289093017607</c:v>
                </c:pt>
                <c:pt idx="40">
                  <c:v>78.813732147216797</c:v>
                </c:pt>
                <c:pt idx="41">
                  <c:v>80.787788391113295</c:v>
                </c:pt>
                <c:pt idx="42">
                  <c:v>82.812259674072294</c:v>
                </c:pt>
                <c:pt idx="43">
                  <c:v>84.799125671386705</c:v>
                </c:pt>
                <c:pt idx="44">
                  <c:v>86.710311889648395</c:v>
                </c:pt>
                <c:pt idx="45">
                  <c:v>88.722087860107393</c:v>
                </c:pt>
                <c:pt idx="46">
                  <c:v>90.733982086181598</c:v>
                </c:pt>
                <c:pt idx="47">
                  <c:v>92.720733642578097</c:v>
                </c:pt>
                <c:pt idx="48">
                  <c:v>94.757781982421903</c:v>
                </c:pt>
                <c:pt idx="49">
                  <c:v>96.707042694091797</c:v>
                </c:pt>
                <c:pt idx="50">
                  <c:v>98.718940734863295</c:v>
                </c:pt>
                <c:pt idx="51">
                  <c:v>100.818859100342</c:v>
                </c:pt>
                <c:pt idx="52">
                  <c:v>102.86847686767599</c:v>
                </c:pt>
                <c:pt idx="53">
                  <c:v>104.82984161377</c:v>
                </c:pt>
                <c:pt idx="54">
                  <c:v>106.728572845459</c:v>
                </c:pt>
                <c:pt idx="55">
                  <c:v>108.74047088623</c:v>
                </c:pt>
                <c:pt idx="56">
                  <c:v>110.77751159668</c:v>
                </c:pt>
                <c:pt idx="57">
                  <c:v>112.78964233398401</c:v>
                </c:pt>
                <c:pt idx="58">
                  <c:v>114.763820648193</c:v>
                </c:pt>
                <c:pt idx="59">
                  <c:v>116.725185394287</c:v>
                </c:pt>
                <c:pt idx="60">
                  <c:v>118.711933135986</c:v>
                </c:pt>
                <c:pt idx="61">
                  <c:v>120.748977661133</c:v>
                </c:pt>
                <c:pt idx="62">
                  <c:v>122.823978424072</c:v>
                </c:pt>
                <c:pt idx="63">
                  <c:v>124.773006439209</c:v>
                </c:pt>
                <c:pt idx="64">
                  <c:v>126.74695205688499</c:v>
                </c:pt>
                <c:pt idx="65">
                  <c:v>128.79657363891599</c:v>
                </c:pt>
                <c:pt idx="66">
                  <c:v>130.783317565918</c:v>
                </c:pt>
                <c:pt idx="67">
                  <c:v>132.719764709473</c:v>
                </c:pt>
                <c:pt idx="68">
                  <c:v>134.71908569335901</c:v>
                </c:pt>
                <c:pt idx="69">
                  <c:v>136.74355316162101</c:v>
                </c:pt>
                <c:pt idx="70">
                  <c:v>138.83090209960901</c:v>
                </c:pt>
                <c:pt idx="71">
                  <c:v>140.88053131103501</c:v>
                </c:pt>
                <c:pt idx="72">
                  <c:v>142.804634094238</c:v>
                </c:pt>
                <c:pt idx="73">
                  <c:v>144.766227722168</c:v>
                </c:pt>
                <c:pt idx="74">
                  <c:v>146.71502685546901</c:v>
                </c:pt>
                <c:pt idx="75">
                  <c:v>148.70201110839801</c:v>
                </c:pt>
                <c:pt idx="76">
                  <c:v>150.688758850098</c:v>
                </c:pt>
                <c:pt idx="77">
                  <c:v>152.73814392089801</c:v>
                </c:pt>
                <c:pt idx="78">
                  <c:v>154.73746490478501</c:v>
                </c:pt>
                <c:pt idx="79">
                  <c:v>156.72444915771499</c:v>
                </c:pt>
                <c:pt idx="80">
                  <c:v>158.77407073974601</c:v>
                </c:pt>
                <c:pt idx="81">
                  <c:v>160.722862243652</c:v>
                </c:pt>
                <c:pt idx="82">
                  <c:v>162.74755859375</c:v>
                </c:pt>
                <c:pt idx="83">
                  <c:v>164.746879577637</c:v>
                </c:pt>
                <c:pt idx="84">
                  <c:v>166.83399200439499</c:v>
                </c:pt>
                <c:pt idx="85">
                  <c:v>168.871040344238</c:v>
                </c:pt>
                <c:pt idx="86">
                  <c:v>170.732048034668</c:v>
                </c:pt>
                <c:pt idx="87">
                  <c:v>172.794242858887</c:v>
                </c:pt>
                <c:pt idx="88">
                  <c:v>174.79356384277301</c:v>
                </c:pt>
                <c:pt idx="89">
                  <c:v>176.67971801757801</c:v>
                </c:pt>
                <c:pt idx="90">
                  <c:v>178.74191284179699</c:v>
                </c:pt>
                <c:pt idx="91">
                  <c:v>180.81668090820301</c:v>
                </c:pt>
                <c:pt idx="92">
                  <c:v>182.753135681152</c:v>
                </c:pt>
                <c:pt idx="93">
                  <c:v>184.73988342285199</c:v>
                </c:pt>
                <c:pt idx="94">
                  <c:v>186.75154876708999</c:v>
                </c:pt>
                <c:pt idx="95">
                  <c:v>188.67565917968699</c:v>
                </c:pt>
                <c:pt idx="96">
                  <c:v>190.66287231445301</c:v>
                </c:pt>
                <c:pt idx="97">
                  <c:v>192.72459411621099</c:v>
                </c:pt>
                <c:pt idx="98">
                  <c:v>194.72390747070301</c:v>
                </c:pt>
                <c:pt idx="99">
                  <c:v>196.67340087890599</c:v>
                </c:pt>
                <c:pt idx="100">
                  <c:v>198.64710998535199</c:v>
                </c:pt>
                <c:pt idx="101">
                  <c:v>200.63385772705101</c:v>
                </c:pt>
                <c:pt idx="102">
                  <c:v>202.67137908935501</c:v>
                </c:pt>
                <c:pt idx="103">
                  <c:v>204.72052764892601</c:v>
                </c:pt>
                <c:pt idx="104">
                  <c:v>206.69470214843801</c:v>
                </c:pt>
                <c:pt idx="105">
                  <c:v>208.68193054199199</c:v>
                </c:pt>
                <c:pt idx="106">
                  <c:v>210.680778503418</c:v>
                </c:pt>
                <c:pt idx="107">
                  <c:v>212.79280090332</c:v>
                </c:pt>
                <c:pt idx="108">
                  <c:v>214.80469512939499</c:v>
                </c:pt>
                <c:pt idx="109">
                  <c:v>216.65358734130899</c:v>
                </c:pt>
                <c:pt idx="110">
                  <c:v>218.65338897705101</c:v>
                </c:pt>
                <c:pt idx="111">
                  <c:v>220.728157043457</c:v>
                </c:pt>
                <c:pt idx="112">
                  <c:v>222.77777099609401</c:v>
                </c:pt>
                <c:pt idx="113">
                  <c:v>224.72679138183599</c:v>
                </c:pt>
                <c:pt idx="114">
                  <c:v>226.65066528320301</c:v>
                </c:pt>
                <c:pt idx="115">
                  <c:v>228.66256713867199</c:v>
                </c:pt>
                <c:pt idx="116">
                  <c:v>230.71171569824199</c:v>
                </c:pt>
                <c:pt idx="117">
                  <c:v>232.71104431152301</c:v>
                </c:pt>
                <c:pt idx="118">
                  <c:v>234.76113128662101</c:v>
                </c:pt>
                <c:pt idx="119">
                  <c:v>236.73484039306601</c:v>
                </c:pt>
                <c:pt idx="120">
                  <c:v>238.62099456787101</c:v>
                </c:pt>
                <c:pt idx="121">
                  <c:v>240.608207702637</c:v>
                </c:pt>
                <c:pt idx="122">
                  <c:v>242.62010955810501</c:v>
                </c:pt>
                <c:pt idx="123">
                  <c:v>244.606857299805</c:v>
                </c:pt>
                <c:pt idx="124">
                  <c:v>246.63133239746099</c:v>
                </c:pt>
                <c:pt idx="125">
                  <c:v>248.71820068359401</c:v>
                </c:pt>
                <c:pt idx="126">
                  <c:v>250.654182434082</c:v>
                </c:pt>
                <c:pt idx="127">
                  <c:v>252.59063720703099</c:v>
                </c:pt>
                <c:pt idx="128">
                  <c:v>254.615104675293</c:v>
                </c:pt>
                <c:pt idx="129">
                  <c:v>256.652626037598</c:v>
                </c:pt>
                <c:pt idx="130">
                  <c:v>258.66499328613298</c:v>
                </c:pt>
                <c:pt idx="131">
                  <c:v>260.60144042968699</c:v>
                </c:pt>
                <c:pt idx="132">
                  <c:v>262.57514953613298</c:v>
                </c:pt>
                <c:pt idx="133">
                  <c:v>264.63734436035202</c:v>
                </c:pt>
                <c:pt idx="134">
                  <c:v>266.69953918457003</c:v>
                </c:pt>
                <c:pt idx="135">
                  <c:v>268.64810180664102</c:v>
                </c:pt>
                <c:pt idx="136">
                  <c:v>270.68562316894503</c:v>
                </c:pt>
                <c:pt idx="137">
                  <c:v>272.69798278808599</c:v>
                </c:pt>
                <c:pt idx="138">
                  <c:v>274.62138366699202</c:v>
                </c:pt>
                <c:pt idx="139">
                  <c:v>276.63328552246099</c:v>
                </c:pt>
                <c:pt idx="140">
                  <c:v>278.70805358886702</c:v>
                </c:pt>
                <c:pt idx="141">
                  <c:v>280.70689392089798</c:v>
                </c:pt>
                <c:pt idx="142">
                  <c:v>282.70620727539102</c:v>
                </c:pt>
                <c:pt idx="143">
                  <c:v>284.70600891113298</c:v>
                </c:pt>
                <c:pt idx="144">
                  <c:v>286.6298828125</c:v>
                </c:pt>
                <c:pt idx="145">
                  <c:v>288.69206237792997</c:v>
                </c:pt>
                <c:pt idx="146">
                  <c:v>290.67929077148398</c:v>
                </c:pt>
                <c:pt idx="147">
                  <c:v>292.59060668945301</c:v>
                </c:pt>
                <c:pt idx="148">
                  <c:v>294.57688903808599</c:v>
                </c:pt>
                <c:pt idx="149">
                  <c:v>296.60089111328102</c:v>
                </c:pt>
                <c:pt idx="150">
                  <c:v>298.60067749023398</c:v>
                </c:pt>
                <c:pt idx="151">
                  <c:v>300.53759765625</c:v>
                </c:pt>
                <c:pt idx="152">
                  <c:v>302.53645324707003</c:v>
                </c:pt>
                <c:pt idx="153">
                  <c:v>304.61122131347702</c:v>
                </c:pt>
                <c:pt idx="154">
                  <c:v>306.72370910644503</c:v>
                </c:pt>
                <c:pt idx="155">
                  <c:v>308.70999145507801</c:v>
                </c:pt>
                <c:pt idx="156">
                  <c:v>310.72189331054699</c:v>
                </c:pt>
                <c:pt idx="157">
                  <c:v>312.70910644531301</c:v>
                </c:pt>
                <c:pt idx="158">
                  <c:v>314.59573364257801</c:v>
                </c:pt>
                <c:pt idx="159">
                  <c:v>316.56990051269503</c:v>
                </c:pt>
                <c:pt idx="160">
                  <c:v>318.60694885253901</c:v>
                </c:pt>
                <c:pt idx="161">
                  <c:v>320.68171691894503</c:v>
                </c:pt>
                <c:pt idx="162">
                  <c:v>322.65588378906301</c:v>
                </c:pt>
                <c:pt idx="163">
                  <c:v>324.61701965332003</c:v>
                </c:pt>
                <c:pt idx="164">
                  <c:v>326.61587524414102</c:v>
                </c:pt>
                <c:pt idx="165">
                  <c:v>328.61566162109398</c:v>
                </c:pt>
                <c:pt idx="166">
                  <c:v>330.60287475585898</c:v>
                </c:pt>
                <c:pt idx="167">
                  <c:v>332.62687683105497</c:v>
                </c:pt>
                <c:pt idx="168">
                  <c:v>334.63830566406301</c:v>
                </c:pt>
                <c:pt idx="169">
                  <c:v>336.56217956542997</c:v>
                </c:pt>
                <c:pt idx="170">
                  <c:v>338.56198120117199</c:v>
                </c:pt>
                <c:pt idx="171">
                  <c:v>340.57435607910202</c:v>
                </c:pt>
                <c:pt idx="172">
                  <c:v>342.56109619140602</c:v>
                </c:pt>
                <c:pt idx="173">
                  <c:v>344.572998046875</c:v>
                </c:pt>
                <c:pt idx="174">
                  <c:v>346.57185363769503</c:v>
                </c:pt>
                <c:pt idx="175">
                  <c:v>348.55859375</c:v>
                </c:pt>
                <c:pt idx="176">
                  <c:v>350.59564208984398</c:v>
                </c:pt>
                <c:pt idx="177">
                  <c:v>352.61965942382801</c:v>
                </c:pt>
                <c:pt idx="178">
                  <c:v>354.58125305175798</c:v>
                </c:pt>
                <c:pt idx="179">
                  <c:v>356.58102416992199</c:v>
                </c:pt>
                <c:pt idx="180">
                  <c:v>358.66883850097702</c:v>
                </c:pt>
                <c:pt idx="181">
                  <c:v>360.65512084960898</c:v>
                </c:pt>
                <c:pt idx="182">
                  <c:v>362.61671447753901</c:v>
                </c:pt>
                <c:pt idx="183">
                  <c:v>364.60346984863298</c:v>
                </c:pt>
                <c:pt idx="184">
                  <c:v>366.60232543945301</c:v>
                </c:pt>
                <c:pt idx="185">
                  <c:v>368.61421203613298</c:v>
                </c:pt>
                <c:pt idx="186">
                  <c:v>370.56370544433599</c:v>
                </c:pt>
                <c:pt idx="187">
                  <c:v>372.56256103515602</c:v>
                </c:pt>
                <c:pt idx="188">
                  <c:v>374.51158142089798</c:v>
                </c:pt>
                <c:pt idx="189">
                  <c:v>376.52349853515602</c:v>
                </c:pt>
                <c:pt idx="190">
                  <c:v>378.58570861816401</c:v>
                </c:pt>
                <c:pt idx="191">
                  <c:v>380.56080627441401</c:v>
                </c:pt>
                <c:pt idx="192">
                  <c:v>382.52238464355497</c:v>
                </c:pt>
                <c:pt idx="193">
                  <c:v>384.49562072753901</c:v>
                </c:pt>
                <c:pt idx="194">
                  <c:v>386.50753784179699</c:v>
                </c:pt>
                <c:pt idx="195">
                  <c:v>388.54551696777298</c:v>
                </c:pt>
                <c:pt idx="196">
                  <c:v>390.55740356445301</c:v>
                </c:pt>
                <c:pt idx="197">
                  <c:v>392.56837463378901</c:v>
                </c:pt>
                <c:pt idx="198">
                  <c:v>394.56770324707003</c:v>
                </c:pt>
                <c:pt idx="199">
                  <c:v>396.56794738769503</c:v>
                </c:pt>
                <c:pt idx="200">
                  <c:v>398.52955627441401</c:v>
                </c:pt>
                <c:pt idx="201">
                  <c:v>400.52888488769503</c:v>
                </c:pt>
                <c:pt idx="202">
                  <c:v>402.57849121093699</c:v>
                </c:pt>
                <c:pt idx="203">
                  <c:v>404.56523132324202</c:v>
                </c:pt>
                <c:pt idx="204">
                  <c:v>406.53941345214798</c:v>
                </c:pt>
                <c:pt idx="205">
                  <c:v>408.58905029296898</c:v>
                </c:pt>
                <c:pt idx="206">
                  <c:v>410.58741760253901</c:v>
                </c:pt>
                <c:pt idx="207">
                  <c:v>412.57415771484398</c:v>
                </c:pt>
                <c:pt idx="208">
                  <c:v>414.59959411621099</c:v>
                </c:pt>
                <c:pt idx="209">
                  <c:v>416.61148071289102</c:v>
                </c:pt>
                <c:pt idx="210">
                  <c:v>418.58563232421898</c:v>
                </c:pt>
                <c:pt idx="211">
                  <c:v>420.52210998535202</c:v>
                </c:pt>
                <c:pt idx="212">
                  <c:v>422.58430480957003</c:v>
                </c:pt>
                <c:pt idx="213">
                  <c:v>424.62135314941401</c:v>
                </c:pt>
                <c:pt idx="214">
                  <c:v>426.58203125</c:v>
                </c:pt>
                <c:pt idx="215">
                  <c:v>428.49331665039102</c:v>
                </c:pt>
                <c:pt idx="216">
                  <c:v>430.50613403320301</c:v>
                </c:pt>
                <c:pt idx="217">
                  <c:v>432.60606384277298</c:v>
                </c:pt>
                <c:pt idx="218">
                  <c:v>434.58024597167997</c:v>
                </c:pt>
                <c:pt idx="219">
                  <c:v>436.57862854003901</c:v>
                </c:pt>
                <c:pt idx="220">
                  <c:v>438.55279541015602</c:v>
                </c:pt>
                <c:pt idx="221">
                  <c:v>440.46408081054699</c:v>
                </c:pt>
                <c:pt idx="222">
                  <c:v>442.52627563476602</c:v>
                </c:pt>
                <c:pt idx="223">
                  <c:v>444.58941650390602</c:v>
                </c:pt>
                <c:pt idx="224">
                  <c:v>446.50071716308599</c:v>
                </c:pt>
                <c:pt idx="225">
                  <c:v>448.46231079101602</c:v>
                </c:pt>
                <c:pt idx="226">
                  <c:v>450.52452087402298</c:v>
                </c:pt>
                <c:pt idx="227">
                  <c:v>452.51126098632801</c:v>
                </c:pt>
                <c:pt idx="228">
                  <c:v>454.4970703125</c:v>
                </c:pt>
                <c:pt idx="229">
                  <c:v>456.54670715332003</c:v>
                </c:pt>
                <c:pt idx="230">
                  <c:v>458.48408508300798</c:v>
                </c:pt>
                <c:pt idx="231">
                  <c:v>460.458251953125</c:v>
                </c:pt>
                <c:pt idx="232">
                  <c:v>462.49530029296898</c:v>
                </c:pt>
                <c:pt idx="233">
                  <c:v>464.570068359375</c:v>
                </c:pt>
                <c:pt idx="234">
                  <c:v>466.50651550292997</c:v>
                </c:pt>
                <c:pt idx="235">
                  <c:v>468.41781616210898</c:v>
                </c:pt>
                <c:pt idx="236">
                  <c:v>470.48001098632801</c:v>
                </c:pt>
                <c:pt idx="237">
                  <c:v>472.45419311523398</c:v>
                </c:pt>
                <c:pt idx="238">
                  <c:v>474.47865295410202</c:v>
                </c:pt>
                <c:pt idx="239">
                  <c:v>476.59114074707003</c:v>
                </c:pt>
                <c:pt idx="240">
                  <c:v>478.56439208984398</c:v>
                </c:pt>
                <c:pt idx="241">
                  <c:v>480.50083923339798</c:v>
                </c:pt>
                <c:pt idx="242">
                  <c:v>482.56396484375</c:v>
                </c:pt>
                <c:pt idx="243">
                  <c:v>484.66387939453102</c:v>
                </c:pt>
                <c:pt idx="244">
                  <c:v>486.62548828125</c:v>
                </c:pt>
                <c:pt idx="245">
                  <c:v>488.52423095703102</c:v>
                </c:pt>
                <c:pt idx="246">
                  <c:v>490.44808959960898</c:v>
                </c:pt>
                <c:pt idx="247">
                  <c:v>492.45997619628901</c:v>
                </c:pt>
                <c:pt idx="248">
                  <c:v>494.52125549316401</c:v>
                </c:pt>
                <c:pt idx="249">
                  <c:v>496.44514465332003</c:v>
                </c:pt>
                <c:pt idx="250">
                  <c:v>498.45796203613298</c:v>
                </c:pt>
                <c:pt idx="251">
                  <c:v>500.5830078125</c:v>
                </c:pt>
                <c:pt idx="252">
                  <c:v>502.51945495605497</c:v>
                </c:pt>
                <c:pt idx="253">
                  <c:v>504.38046264648398</c:v>
                </c:pt>
                <c:pt idx="254">
                  <c:v>506.37979125976602</c:v>
                </c:pt>
                <c:pt idx="255">
                  <c:v>508.37818908691401</c:v>
                </c:pt>
                <c:pt idx="256">
                  <c:v>510.42687988281199</c:v>
                </c:pt>
                <c:pt idx="257">
                  <c:v>512.43971252441395</c:v>
                </c:pt>
                <c:pt idx="258">
                  <c:v>514.42739868164097</c:v>
                </c:pt>
                <c:pt idx="259">
                  <c:v>516.41415405273403</c:v>
                </c:pt>
                <c:pt idx="260">
                  <c:v>518.38833618164097</c:v>
                </c:pt>
                <c:pt idx="261">
                  <c:v>520.42538452148403</c:v>
                </c:pt>
                <c:pt idx="262">
                  <c:v>522.42468261718795</c:v>
                </c:pt>
                <c:pt idx="263">
                  <c:v>524.39883422851597</c:v>
                </c:pt>
                <c:pt idx="264">
                  <c:v>526.38558959960903</c:v>
                </c:pt>
                <c:pt idx="265">
                  <c:v>528.37234497070301</c:v>
                </c:pt>
                <c:pt idx="266">
                  <c:v>530.38424682617199</c:v>
                </c:pt>
                <c:pt idx="267">
                  <c:v>532.42129516601597</c:v>
                </c:pt>
                <c:pt idx="268">
                  <c:v>534.43319702148403</c:v>
                </c:pt>
                <c:pt idx="269">
                  <c:v>536.48281860351597</c:v>
                </c:pt>
                <c:pt idx="270">
                  <c:v>538.41925048828102</c:v>
                </c:pt>
                <c:pt idx="271">
                  <c:v>540.43115234375</c:v>
                </c:pt>
                <c:pt idx="272">
                  <c:v>542.53109741210903</c:v>
                </c:pt>
                <c:pt idx="273">
                  <c:v>544.467529296875</c:v>
                </c:pt>
                <c:pt idx="274">
                  <c:v>546.42910766601597</c:v>
                </c:pt>
                <c:pt idx="275">
                  <c:v>548.47872924804699</c:v>
                </c:pt>
                <c:pt idx="276">
                  <c:v>550.47805786132801</c:v>
                </c:pt>
                <c:pt idx="277">
                  <c:v>552.45223999023403</c:v>
                </c:pt>
                <c:pt idx="278">
                  <c:v>554.47671508789097</c:v>
                </c:pt>
                <c:pt idx="279">
                  <c:v>556.45089721679699</c:v>
                </c:pt>
                <c:pt idx="280">
                  <c:v>558.45022583007801</c:v>
                </c:pt>
                <c:pt idx="281">
                  <c:v>560.43698120117199</c:v>
                </c:pt>
                <c:pt idx="282">
                  <c:v>562.39859008789097</c:v>
                </c:pt>
                <c:pt idx="283">
                  <c:v>564.38534545898403</c:v>
                </c:pt>
                <c:pt idx="284">
                  <c:v>566.3720703125</c:v>
                </c:pt>
                <c:pt idx="285">
                  <c:v>568.50967407226597</c:v>
                </c:pt>
                <c:pt idx="286">
                  <c:v>570.50808715820301</c:v>
                </c:pt>
                <c:pt idx="287">
                  <c:v>572.35562133789097</c:v>
                </c:pt>
                <c:pt idx="288">
                  <c:v>574.36843872070301</c:v>
                </c:pt>
                <c:pt idx="289">
                  <c:v>576.39382934570301</c:v>
                </c:pt>
                <c:pt idx="290">
                  <c:v>578.429931640625</c:v>
                </c:pt>
                <c:pt idx="291">
                  <c:v>580.49212646484398</c:v>
                </c:pt>
                <c:pt idx="292">
                  <c:v>582.44210815429699</c:v>
                </c:pt>
                <c:pt idx="293">
                  <c:v>584.3408203125</c:v>
                </c:pt>
                <c:pt idx="294">
                  <c:v>586.35269165039097</c:v>
                </c:pt>
                <c:pt idx="295">
                  <c:v>588.38973999023403</c:v>
                </c:pt>
                <c:pt idx="296">
                  <c:v>590.41424560546898</c:v>
                </c:pt>
                <c:pt idx="297">
                  <c:v>592.45037841796898</c:v>
                </c:pt>
                <c:pt idx="298">
                  <c:v>594.41195678710903</c:v>
                </c:pt>
                <c:pt idx="299">
                  <c:v>596.33676147460903</c:v>
                </c:pt>
                <c:pt idx="300">
                  <c:v>598.34866333007801</c:v>
                </c:pt>
                <c:pt idx="301">
                  <c:v>600.384765625</c:v>
                </c:pt>
                <c:pt idx="302">
                  <c:v>602.37152099609398</c:v>
                </c:pt>
                <c:pt idx="303">
                  <c:v>604.35922241210903</c:v>
                </c:pt>
                <c:pt idx="304">
                  <c:v>606.37017822265602</c:v>
                </c:pt>
                <c:pt idx="305">
                  <c:v>608.432373046875</c:v>
                </c:pt>
                <c:pt idx="306">
                  <c:v>610.44519042968795</c:v>
                </c:pt>
                <c:pt idx="307">
                  <c:v>612.30618286132801</c:v>
                </c:pt>
                <c:pt idx="308">
                  <c:v>614.26779174804699</c:v>
                </c:pt>
                <c:pt idx="309">
                  <c:v>616.37933349609398</c:v>
                </c:pt>
                <c:pt idx="310">
                  <c:v>618.40380859375</c:v>
                </c:pt>
                <c:pt idx="311">
                  <c:v>620.37799072265602</c:v>
                </c:pt>
                <c:pt idx="312">
                  <c:v>622.35217285156205</c:v>
                </c:pt>
                <c:pt idx="313">
                  <c:v>624.32730102539097</c:v>
                </c:pt>
                <c:pt idx="314">
                  <c:v>626.38854980468705</c:v>
                </c:pt>
                <c:pt idx="315">
                  <c:v>628.38784790039097</c:v>
                </c:pt>
                <c:pt idx="316">
                  <c:v>630.33685302734398</c:v>
                </c:pt>
                <c:pt idx="317">
                  <c:v>632.34875488281295</c:v>
                </c:pt>
                <c:pt idx="318">
                  <c:v>634.41189575195301</c:v>
                </c:pt>
                <c:pt idx="319">
                  <c:v>636.4228515625</c:v>
                </c:pt>
                <c:pt idx="320">
                  <c:v>638.38446044921898</c:v>
                </c:pt>
                <c:pt idx="321">
                  <c:v>640.38473510742199</c:v>
                </c:pt>
                <c:pt idx="322">
                  <c:v>642.39663696289097</c:v>
                </c:pt>
                <c:pt idx="323">
                  <c:v>644.369873046875</c:v>
                </c:pt>
                <c:pt idx="324">
                  <c:v>646.40692138671898</c:v>
                </c:pt>
                <c:pt idx="325">
                  <c:v>648.43231201171898</c:v>
                </c:pt>
                <c:pt idx="326">
                  <c:v>650.36874389648403</c:v>
                </c:pt>
                <c:pt idx="327">
                  <c:v>652.40487670898403</c:v>
                </c:pt>
                <c:pt idx="328">
                  <c:v>654.37811279296898</c:v>
                </c:pt>
                <c:pt idx="329">
                  <c:v>656.32806396484398</c:v>
                </c:pt>
                <c:pt idx="330">
                  <c:v>658.34091186523403</c:v>
                </c:pt>
                <c:pt idx="331">
                  <c:v>660.302490234375</c:v>
                </c:pt>
                <c:pt idx="332">
                  <c:v>662.31439208984398</c:v>
                </c:pt>
                <c:pt idx="333">
                  <c:v>664.38916015625</c:v>
                </c:pt>
                <c:pt idx="334">
                  <c:v>666.42526245117199</c:v>
                </c:pt>
                <c:pt idx="335">
                  <c:v>668.41201782226597</c:v>
                </c:pt>
                <c:pt idx="336">
                  <c:v>670.36196899414097</c:v>
                </c:pt>
                <c:pt idx="337">
                  <c:v>672.31100463867199</c:v>
                </c:pt>
                <c:pt idx="338">
                  <c:v>674.29681396484398</c:v>
                </c:pt>
                <c:pt idx="339">
                  <c:v>676.346435546875</c:v>
                </c:pt>
                <c:pt idx="340">
                  <c:v>678.42214965820301</c:v>
                </c:pt>
                <c:pt idx="341">
                  <c:v>680.39633178710903</c:v>
                </c:pt>
                <c:pt idx="342">
                  <c:v>682.30764770507801</c:v>
                </c:pt>
                <c:pt idx="343">
                  <c:v>684.33209228515602</c:v>
                </c:pt>
                <c:pt idx="344">
                  <c:v>686.39425659179699</c:v>
                </c:pt>
                <c:pt idx="345">
                  <c:v>688.36843872070301</c:v>
                </c:pt>
                <c:pt idx="346">
                  <c:v>690.303955078125</c:v>
                </c:pt>
                <c:pt idx="347">
                  <c:v>692.34100341796898</c:v>
                </c:pt>
                <c:pt idx="348">
                  <c:v>694.416748046875</c:v>
                </c:pt>
                <c:pt idx="349">
                  <c:v>696.44122314453102</c:v>
                </c:pt>
                <c:pt idx="350">
                  <c:v>698.39022827148403</c:v>
                </c:pt>
                <c:pt idx="351">
                  <c:v>700.31408691406205</c:v>
                </c:pt>
                <c:pt idx="352">
                  <c:v>702.27566528320301</c:v>
                </c:pt>
                <c:pt idx="353">
                  <c:v>704.262451171875</c:v>
                </c:pt>
                <c:pt idx="354">
                  <c:v>706.33721923828102</c:v>
                </c:pt>
                <c:pt idx="355">
                  <c:v>708.37423706054699</c:v>
                </c:pt>
                <c:pt idx="356">
                  <c:v>710.33584594726597</c:v>
                </c:pt>
                <c:pt idx="357">
                  <c:v>712.29745483398403</c:v>
                </c:pt>
                <c:pt idx="358">
                  <c:v>714.29678344726597</c:v>
                </c:pt>
                <c:pt idx="359">
                  <c:v>716.28353881835903</c:v>
                </c:pt>
                <c:pt idx="360">
                  <c:v>718.30801391601597</c:v>
                </c:pt>
                <c:pt idx="361">
                  <c:v>720.356689453125</c:v>
                </c:pt>
                <c:pt idx="362">
                  <c:v>722.34344482421898</c:v>
                </c:pt>
                <c:pt idx="363">
                  <c:v>724.317626953125</c:v>
                </c:pt>
                <c:pt idx="364">
                  <c:v>726.29177856445301</c:v>
                </c:pt>
                <c:pt idx="365">
                  <c:v>728.31716918945301</c:v>
                </c:pt>
                <c:pt idx="366">
                  <c:v>730.30392456054699</c:v>
                </c:pt>
                <c:pt idx="367">
                  <c:v>732.26461791992199</c:v>
                </c:pt>
                <c:pt idx="368">
                  <c:v>734.26394653320301</c:v>
                </c:pt>
                <c:pt idx="369">
                  <c:v>736.28933715820301</c:v>
                </c:pt>
                <c:pt idx="370">
                  <c:v>738.31286621093705</c:v>
                </c:pt>
                <c:pt idx="371">
                  <c:v>740.28704833984398</c:v>
                </c:pt>
                <c:pt idx="372">
                  <c:v>742.29989624023403</c:v>
                </c:pt>
                <c:pt idx="373">
                  <c:v>744.29919433593795</c:v>
                </c:pt>
                <c:pt idx="374">
                  <c:v>746.27337646484398</c:v>
                </c:pt>
                <c:pt idx="375">
                  <c:v>748.27273559570301</c:v>
                </c:pt>
                <c:pt idx="376">
                  <c:v>750.28463745117199</c:v>
                </c:pt>
                <c:pt idx="377">
                  <c:v>752.283935546875</c:v>
                </c:pt>
                <c:pt idx="378">
                  <c:v>754.27069091796898</c:v>
                </c:pt>
                <c:pt idx="379">
                  <c:v>756.3203125</c:v>
                </c:pt>
                <c:pt idx="380">
                  <c:v>758.33221435546898</c:v>
                </c:pt>
                <c:pt idx="381">
                  <c:v>760.30642700195301</c:v>
                </c:pt>
                <c:pt idx="382">
                  <c:v>762.24285888671898</c:v>
                </c:pt>
                <c:pt idx="383">
                  <c:v>764.20443725585903</c:v>
                </c:pt>
                <c:pt idx="384">
                  <c:v>766.32949829101597</c:v>
                </c:pt>
                <c:pt idx="385">
                  <c:v>768.34140014648403</c:v>
                </c:pt>
                <c:pt idx="386">
                  <c:v>770.33880615234398</c:v>
                </c:pt>
                <c:pt idx="387">
                  <c:v>772.32556152343705</c:v>
                </c:pt>
                <c:pt idx="388">
                  <c:v>774.21365356445301</c:v>
                </c:pt>
                <c:pt idx="389">
                  <c:v>776.198486328125</c:v>
                </c:pt>
                <c:pt idx="390">
                  <c:v>778.26068115234398</c:v>
                </c:pt>
                <c:pt idx="391">
                  <c:v>780.26190185546898</c:v>
                </c:pt>
                <c:pt idx="392">
                  <c:v>782.24865722656295</c:v>
                </c:pt>
                <c:pt idx="393">
                  <c:v>784.26055908203102</c:v>
                </c:pt>
                <c:pt idx="394">
                  <c:v>786.2724609375</c:v>
                </c:pt>
                <c:pt idx="395">
                  <c:v>788.30953979492199</c:v>
                </c:pt>
                <c:pt idx="396">
                  <c:v>790.28369140625</c:v>
                </c:pt>
                <c:pt idx="397">
                  <c:v>792.24526977539097</c:v>
                </c:pt>
                <c:pt idx="398">
                  <c:v>794.24459838867199</c:v>
                </c:pt>
                <c:pt idx="399">
                  <c:v>796.24197387695301</c:v>
                </c:pt>
                <c:pt idx="400">
                  <c:v>798.20358276367199</c:v>
                </c:pt>
                <c:pt idx="401">
                  <c:v>800.21740722656295</c:v>
                </c:pt>
                <c:pt idx="402">
                  <c:v>802.29217529296898</c:v>
                </c:pt>
                <c:pt idx="403">
                  <c:v>804.34182739257801</c:v>
                </c:pt>
                <c:pt idx="404">
                  <c:v>806.24053955078102</c:v>
                </c:pt>
                <c:pt idx="405">
                  <c:v>808.16439819335903</c:v>
                </c:pt>
                <c:pt idx="406">
                  <c:v>810.20147705078102</c:v>
                </c:pt>
                <c:pt idx="407">
                  <c:v>812.25109863281295</c:v>
                </c:pt>
                <c:pt idx="408">
                  <c:v>814.28811645507801</c:v>
                </c:pt>
                <c:pt idx="409">
                  <c:v>816.28552246093705</c:v>
                </c:pt>
                <c:pt idx="410">
                  <c:v>818.30999755859398</c:v>
                </c:pt>
                <c:pt idx="411">
                  <c:v>820.23580932617199</c:v>
                </c:pt>
                <c:pt idx="412">
                  <c:v>822.24771118164097</c:v>
                </c:pt>
                <c:pt idx="413">
                  <c:v>824.32244873046898</c:v>
                </c:pt>
                <c:pt idx="414">
                  <c:v>826.30920410156205</c:v>
                </c:pt>
                <c:pt idx="415">
                  <c:v>828.25823974609398</c:v>
                </c:pt>
                <c:pt idx="416">
                  <c:v>830.27014160156205</c:v>
                </c:pt>
                <c:pt idx="417">
                  <c:v>832.33233642578102</c:v>
                </c:pt>
                <c:pt idx="418">
                  <c:v>834.25619506835903</c:v>
                </c:pt>
                <c:pt idx="419">
                  <c:v>836.21780395507801</c:v>
                </c:pt>
                <c:pt idx="420">
                  <c:v>838.26553344726597</c:v>
                </c:pt>
                <c:pt idx="421">
                  <c:v>840.27740478515602</c:v>
                </c:pt>
                <c:pt idx="422">
                  <c:v>842.24087524414097</c:v>
                </c:pt>
                <c:pt idx="423">
                  <c:v>844.22763061523403</c:v>
                </c:pt>
                <c:pt idx="424">
                  <c:v>846.25210571289097</c:v>
                </c:pt>
                <c:pt idx="425">
                  <c:v>848.22628784179699</c:v>
                </c:pt>
                <c:pt idx="426">
                  <c:v>850.27590942382801</c:v>
                </c:pt>
                <c:pt idx="427">
                  <c:v>852.27520751953102</c:v>
                </c:pt>
                <c:pt idx="428">
                  <c:v>854.17391967773403</c:v>
                </c:pt>
                <c:pt idx="429">
                  <c:v>856.19845581054699</c:v>
                </c:pt>
                <c:pt idx="430">
                  <c:v>858.19781494140602</c:v>
                </c:pt>
                <c:pt idx="431">
                  <c:v>860.25997924804699</c:v>
                </c:pt>
                <c:pt idx="432">
                  <c:v>862.32217407226597</c:v>
                </c:pt>
                <c:pt idx="433">
                  <c:v>864.244140625</c:v>
                </c:pt>
                <c:pt idx="434">
                  <c:v>866.34402465820301</c:v>
                </c:pt>
                <c:pt idx="435">
                  <c:v>868.34524536132801</c:v>
                </c:pt>
                <c:pt idx="436">
                  <c:v>870.206298828125</c:v>
                </c:pt>
                <c:pt idx="437">
                  <c:v>872.24334716796898</c:v>
                </c:pt>
                <c:pt idx="438">
                  <c:v>874.24264526367199</c:v>
                </c:pt>
                <c:pt idx="439">
                  <c:v>876.17907714843795</c:v>
                </c:pt>
                <c:pt idx="440">
                  <c:v>878.21612548828102</c:v>
                </c:pt>
                <c:pt idx="441">
                  <c:v>880.202880859375</c:v>
                </c:pt>
                <c:pt idx="442">
                  <c:v>882.20220947265602</c:v>
                </c:pt>
                <c:pt idx="443">
                  <c:v>884.25183105468705</c:v>
                </c:pt>
                <c:pt idx="444">
                  <c:v>886.21340942382801</c:v>
                </c:pt>
                <c:pt idx="445">
                  <c:v>888.20016479492199</c:v>
                </c:pt>
                <c:pt idx="446">
                  <c:v>890.17434692382801</c:v>
                </c:pt>
                <c:pt idx="447">
                  <c:v>892.17370605468705</c:v>
                </c:pt>
                <c:pt idx="448">
                  <c:v>894.13339233398403</c:v>
                </c:pt>
                <c:pt idx="449">
                  <c:v>896.22073364257801</c:v>
                </c:pt>
                <c:pt idx="450">
                  <c:v>898.34579467773403</c:v>
                </c:pt>
                <c:pt idx="451">
                  <c:v>900.23193359375</c:v>
                </c:pt>
                <c:pt idx="452">
                  <c:v>902.13259887695301</c:v>
                </c:pt>
                <c:pt idx="453">
                  <c:v>904.15707397460903</c:v>
                </c:pt>
                <c:pt idx="454">
                  <c:v>906.20669555664097</c:v>
                </c:pt>
                <c:pt idx="455">
                  <c:v>908.14309692382801</c:v>
                </c:pt>
                <c:pt idx="456">
                  <c:v>910.12985229492199</c:v>
                </c:pt>
                <c:pt idx="457">
                  <c:v>912.22982788085903</c:v>
                </c:pt>
                <c:pt idx="458">
                  <c:v>914.27941894531295</c:v>
                </c:pt>
                <c:pt idx="459">
                  <c:v>916.24099731445301</c:v>
                </c:pt>
                <c:pt idx="460">
                  <c:v>918.20260620117199</c:v>
                </c:pt>
                <c:pt idx="461">
                  <c:v>920.18936157226597</c:v>
                </c:pt>
                <c:pt idx="462">
                  <c:v>922.13839721679699</c:v>
                </c:pt>
                <c:pt idx="463">
                  <c:v>924.17541503906295</c:v>
                </c:pt>
                <c:pt idx="464">
                  <c:v>926.18728637695301</c:v>
                </c:pt>
                <c:pt idx="465">
                  <c:v>928.21179199218795</c:v>
                </c:pt>
                <c:pt idx="466">
                  <c:v>930.21112060546898</c:v>
                </c:pt>
                <c:pt idx="467">
                  <c:v>932.17269897460903</c:v>
                </c:pt>
                <c:pt idx="468">
                  <c:v>934.20974731445301</c:v>
                </c:pt>
                <c:pt idx="469">
                  <c:v>936.15878295898403</c:v>
                </c:pt>
                <c:pt idx="470">
                  <c:v>938.10778808593795</c:v>
                </c:pt>
                <c:pt idx="471">
                  <c:v>940.14480590820301</c:v>
                </c:pt>
                <c:pt idx="472">
                  <c:v>942.19445800781205</c:v>
                </c:pt>
                <c:pt idx="473">
                  <c:v>944.16864013671898</c:v>
                </c:pt>
                <c:pt idx="474">
                  <c:v>946.142822265625</c:v>
                </c:pt>
                <c:pt idx="475">
                  <c:v>948.12957763671898</c:v>
                </c:pt>
                <c:pt idx="476">
                  <c:v>950.07858276367199</c:v>
                </c:pt>
                <c:pt idx="477">
                  <c:v>952.05087280273403</c:v>
                </c:pt>
                <c:pt idx="478">
                  <c:v>954.15078735351597</c:v>
                </c:pt>
                <c:pt idx="479">
                  <c:v>956.18972778320301</c:v>
                </c:pt>
                <c:pt idx="480">
                  <c:v>958.13876342773403</c:v>
                </c:pt>
                <c:pt idx="481">
                  <c:v>960.13809204101597</c:v>
                </c:pt>
                <c:pt idx="482">
                  <c:v>962.13739013671898</c:v>
                </c:pt>
                <c:pt idx="483">
                  <c:v>964.14733886718705</c:v>
                </c:pt>
                <c:pt idx="484">
                  <c:v>966.15924072265602</c:v>
                </c:pt>
                <c:pt idx="485">
                  <c:v>968.18563842773403</c:v>
                </c:pt>
                <c:pt idx="486">
                  <c:v>970.15985107421898</c:v>
                </c:pt>
                <c:pt idx="487">
                  <c:v>972.09439086914097</c:v>
                </c:pt>
                <c:pt idx="488">
                  <c:v>974.06851196289097</c:v>
                </c:pt>
                <c:pt idx="489">
                  <c:v>976.09490966796898</c:v>
                </c:pt>
                <c:pt idx="490">
                  <c:v>978.14456176757801</c:v>
                </c:pt>
                <c:pt idx="491">
                  <c:v>980.10614013671898</c:v>
                </c:pt>
                <c:pt idx="492">
                  <c:v>982.04260253906295</c:v>
                </c:pt>
                <c:pt idx="493">
                  <c:v>984.07968139648403</c:v>
                </c:pt>
                <c:pt idx="494">
                  <c:v>986.15441894531295</c:v>
                </c:pt>
                <c:pt idx="495">
                  <c:v>988.15371704101597</c:v>
                </c:pt>
                <c:pt idx="496">
                  <c:v>990.10275268554699</c:v>
                </c:pt>
                <c:pt idx="497">
                  <c:v>992.10211181640602</c:v>
                </c:pt>
                <c:pt idx="498">
                  <c:v>994.20205688476597</c:v>
                </c:pt>
                <c:pt idx="499">
                  <c:v>996.20135498046898</c:v>
                </c:pt>
                <c:pt idx="500">
                  <c:v>998.10006713867199</c:v>
                </c:pt>
                <c:pt idx="501">
                  <c:v>1000.09936523438</c:v>
                </c:pt>
                <c:pt idx="502">
                  <c:v>1002.13641357422</c:v>
                </c:pt>
                <c:pt idx="503">
                  <c:v>1004.1357727050799</c:v>
                </c:pt>
                <c:pt idx="504">
                  <c:v>1006.10992431641</c:v>
                </c:pt>
                <c:pt idx="505">
                  <c:v>1008.1092224121099</c:v>
                </c:pt>
                <c:pt idx="506">
                  <c:v>1010.10858154297</c:v>
                </c:pt>
                <c:pt idx="507">
                  <c:v>1012.0702209472699</c:v>
                </c:pt>
                <c:pt idx="508">
                  <c:v>1014.06951904297</c:v>
                </c:pt>
                <c:pt idx="509">
                  <c:v>1016.1442565917999</c:v>
                </c:pt>
                <c:pt idx="510">
                  <c:v>1018.1310119628901</c:v>
                </c:pt>
                <c:pt idx="511">
                  <c:v>1020.09259033203</c:v>
                </c:pt>
                <c:pt idx="512">
                  <c:v>1022.14221191406</c:v>
                </c:pt>
                <c:pt idx="513">
                  <c:v>1024.17736816406</c:v>
                </c:pt>
                <c:pt idx="514">
                  <c:v>1026.1012573242199</c:v>
                </c:pt>
                <c:pt idx="515">
                  <c:v>1028.0647583007801</c:v>
                </c:pt>
                <c:pt idx="516">
                  <c:v>1030.15209960938</c:v>
                </c:pt>
                <c:pt idx="517">
                  <c:v>1032.1388549804699</c:v>
                </c:pt>
                <c:pt idx="518">
                  <c:v>1034.0626831054699</c:v>
                </c:pt>
                <c:pt idx="519">
                  <c:v>1036.1123046875</c:v>
                </c:pt>
                <c:pt idx="520">
                  <c:v>1038.18713378906</c:v>
                </c:pt>
                <c:pt idx="521">
                  <c:v>1040.1361694335901</c:v>
                </c:pt>
                <c:pt idx="522">
                  <c:v>1042.04748535156</c:v>
                </c:pt>
                <c:pt idx="523">
                  <c:v>1044.04675292969</c:v>
                </c:pt>
                <c:pt idx="524">
                  <c:v>1046.14660644531</c:v>
                </c:pt>
                <c:pt idx="525">
                  <c:v>1048.1710815429699</c:v>
                </c:pt>
                <c:pt idx="526">
                  <c:v>1050.08239746094</c:v>
                </c:pt>
                <c:pt idx="527">
                  <c:v>1052.06921386719</c:v>
                </c:pt>
                <c:pt idx="528">
                  <c:v>1054.0308227539099</c:v>
                </c:pt>
                <c:pt idx="529">
                  <c:v>1056.09301757812</c:v>
                </c:pt>
                <c:pt idx="530">
                  <c:v>1058.2180786132801</c:v>
                </c:pt>
                <c:pt idx="531">
                  <c:v>1060.2173461914099</c:v>
                </c:pt>
                <c:pt idx="532">
                  <c:v>1062.14123535156</c:v>
                </c:pt>
                <c:pt idx="533">
                  <c:v>1064.0902709960901</c:v>
                </c:pt>
                <c:pt idx="534">
                  <c:v>1066.13989257812</c:v>
                </c:pt>
                <c:pt idx="535">
                  <c:v>1068.0889282226599</c:v>
                </c:pt>
                <c:pt idx="536">
                  <c:v>1070.00024414062</c:v>
                </c:pt>
                <c:pt idx="537">
                  <c:v>1072.0247192382801</c:v>
                </c:pt>
                <c:pt idx="538">
                  <c:v>1074.0617065429699</c:v>
                </c:pt>
                <c:pt idx="539">
                  <c:v>1076.12390136719</c:v>
                </c:pt>
                <c:pt idx="540">
                  <c:v>1078.12329101562</c:v>
                </c:pt>
                <c:pt idx="541">
                  <c:v>1080.00939941406</c:v>
                </c:pt>
                <c:pt idx="542">
                  <c:v>1082.0213012695301</c:v>
                </c:pt>
                <c:pt idx="543">
                  <c:v>1084.0332641601599</c:v>
                </c:pt>
                <c:pt idx="544">
                  <c:v>1086.0325317382801</c:v>
                </c:pt>
                <c:pt idx="545">
                  <c:v>1087.994140625</c:v>
                </c:pt>
                <c:pt idx="546">
                  <c:v>1089.9808959960901</c:v>
                </c:pt>
                <c:pt idx="547">
                  <c:v>1092.04309082031</c:v>
                </c:pt>
                <c:pt idx="548">
                  <c:v>1094.0908203125</c:v>
                </c:pt>
                <c:pt idx="549">
                  <c:v>1096.12780761719</c:v>
                </c:pt>
                <c:pt idx="550">
                  <c:v>1098.07873535156</c:v>
                </c:pt>
                <c:pt idx="551">
                  <c:v>1100.0277709960901</c:v>
                </c:pt>
                <c:pt idx="552">
                  <c:v>1102.01452636719</c:v>
                </c:pt>
                <c:pt idx="553">
                  <c:v>1104.0138549804699</c:v>
                </c:pt>
                <c:pt idx="554">
                  <c:v>1106.07604980469</c:v>
                </c:pt>
                <c:pt idx="555">
                  <c:v>1108.1256713867199</c:v>
                </c:pt>
                <c:pt idx="556">
                  <c:v>1110.03698730469</c:v>
                </c:pt>
                <c:pt idx="557">
                  <c:v>1112.0740356445301</c:v>
                </c:pt>
                <c:pt idx="558">
                  <c:v>1114.06079101562</c:v>
                </c:pt>
                <c:pt idx="559">
                  <c:v>1116.0098266601599</c:v>
                </c:pt>
                <c:pt idx="560">
                  <c:v>1118.02172851562</c:v>
                </c:pt>
                <c:pt idx="561">
                  <c:v>1120.00659179688</c:v>
                </c:pt>
                <c:pt idx="562">
                  <c:v>1122.1065063476599</c:v>
                </c:pt>
                <c:pt idx="563">
                  <c:v>1124.08251953125</c:v>
                </c:pt>
                <c:pt idx="564">
                  <c:v>1126.0189819335901</c:v>
                </c:pt>
                <c:pt idx="565">
                  <c:v>1128.0183715820301</c:v>
                </c:pt>
                <c:pt idx="566">
                  <c:v>1129.99060058594</c:v>
                </c:pt>
                <c:pt idx="567">
                  <c:v>1132.0025024414099</c:v>
                </c:pt>
                <c:pt idx="568">
                  <c:v>1134.0162963867199</c:v>
                </c:pt>
                <c:pt idx="569">
                  <c:v>1135.9904174804699</c:v>
                </c:pt>
                <c:pt idx="570">
                  <c:v>1137.96459960938</c:v>
                </c:pt>
                <c:pt idx="571">
                  <c:v>1139.9765014648401</c:v>
                </c:pt>
                <c:pt idx="572">
                  <c:v>1141.96325683594</c:v>
                </c:pt>
                <c:pt idx="573">
                  <c:v>1143.9122924804699</c:v>
                </c:pt>
                <c:pt idx="574">
                  <c:v>1145.9618530273401</c:v>
                </c:pt>
                <c:pt idx="575">
                  <c:v>1148.03466796875</c:v>
                </c:pt>
                <c:pt idx="576">
                  <c:v>1150.03405761719</c:v>
                </c:pt>
                <c:pt idx="577">
                  <c:v>1151.9976196289099</c:v>
                </c:pt>
                <c:pt idx="578">
                  <c:v>1153.94665527344</c:v>
                </c:pt>
                <c:pt idx="579">
                  <c:v>1156.0088500976599</c:v>
                </c:pt>
                <c:pt idx="580">
                  <c:v>1158.01879882812</c:v>
                </c:pt>
                <c:pt idx="581">
                  <c:v>1159.9804077148401</c:v>
                </c:pt>
                <c:pt idx="582">
                  <c:v>1162.0193481445301</c:v>
                </c:pt>
                <c:pt idx="583">
                  <c:v>1164.01867675781</c:v>
                </c:pt>
                <c:pt idx="584">
                  <c:v>1165.9802856445301</c:v>
                </c:pt>
                <c:pt idx="585">
                  <c:v>1167.9651489257801</c:v>
                </c:pt>
                <c:pt idx="586">
                  <c:v>1169.98962402344</c:v>
                </c:pt>
                <c:pt idx="587">
                  <c:v>1171.9656372070301</c:v>
                </c:pt>
                <c:pt idx="588">
                  <c:v>1173.93981933594</c:v>
                </c:pt>
                <c:pt idx="589">
                  <c:v>1175.9642944335901</c:v>
                </c:pt>
                <c:pt idx="590">
                  <c:v>1177.97619628906</c:v>
                </c:pt>
                <c:pt idx="591">
                  <c:v>1179.96301269531</c:v>
                </c:pt>
                <c:pt idx="592">
                  <c:v>1181.9371948242199</c:v>
                </c:pt>
                <c:pt idx="593">
                  <c:v>1183.9113159179699</c:v>
                </c:pt>
                <c:pt idx="594">
                  <c:v>1185.93579101562</c:v>
                </c:pt>
                <c:pt idx="595">
                  <c:v>1187.9854125976599</c:v>
                </c:pt>
                <c:pt idx="596">
                  <c:v>1189.97216796875</c:v>
                </c:pt>
                <c:pt idx="597">
                  <c:v>1191.9212036132801</c:v>
                </c:pt>
                <c:pt idx="598">
                  <c:v>1193.9833984375</c:v>
                </c:pt>
                <c:pt idx="599">
                  <c:v>1196.0330200195301</c:v>
                </c:pt>
                <c:pt idx="600">
                  <c:v>1198.0322875976599</c:v>
                </c:pt>
                <c:pt idx="601">
                  <c:v>1200.04418945312</c:v>
                </c:pt>
                <c:pt idx="602">
                  <c:v>1201.9806518554699</c:v>
                </c:pt>
                <c:pt idx="603">
                  <c:v>1203.96740722656</c:v>
                </c:pt>
                <c:pt idx="604">
                  <c:v>1205.93969726562</c:v>
                </c:pt>
                <c:pt idx="605">
                  <c:v>1207.85095214844</c:v>
                </c:pt>
                <c:pt idx="606">
                  <c:v>1209.83959960938</c:v>
                </c:pt>
                <c:pt idx="607">
                  <c:v>1211.8892211914099</c:v>
                </c:pt>
                <c:pt idx="608">
                  <c:v>1213.92626953125</c:v>
                </c:pt>
                <c:pt idx="609">
                  <c:v>1215.9004516601599</c:v>
                </c:pt>
                <c:pt idx="610">
                  <c:v>1217.935546875</c:v>
                </c:pt>
                <c:pt idx="611">
                  <c:v>1219.98522949219</c:v>
                </c:pt>
                <c:pt idx="612">
                  <c:v>1222.0368041992199</c:v>
                </c:pt>
                <c:pt idx="613">
                  <c:v>1224.08642578125</c:v>
                </c:pt>
                <c:pt idx="614">
                  <c:v>1225.9851684570301</c:v>
                </c:pt>
                <c:pt idx="615">
                  <c:v>1227.9215698242199</c:v>
                </c:pt>
                <c:pt idx="616">
                  <c:v>1229.8956909179699</c:v>
                </c:pt>
                <c:pt idx="617">
                  <c:v>1232.0062866210901</c:v>
                </c:pt>
                <c:pt idx="618">
                  <c:v>1234.0433959960901</c:v>
                </c:pt>
                <c:pt idx="619">
                  <c:v>1235.9188842773401</c:v>
                </c:pt>
                <c:pt idx="620">
                  <c:v>1237.9558715820301</c:v>
                </c:pt>
                <c:pt idx="621">
                  <c:v>1239.93005371094</c:v>
                </c:pt>
                <c:pt idx="622">
                  <c:v>1241.9168090820301</c:v>
                </c:pt>
                <c:pt idx="623">
                  <c:v>1243.97900390625</c:v>
                </c:pt>
                <c:pt idx="624">
                  <c:v>1245.9657592773401</c:v>
                </c:pt>
                <c:pt idx="625">
                  <c:v>1247.92736816406</c:v>
                </c:pt>
                <c:pt idx="626">
                  <c:v>1249.9644165039099</c:v>
                </c:pt>
                <c:pt idx="627">
                  <c:v>1251.9385375976599</c:v>
                </c:pt>
                <c:pt idx="628">
                  <c:v>1253.83728027344</c:v>
                </c:pt>
                <c:pt idx="629">
                  <c:v>1255.8491821289099</c:v>
                </c:pt>
                <c:pt idx="630">
                  <c:v>1257.88623046875</c:v>
                </c:pt>
                <c:pt idx="631">
                  <c:v>1259.9358520507801</c:v>
                </c:pt>
                <c:pt idx="632">
                  <c:v>1261.91003417969</c:v>
                </c:pt>
                <c:pt idx="633">
                  <c:v>1263.84655761719</c:v>
                </c:pt>
                <c:pt idx="634">
                  <c:v>1265.869140625</c:v>
                </c:pt>
                <c:pt idx="635">
                  <c:v>1267.95642089844</c:v>
                </c:pt>
                <c:pt idx="636">
                  <c:v>1269.9701538085901</c:v>
                </c:pt>
                <c:pt idx="637">
                  <c:v>1271.91918945312</c:v>
                </c:pt>
                <c:pt idx="638">
                  <c:v>1273.91857910156</c:v>
                </c:pt>
                <c:pt idx="639">
                  <c:v>1275.9933471679699</c:v>
                </c:pt>
                <c:pt idx="640">
                  <c:v>1277.96752929688</c:v>
                </c:pt>
                <c:pt idx="641">
                  <c:v>1279.8914184570301</c:v>
                </c:pt>
                <c:pt idx="642">
                  <c:v>1281.8906860351599</c:v>
                </c:pt>
                <c:pt idx="643">
                  <c:v>1283.8629760742199</c:v>
                </c:pt>
                <c:pt idx="644">
                  <c:v>1285.8855590820301</c:v>
                </c:pt>
                <c:pt idx="645">
                  <c:v>1287.9244995117199</c:v>
                </c:pt>
                <c:pt idx="646">
                  <c:v>1289.9257202148401</c:v>
                </c:pt>
                <c:pt idx="647">
                  <c:v>1291.9124145507801</c:v>
                </c:pt>
                <c:pt idx="648">
                  <c:v>1293.91174316406</c:v>
                </c:pt>
                <c:pt idx="649">
                  <c:v>1295.9990844726599</c:v>
                </c:pt>
                <c:pt idx="650">
                  <c:v>1298.01098632812</c:v>
                </c:pt>
                <c:pt idx="651">
                  <c:v>1299.8217163085901</c:v>
                </c:pt>
                <c:pt idx="652">
                  <c:v>1301.7958984375</c:v>
                </c:pt>
                <c:pt idx="653">
                  <c:v>1303.86877441406</c:v>
                </c:pt>
                <c:pt idx="654">
                  <c:v>1305.8429565429699</c:v>
                </c:pt>
                <c:pt idx="655">
                  <c:v>1307.9196166992199</c:v>
                </c:pt>
                <c:pt idx="656">
                  <c:v>1309.98181152344</c:v>
                </c:pt>
                <c:pt idx="657">
                  <c:v>1311.9308471679699</c:v>
                </c:pt>
                <c:pt idx="658">
                  <c:v>1313.95532226562</c:v>
                </c:pt>
                <c:pt idx="659">
                  <c:v>1316.0300903320301</c:v>
                </c:pt>
                <c:pt idx="660">
                  <c:v>1317.92883300781</c:v>
                </c:pt>
                <c:pt idx="661">
                  <c:v>1319.8904418945301</c:v>
                </c:pt>
                <c:pt idx="662">
                  <c:v>1321.99035644531</c:v>
                </c:pt>
                <c:pt idx="663">
                  <c:v>1323.8997192382801</c:v>
                </c:pt>
                <c:pt idx="664">
                  <c:v>1325.8235473632801</c:v>
                </c:pt>
                <c:pt idx="665">
                  <c:v>1327.86254882812</c:v>
                </c:pt>
                <c:pt idx="666">
                  <c:v>1329.9624633789099</c:v>
                </c:pt>
                <c:pt idx="667">
                  <c:v>1331.96179199219</c:v>
                </c:pt>
                <c:pt idx="668">
                  <c:v>1333.8605346679699</c:v>
                </c:pt>
                <c:pt idx="669">
                  <c:v>1335.8975219726599</c:v>
                </c:pt>
                <c:pt idx="670">
                  <c:v>1337.87170410156</c:v>
                </c:pt>
                <c:pt idx="671">
                  <c:v>1339.8207397460901</c:v>
                </c:pt>
                <c:pt idx="672">
                  <c:v>1341.90808105469</c:v>
                </c:pt>
                <c:pt idx="673">
                  <c:v>1343.98291015625</c:v>
                </c:pt>
                <c:pt idx="674">
                  <c:v>1345.93188476562</c:v>
                </c:pt>
                <c:pt idx="675">
                  <c:v>1347.89343261719</c:v>
                </c:pt>
                <c:pt idx="676">
                  <c:v>1349.89282226562</c:v>
                </c:pt>
                <c:pt idx="677">
                  <c:v>1351.9172973632801</c:v>
                </c:pt>
                <c:pt idx="678">
                  <c:v>1353.90209960938</c:v>
                </c:pt>
                <c:pt idx="679">
                  <c:v>1355.8259887695301</c:v>
                </c:pt>
                <c:pt idx="680">
                  <c:v>1357.8272094726599</c:v>
                </c:pt>
                <c:pt idx="681">
                  <c:v>1359.85168457031</c:v>
                </c:pt>
                <c:pt idx="682">
                  <c:v>1361.8007202148401</c:v>
                </c:pt>
                <c:pt idx="683">
                  <c:v>1363.77490234375</c:v>
                </c:pt>
                <c:pt idx="684">
                  <c:v>1365.77429199219</c:v>
                </c:pt>
                <c:pt idx="685">
                  <c:v>1367.7359008789099</c:v>
                </c:pt>
                <c:pt idx="686">
                  <c:v>1369.7477416992199</c:v>
                </c:pt>
                <c:pt idx="687">
                  <c:v>1371.82250976562</c:v>
                </c:pt>
                <c:pt idx="688">
                  <c:v>1373.884765625</c:v>
                </c:pt>
                <c:pt idx="689">
                  <c:v>1375.8966674804699</c:v>
                </c:pt>
                <c:pt idx="690">
                  <c:v>1377.8833618164099</c:v>
                </c:pt>
                <c:pt idx="691">
                  <c:v>1379.81982421875</c:v>
                </c:pt>
                <c:pt idx="692">
                  <c:v>1381.7688598632801</c:v>
                </c:pt>
                <c:pt idx="693">
                  <c:v>1383.75561523438</c:v>
                </c:pt>
                <c:pt idx="694">
                  <c:v>1385.7926635742199</c:v>
                </c:pt>
                <c:pt idx="695">
                  <c:v>1387.8296508789099</c:v>
                </c:pt>
                <c:pt idx="696">
                  <c:v>1389.76611328125</c:v>
                </c:pt>
                <c:pt idx="697">
                  <c:v>1391.7654418945301</c:v>
                </c:pt>
                <c:pt idx="698">
                  <c:v>1393.85083007812</c:v>
                </c:pt>
                <c:pt idx="699">
                  <c:v>1395.8375854492199</c:v>
                </c:pt>
                <c:pt idx="700">
                  <c:v>1397.7885131835901</c:v>
                </c:pt>
                <c:pt idx="701">
                  <c:v>1399.88842773438</c:v>
                </c:pt>
                <c:pt idx="702">
                  <c:v>1401.92358398438</c:v>
                </c:pt>
                <c:pt idx="703">
                  <c:v>1403.8097534179699</c:v>
                </c:pt>
                <c:pt idx="704">
                  <c:v>1405.7732543945301</c:v>
                </c:pt>
                <c:pt idx="705">
                  <c:v>1407.83544921875</c:v>
                </c:pt>
                <c:pt idx="706">
                  <c:v>1409.8599243164099</c:v>
                </c:pt>
                <c:pt idx="707">
                  <c:v>1411.8466796875</c:v>
                </c:pt>
                <c:pt idx="708">
                  <c:v>1413.8711547851599</c:v>
                </c:pt>
                <c:pt idx="709">
                  <c:v>1415.84533691406</c:v>
                </c:pt>
                <c:pt idx="710">
                  <c:v>1417.8949584960901</c:v>
                </c:pt>
                <c:pt idx="711">
                  <c:v>1419.95715332031</c:v>
                </c:pt>
                <c:pt idx="712">
                  <c:v>1421.8665161132801</c:v>
                </c:pt>
                <c:pt idx="713">
                  <c:v>1423.81555175781</c:v>
                </c:pt>
                <c:pt idx="714">
                  <c:v>1425.8042602539099</c:v>
                </c:pt>
                <c:pt idx="715">
                  <c:v>1427.9041137695301</c:v>
                </c:pt>
                <c:pt idx="716">
                  <c:v>1429.89086914062</c:v>
                </c:pt>
                <c:pt idx="717">
                  <c:v>1431.7015991210901</c:v>
                </c:pt>
                <c:pt idx="718">
                  <c:v>1433.71350097656</c:v>
                </c:pt>
                <c:pt idx="719">
                  <c:v>1435.8008422851599</c:v>
                </c:pt>
                <c:pt idx="720">
                  <c:v>1437.81274414062</c:v>
                </c:pt>
                <c:pt idx="721">
                  <c:v>1439.7869262695301</c:v>
                </c:pt>
                <c:pt idx="722">
                  <c:v>1441.7987670898401</c:v>
                </c:pt>
                <c:pt idx="723">
                  <c:v>1443.81066894531</c:v>
                </c:pt>
                <c:pt idx="724">
                  <c:v>1445.81005859375</c:v>
                </c:pt>
                <c:pt idx="725">
                  <c:v>1447.8219604492199</c:v>
                </c:pt>
                <c:pt idx="726">
                  <c:v>1449.7709350585901</c:v>
                </c:pt>
                <c:pt idx="727">
                  <c:v>1451.7451171875</c:v>
                </c:pt>
                <c:pt idx="728">
                  <c:v>1453.7695922851599</c:v>
                </c:pt>
                <c:pt idx="729">
                  <c:v>1455.79406738281</c:v>
                </c:pt>
                <c:pt idx="730">
                  <c:v>1457.7933959960901</c:v>
                </c:pt>
                <c:pt idx="731">
                  <c:v>1459.74047851562</c:v>
                </c:pt>
                <c:pt idx="732">
                  <c:v>1461.8278198242199</c:v>
                </c:pt>
                <c:pt idx="733">
                  <c:v>1463.8290405273401</c:v>
                </c:pt>
                <c:pt idx="734">
                  <c:v>1465.71520996094</c:v>
                </c:pt>
                <c:pt idx="735">
                  <c:v>1467.7648315429699</c:v>
                </c:pt>
                <c:pt idx="736">
                  <c:v>1469.85217285156</c:v>
                </c:pt>
                <c:pt idx="737">
                  <c:v>1471.7760620117199</c:v>
                </c:pt>
                <c:pt idx="738">
                  <c:v>1473.6998901367199</c:v>
                </c:pt>
                <c:pt idx="739">
                  <c:v>1475.77465820313</c:v>
                </c:pt>
                <c:pt idx="740">
                  <c:v>1477.79919433594</c:v>
                </c:pt>
                <c:pt idx="741">
                  <c:v>1479.7859497070301</c:v>
                </c:pt>
                <c:pt idx="742">
                  <c:v>1481.7474975585901</c:v>
                </c:pt>
                <c:pt idx="743">
                  <c:v>1483.7216796875</c:v>
                </c:pt>
                <c:pt idx="744">
                  <c:v>1485.7210083007801</c:v>
                </c:pt>
                <c:pt idx="745">
                  <c:v>1487.783203125</c:v>
                </c:pt>
                <c:pt idx="746">
                  <c:v>1489.7825317382801</c:v>
                </c:pt>
                <c:pt idx="747">
                  <c:v>1491.744140625</c:v>
                </c:pt>
                <c:pt idx="748">
                  <c:v>1493.76672363281</c:v>
                </c:pt>
                <c:pt idx="749">
                  <c:v>1495.7389526367199</c:v>
                </c:pt>
                <c:pt idx="750">
                  <c:v>1497.7922973632801</c:v>
                </c:pt>
                <c:pt idx="751">
                  <c:v>1499.7413940429699</c:v>
                </c:pt>
                <c:pt idx="752">
                  <c:v>1501.6615600585901</c:v>
                </c:pt>
                <c:pt idx="753">
                  <c:v>1503.72375488281</c:v>
                </c:pt>
                <c:pt idx="754">
                  <c:v>1505.81115722656</c:v>
                </c:pt>
                <c:pt idx="755">
                  <c:v>1507.7890625</c:v>
                </c:pt>
                <c:pt idx="756">
                  <c:v>1509.70031738281</c:v>
                </c:pt>
                <c:pt idx="757">
                  <c:v>1511.7838745117199</c:v>
                </c:pt>
                <c:pt idx="758">
                  <c:v>1513.7454223632801</c:v>
                </c:pt>
                <c:pt idx="759">
                  <c:v>1515.6604614257801</c:v>
                </c:pt>
                <c:pt idx="760">
                  <c:v>1517.72277832031</c:v>
                </c:pt>
                <c:pt idx="761">
                  <c:v>1519.71838378906</c:v>
                </c:pt>
                <c:pt idx="762">
                  <c:v>1521.7716674804699</c:v>
                </c:pt>
                <c:pt idx="763">
                  <c:v>1523.8212890625</c:v>
                </c:pt>
                <c:pt idx="764">
                  <c:v>1525.80798339844</c:v>
                </c:pt>
                <c:pt idx="765">
                  <c:v>1527.7570190429699</c:v>
                </c:pt>
                <c:pt idx="766">
                  <c:v>1529.7149047851599</c:v>
                </c:pt>
                <c:pt idx="767">
                  <c:v>1531.71423339844</c:v>
                </c:pt>
                <c:pt idx="768">
                  <c:v>1533.7764282226599</c:v>
                </c:pt>
                <c:pt idx="769">
                  <c:v>1535.8674926757801</c:v>
                </c:pt>
                <c:pt idx="770">
                  <c:v>1537.80773925781</c:v>
                </c:pt>
                <c:pt idx="771">
                  <c:v>1539.67761230469</c:v>
                </c:pt>
                <c:pt idx="772">
                  <c:v>1541.66064453125</c:v>
                </c:pt>
                <c:pt idx="773">
                  <c:v>1543.68884277344</c:v>
                </c:pt>
                <c:pt idx="774">
                  <c:v>1545.7169799804699</c:v>
                </c:pt>
                <c:pt idx="775">
                  <c:v>1547.7666015625</c:v>
                </c:pt>
                <c:pt idx="776">
                  <c:v>1549.72448730469</c:v>
                </c:pt>
                <c:pt idx="777">
                  <c:v>1551.6609497070301</c:v>
                </c:pt>
                <c:pt idx="778">
                  <c:v>1553.7106323242199</c:v>
                </c:pt>
                <c:pt idx="779">
                  <c:v>1555.75646972656</c:v>
                </c:pt>
                <c:pt idx="780">
                  <c:v>1557.7179565429699</c:v>
                </c:pt>
                <c:pt idx="781">
                  <c:v>1559.7173461914099</c:v>
                </c:pt>
                <c:pt idx="782">
                  <c:v>1561.6953125</c:v>
                </c:pt>
                <c:pt idx="783">
                  <c:v>1563.7575073242199</c:v>
                </c:pt>
                <c:pt idx="784">
                  <c:v>1565.80712890625</c:v>
                </c:pt>
                <c:pt idx="785">
                  <c:v>1567.7184448242199</c:v>
                </c:pt>
                <c:pt idx="786">
                  <c:v>1569.7014770507801</c:v>
                </c:pt>
                <c:pt idx="787">
                  <c:v>1571.7258911132801</c:v>
                </c:pt>
                <c:pt idx="788">
                  <c:v>1573.7251586914099</c:v>
                </c:pt>
                <c:pt idx="789">
                  <c:v>1575.62390136719</c:v>
                </c:pt>
                <c:pt idx="790">
                  <c:v>1577.6773071289099</c:v>
                </c:pt>
                <c:pt idx="791">
                  <c:v>1579.81494140625</c:v>
                </c:pt>
                <c:pt idx="792">
                  <c:v>1581.72619628906</c:v>
                </c:pt>
                <c:pt idx="793">
                  <c:v>1583.71667480469</c:v>
                </c:pt>
                <c:pt idx="794">
                  <c:v>1585.76257324219</c:v>
                </c:pt>
                <c:pt idx="795">
                  <c:v>1587.7455444335901</c:v>
                </c:pt>
                <c:pt idx="796">
                  <c:v>1589.74487304687</c:v>
                </c:pt>
                <c:pt idx="797">
                  <c:v>1591.6687622070301</c:v>
                </c:pt>
                <c:pt idx="798">
                  <c:v>1593.62158203125</c:v>
                </c:pt>
                <c:pt idx="799">
                  <c:v>1595.6624145507801</c:v>
                </c:pt>
                <c:pt idx="800">
                  <c:v>1597.6742553710901</c:v>
                </c:pt>
                <c:pt idx="801">
                  <c:v>1599.6950073242199</c:v>
                </c:pt>
                <c:pt idx="802">
                  <c:v>1601.68176269531</c:v>
                </c:pt>
                <c:pt idx="803">
                  <c:v>1603.5841674804699</c:v>
                </c:pt>
                <c:pt idx="804">
                  <c:v>1605.5546264648401</c:v>
                </c:pt>
                <c:pt idx="805">
                  <c:v>1607.6508178710901</c:v>
                </c:pt>
                <c:pt idx="806">
                  <c:v>1609.67895507813</c:v>
                </c:pt>
                <c:pt idx="807">
                  <c:v>1611.6443481445301</c:v>
                </c:pt>
                <c:pt idx="808">
                  <c:v>1613.62744140625</c:v>
                </c:pt>
                <c:pt idx="809">
                  <c:v>1615.6016235351599</c:v>
                </c:pt>
                <c:pt idx="810">
                  <c:v>1617.67639160156</c:v>
                </c:pt>
                <c:pt idx="811">
                  <c:v>1619.7096557617199</c:v>
                </c:pt>
                <c:pt idx="812">
                  <c:v>1621.6460571289099</c:v>
                </c:pt>
                <c:pt idx="813">
                  <c:v>1623.6239624023401</c:v>
                </c:pt>
                <c:pt idx="814">
                  <c:v>1625.61071777344</c:v>
                </c:pt>
                <c:pt idx="815">
                  <c:v>1627.5974731445301</c:v>
                </c:pt>
                <c:pt idx="816">
                  <c:v>1629.59680175781</c:v>
                </c:pt>
                <c:pt idx="817">
                  <c:v>1631.5458374023401</c:v>
                </c:pt>
                <c:pt idx="818">
                  <c:v>1633.5363159179699</c:v>
                </c:pt>
                <c:pt idx="819">
                  <c:v>1635.6576538085901</c:v>
                </c:pt>
                <c:pt idx="820">
                  <c:v>1637.7450561523401</c:v>
                </c:pt>
                <c:pt idx="821">
                  <c:v>1639.71032714844</c:v>
                </c:pt>
                <c:pt idx="822">
                  <c:v>1641.72216796875</c:v>
                </c:pt>
                <c:pt idx="823">
                  <c:v>1643.73413085938</c:v>
                </c:pt>
                <c:pt idx="824">
                  <c:v>1645.6668090820301</c:v>
                </c:pt>
                <c:pt idx="825">
                  <c:v>1647.59948730469</c:v>
                </c:pt>
                <c:pt idx="826">
                  <c:v>1649.54858398438</c:v>
                </c:pt>
                <c:pt idx="827">
                  <c:v>1651.6359252929699</c:v>
                </c:pt>
                <c:pt idx="828">
                  <c:v>1653.6640625</c:v>
                </c:pt>
                <c:pt idx="829">
                  <c:v>1655.5753784179699</c:v>
                </c:pt>
                <c:pt idx="830">
                  <c:v>1657.5961303710901</c:v>
                </c:pt>
                <c:pt idx="831">
                  <c:v>1659.6494750976599</c:v>
                </c:pt>
                <c:pt idx="832">
                  <c:v>1661.677734375</c:v>
                </c:pt>
                <c:pt idx="833">
                  <c:v>1663.70227050781</c:v>
                </c:pt>
                <c:pt idx="834">
                  <c:v>1665.62243652344</c:v>
                </c:pt>
                <c:pt idx="835">
                  <c:v>1667.5299682617199</c:v>
                </c:pt>
                <c:pt idx="836">
                  <c:v>1669.6423950195301</c:v>
                </c:pt>
                <c:pt idx="837">
                  <c:v>1671.71716308594</c:v>
                </c:pt>
                <c:pt idx="838">
                  <c:v>1673.64111328125</c:v>
                </c:pt>
                <c:pt idx="839">
                  <c:v>1675.64416503906</c:v>
                </c:pt>
                <c:pt idx="840">
                  <c:v>1677.65600585938</c:v>
                </c:pt>
                <c:pt idx="841">
                  <c:v>1679.5761108398401</c:v>
                </c:pt>
                <c:pt idx="842">
                  <c:v>1681.48742675781</c:v>
                </c:pt>
                <c:pt idx="843">
                  <c:v>1683.5031127929699</c:v>
                </c:pt>
                <c:pt idx="844">
                  <c:v>1685.57788085938</c:v>
                </c:pt>
                <c:pt idx="845">
                  <c:v>1687.6111450195301</c:v>
                </c:pt>
                <c:pt idx="846">
                  <c:v>1689.63562011719</c:v>
                </c:pt>
                <c:pt idx="847">
                  <c:v>1691.5972290039099</c:v>
                </c:pt>
                <c:pt idx="848">
                  <c:v>1693.5751953125</c:v>
                </c:pt>
                <c:pt idx="849">
                  <c:v>1695.58703613281</c:v>
                </c:pt>
                <c:pt idx="850">
                  <c:v>1697.5700073242199</c:v>
                </c:pt>
                <c:pt idx="851">
                  <c:v>1699.70776367187</c:v>
                </c:pt>
                <c:pt idx="852">
                  <c:v>1701.6982421875</c:v>
                </c:pt>
                <c:pt idx="853">
                  <c:v>1703.6095581054699</c:v>
                </c:pt>
                <c:pt idx="854">
                  <c:v>1705.64282226562</c:v>
                </c:pt>
                <c:pt idx="855">
                  <c:v>1707.5414428710901</c:v>
                </c:pt>
                <c:pt idx="856">
                  <c:v>1709.54455566406</c:v>
                </c:pt>
                <c:pt idx="857">
                  <c:v>1711.6608276367199</c:v>
                </c:pt>
                <c:pt idx="858">
                  <c:v>1713.6223754882801</c:v>
                </c:pt>
                <c:pt idx="859">
                  <c:v>1715.54626464844</c:v>
                </c:pt>
                <c:pt idx="860">
                  <c:v>1717.56701660156</c:v>
                </c:pt>
                <c:pt idx="861">
                  <c:v>1719.60034179687</c:v>
                </c:pt>
                <c:pt idx="862">
                  <c:v>1721.54052734375</c:v>
                </c:pt>
                <c:pt idx="863">
                  <c:v>1723.53100585938</c:v>
                </c:pt>
                <c:pt idx="864">
                  <c:v>1725.66491699219</c:v>
                </c:pt>
                <c:pt idx="865">
                  <c:v>1727.6856079101599</c:v>
                </c:pt>
                <c:pt idx="866">
                  <c:v>1729.67236328125</c:v>
                </c:pt>
                <c:pt idx="867">
                  <c:v>1731.6339721679699</c:v>
                </c:pt>
                <c:pt idx="868">
                  <c:v>1733.5615234375</c:v>
                </c:pt>
                <c:pt idx="869">
                  <c:v>1735.6023559570301</c:v>
                </c:pt>
                <c:pt idx="870">
                  <c:v>1737.5728149414099</c:v>
                </c:pt>
                <c:pt idx="871">
                  <c:v>1739.58093261719</c:v>
                </c:pt>
                <c:pt idx="872">
                  <c:v>1741.59289550781</c:v>
                </c:pt>
                <c:pt idx="873">
                  <c:v>1743.5670776367199</c:v>
                </c:pt>
                <c:pt idx="874">
                  <c:v>1745.5701293945301</c:v>
                </c:pt>
                <c:pt idx="875">
                  <c:v>1747.55688476562</c:v>
                </c:pt>
                <c:pt idx="876">
                  <c:v>1749.5562133789099</c:v>
                </c:pt>
                <c:pt idx="877">
                  <c:v>1751.5466918945301</c:v>
                </c:pt>
                <c:pt idx="878">
                  <c:v>1753.5711059570301</c:v>
                </c:pt>
                <c:pt idx="879">
                  <c:v>1755.5829467773401</c:v>
                </c:pt>
                <c:pt idx="880">
                  <c:v>1757.5697631835901</c:v>
                </c:pt>
                <c:pt idx="881">
                  <c:v>1759.6571655273401</c:v>
                </c:pt>
                <c:pt idx="882">
                  <c:v>1761.66528320313</c:v>
                </c:pt>
                <c:pt idx="883">
                  <c:v>1763.53881835938</c:v>
                </c:pt>
                <c:pt idx="884">
                  <c:v>1765.47521972656</c:v>
                </c:pt>
                <c:pt idx="885">
                  <c:v>1767.49597167969</c:v>
                </c:pt>
                <c:pt idx="886">
                  <c:v>1769.57446289062</c:v>
                </c:pt>
                <c:pt idx="887">
                  <c:v>1771.62414550781</c:v>
                </c:pt>
                <c:pt idx="888">
                  <c:v>1773.5695190429699</c:v>
                </c:pt>
                <c:pt idx="889">
                  <c:v>1775.54370117187</c:v>
                </c:pt>
                <c:pt idx="890">
                  <c:v>1777.54675292969</c:v>
                </c:pt>
                <c:pt idx="891">
                  <c:v>1779.49572753906</c:v>
                </c:pt>
                <c:pt idx="892">
                  <c:v>1781.55786132813</c:v>
                </c:pt>
                <c:pt idx="893">
                  <c:v>1783.5734252929699</c:v>
                </c:pt>
                <c:pt idx="894">
                  <c:v>1785.5099487304699</c:v>
                </c:pt>
                <c:pt idx="895">
                  <c:v>1787.572265625</c:v>
                </c:pt>
                <c:pt idx="896">
                  <c:v>1789.5715942382801</c:v>
                </c:pt>
                <c:pt idx="897">
                  <c:v>1791.4539184570301</c:v>
                </c:pt>
                <c:pt idx="898">
                  <c:v>1793.48718261719</c:v>
                </c:pt>
                <c:pt idx="899">
                  <c:v>1795.5908813476599</c:v>
                </c:pt>
                <c:pt idx="900">
                  <c:v>1797.5813598632801</c:v>
                </c:pt>
                <c:pt idx="901">
                  <c:v>1799.59326171875</c:v>
                </c:pt>
                <c:pt idx="902">
                  <c:v>1801.5800170898401</c:v>
                </c:pt>
                <c:pt idx="903">
                  <c:v>1803.5126953125</c:v>
                </c:pt>
                <c:pt idx="904">
                  <c:v>1805.50830078125</c:v>
                </c:pt>
                <c:pt idx="905">
                  <c:v>1807.5579223632801</c:v>
                </c:pt>
                <c:pt idx="906">
                  <c:v>1809.611328125</c:v>
                </c:pt>
                <c:pt idx="907">
                  <c:v>1811.5729370117199</c:v>
                </c:pt>
                <c:pt idx="908">
                  <c:v>1813.51818847656</c:v>
                </c:pt>
                <c:pt idx="909">
                  <c:v>1815.5803833007801</c:v>
                </c:pt>
                <c:pt idx="910">
                  <c:v>1817.5922241210901</c:v>
                </c:pt>
                <c:pt idx="911">
                  <c:v>1819.46960449219</c:v>
                </c:pt>
                <c:pt idx="912">
                  <c:v>1821.4978637695301</c:v>
                </c:pt>
                <c:pt idx="913">
                  <c:v>1823.63171386719</c:v>
                </c:pt>
                <c:pt idx="914">
                  <c:v>1825.6058959960901</c:v>
                </c:pt>
                <c:pt idx="915">
                  <c:v>1827.4957885742199</c:v>
                </c:pt>
                <c:pt idx="916">
                  <c:v>1829.51647949219</c:v>
                </c:pt>
                <c:pt idx="917">
                  <c:v>1831.53723144531</c:v>
                </c:pt>
                <c:pt idx="918">
                  <c:v>1833.4988403320301</c:v>
                </c:pt>
                <c:pt idx="919">
                  <c:v>1835.4767456054699</c:v>
                </c:pt>
                <c:pt idx="920">
                  <c:v>1837.53015136719</c:v>
                </c:pt>
                <c:pt idx="921">
                  <c:v>1839.5797729492199</c:v>
                </c:pt>
                <c:pt idx="922">
                  <c:v>1841.5161743164099</c:v>
                </c:pt>
                <c:pt idx="923">
                  <c:v>1843.5243530273401</c:v>
                </c:pt>
                <c:pt idx="924">
                  <c:v>1845.51110839844</c:v>
                </c:pt>
                <c:pt idx="925">
                  <c:v>1847.4852905273401</c:v>
                </c:pt>
                <c:pt idx="926">
                  <c:v>1849.47204589844</c:v>
                </c:pt>
                <c:pt idx="927">
                  <c:v>1851.47131347656</c:v>
                </c:pt>
                <c:pt idx="928">
                  <c:v>1853.49206542969</c:v>
                </c:pt>
                <c:pt idx="929">
                  <c:v>1855.44104003906</c:v>
                </c:pt>
                <c:pt idx="930">
                  <c:v>1857.46545410156</c:v>
                </c:pt>
                <c:pt idx="931">
                  <c:v>1859.54406738281</c:v>
                </c:pt>
                <c:pt idx="932">
                  <c:v>1861.53454589844</c:v>
                </c:pt>
                <c:pt idx="933">
                  <c:v>1863.5087280273401</c:v>
                </c:pt>
                <c:pt idx="934">
                  <c:v>1865.5081176757801</c:v>
                </c:pt>
                <c:pt idx="935">
                  <c:v>1867.50366210938</c:v>
                </c:pt>
                <c:pt idx="936">
                  <c:v>1869.4904174804699</c:v>
                </c:pt>
                <c:pt idx="937">
                  <c:v>1871.47717285156</c:v>
                </c:pt>
                <c:pt idx="938">
                  <c:v>1873.5393676757801</c:v>
                </c:pt>
                <c:pt idx="939">
                  <c:v>1875.5549926757801</c:v>
                </c:pt>
                <c:pt idx="940">
                  <c:v>1877.47509765625</c:v>
                </c:pt>
                <c:pt idx="941">
                  <c:v>1879.4618530273401</c:v>
                </c:pt>
                <c:pt idx="942">
                  <c:v>1881.4989624023401</c:v>
                </c:pt>
                <c:pt idx="943">
                  <c:v>1883.55737304687</c:v>
                </c:pt>
                <c:pt idx="944">
                  <c:v>1885.5478515625</c:v>
                </c:pt>
                <c:pt idx="945">
                  <c:v>1887.5006713867199</c:v>
                </c:pt>
                <c:pt idx="946">
                  <c:v>1889.55017089844</c:v>
                </c:pt>
                <c:pt idx="947">
                  <c:v>1891.5079956054699</c:v>
                </c:pt>
                <c:pt idx="948">
                  <c:v>1893.44079589844</c:v>
                </c:pt>
                <c:pt idx="949">
                  <c:v>1895.5532836914099</c:v>
                </c:pt>
                <c:pt idx="950">
                  <c:v>1897.5437622070301</c:v>
                </c:pt>
                <c:pt idx="951">
                  <c:v>1899.42993164062</c:v>
                </c:pt>
                <c:pt idx="952">
                  <c:v>1901.5172729492199</c:v>
                </c:pt>
                <c:pt idx="953">
                  <c:v>1903.49145507813</c:v>
                </c:pt>
                <c:pt idx="954">
                  <c:v>1905.40270996094</c:v>
                </c:pt>
                <c:pt idx="955">
                  <c:v>1907.4649047851599</c:v>
                </c:pt>
                <c:pt idx="956">
                  <c:v>1909.56115722656</c:v>
                </c:pt>
                <c:pt idx="957">
                  <c:v>1911.5264282226599</c:v>
                </c:pt>
                <c:pt idx="958">
                  <c:v>1913.42517089844</c:v>
                </c:pt>
                <c:pt idx="959">
                  <c:v>1915.4459838867199</c:v>
                </c:pt>
                <c:pt idx="960">
                  <c:v>1917.4829711914099</c:v>
                </c:pt>
                <c:pt idx="961">
                  <c:v>1919.4822387695301</c:v>
                </c:pt>
                <c:pt idx="962">
                  <c:v>1921.4098510742199</c:v>
                </c:pt>
                <c:pt idx="963">
                  <c:v>1923.4972534179699</c:v>
                </c:pt>
                <c:pt idx="964">
                  <c:v>1925.52172851562</c:v>
                </c:pt>
                <c:pt idx="965">
                  <c:v>1927.42041015625</c:v>
                </c:pt>
                <c:pt idx="966">
                  <c:v>1929.4197387695301</c:v>
                </c:pt>
                <c:pt idx="967">
                  <c:v>1931.3976440429699</c:v>
                </c:pt>
                <c:pt idx="968">
                  <c:v>1933.4183959960901</c:v>
                </c:pt>
                <c:pt idx="969">
                  <c:v>1935.5183715820301</c:v>
                </c:pt>
                <c:pt idx="970">
                  <c:v>1937.6094360351599</c:v>
                </c:pt>
                <c:pt idx="971">
                  <c:v>1939.5709838867199</c:v>
                </c:pt>
                <c:pt idx="972">
                  <c:v>1941.5414428710901</c:v>
                </c:pt>
                <c:pt idx="973">
                  <c:v>1943.4867553710901</c:v>
                </c:pt>
                <c:pt idx="974">
                  <c:v>1945.44836425781</c:v>
                </c:pt>
                <c:pt idx="975">
                  <c:v>1947.4765014648401</c:v>
                </c:pt>
                <c:pt idx="976">
                  <c:v>1949.52612304687</c:v>
                </c:pt>
                <c:pt idx="977">
                  <c:v>1951.5217895507801</c:v>
                </c:pt>
                <c:pt idx="978">
                  <c:v>1953.39904785156</c:v>
                </c:pt>
                <c:pt idx="979">
                  <c:v>1955.4397583007801</c:v>
                </c:pt>
                <c:pt idx="980">
                  <c:v>1957.4479370117199</c:v>
                </c:pt>
                <c:pt idx="981">
                  <c:v>1959.4221801757801</c:v>
                </c:pt>
                <c:pt idx="982">
                  <c:v>1961.45922851562</c:v>
                </c:pt>
                <c:pt idx="983">
                  <c:v>1963.3291015625</c:v>
                </c:pt>
                <c:pt idx="984">
                  <c:v>1965.3158569335901</c:v>
                </c:pt>
                <c:pt idx="985">
                  <c:v>1967.44091796875</c:v>
                </c:pt>
                <c:pt idx="986">
                  <c:v>1969.3899536132801</c:v>
                </c:pt>
                <c:pt idx="987">
                  <c:v>1971.4017944335901</c:v>
                </c:pt>
                <c:pt idx="988">
                  <c:v>1973.42626953125</c:v>
                </c:pt>
                <c:pt idx="989">
                  <c:v>1975.4130249023401</c:v>
                </c:pt>
                <c:pt idx="990">
                  <c:v>1977.4412231445301</c:v>
                </c:pt>
                <c:pt idx="991">
                  <c:v>1979.41540527344</c:v>
                </c:pt>
                <c:pt idx="992">
                  <c:v>1981.41101074219</c:v>
                </c:pt>
                <c:pt idx="993">
                  <c:v>1983.43542480469</c:v>
                </c:pt>
                <c:pt idx="994">
                  <c:v>1985.37182617187</c:v>
                </c:pt>
                <c:pt idx="995">
                  <c:v>1987.33349609375</c:v>
                </c:pt>
                <c:pt idx="996">
                  <c:v>1989.3617553710901</c:v>
                </c:pt>
                <c:pt idx="997">
                  <c:v>1991.3522338867199</c:v>
                </c:pt>
                <c:pt idx="998">
                  <c:v>1993.40185546875</c:v>
                </c:pt>
                <c:pt idx="999">
                  <c:v>1995.4011840820301</c:v>
                </c:pt>
                <c:pt idx="1000">
                  <c:v>1997.39672851562</c:v>
                </c:pt>
                <c:pt idx="1001">
                  <c:v>1999.4677734375</c:v>
                </c:pt>
                <c:pt idx="1002">
                  <c:v>2001.57141113281</c:v>
                </c:pt>
                <c:pt idx="1003">
                  <c:v>2003.54553222656</c:v>
                </c:pt>
                <c:pt idx="1004">
                  <c:v>2005.44055175781</c:v>
                </c:pt>
                <c:pt idx="1005">
                  <c:v>2007.4273071289099</c:v>
                </c:pt>
                <c:pt idx="1006">
                  <c:v>2009.4303588867199</c:v>
                </c:pt>
                <c:pt idx="1007">
                  <c:v>2011.37939453125</c:v>
                </c:pt>
                <c:pt idx="1008">
                  <c:v>2013.3158569335901</c:v>
                </c:pt>
                <c:pt idx="1009">
                  <c:v>2015.3314819335901</c:v>
                </c:pt>
                <c:pt idx="1010">
                  <c:v>2017.46911621094</c:v>
                </c:pt>
                <c:pt idx="1011">
                  <c:v>2019.4773559570301</c:v>
                </c:pt>
                <c:pt idx="1012">
                  <c:v>2021.3634643554699</c:v>
                </c:pt>
                <c:pt idx="1013">
                  <c:v>2023.3627319335901</c:v>
                </c:pt>
                <c:pt idx="1014">
                  <c:v>2025.3621215820301</c:v>
                </c:pt>
                <c:pt idx="1015">
                  <c:v>2027.3777465820301</c:v>
                </c:pt>
                <c:pt idx="1016">
                  <c:v>2029.38586425781</c:v>
                </c:pt>
                <c:pt idx="1017">
                  <c:v>2031.35632324219</c:v>
                </c:pt>
                <c:pt idx="1018">
                  <c:v>2033.46887207031</c:v>
                </c:pt>
                <c:pt idx="1019">
                  <c:v>2035.45935058594</c:v>
                </c:pt>
                <c:pt idx="1020">
                  <c:v>2037.34545898438</c:v>
                </c:pt>
                <c:pt idx="1021">
                  <c:v>2039.37878417969</c:v>
                </c:pt>
                <c:pt idx="1022">
                  <c:v>2041.40698242187</c:v>
                </c:pt>
                <c:pt idx="1023">
                  <c:v>2043.38488769531</c:v>
                </c:pt>
                <c:pt idx="1024">
                  <c:v>2045.30505371094</c:v>
                </c:pt>
                <c:pt idx="1025">
                  <c:v>2047.3131713867199</c:v>
                </c:pt>
                <c:pt idx="1026">
                  <c:v>2049.4005126953102</c:v>
                </c:pt>
                <c:pt idx="1027">
                  <c:v>2051.3494873046898</c:v>
                </c:pt>
                <c:pt idx="1028">
                  <c:v>2053.361328125</c:v>
                </c:pt>
                <c:pt idx="1029">
                  <c:v>2055.4525146484398</c:v>
                </c:pt>
                <c:pt idx="1030">
                  <c:v>2057.4393310546898</c:v>
                </c:pt>
                <c:pt idx="1031">
                  <c:v>2059.38452148438</c:v>
                </c:pt>
                <c:pt idx="1032">
                  <c:v>2061.29956054687</c:v>
                </c:pt>
                <c:pt idx="1033">
                  <c:v>2063.3404541015602</c:v>
                </c:pt>
                <c:pt idx="1034">
                  <c:v>2065.3486328125</c:v>
                </c:pt>
                <c:pt idx="1035">
                  <c:v>2067.373046875</c:v>
                </c:pt>
                <c:pt idx="1036">
                  <c:v>2069.4351806640602</c:v>
                </c:pt>
                <c:pt idx="1037">
                  <c:v>2071.3302001953102</c:v>
                </c:pt>
                <c:pt idx="1038">
                  <c:v>2073.2705078125</c:v>
                </c:pt>
                <c:pt idx="1039">
                  <c:v>2075.3238525390602</c:v>
                </c:pt>
                <c:pt idx="1040">
                  <c:v>2077.36962890625</c:v>
                </c:pt>
                <c:pt idx="1041">
                  <c:v>2079.3563232421898</c:v>
                </c:pt>
                <c:pt idx="1042">
                  <c:v>2081.3431396484398</c:v>
                </c:pt>
                <c:pt idx="1043">
                  <c:v>2083.3135986328102</c:v>
                </c:pt>
                <c:pt idx="1044">
                  <c:v>2085.32543945313</c:v>
                </c:pt>
                <c:pt idx="1045">
                  <c:v>2087.3499755859398</c:v>
                </c:pt>
                <c:pt idx="1046">
                  <c:v>2089.27758789062</c:v>
                </c:pt>
                <c:pt idx="1047">
                  <c:v>2091.27685546875</c:v>
                </c:pt>
                <c:pt idx="1048">
                  <c:v>2093.2886962890602</c:v>
                </c:pt>
                <c:pt idx="1049">
                  <c:v>2095.3258056640602</c:v>
                </c:pt>
                <c:pt idx="1050">
                  <c:v>2097.28369140625</c:v>
                </c:pt>
                <c:pt idx="1051">
                  <c:v>2099.2867431640602</c:v>
                </c:pt>
                <c:pt idx="1052">
                  <c:v>2101.365234375</c:v>
                </c:pt>
                <c:pt idx="1053">
                  <c:v>2103.32690429687</c:v>
                </c:pt>
                <c:pt idx="1054">
                  <c:v>2105.23828125</c:v>
                </c:pt>
                <c:pt idx="1055">
                  <c:v>2107.19604492187</c:v>
                </c:pt>
                <c:pt idx="1056">
                  <c:v>2109.2581787109398</c:v>
                </c:pt>
                <c:pt idx="1057">
                  <c:v>2111.2574462890602</c:v>
                </c:pt>
                <c:pt idx="1058">
                  <c:v>2113.3033447265602</c:v>
                </c:pt>
                <c:pt idx="1059">
                  <c:v>2115.3404541015602</c:v>
                </c:pt>
                <c:pt idx="1060">
                  <c:v>2117.3397216796898</c:v>
                </c:pt>
                <c:pt idx="1061">
                  <c:v>2119.36791992187</c:v>
                </c:pt>
                <c:pt idx="1062">
                  <c:v>2121.30444335938</c:v>
                </c:pt>
                <c:pt idx="1063">
                  <c:v>2123.2747802734398</c:v>
                </c:pt>
                <c:pt idx="1064">
                  <c:v>2125.2991943359398</c:v>
                </c:pt>
                <c:pt idx="1065">
                  <c:v>2127.365234375</c:v>
                </c:pt>
                <c:pt idx="1066">
                  <c:v>2129.3055419921898</c:v>
                </c:pt>
                <c:pt idx="1067">
                  <c:v>2131.2294921875</c:v>
                </c:pt>
                <c:pt idx="1068">
                  <c:v>2133.3922119140602</c:v>
                </c:pt>
                <c:pt idx="1069">
                  <c:v>2135.4290771484398</c:v>
                </c:pt>
                <c:pt idx="1070">
                  <c:v>2137.38696289062</c:v>
                </c:pt>
                <c:pt idx="1071">
                  <c:v>2139.3612060546898</c:v>
                </c:pt>
                <c:pt idx="1072">
                  <c:v>2141.373046875</c:v>
                </c:pt>
                <c:pt idx="1073">
                  <c:v>2143.2806396484398</c:v>
                </c:pt>
                <c:pt idx="1074">
                  <c:v>2145.2674560546898</c:v>
                </c:pt>
                <c:pt idx="1075">
                  <c:v>2147.3170166015602</c:v>
                </c:pt>
                <c:pt idx="1076">
                  <c:v>2149.21948242187</c:v>
                </c:pt>
                <c:pt idx="1077">
                  <c:v>2151.23510742187</c:v>
                </c:pt>
                <c:pt idx="1078">
                  <c:v>2153.38159179687</c:v>
                </c:pt>
                <c:pt idx="1079">
                  <c:v>2155.36474609375</c:v>
                </c:pt>
                <c:pt idx="1080">
                  <c:v>2157.26342773438</c:v>
                </c:pt>
                <c:pt idx="1081">
                  <c:v>2159.41357421875</c:v>
                </c:pt>
                <c:pt idx="1082">
                  <c:v>2161.3914794921898</c:v>
                </c:pt>
                <c:pt idx="1083">
                  <c:v>2163.2398681640602</c:v>
                </c:pt>
                <c:pt idx="1084">
                  <c:v>2165.22290039062</c:v>
                </c:pt>
                <c:pt idx="1085">
                  <c:v>2167.23486328125</c:v>
                </c:pt>
                <c:pt idx="1086">
                  <c:v>2169.2215576171898</c:v>
                </c:pt>
                <c:pt idx="1087">
                  <c:v>2171.333984375</c:v>
                </c:pt>
                <c:pt idx="1088">
                  <c:v>2173.4124755859398</c:v>
                </c:pt>
                <c:pt idx="1089">
                  <c:v>2175.2734375</c:v>
                </c:pt>
                <c:pt idx="1090">
                  <c:v>2177.23510742187</c:v>
                </c:pt>
                <c:pt idx="1091">
                  <c:v>2179.26342773438</c:v>
                </c:pt>
                <c:pt idx="1092">
                  <c:v>2181.3973388671898</c:v>
                </c:pt>
                <c:pt idx="1093">
                  <c:v>2183.4306640625</c:v>
                </c:pt>
                <c:pt idx="1094">
                  <c:v>2185.27026367187</c:v>
                </c:pt>
                <c:pt idx="1095">
                  <c:v>2187.3072509765602</c:v>
                </c:pt>
                <c:pt idx="1096">
                  <c:v>2189.36572265625</c:v>
                </c:pt>
                <c:pt idx="1097">
                  <c:v>2191.2681884765602</c:v>
                </c:pt>
                <c:pt idx="1098">
                  <c:v>2193.2674560546898</c:v>
                </c:pt>
                <c:pt idx="1099">
                  <c:v>2195.27563476562</c:v>
                </c:pt>
                <c:pt idx="1100">
                  <c:v>2197.19067382813</c:v>
                </c:pt>
                <c:pt idx="1101">
                  <c:v>2199.2025146484398</c:v>
                </c:pt>
                <c:pt idx="1102">
                  <c:v>2201.21069335938</c:v>
                </c:pt>
                <c:pt idx="1103">
                  <c:v>2203.22265625</c:v>
                </c:pt>
                <c:pt idx="1104">
                  <c:v>2205.2470703125</c:v>
                </c:pt>
                <c:pt idx="1105">
                  <c:v>2207.2752685546898</c:v>
                </c:pt>
                <c:pt idx="1106">
                  <c:v>2209.24072265625</c:v>
                </c:pt>
                <c:pt idx="1107">
                  <c:v>2211.18969726562</c:v>
                </c:pt>
                <c:pt idx="1108">
                  <c:v>2213.2481689453102</c:v>
                </c:pt>
                <c:pt idx="1109">
                  <c:v>2215.2474365234398</c:v>
                </c:pt>
                <c:pt idx="1110">
                  <c:v>2217.23413085938</c:v>
                </c:pt>
                <c:pt idx="1111">
                  <c:v>2219.1669921875</c:v>
                </c:pt>
                <c:pt idx="1112">
                  <c:v>2221.1285400390602</c:v>
                </c:pt>
                <c:pt idx="1113">
                  <c:v>2223.1441650390602</c:v>
                </c:pt>
                <c:pt idx="1114">
                  <c:v>2225.1473388671898</c:v>
                </c:pt>
                <c:pt idx="1115">
                  <c:v>2227.23461914062</c:v>
                </c:pt>
                <c:pt idx="1116">
                  <c:v>2229.2716064453102</c:v>
                </c:pt>
                <c:pt idx="1117">
                  <c:v>2231.1917724609398</c:v>
                </c:pt>
                <c:pt idx="1118">
                  <c:v>2233.1746826171898</c:v>
                </c:pt>
                <c:pt idx="1119">
                  <c:v>2235.2657470703102</c:v>
                </c:pt>
                <c:pt idx="1120">
                  <c:v>2237.3154296875</c:v>
                </c:pt>
                <c:pt idx="1121">
                  <c:v>2239.2733154296898</c:v>
                </c:pt>
                <c:pt idx="1122">
                  <c:v>2241.2386474609398</c:v>
                </c:pt>
                <c:pt idx="1123">
                  <c:v>2243.2001953125</c:v>
                </c:pt>
                <c:pt idx="1124">
                  <c:v>2245.24609375</c:v>
                </c:pt>
                <c:pt idx="1125">
                  <c:v>2247.2994384765602</c:v>
                </c:pt>
                <c:pt idx="1126">
                  <c:v>2249.1982421875</c:v>
                </c:pt>
                <c:pt idx="1127">
                  <c:v>2251.21899414062</c:v>
                </c:pt>
                <c:pt idx="1128">
                  <c:v>2253.2559814453102</c:v>
                </c:pt>
                <c:pt idx="1129">
                  <c:v>2255.2427978515602</c:v>
                </c:pt>
                <c:pt idx="1130">
                  <c:v>2257.2421875</c:v>
                </c:pt>
                <c:pt idx="1131">
                  <c:v>2259.166015625</c:v>
                </c:pt>
                <c:pt idx="1132">
                  <c:v>2261.1527099609398</c:v>
                </c:pt>
                <c:pt idx="1133">
                  <c:v>2263.25634765625</c:v>
                </c:pt>
                <c:pt idx="1134">
                  <c:v>2265.2681884765602</c:v>
                </c:pt>
                <c:pt idx="1135">
                  <c:v>2267.30151367187</c:v>
                </c:pt>
                <c:pt idx="1136">
                  <c:v>2269.2669677734398</c:v>
                </c:pt>
                <c:pt idx="1137">
                  <c:v>2271.1656494140602</c:v>
                </c:pt>
                <c:pt idx="1138">
                  <c:v>2273.1485595703102</c:v>
                </c:pt>
                <c:pt idx="1139">
                  <c:v>2275.298828125</c:v>
                </c:pt>
                <c:pt idx="1140">
                  <c:v>2277.3485107421898</c:v>
                </c:pt>
                <c:pt idx="1141">
                  <c:v>2279.1341552734398</c:v>
                </c:pt>
                <c:pt idx="1142">
                  <c:v>2281.13720703125</c:v>
                </c:pt>
                <c:pt idx="1143">
                  <c:v>2283.2119140625</c:v>
                </c:pt>
                <c:pt idx="1144">
                  <c:v>2285.21997070313</c:v>
                </c:pt>
                <c:pt idx="1145">
                  <c:v>2287.23559570313</c:v>
                </c:pt>
                <c:pt idx="1146">
                  <c:v>2289.2386474609398</c:v>
                </c:pt>
                <c:pt idx="1147">
                  <c:v>2291.27197265625</c:v>
                </c:pt>
                <c:pt idx="1148">
                  <c:v>2293.2550048828102</c:v>
                </c:pt>
                <c:pt idx="1149">
                  <c:v>2295.2291259765602</c:v>
                </c:pt>
                <c:pt idx="1150">
                  <c:v>2297.20336914062</c:v>
                </c:pt>
                <c:pt idx="1151">
                  <c:v>2299.1435546875</c:v>
                </c:pt>
                <c:pt idx="1152">
                  <c:v>2301.15551757813</c:v>
                </c:pt>
                <c:pt idx="1153">
                  <c:v>2303.1636962890602</c:v>
                </c:pt>
                <c:pt idx="1154">
                  <c:v>2305.1793212890602</c:v>
                </c:pt>
                <c:pt idx="1155">
                  <c:v>2307.1787109375</c:v>
                </c:pt>
                <c:pt idx="1156">
                  <c:v>2309.26220703125</c:v>
                </c:pt>
                <c:pt idx="1157">
                  <c:v>2311.2652587890602</c:v>
                </c:pt>
                <c:pt idx="1158">
                  <c:v>2313.1640625</c:v>
                </c:pt>
                <c:pt idx="1159">
                  <c:v>2315.1759033203102</c:v>
                </c:pt>
                <c:pt idx="1160">
                  <c:v>2317.2418212890602</c:v>
                </c:pt>
                <c:pt idx="1161">
                  <c:v>2319.2625732421898</c:v>
                </c:pt>
                <c:pt idx="1162">
                  <c:v>2321.22045898438</c:v>
                </c:pt>
                <c:pt idx="1163">
                  <c:v>2323.16943359375</c:v>
                </c:pt>
                <c:pt idx="1164">
                  <c:v>2325.18505859375</c:v>
                </c:pt>
                <c:pt idx="1165">
                  <c:v>2327.2471923828102</c:v>
                </c:pt>
                <c:pt idx="1166">
                  <c:v>2329.18359375</c:v>
                </c:pt>
                <c:pt idx="1167">
                  <c:v>2331.111328125</c:v>
                </c:pt>
                <c:pt idx="1168">
                  <c:v>2333.1572265625</c:v>
                </c:pt>
                <c:pt idx="1169">
                  <c:v>2335.181640625</c:v>
                </c:pt>
                <c:pt idx="1170">
                  <c:v>2337.1181640625</c:v>
                </c:pt>
                <c:pt idx="1171">
                  <c:v>2339.2181396484398</c:v>
                </c:pt>
                <c:pt idx="1172">
                  <c:v>2341.2587890625</c:v>
                </c:pt>
                <c:pt idx="1173">
                  <c:v>2343.1536865234398</c:v>
                </c:pt>
                <c:pt idx="1174">
                  <c:v>2345.1494140625</c:v>
                </c:pt>
                <c:pt idx="1175">
                  <c:v>2347.11108398438</c:v>
                </c:pt>
                <c:pt idx="1176">
                  <c:v>2349.0888671875</c:v>
                </c:pt>
                <c:pt idx="1177">
                  <c:v>2351.1422119140602</c:v>
                </c:pt>
                <c:pt idx="1178">
                  <c:v>2353.1038818359398</c:v>
                </c:pt>
                <c:pt idx="1179">
                  <c:v>2355.16235351562</c:v>
                </c:pt>
                <c:pt idx="1180">
                  <c:v>2357.1578369140602</c:v>
                </c:pt>
                <c:pt idx="1181">
                  <c:v>2359.06030273438</c:v>
                </c:pt>
                <c:pt idx="1182">
                  <c:v>2361.14770507813</c:v>
                </c:pt>
                <c:pt idx="1183">
                  <c:v>2363.1683349609398</c:v>
                </c:pt>
                <c:pt idx="1184">
                  <c:v>2365.1336669921898</c:v>
                </c:pt>
                <c:pt idx="1185">
                  <c:v>2367.18334960938</c:v>
                </c:pt>
                <c:pt idx="1186">
                  <c:v>2369.1663818359398</c:v>
                </c:pt>
                <c:pt idx="1187">
                  <c:v>2371.10668945313</c:v>
                </c:pt>
                <c:pt idx="1188">
                  <c:v>2373.2569580078102</c:v>
                </c:pt>
                <c:pt idx="1189">
                  <c:v>2375.3028564453102</c:v>
                </c:pt>
                <c:pt idx="1190">
                  <c:v>2377.138671875</c:v>
                </c:pt>
                <c:pt idx="1191">
                  <c:v>2379.01586914062</c:v>
                </c:pt>
                <c:pt idx="1192">
                  <c:v>2381.09057617187</c:v>
                </c:pt>
                <c:pt idx="1193">
                  <c:v>2383.16162109375</c:v>
                </c:pt>
                <c:pt idx="1194">
                  <c:v>2385.1358642578102</c:v>
                </c:pt>
                <c:pt idx="1195">
                  <c:v>2387.23950195313</c:v>
                </c:pt>
                <c:pt idx="1196">
                  <c:v>2389.2513427734398</c:v>
                </c:pt>
                <c:pt idx="1197">
                  <c:v>2391.1878662109398</c:v>
                </c:pt>
                <c:pt idx="1198">
                  <c:v>2393.1871337890602</c:v>
                </c:pt>
                <c:pt idx="1199">
                  <c:v>2395.04809570313</c:v>
                </c:pt>
                <c:pt idx="1200">
                  <c:v>2396.9971923828102</c:v>
                </c:pt>
                <c:pt idx="1201">
                  <c:v>2399.13110351562</c:v>
                </c:pt>
                <c:pt idx="1202">
                  <c:v>2401.2095947265602</c:v>
                </c:pt>
                <c:pt idx="1203">
                  <c:v>2403.1497802734398</c:v>
                </c:pt>
                <c:pt idx="1204">
                  <c:v>2405.1114501953102</c:v>
                </c:pt>
                <c:pt idx="1205">
                  <c:v>2407.17358398438</c:v>
                </c:pt>
                <c:pt idx="1206">
                  <c:v>2409.12255859375</c:v>
                </c:pt>
                <c:pt idx="1207">
                  <c:v>2411.09301757813</c:v>
                </c:pt>
                <c:pt idx="1208">
                  <c:v>2413.1766357421898</c:v>
                </c:pt>
                <c:pt idx="1209">
                  <c:v>2415.1885986328102</c:v>
                </c:pt>
                <c:pt idx="1210">
                  <c:v>2417.1790771484398</c:v>
                </c:pt>
                <c:pt idx="1211">
                  <c:v>2419.15698242187</c:v>
                </c:pt>
                <c:pt idx="1212">
                  <c:v>2421.03051757813</c:v>
                </c:pt>
                <c:pt idx="1213">
                  <c:v>2423.0135498046898</c:v>
                </c:pt>
                <c:pt idx="1214">
                  <c:v>2425.11352539062</c:v>
                </c:pt>
                <c:pt idx="1215">
                  <c:v>2427.1253662109398</c:v>
                </c:pt>
                <c:pt idx="1216">
                  <c:v>2429.13354492187</c:v>
                </c:pt>
                <c:pt idx="1217">
                  <c:v>2431.0950927734398</c:v>
                </c:pt>
                <c:pt idx="1218">
                  <c:v>2433.07299804687</c:v>
                </c:pt>
                <c:pt idx="1219">
                  <c:v>2435.1767578125</c:v>
                </c:pt>
                <c:pt idx="1220">
                  <c:v>2437.13842773438</c:v>
                </c:pt>
                <c:pt idx="1221">
                  <c:v>2439.02075195313</c:v>
                </c:pt>
                <c:pt idx="1222">
                  <c:v>2441.0577392578102</c:v>
                </c:pt>
                <c:pt idx="1223">
                  <c:v>2443.1702880859398</c:v>
                </c:pt>
                <c:pt idx="1224">
                  <c:v>2445.1910400390602</c:v>
                </c:pt>
                <c:pt idx="1225">
                  <c:v>2447.2066650390602</c:v>
                </c:pt>
                <c:pt idx="1226">
                  <c:v>2449.1593017578102</c:v>
                </c:pt>
                <c:pt idx="1227">
                  <c:v>2451.0328369140602</c:v>
                </c:pt>
                <c:pt idx="1228">
                  <c:v>2452.95678710938</c:v>
                </c:pt>
                <c:pt idx="1229">
                  <c:v>2455.0152587890602</c:v>
                </c:pt>
                <c:pt idx="1230">
                  <c:v>2457.0611572265602</c:v>
                </c:pt>
                <c:pt idx="1231">
                  <c:v>2459.06420898438</c:v>
                </c:pt>
                <c:pt idx="1232">
                  <c:v>2461.13012695313</c:v>
                </c:pt>
                <c:pt idx="1233">
                  <c:v>2463.1798095703102</c:v>
                </c:pt>
                <c:pt idx="1234">
                  <c:v>2465.23828125</c:v>
                </c:pt>
                <c:pt idx="1235">
                  <c:v>2467.13330078125</c:v>
                </c:pt>
                <c:pt idx="1236">
                  <c:v>2469.0194091796898</c:v>
                </c:pt>
                <c:pt idx="1237">
                  <c:v>2471.0689697265602</c:v>
                </c:pt>
                <c:pt idx="1238">
                  <c:v>2473.1097412109398</c:v>
                </c:pt>
                <c:pt idx="1239">
                  <c:v>2475.0750732421898</c:v>
                </c:pt>
                <c:pt idx="1240">
                  <c:v>2477.0203857421898</c:v>
                </c:pt>
                <c:pt idx="1241">
                  <c:v>2478.9945068359398</c:v>
                </c:pt>
                <c:pt idx="1242">
                  <c:v>2480.99389648438</c:v>
                </c:pt>
                <c:pt idx="1243">
                  <c:v>2483.05615234375</c:v>
                </c:pt>
                <c:pt idx="1244">
                  <c:v>2485.1849365234398</c:v>
                </c:pt>
                <c:pt idx="1245">
                  <c:v>2487.1553955078102</c:v>
                </c:pt>
                <c:pt idx="1246">
                  <c:v>2489.0126953125</c:v>
                </c:pt>
                <c:pt idx="1247">
                  <c:v>2490.9654541015602</c:v>
                </c:pt>
                <c:pt idx="1248">
                  <c:v>2493.1407470703102</c:v>
                </c:pt>
                <c:pt idx="1249">
                  <c:v>2495.1739501953102</c:v>
                </c:pt>
                <c:pt idx="1250">
                  <c:v>2497.009765625</c:v>
                </c:pt>
                <c:pt idx="1251">
                  <c:v>2499.0255126953102</c:v>
                </c:pt>
                <c:pt idx="1252">
                  <c:v>2501.05004882813</c:v>
                </c:pt>
                <c:pt idx="1253">
                  <c:v>2503.09594726562</c:v>
                </c:pt>
                <c:pt idx="1254">
                  <c:v>2504.99462890625</c:v>
                </c:pt>
                <c:pt idx="1255">
                  <c:v>2506.91845703125</c:v>
                </c:pt>
                <c:pt idx="1256">
                  <c:v>2509.00952148438</c:v>
                </c:pt>
                <c:pt idx="1257">
                  <c:v>2510.94970703125</c:v>
                </c:pt>
                <c:pt idx="1258">
                  <c:v>2512.9490966796898</c:v>
                </c:pt>
                <c:pt idx="1259">
                  <c:v>2515.00756835938</c:v>
                </c:pt>
                <c:pt idx="1260">
                  <c:v>2516.9654541015602</c:v>
                </c:pt>
                <c:pt idx="1261">
                  <c:v>2518.99365234375</c:v>
                </c:pt>
                <c:pt idx="1262">
                  <c:v>2521.0306396484398</c:v>
                </c:pt>
                <c:pt idx="1263">
                  <c:v>2522.9759521484398</c:v>
                </c:pt>
                <c:pt idx="1264">
                  <c:v>2525.0167236328102</c:v>
                </c:pt>
                <c:pt idx="1265">
                  <c:v>2527.0826416015602</c:v>
                </c:pt>
                <c:pt idx="1266">
                  <c:v>2529.0531005859398</c:v>
                </c:pt>
                <c:pt idx="1267">
                  <c:v>2530.96069335938</c:v>
                </c:pt>
                <c:pt idx="1268">
                  <c:v>2532.9473876953102</c:v>
                </c:pt>
                <c:pt idx="1269">
                  <c:v>2535.0384521484398</c:v>
                </c:pt>
                <c:pt idx="1270">
                  <c:v>2537.08813476562</c:v>
                </c:pt>
                <c:pt idx="1271">
                  <c:v>2539.037109375</c:v>
                </c:pt>
                <c:pt idx="1272">
                  <c:v>2540.9898681640602</c:v>
                </c:pt>
                <c:pt idx="1273">
                  <c:v>2542.9891357421898</c:v>
                </c:pt>
                <c:pt idx="1274">
                  <c:v>2544.98852539062</c:v>
                </c:pt>
                <c:pt idx="1275">
                  <c:v>2547.02563476562</c:v>
                </c:pt>
                <c:pt idx="1276">
                  <c:v>2548.9833984375</c:v>
                </c:pt>
                <c:pt idx="1277">
                  <c:v>2550.9952392578102</c:v>
                </c:pt>
                <c:pt idx="1278">
                  <c:v>2552.99462890625</c:v>
                </c:pt>
                <c:pt idx="1279">
                  <c:v>2554.9525146484398</c:v>
                </c:pt>
                <c:pt idx="1280">
                  <c:v>2557.13159179687</c:v>
                </c:pt>
                <c:pt idx="1281">
                  <c:v>2559.2100830078102</c:v>
                </c:pt>
                <c:pt idx="1282">
                  <c:v>2561.1339111328102</c:v>
                </c:pt>
                <c:pt idx="1283">
                  <c:v>2563.0289306640602</c:v>
                </c:pt>
                <c:pt idx="1284">
                  <c:v>2564.96166992187</c:v>
                </c:pt>
                <c:pt idx="1285">
                  <c:v>2567.0616455078102</c:v>
                </c:pt>
                <c:pt idx="1286">
                  <c:v>2569.0106201171898</c:v>
                </c:pt>
                <c:pt idx="1287">
                  <c:v>2570.9508056640602</c:v>
                </c:pt>
                <c:pt idx="1288">
                  <c:v>2572.97534179687</c:v>
                </c:pt>
                <c:pt idx="1289">
                  <c:v>2574.974609375</c:v>
                </c:pt>
                <c:pt idx="1290">
                  <c:v>2576.9361572265602</c:v>
                </c:pt>
                <c:pt idx="1291">
                  <c:v>2578.89404296875</c:v>
                </c:pt>
                <c:pt idx="1292">
                  <c:v>2580.95629882813</c:v>
                </c:pt>
                <c:pt idx="1293">
                  <c:v>2582.98071289062</c:v>
                </c:pt>
                <c:pt idx="1294">
                  <c:v>2584.9296875</c:v>
                </c:pt>
                <c:pt idx="1295">
                  <c:v>2586.9830322265602</c:v>
                </c:pt>
                <c:pt idx="1296">
                  <c:v>2589.0452880859398</c:v>
                </c:pt>
                <c:pt idx="1297">
                  <c:v>2590.95288085938</c:v>
                </c:pt>
                <c:pt idx="1298">
                  <c:v>2592.92700195313</c:v>
                </c:pt>
                <c:pt idx="1299">
                  <c:v>2594.99291992187</c:v>
                </c:pt>
                <c:pt idx="1300">
                  <c:v>2596.94189453125</c:v>
                </c:pt>
                <c:pt idx="1301">
                  <c:v>2598.8909912109398</c:v>
                </c:pt>
                <c:pt idx="1302">
                  <c:v>2600.9443359375</c:v>
                </c:pt>
                <c:pt idx="1303">
                  <c:v>2603.04052734375</c:v>
                </c:pt>
                <c:pt idx="1304">
                  <c:v>2605.0362548828102</c:v>
                </c:pt>
                <c:pt idx="1305">
                  <c:v>2606.9512939453102</c:v>
                </c:pt>
                <c:pt idx="1306">
                  <c:v>2608.9290771484398</c:v>
                </c:pt>
                <c:pt idx="1307">
                  <c:v>2610.9119873046898</c:v>
                </c:pt>
                <c:pt idx="1308">
                  <c:v>2612.9202880859398</c:v>
                </c:pt>
                <c:pt idx="1309">
                  <c:v>2614.93603515625</c:v>
                </c:pt>
                <c:pt idx="1310">
                  <c:v>2616.93530273438</c:v>
                </c:pt>
                <c:pt idx="1311">
                  <c:v>2618.9434814453102</c:v>
                </c:pt>
                <c:pt idx="1312">
                  <c:v>2620.96801757813</c:v>
                </c:pt>
                <c:pt idx="1313">
                  <c:v>2622.9169921875</c:v>
                </c:pt>
                <c:pt idx="1314">
                  <c:v>2624.89111328125</c:v>
                </c:pt>
                <c:pt idx="1315">
                  <c:v>2626.8905029296898</c:v>
                </c:pt>
                <c:pt idx="1316">
                  <c:v>2628.8558349609398</c:v>
                </c:pt>
                <c:pt idx="1317">
                  <c:v>2630.89282226562</c:v>
                </c:pt>
                <c:pt idx="1318">
                  <c:v>2632.91357421875</c:v>
                </c:pt>
                <c:pt idx="1319">
                  <c:v>2634.900390625</c:v>
                </c:pt>
                <c:pt idx="1320">
                  <c:v>2636.84057617187</c:v>
                </c:pt>
                <c:pt idx="1321">
                  <c:v>2638.89379882813</c:v>
                </c:pt>
                <c:pt idx="1322">
                  <c:v>2640.88940429687</c:v>
                </c:pt>
                <c:pt idx="1323">
                  <c:v>2642.8472900390602</c:v>
                </c:pt>
                <c:pt idx="1324">
                  <c:v>2644.85913085938</c:v>
                </c:pt>
                <c:pt idx="1325">
                  <c:v>2646.84594726562</c:v>
                </c:pt>
                <c:pt idx="1326">
                  <c:v>2648.9747314453102</c:v>
                </c:pt>
                <c:pt idx="1327">
                  <c:v>2650.97778320313</c:v>
                </c:pt>
                <c:pt idx="1328">
                  <c:v>2652.8853759765602</c:v>
                </c:pt>
                <c:pt idx="1329">
                  <c:v>2654.9097900390602</c:v>
                </c:pt>
                <c:pt idx="1330">
                  <c:v>2657.06372070313</c:v>
                </c:pt>
                <c:pt idx="1331">
                  <c:v>2659.0341796875</c:v>
                </c:pt>
                <c:pt idx="1332">
                  <c:v>2660.87890625</c:v>
                </c:pt>
                <c:pt idx="1333">
                  <c:v>2662.91967773438</c:v>
                </c:pt>
                <c:pt idx="1334">
                  <c:v>2664.88500976562</c:v>
                </c:pt>
                <c:pt idx="1335">
                  <c:v>2666.8843994140602</c:v>
                </c:pt>
                <c:pt idx="1336">
                  <c:v>2669.0848388671898</c:v>
                </c:pt>
                <c:pt idx="1337">
                  <c:v>2671.07153320313</c:v>
                </c:pt>
                <c:pt idx="1338">
                  <c:v>2672.90747070313</c:v>
                </c:pt>
                <c:pt idx="1339">
                  <c:v>2674.8817138671898</c:v>
                </c:pt>
                <c:pt idx="1340">
                  <c:v>2676.88989257813</c:v>
                </c:pt>
                <c:pt idx="1341">
                  <c:v>2678.91430664062</c:v>
                </c:pt>
                <c:pt idx="1342">
                  <c:v>2680.9638671875</c:v>
                </c:pt>
                <c:pt idx="1343">
                  <c:v>2682.9884033203102</c:v>
                </c:pt>
                <c:pt idx="1344">
                  <c:v>2684.916015625</c:v>
                </c:pt>
                <c:pt idx="1345">
                  <c:v>2686.8775634765602</c:v>
                </c:pt>
                <c:pt idx="1346">
                  <c:v>2688.986328125</c:v>
                </c:pt>
                <c:pt idx="1347">
                  <c:v>2690.95678710938</c:v>
                </c:pt>
                <c:pt idx="1348">
                  <c:v>2692.8428955078102</c:v>
                </c:pt>
                <c:pt idx="1349">
                  <c:v>2694.85473632813</c:v>
                </c:pt>
                <c:pt idx="1350">
                  <c:v>2696.86669921875</c:v>
                </c:pt>
                <c:pt idx="1351">
                  <c:v>2698.86987304687</c:v>
                </c:pt>
                <c:pt idx="1352">
                  <c:v>2700.84399414062</c:v>
                </c:pt>
                <c:pt idx="1353">
                  <c:v>2702.880859375</c:v>
                </c:pt>
                <c:pt idx="1354">
                  <c:v>2704.9053955078102</c:v>
                </c:pt>
                <c:pt idx="1355">
                  <c:v>2706.9136962890602</c:v>
                </c:pt>
                <c:pt idx="1356">
                  <c:v>2708.9041748046898</c:v>
                </c:pt>
                <c:pt idx="1357">
                  <c:v>2710.8946533203102</c:v>
                </c:pt>
                <c:pt idx="1358">
                  <c:v>2712.8902587890602</c:v>
                </c:pt>
                <c:pt idx="1359">
                  <c:v>2714.8140869140602</c:v>
                </c:pt>
                <c:pt idx="1360">
                  <c:v>2716.84228515625</c:v>
                </c:pt>
                <c:pt idx="1361">
                  <c:v>2718.91333007813</c:v>
                </c:pt>
                <c:pt idx="1362">
                  <c:v>2720.85864257813</c:v>
                </c:pt>
                <c:pt idx="1363">
                  <c:v>2722.8453369140602</c:v>
                </c:pt>
                <c:pt idx="1364">
                  <c:v>2724.8482666015602</c:v>
                </c:pt>
                <c:pt idx="1365">
                  <c:v>2726.84765625</c:v>
                </c:pt>
                <c:pt idx="1366">
                  <c:v>2728.884765625</c:v>
                </c:pt>
                <c:pt idx="1367">
                  <c:v>2730.83374023438</c:v>
                </c:pt>
                <c:pt idx="1368">
                  <c:v>2732.82934570313</c:v>
                </c:pt>
                <c:pt idx="1369">
                  <c:v>2734.80737304687</c:v>
                </c:pt>
                <c:pt idx="1370">
                  <c:v>2736.8319091796898</c:v>
                </c:pt>
                <c:pt idx="1371">
                  <c:v>2738.8687744140602</c:v>
                </c:pt>
                <c:pt idx="1372">
                  <c:v>2740.92211914062</c:v>
                </c:pt>
                <c:pt idx="1373">
                  <c:v>2742.95556640625</c:v>
                </c:pt>
                <c:pt idx="1374">
                  <c:v>2744.8631591796898</c:v>
                </c:pt>
                <c:pt idx="1375">
                  <c:v>2746.84985351562</c:v>
                </c:pt>
                <c:pt idx="1376">
                  <c:v>2748.8905029296898</c:v>
                </c:pt>
                <c:pt idx="1377">
                  <c:v>2750.87719726562</c:v>
                </c:pt>
                <c:pt idx="1378">
                  <c:v>2752.8765869140602</c:v>
                </c:pt>
                <c:pt idx="1379">
                  <c:v>2754.8759765625</c:v>
                </c:pt>
                <c:pt idx="1380">
                  <c:v>2756.89672851562</c:v>
                </c:pt>
                <c:pt idx="1381">
                  <c:v>2758.87084960938</c:v>
                </c:pt>
                <c:pt idx="1382">
                  <c:v>2760.84497070313</c:v>
                </c:pt>
                <c:pt idx="1383">
                  <c:v>2762.8480224609398</c:v>
                </c:pt>
                <c:pt idx="1384">
                  <c:v>2764.78442382813</c:v>
                </c:pt>
                <c:pt idx="1385">
                  <c:v>2766.7838134765602</c:v>
                </c:pt>
                <c:pt idx="1386">
                  <c:v>2768.783203125</c:v>
                </c:pt>
                <c:pt idx="1387">
                  <c:v>2770.77880859375</c:v>
                </c:pt>
                <c:pt idx="1388">
                  <c:v>2772.8321533203102</c:v>
                </c:pt>
                <c:pt idx="1389">
                  <c:v>2774.83520507813</c:v>
                </c:pt>
                <c:pt idx="1390">
                  <c:v>2776.7464599609398</c:v>
                </c:pt>
                <c:pt idx="1391">
                  <c:v>2778.7545166015602</c:v>
                </c:pt>
                <c:pt idx="1392">
                  <c:v>2780.8670654296898</c:v>
                </c:pt>
                <c:pt idx="1393">
                  <c:v>2782.8953857421898</c:v>
                </c:pt>
                <c:pt idx="1394">
                  <c:v>2784.828125</c:v>
                </c:pt>
                <c:pt idx="1395">
                  <c:v>2786.7896728515602</c:v>
                </c:pt>
                <c:pt idx="1396">
                  <c:v>2788.89331054687</c:v>
                </c:pt>
                <c:pt idx="1397">
                  <c:v>2790.9052734375</c:v>
                </c:pt>
                <c:pt idx="1398">
                  <c:v>2792.8380126953102</c:v>
                </c:pt>
                <c:pt idx="1399">
                  <c:v>2794.7869873046898</c:v>
                </c:pt>
                <c:pt idx="1400">
                  <c:v>2796.8365478515602</c:v>
                </c:pt>
                <c:pt idx="1401">
                  <c:v>2798.9327392578102</c:v>
                </c:pt>
                <c:pt idx="1402">
                  <c:v>2800.8189697265602</c:v>
                </c:pt>
                <c:pt idx="1403">
                  <c:v>2802.7843017578102</c:v>
                </c:pt>
                <c:pt idx="1404">
                  <c:v>2804.8212890625</c:v>
                </c:pt>
                <c:pt idx="1405">
                  <c:v>2806.79174804687</c:v>
                </c:pt>
                <c:pt idx="1406">
                  <c:v>2808.7947998046898</c:v>
                </c:pt>
                <c:pt idx="1407">
                  <c:v>2810.7978515625</c:v>
                </c:pt>
                <c:pt idx="1408">
                  <c:v>2812.8348388671898</c:v>
                </c:pt>
                <c:pt idx="1409">
                  <c:v>2814.9561767578102</c:v>
                </c:pt>
                <c:pt idx="1410">
                  <c:v>2816.93041992187</c:v>
                </c:pt>
                <c:pt idx="1411">
                  <c:v>2818.8165283203102</c:v>
                </c:pt>
                <c:pt idx="1412">
                  <c:v>2820.8284912109398</c:v>
                </c:pt>
                <c:pt idx="1413">
                  <c:v>2822.77758789062</c:v>
                </c:pt>
                <c:pt idx="1414">
                  <c:v>2824.6473388671898</c:v>
                </c:pt>
                <c:pt idx="1415">
                  <c:v>2826.81005859375</c:v>
                </c:pt>
                <c:pt idx="1416">
                  <c:v>2828.8597412109398</c:v>
                </c:pt>
                <c:pt idx="1417">
                  <c:v>2830.7459716796898</c:v>
                </c:pt>
                <c:pt idx="1418">
                  <c:v>2832.79931640625</c:v>
                </c:pt>
                <c:pt idx="1419">
                  <c:v>2834.7357177734398</c:v>
                </c:pt>
                <c:pt idx="1420">
                  <c:v>2836.6683349609398</c:v>
                </c:pt>
                <c:pt idx="1421">
                  <c:v>2838.84375</c:v>
                </c:pt>
                <c:pt idx="1422">
                  <c:v>2840.8846435546898</c:v>
                </c:pt>
                <c:pt idx="1423">
                  <c:v>2842.74926757813</c:v>
                </c:pt>
                <c:pt idx="1424">
                  <c:v>2844.79516601562</c:v>
                </c:pt>
                <c:pt idx="1425">
                  <c:v>2846.7945556640602</c:v>
                </c:pt>
                <c:pt idx="1426">
                  <c:v>2848.7686767578102</c:v>
                </c:pt>
                <c:pt idx="1427">
                  <c:v>2850.7265625</c:v>
                </c:pt>
                <c:pt idx="1428">
                  <c:v>2852.7509765625</c:v>
                </c:pt>
                <c:pt idx="1429">
                  <c:v>2854.79174804687</c:v>
                </c:pt>
                <c:pt idx="1430">
                  <c:v>2856.8074951171898</c:v>
                </c:pt>
                <c:pt idx="1431">
                  <c:v>2858.8406982421898</c:v>
                </c:pt>
                <c:pt idx="1432">
                  <c:v>2860.78588867187</c:v>
                </c:pt>
                <c:pt idx="1433">
                  <c:v>2862.7978515625</c:v>
                </c:pt>
                <c:pt idx="1434">
                  <c:v>2864.7720947265602</c:v>
                </c:pt>
                <c:pt idx="1435">
                  <c:v>2866.70849609375</c:v>
                </c:pt>
                <c:pt idx="1436">
                  <c:v>2868.7203369140602</c:v>
                </c:pt>
                <c:pt idx="1437">
                  <c:v>2870.73608398438</c:v>
                </c:pt>
                <c:pt idx="1438">
                  <c:v>2872.77319335938</c:v>
                </c:pt>
                <c:pt idx="1439">
                  <c:v>2874.7562255859398</c:v>
                </c:pt>
                <c:pt idx="1440">
                  <c:v>2876.69262695313</c:v>
                </c:pt>
                <c:pt idx="1441">
                  <c:v>2878.7547607421898</c:v>
                </c:pt>
                <c:pt idx="1442">
                  <c:v>2880.7452392578102</c:v>
                </c:pt>
                <c:pt idx="1443">
                  <c:v>2882.7822265625</c:v>
                </c:pt>
                <c:pt idx="1444">
                  <c:v>2884.9073486328102</c:v>
                </c:pt>
                <c:pt idx="1445">
                  <c:v>2886.8438720703102</c:v>
                </c:pt>
                <c:pt idx="1446">
                  <c:v>2888.76391601562</c:v>
                </c:pt>
                <c:pt idx="1447">
                  <c:v>2890.7418212890602</c:v>
                </c:pt>
                <c:pt idx="1448">
                  <c:v>2892.76635742188</c:v>
                </c:pt>
                <c:pt idx="1449">
                  <c:v>2894.7745361328102</c:v>
                </c:pt>
                <c:pt idx="1450">
                  <c:v>2896.7235107421898</c:v>
                </c:pt>
                <c:pt idx="1451">
                  <c:v>2898.7894287109398</c:v>
                </c:pt>
                <c:pt idx="1452">
                  <c:v>2900.73852539063</c:v>
                </c:pt>
                <c:pt idx="1453">
                  <c:v>2902.65869140625</c:v>
                </c:pt>
                <c:pt idx="1454">
                  <c:v>2904.74975585937</c:v>
                </c:pt>
                <c:pt idx="1455">
                  <c:v>2906.72387695313</c:v>
                </c:pt>
                <c:pt idx="1456">
                  <c:v>2908.64404296875</c:v>
                </c:pt>
                <c:pt idx="1457">
                  <c:v>2910.65966796875</c:v>
                </c:pt>
                <c:pt idx="1458">
                  <c:v>2912.7255859375</c:v>
                </c:pt>
                <c:pt idx="1459">
                  <c:v>2914.771484375</c:v>
                </c:pt>
                <c:pt idx="1460">
                  <c:v>2916.75830078125</c:v>
                </c:pt>
                <c:pt idx="1461">
                  <c:v>2918.7073974609398</c:v>
                </c:pt>
                <c:pt idx="1462">
                  <c:v>2920.68139648438</c:v>
                </c:pt>
                <c:pt idx="1463">
                  <c:v>2922.65551757812</c:v>
                </c:pt>
                <c:pt idx="1464">
                  <c:v>2924.7303466796898</c:v>
                </c:pt>
                <c:pt idx="1465">
                  <c:v>2926.8214111328102</c:v>
                </c:pt>
                <c:pt idx="1466">
                  <c:v>2928.75415039063</c:v>
                </c:pt>
                <c:pt idx="1467">
                  <c:v>2930.7158203125</c:v>
                </c:pt>
                <c:pt idx="1468">
                  <c:v>2932.7314453125</c:v>
                </c:pt>
                <c:pt idx="1469">
                  <c:v>2934.68920898438</c:v>
                </c:pt>
                <c:pt idx="1470">
                  <c:v>2936.6759033203102</c:v>
                </c:pt>
                <c:pt idx="1471">
                  <c:v>2938.6663818359398</c:v>
                </c:pt>
                <c:pt idx="1472">
                  <c:v>2940.66577148438</c:v>
                </c:pt>
                <c:pt idx="1473">
                  <c:v>2942.6236572265602</c:v>
                </c:pt>
                <c:pt idx="1474">
                  <c:v>2944.66064453125</c:v>
                </c:pt>
                <c:pt idx="1475">
                  <c:v>2946.79833984375</c:v>
                </c:pt>
                <c:pt idx="1476">
                  <c:v>2948.76879882812</c:v>
                </c:pt>
                <c:pt idx="1477">
                  <c:v>2950.68383789063</c:v>
                </c:pt>
                <c:pt idx="1478">
                  <c:v>2952.72094726562</c:v>
                </c:pt>
                <c:pt idx="1479">
                  <c:v>2954.65356445313</c:v>
                </c:pt>
                <c:pt idx="1480">
                  <c:v>2956.64404296875</c:v>
                </c:pt>
                <c:pt idx="1481">
                  <c:v>2958.7691650390602</c:v>
                </c:pt>
                <c:pt idx="1482">
                  <c:v>2960.71435546875</c:v>
                </c:pt>
                <c:pt idx="1483">
                  <c:v>2962.6634521484398</c:v>
                </c:pt>
                <c:pt idx="1484">
                  <c:v>2964.7005615234398</c:v>
                </c:pt>
                <c:pt idx="1485">
                  <c:v>2966.6998291015602</c:v>
                </c:pt>
                <c:pt idx="1486">
                  <c:v>2968.72436523438</c:v>
                </c:pt>
                <c:pt idx="1487">
                  <c:v>2970.7110595703102</c:v>
                </c:pt>
                <c:pt idx="1488">
                  <c:v>2972.7266845703102</c:v>
                </c:pt>
                <c:pt idx="1489">
                  <c:v>2974.6883544921898</c:v>
                </c:pt>
                <c:pt idx="1490">
                  <c:v>2976.64990234375</c:v>
                </c:pt>
                <c:pt idx="1491">
                  <c:v>2978.7120361328102</c:v>
                </c:pt>
                <c:pt idx="1492">
                  <c:v>2980.7076416015602</c:v>
                </c:pt>
                <c:pt idx="1493">
                  <c:v>2982.7232666015602</c:v>
                </c:pt>
                <c:pt idx="1494">
                  <c:v>2984.6634521484398</c:v>
                </c:pt>
                <c:pt idx="1495">
                  <c:v>2986.65893554687</c:v>
                </c:pt>
                <c:pt idx="1496">
                  <c:v>2988.72119140625</c:v>
                </c:pt>
                <c:pt idx="1497">
                  <c:v>2990.64892578125</c:v>
                </c:pt>
                <c:pt idx="1498">
                  <c:v>2992.5904541015602</c:v>
                </c:pt>
                <c:pt idx="1499">
                  <c:v>2994.5771484375</c:v>
                </c:pt>
                <c:pt idx="1500">
                  <c:v>2996.62670898438</c:v>
                </c:pt>
                <c:pt idx="1501">
                  <c:v>2998.7318115234398</c:v>
                </c:pt>
                <c:pt idx="1502">
                  <c:v>3000.6883544921898</c:v>
                </c:pt>
                <c:pt idx="1503">
                  <c:v>3002.7327880859398</c:v>
                </c:pt>
                <c:pt idx="1504">
                  <c:v>3004.6943359375</c:v>
                </c:pt>
                <c:pt idx="1505">
                  <c:v>3006.5428466796898</c:v>
                </c:pt>
                <c:pt idx="1506">
                  <c:v>3008.54223632812</c:v>
                </c:pt>
                <c:pt idx="1507">
                  <c:v>3010.64721679687</c:v>
                </c:pt>
                <c:pt idx="1508">
                  <c:v>3012.6640625</c:v>
                </c:pt>
                <c:pt idx="1509">
                  <c:v>3014.6456298828102</c:v>
                </c:pt>
                <c:pt idx="1510">
                  <c:v>3016.7080078125</c:v>
                </c:pt>
                <c:pt idx="1511">
                  <c:v>3018.7200927734398</c:v>
                </c:pt>
                <c:pt idx="1512">
                  <c:v>3020.7142333984398</c:v>
                </c:pt>
                <c:pt idx="1513">
                  <c:v>3022.7186279296898</c:v>
                </c:pt>
                <c:pt idx="1514">
                  <c:v>3024.6927490234398</c:v>
                </c:pt>
                <c:pt idx="1515">
                  <c:v>3026.5989990234398</c:v>
                </c:pt>
                <c:pt idx="1516">
                  <c:v>3028.59838867188</c:v>
                </c:pt>
                <c:pt idx="1517">
                  <c:v>3030.6605224609398</c:v>
                </c:pt>
                <c:pt idx="1518">
                  <c:v>3032.67236328125</c:v>
                </c:pt>
                <c:pt idx="1519">
                  <c:v>3034.63916015625</c:v>
                </c:pt>
                <c:pt idx="1520">
                  <c:v>3036.6761474609398</c:v>
                </c:pt>
                <c:pt idx="1521">
                  <c:v>3038.63256835937</c:v>
                </c:pt>
                <c:pt idx="1522">
                  <c:v>3040.58178710937</c:v>
                </c:pt>
                <c:pt idx="1523">
                  <c:v>3042.6187744140602</c:v>
                </c:pt>
                <c:pt idx="1524">
                  <c:v>3044.6356201171898</c:v>
                </c:pt>
                <c:pt idx="1525">
                  <c:v>3046.66015625</c:v>
                </c:pt>
                <c:pt idx="1526">
                  <c:v>3048.6669921875</c:v>
                </c:pt>
                <c:pt idx="1527">
                  <c:v>3050.6964111328102</c:v>
                </c:pt>
                <c:pt idx="1528">
                  <c:v>3052.6329345703102</c:v>
                </c:pt>
                <c:pt idx="1529">
                  <c:v>3054.60205078125</c:v>
                </c:pt>
                <c:pt idx="1530">
                  <c:v>3056.6390380859398</c:v>
                </c:pt>
                <c:pt idx="1531">
                  <c:v>3058.5880126953102</c:v>
                </c:pt>
                <c:pt idx="1532">
                  <c:v>3060.6376953125</c:v>
                </c:pt>
                <c:pt idx="1533">
                  <c:v>3062.76293945313</c:v>
                </c:pt>
                <c:pt idx="1534">
                  <c:v>3064.7119140625</c:v>
                </c:pt>
                <c:pt idx="1535">
                  <c:v>3066.6483154296898</c:v>
                </c:pt>
                <c:pt idx="1536">
                  <c:v>3068.6978759765602</c:v>
                </c:pt>
                <c:pt idx="1537">
                  <c:v>3070.67724609375</c:v>
                </c:pt>
                <c:pt idx="1538">
                  <c:v>3072.65161132812</c:v>
                </c:pt>
                <c:pt idx="1539">
                  <c:v>3074.6708984375</c:v>
                </c:pt>
                <c:pt idx="1540">
                  <c:v>3076.62475585937</c:v>
                </c:pt>
                <c:pt idx="1541">
                  <c:v>3078.59887695313</c:v>
                </c:pt>
                <c:pt idx="1542">
                  <c:v>3080.5732421875</c:v>
                </c:pt>
                <c:pt idx="1543">
                  <c:v>3082.5599365234398</c:v>
                </c:pt>
                <c:pt idx="1544">
                  <c:v>3084.6346435546898</c:v>
                </c:pt>
                <c:pt idx="1545">
                  <c:v>3086.6014404296898</c:v>
                </c:pt>
                <c:pt idx="1546">
                  <c:v>3088.5755615234398</c:v>
                </c:pt>
                <c:pt idx="1547">
                  <c:v>3090.56982421875</c:v>
                </c:pt>
                <c:pt idx="1548">
                  <c:v>3092.6395263671898</c:v>
                </c:pt>
                <c:pt idx="1549">
                  <c:v>3094.6690673828102</c:v>
                </c:pt>
                <c:pt idx="1550">
                  <c:v>3096.53002929687</c:v>
                </c:pt>
                <c:pt idx="1551">
                  <c:v>3098.4991455078102</c:v>
                </c:pt>
                <c:pt idx="1552">
                  <c:v>3100.57397460937</c:v>
                </c:pt>
                <c:pt idx="1553">
                  <c:v>3102.5858154296898</c:v>
                </c:pt>
                <c:pt idx="1554">
                  <c:v>3104.6103515625</c:v>
                </c:pt>
                <c:pt idx="1555">
                  <c:v>3106.58447265625</c:v>
                </c:pt>
                <c:pt idx="1556">
                  <c:v>3108.4881591796898</c:v>
                </c:pt>
                <c:pt idx="1557">
                  <c:v>3110.5001220703102</c:v>
                </c:pt>
                <c:pt idx="1558">
                  <c:v>3112.49438476562</c:v>
                </c:pt>
                <c:pt idx="1559">
                  <c:v>3114.49877929687</c:v>
                </c:pt>
                <c:pt idx="1560">
                  <c:v>3116.4981689453102</c:v>
                </c:pt>
                <c:pt idx="1561">
                  <c:v>3118.52270507812</c:v>
                </c:pt>
                <c:pt idx="1562">
                  <c:v>3120.5521240234398</c:v>
                </c:pt>
                <c:pt idx="1563">
                  <c:v>3122.50854492188</c:v>
                </c:pt>
                <c:pt idx="1564">
                  <c:v>3124.52807617188</c:v>
                </c:pt>
                <c:pt idx="1565">
                  <c:v>3126.52734375</c:v>
                </c:pt>
                <c:pt idx="1566">
                  <c:v>3128.6021728515602</c:v>
                </c:pt>
                <c:pt idx="1567">
                  <c:v>3130.60668945313</c:v>
                </c:pt>
                <c:pt idx="1568">
                  <c:v>3132.5682373046898</c:v>
                </c:pt>
                <c:pt idx="1569">
                  <c:v>3134.5802001953102</c:v>
                </c:pt>
                <c:pt idx="1570">
                  <c:v>3136.546875</c:v>
                </c:pt>
                <c:pt idx="1571">
                  <c:v>3138.6038818359398</c:v>
                </c:pt>
                <c:pt idx="1572">
                  <c:v>3140.58544921875</c:v>
                </c:pt>
                <c:pt idx="1573">
                  <c:v>3142.5595703125</c:v>
                </c:pt>
                <c:pt idx="1574">
                  <c:v>3144.63452148438</c:v>
                </c:pt>
                <c:pt idx="1575">
                  <c:v>3146.6463623046898</c:v>
                </c:pt>
                <c:pt idx="1576">
                  <c:v>3148.5826416015602</c:v>
                </c:pt>
                <c:pt idx="1577">
                  <c:v>3150.53686523438</c:v>
                </c:pt>
                <c:pt idx="1578">
                  <c:v>3152.55395507812</c:v>
                </c:pt>
                <c:pt idx="1579">
                  <c:v>3154.59838867188</c:v>
                </c:pt>
                <c:pt idx="1580">
                  <c:v>3156.61767578125</c:v>
                </c:pt>
                <c:pt idx="1581">
                  <c:v>3158.55419921875</c:v>
                </c:pt>
                <c:pt idx="1582">
                  <c:v>3160.5084228515602</c:v>
                </c:pt>
                <c:pt idx="1583">
                  <c:v>3162.5958251953102</c:v>
                </c:pt>
                <c:pt idx="1584">
                  <c:v>3164.57739257812</c:v>
                </c:pt>
                <c:pt idx="1585">
                  <c:v>3166.5189208984398</c:v>
                </c:pt>
                <c:pt idx="1586">
                  <c:v>3168.5308837890602</c:v>
                </c:pt>
                <c:pt idx="1587">
                  <c:v>3170.6182861328102</c:v>
                </c:pt>
                <c:pt idx="1588">
                  <c:v>3172.68041992188</c:v>
                </c:pt>
                <c:pt idx="1589">
                  <c:v>3174.59912109375</c:v>
                </c:pt>
                <c:pt idx="1590">
                  <c:v>3176.57836914063</c:v>
                </c:pt>
                <c:pt idx="1591">
                  <c:v>3178.60278320313</c:v>
                </c:pt>
                <c:pt idx="1592">
                  <c:v>3180.564453125</c:v>
                </c:pt>
                <c:pt idx="1593">
                  <c:v>3182.4935302734398</c:v>
                </c:pt>
                <c:pt idx="1594">
                  <c:v>3184.5255126953102</c:v>
                </c:pt>
                <c:pt idx="1595">
                  <c:v>3186.6126708984398</c:v>
                </c:pt>
                <c:pt idx="1596">
                  <c:v>3188.5616455078102</c:v>
                </c:pt>
                <c:pt idx="1597">
                  <c:v>3190.53076171875</c:v>
                </c:pt>
                <c:pt idx="1598">
                  <c:v>3192.5174560546898</c:v>
                </c:pt>
                <c:pt idx="1599">
                  <c:v>3194.5042724609398</c:v>
                </c:pt>
                <c:pt idx="1600">
                  <c:v>3196.58422851562</c:v>
                </c:pt>
                <c:pt idx="1601">
                  <c:v>3198.53833007812</c:v>
                </c:pt>
                <c:pt idx="1602">
                  <c:v>3200.5198974609398</c:v>
                </c:pt>
                <c:pt idx="1603">
                  <c:v>3202.51928710937</c:v>
                </c:pt>
                <c:pt idx="1604">
                  <c:v>3204.50610351562</c:v>
                </c:pt>
                <c:pt idx="1605">
                  <c:v>3206.5179443359398</c:v>
                </c:pt>
                <c:pt idx="1606">
                  <c:v>3208.4794921875</c:v>
                </c:pt>
                <c:pt idx="1607">
                  <c:v>3210.4989013671898</c:v>
                </c:pt>
                <c:pt idx="1608">
                  <c:v>3212.5107421875</c:v>
                </c:pt>
                <c:pt idx="1609">
                  <c:v>3214.51513671875</c:v>
                </c:pt>
                <c:pt idx="1610">
                  <c:v>3216.4442138671898</c:v>
                </c:pt>
                <c:pt idx="1611">
                  <c:v>3218.41333007812</c:v>
                </c:pt>
                <c:pt idx="1612">
                  <c:v>3220.48291015625</c:v>
                </c:pt>
                <c:pt idx="1613">
                  <c:v>3222.5074462890602</c:v>
                </c:pt>
                <c:pt idx="1614">
                  <c:v>3224.48168945313</c:v>
                </c:pt>
                <c:pt idx="1615">
                  <c:v>3226.4808349609398</c:v>
                </c:pt>
                <c:pt idx="1616">
                  <c:v>3228.5806884765602</c:v>
                </c:pt>
                <c:pt idx="1617">
                  <c:v>3230.6103515625</c:v>
                </c:pt>
                <c:pt idx="1618">
                  <c:v>3232.47143554687</c:v>
                </c:pt>
                <c:pt idx="1619">
                  <c:v>3234.45825195313</c:v>
                </c:pt>
                <c:pt idx="1620">
                  <c:v>3236.4576416015602</c:v>
                </c:pt>
                <c:pt idx="1621">
                  <c:v>3238.4140625</c:v>
                </c:pt>
                <c:pt idx="1622">
                  <c:v>3240.4561767578102</c:v>
                </c:pt>
                <c:pt idx="1623">
                  <c:v>3242.5435791015602</c:v>
                </c:pt>
                <c:pt idx="1624">
                  <c:v>3244.53784179687</c:v>
                </c:pt>
                <c:pt idx="1625">
                  <c:v>3246.48681640625</c:v>
                </c:pt>
                <c:pt idx="1626">
                  <c:v>3248.4859619140602</c:v>
                </c:pt>
                <c:pt idx="1627">
                  <c:v>3250.4600830078102</c:v>
                </c:pt>
                <c:pt idx="1628">
                  <c:v>3252.5223388671898</c:v>
                </c:pt>
                <c:pt idx="1629">
                  <c:v>3254.5594482421898</c:v>
                </c:pt>
                <c:pt idx="1630">
                  <c:v>3256.53881835937</c:v>
                </c:pt>
                <c:pt idx="1631">
                  <c:v>3258.4752197265602</c:v>
                </c:pt>
                <c:pt idx="1632">
                  <c:v>3260.5072021484398</c:v>
                </c:pt>
                <c:pt idx="1633">
                  <c:v>3262.5316162109398</c:v>
                </c:pt>
                <c:pt idx="1634">
                  <c:v>3264.4427490234398</c:v>
                </c:pt>
                <c:pt idx="1635">
                  <c:v>3266.4547119140602</c:v>
                </c:pt>
                <c:pt idx="1636">
                  <c:v>3268.4163818359398</c:v>
                </c:pt>
                <c:pt idx="1637">
                  <c:v>3270.3529052734398</c:v>
                </c:pt>
                <c:pt idx="1638">
                  <c:v>3272.4276123046898</c:v>
                </c:pt>
                <c:pt idx="1639">
                  <c:v>3274.4771728515602</c:v>
                </c:pt>
                <c:pt idx="1640">
                  <c:v>3276.50170898438</c:v>
                </c:pt>
                <c:pt idx="1641">
                  <c:v>3278.5386962890602</c:v>
                </c:pt>
                <c:pt idx="1642">
                  <c:v>3280.48022460937</c:v>
                </c:pt>
                <c:pt idx="1643">
                  <c:v>3282.41674804687</c:v>
                </c:pt>
                <c:pt idx="1644">
                  <c:v>3284.44873046875</c:v>
                </c:pt>
                <c:pt idx="1645">
                  <c:v>3286.4605712890602</c:v>
                </c:pt>
                <c:pt idx="1646">
                  <c:v>3288.37182617188</c:v>
                </c:pt>
                <c:pt idx="1647">
                  <c:v>3290.3712158203102</c:v>
                </c:pt>
                <c:pt idx="1648">
                  <c:v>3292.4207763671898</c:v>
                </c:pt>
                <c:pt idx="1649">
                  <c:v>3294.5081787109398</c:v>
                </c:pt>
                <c:pt idx="1650">
                  <c:v>3296.5830078125</c:v>
                </c:pt>
                <c:pt idx="1651">
                  <c:v>3298.5194091796898</c:v>
                </c:pt>
                <c:pt idx="1652">
                  <c:v>3300.39819335937</c:v>
                </c:pt>
                <c:pt idx="1653">
                  <c:v>3302.4151611328102</c:v>
                </c:pt>
                <c:pt idx="1654">
                  <c:v>3304.5224609375</c:v>
                </c:pt>
                <c:pt idx="1655">
                  <c:v>3306.44116210937</c:v>
                </c:pt>
                <c:pt idx="1656">
                  <c:v>3308.39013671875</c:v>
                </c:pt>
                <c:pt idx="1657">
                  <c:v>3310.4398193359398</c:v>
                </c:pt>
                <c:pt idx="1658">
                  <c:v>3312.3939208984398</c:v>
                </c:pt>
                <c:pt idx="1659">
                  <c:v>3314.39331054687</c:v>
                </c:pt>
                <c:pt idx="1660">
                  <c:v>3316.48071289063</c:v>
                </c:pt>
                <c:pt idx="1661">
                  <c:v>3318.4801025390602</c:v>
                </c:pt>
                <c:pt idx="1662">
                  <c:v>3320.4166259765602</c:v>
                </c:pt>
                <c:pt idx="1663">
                  <c:v>3322.4083251953102</c:v>
                </c:pt>
                <c:pt idx="1664">
                  <c:v>3324.45288085937</c:v>
                </c:pt>
                <c:pt idx="1665">
                  <c:v>3326.4219970703102</c:v>
                </c:pt>
                <c:pt idx="1666">
                  <c:v>3328.39599609375</c:v>
                </c:pt>
                <c:pt idx="1667">
                  <c:v>3330.470703125</c:v>
                </c:pt>
                <c:pt idx="1668">
                  <c:v>3332.47509765625</c:v>
                </c:pt>
                <c:pt idx="1669">
                  <c:v>3334.44946289063</c:v>
                </c:pt>
                <c:pt idx="1670">
                  <c:v>3336.4437255859398</c:v>
                </c:pt>
                <c:pt idx="1671">
                  <c:v>3338.41772460937</c:v>
                </c:pt>
                <c:pt idx="1672">
                  <c:v>3340.51782226562</c:v>
                </c:pt>
                <c:pt idx="1673">
                  <c:v>3342.466796875</c:v>
                </c:pt>
                <c:pt idx="1674">
                  <c:v>3344.35278320313</c:v>
                </c:pt>
                <c:pt idx="1675">
                  <c:v>3346.44018554687</c:v>
                </c:pt>
                <c:pt idx="1676">
                  <c:v>3348.5150146484398</c:v>
                </c:pt>
                <c:pt idx="1677">
                  <c:v>3350.43896484375</c:v>
                </c:pt>
                <c:pt idx="1678">
                  <c:v>3352.39306640625</c:v>
                </c:pt>
                <c:pt idx="1679">
                  <c:v>3354.48046875</c:v>
                </c:pt>
                <c:pt idx="1680">
                  <c:v>3356.4747314453102</c:v>
                </c:pt>
                <c:pt idx="1681">
                  <c:v>3358.4237060546898</c:v>
                </c:pt>
                <c:pt idx="1682">
                  <c:v>3360.3602294921898</c:v>
                </c:pt>
                <c:pt idx="1683">
                  <c:v>3362.34692382812</c:v>
                </c:pt>
                <c:pt idx="1684">
                  <c:v>3364.4593505859398</c:v>
                </c:pt>
                <c:pt idx="1685">
                  <c:v>3366.53930664063</c:v>
                </c:pt>
                <c:pt idx="1686">
                  <c:v>3368.5008544921898</c:v>
                </c:pt>
                <c:pt idx="1687">
                  <c:v>3370.44458007812</c:v>
                </c:pt>
                <c:pt idx="1688">
                  <c:v>3372.38623046875</c:v>
                </c:pt>
                <c:pt idx="1689">
                  <c:v>3374.4107666015602</c:v>
                </c:pt>
                <c:pt idx="1690">
                  <c:v>3376.4854736328102</c:v>
                </c:pt>
                <c:pt idx="1691">
                  <c:v>3378.41455078125</c:v>
                </c:pt>
                <c:pt idx="1692">
                  <c:v>3380.37109375</c:v>
                </c:pt>
                <c:pt idx="1693">
                  <c:v>3382.45336914063</c:v>
                </c:pt>
                <c:pt idx="1694">
                  <c:v>3384.4576416015602</c:v>
                </c:pt>
                <c:pt idx="1695">
                  <c:v>3386.4117431640602</c:v>
                </c:pt>
                <c:pt idx="1696">
                  <c:v>3388.3734130859398</c:v>
                </c:pt>
                <c:pt idx="1697">
                  <c:v>3390.3927001953102</c:v>
                </c:pt>
                <c:pt idx="1698">
                  <c:v>3392.3995361328102</c:v>
                </c:pt>
                <c:pt idx="1699">
                  <c:v>3394.3662109375</c:v>
                </c:pt>
                <c:pt idx="1700">
                  <c:v>3396.40844726562</c:v>
                </c:pt>
                <c:pt idx="1701">
                  <c:v>3398.49072265625</c:v>
                </c:pt>
                <c:pt idx="1702">
                  <c:v>3400.4595947265602</c:v>
                </c:pt>
                <c:pt idx="1703">
                  <c:v>3402.3458251953102</c:v>
                </c:pt>
                <c:pt idx="1704">
                  <c:v>3404.2950439453102</c:v>
                </c:pt>
                <c:pt idx="1705">
                  <c:v>3406.3446044921898</c:v>
                </c:pt>
                <c:pt idx="1706">
                  <c:v>3408.38159179687</c:v>
                </c:pt>
                <c:pt idx="1707">
                  <c:v>3410.35571289063</c:v>
                </c:pt>
                <c:pt idx="1708">
                  <c:v>3412.3172607421898</c:v>
                </c:pt>
                <c:pt idx="1709">
                  <c:v>3414.3040771484398</c:v>
                </c:pt>
                <c:pt idx="1710">
                  <c:v>3416.49194335937</c:v>
                </c:pt>
                <c:pt idx="1711">
                  <c:v>3418.5164794921898</c:v>
                </c:pt>
                <c:pt idx="1712">
                  <c:v>3420.39013671875</c:v>
                </c:pt>
                <c:pt idx="1713">
                  <c:v>3422.3895263671898</c:v>
                </c:pt>
                <c:pt idx="1714">
                  <c:v>3424.3636474609398</c:v>
                </c:pt>
                <c:pt idx="1715">
                  <c:v>3426.35034179687</c:v>
                </c:pt>
                <c:pt idx="1716">
                  <c:v>3428.42529296875</c:v>
                </c:pt>
                <c:pt idx="1717">
                  <c:v>3430.4371337890602</c:v>
                </c:pt>
                <c:pt idx="1718">
                  <c:v>3432.423828125</c:v>
                </c:pt>
                <c:pt idx="1719">
                  <c:v>3434.3780517578102</c:v>
                </c:pt>
                <c:pt idx="1720">
                  <c:v>3436.30688476562</c:v>
                </c:pt>
                <c:pt idx="1721">
                  <c:v>3438.3890380859398</c:v>
                </c:pt>
                <c:pt idx="1722">
                  <c:v>3440.40844726562</c:v>
                </c:pt>
                <c:pt idx="1723">
                  <c:v>3442.3372802734398</c:v>
                </c:pt>
                <c:pt idx="1724">
                  <c:v>3444.32397460937</c:v>
                </c:pt>
                <c:pt idx="1725">
                  <c:v>3446.35595703125</c:v>
                </c:pt>
                <c:pt idx="1726">
                  <c:v>3448.3680419921898</c:v>
                </c:pt>
                <c:pt idx="1727">
                  <c:v>3450.41772460937</c:v>
                </c:pt>
                <c:pt idx="1728">
                  <c:v>3452.39184570313</c:v>
                </c:pt>
                <c:pt idx="1729">
                  <c:v>3454.32836914063</c:v>
                </c:pt>
                <c:pt idx="1730">
                  <c:v>3456.3201904296898</c:v>
                </c:pt>
                <c:pt idx="1731">
                  <c:v>3458.30688476562</c:v>
                </c:pt>
                <c:pt idx="1732">
                  <c:v>3460.3135986328102</c:v>
                </c:pt>
                <c:pt idx="1733">
                  <c:v>3462.3505859375</c:v>
                </c:pt>
                <c:pt idx="1734">
                  <c:v>3464.31225585937</c:v>
                </c:pt>
                <c:pt idx="1735">
                  <c:v>3466.37451171875</c:v>
                </c:pt>
                <c:pt idx="1736">
                  <c:v>3468.48706054687</c:v>
                </c:pt>
                <c:pt idx="1737">
                  <c:v>3470.3983154296898</c:v>
                </c:pt>
                <c:pt idx="1738">
                  <c:v>3472.30200195313</c:v>
                </c:pt>
                <c:pt idx="1739">
                  <c:v>3474.37670898438</c:v>
                </c:pt>
                <c:pt idx="1740">
                  <c:v>3476.42138671875</c:v>
                </c:pt>
                <c:pt idx="1741">
                  <c:v>3478.35791015625</c:v>
                </c:pt>
                <c:pt idx="1742">
                  <c:v>3480.3570556640602</c:v>
                </c:pt>
                <c:pt idx="1743">
                  <c:v>3482.34887695313</c:v>
                </c:pt>
                <c:pt idx="1744">
                  <c:v>3484.33569335937</c:v>
                </c:pt>
                <c:pt idx="1745">
                  <c:v>3486.2972412109398</c:v>
                </c:pt>
                <c:pt idx="1746">
                  <c:v>3488.31420898438</c:v>
                </c:pt>
                <c:pt idx="1747">
                  <c:v>3490.3211669921898</c:v>
                </c:pt>
                <c:pt idx="1748">
                  <c:v>3492.37084960937</c:v>
                </c:pt>
                <c:pt idx="1749">
                  <c:v>3494.3448486328102</c:v>
                </c:pt>
                <c:pt idx="1750">
                  <c:v>3496.2384033203102</c:v>
                </c:pt>
                <c:pt idx="1751">
                  <c:v>3498.26293945313</c:v>
                </c:pt>
                <c:pt idx="1752">
                  <c:v>3500.3126220703102</c:v>
                </c:pt>
                <c:pt idx="1753">
                  <c:v>3502.41772460937</c:v>
                </c:pt>
                <c:pt idx="1754">
                  <c:v>3504.4044189453102</c:v>
                </c:pt>
                <c:pt idx="1755">
                  <c:v>3506.310546875</c:v>
                </c:pt>
                <c:pt idx="1756">
                  <c:v>3508.2972412109398</c:v>
                </c:pt>
                <c:pt idx="1757">
                  <c:v>3510.2337646484398</c:v>
                </c:pt>
                <c:pt idx="1758">
                  <c:v>3512.3211669921898</c:v>
                </c:pt>
                <c:pt idx="1759">
                  <c:v>3514.4010009765602</c:v>
                </c:pt>
                <c:pt idx="1760">
                  <c:v>3516.3753662109398</c:v>
                </c:pt>
                <c:pt idx="1761">
                  <c:v>3518.3822021484398</c:v>
                </c:pt>
                <c:pt idx="1762">
                  <c:v>3520.3487548828102</c:v>
                </c:pt>
                <c:pt idx="1763">
                  <c:v>3522.26000976562</c:v>
                </c:pt>
                <c:pt idx="1764">
                  <c:v>3524.2291259765602</c:v>
                </c:pt>
                <c:pt idx="1765">
                  <c:v>3526.27124023438</c:v>
                </c:pt>
                <c:pt idx="1766">
                  <c:v>3528.23291015625</c:v>
                </c:pt>
                <c:pt idx="1767">
                  <c:v>3530.25219726562</c:v>
                </c:pt>
                <c:pt idx="1768">
                  <c:v>3532.3319091796898</c:v>
                </c:pt>
                <c:pt idx="1769">
                  <c:v>3534.34399414063</c:v>
                </c:pt>
                <c:pt idx="1770">
                  <c:v>3536.3382568359398</c:v>
                </c:pt>
                <c:pt idx="1771">
                  <c:v>3538.400390625</c:v>
                </c:pt>
                <c:pt idx="1772">
                  <c:v>3540.29907226562</c:v>
                </c:pt>
                <c:pt idx="1773">
                  <c:v>3542.19775390625</c:v>
                </c:pt>
                <c:pt idx="1774">
                  <c:v>3544.21484375</c:v>
                </c:pt>
                <c:pt idx="1775">
                  <c:v>3546.21923828125</c:v>
                </c:pt>
                <c:pt idx="1776">
                  <c:v>3548.263671875</c:v>
                </c:pt>
                <c:pt idx="1777">
                  <c:v>3550.2579345703102</c:v>
                </c:pt>
                <c:pt idx="1778">
                  <c:v>3552.2247314453102</c:v>
                </c:pt>
                <c:pt idx="1779">
                  <c:v>3554.2618408203102</c:v>
                </c:pt>
                <c:pt idx="1780">
                  <c:v>3556.2938232421898</c:v>
                </c:pt>
                <c:pt idx="1781">
                  <c:v>3558.33081054687</c:v>
                </c:pt>
                <c:pt idx="1782">
                  <c:v>3560.2293701171898</c:v>
                </c:pt>
                <c:pt idx="1783">
                  <c:v>3562.140625</c:v>
                </c:pt>
                <c:pt idx="1784">
                  <c:v>3564.23315429687</c:v>
                </c:pt>
                <c:pt idx="1785">
                  <c:v>3566.28271484375</c:v>
                </c:pt>
                <c:pt idx="1786">
                  <c:v>3568.26440429687</c:v>
                </c:pt>
                <c:pt idx="1787">
                  <c:v>3570.1683349609398</c:v>
                </c:pt>
                <c:pt idx="1788">
                  <c:v>3572.2178955078102</c:v>
                </c:pt>
                <c:pt idx="1789">
                  <c:v>3574.26245117188</c:v>
                </c:pt>
                <c:pt idx="1790">
                  <c:v>3576.2366943359398</c:v>
                </c:pt>
                <c:pt idx="1791">
                  <c:v>3578.2738037109398</c:v>
                </c:pt>
                <c:pt idx="1792">
                  <c:v>3580.2982177734398</c:v>
                </c:pt>
                <c:pt idx="1793">
                  <c:v>3582.28491210937</c:v>
                </c:pt>
                <c:pt idx="1794">
                  <c:v>3584.22143554687</c:v>
                </c:pt>
                <c:pt idx="1795">
                  <c:v>3586.20825195313</c:v>
                </c:pt>
                <c:pt idx="1796">
                  <c:v>3588.1697998046898</c:v>
                </c:pt>
                <c:pt idx="1797">
                  <c:v>3590.0986328125</c:v>
                </c:pt>
                <c:pt idx="1798">
                  <c:v>3592.1483154296898</c:v>
                </c:pt>
                <c:pt idx="1799">
                  <c:v>3594.2054443359398</c:v>
                </c:pt>
                <c:pt idx="1800">
                  <c:v>3596.1719970703102</c:v>
                </c:pt>
                <c:pt idx="1801">
                  <c:v>3598.2215576171898</c:v>
                </c:pt>
                <c:pt idx="1802">
                  <c:v>3600.228515625</c:v>
                </c:pt>
                <c:pt idx="1803">
                  <c:v>3602.19018554687</c:v>
                </c:pt>
                <c:pt idx="1804">
                  <c:v>3604.2271728515602</c:v>
                </c:pt>
                <c:pt idx="1805">
                  <c:v>3606.23901367188</c:v>
                </c:pt>
                <c:pt idx="1806">
                  <c:v>3608.2132568359398</c:v>
                </c:pt>
                <c:pt idx="1807">
                  <c:v>3610.21264648438</c:v>
                </c:pt>
                <c:pt idx="1808">
                  <c:v>3612.18676757812</c:v>
                </c:pt>
                <c:pt idx="1809">
                  <c:v>3614.1231689453102</c:v>
                </c:pt>
                <c:pt idx="1810">
                  <c:v>3616.1727294921898</c:v>
                </c:pt>
                <c:pt idx="1811">
                  <c:v>3618.2978515625</c:v>
                </c:pt>
                <c:pt idx="1812">
                  <c:v>3620.3599853515602</c:v>
                </c:pt>
                <c:pt idx="1813">
                  <c:v>3622.37182617188</c:v>
                </c:pt>
                <c:pt idx="1814">
                  <c:v>3624.2958984375</c:v>
                </c:pt>
                <c:pt idx="1815">
                  <c:v>3626.1947021484398</c:v>
                </c:pt>
                <c:pt idx="1816">
                  <c:v>3628.2945556640602</c:v>
                </c:pt>
                <c:pt idx="1817">
                  <c:v>3630.32397460937</c:v>
                </c:pt>
                <c:pt idx="1818">
                  <c:v>3632.29809570313</c:v>
                </c:pt>
                <c:pt idx="1819">
                  <c:v>3634.2672119140602</c:v>
                </c:pt>
                <c:pt idx="1820">
                  <c:v>3636.25390625</c:v>
                </c:pt>
                <c:pt idx="1821">
                  <c:v>3638.2784423828102</c:v>
                </c:pt>
                <c:pt idx="1822">
                  <c:v>3640.1898193359398</c:v>
                </c:pt>
                <c:pt idx="1823">
                  <c:v>3642.1639404296898</c:v>
                </c:pt>
                <c:pt idx="1824">
                  <c:v>3644.21362304687</c:v>
                </c:pt>
                <c:pt idx="1825">
                  <c:v>3646.31372070313</c:v>
                </c:pt>
                <c:pt idx="1826">
                  <c:v>3648.25</c:v>
                </c:pt>
                <c:pt idx="1827">
                  <c:v>3650.1611328125</c:v>
                </c:pt>
                <c:pt idx="1828">
                  <c:v>3652.1983642578102</c:v>
                </c:pt>
                <c:pt idx="1829">
                  <c:v>3654.19775390625</c:v>
                </c:pt>
                <c:pt idx="1830">
                  <c:v>3656.171875</c:v>
                </c:pt>
                <c:pt idx="1831">
                  <c:v>3658.1837158203102</c:v>
                </c:pt>
                <c:pt idx="1832">
                  <c:v>3660.19555664063</c:v>
                </c:pt>
                <c:pt idx="1833">
                  <c:v>3662.1572265625</c:v>
                </c:pt>
                <c:pt idx="1834">
                  <c:v>3664.1439208984398</c:v>
                </c:pt>
                <c:pt idx="1835">
                  <c:v>3666.2060546875</c:v>
                </c:pt>
                <c:pt idx="1836">
                  <c:v>3668.19799804687</c:v>
                </c:pt>
                <c:pt idx="1837">
                  <c:v>3670.2100830078102</c:v>
                </c:pt>
                <c:pt idx="1838">
                  <c:v>3672.2293701171898</c:v>
                </c:pt>
                <c:pt idx="1839">
                  <c:v>3674.158203125</c:v>
                </c:pt>
                <c:pt idx="1840">
                  <c:v>3676.2330322265602</c:v>
                </c:pt>
                <c:pt idx="1841">
                  <c:v>3678.2271728515602</c:v>
                </c:pt>
                <c:pt idx="1842">
                  <c:v>3680.1561279296898</c:v>
                </c:pt>
                <c:pt idx="1843">
                  <c:v>3682.1304931640602</c:v>
                </c:pt>
                <c:pt idx="1844">
                  <c:v>3684.17504882812</c:v>
                </c:pt>
                <c:pt idx="1845">
                  <c:v>3686.19189453125</c:v>
                </c:pt>
                <c:pt idx="1846">
                  <c:v>3688.1409912109398</c:v>
                </c:pt>
                <c:pt idx="1847">
                  <c:v>3690.1351318359398</c:v>
                </c:pt>
                <c:pt idx="1848">
                  <c:v>3692.1343994140602</c:v>
                </c:pt>
                <c:pt idx="1849">
                  <c:v>3694.22705078125</c:v>
                </c:pt>
                <c:pt idx="1850">
                  <c:v>3696.16357421875</c:v>
                </c:pt>
                <c:pt idx="1851">
                  <c:v>3698.07470703125</c:v>
                </c:pt>
                <c:pt idx="1852">
                  <c:v>3700.1669921875</c:v>
                </c:pt>
                <c:pt idx="1853">
                  <c:v>3702.1864013671898</c:v>
                </c:pt>
                <c:pt idx="1854">
                  <c:v>3704.2183837890602</c:v>
                </c:pt>
                <c:pt idx="1855">
                  <c:v>3706.19262695313</c:v>
                </c:pt>
                <c:pt idx="1856">
                  <c:v>3708.0787353515602</c:v>
                </c:pt>
                <c:pt idx="1857">
                  <c:v>3710.18383789063</c:v>
                </c:pt>
                <c:pt idx="1858">
                  <c:v>3712.2462158203102</c:v>
                </c:pt>
                <c:pt idx="1859">
                  <c:v>3714.1397705078102</c:v>
                </c:pt>
                <c:pt idx="1860">
                  <c:v>3716.13891601562</c:v>
                </c:pt>
                <c:pt idx="1861">
                  <c:v>3718.1634521484398</c:v>
                </c:pt>
                <c:pt idx="1862">
                  <c:v>3720.16284179687</c:v>
                </c:pt>
                <c:pt idx="1863">
                  <c:v>3722.1495361328102</c:v>
                </c:pt>
                <c:pt idx="1864">
                  <c:v>3724.0733642578102</c:v>
                </c:pt>
                <c:pt idx="1865">
                  <c:v>3726.09033203125</c:v>
                </c:pt>
                <c:pt idx="1866">
                  <c:v>3728.1651611328102</c:v>
                </c:pt>
                <c:pt idx="1867">
                  <c:v>3730.1771240234398</c:v>
                </c:pt>
                <c:pt idx="1868">
                  <c:v>3732.1060791015602</c:v>
                </c:pt>
                <c:pt idx="1869">
                  <c:v>3734.11279296875</c:v>
                </c:pt>
                <c:pt idx="1870">
                  <c:v>3736.06176757812</c:v>
                </c:pt>
                <c:pt idx="1871">
                  <c:v>3737.97314453125</c:v>
                </c:pt>
                <c:pt idx="1872">
                  <c:v>3740.06811523438</c:v>
                </c:pt>
                <c:pt idx="1873">
                  <c:v>3742.17309570313</c:v>
                </c:pt>
                <c:pt idx="1874">
                  <c:v>3744.1597900390602</c:v>
                </c:pt>
                <c:pt idx="1875">
                  <c:v>3746.17919921875</c:v>
                </c:pt>
                <c:pt idx="1876">
                  <c:v>3748.2288818359398</c:v>
                </c:pt>
                <c:pt idx="1877">
                  <c:v>3750.1275634765602</c:v>
                </c:pt>
                <c:pt idx="1878">
                  <c:v>3752.0513916015602</c:v>
                </c:pt>
                <c:pt idx="1879">
                  <c:v>3754.2015380859398</c:v>
                </c:pt>
                <c:pt idx="1880">
                  <c:v>3756.3265380859398</c:v>
                </c:pt>
                <c:pt idx="1881">
                  <c:v>3758.2127685546898</c:v>
                </c:pt>
                <c:pt idx="1882">
                  <c:v>3760.18701171875</c:v>
                </c:pt>
                <c:pt idx="1883">
                  <c:v>3762.18627929687</c:v>
                </c:pt>
                <c:pt idx="1884">
                  <c:v>3764.2484130859398</c:v>
                </c:pt>
                <c:pt idx="1885">
                  <c:v>3766.16479492188</c:v>
                </c:pt>
                <c:pt idx="1886">
                  <c:v>3767.9881591796898</c:v>
                </c:pt>
                <c:pt idx="1887">
                  <c:v>3770.06298828125</c:v>
                </c:pt>
                <c:pt idx="1888">
                  <c:v>3772.1302490234398</c:v>
                </c:pt>
                <c:pt idx="1889">
                  <c:v>3774.13696289063</c:v>
                </c:pt>
                <c:pt idx="1890">
                  <c:v>3776.1563720703102</c:v>
                </c:pt>
                <c:pt idx="1891">
                  <c:v>3778.1483154296898</c:v>
                </c:pt>
                <c:pt idx="1892">
                  <c:v>3780.10986328125</c:v>
                </c:pt>
                <c:pt idx="1893">
                  <c:v>3782.1165771484398</c:v>
                </c:pt>
                <c:pt idx="1894">
                  <c:v>3784.16625976562</c:v>
                </c:pt>
                <c:pt idx="1895">
                  <c:v>3786.10791015625</c:v>
                </c:pt>
                <c:pt idx="1896">
                  <c:v>3788.099609375</c:v>
                </c:pt>
                <c:pt idx="1897">
                  <c:v>3790.06103515625</c:v>
                </c:pt>
                <c:pt idx="1898">
                  <c:v>3791.99243164063</c:v>
                </c:pt>
                <c:pt idx="1899">
                  <c:v>3794.1754150390602</c:v>
                </c:pt>
                <c:pt idx="1900">
                  <c:v>3796.2249755859398</c:v>
                </c:pt>
                <c:pt idx="1901">
                  <c:v>3798.1236572265602</c:v>
                </c:pt>
                <c:pt idx="1902">
                  <c:v>3800.04760742188</c:v>
                </c:pt>
                <c:pt idx="1903">
                  <c:v>3801.97143554687</c:v>
                </c:pt>
                <c:pt idx="1904">
                  <c:v>3804.0587158203102</c:v>
                </c:pt>
                <c:pt idx="1905">
                  <c:v>3806.09594726562</c:v>
                </c:pt>
                <c:pt idx="1906">
                  <c:v>3808.03247070313</c:v>
                </c:pt>
                <c:pt idx="1907">
                  <c:v>3810.09448242188</c:v>
                </c:pt>
                <c:pt idx="1908">
                  <c:v>3812.08129882812</c:v>
                </c:pt>
                <c:pt idx="1909">
                  <c:v>3814.08081054687</c:v>
                </c:pt>
                <c:pt idx="1910">
                  <c:v>3816.14282226562</c:v>
                </c:pt>
                <c:pt idx="1911">
                  <c:v>3818.091796875</c:v>
                </c:pt>
                <c:pt idx="1912">
                  <c:v>3820.0157470703102</c:v>
                </c:pt>
                <c:pt idx="1913">
                  <c:v>3821.9949951171898</c:v>
                </c:pt>
                <c:pt idx="1914">
                  <c:v>3824.01953125</c:v>
                </c:pt>
                <c:pt idx="1915">
                  <c:v>3826.05151367188</c:v>
                </c:pt>
                <c:pt idx="1916">
                  <c:v>3828.0633544921898</c:v>
                </c:pt>
                <c:pt idx="1917">
                  <c:v>3830.0123291015602</c:v>
                </c:pt>
                <c:pt idx="1918">
                  <c:v>3831.97387695313</c:v>
                </c:pt>
                <c:pt idx="1919">
                  <c:v>3834.0361328125</c:v>
                </c:pt>
                <c:pt idx="1920">
                  <c:v>3836.1033935546898</c:v>
                </c:pt>
                <c:pt idx="1921">
                  <c:v>3838.12768554687</c:v>
                </c:pt>
                <c:pt idx="1922">
                  <c:v>3840.08422851562</c:v>
                </c:pt>
                <c:pt idx="1923">
                  <c:v>3841.9755859375</c:v>
                </c:pt>
                <c:pt idx="1924">
                  <c:v>3844.0001220703102</c:v>
                </c:pt>
                <c:pt idx="1925">
                  <c:v>3846.06982421875</c:v>
                </c:pt>
                <c:pt idx="1926">
                  <c:v>3848.07421875</c:v>
                </c:pt>
                <c:pt idx="1927">
                  <c:v>3850.07348632812</c:v>
                </c:pt>
                <c:pt idx="1928">
                  <c:v>3852.05517578125</c:v>
                </c:pt>
                <c:pt idx="1929">
                  <c:v>3854.0418701171898</c:v>
                </c:pt>
                <c:pt idx="1930">
                  <c:v>3856.0462646484398</c:v>
                </c:pt>
                <c:pt idx="1931">
                  <c:v>3858.1209716796898</c:v>
                </c:pt>
                <c:pt idx="1932">
                  <c:v>3860.115234375</c:v>
                </c:pt>
                <c:pt idx="1933">
                  <c:v>3862.08959960937</c:v>
                </c:pt>
                <c:pt idx="1934">
                  <c:v>3864.03857421875</c:v>
                </c:pt>
                <c:pt idx="1935">
                  <c:v>3866.0126953125</c:v>
                </c:pt>
                <c:pt idx="1936">
                  <c:v>3868.0423583984398</c:v>
                </c:pt>
                <c:pt idx="1937">
                  <c:v>3869.99145507812</c:v>
                </c:pt>
                <c:pt idx="1938">
                  <c:v>3872.0233154296898</c:v>
                </c:pt>
                <c:pt idx="1939">
                  <c:v>3873.9847412109398</c:v>
                </c:pt>
                <c:pt idx="1940">
                  <c:v>3875.97143554687</c:v>
                </c:pt>
                <c:pt idx="1941">
                  <c:v>3878.05883789063</c:v>
                </c:pt>
                <c:pt idx="1942">
                  <c:v>3880.0380859375</c:v>
                </c:pt>
                <c:pt idx="1943">
                  <c:v>3881.98706054687</c:v>
                </c:pt>
                <c:pt idx="1944">
                  <c:v>3883.9813232421898</c:v>
                </c:pt>
                <c:pt idx="1945">
                  <c:v>3885.9984130859398</c:v>
                </c:pt>
                <c:pt idx="1946">
                  <c:v>3888.0858154296898</c:v>
                </c:pt>
                <c:pt idx="1947">
                  <c:v>3890.1177978515602</c:v>
                </c:pt>
                <c:pt idx="1948">
                  <c:v>3892.0291748046898</c:v>
                </c:pt>
                <c:pt idx="1949">
                  <c:v>3894.0335693359398</c:v>
                </c:pt>
                <c:pt idx="1950">
                  <c:v>3896.10083007812</c:v>
                </c:pt>
                <c:pt idx="1951">
                  <c:v>3898.00708007812</c:v>
                </c:pt>
                <c:pt idx="1952">
                  <c:v>3899.92578125</c:v>
                </c:pt>
                <c:pt idx="1953">
                  <c:v>3901.9930419921898</c:v>
                </c:pt>
                <c:pt idx="1954">
                  <c:v>3903.96728515625</c:v>
                </c:pt>
                <c:pt idx="1955">
                  <c:v>3905.9488525390602</c:v>
                </c:pt>
                <c:pt idx="1956">
                  <c:v>3908.0738525390602</c:v>
                </c:pt>
                <c:pt idx="1957">
                  <c:v>3910.0982666015602</c:v>
                </c:pt>
                <c:pt idx="1958">
                  <c:v>3912.0472412109398</c:v>
                </c:pt>
                <c:pt idx="1959">
                  <c:v>3914.0140380859398</c:v>
                </c:pt>
                <c:pt idx="1960">
                  <c:v>3916.01342773438</c:v>
                </c:pt>
                <c:pt idx="1961">
                  <c:v>3918.07055664063</c:v>
                </c:pt>
                <c:pt idx="1962">
                  <c:v>3920.04467773438</c:v>
                </c:pt>
                <c:pt idx="1963">
                  <c:v>3921.99365234375</c:v>
                </c:pt>
                <c:pt idx="1964">
                  <c:v>3924.04321289063</c:v>
                </c:pt>
                <c:pt idx="1965">
                  <c:v>3926.0802001953102</c:v>
                </c:pt>
                <c:pt idx="1966">
                  <c:v>3928.0545654296898</c:v>
                </c:pt>
                <c:pt idx="1967">
                  <c:v>3930.0162353515602</c:v>
                </c:pt>
                <c:pt idx="1968">
                  <c:v>3931.9326171875</c:v>
                </c:pt>
                <c:pt idx="1969">
                  <c:v>3933.9193115234398</c:v>
                </c:pt>
                <c:pt idx="1970">
                  <c:v>3935.9888916015602</c:v>
                </c:pt>
                <c:pt idx="1971">
                  <c:v>3938.0888671875</c:v>
                </c:pt>
                <c:pt idx="1972">
                  <c:v>3940.0556640625</c:v>
                </c:pt>
                <c:pt idx="1973">
                  <c:v>3941.96704101562</c:v>
                </c:pt>
                <c:pt idx="1974">
                  <c:v>3944.06176757812</c:v>
                </c:pt>
                <c:pt idx="1975">
                  <c:v>3946.08618164063</c:v>
                </c:pt>
                <c:pt idx="1976">
                  <c:v>3948.0352783203102</c:v>
                </c:pt>
                <c:pt idx="1977">
                  <c:v>3950.072265625</c:v>
                </c:pt>
                <c:pt idx="1978">
                  <c:v>3952.05151367188</c:v>
                </c:pt>
                <c:pt idx="1979">
                  <c:v>3953.9503173828102</c:v>
                </c:pt>
                <c:pt idx="1980">
                  <c:v>3955.8941650390602</c:v>
                </c:pt>
                <c:pt idx="1981">
                  <c:v>3957.9815673828102</c:v>
                </c:pt>
                <c:pt idx="1982">
                  <c:v>3959.95581054687</c:v>
                </c:pt>
                <c:pt idx="1983">
                  <c:v>3961.9425048828102</c:v>
                </c:pt>
                <c:pt idx="1984">
                  <c:v>3964.0224609375</c:v>
                </c:pt>
                <c:pt idx="1985">
                  <c:v>3966.00927734375</c:v>
                </c:pt>
                <c:pt idx="1986">
                  <c:v>3968.0159912109398</c:v>
                </c:pt>
                <c:pt idx="1987">
                  <c:v>3969.9901123046898</c:v>
                </c:pt>
                <c:pt idx="1988">
                  <c:v>3971.9693603515602</c:v>
                </c:pt>
                <c:pt idx="1989">
                  <c:v>3974.01147460937</c:v>
                </c:pt>
                <c:pt idx="1990">
                  <c:v>3975.9857177734398</c:v>
                </c:pt>
                <c:pt idx="1991">
                  <c:v>3977.89697265625</c:v>
                </c:pt>
                <c:pt idx="1992">
                  <c:v>3979.9339599609398</c:v>
                </c:pt>
                <c:pt idx="1993">
                  <c:v>3981.9659423828102</c:v>
                </c:pt>
                <c:pt idx="1994">
                  <c:v>3983.9727783203102</c:v>
                </c:pt>
                <c:pt idx="1995">
                  <c:v>3985.9217529296898</c:v>
                </c:pt>
                <c:pt idx="1996">
                  <c:v>3987.8707275390602</c:v>
                </c:pt>
                <c:pt idx="1997">
                  <c:v>3989.8951416015602</c:v>
                </c:pt>
                <c:pt idx="1998">
                  <c:v>3991.9373779296898</c:v>
                </c:pt>
                <c:pt idx="1999">
                  <c:v>3993.9241943359398</c:v>
                </c:pt>
                <c:pt idx="2000">
                  <c:v>3995.8857421875</c:v>
                </c:pt>
                <c:pt idx="2001">
                  <c:v>3997.94799804687</c:v>
                </c:pt>
                <c:pt idx="2002">
                  <c:v>3999.9547119140602</c:v>
                </c:pt>
                <c:pt idx="2003">
                  <c:v>4001.9591064453102</c:v>
                </c:pt>
                <c:pt idx="2004">
                  <c:v>4003.95849609375</c:v>
                </c:pt>
                <c:pt idx="2005">
                  <c:v>4005.9954833984398</c:v>
                </c:pt>
                <c:pt idx="2006">
                  <c:v>4008.03247070313</c:v>
                </c:pt>
                <c:pt idx="2007">
                  <c:v>4009.93872070313</c:v>
                </c:pt>
                <c:pt idx="2008">
                  <c:v>4011.9505615234398</c:v>
                </c:pt>
                <c:pt idx="2009">
                  <c:v>4013.94995117188</c:v>
                </c:pt>
                <c:pt idx="2010">
                  <c:v>4015.93676757812</c:v>
                </c:pt>
                <c:pt idx="2011">
                  <c:v>4018.0491943359398</c:v>
                </c:pt>
                <c:pt idx="2012">
                  <c:v>4020.0032958984398</c:v>
                </c:pt>
                <c:pt idx="2013">
                  <c:v>4021.92724609375</c:v>
                </c:pt>
                <c:pt idx="2014">
                  <c:v>4023.9718017578102</c:v>
                </c:pt>
                <c:pt idx="2015">
                  <c:v>4026.0338134765602</c:v>
                </c:pt>
                <c:pt idx="2016">
                  <c:v>4027.98291015625</c:v>
                </c:pt>
                <c:pt idx="2017">
                  <c:v>4029.87426757812</c:v>
                </c:pt>
                <c:pt idx="2018">
                  <c:v>4031.9364013671898</c:v>
                </c:pt>
                <c:pt idx="2019">
                  <c:v>4033.92309570313</c:v>
                </c:pt>
                <c:pt idx="2020">
                  <c:v>4035.85961914063</c:v>
                </c:pt>
                <c:pt idx="2021">
                  <c:v>4037.94189453125</c:v>
                </c:pt>
                <c:pt idx="2022">
                  <c:v>4039.92114257812</c:v>
                </c:pt>
                <c:pt idx="2023">
                  <c:v>4041.87524414063</c:v>
                </c:pt>
                <c:pt idx="2024">
                  <c:v>4043.88208007812</c:v>
                </c:pt>
                <c:pt idx="2025">
                  <c:v>4045.93920898438</c:v>
                </c:pt>
                <c:pt idx="2026">
                  <c:v>4047.96875</c:v>
                </c:pt>
                <c:pt idx="2027">
                  <c:v>4049.9052734375</c:v>
                </c:pt>
                <c:pt idx="2028">
                  <c:v>4051.8995361328102</c:v>
                </c:pt>
                <c:pt idx="2029">
                  <c:v>4053.8736572265602</c:v>
                </c:pt>
                <c:pt idx="2030">
                  <c:v>4055.87280273438</c:v>
                </c:pt>
                <c:pt idx="2031">
                  <c:v>4057.8721923828102</c:v>
                </c:pt>
                <c:pt idx="2032">
                  <c:v>4060.0224609375</c:v>
                </c:pt>
                <c:pt idx="2033">
                  <c:v>4062.0469970703102</c:v>
                </c:pt>
                <c:pt idx="2034">
                  <c:v>4063.8450927734398</c:v>
                </c:pt>
                <c:pt idx="2035">
                  <c:v>4065.8946533203102</c:v>
                </c:pt>
                <c:pt idx="2036">
                  <c:v>4067.9443359375</c:v>
                </c:pt>
                <c:pt idx="2037">
                  <c:v>4069.8807373046898</c:v>
                </c:pt>
                <c:pt idx="2038">
                  <c:v>4071.86743164063</c:v>
                </c:pt>
                <c:pt idx="2039">
                  <c:v>4073.9798583984398</c:v>
                </c:pt>
                <c:pt idx="2040">
                  <c:v>4076.0421142578102</c:v>
                </c:pt>
                <c:pt idx="2041">
                  <c:v>4077.9910888671898</c:v>
                </c:pt>
                <c:pt idx="2042">
                  <c:v>4080.0333251953102</c:v>
                </c:pt>
                <c:pt idx="2043">
                  <c:v>4081.9698486328102</c:v>
                </c:pt>
                <c:pt idx="2044">
                  <c:v>4083.8634033203102</c:v>
                </c:pt>
                <c:pt idx="2045">
                  <c:v>4085.81762695313</c:v>
                </c:pt>
                <c:pt idx="2046">
                  <c:v>4087.8345947265602</c:v>
                </c:pt>
                <c:pt idx="2047">
                  <c:v>4089.9344482421898</c:v>
                </c:pt>
                <c:pt idx="2048">
                  <c:v>4091.9287109375</c:v>
                </c:pt>
                <c:pt idx="2049">
                  <c:v>4093.98583984375</c:v>
                </c:pt>
                <c:pt idx="2050">
                  <c:v>4096.0404052734402</c:v>
                </c:pt>
                <c:pt idx="2051">
                  <c:v>4097.9265136718795</c:v>
                </c:pt>
                <c:pt idx="2052">
                  <c:v>4099.8630371093705</c:v>
                </c:pt>
                <c:pt idx="2053">
                  <c:v>4101.8623046875</c:v>
                </c:pt>
                <c:pt idx="2054">
                  <c:v>4103.9621582031295</c:v>
                </c:pt>
                <c:pt idx="2055">
                  <c:v>4105.98681640625</c:v>
                </c:pt>
                <c:pt idx="2056">
                  <c:v>4107.8806152343795</c:v>
                </c:pt>
                <c:pt idx="2057">
                  <c:v>4109.82958984375</c:v>
                </c:pt>
                <c:pt idx="2058">
                  <c:v>4111.8791503906295</c:v>
                </c:pt>
                <c:pt idx="2059">
                  <c:v>4113.9035644531295</c:v>
                </c:pt>
                <c:pt idx="2060">
                  <c:v>4115.8200683593705</c:v>
                </c:pt>
                <c:pt idx="2061">
                  <c:v>4117.8117675781205</c:v>
                </c:pt>
                <c:pt idx="2062">
                  <c:v>4119.8435058593705</c:v>
                </c:pt>
                <c:pt idx="2063">
                  <c:v>4121.8557128906295</c:v>
                </c:pt>
                <c:pt idx="2064">
                  <c:v>4123.8552246093705</c:v>
                </c:pt>
                <c:pt idx="2065">
                  <c:v>4125.8366699218795</c:v>
                </c:pt>
                <c:pt idx="2066">
                  <c:v>4127.853515625</c:v>
                </c:pt>
                <c:pt idx="2067">
                  <c:v>4129.9030761718795</c:v>
                </c:pt>
                <c:pt idx="2068">
                  <c:v>4131.8723144531295</c:v>
                </c:pt>
                <c:pt idx="2069">
                  <c:v>4133.7888183593705</c:v>
                </c:pt>
                <c:pt idx="2070">
                  <c:v>4135.8132324218795</c:v>
                </c:pt>
                <c:pt idx="2071">
                  <c:v>4137.908203125</c:v>
                </c:pt>
                <c:pt idx="2072">
                  <c:v>4139.8874511718795</c:v>
                </c:pt>
                <c:pt idx="2073">
                  <c:v>4141.85400390625</c:v>
                </c:pt>
                <c:pt idx="2074">
                  <c:v>4143.8859863281205</c:v>
                </c:pt>
                <c:pt idx="2075">
                  <c:v>4145.9052734375</c:v>
                </c:pt>
                <c:pt idx="2076">
                  <c:v>4147.8166503906295</c:v>
                </c:pt>
                <c:pt idx="2077">
                  <c:v>4149.8537597656205</c:v>
                </c:pt>
                <c:pt idx="2078">
                  <c:v>4151.94091796875</c:v>
                </c:pt>
                <c:pt idx="2079">
                  <c:v>4153.8522949218795</c:v>
                </c:pt>
                <c:pt idx="2080">
                  <c:v>4155.8391113281205</c:v>
                </c:pt>
                <c:pt idx="2081">
                  <c:v>4157.8435058593705</c:v>
                </c:pt>
                <c:pt idx="2082">
                  <c:v>4159.830078125</c:v>
                </c:pt>
                <c:pt idx="2083">
                  <c:v>4161.8369140625</c:v>
                </c:pt>
                <c:pt idx="2084">
                  <c:v>4163.83642578125</c:v>
                </c:pt>
                <c:pt idx="2085">
                  <c:v>4165.77294921875</c:v>
                </c:pt>
                <c:pt idx="2086">
                  <c:v>4167.8728027343795</c:v>
                </c:pt>
                <c:pt idx="2087">
                  <c:v>4169.9978027343795</c:v>
                </c:pt>
                <c:pt idx="2088">
                  <c:v>4171.8713378906295</c:v>
                </c:pt>
                <c:pt idx="2089">
                  <c:v>4173.84521484375</c:v>
                </c:pt>
                <c:pt idx="2090">
                  <c:v>4175.92529296875</c:v>
                </c:pt>
                <c:pt idx="2091">
                  <c:v>4177.9248046875</c:v>
                </c:pt>
                <c:pt idx="2092">
                  <c:v>4179.90625</c:v>
                </c:pt>
                <c:pt idx="2093">
                  <c:v>4181.8806152343795</c:v>
                </c:pt>
                <c:pt idx="2094">
                  <c:v>4183.822265625</c:v>
                </c:pt>
                <c:pt idx="2095">
                  <c:v>4185.720703125</c:v>
                </c:pt>
                <c:pt idx="2096">
                  <c:v>4187.71484375</c:v>
                </c:pt>
                <c:pt idx="2097">
                  <c:v>4189.7946777343795</c:v>
                </c:pt>
                <c:pt idx="2098">
                  <c:v>4191.8190917968705</c:v>
                </c:pt>
                <c:pt idx="2099">
                  <c:v>4193.9265136718795</c:v>
                </c:pt>
                <c:pt idx="2100">
                  <c:v>4195.90087890625</c:v>
                </c:pt>
                <c:pt idx="2101">
                  <c:v>4197.8122558593705</c:v>
                </c:pt>
                <c:pt idx="2102">
                  <c:v>4199.8115234375</c:v>
                </c:pt>
                <c:pt idx="2103">
                  <c:v>4201.765625</c:v>
                </c:pt>
                <c:pt idx="2104">
                  <c:v>4203.8151855468705</c:v>
                </c:pt>
                <c:pt idx="2105">
                  <c:v>4205.7590332031295</c:v>
                </c:pt>
                <c:pt idx="2106">
                  <c:v>4207.80126953125</c:v>
                </c:pt>
                <c:pt idx="2107">
                  <c:v>4209.8937988281205</c:v>
                </c:pt>
                <c:pt idx="2108">
                  <c:v>4211.8427734375</c:v>
                </c:pt>
                <c:pt idx="2109">
                  <c:v>4213.8671875</c:v>
                </c:pt>
                <c:pt idx="2110">
                  <c:v>4215.861328125</c:v>
                </c:pt>
                <c:pt idx="2111">
                  <c:v>4217.7802734375</c:v>
                </c:pt>
                <c:pt idx="2112">
                  <c:v>4219.7546386718795</c:v>
                </c:pt>
                <c:pt idx="2113">
                  <c:v>4221.8293457031295</c:v>
                </c:pt>
                <c:pt idx="2114">
                  <c:v>4223.87890625</c:v>
                </c:pt>
                <c:pt idx="2115">
                  <c:v>4225.78271484375</c:v>
                </c:pt>
                <c:pt idx="2116">
                  <c:v>4227.6437988281205</c:v>
                </c:pt>
                <c:pt idx="2117">
                  <c:v>4229.72607421875</c:v>
                </c:pt>
                <c:pt idx="2118">
                  <c:v>4231.8259277343795</c:v>
                </c:pt>
                <c:pt idx="2119">
                  <c:v>4233.8127441406295</c:v>
                </c:pt>
                <c:pt idx="2120">
                  <c:v>4235.7365722656205</c:v>
                </c:pt>
                <c:pt idx="2121">
                  <c:v>4237.7734375</c:v>
                </c:pt>
                <c:pt idx="2122">
                  <c:v>4239.810546875</c:v>
                </c:pt>
                <c:pt idx="2123">
                  <c:v>4241.72705078125</c:v>
                </c:pt>
                <c:pt idx="2124">
                  <c:v>4243.6633300781205</c:v>
                </c:pt>
                <c:pt idx="2125">
                  <c:v>4245.6376953125</c:v>
                </c:pt>
                <c:pt idx="2126">
                  <c:v>4247.7502441406295</c:v>
                </c:pt>
                <c:pt idx="2127">
                  <c:v>4249.76953125</c:v>
                </c:pt>
                <c:pt idx="2128">
                  <c:v>4251.736328125</c:v>
                </c:pt>
                <c:pt idx="2129">
                  <c:v>4253.84130859375</c:v>
                </c:pt>
                <c:pt idx="2130">
                  <c:v>4255.8154296875</c:v>
                </c:pt>
                <c:pt idx="2131">
                  <c:v>4257.77197265625</c:v>
                </c:pt>
                <c:pt idx="2132">
                  <c:v>4259.728515625</c:v>
                </c:pt>
                <c:pt idx="2133">
                  <c:v>4261.7705078125</c:v>
                </c:pt>
                <c:pt idx="2134">
                  <c:v>4263.8327636718795</c:v>
                </c:pt>
                <c:pt idx="2135">
                  <c:v>4265.7316894531295</c:v>
                </c:pt>
                <c:pt idx="2136">
                  <c:v>4267.7434082031295</c:v>
                </c:pt>
                <c:pt idx="2137">
                  <c:v>4269.8254394531295</c:v>
                </c:pt>
                <c:pt idx="2138">
                  <c:v>4271.8046875</c:v>
                </c:pt>
                <c:pt idx="2139">
                  <c:v>4273.70849609375</c:v>
                </c:pt>
                <c:pt idx="2140">
                  <c:v>4275.7331542968705</c:v>
                </c:pt>
                <c:pt idx="2141">
                  <c:v>4277.77783203125</c:v>
                </c:pt>
                <c:pt idx="2142">
                  <c:v>4279.822265625</c:v>
                </c:pt>
                <c:pt idx="2143">
                  <c:v>4281.88427734375</c:v>
                </c:pt>
                <c:pt idx="2144">
                  <c:v>4283.7956542968705</c:v>
                </c:pt>
                <c:pt idx="2145">
                  <c:v>4285.7373046875</c:v>
                </c:pt>
                <c:pt idx="2146">
                  <c:v>4287.7744140625</c:v>
                </c:pt>
                <c:pt idx="2147">
                  <c:v>4289.7863769531295</c:v>
                </c:pt>
                <c:pt idx="2148">
                  <c:v>4291.77294921875</c:v>
                </c:pt>
                <c:pt idx="2149">
                  <c:v>4293.734375</c:v>
                </c:pt>
                <c:pt idx="2150">
                  <c:v>4295.7463378906295</c:v>
                </c:pt>
                <c:pt idx="2151">
                  <c:v>4297.7331542968705</c:v>
                </c:pt>
                <c:pt idx="2152">
                  <c:v>4299.7448730468705</c:v>
                </c:pt>
                <c:pt idx="2153">
                  <c:v>4301.9328613281205</c:v>
                </c:pt>
                <c:pt idx="2154">
                  <c:v>4303.8693847656205</c:v>
                </c:pt>
                <c:pt idx="2155">
                  <c:v>4305.7001953125</c:v>
                </c:pt>
                <c:pt idx="2156">
                  <c:v>4307.767578125</c:v>
                </c:pt>
                <c:pt idx="2157">
                  <c:v>4309.7092285156205</c:v>
                </c:pt>
                <c:pt idx="2158">
                  <c:v>4311.6530761718795</c:v>
                </c:pt>
                <c:pt idx="2159">
                  <c:v>4313.7351074218795</c:v>
                </c:pt>
                <c:pt idx="2160">
                  <c:v>4315.759765625</c:v>
                </c:pt>
                <c:pt idx="2161">
                  <c:v>4317.7590332031295</c:v>
                </c:pt>
                <c:pt idx="2162">
                  <c:v>4319.712890625</c:v>
                </c:pt>
                <c:pt idx="2163">
                  <c:v>4321.75</c:v>
                </c:pt>
                <c:pt idx="2164">
                  <c:v>4323.7443847656205</c:v>
                </c:pt>
                <c:pt idx="2165">
                  <c:v>4325.6984863281205</c:v>
                </c:pt>
                <c:pt idx="2166">
                  <c:v>4327.7229003906295</c:v>
                </c:pt>
                <c:pt idx="2167">
                  <c:v>4329.7600097656205</c:v>
                </c:pt>
                <c:pt idx="2168">
                  <c:v>4331.8095703125</c:v>
                </c:pt>
                <c:pt idx="2169">
                  <c:v>4333.7912597656205</c:v>
                </c:pt>
                <c:pt idx="2170">
                  <c:v>4335.80322265625</c:v>
                </c:pt>
                <c:pt idx="2171">
                  <c:v>4337.75732421875</c:v>
                </c:pt>
                <c:pt idx="2172">
                  <c:v>4339.744140625</c:v>
                </c:pt>
                <c:pt idx="2173">
                  <c:v>4341.7131347656205</c:v>
                </c:pt>
                <c:pt idx="2174">
                  <c:v>4343.6496582031295</c:v>
                </c:pt>
                <c:pt idx="2175">
                  <c:v>4345.6237792968705</c:v>
                </c:pt>
                <c:pt idx="2176">
                  <c:v>4347.7111816406295</c:v>
                </c:pt>
                <c:pt idx="2177">
                  <c:v>4349.7858886718795</c:v>
                </c:pt>
                <c:pt idx="2178">
                  <c:v>4351.689453125</c:v>
                </c:pt>
                <c:pt idx="2179">
                  <c:v>4353.7141113281205</c:v>
                </c:pt>
                <c:pt idx="2180">
                  <c:v>4355.7712402343795</c:v>
                </c:pt>
                <c:pt idx="2181">
                  <c:v>4357.7253417968705</c:v>
                </c:pt>
                <c:pt idx="2182">
                  <c:v>4359.63671875</c:v>
                </c:pt>
                <c:pt idx="2183">
                  <c:v>4361.68115234375</c:v>
                </c:pt>
                <c:pt idx="2184">
                  <c:v>4363.7685546875</c:v>
                </c:pt>
                <c:pt idx="2185">
                  <c:v>4365.7478027343795</c:v>
                </c:pt>
                <c:pt idx="2186">
                  <c:v>4367.7092285156205</c:v>
                </c:pt>
                <c:pt idx="2187">
                  <c:v>4369.62060546875</c:v>
                </c:pt>
                <c:pt idx="2188">
                  <c:v>4371.607421875</c:v>
                </c:pt>
                <c:pt idx="2189">
                  <c:v>4373.77783203125</c:v>
                </c:pt>
                <c:pt idx="2190">
                  <c:v>4375.80224609375</c:v>
                </c:pt>
                <c:pt idx="2191">
                  <c:v>4377.7385253906295</c:v>
                </c:pt>
                <c:pt idx="2192">
                  <c:v>4379.75048828125</c:v>
                </c:pt>
                <c:pt idx="2193">
                  <c:v>4381.7624511718795</c:v>
                </c:pt>
                <c:pt idx="2194">
                  <c:v>4383.7744140625</c:v>
                </c:pt>
                <c:pt idx="2195">
                  <c:v>4385.6730957031295</c:v>
                </c:pt>
                <c:pt idx="2196">
                  <c:v>4387.5969238281205</c:v>
                </c:pt>
                <c:pt idx="2197">
                  <c:v>4389.60888671875</c:v>
                </c:pt>
                <c:pt idx="2198">
                  <c:v>4391.7014160156205</c:v>
                </c:pt>
                <c:pt idx="2199">
                  <c:v>4393.73095703125</c:v>
                </c:pt>
                <c:pt idx="2200">
                  <c:v>4395.6748046875</c:v>
                </c:pt>
                <c:pt idx="2201">
                  <c:v>4397.64892578125</c:v>
                </c:pt>
                <c:pt idx="2202">
                  <c:v>4399.623046875</c:v>
                </c:pt>
                <c:pt idx="2203">
                  <c:v>4401.71044921875</c:v>
                </c:pt>
                <c:pt idx="2204">
                  <c:v>4403.7351074218795</c:v>
                </c:pt>
                <c:pt idx="2205">
                  <c:v>4405.6162109375</c:v>
                </c:pt>
                <c:pt idx="2206">
                  <c:v>4407.640625</c:v>
                </c:pt>
                <c:pt idx="2207">
                  <c:v>4409.6901855468705</c:v>
                </c:pt>
                <c:pt idx="2208">
                  <c:v>4411.7272949218795</c:v>
                </c:pt>
                <c:pt idx="2209">
                  <c:v>4413.6638183593705</c:v>
                </c:pt>
                <c:pt idx="2210">
                  <c:v>4415.650390625</c:v>
                </c:pt>
                <c:pt idx="2211">
                  <c:v>4417.6872558593705</c:v>
                </c:pt>
                <c:pt idx="2212">
                  <c:v>4419.5734863281205</c:v>
                </c:pt>
                <c:pt idx="2213">
                  <c:v>4421.5729980468705</c:v>
                </c:pt>
                <c:pt idx="2214">
                  <c:v>4423.6979980468705</c:v>
                </c:pt>
                <c:pt idx="2215">
                  <c:v>4425.7600097656205</c:v>
                </c:pt>
                <c:pt idx="2216">
                  <c:v>4427.7216796875</c:v>
                </c:pt>
                <c:pt idx="2217">
                  <c:v>4429.6455078125</c:v>
                </c:pt>
                <c:pt idx="2218">
                  <c:v>4431.5944824218795</c:v>
                </c:pt>
                <c:pt idx="2219">
                  <c:v>4433.6945800781205</c:v>
                </c:pt>
                <c:pt idx="2220">
                  <c:v>4435.6687011718795</c:v>
                </c:pt>
                <c:pt idx="2221">
                  <c:v>4437.580078125</c:v>
                </c:pt>
                <c:pt idx="2222">
                  <c:v>4439.6799316406295</c:v>
                </c:pt>
                <c:pt idx="2223">
                  <c:v>4441.7170410156205</c:v>
                </c:pt>
                <c:pt idx="2224">
                  <c:v>4443.64111328125</c:v>
                </c:pt>
                <c:pt idx="2225">
                  <c:v>4445.65283203125</c:v>
                </c:pt>
                <c:pt idx="2226">
                  <c:v>4447.556640625</c:v>
                </c:pt>
                <c:pt idx="2227">
                  <c:v>4449.53076171875</c:v>
                </c:pt>
                <c:pt idx="2228">
                  <c:v>4451.60546875</c:v>
                </c:pt>
                <c:pt idx="2229">
                  <c:v>4453.642578125</c:v>
                </c:pt>
                <c:pt idx="2230">
                  <c:v>4455.6618652343795</c:v>
                </c:pt>
                <c:pt idx="2231">
                  <c:v>4457.5859375</c:v>
                </c:pt>
                <c:pt idx="2232">
                  <c:v>4459.58544921875</c:v>
                </c:pt>
                <c:pt idx="2233">
                  <c:v>4461.58447265625</c:v>
                </c:pt>
                <c:pt idx="2234">
                  <c:v>4463.6591796875</c:v>
                </c:pt>
                <c:pt idx="2235">
                  <c:v>4465.708984375</c:v>
                </c:pt>
                <c:pt idx="2236">
                  <c:v>4467.59521484375</c:v>
                </c:pt>
                <c:pt idx="2237">
                  <c:v>4469.5693359375</c:v>
                </c:pt>
                <c:pt idx="2238">
                  <c:v>4471.6062011718795</c:v>
                </c:pt>
                <c:pt idx="2239">
                  <c:v>4473.5478515625</c:v>
                </c:pt>
                <c:pt idx="2240">
                  <c:v>4475.53466796875</c:v>
                </c:pt>
                <c:pt idx="2241">
                  <c:v>4477.5791015625</c:v>
                </c:pt>
                <c:pt idx="2242">
                  <c:v>4479.6162109375</c:v>
                </c:pt>
                <c:pt idx="2243">
                  <c:v>4481.59033203125</c:v>
                </c:pt>
                <c:pt idx="2244">
                  <c:v>4483.61474609375</c:v>
                </c:pt>
                <c:pt idx="2245">
                  <c:v>4485.6315917968705</c:v>
                </c:pt>
                <c:pt idx="2246">
                  <c:v>4487.5856933593705</c:v>
                </c:pt>
                <c:pt idx="2247">
                  <c:v>4489.6179199218795</c:v>
                </c:pt>
                <c:pt idx="2248">
                  <c:v>4491.6298828125</c:v>
                </c:pt>
                <c:pt idx="2249">
                  <c:v>4493.5661621093705</c:v>
                </c:pt>
                <c:pt idx="2250">
                  <c:v>4495.5654296875</c:v>
                </c:pt>
                <c:pt idx="2251">
                  <c:v>4497.5773925781205</c:v>
                </c:pt>
                <c:pt idx="2252">
                  <c:v>4499.5339355468705</c:v>
                </c:pt>
                <c:pt idx="2253">
                  <c:v>4501.5583496093705</c:v>
                </c:pt>
                <c:pt idx="2254">
                  <c:v>4503.5703125</c:v>
                </c:pt>
                <c:pt idx="2255">
                  <c:v>4505.5498046875</c:v>
                </c:pt>
                <c:pt idx="2256">
                  <c:v>4507.53662109375</c:v>
                </c:pt>
                <c:pt idx="2257">
                  <c:v>4509.53076171875</c:v>
                </c:pt>
                <c:pt idx="2258">
                  <c:v>4511.56005859375</c:v>
                </c:pt>
                <c:pt idx="2259">
                  <c:v>4513.5217285156205</c:v>
                </c:pt>
                <c:pt idx="2260">
                  <c:v>4515.50341796875</c:v>
                </c:pt>
                <c:pt idx="2261">
                  <c:v>4517.595703125</c:v>
                </c:pt>
                <c:pt idx="2262">
                  <c:v>4519.6003417968705</c:v>
                </c:pt>
                <c:pt idx="2263">
                  <c:v>4521.5744628906295</c:v>
                </c:pt>
                <c:pt idx="2264">
                  <c:v>4523.6315917968705</c:v>
                </c:pt>
                <c:pt idx="2265">
                  <c:v>4525.61328125</c:v>
                </c:pt>
                <c:pt idx="2266">
                  <c:v>4527.5495605468705</c:v>
                </c:pt>
                <c:pt idx="2267">
                  <c:v>4529.5236816406295</c:v>
                </c:pt>
                <c:pt idx="2268">
                  <c:v>4531.5480957031295</c:v>
                </c:pt>
                <c:pt idx="2269">
                  <c:v>4533.5476074218795</c:v>
                </c:pt>
                <c:pt idx="2270">
                  <c:v>4535.5595703125</c:v>
                </c:pt>
                <c:pt idx="2271">
                  <c:v>4537.62158203125</c:v>
                </c:pt>
                <c:pt idx="2272">
                  <c:v>4539.5705566406295</c:v>
                </c:pt>
                <c:pt idx="2273">
                  <c:v>4541.4494628906295</c:v>
                </c:pt>
                <c:pt idx="2274">
                  <c:v>4543.4738769531295</c:v>
                </c:pt>
                <c:pt idx="2275">
                  <c:v>4545.5485839843795</c:v>
                </c:pt>
                <c:pt idx="2276">
                  <c:v>4547.6359863281205</c:v>
                </c:pt>
                <c:pt idx="2277">
                  <c:v>4549.66796875</c:v>
                </c:pt>
                <c:pt idx="2278">
                  <c:v>4551.5290527343795</c:v>
                </c:pt>
                <c:pt idx="2279">
                  <c:v>4553.55859375</c:v>
                </c:pt>
                <c:pt idx="2280">
                  <c:v>4555.57568359375</c:v>
                </c:pt>
                <c:pt idx="2281">
                  <c:v>4557.4616699218795</c:v>
                </c:pt>
                <c:pt idx="2282">
                  <c:v>4559.51123046875</c:v>
                </c:pt>
                <c:pt idx="2283">
                  <c:v>4561.5056152343795</c:v>
                </c:pt>
                <c:pt idx="2284">
                  <c:v>4563.5500488281205</c:v>
                </c:pt>
                <c:pt idx="2285">
                  <c:v>4565.6171875</c:v>
                </c:pt>
                <c:pt idx="2286">
                  <c:v>4567.6416015625</c:v>
                </c:pt>
                <c:pt idx="2287">
                  <c:v>4569.6535644531295</c:v>
                </c:pt>
                <c:pt idx="2288">
                  <c:v>4571.46435546875</c:v>
                </c:pt>
                <c:pt idx="2289">
                  <c:v>4573.4333496093705</c:v>
                </c:pt>
                <c:pt idx="2290">
                  <c:v>4575.5458984375</c:v>
                </c:pt>
                <c:pt idx="2291">
                  <c:v>4577.5578613281205</c:v>
                </c:pt>
                <c:pt idx="2292">
                  <c:v>4579.6828613281205</c:v>
                </c:pt>
                <c:pt idx="2293">
                  <c:v>4581.6369628906295</c:v>
                </c:pt>
                <c:pt idx="2294">
                  <c:v>4583.4226074218795</c:v>
                </c:pt>
                <c:pt idx="2295">
                  <c:v>4585.5803222656205</c:v>
                </c:pt>
                <c:pt idx="2296">
                  <c:v>4587.6423339843795</c:v>
                </c:pt>
                <c:pt idx="2297">
                  <c:v>4589.5534667968705</c:v>
                </c:pt>
                <c:pt idx="2298">
                  <c:v>4591.5905761718795</c:v>
                </c:pt>
                <c:pt idx="2299">
                  <c:v>4593.5773925781205</c:v>
                </c:pt>
                <c:pt idx="2300">
                  <c:v>4595.5314941406295</c:v>
                </c:pt>
                <c:pt idx="2301">
                  <c:v>4597.5234375</c:v>
                </c:pt>
                <c:pt idx="2302">
                  <c:v>4599.5681152343795</c:v>
                </c:pt>
                <c:pt idx="2303">
                  <c:v>4601.51708984375</c:v>
                </c:pt>
                <c:pt idx="2304">
                  <c:v>4603.4030761718795</c:v>
                </c:pt>
                <c:pt idx="2305">
                  <c:v>4605.498046875</c:v>
                </c:pt>
                <c:pt idx="2306">
                  <c:v>4607.57275390625</c:v>
                </c:pt>
                <c:pt idx="2307">
                  <c:v>4609.4765625</c:v>
                </c:pt>
                <c:pt idx="2308">
                  <c:v>4611.47607421875</c:v>
                </c:pt>
                <c:pt idx="2309">
                  <c:v>4613.62109375</c:v>
                </c:pt>
                <c:pt idx="2310">
                  <c:v>4615.63818359375</c:v>
                </c:pt>
                <c:pt idx="2311">
                  <c:v>4617.47412109375</c:v>
                </c:pt>
                <c:pt idx="2312">
                  <c:v>4619.46826171875</c:v>
                </c:pt>
                <c:pt idx="2313">
                  <c:v>4621.5178222656205</c:v>
                </c:pt>
                <c:pt idx="2314">
                  <c:v>4623.4416503906295</c:v>
                </c:pt>
                <c:pt idx="2315">
                  <c:v>4625.42822265625</c:v>
                </c:pt>
                <c:pt idx="2316">
                  <c:v>4627.4326171875</c:v>
                </c:pt>
                <c:pt idx="2317">
                  <c:v>4629.5075683593705</c:v>
                </c:pt>
                <c:pt idx="2318">
                  <c:v>4631.5144042968705</c:v>
                </c:pt>
                <c:pt idx="2319">
                  <c:v>4633.4133300781205</c:v>
                </c:pt>
                <c:pt idx="2320">
                  <c:v>4635.3801269531295</c:v>
                </c:pt>
                <c:pt idx="2321">
                  <c:v>4637.4294433593705</c:v>
                </c:pt>
                <c:pt idx="2322">
                  <c:v>4639.5114746093705</c:v>
                </c:pt>
                <c:pt idx="2323">
                  <c:v>4641.4479980468705</c:v>
                </c:pt>
                <c:pt idx="2324">
                  <c:v>4643.5280761718795</c:v>
                </c:pt>
                <c:pt idx="2325">
                  <c:v>4645.4948730468705</c:v>
                </c:pt>
                <c:pt idx="2326">
                  <c:v>4647.4011230468705</c:v>
                </c:pt>
                <c:pt idx="2327">
                  <c:v>4649.6091308593705</c:v>
                </c:pt>
                <c:pt idx="2328">
                  <c:v>4651.63330078125</c:v>
                </c:pt>
                <c:pt idx="2329">
                  <c:v>4653.4992675781205</c:v>
                </c:pt>
                <c:pt idx="2330">
                  <c:v>4655.52392578125</c:v>
                </c:pt>
                <c:pt idx="2331">
                  <c:v>4657.5432128906295</c:v>
                </c:pt>
                <c:pt idx="2332">
                  <c:v>4659.4470214843795</c:v>
                </c:pt>
                <c:pt idx="2333">
                  <c:v>4661.32080078125</c:v>
                </c:pt>
                <c:pt idx="2334">
                  <c:v>4663.3703613281205</c:v>
                </c:pt>
                <c:pt idx="2335">
                  <c:v>4665.4501953125</c:v>
                </c:pt>
                <c:pt idx="2336">
                  <c:v>4667.40673828125</c:v>
                </c:pt>
                <c:pt idx="2337">
                  <c:v>4669.4436035156205</c:v>
                </c:pt>
                <c:pt idx="2338">
                  <c:v>4671.5056152343795</c:v>
                </c:pt>
                <c:pt idx="2339">
                  <c:v>4673.587890625</c:v>
                </c:pt>
                <c:pt idx="2340">
                  <c:v>4675.5798339843795</c:v>
                </c:pt>
                <c:pt idx="2341">
                  <c:v>4677.4660644531295</c:v>
                </c:pt>
                <c:pt idx="2342">
                  <c:v>4679.5158691406295</c:v>
                </c:pt>
                <c:pt idx="2343">
                  <c:v>4681.5402832031295</c:v>
                </c:pt>
                <c:pt idx="2344">
                  <c:v>4683.3884277343795</c:v>
                </c:pt>
                <c:pt idx="2345">
                  <c:v>4685.4128417968705</c:v>
                </c:pt>
                <c:pt idx="2346">
                  <c:v>4687.5078125</c:v>
                </c:pt>
                <c:pt idx="2347">
                  <c:v>4689.45703125</c:v>
                </c:pt>
                <c:pt idx="2348">
                  <c:v>4691.4689941406295</c:v>
                </c:pt>
                <c:pt idx="2349">
                  <c:v>4693.548828125</c:v>
                </c:pt>
                <c:pt idx="2350">
                  <c:v>4695.51025390625</c:v>
                </c:pt>
                <c:pt idx="2351">
                  <c:v>4697.3962402343795</c:v>
                </c:pt>
                <c:pt idx="2352">
                  <c:v>4699.37548828125</c:v>
                </c:pt>
                <c:pt idx="2353">
                  <c:v>4701.5007324218795</c:v>
                </c:pt>
                <c:pt idx="2354">
                  <c:v>4703.5830078125</c:v>
                </c:pt>
                <c:pt idx="2355">
                  <c:v>4705.4689941406295</c:v>
                </c:pt>
                <c:pt idx="2356">
                  <c:v>4707.3603515625</c:v>
                </c:pt>
                <c:pt idx="2357">
                  <c:v>4709.35986328125</c:v>
                </c:pt>
                <c:pt idx="2358">
                  <c:v>4711.45458984375</c:v>
                </c:pt>
                <c:pt idx="2359">
                  <c:v>4713.5041503906295</c:v>
                </c:pt>
                <c:pt idx="2360">
                  <c:v>4715.42822265625</c:v>
                </c:pt>
                <c:pt idx="2361">
                  <c:v>4717.40234375</c:v>
                </c:pt>
                <c:pt idx="2362">
                  <c:v>4719.4016113281205</c:v>
                </c:pt>
                <c:pt idx="2363">
                  <c:v>4721.4714355468705</c:v>
                </c:pt>
                <c:pt idx="2364">
                  <c:v>4723.5261230468705</c:v>
                </c:pt>
                <c:pt idx="2365">
                  <c:v>4725.4372558593705</c:v>
                </c:pt>
                <c:pt idx="2366">
                  <c:v>4727.3937988281205</c:v>
                </c:pt>
                <c:pt idx="2367">
                  <c:v>4729.40576171875</c:v>
                </c:pt>
                <c:pt idx="2368">
                  <c:v>4731.4050292968705</c:v>
                </c:pt>
                <c:pt idx="2369">
                  <c:v>4733.404296875</c:v>
                </c:pt>
                <c:pt idx="2370">
                  <c:v>4735.40380859375</c:v>
                </c:pt>
                <c:pt idx="2371">
                  <c:v>4737.4660644531295</c:v>
                </c:pt>
                <c:pt idx="2372">
                  <c:v>4739.45263671875</c:v>
                </c:pt>
                <c:pt idx="2373">
                  <c:v>4741.3767089843795</c:v>
                </c:pt>
                <c:pt idx="2374">
                  <c:v>4743.4138183593705</c:v>
                </c:pt>
                <c:pt idx="2375">
                  <c:v>4745.43798828125</c:v>
                </c:pt>
                <c:pt idx="2376">
                  <c:v>4747.3869628906295</c:v>
                </c:pt>
                <c:pt idx="2377">
                  <c:v>4749.3034667968705</c:v>
                </c:pt>
                <c:pt idx="2378">
                  <c:v>4751.3330078125</c:v>
                </c:pt>
                <c:pt idx="2379">
                  <c:v>4753.49072265625</c:v>
                </c:pt>
                <c:pt idx="2380">
                  <c:v>4755.5026855468705</c:v>
                </c:pt>
                <c:pt idx="2381">
                  <c:v>4757.39404296875</c:v>
                </c:pt>
                <c:pt idx="2382">
                  <c:v>4759.3127441406295</c:v>
                </c:pt>
                <c:pt idx="2383">
                  <c:v>4761.3068847656205</c:v>
                </c:pt>
                <c:pt idx="2384">
                  <c:v>4763.31884765625</c:v>
                </c:pt>
                <c:pt idx="2385">
                  <c:v>4765.2805175781205</c:v>
                </c:pt>
                <c:pt idx="2386">
                  <c:v>4767.3049316406295</c:v>
                </c:pt>
                <c:pt idx="2387">
                  <c:v>4769.3669433593705</c:v>
                </c:pt>
                <c:pt idx="2388">
                  <c:v>4771.31591796875</c:v>
                </c:pt>
                <c:pt idx="2389">
                  <c:v>4773.3581542968705</c:v>
                </c:pt>
                <c:pt idx="2390">
                  <c:v>4775.4255371093705</c:v>
                </c:pt>
                <c:pt idx="2391">
                  <c:v>4777.45751953125</c:v>
                </c:pt>
                <c:pt idx="2392">
                  <c:v>4779.46435546875</c:v>
                </c:pt>
                <c:pt idx="2393">
                  <c:v>4781.4133300781205</c:v>
                </c:pt>
                <c:pt idx="2394">
                  <c:v>4783.4755859375</c:v>
                </c:pt>
                <c:pt idx="2395">
                  <c:v>4785.4748535156205</c:v>
                </c:pt>
                <c:pt idx="2396">
                  <c:v>4787.37353515625</c:v>
                </c:pt>
                <c:pt idx="2397">
                  <c:v>4789.2724609375</c:v>
                </c:pt>
                <c:pt idx="2398">
                  <c:v>4791.296875</c:v>
                </c:pt>
                <c:pt idx="2399">
                  <c:v>4793.3967285156205</c:v>
                </c:pt>
                <c:pt idx="2400">
                  <c:v>4795.4338378906295</c:v>
                </c:pt>
                <c:pt idx="2401">
                  <c:v>4797.3879394531295</c:v>
                </c:pt>
                <c:pt idx="2402">
                  <c:v>4799.3620605468705</c:v>
                </c:pt>
                <c:pt idx="2403">
                  <c:v>4801.39404296875</c:v>
                </c:pt>
                <c:pt idx="2404">
                  <c:v>4803.33056640625</c:v>
                </c:pt>
                <c:pt idx="2405">
                  <c:v>4805.35498046875</c:v>
                </c:pt>
                <c:pt idx="2406">
                  <c:v>4807.37939453125</c:v>
                </c:pt>
                <c:pt idx="2407">
                  <c:v>4809.3408203125</c:v>
                </c:pt>
                <c:pt idx="2408">
                  <c:v>4811.3527832031295</c:v>
                </c:pt>
                <c:pt idx="2409">
                  <c:v>4813.2819824218795</c:v>
                </c:pt>
                <c:pt idx="2410">
                  <c:v>4815.3994140625</c:v>
                </c:pt>
                <c:pt idx="2411">
                  <c:v>4817.4814453125</c:v>
                </c:pt>
                <c:pt idx="2412">
                  <c:v>4819.32470703125</c:v>
                </c:pt>
                <c:pt idx="2413">
                  <c:v>4821.2990722656205</c:v>
                </c:pt>
                <c:pt idx="2414">
                  <c:v>4823.248046875</c:v>
                </c:pt>
                <c:pt idx="2415">
                  <c:v>4825.3154296875</c:v>
                </c:pt>
                <c:pt idx="2416">
                  <c:v>4827.4658203125</c:v>
                </c:pt>
                <c:pt idx="2417">
                  <c:v>4829.3720703125</c:v>
                </c:pt>
                <c:pt idx="2418">
                  <c:v>4831.30859375</c:v>
                </c:pt>
                <c:pt idx="2419">
                  <c:v>4833.3454589843795</c:v>
                </c:pt>
                <c:pt idx="2420">
                  <c:v>4835.3447265625</c:v>
                </c:pt>
                <c:pt idx="2421">
                  <c:v>4837.2937011718795</c:v>
                </c:pt>
                <c:pt idx="2422">
                  <c:v>4839.3356933593705</c:v>
                </c:pt>
                <c:pt idx="2423">
                  <c:v>4841.3527832031295</c:v>
                </c:pt>
                <c:pt idx="2424">
                  <c:v>4843.3093261718795</c:v>
                </c:pt>
                <c:pt idx="2425">
                  <c:v>4845.2907714843795</c:v>
                </c:pt>
                <c:pt idx="2426">
                  <c:v>4847.3278808593705</c:v>
                </c:pt>
                <c:pt idx="2427">
                  <c:v>4849.3449707031295</c:v>
                </c:pt>
                <c:pt idx="2428">
                  <c:v>4851.35693359375</c:v>
                </c:pt>
                <c:pt idx="2429">
                  <c:v>4853.27587890625</c:v>
                </c:pt>
                <c:pt idx="2430">
                  <c:v>4855.22998046875</c:v>
                </c:pt>
                <c:pt idx="2431">
                  <c:v>4857.3298339843795</c:v>
                </c:pt>
                <c:pt idx="2432">
                  <c:v>4859.3112792968705</c:v>
                </c:pt>
                <c:pt idx="2433">
                  <c:v>4861.3229980468705</c:v>
                </c:pt>
                <c:pt idx="2434">
                  <c:v>4863.29736328125</c:v>
                </c:pt>
                <c:pt idx="2435">
                  <c:v>4865.2590332031295</c:v>
                </c:pt>
                <c:pt idx="2436">
                  <c:v>4867.4521484375</c:v>
                </c:pt>
                <c:pt idx="2437">
                  <c:v>4869.45166015625</c:v>
                </c:pt>
                <c:pt idx="2438">
                  <c:v>4871.3000488281205</c:v>
                </c:pt>
                <c:pt idx="2439">
                  <c:v>4873.3620605468705</c:v>
                </c:pt>
                <c:pt idx="2440">
                  <c:v>4875.318359375</c:v>
                </c:pt>
                <c:pt idx="2441">
                  <c:v>4877.2421875</c:v>
                </c:pt>
                <c:pt idx="2442">
                  <c:v>4879.24169921875</c:v>
                </c:pt>
                <c:pt idx="2443">
                  <c:v>4881.2790527343795</c:v>
                </c:pt>
                <c:pt idx="2444">
                  <c:v>4883.34619140625</c:v>
                </c:pt>
                <c:pt idx="2445">
                  <c:v>4885.35791015625</c:v>
                </c:pt>
                <c:pt idx="2446">
                  <c:v>4887.26416015625</c:v>
                </c:pt>
                <c:pt idx="2447">
                  <c:v>4889.1806640625</c:v>
                </c:pt>
                <c:pt idx="2448">
                  <c:v>4891.2805175781205</c:v>
                </c:pt>
                <c:pt idx="2449">
                  <c:v>4893.2998046875</c:v>
                </c:pt>
                <c:pt idx="2450">
                  <c:v>4895.2111816406295</c:v>
                </c:pt>
                <c:pt idx="2451">
                  <c:v>4897.2229003906295</c:v>
                </c:pt>
                <c:pt idx="2452">
                  <c:v>4899.3103027343795</c:v>
                </c:pt>
                <c:pt idx="2453">
                  <c:v>4901.3977050781205</c:v>
                </c:pt>
                <c:pt idx="2454">
                  <c:v>4903.3591308593705</c:v>
                </c:pt>
                <c:pt idx="2455">
                  <c:v>4905.3459472656205</c:v>
                </c:pt>
                <c:pt idx="2456">
                  <c:v>4907.3757324218795</c:v>
                </c:pt>
                <c:pt idx="2457">
                  <c:v>4909.2744140625</c:v>
                </c:pt>
                <c:pt idx="2458">
                  <c:v>4911.2106933593705</c:v>
                </c:pt>
                <c:pt idx="2459">
                  <c:v>4913.2604980468705</c:v>
                </c:pt>
                <c:pt idx="2460">
                  <c:v>4915.31005859375</c:v>
                </c:pt>
                <c:pt idx="2461">
                  <c:v>4917.30908203125</c:v>
                </c:pt>
                <c:pt idx="2462">
                  <c:v>4919.2834472656205</c:v>
                </c:pt>
                <c:pt idx="2463">
                  <c:v>4921.2956542968705</c:v>
                </c:pt>
                <c:pt idx="2464">
                  <c:v>4923.4533691406295</c:v>
                </c:pt>
                <c:pt idx="2465">
                  <c:v>4925.490234375</c:v>
                </c:pt>
                <c:pt idx="2466">
                  <c:v>4927.3259277343795</c:v>
                </c:pt>
                <c:pt idx="2467">
                  <c:v>4929.154296875</c:v>
                </c:pt>
                <c:pt idx="2468">
                  <c:v>4931.28466796875</c:v>
                </c:pt>
                <c:pt idx="2469">
                  <c:v>4933.3796386718795</c:v>
                </c:pt>
                <c:pt idx="2470">
                  <c:v>4935.248046875</c:v>
                </c:pt>
                <c:pt idx="2471">
                  <c:v>4937.2272949218795</c:v>
                </c:pt>
                <c:pt idx="2472">
                  <c:v>4939.2265625</c:v>
                </c:pt>
                <c:pt idx="2473">
                  <c:v>4941.20068359375</c:v>
                </c:pt>
                <c:pt idx="2474">
                  <c:v>4943.23046875</c:v>
                </c:pt>
                <c:pt idx="2475">
                  <c:v>4945.2673339843795</c:v>
                </c:pt>
                <c:pt idx="2476">
                  <c:v>4947.27392578125</c:v>
                </c:pt>
                <c:pt idx="2477">
                  <c:v>4949.2683105468705</c:v>
                </c:pt>
                <c:pt idx="2478">
                  <c:v>4951.1669921875</c:v>
                </c:pt>
                <c:pt idx="2479">
                  <c:v>4953.2165527343795</c:v>
                </c:pt>
                <c:pt idx="2480">
                  <c:v>4955.3466796875</c:v>
                </c:pt>
                <c:pt idx="2481">
                  <c:v>4957.2883300781205</c:v>
                </c:pt>
                <c:pt idx="2482">
                  <c:v>4959.25</c:v>
                </c:pt>
                <c:pt idx="2483">
                  <c:v>4961.3195800781205</c:v>
                </c:pt>
                <c:pt idx="2484">
                  <c:v>4963.28125</c:v>
                </c:pt>
                <c:pt idx="2485">
                  <c:v>4965.25537109375</c:v>
                </c:pt>
                <c:pt idx="2486">
                  <c:v>4967.2421875</c:v>
                </c:pt>
                <c:pt idx="2487">
                  <c:v>4969.27197265625</c:v>
                </c:pt>
                <c:pt idx="2488">
                  <c:v>4971.2785644531295</c:v>
                </c:pt>
                <c:pt idx="2489">
                  <c:v>4973.23486328125</c:v>
                </c:pt>
                <c:pt idx="2490">
                  <c:v>4975.3474121093705</c:v>
                </c:pt>
                <c:pt idx="2491">
                  <c:v>4977.2587890625</c:v>
                </c:pt>
                <c:pt idx="2492">
                  <c:v>4979.1701660156205</c:v>
                </c:pt>
                <c:pt idx="2493">
                  <c:v>4981.3078613281205</c:v>
                </c:pt>
                <c:pt idx="2494">
                  <c:v>4983.3698730468705</c:v>
                </c:pt>
                <c:pt idx="2495">
                  <c:v>4985.30615234375</c:v>
                </c:pt>
                <c:pt idx="2496">
                  <c:v>4987.2805175781205</c:v>
                </c:pt>
                <c:pt idx="2497">
                  <c:v>4989.30517578125</c:v>
                </c:pt>
                <c:pt idx="2498">
                  <c:v>4991.2341308593705</c:v>
                </c:pt>
                <c:pt idx="2499">
                  <c:v>4993.220703125</c:v>
                </c:pt>
                <c:pt idx="2500">
                  <c:v>4995.2526855468705</c:v>
                </c:pt>
                <c:pt idx="2501">
                  <c:v>4997.2321777343795</c:v>
                </c:pt>
                <c:pt idx="2502">
                  <c:v>4999.2314453125</c:v>
                </c:pt>
                <c:pt idx="2503">
                  <c:v>5001.2507324218795</c:v>
                </c:pt>
                <c:pt idx="2504">
                  <c:v>5003.18701171875</c:v>
                </c:pt>
                <c:pt idx="2505">
                  <c:v>5005.1611328125</c:v>
                </c:pt>
                <c:pt idx="2506">
                  <c:v>5007.2360839843795</c:v>
                </c:pt>
                <c:pt idx="2507">
                  <c:v>5009.32861328125</c:v>
                </c:pt>
                <c:pt idx="2508">
                  <c:v>5011.26513671875</c:v>
                </c:pt>
                <c:pt idx="2509">
                  <c:v>5013.1838378906295</c:v>
                </c:pt>
                <c:pt idx="2510">
                  <c:v>5015.2712402343795</c:v>
                </c:pt>
                <c:pt idx="2511">
                  <c:v>5017.2453613281205</c:v>
                </c:pt>
                <c:pt idx="2512">
                  <c:v>5019.24462890625</c:v>
                </c:pt>
                <c:pt idx="2513">
                  <c:v>5021.29443359375</c:v>
                </c:pt>
                <c:pt idx="2514">
                  <c:v>5023.28125</c:v>
                </c:pt>
                <c:pt idx="2515">
                  <c:v>5025.37353515625</c:v>
                </c:pt>
                <c:pt idx="2516">
                  <c:v>5027.34765625</c:v>
                </c:pt>
                <c:pt idx="2517">
                  <c:v>5029.25390625</c:v>
                </c:pt>
                <c:pt idx="2518">
                  <c:v>5031.3210449218795</c:v>
                </c:pt>
                <c:pt idx="2519">
                  <c:v>5033.3330078125</c:v>
                </c:pt>
                <c:pt idx="2520">
                  <c:v>5035.2316894531295</c:v>
                </c:pt>
                <c:pt idx="2521">
                  <c:v>5037.1730957031295</c:v>
                </c:pt>
                <c:pt idx="2522">
                  <c:v>5039.2053222656205</c:v>
                </c:pt>
                <c:pt idx="2523">
                  <c:v>5041.2751464843795</c:v>
                </c:pt>
                <c:pt idx="2524">
                  <c:v>5043.24169921875</c:v>
                </c:pt>
                <c:pt idx="2525">
                  <c:v>5045.16552734375</c:v>
                </c:pt>
                <c:pt idx="2526">
                  <c:v>5047.17724609375</c:v>
                </c:pt>
                <c:pt idx="2527">
                  <c:v>5049.2395019531295</c:v>
                </c:pt>
                <c:pt idx="2528">
                  <c:v>5051.2390136718795</c:v>
                </c:pt>
                <c:pt idx="2529">
                  <c:v>5053.1125488281205</c:v>
                </c:pt>
                <c:pt idx="2530">
                  <c:v>5055.19482421875</c:v>
                </c:pt>
                <c:pt idx="2531">
                  <c:v>5057.2570800781205</c:v>
                </c:pt>
                <c:pt idx="2532">
                  <c:v>5059.1357421875</c:v>
                </c:pt>
                <c:pt idx="2533">
                  <c:v>5061.177734375</c:v>
                </c:pt>
                <c:pt idx="2534">
                  <c:v>5063.22216796875</c:v>
                </c:pt>
                <c:pt idx="2535">
                  <c:v>5065.1787109375</c:v>
                </c:pt>
                <c:pt idx="2536">
                  <c:v>5067.1455078125</c:v>
                </c:pt>
                <c:pt idx="2537">
                  <c:v>5069.2001953125</c:v>
                </c:pt>
                <c:pt idx="2538">
                  <c:v>5071.20703125</c:v>
                </c:pt>
                <c:pt idx="2539">
                  <c:v>5073.1311035156205</c:v>
                </c:pt>
                <c:pt idx="2540">
                  <c:v>5075.1555175781205</c:v>
                </c:pt>
                <c:pt idx="2541">
                  <c:v>5077.1923828125</c:v>
                </c:pt>
                <c:pt idx="2542">
                  <c:v>5079.1286621093705</c:v>
                </c:pt>
                <c:pt idx="2543">
                  <c:v>5081.1354980468705</c:v>
                </c:pt>
                <c:pt idx="2544">
                  <c:v>5083.1350097656205</c:v>
                </c:pt>
                <c:pt idx="2545">
                  <c:v>5085.1721191406295</c:v>
                </c:pt>
                <c:pt idx="2546">
                  <c:v>5087.251953125</c:v>
                </c:pt>
                <c:pt idx="2547">
                  <c:v>5089.2312011718795</c:v>
                </c:pt>
                <c:pt idx="2548">
                  <c:v>5091.1750488281205</c:v>
                </c:pt>
                <c:pt idx="2549">
                  <c:v>5093.0686035156205</c:v>
                </c:pt>
                <c:pt idx="2550">
                  <c:v>5095.04296875</c:v>
                </c:pt>
                <c:pt idx="2551">
                  <c:v>5097.2561035156205</c:v>
                </c:pt>
                <c:pt idx="2552">
                  <c:v>5099.28564453125</c:v>
                </c:pt>
                <c:pt idx="2553">
                  <c:v>5101.0710449218795</c:v>
                </c:pt>
                <c:pt idx="2554">
                  <c:v>5103.0524902343795</c:v>
                </c:pt>
                <c:pt idx="2555">
                  <c:v>5105.107421875</c:v>
                </c:pt>
                <c:pt idx="2556">
                  <c:v>5107.09423828125</c:v>
                </c:pt>
                <c:pt idx="2557">
                  <c:v>5109.1513671875</c:v>
                </c:pt>
                <c:pt idx="2558">
                  <c:v>5111.1884765625</c:v>
                </c:pt>
                <c:pt idx="2559">
                  <c:v>5113.1550292968705</c:v>
                </c:pt>
                <c:pt idx="2560">
                  <c:v>5115.2421875</c:v>
                </c:pt>
                <c:pt idx="2561">
                  <c:v>5117.26171875</c:v>
                </c:pt>
                <c:pt idx="2562">
                  <c:v>5119.1354980468705</c:v>
                </c:pt>
                <c:pt idx="2563">
                  <c:v>5121.08447265625</c:v>
                </c:pt>
                <c:pt idx="2564">
                  <c:v>5123.12158203125</c:v>
                </c:pt>
                <c:pt idx="2565">
                  <c:v>5125.138671875</c:v>
                </c:pt>
                <c:pt idx="2566">
                  <c:v>5127.0749511718795</c:v>
                </c:pt>
                <c:pt idx="2567">
                  <c:v>5128.9987792968705</c:v>
                </c:pt>
                <c:pt idx="2568">
                  <c:v>5131.19921875</c:v>
                </c:pt>
                <c:pt idx="2569">
                  <c:v>5133.25634765625</c:v>
                </c:pt>
                <c:pt idx="2570">
                  <c:v>5135.1552734375</c:v>
                </c:pt>
                <c:pt idx="2571">
                  <c:v>5137.1345214843795</c:v>
                </c:pt>
                <c:pt idx="2572">
                  <c:v>5139.1589355468705</c:v>
                </c:pt>
                <c:pt idx="2573">
                  <c:v>5141.16552734375</c:v>
                </c:pt>
                <c:pt idx="2574">
                  <c:v>5143.0693359375</c:v>
                </c:pt>
                <c:pt idx="2575">
                  <c:v>5145.1115722656205</c:v>
                </c:pt>
                <c:pt idx="2576">
                  <c:v>5147.0554199218795</c:v>
                </c:pt>
                <c:pt idx="2577">
                  <c:v>5149.01708984375</c:v>
                </c:pt>
                <c:pt idx="2578">
                  <c:v>5151.06689453125</c:v>
                </c:pt>
                <c:pt idx="2579">
                  <c:v>5152.99072265625</c:v>
                </c:pt>
                <c:pt idx="2580">
                  <c:v>5155.052734375</c:v>
                </c:pt>
                <c:pt idx="2581">
                  <c:v>5157.2028808593705</c:v>
                </c:pt>
                <c:pt idx="2582">
                  <c:v>5159.2023925781205</c:v>
                </c:pt>
                <c:pt idx="2583">
                  <c:v>5161.1462402343795</c:v>
                </c:pt>
                <c:pt idx="2584">
                  <c:v>5163.1003417968705</c:v>
                </c:pt>
                <c:pt idx="2585">
                  <c:v>5165.1125488281205</c:v>
                </c:pt>
                <c:pt idx="2586">
                  <c:v>5167.18212890625</c:v>
                </c:pt>
                <c:pt idx="2587">
                  <c:v>5169.0856933593705</c:v>
                </c:pt>
                <c:pt idx="2588">
                  <c:v>5171.0349121093705</c:v>
                </c:pt>
                <c:pt idx="2589">
                  <c:v>5173.2177734375</c:v>
                </c:pt>
                <c:pt idx="2590">
                  <c:v>5175.1916503906295</c:v>
                </c:pt>
                <c:pt idx="2591">
                  <c:v>5177.10302734375</c:v>
                </c:pt>
                <c:pt idx="2592">
                  <c:v>5179.1452636718795</c:v>
                </c:pt>
                <c:pt idx="2593">
                  <c:v>5181.0869140625</c:v>
                </c:pt>
                <c:pt idx="2594">
                  <c:v>5183.08642578125</c:v>
                </c:pt>
                <c:pt idx="2595">
                  <c:v>5185.130859375</c:v>
                </c:pt>
                <c:pt idx="2596">
                  <c:v>5187.1501464843795</c:v>
                </c:pt>
                <c:pt idx="2597">
                  <c:v>5189.11669921875</c:v>
                </c:pt>
                <c:pt idx="2598">
                  <c:v>5191.1159667968705</c:v>
                </c:pt>
                <c:pt idx="2599">
                  <c:v>5193.1228027343795</c:v>
                </c:pt>
                <c:pt idx="2600">
                  <c:v>5195.10205078125</c:v>
                </c:pt>
                <c:pt idx="2601">
                  <c:v>5197.16943359375</c:v>
                </c:pt>
                <c:pt idx="2602">
                  <c:v>5199.1259765625</c:v>
                </c:pt>
                <c:pt idx="2603">
                  <c:v>5201.1252441406295</c:v>
                </c:pt>
                <c:pt idx="2604">
                  <c:v>5203.1496582031295</c:v>
                </c:pt>
                <c:pt idx="2605">
                  <c:v>5205.0935058593705</c:v>
                </c:pt>
                <c:pt idx="2606">
                  <c:v>5207.0100097656205</c:v>
                </c:pt>
                <c:pt idx="2607">
                  <c:v>5209.02197265625</c:v>
                </c:pt>
                <c:pt idx="2608">
                  <c:v>5211.0537109375</c:v>
                </c:pt>
                <c:pt idx="2609">
                  <c:v>5213.0529785156205</c:v>
                </c:pt>
                <c:pt idx="2610">
                  <c:v>5215.1403808593705</c:v>
                </c:pt>
                <c:pt idx="2611">
                  <c:v>5217.1953125</c:v>
                </c:pt>
                <c:pt idx="2612">
                  <c:v>5219.1569824218795</c:v>
                </c:pt>
                <c:pt idx="2613">
                  <c:v>5221.1511230468705</c:v>
                </c:pt>
                <c:pt idx="2614">
                  <c:v>5223.0498046875</c:v>
                </c:pt>
                <c:pt idx="2615">
                  <c:v>5224.9609375</c:v>
                </c:pt>
                <c:pt idx="2616">
                  <c:v>5227.12890625</c:v>
                </c:pt>
                <c:pt idx="2617">
                  <c:v>5229.12841796875</c:v>
                </c:pt>
                <c:pt idx="2618">
                  <c:v>5231.072265625</c:v>
                </c:pt>
                <c:pt idx="2619">
                  <c:v>5233.08935546875</c:v>
                </c:pt>
                <c:pt idx="2620">
                  <c:v>5234.96826171875</c:v>
                </c:pt>
                <c:pt idx="2621">
                  <c:v>5237.025390625</c:v>
                </c:pt>
                <c:pt idx="2622">
                  <c:v>5239.107421875</c:v>
                </c:pt>
                <c:pt idx="2623">
                  <c:v>5241.06884765625</c:v>
                </c:pt>
                <c:pt idx="2624">
                  <c:v>5243.11865234375</c:v>
                </c:pt>
                <c:pt idx="2625">
                  <c:v>5245.15576171875</c:v>
                </c:pt>
                <c:pt idx="2626">
                  <c:v>5247.15478515625</c:v>
                </c:pt>
                <c:pt idx="2627">
                  <c:v>5249.09619140625</c:v>
                </c:pt>
                <c:pt idx="2628">
                  <c:v>5251.1081542968705</c:v>
                </c:pt>
                <c:pt idx="2629">
                  <c:v>5253.1452636718795</c:v>
                </c:pt>
                <c:pt idx="2630">
                  <c:v>5255.056640625</c:v>
                </c:pt>
                <c:pt idx="2631">
                  <c:v>5257.00048828125</c:v>
                </c:pt>
                <c:pt idx="2632">
                  <c:v>5259.0124511718795</c:v>
                </c:pt>
                <c:pt idx="2633">
                  <c:v>5261.0546875</c:v>
                </c:pt>
                <c:pt idx="2634">
                  <c:v>5263.0412597656205</c:v>
                </c:pt>
                <c:pt idx="2635">
                  <c:v>5264.97265625</c:v>
                </c:pt>
                <c:pt idx="2636">
                  <c:v>5266.9846191406295</c:v>
                </c:pt>
                <c:pt idx="2637">
                  <c:v>5269.0341796875</c:v>
                </c:pt>
                <c:pt idx="2638">
                  <c:v>5270.9755859375</c:v>
                </c:pt>
                <c:pt idx="2639">
                  <c:v>5273.0126953125</c:v>
                </c:pt>
                <c:pt idx="2640">
                  <c:v>5275.09521484375</c:v>
                </c:pt>
                <c:pt idx="2641">
                  <c:v>5276.9938964843795</c:v>
                </c:pt>
                <c:pt idx="2642">
                  <c:v>5278.9353027343795</c:v>
                </c:pt>
                <c:pt idx="2643">
                  <c:v>5280.98486328125</c:v>
                </c:pt>
                <c:pt idx="2644">
                  <c:v>5283.029296875</c:v>
                </c:pt>
                <c:pt idx="2645">
                  <c:v>5284.9833984375</c:v>
                </c:pt>
                <c:pt idx="2646">
                  <c:v>5286.9953613281205</c:v>
                </c:pt>
                <c:pt idx="2647">
                  <c:v>5289.07763671875</c:v>
                </c:pt>
                <c:pt idx="2648">
                  <c:v>5291.0568847656205</c:v>
                </c:pt>
                <c:pt idx="2649">
                  <c:v>5293.005859375</c:v>
                </c:pt>
                <c:pt idx="2650">
                  <c:v>5294.96240234375</c:v>
                </c:pt>
                <c:pt idx="2651">
                  <c:v>5296.9040527343795</c:v>
                </c:pt>
                <c:pt idx="2652">
                  <c:v>5298.9084472656205</c:v>
                </c:pt>
                <c:pt idx="2653">
                  <c:v>5301.0661621093705</c:v>
                </c:pt>
                <c:pt idx="2654">
                  <c:v>5303.1484375</c:v>
                </c:pt>
                <c:pt idx="2655">
                  <c:v>5304.9592285156205</c:v>
                </c:pt>
                <c:pt idx="2656">
                  <c:v>5306.8830566406295</c:v>
                </c:pt>
                <c:pt idx="2657">
                  <c:v>5309.0759277343795</c:v>
                </c:pt>
                <c:pt idx="2658">
                  <c:v>5311.0427246093705</c:v>
                </c:pt>
                <c:pt idx="2659">
                  <c:v>5312.8986816406295</c:v>
                </c:pt>
                <c:pt idx="2660">
                  <c:v>5315.0439453125</c:v>
                </c:pt>
                <c:pt idx="2661">
                  <c:v>5317.00537109375</c:v>
                </c:pt>
                <c:pt idx="2662">
                  <c:v>5318.91650390625</c:v>
                </c:pt>
                <c:pt idx="2663">
                  <c:v>5321.1423339843795</c:v>
                </c:pt>
                <c:pt idx="2664">
                  <c:v>5323.154296875</c:v>
                </c:pt>
                <c:pt idx="2665">
                  <c:v>5324.9523925781205</c:v>
                </c:pt>
                <c:pt idx="2666">
                  <c:v>5326.9641113281205</c:v>
                </c:pt>
                <c:pt idx="2667">
                  <c:v>5329.00634765625</c:v>
                </c:pt>
                <c:pt idx="2668">
                  <c:v>5331.05615234375</c:v>
                </c:pt>
                <c:pt idx="2669">
                  <c:v>5333.0754394531295</c:v>
                </c:pt>
                <c:pt idx="2670">
                  <c:v>5335.0119628906295</c:v>
                </c:pt>
                <c:pt idx="2671">
                  <c:v>5336.9411621093705</c:v>
                </c:pt>
                <c:pt idx="2672">
                  <c:v>5338.90771484375</c:v>
                </c:pt>
                <c:pt idx="2673">
                  <c:v>5341.052734375</c:v>
                </c:pt>
                <c:pt idx="2674">
                  <c:v>5343.0144042968705</c:v>
                </c:pt>
                <c:pt idx="2675">
                  <c:v>5344.8879394531295</c:v>
                </c:pt>
                <c:pt idx="2676">
                  <c:v>5346.95751953125</c:v>
                </c:pt>
                <c:pt idx="2677">
                  <c:v>5348.9870605468705</c:v>
                </c:pt>
                <c:pt idx="2678">
                  <c:v>5350.97900390625</c:v>
                </c:pt>
                <c:pt idx="2679">
                  <c:v>5352.9482421875</c:v>
                </c:pt>
                <c:pt idx="2680">
                  <c:v>5354.9299316406295</c:v>
                </c:pt>
                <c:pt idx="2681">
                  <c:v>5356.9541015625</c:v>
                </c:pt>
                <c:pt idx="2682">
                  <c:v>5359.0036621093705</c:v>
                </c:pt>
                <c:pt idx="2683">
                  <c:v>5361.1086425781205</c:v>
                </c:pt>
                <c:pt idx="2684">
                  <c:v>5363.10791015625</c:v>
                </c:pt>
                <c:pt idx="2685">
                  <c:v>5364.9892578125</c:v>
                </c:pt>
                <c:pt idx="2686">
                  <c:v>5366.92578125</c:v>
                </c:pt>
                <c:pt idx="2687">
                  <c:v>5369.03076171875</c:v>
                </c:pt>
                <c:pt idx="2688">
                  <c:v>5371.0676269531295</c:v>
                </c:pt>
                <c:pt idx="2689">
                  <c:v>5373.0793457031295</c:v>
                </c:pt>
                <c:pt idx="2690">
                  <c:v>5375.1164550781205</c:v>
                </c:pt>
                <c:pt idx="2691">
                  <c:v>5377.0729980468705</c:v>
                </c:pt>
                <c:pt idx="2692">
                  <c:v>5378.9592285156205</c:v>
                </c:pt>
                <c:pt idx="2693">
                  <c:v>5380.88818359375</c:v>
                </c:pt>
                <c:pt idx="2694">
                  <c:v>5382.962890625</c:v>
                </c:pt>
                <c:pt idx="2695">
                  <c:v>5384.91943359375</c:v>
                </c:pt>
                <c:pt idx="2696">
                  <c:v>5386.88623046875</c:v>
                </c:pt>
                <c:pt idx="2697">
                  <c:v>5388.873046875</c:v>
                </c:pt>
                <c:pt idx="2698">
                  <c:v>5390.90478515625</c:v>
                </c:pt>
                <c:pt idx="2699">
                  <c:v>5392.9670410156205</c:v>
                </c:pt>
                <c:pt idx="2700">
                  <c:v>5394.9538574218795</c:v>
                </c:pt>
                <c:pt idx="2701">
                  <c:v>5396.9655761718795</c:v>
                </c:pt>
                <c:pt idx="2702">
                  <c:v>5398.93994140625</c:v>
                </c:pt>
                <c:pt idx="2703">
                  <c:v>5400.9821777343795</c:v>
                </c:pt>
                <c:pt idx="2704">
                  <c:v>5403.03662109375</c:v>
                </c:pt>
                <c:pt idx="2705">
                  <c:v>5405.0183105468705</c:v>
                </c:pt>
                <c:pt idx="2706">
                  <c:v>5406.97509765625</c:v>
                </c:pt>
                <c:pt idx="2707">
                  <c:v>5408.9616699218795</c:v>
                </c:pt>
                <c:pt idx="2708">
                  <c:v>5410.9357910156205</c:v>
                </c:pt>
                <c:pt idx="2709">
                  <c:v>5412.83984375</c:v>
                </c:pt>
                <c:pt idx="2710">
                  <c:v>5414.8015136718795</c:v>
                </c:pt>
                <c:pt idx="2711">
                  <c:v>5416.87109375</c:v>
                </c:pt>
                <c:pt idx="2712">
                  <c:v>5418.95849609375</c:v>
                </c:pt>
                <c:pt idx="2713">
                  <c:v>5420.9577636718795</c:v>
                </c:pt>
                <c:pt idx="2714">
                  <c:v>5422.90673828125</c:v>
                </c:pt>
                <c:pt idx="2715">
                  <c:v>5424.9362792968705</c:v>
                </c:pt>
                <c:pt idx="2716">
                  <c:v>5426.90283203125</c:v>
                </c:pt>
                <c:pt idx="2717">
                  <c:v>5428.8342285156205</c:v>
                </c:pt>
                <c:pt idx="2718">
                  <c:v>5430.83349609375</c:v>
                </c:pt>
                <c:pt idx="2719">
                  <c:v>5432.93359375</c:v>
                </c:pt>
                <c:pt idx="2720">
                  <c:v>5434.8522949218795</c:v>
                </c:pt>
                <c:pt idx="2721">
                  <c:v>5436.7810058593705</c:v>
                </c:pt>
                <c:pt idx="2722">
                  <c:v>5438.9313964843795</c:v>
                </c:pt>
                <c:pt idx="2723">
                  <c:v>5440.9130859375</c:v>
                </c:pt>
                <c:pt idx="2724">
                  <c:v>5442.8620605468705</c:v>
                </c:pt>
                <c:pt idx="2725">
                  <c:v>5444.8991699218795</c:v>
                </c:pt>
                <c:pt idx="2726">
                  <c:v>5446.9289550781205</c:v>
                </c:pt>
                <c:pt idx="2727">
                  <c:v>5448.9157714843795</c:v>
                </c:pt>
                <c:pt idx="2728">
                  <c:v>5450.9099121093705</c:v>
                </c:pt>
                <c:pt idx="2729">
                  <c:v>5452.9519042968705</c:v>
                </c:pt>
                <c:pt idx="2730">
                  <c:v>5454.951171875</c:v>
                </c:pt>
                <c:pt idx="2731">
                  <c:v>5456.92041015625</c:v>
                </c:pt>
                <c:pt idx="2732">
                  <c:v>5458.87451171875</c:v>
                </c:pt>
                <c:pt idx="2733">
                  <c:v>5460.8537597656205</c:v>
                </c:pt>
                <c:pt idx="2734">
                  <c:v>5462.8605957031295</c:v>
                </c:pt>
                <c:pt idx="2735">
                  <c:v>5464.9553222656205</c:v>
                </c:pt>
                <c:pt idx="2736">
                  <c:v>5466.9421386718795</c:v>
                </c:pt>
                <c:pt idx="2737">
                  <c:v>5468.8156738281205</c:v>
                </c:pt>
                <c:pt idx="2738">
                  <c:v>5470.8776855468705</c:v>
                </c:pt>
                <c:pt idx="2739">
                  <c:v>5472.8896484375</c:v>
                </c:pt>
                <c:pt idx="2740">
                  <c:v>5474.8513183593705</c:v>
                </c:pt>
                <c:pt idx="2741">
                  <c:v>5476.8181152343795</c:v>
                </c:pt>
                <c:pt idx="2742">
                  <c:v>5478.8173828125</c:v>
                </c:pt>
                <c:pt idx="2743">
                  <c:v>5480.841796875</c:v>
                </c:pt>
                <c:pt idx="2744">
                  <c:v>5482.87890625</c:v>
                </c:pt>
                <c:pt idx="2745">
                  <c:v>5484.85302734375</c:v>
                </c:pt>
                <c:pt idx="2746">
                  <c:v>5486.87744140625</c:v>
                </c:pt>
                <c:pt idx="2747">
                  <c:v>5488.921875</c:v>
                </c:pt>
                <c:pt idx="2748">
                  <c:v>5490.8708496093705</c:v>
                </c:pt>
                <c:pt idx="2749">
                  <c:v>5492.8249511718795</c:v>
                </c:pt>
                <c:pt idx="2750">
                  <c:v>5494.9248046875</c:v>
                </c:pt>
                <c:pt idx="2751">
                  <c:v>5496.91162109375</c:v>
                </c:pt>
                <c:pt idx="2752">
                  <c:v>5498.8156738281205</c:v>
                </c:pt>
                <c:pt idx="2753">
                  <c:v>5500.8225097656205</c:v>
                </c:pt>
                <c:pt idx="2754">
                  <c:v>5502.7966308593705</c:v>
                </c:pt>
                <c:pt idx="2755">
                  <c:v>5504.826171875</c:v>
                </c:pt>
                <c:pt idx="2756">
                  <c:v>5506.8330078125</c:v>
                </c:pt>
                <c:pt idx="2757">
                  <c:v>5508.8146972656205</c:v>
                </c:pt>
                <c:pt idx="2758">
                  <c:v>5510.8693847656205</c:v>
                </c:pt>
                <c:pt idx="2759">
                  <c:v>5512.88134765625</c:v>
                </c:pt>
                <c:pt idx="2760">
                  <c:v>5514.90576171875</c:v>
                </c:pt>
                <c:pt idx="2761">
                  <c:v>5516.91015625</c:v>
                </c:pt>
                <c:pt idx="2762">
                  <c:v>5518.8591308593705</c:v>
                </c:pt>
                <c:pt idx="2763">
                  <c:v>5520.8532714843795</c:v>
                </c:pt>
                <c:pt idx="2764">
                  <c:v>5522.8098144531295</c:v>
                </c:pt>
                <c:pt idx="2765">
                  <c:v>5524.771484375</c:v>
                </c:pt>
                <c:pt idx="2766">
                  <c:v>5526.74560546875</c:v>
                </c:pt>
                <c:pt idx="2767">
                  <c:v>5528.8076171875</c:v>
                </c:pt>
                <c:pt idx="2768">
                  <c:v>5530.79443359375</c:v>
                </c:pt>
                <c:pt idx="2769">
                  <c:v>5532.74365234375</c:v>
                </c:pt>
                <c:pt idx="2770">
                  <c:v>5534.818359375</c:v>
                </c:pt>
                <c:pt idx="2771">
                  <c:v>5536.92333984375</c:v>
                </c:pt>
                <c:pt idx="2772">
                  <c:v>5538.84716796875</c:v>
                </c:pt>
                <c:pt idx="2773">
                  <c:v>5540.9221191406295</c:v>
                </c:pt>
                <c:pt idx="2774">
                  <c:v>5542.96435546875</c:v>
                </c:pt>
                <c:pt idx="2775">
                  <c:v>5544.7822265625</c:v>
                </c:pt>
                <c:pt idx="2776">
                  <c:v>5546.7890625</c:v>
                </c:pt>
                <c:pt idx="2777">
                  <c:v>5548.8513183593705</c:v>
                </c:pt>
                <c:pt idx="2778">
                  <c:v>5550.8757324218795</c:v>
                </c:pt>
                <c:pt idx="2779">
                  <c:v>5552.9255371093705</c:v>
                </c:pt>
                <c:pt idx="2780">
                  <c:v>5554.8796386718795</c:v>
                </c:pt>
                <c:pt idx="2781">
                  <c:v>5556.7531738281205</c:v>
                </c:pt>
                <c:pt idx="2782">
                  <c:v>5558.7978515625</c:v>
                </c:pt>
                <c:pt idx="2783">
                  <c:v>5560.78955078125</c:v>
                </c:pt>
                <c:pt idx="2784">
                  <c:v>5562.7258300781205</c:v>
                </c:pt>
                <c:pt idx="2785">
                  <c:v>5564.7880859375</c:v>
                </c:pt>
                <c:pt idx="2786">
                  <c:v>5566.9006347656205</c:v>
                </c:pt>
                <c:pt idx="2787">
                  <c:v>5568.8874511718795</c:v>
                </c:pt>
                <c:pt idx="2788">
                  <c:v>5570.8415527343795</c:v>
                </c:pt>
                <c:pt idx="2789">
                  <c:v>5572.87353515625</c:v>
                </c:pt>
                <c:pt idx="2790">
                  <c:v>5574.8176269531295</c:v>
                </c:pt>
                <c:pt idx="2791">
                  <c:v>5576.7414550781205</c:v>
                </c:pt>
                <c:pt idx="2792">
                  <c:v>5578.85400390625</c:v>
                </c:pt>
                <c:pt idx="2793">
                  <c:v>5580.9287109375</c:v>
                </c:pt>
                <c:pt idx="2794">
                  <c:v>5582.8271484375</c:v>
                </c:pt>
                <c:pt idx="2795">
                  <c:v>5584.7385253906295</c:v>
                </c:pt>
                <c:pt idx="2796">
                  <c:v>5586.7253417968705</c:v>
                </c:pt>
                <c:pt idx="2797">
                  <c:v>5588.78759765625</c:v>
                </c:pt>
                <c:pt idx="2798">
                  <c:v>5590.73681640625</c:v>
                </c:pt>
                <c:pt idx="2799">
                  <c:v>5592.75390625</c:v>
                </c:pt>
                <c:pt idx="2800">
                  <c:v>5594.82861328125</c:v>
                </c:pt>
                <c:pt idx="2801">
                  <c:v>5596.7473144531295</c:v>
                </c:pt>
                <c:pt idx="2802">
                  <c:v>5598.7590332031295</c:v>
                </c:pt>
                <c:pt idx="2803">
                  <c:v>5600.84619140625</c:v>
                </c:pt>
                <c:pt idx="2804">
                  <c:v>5602.7951660156205</c:v>
                </c:pt>
                <c:pt idx="2805">
                  <c:v>5604.7568359375</c:v>
                </c:pt>
                <c:pt idx="2806">
                  <c:v>5606.7814941406295</c:v>
                </c:pt>
                <c:pt idx="2807">
                  <c:v>5608.69287109375</c:v>
                </c:pt>
                <c:pt idx="2808">
                  <c:v>5610.6796875</c:v>
                </c:pt>
                <c:pt idx="2809">
                  <c:v>5612.88525390625</c:v>
                </c:pt>
                <c:pt idx="2810">
                  <c:v>5614.89697265625</c:v>
                </c:pt>
                <c:pt idx="2811">
                  <c:v>5616.8408203125</c:v>
                </c:pt>
                <c:pt idx="2812">
                  <c:v>5618.8779296875</c:v>
                </c:pt>
                <c:pt idx="2813">
                  <c:v>5620.814453125</c:v>
                </c:pt>
                <c:pt idx="2814">
                  <c:v>5622.80126953125</c:v>
                </c:pt>
                <c:pt idx="2815">
                  <c:v>5624.8056640625</c:v>
                </c:pt>
                <c:pt idx="2816">
                  <c:v>5626.8176269531295</c:v>
                </c:pt>
                <c:pt idx="2817">
                  <c:v>5628.78662109375</c:v>
                </c:pt>
                <c:pt idx="2818">
                  <c:v>5630.81103515625</c:v>
                </c:pt>
                <c:pt idx="2819">
                  <c:v>5632.8732910156205</c:v>
                </c:pt>
                <c:pt idx="2820">
                  <c:v>5634.8601074218795</c:v>
                </c:pt>
                <c:pt idx="2821">
                  <c:v>5636.80908203125</c:v>
                </c:pt>
                <c:pt idx="2822">
                  <c:v>5638.73779296875</c:v>
                </c:pt>
                <c:pt idx="2823">
                  <c:v>5640.7497558593705</c:v>
                </c:pt>
                <c:pt idx="2824">
                  <c:v>5642.7692871093705</c:v>
                </c:pt>
                <c:pt idx="2825">
                  <c:v>5644.7106933593705</c:v>
                </c:pt>
                <c:pt idx="2826">
                  <c:v>5646.6848144531295</c:v>
                </c:pt>
                <c:pt idx="2827">
                  <c:v>5648.69189453125</c:v>
                </c:pt>
                <c:pt idx="2828">
                  <c:v>5650.7414550781205</c:v>
                </c:pt>
                <c:pt idx="2829">
                  <c:v>5652.8034667968705</c:v>
                </c:pt>
                <c:pt idx="2830">
                  <c:v>5654.7526855468705</c:v>
                </c:pt>
                <c:pt idx="2831">
                  <c:v>5656.6892089843795</c:v>
                </c:pt>
                <c:pt idx="2832">
                  <c:v>5658.6809082031295</c:v>
                </c:pt>
                <c:pt idx="2833">
                  <c:v>5660.7053222656205</c:v>
                </c:pt>
                <c:pt idx="2834">
                  <c:v>5662.68701171875</c:v>
                </c:pt>
                <c:pt idx="2835">
                  <c:v>5664.6787109375</c:v>
                </c:pt>
                <c:pt idx="2836">
                  <c:v>5666.76611328125</c:v>
                </c:pt>
                <c:pt idx="2837">
                  <c:v>5668.8034667968705</c:v>
                </c:pt>
                <c:pt idx="2838">
                  <c:v>5670.75244140625</c:v>
                </c:pt>
                <c:pt idx="2839">
                  <c:v>5672.73388671875</c:v>
                </c:pt>
                <c:pt idx="2840">
                  <c:v>5674.7834472656205</c:v>
                </c:pt>
                <c:pt idx="2841">
                  <c:v>5676.732421875</c:v>
                </c:pt>
                <c:pt idx="2842">
                  <c:v>5678.76953125</c:v>
                </c:pt>
                <c:pt idx="2843">
                  <c:v>5680.76904296875</c:v>
                </c:pt>
                <c:pt idx="2844">
                  <c:v>5682.7307128906295</c:v>
                </c:pt>
                <c:pt idx="2845">
                  <c:v>5684.7478027343795</c:v>
                </c:pt>
                <c:pt idx="2846">
                  <c:v>5686.7470703125</c:v>
                </c:pt>
                <c:pt idx="2847">
                  <c:v>5688.79150390625</c:v>
                </c:pt>
                <c:pt idx="2848">
                  <c:v>5690.70263671875</c:v>
                </c:pt>
                <c:pt idx="2849">
                  <c:v>5692.6516113281205</c:v>
                </c:pt>
                <c:pt idx="2850">
                  <c:v>5694.6511230468705</c:v>
                </c:pt>
                <c:pt idx="2851">
                  <c:v>5696.7761230468705</c:v>
                </c:pt>
                <c:pt idx="2852">
                  <c:v>5698.9138183593705</c:v>
                </c:pt>
                <c:pt idx="2853">
                  <c:v>5700.8251953125</c:v>
                </c:pt>
                <c:pt idx="2854">
                  <c:v>5702.6787109375</c:v>
                </c:pt>
                <c:pt idx="2855">
                  <c:v>5704.703125</c:v>
                </c:pt>
                <c:pt idx="2856">
                  <c:v>5706.7351074218795</c:v>
                </c:pt>
                <c:pt idx="2857">
                  <c:v>5708.7346191406295</c:v>
                </c:pt>
                <c:pt idx="2858">
                  <c:v>5710.7590332031295</c:v>
                </c:pt>
                <c:pt idx="2859">
                  <c:v>5712.7255859375</c:v>
                </c:pt>
                <c:pt idx="2860">
                  <c:v>5714.6669921875</c:v>
                </c:pt>
                <c:pt idx="2861">
                  <c:v>5716.6611328125</c:v>
                </c:pt>
                <c:pt idx="2862">
                  <c:v>5718.7609863281205</c:v>
                </c:pt>
                <c:pt idx="2863">
                  <c:v>5720.6901855468705</c:v>
                </c:pt>
                <c:pt idx="2864">
                  <c:v>5722.62158203125</c:v>
                </c:pt>
                <c:pt idx="2865">
                  <c:v>5724.60302734375</c:v>
                </c:pt>
                <c:pt idx="2866">
                  <c:v>5726.6201171875</c:v>
                </c:pt>
                <c:pt idx="2867">
                  <c:v>5728.7199707031295</c:v>
                </c:pt>
                <c:pt idx="2868">
                  <c:v>5730.7067871093705</c:v>
                </c:pt>
                <c:pt idx="2869">
                  <c:v>5732.6560058593705</c:v>
                </c:pt>
                <c:pt idx="2870">
                  <c:v>5734.68798828125</c:v>
                </c:pt>
                <c:pt idx="2871">
                  <c:v>5736.8181152343795</c:v>
                </c:pt>
                <c:pt idx="2872">
                  <c:v>5738.77978515625</c:v>
                </c:pt>
                <c:pt idx="2873">
                  <c:v>5740.67333984375</c:v>
                </c:pt>
                <c:pt idx="2874">
                  <c:v>5742.6472167968705</c:v>
                </c:pt>
                <c:pt idx="2875">
                  <c:v>5744.69677734375</c:v>
                </c:pt>
                <c:pt idx="2876">
                  <c:v>5746.75927734375</c:v>
                </c:pt>
                <c:pt idx="2877">
                  <c:v>5748.7333984375</c:v>
                </c:pt>
                <c:pt idx="2878">
                  <c:v>5750.69482421875</c:v>
                </c:pt>
                <c:pt idx="2879">
                  <c:v>5752.6564941406295</c:v>
                </c:pt>
                <c:pt idx="2880">
                  <c:v>5754.66845703125</c:v>
                </c:pt>
                <c:pt idx="2881">
                  <c:v>5756.66796875</c:v>
                </c:pt>
                <c:pt idx="2882">
                  <c:v>5758.7048339843795</c:v>
                </c:pt>
                <c:pt idx="2883">
                  <c:v>5760.7341308593705</c:v>
                </c:pt>
                <c:pt idx="2884">
                  <c:v>5762.658203125</c:v>
                </c:pt>
                <c:pt idx="2885">
                  <c:v>5764.64013671875</c:v>
                </c:pt>
                <c:pt idx="2886">
                  <c:v>5766.6896972656295</c:v>
                </c:pt>
                <c:pt idx="2887">
                  <c:v>5768.6311035156205</c:v>
                </c:pt>
                <c:pt idx="2888">
                  <c:v>5770.63037109375</c:v>
                </c:pt>
                <c:pt idx="2889">
                  <c:v>5772.6999511718705</c:v>
                </c:pt>
                <c:pt idx="2890">
                  <c:v>5774.7370605468705</c:v>
                </c:pt>
                <c:pt idx="2891">
                  <c:v>5776.72900390625</c:v>
                </c:pt>
                <c:pt idx="2892">
                  <c:v>5778.6149902343705</c:v>
                </c:pt>
                <c:pt idx="2893">
                  <c:v>5780.63427734375</c:v>
                </c:pt>
                <c:pt idx="2894">
                  <c:v>5782.6765136718705</c:v>
                </c:pt>
                <c:pt idx="2895">
                  <c:v>5784.587890625</c:v>
                </c:pt>
                <c:pt idx="2896">
                  <c:v>5786.6071777343705</c:v>
                </c:pt>
                <c:pt idx="2897">
                  <c:v>5788.70703125</c:v>
                </c:pt>
                <c:pt idx="2898">
                  <c:v>5790.70654296875</c:v>
                </c:pt>
                <c:pt idx="2899">
                  <c:v>5792.6555175781205</c:v>
                </c:pt>
                <c:pt idx="2900">
                  <c:v>5794.6672363281295</c:v>
                </c:pt>
                <c:pt idx="2901">
                  <c:v>5796.69189453125</c:v>
                </c:pt>
                <c:pt idx="2902">
                  <c:v>5798.6662597656295</c:v>
                </c:pt>
                <c:pt idx="2903">
                  <c:v>5800.6455078125</c:v>
                </c:pt>
                <c:pt idx="2904">
                  <c:v>5802.61962890625</c:v>
                </c:pt>
                <c:pt idx="2905">
                  <c:v>5804.60107421875</c:v>
                </c:pt>
                <c:pt idx="2906">
                  <c:v>5806.5751953125</c:v>
                </c:pt>
                <c:pt idx="2907">
                  <c:v>5808.6501464843795</c:v>
                </c:pt>
                <c:pt idx="2908">
                  <c:v>5810.71240234375</c:v>
                </c:pt>
                <c:pt idx="2909">
                  <c:v>5812.673828125</c:v>
                </c:pt>
                <c:pt idx="2910">
                  <c:v>5814.685546875</c:v>
                </c:pt>
                <c:pt idx="2911">
                  <c:v>5816.7229003906295</c:v>
                </c:pt>
                <c:pt idx="2912">
                  <c:v>5818.6594238281295</c:v>
                </c:pt>
                <c:pt idx="2913">
                  <c:v>5820.5705566406205</c:v>
                </c:pt>
                <c:pt idx="2914">
                  <c:v>5822.67041015625</c:v>
                </c:pt>
                <c:pt idx="2915">
                  <c:v>5824.70751953125</c:v>
                </c:pt>
                <c:pt idx="2916">
                  <c:v>5826.5988769531295</c:v>
                </c:pt>
                <c:pt idx="2917">
                  <c:v>5828.68603515625</c:v>
                </c:pt>
                <c:pt idx="2918">
                  <c:v>5830.73046875</c:v>
                </c:pt>
                <c:pt idx="2919">
                  <c:v>5832.609375</c:v>
                </c:pt>
                <c:pt idx="2920">
                  <c:v>5834.68408203125</c:v>
                </c:pt>
                <c:pt idx="2921">
                  <c:v>5836.60791015625</c:v>
                </c:pt>
                <c:pt idx="2922">
                  <c:v>5838.4362792968795</c:v>
                </c:pt>
                <c:pt idx="2923">
                  <c:v>5840.5563964843795</c:v>
                </c:pt>
                <c:pt idx="2924">
                  <c:v>5842.70166015625</c:v>
                </c:pt>
                <c:pt idx="2925">
                  <c:v>5844.71337890625</c:v>
                </c:pt>
                <c:pt idx="2926">
                  <c:v>5846.6423339843795</c:v>
                </c:pt>
                <c:pt idx="2927">
                  <c:v>5848.6467285156205</c:v>
                </c:pt>
                <c:pt idx="2928">
                  <c:v>5850.6535644531295</c:v>
                </c:pt>
                <c:pt idx="2929">
                  <c:v>5852.6728515625</c:v>
                </c:pt>
                <c:pt idx="2930">
                  <c:v>5854.6896972656295</c:v>
                </c:pt>
                <c:pt idx="2931">
                  <c:v>5856.6188964843795</c:v>
                </c:pt>
                <c:pt idx="2932">
                  <c:v>5858.5302734375</c:v>
                </c:pt>
                <c:pt idx="2933">
                  <c:v>5860.47412109375</c:v>
                </c:pt>
                <c:pt idx="2934">
                  <c:v>5862.6193847656295</c:v>
                </c:pt>
                <c:pt idx="2935">
                  <c:v>5864.7998046875</c:v>
                </c:pt>
                <c:pt idx="2936">
                  <c:v>5866.7111816406205</c:v>
                </c:pt>
                <c:pt idx="2937">
                  <c:v>5868.6350097656295</c:v>
                </c:pt>
                <c:pt idx="2938">
                  <c:v>5870.63427734375</c:v>
                </c:pt>
                <c:pt idx="2939">
                  <c:v>5872.52783203125</c:v>
                </c:pt>
                <c:pt idx="2940">
                  <c:v>5874.55712890625</c:v>
                </c:pt>
                <c:pt idx="2941">
                  <c:v>5876.5817871093705</c:v>
                </c:pt>
                <c:pt idx="2942">
                  <c:v>5878.5637207031205</c:v>
                </c:pt>
                <c:pt idx="2943">
                  <c:v>5880.6384277343705</c:v>
                </c:pt>
                <c:pt idx="2944">
                  <c:v>5882.6628417968795</c:v>
                </c:pt>
                <c:pt idx="2945">
                  <c:v>5884.6169433593795</c:v>
                </c:pt>
                <c:pt idx="2946">
                  <c:v>5886.5207519531295</c:v>
                </c:pt>
                <c:pt idx="2947">
                  <c:v>5888.4521484375</c:v>
                </c:pt>
                <c:pt idx="2948">
                  <c:v>5890.546875</c:v>
                </c:pt>
                <c:pt idx="2949">
                  <c:v>5892.6721191406205</c:v>
                </c:pt>
                <c:pt idx="2950">
                  <c:v>5894.6337890625</c:v>
                </c:pt>
                <c:pt idx="2951">
                  <c:v>5896.5197753906295</c:v>
                </c:pt>
                <c:pt idx="2952">
                  <c:v>5898.5441894531295</c:v>
                </c:pt>
                <c:pt idx="2953">
                  <c:v>5900.6115722656295</c:v>
                </c:pt>
                <c:pt idx="2954">
                  <c:v>5902.5656738281295</c:v>
                </c:pt>
                <c:pt idx="2955">
                  <c:v>5904.4968261718705</c:v>
                </c:pt>
                <c:pt idx="2956">
                  <c:v>5906.5715332031205</c:v>
                </c:pt>
                <c:pt idx="2957">
                  <c:v>5908.67138671875</c:v>
                </c:pt>
                <c:pt idx="2958">
                  <c:v>5910.6027832031205</c:v>
                </c:pt>
                <c:pt idx="2959">
                  <c:v>5912.5319824218795</c:v>
                </c:pt>
                <c:pt idx="2960">
                  <c:v>5914.50634765625</c:v>
                </c:pt>
                <c:pt idx="2961">
                  <c:v>5916.60107421875</c:v>
                </c:pt>
                <c:pt idx="2962">
                  <c:v>5918.7312011718705</c:v>
                </c:pt>
                <c:pt idx="2963">
                  <c:v>5920.6174316406205</c:v>
                </c:pt>
                <c:pt idx="2964">
                  <c:v>5922.49853515625</c:v>
                </c:pt>
                <c:pt idx="2965">
                  <c:v>5924.52294921875</c:v>
                </c:pt>
                <c:pt idx="2966">
                  <c:v>5926.5598144531295</c:v>
                </c:pt>
                <c:pt idx="2967">
                  <c:v>5928.6472167968795</c:v>
                </c:pt>
                <c:pt idx="2968">
                  <c:v>5930.5837402343705</c:v>
                </c:pt>
                <c:pt idx="2969">
                  <c:v>5932.44482421875</c:v>
                </c:pt>
                <c:pt idx="2970">
                  <c:v>5934.5070800781205</c:v>
                </c:pt>
                <c:pt idx="2971">
                  <c:v>5936.6320800781205</c:v>
                </c:pt>
                <c:pt idx="2972">
                  <c:v>5938.6062011718705</c:v>
                </c:pt>
                <c:pt idx="2973">
                  <c:v>5940.4921875</c:v>
                </c:pt>
                <c:pt idx="2974">
                  <c:v>5942.5419921875</c:v>
                </c:pt>
                <c:pt idx="2975">
                  <c:v>5944.5915527343705</c:v>
                </c:pt>
                <c:pt idx="2976">
                  <c:v>5946.5153808593795</c:v>
                </c:pt>
                <c:pt idx="2977">
                  <c:v>5948.552734375</c:v>
                </c:pt>
                <c:pt idx="2978">
                  <c:v>5950.5695800781205</c:v>
                </c:pt>
                <c:pt idx="2979">
                  <c:v>5952.5185546875</c:v>
                </c:pt>
                <c:pt idx="2980">
                  <c:v>5954.4875488281295</c:v>
                </c:pt>
                <c:pt idx="2981">
                  <c:v>5956.48681640625</c:v>
                </c:pt>
                <c:pt idx="2982">
                  <c:v>5958.4736328125</c:v>
                </c:pt>
                <c:pt idx="2983">
                  <c:v>5960.43505859375</c:v>
                </c:pt>
                <c:pt idx="2984">
                  <c:v>5962.5224609375</c:v>
                </c:pt>
                <c:pt idx="2985">
                  <c:v>5964.6728515625</c:v>
                </c:pt>
                <c:pt idx="2986">
                  <c:v>5966.6345214843795</c:v>
                </c:pt>
                <c:pt idx="2987">
                  <c:v>5968.533203125</c:v>
                </c:pt>
                <c:pt idx="2988">
                  <c:v>5970.5700683593795</c:v>
                </c:pt>
                <c:pt idx="2989">
                  <c:v>5972.51904296875</c:v>
                </c:pt>
                <c:pt idx="2990">
                  <c:v>5974.4606933593795</c:v>
                </c:pt>
                <c:pt idx="2991">
                  <c:v>5976.5458984375</c:v>
                </c:pt>
                <c:pt idx="2992">
                  <c:v>5978.6533203125</c:v>
                </c:pt>
                <c:pt idx="2993">
                  <c:v>5980.5920410156205</c:v>
                </c:pt>
                <c:pt idx="2994">
                  <c:v>5982.5009765625</c:v>
                </c:pt>
                <c:pt idx="2995">
                  <c:v>5984.4626464843795</c:v>
                </c:pt>
                <c:pt idx="2996">
                  <c:v>5986.45166015625</c:v>
                </c:pt>
                <c:pt idx="2997">
                  <c:v>5988.5012207031205</c:v>
                </c:pt>
                <c:pt idx="2998">
                  <c:v>5990.51318359375</c:v>
                </c:pt>
                <c:pt idx="2999">
                  <c:v>5992.4997558593795</c:v>
                </c:pt>
                <c:pt idx="3000">
                  <c:v>5994.52197265625</c:v>
                </c:pt>
                <c:pt idx="3001">
                  <c:v>5996.5339355468705</c:v>
                </c:pt>
                <c:pt idx="3002">
                  <c:v>5998.4602050781205</c:v>
                </c:pt>
                <c:pt idx="3003">
                  <c:v>6000.5224609375</c:v>
                </c:pt>
                <c:pt idx="3004">
                  <c:v>6002.5720214843795</c:v>
                </c:pt>
                <c:pt idx="3005">
                  <c:v>6004.52099609375</c:v>
                </c:pt>
                <c:pt idx="3006">
                  <c:v>6006.5578613281295</c:v>
                </c:pt>
                <c:pt idx="3007">
                  <c:v>6008.5070800781205</c:v>
                </c:pt>
                <c:pt idx="3008">
                  <c:v>6010.44384765625</c:v>
                </c:pt>
                <c:pt idx="3009">
                  <c:v>6012.4680175781205</c:v>
                </c:pt>
                <c:pt idx="3010">
                  <c:v>6014.4670410156205</c:v>
                </c:pt>
                <c:pt idx="3011">
                  <c:v>6016.47900390625</c:v>
                </c:pt>
                <c:pt idx="3012">
                  <c:v>6018.54150390625</c:v>
                </c:pt>
                <c:pt idx="3013">
                  <c:v>6020.66650390625</c:v>
                </c:pt>
                <c:pt idx="3014">
                  <c:v>6022.615234375</c:v>
                </c:pt>
                <c:pt idx="3015">
                  <c:v>6024.3884277343705</c:v>
                </c:pt>
                <c:pt idx="3016">
                  <c:v>6026.4130859375</c:v>
                </c:pt>
                <c:pt idx="3017">
                  <c:v>6028.5632324218795</c:v>
                </c:pt>
                <c:pt idx="3018">
                  <c:v>6030.5876464843795</c:v>
                </c:pt>
                <c:pt idx="3019">
                  <c:v>6032.52392578125</c:v>
                </c:pt>
                <c:pt idx="3020">
                  <c:v>6034.4853515625</c:v>
                </c:pt>
                <c:pt idx="3021">
                  <c:v>6036.4973144531295</c:v>
                </c:pt>
                <c:pt idx="3022">
                  <c:v>6038.458984375</c:v>
                </c:pt>
                <c:pt idx="3023">
                  <c:v>6040.44580078125</c:v>
                </c:pt>
                <c:pt idx="3024">
                  <c:v>6042.5456542968795</c:v>
                </c:pt>
                <c:pt idx="3025">
                  <c:v>6044.5173339843795</c:v>
                </c:pt>
                <c:pt idx="3026">
                  <c:v>6046.42626953125</c:v>
                </c:pt>
                <c:pt idx="3027">
                  <c:v>6048.4758300781205</c:v>
                </c:pt>
                <c:pt idx="3028">
                  <c:v>6050.51513671875</c:v>
                </c:pt>
                <c:pt idx="3029">
                  <c:v>6052.5673828125</c:v>
                </c:pt>
                <c:pt idx="3030">
                  <c:v>6054.5544433593795</c:v>
                </c:pt>
                <c:pt idx="3031">
                  <c:v>6056.5537109375</c:v>
                </c:pt>
                <c:pt idx="3032">
                  <c:v>6058.5654296875</c:v>
                </c:pt>
                <c:pt idx="3033">
                  <c:v>6060.501953125</c:v>
                </c:pt>
                <c:pt idx="3034">
                  <c:v>6062.5390625</c:v>
                </c:pt>
                <c:pt idx="3035">
                  <c:v>6064.4753417968795</c:v>
                </c:pt>
                <c:pt idx="3036">
                  <c:v>6066.38671875</c:v>
                </c:pt>
                <c:pt idx="3037">
                  <c:v>6068.4616699218795</c:v>
                </c:pt>
                <c:pt idx="3038">
                  <c:v>6070.4609375</c:v>
                </c:pt>
                <c:pt idx="3039">
                  <c:v>6072.4475097656295</c:v>
                </c:pt>
                <c:pt idx="3040">
                  <c:v>6074.6103515625</c:v>
                </c:pt>
                <c:pt idx="3041">
                  <c:v>6076.5341796875</c:v>
                </c:pt>
                <c:pt idx="3042">
                  <c:v>6078.3825683593795</c:v>
                </c:pt>
                <c:pt idx="3043">
                  <c:v>6080.4699707031205</c:v>
                </c:pt>
                <c:pt idx="3044">
                  <c:v>6082.4040527343705</c:v>
                </c:pt>
                <c:pt idx="3045">
                  <c:v>6084.4914550781205</c:v>
                </c:pt>
                <c:pt idx="3046">
                  <c:v>6086.5437011718705</c:v>
                </c:pt>
                <c:pt idx="3047">
                  <c:v>6088.4172363281295</c:v>
                </c:pt>
                <c:pt idx="3048">
                  <c:v>6090.49169921875</c:v>
                </c:pt>
                <c:pt idx="3049">
                  <c:v>6092.4658203125</c:v>
                </c:pt>
                <c:pt idx="3050">
                  <c:v>6094.4274902343705</c:v>
                </c:pt>
                <c:pt idx="3051">
                  <c:v>6096.552734375</c:v>
                </c:pt>
                <c:pt idx="3052">
                  <c:v>6098.4890136718705</c:v>
                </c:pt>
                <c:pt idx="3053">
                  <c:v>6100.4631347656295</c:v>
                </c:pt>
                <c:pt idx="3054">
                  <c:v>6102.56298828125</c:v>
                </c:pt>
                <c:pt idx="3055">
                  <c:v>6104.5498046875</c:v>
                </c:pt>
                <c:pt idx="3056">
                  <c:v>6106.44873046875</c:v>
                </c:pt>
                <c:pt idx="3057">
                  <c:v>6108.3474121093705</c:v>
                </c:pt>
                <c:pt idx="3058">
                  <c:v>6110.3317871093705</c:v>
                </c:pt>
                <c:pt idx="3059">
                  <c:v>6112.3937988281295</c:v>
                </c:pt>
                <c:pt idx="3060">
                  <c:v>6114.3703613281295</c:v>
                </c:pt>
                <c:pt idx="3061">
                  <c:v>6116.3447265625</c:v>
                </c:pt>
                <c:pt idx="3062">
                  <c:v>6118.4697265625</c:v>
                </c:pt>
                <c:pt idx="3063">
                  <c:v>6120.4816894531295</c:v>
                </c:pt>
                <c:pt idx="3064">
                  <c:v>6122.4157714843795</c:v>
                </c:pt>
                <c:pt idx="3065">
                  <c:v>6124.3623046875</c:v>
                </c:pt>
                <c:pt idx="3066">
                  <c:v>6126.3513183593795</c:v>
                </c:pt>
                <c:pt idx="3067">
                  <c:v>6128.4033203125</c:v>
                </c:pt>
                <c:pt idx="3068">
                  <c:v>6130.3525390625</c:v>
                </c:pt>
                <c:pt idx="3069">
                  <c:v>6132.3896484375</c:v>
                </c:pt>
                <c:pt idx="3070">
                  <c:v>6134.52734375</c:v>
                </c:pt>
                <c:pt idx="3071">
                  <c:v>6136.4387207031205</c:v>
                </c:pt>
                <c:pt idx="3072">
                  <c:v>6138.32470703125</c:v>
                </c:pt>
                <c:pt idx="3073">
                  <c:v>6140.33642578125</c:v>
                </c:pt>
                <c:pt idx="3074">
                  <c:v>6142.38623046875</c:v>
                </c:pt>
                <c:pt idx="3075">
                  <c:v>6144.3981933593795</c:v>
                </c:pt>
                <c:pt idx="3076">
                  <c:v>6146.3596191406205</c:v>
                </c:pt>
                <c:pt idx="3077">
                  <c:v>6148.4216308593795</c:v>
                </c:pt>
                <c:pt idx="3078">
                  <c:v>6150.408203125</c:v>
                </c:pt>
                <c:pt idx="3079">
                  <c:v>6152.3449707031205</c:v>
                </c:pt>
                <c:pt idx="3080">
                  <c:v>6154.419921875</c:v>
                </c:pt>
                <c:pt idx="3081">
                  <c:v>6156.4443359375</c:v>
                </c:pt>
                <c:pt idx="3082">
                  <c:v>6158.380859375</c:v>
                </c:pt>
                <c:pt idx="3083">
                  <c:v>6160.35498046875</c:v>
                </c:pt>
                <c:pt idx="3084">
                  <c:v>6162.50537109375</c:v>
                </c:pt>
                <c:pt idx="3085">
                  <c:v>6164.5300292968795</c:v>
                </c:pt>
                <c:pt idx="3086">
                  <c:v>6166.36572265625</c:v>
                </c:pt>
                <c:pt idx="3087">
                  <c:v>6168.3522949218795</c:v>
                </c:pt>
                <c:pt idx="3088">
                  <c:v>6170.38916015625</c:v>
                </c:pt>
                <c:pt idx="3089">
                  <c:v>6172.26025390625</c:v>
                </c:pt>
                <c:pt idx="3090">
                  <c:v>6174.2321777343705</c:v>
                </c:pt>
                <c:pt idx="3091">
                  <c:v>6176.33447265625</c:v>
                </c:pt>
                <c:pt idx="3092">
                  <c:v>6178.31103515625</c:v>
                </c:pt>
                <c:pt idx="3093">
                  <c:v>6180.3605957031205</c:v>
                </c:pt>
                <c:pt idx="3094">
                  <c:v>6182.37255859375</c:v>
                </c:pt>
                <c:pt idx="3095">
                  <c:v>6184.3342285156205</c:v>
                </c:pt>
                <c:pt idx="3096">
                  <c:v>6186.29345703125</c:v>
                </c:pt>
                <c:pt idx="3097">
                  <c:v>6188.2297363281295</c:v>
                </c:pt>
                <c:pt idx="3098">
                  <c:v>6190.35693359375</c:v>
                </c:pt>
                <c:pt idx="3099">
                  <c:v>6192.45703125</c:v>
                </c:pt>
                <c:pt idx="3100">
                  <c:v>6194.380859375</c:v>
                </c:pt>
                <c:pt idx="3101">
                  <c:v>6196.3298339843795</c:v>
                </c:pt>
                <c:pt idx="3102">
                  <c:v>6198.3645019531295</c:v>
                </c:pt>
                <c:pt idx="3103">
                  <c:v>6200.3640136718705</c:v>
                </c:pt>
                <c:pt idx="3104">
                  <c:v>6202.4162597656295</c:v>
                </c:pt>
                <c:pt idx="3105">
                  <c:v>6204.3903808593795</c:v>
                </c:pt>
                <c:pt idx="3106">
                  <c:v>6206.2893066406205</c:v>
                </c:pt>
                <c:pt idx="3107">
                  <c:v>6208.3388671875</c:v>
                </c:pt>
                <c:pt idx="3108">
                  <c:v>6210.5241699218795</c:v>
                </c:pt>
                <c:pt idx="3109">
                  <c:v>6212.435546875</c:v>
                </c:pt>
                <c:pt idx="3110">
                  <c:v>6214.27392578125</c:v>
                </c:pt>
                <c:pt idx="3111">
                  <c:v>6216.2734375</c:v>
                </c:pt>
                <c:pt idx="3112">
                  <c:v>6218.36083984375</c:v>
                </c:pt>
                <c:pt idx="3113">
                  <c:v>6220.44775390625</c:v>
                </c:pt>
                <c:pt idx="3114">
                  <c:v>6222.3337402343705</c:v>
                </c:pt>
                <c:pt idx="3115">
                  <c:v>6224.32080078125</c:v>
                </c:pt>
                <c:pt idx="3116">
                  <c:v>6226.29248046875</c:v>
                </c:pt>
                <c:pt idx="3117">
                  <c:v>6228.2390136718705</c:v>
                </c:pt>
                <c:pt idx="3118">
                  <c:v>6230.2912597656295</c:v>
                </c:pt>
                <c:pt idx="3119">
                  <c:v>6232.3181152343705</c:v>
                </c:pt>
                <c:pt idx="3120">
                  <c:v>6234.2919921875</c:v>
                </c:pt>
                <c:pt idx="3121">
                  <c:v>6236.3291015625</c:v>
                </c:pt>
                <c:pt idx="3122">
                  <c:v>6238.3913574218795</c:v>
                </c:pt>
                <c:pt idx="3123">
                  <c:v>6240.32763671875</c:v>
                </c:pt>
                <c:pt idx="3124">
                  <c:v>6242.33984375</c:v>
                </c:pt>
                <c:pt idx="3125">
                  <c:v>6244.4523925781205</c:v>
                </c:pt>
                <c:pt idx="3126">
                  <c:v>6246.4265136718705</c:v>
                </c:pt>
                <c:pt idx="3127">
                  <c:v>6248.3630371093705</c:v>
                </c:pt>
                <c:pt idx="3128">
                  <c:v>6250.27392578125</c:v>
                </c:pt>
                <c:pt idx="3129">
                  <c:v>6252.2858886718705</c:v>
                </c:pt>
                <c:pt idx="3130">
                  <c:v>6254.2980957031205</c:v>
                </c:pt>
                <c:pt idx="3131">
                  <c:v>6256.2468261718705</c:v>
                </c:pt>
                <c:pt idx="3132">
                  <c:v>6258.2712402343705</c:v>
                </c:pt>
                <c:pt idx="3133">
                  <c:v>6260.23291015625</c:v>
                </c:pt>
                <c:pt idx="3134">
                  <c:v>6262.2194824218795</c:v>
                </c:pt>
                <c:pt idx="3135">
                  <c:v>6264.2565917968795</c:v>
                </c:pt>
                <c:pt idx="3136">
                  <c:v>6266.2561035156205</c:v>
                </c:pt>
                <c:pt idx="3137">
                  <c:v>6268.2556152343705</c:v>
                </c:pt>
                <c:pt idx="3138">
                  <c:v>6270.35546875</c:v>
                </c:pt>
                <c:pt idx="3139">
                  <c:v>6272.3796386718705</c:v>
                </c:pt>
                <c:pt idx="3140">
                  <c:v>6274.37890625</c:v>
                </c:pt>
                <c:pt idx="3141">
                  <c:v>6276.3156738281295</c:v>
                </c:pt>
                <c:pt idx="3142">
                  <c:v>6278.2624511718705</c:v>
                </c:pt>
                <c:pt idx="3143">
                  <c:v>6280.3117675781205</c:v>
                </c:pt>
                <c:pt idx="3144">
                  <c:v>6282.326171875</c:v>
                </c:pt>
                <c:pt idx="3145">
                  <c:v>6284.3757324218795</c:v>
                </c:pt>
                <c:pt idx="3146">
                  <c:v>6286.31201171875</c:v>
                </c:pt>
                <c:pt idx="3147">
                  <c:v>6288.3115234375</c:v>
                </c:pt>
                <c:pt idx="3148">
                  <c:v>6290.3212890625</c:v>
                </c:pt>
                <c:pt idx="3149">
                  <c:v>6292.2451171875</c:v>
                </c:pt>
                <c:pt idx="3150">
                  <c:v>6294.2844238281295</c:v>
                </c:pt>
                <c:pt idx="3151">
                  <c:v>6296.4094238281295</c:v>
                </c:pt>
                <c:pt idx="3152">
                  <c:v>6298.345703125</c:v>
                </c:pt>
                <c:pt idx="3153">
                  <c:v>6300.2697753906295</c:v>
                </c:pt>
                <c:pt idx="3154">
                  <c:v>6302.29443359375</c:v>
                </c:pt>
                <c:pt idx="3155">
                  <c:v>6304.255859375</c:v>
                </c:pt>
                <c:pt idx="3156">
                  <c:v>6306.31787109375</c:v>
                </c:pt>
                <c:pt idx="3157">
                  <c:v>6308.34228515625</c:v>
                </c:pt>
                <c:pt idx="3158">
                  <c:v>6310.31640625</c:v>
                </c:pt>
                <c:pt idx="3159">
                  <c:v>6312.3283691406205</c:v>
                </c:pt>
                <c:pt idx="3160">
                  <c:v>6314.3154296875</c:v>
                </c:pt>
                <c:pt idx="3161">
                  <c:v>6316.2370605468705</c:v>
                </c:pt>
                <c:pt idx="3162">
                  <c:v>6318.236328125</c:v>
                </c:pt>
                <c:pt idx="3163">
                  <c:v>6320.2880859375</c:v>
                </c:pt>
                <c:pt idx="3164">
                  <c:v>6322.3000488281295</c:v>
                </c:pt>
                <c:pt idx="3165">
                  <c:v>6324.349609375</c:v>
                </c:pt>
                <c:pt idx="3166">
                  <c:v>6326.361328125</c:v>
                </c:pt>
                <c:pt idx="3167">
                  <c:v>6328.2980957031205</c:v>
                </c:pt>
                <c:pt idx="3168">
                  <c:v>6330.31005859375</c:v>
                </c:pt>
                <c:pt idx="3169">
                  <c:v>6332.3469238281295</c:v>
                </c:pt>
                <c:pt idx="3170">
                  <c:v>6334.34619140625</c:v>
                </c:pt>
                <c:pt idx="3171">
                  <c:v>6336.380859375</c:v>
                </c:pt>
                <c:pt idx="3172">
                  <c:v>6338.3298339843795</c:v>
                </c:pt>
                <c:pt idx="3173">
                  <c:v>6340.2685546875</c:v>
                </c:pt>
                <c:pt idx="3174">
                  <c:v>6342.2932128906295</c:v>
                </c:pt>
                <c:pt idx="3175">
                  <c:v>6344.3054199218795</c:v>
                </c:pt>
                <c:pt idx="3176">
                  <c:v>6346.26708984375</c:v>
                </c:pt>
                <c:pt idx="3177">
                  <c:v>6348.2263183593795</c:v>
                </c:pt>
                <c:pt idx="3178">
                  <c:v>6350.16259765625</c:v>
                </c:pt>
                <c:pt idx="3179">
                  <c:v>6352.22705078125</c:v>
                </c:pt>
                <c:pt idx="3180">
                  <c:v>6354.2766113281295</c:v>
                </c:pt>
                <c:pt idx="3181">
                  <c:v>6356.26318359375</c:v>
                </c:pt>
                <c:pt idx="3182">
                  <c:v>6358.2626953125</c:v>
                </c:pt>
                <c:pt idx="3183">
                  <c:v>6360.23681640625</c:v>
                </c:pt>
                <c:pt idx="3184">
                  <c:v>6362.2233886718705</c:v>
                </c:pt>
                <c:pt idx="3185">
                  <c:v>6364.2229003906295</c:v>
                </c:pt>
                <c:pt idx="3186">
                  <c:v>6366.171875</c:v>
                </c:pt>
                <c:pt idx="3187">
                  <c:v>6368.1838378906295</c:v>
                </c:pt>
                <c:pt idx="3188">
                  <c:v>6370.3088378906295</c:v>
                </c:pt>
                <c:pt idx="3189">
                  <c:v>6372.2956542968795</c:v>
                </c:pt>
                <c:pt idx="3190">
                  <c:v>6374.27001953125</c:v>
                </c:pt>
                <c:pt idx="3191">
                  <c:v>6376.29443359375</c:v>
                </c:pt>
                <c:pt idx="3192">
                  <c:v>6378.2939453125</c:v>
                </c:pt>
                <c:pt idx="3193">
                  <c:v>6380.2658691406205</c:v>
                </c:pt>
                <c:pt idx="3194">
                  <c:v>6382.2626953125</c:v>
                </c:pt>
                <c:pt idx="3195">
                  <c:v>6384.26416015625</c:v>
                </c:pt>
                <c:pt idx="3196">
                  <c:v>6386.24072265625</c:v>
                </c:pt>
                <c:pt idx="3197">
                  <c:v>6388.2023925781205</c:v>
                </c:pt>
                <c:pt idx="3198">
                  <c:v>6390.18896484375</c:v>
                </c:pt>
                <c:pt idx="3199">
                  <c:v>6392.2509765625</c:v>
                </c:pt>
                <c:pt idx="3200">
                  <c:v>6394.2353515625</c:v>
                </c:pt>
                <c:pt idx="3201">
                  <c:v>6396.1970214843795</c:v>
                </c:pt>
                <c:pt idx="3202">
                  <c:v>6398.1984863281295</c:v>
                </c:pt>
                <c:pt idx="3203">
                  <c:v>6400.1728515625</c:v>
                </c:pt>
                <c:pt idx="3204">
                  <c:v>6402.26025390625</c:v>
                </c:pt>
                <c:pt idx="3205">
                  <c:v>6404.2595214843795</c:v>
                </c:pt>
                <c:pt idx="3206">
                  <c:v>6406.1435546875</c:v>
                </c:pt>
                <c:pt idx="3207">
                  <c:v>6408.1530761718705</c:v>
                </c:pt>
                <c:pt idx="3208">
                  <c:v>6410.1520996093705</c:v>
                </c:pt>
                <c:pt idx="3209">
                  <c:v>6412.1789550781205</c:v>
                </c:pt>
                <c:pt idx="3210">
                  <c:v>6414.24365234375</c:v>
                </c:pt>
                <c:pt idx="3211">
                  <c:v>6416.2302246093705</c:v>
                </c:pt>
                <c:pt idx="3212">
                  <c:v>6418.2419433593795</c:v>
                </c:pt>
                <c:pt idx="3213">
                  <c:v>6420.22900390625</c:v>
                </c:pt>
                <c:pt idx="3214">
                  <c:v>6422.1906738281295</c:v>
                </c:pt>
                <c:pt idx="3215">
                  <c:v>6424.18994140625</c:v>
                </c:pt>
                <c:pt idx="3216">
                  <c:v>6426.23974609375</c:v>
                </c:pt>
                <c:pt idx="3217">
                  <c:v>6428.2893066406205</c:v>
                </c:pt>
                <c:pt idx="3218">
                  <c:v>6430.28857421875</c:v>
                </c:pt>
                <c:pt idx="3219">
                  <c:v>6432.2375488281295</c:v>
                </c:pt>
                <c:pt idx="3220">
                  <c:v>6434.1340332031205</c:v>
                </c:pt>
                <c:pt idx="3221">
                  <c:v>6436.1711425781205</c:v>
                </c:pt>
                <c:pt idx="3222">
                  <c:v>6438.185546875</c:v>
                </c:pt>
                <c:pt idx="3223">
                  <c:v>6440.22265625</c:v>
                </c:pt>
                <c:pt idx="3224">
                  <c:v>6442.31005859375</c:v>
                </c:pt>
                <c:pt idx="3225">
                  <c:v>6444.2463378906295</c:v>
                </c:pt>
                <c:pt idx="3226">
                  <c:v>6446.20751953125</c:v>
                </c:pt>
                <c:pt idx="3227">
                  <c:v>6448.2697753906295</c:v>
                </c:pt>
                <c:pt idx="3228">
                  <c:v>6450.2565917968795</c:v>
                </c:pt>
                <c:pt idx="3229">
                  <c:v>6452.2058105468705</c:v>
                </c:pt>
                <c:pt idx="3230">
                  <c:v>6454.2177734375</c:v>
                </c:pt>
                <c:pt idx="3231">
                  <c:v>6456.17919921875</c:v>
                </c:pt>
                <c:pt idx="3232">
                  <c:v>6458.2287597656295</c:v>
                </c:pt>
                <c:pt idx="3233">
                  <c:v>6460.2531738281295</c:v>
                </c:pt>
                <c:pt idx="3234">
                  <c:v>6462.07666015625</c:v>
                </c:pt>
                <c:pt idx="3235">
                  <c:v>6464.0383300781205</c:v>
                </c:pt>
                <c:pt idx="3236">
                  <c:v>6466.2009277343705</c:v>
                </c:pt>
                <c:pt idx="3237">
                  <c:v>6468.3134765625</c:v>
                </c:pt>
                <c:pt idx="3238">
                  <c:v>6470.197265625</c:v>
                </c:pt>
                <c:pt idx="3239">
                  <c:v>6472.0705566406205</c:v>
                </c:pt>
                <c:pt idx="3240">
                  <c:v>6474.23583984375</c:v>
                </c:pt>
                <c:pt idx="3241">
                  <c:v>6476.2478027343705</c:v>
                </c:pt>
                <c:pt idx="3242">
                  <c:v>6478.1213378906295</c:v>
                </c:pt>
                <c:pt idx="3243">
                  <c:v>6480.2087402343705</c:v>
                </c:pt>
                <c:pt idx="3244">
                  <c:v>6482.2458496093705</c:v>
                </c:pt>
                <c:pt idx="3245">
                  <c:v>6484.2451171875</c:v>
                </c:pt>
                <c:pt idx="3246">
                  <c:v>6486.2067871093705</c:v>
                </c:pt>
                <c:pt idx="3247">
                  <c:v>6488.1433105468705</c:v>
                </c:pt>
                <c:pt idx="3248">
                  <c:v>6490.2053222656295</c:v>
                </c:pt>
                <c:pt idx="3249">
                  <c:v>6492.3054199218795</c:v>
                </c:pt>
                <c:pt idx="3250">
                  <c:v>6494.2294921875</c:v>
                </c:pt>
                <c:pt idx="3251">
                  <c:v>6496.0754394531295</c:v>
                </c:pt>
                <c:pt idx="3252">
                  <c:v>6498.0244140625</c:v>
                </c:pt>
                <c:pt idx="3253">
                  <c:v>6500.0261230468705</c:v>
                </c:pt>
                <c:pt idx="3254">
                  <c:v>6502.1008300781205</c:v>
                </c:pt>
                <c:pt idx="3255">
                  <c:v>6504.1630859375</c:v>
                </c:pt>
                <c:pt idx="3256">
                  <c:v>6506.1623535156205</c:v>
                </c:pt>
                <c:pt idx="3257">
                  <c:v>6508.1240234375</c:v>
                </c:pt>
                <c:pt idx="3258">
                  <c:v>6510.095703125</c:v>
                </c:pt>
                <c:pt idx="3259">
                  <c:v>6512.06982421875</c:v>
                </c:pt>
                <c:pt idx="3260">
                  <c:v>6514.13427734375</c:v>
                </c:pt>
                <c:pt idx="3261">
                  <c:v>6516.17138671875</c:v>
                </c:pt>
                <c:pt idx="3262">
                  <c:v>6518.12060546875</c:v>
                </c:pt>
                <c:pt idx="3263">
                  <c:v>6520.1572265625</c:v>
                </c:pt>
                <c:pt idx="3264">
                  <c:v>6522.1667480468705</c:v>
                </c:pt>
                <c:pt idx="3265">
                  <c:v>6524.2292480468705</c:v>
                </c:pt>
                <c:pt idx="3266">
                  <c:v>6526.2561035156205</c:v>
                </c:pt>
                <c:pt idx="3267">
                  <c:v>6528.15478515625</c:v>
                </c:pt>
                <c:pt idx="3268">
                  <c:v>6530.1794433593795</c:v>
                </c:pt>
                <c:pt idx="3269">
                  <c:v>6532.1787109375</c:v>
                </c:pt>
                <c:pt idx="3270">
                  <c:v>6534.0498046875</c:v>
                </c:pt>
                <c:pt idx="3271">
                  <c:v>6535.986328125</c:v>
                </c:pt>
                <c:pt idx="3272">
                  <c:v>6538.076171875</c:v>
                </c:pt>
                <c:pt idx="3273">
                  <c:v>6540.15087890625</c:v>
                </c:pt>
                <c:pt idx="3274">
                  <c:v>6542.125</c:v>
                </c:pt>
                <c:pt idx="3275">
                  <c:v>6544.0866699218795</c:v>
                </c:pt>
                <c:pt idx="3276">
                  <c:v>6546.0859375</c:v>
                </c:pt>
                <c:pt idx="3277">
                  <c:v>6548.1103515625</c:v>
                </c:pt>
                <c:pt idx="3278">
                  <c:v>6550.109375</c:v>
                </c:pt>
                <c:pt idx="3279">
                  <c:v>6552.0812988281295</c:v>
                </c:pt>
                <c:pt idx="3280">
                  <c:v>6554.15625</c:v>
                </c:pt>
                <c:pt idx="3281">
                  <c:v>6556.1328125</c:v>
                </c:pt>
                <c:pt idx="3282">
                  <c:v>6558.0441894531295</c:v>
                </c:pt>
                <c:pt idx="3283">
                  <c:v>6560.1689453125</c:v>
                </c:pt>
                <c:pt idx="3284">
                  <c:v>6562.1809082031205</c:v>
                </c:pt>
                <c:pt idx="3285">
                  <c:v>6564.1276855468705</c:v>
                </c:pt>
                <c:pt idx="3286">
                  <c:v>6566.17724609375</c:v>
                </c:pt>
                <c:pt idx="3287">
                  <c:v>6568.17919921875</c:v>
                </c:pt>
                <c:pt idx="3288">
                  <c:v>6570.09033203125</c:v>
                </c:pt>
                <c:pt idx="3289">
                  <c:v>6572.0769042968795</c:v>
                </c:pt>
                <c:pt idx="3290">
                  <c:v>6574.1770019531295</c:v>
                </c:pt>
                <c:pt idx="3291">
                  <c:v>6576.17626953125</c:v>
                </c:pt>
                <c:pt idx="3292">
                  <c:v>6578.11279296875</c:v>
                </c:pt>
                <c:pt idx="3293">
                  <c:v>6580.06201171875</c:v>
                </c:pt>
                <c:pt idx="3294">
                  <c:v>6582.09912109375</c:v>
                </c:pt>
                <c:pt idx="3295">
                  <c:v>6584.1110839843795</c:v>
                </c:pt>
                <c:pt idx="3296">
                  <c:v>6586.0852050781205</c:v>
                </c:pt>
                <c:pt idx="3297">
                  <c:v>6588.08447265625</c:v>
                </c:pt>
                <c:pt idx="3298">
                  <c:v>6590.0461425781205</c:v>
                </c:pt>
                <c:pt idx="3299">
                  <c:v>6592.0705566406205</c:v>
                </c:pt>
                <c:pt idx="3300">
                  <c:v>6594.1071777343705</c:v>
                </c:pt>
                <c:pt idx="3301">
                  <c:v>6596.06884765625</c:v>
                </c:pt>
                <c:pt idx="3302">
                  <c:v>6598.0056152343705</c:v>
                </c:pt>
                <c:pt idx="3303">
                  <c:v>6599.9797363281295</c:v>
                </c:pt>
                <c:pt idx="3304">
                  <c:v>6602.0646972656295</c:v>
                </c:pt>
                <c:pt idx="3305">
                  <c:v>6604.16455078125</c:v>
                </c:pt>
                <c:pt idx="3306">
                  <c:v>6606.1789550781205</c:v>
                </c:pt>
                <c:pt idx="3307">
                  <c:v>6608.1657714843795</c:v>
                </c:pt>
                <c:pt idx="3308">
                  <c:v>6610.0895996093705</c:v>
                </c:pt>
                <c:pt idx="3309">
                  <c:v>6612.05126953125</c:v>
                </c:pt>
                <c:pt idx="3310">
                  <c:v>6614.12353515625</c:v>
                </c:pt>
                <c:pt idx="3311">
                  <c:v>6616.0852050781205</c:v>
                </c:pt>
                <c:pt idx="3312">
                  <c:v>6618.03662109375</c:v>
                </c:pt>
                <c:pt idx="3313">
                  <c:v>6620.12353515625</c:v>
                </c:pt>
                <c:pt idx="3314">
                  <c:v>6622.04736328125</c:v>
                </c:pt>
                <c:pt idx="3315">
                  <c:v>6624.0344238281295</c:v>
                </c:pt>
                <c:pt idx="3316">
                  <c:v>6626.04638671875</c:v>
                </c:pt>
                <c:pt idx="3317">
                  <c:v>6627.9577636718705</c:v>
                </c:pt>
                <c:pt idx="3318">
                  <c:v>6629.9318847656295</c:v>
                </c:pt>
                <c:pt idx="3319">
                  <c:v>6631.9309082031205</c:v>
                </c:pt>
                <c:pt idx="3320">
                  <c:v>6633.9931640625</c:v>
                </c:pt>
                <c:pt idx="3321">
                  <c:v>6636.0178222656295</c:v>
                </c:pt>
                <c:pt idx="3322">
                  <c:v>6637.94189453125</c:v>
                </c:pt>
                <c:pt idx="3323">
                  <c:v>6639.9284667968795</c:v>
                </c:pt>
                <c:pt idx="3324">
                  <c:v>6642.0029296875</c:v>
                </c:pt>
                <c:pt idx="3325">
                  <c:v>6644.0400390625</c:v>
                </c:pt>
                <c:pt idx="3326">
                  <c:v>6646.0017089843795</c:v>
                </c:pt>
                <c:pt idx="3327">
                  <c:v>6647.9758300781205</c:v>
                </c:pt>
                <c:pt idx="3328">
                  <c:v>6649.9626464843795</c:v>
                </c:pt>
                <c:pt idx="3329">
                  <c:v>6651.98486328125</c:v>
                </c:pt>
                <c:pt idx="3330">
                  <c:v>6654.03466796875</c:v>
                </c:pt>
                <c:pt idx="3331">
                  <c:v>6656.0466308593795</c:v>
                </c:pt>
                <c:pt idx="3332">
                  <c:v>6657.9072265625</c:v>
                </c:pt>
                <c:pt idx="3333">
                  <c:v>6659.9462890625</c:v>
                </c:pt>
                <c:pt idx="3334">
                  <c:v>6662.0715332031205</c:v>
                </c:pt>
                <c:pt idx="3335">
                  <c:v>6663.9704589843795</c:v>
                </c:pt>
                <c:pt idx="3336">
                  <c:v>6665.982421875</c:v>
                </c:pt>
                <c:pt idx="3337">
                  <c:v>6668.0322265625</c:v>
                </c:pt>
                <c:pt idx="3338">
                  <c:v>6670.0793457031205</c:v>
                </c:pt>
                <c:pt idx="3339">
                  <c:v>6672.041015625</c:v>
                </c:pt>
                <c:pt idx="3340">
                  <c:v>6674.0300292968795</c:v>
                </c:pt>
                <c:pt idx="3341">
                  <c:v>6676.0290527343705</c:v>
                </c:pt>
                <c:pt idx="3342">
                  <c:v>6677.95068359375</c:v>
                </c:pt>
                <c:pt idx="3343">
                  <c:v>6680.02294921875</c:v>
                </c:pt>
                <c:pt idx="3344">
                  <c:v>6682.0622558593795</c:v>
                </c:pt>
                <c:pt idx="3345">
                  <c:v>6684.0388183593795</c:v>
                </c:pt>
                <c:pt idx="3346">
                  <c:v>6686.0383300781205</c:v>
                </c:pt>
                <c:pt idx="3347">
                  <c:v>6688.0632324218795</c:v>
                </c:pt>
                <c:pt idx="3348">
                  <c:v>6690.0373535156205</c:v>
                </c:pt>
                <c:pt idx="3349">
                  <c:v>6691.9611816406205</c:v>
                </c:pt>
                <c:pt idx="3350">
                  <c:v>6694.07373046875</c:v>
                </c:pt>
                <c:pt idx="3351">
                  <c:v>6696.1735839843795</c:v>
                </c:pt>
                <c:pt idx="3352">
                  <c:v>6698.046875</c:v>
                </c:pt>
                <c:pt idx="3353">
                  <c:v>6699.92041015625</c:v>
                </c:pt>
                <c:pt idx="3354">
                  <c:v>6701.90478515625</c:v>
                </c:pt>
                <c:pt idx="3355">
                  <c:v>6703.9416503906295</c:v>
                </c:pt>
                <c:pt idx="3356">
                  <c:v>6705.9938964843795</c:v>
                </c:pt>
                <c:pt idx="3357">
                  <c:v>6708.0185546875</c:v>
                </c:pt>
                <c:pt idx="3358">
                  <c:v>6710.0681152343705</c:v>
                </c:pt>
                <c:pt idx="3359">
                  <c:v>6712.0168457031205</c:v>
                </c:pt>
                <c:pt idx="3360">
                  <c:v>6713.9909667968795</c:v>
                </c:pt>
                <c:pt idx="3361">
                  <c:v>6716.0407714843795</c:v>
                </c:pt>
                <c:pt idx="3362">
                  <c:v>6718.03759765625</c:v>
                </c:pt>
                <c:pt idx="3363">
                  <c:v>6719.9489746093705</c:v>
                </c:pt>
                <c:pt idx="3364">
                  <c:v>6721.9382324218795</c:v>
                </c:pt>
                <c:pt idx="3365">
                  <c:v>6723.9753417968795</c:v>
                </c:pt>
                <c:pt idx="3366">
                  <c:v>6725.94970703125</c:v>
                </c:pt>
                <c:pt idx="3367">
                  <c:v>6728.0241699218795</c:v>
                </c:pt>
                <c:pt idx="3368">
                  <c:v>6730.07373046875</c:v>
                </c:pt>
                <c:pt idx="3369">
                  <c:v>6732.0607910156205</c:v>
                </c:pt>
                <c:pt idx="3370">
                  <c:v>6734.0852050781205</c:v>
                </c:pt>
                <c:pt idx="3371">
                  <c:v>6736.109375</c:v>
                </c:pt>
                <c:pt idx="3372">
                  <c:v>6737.9953613281295</c:v>
                </c:pt>
                <c:pt idx="3373">
                  <c:v>6739.904296875</c:v>
                </c:pt>
                <c:pt idx="3374">
                  <c:v>6741.90380859375</c:v>
                </c:pt>
                <c:pt idx="3375">
                  <c:v>6743.9306640625</c:v>
                </c:pt>
                <c:pt idx="3376">
                  <c:v>6746.0280761718705</c:v>
                </c:pt>
                <c:pt idx="3377">
                  <c:v>6748.0275878906295</c:v>
                </c:pt>
                <c:pt idx="3378">
                  <c:v>6749.96630859375</c:v>
                </c:pt>
                <c:pt idx="3379">
                  <c:v>6751.9631347656295</c:v>
                </c:pt>
                <c:pt idx="3380">
                  <c:v>6753.9501953125</c:v>
                </c:pt>
                <c:pt idx="3381">
                  <c:v>6755.9392089843795</c:v>
                </c:pt>
                <c:pt idx="3382">
                  <c:v>6757.92578125</c:v>
                </c:pt>
                <c:pt idx="3383">
                  <c:v>6759.8625488281295</c:v>
                </c:pt>
                <c:pt idx="3384">
                  <c:v>6761.912109375</c:v>
                </c:pt>
                <c:pt idx="3385">
                  <c:v>6763.97412109375</c:v>
                </c:pt>
                <c:pt idx="3386">
                  <c:v>6765.8830566406205</c:v>
                </c:pt>
                <c:pt idx="3387">
                  <c:v>6767.9431152343705</c:v>
                </c:pt>
                <c:pt idx="3388">
                  <c:v>6769.9826660156205</c:v>
                </c:pt>
                <c:pt idx="3389">
                  <c:v>6771.9462890625</c:v>
                </c:pt>
                <c:pt idx="3390">
                  <c:v>6773.9831542968795</c:v>
                </c:pt>
                <c:pt idx="3391">
                  <c:v>6775.9572753906295</c:v>
                </c:pt>
                <c:pt idx="3392">
                  <c:v>6777.95654296875</c:v>
                </c:pt>
                <c:pt idx="3393">
                  <c:v>6779.96630859375</c:v>
                </c:pt>
                <c:pt idx="3394">
                  <c:v>6781.9658203125</c:v>
                </c:pt>
                <c:pt idx="3395">
                  <c:v>6783.9802246093705</c:v>
                </c:pt>
                <c:pt idx="3396">
                  <c:v>6785.9921875</c:v>
                </c:pt>
                <c:pt idx="3397">
                  <c:v>6788.0041503906295</c:v>
                </c:pt>
                <c:pt idx="3398">
                  <c:v>6789.9406738281295</c:v>
                </c:pt>
                <c:pt idx="3399">
                  <c:v>6791.9523925781205</c:v>
                </c:pt>
                <c:pt idx="3400">
                  <c:v>6793.91162109375</c:v>
                </c:pt>
                <c:pt idx="3401">
                  <c:v>6795.7854003906295</c:v>
                </c:pt>
                <c:pt idx="3402">
                  <c:v>6797.7998046875</c:v>
                </c:pt>
                <c:pt idx="3403">
                  <c:v>6799.8742675781205</c:v>
                </c:pt>
                <c:pt idx="3404">
                  <c:v>6801.8984375</c:v>
                </c:pt>
                <c:pt idx="3405">
                  <c:v>6803.87255859375</c:v>
                </c:pt>
                <c:pt idx="3406">
                  <c:v>6805.8845214843795</c:v>
                </c:pt>
                <c:pt idx="3407">
                  <c:v>6807.8837890625</c:v>
                </c:pt>
                <c:pt idx="3408">
                  <c:v>6809.8454589843795</c:v>
                </c:pt>
                <c:pt idx="3409">
                  <c:v>6811.9079589843795</c:v>
                </c:pt>
                <c:pt idx="3410">
                  <c:v>6813.9072265625</c:v>
                </c:pt>
                <c:pt idx="3411">
                  <c:v>6815.9191894531295</c:v>
                </c:pt>
                <c:pt idx="3412">
                  <c:v>6817.9938964843795</c:v>
                </c:pt>
                <c:pt idx="3413">
                  <c:v>6819.8898925781205</c:v>
                </c:pt>
                <c:pt idx="3414">
                  <c:v>6821.8515625</c:v>
                </c:pt>
                <c:pt idx="3415">
                  <c:v>6823.9538574218795</c:v>
                </c:pt>
                <c:pt idx="3416">
                  <c:v>6826.00341796875</c:v>
                </c:pt>
                <c:pt idx="3417">
                  <c:v>6827.86474609375</c:v>
                </c:pt>
                <c:pt idx="3418">
                  <c:v>6829.8015136718705</c:v>
                </c:pt>
                <c:pt idx="3419">
                  <c:v>6831.8759765625</c:v>
                </c:pt>
                <c:pt idx="3420">
                  <c:v>6833.9504394531295</c:v>
                </c:pt>
                <c:pt idx="3421">
                  <c:v>6835.96240234375</c:v>
                </c:pt>
                <c:pt idx="3422">
                  <c:v>6837.94921875</c:v>
                </c:pt>
                <c:pt idx="3423">
                  <c:v>6839.9484863281295</c:v>
                </c:pt>
                <c:pt idx="3424">
                  <c:v>6841.96044921875</c:v>
                </c:pt>
                <c:pt idx="3425">
                  <c:v>6843.99755859375</c:v>
                </c:pt>
                <c:pt idx="3426">
                  <c:v>6845.9716796875</c:v>
                </c:pt>
                <c:pt idx="3427">
                  <c:v>6847.943359375</c:v>
                </c:pt>
                <c:pt idx="3428">
                  <c:v>6849.9050292968795</c:v>
                </c:pt>
                <c:pt idx="3429">
                  <c:v>6851.8566894531295</c:v>
                </c:pt>
                <c:pt idx="3430">
                  <c:v>6853.8308105468705</c:v>
                </c:pt>
                <c:pt idx="3431">
                  <c:v>6855.8552246093705</c:v>
                </c:pt>
                <c:pt idx="3432">
                  <c:v>6857.8645019531295</c:v>
                </c:pt>
                <c:pt idx="3433">
                  <c:v>6859.88916015625</c:v>
                </c:pt>
                <c:pt idx="3434">
                  <c:v>6861.9665527343705</c:v>
                </c:pt>
                <c:pt idx="3435">
                  <c:v>6863.927734375</c:v>
                </c:pt>
                <c:pt idx="3436">
                  <c:v>6865.8515625</c:v>
                </c:pt>
                <c:pt idx="3437">
                  <c:v>6867.8889160156205</c:v>
                </c:pt>
                <c:pt idx="3438">
                  <c:v>6869.873046875</c:v>
                </c:pt>
                <c:pt idx="3439">
                  <c:v>6871.91015625</c:v>
                </c:pt>
                <c:pt idx="3440">
                  <c:v>6873.9245605468705</c:v>
                </c:pt>
                <c:pt idx="3441">
                  <c:v>6875.8986816406205</c:v>
                </c:pt>
                <c:pt idx="3442">
                  <c:v>6877.89794921875</c:v>
                </c:pt>
                <c:pt idx="3443">
                  <c:v>6879.8720703125</c:v>
                </c:pt>
                <c:pt idx="3444">
                  <c:v>6881.8840332031205</c:v>
                </c:pt>
                <c:pt idx="3445">
                  <c:v>6883.8330078125</c:v>
                </c:pt>
                <c:pt idx="3446">
                  <c:v>6885.7946777343705</c:v>
                </c:pt>
                <c:pt idx="3447">
                  <c:v>6887.83203125</c:v>
                </c:pt>
                <c:pt idx="3448">
                  <c:v>6889.869140625</c:v>
                </c:pt>
                <c:pt idx="3449">
                  <c:v>6891.8681640625</c:v>
                </c:pt>
                <c:pt idx="3450">
                  <c:v>6893.8547363281295</c:v>
                </c:pt>
                <c:pt idx="3451">
                  <c:v>6895.7763671875</c:v>
                </c:pt>
                <c:pt idx="3452">
                  <c:v>6897.75048828125</c:v>
                </c:pt>
                <c:pt idx="3453">
                  <c:v>6899.8776855468705</c:v>
                </c:pt>
                <c:pt idx="3454">
                  <c:v>6901.9401855468705</c:v>
                </c:pt>
                <c:pt idx="3455">
                  <c:v>6903.9143066406205</c:v>
                </c:pt>
                <c:pt idx="3456">
                  <c:v>6905.9384765625</c:v>
                </c:pt>
                <c:pt idx="3457">
                  <c:v>6907.8876953125</c:v>
                </c:pt>
                <c:pt idx="3458">
                  <c:v>6909.88720703125</c:v>
                </c:pt>
                <c:pt idx="3459">
                  <c:v>6911.8840332031205</c:v>
                </c:pt>
                <c:pt idx="3460">
                  <c:v>6913.8078613281295</c:v>
                </c:pt>
                <c:pt idx="3461">
                  <c:v>6915.9729003906295</c:v>
                </c:pt>
                <c:pt idx="3462">
                  <c:v>6918.0349121093705</c:v>
                </c:pt>
                <c:pt idx="3463">
                  <c:v>6919.85595703125</c:v>
                </c:pt>
                <c:pt idx="3464">
                  <c:v>6921.7399902343705</c:v>
                </c:pt>
                <c:pt idx="3465">
                  <c:v>6923.8024902343705</c:v>
                </c:pt>
                <c:pt idx="3466">
                  <c:v>6925.841796875</c:v>
                </c:pt>
                <c:pt idx="3467">
                  <c:v>6927.7805175781205</c:v>
                </c:pt>
                <c:pt idx="3468">
                  <c:v>6929.8176269531295</c:v>
                </c:pt>
                <c:pt idx="3469">
                  <c:v>6931.8420410156205</c:v>
                </c:pt>
                <c:pt idx="3470">
                  <c:v>6933.8415527343705</c:v>
                </c:pt>
                <c:pt idx="3471">
                  <c:v>6935.86572265625</c:v>
                </c:pt>
                <c:pt idx="3472">
                  <c:v>6937.8898925781205</c:v>
                </c:pt>
                <c:pt idx="3473">
                  <c:v>6939.8391113281295</c:v>
                </c:pt>
                <c:pt idx="3474">
                  <c:v>6941.8132324218795</c:v>
                </c:pt>
                <c:pt idx="3475">
                  <c:v>6943.80029296875</c:v>
                </c:pt>
                <c:pt idx="3476">
                  <c:v>6945.7619628906295</c:v>
                </c:pt>
                <c:pt idx="3477">
                  <c:v>6947.8488769531295</c:v>
                </c:pt>
                <c:pt idx="3478">
                  <c:v>6949.8732910156205</c:v>
                </c:pt>
                <c:pt idx="3479">
                  <c:v>6951.8225097656295</c:v>
                </c:pt>
                <c:pt idx="3480">
                  <c:v>6953.7841796875</c:v>
                </c:pt>
                <c:pt idx="3481">
                  <c:v>6955.8337402343705</c:v>
                </c:pt>
                <c:pt idx="3482">
                  <c:v>6957.8205566406205</c:v>
                </c:pt>
                <c:pt idx="3483">
                  <c:v>6959.7443847656295</c:v>
                </c:pt>
                <c:pt idx="3484">
                  <c:v>6961.7814941406205</c:v>
                </c:pt>
                <c:pt idx="3485">
                  <c:v>6963.8564453125</c:v>
                </c:pt>
                <c:pt idx="3486">
                  <c:v>6965.8933105468705</c:v>
                </c:pt>
                <c:pt idx="3487">
                  <c:v>6967.82958984375</c:v>
                </c:pt>
                <c:pt idx="3488">
                  <c:v>6969.7663574218795</c:v>
                </c:pt>
                <c:pt idx="3489">
                  <c:v>6971.7131347656295</c:v>
                </c:pt>
                <c:pt idx="3490">
                  <c:v>6973.75</c:v>
                </c:pt>
                <c:pt idx="3491">
                  <c:v>6975.7644042968795</c:v>
                </c:pt>
                <c:pt idx="3492">
                  <c:v>6977.8015136718705</c:v>
                </c:pt>
                <c:pt idx="3493">
                  <c:v>6979.8759765625</c:v>
                </c:pt>
                <c:pt idx="3494">
                  <c:v>6981.8376464843795</c:v>
                </c:pt>
                <c:pt idx="3495">
                  <c:v>6983.8874511718705</c:v>
                </c:pt>
                <c:pt idx="3496">
                  <c:v>6985.9494628906295</c:v>
                </c:pt>
                <c:pt idx="3497">
                  <c:v>6987.78515625</c:v>
                </c:pt>
                <c:pt idx="3498">
                  <c:v>6989.6691894531295</c:v>
                </c:pt>
                <c:pt idx="3499">
                  <c:v>6991.8044433593795</c:v>
                </c:pt>
                <c:pt idx="3500">
                  <c:v>6993.8059082031205</c:v>
                </c:pt>
                <c:pt idx="3501">
                  <c:v>6995.7321777343705</c:v>
                </c:pt>
                <c:pt idx="3502">
                  <c:v>6997.7692871093705</c:v>
                </c:pt>
                <c:pt idx="3503">
                  <c:v>6999.79150390625</c:v>
                </c:pt>
                <c:pt idx="3504">
                  <c:v>7001.8386230468705</c:v>
                </c:pt>
                <c:pt idx="3505">
                  <c:v>7003.8151855468705</c:v>
                </c:pt>
                <c:pt idx="3506">
                  <c:v>7005.7038574218795</c:v>
                </c:pt>
                <c:pt idx="3507">
                  <c:v>7007.66552734375</c:v>
                </c:pt>
                <c:pt idx="3508">
                  <c:v>7009.7653808593795</c:v>
                </c:pt>
                <c:pt idx="3509">
                  <c:v>7011.80224609375</c:v>
                </c:pt>
                <c:pt idx="3510">
                  <c:v>7013.8142089843795</c:v>
                </c:pt>
                <c:pt idx="3511">
                  <c:v>7015.76318359375</c:v>
                </c:pt>
                <c:pt idx="3512">
                  <c:v>7017.7351074218795</c:v>
                </c:pt>
                <c:pt idx="3513">
                  <c:v>7019.8352050781205</c:v>
                </c:pt>
                <c:pt idx="3514">
                  <c:v>7021.798828125</c:v>
                </c:pt>
                <c:pt idx="3515">
                  <c:v>7023.8359375</c:v>
                </c:pt>
                <c:pt idx="3516">
                  <c:v>7025.8078613281295</c:v>
                </c:pt>
                <c:pt idx="3517">
                  <c:v>7027.75439453125</c:v>
                </c:pt>
                <c:pt idx="3518">
                  <c:v>7029.8190917968795</c:v>
                </c:pt>
                <c:pt idx="3519">
                  <c:v>7031.7580566406205</c:v>
                </c:pt>
                <c:pt idx="3520">
                  <c:v>7033.794921875</c:v>
                </c:pt>
                <c:pt idx="3521">
                  <c:v>7035.8693847656295</c:v>
                </c:pt>
                <c:pt idx="3522">
                  <c:v>7037.818359375</c:v>
                </c:pt>
                <c:pt idx="3523">
                  <c:v>7039.7297363281295</c:v>
                </c:pt>
                <c:pt idx="3524">
                  <c:v>7041.716796875</c:v>
                </c:pt>
                <c:pt idx="3525">
                  <c:v>7043.8923339843795</c:v>
                </c:pt>
                <c:pt idx="3526">
                  <c:v>7045.82861328125</c:v>
                </c:pt>
                <c:pt idx="3527">
                  <c:v>7047.7145996093705</c:v>
                </c:pt>
                <c:pt idx="3528">
                  <c:v>7049.76416015625</c:v>
                </c:pt>
                <c:pt idx="3529">
                  <c:v>7051.7233886718705</c:v>
                </c:pt>
                <c:pt idx="3530">
                  <c:v>7053.7229003906295</c:v>
                </c:pt>
                <c:pt idx="3531">
                  <c:v>7055.7873535156205</c:v>
                </c:pt>
                <c:pt idx="3532">
                  <c:v>7057.79931640625</c:v>
                </c:pt>
                <c:pt idx="3533">
                  <c:v>7059.7106933593795</c:v>
                </c:pt>
                <c:pt idx="3534">
                  <c:v>7061.6345214843795</c:v>
                </c:pt>
                <c:pt idx="3535">
                  <c:v>7063.6843261718705</c:v>
                </c:pt>
                <c:pt idx="3536">
                  <c:v>7065.7587890625</c:v>
                </c:pt>
                <c:pt idx="3537">
                  <c:v>7067.6950683593795</c:v>
                </c:pt>
                <c:pt idx="3538">
                  <c:v>7069.74462890625</c:v>
                </c:pt>
                <c:pt idx="3539">
                  <c:v>7071.7438964843795</c:v>
                </c:pt>
                <c:pt idx="3540">
                  <c:v>7073.6806640625</c:v>
                </c:pt>
                <c:pt idx="3541">
                  <c:v>7075.7805175781205</c:v>
                </c:pt>
                <c:pt idx="3542">
                  <c:v>7077.7043457031205</c:v>
                </c:pt>
                <c:pt idx="3543">
                  <c:v>7079.666015625</c:v>
                </c:pt>
                <c:pt idx="3544">
                  <c:v>7081.6779785156205</c:v>
                </c:pt>
                <c:pt idx="3545">
                  <c:v>7083.6774902343705</c:v>
                </c:pt>
                <c:pt idx="3546">
                  <c:v>7085.8776855468705</c:v>
                </c:pt>
                <c:pt idx="3547">
                  <c:v>7087.8894042968795</c:v>
                </c:pt>
                <c:pt idx="3548">
                  <c:v>7089.7253417968795</c:v>
                </c:pt>
                <c:pt idx="3549">
                  <c:v>7091.6494140625</c:v>
                </c:pt>
                <c:pt idx="3550">
                  <c:v>7093.64892578125</c:v>
                </c:pt>
                <c:pt idx="3551">
                  <c:v>7095.68603515625</c:v>
                </c:pt>
                <c:pt idx="3552">
                  <c:v>7097.6728515625</c:v>
                </c:pt>
                <c:pt idx="3553">
                  <c:v>7099.7473144531295</c:v>
                </c:pt>
                <c:pt idx="3554">
                  <c:v>7101.7565917968795</c:v>
                </c:pt>
                <c:pt idx="3555">
                  <c:v>7103.7312011718705</c:v>
                </c:pt>
                <c:pt idx="3556">
                  <c:v>7105.7307128906295</c:v>
                </c:pt>
                <c:pt idx="3557">
                  <c:v>7107.7424316406205</c:v>
                </c:pt>
                <c:pt idx="3558">
                  <c:v>7109.78173828125</c:v>
                </c:pt>
                <c:pt idx="3559">
                  <c:v>7111.7180175781205</c:v>
                </c:pt>
                <c:pt idx="3560">
                  <c:v>7113.7048339843795</c:v>
                </c:pt>
                <c:pt idx="3561">
                  <c:v>7115.63916015625</c:v>
                </c:pt>
                <c:pt idx="3562">
                  <c:v>7117.57568359375</c:v>
                </c:pt>
                <c:pt idx="3563">
                  <c:v>7119.62744140625</c:v>
                </c:pt>
                <c:pt idx="3564">
                  <c:v>7121.689453125</c:v>
                </c:pt>
                <c:pt idx="3565">
                  <c:v>7123.751953125</c:v>
                </c:pt>
                <c:pt idx="3566">
                  <c:v>7125.7766113281295</c:v>
                </c:pt>
                <c:pt idx="3567">
                  <c:v>7127.7253417968795</c:v>
                </c:pt>
                <c:pt idx="3568">
                  <c:v>7129.6740722656295</c:v>
                </c:pt>
                <c:pt idx="3569">
                  <c:v>7131.6838378906295</c:v>
                </c:pt>
                <c:pt idx="3570">
                  <c:v>7133.6833496093705</c:v>
                </c:pt>
                <c:pt idx="3571">
                  <c:v>7135.6848144531295</c:v>
                </c:pt>
                <c:pt idx="3572">
                  <c:v>7137.734375</c:v>
                </c:pt>
                <c:pt idx="3573">
                  <c:v>7139.68115234375</c:v>
                </c:pt>
                <c:pt idx="3574">
                  <c:v>7141.7434082031205</c:v>
                </c:pt>
                <c:pt idx="3575">
                  <c:v>7143.845703125</c:v>
                </c:pt>
                <c:pt idx="3576">
                  <c:v>7145.6943359375</c:v>
                </c:pt>
                <c:pt idx="3577">
                  <c:v>7147.7060546875</c:v>
                </c:pt>
                <c:pt idx="3578">
                  <c:v>7149.7556152343705</c:v>
                </c:pt>
                <c:pt idx="3579">
                  <c:v>7151.7800292968795</c:v>
                </c:pt>
                <c:pt idx="3580">
                  <c:v>7153.76416015625</c:v>
                </c:pt>
                <c:pt idx="3581">
                  <c:v>7155.71337890625</c:v>
                </c:pt>
                <c:pt idx="3582">
                  <c:v>7157.70263671875</c:v>
                </c:pt>
                <c:pt idx="3583">
                  <c:v>7159.689453125</c:v>
                </c:pt>
                <c:pt idx="3584">
                  <c:v>7161.7263183593795</c:v>
                </c:pt>
                <c:pt idx="3585">
                  <c:v>7163.73828125</c:v>
                </c:pt>
                <c:pt idx="3586">
                  <c:v>7165.7502441406205</c:v>
                </c:pt>
                <c:pt idx="3587">
                  <c:v>7167.7243652343705</c:v>
                </c:pt>
                <c:pt idx="3588">
                  <c:v>7169.6735839843795</c:v>
                </c:pt>
                <c:pt idx="3589">
                  <c:v>7171.6579589843795</c:v>
                </c:pt>
                <c:pt idx="3590">
                  <c:v>7173.6572265625</c:v>
                </c:pt>
                <c:pt idx="3591">
                  <c:v>7175.6337890625</c:v>
                </c:pt>
                <c:pt idx="3592">
                  <c:v>7177.60546875</c:v>
                </c:pt>
                <c:pt idx="3593">
                  <c:v>7179.5895996093705</c:v>
                </c:pt>
                <c:pt idx="3594">
                  <c:v>7181.6013183593795</c:v>
                </c:pt>
                <c:pt idx="3595">
                  <c:v>7183.6384277343705</c:v>
                </c:pt>
                <c:pt idx="3596">
                  <c:v>7185.6906738281295</c:v>
                </c:pt>
                <c:pt idx="3597">
                  <c:v>7187.6171875</c:v>
                </c:pt>
                <c:pt idx="3598">
                  <c:v>7189.62890625</c:v>
                </c:pt>
                <c:pt idx="3599">
                  <c:v>7191.75390625</c:v>
                </c:pt>
                <c:pt idx="3600">
                  <c:v>7193.8791503906295</c:v>
                </c:pt>
                <c:pt idx="3601">
                  <c:v>7195.7399902343705</c:v>
                </c:pt>
                <c:pt idx="3602">
                  <c:v>7197.5380859375</c:v>
                </c:pt>
                <c:pt idx="3603">
                  <c:v>7199.6379394531295</c:v>
                </c:pt>
                <c:pt idx="3604">
                  <c:v>7201.6999511718705</c:v>
                </c:pt>
                <c:pt idx="3605">
                  <c:v>7203.63671875</c:v>
                </c:pt>
                <c:pt idx="3606">
                  <c:v>7205.6486816406205</c:v>
                </c:pt>
                <c:pt idx="3607">
                  <c:v>7207.6477050781205</c:v>
                </c:pt>
                <c:pt idx="3608">
                  <c:v>7209.6218261718705</c:v>
                </c:pt>
                <c:pt idx="3609">
                  <c:v>7211.69677734375</c:v>
                </c:pt>
                <c:pt idx="3610">
                  <c:v>7213.6335449218795</c:v>
                </c:pt>
                <c:pt idx="3611">
                  <c:v>7215.580078125</c:v>
                </c:pt>
                <c:pt idx="3612">
                  <c:v>7217.6799316406205</c:v>
                </c:pt>
                <c:pt idx="3613">
                  <c:v>7219.7067871093705</c:v>
                </c:pt>
                <c:pt idx="3614">
                  <c:v>7221.64306640625</c:v>
                </c:pt>
                <c:pt idx="3615">
                  <c:v>7223.5793457031205</c:v>
                </c:pt>
                <c:pt idx="3616">
                  <c:v>7225.79248046875</c:v>
                </c:pt>
                <c:pt idx="3617">
                  <c:v>7227.85498046875</c:v>
                </c:pt>
                <c:pt idx="3618">
                  <c:v>7229.6530761718705</c:v>
                </c:pt>
                <c:pt idx="3619">
                  <c:v>7231.6123046875</c:v>
                </c:pt>
                <c:pt idx="3620">
                  <c:v>7233.5615234375</c:v>
                </c:pt>
                <c:pt idx="3621">
                  <c:v>7235.58837890625</c:v>
                </c:pt>
                <c:pt idx="3622">
                  <c:v>7237.6379394531295</c:v>
                </c:pt>
                <c:pt idx="3623">
                  <c:v>7239.5617675781205</c:v>
                </c:pt>
                <c:pt idx="3624">
                  <c:v>7241.5861816406205</c:v>
                </c:pt>
                <c:pt idx="3625">
                  <c:v>7243.6735839843795</c:v>
                </c:pt>
                <c:pt idx="3626">
                  <c:v>7245.6228027343705</c:v>
                </c:pt>
                <c:pt idx="3627">
                  <c:v>7247.556640625</c:v>
                </c:pt>
                <c:pt idx="3628">
                  <c:v>7249.5559082031205</c:v>
                </c:pt>
                <c:pt idx="3629">
                  <c:v>7251.658203125</c:v>
                </c:pt>
                <c:pt idx="3630">
                  <c:v>7253.6572265625</c:v>
                </c:pt>
                <c:pt idx="3631">
                  <c:v>7255.54345703125</c:v>
                </c:pt>
                <c:pt idx="3632">
                  <c:v>7257.5178222656295</c:v>
                </c:pt>
                <c:pt idx="3633">
                  <c:v>7259.57763671875</c:v>
                </c:pt>
                <c:pt idx="3634">
                  <c:v>7261.6123046875</c:v>
                </c:pt>
                <c:pt idx="3635">
                  <c:v>7263.52587890625</c:v>
                </c:pt>
                <c:pt idx="3636">
                  <c:v>7265.5905761718705</c:v>
                </c:pt>
                <c:pt idx="3637">
                  <c:v>7267.7658691406205</c:v>
                </c:pt>
                <c:pt idx="3638">
                  <c:v>7269.7145996093705</c:v>
                </c:pt>
                <c:pt idx="3639">
                  <c:v>7271.638671875</c:v>
                </c:pt>
                <c:pt idx="3640">
                  <c:v>7273.6506347656295</c:v>
                </c:pt>
                <c:pt idx="3641">
                  <c:v>7275.625</c:v>
                </c:pt>
                <c:pt idx="3642">
                  <c:v>7277.61181640625</c:v>
                </c:pt>
                <c:pt idx="3643">
                  <c:v>7279.5983886718705</c:v>
                </c:pt>
                <c:pt idx="3644">
                  <c:v>7281.6481933593795</c:v>
                </c:pt>
                <c:pt idx="3645">
                  <c:v>7283.6599121093705</c:v>
                </c:pt>
                <c:pt idx="3646">
                  <c:v>7285.57080078125</c:v>
                </c:pt>
                <c:pt idx="3647">
                  <c:v>7287.5578613281295</c:v>
                </c:pt>
                <c:pt idx="3648">
                  <c:v>7289.6452636718705</c:v>
                </c:pt>
                <c:pt idx="3649">
                  <c:v>7291.68212890625</c:v>
                </c:pt>
                <c:pt idx="3650">
                  <c:v>7293.6437988281295</c:v>
                </c:pt>
                <c:pt idx="3651">
                  <c:v>7295.66845703125</c:v>
                </c:pt>
                <c:pt idx="3652">
                  <c:v>7297.66796875</c:v>
                </c:pt>
                <c:pt idx="3653">
                  <c:v>7299.591796875</c:v>
                </c:pt>
                <c:pt idx="3654">
                  <c:v>7301.603515625</c:v>
                </c:pt>
                <c:pt idx="3655">
                  <c:v>7303.6279296875</c:v>
                </c:pt>
                <c:pt idx="3656">
                  <c:v>7305.60205078125</c:v>
                </c:pt>
                <c:pt idx="3657">
                  <c:v>7307.6013183593795</c:v>
                </c:pt>
                <c:pt idx="3658">
                  <c:v>7309.59814453125</c:v>
                </c:pt>
                <c:pt idx="3659">
                  <c:v>7311.5598144531295</c:v>
                </c:pt>
                <c:pt idx="3660">
                  <c:v>7313.62451171875</c:v>
                </c:pt>
                <c:pt idx="3661">
                  <c:v>7315.6613769531295</c:v>
                </c:pt>
                <c:pt idx="3662">
                  <c:v>7317.5224609375</c:v>
                </c:pt>
                <c:pt idx="3663">
                  <c:v>7319.5217285156205</c:v>
                </c:pt>
                <c:pt idx="3664">
                  <c:v>7321.5439453125</c:v>
                </c:pt>
                <c:pt idx="3665">
                  <c:v>7323.6064453125</c:v>
                </c:pt>
                <c:pt idx="3666">
                  <c:v>7325.62060546875</c:v>
                </c:pt>
                <c:pt idx="3667">
                  <c:v>7327.5817871093705</c:v>
                </c:pt>
                <c:pt idx="3668">
                  <c:v>7329.5939941406205</c:v>
                </c:pt>
                <c:pt idx="3669">
                  <c:v>7331.5183105468705</c:v>
                </c:pt>
                <c:pt idx="3670">
                  <c:v>7333.5803222656295</c:v>
                </c:pt>
                <c:pt idx="3671">
                  <c:v>7335.5793457031205</c:v>
                </c:pt>
                <c:pt idx="3672">
                  <c:v>7337.49072265625</c:v>
                </c:pt>
                <c:pt idx="3673">
                  <c:v>7339.43994140625</c:v>
                </c:pt>
                <c:pt idx="3674">
                  <c:v>7341.5646972656295</c:v>
                </c:pt>
                <c:pt idx="3675">
                  <c:v>7343.6896972656295</c:v>
                </c:pt>
                <c:pt idx="3676">
                  <c:v>7345.6892089843795</c:v>
                </c:pt>
                <c:pt idx="3677">
                  <c:v>7347.6232910156205</c:v>
                </c:pt>
                <c:pt idx="3678">
                  <c:v>7349.5595703125</c:v>
                </c:pt>
                <c:pt idx="3679">
                  <c:v>7351.5361328125</c:v>
                </c:pt>
                <c:pt idx="3680">
                  <c:v>7353.5354003906295</c:v>
                </c:pt>
                <c:pt idx="3681">
                  <c:v>7355.56005859375</c:v>
                </c:pt>
                <c:pt idx="3682">
                  <c:v>7357.5471191406205</c:v>
                </c:pt>
                <c:pt idx="3683">
                  <c:v>7359.4958496093705</c:v>
                </c:pt>
                <c:pt idx="3684">
                  <c:v>7361.4069824218795</c:v>
                </c:pt>
                <c:pt idx="3685">
                  <c:v>7363.4689941406205</c:v>
                </c:pt>
                <c:pt idx="3686">
                  <c:v>7365.6044921875</c:v>
                </c:pt>
                <c:pt idx="3687">
                  <c:v>7367.5537109375</c:v>
                </c:pt>
                <c:pt idx="3688">
                  <c:v>7369.5173339843795</c:v>
                </c:pt>
                <c:pt idx="3689">
                  <c:v>7371.5270996093705</c:v>
                </c:pt>
                <c:pt idx="3690">
                  <c:v>7373.4763183593795</c:v>
                </c:pt>
                <c:pt idx="3691">
                  <c:v>7375.56591796875</c:v>
                </c:pt>
                <c:pt idx="3692">
                  <c:v>7377.6279296875</c:v>
                </c:pt>
                <c:pt idx="3693">
                  <c:v>7379.5517578125</c:v>
                </c:pt>
                <c:pt idx="3694">
                  <c:v>7381.43798828125</c:v>
                </c:pt>
                <c:pt idx="3695">
                  <c:v>7383.5129394531295</c:v>
                </c:pt>
                <c:pt idx="3696">
                  <c:v>7385.53759765625</c:v>
                </c:pt>
                <c:pt idx="3697">
                  <c:v>7387.51171875</c:v>
                </c:pt>
                <c:pt idx="3698">
                  <c:v>7389.5109863281295</c:v>
                </c:pt>
                <c:pt idx="3699">
                  <c:v>7391.4597167968795</c:v>
                </c:pt>
                <c:pt idx="3700">
                  <c:v>7393.5095214843795</c:v>
                </c:pt>
                <c:pt idx="3701">
                  <c:v>7395.5217285156205</c:v>
                </c:pt>
                <c:pt idx="3702">
                  <c:v>7397.4831542968795</c:v>
                </c:pt>
                <c:pt idx="3703">
                  <c:v>7399.4821777343705</c:v>
                </c:pt>
                <c:pt idx="3704">
                  <c:v>7401.58203125</c:v>
                </c:pt>
                <c:pt idx="3705">
                  <c:v>7403.6066894531295</c:v>
                </c:pt>
                <c:pt idx="3706">
                  <c:v>7405.5556640625</c:v>
                </c:pt>
                <c:pt idx="3707">
                  <c:v>7407.60546875</c:v>
                </c:pt>
                <c:pt idx="3708">
                  <c:v>7409.58984375</c:v>
                </c:pt>
                <c:pt idx="3709">
                  <c:v>7411.576171875</c:v>
                </c:pt>
                <c:pt idx="3710">
                  <c:v>7413.6784667968795</c:v>
                </c:pt>
                <c:pt idx="3711">
                  <c:v>7415.6276855468705</c:v>
                </c:pt>
                <c:pt idx="3712">
                  <c:v>7417.50146484375</c:v>
                </c:pt>
                <c:pt idx="3713">
                  <c:v>7419.4755859375</c:v>
                </c:pt>
                <c:pt idx="3714">
                  <c:v>7421.5500488281295</c:v>
                </c:pt>
                <c:pt idx="3715">
                  <c:v>7423.5744628906295</c:v>
                </c:pt>
                <c:pt idx="3716">
                  <c:v>7425.548828125</c:v>
                </c:pt>
                <c:pt idx="3717">
                  <c:v>7427.5480957031205</c:v>
                </c:pt>
                <c:pt idx="3718">
                  <c:v>7429.5197753906295</c:v>
                </c:pt>
                <c:pt idx="3719">
                  <c:v>7431.5068359375</c:v>
                </c:pt>
                <c:pt idx="3720">
                  <c:v>7433.5966796875</c:v>
                </c:pt>
                <c:pt idx="3721">
                  <c:v>7435.6083984375</c:v>
                </c:pt>
                <c:pt idx="3722">
                  <c:v>7437.3937988281295</c:v>
                </c:pt>
                <c:pt idx="3723">
                  <c:v>7439.416015625</c:v>
                </c:pt>
                <c:pt idx="3724">
                  <c:v>7441.51611328125</c:v>
                </c:pt>
                <c:pt idx="3725">
                  <c:v>7443.51513671875</c:v>
                </c:pt>
                <c:pt idx="3726">
                  <c:v>7445.5017089843795</c:v>
                </c:pt>
                <c:pt idx="3727">
                  <c:v>7447.3779296875</c:v>
                </c:pt>
                <c:pt idx="3728">
                  <c:v>7449.3876953125</c:v>
                </c:pt>
                <c:pt idx="3729">
                  <c:v>7451.4372558593795</c:v>
                </c:pt>
                <c:pt idx="3730">
                  <c:v>7453.5144042968795</c:v>
                </c:pt>
                <c:pt idx="3731">
                  <c:v>7455.6142578125</c:v>
                </c:pt>
                <c:pt idx="3732">
                  <c:v>7457.47509765625</c:v>
                </c:pt>
                <c:pt idx="3733">
                  <c:v>7459.361328125</c:v>
                </c:pt>
                <c:pt idx="3734">
                  <c:v>7461.486328125</c:v>
                </c:pt>
                <c:pt idx="3735">
                  <c:v>7463.5612792968795</c:v>
                </c:pt>
                <c:pt idx="3736">
                  <c:v>7465.52294921875</c:v>
                </c:pt>
                <c:pt idx="3737">
                  <c:v>7467.5222167968795</c:v>
                </c:pt>
                <c:pt idx="3738">
                  <c:v>7469.50927734375</c:v>
                </c:pt>
                <c:pt idx="3739">
                  <c:v>7471.4958496093705</c:v>
                </c:pt>
                <c:pt idx="3740">
                  <c:v>7473.5324707031205</c:v>
                </c:pt>
                <c:pt idx="3741">
                  <c:v>7475.5568847656295</c:v>
                </c:pt>
                <c:pt idx="3742">
                  <c:v>7477.3928222656295</c:v>
                </c:pt>
                <c:pt idx="3743">
                  <c:v>7479.314453125</c:v>
                </c:pt>
                <c:pt idx="3744">
                  <c:v>7481.4143066406205</c:v>
                </c:pt>
                <c:pt idx="3745">
                  <c:v>7483.36572265625</c:v>
                </c:pt>
                <c:pt idx="3746">
                  <c:v>7485.4406738281295</c:v>
                </c:pt>
                <c:pt idx="3747">
                  <c:v>7487.54052734375</c:v>
                </c:pt>
                <c:pt idx="3748">
                  <c:v>7489.4140625</c:v>
                </c:pt>
                <c:pt idx="3749">
                  <c:v>7491.5390625</c:v>
                </c:pt>
                <c:pt idx="3750">
                  <c:v>7493.62646484375</c:v>
                </c:pt>
                <c:pt idx="3751">
                  <c:v>7495.3869628906295</c:v>
                </c:pt>
                <c:pt idx="3752">
                  <c:v>7497.3610839843795</c:v>
                </c:pt>
                <c:pt idx="3753">
                  <c:v>7499.4860839843795</c:v>
                </c:pt>
                <c:pt idx="3754">
                  <c:v>7501.5080566406205</c:v>
                </c:pt>
                <c:pt idx="3755">
                  <c:v>7503.3688964843795</c:v>
                </c:pt>
                <c:pt idx="3756">
                  <c:v>7505.3330078125</c:v>
                </c:pt>
                <c:pt idx="3757">
                  <c:v>7507.3955078125</c:v>
                </c:pt>
                <c:pt idx="3758">
                  <c:v>7509.4426269531295</c:v>
                </c:pt>
                <c:pt idx="3759">
                  <c:v>7511.4670410156205</c:v>
                </c:pt>
                <c:pt idx="3760">
                  <c:v>7513.43115234375</c:v>
                </c:pt>
                <c:pt idx="3761">
                  <c:v>7515.4931640625</c:v>
                </c:pt>
                <c:pt idx="3762">
                  <c:v>7517.5048828125</c:v>
                </c:pt>
                <c:pt idx="3763">
                  <c:v>7519.4919433593795</c:v>
                </c:pt>
                <c:pt idx="3764">
                  <c:v>7521.45361328125</c:v>
                </c:pt>
                <c:pt idx="3765">
                  <c:v>7523.4504394531295</c:v>
                </c:pt>
                <c:pt idx="3766">
                  <c:v>7525.4499511718705</c:v>
                </c:pt>
                <c:pt idx="3767">
                  <c:v>7527.43896484375</c:v>
                </c:pt>
                <c:pt idx="3768">
                  <c:v>7529.4631347656295</c:v>
                </c:pt>
                <c:pt idx="3769">
                  <c:v>7531.3620605468705</c:v>
                </c:pt>
                <c:pt idx="3770">
                  <c:v>7533.32373046875</c:v>
                </c:pt>
                <c:pt idx="3771">
                  <c:v>7535.32275390625</c:v>
                </c:pt>
                <c:pt idx="3772">
                  <c:v>7537.322265625</c:v>
                </c:pt>
                <c:pt idx="3773">
                  <c:v>7539.3469238281295</c:v>
                </c:pt>
                <c:pt idx="3774">
                  <c:v>7541.37109375</c:v>
                </c:pt>
                <c:pt idx="3775">
                  <c:v>7543.3955078125</c:v>
                </c:pt>
                <c:pt idx="3776">
                  <c:v>7545.3701171875</c:v>
                </c:pt>
                <c:pt idx="3777">
                  <c:v>7547.4072265625</c:v>
                </c:pt>
                <c:pt idx="3778">
                  <c:v>7549.51953125</c:v>
                </c:pt>
                <c:pt idx="3779">
                  <c:v>7551.4030761718705</c:v>
                </c:pt>
                <c:pt idx="3780">
                  <c:v>7553.3896484375</c:v>
                </c:pt>
                <c:pt idx="3781">
                  <c:v>7555.55517578125</c:v>
                </c:pt>
                <c:pt idx="3782">
                  <c:v>7557.4541015625</c:v>
                </c:pt>
                <c:pt idx="3783">
                  <c:v>7559.3903808593795</c:v>
                </c:pt>
                <c:pt idx="3784">
                  <c:v>7561.4147949218795</c:v>
                </c:pt>
                <c:pt idx="3785">
                  <c:v>7563.37646484375</c:v>
                </c:pt>
                <c:pt idx="3786">
                  <c:v>7565.41357421875</c:v>
                </c:pt>
                <c:pt idx="3787">
                  <c:v>7567.4885253906295</c:v>
                </c:pt>
                <c:pt idx="3788">
                  <c:v>7569.4626464843795</c:v>
                </c:pt>
                <c:pt idx="3789">
                  <c:v>7571.4616699218795</c:v>
                </c:pt>
                <c:pt idx="3790">
                  <c:v>7573.4357910156205</c:v>
                </c:pt>
                <c:pt idx="3791">
                  <c:v>7575.4831542968795</c:v>
                </c:pt>
                <c:pt idx="3792">
                  <c:v>7577.4445800781205</c:v>
                </c:pt>
                <c:pt idx="3793">
                  <c:v>7579.4208984375</c:v>
                </c:pt>
                <c:pt idx="3794">
                  <c:v>7581.45556640625</c:v>
                </c:pt>
                <c:pt idx="3795">
                  <c:v>7583.3798828125</c:v>
                </c:pt>
                <c:pt idx="3796">
                  <c:v>7585.33154296875</c:v>
                </c:pt>
                <c:pt idx="3797">
                  <c:v>7587.4289550781205</c:v>
                </c:pt>
                <c:pt idx="3798">
                  <c:v>7589.52880859375</c:v>
                </c:pt>
                <c:pt idx="3799">
                  <c:v>7591.50537109375</c:v>
                </c:pt>
                <c:pt idx="3800">
                  <c:v>7593.3916015625</c:v>
                </c:pt>
                <c:pt idx="3801">
                  <c:v>7595.26513671875</c:v>
                </c:pt>
                <c:pt idx="3802">
                  <c:v>7597.2268066406205</c:v>
                </c:pt>
                <c:pt idx="3803">
                  <c:v>7599.263671875</c:v>
                </c:pt>
                <c:pt idx="3804">
                  <c:v>7601.3759765625</c:v>
                </c:pt>
                <c:pt idx="3805">
                  <c:v>7603.2998046875</c:v>
                </c:pt>
                <c:pt idx="3806">
                  <c:v>7605.2490234375</c:v>
                </c:pt>
                <c:pt idx="3807">
                  <c:v>7607.33642578125</c:v>
                </c:pt>
                <c:pt idx="3808">
                  <c:v>7609.3605957031205</c:v>
                </c:pt>
                <c:pt idx="3809">
                  <c:v>7611.322265625</c:v>
                </c:pt>
                <c:pt idx="3810">
                  <c:v>7613.3720703125</c:v>
                </c:pt>
                <c:pt idx="3811">
                  <c:v>7615.4719238281295</c:v>
                </c:pt>
                <c:pt idx="3812">
                  <c:v>7617.4084472656295</c:v>
                </c:pt>
                <c:pt idx="3813">
                  <c:v>7619.3073730468705</c:v>
                </c:pt>
                <c:pt idx="3814">
                  <c:v>7621.3063964843795</c:v>
                </c:pt>
                <c:pt idx="3815">
                  <c:v>7623.33056640625</c:v>
                </c:pt>
                <c:pt idx="3816">
                  <c:v>7625.3425292968795</c:v>
                </c:pt>
                <c:pt idx="3817">
                  <c:v>7627.3798828125</c:v>
                </c:pt>
                <c:pt idx="3818">
                  <c:v>7629.4899902343705</c:v>
                </c:pt>
                <c:pt idx="3819">
                  <c:v>7631.4641113281295</c:v>
                </c:pt>
                <c:pt idx="3820">
                  <c:v>7633.3273925781205</c:v>
                </c:pt>
                <c:pt idx="3821">
                  <c:v>7635.32666015625</c:v>
                </c:pt>
                <c:pt idx="3822">
                  <c:v>7637.326171875</c:v>
                </c:pt>
                <c:pt idx="3823">
                  <c:v>7639.2878417968795</c:v>
                </c:pt>
                <c:pt idx="3824">
                  <c:v>7641.3503417968795</c:v>
                </c:pt>
                <c:pt idx="3825">
                  <c:v>7643.28662109375</c:v>
                </c:pt>
                <c:pt idx="3826">
                  <c:v>7645.37353515625</c:v>
                </c:pt>
                <c:pt idx="3827">
                  <c:v>7647.5490722656295</c:v>
                </c:pt>
                <c:pt idx="3828">
                  <c:v>7649.4982910156205</c:v>
                </c:pt>
                <c:pt idx="3829">
                  <c:v>7651.333984375</c:v>
                </c:pt>
                <c:pt idx="3830">
                  <c:v>7653.20751953125</c:v>
                </c:pt>
                <c:pt idx="3831">
                  <c:v>7655.294921875</c:v>
                </c:pt>
                <c:pt idx="3832">
                  <c:v>7657.3798828125</c:v>
                </c:pt>
                <c:pt idx="3833">
                  <c:v>7659.3664550781205</c:v>
                </c:pt>
                <c:pt idx="3834">
                  <c:v>7661.31787109375</c:v>
                </c:pt>
                <c:pt idx="3835">
                  <c:v>7663.38037109375</c:v>
                </c:pt>
                <c:pt idx="3836">
                  <c:v>7665.4426269531295</c:v>
                </c:pt>
                <c:pt idx="3837">
                  <c:v>7667.34130859375</c:v>
                </c:pt>
                <c:pt idx="3838">
                  <c:v>7669.2145996093705</c:v>
                </c:pt>
                <c:pt idx="3839">
                  <c:v>7671.2766113281295</c:v>
                </c:pt>
                <c:pt idx="3840">
                  <c:v>7673.3264160156205</c:v>
                </c:pt>
                <c:pt idx="3841">
                  <c:v>7675.3635253906295</c:v>
                </c:pt>
                <c:pt idx="3842">
                  <c:v>7677.3857421875</c:v>
                </c:pt>
                <c:pt idx="3843">
                  <c:v>7679.3728027343705</c:v>
                </c:pt>
                <c:pt idx="3844">
                  <c:v>7681.4248046875</c:v>
                </c:pt>
                <c:pt idx="3845">
                  <c:v>7683.2958984375</c:v>
                </c:pt>
                <c:pt idx="3846">
                  <c:v>7685.1945800781205</c:v>
                </c:pt>
                <c:pt idx="3847">
                  <c:v>7687.2214355468705</c:v>
                </c:pt>
                <c:pt idx="3848">
                  <c:v>7689.220703125</c:v>
                </c:pt>
                <c:pt idx="3849">
                  <c:v>7691.3330078125</c:v>
                </c:pt>
                <c:pt idx="3850">
                  <c:v>7693.3200683593795</c:v>
                </c:pt>
                <c:pt idx="3851">
                  <c:v>7695.2438964843795</c:v>
                </c:pt>
                <c:pt idx="3852">
                  <c:v>7697.34375</c:v>
                </c:pt>
                <c:pt idx="3853">
                  <c:v>7699.43115234375</c:v>
                </c:pt>
                <c:pt idx="3854">
                  <c:v>7701.4304199218795</c:v>
                </c:pt>
                <c:pt idx="3855">
                  <c:v>7703.36669921875</c:v>
                </c:pt>
                <c:pt idx="3856">
                  <c:v>7705.3408203125</c:v>
                </c:pt>
                <c:pt idx="3857">
                  <c:v>7707.3024902343705</c:v>
                </c:pt>
                <c:pt idx="3858">
                  <c:v>7709.2741699218795</c:v>
                </c:pt>
                <c:pt idx="3859">
                  <c:v>7711.2609863281295</c:v>
                </c:pt>
                <c:pt idx="3860">
                  <c:v>7713.3254394531295</c:v>
                </c:pt>
                <c:pt idx="3861">
                  <c:v>7715.31201171875</c:v>
                </c:pt>
                <c:pt idx="3862">
                  <c:v>7717.3493652343705</c:v>
                </c:pt>
                <c:pt idx="3863">
                  <c:v>7719.3615722656295</c:v>
                </c:pt>
                <c:pt idx="3864">
                  <c:v>7721.2072753906295</c:v>
                </c:pt>
                <c:pt idx="3865">
                  <c:v>7723.1813964843795</c:v>
                </c:pt>
                <c:pt idx="3866">
                  <c:v>7725.2336425781205</c:v>
                </c:pt>
                <c:pt idx="3867">
                  <c:v>7727.2705078125</c:v>
                </c:pt>
                <c:pt idx="3868">
                  <c:v>7729.2822265625</c:v>
                </c:pt>
                <c:pt idx="3869">
                  <c:v>7731.2438964843795</c:v>
                </c:pt>
                <c:pt idx="3870">
                  <c:v>7733.1657714843795</c:v>
                </c:pt>
                <c:pt idx="3871">
                  <c:v>7735.16259765625</c:v>
                </c:pt>
                <c:pt idx="3872">
                  <c:v>7737.1640625</c:v>
                </c:pt>
                <c:pt idx="3873">
                  <c:v>7739.21630859375</c:v>
                </c:pt>
                <c:pt idx="3874">
                  <c:v>7741.2783203125</c:v>
                </c:pt>
                <c:pt idx="3875">
                  <c:v>7743.2272949218795</c:v>
                </c:pt>
                <c:pt idx="3876">
                  <c:v>7745.2019042968795</c:v>
                </c:pt>
                <c:pt idx="3877">
                  <c:v>7747.314453125</c:v>
                </c:pt>
                <c:pt idx="3878">
                  <c:v>7749.26318359375</c:v>
                </c:pt>
                <c:pt idx="3879">
                  <c:v>7751.0988769531295</c:v>
                </c:pt>
                <c:pt idx="3880">
                  <c:v>7753.19873046875</c:v>
                </c:pt>
                <c:pt idx="3881">
                  <c:v>7755.4372558593795</c:v>
                </c:pt>
                <c:pt idx="3882">
                  <c:v>7757.34619140625</c:v>
                </c:pt>
                <c:pt idx="3883">
                  <c:v>7759.2321777343705</c:v>
                </c:pt>
                <c:pt idx="3884">
                  <c:v>7761.2841796875</c:v>
                </c:pt>
                <c:pt idx="3885">
                  <c:v>7763.1953125</c:v>
                </c:pt>
                <c:pt idx="3886">
                  <c:v>7765.1066894531295</c:v>
                </c:pt>
                <c:pt idx="3887">
                  <c:v>7767.0810546875</c:v>
                </c:pt>
                <c:pt idx="3888">
                  <c:v>7769.2062988281295</c:v>
                </c:pt>
                <c:pt idx="3889">
                  <c:v>7771.31884765625</c:v>
                </c:pt>
                <c:pt idx="3890">
                  <c:v>7773.24267578125</c:v>
                </c:pt>
                <c:pt idx="3891">
                  <c:v>7775.1389160156205</c:v>
                </c:pt>
                <c:pt idx="3892">
                  <c:v>7777.2512207031205</c:v>
                </c:pt>
                <c:pt idx="3893">
                  <c:v>7779.29052734375</c:v>
                </c:pt>
                <c:pt idx="3894">
                  <c:v>7781.2775878906295</c:v>
                </c:pt>
                <c:pt idx="3895">
                  <c:v>7783.2770996093705</c:v>
                </c:pt>
                <c:pt idx="3896">
                  <c:v>7785.1103515625</c:v>
                </c:pt>
                <c:pt idx="3897">
                  <c:v>7787.1325683593795</c:v>
                </c:pt>
                <c:pt idx="3898">
                  <c:v>7789.22216796875</c:v>
                </c:pt>
                <c:pt idx="3899">
                  <c:v>7791.2236328125</c:v>
                </c:pt>
                <c:pt idx="3900">
                  <c:v>7793.2861328125</c:v>
                </c:pt>
                <c:pt idx="3901">
                  <c:v>7795.26025390625</c:v>
                </c:pt>
                <c:pt idx="3902">
                  <c:v>7797.18408203125</c:v>
                </c:pt>
                <c:pt idx="3903">
                  <c:v>7799.22119140625</c:v>
                </c:pt>
                <c:pt idx="3904">
                  <c:v>7801.1953125</c:v>
                </c:pt>
                <c:pt idx="3905">
                  <c:v>7803.1315917968795</c:v>
                </c:pt>
                <c:pt idx="3906">
                  <c:v>7805.1687011718705</c:v>
                </c:pt>
                <c:pt idx="3907">
                  <c:v>7807.2060546875</c:v>
                </c:pt>
                <c:pt idx="3908">
                  <c:v>7809.26806640625</c:v>
                </c:pt>
                <c:pt idx="3909">
                  <c:v>7811.330078125</c:v>
                </c:pt>
                <c:pt idx="3910">
                  <c:v>7813.25390625</c:v>
                </c:pt>
                <c:pt idx="3911">
                  <c:v>7815.24072265625</c:v>
                </c:pt>
                <c:pt idx="3912">
                  <c:v>7817.3029785156205</c:v>
                </c:pt>
                <c:pt idx="3913">
                  <c:v>7819.1892089843795</c:v>
                </c:pt>
                <c:pt idx="3914">
                  <c:v>7821.1884765625</c:v>
                </c:pt>
                <c:pt idx="3915">
                  <c:v>7823.2858886718705</c:v>
                </c:pt>
                <c:pt idx="3916">
                  <c:v>7825.2099609375</c:v>
                </c:pt>
                <c:pt idx="3917">
                  <c:v>7827.1486816406205</c:v>
                </c:pt>
                <c:pt idx="3918">
                  <c:v>7829.1350097656295</c:v>
                </c:pt>
                <c:pt idx="3919">
                  <c:v>7831.1345214843795</c:v>
                </c:pt>
                <c:pt idx="3920">
                  <c:v>7833.171875</c:v>
                </c:pt>
                <c:pt idx="3921">
                  <c:v>7835.24658203125</c:v>
                </c:pt>
                <c:pt idx="3922">
                  <c:v>7837.2082519531295</c:v>
                </c:pt>
                <c:pt idx="3923">
                  <c:v>7839.10693359375</c:v>
                </c:pt>
                <c:pt idx="3924">
                  <c:v>7841.14404296875</c:v>
                </c:pt>
                <c:pt idx="3925">
                  <c:v>7843.2314453125</c:v>
                </c:pt>
                <c:pt idx="3926">
                  <c:v>7845.1931152343705</c:v>
                </c:pt>
                <c:pt idx="3927">
                  <c:v>7847.0666503906295</c:v>
                </c:pt>
                <c:pt idx="3928">
                  <c:v>7849.0908203125</c:v>
                </c:pt>
                <c:pt idx="3929">
                  <c:v>7851.25390625</c:v>
                </c:pt>
                <c:pt idx="3930">
                  <c:v>7853.2409667968795</c:v>
                </c:pt>
                <c:pt idx="3931">
                  <c:v>7855.15185546875</c:v>
                </c:pt>
                <c:pt idx="3932">
                  <c:v>7857.2138671875</c:v>
                </c:pt>
                <c:pt idx="3933">
                  <c:v>7859.2385253906295</c:v>
                </c:pt>
                <c:pt idx="3934">
                  <c:v>7861.1096191406205</c:v>
                </c:pt>
                <c:pt idx="3935">
                  <c:v>7863.0837402343705</c:v>
                </c:pt>
                <c:pt idx="3936">
                  <c:v>7865.1608886718705</c:v>
                </c:pt>
                <c:pt idx="3937">
                  <c:v>7867.12255859375</c:v>
                </c:pt>
                <c:pt idx="3938">
                  <c:v>7869.27294921875</c:v>
                </c:pt>
                <c:pt idx="3939">
                  <c:v>7871.3225097656295</c:v>
                </c:pt>
                <c:pt idx="3940">
                  <c:v>7873.1833496093705</c:v>
                </c:pt>
                <c:pt idx="3941">
                  <c:v>7875.09228515625</c:v>
                </c:pt>
                <c:pt idx="3942">
                  <c:v>7877.1015625</c:v>
                </c:pt>
                <c:pt idx="3943">
                  <c:v>7879.1408691406205</c:v>
                </c:pt>
                <c:pt idx="3944">
                  <c:v>7881.1806640625</c:v>
                </c:pt>
                <c:pt idx="3945">
                  <c:v>7883.1677246093705</c:v>
                </c:pt>
                <c:pt idx="3946">
                  <c:v>7885.12939453125</c:v>
                </c:pt>
                <c:pt idx="3947">
                  <c:v>7887.078125</c:v>
                </c:pt>
                <c:pt idx="3948">
                  <c:v>7889.1022949218795</c:v>
                </c:pt>
                <c:pt idx="3949">
                  <c:v>7891.15185546875</c:v>
                </c:pt>
                <c:pt idx="3950">
                  <c:v>7893.0256347656295</c:v>
                </c:pt>
                <c:pt idx="3951">
                  <c:v>7895.1005859375</c:v>
                </c:pt>
                <c:pt idx="3952">
                  <c:v>7897.1123046875</c:v>
                </c:pt>
                <c:pt idx="3953">
                  <c:v>7899.13671875</c:v>
                </c:pt>
                <c:pt idx="3954">
                  <c:v>7901.2744140625</c:v>
                </c:pt>
                <c:pt idx="3955">
                  <c:v>7903.1982421875</c:v>
                </c:pt>
                <c:pt idx="3956">
                  <c:v>7905.09716796875</c:v>
                </c:pt>
                <c:pt idx="3957">
                  <c:v>7907.04638671875</c:v>
                </c:pt>
                <c:pt idx="3958">
                  <c:v>7909.0329589843795</c:v>
                </c:pt>
                <c:pt idx="3959">
                  <c:v>7911.0949707031205</c:v>
                </c:pt>
                <c:pt idx="3960">
                  <c:v>7913.0290527343705</c:v>
                </c:pt>
                <c:pt idx="3961">
                  <c:v>7915.041015625</c:v>
                </c:pt>
                <c:pt idx="3962">
                  <c:v>7917.21875</c:v>
                </c:pt>
                <c:pt idx="3963">
                  <c:v>7919.1677246093705</c:v>
                </c:pt>
                <c:pt idx="3964">
                  <c:v>7921.0666503906295</c:v>
                </c:pt>
                <c:pt idx="3965">
                  <c:v>7923.12890625</c:v>
                </c:pt>
                <c:pt idx="3966">
                  <c:v>7925.03759765625</c:v>
                </c:pt>
                <c:pt idx="3967">
                  <c:v>7926.98681640625</c:v>
                </c:pt>
                <c:pt idx="3968">
                  <c:v>7929.1018066406205</c:v>
                </c:pt>
                <c:pt idx="3969">
                  <c:v>7931.1259765625</c:v>
                </c:pt>
                <c:pt idx="3970">
                  <c:v>7933.1630859375</c:v>
                </c:pt>
                <c:pt idx="3971">
                  <c:v>7935.1877441406205</c:v>
                </c:pt>
                <c:pt idx="3972">
                  <c:v>7937.1115722656295</c:v>
                </c:pt>
                <c:pt idx="3973">
                  <c:v>7939.09814453125</c:v>
                </c:pt>
                <c:pt idx="3974">
                  <c:v>7941.072265625</c:v>
                </c:pt>
                <c:pt idx="3975">
                  <c:v>7943.0339355468705</c:v>
                </c:pt>
                <c:pt idx="3976">
                  <c:v>7945.0959472656295</c:v>
                </c:pt>
                <c:pt idx="3977">
                  <c:v>7947.0322265625</c:v>
                </c:pt>
                <c:pt idx="3978">
                  <c:v>7948.9689941406205</c:v>
                </c:pt>
                <c:pt idx="3979">
                  <c:v>7951.0439453125</c:v>
                </c:pt>
                <c:pt idx="3980">
                  <c:v>7953.05322265625</c:v>
                </c:pt>
                <c:pt idx="3981">
                  <c:v>7954.98974609375</c:v>
                </c:pt>
                <c:pt idx="3982">
                  <c:v>7957.0041503906295</c:v>
                </c:pt>
                <c:pt idx="3983">
                  <c:v>7959.0915527343705</c:v>
                </c:pt>
                <c:pt idx="3984">
                  <c:v>7961.04052734375</c:v>
                </c:pt>
                <c:pt idx="3985">
                  <c:v>7963.05224609375</c:v>
                </c:pt>
                <c:pt idx="3986">
                  <c:v>7965.1396484375</c:v>
                </c:pt>
                <c:pt idx="3987">
                  <c:v>7967.1013183593795</c:v>
                </c:pt>
                <c:pt idx="3988">
                  <c:v>7969.05029296875</c:v>
                </c:pt>
                <c:pt idx="3989">
                  <c:v>7971.0244140625</c:v>
                </c:pt>
                <c:pt idx="3990">
                  <c:v>7972.9860839843795</c:v>
                </c:pt>
                <c:pt idx="3991">
                  <c:v>7975.0231933593795</c:v>
                </c:pt>
                <c:pt idx="3992">
                  <c:v>7977.123046875</c:v>
                </c:pt>
                <c:pt idx="3993">
                  <c:v>7979.1101074218795</c:v>
                </c:pt>
                <c:pt idx="3994">
                  <c:v>7981.0439453125</c:v>
                </c:pt>
                <c:pt idx="3995">
                  <c:v>7983.0681152343705</c:v>
                </c:pt>
                <c:pt idx="3996">
                  <c:v>7985.0700683593795</c:v>
                </c:pt>
                <c:pt idx="3997">
                  <c:v>7987.056640625</c:v>
                </c:pt>
                <c:pt idx="3998">
                  <c:v>7989.0810546875</c:v>
                </c:pt>
                <c:pt idx="3999">
                  <c:v>7990.9924316406205</c:v>
                </c:pt>
                <c:pt idx="4000">
                  <c:v>7992.99169921875</c:v>
                </c:pt>
                <c:pt idx="4001">
                  <c:v>7995.12939453125</c:v>
                </c:pt>
                <c:pt idx="4002">
                  <c:v>7997.1164550781205</c:v>
                </c:pt>
                <c:pt idx="4003">
                  <c:v>7999.1032714843795</c:v>
                </c:pt>
                <c:pt idx="4004">
                  <c:v>8001.0646972656295</c:v>
                </c:pt>
                <c:pt idx="4005">
                  <c:v>8003.0012207031205</c:v>
                </c:pt>
                <c:pt idx="4006">
                  <c:v>8005.0510253906295</c:v>
                </c:pt>
                <c:pt idx="4007">
                  <c:v>8006.9873046875</c:v>
                </c:pt>
                <c:pt idx="4008">
                  <c:v>8008.9111328125</c:v>
                </c:pt>
                <c:pt idx="4009">
                  <c:v>8010.89794921875</c:v>
                </c:pt>
                <c:pt idx="4010">
                  <c:v>8012.98486328125</c:v>
                </c:pt>
                <c:pt idx="4011">
                  <c:v>8015.1350097656295</c:v>
                </c:pt>
                <c:pt idx="4012">
                  <c:v>8017.15966796875</c:v>
                </c:pt>
                <c:pt idx="4013">
                  <c:v>8019.0334472656295</c:v>
                </c:pt>
                <c:pt idx="4014">
                  <c:v>8020.9072265625</c:v>
                </c:pt>
                <c:pt idx="4015">
                  <c:v>8023.0446777343705</c:v>
                </c:pt>
                <c:pt idx="4016">
                  <c:v>8025.1823730468705</c:v>
                </c:pt>
                <c:pt idx="4017">
                  <c:v>8027.0183105468705</c:v>
                </c:pt>
                <c:pt idx="4018">
                  <c:v>8028.8640136718705</c:v>
                </c:pt>
                <c:pt idx="4019">
                  <c:v>8030.9260253906295</c:v>
                </c:pt>
                <c:pt idx="4020">
                  <c:v>8033.0537109375</c:v>
                </c:pt>
                <c:pt idx="4021">
                  <c:v>8035.0029296875</c:v>
                </c:pt>
                <c:pt idx="4022">
                  <c:v>8036.9392089843795</c:v>
                </c:pt>
                <c:pt idx="4023">
                  <c:v>8039.0390625</c:v>
                </c:pt>
                <c:pt idx="4024">
                  <c:v>8040.9733886718705</c:v>
                </c:pt>
                <c:pt idx="4025">
                  <c:v>8042.93505859375</c:v>
                </c:pt>
                <c:pt idx="4026">
                  <c:v>8045.0373535156205</c:v>
                </c:pt>
                <c:pt idx="4027">
                  <c:v>8046.9865722656295</c:v>
                </c:pt>
                <c:pt idx="4028">
                  <c:v>8048.97314453125</c:v>
                </c:pt>
                <c:pt idx="4029">
                  <c:v>8051.009765625</c:v>
                </c:pt>
                <c:pt idx="4030">
                  <c:v>8053.0217285156205</c:v>
                </c:pt>
                <c:pt idx="4031">
                  <c:v>8054.9685058593795</c:v>
                </c:pt>
                <c:pt idx="4032">
                  <c:v>8056.9274902343705</c:v>
                </c:pt>
                <c:pt idx="4033">
                  <c:v>8058.97705078125</c:v>
                </c:pt>
                <c:pt idx="4034">
                  <c:v>8060.95361328125</c:v>
                </c:pt>
                <c:pt idx="4035">
                  <c:v>8062.9177246093705</c:v>
                </c:pt>
                <c:pt idx="4036">
                  <c:v>8064.9296875</c:v>
                </c:pt>
                <c:pt idx="4037">
                  <c:v>8066.9541015625</c:v>
                </c:pt>
                <c:pt idx="4038">
                  <c:v>8068.9638671875</c:v>
                </c:pt>
                <c:pt idx="4039">
                  <c:v>8070.95068359375</c:v>
                </c:pt>
                <c:pt idx="4040">
                  <c:v>8072.9775390625</c:v>
                </c:pt>
                <c:pt idx="4041">
                  <c:v>8075.02734375</c:v>
                </c:pt>
                <c:pt idx="4042">
                  <c:v>8077.064453125</c:v>
                </c:pt>
                <c:pt idx="4043">
                  <c:v>8079.01318359375</c:v>
                </c:pt>
                <c:pt idx="4044">
                  <c:v>8080.9221191406205</c:v>
                </c:pt>
                <c:pt idx="4045">
                  <c:v>8082.8837890625</c:v>
                </c:pt>
                <c:pt idx="4046">
                  <c:v>8084.9482421875</c:v>
                </c:pt>
                <c:pt idx="4047">
                  <c:v>8086.9853515625</c:v>
                </c:pt>
                <c:pt idx="4048">
                  <c:v>8088.94677734375</c:v>
                </c:pt>
                <c:pt idx="4049">
                  <c:v>8090.98388671875</c:v>
                </c:pt>
                <c:pt idx="4050">
                  <c:v>8093.0712890625</c:v>
                </c:pt>
                <c:pt idx="4051">
                  <c:v>8095.1081542968795</c:v>
                </c:pt>
                <c:pt idx="4052">
                  <c:v>8097.0446777343705</c:v>
                </c:pt>
                <c:pt idx="4053">
                  <c:v>8098.9938964843795</c:v>
                </c:pt>
                <c:pt idx="4054">
                  <c:v>8100.94287109375</c:v>
                </c:pt>
                <c:pt idx="4055">
                  <c:v>8102.9924316406205</c:v>
                </c:pt>
                <c:pt idx="4056">
                  <c:v>8105.01708984375</c:v>
                </c:pt>
                <c:pt idx="4057">
                  <c:v>8106.9284667968795</c:v>
                </c:pt>
                <c:pt idx="4058">
                  <c:v>8108.9025878906295</c:v>
                </c:pt>
                <c:pt idx="4059">
                  <c:v>8110.9645996093705</c:v>
                </c:pt>
                <c:pt idx="4060">
                  <c:v>8113.1145019531295</c:v>
                </c:pt>
                <c:pt idx="4061">
                  <c:v>8115.15185546875</c:v>
                </c:pt>
                <c:pt idx="4062">
                  <c:v>8117.1135253906295</c:v>
                </c:pt>
                <c:pt idx="4063">
                  <c:v>8118.99951171875</c:v>
                </c:pt>
                <c:pt idx="4064">
                  <c:v>8120.9357910156205</c:v>
                </c:pt>
                <c:pt idx="4065">
                  <c:v>8123.0231933593795</c:v>
                </c:pt>
                <c:pt idx="4066">
                  <c:v>8125.060546875</c:v>
                </c:pt>
                <c:pt idx="4067">
                  <c:v>8126.984375</c:v>
                </c:pt>
                <c:pt idx="4068">
                  <c:v>8128.9206542968795</c:v>
                </c:pt>
                <c:pt idx="4069">
                  <c:v>8130.9326171875</c:v>
                </c:pt>
                <c:pt idx="4070">
                  <c:v>8132.86669921875</c:v>
                </c:pt>
                <c:pt idx="4071">
                  <c:v>8134.9287109375</c:v>
                </c:pt>
                <c:pt idx="4072">
                  <c:v>8136.9934082031205</c:v>
                </c:pt>
                <c:pt idx="4073">
                  <c:v>8138.955078125</c:v>
                </c:pt>
                <c:pt idx="4074">
                  <c:v>8140.9921875</c:v>
                </c:pt>
                <c:pt idx="4075">
                  <c:v>8142.96630859375</c:v>
                </c:pt>
                <c:pt idx="4076">
                  <c:v>8144.9528808593795</c:v>
                </c:pt>
                <c:pt idx="4077">
                  <c:v>8147.02783203125</c:v>
                </c:pt>
                <c:pt idx="4078">
                  <c:v>8149.0148925781205</c:v>
                </c:pt>
                <c:pt idx="4079">
                  <c:v>8150.9636230468705</c:v>
                </c:pt>
                <c:pt idx="4080">
                  <c:v>8152.962890625</c:v>
                </c:pt>
                <c:pt idx="4081">
                  <c:v>8154.88671875</c:v>
                </c:pt>
                <c:pt idx="4082">
                  <c:v>8156.8229980468705</c:v>
                </c:pt>
                <c:pt idx="4083">
                  <c:v>8158.89794921875</c:v>
                </c:pt>
                <c:pt idx="4084">
                  <c:v>8160.92236328125</c:v>
                </c:pt>
                <c:pt idx="4085">
                  <c:v>8162.95947265625</c:v>
                </c:pt>
                <c:pt idx="4086">
                  <c:v>8165.02197265625</c:v>
                </c:pt>
                <c:pt idx="4087">
                  <c:v>8166.9206542968795</c:v>
                </c:pt>
                <c:pt idx="4088">
                  <c:v>8168.85693359375</c:v>
                </c:pt>
                <c:pt idx="4089">
                  <c:v>8170.84375</c:v>
                </c:pt>
                <c:pt idx="4090">
                  <c:v>8172.880859375</c:v>
                </c:pt>
                <c:pt idx="4091">
                  <c:v>8174.9177246093705</c:v>
                </c:pt>
                <c:pt idx="4092">
                  <c:v>8176.9296875</c:v>
                </c:pt>
                <c:pt idx="4093">
                  <c:v>8179.1052246093705</c:v>
                </c:pt>
                <c:pt idx="4094">
                  <c:v>8181.15478515625</c:v>
                </c:pt>
                <c:pt idx="4095">
                  <c:v>8183.0158691406205</c:v>
                </c:pt>
                <c:pt idx="4096">
                  <c:v>8184.8869628906295</c:v>
                </c:pt>
                <c:pt idx="4097">
                  <c:v>8186.8986816406205</c:v>
                </c:pt>
                <c:pt idx="4098">
                  <c:v>8189.0012207031205</c:v>
                </c:pt>
                <c:pt idx="4099">
                  <c:v>8190.9377441406205</c:v>
                </c:pt>
                <c:pt idx="4100">
                  <c:v>8192.82373046875</c:v>
                </c:pt>
                <c:pt idx="4101">
                  <c:v>8194.84814453125</c:v>
                </c:pt>
                <c:pt idx="4102">
                  <c:v>8196.89794921875</c:v>
                </c:pt>
                <c:pt idx="4103">
                  <c:v>8198.919921875</c:v>
                </c:pt>
                <c:pt idx="4104">
                  <c:v>8200.9189453125</c:v>
                </c:pt>
                <c:pt idx="4105">
                  <c:v>8202.95849609375</c:v>
                </c:pt>
                <c:pt idx="4106">
                  <c:v>8204.919921875</c:v>
                </c:pt>
                <c:pt idx="4107">
                  <c:v>8206.86865234375</c:v>
                </c:pt>
                <c:pt idx="4108">
                  <c:v>8208.84326171875</c:v>
                </c:pt>
                <c:pt idx="4109">
                  <c:v>8210.767578125</c:v>
                </c:pt>
                <c:pt idx="4110">
                  <c:v>8212.90283203125</c:v>
                </c:pt>
                <c:pt idx="4111">
                  <c:v>8214.9775390625</c:v>
                </c:pt>
                <c:pt idx="4112">
                  <c:v>8216.90380859375</c:v>
                </c:pt>
                <c:pt idx="4113">
                  <c:v>8218.82763671875</c:v>
                </c:pt>
                <c:pt idx="4114">
                  <c:v>8220.9150390625</c:v>
                </c:pt>
                <c:pt idx="4115">
                  <c:v>8222.97705078125</c:v>
                </c:pt>
                <c:pt idx="4116">
                  <c:v>8224.8876953125</c:v>
                </c:pt>
                <c:pt idx="4117">
                  <c:v>8226.88720703125</c:v>
                </c:pt>
                <c:pt idx="4118">
                  <c:v>8228.86181640625</c:v>
                </c:pt>
                <c:pt idx="4119">
                  <c:v>8230.88623046875</c:v>
                </c:pt>
                <c:pt idx="4120">
                  <c:v>8232.99853515625</c:v>
                </c:pt>
                <c:pt idx="4121">
                  <c:v>8234.92236328125</c:v>
                </c:pt>
                <c:pt idx="4122">
                  <c:v>8236.80859375</c:v>
                </c:pt>
                <c:pt idx="4123">
                  <c:v>8238.87109375</c:v>
                </c:pt>
                <c:pt idx="4124">
                  <c:v>8240.9208984375</c:v>
                </c:pt>
                <c:pt idx="4125">
                  <c:v>8242.85693359375</c:v>
                </c:pt>
                <c:pt idx="4126">
                  <c:v>8244.85595703125</c:v>
                </c:pt>
                <c:pt idx="4127">
                  <c:v>8246.90576171875</c:v>
                </c:pt>
                <c:pt idx="4128">
                  <c:v>8248.91796875</c:v>
                </c:pt>
                <c:pt idx="4129">
                  <c:v>8250.8896484375</c:v>
                </c:pt>
                <c:pt idx="4130">
                  <c:v>8252.8388671875</c:v>
                </c:pt>
                <c:pt idx="4131">
                  <c:v>8254.916015625</c:v>
                </c:pt>
                <c:pt idx="4132">
                  <c:v>8256.95263671875</c:v>
                </c:pt>
                <c:pt idx="4133">
                  <c:v>8258.9267578125</c:v>
                </c:pt>
                <c:pt idx="4134">
                  <c:v>8260.92626953125</c:v>
                </c:pt>
                <c:pt idx="4135">
                  <c:v>8262.9638671875</c:v>
                </c:pt>
                <c:pt idx="4136">
                  <c:v>8264.98828125</c:v>
                </c:pt>
                <c:pt idx="4137">
                  <c:v>8266.94921875</c:v>
                </c:pt>
                <c:pt idx="4138">
                  <c:v>8268.92333984375</c:v>
                </c:pt>
                <c:pt idx="4139">
                  <c:v>8270.935546875</c:v>
                </c:pt>
                <c:pt idx="4140">
                  <c:v>8272.9345703125</c:v>
                </c:pt>
                <c:pt idx="4141">
                  <c:v>8274.92138671875</c:v>
                </c:pt>
                <c:pt idx="4142">
                  <c:v>8276.87060546875</c:v>
                </c:pt>
                <c:pt idx="4143">
                  <c:v>8278.88232421875</c:v>
                </c:pt>
                <c:pt idx="4144">
                  <c:v>8280.91943359375</c:v>
                </c:pt>
                <c:pt idx="4145">
                  <c:v>8282.78076171875</c:v>
                </c:pt>
                <c:pt idx="4146">
                  <c:v>8284.74267578125</c:v>
                </c:pt>
                <c:pt idx="4147">
                  <c:v>8286.8046875</c:v>
                </c:pt>
                <c:pt idx="4148">
                  <c:v>8288.85400390625</c:v>
                </c:pt>
                <c:pt idx="4149">
                  <c:v>8290.9140625</c:v>
                </c:pt>
                <c:pt idx="4150">
                  <c:v>8292.9130859375</c:v>
                </c:pt>
                <c:pt idx="4151">
                  <c:v>8294.8388671875</c:v>
                </c:pt>
                <c:pt idx="4152">
                  <c:v>8296.76318359375</c:v>
                </c:pt>
                <c:pt idx="4153">
                  <c:v>8298.78564453125</c:v>
                </c:pt>
                <c:pt idx="4154">
                  <c:v>8300.76953125</c:v>
                </c:pt>
                <c:pt idx="4155">
                  <c:v>8302.77099609375</c:v>
                </c:pt>
                <c:pt idx="4156">
                  <c:v>8304.8486328125</c:v>
                </c:pt>
                <c:pt idx="4157">
                  <c:v>8306.86083984375</c:v>
                </c:pt>
                <c:pt idx="4158">
                  <c:v>8308.8974609375</c:v>
                </c:pt>
                <c:pt idx="4159">
                  <c:v>8310.8310546875</c:v>
                </c:pt>
                <c:pt idx="4160">
                  <c:v>8312.880859375</c:v>
                </c:pt>
                <c:pt idx="4161">
                  <c:v>8314.98095703125</c:v>
                </c:pt>
                <c:pt idx="4162">
                  <c:v>8316.892578125</c:v>
                </c:pt>
                <c:pt idx="4163">
                  <c:v>8318.8310546875</c:v>
                </c:pt>
                <c:pt idx="4164">
                  <c:v>8320.85498046875</c:v>
                </c:pt>
                <c:pt idx="4165">
                  <c:v>8322.81689453125</c:v>
                </c:pt>
                <c:pt idx="4166">
                  <c:v>8324.76611328125</c:v>
                </c:pt>
                <c:pt idx="4167">
                  <c:v>8326.765625</c:v>
                </c:pt>
                <c:pt idx="4168">
                  <c:v>8328.75244140625</c:v>
                </c:pt>
                <c:pt idx="4169">
                  <c:v>8330.77685546875</c:v>
                </c:pt>
                <c:pt idx="4170">
                  <c:v>8332.826171875</c:v>
                </c:pt>
                <c:pt idx="4171">
                  <c:v>8334.80029296875</c:v>
                </c:pt>
                <c:pt idx="4172">
                  <c:v>8336.76220703125</c:v>
                </c:pt>
                <c:pt idx="4173">
                  <c:v>8338.8623046875</c:v>
                </c:pt>
                <c:pt idx="4174">
                  <c:v>8340.8369140625</c:v>
                </c:pt>
                <c:pt idx="4175">
                  <c:v>8342.81103515625</c:v>
                </c:pt>
                <c:pt idx="4176">
                  <c:v>8344.82275390625</c:v>
                </c:pt>
                <c:pt idx="4177">
                  <c:v>8346.8095703125</c:v>
                </c:pt>
                <c:pt idx="4178">
                  <c:v>8348.87158203125</c:v>
                </c:pt>
                <c:pt idx="4179">
                  <c:v>8350.845703125</c:v>
                </c:pt>
                <c:pt idx="4180">
                  <c:v>8352.8828125</c:v>
                </c:pt>
                <c:pt idx="4181">
                  <c:v>8354.9296875</c:v>
                </c:pt>
                <c:pt idx="4182">
                  <c:v>8356.765625</c:v>
                </c:pt>
                <c:pt idx="4183">
                  <c:v>8358.7548828125</c:v>
                </c:pt>
                <c:pt idx="4184">
                  <c:v>8360.8671875</c:v>
                </c:pt>
                <c:pt idx="4185">
                  <c:v>8362.85400390625</c:v>
                </c:pt>
                <c:pt idx="4186">
                  <c:v>8364.853515625</c:v>
                </c:pt>
                <c:pt idx="4187">
                  <c:v>8366.837890625</c:v>
                </c:pt>
                <c:pt idx="4188">
                  <c:v>8368.78662109375</c:v>
                </c:pt>
                <c:pt idx="4189">
                  <c:v>8370.75048828125</c:v>
                </c:pt>
                <c:pt idx="4190">
                  <c:v>8372.78759765625</c:v>
                </c:pt>
                <c:pt idx="4191">
                  <c:v>8374.83740234375</c:v>
                </c:pt>
                <c:pt idx="4192">
                  <c:v>8376.78662109375</c:v>
                </c:pt>
                <c:pt idx="4193">
                  <c:v>8378.685546875</c:v>
                </c:pt>
                <c:pt idx="4194">
                  <c:v>8380.72216796875</c:v>
                </c:pt>
                <c:pt idx="4195">
                  <c:v>8382.771484375</c:v>
                </c:pt>
                <c:pt idx="4196">
                  <c:v>8384.77099609375</c:v>
                </c:pt>
                <c:pt idx="4197">
                  <c:v>8386.7578125</c:v>
                </c:pt>
                <c:pt idx="4198">
                  <c:v>8388.76953125</c:v>
                </c:pt>
                <c:pt idx="4199">
                  <c:v>8390.8818359375</c:v>
                </c:pt>
                <c:pt idx="4200">
                  <c:v>8392.84375</c:v>
                </c:pt>
                <c:pt idx="4201">
                  <c:v>8394.72998046875</c:v>
                </c:pt>
                <c:pt idx="4202">
                  <c:v>8396.79248046875</c:v>
                </c:pt>
                <c:pt idx="4203">
                  <c:v>8398.79150390625</c:v>
                </c:pt>
                <c:pt idx="4204">
                  <c:v>8400.765625</c:v>
                </c:pt>
                <c:pt idx="4205">
                  <c:v>8402.8408203125</c:v>
                </c:pt>
                <c:pt idx="4206">
                  <c:v>8404.78955078125</c:v>
                </c:pt>
                <c:pt idx="4207">
                  <c:v>8406.77392578125</c:v>
                </c:pt>
                <c:pt idx="4208">
                  <c:v>8408.833984375</c:v>
                </c:pt>
                <c:pt idx="4209">
                  <c:v>8410.77294921875</c:v>
                </c:pt>
                <c:pt idx="4210">
                  <c:v>8412.7744140625</c:v>
                </c:pt>
                <c:pt idx="4211">
                  <c:v>8414.7861328125</c:v>
                </c:pt>
                <c:pt idx="4212">
                  <c:v>8416.74755859375</c:v>
                </c:pt>
                <c:pt idx="4213">
                  <c:v>8418.7216796875</c:v>
                </c:pt>
                <c:pt idx="4214">
                  <c:v>8420.62060546875</c:v>
                </c:pt>
                <c:pt idx="4215">
                  <c:v>8422.6455078125</c:v>
                </c:pt>
                <c:pt idx="4216">
                  <c:v>8424.74560546875</c:v>
                </c:pt>
                <c:pt idx="4217">
                  <c:v>8426.76953125</c:v>
                </c:pt>
                <c:pt idx="4218">
                  <c:v>8428.755859375</c:v>
                </c:pt>
                <c:pt idx="4219">
                  <c:v>8430.7802734375</c:v>
                </c:pt>
                <c:pt idx="4220">
                  <c:v>8432.7421875</c:v>
                </c:pt>
                <c:pt idx="4221">
                  <c:v>8434.7041015625</c:v>
                </c:pt>
                <c:pt idx="4222">
                  <c:v>8436.79150390625</c:v>
                </c:pt>
                <c:pt idx="4223">
                  <c:v>8438.82861328125</c:v>
                </c:pt>
                <c:pt idx="4224">
                  <c:v>8440.82763671875</c:v>
                </c:pt>
                <c:pt idx="4225">
                  <c:v>8442.81396484375</c:v>
                </c:pt>
                <c:pt idx="4226">
                  <c:v>8444.75048828125</c:v>
                </c:pt>
                <c:pt idx="4227">
                  <c:v>8446.69970703125</c:v>
                </c:pt>
                <c:pt idx="4228">
                  <c:v>8448.6611328125</c:v>
                </c:pt>
                <c:pt idx="4229">
                  <c:v>8450.74853515625</c:v>
                </c:pt>
                <c:pt idx="4230">
                  <c:v>8452.78564453125</c:v>
                </c:pt>
                <c:pt idx="4231">
                  <c:v>8454.72216796875</c:v>
                </c:pt>
                <c:pt idx="4232">
                  <c:v>8456.646484375</c:v>
                </c:pt>
                <c:pt idx="4233">
                  <c:v>8458.69580078125</c:v>
                </c:pt>
                <c:pt idx="4234">
                  <c:v>8460.80810546875</c:v>
                </c:pt>
                <c:pt idx="4235">
                  <c:v>8462.7197265625</c:v>
                </c:pt>
                <c:pt idx="4236">
                  <c:v>8464.630859375</c:v>
                </c:pt>
                <c:pt idx="4237">
                  <c:v>8466.6904296875</c:v>
                </c:pt>
                <c:pt idx="4238">
                  <c:v>8468.6875</c:v>
                </c:pt>
                <c:pt idx="4239">
                  <c:v>8470.6513671875</c:v>
                </c:pt>
                <c:pt idx="4240">
                  <c:v>8472.69091796875</c:v>
                </c:pt>
                <c:pt idx="4241">
                  <c:v>8474.6904296875</c:v>
                </c:pt>
                <c:pt idx="4242">
                  <c:v>8476.8154296875</c:v>
                </c:pt>
                <c:pt idx="4243">
                  <c:v>8478.72705078125</c:v>
                </c:pt>
                <c:pt idx="4244">
                  <c:v>8480.55029296875</c:v>
                </c:pt>
                <c:pt idx="4245">
                  <c:v>8482.75048828125</c:v>
                </c:pt>
                <c:pt idx="4246">
                  <c:v>8484.80029296875</c:v>
                </c:pt>
                <c:pt idx="4247">
                  <c:v>8486.6865234375</c:v>
                </c:pt>
                <c:pt idx="4248">
                  <c:v>8488.64794921875</c:v>
                </c:pt>
                <c:pt idx="4249">
                  <c:v>8490.67236328125</c:v>
                </c:pt>
                <c:pt idx="4250">
                  <c:v>8492.72216796875</c:v>
                </c:pt>
                <c:pt idx="4251">
                  <c:v>8494.708984375</c:v>
                </c:pt>
                <c:pt idx="4252">
                  <c:v>8496.73291015625</c:v>
                </c:pt>
                <c:pt idx="4253">
                  <c:v>8498.732421875</c:v>
                </c:pt>
                <c:pt idx="4254">
                  <c:v>8500.7197265625</c:v>
                </c:pt>
                <c:pt idx="4255">
                  <c:v>8502.86962890625</c:v>
                </c:pt>
                <c:pt idx="4256">
                  <c:v>8504.85595703125</c:v>
                </c:pt>
                <c:pt idx="4257">
                  <c:v>8506.7021484375</c:v>
                </c:pt>
                <c:pt idx="4258">
                  <c:v>8508.7646484375</c:v>
                </c:pt>
                <c:pt idx="4259">
                  <c:v>8510.70361328125</c:v>
                </c:pt>
                <c:pt idx="4260">
                  <c:v>8512.65234375</c:v>
                </c:pt>
                <c:pt idx="4261">
                  <c:v>8514.689453125</c:v>
                </c:pt>
                <c:pt idx="4262">
                  <c:v>8516.67626953125</c:v>
                </c:pt>
                <c:pt idx="4263">
                  <c:v>8518.650390625</c:v>
                </c:pt>
                <c:pt idx="4264">
                  <c:v>8520.7001953125</c:v>
                </c:pt>
                <c:pt idx="4265">
                  <c:v>8522.76220703125</c:v>
                </c:pt>
                <c:pt idx="4266">
                  <c:v>8524.68603515625</c:v>
                </c:pt>
                <c:pt idx="4267">
                  <c:v>8526.685546875</c:v>
                </c:pt>
                <c:pt idx="4268">
                  <c:v>8528.7099609375</c:v>
                </c:pt>
                <c:pt idx="4269">
                  <c:v>8530.70654296875</c:v>
                </c:pt>
                <c:pt idx="4270">
                  <c:v>8532.75634765625</c:v>
                </c:pt>
                <c:pt idx="4271">
                  <c:v>8534.83349609375</c:v>
                </c:pt>
                <c:pt idx="4272">
                  <c:v>8536.83251953125</c:v>
                </c:pt>
                <c:pt idx="4273">
                  <c:v>8538.75634765625</c:v>
                </c:pt>
                <c:pt idx="4274">
                  <c:v>8540.6171875</c:v>
                </c:pt>
                <c:pt idx="4275">
                  <c:v>8542.6669921875</c:v>
                </c:pt>
                <c:pt idx="4276">
                  <c:v>8544.7294921875</c:v>
                </c:pt>
                <c:pt idx="4277">
                  <c:v>8546.666015625</c:v>
                </c:pt>
                <c:pt idx="4278">
                  <c:v>8548.703125</c:v>
                </c:pt>
                <c:pt idx="4279">
                  <c:v>8550.66455078125</c:v>
                </c:pt>
                <c:pt idx="4280">
                  <c:v>8552.64892578125</c:v>
                </c:pt>
                <c:pt idx="4281">
                  <c:v>8554.71142578125</c:v>
                </c:pt>
                <c:pt idx="4282">
                  <c:v>8556.64990234375</c:v>
                </c:pt>
                <c:pt idx="4283">
                  <c:v>8558.5966796875</c:v>
                </c:pt>
                <c:pt idx="4284">
                  <c:v>8560.62158203125</c:v>
                </c:pt>
                <c:pt idx="4285">
                  <c:v>8562.6103515625</c:v>
                </c:pt>
                <c:pt idx="4286">
                  <c:v>8564.64697265625</c:v>
                </c:pt>
                <c:pt idx="4287">
                  <c:v>8566.69677734375</c:v>
                </c:pt>
                <c:pt idx="4288">
                  <c:v>8568.65869140625</c:v>
                </c:pt>
                <c:pt idx="4289">
                  <c:v>8570.6201171875</c:v>
                </c:pt>
                <c:pt idx="4290">
                  <c:v>8572.556640625</c:v>
                </c:pt>
                <c:pt idx="4291">
                  <c:v>8574.541015625</c:v>
                </c:pt>
                <c:pt idx="4292">
                  <c:v>8576.5908203125</c:v>
                </c:pt>
                <c:pt idx="4293">
                  <c:v>8578.63037109375</c:v>
                </c:pt>
                <c:pt idx="4294">
                  <c:v>8580.62939453125</c:v>
                </c:pt>
                <c:pt idx="4295">
                  <c:v>8582.66650390625</c:v>
                </c:pt>
                <c:pt idx="4296">
                  <c:v>8584.81689453125</c:v>
                </c:pt>
                <c:pt idx="4297">
                  <c:v>8586.6650390625</c:v>
                </c:pt>
                <c:pt idx="4298">
                  <c:v>8588.53857421875</c:v>
                </c:pt>
                <c:pt idx="4299">
                  <c:v>8590.68896484375</c:v>
                </c:pt>
                <c:pt idx="4300">
                  <c:v>8592.763671875</c:v>
                </c:pt>
                <c:pt idx="4301">
                  <c:v>8594.73779296875</c:v>
                </c:pt>
                <c:pt idx="4302">
                  <c:v>8596.66162109375</c:v>
                </c:pt>
                <c:pt idx="4303">
                  <c:v>8598.58544921875</c:v>
                </c:pt>
                <c:pt idx="4304">
                  <c:v>8600.60986328125</c:v>
                </c:pt>
                <c:pt idx="4305">
                  <c:v>8602.6591796875</c:v>
                </c:pt>
                <c:pt idx="4306">
                  <c:v>8604.62060546875</c:v>
                </c:pt>
                <c:pt idx="4307">
                  <c:v>8606.58251953125</c:v>
                </c:pt>
                <c:pt idx="4308">
                  <c:v>8608.70751953125</c:v>
                </c:pt>
                <c:pt idx="4309">
                  <c:v>8610.6689453125</c:v>
                </c:pt>
                <c:pt idx="4310">
                  <c:v>8612.55322265625</c:v>
                </c:pt>
                <c:pt idx="4311">
                  <c:v>8614.62841796875</c:v>
                </c:pt>
                <c:pt idx="4312">
                  <c:v>8616.6552734375</c:v>
                </c:pt>
                <c:pt idx="4313">
                  <c:v>8618.70458984375</c:v>
                </c:pt>
                <c:pt idx="4314">
                  <c:v>8620.66357421875</c:v>
                </c:pt>
                <c:pt idx="4315">
                  <c:v>8622.59765625</c:v>
                </c:pt>
                <c:pt idx="4316">
                  <c:v>8624.662109375</c:v>
                </c:pt>
                <c:pt idx="4317">
                  <c:v>8626.61376953125</c:v>
                </c:pt>
                <c:pt idx="4318">
                  <c:v>8628.57568359375</c:v>
                </c:pt>
                <c:pt idx="4319">
                  <c:v>8630.6630859375</c:v>
                </c:pt>
                <c:pt idx="4320">
                  <c:v>8632.63720703125</c:v>
                </c:pt>
                <c:pt idx="4321">
                  <c:v>8634.5732421875</c:v>
                </c:pt>
                <c:pt idx="4322">
                  <c:v>8636.62255859375</c:v>
                </c:pt>
                <c:pt idx="4323">
                  <c:v>8638.70751953125</c:v>
                </c:pt>
                <c:pt idx="4324">
                  <c:v>8640.55615234375</c:v>
                </c:pt>
                <c:pt idx="4325">
                  <c:v>8642.482421875</c:v>
                </c:pt>
                <c:pt idx="4326">
                  <c:v>8644.642578125</c:v>
                </c:pt>
                <c:pt idx="4327">
                  <c:v>8646.71728515625</c:v>
                </c:pt>
                <c:pt idx="4328">
                  <c:v>8648.681640625</c:v>
                </c:pt>
                <c:pt idx="4329">
                  <c:v>8650.59326171875</c:v>
                </c:pt>
                <c:pt idx="4330">
                  <c:v>8652.5927734375</c:v>
                </c:pt>
                <c:pt idx="4331">
                  <c:v>8654.65478515625</c:v>
                </c:pt>
                <c:pt idx="4332">
                  <c:v>8656.57861328125</c:v>
                </c:pt>
                <c:pt idx="4333">
                  <c:v>8658.50244140625</c:v>
                </c:pt>
                <c:pt idx="4334">
                  <c:v>8660.5517578125</c:v>
                </c:pt>
                <c:pt idx="4335">
                  <c:v>8662.6767578125</c:v>
                </c:pt>
                <c:pt idx="4336">
                  <c:v>8664.66357421875</c:v>
                </c:pt>
                <c:pt idx="4337">
                  <c:v>8666.5625</c:v>
                </c:pt>
                <c:pt idx="4338">
                  <c:v>8668.4736328125</c:v>
                </c:pt>
                <c:pt idx="4339">
                  <c:v>8670.48583984375</c:v>
                </c:pt>
                <c:pt idx="4340">
                  <c:v>8672.560546875</c:v>
                </c:pt>
                <c:pt idx="4341">
                  <c:v>8674.52197265625</c:v>
                </c:pt>
                <c:pt idx="4342">
                  <c:v>8676.521484375</c:v>
                </c:pt>
                <c:pt idx="4343">
                  <c:v>8678.533203125</c:v>
                </c:pt>
                <c:pt idx="4344">
                  <c:v>8680.630859375</c:v>
                </c:pt>
                <c:pt idx="4345">
                  <c:v>8682.6552734375</c:v>
                </c:pt>
                <c:pt idx="4346">
                  <c:v>8684.54150390625</c:v>
                </c:pt>
                <c:pt idx="4347">
                  <c:v>8686.55322265625</c:v>
                </c:pt>
                <c:pt idx="4348">
                  <c:v>8688.580078125</c:v>
                </c:pt>
                <c:pt idx="4349">
                  <c:v>8690.49169921875</c:v>
                </c:pt>
                <c:pt idx="4350">
                  <c:v>8692.4658203125</c:v>
                </c:pt>
                <c:pt idx="4351">
                  <c:v>8694.5029296875</c:v>
                </c:pt>
                <c:pt idx="4352">
                  <c:v>8696.43896484375</c:v>
                </c:pt>
                <c:pt idx="4353">
                  <c:v>8698.43798828125</c:v>
                </c:pt>
                <c:pt idx="4354">
                  <c:v>8700.5380859375</c:v>
                </c:pt>
                <c:pt idx="4355">
                  <c:v>8702.587890625</c:v>
                </c:pt>
                <c:pt idx="4356">
                  <c:v>8704.51220703125</c:v>
                </c:pt>
                <c:pt idx="4357">
                  <c:v>8706.4990234375</c:v>
                </c:pt>
                <c:pt idx="4358">
                  <c:v>8708.498046875</c:v>
                </c:pt>
                <c:pt idx="4359">
                  <c:v>8710.49755859375</c:v>
                </c:pt>
                <c:pt idx="4360">
                  <c:v>8712.52197265625</c:v>
                </c:pt>
                <c:pt idx="4361">
                  <c:v>8714.521484375</c:v>
                </c:pt>
                <c:pt idx="4362">
                  <c:v>8716.6337890625</c:v>
                </c:pt>
                <c:pt idx="4363">
                  <c:v>8718.67041015625</c:v>
                </c:pt>
                <c:pt idx="4364">
                  <c:v>8720.5693359375</c:v>
                </c:pt>
                <c:pt idx="4365">
                  <c:v>8722.53076171875</c:v>
                </c:pt>
                <c:pt idx="4366">
                  <c:v>8724.64306640625</c:v>
                </c:pt>
                <c:pt idx="4367">
                  <c:v>8726.677734375</c:v>
                </c:pt>
                <c:pt idx="4368">
                  <c:v>8728.5869140625</c:v>
                </c:pt>
                <c:pt idx="4369">
                  <c:v>8730.55126953125</c:v>
                </c:pt>
                <c:pt idx="4370">
                  <c:v>8732.51513671875</c:v>
                </c:pt>
                <c:pt idx="4371">
                  <c:v>8734.4892578125</c:v>
                </c:pt>
                <c:pt idx="4372">
                  <c:v>8736.5009765625</c:v>
                </c:pt>
                <c:pt idx="4373">
                  <c:v>8738.46240234375</c:v>
                </c:pt>
                <c:pt idx="4374">
                  <c:v>8740.537109375</c:v>
                </c:pt>
                <c:pt idx="4375">
                  <c:v>8742.6875</c:v>
                </c:pt>
                <c:pt idx="4376">
                  <c:v>8744.59912109375</c:v>
                </c:pt>
                <c:pt idx="4377">
                  <c:v>8746.48486328125</c:v>
                </c:pt>
                <c:pt idx="4378">
                  <c:v>8748.572265625</c:v>
                </c:pt>
                <c:pt idx="4379">
                  <c:v>8750.54443359375</c:v>
                </c:pt>
                <c:pt idx="4380">
                  <c:v>8752.58154296875</c:v>
                </c:pt>
                <c:pt idx="4381">
                  <c:v>8754.64599609375</c:v>
                </c:pt>
                <c:pt idx="4382">
                  <c:v>8756.56982421875</c:v>
                </c:pt>
                <c:pt idx="4383">
                  <c:v>8758.4814453125</c:v>
                </c:pt>
                <c:pt idx="4384">
                  <c:v>8760.4931640625</c:v>
                </c:pt>
                <c:pt idx="4385">
                  <c:v>8762.54248046875</c:v>
                </c:pt>
                <c:pt idx="4386">
                  <c:v>8764.4912109375</c:v>
                </c:pt>
                <c:pt idx="4387">
                  <c:v>8766.5283203125</c:v>
                </c:pt>
                <c:pt idx="4388">
                  <c:v>8768.55322265625</c:v>
                </c:pt>
                <c:pt idx="4389">
                  <c:v>8770.52734375</c:v>
                </c:pt>
                <c:pt idx="4390">
                  <c:v>8772.67724609375</c:v>
                </c:pt>
                <c:pt idx="4391">
                  <c:v>8774.6513671875</c:v>
                </c:pt>
                <c:pt idx="4392">
                  <c:v>8776.43701171875</c:v>
                </c:pt>
                <c:pt idx="4393">
                  <c:v>8778.43408203125</c:v>
                </c:pt>
                <c:pt idx="4394">
                  <c:v>8780.54443359375</c:v>
                </c:pt>
                <c:pt idx="4395">
                  <c:v>8782.53369140625</c:v>
                </c:pt>
                <c:pt idx="4396">
                  <c:v>8784.45947265625</c:v>
                </c:pt>
                <c:pt idx="4397">
                  <c:v>8786.53369140625</c:v>
                </c:pt>
                <c:pt idx="4398">
                  <c:v>8788.5712890625</c:v>
                </c:pt>
                <c:pt idx="4399">
                  <c:v>8790.57080078125</c:v>
                </c:pt>
                <c:pt idx="4400">
                  <c:v>8792.60791015625</c:v>
                </c:pt>
                <c:pt idx="4401">
                  <c:v>8794.5068359375</c:v>
                </c:pt>
                <c:pt idx="4402">
                  <c:v>8796.46826171875</c:v>
                </c:pt>
                <c:pt idx="4403">
                  <c:v>8798.568359375</c:v>
                </c:pt>
                <c:pt idx="4404">
                  <c:v>8800.52978515625</c:v>
                </c:pt>
                <c:pt idx="4405">
                  <c:v>8802.42822265625</c:v>
                </c:pt>
                <c:pt idx="4406">
                  <c:v>8804.462890625</c:v>
                </c:pt>
                <c:pt idx="4407">
                  <c:v>8806.4599609375</c:v>
                </c:pt>
                <c:pt idx="4408">
                  <c:v>8808.44921875</c:v>
                </c:pt>
                <c:pt idx="4409">
                  <c:v>8810.5390625</c:v>
                </c:pt>
                <c:pt idx="4410">
                  <c:v>8812.51318359375</c:v>
                </c:pt>
                <c:pt idx="4411">
                  <c:v>8814.537109375</c:v>
                </c:pt>
                <c:pt idx="4412">
                  <c:v>8816.59912109375</c:v>
                </c:pt>
                <c:pt idx="4413">
                  <c:v>8818.46044921875</c:v>
                </c:pt>
                <c:pt idx="4414">
                  <c:v>8820.359375</c:v>
                </c:pt>
                <c:pt idx="4415">
                  <c:v>8822.53466796875</c:v>
                </c:pt>
                <c:pt idx="4416">
                  <c:v>8824.609375</c:v>
                </c:pt>
                <c:pt idx="4417">
                  <c:v>8826.5712890625</c:v>
                </c:pt>
                <c:pt idx="4418">
                  <c:v>8828.595703125</c:v>
                </c:pt>
                <c:pt idx="4419">
                  <c:v>8830.45654296875</c:v>
                </c:pt>
                <c:pt idx="4420">
                  <c:v>8832.3173828125</c:v>
                </c:pt>
                <c:pt idx="4421">
                  <c:v>8834.3798828125</c:v>
                </c:pt>
                <c:pt idx="4422">
                  <c:v>8836.49267578125</c:v>
                </c:pt>
                <c:pt idx="4423">
                  <c:v>8838.4541015625</c:v>
                </c:pt>
                <c:pt idx="4424">
                  <c:v>8840.44091796875</c:v>
                </c:pt>
                <c:pt idx="4425">
                  <c:v>8842.48828125</c:v>
                </c:pt>
                <c:pt idx="4426">
                  <c:v>8844.5</c:v>
                </c:pt>
                <c:pt idx="4427">
                  <c:v>8846.46337890625</c:v>
                </c:pt>
                <c:pt idx="4428">
                  <c:v>8848.50048828125</c:v>
                </c:pt>
                <c:pt idx="4429">
                  <c:v>8850.525390625</c:v>
                </c:pt>
                <c:pt idx="4430">
                  <c:v>8852.423828125</c:v>
                </c:pt>
                <c:pt idx="4431">
                  <c:v>8854.41015625</c:v>
                </c:pt>
                <c:pt idx="4432">
                  <c:v>8856.4580078125</c:v>
                </c:pt>
                <c:pt idx="4433">
                  <c:v>8858.533203125</c:v>
                </c:pt>
                <c:pt idx="4434">
                  <c:v>8860.44677734375</c:v>
                </c:pt>
                <c:pt idx="4435">
                  <c:v>8862.3203125</c:v>
                </c:pt>
                <c:pt idx="4436">
                  <c:v>8864.357421875</c:v>
                </c:pt>
                <c:pt idx="4437">
                  <c:v>8866.36669921875</c:v>
                </c:pt>
                <c:pt idx="4438">
                  <c:v>8868.41357421875</c:v>
                </c:pt>
                <c:pt idx="4439">
                  <c:v>8870.42822265625</c:v>
                </c:pt>
                <c:pt idx="4440">
                  <c:v>8872.32958984375</c:v>
                </c:pt>
                <c:pt idx="4441">
                  <c:v>8874.36669921875</c:v>
                </c:pt>
                <c:pt idx="4442">
                  <c:v>8876.47900390625</c:v>
                </c:pt>
                <c:pt idx="4443">
                  <c:v>8878.5283203125</c:v>
                </c:pt>
                <c:pt idx="4444">
                  <c:v>8880.44970703125</c:v>
                </c:pt>
                <c:pt idx="4445">
                  <c:v>8882.44873046875</c:v>
                </c:pt>
                <c:pt idx="4446">
                  <c:v>8884.48828125</c:v>
                </c:pt>
                <c:pt idx="4447">
                  <c:v>8886.55078125</c:v>
                </c:pt>
                <c:pt idx="4448">
                  <c:v>8888.55029296875</c:v>
                </c:pt>
                <c:pt idx="4449">
                  <c:v>8890.4365234375</c:v>
                </c:pt>
                <c:pt idx="4450">
                  <c:v>8892.435546875</c:v>
                </c:pt>
                <c:pt idx="4451">
                  <c:v>8894.36962890625</c:v>
                </c:pt>
                <c:pt idx="4452">
                  <c:v>8896.39208984375</c:v>
                </c:pt>
                <c:pt idx="4453">
                  <c:v>8898.431640625</c:v>
                </c:pt>
                <c:pt idx="4454">
                  <c:v>8900.33251953125</c:v>
                </c:pt>
                <c:pt idx="4455">
                  <c:v>8902.40673828125</c:v>
                </c:pt>
                <c:pt idx="4456">
                  <c:v>8904.47900390625</c:v>
                </c:pt>
                <c:pt idx="4457">
                  <c:v>8906.478515625</c:v>
                </c:pt>
                <c:pt idx="4458">
                  <c:v>8908.4423828125</c:v>
                </c:pt>
                <c:pt idx="4459">
                  <c:v>8910.34130859375</c:v>
                </c:pt>
                <c:pt idx="4460">
                  <c:v>8912.31591796875</c:v>
                </c:pt>
                <c:pt idx="4461">
                  <c:v>8914.44091796875</c:v>
                </c:pt>
                <c:pt idx="4462">
                  <c:v>8916.4775390625</c:v>
                </c:pt>
                <c:pt idx="4463">
                  <c:v>8918.3359375</c:v>
                </c:pt>
                <c:pt idx="4464">
                  <c:v>8920.33544921875</c:v>
                </c:pt>
                <c:pt idx="4465">
                  <c:v>8922.42529296875</c:v>
                </c:pt>
                <c:pt idx="4466">
                  <c:v>8924.525390625</c:v>
                </c:pt>
                <c:pt idx="4467">
                  <c:v>8926.49951171875</c:v>
                </c:pt>
                <c:pt idx="4468">
                  <c:v>8928.3349609375</c:v>
                </c:pt>
                <c:pt idx="4469">
                  <c:v>8930.271484375</c:v>
                </c:pt>
                <c:pt idx="4470">
                  <c:v>8932.4091796875</c:v>
                </c:pt>
                <c:pt idx="4471">
                  <c:v>8934.4716796875</c:v>
                </c:pt>
                <c:pt idx="4472">
                  <c:v>8936.4208984375</c:v>
                </c:pt>
                <c:pt idx="4473">
                  <c:v>8938.357421875</c:v>
                </c:pt>
                <c:pt idx="4474">
                  <c:v>8940.33154296875</c:v>
                </c:pt>
                <c:pt idx="4475">
                  <c:v>8942.3935546875</c:v>
                </c:pt>
                <c:pt idx="4476">
                  <c:v>8944.49365234375</c:v>
                </c:pt>
                <c:pt idx="4477">
                  <c:v>8946.490234375</c:v>
                </c:pt>
                <c:pt idx="4478">
                  <c:v>8948.3759765625</c:v>
                </c:pt>
                <c:pt idx="4479">
                  <c:v>8950.3779296875</c:v>
                </c:pt>
                <c:pt idx="4480">
                  <c:v>8952.365234375</c:v>
                </c:pt>
                <c:pt idx="4481">
                  <c:v>8954.35205078125</c:v>
                </c:pt>
                <c:pt idx="4482">
                  <c:v>8956.42626953125</c:v>
                </c:pt>
                <c:pt idx="4483">
                  <c:v>8958.400390625</c:v>
                </c:pt>
                <c:pt idx="4484">
                  <c:v>8960.42529296875</c:v>
                </c:pt>
                <c:pt idx="4485">
                  <c:v>8962.37451171875</c:v>
                </c:pt>
                <c:pt idx="4486">
                  <c:v>8964.3486328125</c:v>
                </c:pt>
                <c:pt idx="4487">
                  <c:v>8966.39794921875</c:v>
                </c:pt>
                <c:pt idx="4488">
                  <c:v>8968.333984375</c:v>
                </c:pt>
                <c:pt idx="4489">
                  <c:v>8970.30615234375</c:v>
                </c:pt>
                <c:pt idx="4490">
                  <c:v>8972.3056640625</c:v>
                </c:pt>
                <c:pt idx="4491">
                  <c:v>8974.3447265625</c:v>
                </c:pt>
                <c:pt idx="4492">
                  <c:v>8976.36962890625</c:v>
                </c:pt>
                <c:pt idx="4493">
                  <c:v>8978.31884765625</c:v>
                </c:pt>
                <c:pt idx="4494">
                  <c:v>8980.21728515625</c:v>
                </c:pt>
                <c:pt idx="4495">
                  <c:v>8982.34228515625</c:v>
                </c:pt>
                <c:pt idx="4496">
                  <c:v>8984.3037109375</c:v>
                </c:pt>
                <c:pt idx="4497">
                  <c:v>8986.15234375</c:v>
                </c:pt>
                <c:pt idx="4498">
                  <c:v>8988.36572265625</c:v>
                </c:pt>
                <c:pt idx="4499">
                  <c:v>8990.4404296875</c:v>
                </c:pt>
                <c:pt idx="4500">
                  <c:v>8992.31396484375</c:v>
                </c:pt>
                <c:pt idx="4501">
                  <c:v>8994.2626953125</c:v>
                </c:pt>
                <c:pt idx="4502">
                  <c:v>8996.31005859375</c:v>
                </c:pt>
                <c:pt idx="4503">
                  <c:v>8998.3095703125</c:v>
                </c:pt>
                <c:pt idx="4504">
                  <c:v>9000.2861328125</c:v>
                </c:pt>
                <c:pt idx="4505">
                  <c:v>9002.4111328125</c:v>
                </c:pt>
                <c:pt idx="4506">
                  <c:v>9004.35986328125</c:v>
                </c:pt>
                <c:pt idx="4507">
                  <c:v>9006.27099609375</c:v>
                </c:pt>
                <c:pt idx="4508">
                  <c:v>9008.24560546875</c:v>
                </c:pt>
                <c:pt idx="4509">
                  <c:v>9010.24267578125</c:v>
                </c:pt>
                <c:pt idx="4510">
                  <c:v>9012.3046875</c:v>
                </c:pt>
                <c:pt idx="4511">
                  <c:v>9014.23095703125</c:v>
                </c:pt>
                <c:pt idx="4512">
                  <c:v>9016.29296875</c:v>
                </c:pt>
                <c:pt idx="4513">
                  <c:v>9018.36767578125</c:v>
                </c:pt>
                <c:pt idx="4514">
                  <c:v>9020.3291015625</c:v>
                </c:pt>
                <c:pt idx="4515">
                  <c:v>9022.2783203125</c:v>
                </c:pt>
                <c:pt idx="4516">
                  <c:v>9024.2880859375</c:v>
                </c:pt>
                <c:pt idx="4517">
                  <c:v>9026.36279296875</c:v>
                </c:pt>
                <c:pt idx="4518">
                  <c:v>9028.33935546875</c:v>
                </c:pt>
                <c:pt idx="4519">
                  <c:v>9030.27587890625</c:v>
                </c:pt>
                <c:pt idx="4520">
                  <c:v>9032.30029296875</c:v>
                </c:pt>
                <c:pt idx="4521">
                  <c:v>9034.32470703125</c:v>
                </c:pt>
                <c:pt idx="4522">
                  <c:v>9036.30908203125</c:v>
                </c:pt>
                <c:pt idx="4523">
                  <c:v>9038.2958984375</c:v>
                </c:pt>
                <c:pt idx="4524">
                  <c:v>9040.29736328125</c:v>
                </c:pt>
                <c:pt idx="4525">
                  <c:v>9042.359375</c:v>
                </c:pt>
                <c:pt idx="4526">
                  <c:v>9044.37158203125</c:v>
                </c:pt>
                <c:pt idx="4527">
                  <c:v>9046.24267578125</c:v>
                </c:pt>
                <c:pt idx="4528">
                  <c:v>9048.2041015625</c:v>
                </c:pt>
                <c:pt idx="4529">
                  <c:v>9050.306640625</c:v>
                </c:pt>
                <c:pt idx="4530">
                  <c:v>9052.29345703125</c:v>
                </c:pt>
                <c:pt idx="4531">
                  <c:v>9054.30517578125</c:v>
                </c:pt>
                <c:pt idx="4532">
                  <c:v>9056.279296875</c:v>
                </c:pt>
                <c:pt idx="4533">
                  <c:v>9058.27880859375</c:v>
                </c:pt>
                <c:pt idx="4534">
                  <c:v>9060.3662109375</c:v>
                </c:pt>
                <c:pt idx="4535">
                  <c:v>9062.35302734375</c:v>
                </c:pt>
                <c:pt idx="4536">
                  <c:v>9064.35205078125</c:v>
                </c:pt>
                <c:pt idx="4537">
                  <c:v>9066.25048828125</c:v>
                </c:pt>
                <c:pt idx="4538">
                  <c:v>9068.1875</c:v>
                </c:pt>
                <c:pt idx="4539">
                  <c:v>9070.25</c:v>
                </c:pt>
                <c:pt idx="4540">
                  <c:v>9072.271484375</c:v>
                </c:pt>
                <c:pt idx="4541">
                  <c:v>9074.2958984375</c:v>
                </c:pt>
                <c:pt idx="4542">
                  <c:v>9076.2978515625</c:v>
                </c:pt>
                <c:pt idx="4543">
                  <c:v>9078.2216796875</c:v>
                </c:pt>
                <c:pt idx="4544">
                  <c:v>9080.384765625</c:v>
                </c:pt>
                <c:pt idx="4545">
                  <c:v>9082.421875</c:v>
                </c:pt>
                <c:pt idx="4546">
                  <c:v>9084.20703125</c:v>
                </c:pt>
                <c:pt idx="4547">
                  <c:v>9086.3193359375</c:v>
                </c:pt>
                <c:pt idx="4548">
                  <c:v>9088.3564453125</c:v>
                </c:pt>
                <c:pt idx="4549">
                  <c:v>9090.1669921875</c:v>
                </c:pt>
                <c:pt idx="4550">
                  <c:v>9092.14111328125</c:v>
                </c:pt>
                <c:pt idx="4551">
                  <c:v>9094.228515625</c:v>
                </c:pt>
                <c:pt idx="4552">
                  <c:v>9096.24072265625</c:v>
                </c:pt>
                <c:pt idx="4553">
                  <c:v>9098.27783203125</c:v>
                </c:pt>
                <c:pt idx="4554">
                  <c:v>9100.37744140625</c:v>
                </c:pt>
                <c:pt idx="4555">
                  <c:v>9102.3896484375</c:v>
                </c:pt>
                <c:pt idx="4556">
                  <c:v>9104.3134765625</c:v>
                </c:pt>
                <c:pt idx="4557">
                  <c:v>9106.27490234375</c:v>
                </c:pt>
                <c:pt idx="4558">
                  <c:v>9108.2998046875</c:v>
                </c:pt>
                <c:pt idx="4559">
                  <c:v>9110.27392578125</c:v>
                </c:pt>
                <c:pt idx="4560">
                  <c:v>9112.28564453125</c:v>
                </c:pt>
                <c:pt idx="4561">
                  <c:v>9114.3603515625</c:v>
                </c:pt>
                <c:pt idx="4562">
                  <c:v>9116.3095703125</c:v>
                </c:pt>
                <c:pt idx="4563">
                  <c:v>9118.2587890625</c:v>
                </c:pt>
                <c:pt idx="4564">
                  <c:v>9120.283203125</c:v>
                </c:pt>
                <c:pt idx="4565">
                  <c:v>9122.2421875</c:v>
                </c:pt>
                <c:pt idx="4566">
                  <c:v>9124.21630859375</c:v>
                </c:pt>
                <c:pt idx="4567">
                  <c:v>9126.28076171875</c:v>
                </c:pt>
                <c:pt idx="4568">
                  <c:v>9128.19189453125</c:v>
                </c:pt>
                <c:pt idx="4569">
                  <c:v>9130.14111328125</c:v>
                </c:pt>
                <c:pt idx="4570">
                  <c:v>9132.16552734375</c:v>
                </c:pt>
                <c:pt idx="4571">
                  <c:v>9134.12744140625</c:v>
                </c:pt>
                <c:pt idx="4572">
                  <c:v>9136.21484375</c:v>
                </c:pt>
                <c:pt idx="4573">
                  <c:v>9138.27685546875</c:v>
                </c:pt>
                <c:pt idx="4574">
                  <c:v>9140.1630859375</c:v>
                </c:pt>
                <c:pt idx="4575">
                  <c:v>9142.12451171875</c:v>
                </c:pt>
                <c:pt idx="4576">
                  <c:v>9144.2373046875</c:v>
                </c:pt>
                <c:pt idx="4577">
                  <c:v>9146.29931640625</c:v>
                </c:pt>
                <c:pt idx="4578">
                  <c:v>9148.2607421875</c:v>
                </c:pt>
                <c:pt idx="4579">
                  <c:v>9150.28564453125</c:v>
                </c:pt>
                <c:pt idx="4580">
                  <c:v>9152.35791015625</c:v>
                </c:pt>
                <c:pt idx="4581">
                  <c:v>9154.25634765625</c:v>
                </c:pt>
                <c:pt idx="4582">
                  <c:v>9156.10693359375</c:v>
                </c:pt>
                <c:pt idx="4583">
                  <c:v>9158.1943359375</c:v>
                </c:pt>
                <c:pt idx="4584">
                  <c:v>9160.3447265625</c:v>
                </c:pt>
                <c:pt idx="4585">
                  <c:v>9162.23095703125</c:v>
                </c:pt>
                <c:pt idx="4586">
                  <c:v>9164.12939453125</c:v>
                </c:pt>
                <c:pt idx="4587">
                  <c:v>9166.16650390625</c:v>
                </c:pt>
                <c:pt idx="4588">
                  <c:v>9168.24169921875</c:v>
                </c:pt>
                <c:pt idx="4589">
                  <c:v>9170.17822265625</c:v>
                </c:pt>
                <c:pt idx="4590">
                  <c:v>9172.08935546875</c:v>
                </c:pt>
                <c:pt idx="4591">
                  <c:v>9174.2265625</c:v>
                </c:pt>
                <c:pt idx="4592">
                  <c:v>9176.17333984375</c:v>
                </c:pt>
                <c:pt idx="4593">
                  <c:v>9178.02197265625</c:v>
                </c:pt>
                <c:pt idx="4594">
                  <c:v>9180.1220703125</c:v>
                </c:pt>
                <c:pt idx="4595">
                  <c:v>9182.3330078125</c:v>
                </c:pt>
                <c:pt idx="4596">
                  <c:v>9184.3720703125</c:v>
                </c:pt>
                <c:pt idx="4597">
                  <c:v>9186.28564453125</c:v>
                </c:pt>
                <c:pt idx="4598">
                  <c:v>9188.20703125</c:v>
                </c:pt>
                <c:pt idx="4599">
                  <c:v>9190.29443359375</c:v>
                </c:pt>
                <c:pt idx="4600">
                  <c:v>9192.359375</c:v>
                </c:pt>
                <c:pt idx="4601">
                  <c:v>9194.20751953125</c:v>
                </c:pt>
                <c:pt idx="4602">
                  <c:v>9196.13134765625</c:v>
                </c:pt>
                <c:pt idx="4603">
                  <c:v>9198.15576171875</c:v>
                </c:pt>
                <c:pt idx="4604">
                  <c:v>9200.19287109375</c:v>
                </c:pt>
                <c:pt idx="4605">
                  <c:v>9202.08935546875</c:v>
                </c:pt>
                <c:pt idx="4606">
                  <c:v>9204.04833984375</c:v>
                </c:pt>
                <c:pt idx="4607">
                  <c:v>9206.17578125</c:v>
                </c:pt>
                <c:pt idx="4608">
                  <c:v>9208.25048828125</c:v>
                </c:pt>
                <c:pt idx="4609">
                  <c:v>9210.28759765625</c:v>
                </c:pt>
                <c:pt idx="4610">
                  <c:v>9212.27685546875</c:v>
                </c:pt>
                <c:pt idx="4611">
                  <c:v>9214.22607421875</c:v>
                </c:pt>
                <c:pt idx="4612">
                  <c:v>9216.21044921875</c:v>
                </c:pt>
                <c:pt idx="4613">
                  <c:v>9218.146484375</c:v>
                </c:pt>
                <c:pt idx="4614">
                  <c:v>9220.08544921875</c:v>
                </c:pt>
                <c:pt idx="4615">
                  <c:v>9222.0849609375</c:v>
                </c:pt>
                <c:pt idx="4616">
                  <c:v>9224.134765625</c:v>
                </c:pt>
                <c:pt idx="4617">
                  <c:v>9226.2099609375</c:v>
                </c:pt>
                <c:pt idx="4618">
                  <c:v>9228.24462890625</c:v>
                </c:pt>
                <c:pt idx="4619">
                  <c:v>9230.28125</c:v>
                </c:pt>
                <c:pt idx="4620">
                  <c:v>9232.18212890625</c:v>
                </c:pt>
                <c:pt idx="4621">
                  <c:v>9234.1435546875</c:v>
                </c:pt>
                <c:pt idx="4622">
                  <c:v>9236.1552734375</c:v>
                </c:pt>
                <c:pt idx="4623">
                  <c:v>9238.16748046875</c:v>
                </c:pt>
                <c:pt idx="4624">
                  <c:v>9240.17919921875</c:v>
                </c:pt>
                <c:pt idx="4625">
                  <c:v>9242.078125</c:v>
                </c:pt>
                <c:pt idx="4626">
                  <c:v>9244.1279296875</c:v>
                </c:pt>
                <c:pt idx="4627">
                  <c:v>9246.08935546875</c:v>
                </c:pt>
                <c:pt idx="4628">
                  <c:v>9248.1142578125</c:v>
                </c:pt>
                <c:pt idx="4629">
                  <c:v>9250.21435546875</c:v>
                </c:pt>
                <c:pt idx="4630">
                  <c:v>9252.10009765625</c:v>
                </c:pt>
                <c:pt idx="4631">
                  <c:v>9254.05908203125</c:v>
                </c:pt>
                <c:pt idx="4632">
                  <c:v>9256.09375</c:v>
                </c:pt>
                <c:pt idx="4633">
                  <c:v>9258.10791015625</c:v>
                </c:pt>
                <c:pt idx="4634">
                  <c:v>9260.134765625</c:v>
                </c:pt>
                <c:pt idx="4635">
                  <c:v>9262.13427734375</c:v>
                </c:pt>
                <c:pt idx="4636">
                  <c:v>9264.18408203125</c:v>
                </c:pt>
                <c:pt idx="4637">
                  <c:v>9266.2314453125</c:v>
                </c:pt>
                <c:pt idx="4638">
                  <c:v>9268.2177734375</c:v>
                </c:pt>
                <c:pt idx="4639">
                  <c:v>9270.216796875</c:v>
                </c:pt>
                <c:pt idx="4640">
                  <c:v>9272.12841796875</c:v>
                </c:pt>
                <c:pt idx="4641">
                  <c:v>9274.14306640625</c:v>
                </c:pt>
                <c:pt idx="4642">
                  <c:v>9276.23046875</c:v>
                </c:pt>
                <c:pt idx="4643">
                  <c:v>9278.2294921875</c:v>
                </c:pt>
                <c:pt idx="4644">
                  <c:v>9280.2138671875</c:v>
                </c:pt>
                <c:pt idx="4645">
                  <c:v>9282.17529296875</c:v>
                </c:pt>
                <c:pt idx="4646">
                  <c:v>9284.2119140625</c:v>
                </c:pt>
                <c:pt idx="4647">
                  <c:v>9286.22412109375</c:v>
                </c:pt>
                <c:pt idx="4648">
                  <c:v>9288.12548828125</c:v>
                </c:pt>
                <c:pt idx="4649">
                  <c:v>9290.1748046875</c:v>
                </c:pt>
                <c:pt idx="4650">
                  <c:v>9292.19921875</c:v>
                </c:pt>
                <c:pt idx="4651">
                  <c:v>9294.1083984375</c:v>
                </c:pt>
                <c:pt idx="4652">
                  <c:v>9295.99462890625</c:v>
                </c:pt>
                <c:pt idx="4653">
                  <c:v>9298.0341796875</c:v>
                </c:pt>
                <c:pt idx="4654">
                  <c:v>9300.234375</c:v>
                </c:pt>
                <c:pt idx="4655">
                  <c:v>9302.19580078125</c:v>
                </c:pt>
                <c:pt idx="4656">
                  <c:v>9304.1201171875</c:v>
                </c:pt>
                <c:pt idx="4657">
                  <c:v>9306.119140625</c:v>
                </c:pt>
                <c:pt idx="4658">
                  <c:v>9308.1435546875</c:v>
                </c:pt>
                <c:pt idx="4659">
                  <c:v>9310.08056640625</c:v>
                </c:pt>
                <c:pt idx="4660">
                  <c:v>9312.00439453125</c:v>
                </c:pt>
                <c:pt idx="4661">
                  <c:v>9314.11669921875</c:v>
                </c:pt>
                <c:pt idx="4662">
                  <c:v>9316.14111328125</c:v>
                </c:pt>
                <c:pt idx="4663">
                  <c:v>9318.06494140625</c:v>
                </c:pt>
                <c:pt idx="4664">
                  <c:v>9320.08984375</c:v>
                </c:pt>
                <c:pt idx="4665">
                  <c:v>9322.1015625</c:v>
                </c:pt>
                <c:pt idx="4666">
                  <c:v>9324.05029296875</c:v>
                </c:pt>
                <c:pt idx="4667">
                  <c:v>9326.01171875</c:v>
                </c:pt>
                <c:pt idx="4668">
                  <c:v>9328.048828125</c:v>
                </c:pt>
                <c:pt idx="4669">
                  <c:v>9330.19677734375</c:v>
                </c:pt>
                <c:pt idx="4670">
                  <c:v>9332.09326171875</c:v>
                </c:pt>
                <c:pt idx="4671">
                  <c:v>9333.98193359375</c:v>
                </c:pt>
                <c:pt idx="4672">
                  <c:v>9336.03369140625</c:v>
                </c:pt>
                <c:pt idx="4673">
                  <c:v>9338.0810546875</c:v>
                </c:pt>
                <c:pt idx="4674">
                  <c:v>9340.16845703125</c:v>
                </c:pt>
                <c:pt idx="4675">
                  <c:v>9342.05712890625</c:v>
                </c:pt>
                <c:pt idx="4676">
                  <c:v>9343.9560546875</c:v>
                </c:pt>
                <c:pt idx="4677">
                  <c:v>9346.0810546875</c:v>
                </c:pt>
                <c:pt idx="4678">
                  <c:v>9348.11767578125</c:v>
                </c:pt>
                <c:pt idx="4679">
                  <c:v>9350.05419921875</c:v>
                </c:pt>
                <c:pt idx="4680">
                  <c:v>9352.1416015625</c:v>
                </c:pt>
                <c:pt idx="4681">
                  <c:v>9354.1279296875</c:v>
                </c:pt>
                <c:pt idx="4682">
                  <c:v>9356.15283203125</c:v>
                </c:pt>
                <c:pt idx="4683">
                  <c:v>9358.15234375</c:v>
                </c:pt>
                <c:pt idx="4684">
                  <c:v>9360.076171875</c:v>
                </c:pt>
                <c:pt idx="4685">
                  <c:v>9362.1005859375</c:v>
                </c:pt>
                <c:pt idx="4686">
                  <c:v>9364.125</c:v>
                </c:pt>
                <c:pt idx="4687">
                  <c:v>9366.162109375</c:v>
                </c:pt>
                <c:pt idx="4688">
                  <c:v>9368.173828125</c:v>
                </c:pt>
                <c:pt idx="4689">
                  <c:v>9370.158203125</c:v>
                </c:pt>
                <c:pt idx="4690">
                  <c:v>9372.03173828125</c:v>
                </c:pt>
                <c:pt idx="4691">
                  <c:v>9373.9580078125</c:v>
                </c:pt>
                <c:pt idx="4692">
                  <c:v>9375.95751953125</c:v>
                </c:pt>
                <c:pt idx="4693">
                  <c:v>9378.0322265625</c:v>
                </c:pt>
                <c:pt idx="4694">
                  <c:v>9380.0185546875</c:v>
                </c:pt>
                <c:pt idx="4695">
                  <c:v>9382.0556640625</c:v>
                </c:pt>
                <c:pt idx="4696">
                  <c:v>9384.130859375</c:v>
                </c:pt>
                <c:pt idx="4697">
                  <c:v>9386.01708984375</c:v>
                </c:pt>
                <c:pt idx="4698">
                  <c:v>9387.96630859375</c:v>
                </c:pt>
                <c:pt idx="4699">
                  <c:v>9389.927734375</c:v>
                </c:pt>
                <c:pt idx="4700">
                  <c:v>9391.98974609375</c:v>
                </c:pt>
                <c:pt idx="4701">
                  <c:v>9394.14013671875</c:v>
                </c:pt>
                <c:pt idx="4702">
                  <c:v>9396.16455078125</c:v>
                </c:pt>
                <c:pt idx="4703">
                  <c:v>9398.07568359375</c:v>
                </c:pt>
                <c:pt idx="4704">
                  <c:v>9400.07470703125</c:v>
                </c:pt>
                <c:pt idx="4705">
                  <c:v>9402.13720703125</c:v>
                </c:pt>
                <c:pt idx="4706">
                  <c:v>9404.06103515625</c:v>
                </c:pt>
                <c:pt idx="4707">
                  <c:v>9406.07275390625</c:v>
                </c:pt>
                <c:pt idx="4708">
                  <c:v>9408.13525390625</c:v>
                </c:pt>
                <c:pt idx="4709">
                  <c:v>9410.03125</c:v>
                </c:pt>
                <c:pt idx="4710">
                  <c:v>9411.90478515625</c:v>
                </c:pt>
                <c:pt idx="4711">
                  <c:v>9413.95703125</c:v>
                </c:pt>
                <c:pt idx="4712">
                  <c:v>9416.08203125</c:v>
                </c:pt>
                <c:pt idx="4713">
                  <c:v>9418.05615234375</c:v>
                </c:pt>
                <c:pt idx="4714">
                  <c:v>9420.0556640625</c:v>
                </c:pt>
                <c:pt idx="4715">
                  <c:v>9422.078125</c:v>
                </c:pt>
                <c:pt idx="4716">
                  <c:v>9424.11474609375</c:v>
                </c:pt>
                <c:pt idx="4717">
                  <c:v>9426.15380859375</c:v>
                </c:pt>
                <c:pt idx="4718">
                  <c:v>9428.10302734375</c:v>
                </c:pt>
                <c:pt idx="4719">
                  <c:v>9430.02685546875</c:v>
                </c:pt>
                <c:pt idx="4720">
                  <c:v>9432.13916015625</c:v>
                </c:pt>
                <c:pt idx="4721">
                  <c:v>9434.17626953125</c:v>
                </c:pt>
                <c:pt idx="4722">
                  <c:v>9436</c:v>
                </c:pt>
                <c:pt idx="4723">
                  <c:v>9438.1123046875</c:v>
                </c:pt>
                <c:pt idx="4724">
                  <c:v>9440.16162109375</c:v>
                </c:pt>
                <c:pt idx="4725">
                  <c:v>9441.99755859375</c:v>
                </c:pt>
                <c:pt idx="4726">
                  <c:v>9443.92138671875</c:v>
                </c:pt>
                <c:pt idx="4727">
                  <c:v>9445.95849609375</c:v>
                </c:pt>
                <c:pt idx="4728">
                  <c:v>9448.05615234375</c:v>
                </c:pt>
                <c:pt idx="4729">
                  <c:v>9450.06787109375</c:v>
                </c:pt>
                <c:pt idx="4730">
                  <c:v>9451.96923828125</c:v>
                </c:pt>
                <c:pt idx="4731">
                  <c:v>9453.91845703125</c:v>
                </c:pt>
                <c:pt idx="4732">
                  <c:v>9455.90478515625</c:v>
                </c:pt>
                <c:pt idx="4733">
                  <c:v>9458.0048828125</c:v>
                </c:pt>
                <c:pt idx="4734">
                  <c:v>9460.0546875</c:v>
                </c:pt>
                <c:pt idx="4735">
                  <c:v>9461.96337890625</c:v>
                </c:pt>
                <c:pt idx="4736">
                  <c:v>9463.9248046875</c:v>
                </c:pt>
                <c:pt idx="4737">
                  <c:v>9465.9267578125</c:v>
                </c:pt>
                <c:pt idx="4738">
                  <c:v>9468.001953125</c:v>
                </c:pt>
                <c:pt idx="4739">
                  <c:v>9469.97607421875</c:v>
                </c:pt>
                <c:pt idx="4740">
                  <c:v>9471.98779296875</c:v>
                </c:pt>
                <c:pt idx="4741">
                  <c:v>9474.10009765625</c:v>
                </c:pt>
                <c:pt idx="4742">
                  <c:v>9476.07421875</c:v>
                </c:pt>
                <c:pt idx="4743">
                  <c:v>9477.998046875</c:v>
                </c:pt>
                <c:pt idx="4744">
                  <c:v>9479.9951171875</c:v>
                </c:pt>
                <c:pt idx="4745">
                  <c:v>9481.9443359375</c:v>
                </c:pt>
                <c:pt idx="4746">
                  <c:v>9483.84521484375</c:v>
                </c:pt>
                <c:pt idx="4747">
                  <c:v>9485.97021484375</c:v>
                </c:pt>
                <c:pt idx="4748">
                  <c:v>9488.0703125</c:v>
                </c:pt>
                <c:pt idx="4749">
                  <c:v>9489.95654296875</c:v>
                </c:pt>
                <c:pt idx="4750">
                  <c:v>9492.03125</c:v>
                </c:pt>
                <c:pt idx="4751">
                  <c:v>9494.0556640625</c:v>
                </c:pt>
                <c:pt idx="4752">
                  <c:v>9495.91650390625</c:v>
                </c:pt>
                <c:pt idx="4753">
                  <c:v>9497.916015625</c:v>
                </c:pt>
                <c:pt idx="4754">
                  <c:v>9500.01611328125</c:v>
                </c:pt>
                <c:pt idx="4755">
                  <c:v>9502.015625</c:v>
                </c:pt>
                <c:pt idx="4756">
                  <c:v>9503.9267578125</c:v>
                </c:pt>
                <c:pt idx="4757">
                  <c:v>9505.98876953125</c:v>
                </c:pt>
                <c:pt idx="4758">
                  <c:v>9508.013671875</c:v>
                </c:pt>
                <c:pt idx="4759">
                  <c:v>9510.0126953125</c:v>
                </c:pt>
                <c:pt idx="4760">
                  <c:v>9512.0341796875</c:v>
                </c:pt>
                <c:pt idx="4761">
                  <c:v>9514.00830078125</c:v>
                </c:pt>
                <c:pt idx="4762">
                  <c:v>9515.98486328125</c:v>
                </c:pt>
                <c:pt idx="4763">
                  <c:v>9517.93408203125</c:v>
                </c:pt>
                <c:pt idx="4764">
                  <c:v>9519.9462890625</c:v>
                </c:pt>
                <c:pt idx="4765">
                  <c:v>9521.908203125</c:v>
                </c:pt>
                <c:pt idx="4766">
                  <c:v>9523.92041015625</c:v>
                </c:pt>
                <c:pt idx="4767">
                  <c:v>9525.982421875</c:v>
                </c:pt>
                <c:pt idx="4768">
                  <c:v>9528.03173828125</c:v>
                </c:pt>
                <c:pt idx="4769">
                  <c:v>9530.04345703125</c:v>
                </c:pt>
                <c:pt idx="4770">
                  <c:v>9531.9296875</c:v>
                </c:pt>
                <c:pt idx="4771">
                  <c:v>9533.87890625</c:v>
                </c:pt>
                <c:pt idx="4772">
                  <c:v>9536.00390625</c:v>
                </c:pt>
                <c:pt idx="4773">
                  <c:v>9537.97802734375</c:v>
                </c:pt>
                <c:pt idx="4774">
                  <c:v>9539.876953125</c:v>
                </c:pt>
                <c:pt idx="4775">
                  <c:v>9541.9267578125</c:v>
                </c:pt>
                <c:pt idx="4776">
                  <c:v>9543.97607421875</c:v>
                </c:pt>
                <c:pt idx="4777">
                  <c:v>9545.9375</c:v>
                </c:pt>
                <c:pt idx="4778">
                  <c:v>9547.88623046875</c:v>
                </c:pt>
                <c:pt idx="4779">
                  <c:v>9549.97314453125</c:v>
                </c:pt>
                <c:pt idx="4780">
                  <c:v>9552.0107421875</c:v>
                </c:pt>
                <c:pt idx="4781">
                  <c:v>9553.8974609375</c:v>
                </c:pt>
                <c:pt idx="4782">
                  <c:v>9555.896484375</c:v>
                </c:pt>
                <c:pt idx="4783">
                  <c:v>9557.8955078125</c:v>
                </c:pt>
                <c:pt idx="4784">
                  <c:v>9559.88232421875</c:v>
                </c:pt>
                <c:pt idx="4785">
                  <c:v>9561.86669921875</c:v>
                </c:pt>
                <c:pt idx="4786">
                  <c:v>9563.7880859375</c:v>
                </c:pt>
                <c:pt idx="4787">
                  <c:v>9565.77734375</c:v>
                </c:pt>
                <c:pt idx="4788">
                  <c:v>9567.90283203125</c:v>
                </c:pt>
                <c:pt idx="4789">
                  <c:v>9569.90185546875</c:v>
                </c:pt>
                <c:pt idx="4790">
                  <c:v>9571.8408203125</c:v>
                </c:pt>
                <c:pt idx="4791">
                  <c:v>9573.916015625</c:v>
                </c:pt>
                <c:pt idx="4792">
                  <c:v>9575.93994140625</c:v>
                </c:pt>
                <c:pt idx="4793">
                  <c:v>9577.9892578125</c:v>
                </c:pt>
                <c:pt idx="4794">
                  <c:v>9579.97607421875</c:v>
                </c:pt>
                <c:pt idx="4795">
                  <c:v>9581.82470703125</c:v>
                </c:pt>
                <c:pt idx="4796">
                  <c:v>9583.8115234375</c:v>
                </c:pt>
                <c:pt idx="4797">
                  <c:v>9585.94921875</c:v>
                </c:pt>
                <c:pt idx="4798">
                  <c:v>9588.01123046875</c:v>
                </c:pt>
                <c:pt idx="4799">
                  <c:v>9590.01025390625</c:v>
                </c:pt>
                <c:pt idx="4800">
                  <c:v>9592.04736328125</c:v>
                </c:pt>
                <c:pt idx="4801">
                  <c:v>9593.97119140625</c:v>
                </c:pt>
                <c:pt idx="4802">
                  <c:v>9595.81982421875</c:v>
                </c:pt>
                <c:pt idx="4803">
                  <c:v>9597.857421875</c:v>
                </c:pt>
                <c:pt idx="4804">
                  <c:v>9599.95703125</c:v>
                </c:pt>
                <c:pt idx="4805">
                  <c:v>9601.9033203125</c:v>
                </c:pt>
                <c:pt idx="4806">
                  <c:v>9603.7998046875</c:v>
                </c:pt>
                <c:pt idx="4807">
                  <c:v>9605.9248046875</c:v>
                </c:pt>
                <c:pt idx="4808">
                  <c:v>9607.9892578125</c:v>
                </c:pt>
                <c:pt idx="4809">
                  <c:v>9609.953125</c:v>
                </c:pt>
                <c:pt idx="4810">
                  <c:v>9611.95263671875</c:v>
                </c:pt>
                <c:pt idx="4811">
                  <c:v>9613.88916015625</c:v>
                </c:pt>
                <c:pt idx="4812">
                  <c:v>9615.8359375</c:v>
                </c:pt>
                <c:pt idx="4813">
                  <c:v>9617.89599609375</c:v>
                </c:pt>
                <c:pt idx="4814">
                  <c:v>9620.03564453125</c:v>
                </c:pt>
                <c:pt idx="4815">
                  <c:v>9621.98681640625</c:v>
                </c:pt>
                <c:pt idx="4816">
                  <c:v>9623.8857421875</c:v>
                </c:pt>
                <c:pt idx="4817">
                  <c:v>9625.935546875</c:v>
                </c:pt>
                <c:pt idx="4818">
                  <c:v>9627.90966796875</c:v>
                </c:pt>
                <c:pt idx="4819">
                  <c:v>9629.845703125</c:v>
                </c:pt>
                <c:pt idx="4820">
                  <c:v>9631.8828125</c:v>
                </c:pt>
                <c:pt idx="4821">
                  <c:v>9633.92041015625</c:v>
                </c:pt>
                <c:pt idx="4822">
                  <c:v>9635.9326171875</c:v>
                </c:pt>
                <c:pt idx="4823">
                  <c:v>9637.9443359375</c:v>
                </c:pt>
                <c:pt idx="4824">
                  <c:v>9639.89306640625</c:v>
                </c:pt>
                <c:pt idx="4825">
                  <c:v>9641.84228515625</c:v>
                </c:pt>
                <c:pt idx="4826">
                  <c:v>9643.84130859375</c:v>
                </c:pt>
                <c:pt idx="4827">
                  <c:v>9645.802734375</c:v>
                </c:pt>
                <c:pt idx="4828">
                  <c:v>9647.9404296875</c:v>
                </c:pt>
                <c:pt idx="4829">
                  <c:v>9649.97705078125</c:v>
                </c:pt>
                <c:pt idx="4830">
                  <c:v>9651.92626953125</c:v>
                </c:pt>
                <c:pt idx="4831">
                  <c:v>9653.82275390625</c:v>
                </c:pt>
                <c:pt idx="4832">
                  <c:v>9655.72119140625</c:v>
                </c:pt>
                <c:pt idx="4833">
                  <c:v>9657.748046875</c:v>
                </c:pt>
                <c:pt idx="4834">
                  <c:v>9659.7607421875</c:v>
                </c:pt>
                <c:pt idx="4835">
                  <c:v>9661.923828125</c:v>
                </c:pt>
                <c:pt idx="4836">
                  <c:v>9663.998046875</c:v>
                </c:pt>
                <c:pt idx="4837">
                  <c:v>9665.833984375</c:v>
                </c:pt>
                <c:pt idx="4838">
                  <c:v>9667.80810546875</c:v>
                </c:pt>
                <c:pt idx="4839">
                  <c:v>9669.90771484375</c:v>
                </c:pt>
                <c:pt idx="4840">
                  <c:v>9671.9326171875</c:v>
                </c:pt>
                <c:pt idx="4841">
                  <c:v>9673.8564453125</c:v>
                </c:pt>
                <c:pt idx="4842">
                  <c:v>9675.767578125</c:v>
                </c:pt>
                <c:pt idx="4843">
                  <c:v>9677.86767578125</c:v>
                </c:pt>
                <c:pt idx="4844">
                  <c:v>9679.90478515625</c:v>
                </c:pt>
                <c:pt idx="4845">
                  <c:v>9681.84130859375</c:v>
                </c:pt>
                <c:pt idx="4846">
                  <c:v>9683.86328125</c:v>
                </c:pt>
                <c:pt idx="4847">
                  <c:v>9685.82470703125</c:v>
                </c:pt>
                <c:pt idx="4848">
                  <c:v>9687.763671875</c:v>
                </c:pt>
                <c:pt idx="4849">
                  <c:v>9689.8134765625</c:v>
                </c:pt>
                <c:pt idx="4850">
                  <c:v>9691.90087890625</c:v>
                </c:pt>
                <c:pt idx="4851">
                  <c:v>9693.98828125</c:v>
                </c:pt>
                <c:pt idx="4852">
                  <c:v>9695.921875</c:v>
                </c:pt>
                <c:pt idx="4853">
                  <c:v>9697.88330078125</c:v>
                </c:pt>
                <c:pt idx="4854">
                  <c:v>9699.822265625</c:v>
                </c:pt>
                <c:pt idx="4855">
                  <c:v>9701.74609375</c:v>
                </c:pt>
                <c:pt idx="4856">
                  <c:v>9703.83349609375</c:v>
                </c:pt>
                <c:pt idx="4857">
                  <c:v>9705.8935546875</c:v>
                </c:pt>
                <c:pt idx="4858">
                  <c:v>9707.8173828125</c:v>
                </c:pt>
                <c:pt idx="4859">
                  <c:v>9709.99462890625</c:v>
                </c:pt>
                <c:pt idx="4860">
                  <c:v>9711.994140625</c:v>
                </c:pt>
                <c:pt idx="4861">
                  <c:v>9713.830078125</c:v>
                </c:pt>
                <c:pt idx="4862">
                  <c:v>9715.8671875</c:v>
                </c:pt>
                <c:pt idx="4863">
                  <c:v>9717.7890625</c:v>
                </c:pt>
                <c:pt idx="4864">
                  <c:v>9719.80078125</c:v>
                </c:pt>
                <c:pt idx="4865">
                  <c:v>9721.9033203125</c:v>
                </c:pt>
                <c:pt idx="4866">
                  <c:v>9723.865234375</c:v>
                </c:pt>
                <c:pt idx="4867">
                  <c:v>9725.763671875</c:v>
                </c:pt>
                <c:pt idx="4868">
                  <c:v>9727.7880859375</c:v>
                </c:pt>
                <c:pt idx="4869">
                  <c:v>9729.97607421875</c:v>
                </c:pt>
                <c:pt idx="4870">
                  <c:v>9731.94970703125</c:v>
                </c:pt>
                <c:pt idx="4871">
                  <c:v>9733.76025390625</c:v>
                </c:pt>
                <c:pt idx="4872">
                  <c:v>9735.89794921875</c:v>
                </c:pt>
                <c:pt idx="4873">
                  <c:v>9737.89697265625</c:v>
                </c:pt>
                <c:pt idx="4874">
                  <c:v>9739.75830078125</c:v>
                </c:pt>
                <c:pt idx="4875">
                  <c:v>9741.89599609375</c:v>
                </c:pt>
                <c:pt idx="4876">
                  <c:v>9743.9580078125</c:v>
                </c:pt>
                <c:pt idx="4877">
                  <c:v>9745.89501953125</c:v>
                </c:pt>
                <c:pt idx="4878">
                  <c:v>9747.7939453125</c:v>
                </c:pt>
                <c:pt idx="4879">
                  <c:v>9749.70458984375</c:v>
                </c:pt>
                <c:pt idx="4880">
                  <c:v>9751.90478515625</c:v>
                </c:pt>
                <c:pt idx="4881">
                  <c:v>9753.95458984375</c:v>
                </c:pt>
                <c:pt idx="4882">
                  <c:v>9755.73779296875</c:v>
                </c:pt>
                <c:pt idx="4883">
                  <c:v>9757.77490234375</c:v>
                </c:pt>
                <c:pt idx="4884">
                  <c:v>9759.86474609375</c:v>
                </c:pt>
                <c:pt idx="4885">
                  <c:v>9761.76123046875</c:v>
                </c:pt>
                <c:pt idx="4886">
                  <c:v>9763.68505859375</c:v>
                </c:pt>
                <c:pt idx="4887">
                  <c:v>9765.724609375</c:v>
                </c:pt>
                <c:pt idx="4888">
                  <c:v>9767.70947265625</c:v>
                </c:pt>
                <c:pt idx="4889">
                  <c:v>9769.7841796875</c:v>
                </c:pt>
                <c:pt idx="4890">
                  <c:v>9771.80810546875</c:v>
                </c:pt>
                <c:pt idx="4891">
                  <c:v>9773.7568359375</c:v>
                </c:pt>
                <c:pt idx="4892">
                  <c:v>9775.7587890625</c:v>
                </c:pt>
                <c:pt idx="4893">
                  <c:v>9777.720703125</c:v>
                </c:pt>
                <c:pt idx="4894">
                  <c:v>9779.80810546875</c:v>
                </c:pt>
                <c:pt idx="4895">
                  <c:v>9781.87060546875</c:v>
                </c:pt>
                <c:pt idx="4896">
                  <c:v>9783.830078125</c:v>
                </c:pt>
                <c:pt idx="4897">
                  <c:v>9785.76611328125</c:v>
                </c:pt>
                <c:pt idx="4898">
                  <c:v>9787.85546875</c:v>
                </c:pt>
                <c:pt idx="4899">
                  <c:v>9789.84228515625</c:v>
                </c:pt>
                <c:pt idx="4900">
                  <c:v>9791.728515625</c:v>
                </c:pt>
                <c:pt idx="4901">
                  <c:v>9793.77587890625</c:v>
                </c:pt>
                <c:pt idx="4902">
                  <c:v>9795.88818359375</c:v>
                </c:pt>
                <c:pt idx="4903">
                  <c:v>9797.87451171875</c:v>
                </c:pt>
                <c:pt idx="4904">
                  <c:v>9799.78564453125</c:v>
                </c:pt>
                <c:pt idx="4905">
                  <c:v>9801.98876953125</c:v>
                </c:pt>
                <c:pt idx="4906">
                  <c:v>9803.9755859375</c:v>
                </c:pt>
                <c:pt idx="4907">
                  <c:v>9805.78662109375</c:v>
                </c:pt>
                <c:pt idx="4908">
                  <c:v>9807.84912109375</c:v>
                </c:pt>
                <c:pt idx="4909">
                  <c:v>9809.7705078125</c:v>
                </c:pt>
                <c:pt idx="4910">
                  <c:v>9811.794921875</c:v>
                </c:pt>
                <c:pt idx="4911">
                  <c:v>9813.8466796875</c:v>
                </c:pt>
                <c:pt idx="4912">
                  <c:v>9815.74560546875</c:v>
                </c:pt>
                <c:pt idx="4913">
                  <c:v>9817.6943359375</c:v>
                </c:pt>
                <c:pt idx="4914">
                  <c:v>9819.7060546875</c:v>
                </c:pt>
                <c:pt idx="4915">
                  <c:v>9821.806640625</c:v>
                </c:pt>
                <c:pt idx="4916">
                  <c:v>9823.8310546875</c:v>
                </c:pt>
                <c:pt idx="4917">
                  <c:v>9825.79248046875</c:v>
                </c:pt>
                <c:pt idx="4918">
                  <c:v>9827.8271484375</c:v>
                </c:pt>
                <c:pt idx="4919">
                  <c:v>9829.80126953125</c:v>
                </c:pt>
                <c:pt idx="4920">
                  <c:v>9831.8154296875</c:v>
                </c:pt>
                <c:pt idx="4921">
                  <c:v>9833.85205078125</c:v>
                </c:pt>
                <c:pt idx="4922">
                  <c:v>9835.82666015625</c:v>
                </c:pt>
                <c:pt idx="4923">
                  <c:v>9837.763671875</c:v>
                </c:pt>
                <c:pt idx="4924">
                  <c:v>9839.73779296875</c:v>
                </c:pt>
                <c:pt idx="4925">
                  <c:v>9841.74951171875</c:v>
                </c:pt>
                <c:pt idx="4926">
                  <c:v>9843.8369140625</c:v>
                </c:pt>
                <c:pt idx="4927">
                  <c:v>9845.8740234375</c:v>
                </c:pt>
                <c:pt idx="4928">
                  <c:v>9847.7197265625</c:v>
                </c:pt>
                <c:pt idx="4929">
                  <c:v>9849.79443359375</c:v>
                </c:pt>
                <c:pt idx="4930">
                  <c:v>9851.75830078125</c:v>
                </c:pt>
                <c:pt idx="4931">
                  <c:v>9853.7451171875</c:v>
                </c:pt>
                <c:pt idx="4932">
                  <c:v>9855.84521484375</c:v>
                </c:pt>
                <c:pt idx="4933">
                  <c:v>9857.74365234375</c:v>
                </c:pt>
                <c:pt idx="4934">
                  <c:v>9859.6904296875</c:v>
                </c:pt>
                <c:pt idx="4935">
                  <c:v>9861.70263671875</c:v>
                </c:pt>
                <c:pt idx="4936">
                  <c:v>9863.76708984375</c:v>
                </c:pt>
                <c:pt idx="4937">
                  <c:v>9865.67822265625</c:v>
                </c:pt>
                <c:pt idx="4938">
                  <c:v>9867.72802734375</c:v>
                </c:pt>
                <c:pt idx="4939">
                  <c:v>9869.76513671875</c:v>
                </c:pt>
                <c:pt idx="4940">
                  <c:v>9871.67626953125</c:v>
                </c:pt>
                <c:pt idx="4941">
                  <c:v>9873.763671875</c:v>
                </c:pt>
                <c:pt idx="4942">
                  <c:v>9875.79833984375</c:v>
                </c:pt>
                <c:pt idx="4943">
                  <c:v>9877.671875</c:v>
                </c:pt>
                <c:pt idx="4944">
                  <c:v>9879.623046875</c:v>
                </c:pt>
                <c:pt idx="4945">
                  <c:v>9881.810546875</c:v>
                </c:pt>
                <c:pt idx="4946">
                  <c:v>9883.88525390625</c:v>
                </c:pt>
                <c:pt idx="4947">
                  <c:v>9885.796875</c:v>
                </c:pt>
                <c:pt idx="4948">
                  <c:v>9887.70849609375</c:v>
                </c:pt>
                <c:pt idx="4949">
                  <c:v>9889.669921875</c:v>
                </c:pt>
                <c:pt idx="4950">
                  <c:v>9891.681640625</c:v>
                </c:pt>
                <c:pt idx="4951">
                  <c:v>9893.70654296875</c:v>
                </c:pt>
                <c:pt idx="4952">
                  <c:v>9895.693359375</c:v>
                </c:pt>
                <c:pt idx="4953">
                  <c:v>9897.74267578125</c:v>
                </c:pt>
                <c:pt idx="4954">
                  <c:v>9899.8046875</c:v>
                </c:pt>
                <c:pt idx="4955">
                  <c:v>9901.69091796875</c:v>
                </c:pt>
                <c:pt idx="4956">
                  <c:v>9903.6650390625</c:v>
                </c:pt>
                <c:pt idx="4957">
                  <c:v>9905.77734375</c:v>
                </c:pt>
                <c:pt idx="4958">
                  <c:v>9907.89013671875</c:v>
                </c:pt>
                <c:pt idx="4959">
                  <c:v>9909.83935546875</c:v>
                </c:pt>
                <c:pt idx="4960">
                  <c:v>9911.599609375</c:v>
                </c:pt>
                <c:pt idx="4961">
                  <c:v>9913.54638671875</c:v>
                </c:pt>
                <c:pt idx="4962">
                  <c:v>9915.77197265625</c:v>
                </c:pt>
                <c:pt idx="4963">
                  <c:v>9917.93701171875</c:v>
                </c:pt>
                <c:pt idx="4964">
                  <c:v>9919.88623046875</c:v>
                </c:pt>
                <c:pt idx="4965">
                  <c:v>9921.732421875</c:v>
                </c:pt>
                <c:pt idx="4966">
                  <c:v>9923.6689453125</c:v>
                </c:pt>
                <c:pt idx="4967">
                  <c:v>9925.658203125</c:v>
                </c:pt>
                <c:pt idx="4968">
                  <c:v>9927.54443359375</c:v>
                </c:pt>
                <c:pt idx="4969">
                  <c:v>9929.61865234375</c:v>
                </c:pt>
                <c:pt idx="4970">
                  <c:v>9931.7685546875</c:v>
                </c:pt>
                <c:pt idx="4971">
                  <c:v>9933.74267578125</c:v>
                </c:pt>
                <c:pt idx="4972">
                  <c:v>9935.8427734375</c:v>
                </c:pt>
                <c:pt idx="4973">
                  <c:v>9937.8046875</c:v>
                </c:pt>
                <c:pt idx="4974">
                  <c:v>9939.615234375</c:v>
                </c:pt>
                <c:pt idx="4975">
                  <c:v>9941.68994140625</c:v>
                </c:pt>
                <c:pt idx="4976">
                  <c:v>9943.63916015625</c:v>
                </c:pt>
                <c:pt idx="4977">
                  <c:v>9945.57568359375</c:v>
                </c:pt>
                <c:pt idx="4978">
                  <c:v>9947.650390625</c:v>
                </c:pt>
                <c:pt idx="4979">
                  <c:v>9949.712890625</c:v>
                </c:pt>
                <c:pt idx="4980">
                  <c:v>9951.69970703125</c:v>
                </c:pt>
                <c:pt idx="4981">
                  <c:v>9953.66064453125</c:v>
                </c:pt>
                <c:pt idx="4982">
                  <c:v>9955.77294921875</c:v>
                </c:pt>
                <c:pt idx="4983">
                  <c:v>9957.78564453125</c:v>
                </c:pt>
                <c:pt idx="4984">
                  <c:v>9959.671875</c:v>
                </c:pt>
                <c:pt idx="4985">
                  <c:v>9961.595703125</c:v>
                </c:pt>
                <c:pt idx="4986">
                  <c:v>9963.56982421875</c:v>
                </c:pt>
                <c:pt idx="4987">
                  <c:v>9965.64404296875</c:v>
                </c:pt>
                <c:pt idx="4988">
                  <c:v>9967.79443359375</c:v>
                </c:pt>
                <c:pt idx="4989">
                  <c:v>9969.7939453125</c:v>
                </c:pt>
                <c:pt idx="4990">
                  <c:v>9971.68017578125</c:v>
                </c:pt>
                <c:pt idx="4991">
                  <c:v>9973.6416015625</c:v>
                </c:pt>
                <c:pt idx="4992">
                  <c:v>9975.58837890625</c:v>
                </c:pt>
                <c:pt idx="4993">
                  <c:v>9977.5751953125</c:v>
                </c:pt>
                <c:pt idx="4994">
                  <c:v>9979.59912109375</c:v>
                </c:pt>
                <c:pt idx="4995">
                  <c:v>9981.7744140625</c:v>
                </c:pt>
                <c:pt idx="4996">
                  <c:v>9983.7509765625</c:v>
                </c:pt>
                <c:pt idx="4997">
                  <c:v>9985.64990234375</c:v>
                </c:pt>
                <c:pt idx="4998">
                  <c:v>9987.6748046875</c:v>
                </c:pt>
                <c:pt idx="4999">
                  <c:v>9989.66162109375</c:v>
                </c:pt>
                <c:pt idx="5000">
                  <c:v>9991.6357421875</c:v>
                </c:pt>
                <c:pt idx="5001">
                  <c:v>9993.546875</c:v>
                </c:pt>
                <c:pt idx="5002">
                  <c:v>9995.50830078125</c:v>
                </c:pt>
                <c:pt idx="5003">
                  <c:v>9997.5703125</c:v>
                </c:pt>
                <c:pt idx="5004">
                  <c:v>9999.58251953125</c:v>
                </c:pt>
                <c:pt idx="5005">
                  <c:v>10001.619628906201</c:v>
                </c:pt>
                <c:pt idx="5006">
                  <c:v>10003.65625</c:v>
                </c:pt>
                <c:pt idx="5007">
                  <c:v>10005.5927734375</c:v>
                </c:pt>
                <c:pt idx="5008">
                  <c:v>10007.6650390625</c:v>
                </c:pt>
                <c:pt idx="5009">
                  <c:v>10009.664550781299</c:v>
                </c:pt>
                <c:pt idx="5010">
                  <c:v>10011.591308593799</c:v>
                </c:pt>
                <c:pt idx="5011">
                  <c:v>10013.603027343799</c:v>
                </c:pt>
                <c:pt idx="5012">
                  <c:v>10015.702636718701</c:v>
                </c:pt>
                <c:pt idx="5013">
                  <c:v>10017.651855468799</c:v>
                </c:pt>
                <c:pt idx="5014">
                  <c:v>10019.525390625</c:v>
                </c:pt>
                <c:pt idx="5015">
                  <c:v>10021.5498046875</c:v>
                </c:pt>
                <c:pt idx="5016">
                  <c:v>10023.625</c:v>
                </c:pt>
                <c:pt idx="5017">
                  <c:v>10025.599121093799</c:v>
                </c:pt>
                <c:pt idx="5018">
                  <c:v>10027.560546875</c:v>
                </c:pt>
                <c:pt idx="5019">
                  <c:v>10029.5849609375</c:v>
                </c:pt>
                <c:pt idx="5020">
                  <c:v>10031.5966796875</c:v>
                </c:pt>
                <c:pt idx="5021">
                  <c:v>10033.570800781299</c:v>
                </c:pt>
                <c:pt idx="5022">
                  <c:v>10035.532714843799</c:v>
                </c:pt>
                <c:pt idx="5023">
                  <c:v>10037.6201171875</c:v>
                </c:pt>
                <c:pt idx="5024">
                  <c:v>10039.669433593799</c:v>
                </c:pt>
                <c:pt idx="5025">
                  <c:v>10041.7568359375</c:v>
                </c:pt>
                <c:pt idx="5026">
                  <c:v>10043.844238281299</c:v>
                </c:pt>
                <c:pt idx="5027">
                  <c:v>10045.642578125</c:v>
                </c:pt>
                <c:pt idx="5028">
                  <c:v>10047.541503906201</c:v>
                </c:pt>
                <c:pt idx="5029">
                  <c:v>10049.603515625</c:v>
                </c:pt>
                <c:pt idx="5030">
                  <c:v>10051.652832031201</c:v>
                </c:pt>
                <c:pt idx="5031">
                  <c:v>10053.576660156201</c:v>
                </c:pt>
                <c:pt idx="5032">
                  <c:v>10055.5634765625</c:v>
                </c:pt>
                <c:pt idx="5033">
                  <c:v>10057.663574218701</c:v>
                </c:pt>
                <c:pt idx="5034">
                  <c:v>10059.5498046875</c:v>
                </c:pt>
                <c:pt idx="5035">
                  <c:v>10061.511230468799</c:v>
                </c:pt>
                <c:pt idx="5036">
                  <c:v>10063.623535156201</c:v>
                </c:pt>
                <c:pt idx="5037">
                  <c:v>10065.582519531201</c:v>
                </c:pt>
                <c:pt idx="5038">
                  <c:v>10067.491699218701</c:v>
                </c:pt>
                <c:pt idx="5039">
                  <c:v>10069.5439453125</c:v>
                </c:pt>
                <c:pt idx="5040">
                  <c:v>10071.5830078125</c:v>
                </c:pt>
                <c:pt idx="5041">
                  <c:v>10073.6328125</c:v>
                </c:pt>
                <c:pt idx="5042">
                  <c:v>10075.556640625</c:v>
                </c:pt>
                <c:pt idx="5043">
                  <c:v>10077.505859375</c:v>
                </c:pt>
                <c:pt idx="5044">
                  <c:v>10079.565917968799</c:v>
                </c:pt>
                <c:pt idx="5045">
                  <c:v>10081.52734375</c:v>
                </c:pt>
                <c:pt idx="5046">
                  <c:v>10083.528808593799</c:v>
                </c:pt>
                <c:pt idx="5047">
                  <c:v>10085.540527343799</c:v>
                </c:pt>
                <c:pt idx="5048">
                  <c:v>10087.615722656201</c:v>
                </c:pt>
                <c:pt idx="5049">
                  <c:v>10089.640136718701</c:v>
                </c:pt>
                <c:pt idx="5050">
                  <c:v>10091.6142578125</c:v>
                </c:pt>
                <c:pt idx="5051">
                  <c:v>10093.601074218701</c:v>
                </c:pt>
                <c:pt idx="5052">
                  <c:v>10095.5625</c:v>
                </c:pt>
                <c:pt idx="5053">
                  <c:v>10097.486328125</c:v>
                </c:pt>
                <c:pt idx="5054">
                  <c:v>10099.460449218701</c:v>
                </c:pt>
                <c:pt idx="5055">
                  <c:v>10101.459472656201</c:v>
                </c:pt>
                <c:pt idx="5056">
                  <c:v>10103.572265625</c:v>
                </c:pt>
                <c:pt idx="5057">
                  <c:v>10105.606933593799</c:v>
                </c:pt>
                <c:pt idx="5058">
                  <c:v>10107.48046875</c:v>
                </c:pt>
                <c:pt idx="5059">
                  <c:v>10109.570800781299</c:v>
                </c:pt>
                <c:pt idx="5060">
                  <c:v>10111.607421875</c:v>
                </c:pt>
                <c:pt idx="5061">
                  <c:v>10113.556152343799</c:v>
                </c:pt>
                <c:pt idx="5062">
                  <c:v>10115.452636718701</c:v>
                </c:pt>
                <c:pt idx="5063">
                  <c:v>10117.477050781299</c:v>
                </c:pt>
                <c:pt idx="5064">
                  <c:v>10119.6552734375</c:v>
                </c:pt>
                <c:pt idx="5065">
                  <c:v>10121.591796875</c:v>
                </c:pt>
                <c:pt idx="5066">
                  <c:v>10123.540527343799</c:v>
                </c:pt>
                <c:pt idx="5067">
                  <c:v>10125.52734375</c:v>
                </c:pt>
                <c:pt idx="5068">
                  <c:v>10127.501464843799</c:v>
                </c:pt>
                <c:pt idx="5069">
                  <c:v>10129.5361328125</c:v>
                </c:pt>
                <c:pt idx="5070">
                  <c:v>10131.5458984375</c:v>
                </c:pt>
                <c:pt idx="5071">
                  <c:v>10133.547363281299</c:v>
                </c:pt>
                <c:pt idx="5072">
                  <c:v>10135.548828125</c:v>
                </c:pt>
                <c:pt idx="5073">
                  <c:v>10137.573730468799</c:v>
                </c:pt>
                <c:pt idx="5074">
                  <c:v>10139.409667968799</c:v>
                </c:pt>
                <c:pt idx="5075">
                  <c:v>10141.320800781299</c:v>
                </c:pt>
                <c:pt idx="5076">
                  <c:v>10143.546386718701</c:v>
                </c:pt>
                <c:pt idx="5077">
                  <c:v>10145.631347656201</c:v>
                </c:pt>
                <c:pt idx="5078">
                  <c:v>10147.467285156201</c:v>
                </c:pt>
                <c:pt idx="5079">
                  <c:v>10149.431152343799</c:v>
                </c:pt>
                <c:pt idx="5080">
                  <c:v>10151.48046875</c:v>
                </c:pt>
                <c:pt idx="5081">
                  <c:v>10153.505371093799</c:v>
                </c:pt>
                <c:pt idx="5082">
                  <c:v>10155.542480468799</c:v>
                </c:pt>
                <c:pt idx="5083">
                  <c:v>10157.5791015625</c:v>
                </c:pt>
                <c:pt idx="5084">
                  <c:v>10159.56640625</c:v>
                </c:pt>
                <c:pt idx="5085">
                  <c:v>10161.55078125</c:v>
                </c:pt>
                <c:pt idx="5086">
                  <c:v>10163.587402343799</c:v>
                </c:pt>
                <c:pt idx="5087">
                  <c:v>10165.6015625</c:v>
                </c:pt>
                <c:pt idx="5088">
                  <c:v>10167.525390625</c:v>
                </c:pt>
                <c:pt idx="5089">
                  <c:v>10169.4873046875</c:v>
                </c:pt>
                <c:pt idx="5090">
                  <c:v>10171.5498046875</c:v>
                </c:pt>
                <c:pt idx="5091">
                  <c:v>10173.57421875</c:v>
                </c:pt>
                <c:pt idx="5092">
                  <c:v>10175.548339843799</c:v>
                </c:pt>
                <c:pt idx="5093">
                  <c:v>10177.459472656201</c:v>
                </c:pt>
                <c:pt idx="5094">
                  <c:v>10179.49609375</c:v>
                </c:pt>
                <c:pt idx="5095">
                  <c:v>10181.508300781299</c:v>
                </c:pt>
                <c:pt idx="5096">
                  <c:v>10183.4677734375</c:v>
                </c:pt>
                <c:pt idx="5097">
                  <c:v>10185.466796875</c:v>
                </c:pt>
                <c:pt idx="5098">
                  <c:v>10187.468261718701</c:v>
                </c:pt>
                <c:pt idx="5099">
                  <c:v>10189.505371093799</c:v>
                </c:pt>
                <c:pt idx="5100">
                  <c:v>10191.4794921875</c:v>
                </c:pt>
                <c:pt idx="5101">
                  <c:v>10193.491699218701</c:v>
                </c:pt>
                <c:pt idx="5102">
                  <c:v>10195.479003906201</c:v>
                </c:pt>
                <c:pt idx="5103">
                  <c:v>10197.490722656201</c:v>
                </c:pt>
                <c:pt idx="5104">
                  <c:v>10199.477050781299</c:v>
                </c:pt>
                <c:pt idx="5105">
                  <c:v>10201.463378906201</c:v>
                </c:pt>
                <c:pt idx="5106">
                  <c:v>10203.462890625</c:v>
                </c:pt>
                <c:pt idx="5107">
                  <c:v>10205.4873046875</c:v>
                </c:pt>
                <c:pt idx="5108">
                  <c:v>10207.5869140625</c:v>
                </c:pt>
                <c:pt idx="5109">
                  <c:v>10209.548828125</c:v>
                </c:pt>
                <c:pt idx="5110">
                  <c:v>10211.447753906201</c:v>
                </c:pt>
                <c:pt idx="5111">
                  <c:v>10213.4091796875</c:v>
                </c:pt>
                <c:pt idx="5112">
                  <c:v>10215.458984375</c:v>
                </c:pt>
                <c:pt idx="5113">
                  <c:v>10217.408203125</c:v>
                </c:pt>
                <c:pt idx="5114">
                  <c:v>10219.356933593799</c:v>
                </c:pt>
                <c:pt idx="5115">
                  <c:v>10221.3662109375</c:v>
                </c:pt>
                <c:pt idx="5116">
                  <c:v>10223.416015625</c:v>
                </c:pt>
                <c:pt idx="5117">
                  <c:v>10225.493652343799</c:v>
                </c:pt>
                <c:pt idx="5118">
                  <c:v>10227.455078125</c:v>
                </c:pt>
                <c:pt idx="5119">
                  <c:v>10229.403808593799</c:v>
                </c:pt>
                <c:pt idx="5120">
                  <c:v>10231.4287109375</c:v>
                </c:pt>
                <c:pt idx="5121">
                  <c:v>10233.5283203125</c:v>
                </c:pt>
                <c:pt idx="5122">
                  <c:v>10235.477050781299</c:v>
                </c:pt>
                <c:pt idx="5123">
                  <c:v>10237.426269531201</c:v>
                </c:pt>
                <c:pt idx="5124">
                  <c:v>10239.437988281299</c:v>
                </c:pt>
                <c:pt idx="5125">
                  <c:v>10241.4853515625</c:v>
                </c:pt>
                <c:pt idx="5126">
                  <c:v>10243.53515625</c:v>
                </c:pt>
                <c:pt idx="5127">
                  <c:v>10245.496582031201</c:v>
                </c:pt>
                <c:pt idx="5128">
                  <c:v>10247.583984375</c:v>
                </c:pt>
                <c:pt idx="5129">
                  <c:v>10249.535644531201</c:v>
                </c:pt>
                <c:pt idx="5130">
                  <c:v>10251.421875</c:v>
                </c:pt>
                <c:pt idx="5131">
                  <c:v>10253.5341796875</c:v>
                </c:pt>
                <c:pt idx="5132">
                  <c:v>10255.482910156201</c:v>
                </c:pt>
                <c:pt idx="5133">
                  <c:v>10257.356933593799</c:v>
                </c:pt>
                <c:pt idx="5134">
                  <c:v>10259.406738281299</c:v>
                </c:pt>
                <c:pt idx="5135">
                  <c:v>10261.519042968799</c:v>
                </c:pt>
                <c:pt idx="5136">
                  <c:v>10263.468261718701</c:v>
                </c:pt>
                <c:pt idx="5137">
                  <c:v>10265.354003906201</c:v>
                </c:pt>
                <c:pt idx="5138">
                  <c:v>10267.416015625</c:v>
                </c:pt>
                <c:pt idx="5139">
                  <c:v>10269.4033203125</c:v>
                </c:pt>
                <c:pt idx="5140">
                  <c:v>10271.4150390625</c:v>
                </c:pt>
                <c:pt idx="5141">
                  <c:v>10273.4873046875</c:v>
                </c:pt>
                <c:pt idx="5142">
                  <c:v>10275.486816406201</c:v>
                </c:pt>
                <c:pt idx="5143">
                  <c:v>10277.525878906201</c:v>
                </c:pt>
                <c:pt idx="5144">
                  <c:v>10279.462402343799</c:v>
                </c:pt>
                <c:pt idx="5145">
                  <c:v>10281.3740234375</c:v>
                </c:pt>
                <c:pt idx="5146">
                  <c:v>10283.486816406201</c:v>
                </c:pt>
                <c:pt idx="5147">
                  <c:v>10285.4609375</c:v>
                </c:pt>
                <c:pt idx="5148">
                  <c:v>10287.369628906201</c:v>
                </c:pt>
                <c:pt idx="5149">
                  <c:v>10289.441894531201</c:v>
                </c:pt>
                <c:pt idx="5150">
                  <c:v>10291.41796875</c:v>
                </c:pt>
                <c:pt idx="5151">
                  <c:v>10293.356933593799</c:v>
                </c:pt>
                <c:pt idx="5152">
                  <c:v>10295.494628906201</c:v>
                </c:pt>
                <c:pt idx="5153">
                  <c:v>10297.544433593799</c:v>
                </c:pt>
                <c:pt idx="5154">
                  <c:v>10299.493652343799</c:v>
                </c:pt>
                <c:pt idx="5155">
                  <c:v>10301.530761718701</c:v>
                </c:pt>
                <c:pt idx="5156">
                  <c:v>10303.492675781299</c:v>
                </c:pt>
                <c:pt idx="5157">
                  <c:v>10305.4541015625</c:v>
                </c:pt>
                <c:pt idx="5158">
                  <c:v>10307.427734375</c:v>
                </c:pt>
                <c:pt idx="5159">
                  <c:v>10309.5146484375</c:v>
                </c:pt>
                <c:pt idx="5160">
                  <c:v>10311.488769531201</c:v>
                </c:pt>
                <c:pt idx="5161">
                  <c:v>10313.375488281299</c:v>
                </c:pt>
                <c:pt idx="5162">
                  <c:v>10315.3876953125</c:v>
                </c:pt>
                <c:pt idx="5163">
                  <c:v>10317.3994140625</c:v>
                </c:pt>
                <c:pt idx="5164">
                  <c:v>10319.4619140625</c:v>
                </c:pt>
                <c:pt idx="5165">
                  <c:v>10321.4736328125</c:v>
                </c:pt>
                <c:pt idx="5166">
                  <c:v>10323.510253906201</c:v>
                </c:pt>
                <c:pt idx="5167">
                  <c:v>10325.446777343799</c:v>
                </c:pt>
                <c:pt idx="5168">
                  <c:v>10327.3203125</c:v>
                </c:pt>
                <c:pt idx="5169">
                  <c:v>10329.4580078125</c:v>
                </c:pt>
                <c:pt idx="5170">
                  <c:v>10331.583496093799</c:v>
                </c:pt>
                <c:pt idx="5171">
                  <c:v>10333.494628906201</c:v>
                </c:pt>
                <c:pt idx="5172">
                  <c:v>10335.330078125</c:v>
                </c:pt>
                <c:pt idx="5173">
                  <c:v>10337.417480468799</c:v>
                </c:pt>
                <c:pt idx="5174">
                  <c:v>10339.467285156201</c:v>
                </c:pt>
                <c:pt idx="5175">
                  <c:v>10341.341308593799</c:v>
                </c:pt>
                <c:pt idx="5176">
                  <c:v>10343.328125</c:v>
                </c:pt>
                <c:pt idx="5177">
                  <c:v>10345.33984375</c:v>
                </c:pt>
                <c:pt idx="5178">
                  <c:v>10347.414550781299</c:v>
                </c:pt>
                <c:pt idx="5179">
                  <c:v>10349.526855468799</c:v>
                </c:pt>
                <c:pt idx="5180">
                  <c:v>10351.423339843799</c:v>
                </c:pt>
                <c:pt idx="5181">
                  <c:v>10353.271484375</c:v>
                </c:pt>
                <c:pt idx="5182">
                  <c:v>10355.323730468799</c:v>
                </c:pt>
                <c:pt idx="5183">
                  <c:v>10357.398925781299</c:v>
                </c:pt>
                <c:pt idx="5184">
                  <c:v>10359.4482421875</c:v>
                </c:pt>
                <c:pt idx="5185">
                  <c:v>10361.409667968799</c:v>
                </c:pt>
                <c:pt idx="5186">
                  <c:v>10363.446777343799</c:v>
                </c:pt>
                <c:pt idx="5187">
                  <c:v>10365.4208984375</c:v>
                </c:pt>
                <c:pt idx="5188">
                  <c:v>10367.33203125</c:v>
                </c:pt>
                <c:pt idx="5189">
                  <c:v>10369.394042968799</c:v>
                </c:pt>
                <c:pt idx="5190">
                  <c:v>10371.292480468799</c:v>
                </c:pt>
                <c:pt idx="5191">
                  <c:v>10373.1767578125</c:v>
                </c:pt>
                <c:pt idx="5192">
                  <c:v>10375.33984375</c:v>
                </c:pt>
                <c:pt idx="5193">
                  <c:v>10377.429199218701</c:v>
                </c:pt>
                <c:pt idx="5194">
                  <c:v>10379.453613281299</c:v>
                </c:pt>
                <c:pt idx="5195">
                  <c:v>10381.465332031201</c:v>
                </c:pt>
                <c:pt idx="5196">
                  <c:v>10383.389160156201</c:v>
                </c:pt>
                <c:pt idx="5197">
                  <c:v>10385.363769531201</c:v>
                </c:pt>
                <c:pt idx="5198">
                  <c:v>10387.338378906201</c:v>
                </c:pt>
                <c:pt idx="5199">
                  <c:v>10389.274902343799</c:v>
                </c:pt>
                <c:pt idx="5200">
                  <c:v>10391.273925781299</c:v>
                </c:pt>
                <c:pt idx="5201">
                  <c:v>10393.22265625</c:v>
                </c:pt>
                <c:pt idx="5202">
                  <c:v>10395.2216796875</c:v>
                </c:pt>
                <c:pt idx="5203">
                  <c:v>10397.2841796875</c:v>
                </c:pt>
                <c:pt idx="5204">
                  <c:v>10399.306640625</c:v>
                </c:pt>
                <c:pt idx="5205">
                  <c:v>10401.431640625</c:v>
                </c:pt>
                <c:pt idx="5206">
                  <c:v>10403.3828125</c:v>
                </c:pt>
                <c:pt idx="5207">
                  <c:v>10405.28125</c:v>
                </c:pt>
                <c:pt idx="5208">
                  <c:v>10407.318359375</c:v>
                </c:pt>
                <c:pt idx="5209">
                  <c:v>10409.292480468799</c:v>
                </c:pt>
                <c:pt idx="5210">
                  <c:v>10411.316894531201</c:v>
                </c:pt>
                <c:pt idx="5211">
                  <c:v>10413.354003906201</c:v>
                </c:pt>
                <c:pt idx="5212">
                  <c:v>10415.37890625</c:v>
                </c:pt>
                <c:pt idx="5213">
                  <c:v>10417.416015625</c:v>
                </c:pt>
                <c:pt idx="5214">
                  <c:v>10419.4150390625</c:v>
                </c:pt>
                <c:pt idx="5215">
                  <c:v>10421.313964843799</c:v>
                </c:pt>
                <c:pt idx="5216">
                  <c:v>10423.250488281299</c:v>
                </c:pt>
                <c:pt idx="5217">
                  <c:v>10425.375488281299</c:v>
                </c:pt>
                <c:pt idx="5218">
                  <c:v>10427.4375</c:v>
                </c:pt>
                <c:pt idx="5219">
                  <c:v>10429.3740234375</c:v>
                </c:pt>
                <c:pt idx="5220">
                  <c:v>10431.285644531201</c:v>
                </c:pt>
                <c:pt idx="5221">
                  <c:v>10433.1845703125</c:v>
                </c:pt>
                <c:pt idx="5222">
                  <c:v>10435.208984375</c:v>
                </c:pt>
                <c:pt idx="5223">
                  <c:v>10437.333496093799</c:v>
                </c:pt>
                <c:pt idx="5224">
                  <c:v>10439.292480468799</c:v>
                </c:pt>
                <c:pt idx="5225">
                  <c:v>10441.1787109375</c:v>
                </c:pt>
                <c:pt idx="5226">
                  <c:v>10443.16796875</c:v>
                </c:pt>
                <c:pt idx="5227">
                  <c:v>10445.3310546875</c:v>
                </c:pt>
                <c:pt idx="5228">
                  <c:v>10447.418457031201</c:v>
                </c:pt>
                <c:pt idx="5229">
                  <c:v>10449.3798828125</c:v>
                </c:pt>
                <c:pt idx="5230">
                  <c:v>10451.392089843799</c:v>
                </c:pt>
                <c:pt idx="5231">
                  <c:v>10453.3916015625</c:v>
                </c:pt>
                <c:pt idx="5232">
                  <c:v>10455.2900390625</c:v>
                </c:pt>
                <c:pt idx="5233">
                  <c:v>10457.2490234375</c:v>
                </c:pt>
                <c:pt idx="5234">
                  <c:v>10459.2861328125</c:v>
                </c:pt>
                <c:pt idx="5235">
                  <c:v>10461.225097656201</c:v>
                </c:pt>
                <c:pt idx="5236">
                  <c:v>10463.224609375</c:v>
                </c:pt>
                <c:pt idx="5237">
                  <c:v>10465.271484375</c:v>
                </c:pt>
                <c:pt idx="5238">
                  <c:v>10467.333496093799</c:v>
                </c:pt>
                <c:pt idx="5239">
                  <c:v>10469.3330078125</c:v>
                </c:pt>
                <c:pt idx="5240">
                  <c:v>10471.3447265625</c:v>
                </c:pt>
                <c:pt idx="5241">
                  <c:v>10473.447265625</c:v>
                </c:pt>
                <c:pt idx="5242">
                  <c:v>10475.395996093799</c:v>
                </c:pt>
                <c:pt idx="5243">
                  <c:v>10477.33203125</c:v>
                </c:pt>
                <c:pt idx="5244">
                  <c:v>10479.3193359375</c:v>
                </c:pt>
                <c:pt idx="5245">
                  <c:v>10481.230957031201</c:v>
                </c:pt>
                <c:pt idx="5246">
                  <c:v>10483.204589843799</c:v>
                </c:pt>
                <c:pt idx="5247">
                  <c:v>10485.254394531201</c:v>
                </c:pt>
                <c:pt idx="5248">
                  <c:v>10487.2919921875</c:v>
                </c:pt>
                <c:pt idx="5249">
                  <c:v>10489.354003906201</c:v>
                </c:pt>
                <c:pt idx="5250">
                  <c:v>10491.2900390625</c:v>
                </c:pt>
                <c:pt idx="5251">
                  <c:v>10493.211425781299</c:v>
                </c:pt>
                <c:pt idx="5252">
                  <c:v>10495.2734375</c:v>
                </c:pt>
                <c:pt idx="5253">
                  <c:v>10497.225097656201</c:v>
                </c:pt>
                <c:pt idx="5254">
                  <c:v>10499.199707031201</c:v>
                </c:pt>
                <c:pt idx="5255">
                  <c:v>10501.26171875</c:v>
                </c:pt>
                <c:pt idx="5256">
                  <c:v>10503.270996093799</c:v>
                </c:pt>
                <c:pt idx="5257">
                  <c:v>10505.370605468799</c:v>
                </c:pt>
                <c:pt idx="5258">
                  <c:v>10507.3974609375</c:v>
                </c:pt>
                <c:pt idx="5259">
                  <c:v>10509.271484375</c:v>
                </c:pt>
                <c:pt idx="5260">
                  <c:v>10511.220703125</c:v>
                </c:pt>
                <c:pt idx="5261">
                  <c:v>10513.295410156201</c:v>
                </c:pt>
                <c:pt idx="5262">
                  <c:v>10515.244140625</c:v>
                </c:pt>
                <c:pt idx="5263">
                  <c:v>10517.117675781299</c:v>
                </c:pt>
                <c:pt idx="5264">
                  <c:v>10519.180175781299</c:v>
                </c:pt>
                <c:pt idx="5265">
                  <c:v>10521.267578125</c:v>
                </c:pt>
                <c:pt idx="5266">
                  <c:v>10523.2294921875</c:v>
                </c:pt>
                <c:pt idx="5267">
                  <c:v>10525.216308593799</c:v>
                </c:pt>
                <c:pt idx="5268">
                  <c:v>10527.265625</c:v>
                </c:pt>
                <c:pt idx="5269">
                  <c:v>10529.162109375</c:v>
                </c:pt>
                <c:pt idx="5270">
                  <c:v>10531.173828125</c:v>
                </c:pt>
                <c:pt idx="5271">
                  <c:v>10533.30078125</c:v>
                </c:pt>
                <c:pt idx="5272">
                  <c:v>10535.225097656201</c:v>
                </c:pt>
                <c:pt idx="5273">
                  <c:v>10537.262207031201</c:v>
                </c:pt>
                <c:pt idx="5274">
                  <c:v>10539.336425781299</c:v>
                </c:pt>
                <c:pt idx="5275">
                  <c:v>10541.3232421875</c:v>
                </c:pt>
                <c:pt idx="5276">
                  <c:v>10543.232421875</c:v>
                </c:pt>
                <c:pt idx="5277">
                  <c:v>10545.216796875</c:v>
                </c:pt>
                <c:pt idx="5278">
                  <c:v>10547.2939453125</c:v>
                </c:pt>
                <c:pt idx="5279">
                  <c:v>10549.194824218701</c:v>
                </c:pt>
                <c:pt idx="5280">
                  <c:v>10551.231933593799</c:v>
                </c:pt>
                <c:pt idx="5281">
                  <c:v>10553.181152343799</c:v>
                </c:pt>
                <c:pt idx="5282">
                  <c:v>10555.192871093799</c:v>
                </c:pt>
                <c:pt idx="5283">
                  <c:v>10557.318359375</c:v>
                </c:pt>
                <c:pt idx="5284">
                  <c:v>10559.1669921875</c:v>
                </c:pt>
                <c:pt idx="5285">
                  <c:v>10561.190917968799</c:v>
                </c:pt>
                <c:pt idx="5286">
                  <c:v>10563.265625</c:v>
                </c:pt>
                <c:pt idx="5287">
                  <c:v>10565.21484375</c:v>
                </c:pt>
                <c:pt idx="5288">
                  <c:v>10567.2392578125</c:v>
                </c:pt>
                <c:pt idx="5289">
                  <c:v>10569.198730468799</c:v>
                </c:pt>
                <c:pt idx="5290">
                  <c:v>10571.223144531201</c:v>
                </c:pt>
                <c:pt idx="5291">
                  <c:v>10573.2119140625</c:v>
                </c:pt>
                <c:pt idx="5292">
                  <c:v>10575.1484375</c:v>
                </c:pt>
                <c:pt idx="5293">
                  <c:v>10577.16015625</c:v>
                </c:pt>
                <c:pt idx="5294">
                  <c:v>10579.234863281299</c:v>
                </c:pt>
                <c:pt idx="5295">
                  <c:v>10581.322265625</c:v>
                </c:pt>
                <c:pt idx="5296">
                  <c:v>10583.181152343799</c:v>
                </c:pt>
                <c:pt idx="5297">
                  <c:v>10585.077636718701</c:v>
                </c:pt>
                <c:pt idx="5298">
                  <c:v>10587.1796875</c:v>
                </c:pt>
                <c:pt idx="5299">
                  <c:v>10589.206542968799</c:v>
                </c:pt>
                <c:pt idx="5300">
                  <c:v>10591.130371093799</c:v>
                </c:pt>
                <c:pt idx="5301">
                  <c:v>10593.142578125</c:v>
                </c:pt>
                <c:pt idx="5302">
                  <c:v>10595.217285156201</c:v>
                </c:pt>
                <c:pt idx="5303">
                  <c:v>10597.3271484375</c:v>
                </c:pt>
                <c:pt idx="5304">
                  <c:v>10599.301269531201</c:v>
                </c:pt>
                <c:pt idx="5305">
                  <c:v>10601.21484375</c:v>
                </c:pt>
                <c:pt idx="5306">
                  <c:v>10603.1513671875</c:v>
                </c:pt>
                <c:pt idx="5307">
                  <c:v>10605.176269531201</c:v>
                </c:pt>
                <c:pt idx="5308">
                  <c:v>10607.2490234375</c:v>
                </c:pt>
                <c:pt idx="5309">
                  <c:v>10609.185058593799</c:v>
                </c:pt>
                <c:pt idx="5310">
                  <c:v>10611.0859375</c:v>
                </c:pt>
                <c:pt idx="5311">
                  <c:v>10613.098144531201</c:v>
                </c:pt>
                <c:pt idx="5312">
                  <c:v>10615.185546875</c:v>
                </c:pt>
                <c:pt idx="5313">
                  <c:v>10617.1845703125</c:v>
                </c:pt>
                <c:pt idx="5314">
                  <c:v>10619.130859375</c:v>
                </c:pt>
                <c:pt idx="5315">
                  <c:v>10621.130371093799</c:v>
                </c:pt>
                <c:pt idx="5316">
                  <c:v>10623.08203125</c:v>
                </c:pt>
                <c:pt idx="5317">
                  <c:v>10625.0810546875</c:v>
                </c:pt>
                <c:pt idx="5318">
                  <c:v>10627.143066406201</c:v>
                </c:pt>
                <c:pt idx="5319">
                  <c:v>10629.092285156201</c:v>
                </c:pt>
                <c:pt idx="5320">
                  <c:v>10631.167480468799</c:v>
                </c:pt>
                <c:pt idx="5321">
                  <c:v>10633.164550781299</c:v>
                </c:pt>
                <c:pt idx="5322">
                  <c:v>10635.0859375</c:v>
                </c:pt>
                <c:pt idx="5323">
                  <c:v>10637.0244140625</c:v>
                </c:pt>
                <c:pt idx="5324">
                  <c:v>10639.0634765625</c:v>
                </c:pt>
                <c:pt idx="5325">
                  <c:v>10641.101074218701</c:v>
                </c:pt>
                <c:pt idx="5326">
                  <c:v>10643.087890625</c:v>
                </c:pt>
                <c:pt idx="5327">
                  <c:v>10645.175292968799</c:v>
                </c:pt>
                <c:pt idx="5328">
                  <c:v>10647.1494140625</c:v>
                </c:pt>
                <c:pt idx="5329">
                  <c:v>10649.1484375</c:v>
                </c:pt>
                <c:pt idx="5330">
                  <c:v>10651.1982421875</c:v>
                </c:pt>
                <c:pt idx="5331">
                  <c:v>10653.207519531201</c:v>
                </c:pt>
                <c:pt idx="5332">
                  <c:v>10655.169433593799</c:v>
                </c:pt>
                <c:pt idx="5333">
                  <c:v>10657.0830078125</c:v>
                </c:pt>
                <c:pt idx="5334">
                  <c:v>10659.157714843799</c:v>
                </c:pt>
                <c:pt idx="5335">
                  <c:v>10661.205566406201</c:v>
                </c:pt>
                <c:pt idx="5336">
                  <c:v>10663.1796875</c:v>
                </c:pt>
                <c:pt idx="5337">
                  <c:v>10665.206542968799</c:v>
                </c:pt>
                <c:pt idx="5338">
                  <c:v>10667.143066406201</c:v>
                </c:pt>
                <c:pt idx="5339">
                  <c:v>10669.1044921875</c:v>
                </c:pt>
                <c:pt idx="5340">
                  <c:v>10671.113769531201</c:v>
                </c:pt>
                <c:pt idx="5341">
                  <c:v>10673.263671875</c:v>
                </c:pt>
                <c:pt idx="5342">
                  <c:v>10675.275878906201</c:v>
                </c:pt>
                <c:pt idx="5343">
                  <c:v>10677.111816406201</c:v>
                </c:pt>
                <c:pt idx="5344">
                  <c:v>10679.163574218701</c:v>
                </c:pt>
                <c:pt idx="5345">
                  <c:v>10681.200683593799</c:v>
                </c:pt>
                <c:pt idx="5346">
                  <c:v>10683.237792968799</c:v>
                </c:pt>
                <c:pt idx="5347">
                  <c:v>10685.234863281299</c:v>
                </c:pt>
                <c:pt idx="5348">
                  <c:v>10687.234375</c:v>
                </c:pt>
                <c:pt idx="5349">
                  <c:v>10689.273925781299</c:v>
                </c:pt>
                <c:pt idx="5350">
                  <c:v>10691.159667968799</c:v>
                </c:pt>
                <c:pt idx="5351">
                  <c:v>10693.1083984375</c:v>
                </c:pt>
                <c:pt idx="5352">
                  <c:v>10695.1708984375</c:v>
                </c:pt>
                <c:pt idx="5353">
                  <c:v>10697.183105468799</c:v>
                </c:pt>
                <c:pt idx="5354">
                  <c:v>10699.068847656201</c:v>
                </c:pt>
                <c:pt idx="5355">
                  <c:v>10701.080566406201</c:v>
                </c:pt>
                <c:pt idx="5356">
                  <c:v>10703.117675781299</c:v>
                </c:pt>
                <c:pt idx="5357">
                  <c:v>10705.0791015625</c:v>
                </c:pt>
                <c:pt idx="5358">
                  <c:v>10707.12890625</c:v>
                </c:pt>
                <c:pt idx="5359">
                  <c:v>10709.103027343799</c:v>
                </c:pt>
                <c:pt idx="5360">
                  <c:v>10711.127441406201</c:v>
                </c:pt>
                <c:pt idx="5361">
                  <c:v>10713.189941406201</c:v>
                </c:pt>
                <c:pt idx="5362">
                  <c:v>10715.174316406201</c:v>
                </c:pt>
                <c:pt idx="5363">
                  <c:v>10717.060058593799</c:v>
                </c:pt>
                <c:pt idx="5364">
                  <c:v>10718.9609375</c:v>
                </c:pt>
                <c:pt idx="5365">
                  <c:v>10721.0986328125</c:v>
                </c:pt>
                <c:pt idx="5366">
                  <c:v>10723.0830078125</c:v>
                </c:pt>
                <c:pt idx="5367">
                  <c:v>10725.0576171875</c:v>
                </c:pt>
                <c:pt idx="5368">
                  <c:v>10727.122558593799</c:v>
                </c:pt>
                <c:pt idx="5369">
                  <c:v>10729.094238281299</c:v>
                </c:pt>
                <c:pt idx="5370">
                  <c:v>10731.0556640625</c:v>
                </c:pt>
                <c:pt idx="5371">
                  <c:v>10733.029785156201</c:v>
                </c:pt>
                <c:pt idx="5372">
                  <c:v>10735.1171875</c:v>
                </c:pt>
                <c:pt idx="5373">
                  <c:v>10737.0283203125</c:v>
                </c:pt>
                <c:pt idx="5374">
                  <c:v>10738.939941406201</c:v>
                </c:pt>
                <c:pt idx="5375">
                  <c:v>10741.042480468799</c:v>
                </c:pt>
                <c:pt idx="5376">
                  <c:v>10743.054199218701</c:v>
                </c:pt>
                <c:pt idx="5377">
                  <c:v>10745.126464843799</c:v>
                </c:pt>
                <c:pt idx="5378">
                  <c:v>10747.138183593799</c:v>
                </c:pt>
                <c:pt idx="5379">
                  <c:v>10749.0498046875</c:v>
                </c:pt>
                <c:pt idx="5380">
                  <c:v>10751.07421875</c:v>
                </c:pt>
                <c:pt idx="5381">
                  <c:v>10753.163574218701</c:v>
                </c:pt>
                <c:pt idx="5382">
                  <c:v>10755.1884765625</c:v>
                </c:pt>
                <c:pt idx="5383">
                  <c:v>10757.074707031201</c:v>
                </c:pt>
                <c:pt idx="5384">
                  <c:v>10759.061035156201</c:v>
                </c:pt>
                <c:pt idx="5385">
                  <c:v>10761.160644531201</c:v>
                </c:pt>
                <c:pt idx="5386">
                  <c:v>10763.210449218701</c:v>
                </c:pt>
                <c:pt idx="5387">
                  <c:v>10765.071777343799</c:v>
                </c:pt>
                <c:pt idx="5388">
                  <c:v>10766.9453125</c:v>
                </c:pt>
                <c:pt idx="5389">
                  <c:v>10768.9951171875</c:v>
                </c:pt>
                <c:pt idx="5390">
                  <c:v>10771.095214843799</c:v>
                </c:pt>
                <c:pt idx="5391">
                  <c:v>10773.207519531201</c:v>
                </c:pt>
                <c:pt idx="5392">
                  <c:v>10775.118652343799</c:v>
                </c:pt>
                <c:pt idx="5393">
                  <c:v>10776.989746093799</c:v>
                </c:pt>
                <c:pt idx="5394">
                  <c:v>10778.9892578125</c:v>
                </c:pt>
                <c:pt idx="5395">
                  <c:v>10780.978515625</c:v>
                </c:pt>
                <c:pt idx="5396">
                  <c:v>10783.053222656201</c:v>
                </c:pt>
                <c:pt idx="5397">
                  <c:v>10785.064941406201</c:v>
                </c:pt>
                <c:pt idx="5398">
                  <c:v>10787.126953125</c:v>
                </c:pt>
                <c:pt idx="5399">
                  <c:v>10789.0986328125</c:v>
                </c:pt>
                <c:pt idx="5400">
                  <c:v>10790.970214843799</c:v>
                </c:pt>
                <c:pt idx="5401">
                  <c:v>10793.034667968799</c:v>
                </c:pt>
                <c:pt idx="5402">
                  <c:v>10795.0361328125</c:v>
                </c:pt>
                <c:pt idx="5403">
                  <c:v>10797.0107421875</c:v>
                </c:pt>
                <c:pt idx="5404">
                  <c:v>10798.972167968799</c:v>
                </c:pt>
                <c:pt idx="5405">
                  <c:v>10801.059082031201</c:v>
                </c:pt>
                <c:pt idx="5406">
                  <c:v>10803.0458984375</c:v>
                </c:pt>
                <c:pt idx="5407">
                  <c:v>10804.982910156201</c:v>
                </c:pt>
                <c:pt idx="5408">
                  <c:v>10807.0576171875</c:v>
                </c:pt>
                <c:pt idx="5409">
                  <c:v>10809.019042968799</c:v>
                </c:pt>
                <c:pt idx="5410">
                  <c:v>10811.131347656201</c:v>
                </c:pt>
                <c:pt idx="5411">
                  <c:v>10813.2314453125</c:v>
                </c:pt>
                <c:pt idx="5412">
                  <c:v>10815.115234375</c:v>
                </c:pt>
                <c:pt idx="5413">
                  <c:v>10817.051269531201</c:v>
                </c:pt>
                <c:pt idx="5414">
                  <c:v>10818.990234375</c:v>
                </c:pt>
                <c:pt idx="5415">
                  <c:v>10821.015136718701</c:v>
                </c:pt>
                <c:pt idx="5416">
                  <c:v>10823.1025390625</c:v>
                </c:pt>
                <c:pt idx="5417">
                  <c:v>10825.051269531201</c:v>
                </c:pt>
                <c:pt idx="5418">
                  <c:v>10826.962890625</c:v>
                </c:pt>
                <c:pt idx="5419">
                  <c:v>10828.962402343799</c:v>
                </c:pt>
                <c:pt idx="5420">
                  <c:v>10831.01171875</c:v>
                </c:pt>
                <c:pt idx="5421">
                  <c:v>10833.086425781299</c:v>
                </c:pt>
                <c:pt idx="5422">
                  <c:v>10835.171386718701</c:v>
                </c:pt>
                <c:pt idx="5423">
                  <c:v>10837.095214843799</c:v>
                </c:pt>
                <c:pt idx="5424">
                  <c:v>10838.943847656201</c:v>
                </c:pt>
                <c:pt idx="5425">
                  <c:v>10840.968261718701</c:v>
                </c:pt>
                <c:pt idx="5426">
                  <c:v>10843.0703125</c:v>
                </c:pt>
                <c:pt idx="5427">
                  <c:v>10845.107421875</c:v>
                </c:pt>
                <c:pt idx="5428">
                  <c:v>10847.081542968799</c:v>
                </c:pt>
                <c:pt idx="5429">
                  <c:v>10849.080566406201</c:v>
                </c:pt>
                <c:pt idx="5430">
                  <c:v>10851.02734375</c:v>
                </c:pt>
                <c:pt idx="5431">
                  <c:v>10852.986816406201</c:v>
                </c:pt>
                <c:pt idx="5432">
                  <c:v>10855.063964843799</c:v>
                </c:pt>
                <c:pt idx="5433">
                  <c:v>10857.0029296875</c:v>
                </c:pt>
                <c:pt idx="5434">
                  <c:v>10859.02734375</c:v>
                </c:pt>
                <c:pt idx="5435">
                  <c:v>10861.0263671875</c:v>
                </c:pt>
                <c:pt idx="5436">
                  <c:v>10862.975097656201</c:v>
                </c:pt>
                <c:pt idx="5437">
                  <c:v>10865.047363281299</c:v>
                </c:pt>
                <c:pt idx="5438">
                  <c:v>10866.996582031201</c:v>
                </c:pt>
                <c:pt idx="5439">
                  <c:v>10869.0234375</c:v>
                </c:pt>
                <c:pt idx="5440">
                  <c:v>10871.1083984375</c:v>
                </c:pt>
                <c:pt idx="5441">
                  <c:v>10873.020019531201</c:v>
                </c:pt>
                <c:pt idx="5442">
                  <c:v>10874.93359375</c:v>
                </c:pt>
                <c:pt idx="5443">
                  <c:v>10876.9453125</c:v>
                </c:pt>
                <c:pt idx="5444">
                  <c:v>10878.9072265625</c:v>
                </c:pt>
                <c:pt idx="5445">
                  <c:v>10880.8564453125</c:v>
                </c:pt>
                <c:pt idx="5446">
                  <c:v>10882.8935546875</c:v>
                </c:pt>
                <c:pt idx="5447">
                  <c:v>10884.943359375</c:v>
                </c:pt>
                <c:pt idx="5448">
                  <c:v>10886.955078125</c:v>
                </c:pt>
                <c:pt idx="5449">
                  <c:v>10889.029296875</c:v>
                </c:pt>
                <c:pt idx="5450">
                  <c:v>10891.154296875</c:v>
                </c:pt>
                <c:pt idx="5451">
                  <c:v>10893.003417968799</c:v>
                </c:pt>
                <c:pt idx="5452">
                  <c:v>10894.763671875</c:v>
                </c:pt>
                <c:pt idx="5453">
                  <c:v>10896.800292968799</c:v>
                </c:pt>
                <c:pt idx="5454">
                  <c:v>10898.950683593799</c:v>
                </c:pt>
                <c:pt idx="5455">
                  <c:v>10901.013183593799</c:v>
                </c:pt>
                <c:pt idx="5456">
                  <c:v>10902.8994140625</c:v>
                </c:pt>
                <c:pt idx="5457">
                  <c:v>10904.8330078125</c:v>
                </c:pt>
                <c:pt idx="5458">
                  <c:v>10906.8701171875</c:v>
                </c:pt>
                <c:pt idx="5459">
                  <c:v>10908.970214843799</c:v>
                </c:pt>
                <c:pt idx="5460">
                  <c:v>10911.0576171875</c:v>
                </c:pt>
                <c:pt idx="5461">
                  <c:v>10913.0341796875</c:v>
                </c:pt>
                <c:pt idx="5462">
                  <c:v>10915.058105468799</c:v>
                </c:pt>
                <c:pt idx="5463">
                  <c:v>10916.954589843799</c:v>
                </c:pt>
                <c:pt idx="5464">
                  <c:v>10918.851074218701</c:v>
                </c:pt>
                <c:pt idx="5465">
                  <c:v>10920.988769531201</c:v>
                </c:pt>
                <c:pt idx="5466">
                  <c:v>10923.028808593799</c:v>
                </c:pt>
                <c:pt idx="5467">
                  <c:v>10925.017578125</c:v>
                </c:pt>
                <c:pt idx="5468">
                  <c:v>10927.00390625</c:v>
                </c:pt>
                <c:pt idx="5469">
                  <c:v>10928.902832031201</c:v>
                </c:pt>
                <c:pt idx="5470">
                  <c:v>10930.876953125</c:v>
                </c:pt>
                <c:pt idx="5471">
                  <c:v>10932.9619140625</c:v>
                </c:pt>
                <c:pt idx="5472">
                  <c:v>10934.8857421875</c:v>
                </c:pt>
                <c:pt idx="5473">
                  <c:v>10936.76171875</c:v>
                </c:pt>
                <c:pt idx="5474">
                  <c:v>10938.82421875</c:v>
                </c:pt>
                <c:pt idx="5475">
                  <c:v>10940.884277343799</c:v>
                </c:pt>
                <c:pt idx="5476">
                  <c:v>10942.984375</c:v>
                </c:pt>
                <c:pt idx="5477">
                  <c:v>10945.0361328125</c:v>
                </c:pt>
                <c:pt idx="5478">
                  <c:v>10946.997558593799</c:v>
                </c:pt>
                <c:pt idx="5479">
                  <c:v>10948.8583984375</c:v>
                </c:pt>
                <c:pt idx="5480">
                  <c:v>10950.8828125</c:v>
                </c:pt>
                <c:pt idx="5481">
                  <c:v>10953.0458984375</c:v>
                </c:pt>
                <c:pt idx="5482">
                  <c:v>10954.979980468799</c:v>
                </c:pt>
                <c:pt idx="5483">
                  <c:v>10956.9267578125</c:v>
                </c:pt>
                <c:pt idx="5484">
                  <c:v>10958.940917968799</c:v>
                </c:pt>
                <c:pt idx="5485">
                  <c:v>10960.917480468799</c:v>
                </c:pt>
                <c:pt idx="5486">
                  <c:v>10962.954589843799</c:v>
                </c:pt>
                <c:pt idx="5487">
                  <c:v>10964.9912109375</c:v>
                </c:pt>
                <c:pt idx="5488">
                  <c:v>10966.9501953125</c:v>
                </c:pt>
                <c:pt idx="5489">
                  <c:v>10968.911621093799</c:v>
                </c:pt>
                <c:pt idx="5490">
                  <c:v>10970.888183593799</c:v>
                </c:pt>
                <c:pt idx="5491">
                  <c:v>10972.937988281299</c:v>
                </c:pt>
                <c:pt idx="5492">
                  <c:v>10975.0380859375</c:v>
                </c:pt>
                <c:pt idx="5493">
                  <c:v>10976.949707031201</c:v>
                </c:pt>
                <c:pt idx="5494">
                  <c:v>10978.873535156201</c:v>
                </c:pt>
                <c:pt idx="5495">
                  <c:v>10980.8974609375</c:v>
                </c:pt>
                <c:pt idx="5496">
                  <c:v>10982.806152343799</c:v>
                </c:pt>
                <c:pt idx="5497">
                  <c:v>10984.881347656201</c:v>
                </c:pt>
                <c:pt idx="5498">
                  <c:v>10986.958984375</c:v>
                </c:pt>
                <c:pt idx="5499">
                  <c:v>10988.908203125</c:v>
                </c:pt>
                <c:pt idx="5500">
                  <c:v>10990.856933593799</c:v>
                </c:pt>
                <c:pt idx="5501">
                  <c:v>10992.855957031201</c:v>
                </c:pt>
                <c:pt idx="5502">
                  <c:v>10994.96875</c:v>
                </c:pt>
                <c:pt idx="5503">
                  <c:v>10996.930175781299</c:v>
                </c:pt>
                <c:pt idx="5504">
                  <c:v>10998.8037109375</c:v>
                </c:pt>
                <c:pt idx="5505">
                  <c:v>11000.826171875</c:v>
                </c:pt>
                <c:pt idx="5506">
                  <c:v>11002.8759765625</c:v>
                </c:pt>
                <c:pt idx="5507">
                  <c:v>11004.902832031201</c:v>
                </c:pt>
                <c:pt idx="5508">
                  <c:v>11006.9521484375</c:v>
                </c:pt>
                <c:pt idx="5509">
                  <c:v>11008.913574218701</c:v>
                </c:pt>
                <c:pt idx="5510">
                  <c:v>11010.8876953125</c:v>
                </c:pt>
                <c:pt idx="5511">
                  <c:v>11012.8115234375</c:v>
                </c:pt>
                <c:pt idx="5512">
                  <c:v>11014.811035156201</c:v>
                </c:pt>
                <c:pt idx="5513">
                  <c:v>11016.9716796875</c:v>
                </c:pt>
                <c:pt idx="5514">
                  <c:v>11019.008300781299</c:v>
                </c:pt>
                <c:pt idx="5515">
                  <c:v>11020.9970703125</c:v>
                </c:pt>
                <c:pt idx="5516">
                  <c:v>11022.956542968799</c:v>
                </c:pt>
                <c:pt idx="5517">
                  <c:v>11024.9287109375</c:v>
                </c:pt>
                <c:pt idx="5518">
                  <c:v>11026.955566406201</c:v>
                </c:pt>
                <c:pt idx="5519">
                  <c:v>11028.89453125</c:v>
                </c:pt>
                <c:pt idx="5520">
                  <c:v>11030.768066406201</c:v>
                </c:pt>
                <c:pt idx="5521">
                  <c:v>11032.8046875</c:v>
                </c:pt>
                <c:pt idx="5522">
                  <c:v>11034.979980468799</c:v>
                </c:pt>
                <c:pt idx="5523">
                  <c:v>11037.017089843799</c:v>
                </c:pt>
                <c:pt idx="5524">
                  <c:v>11038.916015625</c:v>
                </c:pt>
                <c:pt idx="5525">
                  <c:v>11040.802246093799</c:v>
                </c:pt>
                <c:pt idx="5526">
                  <c:v>11042.7509765625</c:v>
                </c:pt>
                <c:pt idx="5527">
                  <c:v>11044.825683593799</c:v>
                </c:pt>
                <c:pt idx="5528">
                  <c:v>11046.900390625</c:v>
                </c:pt>
                <c:pt idx="5529">
                  <c:v>11048.947753906201</c:v>
                </c:pt>
                <c:pt idx="5530">
                  <c:v>11050.9853515625</c:v>
                </c:pt>
                <c:pt idx="5531">
                  <c:v>11052.9873046875</c:v>
                </c:pt>
                <c:pt idx="5532">
                  <c:v>11054.9111328125</c:v>
                </c:pt>
                <c:pt idx="5533">
                  <c:v>11056.91015625</c:v>
                </c:pt>
                <c:pt idx="5534">
                  <c:v>11058.919433593799</c:v>
                </c:pt>
                <c:pt idx="5535">
                  <c:v>11060.815917968799</c:v>
                </c:pt>
                <c:pt idx="5536">
                  <c:v>11062.792480468799</c:v>
                </c:pt>
                <c:pt idx="5537">
                  <c:v>11064.856933593799</c:v>
                </c:pt>
                <c:pt idx="5538">
                  <c:v>11066.806152343799</c:v>
                </c:pt>
                <c:pt idx="5539">
                  <c:v>11068.717285156201</c:v>
                </c:pt>
                <c:pt idx="5540">
                  <c:v>11070.7265625</c:v>
                </c:pt>
                <c:pt idx="5541">
                  <c:v>11072.852050781299</c:v>
                </c:pt>
                <c:pt idx="5542">
                  <c:v>11074.9521484375</c:v>
                </c:pt>
                <c:pt idx="5543">
                  <c:v>11076.900878906201</c:v>
                </c:pt>
                <c:pt idx="5544">
                  <c:v>11078.927246093799</c:v>
                </c:pt>
                <c:pt idx="5545">
                  <c:v>11080.86328125</c:v>
                </c:pt>
                <c:pt idx="5546">
                  <c:v>11082.749511718701</c:v>
                </c:pt>
                <c:pt idx="5547">
                  <c:v>11084.8369140625</c:v>
                </c:pt>
                <c:pt idx="5548">
                  <c:v>11086.937011718701</c:v>
                </c:pt>
                <c:pt idx="5549">
                  <c:v>11088.8740234375</c:v>
                </c:pt>
                <c:pt idx="5550">
                  <c:v>11090.8232421875</c:v>
                </c:pt>
                <c:pt idx="5551">
                  <c:v>11092.822265625</c:v>
                </c:pt>
                <c:pt idx="5552">
                  <c:v>11094.7587890625</c:v>
                </c:pt>
                <c:pt idx="5553">
                  <c:v>11096.780761718701</c:v>
                </c:pt>
                <c:pt idx="5554">
                  <c:v>11098.8427734375</c:v>
                </c:pt>
                <c:pt idx="5555">
                  <c:v>11100.9453125</c:v>
                </c:pt>
                <c:pt idx="5556">
                  <c:v>11102.894042968799</c:v>
                </c:pt>
                <c:pt idx="5557">
                  <c:v>11104.792480468799</c:v>
                </c:pt>
                <c:pt idx="5558">
                  <c:v>11106.867675781299</c:v>
                </c:pt>
                <c:pt idx="5559">
                  <c:v>11108.8544921875</c:v>
                </c:pt>
                <c:pt idx="5560">
                  <c:v>11110.788574218701</c:v>
                </c:pt>
                <c:pt idx="5561">
                  <c:v>11112.7626953125</c:v>
                </c:pt>
                <c:pt idx="5562">
                  <c:v>11114.8271484375</c:v>
                </c:pt>
                <c:pt idx="5563">
                  <c:v>11116.8896484375</c:v>
                </c:pt>
                <c:pt idx="5564">
                  <c:v>11118.876464843799</c:v>
                </c:pt>
                <c:pt idx="5565">
                  <c:v>11120.837890625</c:v>
                </c:pt>
                <c:pt idx="5566">
                  <c:v>11122.7841796875</c:v>
                </c:pt>
                <c:pt idx="5567">
                  <c:v>11124.720703125</c:v>
                </c:pt>
                <c:pt idx="5568">
                  <c:v>11126.760253906201</c:v>
                </c:pt>
                <c:pt idx="5569">
                  <c:v>11128.822265625</c:v>
                </c:pt>
                <c:pt idx="5570">
                  <c:v>11130.809082031201</c:v>
                </c:pt>
                <c:pt idx="5571">
                  <c:v>11132.745605468799</c:v>
                </c:pt>
                <c:pt idx="5572">
                  <c:v>11134.795410156201</c:v>
                </c:pt>
                <c:pt idx="5573">
                  <c:v>11136.807128906201</c:v>
                </c:pt>
                <c:pt idx="5574">
                  <c:v>11138.8564453125</c:v>
                </c:pt>
                <c:pt idx="5575">
                  <c:v>11140.868652343799</c:v>
                </c:pt>
                <c:pt idx="5576">
                  <c:v>11142.7548828125</c:v>
                </c:pt>
                <c:pt idx="5577">
                  <c:v>11144.804199218701</c:v>
                </c:pt>
                <c:pt idx="5578">
                  <c:v>11146.826660156201</c:v>
                </c:pt>
                <c:pt idx="5579">
                  <c:v>11148.713378906201</c:v>
                </c:pt>
                <c:pt idx="5580">
                  <c:v>11150.689941406201</c:v>
                </c:pt>
                <c:pt idx="5581">
                  <c:v>11152.8525390625</c:v>
                </c:pt>
                <c:pt idx="5582">
                  <c:v>11154.8388671875</c:v>
                </c:pt>
                <c:pt idx="5583">
                  <c:v>11156.775390625</c:v>
                </c:pt>
                <c:pt idx="5584">
                  <c:v>11158.749511718701</c:v>
                </c:pt>
                <c:pt idx="5585">
                  <c:v>11160.773925781299</c:v>
                </c:pt>
                <c:pt idx="5586">
                  <c:v>11162.7734375</c:v>
                </c:pt>
                <c:pt idx="5587">
                  <c:v>11164.782714843799</c:v>
                </c:pt>
                <c:pt idx="5588">
                  <c:v>11166.819824218701</c:v>
                </c:pt>
                <c:pt idx="5589">
                  <c:v>11168.771484375</c:v>
                </c:pt>
                <c:pt idx="5590">
                  <c:v>11170.783203125</c:v>
                </c:pt>
                <c:pt idx="5591">
                  <c:v>11172.794921875</c:v>
                </c:pt>
                <c:pt idx="5592">
                  <c:v>11174.7666015625</c:v>
                </c:pt>
                <c:pt idx="5593">
                  <c:v>11176.728515625</c:v>
                </c:pt>
                <c:pt idx="5594">
                  <c:v>11178.894042968799</c:v>
                </c:pt>
                <c:pt idx="5595">
                  <c:v>11180.880371093799</c:v>
                </c:pt>
                <c:pt idx="5596">
                  <c:v>11182.7666015625</c:v>
                </c:pt>
                <c:pt idx="5597">
                  <c:v>11184.8037109375</c:v>
                </c:pt>
                <c:pt idx="5598">
                  <c:v>11186.725097656201</c:v>
                </c:pt>
                <c:pt idx="5599">
                  <c:v>11188.724609375</c:v>
                </c:pt>
                <c:pt idx="5600">
                  <c:v>11190.713378906201</c:v>
                </c:pt>
                <c:pt idx="5601">
                  <c:v>11192.662109375</c:v>
                </c:pt>
                <c:pt idx="5602">
                  <c:v>11194.8125</c:v>
                </c:pt>
                <c:pt idx="5603">
                  <c:v>11196.9501953125</c:v>
                </c:pt>
                <c:pt idx="5604">
                  <c:v>11198.88671875</c:v>
                </c:pt>
                <c:pt idx="5605">
                  <c:v>11200.783203125</c:v>
                </c:pt>
                <c:pt idx="5606">
                  <c:v>11202.770019531201</c:v>
                </c:pt>
                <c:pt idx="5607">
                  <c:v>11204.6962890625</c:v>
                </c:pt>
                <c:pt idx="5608">
                  <c:v>11206.755859375</c:v>
                </c:pt>
                <c:pt idx="5609">
                  <c:v>11208.830566406201</c:v>
                </c:pt>
                <c:pt idx="5610">
                  <c:v>11210.719238281299</c:v>
                </c:pt>
                <c:pt idx="5611">
                  <c:v>11212.6787109375</c:v>
                </c:pt>
                <c:pt idx="5612">
                  <c:v>11214.740722656201</c:v>
                </c:pt>
                <c:pt idx="5613">
                  <c:v>11216.691894531201</c:v>
                </c:pt>
                <c:pt idx="5614">
                  <c:v>11218.603515625</c:v>
                </c:pt>
                <c:pt idx="5615">
                  <c:v>11220.615722656201</c:v>
                </c:pt>
                <c:pt idx="5616">
                  <c:v>11222.703125</c:v>
                </c:pt>
                <c:pt idx="5617">
                  <c:v>11224.712402343799</c:v>
                </c:pt>
                <c:pt idx="5618">
                  <c:v>11226.734375</c:v>
                </c:pt>
                <c:pt idx="5619">
                  <c:v>11228.836425781299</c:v>
                </c:pt>
                <c:pt idx="5620">
                  <c:v>11230.812988281299</c:v>
                </c:pt>
                <c:pt idx="5621">
                  <c:v>11232.774902343799</c:v>
                </c:pt>
                <c:pt idx="5622">
                  <c:v>11234.773925781299</c:v>
                </c:pt>
                <c:pt idx="5623">
                  <c:v>11236.8359375</c:v>
                </c:pt>
                <c:pt idx="5624">
                  <c:v>11238.759765625</c:v>
                </c:pt>
                <c:pt idx="5625">
                  <c:v>11240.721191406201</c:v>
                </c:pt>
                <c:pt idx="5626">
                  <c:v>11242.783691406201</c:v>
                </c:pt>
                <c:pt idx="5627">
                  <c:v>11244.7958984375</c:v>
                </c:pt>
                <c:pt idx="5628">
                  <c:v>11246.70703125</c:v>
                </c:pt>
                <c:pt idx="5629">
                  <c:v>11248.681152343799</c:v>
                </c:pt>
                <c:pt idx="5630">
                  <c:v>11250.818847656201</c:v>
                </c:pt>
                <c:pt idx="5631">
                  <c:v>11252.768066406201</c:v>
                </c:pt>
                <c:pt idx="5632">
                  <c:v>11254.742675781299</c:v>
                </c:pt>
                <c:pt idx="5633">
                  <c:v>11256.754394531201</c:v>
                </c:pt>
                <c:pt idx="5634">
                  <c:v>11258.703125</c:v>
                </c:pt>
                <c:pt idx="5635">
                  <c:v>11260.752441406201</c:v>
                </c:pt>
                <c:pt idx="5636">
                  <c:v>11262.69921875</c:v>
                </c:pt>
                <c:pt idx="5637">
                  <c:v>11264.673828125</c:v>
                </c:pt>
                <c:pt idx="5638">
                  <c:v>11266.801269531201</c:v>
                </c:pt>
                <c:pt idx="5639">
                  <c:v>11268.86328125</c:v>
                </c:pt>
                <c:pt idx="5640">
                  <c:v>11270.787109375</c:v>
                </c:pt>
                <c:pt idx="5641">
                  <c:v>11272.773925781299</c:v>
                </c:pt>
                <c:pt idx="5642">
                  <c:v>11274.798339843799</c:v>
                </c:pt>
                <c:pt idx="5643">
                  <c:v>11276.759765625</c:v>
                </c:pt>
                <c:pt idx="5644">
                  <c:v>11278.759277343799</c:v>
                </c:pt>
                <c:pt idx="5645">
                  <c:v>11280.683105468799</c:v>
                </c:pt>
                <c:pt idx="5646">
                  <c:v>11282.619140625</c:v>
                </c:pt>
                <c:pt idx="5647">
                  <c:v>11284.6943359375</c:v>
                </c:pt>
                <c:pt idx="5648">
                  <c:v>11286.681640625</c:v>
                </c:pt>
                <c:pt idx="5649">
                  <c:v>11288.7939453125</c:v>
                </c:pt>
                <c:pt idx="5650">
                  <c:v>11290.7529296875</c:v>
                </c:pt>
                <c:pt idx="5651">
                  <c:v>11292.6015625</c:v>
                </c:pt>
                <c:pt idx="5652">
                  <c:v>11294.778808593799</c:v>
                </c:pt>
                <c:pt idx="5653">
                  <c:v>11296.702636718701</c:v>
                </c:pt>
                <c:pt idx="5654">
                  <c:v>11298.5263671875</c:v>
                </c:pt>
                <c:pt idx="5655">
                  <c:v>11300.61328125</c:v>
                </c:pt>
                <c:pt idx="5656">
                  <c:v>11302.700683593799</c:v>
                </c:pt>
                <c:pt idx="5657">
                  <c:v>11304.662597656201</c:v>
                </c:pt>
                <c:pt idx="5658">
                  <c:v>11306.7119140625</c:v>
                </c:pt>
                <c:pt idx="5659">
                  <c:v>11308.786621093799</c:v>
                </c:pt>
                <c:pt idx="5660">
                  <c:v>11310.660644531201</c:v>
                </c:pt>
                <c:pt idx="5661">
                  <c:v>11312.72265625</c:v>
                </c:pt>
                <c:pt idx="5662">
                  <c:v>11314.84765625</c:v>
                </c:pt>
                <c:pt idx="5663">
                  <c:v>11316.6962890625</c:v>
                </c:pt>
                <c:pt idx="5664">
                  <c:v>11318.604980468799</c:v>
                </c:pt>
                <c:pt idx="5665">
                  <c:v>11320.6796875</c:v>
                </c:pt>
                <c:pt idx="5666">
                  <c:v>11322.719238281299</c:v>
                </c:pt>
                <c:pt idx="5667">
                  <c:v>11324.60546875</c:v>
                </c:pt>
                <c:pt idx="5668">
                  <c:v>11326.680175781299</c:v>
                </c:pt>
                <c:pt idx="5669">
                  <c:v>11328.717285156201</c:v>
                </c:pt>
                <c:pt idx="5670">
                  <c:v>11330.5908203125</c:v>
                </c:pt>
                <c:pt idx="5671">
                  <c:v>11332.652832031201</c:v>
                </c:pt>
                <c:pt idx="5672">
                  <c:v>11334.740234375</c:v>
                </c:pt>
                <c:pt idx="5673">
                  <c:v>11336.727050781299</c:v>
                </c:pt>
                <c:pt idx="5674">
                  <c:v>11338.7138671875</c:v>
                </c:pt>
                <c:pt idx="5675">
                  <c:v>11340.7734375</c:v>
                </c:pt>
                <c:pt idx="5676">
                  <c:v>11342.8232421875</c:v>
                </c:pt>
                <c:pt idx="5677">
                  <c:v>11344.7998046875</c:v>
                </c:pt>
                <c:pt idx="5678">
                  <c:v>11346.7236328125</c:v>
                </c:pt>
                <c:pt idx="5679">
                  <c:v>11348.697753906201</c:v>
                </c:pt>
                <c:pt idx="5680">
                  <c:v>11350.734375</c:v>
                </c:pt>
                <c:pt idx="5681">
                  <c:v>11352.771972656201</c:v>
                </c:pt>
                <c:pt idx="5682">
                  <c:v>11354.655761718701</c:v>
                </c:pt>
                <c:pt idx="5683">
                  <c:v>11356.614746093799</c:v>
                </c:pt>
                <c:pt idx="5684">
                  <c:v>11358.729980468799</c:v>
                </c:pt>
                <c:pt idx="5685">
                  <c:v>11360.706542968799</c:v>
                </c:pt>
                <c:pt idx="5686">
                  <c:v>11362.743652343799</c:v>
                </c:pt>
                <c:pt idx="5687">
                  <c:v>11364.7177734375</c:v>
                </c:pt>
                <c:pt idx="5688">
                  <c:v>11366.525878906201</c:v>
                </c:pt>
                <c:pt idx="5689">
                  <c:v>11368.525390625</c:v>
                </c:pt>
                <c:pt idx="5690">
                  <c:v>11370.552246093799</c:v>
                </c:pt>
                <c:pt idx="5691">
                  <c:v>11372.649902343799</c:v>
                </c:pt>
                <c:pt idx="5692">
                  <c:v>11374.7119140625</c:v>
                </c:pt>
                <c:pt idx="5693">
                  <c:v>11376.5751953125</c:v>
                </c:pt>
                <c:pt idx="5694">
                  <c:v>11378.509277343799</c:v>
                </c:pt>
                <c:pt idx="5695">
                  <c:v>11380.621582031201</c:v>
                </c:pt>
                <c:pt idx="5696">
                  <c:v>11382.646484375</c:v>
                </c:pt>
                <c:pt idx="5697">
                  <c:v>11384.607910156201</c:v>
                </c:pt>
                <c:pt idx="5698">
                  <c:v>11386.634277343799</c:v>
                </c:pt>
                <c:pt idx="5699">
                  <c:v>11388.621582031201</c:v>
                </c:pt>
                <c:pt idx="5700">
                  <c:v>11390.645996093799</c:v>
                </c:pt>
                <c:pt idx="5701">
                  <c:v>11392.720214843799</c:v>
                </c:pt>
                <c:pt idx="5702">
                  <c:v>11394.757324218701</c:v>
                </c:pt>
                <c:pt idx="5703">
                  <c:v>11396.630859375</c:v>
                </c:pt>
                <c:pt idx="5704">
                  <c:v>11398.5546875</c:v>
                </c:pt>
                <c:pt idx="5705">
                  <c:v>11400.5791015625</c:v>
                </c:pt>
                <c:pt idx="5706">
                  <c:v>11402.603515625</c:v>
                </c:pt>
                <c:pt idx="5707">
                  <c:v>11404.628417968799</c:v>
                </c:pt>
                <c:pt idx="5708">
                  <c:v>11406.703613281299</c:v>
                </c:pt>
                <c:pt idx="5709">
                  <c:v>11408.6396484375</c:v>
                </c:pt>
                <c:pt idx="5710">
                  <c:v>11410.487792968799</c:v>
                </c:pt>
                <c:pt idx="5711">
                  <c:v>11412.562988281299</c:v>
                </c:pt>
                <c:pt idx="5712">
                  <c:v>11414.638183593799</c:v>
                </c:pt>
                <c:pt idx="5713">
                  <c:v>11416.622558593799</c:v>
                </c:pt>
                <c:pt idx="5714">
                  <c:v>11418.634277343799</c:v>
                </c:pt>
                <c:pt idx="5715">
                  <c:v>11420.6103515625</c:v>
                </c:pt>
                <c:pt idx="5716">
                  <c:v>11422.546386718701</c:v>
                </c:pt>
                <c:pt idx="5717">
                  <c:v>11424.5712890625</c:v>
                </c:pt>
                <c:pt idx="5718">
                  <c:v>11426.6337890625</c:v>
                </c:pt>
                <c:pt idx="5719">
                  <c:v>11428.595214843799</c:v>
                </c:pt>
                <c:pt idx="5720">
                  <c:v>11430.632324218701</c:v>
                </c:pt>
                <c:pt idx="5721">
                  <c:v>11432.604003906201</c:v>
                </c:pt>
                <c:pt idx="5722">
                  <c:v>11434.4775390625</c:v>
                </c:pt>
                <c:pt idx="5723">
                  <c:v>11436.555175781299</c:v>
                </c:pt>
                <c:pt idx="5724">
                  <c:v>11438.73046875</c:v>
                </c:pt>
                <c:pt idx="5725">
                  <c:v>11440.654296875</c:v>
                </c:pt>
                <c:pt idx="5726">
                  <c:v>11442.666015625</c:v>
                </c:pt>
                <c:pt idx="5727">
                  <c:v>11444.662597656201</c:v>
                </c:pt>
                <c:pt idx="5728">
                  <c:v>11446.511230468799</c:v>
                </c:pt>
                <c:pt idx="5729">
                  <c:v>11448.513183593799</c:v>
                </c:pt>
                <c:pt idx="5730">
                  <c:v>11450.6005859375</c:v>
                </c:pt>
                <c:pt idx="5731">
                  <c:v>11452.662597656201</c:v>
                </c:pt>
                <c:pt idx="5732">
                  <c:v>11454.5986328125</c:v>
                </c:pt>
                <c:pt idx="5733">
                  <c:v>11456.560058593799</c:v>
                </c:pt>
                <c:pt idx="5734">
                  <c:v>11458.609863281299</c:v>
                </c:pt>
                <c:pt idx="5735">
                  <c:v>11460.669921875</c:v>
                </c:pt>
                <c:pt idx="5736">
                  <c:v>11462.581542968799</c:v>
                </c:pt>
                <c:pt idx="5737">
                  <c:v>11464.5078125</c:v>
                </c:pt>
                <c:pt idx="5738">
                  <c:v>11466.481933593799</c:v>
                </c:pt>
                <c:pt idx="5739">
                  <c:v>11468.506347656201</c:v>
                </c:pt>
                <c:pt idx="5740">
                  <c:v>11470.618652343799</c:v>
                </c:pt>
                <c:pt idx="5741">
                  <c:v>11472.643066406201</c:v>
                </c:pt>
                <c:pt idx="5742">
                  <c:v>11474.566894531201</c:v>
                </c:pt>
                <c:pt idx="5743">
                  <c:v>11476.5283203125</c:v>
                </c:pt>
                <c:pt idx="5744">
                  <c:v>11478.552734375</c:v>
                </c:pt>
                <c:pt idx="5745">
                  <c:v>11480.6025390625</c:v>
                </c:pt>
                <c:pt idx="5746">
                  <c:v>11482.58984375</c:v>
                </c:pt>
                <c:pt idx="5747">
                  <c:v>11484.523925781299</c:v>
                </c:pt>
                <c:pt idx="5748">
                  <c:v>11486.636230468799</c:v>
                </c:pt>
                <c:pt idx="5749">
                  <c:v>11488.6005859375</c:v>
                </c:pt>
                <c:pt idx="5750">
                  <c:v>11490.574707031201</c:v>
                </c:pt>
                <c:pt idx="5751">
                  <c:v>11492.6240234375</c:v>
                </c:pt>
                <c:pt idx="5752">
                  <c:v>11494.585449218701</c:v>
                </c:pt>
                <c:pt idx="5753">
                  <c:v>11496.609863281299</c:v>
                </c:pt>
                <c:pt idx="5754">
                  <c:v>11498.546386718701</c:v>
                </c:pt>
                <c:pt idx="5755">
                  <c:v>11500.518066406201</c:v>
                </c:pt>
                <c:pt idx="5756">
                  <c:v>11502.479980468799</c:v>
                </c:pt>
                <c:pt idx="5757">
                  <c:v>11504.469238281299</c:v>
                </c:pt>
                <c:pt idx="5758">
                  <c:v>11506.5185546875</c:v>
                </c:pt>
                <c:pt idx="5759">
                  <c:v>11508.618652343799</c:v>
                </c:pt>
                <c:pt idx="5760">
                  <c:v>11510.5673828125</c:v>
                </c:pt>
                <c:pt idx="5761">
                  <c:v>11512.415527343799</c:v>
                </c:pt>
                <c:pt idx="5762">
                  <c:v>11514.5029296875</c:v>
                </c:pt>
                <c:pt idx="5763">
                  <c:v>11516.5400390625</c:v>
                </c:pt>
                <c:pt idx="5764">
                  <c:v>11518.577636718701</c:v>
                </c:pt>
                <c:pt idx="5765">
                  <c:v>11520.65234375</c:v>
                </c:pt>
                <c:pt idx="5766">
                  <c:v>11522.55078125</c:v>
                </c:pt>
                <c:pt idx="5767">
                  <c:v>11524.474609375</c:v>
                </c:pt>
                <c:pt idx="5768">
                  <c:v>11526.410644531201</c:v>
                </c:pt>
                <c:pt idx="5769">
                  <c:v>11528.4453125</c:v>
                </c:pt>
                <c:pt idx="5770">
                  <c:v>11530.5205078125</c:v>
                </c:pt>
                <c:pt idx="5771">
                  <c:v>11532.6103515625</c:v>
                </c:pt>
                <c:pt idx="5772">
                  <c:v>11534.6220703125</c:v>
                </c:pt>
                <c:pt idx="5773">
                  <c:v>11536.543457031201</c:v>
                </c:pt>
                <c:pt idx="5774">
                  <c:v>11538.540527343701</c:v>
                </c:pt>
                <c:pt idx="5775">
                  <c:v>11540.517089843799</c:v>
                </c:pt>
                <c:pt idx="5776">
                  <c:v>11542.53125</c:v>
                </c:pt>
                <c:pt idx="5777">
                  <c:v>11544.3671875</c:v>
                </c:pt>
                <c:pt idx="5778">
                  <c:v>11546.429199218701</c:v>
                </c:pt>
                <c:pt idx="5779">
                  <c:v>11548.6923828125</c:v>
                </c:pt>
                <c:pt idx="5780">
                  <c:v>11550.591308593799</c:v>
                </c:pt>
                <c:pt idx="5781">
                  <c:v>11552.4775390625</c:v>
                </c:pt>
                <c:pt idx="5782">
                  <c:v>11554.5400390625</c:v>
                </c:pt>
                <c:pt idx="5783">
                  <c:v>11556.564941406201</c:v>
                </c:pt>
                <c:pt idx="5784">
                  <c:v>11558.513671875</c:v>
                </c:pt>
                <c:pt idx="5785">
                  <c:v>11560.6259765625</c:v>
                </c:pt>
                <c:pt idx="5786">
                  <c:v>11562.67578125</c:v>
                </c:pt>
                <c:pt idx="5787">
                  <c:v>11564.549316406201</c:v>
                </c:pt>
                <c:pt idx="5788">
                  <c:v>11566.5361328125</c:v>
                </c:pt>
                <c:pt idx="5789">
                  <c:v>11568.5478515625</c:v>
                </c:pt>
                <c:pt idx="5790">
                  <c:v>11570.5595703125</c:v>
                </c:pt>
                <c:pt idx="5791">
                  <c:v>11572.5966796875</c:v>
                </c:pt>
                <c:pt idx="5792">
                  <c:v>11574.543457031201</c:v>
                </c:pt>
                <c:pt idx="5793">
                  <c:v>11576.492675781299</c:v>
                </c:pt>
                <c:pt idx="5794">
                  <c:v>11578.494628906201</c:v>
                </c:pt>
                <c:pt idx="5795">
                  <c:v>11580.519042968799</c:v>
                </c:pt>
                <c:pt idx="5796">
                  <c:v>11582.54296875</c:v>
                </c:pt>
                <c:pt idx="5797">
                  <c:v>11584.3916015625</c:v>
                </c:pt>
                <c:pt idx="5798">
                  <c:v>11586.30078125</c:v>
                </c:pt>
                <c:pt idx="5799">
                  <c:v>11588.476074218701</c:v>
                </c:pt>
                <c:pt idx="5800">
                  <c:v>11590.478027343701</c:v>
                </c:pt>
                <c:pt idx="5801">
                  <c:v>11592.3515625</c:v>
                </c:pt>
                <c:pt idx="5802">
                  <c:v>11594.262207031201</c:v>
                </c:pt>
                <c:pt idx="5803">
                  <c:v>11596.273925781299</c:v>
                </c:pt>
                <c:pt idx="5804">
                  <c:v>11598.4873046875</c:v>
                </c:pt>
                <c:pt idx="5805">
                  <c:v>11600.625</c:v>
                </c:pt>
                <c:pt idx="5806">
                  <c:v>11602.546386718799</c:v>
                </c:pt>
                <c:pt idx="5807">
                  <c:v>11604.39453125</c:v>
                </c:pt>
                <c:pt idx="5808">
                  <c:v>11606.346191406201</c:v>
                </c:pt>
                <c:pt idx="5809">
                  <c:v>11608.4716796875</c:v>
                </c:pt>
                <c:pt idx="5810">
                  <c:v>11610.46875</c:v>
                </c:pt>
                <c:pt idx="5811">
                  <c:v>11612.442871093799</c:v>
                </c:pt>
                <c:pt idx="5812">
                  <c:v>11614.507324218701</c:v>
                </c:pt>
                <c:pt idx="5813">
                  <c:v>11616.4814453125</c:v>
                </c:pt>
                <c:pt idx="5814">
                  <c:v>11618.392578125</c:v>
                </c:pt>
                <c:pt idx="5815">
                  <c:v>11620.228515625</c:v>
                </c:pt>
                <c:pt idx="5816">
                  <c:v>11622.328613281201</c:v>
                </c:pt>
                <c:pt idx="5817">
                  <c:v>11624.50390625</c:v>
                </c:pt>
                <c:pt idx="5818">
                  <c:v>11626.425292968799</c:v>
                </c:pt>
                <c:pt idx="5819">
                  <c:v>11628.336425781299</c:v>
                </c:pt>
                <c:pt idx="5820">
                  <c:v>11630.36328125</c:v>
                </c:pt>
                <c:pt idx="5821">
                  <c:v>11632.488769531299</c:v>
                </c:pt>
                <c:pt idx="5822">
                  <c:v>11634.48828125</c:v>
                </c:pt>
                <c:pt idx="5823">
                  <c:v>11636.3212890625</c:v>
                </c:pt>
                <c:pt idx="5824">
                  <c:v>11638.204589843799</c:v>
                </c:pt>
                <c:pt idx="5825">
                  <c:v>11640.307128906201</c:v>
                </c:pt>
                <c:pt idx="5826">
                  <c:v>11642.409667968799</c:v>
                </c:pt>
                <c:pt idx="5827">
                  <c:v>11644.395996093799</c:v>
                </c:pt>
                <c:pt idx="5828">
                  <c:v>11646.445800781299</c:v>
                </c:pt>
                <c:pt idx="5829">
                  <c:v>11648.4453125</c:v>
                </c:pt>
                <c:pt idx="5830">
                  <c:v>11650.45703125</c:v>
                </c:pt>
                <c:pt idx="5831">
                  <c:v>11652.40625</c:v>
                </c:pt>
                <c:pt idx="5832">
                  <c:v>11654.393066406201</c:v>
                </c:pt>
                <c:pt idx="5833">
                  <c:v>11656.430175781299</c:v>
                </c:pt>
                <c:pt idx="5834">
                  <c:v>11658.542480468701</c:v>
                </c:pt>
                <c:pt idx="5835">
                  <c:v>11660.4912109375</c:v>
                </c:pt>
                <c:pt idx="5836">
                  <c:v>11662.2744140625</c:v>
                </c:pt>
                <c:pt idx="5837">
                  <c:v>11664.3369140625</c:v>
                </c:pt>
                <c:pt idx="5838">
                  <c:v>11666.502441406201</c:v>
                </c:pt>
                <c:pt idx="5839">
                  <c:v>11668.501464843799</c:v>
                </c:pt>
                <c:pt idx="5840">
                  <c:v>11670.337402343701</c:v>
                </c:pt>
                <c:pt idx="5841">
                  <c:v>11672.374511718799</c:v>
                </c:pt>
                <c:pt idx="5842">
                  <c:v>11674.3984375</c:v>
                </c:pt>
                <c:pt idx="5843">
                  <c:v>11676.345214843799</c:v>
                </c:pt>
                <c:pt idx="5844">
                  <c:v>11678.495605468701</c:v>
                </c:pt>
                <c:pt idx="5845">
                  <c:v>11680.4091796875</c:v>
                </c:pt>
                <c:pt idx="5846">
                  <c:v>11682.3330078125</c:v>
                </c:pt>
                <c:pt idx="5847">
                  <c:v>11684.433105468701</c:v>
                </c:pt>
                <c:pt idx="5848">
                  <c:v>11686.470214843799</c:v>
                </c:pt>
                <c:pt idx="5849">
                  <c:v>11688.481933593799</c:v>
                </c:pt>
                <c:pt idx="5850">
                  <c:v>11690.418457031201</c:v>
                </c:pt>
                <c:pt idx="5851">
                  <c:v>11692.41796875</c:v>
                </c:pt>
                <c:pt idx="5852">
                  <c:v>11694.518066406201</c:v>
                </c:pt>
                <c:pt idx="5853">
                  <c:v>11696.4921875</c:v>
                </c:pt>
                <c:pt idx="5854">
                  <c:v>11698.353027343701</c:v>
                </c:pt>
                <c:pt idx="5855">
                  <c:v>11700.415527343701</c:v>
                </c:pt>
                <c:pt idx="5856">
                  <c:v>11702.4375</c:v>
                </c:pt>
                <c:pt idx="5857">
                  <c:v>11704.474121093799</c:v>
                </c:pt>
                <c:pt idx="5858">
                  <c:v>11706.513671875</c:v>
                </c:pt>
                <c:pt idx="5859">
                  <c:v>11708.475097656299</c:v>
                </c:pt>
                <c:pt idx="5860">
                  <c:v>11710.4111328125</c:v>
                </c:pt>
                <c:pt idx="5861">
                  <c:v>11712.322753906201</c:v>
                </c:pt>
                <c:pt idx="5862">
                  <c:v>11714.3349609375</c:v>
                </c:pt>
                <c:pt idx="5863">
                  <c:v>11716.309082031201</c:v>
                </c:pt>
                <c:pt idx="5864">
                  <c:v>11718.4091796875</c:v>
                </c:pt>
                <c:pt idx="5865">
                  <c:v>11720.458496093799</c:v>
                </c:pt>
                <c:pt idx="5866">
                  <c:v>11722.33203125</c:v>
                </c:pt>
                <c:pt idx="5867">
                  <c:v>11724.39453125</c:v>
                </c:pt>
                <c:pt idx="5868">
                  <c:v>11726.4814453125</c:v>
                </c:pt>
                <c:pt idx="5869">
                  <c:v>11728.367675781299</c:v>
                </c:pt>
                <c:pt idx="5870">
                  <c:v>11730.291503906201</c:v>
                </c:pt>
                <c:pt idx="5871">
                  <c:v>11732.253417968799</c:v>
                </c:pt>
                <c:pt idx="5872">
                  <c:v>11734.240722656299</c:v>
                </c:pt>
                <c:pt idx="5873">
                  <c:v>11736.353027343701</c:v>
                </c:pt>
                <c:pt idx="5874">
                  <c:v>11738.376953125</c:v>
                </c:pt>
                <c:pt idx="5875">
                  <c:v>11740.3359375</c:v>
                </c:pt>
                <c:pt idx="5876">
                  <c:v>11742.3857421875</c:v>
                </c:pt>
                <c:pt idx="5877">
                  <c:v>11744.412597656299</c:v>
                </c:pt>
                <c:pt idx="5878">
                  <c:v>11746.349121093799</c:v>
                </c:pt>
                <c:pt idx="5879">
                  <c:v>11748.323730468701</c:v>
                </c:pt>
                <c:pt idx="5880">
                  <c:v>11750.3232421875</c:v>
                </c:pt>
                <c:pt idx="5881">
                  <c:v>11752.4228515625</c:v>
                </c:pt>
                <c:pt idx="5882">
                  <c:v>11754.673339843799</c:v>
                </c:pt>
                <c:pt idx="5883">
                  <c:v>11756.509277343701</c:v>
                </c:pt>
                <c:pt idx="5884">
                  <c:v>11758.231933593799</c:v>
                </c:pt>
                <c:pt idx="5885">
                  <c:v>11760.318847656299</c:v>
                </c:pt>
                <c:pt idx="5886">
                  <c:v>11762.431640625</c:v>
                </c:pt>
                <c:pt idx="5887">
                  <c:v>11764.318359375</c:v>
                </c:pt>
                <c:pt idx="5888">
                  <c:v>11766.292480468701</c:v>
                </c:pt>
                <c:pt idx="5889">
                  <c:v>11768.313964843799</c:v>
                </c:pt>
                <c:pt idx="5890">
                  <c:v>11770.263183593799</c:v>
                </c:pt>
                <c:pt idx="5891">
                  <c:v>11772.2900390625</c:v>
                </c:pt>
                <c:pt idx="5892">
                  <c:v>11774.289550781299</c:v>
                </c:pt>
                <c:pt idx="5893">
                  <c:v>11776.251464843799</c:v>
                </c:pt>
                <c:pt idx="5894">
                  <c:v>11778.248046875</c:v>
                </c:pt>
                <c:pt idx="5895">
                  <c:v>11780.308105468701</c:v>
                </c:pt>
                <c:pt idx="5896">
                  <c:v>11782.297363281201</c:v>
                </c:pt>
                <c:pt idx="5897">
                  <c:v>11784.3994140625</c:v>
                </c:pt>
                <c:pt idx="5898">
                  <c:v>11786.310546875</c:v>
                </c:pt>
                <c:pt idx="5899">
                  <c:v>11788.171386718799</c:v>
                </c:pt>
                <c:pt idx="5900">
                  <c:v>11790.208496093799</c:v>
                </c:pt>
                <c:pt idx="5901">
                  <c:v>11792.2685546875</c:v>
                </c:pt>
                <c:pt idx="5902">
                  <c:v>11794.3310546875</c:v>
                </c:pt>
                <c:pt idx="5903">
                  <c:v>11796.420410156201</c:v>
                </c:pt>
                <c:pt idx="5904">
                  <c:v>11798.45703125</c:v>
                </c:pt>
                <c:pt idx="5905">
                  <c:v>11800.330566406201</c:v>
                </c:pt>
                <c:pt idx="5906">
                  <c:v>11802.254394531299</c:v>
                </c:pt>
                <c:pt idx="5907">
                  <c:v>11804.3671875</c:v>
                </c:pt>
                <c:pt idx="5908">
                  <c:v>11806.4169921875</c:v>
                </c:pt>
                <c:pt idx="5909">
                  <c:v>11808.2529296875</c:v>
                </c:pt>
                <c:pt idx="5910">
                  <c:v>11810.252441406201</c:v>
                </c:pt>
                <c:pt idx="5911">
                  <c:v>11812.251953125</c:v>
                </c:pt>
                <c:pt idx="5912">
                  <c:v>11814.238769531299</c:v>
                </c:pt>
                <c:pt idx="5913">
                  <c:v>11816.4267578125</c:v>
                </c:pt>
                <c:pt idx="5914">
                  <c:v>11818.3603515625</c:v>
                </c:pt>
                <c:pt idx="5915">
                  <c:v>11820.2587890625</c:v>
                </c:pt>
                <c:pt idx="5916">
                  <c:v>11822.311035156201</c:v>
                </c:pt>
                <c:pt idx="5917">
                  <c:v>11824.322753906201</c:v>
                </c:pt>
                <c:pt idx="5918">
                  <c:v>11826.359863281201</c:v>
                </c:pt>
                <c:pt idx="5919">
                  <c:v>11828.309082031201</c:v>
                </c:pt>
                <c:pt idx="5920">
                  <c:v>11830.232910156201</c:v>
                </c:pt>
                <c:pt idx="5921">
                  <c:v>11832.267578125</c:v>
                </c:pt>
                <c:pt idx="5922">
                  <c:v>11834.329589843799</c:v>
                </c:pt>
                <c:pt idx="5923">
                  <c:v>11836.293457031201</c:v>
                </c:pt>
                <c:pt idx="5924">
                  <c:v>11838.303222656299</c:v>
                </c:pt>
                <c:pt idx="5925">
                  <c:v>11840.3154296875</c:v>
                </c:pt>
                <c:pt idx="5926">
                  <c:v>11842.316894531299</c:v>
                </c:pt>
                <c:pt idx="5927">
                  <c:v>11844.288574218701</c:v>
                </c:pt>
                <c:pt idx="5928">
                  <c:v>11846.250488281201</c:v>
                </c:pt>
                <c:pt idx="5929">
                  <c:v>11848.27734375</c:v>
                </c:pt>
                <c:pt idx="5930">
                  <c:v>11850.326660156201</c:v>
                </c:pt>
                <c:pt idx="5931">
                  <c:v>11852.363769531299</c:v>
                </c:pt>
                <c:pt idx="5932">
                  <c:v>11854.388183593799</c:v>
                </c:pt>
                <c:pt idx="5933">
                  <c:v>11856.3095703125</c:v>
                </c:pt>
                <c:pt idx="5934">
                  <c:v>11858.082519531299</c:v>
                </c:pt>
                <c:pt idx="5935">
                  <c:v>11860.0712890625</c:v>
                </c:pt>
                <c:pt idx="5936">
                  <c:v>11862.209472656299</c:v>
                </c:pt>
                <c:pt idx="5937">
                  <c:v>11864.208984375</c:v>
                </c:pt>
                <c:pt idx="5938">
                  <c:v>11866.30859375</c:v>
                </c:pt>
                <c:pt idx="5939">
                  <c:v>11868.308105468701</c:v>
                </c:pt>
                <c:pt idx="5940">
                  <c:v>11870.191894531299</c:v>
                </c:pt>
                <c:pt idx="5941">
                  <c:v>11872.291503906201</c:v>
                </c:pt>
                <c:pt idx="5942">
                  <c:v>11874.381347656299</c:v>
                </c:pt>
                <c:pt idx="5943">
                  <c:v>11876.267578125</c:v>
                </c:pt>
                <c:pt idx="5944">
                  <c:v>11878.128417968799</c:v>
                </c:pt>
                <c:pt idx="5945">
                  <c:v>11880.203125</c:v>
                </c:pt>
                <c:pt idx="5946">
                  <c:v>11882.403808593799</c:v>
                </c:pt>
                <c:pt idx="5947">
                  <c:v>11884.3779296875</c:v>
                </c:pt>
                <c:pt idx="5948">
                  <c:v>11886.349609375</c:v>
                </c:pt>
                <c:pt idx="5949">
                  <c:v>11888.349121093799</c:v>
                </c:pt>
                <c:pt idx="5950">
                  <c:v>11890.30078125</c:v>
                </c:pt>
                <c:pt idx="5951">
                  <c:v>11892.400878906201</c:v>
                </c:pt>
                <c:pt idx="5952">
                  <c:v>11894.3369140625</c:v>
                </c:pt>
                <c:pt idx="5953">
                  <c:v>11896.3740234375</c:v>
                </c:pt>
                <c:pt idx="5954">
                  <c:v>11898.423828125</c:v>
                </c:pt>
                <c:pt idx="5955">
                  <c:v>11900.297363281201</c:v>
                </c:pt>
                <c:pt idx="5956">
                  <c:v>11902.269042968799</c:v>
                </c:pt>
                <c:pt idx="5957">
                  <c:v>11904.167480468701</c:v>
                </c:pt>
                <c:pt idx="5958">
                  <c:v>11906.06640625</c:v>
                </c:pt>
                <c:pt idx="5959">
                  <c:v>11908.1416015625</c:v>
                </c:pt>
                <c:pt idx="5960">
                  <c:v>11910.229003906201</c:v>
                </c:pt>
                <c:pt idx="5961">
                  <c:v>11912.228027343701</c:v>
                </c:pt>
                <c:pt idx="5962">
                  <c:v>11914.3173828125</c:v>
                </c:pt>
                <c:pt idx="5963">
                  <c:v>11916.366699218701</c:v>
                </c:pt>
                <c:pt idx="5964">
                  <c:v>11918.303222656299</c:v>
                </c:pt>
                <c:pt idx="5965">
                  <c:v>11920.337890625</c:v>
                </c:pt>
                <c:pt idx="5966">
                  <c:v>11922.324707031201</c:v>
                </c:pt>
                <c:pt idx="5967">
                  <c:v>11924.238769531299</c:v>
                </c:pt>
                <c:pt idx="5968">
                  <c:v>11926.1376953125</c:v>
                </c:pt>
                <c:pt idx="5969">
                  <c:v>11928.124511718799</c:v>
                </c:pt>
                <c:pt idx="5970">
                  <c:v>11930.1865234375</c:v>
                </c:pt>
                <c:pt idx="5971">
                  <c:v>11932.0576171875</c:v>
                </c:pt>
                <c:pt idx="5972">
                  <c:v>11934.145019531299</c:v>
                </c:pt>
                <c:pt idx="5973">
                  <c:v>11936.310058593799</c:v>
                </c:pt>
                <c:pt idx="5974">
                  <c:v>11938.271484375</c:v>
                </c:pt>
                <c:pt idx="5975">
                  <c:v>11940.283691406201</c:v>
                </c:pt>
                <c:pt idx="5976">
                  <c:v>11942.2451171875</c:v>
                </c:pt>
                <c:pt idx="5977">
                  <c:v>11944.219238281201</c:v>
                </c:pt>
                <c:pt idx="5978">
                  <c:v>11946.21875</c:v>
                </c:pt>
                <c:pt idx="5979">
                  <c:v>11948.240722656299</c:v>
                </c:pt>
                <c:pt idx="5980">
                  <c:v>11950.2275390625</c:v>
                </c:pt>
                <c:pt idx="5981">
                  <c:v>11952.216796875</c:v>
                </c:pt>
                <c:pt idx="5982">
                  <c:v>11954.2412109375</c:v>
                </c:pt>
                <c:pt idx="5983">
                  <c:v>11956.315917968799</c:v>
                </c:pt>
                <c:pt idx="5984">
                  <c:v>11958.365722656299</c:v>
                </c:pt>
                <c:pt idx="5985">
                  <c:v>11960.176269531299</c:v>
                </c:pt>
                <c:pt idx="5986">
                  <c:v>11962.100097656299</c:v>
                </c:pt>
                <c:pt idx="5987">
                  <c:v>11964.175292968799</c:v>
                </c:pt>
                <c:pt idx="5988">
                  <c:v>11966.162109375</c:v>
                </c:pt>
                <c:pt idx="5989">
                  <c:v>11968.1611328125</c:v>
                </c:pt>
                <c:pt idx="5990">
                  <c:v>11970.235839843799</c:v>
                </c:pt>
                <c:pt idx="5991">
                  <c:v>11972.2099609375</c:v>
                </c:pt>
                <c:pt idx="5992">
                  <c:v>11974.158691406201</c:v>
                </c:pt>
                <c:pt idx="5993">
                  <c:v>11976.266113281201</c:v>
                </c:pt>
                <c:pt idx="5994">
                  <c:v>11978.290527343701</c:v>
                </c:pt>
                <c:pt idx="5995">
                  <c:v>11980.257324218701</c:v>
                </c:pt>
                <c:pt idx="5996">
                  <c:v>11982.294433593799</c:v>
                </c:pt>
                <c:pt idx="5997">
                  <c:v>11984.2431640625</c:v>
                </c:pt>
                <c:pt idx="5998">
                  <c:v>11986.116699218701</c:v>
                </c:pt>
                <c:pt idx="5999">
                  <c:v>11988.141113281201</c:v>
                </c:pt>
                <c:pt idx="6000">
                  <c:v>11990.240722656299</c:v>
                </c:pt>
                <c:pt idx="6001">
                  <c:v>11992.2021484375</c:v>
                </c:pt>
                <c:pt idx="6002">
                  <c:v>11994.239746093799</c:v>
                </c:pt>
                <c:pt idx="6003">
                  <c:v>11996.227050781299</c:v>
                </c:pt>
                <c:pt idx="6004">
                  <c:v>11998.050292968799</c:v>
                </c:pt>
                <c:pt idx="6005">
                  <c:v>12000.062011718799</c:v>
                </c:pt>
                <c:pt idx="6006">
                  <c:v>12002.2373046875</c:v>
                </c:pt>
                <c:pt idx="6007">
                  <c:v>12004.249511718799</c:v>
                </c:pt>
                <c:pt idx="6008">
                  <c:v>12006.123535156201</c:v>
                </c:pt>
                <c:pt idx="6009">
                  <c:v>12008.160644531299</c:v>
                </c:pt>
                <c:pt idx="6010">
                  <c:v>12010.172363281201</c:v>
                </c:pt>
                <c:pt idx="6011">
                  <c:v>12012.18359375</c:v>
                </c:pt>
                <c:pt idx="6012">
                  <c:v>12014.165527343701</c:v>
                </c:pt>
                <c:pt idx="6013">
                  <c:v>12016.114746093799</c:v>
                </c:pt>
                <c:pt idx="6014">
                  <c:v>12018.15625</c:v>
                </c:pt>
                <c:pt idx="6015">
                  <c:v>12020.230957031201</c:v>
                </c:pt>
                <c:pt idx="6016">
                  <c:v>12022.23046875</c:v>
                </c:pt>
                <c:pt idx="6017">
                  <c:v>12024.154296875</c:v>
                </c:pt>
                <c:pt idx="6018">
                  <c:v>12026.153808593799</c:v>
                </c:pt>
                <c:pt idx="6019">
                  <c:v>12028.166015625</c:v>
                </c:pt>
                <c:pt idx="6020">
                  <c:v>12030.203125</c:v>
                </c:pt>
                <c:pt idx="6021">
                  <c:v>12032.21484375</c:v>
                </c:pt>
                <c:pt idx="6022">
                  <c:v>12034.138671875</c:v>
                </c:pt>
                <c:pt idx="6023">
                  <c:v>12036.150878906201</c:v>
                </c:pt>
                <c:pt idx="6024">
                  <c:v>12038.169921875</c:v>
                </c:pt>
                <c:pt idx="6025">
                  <c:v>12040.0810546875</c:v>
                </c:pt>
                <c:pt idx="6026">
                  <c:v>12042.060546875</c:v>
                </c:pt>
                <c:pt idx="6027">
                  <c:v>12044.2734375</c:v>
                </c:pt>
                <c:pt idx="6028">
                  <c:v>12046.222167968799</c:v>
                </c:pt>
                <c:pt idx="6029">
                  <c:v>12048.196777343701</c:v>
                </c:pt>
                <c:pt idx="6030">
                  <c:v>12050.296875</c:v>
                </c:pt>
                <c:pt idx="6031">
                  <c:v>12052.145019531299</c:v>
                </c:pt>
                <c:pt idx="6032">
                  <c:v>12054.1064453125</c:v>
                </c:pt>
                <c:pt idx="6033">
                  <c:v>12056.181640625</c:v>
                </c:pt>
                <c:pt idx="6034">
                  <c:v>12058.15625</c:v>
                </c:pt>
                <c:pt idx="6035">
                  <c:v>12060.029296875</c:v>
                </c:pt>
                <c:pt idx="6036">
                  <c:v>12062.091308593799</c:v>
                </c:pt>
                <c:pt idx="6037">
                  <c:v>12064.128417968799</c:v>
                </c:pt>
                <c:pt idx="6038">
                  <c:v>12066.0771484375</c:v>
                </c:pt>
                <c:pt idx="6039">
                  <c:v>12068.076660156201</c:v>
                </c:pt>
                <c:pt idx="6040">
                  <c:v>12070.1142578125</c:v>
                </c:pt>
                <c:pt idx="6041">
                  <c:v>12072.1005859375</c:v>
                </c:pt>
                <c:pt idx="6042">
                  <c:v>12074.0244140625</c:v>
                </c:pt>
                <c:pt idx="6043">
                  <c:v>12075.994140625</c:v>
                </c:pt>
                <c:pt idx="6044">
                  <c:v>12078.118652343701</c:v>
                </c:pt>
                <c:pt idx="6045">
                  <c:v>12080.1728515625</c:v>
                </c:pt>
                <c:pt idx="6046">
                  <c:v>12082.071777343701</c:v>
                </c:pt>
                <c:pt idx="6047">
                  <c:v>12084.083984375</c:v>
                </c:pt>
                <c:pt idx="6048">
                  <c:v>12086.234375</c:v>
                </c:pt>
                <c:pt idx="6049">
                  <c:v>12088.221191406201</c:v>
                </c:pt>
                <c:pt idx="6050">
                  <c:v>12090.026855468701</c:v>
                </c:pt>
                <c:pt idx="6051">
                  <c:v>12092.013183593799</c:v>
                </c:pt>
                <c:pt idx="6052">
                  <c:v>12094.155761718799</c:v>
                </c:pt>
                <c:pt idx="6053">
                  <c:v>12096.2177734375</c:v>
                </c:pt>
                <c:pt idx="6054">
                  <c:v>12098.1416015625</c:v>
                </c:pt>
                <c:pt idx="6055">
                  <c:v>12100.0234375</c:v>
                </c:pt>
                <c:pt idx="6056">
                  <c:v>12102.0859375</c:v>
                </c:pt>
                <c:pt idx="6057">
                  <c:v>12104.189941406201</c:v>
                </c:pt>
                <c:pt idx="6058">
                  <c:v>12106.1640625</c:v>
                </c:pt>
                <c:pt idx="6059">
                  <c:v>12108.051269531299</c:v>
                </c:pt>
                <c:pt idx="6060">
                  <c:v>12110.05078125</c:v>
                </c:pt>
                <c:pt idx="6061">
                  <c:v>12112.100097656299</c:v>
                </c:pt>
                <c:pt idx="6062">
                  <c:v>12114.0439453125</c:v>
                </c:pt>
                <c:pt idx="6063">
                  <c:v>12116.067871093799</c:v>
                </c:pt>
                <c:pt idx="6064">
                  <c:v>12118.109863281201</c:v>
                </c:pt>
                <c:pt idx="6065">
                  <c:v>12120.0595703125</c:v>
                </c:pt>
                <c:pt idx="6066">
                  <c:v>12122.0966796875</c:v>
                </c:pt>
                <c:pt idx="6067">
                  <c:v>12124.246582031201</c:v>
                </c:pt>
                <c:pt idx="6068">
                  <c:v>12126.170410156201</c:v>
                </c:pt>
                <c:pt idx="6069">
                  <c:v>12128.03125</c:v>
                </c:pt>
                <c:pt idx="6070">
                  <c:v>12130.018066406201</c:v>
                </c:pt>
                <c:pt idx="6071">
                  <c:v>12132.017578125</c:v>
                </c:pt>
                <c:pt idx="6072">
                  <c:v>12134.0419921875</c:v>
                </c:pt>
                <c:pt idx="6073">
                  <c:v>12136.0166015625</c:v>
                </c:pt>
                <c:pt idx="6074">
                  <c:v>12137.965332031201</c:v>
                </c:pt>
                <c:pt idx="6075">
                  <c:v>12140.039550781299</c:v>
                </c:pt>
                <c:pt idx="6076">
                  <c:v>12142.1650390625</c:v>
                </c:pt>
                <c:pt idx="6077">
                  <c:v>12144.0888671875</c:v>
                </c:pt>
                <c:pt idx="6078">
                  <c:v>12146</c:v>
                </c:pt>
                <c:pt idx="6079">
                  <c:v>12148.125488281201</c:v>
                </c:pt>
                <c:pt idx="6080">
                  <c:v>12150.25</c:v>
                </c:pt>
                <c:pt idx="6081">
                  <c:v>12152.1181640625</c:v>
                </c:pt>
                <c:pt idx="6082">
                  <c:v>12154.017089843799</c:v>
                </c:pt>
                <c:pt idx="6083">
                  <c:v>12156.0673828125</c:v>
                </c:pt>
                <c:pt idx="6084">
                  <c:v>12158.066894531299</c:v>
                </c:pt>
                <c:pt idx="6085">
                  <c:v>12160.0205078125</c:v>
                </c:pt>
                <c:pt idx="6086">
                  <c:v>12162.032714843799</c:v>
                </c:pt>
                <c:pt idx="6087">
                  <c:v>12163.994140625</c:v>
                </c:pt>
                <c:pt idx="6088">
                  <c:v>12165.942871093799</c:v>
                </c:pt>
                <c:pt idx="6089">
                  <c:v>12168.0048828125</c:v>
                </c:pt>
                <c:pt idx="6090">
                  <c:v>12170.080078125</c:v>
                </c:pt>
                <c:pt idx="6091">
                  <c:v>12172.0546875</c:v>
                </c:pt>
                <c:pt idx="6092">
                  <c:v>12174.0283203125</c:v>
                </c:pt>
                <c:pt idx="6093">
                  <c:v>12176.166015625</c:v>
                </c:pt>
                <c:pt idx="6094">
                  <c:v>12178.1904296875</c:v>
                </c:pt>
                <c:pt idx="6095">
                  <c:v>12180.1015625</c:v>
                </c:pt>
                <c:pt idx="6096">
                  <c:v>12182.062988281201</c:v>
                </c:pt>
                <c:pt idx="6097">
                  <c:v>12184.0244140625</c:v>
                </c:pt>
                <c:pt idx="6098">
                  <c:v>12186.036621093799</c:v>
                </c:pt>
                <c:pt idx="6099">
                  <c:v>12188.1240234375</c:v>
                </c:pt>
                <c:pt idx="6100">
                  <c:v>12190.1611328125</c:v>
                </c:pt>
                <c:pt idx="6101">
                  <c:v>12192.0849609375</c:v>
                </c:pt>
                <c:pt idx="6102">
                  <c:v>12193.9462890625</c:v>
                </c:pt>
                <c:pt idx="6103">
                  <c:v>12195.958496093799</c:v>
                </c:pt>
                <c:pt idx="6104">
                  <c:v>12197.970214843799</c:v>
                </c:pt>
                <c:pt idx="6105">
                  <c:v>12199.880859375</c:v>
                </c:pt>
                <c:pt idx="6106">
                  <c:v>12201.904785156201</c:v>
                </c:pt>
                <c:pt idx="6107">
                  <c:v>12203.874511718799</c:v>
                </c:pt>
                <c:pt idx="6108">
                  <c:v>12205.9248046875</c:v>
                </c:pt>
                <c:pt idx="6109">
                  <c:v>12208.029785156201</c:v>
                </c:pt>
                <c:pt idx="6110">
                  <c:v>12210.091796875</c:v>
                </c:pt>
                <c:pt idx="6111">
                  <c:v>12212.078125</c:v>
                </c:pt>
                <c:pt idx="6112">
                  <c:v>12213.913574218701</c:v>
                </c:pt>
                <c:pt idx="6113">
                  <c:v>12215.937988281201</c:v>
                </c:pt>
                <c:pt idx="6114">
                  <c:v>12217.962890625</c:v>
                </c:pt>
                <c:pt idx="6115">
                  <c:v>12219.962402343701</c:v>
                </c:pt>
                <c:pt idx="6116">
                  <c:v>12222.0625</c:v>
                </c:pt>
                <c:pt idx="6117">
                  <c:v>12223.974121093799</c:v>
                </c:pt>
                <c:pt idx="6118">
                  <c:v>12225.947753906201</c:v>
                </c:pt>
                <c:pt idx="6119">
                  <c:v>12227.984863281201</c:v>
                </c:pt>
                <c:pt idx="6120">
                  <c:v>12229.9345703125</c:v>
                </c:pt>
                <c:pt idx="6121">
                  <c:v>12231.933105468701</c:v>
                </c:pt>
                <c:pt idx="6122">
                  <c:v>12233.969238281201</c:v>
                </c:pt>
                <c:pt idx="6123">
                  <c:v>12236.157714843799</c:v>
                </c:pt>
                <c:pt idx="6124">
                  <c:v>12238.194824218701</c:v>
                </c:pt>
                <c:pt idx="6125">
                  <c:v>12240.0810546875</c:v>
                </c:pt>
                <c:pt idx="6126">
                  <c:v>12242.0556640625</c:v>
                </c:pt>
                <c:pt idx="6127">
                  <c:v>12243.9921875</c:v>
                </c:pt>
                <c:pt idx="6128">
                  <c:v>12245.966796875</c:v>
                </c:pt>
                <c:pt idx="6129">
                  <c:v>12248.041503906201</c:v>
                </c:pt>
                <c:pt idx="6130">
                  <c:v>12250.027832031201</c:v>
                </c:pt>
                <c:pt idx="6131">
                  <c:v>12252.052246093799</c:v>
                </c:pt>
                <c:pt idx="6132">
                  <c:v>12254.0517578125</c:v>
                </c:pt>
                <c:pt idx="6133">
                  <c:v>12256.076171875</c:v>
                </c:pt>
                <c:pt idx="6134">
                  <c:v>12258.012207031201</c:v>
                </c:pt>
                <c:pt idx="6135">
                  <c:v>12259.9609375</c:v>
                </c:pt>
                <c:pt idx="6136">
                  <c:v>12262.162109375</c:v>
                </c:pt>
                <c:pt idx="6137">
                  <c:v>12264.061035156201</c:v>
                </c:pt>
                <c:pt idx="6138">
                  <c:v>12265.833496093799</c:v>
                </c:pt>
                <c:pt idx="6139">
                  <c:v>12267.93359375</c:v>
                </c:pt>
                <c:pt idx="6140">
                  <c:v>12270.020996093799</c:v>
                </c:pt>
                <c:pt idx="6141">
                  <c:v>12272.058105468701</c:v>
                </c:pt>
                <c:pt idx="6142">
                  <c:v>12274.064941406201</c:v>
                </c:pt>
                <c:pt idx="6143">
                  <c:v>12275.937988281201</c:v>
                </c:pt>
                <c:pt idx="6144">
                  <c:v>12277.967285156201</c:v>
                </c:pt>
                <c:pt idx="6145">
                  <c:v>12280.029296875</c:v>
                </c:pt>
                <c:pt idx="6146">
                  <c:v>12282.028808593799</c:v>
                </c:pt>
                <c:pt idx="6147">
                  <c:v>12283.902832031201</c:v>
                </c:pt>
                <c:pt idx="6148">
                  <c:v>12285.876464843799</c:v>
                </c:pt>
                <c:pt idx="6149">
                  <c:v>12287.9892578125</c:v>
                </c:pt>
                <c:pt idx="6150">
                  <c:v>12289.9765625</c:v>
                </c:pt>
                <c:pt idx="6151">
                  <c:v>12292.076660156201</c:v>
                </c:pt>
                <c:pt idx="6152">
                  <c:v>12294.088378906201</c:v>
                </c:pt>
                <c:pt idx="6153">
                  <c:v>12295.948730468701</c:v>
                </c:pt>
                <c:pt idx="6154">
                  <c:v>12297.985839843799</c:v>
                </c:pt>
                <c:pt idx="6155">
                  <c:v>12300.060546875</c:v>
                </c:pt>
                <c:pt idx="6156">
                  <c:v>12302.072753906201</c:v>
                </c:pt>
                <c:pt idx="6157">
                  <c:v>12303.958984375</c:v>
                </c:pt>
                <c:pt idx="6158">
                  <c:v>12305.895019531299</c:v>
                </c:pt>
                <c:pt idx="6159">
                  <c:v>12307.90234375</c:v>
                </c:pt>
                <c:pt idx="6160">
                  <c:v>12309.914550781299</c:v>
                </c:pt>
                <c:pt idx="6161">
                  <c:v>12311.9189453125</c:v>
                </c:pt>
                <c:pt idx="6162">
                  <c:v>12313.943359375</c:v>
                </c:pt>
                <c:pt idx="6163">
                  <c:v>12315.942871093799</c:v>
                </c:pt>
                <c:pt idx="6164">
                  <c:v>12317.879394531299</c:v>
                </c:pt>
                <c:pt idx="6165">
                  <c:v>12319.916503906201</c:v>
                </c:pt>
                <c:pt idx="6166">
                  <c:v>12321.948730468701</c:v>
                </c:pt>
                <c:pt idx="6167">
                  <c:v>12323.9599609375</c:v>
                </c:pt>
                <c:pt idx="6168">
                  <c:v>12325.921875</c:v>
                </c:pt>
                <c:pt idx="6169">
                  <c:v>12327.921386718799</c:v>
                </c:pt>
                <c:pt idx="6170">
                  <c:v>12329.962402343701</c:v>
                </c:pt>
                <c:pt idx="6171">
                  <c:v>12331.937011718799</c:v>
                </c:pt>
                <c:pt idx="6172">
                  <c:v>12334.0625</c:v>
                </c:pt>
                <c:pt idx="6173">
                  <c:v>12336.061035156201</c:v>
                </c:pt>
                <c:pt idx="6174">
                  <c:v>12337.871582031201</c:v>
                </c:pt>
                <c:pt idx="6175">
                  <c:v>12339.9345703125</c:v>
                </c:pt>
                <c:pt idx="6176">
                  <c:v>12341.958984375</c:v>
                </c:pt>
                <c:pt idx="6177">
                  <c:v>12343.907714843799</c:v>
                </c:pt>
                <c:pt idx="6178">
                  <c:v>12345.90234375</c:v>
                </c:pt>
                <c:pt idx="6179">
                  <c:v>12347.939453125</c:v>
                </c:pt>
                <c:pt idx="6180">
                  <c:v>12349.9892578125</c:v>
                </c:pt>
                <c:pt idx="6181">
                  <c:v>12351.988769531299</c:v>
                </c:pt>
                <c:pt idx="6182">
                  <c:v>12353.98046875</c:v>
                </c:pt>
                <c:pt idx="6183">
                  <c:v>12355.991699218701</c:v>
                </c:pt>
                <c:pt idx="6184">
                  <c:v>12358.041015625</c:v>
                </c:pt>
                <c:pt idx="6185">
                  <c:v>12359.9150390625</c:v>
                </c:pt>
                <c:pt idx="6186">
                  <c:v>12361.775878906201</c:v>
                </c:pt>
                <c:pt idx="6187">
                  <c:v>12363.888183593799</c:v>
                </c:pt>
                <c:pt idx="6188">
                  <c:v>12366.013183593799</c:v>
                </c:pt>
                <c:pt idx="6189">
                  <c:v>12368.012207031201</c:v>
                </c:pt>
                <c:pt idx="6190">
                  <c:v>12369.923828125</c:v>
                </c:pt>
                <c:pt idx="6191">
                  <c:v>12371.8359375</c:v>
                </c:pt>
                <c:pt idx="6192">
                  <c:v>12373.843261718799</c:v>
                </c:pt>
                <c:pt idx="6193">
                  <c:v>12375.829589843799</c:v>
                </c:pt>
                <c:pt idx="6194">
                  <c:v>12377.833496093799</c:v>
                </c:pt>
                <c:pt idx="6195">
                  <c:v>12379.8955078125</c:v>
                </c:pt>
                <c:pt idx="6196">
                  <c:v>12381.919921875</c:v>
                </c:pt>
                <c:pt idx="6197">
                  <c:v>12383.8896484375</c:v>
                </c:pt>
                <c:pt idx="6198">
                  <c:v>12385.8388671875</c:v>
                </c:pt>
                <c:pt idx="6199">
                  <c:v>12387.792480468701</c:v>
                </c:pt>
                <c:pt idx="6200">
                  <c:v>12389.841796875</c:v>
                </c:pt>
                <c:pt idx="6201">
                  <c:v>12391.966796875</c:v>
                </c:pt>
                <c:pt idx="6202">
                  <c:v>12393.9033203125</c:v>
                </c:pt>
                <c:pt idx="6203">
                  <c:v>12395.9404296875</c:v>
                </c:pt>
                <c:pt idx="6204">
                  <c:v>12398.0029296875</c:v>
                </c:pt>
                <c:pt idx="6205">
                  <c:v>12399.914550781299</c:v>
                </c:pt>
                <c:pt idx="6206">
                  <c:v>12401.888671875</c:v>
                </c:pt>
                <c:pt idx="6207">
                  <c:v>12403.9755859375</c:v>
                </c:pt>
                <c:pt idx="6208">
                  <c:v>12405.9873046875</c:v>
                </c:pt>
                <c:pt idx="6209">
                  <c:v>12407.8984375</c:v>
                </c:pt>
                <c:pt idx="6210">
                  <c:v>12409.873046875</c:v>
                </c:pt>
                <c:pt idx="6211">
                  <c:v>12411.834472656299</c:v>
                </c:pt>
                <c:pt idx="6212">
                  <c:v>12413.9091796875</c:v>
                </c:pt>
                <c:pt idx="6213">
                  <c:v>12416.03515625</c:v>
                </c:pt>
                <c:pt idx="6214">
                  <c:v>12417.958984375</c:v>
                </c:pt>
                <c:pt idx="6215">
                  <c:v>12419.9453125</c:v>
                </c:pt>
                <c:pt idx="6216">
                  <c:v>12421.9189453125</c:v>
                </c:pt>
                <c:pt idx="6217">
                  <c:v>12423.805175781299</c:v>
                </c:pt>
                <c:pt idx="6218">
                  <c:v>12425.880371093799</c:v>
                </c:pt>
                <c:pt idx="6219">
                  <c:v>12427.917480468701</c:v>
                </c:pt>
                <c:pt idx="6220">
                  <c:v>12429.790527343701</c:v>
                </c:pt>
                <c:pt idx="6221">
                  <c:v>12431.7392578125</c:v>
                </c:pt>
                <c:pt idx="6222">
                  <c:v>12433.9404296875</c:v>
                </c:pt>
                <c:pt idx="6223">
                  <c:v>12435.952636718799</c:v>
                </c:pt>
                <c:pt idx="6224">
                  <c:v>12437.7880859375</c:v>
                </c:pt>
                <c:pt idx="6225">
                  <c:v>12439.845214843799</c:v>
                </c:pt>
                <c:pt idx="6226">
                  <c:v>12441.882324218701</c:v>
                </c:pt>
                <c:pt idx="6227">
                  <c:v>12443.860839843799</c:v>
                </c:pt>
                <c:pt idx="6228">
                  <c:v>12445.936035156201</c:v>
                </c:pt>
                <c:pt idx="6229">
                  <c:v>12447.923339843799</c:v>
                </c:pt>
                <c:pt idx="6230">
                  <c:v>12449.8291015625</c:v>
                </c:pt>
                <c:pt idx="6231">
                  <c:v>12451.853515625</c:v>
                </c:pt>
                <c:pt idx="6232">
                  <c:v>12454.0341796875</c:v>
                </c:pt>
                <c:pt idx="6233">
                  <c:v>12455.982910156201</c:v>
                </c:pt>
                <c:pt idx="6234">
                  <c:v>12457.84375</c:v>
                </c:pt>
                <c:pt idx="6235">
                  <c:v>12459.8134765625</c:v>
                </c:pt>
                <c:pt idx="6236">
                  <c:v>12461.7373046875</c:v>
                </c:pt>
                <c:pt idx="6237">
                  <c:v>12463.904785156201</c:v>
                </c:pt>
                <c:pt idx="6238">
                  <c:v>12465.941894531299</c:v>
                </c:pt>
                <c:pt idx="6239">
                  <c:v>12467.865722656299</c:v>
                </c:pt>
                <c:pt idx="6240">
                  <c:v>12469.940917968799</c:v>
                </c:pt>
                <c:pt idx="6241">
                  <c:v>12471.965332031201</c:v>
                </c:pt>
                <c:pt idx="6242">
                  <c:v>12473.889160156201</c:v>
                </c:pt>
                <c:pt idx="6243">
                  <c:v>12475.8505859375</c:v>
                </c:pt>
                <c:pt idx="6244">
                  <c:v>12477.875</c:v>
                </c:pt>
                <c:pt idx="6245">
                  <c:v>12479.8369140625</c:v>
                </c:pt>
                <c:pt idx="6246">
                  <c:v>12481.798339843799</c:v>
                </c:pt>
                <c:pt idx="6247">
                  <c:v>12483.784667968799</c:v>
                </c:pt>
                <c:pt idx="6248">
                  <c:v>12485.720703125</c:v>
                </c:pt>
                <c:pt idx="6249">
                  <c:v>12487.8212890625</c:v>
                </c:pt>
                <c:pt idx="6250">
                  <c:v>12489.946777343701</c:v>
                </c:pt>
                <c:pt idx="6251">
                  <c:v>12491.845214843799</c:v>
                </c:pt>
                <c:pt idx="6252">
                  <c:v>12493.7314453125</c:v>
                </c:pt>
                <c:pt idx="6253">
                  <c:v>12495.730957031201</c:v>
                </c:pt>
                <c:pt idx="6254">
                  <c:v>12497.830566406201</c:v>
                </c:pt>
                <c:pt idx="6255">
                  <c:v>12499.8544921875</c:v>
                </c:pt>
                <c:pt idx="6256">
                  <c:v>12501.849121093799</c:v>
                </c:pt>
                <c:pt idx="6257">
                  <c:v>12503.886230468701</c:v>
                </c:pt>
                <c:pt idx="6258">
                  <c:v>12505.8984375</c:v>
                </c:pt>
                <c:pt idx="6259">
                  <c:v>12507.936035156201</c:v>
                </c:pt>
                <c:pt idx="6260">
                  <c:v>12509.927734375</c:v>
                </c:pt>
                <c:pt idx="6261">
                  <c:v>12511.838378906201</c:v>
                </c:pt>
                <c:pt idx="6262">
                  <c:v>12513.8369140625</c:v>
                </c:pt>
                <c:pt idx="6263">
                  <c:v>12515.849121093799</c:v>
                </c:pt>
                <c:pt idx="6264">
                  <c:v>12517.861328125</c:v>
                </c:pt>
                <c:pt idx="6265">
                  <c:v>12519.9990234375</c:v>
                </c:pt>
                <c:pt idx="6266">
                  <c:v>12521.947753906201</c:v>
                </c:pt>
                <c:pt idx="6267">
                  <c:v>12523.796386718799</c:v>
                </c:pt>
                <c:pt idx="6268">
                  <c:v>12525.74609375</c:v>
                </c:pt>
                <c:pt idx="6269">
                  <c:v>12527.808105468701</c:v>
                </c:pt>
                <c:pt idx="6270">
                  <c:v>12529.919921875</c:v>
                </c:pt>
                <c:pt idx="6271">
                  <c:v>12531.8564453125</c:v>
                </c:pt>
                <c:pt idx="6272">
                  <c:v>12533.755371093799</c:v>
                </c:pt>
                <c:pt idx="6273">
                  <c:v>12535.8173828125</c:v>
                </c:pt>
                <c:pt idx="6274">
                  <c:v>12537.879394531299</c:v>
                </c:pt>
                <c:pt idx="6275">
                  <c:v>12539.828125</c:v>
                </c:pt>
                <c:pt idx="6276">
                  <c:v>12541.865234375</c:v>
                </c:pt>
                <c:pt idx="6277">
                  <c:v>12543.8271484375</c:v>
                </c:pt>
                <c:pt idx="6278">
                  <c:v>12545.877441406201</c:v>
                </c:pt>
                <c:pt idx="6279">
                  <c:v>12547.947265625</c:v>
                </c:pt>
                <c:pt idx="6280">
                  <c:v>12549.8583984375</c:v>
                </c:pt>
                <c:pt idx="6281">
                  <c:v>12551.8125</c:v>
                </c:pt>
                <c:pt idx="6282">
                  <c:v>12553.693359375</c:v>
                </c:pt>
                <c:pt idx="6283">
                  <c:v>12555.6923828125</c:v>
                </c:pt>
                <c:pt idx="6284">
                  <c:v>12557.645996093799</c:v>
                </c:pt>
                <c:pt idx="6285">
                  <c:v>12559.733886718799</c:v>
                </c:pt>
                <c:pt idx="6286">
                  <c:v>12562.022949218701</c:v>
                </c:pt>
                <c:pt idx="6287">
                  <c:v>12563.934082031201</c:v>
                </c:pt>
                <c:pt idx="6288">
                  <c:v>12565.7197265625</c:v>
                </c:pt>
                <c:pt idx="6289">
                  <c:v>12567.65625</c:v>
                </c:pt>
                <c:pt idx="6290">
                  <c:v>12569.718261718799</c:v>
                </c:pt>
                <c:pt idx="6291">
                  <c:v>12571.691894531299</c:v>
                </c:pt>
                <c:pt idx="6292">
                  <c:v>12573.628417968799</c:v>
                </c:pt>
                <c:pt idx="6293">
                  <c:v>12575.7412109375</c:v>
                </c:pt>
                <c:pt idx="6294">
                  <c:v>12577.8662109375</c:v>
                </c:pt>
                <c:pt idx="6295">
                  <c:v>12579.916503906201</c:v>
                </c:pt>
                <c:pt idx="6296">
                  <c:v>12581.835449218701</c:v>
                </c:pt>
                <c:pt idx="6297">
                  <c:v>12583.74609375</c:v>
                </c:pt>
                <c:pt idx="6298">
                  <c:v>12585.863769531299</c:v>
                </c:pt>
                <c:pt idx="6299">
                  <c:v>12588.014160156201</c:v>
                </c:pt>
                <c:pt idx="6300">
                  <c:v>12589.875</c:v>
                </c:pt>
                <c:pt idx="6301">
                  <c:v>12591.735839843799</c:v>
                </c:pt>
                <c:pt idx="6302">
                  <c:v>12593.822753906201</c:v>
                </c:pt>
                <c:pt idx="6303">
                  <c:v>12595.746582031201</c:v>
                </c:pt>
                <c:pt idx="6304">
                  <c:v>12597.770996093799</c:v>
                </c:pt>
                <c:pt idx="6305">
                  <c:v>12599.958984375</c:v>
                </c:pt>
                <c:pt idx="6306">
                  <c:v>12601.908691406201</c:v>
                </c:pt>
                <c:pt idx="6307">
                  <c:v>12603.857421875</c:v>
                </c:pt>
                <c:pt idx="6308">
                  <c:v>12605.813964843799</c:v>
                </c:pt>
                <c:pt idx="6309">
                  <c:v>12607.737792968799</c:v>
                </c:pt>
                <c:pt idx="6310">
                  <c:v>12609.661621093799</c:v>
                </c:pt>
                <c:pt idx="6311">
                  <c:v>12611.724121093799</c:v>
                </c:pt>
                <c:pt idx="6312">
                  <c:v>12613.854003906201</c:v>
                </c:pt>
                <c:pt idx="6313">
                  <c:v>12615.765625</c:v>
                </c:pt>
                <c:pt idx="6314">
                  <c:v>12617.714355468701</c:v>
                </c:pt>
                <c:pt idx="6315">
                  <c:v>12619.7763671875</c:v>
                </c:pt>
                <c:pt idx="6316">
                  <c:v>12621.775878906201</c:v>
                </c:pt>
                <c:pt idx="6317">
                  <c:v>12623.699707031201</c:v>
                </c:pt>
                <c:pt idx="6318">
                  <c:v>12625.749511718799</c:v>
                </c:pt>
                <c:pt idx="6319">
                  <c:v>12627.798828125</c:v>
                </c:pt>
                <c:pt idx="6320">
                  <c:v>12629.734863281201</c:v>
                </c:pt>
                <c:pt idx="6321">
                  <c:v>12631.6962890625</c:v>
                </c:pt>
                <c:pt idx="6322">
                  <c:v>12633.633300781299</c:v>
                </c:pt>
                <c:pt idx="6323">
                  <c:v>12635.721191406201</c:v>
                </c:pt>
                <c:pt idx="6324">
                  <c:v>12637.883300781299</c:v>
                </c:pt>
                <c:pt idx="6325">
                  <c:v>12639.706542968799</c:v>
                </c:pt>
                <c:pt idx="6326">
                  <c:v>12641.5302734375</c:v>
                </c:pt>
                <c:pt idx="6327">
                  <c:v>12643.625488281201</c:v>
                </c:pt>
                <c:pt idx="6328">
                  <c:v>12645.73828125</c:v>
                </c:pt>
                <c:pt idx="6329">
                  <c:v>12647.679199218701</c:v>
                </c:pt>
                <c:pt idx="6330">
                  <c:v>12649.665527343701</c:v>
                </c:pt>
                <c:pt idx="6331">
                  <c:v>12651.866699218701</c:v>
                </c:pt>
                <c:pt idx="6332">
                  <c:v>12653.891113281201</c:v>
                </c:pt>
                <c:pt idx="6333">
                  <c:v>12655.814941406201</c:v>
                </c:pt>
                <c:pt idx="6334">
                  <c:v>12657.814453125</c:v>
                </c:pt>
                <c:pt idx="6335">
                  <c:v>12659.725097656299</c:v>
                </c:pt>
                <c:pt idx="6336">
                  <c:v>12661.774902343701</c:v>
                </c:pt>
                <c:pt idx="6337">
                  <c:v>12663.76171875</c:v>
                </c:pt>
                <c:pt idx="6338">
                  <c:v>12665.685546875</c:v>
                </c:pt>
                <c:pt idx="6339">
                  <c:v>12667.747558593799</c:v>
                </c:pt>
                <c:pt idx="6340">
                  <c:v>12669.721191406201</c:v>
                </c:pt>
                <c:pt idx="6341">
                  <c:v>12671.7841796875</c:v>
                </c:pt>
                <c:pt idx="6342">
                  <c:v>12673.683105468701</c:v>
                </c:pt>
                <c:pt idx="6343">
                  <c:v>12675.606933593799</c:v>
                </c:pt>
                <c:pt idx="6344">
                  <c:v>12677.782714843799</c:v>
                </c:pt>
                <c:pt idx="6345">
                  <c:v>12679.744140625</c:v>
                </c:pt>
                <c:pt idx="6346">
                  <c:v>12681.592285156201</c:v>
                </c:pt>
                <c:pt idx="6347">
                  <c:v>12683.666503906201</c:v>
                </c:pt>
                <c:pt idx="6348">
                  <c:v>12685.904785156201</c:v>
                </c:pt>
                <c:pt idx="6349">
                  <c:v>12687.8544921875</c:v>
                </c:pt>
                <c:pt idx="6350">
                  <c:v>12689.652832031201</c:v>
                </c:pt>
                <c:pt idx="6351">
                  <c:v>12691.677246093799</c:v>
                </c:pt>
                <c:pt idx="6352">
                  <c:v>12693.6884765625</c:v>
                </c:pt>
                <c:pt idx="6353">
                  <c:v>12695.632324218701</c:v>
                </c:pt>
                <c:pt idx="6354">
                  <c:v>12697.770019531299</c:v>
                </c:pt>
                <c:pt idx="6355">
                  <c:v>12699.824707031201</c:v>
                </c:pt>
                <c:pt idx="6356">
                  <c:v>12701.698730468701</c:v>
                </c:pt>
                <c:pt idx="6357">
                  <c:v>12703.597167968799</c:v>
                </c:pt>
                <c:pt idx="6358">
                  <c:v>12705.583984375</c:v>
                </c:pt>
                <c:pt idx="6359">
                  <c:v>12707.545410156201</c:v>
                </c:pt>
                <c:pt idx="6360">
                  <c:v>12709.7080078125</c:v>
                </c:pt>
                <c:pt idx="6361">
                  <c:v>12711.7958984375</c:v>
                </c:pt>
                <c:pt idx="6362">
                  <c:v>12713.694824218701</c:v>
                </c:pt>
                <c:pt idx="6363">
                  <c:v>12715.6943359375</c:v>
                </c:pt>
                <c:pt idx="6364">
                  <c:v>12717.630859375</c:v>
                </c:pt>
                <c:pt idx="6365">
                  <c:v>12719.742675781299</c:v>
                </c:pt>
                <c:pt idx="6366">
                  <c:v>12721.842285156201</c:v>
                </c:pt>
                <c:pt idx="6367">
                  <c:v>12723.69140625</c:v>
                </c:pt>
                <c:pt idx="6368">
                  <c:v>12725.6025390625</c:v>
                </c:pt>
                <c:pt idx="6369">
                  <c:v>12727.626953125</c:v>
                </c:pt>
                <c:pt idx="6370">
                  <c:v>12729.6640625</c:v>
                </c:pt>
                <c:pt idx="6371">
                  <c:v>12731.625488281201</c:v>
                </c:pt>
                <c:pt idx="6372">
                  <c:v>12733.6376953125</c:v>
                </c:pt>
                <c:pt idx="6373">
                  <c:v>12735.699707031201</c:v>
                </c:pt>
                <c:pt idx="6374">
                  <c:v>12737.711425781299</c:v>
                </c:pt>
                <c:pt idx="6375">
                  <c:v>12739.7607421875</c:v>
                </c:pt>
                <c:pt idx="6376">
                  <c:v>12741.6845703125</c:v>
                </c:pt>
                <c:pt idx="6377">
                  <c:v>12743.684082031201</c:v>
                </c:pt>
                <c:pt idx="6378">
                  <c:v>12745.6708984375</c:v>
                </c:pt>
                <c:pt idx="6379">
                  <c:v>12747.5322265625</c:v>
                </c:pt>
                <c:pt idx="6380">
                  <c:v>12749.5947265625</c:v>
                </c:pt>
                <c:pt idx="6381">
                  <c:v>12751.59375</c:v>
                </c:pt>
                <c:pt idx="6382">
                  <c:v>12753.542480468701</c:v>
                </c:pt>
                <c:pt idx="6383">
                  <c:v>12755.604980468701</c:v>
                </c:pt>
                <c:pt idx="6384">
                  <c:v>12757.654296875</c:v>
                </c:pt>
                <c:pt idx="6385">
                  <c:v>12759.640625</c:v>
                </c:pt>
                <c:pt idx="6386">
                  <c:v>12761.6357421875</c:v>
                </c:pt>
                <c:pt idx="6387">
                  <c:v>12763.697753906201</c:v>
                </c:pt>
                <c:pt idx="6388">
                  <c:v>12765.638671875</c:v>
                </c:pt>
                <c:pt idx="6389">
                  <c:v>12767.701660156201</c:v>
                </c:pt>
                <c:pt idx="6390">
                  <c:v>12769.738769531299</c:v>
                </c:pt>
                <c:pt idx="6391">
                  <c:v>12771.63671875</c:v>
                </c:pt>
                <c:pt idx="6392">
                  <c:v>12773.560546875</c:v>
                </c:pt>
                <c:pt idx="6393">
                  <c:v>12775.5849609375</c:v>
                </c:pt>
                <c:pt idx="6394">
                  <c:v>12777.685058593799</c:v>
                </c:pt>
                <c:pt idx="6395">
                  <c:v>12779.634765625</c:v>
                </c:pt>
                <c:pt idx="6396">
                  <c:v>12781.62109375</c:v>
                </c:pt>
                <c:pt idx="6397">
                  <c:v>12783.7080078125</c:v>
                </c:pt>
                <c:pt idx="6398">
                  <c:v>12785.606933593799</c:v>
                </c:pt>
                <c:pt idx="6399">
                  <c:v>12787.59375</c:v>
                </c:pt>
                <c:pt idx="6400">
                  <c:v>12789.706542968799</c:v>
                </c:pt>
                <c:pt idx="6401">
                  <c:v>12791.6806640625</c:v>
                </c:pt>
                <c:pt idx="6402">
                  <c:v>12793.616699218701</c:v>
                </c:pt>
                <c:pt idx="6403">
                  <c:v>12795.62890625</c:v>
                </c:pt>
                <c:pt idx="6404">
                  <c:v>12797.679199218701</c:v>
                </c:pt>
                <c:pt idx="6405">
                  <c:v>12799.728515625</c:v>
                </c:pt>
                <c:pt idx="6406">
                  <c:v>12801.865722656299</c:v>
                </c:pt>
                <c:pt idx="6407">
                  <c:v>12803.751953125</c:v>
                </c:pt>
                <c:pt idx="6408">
                  <c:v>12805.6630859375</c:v>
                </c:pt>
                <c:pt idx="6409">
                  <c:v>12807.624511718799</c:v>
                </c:pt>
                <c:pt idx="6410">
                  <c:v>12809.498535156201</c:v>
                </c:pt>
                <c:pt idx="6411">
                  <c:v>12811.7119140625</c:v>
                </c:pt>
                <c:pt idx="6412">
                  <c:v>12813.6728515625</c:v>
                </c:pt>
                <c:pt idx="6413">
                  <c:v>12815.458496093799</c:v>
                </c:pt>
                <c:pt idx="6414">
                  <c:v>12817.583984375</c:v>
                </c:pt>
                <c:pt idx="6415">
                  <c:v>12819.633300781299</c:v>
                </c:pt>
                <c:pt idx="6416">
                  <c:v>12821.58203125</c:v>
                </c:pt>
                <c:pt idx="6417">
                  <c:v>12823.594238281201</c:v>
                </c:pt>
                <c:pt idx="6418">
                  <c:v>12825.6064453125</c:v>
                </c:pt>
                <c:pt idx="6419">
                  <c:v>12827.655761718799</c:v>
                </c:pt>
                <c:pt idx="6420">
                  <c:v>12829.667480468701</c:v>
                </c:pt>
                <c:pt idx="6421">
                  <c:v>12831.5283203125</c:v>
                </c:pt>
                <c:pt idx="6422">
                  <c:v>12833.489746093799</c:v>
                </c:pt>
                <c:pt idx="6423">
                  <c:v>12835.640136718799</c:v>
                </c:pt>
                <c:pt idx="6424">
                  <c:v>12837.677246093799</c:v>
                </c:pt>
                <c:pt idx="6425">
                  <c:v>12839.626464843799</c:v>
                </c:pt>
                <c:pt idx="6426">
                  <c:v>12841.588378906201</c:v>
                </c:pt>
                <c:pt idx="6427">
                  <c:v>12843.5625</c:v>
                </c:pt>
                <c:pt idx="6428">
                  <c:v>12845.537109375</c:v>
                </c:pt>
                <c:pt idx="6429">
                  <c:v>12847.548828125</c:v>
                </c:pt>
                <c:pt idx="6430">
                  <c:v>12849.5849609375</c:v>
                </c:pt>
                <c:pt idx="6431">
                  <c:v>12851.5595703125</c:v>
                </c:pt>
                <c:pt idx="6432">
                  <c:v>12853.471191406201</c:v>
                </c:pt>
                <c:pt idx="6433">
                  <c:v>12855.603515625</c:v>
                </c:pt>
                <c:pt idx="6434">
                  <c:v>12857.615234375</c:v>
                </c:pt>
                <c:pt idx="6435">
                  <c:v>12859.493652343701</c:v>
                </c:pt>
                <c:pt idx="6436">
                  <c:v>12861.5009765625</c:v>
                </c:pt>
                <c:pt idx="6437">
                  <c:v>12863.513183593799</c:v>
                </c:pt>
                <c:pt idx="6438">
                  <c:v>12865.630859375</c:v>
                </c:pt>
                <c:pt idx="6439">
                  <c:v>12867.5673828125</c:v>
                </c:pt>
                <c:pt idx="6440">
                  <c:v>12869.453613281201</c:v>
                </c:pt>
                <c:pt idx="6441">
                  <c:v>12871.527832031201</c:v>
                </c:pt>
                <c:pt idx="6442">
                  <c:v>12873.564941406201</c:v>
                </c:pt>
                <c:pt idx="6443">
                  <c:v>12875.5224609375</c:v>
                </c:pt>
                <c:pt idx="6444">
                  <c:v>12877.609375</c:v>
                </c:pt>
                <c:pt idx="6445">
                  <c:v>12879.663574218701</c:v>
                </c:pt>
                <c:pt idx="6446">
                  <c:v>12881.524902343701</c:v>
                </c:pt>
                <c:pt idx="6447">
                  <c:v>12883.51171875</c:v>
                </c:pt>
                <c:pt idx="6448">
                  <c:v>12885.5986328125</c:v>
                </c:pt>
                <c:pt idx="6449">
                  <c:v>12887.5849609375</c:v>
                </c:pt>
                <c:pt idx="6450">
                  <c:v>12889.471191406201</c:v>
                </c:pt>
                <c:pt idx="6451">
                  <c:v>12891.533203125</c:v>
                </c:pt>
                <c:pt idx="6452">
                  <c:v>12893.607910156201</c:v>
                </c:pt>
                <c:pt idx="6453">
                  <c:v>12895.595214843799</c:v>
                </c:pt>
                <c:pt idx="6454">
                  <c:v>12897.683105468701</c:v>
                </c:pt>
                <c:pt idx="6455">
                  <c:v>12899.619140625</c:v>
                </c:pt>
                <c:pt idx="6456">
                  <c:v>12901.580078125</c:v>
                </c:pt>
                <c:pt idx="6457">
                  <c:v>12903.541503906201</c:v>
                </c:pt>
                <c:pt idx="6458">
                  <c:v>12905.5029296875</c:v>
                </c:pt>
                <c:pt idx="6459">
                  <c:v>12907.502441406201</c:v>
                </c:pt>
                <c:pt idx="6460">
                  <c:v>12909.489746093799</c:v>
                </c:pt>
                <c:pt idx="6461">
                  <c:v>12911.464355468701</c:v>
                </c:pt>
                <c:pt idx="6462">
                  <c:v>12913.5263671875</c:v>
                </c:pt>
                <c:pt idx="6463">
                  <c:v>12915.6640625</c:v>
                </c:pt>
                <c:pt idx="6464">
                  <c:v>12917.600097656299</c:v>
                </c:pt>
                <c:pt idx="6465">
                  <c:v>12919.5615234375</c:v>
                </c:pt>
                <c:pt idx="6466">
                  <c:v>12921.6494140625</c:v>
                </c:pt>
                <c:pt idx="6467">
                  <c:v>12923.5107421875</c:v>
                </c:pt>
                <c:pt idx="6468">
                  <c:v>12925.409667968799</c:v>
                </c:pt>
                <c:pt idx="6469">
                  <c:v>12927.434082031201</c:v>
                </c:pt>
                <c:pt idx="6470">
                  <c:v>12929.4833984375</c:v>
                </c:pt>
                <c:pt idx="6471">
                  <c:v>12931.5703125</c:v>
                </c:pt>
                <c:pt idx="6472">
                  <c:v>12933.4560546875</c:v>
                </c:pt>
                <c:pt idx="6473">
                  <c:v>12935.455566406201</c:v>
                </c:pt>
                <c:pt idx="6474">
                  <c:v>12937.518066406201</c:v>
                </c:pt>
                <c:pt idx="6475">
                  <c:v>12939.517089843799</c:v>
                </c:pt>
                <c:pt idx="6476">
                  <c:v>12941.5791015625</c:v>
                </c:pt>
                <c:pt idx="6477">
                  <c:v>12943.541015625</c:v>
                </c:pt>
                <c:pt idx="6478">
                  <c:v>12945.427734375</c:v>
                </c:pt>
                <c:pt idx="6479">
                  <c:v>12947.502441406201</c:v>
                </c:pt>
                <c:pt idx="6480">
                  <c:v>12949.589355468701</c:v>
                </c:pt>
                <c:pt idx="6481">
                  <c:v>12951.4755859375</c:v>
                </c:pt>
                <c:pt idx="6482">
                  <c:v>12953.524902343701</c:v>
                </c:pt>
                <c:pt idx="6483">
                  <c:v>12955.51953125</c:v>
                </c:pt>
                <c:pt idx="6484">
                  <c:v>12957.469238281201</c:v>
                </c:pt>
                <c:pt idx="6485">
                  <c:v>12959.498535156201</c:v>
                </c:pt>
                <c:pt idx="6486">
                  <c:v>12961.422363281201</c:v>
                </c:pt>
                <c:pt idx="6487">
                  <c:v>12963.421386718799</c:v>
                </c:pt>
                <c:pt idx="6488">
                  <c:v>12965.503417968799</c:v>
                </c:pt>
                <c:pt idx="6489">
                  <c:v>12967.541015625</c:v>
                </c:pt>
                <c:pt idx="6490">
                  <c:v>12969.457519531299</c:v>
                </c:pt>
                <c:pt idx="6491">
                  <c:v>12971.393066406201</c:v>
                </c:pt>
                <c:pt idx="6492">
                  <c:v>12973.467285156201</c:v>
                </c:pt>
                <c:pt idx="6493">
                  <c:v>12975.580078125</c:v>
                </c:pt>
                <c:pt idx="6494">
                  <c:v>12977.6171875</c:v>
                </c:pt>
                <c:pt idx="6495">
                  <c:v>12979.453613281201</c:v>
                </c:pt>
                <c:pt idx="6496">
                  <c:v>12981.3525390625</c:v>
                </c:pt>
                <c:pt idx="6497">
                  <c:v>12983.484863281201</c:v>
                </c:pt>
                <c:pt idx="6498">
                  <c:v>12985.421875</c:v>
                </c:pt>
                <c:pt idx="6499">
                  <c:v>12987.337890625</c:v>
                </c:pt>
                <c:pt idx="6500">
                  <c:v>12989.336425781299</c:v>
                </c:pt>
                <c:pt idx="6501">
                  <c:v>12991.411621093799</c:v>
                </c:pt>
                <c:pt idx="6502">
                  <c:v>12993.448730468701</c:v>
                </c:pt>
                <c:pt idx="6503">
                  <c:v>12995.485839843799</c:v>
                </c:pt>
                <c:pt idx="6504">
                  <c:v>12997.435546875</c:v>
                </c:pt>
                <c:pt idx="6505">
                  <c:v>12999.4091796875</c:v>
                </c:pt>
                <c:pt idx="6506">
                  <c:v>13001.420410156201</c:v>
                </c:pt>
                <c:pt idx="6507">
                  <c:v>13003.2568359375</c:v>
                </c:pt>
                <c:pt idx="6508">
                  <c:v>13005.356933593799</c:v>
                </c:pt>
                <c:pt idx="6509">
                  <c:v>13007.506347656299</c:v>
                </c:pt>
                <c:pt idx="6510">
                  <c:v>13009.430175781299</c:v>
                </c:pt>
                <c:pt idx="6511">
                  <c:v>13011.404785156201</c:v>
                </c:pt>
                <c:pt idx="6512">
                  <c:v>13013.542480468701</c:v>
                </c:pt>
                <c:pt idx="6513">
                  <c:v>13015.466308593799</c:v>
                </c:pt>
                <c:pt idx="6514">
                  <c:v>13017.365234375</c:v>
                </c:pt>
                <c:pt idx="6515">
                  <c:v>13019.352050781299</c:v>
                </c:pt>
                <c:pt idx="6516">
                  <c:v>13021.3642578125</c:v>
                </c:pt>
                <c:pt idx="6517">
                  <c:v>13023.4638671875</c:v>
                </c:pt>
                <c:pt idx="6518">
                  <c:v>13025.462402343701</c:v>
                </c:pt>
                <c:pt idx="6519">
                  <c:v>13027.5126953125</c:v>
                </c:pt>
                <c:pt idx="6520">
                  <c:v>13029.587890625</c:v>
                </c:pt>
                <c:pt idx="6521">
                  <c:v>13031.498535156201</c:v>
                </c:pt>
                <c:pt idx="6522">
                  <c:v>13033.41015625</c:v>
                </c:pt>
                <c:pt idx="6523">
                  <c:v>13035.409667968799</c:v>
                </c:pt>
                <c:pt idx="6524">
                  <c:v>13037.4716796875</c:v>
                </c:pt>
                <c:pt idx="6525">
                  <c:v>13039.533691406201</c:v>
                </c:pt>
                <c:pt idx="6526">
                  <c:v>13041.369140625</c:v>
                </c:pt>
                <c:pt idx="6527">
                  <c:v>13043.23046875</c:v>
                </c:pt>
                <c:pt idx="6528">
                  <c:v>13045.380859375</c:v>
                </c:pt>
                <c:pt idx="6529">
                  <c:v>13047.5185546875</c:v>
                </c:pt>
                <c:pt idx="6530">
                  <c:v>13049.4921875</c:v>
                </c:pt>
                <c:pt idx="6531">
                  <c:v>13051.391113281201</c:v>
                </c:pt>
                <c:pt idx="6532">
                  <c:v>13053.252441406201</c:v>
                </c:pt>
                <c:pt idx="6533">
                  <c:v>13055.226074218701</c:v>
                </c:pt>
                <c:pt idx="6534">
                  <c:v>13057.301269531299</c:v>
                </c:pt>
                <c:pt idx="6535">
                  <c:v>13059.212890625</c:v>
                </c:pt>
                <c:pt idx="6536">
                  <c:v>13061.42578125</c:v>
                </c:pt>
                <c:pt idx="6537">
                  <c:v>13063.6513671875</c:v>
                </c:pt>
                <c:pt idx="6538">
                  <c:v>13065.4619140625</c:v>
                </c:pt>
                <c:pt idx="6539">
                  <c:v>13067.373535156201</c:v>
                </c:pt>
                <c:pt idx="6540">
                  <c:v>13069.318359375</c:v>
                </c:pt>
                <c:pt idx="6541">
                  <c:v>13071.3046875</c:v>
                </c:pt>
                <c:pt idx="6542">
                  <c:v>13073.2958984375</c:v>
                </c:pt>
                <c:pt idx="6543">
                  <c:v>13075.3203125</c:v>
                </c:pt>
                <c:pt idx="6544">
                  <c:v>13077.4580078125</c:v>
                </c:pt>
                <c:pt idx="6545">
                  <c:v>13079.395019531299</c:v>
                </c:pt>
                <c:pt idx="6546">
                  <c:v>13081.34375</c:v>
                </c:pt>
                <c:pt idx="6547">
                  <c:v>13083.354980468701</c:v>
                </c:pt>
                <c:pt idx="6548">
                  <c:v>13085.3544921875</c:v>
                </c:pt>
                <c:pt idx="6549">
                  <c:v>13087.366699218701</c:v>
                </c:pt>
                <c:pt idx="6550">
                  <c:v>13089.416015625</c:v>
                </c:pt>
                <c:pt idx="6551">
                  <c:v>13091.4404296875</c:v>
                </c:pt>
                <c:pt idx="6552">
                  <c:v>13093.3095703125</c:v>
                </c:pt>
                <c:pt idx="6553">
                  <c:v>13095.296386718799</c:v>
                </c:pt>
                <c:pt idx="6554">
                  <c:v>13097.30859375</c:v>
                </c:pt>
                <c:pt idx="6555">
                  <c:v>13099.383300781299</c:v>
                </c:pt>
                <c:pt idx="6556">
                  <c:v>13101.462402343701</c:v>
                </c:pt>
                <c:pt idx="6557">
                  <c:v>13103.3486328125</c:v>
                </c:pt>
                <c:pt idx="6558">
                  <c:v>13105.373046875</c:v>
                </c:pt>
                <c:pt idx="6559">
                  <c:v>13107.3974609375</c:v>
                </c:pt>
                <c:pt idx="6560">
                  <c:v>13109.371582031201</c:v>
                </c:pt>
                <c:pt idx="6561">
                  <c:v>13111.3837890625</c:v>
                </c:pt>
                <c:pt idx="6562">
                  <c:v>13113.282714843799</c:v>
                </c:pt>
                <c:pt idx="6563">
                  <c:v>13115.218261718799</c:v>
                </c:pt>
                <c:pt idx="6564">
                  <c:v>13117.355957031201</c:v>
                </c:pt>
                <c:pt idx="6565">
                  <c:v>13119.3935546875</c:v>
                </c:pt>
                <c:pt idx="6566">
                  <c:v>13121.2421875</c:v>
                </c:pt>
                <c:pt idx="6567">
                  <c:v>13123.329589843799</c:v>
                </c:pt>
                <c:pt idx="6568">
                  <c:v>13125.404296875</c:v>
                </c:pt>
                <c:pt idx="6569">
                  <c:v>13127.378417968799</c:v>
                </c:pt>
                <c:pt idx="6570">
                  <c:v>13129.3779296875</c:v>
                </c:pt>
                <c:pt idx="6571">
                  <c:v>13131.364746093799</c:v>
                </c:pt>
                <c:pt idx="6572">
                  <c:v>13133.389160156201</c:v>
                </c:pt>
                <c:pt idx="6573">
                  <c:v>13135.388671875</c:v>
                </c:pt>
                <c:pt idx="6574">
                  <c:v>13137.350097656299</c:v>
                </c:pt>
                <c:pt idx="6575">
                  <c:v>13139.210449218701</c:v>
                </c:pt>
                <c:pt idx="6576">
                  <c:v>13141.197265625</c:v>
                </c:pt>
                <c:pt idx="6577">
                  <c:v>13143.2216796875</c:v>
                </c:pt>
                <c:pt idx="6578">
                  <c:v>13145.4345703125</c:v>
                </c:pt>
                <c:pt idx="6579">
                  <c:v>13147.509765625</c:v>
                </c:pt>
                <c:pt idx="6580">
                  <c:v>13149.345214843799</c:v>
                </c:pt>
                <c:pt idx="6581">
                  <c:v>13151.332519531299</c:v>
                </c:pt>
                <c:pt idx="6582">
                  <c:v>13153.2822265625</c:v>
                </c:pt>
                <c:pt idx="6583">
                  <c:v>13155.255859375</c:v>
                </c:pt>
                <c:pt idx="6584">
                  <c:v>13157.317871093799</c:v>
                </c:pt>
                <c:pt idx="6585">
                  <c:v>13159.468261718799</c:v>
                </c:pt>
                <c:pt idx="6586">
                  <c:v>13161.3544921875</c:v>
                </c:pt>
                <c:pt idx="6587">
                  <c:v>13163.2275390625</c:v>
                </c:pt>
                <c:pt idx="6588">
                  <c:v>13165.3271484375</c:v>
                </c:pt>
                <c:pt idx="6589">
                  <c:v>13167.40234375</c:v>
                </c:pt>
                <c:pt idx="6590">
                  <c:v>13169.326171875</c:v>
                </c:pt>
                <c:pt idx="6591">
                  <c:v>13171.2373046875</c:v>
                </c:pt>
                <c:pt idx="6592">
                  <c:v>13173.350097656299</c:v>
                </c:pt>
                <c:pt idx="6593">
                  <c:v>13175.3623046875</c:v>
                </c:pt>
                <c:pt idx="6594">
                  <c:v>13177.248535156201</c:v>
                </c:pt>
                <c:pt idx="6595">
                  <c:v>13179.285644531299</c:v>
                </c:pt>
                <c:pt idx="6596">
                  <c:v>13181.310058593799</c:v>
                </c:pt>
                <c:pt idx="6597">
                  <c:v>13183.2158203125</c:v>
                </c:pt>
                <c:pt idx="6598">
                  <c:v>13185.290527343701</c:v>
                </c:pt>
                <c:pt idx="6599">
                  <c:v>13187.3330078125</c:v>
                </c:pt>
                <c:pt idx="6600">
                  <c:v>13189.332519531299</c:v>
                </c:pt>
                <c:pt idx="6601">
                  <c:v>13191.369628906201</c:v>
                </c:pt>
                <c:pt idx="6602">
                  <c:v>13193.318359375</c:v>
                </c:pt>
                <c:pt idx="6603">
                  <c:v>13195.317871093799</c:v>
                </c:pt>
                <c:pt idx="6604">
                  <c:v>13197.329589843799</c:v>
                </c:pt>
                <c:pt idx="6605">
                  <c:v>13199.353515625</c:v>
                </c:pt>
                <c:pt idx="6606">
                  <c:v>13201.3408203125</c:v>
                </c:pt>
                <c:pt idx="6607">
                  <c:v>13203.302734375</c:v>
                </c:pt>
                <c:pt idx="6608">
                  <c:v>13205.352050781299</c:v>
                </c:pt>
                <c:pt idx="6609">
                  <c:v>13207.376464843799</c:v>
                </c:pt>
                <c:pt idx="6610">
                  <c:v>13209.300292968799</c:v>
                </c:pt>
                <c:pt idx="6611">
                  <c:v>13211.350097656299</c:v>
                </c:pt>
                <c:pt idx="6612">
                  <c:v>13213.349121093799</c:v>
                </c:pt>
                <c:pt idx="6613">
                  <c:v>13215.247558593799</c:v>
                </c:pt>
                <c:pt idx="6614">
                  <c:v>13217.284667968799</c:v>
                </c:pt>
                <c:pt idx="6615">
                  <c:v>13219.396972656299</c:v>
                </c:pt>
                <c:pt idx="6616">
                  <c:v>13221.283203125</c:v>
                </c:pt>
                <c:pt idx="6617">
                  <c:v>13223.220214843799</c:v>
                </c:pt>
                <c:pt idx="6618">
                  <c:v>13225.2822265625</c:v>
                </c:pt>
                <c:pt idx="6619">
                  <c:v>13227.2060546875</c:v>
                </c:pt>
                <c:pt idx="6620">
                  <c:v>13229.243652343701</c:v>
                </c:pt>
                <c:pt idx="6621">
                  <c:v>13231.317871093799</c:v>
                </c:pt>
                <c:pt idx="6622">
                  <c:v>13233.279296875</c:v>
                </c:pt>
                <c:pt idx="6623">
                  <c:v>13235.115234375</c:v>
                </c:pt>
                <c:pt idx="6624">
                  <c:v>13237.2021484375</c:v>
                </c:pt>
                <c:pt idx="6625">
                  <c:v>13239.289550781299</c:v>
                </c:pt>
                <c:pt idx="6626">
                  <c:v>13241.3525390625</c:v>
                </c:pt>
                <c:pt idx="6627">
                  <c:v>13243.46484375</c:v>
                </c:pt>
                <c:pt idx="6628">
                  <c:v>13245.362792968799</c:v>
                </c:pt>
                <c:pt idx="6629">
                  <c:v>13247.273925781299</c:v>
                </c:pt>
                <c:pt idx="6630">
                  <c:v>13249.205566406201</c:v>
                </c:pt>
                <c:pt idx="6631">
                  <c:v>13251.242675781299</c:v>
                </c:pt>
                <c:pt idx="6632">
                  <c:v>13253.2470703125</c:v>
                </c:pt>
                <c:pt idx="6633">
                  <c:v>13255.208984375</c:v>
                </c:pt>
                <c:pt idx="6634">
                  <c:v>13257.2841796875</c:v>
                </c:pt>
                <c:pt idx="6635">
                  <c:v>13259.296386718799</c:v>
                </c:pt>
                <c:pt idx="6636">
                  <c:v>13261.370605468701</c:v>
                </c:pt>
                <c:pt idx="6637">
                  <c:v>13263.2314453125</c:v>
                </c:pt>
                <c:pt idx="6638">
                  <c:v>13265.1806640625</c:v>
                </c:pt>
                <c:pt idx="6639">
                  <c:v>13267.3935546875</c:v>
                </c:pt>
                <c:pt idx="6640">
                  <c:v>13269.317871093799</c:v>
                </c:pt>
                <c:pt idx="6641">
                  <c:v>13271.153808593799</c:v>
                </c:pt>
                <c:pt idx="6642">
                  <c:v>13273.140136718799</c:v>
                </c:pt>
                <c:pt idx="6643">
                  <c:v>13275.215332031201</c:v>
                </c:pt>
                <c:pt idx="6644">
                  <c:v>13277.290527343701</c:v>
                </c:pt>
                <c:pt idx="6645">
                  <c:v>13279.390136718799</c:v>
                </c:pt>
                <c:pt idx="6646">
                  <c:v>13281.389160156201</c:v>
                </c:pt>
                <c:pt idx="6647">
                  <c:v>13283.224609375</c:v>
                </c:pt>
                <c:pt idx="6648">
                  <c:v>13285.1982421875</c:v>
                </c:pt>
                <c:pt idx="6649">
                  <c:v>13287.2353515625</c:v>
                </c:pt>
                <c:pt idx="6650">
                  <c:v>13289.197265625</c:v>
                </c:pt>
                <c:pt idx="6651">
                  <c:v>13291.12109375</c:v>
                </c:pt>
                <c:pt idx="6652">
                  <c:v>13293.082519531299</c:v>
                </c:pt>
                <c:pt idx="6653">
                  <c:v>13295.1328125</c:v>
                </c:pt>
                <c:pt idx="6654">
                  <c:v>13297.169921875</c:v>
                </c:pt>
                <c:pt idx="6655">
                  <c:v>13299.219238281201</c:v>
                </c:pt>
                <c:pt idx="6656">
                  <c:v>13301.294433593799</c:v>
                </c:pt>
                <c:pt idx="6657">
                  <c:v>13303.230957031201</c:v>
                </c:pt>
                <c:pt idx="6658">
                  <c:v>13305.1796875</c:v>
                </c:pt>
                <c:pt idx="6659">
                  <c:v>13307.279785156201</c:v>
                </c:pt>
                <c:pt idx="6660">
                  <c:v>13309.279296875</c:v>
                </c:pt>
                <c:pt idx="6661">
                  <c:v>13311.2158203125</c:v>
                </c:pt>
                <c:pt idx="6662">
                  <c:v>13313.189941406201</c:v>
                </c:pt>
                <c:pt idx="6663">
                  <c:v>13315.1962890625</c:v>
                </c:pt>
                <c:pt idx="6664">
                  <c:v>13317.195800781299</c:v>
                </c:pt>
                <c:pt idx="6665">
                  <c:v>13319.225097656299</c:v>
                </c:pt>
                <c:pt idx="6666">
                  <c:v>13321.236816406201</c:v>
                </c:pt>
                <c:pt idx="6667">
                  <c:v>13323.281738281201</c:v>
                </c:pt>
                <c:pt idx="6668">
                  <c:v>13325.200683593799</c:v>
                </c:pt>
                <c:pt idx="6669">
                  <c:v>13327.217285156201</c:v>
                </c:pt>
                <c:pt idx="6670">
                  <c:v>13329.2919921875</c:v>
                </c:pt>
                <c:pt idx="6671">
                  <c:v>13331.25390625</c:v>
                </c:pt>
                <c:pt idx="6672">
                  <c:v>13333.258300781299</c:v>
                </c:pt>
                <c:pt idx="6673">
                  <c:v>13335.2705078125</c:v>
                </c:pt>
                <c:pt idx="6674">
                  <c:v>13337.270019531299</c:v>
                </c:pt>
                <c:pt idx="6675">
                  <c:v>13339.243652343701</c:v>
                </c:pt>
                <c:pt idx="6676">
                  <c:v>13341.330566406201</c:v>
                </c:pt>
                <c:pt idx="6677">
                  <c:v>13343.2294921875</c:v>
                </c:pt>
                <c:pt idx="6678">
                  <c:v>13345.140625</c:v>
                </c:pt>
                <c:pt idx="6679">
                  <c:v>13347.2783203125</c:v>
                </c:pt>
                <c:pt idx="6680">
                  <c:v>13349.277832031201</c:v>
                </c:pt>
                <c:pt idx="6681">
                  <c:v>13351.025390625</c:v>
                </c:pt>
                <c:pt idx="6682">
                  <c:v>13352.974609375</c:v>
                </c:pt>
                <c:pt idx="6683">
                  <c:v>13355.187988281201</c:v>
                </c:pt>
                <c:pt idx="6684">
                  <c:v>13357.1240234375</c:v>
                </c:pt>
                <c:pt idx="6685">
                  <c:v>13359.0986328125</c:v>
                </c:pt>
                <c:pt idx="6686">
                  <c:v>13361.160644531299</c:v>
                </c:pt>
                <c:pt idx="6687">
                  <c:v>13363.1845703125</c:v>
                </c:pt>
                <c:pt idx="6688">
                  <c:v>13365.259765625</c:v>
                </c:pt>
                <c:pt idx="6689">
                  <c:v>13367.145996093799</c:v>
                </c:pt>
                <c:pt idx="6690">
                  <c:v>13369.1201171875</c:v>
                </c:pt>
                <c:pt idx="6691">
                  <c:v>13371.295410156201</c:v>
                </c:pt>
                <c:pt idx="6692">
                  <c:v>13373.232421875</c:v>
                </c:pt>
                <c:pt idx="6693">
                  <c:v>13375.0810546875</c:v>
                </c:pt>
                <c:pt idx="6694">
                  <c:v>13377.092285156201</c:v>
                </c:pt>
                <c:pt idx="6695">
                  <c:v>13379.129394531299</c:v>
                </c:pt>
                <c:pt idx="6696">
                  <c:v>13381.1865234375</c:v>
                </c:pt>
                <c:pt idx="6697">
                  <c:v>13383.16015625</c:v>
                </c:pt>
                <c:pt idx="6698">
                  <c:v>13385.089355468701</c:v>
                </c:pt>
                <c:pt idx="6699">
                  <c:v>13387.0888671875</c:v>
                </c:pt>
                <c:pt idx="6700">
                  <c:v>13389.112792968799</c:v>
                </c:pt>
                <c:pt idx="6701">
                  <c:v>13391.263183593799</c:v>
                </c:pt>
                <c:pt idx="6702">
                  <c:v>13393.36328125</c:v>
                </c:pt>
                <c:pt idx="6703">
                  <c:v>13395.287109375</c:v>
                </c:pt>
                <c:pt idx="6704">
                  <c:v>13397.2744140625</c:v>
                </c:pt>
                <c:pt idx="6705">
                  <c:v>13399.261230468701</c:v>
                </c:pt>
                <c:pt idx="6706">
                  <c:v>13401.109375</c:v>
                </c:pt>
                <c:pt idx="6707">
                  <c:v>13403.0966796875</c:v>
                </c:pt>
                <c:pt idx="6708">
                  <c:v>13405.184082031201</c:v>
                </c:pt>
                <c:pt idx="6709">
                  <c:v>13407.1826171875</c:v>
                </c:pt>
                <c:pt idx="6710">
                  <c:v>13409.206542968799</c:v>
                </c:pt>
                <c:pt idx="6711">
                  <c:v>13411.256347656299</c:v>
                </c:pt>
                <c:pt idx="6712">
                  <c:v>13413.255859375</c:v>
                </c:pt>
                <c:pt idx="6713">
                  <c:v>13415.267578125</c:v>
                </c:pt>
                <c:pt idx="6714">
                  <c:v>13417.267089843799</c:v>
                </c:pt>
                <c:pt idx="6715">
                  <c:v>13419.1279296875</c:v>
                </c:pt>
                <c:pt idx="6716">
                  <c:v>13421.014160156201</c:v>
                </c:pt>
                <c:pt idx="6717">
                  <c:v>13423.0263671875</c:v>
                </c:pt>
                <c:pt idx="6718">
                  <c:v>13425.189453125</c:v>
                </c:pt>
                <c:pt idx="6719">
                  <c:v>13427.289550781299</c:v>
                </c:pt>
                <c:pt idx="6720">
                  <c:v>13429.1455078125</c:v>
                </c:pt>
                <c:pt idx="6721">
                  <c:v>13431.106933593799</c:v>
                </c:pt>
                <c:pt idx="6722">
                  <c:v>13433.0986328125</c:v>
                </c:pt>
                <c:pt idx="6723">
                  <c:v>13435.060546875</c:v>
                </c:pt>
                <c:pt idx="6724">
                  <c:v>13437.109863281201</c:v>
                </c:pt>
                <c:pt idx="6725">
                  <c:v>13439.134277343701</c:v>
                </c:pt>
                <c:pt idx="6726">
                  <c:v>13441.070800781299</c:v>
                </c:pt>
                <c:pt idx="6727">
                  <c:v>13443.077636718799</c:v>
                </c:pt>
                <c:pt idx="6728">
                  <c:v>13445.202636718799</c:v>
                </c:pt>
                <c:pt idx="6729">
                  <c:v>13447.2021484375</c:v>
                </c:pt>
                <c:pt idx="6730">
                  <c:v>13449.0634765625</c:v>
                </c:pt>
                <c:pt idx="6731">
                  <c:v>13451.042480468701</c:v>
                </c:pt>
                <c:pt idx="6732">
                  <c:v>13453.091796875</c:v>
                </c:pt>
                <c:pt idx="6733">
                  <c:v>13455.015625</c:v>
                </c:pt>
                <c:pt idx="6734">
                  <c:v>13457.078125</c:v>
                </c:pt>
                <c:pt idx="6735">
                  <c:v>13459.115234375</c:v>
                </c:pt>
                <c:pt idx="6736">
                  <c:v>13461.114746093799</c:v>
                </c:pt>
                <c:pt idx="6737">
                  <c:v>13463.1767578125</c:v>
                </c:pt>
                <c:pt idx="6738">
                  <c:v>13465.226074218701</c:v>
                </c:pt>
                <c:pt idx="6739">
                  <c:v>13467.1328125</c:v>
                </c:pt>
                <c:pt idx="6740">
                  <c:v>13469.019042968799</c:v>
                </c:pt>
                <c:pt idx="6741">
                  <c:v>13471.035644531299</c:v>
                </c:pt>
                <c:pt idx="6742">
                  <c:v>13473.0478515625</c:v>
                </c:pt>
                <c:pt idx="6743">
                  <c:v>13475.097167968799</c:v>
                </c:pt>
                <c:pt idx="6744">
                  <c:v>13477.033203125</c:v>
                </c:pt>
                <c:pt idx="6745">
                  <c:v>13479.0830078125</c:v>
                </c:pt>
                <c:pt idx="6746">
                  <c:v>13481.24609375</c:v>
                </c:pt>
                <c:pt idx="6747">
                  <c:v>13483.169921875</c:v>
                </c:pt>
                <c:pt idx="6748">
                  <c:v>13485.105957031201</c:v>
                </c:pt>
                <c:pt idx="6749">
                  <c:v>13487.1552734375</c:v>
                </c:pt>
                <c:pt idx="6750">
                  <c:v>13489.154785156201</c:v>
                </c:pt>
                <c:pt idx="6751">
                  <c:v>13491.142089843799</c:v>
                </c:pt>
                <c:pt idx="6752">
                  <c:v>13493.166015625</c:v>
                </c:pt>
                <c:pt idx="6753">
                  <c:v>13495.185546875</c:v>
                </c:pt>
                <c:pt idx="6754">
                  <c:v>13497.071777343701</c:v>
                </c:pt>
                <c:pt idx="6755">
                  <c:v>13499.0380859375</c:v>
                </c:pt>
                <c:pt idx="6756">
                  <c:v>13501.0751953125</c:v>
                </c:pt>
                <c:pt idx="6757">
                  <c:v>13502.9990234375</c:v>
                </c:pt>
                <c:pt idx="6758">
                  <c:v>13505.011230468701</c:v>
                </c:pt>
                <c:pt idx="6759">
                  <c:v>13507.022949218701</c:v>
                </c:pt>
                <c:pt idx="6760">
                  <c:v>13509.047363281201</c:v>
                </c:pt>
                <c:pt idx="6761">
                  <c:v>13511.1728515625</c:v>
                </c:pt>
                <c:pt idx="6762">
                  <c:v>13513.172363281201</c:v>
                </c:pt>
                <c:pt idx="6763">
                  <c:v>13515.083496093799</c:v>
                </c:pt>
                <c:pt idx="6764">
                  <c:v>13517.0947265625</c:v>
                </c:pt>
                <c:pt idx="6765">
                  <c:v>13519.207519531299</c:v>
                </c:pt>
                <c:pt idx="6766">
                  <c:v>13521.0947265625</c:v>
                </c:pt>
                <c:pt idx="6767">
                  <c:v>13522.993652343701</c:v>
                </c:pt>
                <c:pt idx="6768">
                  <c:v>13525.029785156201</c:v>
                </c:pt>
                <c:pt idx="6769">
                  <c:v>13526.978515625</c:v>
                </c:pt>
                <c:pt idx="6770">
                  <c:v>13529.015625</c:v>
                </c:pt>
                <c:pt idx="6771">
                  <c:v>13530.9892578125</c:v>
                </c:pt>
                <c:pt idx="6772">
                  <c:v>13532.9462890625</c:v>
                </c:pt>
                <c:pt idx="6773">
                  <c:v>13535.059082031201</c:v>
                </c:pt>
                <c:pt idx="6774">
                  <c:v>13537.159667968799</c:v>
                </c:pt>
                <c:pt idx="6775">
                  <c:v>13539.108886718799</c:v>
                </c:pt>
                <c:pt idx="6776">
                  <c:v>13541.1123046875</c:v>
                </c:pt>
                <c:pt idx="6777">
                  <c:v>13543.13671875</c:v>
                </c:pt>
                <c:pt idx="6778">
                  <c:v>13545.035644531299</c:v>
                </c:pt>
                <c:pt idx="6779">
                  <c:v>13547.009277343701</c:v>
                </c:pt>
                <c:pt idx="6780">
                  <c:v>13549.109375</c:v>
                </c:pt>
                <c:pt idx="6781">
                  <c:v>13551.121582031201</c:v>
                </c:pt>
                <c:pt idx="6782">
                  <c:v>13552.982421875</c:v>
                </c:pt>
                <c:pt idx="6783">
                  <c:v>13554.931640625</c:v>
                </c:pt>
                <c:pt idx="6784">
                  <c:v>13556.988769531299</c:v>
                </c:pt>
                <c:pt idx="6785">
                  <c:v>13559.1513671875</c:v>
                </c:pt>
                <c:pt idx="6786">
                  <c:v>13561.0673828125</c:v>
                </c:pt>
                <c:pt idx="6787">
                  <c:v>13563.028808593799</c:v>
                </c:pt>
                <c:pt idx="6788">
                  <c:v>13565.1923828125</c:v>
                </c:pt>
                <c:pt idx="6789">
                  <c:v>13567.153808593799</c:v>
                </c:pt>
                <c:pt idx="6790">
                  <c:v>13569.0517578125</c:v>
                </c:pt>
                <c:pt idx="6791">
                  <c:v>13571.0390625</c:v>
                </c:pt>
                <c:pt idx="6792">
                  <c:v>13573.076171875</c:v>
                </c:pt>
                <c:pt idx="6793">
                  <c:v>13575</c:v>
                </c:pt>
                <c:pt idx="6794">
                  <c:v>13576.999511718799</c:v>
                </c:pt>
                <c:pt idx="6795">
                  <c:v>13579.062011718799</c:v>
                </c:pt>
                <c:pt idx="6796">
                  <c:v>13581.086425781299</c:v>
                </c:pt>
                <c:pt idx="6797">
                  <c:v>13583.0478515625</c:v>
                </c:pt>
                <c:pt idx="6798">
                  <c:v>13584.984375</c:v>
                </c:pt>
                <c:pt idx="6799">
                  <c:v>13586.945800781299</c:v>
                </c:pt>
                <c:pt idx="6800">
                  <c:v>13588.919433593799</c:v>
                </c:pt>
                <c:pt idx="6801">
                  <c:v>13590.96875</c:v>
                </c:pt>
                <c:pt idx="6802">
                  <c:v>13593.031738281201</c:v>
                </c:pt>
                <c:pt idx="6803">
                  <c:v>13594.9814453125</c:v>
                </c:pt>
                <c:pt idx="6804">
                  <c:v>13597.030761718799</c:v>
                </c:pt>
                <c:pt idx="6805">
                  <c:v>13599.017089843799</c:v>
                </c:pt>
                <c:pt idx="6806">
                  <c:v>13601.0166015625</c:v>
                </c:pt>
                <c:pt idx="6807">
                  <c:v>13603.041015625</c:v>
                </c:pt>
                <c:pt idx="6808">
                  <c:v>13605.0654296875</c:v>
                </c:pt>
                <c:pt idx="6809">
                  <c:v>13607.114746093799</c:v>
                </c:pt>
                <c:pt idx="6810">
                  <c:v>13609.000488281201</c:v>
                </c:pt>
                <c:pt idx="6811">
                  <c:v>13610.975097656299</c:v>
                </c:pt>
                <c:pt idx="6812">
                  <c:v>13613.138671875</c:v>
                </c:pt>
                <c:pt idx="6813">
                  <c:v>13615.150878906201</c:v>
                </c:pt>
                <c:pt idx="6814">
                  <c:v>13616.9990234375</c:v>
                </c:pt>
                <c:pt idx="6815">
                  <c:v>13619.224121093799</c:v>
                </c:pt>
                <c:pt idx="6816">
                  <c:v>13621.235839843799</c:v>
                </c:pt>
                <c:pt idx="6817">
                  <c:v>13622.940917968799</c:v>
                </c:pt>
                <c:pt idx="6818">
                  <c:v>13625.0029296875</c:v>
                </c:pt>
                <c:pt idx="6819">
                  <c:v>13627.107910156201</c:v>
                </c:pt>
                <c:pt idx="6820">
                  <c:v>13629.095214843799</c:v>
                </c:pt>
                <c:pt idx="6821">
                  <c:v>13631.107421875</c:v>
                </c:pt>
                <c:pt idx="6822">
                  <c:v>13633.043457031201</c:v>
                </c:pt>
                <c:pt idx="6823">
                  <c:v>13634.954589843799</c:v>
                </c:pt>
                <c:pt idx="6824">
                  <c:v>13636.911621093799</c:v>
                </c:pt>
                <c:pt idx="6825">
                  <c:v>13638.948730468701</c:v>
                </c:pt>
                <c:pt idx="6826">
                  <c:v>13640.9404296875</c:v>
                </c:pt>
                <c:pt idx="6827">
                  <c:v>13642.901855468701</c:v>
                </c:pt>
                <c:pt idx="6828">
                  <c:v>13644.951171875</c:v>
                </c:pt>
                <c:pt idx="6829">
                  <c:v>13647.013671875</c:v>
                </c:pt>
                <c:pt idx="6830">
                  <c:v>13649.088378906201</c:v>
                </c:pt>
                <c:pt idx="6831">
                  <c:v>13650.932128906201</c:v>
                </c:pt>
                <c:pt idx="6832">
                  <c:v>13652.8564453125</c:v>
                </c:pt>
                <c:pt idx="6833">
                  <c:v>13654.9228515625</c:v>
                </c:pt>
                <c:pt idx="6834">
                  <c:v>13656.921875</c:v>
                </c:pt>
                <c:pt idx="6835">
                  <c:v>13658.983886718799</c:v>
                </c:pt>
                <c:pt idx="6836">
                  <c:v>13661.020996093799</c:v>
                </c:pt>
                <c:pt idx="6837">
                  <c:v>13663.008300781299</c:v>
                </c:pt>
                <c:pt idx="6838">
                  <c:v>13664.869140625</c:v>
                </c:pt>
                <c:pt idx="6839">
                  <c:v>13666.855957031201</c:v>
                </c:pt>
                <c:pt idx="6840">
                  <c:v>13668.9814453125</c:v>
                </c:pt>
                <c:pt idx="6841">
                  <c:v>13670.942871093799</c:v>
                </c:pt>
                <c:pt idx="6842">
                  <c:v>13672.966796875</c:v>
                </c:pt>
                <c:pt idx="6843">
                  <c:v>13675.036621093799</c:v>
                </c:pt>
                <c:pt idx="6844">
                  <c:v>13677.0361328125</c:v>
                </c:pt>
                <c:pt idx="6845">
                  <c:v>13679.0029296875</c:v>
                </c:pt>
                <c:pt idx="6846">
                  <c:v>13680.951660156201</c:v>
                </c:pt>
                <c:pt idx="6847">
                  <c:v>13682.988769531299</c:v>
                </c:pt>
                <c:pt idx="6848">
                  <c:v>13684.98828125</c:v>
                </c:pt>
                <c:pt idx="6849">
                  <c:v>13687</c:v>
                </c:pt>
                <c:pt idx="6850">
                  <c:v>13689.012207031201</c:v>
                </c:pt>
                <c:pt idx="6851">
                  <c:v>13690.9736328125</c:v>
                </c:pt>
                <c:pt idx="6852">
                  <c:v>13692.935546875</c:v>
                </c:pt>
                <c:pt idx="6853">
                  <c:v>13694.9853515625</c:v>
                </c:pt>
                <c:pt idx="6854">
                  <c:v>13696.9716796875</c:v>
                </c:pt>
                <c:pt idx="6855">
                  <c:v>13698.895996093799</c:v>
                </c:pt>
                <c:pt idx="6856">
                  <c:v>13700.9453125</c:v>
                </c:pt>
                <c:pt idx="6857">
                  <c:v>13703.01953125</c:v>
                </c:pt>
                <c:pt idx="6858">
                  <c:v>13705.0439453125</c:v>
                </c:pt>
                <c:pt idx="6859">
                  <c:v>13706.9931640625</c:v>
                </c:pt>
                <c:pt idx="6860">
                  <c:v>13708.967285156201</c:v>
                </c:pt>
                <c:pt idx="6861">
                  <c:v>13710.966796875</c:v>
                </c:pt>
                <c:pt idx="6862">
                  <c:v>13712.903808593799</c:v>
                </c:pt>
                <c:pt idx="6863">
                  <c:v>13714.814941406201</c:v>
                </c:pt>
                <c:pt idx="6864">
                  <c:v>13716.876953125</c:v>
                </c:pt>
                <c:pt idx="6865">
                  <c:v>13718.86328125</c:v>
                </c:pt>
                <c:pt idx="6866">
                  <c:v>13720.787109375</c:v>
                </c:pt>
                <c:pt idx="6867">
                  <c:v>13722.899902343701</c:v>
                </c:pt>
                <c:pt idx="6868">
                  <c:v>13724.937011718799</c:v>
                </c:pt>
                <c:pt idx="6869">
                  <c:v>13726.918457031201</c:v>
                </c:pt>
                <c:pt idx="6870">
                  <c:v>13728.842285156201</c:v>
                </c:pt>
                <c:pt idx="6871">
                  <c:v>13730.8974609375</c:v>
                </c:pt>
                <c:pt idx="6872">
                  <c:v>13732.97265625</c:v>
                </c:pt>
                <c:pt idx="6873">
                  <c:v>13734.921386718799</c:v>
                </c:pt>
                <c:pt idx="6874">
                  <c:v>13736.8701171875</c:v>
                </c:pt>
                <c:pt idx="6875">
                  <c:v>13738.919433593799</c:v>
                </c:pt>
                <c:pt idx="6876">
                  <c:v>13740.943847656299</c:v>
                </c:pt>
                <c:pt idx="6877">
                  <c:v>13742.817871093799</c:v>
                </c:pt>
                <c:pt idx="6878">
                  <c:v>13744.804199218701</c:v>
                </c:pt>
                <c:pt idx="6879">
                  <c:v>13746.891113281201</c:v>
                </c:pt>
                <c:pt idx="6880">
                  <c:v>13748.9912109375</c:v>
                </c:pt>
                <c:pt idx="6881">
                  <c:v>13751.041015625</c:v>
                </c:pt>
                <c:pt idx="6882">
                  <c:v>13753.053222656299</c:v>
                </c:pt>
                <c:pt idx="6883">
                  <c:v>13755.015136718799</c:v>
                </c:pt>
                <c:pt idx="6884">
                  <c:v>13756.9638671875</c:v>
                </c:pt>
                <c:pt idx="6885">
                  <c:v>13758.899902343701</c:v>
                </c:pt>
                <c:pt idx="6886">
                  <c:v>13760.861328125</c:v>
                </c:pt>
                <c:pt idx="6887">
                  <c:v>13762.923828125</c:v>
                </c:pt>
                <c:pt idx="6888">
                  <c:v>13764.9609375</c:v>
                </c:pt>
                <c:pt idx="6889">
                  <c:v>13766.8720703125</c:v>
                </c:pt>
                <c:pt idx="6890">
                  <c:v>13768.7958984375</c:v>
                </c:pt>
                <c:pt idx="6891">
                  <c:v>13770.9462890625</c:v>
                </c:pt>
                <c:pt idx="6892">
                  <c:v>13772.945800781299</c:v>
                </c:pt>
                <c:pt idx="6893">
                  <c:v>13774.907714843799</c:v>
                </c:pt>
                <c:pt idx="6894">
                  <c:v>13776.89453125</c:v>
                </c:pt>
                <c:pt idx="6895">
                  <c:v>13778.654296875</c:v>
                </c:pt>
                <c:pt idx="6896">
                  <c:v>13780.7041015625</c:v>
                </c:pt>
                <c:pt idx="6897">
                  <c:v>13782.841796875</c:v>
                </c:pt>
                <c:pt idx="6898">
                  <c:v>13784.8037109375</c:v>
                </c:pt>
                <c:pt idx="6899">
                  <c:v>13786.8408203125</c:v>
                </c:pt>
                <c:pt idx="6900">
                  <c:v>13788.7841796875</c:v>
                </c:pt>
                <c:pt idx="6901">
                  <c:v>13790.7080078125</c:v>
                </c:pt>
                <c:pt idx="6902">
                  <c:v>13792.825683593799</c:v>
                </c:pt>
                <c:pt idx="6903">
                  <c:v>13794.900878906201</c:v>
                </c:pt>
                <c:pt idx="6904">
                  <c:v>13796.8876953125</c:v>
                </c:pt>
                <c:pt idx="6905">
                  <c:v>13798.8740234375</c:v>
                </c:pt>
                <c:pt idx="6906">
                  <c:v>13800.8486328125</c:v>
                </c:pt>
                <c:pt idx="6907">
                  <c:v>13802.910644531299</c:v>
                </c:pt>
                <c:pt idx="6908">
                  <c:v>13804.97265625</c:v>
                </c:pt>
                <c:pt idx="6909">
                  <c:v>13806.9345703125</c:v>
                </c:pt>
                <c:pt idx="6910">
                  <c:v>13808.9208984375</c:v>
                </c:pt>
                <c:pt idx="6911">
                  <c:v>13810.920410156201</c:v>
                </c:pt>
                <c:pt idx="6912">
                  <c:v>13812.869140625</c:v>
                </c:pt>
                <c:pt idx="6913">
                  <c:v>13814.768066406201</c:v>
                </c:pt>
                <c:pt idx="6914">
                  <c:v>13816.8056640625</c:v>
                </c:pt>
                <c:pt idx="6915">
                  <c:v>13818.829589843799</c:v>
                </c:pt>
                <c:pt idx="6916">
                  <c:v>13820.766113281201</c:v>
                </c:pt>
                <c:pt idx="6917">
                  <c:v>13822.87890625</c:v>
                </c:pt>
                <c:pt idx="6918">
                  <c:v>13824.940917968799</c:v>
                </c:pt>
                <c:pt idx="6919">
                  <c:v>13826.801269531299</c:v>
                </c:pt>
                <c:pt idx="6920">
                  <c:v>13828.946777343701</c:v>
                </c:pt>
                <c:pt idx="6921">
                  <c:v>13830.9970703125</c:v>
                </c:pt>
                <c:pt idx="6922">
                  <c:v>13832.762207031201</c:v>
                </c:pt>
                <c:pt idx="6923">
                  <c:v>13834.761230468701</c:v>
                </c:pt>
                <c:pt idx="6924">
                  <c:v>13836.911621093799</c:v>
                </c:pt>
                <c:pt idx="6925">
                  <c:v>13838.8984375</c:v>
                </c:pt>
                <c:pt idx="6926">
                  <c:v>13840.822265625</c:v>
                </c:pt>
                <c:pt idx="6927">
                  <c:v>13842.80859375</c:v>
                </c:pt>
                <c:pt idx="6928">
                  <c:v>13844.694824218701</c:v>
                </c:pt>
                <c:pt idx="6929">
                  <c:v>13846.656738281201</c:v>
                </c:pt>
                <c:pt idx="6930">
                  <c:v>13848.7314453125</c:v>
                </c:pt>
                <c:pt idx="6931">
                  <c:v>13850.793457031201</c:v>
                </c:pt>
                <c:pt idx="6932">
                  <c:v>13852.79296875</c:v>
                </c:pt>
                <c:pt idx="6933">
                  <c:v>13854.8681640625</c:v>
                </c:pt>
                <c:pt idx="6934">
                  <c:v>13856.841796875</c:v>
                </c:pt>
                <c:pt idx="6935">
                  <c:v>13858.798339843799</c:v>
                </c:pt>
                <c:pt idx="6936">
                  <c:v>13860.784667968799</c:v>
                </c:pt>
                <c:pt idx="6937">
                  <c:v>13862.889160156201</c:v>
                </c:pt>
                <c:pt idx="6938">
                  <c:v>13864.888671875</c:v>
                </c:pt>
                <c:pt idx="6939">
                  <c:v>13866.674316406201</c:v>
                </c:pt>
                <c:pt idx="6940">
                  <c:v>13868.673828125</c:v>
                </c:pt>
                <c:pt idx="6941">
                  <c:v>13870.773925781299</c:v>
                </c:pt>
                <c:pt idx="6942">
                  <c:v>13872.823730468701</c:v>
                </c:pt>
                <c:pt idx="6943">
                  <c:v>13874.671875</c:v>
                </c:pt>
                <c:pt idx="6944">
                  <c:v>13876.607910156201</c:v>
                </c:pt>
                <c:pt idx="6945">
                  <c:v>13878.909667968799</c:v>
                </c:pt>
                <c:pt idx="6946">
                  <c:v>13881.009765625</c:v>
                </c:pt>
                <c:pt idx="6947">
                  <c:v>13882.857910156201</c:v>
                </c:pt>
                <c:pt idx="6948">
                  <c:v>13884.744628906201</c:v>
                </c:pt>
                <c:pt idx="6949">
                  <c:v>13886.8447265625</c:v>
                </c:pt>
                <c:pt idx="6950">
                  <c:v>13888.9697265625</c:v>
                </c:pt>
                <c:pt idx="6951">
                  <c:v>13890.85546875</c:v>
                </c:pt>
                <c:pt idx="6952">
                  <c:v>13892.716308593799</c:v>
                </c:pt>
                <c:pt idx="6953">
                  <c:v>13894.615234375</c:v>
                </c:pt>
                <c:pt idx="6954">
                  <c:v>13896.715332031201</c:v>
                </c:pt>
                <c:pt idx="6955">
                  <c:v>13898.8154296875</c:v>
                </c:pt>
                <c:pt idx="6956">
                  <c:v>13900.826660156201</c:v>
                </c:pt>
                <c:pt idx="6957">
                  <c:v>13902.838378906201</c:v>
                </c:pt>
                <c:pt idx="6958">
                  <c:v>13904.900390625</c:v>
                </c:pt>
                <c:pt idx="6959">
                  <c:v>13906.8994140625</c:v>
                </c:pt>
                <c:pt idx="6960">
                  <c:v>13908.898925781299</c:v>
                </c:pt>
                <c:pt idx="6961">
                  <c:v>13910.8486328125</c:v>
                </c:pt>
                <c:pt idx="6962">
                  <c:v>13912.810546875</c:v>
                </c:pt>
                <c:pt idx="6963">
                  <c:v>13914.810058593799</c:v>
                </c:pt>
                <c:pt idx="6964">
                  <c:v>13916.822265625</c:v>
                </c:pt>
                <c:pt idx="6965">
                  <c:v>13918.921875</c:v>
                </c:pt>
                <c:pt idx="6966">
                  <c:v>13920.8955078125</c:v>
                </c:pt>
                <c:pt idx="6967">
                  <c:v>13922.806640625</c:v>
                </c:pt>
                <c:pt idx="6968">
                  <c:v>13924.78125</c:v>
                </c:pt>
                <c:pt idx="6969">
                  <c:v>13926.855957031201</c:v>
                </c:pt>
                <c:pt idx="6970">
                  <c:v>13928.8173828125</c:v>
                </c:pt>
                <c:pt idx="6971">
                  <c:v>13930.791503906201</c:v>
                </c:pt>
                <c:pt idx="6972">
                  <c:v>13932.853515625</c:v>
                </c:pt>
                <c:pt idx="6973">
                  <c:v>13934.814941406201</c:v>
                </c:pt>
                <c:pt idx="6974">
                  <c:v>13936.738769531299</c:v>
                </c:pt>
                <c:pt idx="6975">
                  <c:v>13938.876464843799</c:v>
                </c:pt>
                <c:pt idx="6976">
                  <c:v>13940.9267578125</c:v>
                </c:pt>
                <c:pt idx="6977">
                  <c:v>13942.6875</c:v>
                </c:pt>
                <c:pt idx="6978">
                  <c:v>13944.711425781299</c:v>
                </c:pt>
                <c:pt idx="6979">
                  <c:v>13946.911621093799</c:v>
                </c:pt>
                <c:pt idx="6980">
                  <c:v>13948.822753906201</c:v>
                </c:pt>
                <c:pt idx="6981">
                  <c:v>13950.671386718799</c:v>
                </c:pt>
                <c:pt idx="6982">
                  <c:v>13952.708496093799</c:v>
                </c:pt>
                <c:pt idx="6983">
                  <c:v>13954.783203125</c:v>
                </c:pt>
                <c:pt idx="6984">
                  <c:v>13956.782714843799</c:v>
                </c:pt>
                <c:pt idx="6985">
                  <c:v>13958.693847656299</c:v>
                </c:pt>
                <c:pt idx="6986">
                  <c:v>13960.705566406201</c:v>
                </c:pt>
                <c:pt idx="6987">
                  <c:v>13962.750488281201</c:v>
                </c:pt>
                <c:pt idx="6988">
                  <c:v>13964.749511718799</c:v>
                </c:pt>
                <c:pt idx="6989">
                  <c:v>13966.7412109375</c:v>
                </c:pt>
                <c:pt idx="6990">
                  <c:v>13968.8291015625</c:v>
                </c:pt>
                <c:pt idx="6991">
                  <c:v>13970.87890625</c:v>
                </c:pt>
                <c:pt idx="6992">
                  <c:v>13972.765136718799</c:v>
                </c:pt>
                <c:pt idx="6993">
                  <c:v>13974.7265625</c:v>
                </c:pt>
                <c:pt idx="6994">
                  <c:v>13976.675292968799</c:v>
                </c:pt>
                <c:pt idx="6995">
                  <c:v>13978.7626953125</c:v>
                </c:pt>
                <c:pt idx="6996">
                  <c:v>13980.9130859375</c:v>
                </c:pt>
                <c:pt idx="6997">
                  <c:v>13982.874511718799</c:v>
                </c:pt>
                <c:pt idx="6998">
                  <c:v>13984.848144531299</c:v>
                </c:pt>
                <c:pt idx="6999">
                  <c:v>13986.759277343701</c:v>
                </c:pt>
                <c:pt idx="7000">
                  <c:v>13988.620605468701</c:v>
                </c:pt>
                <c:pt idx="7001">
                  <c:v>13990.657714843799</c:v>
                </c:pt>
                <c:pt idx="7002">
                  <c:v>13992.669921875</c:v>
                </c:pt>
                <c:pt idx="7003">
                  <c:v>13994.7197265625</c:v>
                </c:pt>
                <c:pt idx="7004">
                  <c:v>13996.7568359375</c:v>
                </c:pt>
                <c:pt idx="7005">
                  <c:v>13998.7060546875</c:v>
                </c:pt>
                <c:pt idx="7006">
                  <c:v>14000.579589843799</c:v>
                </c:pt>
                <c:pt idx="7007">
                  <c:v>14002.541015625</c:v>
                </c:pt>
                <c:pt idx="7008">
                  <c:v>14004.6533203125</c:v>
                </c:pt>
                <c:pt idx="7009">
                  <c:v>14006.728027343701</c:v>
                </c:pt>
                <c:pt idx="7010">
                  <c:v>14008.915527343701</c:v>
                </c:pt>
                <c:pt idx="7011">
                  <c:v>14010.877441406201</c:v>
                </c:pt>
                <c:pt idx="7012">
                  <c:v>14012.7138671875</c:v>
                </c:pt>
                <c:pt idx="7013">
                  <c:v>14014.649902343701</c:v>
                </c:pt>
                <c:pt idx="7014">
                  <c:v>14016.736816406201</c:v>
                </c:pt>
                <c:pt idx="7015">
                  <c:v>14018.724121093799</c:v>
                </c:pt>
                <c:pt idx="7016">
                  <c:v>14020.693847656299</c:v>
                </c:pt>
                <c:pt idx="7017">
                  <c:v>14022.755859375</c:v>
                </c:pt>
                <c:pt idx="7018">
                  <c:v>14024.709472656299</c:v>
                </c:pt>
                <c:pt idx="7019">
                  <c:v>14026.658203125</c:v>
                </c:pt>
                <c:pt idx="7020">
                  <c:v>14028.6328125</c:v>
                </c:pt>
                <c:pt idx="7021">
                  <c:v>14030.846191406201</c:v>
                </c:pt>
                <c:pt idx="7022">
                  <c:v>14032.933105468701</c:v>
                </c:pt>
                <c:pt idx="7023">
                  <c:v>14034.73828125</c:v>
                </c:pt>
                <c:pt idx="7024">
                  <c:v>14036.548828125</c:v>
                </c:pt>
                <c:pt idx="7025">
                  <c:v>14038.69140625</c:v>
                </c:pt>
                <c:pt idx="7026">
                  <c:v>14040.9423828125</c:v>
                </c:pt>
                <c:pt idx="7027">
                  <c:v>14042.766113281201</c:v>
                </c:pt>
                <c:pt idx="7028">
                  <c:v>14044.7275390625</c:v>
                </c:pt>
                <c:pt idx="7029">
                  <c:v>14046.688964843799</c:v>
                </c:pt>
                <c:pt idx="7030">
                  <c:v>14048.61328125</c:v>
                </c:pt>
                <c:pt idx="7031">
                  <c:v>14050.763671875</c:v>
                </c:pt>
                <c:pt idx="7032">
                  <c:v>14052.675292968799</c:v>
                </c:pt>
                <c:pt idx="7033">
                  <c:v>14054.712402343701</c:v>
                </c:pt>
                <c:pt idx="7034">
                  <c:v>14056.786621093799</c:v>
                </c:pt>
                <c:pt idx="7035">
                  <c:v>14058.7734375</c:v>
                </c:pt>
                <c:pt idx="7036">
                  <c:v>14060.747558593799</c:v>
                </c:pt>
                <c:pt idx="7037">
                  <c:v>14062.7470703125</c:v>
                </c:pt>
                <c:pt idx="7038">
                  <c:v>14064.658203125</c:v>
                </c:pt>
                <c:pt idx="7039">
                  <c:v>14066.493652343701</c:v>
                </c:pt>
                <c:pt idx="7040">
                  <c:v>14068.556640625</c:v>
                </c:pt>
                <c:pt idx="7041">
                  <c:v>14070.669433593799</c:v>
                </c:pt>
                <c:pt idx="7042">
                  <c:v>14072.60546875</c:v>
                </c:pt>
                <c:pt idx="7043">
                  <c:v>14074.5419921875</c:v>
                </c:pt>
                <c:pt idx="7044">
                  <c:v>14076.717285156201</c:v>
                </c:pt>
                <c:pt idx="7045">
                  <c:v>14078.75390625</c:v>
                </c:pt>
                <c:pt idx="7046">
                  <c:v>14080.791015625</c:v>
                </c:pt>
                <c:pt idx="7047">
                  <c:v>14082.828125</c:v>
                </c:pt>
                <c:pt idx="7048">
                  <c:v>14084.6513671875</c:v>
                </c:pt>
                <c:pt idx="7049">
                  <c:v>14086.625488281201</c:v>
                </c:pt>
                <c:pt idx="7050">
                  <c:v>14088.750488281201</c:v>
                </c:pt>
                <c:pt idx="7051">
                  <c:v>14090.661621093799</c:v>
                </c:pt>
                <c:pt idx="7052">
                  <c:v>14092.5478515625</c:v>
                </c:pt>
                <c:pt idx="7053">
                  <c:v>14094.673339843799</c:v>
                </c:pt>
                <c:pt idx="7054">
                  <c:v>14096.7861328125</c:v>
                </c:pt>
                <c:pt idx="7055">
                  <c:v>14098.7099609375</c:v>
                </c:pt>
                <c:pt idx="7056">
                  <c:v>14100.658691406201</c:v>
                </c:pt>
                <c:pt idx="7057">
                  <c:v>14102.6455078125</c:v>
                </c:pt>
                <c:pt idx="7058">
                  <c:v>14104.5947265625</c:v>
                </c:pt>
                <c:pt idx="7059">
                  <c:v>14106.594238281201</c:v>
                </c:pt>
                <c:pt idx="7060">
                  <c:v>14108.618652343701</c:v>
                </c:pt>
                <c:pt idx="7061">
                  <c:v>14110.718261718799</c:v>
                </c:pt>
                <c:pt idx="7062">
                  <c:v>14112.691894531299</c:v>
                </c:pt>
                <c:pt idx="7063">
                  <c:v>14114.53515625</c:v>
                </c:pt>
                <c:pt idx="7064">
                  <c:v>14116.685546875</c:v>
                </c:pt>
                <c:pt idx="7065">
                  <c:v>14118.777832031201</c:v>
                </c:pt>
                <c:pt idx="7066">
                  <c:v>14120.6142578125</c:v>
                </c:pt>
                <c:pt idx="7067">
                  <c:v>14122.688964843799</c:v>
                </c:pt>
                <c:pt idx="7068">
                  <c:v>14124.713378906201</c:v>
                </c:pt>
                <c:pt idx="7069">
                  <c:v>14126.687988281201</c:v>
                </c:pt>
                <c:pt idx="7070">
                  <c:v>14128.725097656299</c:v>
                </c:pt>
                <c:pt idx="7071">
                  <c:v>14130.673828125</c:v>
                </c:pt>
                <c:pt idx="7072">
                  <c:v>14132.6474609375</c:v>
                </c:pt>
                <c:pt idx="7073">
                  <c:v>14134.608886718799</c:v>
                </c:pt>
                <c:pt idx="7074">
                  <c:v>14136.583496093799</c:v>
                </c:pt>
                <c:pt idx="7075">
                  <c:v>14138.645996093799</c:v>
                </c:pt>
                <c:pt idx="7076">
                  <c:v>14140.632324218701</c:v>
                </c:pt>
                <c:pt idx="7077">
                  <c:v>14142.6943359375</c:v>
                </c:pt>
                <c:pt idx="7078">
                  <c:v>14144.807128906201</c:v>
                </c:pt>
                <c:pt idx="7079">
                  <c:v>14146.743652343701</c:v>
                </c:pt>
                <c:pt idx="7080">
                  <c:v>14148.7431640625</c:v>
                </c:pt>
                <c:pt idx="7081">
                  <c:v>14150.654296875</c:v>
                </c:pt>
                <c:pt idx="7082">
                  <c:v>14152.653808593799</c:v>
                </c:pt>
                <c:pt idx="7083">
                  <c:v>14154.779296875</c:v>
                </c:pt>
                <c:pt idx="7084">
                  <c:v>14156.703125</c:v>
                </c:pt>
                <c:pt idx="7085">
                  <c:v>14158.551269531299</c:v>
                </c:pt>
                <c:pt idx="7086">
                  <c:v>14160.6005859375</c:v>
                </c:pt>
                <c:pt idx="7087">
                  <c:v>14162.801269531299</c:v>
                </c:pt>
                <c:pt idx="7088">
                  <c:v>14164.851074218701</c:v>
                </c:pt>
                <c:pt idx="7089">
                  <c:v>14166.63671875</c:v>
                </c:pt>
                <c:pt idx="7090">
                  <c:v>14168.560546875</c:v>
                </c:pt>
                <c:pt idx="7091">
                  <c:v>14170.735839843799</c:v>
                </c:pt>
                <c:pt idx="7092">
                  <c:v>14172.709472656299</c:v>
                </c:pt>
                <c:pt idx="7093">
                  <c:v>14174.532714843799</c:v>
                </c:pt>
                <c:pt idx="7094">
                  <c:v>14176.544921875</c:v>
                </c:pt>
                <c:pt idx="7095">
                  <c:v>14178.6201171875</c:v>
                </c:pt>
                <c:pt idx="7096">
                  <c:v>14180.5693359375</c:v>
                </c:pt>
                <c:pt idx="7097">
                  <c:v>14182.631347656299</c:v>
                </c:pt>
                <c:pt idx="7098">
                  <c:v>14184.6552734375</c:v>
                </c:pt>
                <c:pt idx="7099">
                  <c:v>14186.591308593799</c:v>
                </c:pt>
                <c:pt idx="7100">
                  <c:v>14188.653808593799</c:v>
                </c:pt>
                <c:pt idx="7101">
                  <c:v>14190.6279296875</c:v>
                </c:pt>
                <c:pt idx="7102">
                  <c:v>14192.652832031201</c:v>
                </c:pt>
                <c:pt idx="7103">
                  <c:v>14194.677246093799</c:v>
                </c:pt>
                <c:pt idx="7104">
                  <c:v>14196.5634765625</c:v>
                </c:pt>
                <c:pt idx="7105">
                  <c:v>14198.512207031201</c:v>
                </c:pt>
                <c:pt idx="7106">
                  <c:v>14200.561035156201</c:v>
                </c:pt>
                <c:pt idx="7107">
                  <c:v>14202.548339843799</c:v>
                </c:pt>
                <c:pt idx="7108">
                  <c:v>14204.522949218701</c:v>
                </c:pt>
                <c:pt idx="7109">
                  <c:v>14206.635253906201</c:v>
                </c:pt>
                <c:pt idx="7110">
                  <c:v>14208.6220703125</c:v>
                </c:pt>
                <c:pt idx="7111">
                  <c:v>14210.646972656299</c:v>
                </c:pt>
                <c:pt idx="7112">
                  <c:v>14212.6962890625</c:v>
                </c:pt>
                <c:pt idx="7113">
                  <c:v>14214.657714843799</c:v>
                </c:pt>
                <c:pt idx="7114">
                  <c:v>14216.5693359375</c:v>
                </c:pt>
                <c:pt idx="7115">
                  <c:v>14218.54296875</c:v>
                </c:pt>
                <c:pt idx="7116">
                  <c:v>14220.6298828125</c:v>
                </c:pt>
                <c:pt idx="7117">
                  <c:v>14222.654296875</c:v>
                </c:pt>
                <c:pt idx="7118">
                  <c:v>14224.540527343701</c:v>
                </c:pt>
                <c:pt idx="7119">
                  <c:v>14226.502441406201</c:v>
                </c:pt>
                <c:pt idx="7120">
                  <c:v>14228.497558593799</c:v>
                </c:pt>
                <c:pt idx="7121">
                  <c:v>14230.597167968799</c:v>
                </c:pt>
                <c:pt idx="7122">
                  <c:v>14232.6005859375</c:v>
                </c:pt>
                <c:pt idx="7123">
                  <c:v>14234.5126953125</c:v>
                </c:pt>
                <c:pt idx="7124">
                  <c:v>14236.4873046875</c:v>
                </c:pt>
                <c:pt idx="7125">
                  <c:v>14238.436035156201</c:v>
                </c:pt>
                <c:pt idx="7126">
                  <c:v>14240.5859375</c:v>
                </c:pt>
                <c:pt idx="7127">
                  <c:v>14242.6103515625</c:v>
                </c:pt>
                <c:pt idx="7128">
                  <c:v>14244.484375</c:v>
                </c:pt>
                <c:pt idx="7129">
                  <c:v>14246.509277343701</c:v>
                </c:pt>
                <c:pt idx="7130">
                  <c:v>14248.583984375</c:v>
                </c:pt>
                <c:pt idx="7131">
                  <c:v>14250.5703125</c:v>
                </c:pt>
                <c:pt idx="7132">
                  <c:v>14252.720214843799</c:v>
                </c:pt>
                <c:pt idx="7133">
                  <c:v>14254.744628906201</c:v>
                </c:pt>
                <c:pt idx="7134">
                  <c:v>14256.555175781299</c:v>
                </c:pt>
                <c:pt idx="7135">
                  <c:v>14258.529785156201</c:v>
                </c:pt>
                <c:pt idx="7136">
                  <c:v>14260.587402343701</c:v>
                </c:pt>
                <c:pt idx="7137">
                  <c:v>14262.611816406201</c:v>
                </c:pt>
                <c:pt idx="7138">
                  <c:v>14264.5908203125</c:v>
                </c:pt>
                <c:pt idx="7139">
                  <c:v>14266.564453125</c:v>
                </c:pt>
                <c:pt idx="7140">
                  <c:v>14268.538574218701</c:v>
                </c:pt>
                <c:pt idx="7141">
                  <c:v>14270.487792968799</c:v>
                </c:pt>
                <c:pt idx="7142">
                  <c:v>14272.474609375</c:v>
                </c:pt>
                <c:pt idx="7143">
                  <c:v>14274.448730468701</c:v>
                </c:pt>
                <c:pt idx="7144">
                  <c:v>14276.4609375</c:v>
                </c:pt>
                <c:pt idx="7145">
                  <c:v>14278.473144531299</c:v>
                </c:pt>
                <c:pt idx="7146">
                  <c:v>14280.4921875</c:v>
                </c:pt>
                <c:pt idx="7147">
                  <c:v>14282.541503906201</c:v>
                </c:pt>
                <c:pt idx="7148">
                  <c:v>14284.482910156201</c:v>
                </c:pt>
                <c:pt idx="7149">
                  <c:v>14286.5068359375</c:v>
                </c:pt>
                <c:pt idx="7150">
                  <c:v>14288.519042968799</c:v>
                </c:pt>
                <c:pt idx="7151">
                  <c:v>14290.4140625</c:v>
                </c:pt>
                <c:pt idx="7152">
                  <c:v>14292.4638671875</c:v>
                </c:pt>
                <c:pt idx="7153">
                  <c:v>14294.5556640625</c:v>
                </c:pt>
                <c:pt idx="7154">
                  <c:v>14296.580078125</c:v>
                </c:pt>
                <c:pt idx="7155">
                  <c:v>14298.705078125</c:v>
                </c:pt>
                <c:pt idx="7156">
                  <c:v>14300.641113281201</c:v>
                </c:pt>
                <c:pt idx="7157">
                  <c:v>14302.501953125</c:v>
                </c:pt>
                <c:pt idx="7158">
                  <c:v>14304.5009765625</c:v>
                </c:pt>
                <c:pt idx="7159">
                  <c:v>14306.550292968799</c:v>
                </c:pt>
                <c:pt idx="7160">
                  <c:v>14308.612792968799</c:v>
                </c:pt>
                <c:pt idx="7161">
                  <c:v>14310.574707031201</c:v>
                </c:pt>
                <c:pt idx="7162">
                  <c:v>14312.4736328125</c:v>
                </c:pt>
                <c:pt idx="7163">
                  <c:v>14314.435058593799</c:v>
                </c:pt>
                <c:pt idx="7164">
                  <c:v>14316.534667968799</c:v>
                </c:pt>
                <c:pt idx="7165">
                  <c:v>14318.559082031201</c:v>
                </c:pt>
                <c:pt idx="7166">
                  <c:v>14320.520996093799</c:v>
                </c:pt>
                <c:pt idx="7167">
                  <c:v>14322.5205078125</c:v>
                </c:pt>
                <c:pt idx="7168">
                  <c:v>14324.5068359375</c:v>
                </c:pt>
                <c:pt idx="7169">
                  <c:v>14326.426269531299</c:v>
                </c:pt>
                <c:pt idx="7170">
                  <c:v>14328.5009765625</c:v>
                </c:pt>
                <c:pt idx="7171">
                  <c:v>14330.542480468701</c:v>
                </c:pt>
                <c:pt idx="7172">
                  <c:v>14332.4794921875</c:v>
                </c:pt>
                <c:pt idx="7173">
                  <c:v>14334.554199218701</c:v>
                </c:pt>
                <c:pt idx="7174">
                  <c:v>14336.611328125</c:v>
                </c:pt>
                <c:pt idx="7175">
                  <c:v>14338.53515625</c:v>
                </c:pt>
                <c:pt idx="7176">
                  <c:v>14340.4638671875</c:v>
                </c:pt>
                <c:pt idx="7177">
                  <c:v>14342.4384765625</c:v>
                </c:pt>
                <c:pt idx="7178">
                  <c:v>14344.312011718799</c:v>
                </c:pt>
                <c:pt idx="7179">
                  <c:v>14346.310546875</c:v>
                </c:pt>
                <c:pt idx="7180">
                  <c:v>14348.4111328125</c:v>
                </c:pt>
                <c:pt idx="7181">
                  <c:v>14350.423828125</c:v>
                </c:pt>
                <c:pt idx="7182">
                  <c:v>14352.435058593799</c:v>
                </c:pt>
                <c:pt idx="7183">
                  <c:v>14354.472167968799</c:v>
                </c:pt>
                <c:pt idx="7184">
                  <c:v>14356.484375</c:v>
                </c:pt>
                <c:pt idx="7185">
                  <c:v>14358.433105468701</c:v>
                </c:pt>
                <c:pt idx="7186">
                  <c:v>14360.369140625</c:v>
                </c:pt>
                <c:pt idx="7187">
                  <c:v>14362.431152343701</c:v>
                </c:pt>
                <c:pt idx="7188">
                  <c:v>14364.468261718799</c:v>
                </c:pt>
                <c:pt idx="7189">
                  <c:v>14366.5302734375</c:v>
                </c:pt>
                <c:pt idx="7190">
                  <c:v>14368.6552734375</c:v>
                </c:pt>
                <c:pt idx="7191">
                  <c:v>14370.6298828125</c:v>
                </c:pt>
                <c:pt idx="7192">
                  <c:v>14372.490722656299</c:v>
                </c:pt>
                <c:pt idx="7193">
                  <c:v>14374.414550781299</c:v>
                </c:pt>
                <c:pt idx="7194">
                  <c:v>14376.438964843799</c:v>
                </c:pt>
                <c:pt idx="7195">
                  <c:v>14378.525878906201</c:v>
                </c:pt>
                <c:pt idx="7196">
                  <c:v>14380.5888671875</c:v>
                </c:pt>
                <c:pt idx="7197">
                  <c:v>14382.5126953125</c:v>
                </c:pt>
                <c:pt idx="7198">
                  <c:v>14384.398925781299</c:v>
                </c:pt>
                <c:pt idx="7199">
                  <c:v>14386.373535156201</c:v>
                </c:pt>
                <c:pt idx="7200">
                  <c:v>14388.384765625</c:v>
                </c:pt>
                <c:pt idx="7201">
                  <c:v>14390.396972656299</c:v>
                </c:pt>
                <c:pt idx="7202">
                  <c:v>14392.3837890625</c:v>
                </c:pt>
                <c:pt idx="7203">
                  <c:v>14394.383300781299</c:v>
                </c:pt>
                <c:pt idx="7204">
                  <c:v>14396.370605468701</c:v>
                </c:pt>
                <c:pt idx="7205">
                  <c:v>14398.3818359375</c:v>
                </c:pt>
                <c:pt idx="7206">
                  <c:v>14400.443847656299</c:v>
                </c:pt>
                <c:pt idx="7207">
                  <c:v>14402.4306640625</c:v>
                </c:pt>
                <c:pt idx="7208">
                  <c:v>14404.455078125</c:v>
                </c:pt>
                <c:pt idx="7209">
                  <c:v>14406.3916015625</c:v>
                </c:pt>
                <c:pt idx="7210">
                  <c:v>14408.365722656299</c:v>
                </c:pt>
                <c:pt idx="7211">
                  <c:v>14410.452636718799</c:v>
                </c:pt>
                <c:pt idx="7212">
                  <c:v>14412.4091796875</c:v>
                </c:pt>
                <c:pt idx="7213">
                  <c:v>14414.346191406201</c:v>
                </c:pt>
                <c:pt idx="7214">
                  <c:v>14416.451171875</c:v>
                </c:pt>
                <c:pt idx="7215">
                  <c:v>14418.513183593799</c:v>
                </c:pt>
                <c:pt idx="7216">
                  <c:v>14420.424316406201</c:v>
                </c:pt>
                <c:pt idx="7217">
                  <c:v>14422.348144531299</c:v>
                </c:pt>
                <c:pt idx="7218">
                  <c:v>14424.284667968701</c:v>
                </c:pt>
                <c:pt idx="7219">
                  <c:v>14426.359375</c:v>
                </c:pt>
                <c:pt idx="7220">
                  <c:v>14428.408691406201</c:v>
                </c:pt>
                <c:pt idx="7221">
                  <c:v>14430.332519531299</c:v>
                </c:pt>
                <c:pt idx="7222">
                  <c:v>14432.356933593799</c:v>
                </c:pt>
                <c:pt idx="7223">
                  <c:v>14434.432128906201</c:v>
                </c:pt>
                <c:pt idx="7224">
                  <c:v>14436.394042968701</c:v>
                </c:pt>
                <c:pt idx="7225">
                  <c:v>14438.35546875</c:v>
                </c:pt>
                <c:pt idx="7226">
                  <c:v>14440.492675781299</c:v>
                </c:pt>
                <c:pt idx="7227">
                  <c:v>14442.517089843799</c:v>
                </c:pt>
                <c:pt idx="7228">
                  <c:v>14444.429199218701</c:v>
                </c:pt>
                <c:pt idx="7229">
                  <c:v>14446.403808593799</c:v>
                </c:pt>
                <c:pt idx="7230">
                  <c:v>14448.3525390625</c:v>
                </c:pt>
                <c:pt idx="7231">
                  <c:v>14450.313964843799</c:v>
                </c:pt>
                <c:pt idx="7232">
                  <c:v>14452.363769531299</c:v>
                </c:pt>
                <c:pt idx="7233">
                  <c:v>14454.337402343799</c:v>
                </c:pt>
                <c:pt idx="7234">
                  <c:v>14456.3359375</c:v>
                </c:pt>
                <c:pt idx="7235">
                  <c:v>14458.4736328125</c:v>
                </c:pt>
                <c:pt idx="7236">
                  <c:v>14460.397949218701</c:v>
                </c:pt>
                <c:pt idx="7237">
                  <c:v>14462.321777343799</c:v>
                </c:pt>
                <c:pt idx="7238">
                  <c:v>14464.371582031299</c:v>
                </c:pt>
                <c:pt idx="7239">
                  <c:v>14466.4970703125</c:v>
                </c:pt>
                <c:pt idx="7240">
                  <c:v>14468.521484375</c:v>
                </c:pt>
                <c:pt idx="7241">
                  <c:v>14470.395019531299</c:v>
                </c:pt>
                <c:pt idx="7242">
                  <c:v>14472.34375</c:v>
                </c:pt>
                <c:pt idx="7243">
                  <c:v>14474.380859375</c:v>
                </c:pt>
                <c:pt idx="7244">
                  <c:v>14476.393066406201</c:v>
                </c:pt>
                <c:pt idx="7245">
                  <c:v>14478.366699218701</c:v>
                </c:pt>
                <c:pt idx="7246">
                  <c:v>14480.3154296875</c:v>
                </c:pt>
                <c:pt idx="7247">
                  <c:v>14482.189453125</c:v>
                </c:pt>
                <c:pt idx="7248">
                  <c:v>14484.251464843799</c:v>
                </c:pt>
                <c:pt idx="7249">
                  <c:v>14486.3134765625</c:v>
                </c:pt>
                <c:pt idx="7250">
                  <c:v>14488.376464843799</c:v>
                </c:pt>
                <c:pt idx="7251">
                  <c:v>14490.438964843799</c:v>
                </c:pt>
                <c:pt idx="7252">
                  <c:v>14492.312011718799</c:v>
                </c:pt>
                <c:pt idx="7253">
                  <c:v>14494.349121093799</c:v>
                </c:pt>
                <c:pt idx="7254">
                  <c:v>14496.3994140625</c:v>
                </c:pt>
                <c:pt idx="7255">
                  <c:v>14498.234863281201</c:v>
                </c:pt>
                <c:pt idx="7256">
                  <c:v>14500.195800781299</c:v>
                </c:pt>
                <c:pt idx="7257">
                  <c:v>14502.358886718799</c:v>
                </c:pt>
                <c:pt idx="7258">
                  <c:v>14504.4462890625</c:v>
                </c:pt>
                <c:pt idx="7259">
                  <c:v>14506.3701171875</c:v>
                </c:pt>
                <c:pt idx="7260">
                  <c:v>14508.39453125</c:v>
                </c:pt>
                <c:pt idx="7261">
                  <c:v>14510.595214843799</c:v>
                </c:pt>
                <c:pt idx="7262">
                  <c:v>14512.501953125</c:v>
                </c:pt>
                <c:pt idx="7263">
                  <c:v>14514.350097656201</c:v>
                </c:pt>
                <c:pt idx="7264">
                  <c:v>14516.404296875</c:v>
                </c:pt>
                <c:pt idx="7265">
                  <c:v>14518.3408203125</c:v>
                </c:pt>
                <c:pt idx="7266">
                  <c:v>14520.2900390625</c:v>
                </c:pt>
                <c:pt idx="7267">
                  <c:v>14522.314453125</c:v>
                </c:pt>
                <c:pt idx="7268">
                  <c:v>14524.4140625</c:v>
                </c:pt>
                <c:pt idx="7269">
                  <c:v>14526.312988281201</c:v>
                </c:pt>
                <c:pt idx="7270">
                  <c:v>14528.249511718799</c:v>
                </c:pt>
                <c:pt idx="7271">
                  <c:v>14530.349609375</c:v>
                </c:pt>
                <c:pt idx="7272">
                  <c:v>14532.298828125</c:v>
                </c:pt>
                <c:pt idx="7273">
                  <c:v>14534.348144531299</c:v>
                </c:pt>
                <c:pt idx="7274">
                  <c:v>14536.4736328125</c:v>
                </c:pt>
                <c:pt idx="7275">
                  <c:v>14538.447753906201</c:v>
                </c:pt>
                <c:pt idx="7276">
                  <c:v>14540.371582031299</c:v>
                </c:pt>
                <c:pt idx="7277">
                  <c:v>14542.30859375</c:v>
                </c:pt>
                <c:pt idx="7278">
                  <c:v>14544.319824218701</c:v>
                </c:pt>
                <c:pt idx="7279">
                  <c:v>14546.306152343799</c:v>
                </c:pt>
                <c:pt idx="7280">
                  <c:v>14548.3056640625</c:v>
                </c:pt>
                <c:pt idx="7281">
                  <c:v>14550.199707031299</c:v>
                </c:pt>
                <c:pt idx="7282">
                  <c:v>14552.1865234375</c:v>
                </c:pt>
                <c:pt idx="7283">
                  <c:v>14554.3291015625</c:v>
                </c:pt>
                <c:pt idx="7284">
                  <c:v>14556.4287109375</c:v>
                </c:pt>
                <c:pt idx="7285">
                  <c:v>14558.540527343799</c:v>
                </c:pt>
                <c:pt idx="7286">
                  <c:v>14560.439453125</c:v>
                </c:pt>
                <c:pt idx="7287">
                  <c:v>14562.36328125</c:v>
                </c:pt>
                <c:pt idx="7288">
                  <c:v>14564.375488281201</c:v>
                </c:pt>
                <c:pt idx="7289">
                  <c:v>14566.4375</c:v>
                </c:pt>
                <c:pt idx="7290">
                  <c:v>14568.323730468701</c:v>
                </c:pt>
                <c:pt idx="7291">
                  <c:v>14570.1728515625</c:v>
                </c:pt>
                <c:pt idx="7292">
                  <c:v>14572.2099609375</c:v>
                </c:pt>
                <c:pt idx="7293">
                  <c:v>14574.246582031299</c:v>
                </c:pt>
                <c:pt idx="7294">
                  <c:v>14576.396484375</c:v>
                </c:pt>
                <c:pt idx="7295">
                  <c:v>14578.421386718799</c:v>
                </c:pt>
                <c:pt idx="7296">
                  <c:v>14580.257324218701</c:v>
                </c:pt>
                <c:pt idx="7297">
                  <c:v>14582.306640625</c:v>
                </c:pt>
                <c:pt idx="7298">
                  <c:v>14584.406738281201</c:v>
                </c:pt>
                <c:pt idx="7299">
                  <c:v>14586.443847656201</c:v>
                </c:pt>
                <c:pt idx="7300">
                  <c:v>14588.375488281201</c:v>
                </c:pt>
                <c:pt idx="7301">
                  <c:v>14590.299316406201</c:v>
                </c:pt>
                <c:pt idx="7302">
                  <c:v>14592.328613281201</c:v>
                </c:pt>
                <c:pt idx="7303">
                  <c:v>14594.328125</c:v>
                </c:pt>
                <c:pt idx="7304">
                  <c:v>14596.3525390625</c:v>
                </c:pt>
                <c:pt idx="7305">
                  <c:v>14598.314453125</c:v>
                </c:pt>
                <c:pt idx="7306">
                  <c:v>14600.30078125</c:v>
                </c:pt>
                <c:pt idx="7307">
                  <c:v>14602.337890625</c:v>
                </c:pt>
                <c:pt idx="7308">
                  <c:v>14604.324707031299</c:v>
                </c:pt>
                <c:pt idx="7309">
                  <c:v>14606.3486328125</c:v>
                </c:pt>
                <c:pt idx="7310">
                  <c:v>14608.436035156201</c:v>
                </c:pt>
                <c:pt idx="7311">
                  <c:v>14610.397949218701</c:v>
                </c:pt>
                <c:pt idx="7312">
                  <c:v>14612.347167968701</c:v>
                </c:pt>
                <c:pt idx="7313">
                  <c:v>14614.320800781299</c:v>
                </c:pt>
                <c:pt idx="7314">
                  <c:v>14616.244628906201</c:v>
                </c:pt>
                <c:pt idx="7315">
                  <c:v>14618.294433593799</c:v>
                </c:pt>
                <c:pt idx="7316">
                  <c:v>14620.419921875</c:v>
                </c:pt>
                <c:pt idx="7317">
                  <c:v>14622.431640625</c:v>
                </c:pt>
                <c:pt idx="7318">
                  <c:v>14624.3173828125</c:v>
                </c:pt>
                <c:pt idx="7319">
                  <c:v>14626.161621093799</c:v>
                </c:pt>
                <c:pt idx="7320">
                  <c:v>14628.123535156201</c:v>
                </c:pt>
                <c:pt idx="7321">
                  <c:v>14630.353515625</c:v>
                </c:pt>
                <c:pt idx="7322">
                  <c:v>14632.4404296875</c:v>
                </c:pt>
                <c:pt idx="7323">
                  <c:v>14634.314453125</c:v>
                </c:pt>
                <c:pt idx="7324">
                  <c:v>14636.2255859375</c:v>
                </c:pt>
                <c:pt idx="7325">
                  <c:v>14638.1875</c:v>
                </c:pt>
                <c:pt idx="7326">
                  <c:v>14640.275390625</c:v>
                </c:pt>
                <c:pt idx="7327">
                  <c:v>14642.2109375</c:v>
                </c:pt>
                <c:pt idx="7328">
                  <c:v>14644.142578125</c:v>
                </c:pt>
                <c:pt idx="7329">
                  <c:v>14646.23046875</c:v>
                </c:pt>
                <c:pt idx="7330">
                  <c:v>14648.347167968701</c:v>
                </c:pt>
                <c:pt idx="7331">
                  <c:v>14650.447265625</c:v>
                </c:pt>
                <c:pt idx="7332">
                  <c:v>14652.396972656201</c:v>
                </c:pt>
                <c:pt idx="7333">
                  <c:v>14654.277832031299</c:v>
                </c:pt>
                <c:pt idx="7334">
                  <c:v>14656.251464843799</c:v>
                </c:pt>
                <c:pt idx="7335">
                  <c:v>14658.255859375</c:v>
                </c:pt>
                <c:pt idx="7336">
                  <c:v>14660.1171875</c:v>
                </c:pt>
                <c:pt idx="7337">
                  <c:v>14661.990722656201</c:v>
                </c:pt>
                <c:pt idx="7338">
                  <c:v>14664.241699218701</c:v>
                </c:pt>
                <c:pt idx="7339">
                  <c:v>14666.341308593799</c:v>
                </c:pt>
                <c:pt idx="7340">
                  <c:v>14668.076171875</c:v>
                </c:pt>
                <c:pt idx="7341">
                  <c:v>14670.1005859375</c:v>
                </c:pt>
                <c:pt idx="7342">
                  <c:v>14672.3642578125</c:v>
                </c:pt>
                <c:pt idx="7343">
                  <c:v>14674.438964843799</c:v>
                </c:pt>
                <c:pt idx="7344">
                  <c:v>14676.337402343799</c:v>
                </c:pt>
                <c:pt idx="7345">
                  <c:v>14678.2744140625</c:v>
                </c:pt>
                <c:pt idx="7346">
                  <c:v>14680.298828125</c:v>
                </c:pt>
                <c:pt idx="7347">
                  <c:v>14682.310058593799</c:v>
                </c:pt>
                <c:pt idx="7348">
                  <c:v>14684.309082031299</c:v>
                </c:pt>
                <c:pt idx="7349">
                  <c:v>14686.270996093799</c:v>
                </c:pt>
                <c:pt idx="7350">
                  <c:v>14688.119628906201</c:v>
                </c:pt>
                <c:pt idx="7351">
                  <c:v>14690.119140625</c:v>
                </c:pt>
                <c:pt idx="7352">
                  <c:v>14692.214355468701</c:v>
                </c:pt>
                <c:pt idx="7353">
                  <c:v>14694.200683593799</c:v>
                </c:pt>
                <c:pt idx="7354">
                  <c:v>14696.1796875</c:v>
                </c:pt>
                <c:pt idx="7355">
                  <c:v>14698.3681640625</c:v>
                </c:pt>
                <c:pt idx="7356">
                  <c:v>14700.4052734375</c:v>
                </c:pt>
                <c:pt idx="7357">
                  <c:v>14702.266113281201</c:v>
                </c:pt>
                <c:pt idx="7358">
                  <c:v>14704.202636718799</c:v>
                </c:pt>
                <c:pt idx="7359">
                  <c:v>14706.251953125</c:v>
                </c:pt>
                <c:pt idx="7360">
                  <c:v>14708.263671875</c:v>
                </c:pt>
                <c:pt idx="7361">
                  <c:v>14710.175292968701</c:v>
                </c:pt>
                <c:pt idx="7362">
                  <c:v>14712.099121093799</c:v>
                </c:pt>
                <c:pt idx="7363">
                  <c:v>14714.136230468701</c:v>
                </c:pt>
                <c:pt idx="7364">
                  <c:v>14716.286621093799</c:v>
                </c:pt>
                <c:pt idx="7365">
                  <c:v>14718.360839843799</c:v>
                </c:pt>
                <c:pt idx="7366">
                  <c:v>14720.222167968701</c:v>
                </c:pt>
                <c:pt idx="7367">
                  <c:v>14722.1083984375</c:v>
                </c:pt>
                <c:pt idx="7368">
                  <c:v>14724.232910156201</c:v>
                </c:pt>
                <c:pt idx="7369">
                  <c:v>14726.270019531299</c:v>
                </c:pt>
                <c:pt idx="7370">
                  <c:v>14728.2568359375</c:v>
                </c:pt>
                <c:pt idx="7371">
                  <c:v>14730.1259765625</c:v>
                </c:pt>
                <c:pt idx="7372">
                  <c:v>14732.0751953125</c:v>
                </c:pt>
                <c:pt idx="7373">
                  <c:v>14734.229980468701</c:v>
                </c:pt>
                <c:pt idx="7374">
                  <c:v>14736.241699218701</c:v>
                </c:pt>
                <c:pt idx="7375">
                  <c:v>14738.203125</c:v>
                </c:pt>
                <c:pt idx="7376">
                  <c:v>14740.2275390625</c:v>
                </c:pt>
                <c:pt idx="7377">
                  <c:v>14742.189453125</c:v>
                </c:pt>
                <c:pt idx="7378">
                  <c:v>14744.2265625</c:v>
                </c:pt>
                <c:pt idx="7379">
                  <c:v>14746.2255859375</c:v>
                </c:pt>
                <c:pt idx="7380">
                  <c:v>14748.111816406201</c:v>
                </c:pt>
                <c:pt idx="7381">
                  <c:v>14750.1240234375</c:v>
                </c:pt>
                <c:pt idx="7382">
                  <c:v>14752.236328125</c:v>
                </c:pt>
                <c:pt idx="7383">
                  <c:v>14754.1474609375</c:v>
                </c:pt>
                <c:pt idx="7384">
                  <c:v>14756.0966796875</c:v>
                </c:pt>
                <c:pt idx="7385">
                  <c:v>14758.234375</c:v>
                </c:pt>
                <c:pt idx="7386">
                  <c:v>14760.2333984375</c:v>
                </c:pt>
                <c:pt idx="7387">
                  <c:v>14762.169921875</c:v>
                </c:pt>
                <c:pt idx="7388">
                  <c:v>14764.119628906201</c:v>
                </c:pt>
                <c:pt idx="7389">
                  <c:v>14766.182128906201</c:v>
                </c:pt>
                <c:pt idx="7390">
                  <c:v>14768.276855468701</c:v>
                </c:pt>
                <c:pt idx="7391">
                  <c:v>14770.250488281201</c:v>
                </c:pt>
                <c:pt idx="7392">
                  <c:v>14772.19140625</c:v>
                </c:pt>
                <c:pt idx="7393">
                  <c:v>14774.1279296875</c:v>
                </c:pt>
                <c:pt idx="7394">
                  <c:v>14776.165527343799</c:v>
                </c:pt>
                <c:pt idx="7395">
                  <c:v>14778.315917968701</c:v>
                </c:pt>
                <c:pt idx="7396">
                  <c:v>14780.2265625</c:v>
                </c:pt>
                <c:pt idx="7397">
                  <c:v>14782.120605468701</c:v>
                </c:pt>
                <c:pt idx="7398">
                  <c:v>14784.208496093799</c:v>
                </c:pt>
                <c:pt idx="7399">
                  <c:v>14786.137207031299</c:v>
                </c:pt>
                <c:pt idx="7400">
                  <c:v>14788.111816406201</c:v>
                </c:pt>
                <c:pt idx="7401">
                  <c:v>14790.249511718799</c:v>
                </c:pt>
                <c:pt idx="7402">
                  <c:v>14792.160644531299</c:v>
                </c:pt>
                <c:pt idx="7403">
                  <c:v>14794.059082031299</c:v>
                </c:pt>
                <c:pt idx="7404">
                  <c:v>14796.234375</c:v>
                </c:pt>
                <c:pt idx="7405">
                  <c:v>14798.233886718799</c:v>
                </c:pt>
                <c:pt idx="7406">
                  <c:v>14800.106933593799</c:v>
                </c:pt>
                <c:pt idx="7407">
                  <c:v>14802.056152343799</c:v>
                </c:pt>
                <c:pt idx="7408">
                  <c:v>14804.080566406201</c:v>
                </c:pt>
                <c:pt idx="7409">
                  <c:v>14806.167480468701</c:v>
                </c:pt>
                <c:pt idx="7410">
                  <c:v>14808.104003906201</c:v>
                </c:pt>
                <c:pt idx="7411">
                  <c:v>14810.1533203125</c:v>
                </c:pt>
                <c:pt idx="7412">
                  <c:v>14812.2783203125</c:v>
                </c:pt>
                <c:pt idx="7413">
                  <c:v>14814.2021484375</c:v>
                </c:pt>
                <c:pt idx="7414">
                  <c:v>14816.227050781299</c:v>
                </c:pt>
                <c:pt idx="7415">
                  <c:v>14818.201660156201</c:v>
                </c:pt>
                <c:pt idx="7416">
                  <c:v>14820.020019531299</c:v>
                </c:pt>
                <c:pt idx="7417">
                  <c:v>14822.0068359375</c:v>
                </c:pt>
                <c:pt idx="7418">
                  <c:v>14824.07421875</c:v>
                </c:pt>
                <c:pt idx="7419">
                  <c:v>14826.098144531299</c:v>
                </c:pt>
                <c:pt idx="7420">
                  <c:v>14828.084472656201</c:v>
                </c:pt>
                <c:pt idx="7421">
                  <c:v>14830.134765625</c:v>
                </c:pt>
                <c:pt idx="7422">
                  <c:v>14832.146484375</c:v>
                </c:pt>
                <c:pt idx="7423">
                  <c:v>14834.0654296875</c:v>
                </c:pt>
                <c:pt idx="7424">
                  <c:v>14836.077636718799</c:v>
                </c:pt>
                <c:pt idx="7425">
                  <c:v>14838.182128906201</c:v>
                </c:pt>
                <c:pt idx="7426">
                  <c:v>14840.181640625</c:v>
                </c:pt>
                <c:pt idx="7427">
                  <c:v>14842.244140625</c:v>
                </c:pt>
                <c:pt idx="7428">
                  <c:v>14844.268066406201</c:v>
                </c:pt>
                <c:pt idx="7429">
                  <c:v>14846.040527343799</c:v>
                </c:pt>
                <c:pt idx="7430">
                  <c:v>14847.989746093799</c:v>
                </c:pt>
                <c:pt idx="7431">
                  <c:v>14850.115234375</c:v>
                </c:pt>
                <c:pt idx="7432">
                  <c:v>14852.064453125</c:v>
                </c:pt>
                <c:pt idx="7433">
                  <c:v>14854.126953125</c:v>
                </c:pt>
                <c:pt idx="7434">
                  <c:v>14856.1640625</c:v>
                </c:pt>
                <c:pt idx="7435">
                  <c:v>14858.125488281201</c:v>
                </c:pt>
                <c:pt idx="7436">
                  <c:v>14860.137207031299</c:v>
                </c:pt>
                <c:pt idx="7437">
                  <c:v>14862.073730468701</c:v>
                </c:pt>
                <c:pt idx="7438">
                  <c:v>14864.0732421875</c:v>
                </c:pt>
                <c:pt idx="7439">
                  <c:v>14866.1474609375</c:v>
                </c:pt>
                <c:pt idx="7440">
                  <c:v>14868.222167968701</c:v>
                </c:pt>
                <c:pt idx="7441">
                  <c:v>14870.184082031299</c:v>
                </c:pt>
                <c:pt idx="7442">
                  <c:v>14872.053222656201</c:v>
                </c:pt>
                <c:pt idx="7443">
                  <c:v>14874.0654296875</c:v>
                </c:pt>
                <c:pt idx="7444">
                  <c:v>14876.119628906201</c:v>
                </c:pt>
                <c:pt idx="7445">
                  <c:v>14878.105957031299</c:v>
                </c:pt>
                <c:pt idx="7446">
                  <c:v>14880.029785156201</c:v>
                </c:pt>
                <c:pt idx="7447">
                  <c:v>14882.080078125</c:v>
                </c:pt>
                <c:pt idx="7448">
                  <c:v>14884.154296875</c:v>
                </c:pt>
                <c:pt idx="7449">
                  <c:v>14886.052246093799</c:v>
                </c:pt>
                <c:pt idx="7450">
                  <c:v>14888.013671875</c:v>
                </c:pt>
                <c:pt idx="7451">
                  <c:v>14890.0009765625</c:v>
                </c:pt>
                <c:pt idx="7452">
                  <c:v>14892.126464843799</c:v>
                </c:pt>
                <c:pt idx="7453">
                  <c:v>14894.100097656201</c:v>
                </c:pt>
                <c:pt idx="7454">
                  <c:v>14895.9736328125</c:v>
                </c:pt>
                <c:pt idx="7455">
                  <c:v>14897.9482421875</c:v>
                </c:pt>
                <c:pt idx="7456">
                  <c:v>14899.8720703125</c:v>
                </c:pt>
                <c:pt idx="7457">
                  <c:v>14902.034667968701</c:v>
                </c:pt>
                <c:pt idx="7458">
                  <c:v>14904.084472656201</c:v>
                </c:pt>
                <c:pt idx="7459">
                  <c:v>14906.008300781299</c:v>
                </c:pt>
                <c:pt idx="7460">
                  <c:v>14908.020019531299</c:v>
                </c:pt>
                <c:pt idx="7461">
                  <c:v>14910.0947265625</c:v>
                </c:pt>
                <c:pt idx="7462">
                  <c:v>14912.2578125</c:v>
                </c:pt>
                <c:pt idx="7463">
                  <c:v>14914.119140625</c:v>
                </c:pt>
                <c:pt idx="7464">
                  <c:v>14916.017578125</c:v>
                </c:pt>
                <c:pt idx="7465">
                  <c:v>14918.079589843799</c:v>
                </c:pt>
                <c:pt idx="7466">
                  <c:v>14920.041015625</c:v>
                </c:pt>
                <c:pt idx="7467">
                  <c:v>14922.078125</c:v>
                </c:pt>
                <c:pt idx="7468">
                  <c:v>14924.140136718799</c:v>
                </c:pt>
                <c:pt idx="7469">
                  <c:v>14926.126953125</c:v>
                </c:pt>
                <c:pt idx="7470">
                  <c:v>14928.071777343799</c:v>
                </c:pt>
                <c:pt idx="7471">
                  <c:v>14930.1845703125</c:v>
                </c:pt>
                <c:pt idx="7472">
                  <c:v>14932.2138671875</c:v>
                </c:pt>
                <c:pt idx="7473">
                  <c:v>14934.162597656201</c:v>
                </c:pt>
                <c:pt idx="7474">
                  <c:v>14936.187011718799</c:v>
                </c:pt>
                <c:pt idx="7475">
                  <c:v>14938.098144531299</c:v>
                </c:pt>
                <c:pt idx="7476">
                  <c:v>14940.097167968701</c:v>
                </c:pt>
                <c:pt idx="7477">
                  <c:v>14942.096191406201</c:v>
                </c:pt>
                <c:pt idx="7478">
                  <c:v>14944.058105468701</c:v>
                </c:pt>
                <c:pt idx="7479">
                  <c:v>14945.9951171875</c:v>
                </c:pt>
                <c:pt idx="7480">
                  <c:v>14948.044433593799</c:v>
                </c:pt>
                <c:pt idx="7481">
                  <c:v>14950.119140625</c:v>
                </c:pt>
                <c:pt idx="7482">
                  <c:v>14951.9931640625</c:v>
                </c:pt>
                <c:pt idx="7483">
                  <c:v>14953.966796875</c:v>
                </c:pt>
                <c:pt idx="7484">
                  <c:v>14956.028808593799</c:v>
                </c:pt>
                <c:pt idx="7485">
                  <c:v>14958.041015625</c:v>
                </c:pt>
                <c:pt idx="7486">
                  <c:v>14960.140625</c:v>
                </c:pt>
                <c:pt idx="7487">
                  <c:v>14962.0595703125</c:v>
                </c:pt>
                <c:pt idx="7488">
                  <c:v>14963.996582031299</c:v>
                </c:pt>
                <c:pt idx="7489">
                  <c:v>14966.0009765625</c:v>
                </c:pt>
                <c:pt idx="7490">
                  <c:v>14968.075683593799</c:v>
                </c:pt>
                <c:pt idx="7491">
                  <c:v>14970.2255859375</c:v>
                </c:pt>
                <c:pt idx="7492">
                  <c:v>14972.13671875</c:v>
                </c:pt>
                <c:pt idx="7493">
                  <c:v>14974.060546875</c:v>
                </c:pt>
                <c:pt idx="7494">
                  <c:v>14976.03515625</c:v>
                </c:pt>
                <c:pt idx="7495">
                  <c:v>14978.047363281201</c:v>
                </c:pt>
                <c:pt idx="7496">
                  <c:v>14980.071777343799</c:v>
                </c:pt>
                <c:pt idx="7497">
                  <c:v>14982.033203125</c:v>
                </c:pt>
                <c:pt idx="7498">
                  <c:v>14983.931152343799</c:v>
                </c:pt>
                <c:pt idx="7499">
                  <c:v>14985.893066406201</c:v>
                </c:pt>
                <c:pt idx="7500">
                  <c:v>14987.880371093799</c:v>
                </c:pt>
                <c:pt idx="7501">
                  <c:v>14989.967285156201</c:v>
                </c:pt>
                <c:pt idx="7502">
                  <c:v>14992.0673828125</c:v>
                </c:pt>
                <c:pt idx="7503">
                  <c:v>14994.1044921875</c:v>
                </c:pt>
                <c:pt idx="7504">
                  <c:v>14996.229003906201</c:v>
                </c:pt>
                <c:pt idx="7505">
                  <c:v>14998.111816406201</c:v>
                </c:pt>
                <c:pt idx="7506">
                  <c:v>15000.05078125</c:v>
                </c:pt>
              </c:numCache>
            </c:numRef>
          </c:xVal>
          <c:yVal>
            <c:numRef>
              <c:f>data_Loop!$BW$13:$BW$7519</c:f>
              <c:numCache>
                <c:formatCode>0.00E+00</c:formatCode>
                <c:ptCount val="7507"/>
                <c:pt idx="0">
                  <c:v>6.6236754064203E-6</c:v>
                </c:pt>
                <c:pt idx="1">
                  <c:v>3.9739644358282299E-6</c:v>
                </c:pt>
                <c:pt idx="2">
                  <c:v>3.28431694120035E-6</c:v>
                </c:pt>
                <c:pt idx="3">
                  <c:v>1.9132471848343802E-6</c:v>
                </c:pt>
                <c:pt idx="4">
                  <c:v>4.61971305723121E-7</c:v>
                </c:pt>
                <c:pt idx="5">
                  <c:v>-7.7008006056448597E-7</c:v>
                </c:pt>
                <c:pt idx="6">
                  <c:v>-2.6692986854154601E-6</c:v>
                </c:pt>
                <c:pt idx="7">
                  <c:v>-4.5623651266270302E-6</c:v>
                </c:pt>
                <c:pt idx="8">
                  <c:v>-6.4251536019496701E-6</c:v>
                </c:pt>
                <c:pt idx="9">
                  <c:v>-8.4279642513486494E-6</c:v>
                </c:pt>
                <c:pt idx="10">
                  <c:v>-1.02844289396043E-5</c:v>
                </c:pt>
                <c:pt idx="11">
                  <c:v>-1.2356697799713501E-5</c:v>
                </c:pt>
                <c:pt idx="12">
                  <c:v>-1.4855264920674799E-5</c:v>
                </c:pt>
                <c:pt idx="13">
                  <c:v>-1.65515621508001E-5</c:v>
                </c:pt>
                <c:pt idx="14">
                  <c:v>-1.86426632619873E-5</c:v>
                </c:pt>
                <c:pt idx="15">
                  <c:v>-2.11349704302201E-5</c:v>
                </c:pt>
                <c:pt idx="16">
                  <c:v>-2.3303914413825699E-5</c:v>
                </c:pt>
                <c:pt idx="17">
                  <c:v>-2.5185721463996899E-5</c:v>
                </c:pt>
                <c:pt idx="18">
                  <c:v>-2.7218465154083599E-5</c:v>
                </c:pt>
                <c:pt idx="19">
                  <c:v>-2.9455691167037999E-5</c:v>
                </c:pt>
                <c:pt idx="20">
                  <c:v>-3.1624580048424197E-5</c:v>
                </c:pt>
                <c:pt idx="21">
                  <c:v>-3.3717819133458399E-5</c:v>
                </c:pt>
                <c:pt idx="22">
                  <c:v>-3.5717671204050697E-5</c:v>
                </c:pt>
                <c:pt idx="23">
                  <c:v>-3.8117522281813502E-5</c:v>
                </c:pt>
                <c:pt idx="24">
                  <c:v>-4.0049461440561897E-5</c:v>
                </c:pt>
                <c:pt idx="25">
                  <c:v>-4.2529711965361597E-5</c:v>
                </c:pt>
                <c:pt idx="26">
                  <c:v>-4.4231193124013598E-5</c:v>
                </c:pt>
                <c:pt idx="27">
                  <c:v>-4.6574079268181298E-5</c:v>
                </c:pt>
                <c:pt idx="28">
                  <c:v>-4.8724922300606598E-5</c:v>
                </c:pt>
                <c:pt idx="29">
                  <c:v>-5.0687141410946203E-5</c:v>
                </c:pt>
                <c:pt idx="30">
                  <c:v>-5.2528705772543702E-5</c:v>
                </c:pt>
                <c:pt idx="31">
                  <c:v>-5.5090824265503097E-5</c:v>
                </c:pt>
                <c:pt idx="32">
                  <c:v>-5.7202667727146997E-5</c:v>
                </c:pt>
                <c:pt idx="33">
                  <c:v>-5.8955953511085099E-5</c:v>
                </c:pt>
                <c:pt idx="34">
                  <c:v>-6.1169519775710804E-5</c:v>
                </c:pt>
                <c:pt idx="35">
                  <c:v>-6.2878505344426397E-5</c:v>
                </c:pt>
                <c:pt idx="36">
                  <c:v>-6.5263028634289901E-5</c:v>
                </c:pt>
                <c:pt idx="37">
                  <c:v>-6.7758844943151007E-5</c:v>
                </c:pt>
                <c:pt idx="38">
                  <c:v>-6.9490009059664694E-5</c:v>
                </c:pt>
                <c:pt idx="39">
                  <c:v>-7.18837654465633E-5</c:v>
                </c:pt>
                <c:pt idx="40">
                  <c:v>-7.4095321207695493E-5</c:v>
                </c:pt>
                <c:pt idx="41">
                  <c:v>-7.5959444179870994E-5</c:v>
                </c:pt>
                <c:pt idx="42">
                  <c:v>-7.7815332433173897E-5</c:v>
                </c:pt>
                <c:pt idx="43">
                  <c:v>-8.0144619085307497E-5</c:v>
                </c:pt>
                <c:pt idx="44">
                  <c:v>-8.2288699327261202E-5</c:v>
                </c:pt>
                <c:pt idx="45">
                  <c:v>-8.47350986730403E-5</c:v>
                </c:pt>
                <c:pt idx="46">
                  <c:v>-8.6548353057126E-5</c:v>
                </c:pt>
                <c:pt idx="47">
                  <c:v>-8.8703173226375296E-5</c:v>
                </c:pt>
                <c:pt idx="48">
                  <c:v>-9.1130886462626506E-5</c:v>
                </c:pt>
                <c:pt idx="49">
                  <c:v>-9.3168382259398302E-5</c:v>
                </c:pt>
                <c:pt idx="50">
                  <c:v>-9.4988487709539196E-5</c:v>
                </c:pt>
                <c:pt idx="51">
                  <c:v>-9.7380476385263803E-5</c:v>
                </c:pt>
                <c:pt idx="52">
                  <c:v>-9.9346438566941898E-5</c:v>
                </c:pt>
                <c:pt idx="53" formatCode="General">
                  <c:v>-1.0170985700981E-4</c:v>
                </c:pt>
                <c:pt idx="54" formatCode="General">
                  <c:v>-1.03229017041033E-4</c:v>
                </c:pt>
                <c:pt idx="55" formatCode="General">
                  <c:v>-1.05705162511912E-4</c:v>
                </c:pt>
                <c:pt idx="56" formatCode="General">
                  <c:v>-1.0772133915697E-4</c:v>
                </c:pt>
                <c:pt idx="57" formatCode="General">
                  <c:v>-1.09730766939078E-4</c:v>
                </c:pt>
                <c:pt idx="58" formatCode="General">
                  <c:v>-1.12051639163184E-4</c:v>
                </c:pt>
                <c:pt idx="59" formatCode="General">
                  <c:v>-1.14427549581375E-4</c:v>
                </c:pt>
                <c:pt idx="60" formatCode="General">
                  <c:v>-1.16306335641882E-4</c:v>
                </c:pt>
                <c:pt idx="61" formatCode="General">
                  <c:v>-1.1846402381383699E-4</c:v>
                </c:pt>
                <c:pt idx="62" formatCode="General">
                  <c:v>-1.2063982131232699E-4</c:v>
                </c:pt>
                <c:pt idx="63" formatCode="General">
                  <c:v>-1.2286905849439401E-4</c:v>
                </c:pt>
                <c:pt idx="64" formatCode="General">
                  <c:v>-1.2509000212950901E-4</c:v>
                </c:pt>
                <c:pt idx="65" formatCode="General">
                  <c:v>-1.2695288056314801E-4</c:v>
                </c:pt>
                <c:pt idx="66" formatCode="General">
                  <c:v>-1.2900513902401099E-4</c:v>
                </c:pt>
                <c:pt idx="67" formatCode="General">
                  <c:v>-1.3105646004267699E-4</c:v>
                </c:pt>
                <c:pt idx="68" formatCode="General">
                  <c:v>-1.33414943820868E-4</c:v>
                </c:pt>
                <c:pt idx="69" formatCode="General">
                  <c:v>-1.35365228639738E-4</c:v>
                </c:pt>
                <c:pt idx="70" formatCode="General">
                  <c:v>-1.3738162905676201E-4</c:v>
                </c:pt>
                <c:pt idx="71" formatCode="General">
                  <c:v>-1.39651233997696E-4</c:v>
                </c:pt>
                <c:pt idx="72" formatCode="General">
                  <c:v>-1.42166599366932E-4</c:v>
                </c:pt>
                <c:pt idx="73" formatCode="General">
                  <c:v>-1.4392148247370899E-4</c:v>
                </c:pt>
                <c:pt idx="74" formatCode="General">
                  <c:v>-1.4633131479043599E-4</c:v>
                </c:pt>
                <c:pt idx="75" formatCode="General">
                  <c:v>-1.4798543010400799E-4</c:v>
                </c:pt>
                <c:pt idx="76" formatCode="General">
                  <c:v>-1.5064571853078701E-4</c:v>
                </c:pt>
                <c:pt idx="77" formatCode="General">
                  <c:v>-1.52281645859704E-4</c:v>
                </c:pt>
                <c:pt idx="78" formatCode="General">
                  <c:v>-1.5475081364839399E-4</c:v>
                </c:pt>
                <c:pt idx="79" formatCode="General">
                  <c:v>-1.5663432969569799E-4</c:v>
                </c:pt>
                <c:pt idx="80" formatCode="General">
                  <c:v>-1.5871380238415301E-4</c:v>
                </c:pt>
                <c:pt idx="81" formatCode="General">
                  <c:v>-1.6096576175585501E-4</c:v>
                </c:pt>
                <c:pt idx="82" formatCode="General">
                  <c:v>-1.63005748161663E-4</c:v>
                </c:pt>
                <c:pt idx="83" formatCode="General">
                  <c:v>-1.65389017027816E-4</c:v>
                </c:pt>
                <c:pt idx="84" formatCode="General">
                  <c:v>-1.67046077299216E-4</c:v>
                </c:pt>
                <c:pt idx="85" formatCode="General">
                  <c:v>-1.6926960994447299E-4</c:v>
                </c:pt>
                <c:pt idx="86" formatCode="General">
                  <c:v>-1.7143539665641E-4</c:v>
                </c:pt>
                <c:pt idx="87" formatCode="General">
                  <c:v>-1.7360322388224899E-4</c:v>
                </c:pt>
                <c:pt idx="88" formatCode="General">
                  <c:v>-1.7568447238051901E-4</c:v>
                </c:pt>
                <c:pt idx="89" formatCode="General">
                  <c:v>-1.7772794370674299E-4</c:v>
                </c:pt>
                <c:pt idx="90" formatCode="General">
                  <c:v>-1.79705165864413E-4</c:v>
                </c:pt>
                <c:pt idx="91" formatCode="General">
                  <c:v>-1.8238019247503201E-4</c:v>
                </c:pt>
                <c:pt idx="92" formatCode="General">
                  <c:v>-1.8393332320113201E-4</c:v>
                </c:pt>
                <c:pt idx="93" formatCode="General">
                  <c:v>-1.8606457648531001E-4</c:v>
                </c:pt>
                <c:pt idx="94" formatCode="General">
                  <c:v>-1.8844114526393599E-4</c:v>
                </c:pt>
                <c:pt idx="95" formatCode="General">
                  <c:v>-1.9046635779773E-4</c:v>
                </c:pt>
                <c:pt idx="96" formatCode="General">
                  <c:v>-1.9262375195090001E-4</c:v>
                </c:pt>
                <c:pt idx="97" formatCode="General">
                  <c:v>-1.94825950180759E-4</c:v>
                </c:pt>
                <c:pt idx="98" formatCode="General">
                  <c:v>-1.9662404726983901E-4</c:v>
                </c:pt>
                <c:pt idx="99" formatCode="General">
                  <c:v>-1.9944937605633999E-4</c:v>
                </c:pt>
                <c:pt idx="100" formatCode="General">
                  <c:v>-2.0135749646042799E-4</c:v>
                </c:pt>
                <c:pt idx="101" formatCode="General">
                  <c:v>-2.0326071810334599E-4</c:v>
                </c:pt>
                <c:pt idx="102" formatCode="General">
                  <c:v>-2.0539809508013899E-4</c:v>
                </c:pt>
                <c:pt idx="103" formatCode="General">
                  <c:v>-2.07401173343155E-4</c:v>
                </c:pt>
                <c:pt idx="104" formatCode="General">
                  <c:v>-2.09774120049709E-4</c:v>
                </c:pt>
                <c:pt idx="105" formatCode="General">
                  <c:v>-2.11988085441251E-4</c:v>
                </c:pt>
                <c:pt idx="106" formatCode="General">
                  <c:v>-2.1372163137776999E-4</c:v>
                </c:pt>
                <c:pt idx="107" formatCode="General">
                  <c:v>-2.1572859050796001E-4</c:v>
                </c:pt>
                <c:pt idx="108" formatCode="General">
                  <c:v>-2.1822179507567001E-4</c:v>
                </c:pt>
                <c:pt idx="109" formatCode="General">
                  <c:v>-2.2012558452654099E-4</c:v>
                </c:pt>
                <c:pt idx="110" formatCode="General">
                  <c:v>-2.2259324929750499E-4</c:v>
                </c:pt>
                <c:pt idx="111" formatCode="General">
                  <c:v>-2.2394650092055399E-4</c:v>
                </c:pt>
                <c:pt idx="112" formatCode="General">
                  <c:v>-2.2635506264429299E-4</c:v>
                </c:pt>
                <c:pt idx="113" formatCode="General">
                  <c:v>-2.2903522145854E-4</c:v>
                </c:pt>
                <c:pt idx="114" formatCode="General">
                  <c:v>-2.3097361991477499E-4</c:v>
                </c:pt>
                <c:pt idx="115" formatCode="General">
                  <c:v>-2.3324260313234299E-4</c:v>
                </c:pt>
                <c:pt idx="116" formatCode="General">
                  <c:v>-2.3536170714948899E-4</c:v>
                </c:pt>
                <c:pt idx="117" formatCode="General">
                  <c:v>-2.3728921015154001E-4</c:v>
                </c:pt>
                <c:pt idx="118" formatCode="General">
                  <c:v>-2.3984997003175299E-4</c:v>
                </c:pt>
                <c:pt idx="119" formatCode="General">
                  <c:v>-2.4148980523716601E-4</c:v>
                </c:pt>
                <c:pt idx="120" formatCode="General">
                  <c:v>-2.4386477007457E-4</c:v>
                </c:pt>
                <c:pt idx="121" formatCode="General">
                  <c:v>-2.4568791485965702E-4</c:v>
                </c:pt>
                <c:pt idx="122" formatCode="General">
                  <c:v>-2.4760409602985199E-4</c:v>
                </c:pt>
                <c:pt idx="123" formatCode="General">
                  <c:v>-2.5010799156257002E-4</c:v>
                </c:pt>
                <c:pt idx="124" formatCode="General">
                  <c:v>-2.5231817233205799E-4</c:v>
                </c:pt>
                <c:pt idx="125" formatCode="General">
                  <c:v>-2.5445178603076201E-4</c:v>
                </c:pt>
                <c:pt idx="126" formatCode="General">
                  <c:v>-2.56399037978287E-4</c:v>
                </c:pt>
                <c:pt idx="127" formatCode="General">
                  <c:v>-2.5864957902043897E-4</c:v>
                </c:pt>
                <c:pt idx="128" formatCode="General">
                  <c:v>-2.6033199246777901E-4</c:v>
                </c:pt>
                <c:pt idx="129" formatCode="General">
                  <c:v>-2.6269737020031902E-4</c:v>
                </c:pt>
                <c:pt idx="130" formatCode="General">
                  <c:v>-2.64486999677307E-4</c:v>
                </c:pt>
                <c:pt idx="131" formatCode="General">
                  <c:v>-2.6715325406747898E-4</c:v>
                </c:pt>
                <c:pt idx="132" formatCode="General">
                  <c:v>-2.6921537972940401E-4</c:v>
                </c:pt>
                <c:pt idx="133" formatCode="General">
                  <c:v>-2.71389042995862E-4</c:v>
                </c:pt>
                <c:pt idx="134" formatCode="General">
                  <c:v>-2.7340735090580201E-4</c:v>
                </c:pt>
                <c:pt idx="135" formatCode="General">
                  <c:v>-2.7543772201665898E-4</c:v>
                </c:pt>
                <c:pt idx="136" formatCode="General">
                  <c:v>-2.7707054813483697E-4</c:v>
                </c:pt>
                <c:pt idx="137" formatCode="General">
                  <c:v>-2.8013120558267499E-4</c:v>
                </c:pt>
                <c:pt idx="138" formatCode="General">
                  <c:v>-2.8166110733018499E-4</c:v>
                </c:pt>
                <c:pt idx="139" formatCode="General">
                  <c:v>-2.8384484159928001E-4</c:v>
                </c:pt>
                <c:pt idx="140" formatCode="General">
                  <c:v>-2.8561203019690501E-4</c:v>
                </c:pt>
                <c:pt idx="141" formatCode="General">
                  <c:v>-2.87912999027192E-4</c:v>
                </c:pt>
                <c:pt idx="142" formatCode="General">
                  <c:v>-2.90250902834769E-4</c:v>
                </c:pt>
                <c:pt idx="143" formatCode="General">
                  <c:v>-2.9248535616088501E-4</c:v>
                </c:pt>
                <c:pt idx="144" formatCode="General">
                  <c:v>-2.9443674030674502E-4</c:v>
                </c:pt>
                <c:pt idx="145" formatCode="General">
                  <c:v>-2.9713270060334202E-4</c:v>
                </c:pt>
                <c:pt idx="146" formatCode="General">
                  <c:v>-2.9911644833981302E-4</c:v>
                </c:pt>
                <c:pt idx="147" formatCode="General">
                  <c:v>-3.0082666482109398E-4</c:v>
                </c:pt>
                <c:pt idx="148" formatCode="General">
                  <c:v>-3.0279051820152899E-4</c:v>
                </c:pt>
                <c:pt idx="149" formatCode="General">
                  <c:v>-3.0550012287549098E-4</c:v>
                </c:pt>
                <c:pt idx="150" formatCode="General">
                  <c:v>-3.0737334696049099E-4</c:v>
                </c:pt>
                <c:pt idx="151" formatCode="General">
                  <c:v>-3.0937203626485498E-4</c:v>
                </c:pt>
                <c:pt idx="152" formatCode="General">
                  <c:v>-3.11262120301324E-4</c:v>
                </c:pt>
                <c:pt idx="153" formatCode="General">
                  <c:v>-3.1377188187805503E-4</c:v>
                </c:pt>
                <c:pt idx="154" formatCode="General">
                  <c:v>-3.1602440706435101E-4</c:v>
                </c:pt>
                <c:pt idx="155" formatCode="General">
                  <c:v>-3.1833605506896502E-4</c:v>
                </c:pt>
                <c:pt idx="156" formatCode="General">
                  <c:v>-3.2023441902172901E-4</c:v>
                </c:pt>
                <c:pt idx="157" formatCode="General">
                  <c:v>-3.2221054495530697E-4</c:v>
                </c:pt>
                <c:pt idx="158" formatCode="General">
                  <c:v>-3.2460114084146701E-4</c:v>
                </c:pt>
                <c:pt idx="159" formatCode="General">
                  <c:v>-3.2637250384338098E-4</c:v>
                </c:pt>
                <c:pt idx="160" formatCode="General">
                  <c:v>-3.2840740755054102E-4</c:v>
                </c:pt>
                <c:pt idx="161" formatCode="General">
                  <c:v>-3.3090864695177702E-4</c:v>
                </c:pt>
                <c:pt idx="162" formatCode="General">
                  <c:v>-3.3268531342163602E-4</c:v>
                </c:pt>
                <c:pt idx="163" formatCode="General">
                  <c:v>-3.3509804279042299E-4</c:v>
                </c:pt>
                <c:pt idx="164" formatCode="General">
                  <c:v>-3.3750979351402402E-4</c:v>
                </c:pt>
                <c:pt idx="165" formatCode="General">
                  <c:v>-3.3937439523303102E-4</c:v>
                </c:pt>
                <c:pt idx="166" formatCode="General">
                  <c:v>-3.4132563191127002E-4</c:v>
                </c:pt>
                <c:pt idx="167" formatCode="General">
                  <c:v>-3.4287488773904797E-4</c:v>
                </c:pt>
                <c:pt idx="168" formatCode="General">
                  <c:v>-3.4569000790475699E-4</c:v>
                </c:pt>
                <c:pt idx="169" formatCode="General">
                  <c:v>-3.47669471559211E-4</c:v>
                </c:pt>
                <c:pt idx="170" formatCode="General">
                  <c:v>-3.4992149425148398E-4</c:v>
                </c:pt>
                <c:pt idx="171" formatCode="General">
                  <c:v>-3.51981261998574E-4</c:v>
                </c:pt>
                <c:pt idx="172" formatCode="General">
                  <c:v>-3.5361956045240199E-4</c:v>
                </c:pt>
                <c:pt idx="173" formatCode="General">
                  <c:v>-3.5643246982734999E-4</c:v>
                </c:pt>
                <c:pt idx="174" formatCode="General">
                  <c:v>-3.5793935128271298E-4</c:v>
                </c:pt>
                <c:pt idx="175" formatCode="General">
                  <c:v>-3.6012183753983098E-4</c:v>
                </c:pt>
                <c:pt idx="176" formatCode="General">
                  <c:v>-3.6209434734755402E-4</c:v>
                </c:pt>
                <c:pt idx="177" formatCode="General">
                  <c:v>-3.64224793707989E-4</c:v>
                </c:pt>
                <c:pt idx="178" formatCode="General">
                  <c:v>-3.6614529039646898E-4</c:v>
                </c:pt>
                <c:pt idx="179" formatCode="General">
                  <c:v>-3.6900210668384899E-4</c:v>
                </c:pt>
                <c:pt idx="180" formatCode="General">
                  <c:v>-3.7019881822054001E-4</c:v>
                </c:pt>
                <c:pt idx="181" formatCode="General">
                  <c:v>-3.7271795422543099E-4</c:v>
                </c:pt>
                <c:pt idx="182" formatCode="General">
                  <c:v>-3.7470872793312298E-4</c:v>
                </c:pt>
                <c:pt idx="183" formatCode="General">
                  <c:v>-3.7772120575997901E-4</c:v>
                </c:pt>
                <c:pt idx="184" formatCode="General">
                  <c:v>-3.79320821976681E-4</c:v>
                </c:pt>
                <c:pt idx="185" formatCode="General">
                  <c:v>-3.8169216369826002E-4</c:v>
                </c:pt>
                <c:pt idx="186" formatCode="General">
                  <c:v>-3.8364936966055701E-4</c:v>
                </c:pt>
                <c:pt idx="187" formatCode="General">
                  <c:v>-3.8576025203052402E-4</c:v>
                </c:pt>
                <c:pt idx="188" formatCode="General">
                  <c:v>-3.8768294329212299E-4</c:v>
                </c:pt>
                <c:pt idx="189" formatCode="General">
                  <c:v>-3.8934947328263302E-4</c:v>
                </c:pt>
                <c:pt idx="190" formatCode="General">
                  <c:v>-3.9230776773595001E-4</c:v>
                </c:pt>
                <c:pt idx="191" formatCode="General">
                  <c:v>-3.9427537894611302E-4</c:v>
                </c:pt>
                <c:pt idx="192" formatCode="General">
                  <c:v>-3.9638820278201499E-4</c:v>
                </c:pt>
                <c:pt idx="193" formatCode="General">
                  <c:v>-3.9830714621755801E-4</c:v>
                </c:pt>
                <c:pt idx="194" formatCode="General">
                  <c:v>-4.00679198314988E-4</c:v>
                </c:pt>
                <c:pt idx="195" formatCode="General">
                  <c:v>-4.0258566015742803E-4</c:v>
                </c:pt>
                <c:pt idx="196" formatCode="General">
                  <c:v>-4.0467455327682902E-4</c:v>
                </c:pt>
                <c:pt idx="197" formatCode="General">
                  <c:v>-4.0730430664162799E-4</c:v>
                </c:pt>
                <c:pt idx="198" formatCode="General">
                  <c:v>-4.0924436579604999E-4</c:v>
                </c:pt>
                <c:pt idx="199" formatCode="General">
                  <c:v>-4.1094756147813899E-4</c:v>
                </c:pt>
                <c:pt idx="200" formatCode="General">
                  <c:v>-4.12834738138698E-4</c:v>
                </c:pt>
                <c:pt idx="201" formatCode="General">
                  <c:v>-4.1522157299450602E-4</c:v>
                </c:pt>
                <c:pt idx="202" formatCode="General">
                  <c:v>-4.1757350989791103E-4</c:v>
                </c:pt>
                <c:pt idx="203" formatCode="General">
                  <c:v>-4.1962906642741801E-4</c:v>
                </c:pt>
                <c:pt idx="204" formatCode="General">
                  <c:v>-4.2194288482250299E-4</c:v>
                </c:pt>
                <c:pt idx="205" formatCode="General">
                  <c:v>-4.2401990788219199E-4</c:v>
                </c:pt>
                <c:pt idx="206" formatCode="General">
                  <c:v>-4.2614377977799199E-4</c:v>
                </c:pt>
                <c:pt idx="207" formatCode="General">
                  <c:v>-4.2770952931950302E-4</c:v>
                </c:pt>
                <c:pt idx="208" formatCode="General">
                  <c:v>-4.3002138495397798E-4</c:v>
                </c:pt>
                <c:pt idx="209" formatCode="General">
                  <c:v>-4.3234976262383702E-4</c:v>
                </c:pt>
                <c:pt idx="210" formatCode="General">
                  <c:v>-4.3462748047565702E-4</c:v>
                </c:pt>
                <c:pt idx="211" formatCode="General">
                  <c:v>-4.3628568010024399E-4</c:v>
                </c:pt>
                <c:pt idx="212" formatCode="General">
                  <c:v>-4.3836105373417798E-4</c:v>
                </c:pt>
                <c:pt idx="213" formatCode="General">
                  <c:v>-4.4081126712308601E-4</c:v>
                </c:pt>
                <c:pt idx="214" formatCode="General">
                  <c:v>-4.4260030479369898E-4</c:v>
                </c:pt>
                <c:pt idx="215" formatCode="General">
                  <c:v>-4.44751756869707E-4</c:v>
                </c:pt>
                <c:pt idx="216" formatCode="General">
                  <c:v>-4.4678421769515599E-4</c:v>
                </c:pt>
                <c:pt idx="217" formatCode="General">
                  <c:v>-4.4946730091634398E-4</c:v>
                </c:pt>
                <c:pt idx="218" formatCode="General">
                  <c:v>-4.5114666937530403E-4</c:v>
                </c:pt>
                <c:pt idx="219" formatCode="General">
                  <c:v>-4.5266932415323198E-4</c:v>
                </c:pt>
                <c:pt idx="220" formatCode="General">
                  <c:v>-4.55560687096082E-4</c:v>
                </c:pt>
                <c:pt idx="221" formatCode="General">
                  <c:v>-4.5745294841690698E-4</c:v>
                </c:pt>
                <c:pt idx="222" formatCode="General">
                  <c:v>-4.6005421010386101E-4</c:v>
                </c:pt>
                <c:pt idx="223" formatCode="General">
                  <c:v>-4.6202158640345001E-4</c:v>
                </c:pt>
                <c:pt idx="224" formatCode="General">
                  <c:v>-4.6412702608736501E-4</c:v>
                </c:pt>
                <c:pt idx="225" formatCode="General">
                  <c:v>-4.6601052852801101E-4</c:v>
                </c:pt>
                <c:pt idx="226" formatCode="General">
                  <c:v>-4.6835486892856802E-4</c:v>
                </c:pt>
                <c:pt idx="227" formatCode="General">
                  <c:v>-4.7035283862321498E-4</c:v>
                </c:pt>
                <c:pt idx="228" formatCode="General">
                  <c:v>-4.7267710837070403E-4</c:v>
                </c:pt>
                <c:pt idx="229" formatCode="General">
                  <c:v>-4.7425291438519E-4</c:v>
                </c:pt>
                <c:pt idx="230" formatCode="General">
                  <c:v>-4.7693546219851199E-4</c:v>
                </c:pt>
                <c:pt idx="231" formatCode="General">
                  <c:v>-4.78329244484492E-4</c:v>
                </c:pt>
                <c:pt idx="232" formatCode="General">
                  <c:v>-4.8101862743662901E-4</c:v>
                </c:pt>
                <c:pt idx="233" formatCode="General">
                  <c:v>-4.8260063911531901E-4</c:v>
                </c:pt>
                <c:pt idx="234" formatCode="General">
                  <c:v>-4.8526714564937499E-4</c:v>
                </c:pt>
                <c:pt idx="235" formatCode="General">
                  <c:v>-4.8734599136243201E-4</c:v>
                </c:pt>
                <c:pt idx="236" formatCode="General">
                  <c:v>-4.8942276422946703E-4</c:v>
                </c:pt>
                <c:pt idx="237" formatCode="General">
                  <c:v>-4.9106020162913296E-4</c:v>
                </c:pt>
                <c:pt idx="238" formatCode="General">
                  <c:v>-4.9336687070279195E-4</c:v>
                </c:pt>
                <c:pt idx="239" formatCode="General">
                  <c:v>-4.9565506878247105E-4</c:v>
                </c:pt>
                <c:pt idx="240" formatCode="General">
                  <c:v>-4.9785327478684901E-4</c:v>
                </c:pt>
                <c:pt idx="241" formatCode="General">
                  <c:v>-4.9973352404372501E-4</c:v>
                </c:pt>
                <c:pt idx="242" formatCode="General">
                  <c:v>-5.0203519330381703E-4</c:v>
                </c:pt>
                <c:pt idx="243" formatCode="General">
                  <c:v>-5.0388973944107498E-4</c:v>
                </c:pt>
                <c:pt idx="244" formatCode="General">
                  <c:v>-5.06253906278212E-4</c:v>
                </c:pt>
                <c:pt idx="245" formatCode="General">
                  <c:v>-5.0799343050425105E-4</c:v>
                </c:pt>
                <c:pt idx="246" formatCode="General">
                  <c:v>-5.1013438407265495E-4</c:v>
                </c:pt>
                <c:pt idx="247" formatCode="General">
                  <c:v>-5.12498139365426E-4</c:v>
                </c:pt>
                <c:pt idx="248" formatCode="General">
                  <c:v>-5.1428701070707205E-4</c:v>
                </c:pt>
                <c:pt idx="249" formatCode="General">
                  <c:v>-5.1636079389131499E-4</c:v>
                </c:pt>
                <c:pt idx="250" formatCode="General">
                  <c:v>-5.1876872010455299E-4</c:v>
                </c:pt>
                <c:pt idx="251" formatCode="General">
                  <c:v>-5.2078689578248895E-4</c:v>
                </c:pt>
                <c:pt idx="252" formatCode="General">
                  <c:v>-5.2272053262040997E-4</c:v>
                </c:pt>
                <c:pt idx="253" formatCode="General">
                  <c:v>-5.2492851832506605E-4</c:v>
                </c:pt>
                <c:pt idx="254" formatCode="General">
                  <c:v>-5.2684086677155296E-4</c:v>
                </c:pt>
                <c:pt idx="255" formatCode="General">
                  <c:v>-5.29508775509087E-4</c:v>
                </c:pt>
                <c:pt idx="256" formatCode="General">
                  <c:v>-5.3098156757964803E-4</c:v>
                </c:pt>
                <c:pt idx="257" formatCode="General">
                  <c:v>-5.3362028867865797E-4</c:v>
                </c:pt>
                <c:pt idx="258" formatCode="General">
                  <c:v>-5.35587772078075E-4</c:v>
                </c:pt>
                <c:pt idx="259" formatCode="General">
                  <c:v>-5.3770246637464098E-4</c:v>
                </c:pt>
                <c:pt idx="260" formatCode="General">
                  <c:v>-5.3964519452005095E-4</c:v>
                </c:pt>
                <c:pt idx="261" formatCode="General">
                  <c:v>-5.4173741120825097E-4</c:v>
                </c:pt>
                <c:pt idx="262" formatCode="General">
                  <c:v>-5.4399700019497203E-4</c:v>
                </c:pt>
                <c:pt idx="263" formatCode="General">
                  <c:v>-5.4630584700400596E-4</c:v>
                </c:pt>
                <c:pt idx="264" formatCode="General">
                  <c:v>-5.4818362876571998E-4</c:v>
                </c:pt>
                <c:pt idx="265" formatCode="General">
                  <c:v>-5.4995207536837098E-4</c:v>
                </c:pt>
                <c:pt idx="266" formatCode="General">
                  <c:v>-5.5196660795667804E-4</c:v>
                </c:pt>
                <c:pt idx="267" formatCode="General">
                  <c:v>-5.5434288049048595E-4</c:v>
                </c:pt>
                <c:pt idx="268" formatCode="General">
                  <c:v>-5.5619086132864103E-4</c:v>
                </c:pt>
                <c:pt idx="269" formatCode="General">
                  <c:v>-5.58427617618096E-4</c:v>
                </c:pt>
                <c:pt idx="270" formatCode="General">
                  <c:v>-5.6026520298159302E-4</c:v>
                </c:pt>
                <c:pt idx="271" formatCode="General">
                  <c:v>-5.6244240851609998E-4</c:v>
                </c:pt>
                <c:pt idx="272" formatCode="General">
                  <c:v>-5.6446638935463904E-4</c:v>
                </c:pt>
                <c:pt idx="273" formatCode="General">
                  <c:v>-5.6698495742007896E-4</c:v>
                </c:pt>
                <c:pt idx="274" formatCode="General">
                  <c:v>-5.6920116624852902E-4</c:v>
                </c:pt>
                <c:pt idx="275" formatCode="General">
                  <c:v>-5.7157154996730498E-4</c:v>
                </c:pt>
                <c:pt idx="276" formatCode="General">
                  <c:v>-5.7329289573927397E-4</c:v>
                </c:pt>
                <c:pt idx="277" formatCode="General">
                  <c:v>-5.7520613207321096E-4</c:v>
                </c:pt>
                <c:pt idx="278" formatCode="General">
                  <c:v>-5.7687928719256701E-4</c:v>
                </c:pt>
                <c:pt idx="279" formatCode="General">
                  <c:v>-5.7915384046601905E-4</c:v>
                </c:pt>
                <c:pt idx="280" formatCode="General">
                  <c:v>-5.8108544605471504E-4</c:v>
                </c:pt>
                <c:pt idx="281" formatCode="General">
                  <c:v>-5.8338095168078701E-4</c:v>
                </c:pt>
                <c:pt idx="282" formatCode="General">
                  <c:v>-5.8571578830855699E-4</c:v>
                </c:pt>
                <c:pt idx="283" formatCode="General">
                  <c:v>-5.8682159036830401E-4</c:v>
                </c:pt>
                <c:pt idx="284" formatCode="General">
                  <c:v>-5.8943883447535401E-4</c:v>
                </c:pt>
                <c:pt idx="285" formatCode="General">
                  <c:v>-5.9200030725085299E-4</c:v>
                </c:pt>
                <c:pt idx="286" formatCode="General">
                  <c:v>-5.9330939018730595E-4</c:v>
                </c:pt>
                <c:pt idx="287" formatCode="General">
                  <c:v>-5.9643822946746795E-4</c:v>
                </c:pt>
                <c:pt idx="288" formatCode="General">
                  <c:v>-5.9816587704634701E-4</c:v>
                </c:pt>
                <c:pt idx="289" formatCode="General">
                  <c:v>-6.0025240110824396E-4</c:v>
                </c:pt>
                <c:pt idx="290" formatCode="General">
                  <c:v>-6.0201586401147599E-4</c:v>
                </c:pt>
                <c:pt idx="291" formatCode="General">
                  <c:v>-6.0421065468694896E-4</c:v>
                </c:pt>
                <c:pt idx="292" formatCode="General">
                  <c:v>-6.0622064461933001E-4</c:v>
                </c:pt>
                <c:pt idx="293" formatCode="General">
                  <c:v>-6.0885931174324201E-4</c:v>
                </c:pt>
                <c:pt idx="294" formatCode="General">
                  <c:v>-6.1057136120299305E-4</c:v>
                </c:pt>
                <c:pt idx="295" formatCode="General">
                  <c:v>-6.1253572580737903E-4</c:v>
                </c:pt>
                <c:pt idx="296" formatCode="General">
                  <c:v>-6.1515097591621499E-4</c:v>
                </c:pt>
                <c:pt idx="297" formatCode="General">
                  <c:v>-6.1636319131856796E-4</c:v>
                </c:pt>
                <c:pt idx="298" formatCode="General">
                  <c:v>-6.1950664497746502E-4</c:v>
                </c:pt>
                <c:pt idx="299" formatCode="General">
                  <c:v>-6.2064549744918999E-4</c:v>
                </c:pt>
                <c:pt idx="300" formatCode="General">
                  <c:v>-6.2283690123824699E-4</c:v>
                </c:pt>
                <c:pt idx="301" formatCode="General">
                  <c:v>-6.2522014620366604E-4</c:v>
                </c:pt>
                <c:pt idx="302" formatCode="General">
                  <c:v>-6.2666308369709197E-4</c:v>
                </c:pt>
                <c:pt idx="303" formatCode="General">
                  <c:v>-6.2880511296930705E-4</c:v>
                </c:pt>
                <c:pt idx="304" formatCode="General">
                  <c:v>-6.31420387056351E-4</c:v>
                </c:pt>
                <c:pt idx="305" formatCode="General">
                  <c:v>-6.3316813581486297E-4</c:v>
                </c:pt>
                <c:pt idx="306" formatCode="General">
                  <c:v>-6.3580854916004499E-4</c:v>
                </c:pt>
                <c:pt idx="307" formatCode="General">
                  <c:v>-6.3741999936704297E-4</c:v>
                </c:pt>
                <c:pt idx="308" formatCode="General">
                  <c:v>-6.3940599944699804E-4</c:v>
                </c:pt>
                <c:pt idx="309" formatCode="General">
                  <c:v>-6.4229436327493798E-4</c:v>
                </c:pt>
                <c:pt idx="310" formatCode="General">
                  <c:v>-6.4343928006272495E-4</c:v>
                </c:pt>
                <c:pt idx="311" formatCode="General">
                  <c:v>-6.4616920589293599E-4</c:v>
                </c:pt>
                <c:pt idx="312" formatCode="General">
                  <c:v>-6.4729425968574901E-4</c:v>
                </c:pt>
                <c:pt idx="313" formatCode="General">
                  <c:v>-6.50186693281849E-4</c:v>
                </c:pt>
                <c:pt idx="314" formatCode="General">
                  <c:v>-6.52227145705759E-4</c:v>
                </c:pt>
                <c:pt idx="315" formatCode="General">
                  <c:v>-6.5428751798414801E-4</c:v>
                </c:pt>
                <c:pt idx="316" formatCode="General">
                  <c:v>-6.5654229746871197E-4</c:v>
                </c:pt>
                <c:pt idx="317" formatCode="General">
                  <c:v>-6.5863440916872403E-4</c:v>
                </c:pt>
                <c:pt idx="318" formatCode="General">
                  <c:v>-6.6042601206940904E-4</c:v>
                </c:pt>
                <c:pt idx="319" formatCode="General">
                  <c:v>-6.6243723760701001E-4</c:v>
                </c:pt>
                <c:pt idx="320" formatCode="General">
                  <c:v>-6.6475629404192998E-4</c:v>
                </c:pt>
                <c:pt idx="321" formatCode="General">
                  <c:v>-6.6654273749265202E-4</c:v>
                </c:pt>
                <c:pt idx="322" formatCode="General">
                  <c:v>-6.6859260023886498E-4</c:v>
                </c:pt>
                <c:pt idx="323" formatCode="General">
                  <c:v>-6.7084011901299295E-4</c:v>
                </c:pt>
                <c:pt idx="324" formatCode="General">
                  <c:v>-6.72880637575166E-4</c:v>
                </c:pt>
                <c:pt idx="325" formatCode="General">
                  <c:v>-6.7550910248053103E-4</c:v>
                </c:pt>
                <c:pt idx="326" formatCode="General">
                  <c:v>-6.7760504959664305E-4</c:v>
                </c:pt>
                <c:pt idx="327" formatCode="General">
                  <c:v>-6.7941889044890904E-4</c:v>
                </c:pt>
                <c:pt idx="328" formatCode="General">
                  <c:v>-6.8139538509123299E-4</c:v>
                </c:pt>
                <c:pt idx="329" formatCode="General">
                  <c:v>-6.8288970878784699E-4</c:v>
                </c:pt>
                <c:pt idx="330" formatCode="General">
                  <c:v>-6.8573247792948005E-4</c:v>
                </c:pt>
                <c:pt idx="331" formatCode="General">
                  <c:v>-6.8730958336036001E-4</c:v>
                </c:pt>
                <c:pt idx="332" formatCode="General">
                  <c:v>-6.8950568444908495E-4</c:v>
                </c:pt>
                <c:pt idx="333" formatCode="General">
                  <c:v>-6.9123353051075704E-4</c:v>
                </c:pt>
                <c:pt idx="334" formatCode="General">
                  <c:v>-6.9354153850989596E-4</c:v>
                </c:pt>
                <c:pt idx="335" formatCode="General">
                  <c:v>-6.9580338880893898E-4</c:v>
                </c:pt>
                <c:pt idx="336" formatCode="General">
                  <c:v>-6.9756238763550495E-4</c:v>
                </c:pt>
                <c:pt idx="337" formatCode="General">
                  <c:v>-6.9989652236556203E-4</c:v>
                </c:pt>
                <c:pt idx="338" formatCode="General">
                  <c:v>-7.0269341573146597E-4</c:v>
                </c:pt>
                <c:pt idx="339" formatCode="General">
                  <c:v>-7.04261275004157E-4</c:v>
                </c:pt>
                <c:pt idx="340" formatCode="General">
                  <c:v>-7.0658384338479104E-4</c:v>
                </c:pt>
                <c:pt idx="341" formatCode="General">
                  <c:v>-7.09307695570107E-4</c:v>
                </c:pt>
                <c:pt idx="342" formatCode="General">
                  <c:v>-7.1065578890136202E-4</c:v>
                </c:pt>
                <c:pt idx="343" formatCode="General">
                  <c:v>-7.1272000649328705E-4</c:v>
                </c:pt>
                <c:pt idx="344" formatCode="General">
                  <c:v>-7.1494069208055796E-4</c:v>
                </c:pt>
                <c:pt idx="345" formatCode="General">
                  <c:v>-7.1698111018210703E-4</c:v>
                </c:pt>
                <c:pt idx="346" formatCode="General">
                  <c:v>-7.1917346903573997E-4</c:v>
                </c:pt>
                <c:pt idx="347" formatCode="General">
                  <c:v>-7.2066229252671602E-4</c:v>
                </c:pt>
                <c:pt idx="348" formatCode="General">
                  <c:v>-7.2295035838321599E-4</c:v>
                </c:pt>
                <c:pt idx="349" formatCode="General">
                  <c:v>-7.2503059507719996E-4</c:v>
                </c:pt>
                <c:pt idx="350" formatCode="General">
                  <c:v>-7.2737900514961197E-4</c:v>
                </c:pt>
                <c:pt idx="351" formatCode="General">
                  <c:v>-7.2926982777758904E-4</c:v>
                </c:pt>
                <c:pt idx="352" formatCode="General">
                  <c:v>-7.3105992970559695E-4</c:v>
                </c:pt>
                <c:pt idx="353" formatCode="General">
                  <c:v>-7.3309757137767699E-4</c:v>
                </c:pt>
                <c:pt idx="354" formatCode="General">
                  <c:v>-7.3537274333570102E-4</c:v>
                </c:pt>
                <c:pt idx="355" formatCode="General">
                  <c:v>-7.3736440493451898E-4</c:v>
                </c:pt>
                <c:pt idx="356" formatCode="General">
                  <c:v>-7.3926335389716503E-4</c:v>
                </c:pt>
                <c:pt idx="357" formatCode="General">
                  <c:v>-7.4139619784489397E-4</c:v>
                </c:pt>
                <c:pt idx="358" formatCode="General">
                  <c:v>-7.4357249661271402E-4</c:v>
                </c:pt>
                <c:pt idx="359" formatCode="General">
                  <c:v>-7.4599380845887095E-4</c:v>
                </c:pt>
                <c:pt idx="360" formatCode="General">
                  <c:v>-7.4822994457064002E-4</c:v>
                </c:pt>
                <c:pt idx="361" formatCode="General">
                  <c:v>-7.4964220482191801E-4</c:v>
                </c:pt>
                <c:pt idx="362" formatCode="General">
                  <c:v>-7.5195781912087501E-4</c:v>
                </c:pt>
                <c:pt idx="363" formatCode="General">
                  <c:v>-7.5393207645958098E-4</c:v>
                </c:pt>
                <c:pt idx="364" formatCode="General">
                  <c:v>-7.5660881707092099E-4</c:v>
                </c:pt>
                <c:pt idx="365" formatCode="General">
                  <c:v>-7.5770702196572301E-4</c:v>
                </c:pt>
                <c:pt idx="366" formatCode="General">
                  <c:v>-7.6025740122443299E-4</c:v>
                </c:pt>
                <c:pt idx="367" formatCode="General">
                  <c:v>-7.62375063800176E-4</c:v>
                </c:pt>
                <c:pt idx="368" formatCode="General">
                  <c:v>-7.6384634177574496E-4</c:v>
                </c:pt>
                <c:pt idx="369" formatCode="General">
                  <c:v>-7.6639007384765102E-4</c:v>
                </c:pt>
                <c:pt idx="370" formatCode="General">
                  <c:v>-7.6796588219583701E-4</c:v>
                </c:pt>
                <c:pt idx="371" formatCode="General">
                  <c:v>-7.7002323039206501E-4</c:v>
                </c:pt>
                <c:pt idx="372" formatCode="General">
                  <c:v>-7.7264506875361605E-4</c:v>
                </c:pt>
                <c:pt idx="373" formatCode="General">
                  <c:v>-7.7438744480804497E-4</c:v>
                </c:pt>
                <c:pt idx="374" formatCode="General">
                  <c:v>-7.7666955195990705E-4</c:v>
                </c:pt>
                <c:pt idx="375" formatCode="General">
                  <c:v>-7.7902723404963401E-4</c:v>
                </c:pt>
                <c:pt idx="376" formatCode="General">
                  <c:v>-7.8068704634275403E-4</c:v>
                </c:pt>
                <c:pt idx="377" formatCode="General">
                  <c:v>-7.8286118151011503E-4</c:v>
                </c:pt>
                <c:pt idx="378" formatCode="General">
                  <c:v>-7.8445404464000596E-4</c:v>
                </c:pt>
                <c:pt idx="379" formatCode="General">
                  <c:v>-7.87330711198208E-4</c:v>
                </c:pt>
                <c:pt idx="380" formatCode="General">
                  <c:v>-7.8872981301059803E-4</c:v>
                </c:pt>
                <c:pt idx="381" formatCode="General">
                  <c:v>-7.9133609170506803E-4</c:v>
                </c:pt>
                <c:pt idx="382" formatCode="General">
                  <c:v>-7.9253587883365301E-4</c:v>
                </c:pt>
                <c:pt idx="383" formatCode="General">
                  <c:v>-7.9467316528724198E-4</c:v>
                </c:pt>
                <c:pt idx="384" formatCode="General">
                  <c:v>-7.9748047032375297E-4</c:v>
                </c:pt>
                <c:pt idx="385" formatCode="General">
                  <c:v>-7.99403690876646E-4</c:v>
                </c:pt>
                <c:pt idx="386" formatCode="General">
                  <c:v>-8.0161215121391102E-4</c:v>
                </c:pt>
                <c:pt idx="387" formatCode="General">
                  <c:v>-8.0305478997436195E-4</c:v>
                </c:pt>
                <c:pt idx="388" formatCode="General">
                  <c:v>-8.0556060470609702E-4</c:v>
                </c:pt>
                <c:pt idx="389" formatCode="General">
                  <c:v>-8.0727191443101802E-4</c:v>
                </c:pt>
                <c:pt idx="390" formatCode="General">
                  <c:v>-8.0967603770299703E-4</c:v>
                </c:pt>
                <c:pt idx="391" formatCode="General">
                  <c:v>-8.1161184155129995E-4</c:v>
                </c:pt>
                <c:pt idx="392" formatCode="General">
                  <c:v>-8.1417581355121E-4</c:v>
                </c:pt>
                <c:pt idx="393" formatCode="General">
                  <c:v>-8.1599840891743297E-4</c:v>
                </c:pt>
                <c:pt idx="394" formatCode="General">
                  <c:v>-8.1795740962148204E-4</c:v>
                </c:pt>
                <c:pt idx="395" formatCode="General">
                  <c:v>-8.2062690204892999E-4</c:v>
                </c:pt>
                <c:pt idx="396" formatCode="General">
                  <c:v>-8.2283887909067796E-4</c:v>
                </c:pt>
                <c:pt idx="397" formatCode="General">
                  <c:v>-8.2358982384478396E-4</c:v>
                </c:pt>
                <c:pt idx="398" formatCode="General">
                  <c:v>-8.2628823489244003E-4</c:v>
                </c:pt>
                <c:pt idx="399" formatCode="General">
                  <c:v>-8.2787562355703397E-4</c:v>
                </c:pt>
                <c:pt idx="400" formatCode="General">
                  <c:v>-8.30112705153754E-4</c:v>
                </c:pt>
                <c:pt idx="401" formatCode="General">
                  <c:v>-8.3228143294230596E-4</c:v>
                </c:pt>
                <c:pt idx="402" formatCode="General">
                  <c:v>-8.3471651470157801E-4</c:v>
                </c:pt>
                <c:pt idx="403" formatCode="General">
                  <c:v>-8.3561999345674299E-4</c:v>
                </c:pt>
                <c:pt idx="404" formatCode="General">
                  <c:v>-8.3813568339557098E-4</c:v>
                </c:pt>
                <c:pt idx="405" formatCode="General">
                  <c:v>-8.4036872907120605E-4</c:v>
                </c:pt>
                <c:pt idx="406" formatCode="General">
                  <c:v>-8.4155734961679205E-4</c:v>
                </c:pt>
                <c:pt idx="407" formatCode="General">
                  <c:v>-8.4227318808655603E-4</c:v>
                </c:pt>
                <c:pt idx="408" formatCode="General">
                  <c:v>-8.4544634491075005E-4</c:v>
                </c:pt>
                <c:pt idx="409" formatCode="General">
                  <c:v>-8.48501219499041E-4</c:v>
                </c:pt>
                <c:pt idx="410" formatCode="General">
                  <c:v>-8.5058520066099797E-4</c:v>
                </c:pt>
                <c:pt idx="411" formatCode="General">
                  <c:v>-8.5111773251703301E-4</c:v>
                </c:pt>
                <c:pt idx="412" formatCode="General">
                  <c:v>-8.5425340020972497E-4</c:v>
                </c:pt>
                <c:pt idx="413" formatCode="General">
                  <c:v>-8.5659641918831703E-4</c:v>
                </c:pt>
                <c:pt idx="414" formatCode="General">
                  <c:v>-8.5734099915524904E-4</c:v>
                </c:pt>
                <c:pt idx="415" formatCode="General">
                  <c:v>-8.6102112514772596E-4</c:v>
                </c:pt>
                <c:pt idx="416" formatCode="General">
                  <c:v>-8.62954494043289E-4</c:v>
                </c:pt>
                <c:pt idx="417" formatCode="General">
                  <c:v>-8.6422081582904805E-4</c:v>
                </c:pt>
                <c:pt idx="418" formatCode="General">
                  <c:v>-8.6650082006877903E-4</c:v>
                </c:pt>
                <c:pt idx="419" formatCode="General">
                  <c:v>-8.68619721918745E-4</c:v>
                </c:pt>
                <c:pt idx="420" formatCode="General">
                  <c:v>-8.7141099208465302E-4</c:v>
                </c:pt>
                <c:pt idx="421" formatCode="General">
                  <c:v>-8.7316962239952398E-4</c:v>
                </c:pt>
                <c:pt idx="422" formatCode="General">
                  <c:v>-8.7530473554896303E-4</c:v>
                </c:pt>
                <c:pt idx="423" formatCode="General">
                  <c:v>-8.7629267266523295E-4</c:v>
                </c:pt>
                <c:pt idx="424" formatCode="General">
                  <c:v>-8.7925993800602503E-4</c:v>
                </c:pt>
                <c:pt idx="425" formatCode="General">
                  <c:v>-8.8140111255371697E-4</c:v>
                </c:pt>
                <c:pt idx="426" formatCode="General">
                  <c:v>-8.8449238262423E-4</c:v>
                </c:pt>
                <c:pt idx="427" formatCode="General">
                  <c:v>-8.8606119979113096E-4</c:v>
                </c:pt>
                <c:pt idx="428" formatCode="General">
                  <c:v>-8.8852829321264901E-4</c:v>
                </c:pt>
                <c:pt idx="429" formatCode="General">
                  <c:v>-8.9039490643058703E-4</c:v>
                </c:pt>
                <c:pt idx="430" formatCode="General">
                  <c:v>-8.9214369601338102E-4</c:v>
                </c:pt>
                <c:pt idx="431" formatCode="General">
                  <c:v>-8.9420285592279995E-4</c:v>
                </c:pt>
                <c:pt idx="432" formatCode="General">
                  <c:v>-8.9607035665274901E-4</c:v>
                </c:pt>
                <c:pt idx="433" formatCode="General">
                  <c:v>-8.9842359282882203E-4</c:v>
                </c:pt>
                <c:pt idx="434" formatCode="General">
                  <c:v>-9.0031423347930602E-4</c:v>
                </c:pt>
                <c:pt idx="435" formatCode="General">
                  <c:v>-9.0177978029622695E-4</c:v>
                </c:pt>
                <c:pt idx="436" formatCode="General">
                  <c:v>-9.0437870201886704E-4</c:v>
                </c:pt>
                <c:pt idx="437" formatCode="General">
                  <c:v>-9.0623800444495999E-4</c:v>
                </c:pt>
                <c:pt idx="438" formatCode="General">
                  <c:v>-9.0906898116590196E-4</c:v>
                </c:pt>
                <c:pt idx="439" formatCode="General">
                  <c:v>-9.11073751824401E-4</c:v>
                </c:pt>
                <c:pt idx="440" formatCode="General">
                  <c:v>-9.1287773115301496E-4</c:v>
                </c:pt>
                <c:pt idx="441" formatCode="General">
                  <c:v>-9.1513957609458505E-4</c:v>
                </c:pt>
                <c:pt idx="442" formatCode="General">
                  <c:v>-9.1685141160793404E-4</c:v>
                </c:pt>
                <c:pt idx="443" formatCode="General">
                  <c:v>-9.1867386242523697E-4</c:v>
                </c:pt>
                <c:pt idx="444" formatCode="General">
                  <c:v>-9.2141574924236897E-4</c:v>
                </c:pt>
                <c:pt idx="445" formatCode="General">
                  <c:v>-9.2308515948278497E-4</c:v>
                </c:pt>
                <c:pt idx="446" formatCode="General">
                  <c:v>-9.2541798427501403E-4</c:v>
                </c:pt>
                <c:pt idx="447" formatCode="General">
                  <c:v>-9.2690461827485296E-4</c:v>
                </c:pt>
                <c:pt idx="448" formatCode="General">
                  <c:v>-9.2963287814773802E-4</c:v>
                </c:pt>
                <c:pt idx="449" formatCode="General">
                  <c:v>-9.3129224981122001E-4</c:v>
                </c:pt>
                <c:pt idx="450" formatCode="General">
                  <c:v>-9.3408816584645399E-4</c:v>
                </c:pt>
                <c:pt idx="451" formatCode="General">
                  <c:v>-9.3524803935383905E-4</c:v>
                </c:pt>
                <c:pt idx="452" formatCode="General">
                  <c:v>-9.3843114159636103E-4</c:v>
                </c:pt>
                <c:pt idx="453" formatCode="General">
                  <c:v>-9.4010779997203797E-4</c:v>
                </c:pt>
                <c:pt idx="454" formatCode="General">
                  <c:v>-9.4151848924623599E-4</c:v>
                </c:pt>
                <c:pt idx="455" formatCode="General">
                  <c:v>-9.4405103841198605E-4</c:v>
                </c:pt>
                <c:pt idx="456" formatCode="General">
                  <c:v>-9.4548233965334005E-4</c:v>
                </c:pt>
                <c:pt idx="457" formatCode="General">
                  <c:v>-9.4745829739102596E-4</c:v>
                </c:pt>
                <c:pt idx="458" formatCode="General">
                  <c:v>-9.5055907045738398E-4</c:v>
                </c:pt>
                <c:pt idx="459" formatCode="General">
                  <c:v>-9.5213658936224804E-4</c:v>
                </c:pt>
                <c:pt idx="460" formatCode="General">
                  <c:v>-9.5417777148743498E-4</c:v>
                </c:pt>
                <c:pt idx="461" formatCode="General">
                  <c:v>-9.5631560782909295E-4</c:v>
                </c:pt>
                <c:pt idx="462" formatCode="General">
                  <c:v>-9.5838745785175596E-4</c:v>
                </c:pt>
                <c:pt idx="463" formatCode="General">
                  <c:v>-9.6034243551772701E-4</c:v>
                </c:pt>
                <c:pt idx="464" formatCode="General">
                  <c:v>-9.62831889549691E-4</c:v>
                </c:pt>
                <c:pt idx="465" formatCode="General">
                  <c:v>-9.6467113011862004E-4</c:v>
                </c:pt>
                <c:pt idx="466" formatCode="General">
                  <c:v>-9.6645498268110104E-4</c:v>
                </c:pt>
                <c:pt idx="467" formatCode="General">
                  <c:v>-9.68676265258678E-4</c:v>
                </c:pt>
                <c:pt idx="468" formatCode="General">
                  <c:v>-9.7080128569669295E-4</c:v>
                </c:pt>
                <c:pt idx="469" formatCode="General">
                  <c:v>-9.72928681055511E-4</c:v>
                </c:pt>
                <c:pt idx="470" formatCode="General">
                  <c:v>-9.7454231429668905E-4</c:v>
                </c:pt>
                <c:pt idx="471" formatCode="General">
                  <c:v>-9.774332684705509E-4</c:v>
                </c:pt>
                <c:pt idx="472" formatCode="General">
                  <c:v>-9.7945880456148894E-4</c:v>
                </c:pt>
                <c:pt idx="473" formatCode="General">
                  <c:v>-9.8130451917311694E-4</c:v>
                </c:pt>
                <c:pt idx="474" formatCode="General">
                  <c:v>-9.8394411112685408E-4</c:v>
                </c:pt>
                <c:pt idx="475" formatCode="General">
                  <c:v>-9.8599743219267896E-4</c:v>
                </c:pt>
                <c:pt idx="476" formatCode="General">
                  <c:v>-9.8721598260644809E-4</c:v>
                </c:pt>
                <c:pt idx="477" formatCode="General">
                  <c:v>-9.8913215767459407E-4</c:v>
                </c:pt>
                <c:pt idx="478" formatCode="General">
                  <c:v>-9.9149996541030906E-4</c:v>
                </c:pt>
                <c:pt idx="479" formatCode="General">
                  <c:v>-9.9273209671468994E-4</c:v>
                </c:pt>
                <c:pt idx="480" formatCode="General">
                  <c:v>-9.9512352875808993E-4</c:v>
                </c:pt>
                <c:pt idx="481" formatCode="General">
                  <c:v>-9.9771473756223809E-4</c:v>
                </c:pt>
                <c:pt idx="482" formatCode="General">
                  <c:v>-9.9995861725396301E-4</c:v>
                </c:pt>
                <c:pt idx="483" formatCode="General">
                  <c:v>-1.00186836223009E-3</c:v>
                </c:pt>
                <c:pt idx="484" formatCode="General">
                  <c:v>-1.0041569378689201E-3</c:v>
                </c:pt>
                <c:pt idx="485" formatCode="General">
                  <c:v>-1.0058318483519299E-3</c:v>
                </c:pt>
                <c:pt idx="486" formatCode="General">
                  <c:v>-1.0078970133166299E-3</c:v>
                </c:pt>
                <c:pt idx="487" formatCode="General">
                  <c:v>-1.0100883242631399E-3</c:v>
                </c:pt>
                <c:pt idx="488" formatCode="General">
                  <c:v>-1.0122460150359001E-3</c:v>
                </c:pt>
                <c:pt idx="489" formatCode="General">
                  <c:v>-1.0142555893214601E-3</c:v>
                </c:pt>
                <c:pt idx="490" formatCode="General">
                  <c:v>-1.0156204131911799E-3</c:v>
                </c:pt>
                <c:pt idx="491" formatCode="General">
                  <c:v>-1.01861194294939E-3</c:v>
                </c:pt>
                <c:pt idx="492" formatCode="General">
                  <c:v>-1.0196846398469899E-3</c:v>
                </c:pt>
                <c:pt idx="493" formatCode="General">
                  <c:v>-1.02276477649004E-3</c:v>
                </c:pt>
                <c:pt idx="494" formatCode="General">
                  <c:v>-1.0239682774527299E-3</c:v>
                </c:pt>
                <c:pt idx="495" formatCode="General">
                  <c:v>-1.0265529497609401E-3</c:v>
                </c:pt>
                <c:pt idx="496" formatCode="General">
                  <c:v>-1.02827844420814E-3</c:v>
                </c:pt>
                <c:pt idx="497" formatCode="General">
                  <c:v>-1.0303487967906E-3</c:v>
                </c:pt>
                <c:pt idx="498" formatCode="General">
                  <c:v>-1.03212689328782E-3</c:v>
                </c:pt>
                <c:pt idx="499" formatCode="General">
                  <c:v>-1.0340222090880001E-3</c:v>
                </c:pt>
                <c:pt idx="500" formatCode="General">
                  <c:v>-1.0368892438059E-3</c:v>
                </c:pt>
                <c:pt idx="501" formatCode="General">
                  <c:v>-1.0389697420913301E-3</c:v>
                </c:pt>
                <c:pt idx="502" formatCode="General">
                  <c:v>-1.04094628772581E-3</c:v>
                </c:pt>
                <c:pt idx="503" formatCode="General">
                  <c:v>-1.04232243072884E-3</c:v>
                </c:pt>
                <c:pt idx="504" formatCode="General">
                  <c:v>-1.0444480833890801E-3</c:v>
                </c:pt>
                <c:pt idx="505" formatCode="General">
                  <c:v>-1.04675344151339E-3</c:v>
                </c:pt>
                <c:pt idx="506" formatCode="General">
                  <c:v>-1.04882686091849E-3</c:v>
                </c:pt>
                <c:pt idx="507" formatCode="General">
                  <c:v>-1.0510376767461499E-3</c:v>
                </c:pt>
                <c:pt idx="508" formatCode="General">
                  <c:v>-1.0523782881835899E-3</c:v>
                </c:pt>
                <c:pt idx="509" formatCode="General">
                  <c:v>-1.05492613312793E-3</c:v>
                </c:pt>
                <c:pt idx="510" formatCode="General">
                  <c:v>-1.0566839932736401E-3</c:v>
                </c:pt>
                <c:pt idx="511" formatCode="General">
                  <c:v>-1.0577389641035001E-3</c:v>
                </c:pt>
                <c:pt idx="512" formatCode="General">
                  <c:v>-1.0604795299777501E-3</c:v>
                </c:pt>
                <c:pt idx="513" formatCode="General">
                  <c:v>-1.0621582210691E-3</c:v>
                </c:pt>
                <c:pt idx="514" formatCode="General">
                  <c:v>-1.0648259323752E-3</c:v>
                </c:pt>
                <c:pt idx="515" formatCode="General">
                  <c:v>-1.0658321681837799E-3</c:v>
                </c:pt>
                <c:pt idx="516" formatCode="General">
                  <c:v>-1.0691888414994699E-3</c:v>
                </c:pt>
                <c:pt idx="517" formatCode="General">
                  <c:v>-1.07053551095294E-3</c:v>
                </c:pt>
                <c:pt idx="518" formatCode="General">
                  <c:v>-1.07280692882693E-3</c:v>
                </c:pt>
                <c:pt idx="519" formatCode="General">
                  <c:v>-1.07462749500343E-3</c:v>
                </c:pt>
                <c:pt idx="520" formatCode="General">
                  <c:v>-1.07728187292394E-3</c:v>
                </c:pt>
                <c:pt idx="521" formatCode="General">
                  <c:v>-1.07864361961653E-3</c:v>
                </c:pt>
                <c:pt idx="522" formatCode="General">
                  <c:v>-1.0810038670740201E-3</c:v>
                </c:pt>
                <c:pt idx="523" formatCode="General">
                  <c:v>-1.0832340600181599E-3</c:v>
                </c:pt>
                <c:pt idx="524" formatCode="General">
                  <c:v>-1.0852388904569899E-3</c:v>
                </c:pt>
                <c:pt idx="525" formatCode="General">
                  <c:v>-1.0867716009792E-3</c:v>
                </c:pt>
                <c:pt idx="526" formatCode="General">
                  <c:v>-1.0893235835854401E-3</c:v>
                </c:pt>
                <c:pt idx="527" formatCode="General">
                  <c:v>-1.0916908787782899E-3</c:v>
                </c:pt>
                <c:pt idx="528" formatCode="General">
                  <c:v>-1.0936680426369299E-3</c:v>
                </c:pt>
                <c:pt idx="529" formatCode="General">
                  <c:v>-1.0957459631052301E-3</c:v>
                </c:pt>
                <c:pt idx="530" formatCode="General">
                  <c:v>-1.0975217990161601E-3</c:v>
                </c:pt>
                <c:pt idx="531" formatCode="General">
                  <c:v>-1.0988934433614E-3</c:v>
                </c:pt>
                <c:pt idx="532" formatCode="General">
                  <c:v>-1.1020349952562201E-3</c:v>
                </c:pt>
                <c:pt idx="533" formatCode="General">
                  <c:v>-1.1029492731523701E-3</c:v>
                </c:pt>
                <c:pt idx="534" formatCode="General">
                  <c:v>-1.1061550694777399E-3</c:v>
                </c:pt>
                <c:pt idx="535" formatCode="General">
                  <c:v>-1.10809672853859E-3</c:v>
                </c:pt>
                <c:pt idx="536" formatCode="General">
                  <c:v>-1.10964097816801E-3</c:v>
                </c:pt>
                <c:pt idx="537" formatCode="General">
                  <c:v>-1.1120187965921501E-3</c:v>
                </c:pt>
                <c:pt idx="538" formatCode="General">
                  <c:v>-1.11403424609625E-3</c:v>
                </c:pt>
                <c:pt idx="539" formatCode="General">
                  <c:v>-1.11595228909089E-3</c:v>
                </c:pt>
                <c:pt idx="540" formatCode="General">
                  <c:v>-1.11813168882533E-3</c:v>
                </c:pt>
                <c:pt idx="541" formatCode="General">
                  <c:v>-1.1201715797206999E-3</c:v>
                </c:pt>
                <c:pt idx="542" formatCode="General">
                  <c:v>-1.1229737371987901E-3</c:v>
                </c:pt>
                <c:pt idx="543" formatCode="General">
                  <c:v>-1.1247512149429599E-3</c:v>
                </c:pt>
                <c:pt idx="544" formatCode="General">
                  <c:v>-1.1263580566615199E-3</c:v>
                </c:pt>
                <c:pt idx="545" formatCode="General">
                  <c:v>-1.1287744532092699E-3</c:v>
                </c:pt>
                <c:pt idx="546" formatCode="General">
                  <c:v>-1.13085964582429E-3</c:v>
                </c:pt>
                <c:pt idx="547" formatCode="General">
                  <c:v>-1.1322292722867201E-3</c:v>
                </c:pt>
                <c:pt idx="548" formatCode="General">
                  <c:v>-1.1350922903239E-3</c:v>
                </c:pt>
                <c:pt idx="549" formatCode="General">
                  <c:v>-1.13635310843482E-3</c:v>
                </c:pt>
                <c:pt idx="550" formatCode="General">
                  <c:v>-1.13966694658413E-3</c:v>
                </c:pt>
                <c:pt idx="551" formatCode="General">
                  <c:v>-1.1416632552500301E-3</c:v>
                </c:pt>
                <c:pt idx="552" formatCode="General">
                  <c:v>-1.1437326247945899E-3</c:v>
                </c:pt>
                <c:pt idx="553" formatCode="General">
                  <c:v>-1.1456208421126699E-3</c:v>
                </c:pt>
                <c:pt idx="554" formatCode="General">
                  <c:v>-1.1476772730810399E-3</c:v>
                </c:pt>
                <c:pt idx="555" formatCode="General">
                  <c:v>-1.1491170111308699E-3</c:v>
                </c:pt>
                <c:pt idx="556" formatCode="General">
                  <c:v>-1.1516732953925301E-3</c:v>
                </c:pt>
                <c:pt idx="557" formatCode="General">
                  <c:v>-1.1536664160757199E-3</c:v>
                </c:pt>
                <c:pt idx="558" formatCode="General">
                  <c:v>-1.1558197681676701E-3</c:v>
                </c:pt>
                <c:pt idx="559" formatCode="General">
                  <c:v>-1.1577198874487399E-3</c:v>
                </c:pt>
                <c:pt idx="560" formatCode="General">
                  <c:v>-1.1600583346242099E-3</c:v>
                </c:pt>
                <c:pt idx="561" formatCode="General">
                  <c:v>-1.1617617661360299E-3</c:v>
                </c:pt>
                <c:pt idx="562" formatCode="General">
                  <c:v>-1.16311343554446E-3</c:v>
                </c:pt>
                <c:pt idx="563" formatCode="General">
                  <c:v>-1.16543718086318E-3</c:v>
                </c:pt>
                <c:pt idx="564" formatCode="General">
                  <c:v>-1.1678387100791999E-3</c:v>
                </c:pt>
                <c:pt idx="565" formatCode="General">
                  <c:v>-1.16947527220217E-3</c:v>
                </c:pt>
                <c:pt idx="566" formatCode="General">
                  <c:v>-1.17188295955641E-3</c:v>
                </c:pt>
                <c:pt idx="567" formatCode="General">
                  <c:v>-1.17403128214128E-3</c:v>
                </c:pt>
                <c:pt idx="568" formatCode="General">
                  <c:v>-1.17553644441912E-3</c:v>
                </c:pt>
                <c:pt idx="569" formatCode="General">
                  <c:v>-1.17828491603308E-3</c:v>
                </c:pt>
                <c:pt idx="570" formatCode="General">
                  <c:v>-1.1805761804053599E-3</c:v>
                </c:pt>
                <c:pt idx="571" formatCode="General">
                  <c:v>-1.1818000974438999E-3</c:v>
                </c:pt>
                <c:pt idx="572" formatCode="General">
                  <c:v>-1.18430132122994E-3</c:v>
                </c:pt>
                <c:pt idx="573" formatCode="General">
                  <c:v>-1.1857561488497E-3</c:v>
                </c:pt>
                <c:pt idx="574" formatCode="General">
                  <c:v>-1.1877241091865201E-3</c:v>
                </c:pt>
                <c:pt idx="575" formatCode="General">
                  <c:v>-1.1901427939871199E-3</c:v>
                </c:pt>
                <c:pt idx="576" formatCode="General">
                  <c:v>-1.1919885464732501E-3</c:v>
                </c:pt>
                <c:pt idx="577" formatCode="General">
                  <c:v>-1.1938491906477301E-3</c:v>
                </c:pt>
                <c:pt idx="578" formatCode="General">
                  <c:v>-1.1960311710805299E-3</c:v>
                </c:pt>
                <c:pt idx="579" formatCode="General">
                  <c:v>-1.1981191056090999E-3</c:v>
                </c:pt>
                <c:pt idx="580" formatCode="General">
                  <c:v>-1.2006586051180499E-3</c:v>
                </c:pt>
                <c:pt idx="581" formatCode="General">
                  <c:v>-1.2027421214365799E-3</c:v>
                </c:pt>
                <c:pt idx="582" formatCode="General">
                  <c:v>-1.2043426365039001E-3</c:v>
                </c:pt>
                <c:pt idx="583" formatCode="General">
                  <c:v>-1.2066424876312201E-3</c:v>
                </c:pt>
                <c:pt idx="584" formatCode="General">
                  <c:v>-1.20980923706167E-3</c:v>
                </c:pt>
                <c:pt idx="585" formatCode="General">
                  <c:v>-1.21059678228473E-3</c:v>
                </c:pt>
                <c:pt idx="586" formatCode="General">
                  <c:v>-1.2124051229936001E-3</c:v>
                </c:pt>
                <c:pt idx="587" formatCode="General">
                  <c:v>-1.21446430285017E-3</c:v>
                </c:pt>
                <c:pt idx="588" formatCode="General">
                  <c:v>-1.21726199031798E-3</c:v>
                </c:pt>
                <c:pt idx="589" formatCode="General">
                  <c:v>-1.2188436269418501E-3</c:v>
                </c:pt>
                <c:pt idx="590" formatCode="General">
                  <c:v>-1.22083283955039E-3</c:v>
                </c:pt>
                <c:pt idx="591" formatCode="General">
                  <c:v>-1.2229597438869E-3</c:v>
                </c:pt>
                <c:pt idx="592" formatCode="General">
                  <c:v>-1.2241581924562501E-3</c:v>
                </c:pt>
                <c:pt idx="593" formatCode="General">
                  <c:v>-1.2262797587254601E-3</c:v>
                </c:pt>
                <c:pt idx="594" formatCode="General">
                  <c:v>-1.22797487698739E-3</c:v>
                </c:pt>
                <c:pt idx="595" formatCode="General">
                  <c:v>-1.22975842767297E-3</c:v>
                </c:pt>
                <c:pt idx="596" formatCode="General">
                  <c:v>-1.2327670841337499E-3</c:v>
                </c:pt>
                <c:pt idx="597" formatCode="General">
                  <c:v>-1.23487639974462E-3</c:v>
                </c:pt>
                <c:pt idx="598" formatCode="General">
                  <c:v>-1.23684794094002E-3</c:v>
                </c:pt>
                <c:pt idx="599" formatCode="General">
                  <c:v>-1.2385470231388101E-3</c:v>
                </c:pt>
                <c:pt idx="600" formatCode="General">
                  <c:v>-1.2403514458868899E-3</c:v>
                </c:pt>
                <c:pt idx="601" formatCode="General">
                  <c:v>-1.2431561355870601E-3</c:v>
                </c:pt>
                <c:pt idx="602" formatCode="General">
                  <c:v>-1.24440296056187E-3</c:v>
                </c:pt>
                <c:pt idx="603" formatCode="General">
                  <c:v>-1.2462479063830899E-3</c:v>
                </c:pt>
                <c:pt idx="604" formatCode="General">
                  <c:v>-1.2479817177866899E-3</c:v>
                </c:pt>
                <c:pt idx="605" formatCode="General">
                  <c:v>-1.2502747248390701E-3</c:v>
                </c:pt>
                <c:pt idx="606" formatCode="General">
                  <c:v>-1.25272505910496E-3</c:v>
                </c:pt>
                <c:pt idx="607" formatCode="General">
                  <c:v>-1.2556238569978401E-3</c:v>
                </c:pt>
                <c:pt idx="608" formatCode="General">
                  <c:v>-1.2567250849632699E-3</c:v>
                </c:pt>
                <c:pt idx="609" formatCode="General">
                  <c:v>-1.2591764952206101E-3</c:v>
                </c:pt>
                <c:pt idx="610" formatCode="General">
                  <c:v>-1.26124910649404E-3</c:v>
                </c:pt>
                <c:pt idx="611" formatCode="General">
                  <c:v>-1.2629027997348699E-3</c:v>
                </c:pt>
                <c:pt idx="612" formatCode="General">
                  <c:v>-1.2653233074574901E-3</c:v>
                </c:pt>
                <c:pt idx="613" formatCode="General">
                  <c:v>-1.2670495457988199E-3</c:v>
                </c:pt>
                <c:pt idx="614" formatCode="General">
                  <c:v>-1.2696310884909401E-3</c:v>
                </c:pt>
                <c:pt idx="615" formatCode="General">
                  <c:v>-1.27026802463678E-3</c:v>
                </c:pt>
                <c:pt idx="616" formatCode="General">
                  <c:v>-1.2735844488220101E-3</c:v>
                </c:pt>
                <c:pt idx="617" formatCode="General">
                  <c:v>-1.2754565532078E-3</c:v>
                </c:pt>
                <c:pt idx="618" formatCode="General">
                  <c:v>-1.27686692486958E-3</c:v>
                </c:pt>
                <c:pt idx="619" formatCode="General">
                  <c:v>-1.27969596362118E-3</c:v>
                </c:pt>
                <c:pt idx="620" formatCode="General">
                  <c:v>-1.2810837015479401E-3</c:v>
                </c:pt>
                <c:pt idx="621" formatCode="General">
                  <c:v>-1.28348481593233E-3</c:v>
                </c:pt>
                <c:pt idx="622" formatCode="General">
                  <c:v>-1.2859052427087699E-3</c:v>
                </c:pt>
                <c:pt idx="623" formatCode="General">
                  <c:v>-1.2869249523116499E-3</c:v>
                </c:pt>
                <c:pt idx="624" formatCode="General">
                  <c:v>-1.28939072342597E-3</c:v>
                </c:pt>
                <c:pt idx="625" formatCode="General">
                  <c:v>-1.29102743472496E-3</c:v>
                </c:pt>
                <c:pt idx="626" formatCode="General">
                  <c:v>-1.29323352291146E-3</c:v>
                </c:pt>
                <c:pt idx="627" formatCode="General">
                  <c:v>-1.2949917466127301E-3</c:v>
                </c:pt>
                <c:pt idx="628" formatCode="General">
                  <c:v>-1.2975336785461299E-3</c:v>
                </c:pt>
                <c:pt idx="629" formatCode="General">
                  <c:v>-1.2987813822821299E-3</c:v>
                </c:pt>
                <c:pt idx="630" formatCode="General">
                  <c:v>-1.30137526601303E-3</c:v>
                </c:pt>
                <c:pt idx="631" formatCode="General">
                  <c:v>-1.3032661854785201E-3</c:v>
                </c:pt>
                <c:pt idx="632" formatCode="General">
                  <c:v>-1.30496621455984E-3</c:v>
                </c:pt>
                <c:pt idx="633" formatCode="General">
                  <c:v>-1.3070665411639699E-3</c:v>
                </c:pt>
                <c:pt idx="634" formatCode="General">
                  <c:v>-1.3094532214679201E-3</c:v>
                </c:pt>
                <c:pt idx="635" formatCode="General">
                  <c:v>-1.31115577701216E-3</c:v>
                </c:pt>
                <c:pt idx="636" formatCode="General">
                  <c:v>-1.3127736195301799E-3</c:v>
                </c:pt>
                <c:pt idx="637" formatCode="General">
                  <c:v>-1.3150542586357499E-3</c:v>
                </c:pt>
                <c:pt idx="638" formatCode="General">
                  <c:v>-1.3178159487008301E-3</c:v>
                </c:pt>
                <c:pt idx="639" formatCode="General">
                  <c:v>-1.31912560797807E-3</c:v>
                </c:pt>
                <c:pt idx="640" formatCode="General">
                  <c:v>-1.32118448612365E-3</c:v>
                </c:pt>
                <c:pt idx="641" formatCode="General">
                  <c:v>-1.3234859406223399E-3</c:v>
                </c:pt>
                <c:pt idx="642" formatCode="General">
                  <c:v>-1.3248667869315499E-3</c:v>
                </c:pt>
                <c:pt idx="643" formatCode="General">
                  <c:v>-1.32726294901392E-3</c:v>
                </c:pt>
                <c:pt idx="644" formatCode="General">
                  <c:v>-1.3283037822330701E-3</c:v>
                </c:pt>
                <c:pt idx="645" formatCode="General">
                  <c:v>-1.33123390144759E-3</c:v>
                </c:pt>
                <c:pt idx="646" formatCode="General">
                  <c:v>-1.33279720801754E-3</c:v>
                </c:pt>
                <c:pt idx="647" formatCode="General">
                  <c:v>-1.3350324471151399E-3</c:v>
                </c:pt>
                <c:pt idx="648" formatCode="General">
                  <c:v>-1.33733693034763E-3</c:v>
                </c:pt>
                <c:pt idx="649" formatCode="General">
                  <c:v>-1.33970071659596E-3</c:v>
                </c:pt>
                <c:pt idx="650" formatCode="General">
                  <c:v>-1.340675336464E-3</c:v>
                </c:pt>
                <c:pt idx="651" formatCode="General">
                  <c:v>-1.3430124502639999E-3</c:v>
                </c:pt>
                <c:pt idx="652" formatCode="General">
                  <c:v>-1.34489571648032E-3</c:v>
                </c:pt>
                <c:pt idx="653" formatCode="General">
                  <c:v>-1.3469589566006599E-3</c:v>
                </c:pt>
                <c:pt idx="654" formatCode="General">
                  <c:v>-1.34987126538137E-3</c:v>
                </c:pt>
                <c:pt idx="655" formatCode="General">
                  <c:v>-1.35036608528928E-3</c:v>
                </c:pt>
                <c:pt idx="656" formatCode="General">
                  <c:v>-1.3528480344841801E-3</c:v>
                </c:pt>
                <c:pt idx="657" formatCode="General">
                  <c:v>-1.3546140503650399E-3</c:v>
                </c:pt>
                <c:pt idx="658" formatCode="General">
                  <c:v>-1.35651981921127E-3</c:v>
                </c:pt>
                <c:pt idx="659" formatCode="General">
                  <c:v>-1.3587274127214099E-3</c:v>
                </c:pt>
                <c:pt idx="660" formatCode="General">
                  <c:v>-1.36198705161434E-3</c:v>
                </c:pt>
                <c:pt idx="661" formatCode="General">
                  <c:v>-1.3632660406822301E-3</c:v>
                </c:pt>
                <c:pt idx="662" formatCode="General">
                  <c:v>-1.36391222277294E-3</c:v>
                </c:pt>
                <c:pt idx="663" formatCode="General">
                  <c:v>-1.3657745963449399E-3</c:v>
                </c:pt>
                <c:pt idx="664" formatCode="General">
                  <c:v>-1.3688120166583499E-3</c:v>
                </c:pt>
                <c:pt idx="665" formatCode="General">
                  <c:v>-1.37011352416693E-3</c:v>
                </c:pt>
                <c:pt idx="666" formatCode="General">
                  <c:v>-1.3711611448654099E-3</c:v>
                </c:pt>
                <c:pt idx="667" formatCode="General">
                  <c:v>-1.3749126100922699E-3</c:v>
                </c:pt>
                <c:pt idx="668" formatCode="General">
                  <c:v>-1.3757217485394701E-3</c:v>
                </c:pt>
                <c:pt idx="669" formatCode="General">
                  <c:v>-1.37811886655869E-3</c:v>
                </c:pt>
                <c:pt idx="670" formatCode="General">
                  <c:v>-1.3796202772020101E-3</c:v>
                </c:pt>
                <c:pt idx="671" formatCode="General">
                  <c:v>-1.3821141141368001E-3</c:v>
                </c:pt>
                <c:pt idx="672" formatCode="General">
                  <c:v>-1.3839946025869E-3</c:v>
                </c:pt>
                <c:pt idx="673" formatCode="General">
                  <c:v>-1.3860237675909601E-3</c:v>
                </c:pt>
                <c:pt idx="674" formatCode="General">
                  <c:v>-1.38754455396784E-3</c:v>
                </c:pt>
                <c:pt idx="675" formatCode="General">
                  <c:v>-1.3894282922785499E-3</c:v>
                </c:pt>
                <c:pt idx="676" formatCode="General">
                  <c:v>-1.3921292809375299E-3</c:v>
                </c:pt>
                <c:pt idx="677" formatCode="General">
                  <c:v>-1.39355485361435E-3</c:v>
                </c:pt>
                <c:pt idx="678" formatCode="General">
                  <c:v>-1.39601691968754E-3</c:v>
                </c:pt>
                <c:pt idx="679" formatCode="General">
                  <c:v>-1.39635737814754E-3</c:v>
                </c:pt>
                <c:pt idx="680" formatCode="General">
                  <c:v>-1.39911309614824E-3</c:v>
                </c:pt>
                <c:pt idx="681" formatCode="General">
                  <c:v>-1.4013339652566401E-3</c:v>
                </c:pt>
                <c:pt idx="682" formatCode="General">
                  <c:v>-1.4042319471590399E-3</c:v>
                </c:pt>
                <c:pt idx="683" formatCode="General">
                  <c:v>-1.4056990086097601E-3</c:v>
                </c:pt>
                <c:pt idx="684" formatCode="General">
                  <c:v>-1.40713111473064E-3</c:v>
                </c:pt>
                <c:pt idx="685" formatCode="General">
                  <c:v>-1.4087793074788E-3</c:v>
                </c:pt>
                <c:pt idx="686" formatCode="General">
                  <c:v>-1.410298668343E-3</c:v>
                </c:pt>
                <c:pt idx="687" formatCode="General">
                  <c:v>-1.4129383870951E-3</c:v>
                </c:pt>
                <c:pt idx="688" formatCode="General">
                  <c:v>-1.4151866694443701E-3</c:v>
                </c:pt>
                <c:pt idx="689" formatCode="General">
                  <c:v>-1.41766256645823E-3</c:v>
                </c:pt>
                <c:pt idx="690" formatCode="General">
                  <c:v>-1.4181168381513401E-3</c:v>
                </c:pt>
                <c:pt idx="691" formatCode="General">
                  <c:v>-1.4202882075953699E-3</c:v>
                </c:pt>
                <c:pt idx="692" formatCode="General">
                  <c:v>-1.4226152478895599E-3</c:v>
                </c:pt>
                <c:pt idx="693" formatCode="General">
                  <c:v>-1.42405903516463E-3</c:v>
                </c:pt>
                <c:pt idx="694" formatCode="General">
                  <c:v>-1.42628385402019E-3</c:v>
                </c:pt>
                <c:pt idx="695" formatCode="General">
                  <c:v>-1.42764190638985E-3</c:v>
                </c:pt>
                <c:pt idx="696" formatCode="General">
                  <c:v>-1.4293922020579899E-3</c:v>
                </c:pt>
                <c:pt idx="697" formatCode="General">
                  <c:v>-1.4315098839018201E-3</c:v>
                </c:pt>
                <c:pt idx="698" formatCode="General">
                  <c:v>-1.4335115273343599E-3</c:v>
                </c:pt>
                <c:pt idx="699" formatCode="General">
                  <c:v>-1.4350265187846401E-3</c:v>
                </c:pt>
                <c:pt idx="700" formatCode="General">
                  <c:v>-1.4375559291591299E-3</c:v>
                </c:pt>
                <c:pt idx="701" formatCode="General">
                  <c:v>-1.43962734546282E-3</c:v>
                </c:pt>
                <c:pt idx="702" formatCode="General">
                  <c:v>-1.4409417031512699E-3</c:v>
                </c:pt>
                <c:pt idx="703" formatCode="General">
                  <c:v>-1.4431689434960899E-3</c:v>
                </c:pt>
                <c:pt idx="704" formatCode="General">
                  <c:v>-1.44532315279443E-3</c:v>
                </c:pt>
                <c:pt idx="705" formatCode="General">
                  <c:v>-1.44597711828597E-3</c:v>
                </c:pt>
                <c:pt idx="706" formatCode="General">
                  <c:v>-1.4485941625853201E-3</c:v>
                </c:pt>
                <c:pt idx="707" formatCode="General">
                  <c:v>-1.44945758589696E-3</c:v>
                </c:pt>
                <c:pt idx="708" formatCode="General">
                  <c:v>-1.45247223573044E-3</c:v>
                </c:pt>
                <c:pt idx="709" formatCode="General">
                  <c:v>-1.45273108096327E-3</c:v>
                </c:pt>
                <c:pt idx="710" formatCode="General">
                  <c:v>-1.4553891564700501E-3</c:v>
                </c:pt>
                <c:pt idx="711" formatCode="General">
                  <c:v>-1.4574607286502899E-3</c:v>
                </c:pt>
                <c:pt idx="712" formatCode="General">
                  <c:v>-1.4582240488984701E-3</c:v>
                </c:pt>
                <c:pt idx="713" formatCode="General">
                  <c:v>-1.4601068054203E-3</c:v>
                </c:pt>
                <c:pt idx="714" formatCode="General">
                  <c:v>-1.4626213496472099E-3</c:v>
                </c:pt>
                <c:pt idx="715" formatCode="General">
                  <c:v>-1.4632368151400799E-3</c:v>
                </c:pt>
                <c:pt idx="716" formatCode="General">
                  <c:v>-1.4658612359812701E-3</c:v>
                </c:pt>
                <c:pt idx="717" formatCode="General">
                  <c:v>-1.46746690513973E-3</c:v>
                </c:pt>
                <c:pt idx="718" formatCode="General">
                  <c:v>-1.46943349004109E-3</c:v>
                </c:pt>
                <c:pt idx="719" formatCode="General">
                  <c:v>-1.46996738671076E-3</c:v>
                </c:pt>
                <c:pt idx="720" formatCode="General">
                  <c:v>-1.4713409268050199E-3</c:v>
                </c:pt>
                <c:pt idx="721" formatCode="General">
                  <c:v>-1.4738503885093201E-3</c:v>
                </c:pt>
                <c:pt idx="722" formatCode="General">
                  <c:v>-1.47459248801492E-3</c:v>
                </c:pt>
                <c:pt idx="723" formatCode="General">
                  <c:v>-1.47741638831047E-3</c:v>
                </c:pt>
                <c:pt idx="724" formatCode="General">
                  <c:v>-1.4791649525628899E-3</c:v>
                </c:pt>
                <c:pt idx="725" formatCode="General">
                  <c:v>-1.47998817091879E-3</c:v>
                </c:pt>
                <c:pt idx="726" formatCode="General">
                  <c:v>-1.4821436954112501E-3</c:v>
                </c:pt>
                <c:pt idx="727" formatCode="General">
                  <c:v>-1.48300700115879E-3</c:v>
                </c:pt>
                <c:pt idx="728" formatCode="General">
                  <c:v>-1.4839751942230901E-3</c:v>
                </c:pt>
                <c:pt idx="729" formatCode="General">
                  <c:v>-1.48566748404022E-3</c:v>
                </c:pt>
                <c:pt idx="730" formatCode="General">
                  <c:v>-1.48748088276421E-3</c:v>
                </c:pt>
                <c:pt idx="731" formatCode="General">
                  <c:v>-1.4880146424897499E-3</c:v>
                </c:pt>
                <c:pt idx="732" formatCode="General">
                  <c:v>-1.4899761992399601E-3</c:v>
                </c:pt>
                <c:pt idx="733" formatCode="General">
                  <c:v>-1.49027295135182E-3</c:v>
                </c:pt>
                <c:pt idx="734" formatCode="General">
                  <c:v>-1.49114764452772E-3</c:v>
                </c:pt>
                <c:pt idx="735" formatCode="General">
                  <c:v>-1.4931163663054899E-3</c:v>
                </c:pt>
                <c:pt idx="736" formatCode="General">
                  <c:v>-1.49310361067172E-3</c:v>
                </c:pt>
                <c:pt idx="737" formatCode="General">
                  <c:v>-1.4956433226923499E-3</c:v>
                </c:pt>
                <c:pt idx="738" formatCode="General">
                  <c:v>-1.4959426713370999E-3</c:v>
                </c:pt>
                <c:pt idx="739" formatCode="General">
                  <c:v>-1.4961887685401101E-3</c:v>
                </c:pt>
                <c:pt idx="740" formatCode="General">
                  <c:v>-1.49703707891193E-3</c:v>
                </c:pt>
                <c:pt idx="741" formatCode="General">
                  <c:v>-1.49597343204597E-3</c:v>
                </c:pt>
                <c:pt idx="742" formatCode="General">
                  <c:v>-1.49599843609957E-3</c:v>
                </c:pt>
                <c:pt idx="743" formatCode="General">
                  <c:v>-1.4976945980547699E-3</c:v>
                </c:pt>
                <c:pt idx="744" formatCode="General">
                  <c:v>-1.4996295575146999E-3</c:v>
                </c:pt>
                <c:pt idx="745" formatCode="General">
                  <c:v>-1.5002790956098601E-3</c:v>
                </c:pt>
                <c:pt idx="746" formatCode="General">
                  <c:v>-1.50152806106939E-3</c:v>
                </c:pt>
                <c:pt idx="747" formatCode="General">
                  <c:v>-1.5022026406784799E-3</c:v>
                </c:pt>
                <c:pt idx="748" formatCode="General">
                  <c:v>-1.5023232322195401E-3</c:v>
                </c:pt>
                <c:pt idx="749" formatCode="General">
                  <c:v>-1.50260986090117E-3</c:v>
                </c:pt>
                <c:pt idx="750" formatCode="General">
                  <c:v>-1.5029939872971099E-3</c:v>
                </c:pt>
                <c:pt idx="751" formatCode="General">
                  <c:v>-1.50359126131968E-3</c:v>
                </c:pt>
                <c:pt idx="752" formatCode="General">
                  <c:v>-1.5045520733028401E-3</c:v>
                </c:pt>
                <c:pt idx="753" formatCode="General">
                  <c:v>-1.50464739798062E-3</c:v>
                </c:pt>
                <c:pt idx="754" formatCode="General">
                  <c:v>-1.5031364113727401E-3</c:v>
                </c:pt>
                <c:pt idx="755" formatCode="General">
                  <c:v>-1.50458980162681E-3</c:v>
                </c:pt>
                <c:pt idx="756" formatCode="General">
                  <c:v>-1.5036015062300399E-3</c:v>
                </c:pt>
                <c:pt idx="757" formatCode="General">
                  <c:v>-1.5037262735450301E-3</c:v>
                </c:pt>
                <c:pt idx="758" formatCode="General">
                  <c:v>-1.50235099441335E-3</c:v>
                </c:pt>
                <c:pt idx="759" formatCode="General">
                  <c:v>-1.5017965085889001E-3</c:v>
                </c:pt>
                <c:pt idx="760" formatCode="General">
                  <c:v>-1.5001958672353701E-3</c:v>
                </c:pt>
                <c:pt idx="761" formatCode="General">
                  <c:v>-1.5000917572031401E-3</c:v>
                </c:pt>
                <c:pt idx="762" formatCode="General">
                  <c:v>-1.49757415808454E-3</c:v>
                </c:pt>
                <c:pt idx="763" formatCode="General">
                  <c:v>-1.49649277143003E-3</c:v>
                </c:pt>
                <c:pt idx="764" formatCode="General">
                  <c:v>-1.4964258853120899E-3</c:v>
                </c:pt>
                <c:pt idx="765" formatCode="General">
                  <c:v>-1.4923628143964801E-3</c:v>
                </c:pt>
                <c:pt idx="766" formatCode="General">
                  <c:v>-1.49093514630179E-3</c:v>
                </c:pt>
                <c:pt idx="767" formatCode="General">
                  <c:v>-1.4884142967477401E-3</c:v>
                </c:pt>
                <c:pt idx="768" formatCode="General">
                  <c:v>-1.4849391462325001E-3</c:v>
                </c:pt>
                <c:pt idx="769" formatCode="General">
                  <c:v>-1.48044835114966E-3</c:v>
                </c:pt>
                <c:pt idx="770" formatCode="General">
                  <c:v>-1.4765279057971301E-3</c:v>
                </c:pt>
                <c:pt idx="771" formatCode="General">
                  <c:v>-1.47282114933496E-3</c:v>
                </c:pt>
                <c:pt idx="772" formatCode="General">
                  <c:v>-1.4665863658851199E-3</c:v>
                </c:pt>
                <c:pt idx="773" formatCode="General">
                  <c:v>-1.4583632975157901E-3</c:v>
                </c:pt>
                <c:pt idx="774" formatCode="General">
                  <c:v>-1.4500222960967099E-3</c:v>
                </c:pt>
                <c:pt idx="775" formatCode="General">
                  <c:v>-1.44098642914446E-3</c:v>
                </c:pt>
                <c:pt idx="776" formatCode="General">
                  <c:v>-1.42885186798858E-3</c:v>
                </c:pt>
                <c:pt idx="777" formatCode="General">
                  <c:v>-1.41313473159801E-3</c:v>
                </c:pt>
                <c:pt idx="778" formatCode="General">
                  <c:v>-1.3944111679371699E-3</c:v>
                </c:pt>
                <c:pt idx="779" formatCode="General">
                  <c:v>-1.3709157269306E-3</c:v>
                </c:pt>
                <c:pt idx="780" formatCode="General">
                  <c:v>-1.3450798325769799E-3</c:v>
                </c:pt>
                <c:pt idx="781" formatCode="General">
                  <c:v>-1.31384279504612E-3</c:v>
                </c:pt>
                <c:pt idx="782" formatCode="General">
                  <c:v>-1.2859418555998499E-3</c:v>
                </c:pt>
                <c:pt idx="783" formatCode="General">
                  <c:v>-1.25358796620667E-3</c:v>
                </c:pt>
                <c:pt idx="784" formatCode="General">
                  <c:v>-1.22299457208997E-3</c:v>
                </c:pt>
                <c:pt idx="785" formatCode="General">
                  <c:v>-1.1938260549115001E-3</c:v>
                </c:pt>
                <c:pt idx="786" formatCode="General">
                  <c:v>-1.1690230791784599E-3</c:v>
                </c:pt>
                <c:pt idx="787" formatCode="General">
                  <c:v>-1.14269371377372E-3</c:v>
                </c:pt>
                <c:pt idx="788" formatCode="General">
                  <c:v>-1.12132798343389E-3</c:v>
                </c:pt>
                <c:pt idx="789" formatCode="General">
                  <c:v>-1.0997930769263799E-3</c:v>
                </c:pt>
                <c:pt idx="790" formatCode="General">
                  <c:v>-1.0801699278634399E-3</c:v>
                </c:pt>
                <c:pt idx="791" formatCode="General">
                  <c:v>-1.0632683962079701E-3</c:v>
                </c:pt>
                <c:pt idx="792" formatCode="General">
                  <c:v>-1.04932392695714E-3</c:v>
                </c:pt>
                <c:pt idx="793" formatCode="General">
                  <c:v>-1.03465070917448E-3</c:v>
                </c:pt>
                <c:pt idx="794" formatCode="General">
                  <c:v>-1.02062386086072E-3</c:v>
                </c:pt>
                <c:pt idx="795" formatCode="General">
                  <c:v>-1.0077334985421601E-3</c:v>
                </c:pt>
                <c:pt idx="796" formatCode="General">
                  <c:v>-9.9888649948264496E-4</c:v>
                </c:pt>
                <c:pt idx="797" formatCode="General">
                  <c:v>-9.8736396979282504E-4</c:v>
                </c:pt>
                <c:pt idx="798" formatCode="General">
                  <c:v>-9.7626631153535095E-4</c:v>
                </c:pt>
                <c:pt idx="799" formatCode="General">
                  <c:v>-9.6609729741959402E-4</c:v>
                </c:pt>
                <c:pt idx="800" formatCode="General">
                  <c:v>-9.5596298627671696E-4</c:v>
                </c:pt>
                <c:pt idx="801" formatCode="General">
                  <c:v>-9.4820587174522595E-4</c:v>
                </c:pt>
                <c:pt idx="802" formatCode="General">
                  <c:v>-9.3917706769538101E-4</c:v>
                </c:pt>
                <c:pt idx="803" formatCode="General">
                  <c:v>-9.3085682679099199E-4</c:v>
                </c:pt>
                <c:pt idx="804" formatCode="General">
                  <c:v>-9.2316077238653702E-4</c:v>
                </c:pt>
                <c:pt idx="805" formatCode="General">
                  <c:v>-9.1335995592932396E-4</c:v>
                </c:pt>
                <c:pt idx="806" formatCode="General">
                  <c:v>-9.07663678130986E-4</c:v>
                </c:pt>
                <c:pt idx="807" formatCode="General">
                  <c:v>-8.9931953187059096E-4</c:v>
                </c:pt>
                <c:pt idx="808" formatCode="General">
                  <c:v>-8.9187342363075499E-4</c:v>
                </c:pt>
                <c:pt idx="809" formatCode="General">
                  <c:v>-8.8565295800808401E-4</c:v>
                </c:pt>
                <c:pt idx="810" formatCode="General">
                  <c:v>-8.7744246895289505E-4</c:v>
                </c:pt>
                <c:pt idx="811" formatCode="General">
                  <c:v>-8.7115924174759605E-4</c:v>
                </c:pt>
                <c:pt idx="812" formatCode="General">
                  <c:v>-8.6583196368179697E-4</c:v>
                </c:pt>
                <c:pt idx="813" formatCode="General">
                  <c:v>-8.5840729111805495E-4</c:v>
                </c:pt>
                <c:pt idx="814" formatCode="General">
                  <c:v>-8.5142363607182804E-4</c:v>
                </c:pt>
                <c:pt idx="815" formatCode="General">
                  <c:v>-8.4552219585900905E-4</c:v>
                </c:pt>
                <c:pt idx="816" formatCode="General">
                  <c:v>-8.3982527993367096E-4</c:v>
                </c:pt>
                <c:pt idx="817" formatCode="General">
                  <c:v>-8.3306529167910504E-4</c:v>
                </c:pt>
                <c:pt idx="818" formatCode="General">
                  <c:v>-8.2815993696730298E-4</c:v>
                </c:pt>
                <c:pt idx="819" formatCode="General">
                  <c:v>-8.2301631886914895E-4</c:v>
                </c:pt>
                <c:pt idx="820" formatCode="General">
                  <c:v>-8.1738121726358999E-4</c:v>
                </c:pt>
                <c:pt idx="821" formatCode="General">
                  <c:v>-8.1180939849181098E-4</c:v>
                </c:pt>
                <c:pt idx="822" formatCode="General">
                  <c:v>-8.0607537015979502E-4</c:v>
                </c:pt>
                <c:pt idx="823" formatCode="General">
                  <c:v>-8.0084412244911605E-4</c:v>
                </c:pt>
                <c:pt idx="824" formatCode="General">
                  <c:v>-7.9767961339215297E-4</c:v>
                </c:pt>
                <c:pt idx="825" formatCode="General">
                  <c:v>-7.9199540872092699E-4</c:v>
                </c:pt>
                <c:pt idx="826" formatCode="General">
                  <c:v>-7.8734036048832602E-4</c:v>
                </c:pt>
                <c:pt idx="827" formatCode="General">
                  <c:v>-7.8122251760674602E-4</c:v>
                </c:pt>
                <c:pt idx="828" formatCode="General">
                  <c:v>-7.7586975405595298E-4</c:v>
                </c:pt>
                <c:pt idx="829" formatCode="General">
                  <c:v>-7.7251846784273897E-4</c:v>
                </c:pt>
                <c:pt idx="830" formatCode="General">
                  <c:v>-7.6862178408332402E-4</c:v>
                </c:pt>
                <c:pt idx="831" formatCode="General">
                  <c:v>-7.6293960512101603E-4</c:v>
                </c:pt>
                <c:pt idx="832" formatCode="General">
                  <c:v>-7.5892677528024196E-4</c:v>
                </c:pt>
                <c:pt idx="833" formatCode="General">
                  <c:v>-7.5484570427035902E-4</c:v>
                </c:pt>
                <c:pt idx="834" formatCode="General">
                  <c:v>-7.4999976681676698E-4</c:v>
                </c:pt>
                <c:pt idx="835" formatCode="General">
                  <c:v>-7.4543313713263803E-4</c:v>
                </c:pt>
                <c:pt idx="836" formatCode="General">
                  <c:v>-7.4185469765190902E-4</c:v>
                </c:pt>
                <c:pt idx="837" formatCode="General">
                  <c:v>-7.3719048674449799E-4</c:v>
                </c:pt>
                <c:pt idx="838" formatCode="General">
                  <c:v>-7.3375061520273698E-4</c:v>
                </c:pt>
                <c:pt idx="839" formatCode="General">
                  <c:v>-7.2808539325962902E-4</c:v>
                </c:pt>
                <c:pt idx="840" formatCode="General">
                  <c:v>-7.2474110445362196E-4</c:v>
                </c:pt>
                <c:pt idx="841" formatCode="General">
                  <c:v>-7.2147966444540204E-4</c:v>
                </c:pt>
                <c:pt idx="842" formatCode="General">
                  <c:v>-7.1708597125887195E-4</c:v>
                </c:pt>
                <c:pt idx="843" formatCode="General">
                  <c:v>-7.1364366810473204E-4</c:v>
                </c:pt>
                <c:pt idx="844" formatCode="General">
                  <c:v>-7.1023509551619796E-4</c:v>
                </c:pt>
                <c:pt idx="845" formatCode="General">
                  <c:v>-7.0620450406060596E-4</c:v>
                </c:pt>
                <c:pt idx="846" formatCode="General">
                  <c:v>-7.0336004075313003E-4</c:v>
                </c:pt>
                <c:pt idx="847" formatCode="General">
                  <c:v>-6.9892538263317404E-4</c:v>
                </c:pt>
                <c:pt idx="848" formatCode="General">
                  <c:v>-6.9519621776141201E-4</c:v>
                </c:pt>
                <c:pt idx="849" formatCode="General">
                  <c:v>-6.9274097391820895E-4</c:v>
                </c:pt>
                <c:pt idx="850" formatCode="General">
                  <c:v>-6.8789804643444596E-4</c:v>
                </c:pt>
                <c:pt idx="851" formatCode="General">
                  <c:v>-6.8439886918833601E-4</c:v>
                </c:pt>
                <c:pt idx="852" formatCode="General">
                  <c:v>-6.81780053036137E-4</c:v>
                </c:pt>
                <c:pt idx="853" formatCode="General">
                  <c:v>-6.7793980603665898E-4</c:v>
                </c:pt>
                <c:pt idx="854" formatCode="General">
                  <c:v>-6.7527897837327895E-4</c:v>
                </c:pt>
                <c:pt idx="855" formatCode="General">
                  <c:v>-6.7021468996914901E-4</c:v>
                </c:pt>
                <c:pt idx="856" formatCode="General">
                  <c:v>-6.69145865572342E-4</c:v>
                </c:pt>
                <c:pt idx="857" formatCode="General">
                  <c:v>-6.6440514550586199E-4</c:v>
                </c:pt>
                <c:pt idx="858" formatCode="General">
                  <c:v>-6.6291557725167097E-4</c:v>
                </c:pt>
                <c:pt idx="859" formatCode="General">
                  <c:v>-6.5804872730168302E-4</c:v>
                </c:pt>
                <c:pt idx="860" formatCode="General">
                  <c:v>-6.5495129091497405E-4</c:v>
                </c:pt>
                <c:pt idx="861" formatCode="General">
                  <c:v>-6.5219763328483601E-4</c:v>
                </c:pt>
                <c:pt idx="862" formatCode="General">
                  <c:v>-6.4893708840899804E-4</c:v>
                </c:pt>
                <c:pt idx="863" formatCode="General">
                  <c:v>-6.4435209092400796E-4</c:v>
                </c:pt>
                <c:pt idx="864" formatCode="General">
                  <c:v>-6.4218774221821095E-4</c:v>
                </c:pt>
                <c:pt idx="865" formatCode="General">
                  <c:v>-6.3952692985681998E-4</c:v>
                </c:pt>
                <c:pt idx="866" formatCode="General">
                  <c:v>-6.3677771437854096E-4</c:v>
                </c:pt>
                <c:pt idx="867" formatCode="General">
                  <c:v>-6.3225545151142999E-4</c:v>
                </c:pt>
                <c:pt idx="868" formatCode="General">
                  <c:v>-6.3057059986452297E-4</c:v>
                </c:pt>
                <c:pt idx="869" formatCode="General">
                  <c:v>-6.2773384259368905E-4</c:v>
                </c:pt>
                <c:pt idx="870" formatCode="General">
                  <c:v>-6.2480727905940504E-4</c:v>
                </c:pt>
                <c:pt idx="871" formatCode="General">
                  <c:v>-6.2303747082233403E-4</c:v>
                </c:pt>
                <c:pt idx="872" formatCode="General">
                  <c:v>-6.1882513008892502E-4</c:v>
                </c:pt>
                <c:pt idx="873" formatCode="General">
                  <c:v>-6.1675266578149605E-4</c:v>
                </c:pt>
                <c:pt idx="874" formatCode="General">
                  <c:v>-6.1382349597695395E-4</c:v>
                </c:pt>
                <c:pt idx="875" formatCode="General">
                  <c:v>-6.11968004710771E-4</c:v>
                </c:pt>
                <c:pt idx="876" formatCode="General">
                  <c:v>-6.0760509650345995E-4</c:v>
                </c:pt>
                <c:pt idx="877" formatCode="General">
                  <c:v>-6.0449347549075701E-4</c:v>
                </c:pt>
                <c:pt idx="878" formatCode="General">
                  <c:v>-6.02120137331632E-4</c:v>
                </c:pt>
                <c:pt idx="879" formatCode="General">
                  <c:v>-6.0012518095944997E-4</c:v>
                </c:pt>
                <c:pt idx="880" formatCode="General">
                  <c:v>-5.9726907026249698E-4</c:v>
                </c:pt>
                <c:pt idx="881" formatCode="General">
                  <c:v>-5.9569794439527895E-4</c:v>
                </c:pt>
                <c:pt idx="882" formatCode="General">
                  <c:v>-5.9314163719805695E-4</c:v>
                </c:pt>
                <c:pt idx="883" formatCode="General">
                  <c:v>-5.8873916395720796E-4</c:v>
                </c:pt>
                <c:pt idx="884" formatCode="General">
                  <c:v>-5.8778720392608705E-4</c:v>
                </c:pt>
                <c:pt idx="885" formatCode="General">
                  <c:v>-5.8554301084523996E-4</c:v>
                </c:pt>
                <c:pt idx="886" formatCode="General">
                  <c:v>-5.8308185798236695E-4</c:v>
                </c:pt>
                <c:pt idx="887" formatCode="General">
                  <c:v>-5.8066184075564198E-4</c:v>
                </c:pt>
                <c:pt idx="888" formatCode="General">
                  <c:v>-5.7761250284432198E-4</c:v>
                </c:pt>
                <c:pt idx="889" formatCode="General">
                  <c:v>-5.7557602179602999E-4</c:v>
                </c:pt>
                <c:pt idx="890" formatCode="General">
                  <c:v>-5.7252140819684697E-4</c:v>
                </c:pt>
                <c:pt idx="891" formatCode="General">
                  <c:v>-5.7037771091935404E-4</c:v>
                </c:pt>
                <c:pt idx="892" formatCode="General">
                  <c:v>-5.69385380255907E-4</c:v>
                </c:pt>
                <c:pt idx="893" formatCode="General">
                  <c:v>-5.6623922677388099E-4</c:v>
                </c:pt>
                <c:pt idx="894" formatCode="General">
                  <c:v>-5.6474076076882499E-4</c:v>
                </c:pt>
                <c:pt idx="895" formatCode="General">
                  <c:v>-5.6115047760421795E-4</c:v>
                </c:pt>
                <c:pt idx="896" formatCode="General">
                  <c:v>-5.5957405339616896E-4</c:v>
                </c:pt>
                <c:pt idx="897" formatCode="General">
                  <c:v>-5.5741389885029702E-4</c:v>
                </c:pt>
                <c:pt idx="898" formatCode="General">
                  <c:v>-5.5484611705739102E-4</c:v>
                </c:pt>
                <c:pt idx="899" formatCode="General">
                  <c:v>-5.5294840216200296E-4</c:v>
                </c:pt>
                <c:pt idx="900" formatCode="General">
                  <c:v>-5.5033351971663297E-4</c:v>
                </c:pt>
                <c:pt idx="901" formatCode="General">
                  <c:v>-5.4751139863512999E-4</c:v>
                </c:pt>
                <c:pt idx="902" formatCode="General">
                  <c:v>-5.4653749922655998E-4</c:v>
                </c:pt>
                <c:pt idx="903" formatCode="General">
                  <c:v>-5.4408751936608699E-4</c:v>
                </c:pt>
                <c:pt idx="904" formatCode="General">
                  <c:v>-5.4117351047417697E-4</c:v>
                </c:pt>
                <c:pt idx="905" formatCode="General">
                  <c:v>-5.3988709706810005E-4</c:v>
                </c:pt>
                <c:pt idx="906" formatCode="General">
                  <c:v>-5.3769886822518497E-4</c:v>
                </c:pt>
                <c:pt idx="907" formatCode="General">
                  <c:v>-5.3584624960347502E-4</c:v>
                </c:pt>
                <c:pt idx="908" formatCode="General">
                  <c:v>-5.3403597828830202E-4</c:v>
                </c:pt>
                <c:pt idx="909" formatCode="General">
                  <c:v>-5.3059735376428301E-4</c:v>
                </c:pt>
                <c:pt idx="910" formatCode="General">
                  <c:v>-5.2903902909242002E-4</c:v>
                </c:pt>
                <c:pt idx="911" formatCode="General">
                  <c:v>-5.2803416812620895E-4</c:v>
                </c:pt>
                <c:pt idx="912" formatCode="General">
                  <c:v>-5.2624490694227501E-4</c:v>
                </c:pt>
                <c:pt idx="913" formatCode="General">
                  <c:v>-5.2300707473491295E-4</c:v>
                </c:pt>
                <c:pt idx="914" formatCode="General">
                  <c:v>-5.2122673267011497E-4</c:v>
                </c:pt>
                <c:pt idx="915" formatCode="General">
                  <c:v>-5.19143123302404E-4</c:v>
                </c:pt>
                <c:pt idx="916" formatCode="General">
                  <c:v>-5.1696983348893297E-4</c:v>
                </c:pt>
                <c:pt idx="917" formatCode="General">
                  <c:v>-5.14214150037958E-4</c:v>
                </c:pt>
                <c:pt idx="918" formatCode="General">
                  <c:v>-5.1286211834442703E-4</c:v>
                </c:pt>
                <c:pt idx="919" formatCode="General">
                  <c:v>-5.0973928540027995E-4</c:v>
                </c:pt>
                <c:pt idx="920" formatCode="General">
                  <c:v>-5.0831367496603904E-4</c:v>
                </c:pt>
                <c:pt idx="921" formatCode="General">
                  <c:v>-5.0626378956517698E-4</c:v>
                </c:pt>
                <c:pt idx="922" formatCode="General">
                  <c:v>-5.0394121410485705E-4</c:v>
                </c:pt>
                <c:pt idx="923" formatCode="General">
                  <c:v>-5.0312916286516195E-4</c:v>
                </c:pt>
                <c:pt idx="924" formatCode="General">
                  <c:v>-5.0137943933837605E-4</c:v>
                </c:pt>
                <c:pt idx="925" formatCode="General">
                  <c:v>-4.9909886548102399E-4</c:v>
                </c:pt>
                <c:pt idx="926" formatCode="General">
                  <c:v>-4.9706076515619905E-4</c:v>
                </c:pt>
                <c:pt idx="927" formatCode="General">
                  <c:v>-4.9324297074582202E-4</c:v>
                </c:pt>
                <c:pt idx="928" formatCode="General">
                  <c:v>-4.8915628469747103E-4</c:v>
                </c:pt>
                <c:pt idx="929" formatCode="General">
                  <c:v>-4.8603095558530802E-4</c:v>
                </c:pt>
                <c:pt idx="930" formatCode="General">
                  <c:v>-4.8758803076935501E-4</c:v>
                </c:pt>
                <c:pt idx="931" formatCode="General">
                  <c:v>-4.8696010572353202E-4</c:v>
                </c:pt>
                <c:pt idx="932" formatCode="General">
                  <c:v>-4.8605243183490703E-4</c:v>
                </c:pt>
                <c:pt idx="933" formatCode="General">
                  <c:v>-4.8320539555726598E-4</c:v>
                </c:pt>
                <c:pt idx="934" formatCode="General">
                  <c:v>-4.8186802764566201E-4</c:v>
                </c:pt>
                <c:pt idx="935" formatCode="General">
                  <c:v>-4.8084916638601601E-4</c:v>
                </c:pt>
                <c:pt idx="936" formatCode="General">
                  <c:v>-4.7887067800922998E-4</c:v>
                </c:pt>
                <c:pt idx="937" formatCode="General">
                  <c:v>-4.7693854920184301E-4</c:v>
                </c:pt>
                <c:pt idx="938" formatCode="General">
                  <c:v>-4.7584754672874599E-4</c:v>
                </c:pt>
                <c:pt idx="939" formatCode="General">
                  <c:v>-4.7441290292184998E-4</c:v>
                </c:pt>
                <c:pt idx="940" formatCode="General">
                  <c:v>-4.7209566910475799E-4</c:v>
                </c:pt>
                <c:pt idx="941" formatCode="General">
                  <c:v>-4.7097357759714E-4</c:v>
                </c:pt>
                <c:pt idx="942" formatCode="General">
                  <c:v>-4.6836891708912902E-4</c:v>
                </c:pt>
                <c:pt idx="943" formatCode="General">
                  <c:v>-4.6767945731079598E-4</c:v>
                </c:pt>
                <c:pt idx="944" formatCode="General">
                  <c:v>-4.6533134492475503E-4</c:v>
                </c:pt>
                <c:pt idx="945" formatCode="General">
                  <c:v>-4.63130915008537E-4</c:v>
                </c:pt>
                <c:pt idx="946" formatCode="General">
                  <c:v>-4.6132805261889801E-4</c:v>
                </c:pt>
                <c:pt idx="947" formatCode="General">
                  <c:v>-4.6002505378792699E-4</c:v>
                </c:pt>
                <c:pt idx="948" formatCode="General">
                  <c:v>-4.5924388889607802E-4</c:v>
                </c:pt>
                <c:pt idx="949" formatCode="General">
                  <c:v>-4.5761172658236298E-4</c:v>
                </c:pt>
                <c:pt idx="950" formatCode="General">
                  <c:v>-4.5456183203438998E-4</c:v>
                </c:pt>
                <c:pt idx="951" formatCode="General">
                  <c:v>-4.5189270270692798E-4</c:v>
                </c:pt>
                <c:pt idx="952" formatCode="General">
                  <c:v>-4.5267924987830001E-4</c:v>
                </c:pt>
                <c:pt idx="953" formatCode="General">
                  <c:v>-4.4997714281951799E-4</c:v>
                </c:pt>
                <c:pt idx="954" formatCode="General">
                  <c:v>-4.47868605259889E-4</c:v>
                </c:pt>
                <c:pt idx="955" formatCode="General">
                  <c:v>-4.4791747198365701E-4</c:v>
                </c:pt>
                <c:pt idx="956" formatCode="General">
                  <c:v>-4.4615201568807303E-4</c:v>
                </c:pt>
                <c:pt idx="957" formatCode="General">
                  <c:v>-4.43292333941926E-4</c:v>
                </c:pt>
                <c:pt idx="958" formatCode="General">
                  <c:v>-4.4367489793411901E-4</c:v>
                </c:pt>
                <c:pt idx="959" formatCode="General">
                  <c:v>-4.4068898128249201E-4</c:v>
                </c:pt>
                <c:pt idx="960" formatCode="General">
                  <c:v>-4.3993933589455298E-4</c:v>
                </c:pt>
                <c:pt idx="961" formatCode="General">
                  <c:v>-4.3915319885920099E-4</c:v>
                </c:pt>
                <c:pt idx="962" formatCode="General">
                  <c:v>-4.3753982313896901E-4</c:v>
                </c:pt>
                <c:pt idx="963" formatCode="General">
                  <c:v>-4.3513003689304801E-4</c:v>
                </c:pt>
                <c:pt idx="964" formatCode="General">
                  <c:v>-4.3438938463318297E-4</c:v>
                </c:pt>
                <c:pt idx="965" formatCode="General">
                  <c:v>-4.3198761435469998E-4</c:v>
                </c:pt>
                <c:pt idx="966" formatCode="General">
                  <c:v>-4.3009224247404098E-4</c:v>
                </c:pt>
                <c:pt idx="967" formatCode="General">
                  <c:v>-4.2798472696363199E-4</c:v>
                </c:pt>
                <c:pt idx="968" formatCode="General">
                  <c:v>-4.2750130656786099E-4</c:v>
                </c:pt>
                <c:pt idx="969" formatCode="General">
                  <c:v>-4.2744314079333902E-4</c:v>
                </c:pt>
                <c:pt idx="970" formatCode="General">
                  <c:v>-4.2547845881048198E-4</c:v>
                </c:pt>
                <c:pt idx="971" formatCode="General">
                  <c:v>-4.2371067450351098E-4</c:v>
                </c:pt>
                <c:pt idx="972" formatCode="General">
                  <c:v>-4.2291476550723999E-4</c:v>
                </c:pt>
                <c:pt idx="973" formatCode="General">
                  <c:v>-4.2168957067337102E-4</c:v>
                </c:pt>
                <c:pt idx="974" formatCode="General">
                  <c:v>-4.1920288490883802E-4</c:v>
                </c:pt>
                <c:pt idx="975" formatCode="General">
                  <c:v>-4.17019786159419E-4</c:v>
                </c:pt>
                <c:pt idx="976" formatCode="General">
                  <c:v>-4.1643283169912998E-4</c:v>
                </c:pt>
                <c:pt idx="977" formatCode="General">
                  <c:v>-4.1532017311535598E-4</c:v>
                </c:pt>
                <c:pt idx="978" formatCode="General">
                  <c:v>-4.1449995638380302E-4</c:v>
                </c:pt>
                <c:pt idx="979" formatCode="General">
                  <c:v>-4.1343982843634002E-4</c:v>
                </c:pt>
                <c:pt idx="980" formatCode="General">
                  <c:v>-4.1076689164351799E-4</c:v>
                </c:pt>
                <c:pt idx="981" formatCode="General">
                  <c:v>-4.10858921702575E-4</c:v>
                </c:pt>
                <c:pt idx="982" formatCode="General">
                  <c:v>-4.0715239937574898E-4</c:v>
                </c:pt>
                <c:pt idx="983" formatCode="General">
                  <c:v>-4.0665418025245202E-4</c:v>
                </c:pt>
                <c:pt idx="984" formatCode="General">
                  <c:v>-4.0505968829458603E-4</c:v>
                </c:pt>
                <c:pt idx="985" formatCode="General">
                  <c:v>-4.0337302819352803E-4</c:v>
                </c:pt>
                <c:pt idx="986" formatCode="General">
                  <c:v>-4.0102172912312803E-4</c:v>
                </c:pt>
                <c:pt idx="987" formatCode="General">
                  <c:v>-3.9955553692945099E-4</c:v>
                </c:pt>
                <c:pt idx="988" formatCode="General">
                  <c:v>-3.9879240945469099E-4</c:v>
                </c:pt>
                <c:pt idx="989" formatCode="General">
                  <c:v>-3.9891714430866001E-4</c:v>
                </c:pt>
                <c:pt idx="990" formatCode="General">
                  <c:v>-3.9619521596838902E-4</c:v>
                </c:pt>
                <c:pt idx="991" formatCode="General">
                  <c:v>-3.9037474238051798E-4</c:v>
                </c:pt>
                <c:pt idx="992" formatCode="General">
                  <c:v>-3.9385730970867798E-4</c:v>
                </c:pt>
                <c:pt idx="993" formatCode="General">
                  <c:v>-3.9402895556431901E-4</c:v>
                </c:pt>
                <c:pt idx="994" formatCode="General">
                  <c:v>-3.9229775890355399E-4</c:v>
                </c:pt>
                <c:pt idx="995" formatCode="General">
                  <c:v>-3.90875901842786E-4</c:v>
                </c:pt>
                <c:pt idx="996" formatCode="General">
                  <c:v>-3.8910874553983298E-4</c:v>
                </c:pt>
                <c:pt idx="997" formatCode="General">
                  <c:v>-3.8803291834099398E-4</c:v>
                </c:pt>
                <c:pt idx="998" formatCode="General">
                  <c:v>-3.8595194964838499E-4</c:v>
                </c:pt>
                <c:pt idx="999" formatCode="General">
                  <c:v>-3.8529673580130501E-4</c:v>
                </c:pt>
                <c:pt idx="1000" formatCode="General">
                  <c:v>-3.8168638489084397E-4</c:v>
                </c:pt>
                <c:pt idx="1001" formatCode="General">
                  <c:v>-3.8032486937033698E-4</c:v>
                </c:pt>
                <c:pt idx="1002" formatCode="General">
                  <c:v>-3.8002351658908699E-4</c:v>
                </c:pt>
                <c:pt idx="1003" formatCode="General">
                  <c:v>-3.7797160625432301E-4</c:v>
                </c:pt>
                <c:pt idx="1004" formatCode="General">
                  <c:v>-3.7751545715466301E-4</c:v>
                </c:pt>
                <c:pt idx="1005" formatCode="General">
                  <c:v>-3.78101394608838E-4</c:v>
                </c:pt>
                <c:pt idx="1006" formatCode="General">
                  <c:v>-3.7502673992026897E-4</c:v>
                </c:pt>
                <c:pt idx="1007" formatCode="General">
                  <c:v>-3.7466105638038803E-4</c:v>
                </c:pt>
                <c:pt idx="1008" formatCode="General">
                  <c:v>-3.7267895411234299E-4</c:v>
                </c:pt>
                <c:pt idx="1009" formatCode="General">
                  <c:v>-3.7220590280377701E-4</c:v>
                </c:pt>
                <c:pt idx="1010" formatCode="General">
                  <c:v>-3.7088397162247201E-4</c:v>
                </c:pt>
                <c:pt idx="1011" formatCode="General">
                  <c:v>-3.6987716218486901E-4</c:v>
                </c:pt>
                <c:pt idx="1012" formatCode="General">
                  <c:v>-3.6893728423844502E-4</c:v>
                </c:pt>
                <c:pt idx="1013" formatCode="General">
                  <c:v>-3.6759285946903899E-4</c:v>
                </c:pt>
                <c:pt idx="1014" formatCode="General">
                  <c:v>-3.6516086638347501E-4</c:v>
                </c:pt>
                <c:pt idx="1015" formatCode="General">
                  <c:v>-3.6485675207972602E-4</c:v>
                </c:pt>
                <c:pt idx="1016" formatCode="General">
                  <c:v>-3.6143003267858601E-4</c:v>
                </c:pt>
                <c:pt idx="1017" formatCode="General">
                  <c:v>-3.6236455923051699E-4</c:v>
                </c:pt>
                <c:pt idx="1018" formatCode="General">
                  <c:v>-3.5920094164162302E-4</c:v>
                </c:pt>
                <c:pt idx="1019" formatCode="General">
                  <c:v>-3.59827655222624E-4</c:v>
                </c:pt>
                <c:pt idx="1020" formatCode="General">
                  <c:v>-3.5589791904478801E-4</c:v>
                </c:pt>
                <c:pt idx="1021" formatCode="General">
                  <c:v>-3.5834719252756297E-4</c:v>
                </c:pt>
                <c:pt idx="1022" formatCode="General">
                  <c:v>-3.5633829266973398E-4</c:v>
                </c:pt>
                <c:pt idx="1023" formatCode="General">
                  <c:v>-3.5462299592471902E-4</c:v>
                </c:pt>
                <c:pt idx="1024" formatCode="General">
                  <c:v>-3.5450299325286898E-4</c:v>
                </c:pt>
                <c:pt idx="1025" formatCode="General">
                  <c:v>-3.5187657985533301E-4</c:v>
                </c:pt>
                <c:pt idx="1026" formatCode="General">
                  <c:v>-3.5072769550240101E-4</c:v>
                </c:pt>
                <c:pt idx="1027" formatCode="General">
                  <c:v>-3.5123096685359199E-4</c:v>
                </c:pt>
                <c:pt idx="1028" formatCode="General">
                  <c:v>-3.49234825998862E-4</c:v>
                </c:pt>
                <c:pt idx="1029" formatCode="General">
                  <c:v>-3.4780141836846602E-4</c:v>
                </c:pt>
                <c:pt idx="1030" formatCode="General">
                  <c:v>-3.4672231169842601E-4</c:v>
                </c:pt>
                <c:pt idx="1031" formatCode="General">
                  <c:v>-3.4674328925819698E-4</c:v>
                </c:pt>
                <c:pt idx="1032" formatCode="General">
                  <c:v>-3.44346145982003E-4</c:v>
                </c:pt>
                <c:pt idx="1033" formatCode="General">
                  <c:v>-3.4429742881402902E-4</c:v>
                </c:pt>
                <c:pt idx="1034" formatCode="General">
                  <c:v>-3.4138064417208098E-4</c:v>
                </c:pt>
                <c:pt idx="1035" formatCode="General">
                  <c:v>-3.40380505146826E-4</c:v>
                </c:pt>
                <c:pt idx="1036" formatCode="General">
                  <c:v>-3.4125795196380599E-4</c:v>
                </c:pt>
                <c:pt idx="1037" formatCode="General">
                  <c:v>-3.38517626905278E-4</c:v>
                </c:pt>
                <c:pt idx="1038" formatCode="General">
                  <c:v>-3.3819035650887698E-4</c:v>
                </c:pt>
                <c:pt idx="1039" formatCode="General">
                  <c:v>-3.3811397697517602E-4</c:v>
                </c:pt>
                <c:pt idx="1040" formatCode="General">
                  <c:v>-3.3651526549673502E-4</c:v>
                </c:pt>
                <c:pt idx="1041" formatCode="General">
                  <c:v>-3.36901216018233E-4</c:v>
                </c:pt>
                <c:pt idx="1042" formatCode="General">
                  <c:v>-3.3615007866320102E-4</c:v>
                </c:pt>
                <c:pt idx="1043" formatCode="General">
                  <c:v>-3.3268602223166698E-4</c:v>
                </c:pt>
                <c:pt idx="1044" formatCode="General">
                  <c:v>-3.3346285341900601E-4</c:v>
                </c:pt>
                <c:pt idx="1045" formatCode="General">
                  <c:v>-3.32016995981869E-4</c:v>
                </c:pt>
                <c:pt idx="1046" formatCode="General">
                  <c:v>-3.3142734288895098E-4</c:v>
                </c:pt>
                <c:pt idx="1047" formatCode="General">
                  <c:v>-3.30755089771524E-4</c:v>
                </c:pt>
                <c:pt idx="1048" formatCode="General">
                  <c:v>-3.2777854489327902E-4</c:v>
                </c:pt>
                <c:pt idx="1049" formatCode="General">
                  <c:v>-3.27390824855264E-4</c:v>
                </c:pt>
                <c:pt idx="1050" formatCode="General">
                  <c:v>-3.2768865446805199E-4</c:v>
                </c:pt>
                <c:pt idx="1051" formatCode="General">
                  <c:v>-3.2641732490643901E-4</c:v>
                </c:pt>
                <c:pt idx="1052" formatCode="General">
                  <c:v>-3.24424314240436E-4</c:v>
                </c:pt>
                <c:pt idx="1053" formatCode="General">
                  <c:v>-3.2393068361859901E-4</c:v>
                </c:pt>
                <c:pt idx="1054" formatCode="General">
                  <c:v>-3.23344622128418E-4</c:v>
                </c:pt>
                <c:pt idx="1055" formatCode="General">
                  <c:v>-3.2132709658051197E-4</c:v>
                </c:pt>
                <c:pt idx="1056" formatCode="General">
                  <c:v>-3.19642230408835E-4</c:v>
                </c:pt>
                <c:pt idx="1057" formatCode="General">
                  <c:v>-3.1946160554722998E-4</c:v>
                </c:pt>
                <c:pt idx="1058" formatCode="General">
                  <c:v>-3.18968442606493E-4</c:v>
                </c:pt>
                <c:pt idx="1059" formatCode="General">
                  <c:v>-3.1852511506048399E-4</c:v>
                </c:pt>
                <c:pt idx="1060" formatCode="General">
                  <c:v>-3.1813468947270698E-4</c:v>
                </c:pt>
                <c:pt idx="1061" formatCode="General">
                  <c:v>-3.1572663799054701E-4</c:v>
                </c:pt>
                <c:pt idx="1062" formatCode="General">
                  <c:v>-3.1475958262907401E-4</c:v>
                </c:pt>
                <c:pt idx="1063" formatCode="General">
                  <c:v>-3.14667577520506E-4</c:v>
                </c:pt>
                <c:pt idx="1064" formatCode="General">
                  <c:v>-3.1219652440728001E-4</c:v>
                </c:pt>
                <c:pt idx="1065" formatCode="General">
                  <c:v>-3.1285846655100899E-4</c:v>
                </c:pt>
                <c:pt idx="1066" formatCode="General">
                  <c:v>-3.10861314277425E-4</c:v>
                </c:pt>
                <c:pt idx="1067" formatCode="General">
                  <c:v>-3.0917086803734198E-4</c:v>
                </c:pt>
                <c:pt idx="1068" formatCode="General">
                  <c:v>-3.10425975865387E-4</c:v>
                </c:pt>
                <c:pt idx="1069" formatCode="General">
                  <c:v>-3.0972616716196301E-4</c:v>
                </c:pt>
                <c:pt idx="1070" formatCode="General">
                  <c:v>-3.0829653611895203E-4</c:v>
                </c:pt>
                <c:pt idx="1071" formatCode="General">
                  <c:v>-3.06996443922642E-4</c:v>
                </c:pt>
                <c:pt idx="1072" formatCode="General">
                  <c:v>-3.0556464731070599E-4</c:v>
                </c:pt>
                <c:pt idx="1073" formatCode="General">
                  <c:v>-3.0434666461629401E-4</c:v>
                </c:pt>
                <c:pt idx="1074" formatCode="General">
                  <c:v>-3.0447984682519501E-4</c:v>
                </c:pt>
                <c:pt idx="1075" formatCode="General">
                  <c:v>-3.0463036899681798E-4</c:v>
                </c:pt>
                <c:pt idx="1076" formatCode="General">
                  <c:v>-3.0216563041626299E-4</c:v>
                </c:pt>
                <c:pt idx="1077" formatCode="General">
                  <c:v>-3.0030639449111699E-4</c:v>
                </c:pt>
                <c:pt idx="1078" formatCode="General">
                  <c:v>-2.99893692330539E-4</c:v>
                </c:pt>
                <c:pt idx="1079" formatCode="General">
                  <c:v>-3.0107121491068103E-4</c:v>
                </c:pt>
                <c:pt idx="1080" formatCode="General">
                  <c:v>-2.9837565345555201E-4</c:v>
                </c:pt>
                <c:pt idx="1081" formatCode="General">
                  <c:v>-2.9886681558269801E-4</c:v>
                </c:pt>
                <c:pt idx="1082" formatCode="General">
                  <c:v>-2.96316074244892E-4</c:v>
                </c:pt>
                <c:pt idx="1083" formatCode="General">
                  <c:v>-2.9640899007321499E-4</c:v>
                </c:pt>
                <c:pt idx="1084" formatCode="General">
                  <c:v>-2.9460374298298102E-4</c:v>
                </c:pt>
                <c:pt idx="1085" formatCode="General">
                  <c:v>-2.9419279296070798E-4</c:v>
                </c:pt>
                <c:pt idx="1086" formatCode="General">
                  <c:v>-2.94684250640266E-4</c:v>
                </c:pt>
                <c:pt idx="1087" formatCode="General">
                  <c:v>-2.9206379184115798E-4</c:v>
                </c:pt>
                <c:pt idx="1088" formatCode="General">
                  <c:v>-2.9037275126752801E-4</c:v>
                </c:pt>
                <c:pt idx="1089" formatCode="General">
                  <c:v>-2.8891113084909798E-4</c:v>
                </c:pt>
                <c:pt idx="1090" formatCode="General">
                  <c:v>-2.8984122582564301E-4</c:v>
                </c:pt>
                <c:pt idx="1091" formatCode="General">
                  <c:v>-2.8757971279820999E-4</c:v>
                </c:pt>
                <c:pt idx="1092" formatCode="General">
                  <c:v>-2.8721852626076099E-4</c:v>
                </c:pt>
                <c:pt idx="1093" formatCode="General">
                  <c:v>-2.8648071584143E-4</c:v>
                </c:pt>
                <c:pt idx="1094" formatCode="General">
                  <c:v>-2.8526950756412798E-4</c:v>
                </c:pt>
                <c:pt idx="1095" formatCode="General">
                  <c:v>-2.8572937918601801E-4</c:v>
                </c:pt>
                <c:pt idx="1096" formatCode="General">
                  <c:v>-2.84649933691528E-4</c:v>
                </c:pt>
                <c:pt idx="1097" formatCode="General">
                  <c:v>-2.84139574583214E-4</c:v>
                </c:pt>
                <c:pt idx="1098" formatCode="General">
                  <c:v>-2.82484083065854E-4</c:v>
                </c:pt>
                <c:pt idx="1099" formatCode="General">
                  <c:v>-2.8258543586540997E-4</c:v>
                </c:pt>
                <c:pt idx="1100" formatCode="General">
                  <c:v>-2.80936766972579E-4</c:v>
                </c:pt>
                <c:pt idx="1101" formatCode="General">
                  <c:v>-2.8095302746961802E-4</c:v>
                </c:pt>
                <c:pt idx="1102" formatCode="General">
                  <c:v>-2.7819230476865402E-4</c:v>
                </c:pt>
                <c:pt idx="1103" formatCode="General">
                  <c:v>-2.7855227518390902E-4</c:v>
                </c:pt>
                <c:pt idx="1104" formatCode="General">
                  <c:v>-2.7691633176018599E-4</c:v>
                </c:pt>
                <c:pt idx="1105" formatCode="General">
                  <c:v>-2.7533957066219002E-4</c:v>
                </c:pt>
                <c:pt idx="1106" formatCode="General">
                  <c:v>-2.7507491002328399E-4</c:v>
                </c:pt>
                <c:pt idx="1107" formatCode="General">
                  <c:v>-2.7320697222832E-4</c:v>
                </c:pt>
                <c:pt idx="1108" formatCode="General">
                  <c:v>-2.7403709858108598E-4</c:v>
                </c:pt>
                <c:pt idx="1109" formatCode="General">
                  <c:v>-2.7278847946992399E-4</c:v>
                </c:pt>
                <c:pt idx="1110" formatCode="General">
                  <c:v>-2.73624138638248E-4</c:v>
                </c:pt>
                <c:pt idx="1111" formatCode="General">
                  <c:v>-2.68972047922121E-4</c:v>
                </c:pt>
                <c:pt idx="1112" formatCode="General">
                  <c:v>-2.6852704600571802E-4</c:v>
                </c:pt>
                <c:pt idx="1113" formatCode="General">
                  <c:v>-2.6877518858436E-4</c:v>
                </c:pt>
                <c:pt idx="1114" formatCode="General">
                  <c:v>-2.6848713582660201E-4</c:v>
                </c:pt>
                <c:pt idx="1115" formatCode="General">
                  <c:v>-2.6855087043785601E-4</c:v>
                </c:pt>
                <c:pt idx="1116" formatCode="General">
                  <c:v>-2.66762359730255E-4</c:v>
                </c:pt>
                <c:pt idx="1117" formatCode="General">
                  <c:v>-2.6755102090696901E-4</c:v>
                </c:pt>
                <c:pt idx="1118" formatCode="General">
                  <c:v>-2.6536287425282101E-4</c:v>
                </c:pt>
                <c:pt idx="1119" formatCode="General">
                  <c:v>-2.6589769217521902E-4</c:v>
                </c:pt>
                <c:pt idx="1120" formatCode="General">
                  <c:v>-2.6335159953500302E-4</c:v>
                </c:pt>
                <c:pt idx="1121" formatCode="General">
                  <c:v>-2.6396946248838599E-4</c:v>
                </c:pt>
                <c:pt idx="1122" formatCode="General">
                  <c:v>-2.6155157238618403E-4</c:v>
                </c:pt>
                <c:pt idx="1123" formatCode="General">
                  <c:v>-2.6196669640712297E-4</c:v>
                </c:pt>
                <c:pt idx="1124" formatCode="General">
                  <c:v>-2.6143442700604598E-4</c:v>
                </c:pt>
                <c:pt idx="1125" formatCode="General">
                  <c:v>-2.6035472289832499E-4</c:v>
                </c:pt>
                <c:pt idx="1126" formatCode="General">
                  <c:v>-2.5909770850946298E-4</c:v>
                </c:pt>
                <c:pt idx="1127" formatCode="General">
                  <c:v>-2.5854949468334199E-4</c:v>
                </c:pt>
                <c:pt idx="1128" formatCode="General">
                  <c:v>-2.5945913471759702E-4</c:v>
                </c:pt>
                <c:pt idx="1129" formatCode="General">
                  <c:v>-2.5836972058251401E-4</c:v>
                </c:pt>
                <c:pt idx="1130" formatCode="General">
                  <c:v>-2.5730072751474102E-4</c:v>
                </c:pt>
                <c:pt idx="1131" formatCode="General">
                  <c:v>-2.5438208433035497E-4</c:v>
                </c:pt>
                <c:pt idx="1132" formatCode="General">
                  <c:v>-2.5580046132867002E-4</c:v>
                </c:pt>
                <c:pt idx="1133" formatCode="General">
                  <c:v>-2.5439644169494201E-4</c:v>
                </c:pt>
                <c:pt idx="1134" formatCode="General">
                  <c:v>-2.5461422570939102E-4</c:v>
                </c:pt>
                <c:pt idx="1135" formatCode="General">
                  <c:v>-2.5363623258946902E-4</c:v>
                </c:pt>
                <c:pt idx="1136" formatCode="General">
                  <c:v>-2.5200462902167601E-4</c:v>
                </c:pt>
                <c:pt idx="1137" formatCode="General">
                  <c:v>-2.5148761702388403E-4</c:v>
                </c:pt>
                <c:pt idx="1138" formatCode="General">
                  <c:v>-2.5091631233803598E-4</c:v>
                </c:pt>
                <c:pt idx="1139" formatCode="General">
                  <c:v>-2.4877657422901197E-4</c:v>
                </c:pt>
                <c:pt idx="1140" formatCode="General">
                  <c:v>-2.4839187381078403E-4</c:v>
                </c:pt>
                <c:pt idx="1141" formatCode="General">
                  <c:v>-2.4963287961435999E-4</c:v>
                </c:pt>
                <c:pt idx="1142" formatCode="General">
                  <c:v>-2.4750328316829799E-4</c:v>
                </c:pt>
                <c:pt idx="1143" formatCode="General">
                  <c:v>-2.4554245230832801E-4</c:v>
                </c:pt>
                <c:pt idx="1144" formatCode="General">
                  <c:v>-2.4558069201560402E-4</c:v>
                </c:pt>
                <c:pt idx="1145" formatCode="General">
                  <c:v>-2.4530854860448998E-4</c:v>
                </c:pt>
                <c:pt idx="1146" formatCode="General">
                  <c:v>-2.4478706217823402E-4</c:v>
                </c:pt>
                <c:pt idx="1147" formatCode="General">
                  <c:v>-2.4414310632875098E-4</c:v>
                </c:pt>
                <c:pt idx="1148" formatCode="General">
                  <c:v>-2.4185511918480099E-4</c:v>
                </c:pt>
                <c:pt idx="1149" formatCode="General">
                  <c:v>-2.4230189839589099E-4</c:v>
                </c:pt>
                <c:pt idx="1150" formatCode="General">
                  <c:v>-2.4162624561845401E-4</c:v>
                </c:pt>
                <c:pt idx="1151" formatCode="General">
                  <c:v>-2.38572154263088E-4</c:v>
                </c:pt>
                <c:pt idx="1152" formatCode="General">
                  <c:v>-2.4078699285336199E-4</c:v>
                </c:pt>
                <c:pt idx="1153" formatCode="General">
                  <c:v>-2.3936153040127401E-4</c:v>
                </c:pt>
                <c:pt idx="1154" formatCode="General">
                  <c:v>-2.39104914088451E-4</c:v>
                </c:pt>
                <c:pt idx="1155" formatCode="General">
                  <c:v>-2.3813004105046801E-4</c:v>
                </c:pt>
                <c:pt idx="1156" formatCode="General">
                  <c:v>-2.3729080223451401E-4</c:v>
                </c:pt>
                <c:pt idx="1157" formatCode="General">
                  <c:v>-2.36761296376698E-4</c:v>
                </c:pt>
                <c:pt idx="1158" formatCode="General">
                  <c:v>-2.3713089303617599E-4</c:v>
                </c:pt>
                <c:pt idx="1159" formatCode="General">
                  <c:v>-2.3673710666399799E-4</c:v>
                </c:pt>
                <c:pt idx="1160" formatCode="General">
                  <c:v>-2.3485932381618201E-4</c:v>
                </c:pt>
                <c:pt idx="1161" formatCode="General">
                  <c:v>-2.32802062285424E-4</c:v>
                </c:pt>
                <c:pt idx="1162" formatCode="General">
                  <c:v>-2.3254544621425201E-4</c:v>
                </c:pt>
                <c:pt idx="1163" formatCode="General">
                  <c:v>-2.32426967001739E-4</c:v>
                </c:pt>
                <c:pt idx="1164" formatCode="General">
                  <c:v>-2.3028105423684601E-4</c:v>
                </c:pt>
                <c:pt idx="1165" formatCode="General">
                  <c:v>-2.31487094427011E-4</c:v>
                </c:pt>
                <c:pt idx="1166" formatCode="General">
                  <c:v>-2.3087140124674699E-4</c:v>
                </c:pt>
                <c:pt idx="1167" formatCode="General">
                  <c:v>-2.2839643405605901E-4</c:v>
                </c:pt>
                <c:pt idx="1168" formatCode="General">
                  <c:v>-2.2796285116681301E-4</c:v>
                </c:pt>
                <c:pt idx="1169" formatCode="General">
                  <c:v>-2.26982457558662E-4</c:v>
                </c:pt>
                <c:pt idx="1170" formatCode="General">
                  <c:v>-2.2709013007340999E-4</c:v>
                </c:pt>
                <c:pt idx="1171" formatCode="General">
                  <c:v>-2.2605831211219E-4</c:v>
                </c:pt>
                <c:pt idx="1172" formatCode="General">
                  <c:v>-2.2563595040554801E-4</c:v>
                </c:pt>
                <c:pt idx="1173" formatCode="General">
                  <c:v>-2.25754821817236E-4</c:v>
                </c:pt>
                <c:pt idx="1174" formatCode="General">
                  <c:v>-2.2361714370498499E-4</c:v>
                </c:pt>
                <c:pt idx="1175" formatCode="General">
                  <c:v>-2.2420453052397499E-4</c:v>
                </c:pt>
                <c:pt idx="1176" formatCode="General">
                  <c:v>-2.2334771227203599E-4</c:v>
                </c:pt>
                <c:pt idx="1177" formatCode="General">
                  <c:v>-2.2308926275016301E-4</c:v>
                </c:pt>
                <c:pt idx="1178" formatCode="General">
                  <c:v>-2.2200450483014401E-4</c:v>
                </c:pt>
                <c:pt idx="1179" formatCode="General">
                  <c:v>-2.2231007323118601E-4</c:v>
                </c:pt>
                <c:pt idx="1180" formatCode="General">
                  <c:v>-2.20603835906993E-4</c:v>
                </c:pt>
                <c:pt idx="1181" formatCode="General">
                  <c:v>-2.1940997356587001E-4</c:v>
                </c:pt>
                <c:pt idx="1182" formatCode="General">
                  <c:v>-2.20652434001303E-4</c:v>
                </c:pt>
                <c:pt idx="1183" formatCode="General">
                  <c:v>-2.1801451073043401E-4</c:v>
                </c:pt>
                <c:pt idx="1184" formatCode="General">
                  <c:v>-2.1688267769969701E-4</c:v>
                </c:pt>
                <c:pt idx="1185" formatCode="General">
                  <c:v>-2.1724048597306599E-4</c:v>
                </c:pt>
                <c:pt idx="1186" formatCode="General">
                  <c:v>-2.15462139951382E-4</c:v>
                </c:pt>
                <c:pt idx="1187" formatCode="General">
                  <c:v>-2.1690956679957E-4</c:v>
                </c:pt>
                <c:pt idx="1188" formatCode="General">
                  <c:v>-2.1500097981838601E-4</c:v>
                </c:pt>
                <c:pt idx="1189" formatCode="General">
                  <c:v>-2.1374298575927499E-4</c:v>
                </c:pt>
                <c:pt idx="1190" formatCode="General">
                  <c:v>-2.1355664192226101E-4</c:v>
                </c:pt>
                <c:pt idx="1191" formatCode="General">
                  <c:v>-2.11886056749525E-4</c:v>
                </c:pt>
                <c:pt idx="1192" formatCode="General">
                  <c:v>-2.1295076395286101E-4</c:v>
                </c:pt>
                <c:pt idx="1193" formatCode="General">
                  <c:v>-2.1046930225727099E-4</c:v>
                </c:pt>
                <c:pt idx="1194" formatCode="General">
                  <c:v>-2.10604273297581E-4</c:v>
                </c:pt>
                <c:pt idx="1195" formatCode="General">
                  <c:v>-2.09706495670229E-4</c:v>
                </c:pt>
                <c:pt idx="1196" formatCode="General">
                  <c:v>-2.08335021853896E-4</c:v>
                </c:pt>
                <c:pt idx="1197" formatCode="General">
                  <c:v>-2.08217195164783E-4</c:v>
                </c:pt>
                <c:pt idx="1198" formatCode="General">
                  <c:v>-2.08518328341294E-4</c:v>
                </c:pt>
                <c:pt idx="1199" formatCode="General">
                  <c:v>-2.06986087629584E-4</c:v>
                </c:pt>
                <c:pt idx="1200" formatCode="General">
                  <c:v>-2.0538646809065001E-4</c:v>
                </c:pt>
                <c:pt idx="1201" formatCode="General">
                  <c:v>-2.05097594579544E-4</c:v>
                </c:pt>
                <c:pt idx="1202" formatCode="General">
                  <c:v>-2.0538260074979501E-4</c:v>
                </c:pt>
                <c:pt idx="1203" formatCode="General">
                  <c:v>-2.0626996975857899E-4</c:v>
                </c:pt>
                <c:pt idx="1204" formatCode="General">
                  <c:v>-2.04606103931007E-4</c:v>
                </c:pt>
                <c:pt idx="1205" formatCode="General">
                  <c:v>-2.03680325160893E-4</c:v>
                </c:pt>
                <c:pt idx="1206" formatCode="General">
                  <c:v>-2.0355356482102801E-4</c:v>
                </c:pt>
                <c:pt idx="1207" formatCode="General">
                  <c:v>-2.01527982562963E-4</c:v>
                </c:pt>
                <c:pt idx="1208" formatCode="General">
                  <c:v>-2.01977086026531E-4</c:v>
                </c:pt>
                <c:pt idx="1209" formatCode="General">
                  <c:v>-2.01046188789564E-4</c:v>
                </c:pt>
                <c:pt idx="1210" formatCode="General">
                  <c:v>-2.0047423232688499E-4</c:v>
                </c:pt>
                <c:pt idx="1211" formatCode="General">
                  <c:v>-2.01340077562975E-4</c:v>
                </c:pt>
                <c:pt idx="1212" formatCode="General">
                  <c:v>-2.00879479081763E-4</c:v>
                </c:pt>
                <c:pt idx="1213" formatCode="General">
                  <c:v>-1.9840253558741101E-4</c:v>
                </c:pt>
                <c:pt idx="1214" formatCode="General">
                  <c:v>-1.9875789861084701E-4</c:v>
                </c:pt>
                <c:pt idx="1215" formatCode="General">
                  <c:v>-1.9659692926587399E-4</c:v>
                </c:pt>
                <c:pt idx="1216" formatCode="General">
                  <c:v>-1.97120499899187E-4</c:v>
                </c:pt>
                <c:pt idx="1217" formatCode="General">
                  <c:v>-1.96610538230275E-4</c:v>
                </c:pt>
                <c:pt idx="1218" formatCode="General">
                  <c:v>-1.9551784599121299E-4</c:v>
                </c:pt>
                <c:pt idx="1219" formatCode="General">
                  <c:v>-1.9367327463290599E-4</c:v>
                </c:pt>
                <c:pt idx="1220" formatCode="General">
                  <c:v>-1.9499072936971499E-4</c:v>
                </c:pt>
                <c:pt idx="1221" formatCode="General">
                  <c:v>-1.94575210743493E-4</c:v>
                </c:pt>
                <c:pt idx="1222" formatCode="General">
                  <c:v>-1.9325490147676101E-4</c:v>
                </c:pt>
                <c:pt idx="1223" formatCode="General">
                  <c:v>-1.9286668996195701E-4</c:v>
                </c:pt>
                <c:pt idx="1224" formatCode="General">
                  <c:v>-1.9163323718213401E-4</c:v>
                </c:pt>
                <c:pt idx="1225" formatCode="General">
                  <c:v>-1.91415006229997E-4</c:v>
                </c:pt>
                <c:pt idx="1226" formatCode="General">
                  <c:v>-1.90818398757053E-4</c:v>
                </c:pt>
                <c:pt idx="1227" formatCode="General">
                  <c:v>-1.9089361920626699E-4</c:v>
                </c:pt>
                <c:pt idx="1228" formatCode="General">
                  <c:v>-1.8868655103904599E-4</c:v>
                </c:pt>
                <c:pt idx="1229" formatCode="General">
                  <c:v>-1.90164344714906E-4</c:v>
                </c:pt>
                <c:pt idx="1230" formatCode="General">
                  <c:v>-1.8820299668818299E-4</c:v>
                </c:pt>
                <c:pt idx="1231" formatCode="General">
                  <c:v>-1.8886159174141701E-4</c:v>
                </c:pt>
                <c:pt idx="1232" formatCode="General">
                  <c:v>-1.87563761610367E-4</c:v>
                </c:pt>
                <c:pt idx="1233" formatCode="General">
                  <c:v>-1.8761491678999099E-4</c:v>
                </c:pt>
                <c:pt idx="1234" formatCode="General">
                  <c:v>-1.85964103269954E-4</c:v>
                </c:pt>
                <c:pt idx="1235" formatCode="General">
                  <c:v>-1.86513967988525E-4</c:v>
                </c:pt>
                <c:pt idx="1236" formatCode="General">
                  <c:v>-1.8485130257786799E-4</c:v>
                </c:pt>
                <c:pt idx="1237" formatCode="General">
                  <c:v>-1.8461963645755101E-4</c:v>
                </c:pt>
                <c:pt idx="1238" formatCode="General">
                  <c:v>-1.8400541372453599E-4</c:v>
                </c:pt>
                <c:pt idx="1239" formatCode="General">
                  <c:v>-1.8244994708372199E-4</c:v>
                </c:pt>
                <c:pt idx="1240" formatCode="General">
                  <c:v>-1.8288188145353299E-4</c:v>
                </c:pt>
                <c:pt idx="1241" formatCode="General">
                  <c:v>-1.8166951427086E-4</c:v>
                </c:pt>
                <c:pt idx="1242" formatCode="General">
                  <c:v>-1.8112525567064099E-4</c:v>
                </c:pt>
                <c:pt idx="1243" formatCode="General">
                  <c:v>-1.81647460002334E-4</c:v>
                </c:pt>
                <c:pt idx="1244" formatCode="General">
                  <c:v>-1.8004272425842301E-4</c:v>
                </c:pt>
                <c:pt idx="1245" formatCode="General">
                  <c:v>-1.78957764859913E-4</c:v>
                </c:pt>
                <c:pt idx="1246" formatCode="General">
                  <c:v>-1.79697443406499E-4</c:v>
                </c:pt>
                <c:pt idx="1247" formatCode="General">
                  <c:v>-1.78678080097907E-4</c:v>
                </c:pt>
                <c:pt idx="1248" formatCode="General">
                  <c:v>-1.7836818359065601E-4</c:v>
                </c:pt>
                <c:pt idx="1249" formatCode="General">
                  <c:v>-1.7881404005433399E-4</c:v>
                </c:pt>
                <c:pt idx="1250" formatCode="General">
                  <c:v>-1.7770792407679399E-4</c:v>
                </c:pt>
                <c:pt idx="1251" formatCode="General">
                  <c:v>-1.7694206741905401E-4</c:v>
                </c:pt>
                <c:pt idx="1252" formatCode="General">
                  <c:v>-1.7649305904052901E-4</c:v>
                </c:pt>
                <c:pt idx="1253" formatCode="General">
                  <c:v>-1.76515221103064E-4</c:v>
                </c:pt>
                <c:pt idx="1254" formatCode="General">
                  <c:v>-1.7519579685993099E-4</c:v>
                </c:pt>
                <c:pt idx="1255" formatCode="General">
                  <c:v>-1.7457499175795599E-4</c:v>
                </c:pt>
                <c:pt idx="1256" formatCode="General">
                  <c:v>-1.74007549317006E-4</c:v>
                </c:pt>
                <c:pt idx="1257" formatCode="General">
                  <c:v>-1.7508560856955199E-4</c:v>
                </c:pt>
                <c:pt idx="1258" formatCode="General">
                  <c:v>-1.7221421147053801E-4</c:v>
                </c:pt>
                <c:pt idx="1259" formatCode="General">
                  <c:v>-1.7365328991603501E-4</c:v>
                </c:pt>
                <c:pt idx="1260" formatCode="General">
                  <c:v>-1.7138386896998499E-4</c:v>
                </c:pt>
                <c:pt idx="1261" formatCode="General">
                  <c:v>-1.7066093634325E-4</c:v>
                </c:pt>
                <c:pt idx="1262" formatCode="General">
                  <c:v>-1.7044434532127701E-4</c:v>
                </c:pt>
                <c:pt idx="1263" formatCode="General">
                  <c:v>-1.700631639151E-4</c:v>
                </c:pt>
                <c:pt idx="1264" formatCode="General">
                  <c:v>-1.68478828120867E-4</c:v>
                </c:pt>
                <c:pt idx="1265" formatCode="General">
                  <c:v>-1.6889994610111799E-4</c:v>
                </c:pt>
                <c:pt idx="1266" formatCode="General">
                  <c:v>-1.6945701139146199E-4</c:v>
                </c:pt>
                <c:pt idx="1267" formatCode="General">
                  <c:v>-1.6711843806214101E-4</c:v>
                </c:pt>
                <c:pt idx="1268" formatCode="General">
                  <c:v>-1.66400387862605E-4</c:v>
                </c:pt>
                <c:pt idx="1269" formatCode="General">
                  <c:v>-1.6665002731958801E-4</c:v>
                </c:pt>
                <c:pt idx="1270" formatCode="General">
                  <c:v>-1.6691346467736099E-4</c:v>
                </c:pt>
                <c:pt idx="1271" formatCode="General">
                  <c:v>-1.6554138975883901E-4</c:v>
                </c:pt>
                <c:pt idx="1272" formatCode="General">
                  <c:v>-1.6498651611533899E-4</c:v>
                </c:pt>
                <c:pt idx="1273" formatCode="General">
                  <c:v>-1.6488046797696299E-4</c:v>
                </c:pt>
                <c:pt idx="1274" formatCode="General">
                  <c:v>-1.6248477066033699E-4</c:v>
                </c:pt>
                <c:pt idx="1275" formatCode="General">
                  <c:v>-1.6370890109920899E-4</c:v>
                </c:pt>
                <c:pt idx="1276" formatCode="General">
                  <c:v>-1.62814654085157E-4</c:v>
                </c:pt>
                <c:pt idx="1277" formatCode="General">
                  <c:v>-1.6261959218054001E-4</c:v>
                </c:pt>
                <c:pt idx="1278" formatCode="General">
                  <c:v>-1.60202752028794E-4</c:v>
                </c:pt>
                <c:pt idx="1279" formatCode="General">
                  <c:v>-1.6067377514480399E-4</c:v>
                </c:pt>
                <c:pt idx="1280" formatCode="General">
                  <c:v>-1.5985688674256799E-4</c:v>
                </c:pt>
                <c:pt idx="1281" formatCode="General">
                  <c:v>-1.5999337373056601E-4</c:v>
                </c:pt>
                <c:pt idx="1282" formatCode="General">
                  <c:v>-1.5959609637189801E-4</c:v>
                </c:pt>
                <c:pt idx="1283" formatCode="General">
                  <c:v>-1.59844046623865E-4</c:v>
                </c:pt>
                <c:pt idx="1284" formatCode="General">
                  <c:v>-1.5976588148717801E-4</c:v>
                </c:pt>
                <c:pt idx="1285" formatCode="General">
                  <c:v>-1.5884807700452299E-4</c:v>
                </c:pt>
                <c:pt idx="1286" formatCode="General">
                  <c:v>-1.5880088453477199E-4</c:v>
                </c:pt>
                <c:pt idx="1287" formatCode="General">
                  <c:v>-1.57693636246718E-4</c:v>
                </c:pt>
                <c:pt idx="1288" formatCode="General">
                  <c:v>-1.57206557096858E-4</c:v>
                </c:pt>
                <c:pt idx="1289" formatCode="General">
                  <c:v>-1.55936593912282E-4</c:v>
                </c:pt>
                <c:pt idx="1290" formatCode="General">
                  <c:v>-1.5478476568624099E-4</c:v>
                </c:pt>
                <c:pt idx="1291" formatCode="General">
                  <c:v>-1.54260266081605E-4</c:v>
                </c:pt>
                <c:pt idx="1292" formatCode="General">
                  <c:v>-1.5488633692184599E-4</c:v>
                </c:pt>
                <c:pt idx="1293" formatCode="General">
                  <c:v>-1.5275024862944101E-4</c:v>
                </c:pt>
                <c:pt idx="1294" formatCode="General">
                  <c:v>-1.5319941377527901E-4</c:v>
                </c:pt>
                <c:pt idx="1295" formatCode="General">
                  <c:v>-1.5288742338534701E-4</c:v>
                </c:pt>
                <c:pt idx="1296" formatCode="General">
                  <c:v>-1.53142433479433E-4</c:v>
                </c:pt>
                <c:pt idx="1297" formatCode="General">
                  <c:v>-1.5114820493865899E-4</c:v>
                </c:pt>
                <c:pt idx="1298" formatCode="General">
                  <c:v>-1.5063571167422499E-4</c:v>
                </c:pt>
                <c:pt idx="1299" formatCode="General">
                  <c:v>-1.5004461564447201E-4</c:v>
                </c:pt>
                <c:pt idx="1300" formatCode="General">
                  <c:v>-1.4840103363060599E-4</c:v>
                </c:pt>
                <c:pt idx="1301" formatCode="General">
                  <c:v>-1.4908545368324001E-4</c:v>
                </c:pt>
                <c:pt idx="1302" formatCode="General">
                  <c:v>-1.49202103558804E-4</c:v>
                </c:pt>
                <c:pt idx="1303" formatCode="General">
                  <c:v>-1.47283460162693E-4</c:v>
                </c:pt>
                <c:pt idx="1304" formatCode="General">
                  <c:v>-1.49019914433493E-4</c:v>
                </c:pt>
                <c:pt idx="1305" formatCode="General">
                  <c:v>-1.4918781905363501E-4</c:v>
                </c:pt>
                <c:pt idx="1306" formatCode="General">
                  <c:v>-1.4799437118080501E-4</c:v>
                </c:pt>
                <c:pt idx="1307" formatCode="General">
                  <c:v>-1.47339062266377E-4</c:v>
                </c:pt>
                <c:pt idx="1308" formatCode="General">
                  <c:v>-1.4850975188870401E-4</c:v>
                </c:pt>
                <c:pt idx="1309" formatCode="General">
                  <c:v>-1.46960320064814E-4</c:v>
                </c:pt>
                <c:pt idx="1310" formatCode="General">
                  <c:v>-1.44886434351316E-4</c:v>
                </c:pt>
                <c:pt idx="1311" formatCode="General">
                  <c:v>-1.4460206703023899E-4</c:v>
                </c:pt>
                <c:pt idx="1312" formatCode="General">
                  <c:v>-1.4345831457194299E-4</c:v>
                </c:pt>
                <c:pt idx="1313" formatCode="General">
                  <c:v>-1.43449843888156E-4</c:v>
                </c:pt>
                <c:pt idx="1314" formatCode="General">
                  <c:v>-1.42862673473996E-4</c:v>
                </c:pt>
                <c:pt idx="1315" formatCode="General">
                  <c:v>-1.4182726385211301E-4</c:v>
                </c:pt>
                <c:pt idx="1316" formatCode="General">
                  <c:v>-1.4266950683379E-4</c:v>
                </c:pt>
                <c:pt idx="1317" formatCode="General">
                  <c:v>-1.40162004012599E-4</c:v>
                </c:pt>
                <c:pt idx="1318" formatCode="General">
                  <c:v>-1.4166639336033401E-4</c:v>
                </c:pt>
                <c:pt idx="1319" formatCode="General">
                  <c:v>-1.41846668028135E-4</c:v>
                </c:pt>
                <c:pt idx="1320" formatCode="General">
                  <c:v>-1.41019296654398E-4</c:v>
                </c:pt>
                <c:pt idx="1321" formatCode="General">
                  <c:v>-1.39567307816906E-4</c:v>
                </c:pt>
                <c:pt idx="1322" formatCode="General">
                  <c:v>-1.39677434331166E-4</c:v>
                </c:pt>
                <c:pt idx="1323" formatCode="General">
                  <c:v>-1.39327958271712E-4</c:v>
                </c:pt>
                <c:pt idx="1324" formatCode="General">
                  <c:v>-1.3839491454369001E-4</c:v>
                </c:pt>
                <c:pt idx="1325" formatCode="General">
                  <c:v>-1.3625929366606999E-4</c:v>
                </c:pt>
                <c:pt idx="1326" formatCode="General">
                  <c:v>-1.3910175178728101E-4</c:v>
                </c:pt>
                <c:pt idx="1327" formatCode="General">
                  <c:v>-1.36281137108503E-4</c:v>
                </c:pt>
                <c:pt idx="1328" formatCode="General">
                  <c:v>-1.3805811052761799E-4</c:v>
                </c:pt>
                <c:pt idx="1329" formatCode="General">
                  <c:v>-1.3576769593900601E-4</c:v>
                </c:pt>
                <c:pt idx="1330" formatCode="General">
                  <c:v>-1.3607520649767599E-4</c:v>
                </c:pt>
                <c:pt idx="1331" formatCode="General">
                  <c:v>-1.3686003000191199E-4</c:v>
                </c:pt>
                <c:pt idx="1332" formatCode="General">
                  <c:v>-1.3369226458181599E-4</c:v>
                </c:pt>
                <c:pt idx="1333" formatCode="General">
                  <c:v>-1.3541877328944899E-4</c:v>
                </c:pt>
                <c:pt idx="1334" formatCode="General">
                  <c:v>-1.3481561166419899E-4</c:v>
                </c:pt>
                <c:pt idx="1335" formatCode="General">
                  <c:v>-1.3347558379934999E-4</c:v>
                </c:pt>
                <c:pt idx="1336" formatCode="General">
                  <c:v>-1.3389665859065201E-4</c:v>
                </c:pt>
                <c:pt idx="1337" formatCode="General">
                  <c:v>-1.31107348652797E-4</c:v>
                </c:pt>
                <c:pt idx="1338" formatCode="General">
                  <c:v>-1.3218366297299599E-4</c:v>
                </c:pt>
                <c:pt idx="1339" formatCode="General">
                  <c:v>-1.3270767470765899E-4</c:v>
                </c:pt>
                <c:pt idx="1340" formatCode="General">
                  <c:v>-1.32388306838285E-4</c:v>
                </c:pt>
                <c:pt idx="1341" formatCode="General">
                  <c:v>-1.3155749571593E-4</c:v>
                </c:pt>
                <c:pt idx="1342" formatCode="General">
                  <c:v>-1.3131326002204901E-4</c:v>
                </c:pt>
                <c:pt idx="1343" formatCode="General">
                  <c:v>-1.30970516925681E-4</c:v>
                </c:pt>
                <c:pt idx="1344" formatCode="General">
                  <c:v>-1.27857328917734E-4</c:v>
                </c:pt>
                <c:pt idx="1345" formatCode="General">
                  <c:v>-1.28726337862083E-4</c:v>
                </c:pt>
                <c:pt idx="1346" formatCode="General">
                  <c:v>-1.2997492509107E-4</c:v>
                </c:pt>
                <c:pt idx="1347" formatCode="General">
                  <c:v>-1.27019175960803E-4</c:v>
                </c:pt>
                <c:pt idx="1348" formatCode="General">
                  <c:v>-1.2820245251825299E-4</c:v>
                </c:pt>
                <c:pt idx="1349" formatCode="General">
                  <c:v>-1.26264579932394E-4</c:v>
                </c:pt>
                <c:pt idx="1350" formatCode="General">
                  <c:v>-1.2479741772151201E-4</c:v>
                </c:pt>
                <c:pt idx="1351" formatCode="General">
                  <c:v>-1.2477311099467399E-4</c:v>
                </c:pt>
                <c:pt idx="1352" formatCode="General">
                  <c:v>-1.2534825831009701E-4</c:v>
                </c:pt>
                <c:pt idx="1353" formatCode="General">
                  <c:v>-1.2292883389649199E-4</c:v>
                </c:pt>
                <c:pt idx="1354" formatCode="General">
                  <c:v>-1.2475204104127501E-4</c:v>
                </c:pt>
                <c:pt idx="1355" formatCode="General">
                  <c:v>-1.24460591542979E-4</c:v>
                </c:pt>
                <c:pt idx="1356" formatCode="General">
                  <c:v>-1.22081300957198E-4</c:v>
                </c:pt>
                <c:pt idx="1357" formatCode="General">
                  <c:v>-1.23431173515941E-4</c:v>
                </c:pt>
                <c:pt idx="1358" formatCode="General">
                  <c:v>-1.2177297236514E-4</c:v>
                </c:pt>
                <c:pt idx="1359" formatCode="General">
                  <c:v>-1.2214002452917499E-4</c:v>
                </c:pt>
                <c:pt idx="1360" formatCode="General">
                  <c:v>-1.20487894899993E-4</c:v>
                </c:pt>
                <c:pt idx="1361" formatCode="General">
                  <c:v>-1.21436299824069E-4</c:v>
                </c:pt>
                <c:pt idx="1362" formatCode="General">
                  <c:v>-1.19826826374046E-4</c:v>
                </c:pt>
                <c:pt idx="1363" formatCode="General">
                  <c:v>-1.19596115467014E-4</c:v>
                </c:pt>
                <c:pt idx="1364" formatCode="General">
                  <c:v>-1.1942656381655E-4</c:v>
                </c:pt>
                <c:pt idx="1365" formatCode="General">
                  <c:v>-1.19511402156374E-4</c:v>
                </c:pt>
                <c:pt idx="1366" formatCode="General">
                  <c:v>-1.19332205314103E-4</c:v>
                </c:pt>
                <c:pt idx="1367" formatCode="General">
                  <c:v>-1.18437007794796E-4</c:v>
                </c:pt>
                <c:pt idx="1368" formatCode="General">
                  <c:v>-1.1887492385482301E-4</c:v>
                </c:pt>
                <c:pt idx="1369" formatCode="General">
                  <c:v>-1.19605631834001E-4</c:v>
                </c:pt>
                <c:pt idx="1370" formatCode="General">
                  <c:v>-1.18305634923972E-4</c:v>
                </c:pt>
                <c:pt idx="1371" formatCode="General">
                  <c:v>-1.1538564070773699E-4</c:v>
                </c:pt>
                <c:pt idx="1372" formatCode="General">
                  <c:v>-1.1729558903602201E-4</c:v>
                </c:pt>
                <c:pt idx="1373" formatCode="General">
                  <c:v>-1.14676231695516E-4</c:v>
                </c:pt>
                <c:pt idx="1374" formatCode="General">
                  <c:v>-1.16622054752364E-4</c:v>
                </c:pt>
                <c:pt idx="1375" formatCode="General">
                  <c:v>-1.1355906063229E-4</c:v>
                </c:pt>
                <c:pt idx="1376" formatCode="General">
                  <c:v>-1.1536337545238699E-4</c:v>
                </c:pt>
                <c:pt idx="1377" formatCode="General">
                  <c:v>-1.1538301851683201E-4</c:v>
                </c:pt>
                <c:pt idx="1378" formatCode="General">
                  <c:v>-1.14456436757146E-4</c:v>
                </c:pt>
                <c:pt idx="1379" formatCode="General">
                  <c:v>-1.12400729080508E-4</c:v>
                </c:pt>
                <c:pt idx="1380" formatCode="General">
                  <c:v>-1.1199409971335101E-4</c:v>
                </c:pt>
                <c:pt idx="1381" formatCode="General">
                  <c:v>-1.1158842474771601E-4</c:v>
                </c:pt>
                <c:pt idx="1382" formatCode="General">
                  <c:v>-1.13203030062256E-4</c:v>
                </c:pt>
                <c:pt idx="1383" formatCode="General">
                  <c:v>-1.12141930422987E-4</c:v>
                </c:pt>
                <c:pt idx="1384" formatCode="General">
                  <c:v>-1.11183762020143E-4</c:v>
                </c:pt>
                <c:pt idx="1385" formatCode="General">
                  <c:v>-1.1099773155189E-4</c:v>
                </c:pt>
                <c:pt idx="1386" formatCode="General">
                  <c:v>-1.09258664995615E-4</c:v>
                </c:pt>
                <c:pt idx="1387" formatCode="General">
                  <c:v>-1.0940827466767E-4</c:v>
                </c:pt>
                <c:pt idx="1388" formatCode="General">
                  <c:v>-1.09550672530757E-4</c:v>
                </c:pt>
                <c:pt idx="1389" formatCode="General">
                  <c:v>-1.08754982861637E-4</c:v>
                </c:pt>
                <c:pt idx="1390" formatCode="General">
                  <c:v>-1.07374586252005E-4</c:v>
                </c:pt>
                <c:pt idx="1391" formatCode="General">
                  <c:v>-1.07084553761421E-4</c:v>
                </c:pt>
                <c:pt idx="1392" formatCode="General">
                  <c:v>-1.06914412419899E-4</c:v>
                </c:pt>
                <c:pt idx="1393" formatCode="General">
                  <c:v>-1.07628081401843E-4</c:v>
                </c:pt>
                <c:pt idx="1394" formatCode="General">
                  <c:v>-1.06857914554682E-4</c:v>
                </c:pt>
                <c:pt idx="1395" formatCode="General">
                  <c:v>-1.06472763999479E-4</c:v>
                </c:pt>
                <c:pt idx="1396" formatCode="General">
                  <c:v>-1.06495630214956E-4</c:v>
                </c:pt>
                <c:pt idx="1397" formatCode="General">
                  <c:v>-1.05152519006452E-4</c:v>
                </c:pt>
                <c:pt idx="1398" formatCode="General">
                  <c:v>-1.05011454540379E-4</c:v>
                </c:pt>
                <c:pt idx="1399" formatCode="General">
                  <c:v>-1.03691759108098E-4</c:v>
                </c:pt>
                <c:pt idx="1400" formatCode="General">
                  <c:v>-1.0534556991367301E-4</c:v>
                </c:pt>
                <c:pt idx="1401" formatCode="General">
                  <c:v>-1.04390436347192E-4</c:v>
                </c:pt>
                <c:pt idx="1402" formatCode="General">
                  <c:v>-1.0456834841884801E-4</c:v>
                </c:pt>
                <c:pt idx="1403" formatCode="General">
                  <c:v>-1.0301355150086499E-4</c:v>
                </c:pt>
                <c:pt idx="1404" formatCode="General">
                  <c:v>-1.03526841073083E-4</c:v>
                </c:pt>
                <c:pt idx="1405" formatCode="General">
                  <c:v>-1.02968055651958E-4</c:v>
                </c:pt>
                <c:pt idx="1406" formatCode="General">
                  <c:v>-1.0215212176315701E-4</c:v>
                </c:pt>
                <c:pt idx="1407" formatCode="General">
                  <c:v>-1.01136725872327E-4</c:v>
                </c:pt>
                <c:pt idx="1408" formatCode="General">
                  <c:v>-1.01298322450505E-4</c:v>
                </c:pt>
                <c:pt idx="1409" formatCode="General">
                  <c:v>-1.00733883235669E-4</c:v>
                </c:pt>
                <c:pt idx="1410">
                  <c:v>-9.9779311203812701E-5</c:v>
                </c:pt>
                <c:pt idx="1411" formatCode="General">
                  <c:v>-1.00976707424828E-4</c:v>
                </c:pt>
                <c:pt idx="1412">
                  <c:v>-9.9306379409622996E-5</c:v>
                </c:pt>
                <c:pt idx="1413">
                  <c:v>-9.6778533227267599E-5</c:v>
                </c:pt>
                <c:pt idx="1414" formatCode="General">
                  <c:v>-1.0055685760696499E-4</c:v>
                </c:pt>
                <c:pt idx="1415">
                  <c:v>-9.7088385540802899E-5</c:v>
                </c:pt>
                <c:pt idx="1416">
                  <c:v>-9.5405266328272897E-5</c:v>
                </c:pt>
                <c:pt idx="1417">
                  <c:v>-9.7416321859224498E-5</c:v>
                </c:pt>
                <c:pt idx="1418">
                  <c:v>-9.6976892669904102E-5</c:v>
                </c:pt>
                <c:pt idx="1419">
                  <c:v>-9.6571618353974599E-5</c:v>
                </c:pt>
                <c:pt idx="1420">
                  <c:v>-9.6179902381265999E-5</c:v>
                </c:pt>
                <c:pt idx="1421">
                  <c:v>-9.6413363246560503E-5</c:v>
                </c:pt>
                <c:pt idx="1422">
                  <c:v>-9.3742347167993895E-5</c:v>
                </c:pt>
                <c:pt idx="1423">
                  <c:v>-9.4152315506481498E-5</c:v>
                </c:pt>
                <c:pt idx="1424">
                  <c:v>-9.3974465667953896E-5</c:v>
                </c:pt>
                <c:pt idx="1425">
                  <c:v>-9.5075202798192905E-5</c:v>
                </c:pt>
                <c:pt idx="1426">
                  <c:v>-9.2720964882813195E-5</c:v>
                </c:pt>
                <c:pt idx="1427">
                  <c:v>-9.2787186923914597E-5</c:v>
                </c:pt>
                <c:pt idx="1428">
                  <c:v>-9.2822969145049504E-5</c:v>
                </c:pt>
                <c:pt idx="1429">
                  <c:v>-9.2480334274612204E-5</c:v>
                </c:pt>
                <c:pt idx="1430">
                  <c:v>-9.1841545082164196E-5</c:v>
                </c:pt>
                <c:pt idx="1431">
                  <c:v>-9.2288569421920106E-5</c:v>
                </c:pt>
                <c:pt idx="1432">
                  <c:v>-9.0168141699543695E-5</c:v>
                </c:pt>
                <c:pt idx="1433">
                  <c:v>-9.1776494903233395E-5</c:v>
                </c:pt>
                <c:pt idx="1434">
                  <c:v>-9.1645883287524104E-5</c:v>
                </c:pt>
                <c:pt idx="1435">
                  <c:v>-8.9733106886777698E-5</c:v>
                </c:pt>
                <c:pt idx="1436">
                  <c:v>-9.0841926141663001E-5</c:v>
                </c:pt>
                <c:pt idx="1437">
                  <c:v>-8.7693080466322301E-5</c:v>
                </c:pt>
                <c:pt idx="1438">
                  <c:v>-8.7094676451240403E-5</c:v>
                </c:pt>
                <c:pt idx="1439">
                  <c:v>-8.9217041913584294E-5</c:v>
                </c:pt>
                <c:pt idx="1440">
                  <c:v>-8.7455951802748605E-5</c:v>
                </c:pt>
                <c:pt idx="1441">
                  <c:v>-8.77013912850615E-5</c:v>
                </c:pt>
                <c:pt idx="1442">
                  <c:v>-8.7527504662952897E-5</c:v>
                </c:pt>
                <c:pt idx="1443">
                  <c:v>-8.6493450691163602E-5</c:v>
                </c:pt>
                <c:pt idx="1444">
                  <c:v>-8.6914849559236303E-5</c:v>
                </c:pt>
                <c:pt idx="1445">
                  <c:v>-8.6501276563491703E-5</c:v>
                </c:pt>
                <c:pt idx="1446">
                  <c:v>-8.6561953567389601E-5</c:v>
                </c:pt>
                <c:pt idx="1447">
                  <c:v>-8.5917251969161394E-5</c:v>
                </c:pt>
                <c:pt idx="1448">
                  <c:v>-8.3817626226564799E-5</c:v>
                </c:pt>
                <c:pt idx="1449">
                  <c:v>-8.5446333014935595E-5</c:v>
                </c:pt>
                <c:pt idx="1450">
                  <c:v>-8.5846773793459894E-5</c:v>
                </c:pt>
                <c:pt idx="1451">
                  <c:v>-8.4968785885832001E-5</c:v>
                </c:pt>
                <c:pt idx="1452">
                  <c:v>-8.1829275403474703E-5</c:v>
                </c:pt>
                <c:pt idx="1453">
                  <c:v>-8.28810466097939E-5</c:v>
                </c:pt>
                <c:pt idx="1454">
                  <c:v>-8.2684868393615395E-5</c:v>
                </c:pt>
                <c:pt idx="1455">
                  <c:v>-8.1111955803926501E-5</c:v>
                </c:pt>
                <c:pt idx="1456">
                  <c:v>-8.2128385717808602E-5</c:v>
                </c:pt>
                <c:pt idx="1457">
                  <c:v>-8.1986118082769702E-5</c:v>
                </c:pt>
                <c:pt idx="1458">
                  <c:v>-8.0674285727271494E-5</c:v>
                </c:pt>
                <c:pt idx="1459">
                  <c:v>-8.0116209907821895E-5</c:v>
                </c:pt>
                <c:pt idx="1460">
                  <c:v>-7.9407648474305104E-5</c:v>
                </c:pt>
                <c:pt idx="1461">
                  <c:v>-7.9385959054466295E-5</c:v>
                </c:pt>
                <c:pt idx="1462">
                  <c:v>-7.8729606928850898E-5</c:v>
                </c:pt>
                <c:pt idx="1463">
                  <c:v>-7.8460082692778898E-5</c:v>
                </c:pt>
                <c:pt idx="1464">
                  <c:v>-7.8167071112495706E-5</c:v>
                </c:pt>
                <c:pt idx="1465">
                  <c:v>-7.9348876585766105E-5</c:v>
                </c:pt>
                <c:pt idx="1466">
                  <c:v>-7.9567502019805601E-5</c:v>
                </c:pt>
                <c:pt idx="1467">
                  <c:v>-7.7277563710300903E-5</c:v>
                </c:pt>
                <c:pt idx="1468">
                  <c:v>-7.7583375666931704E-5</c:v>
                </c:pt>
                <c:pt idx="1469">
                  <c:v>-7.7041176351807895E-5</c:v>
                </c:pt>
                <c:pt idx="1470">
                  <c:v>-7.5478959604642301E-5</c:v>
                </c:pt>
                <c:pt idx="1471">
                  <c:v>-7.6269737159376995E-5</c:v>
                </c:pt>
                <c:pt idx="1472">
                  <c:v>-7.5402647870358904E-5</c:v>
                </c:pt>
                <c:pt idx="1473">
                  <c:v>-7.4419643592535202E-5</c:v>
                </c:pt>
                <c:pt idx="1474">
                  <c:v>-7.5229323800262001E-5</c:v>
                </c:pt>
                <c:pt idx="1475">
                  <c:v>-7.4108470098270101E-5</c:v>
                </c:pt>
                <c:pt idx="1476">
                  <c:v>-7.3492857096745594E-5</c:v>
                </c:pt>
                <c:pt idx="1477">
                  <c:v>-7.4236310690395596E-5</c:v>
                </c:pt>
                <c:pt idx="1478">
                  <c:v>-7.3117821497970694E-5</c:v>
                </c:pt>
                <c:pt idx="1479">
                  <c:v>-7.35976479260134E-5</c:v>
                </c:pt>
                <c:pt idx="1480">
                  <c:v>-7.4455815969223495E-5</c:v>
                </c:pt>
                <c:pt idx="1481">
                  <c:v>-7.2944752394782001E-5</c:v>
                </c:pt>
                <c:pt idx="1482">
                  <c:v>-7.3063905918720805E-5</c:v>
                </c:pt>
                <c:pt idx="1483">
                  <c:v>-6.9480560644976196E-5</c:v>
                </c:pt>
                <c:pt idx="1484">
                  <c:v>-7.1787094591501795E-5</c:v>
                </c:pt>
                <c:pt idx="1485">
                  <c:v>-7.1045613719647607E-5</c:v>
                </c:pt>
                <c:pt idx="1486">
                  <c:v>-7.2094934084028595E-5</c:v>
                </c:pt>
                <c:pt idx="1487">
                  <c:v>-7.2213401847721393E-5</c:v>
                </c:pt>
                <c:pt idx="1488">
                  <c:v>-7.0718664309224203E-5</c:v>
                </c:pt>
                <c:pt idx="1489">
                  <c:v>-7.0547826201864899E-5</c:v>
                </c:pt>
                <c:pt idx="1490">
                  <c:v>-7.0578747321142104E-5</c:v>
                </c:pt>
                <c:pt idx="1491">
                  <c:v>-6.9637499442622497E-5</c:v>
                </c:pt>
                <c:pt idx="1492">
                  <c:v>-6.9345279212411405E-5</c:v>
                </c:pt>
                <c:pt idx="1493">
                  <c:v>-6.7163165049401698E-5</c:v>
                </c:pt>
                <c:pt idx="1494">
                  <c:v>-6.9194745868222398E-5</c:v>
                </c:pt>
                <c:pt idx="1495">
                  <c:v>-6.8333732110736399E-5</c:v>
                </c:pt>
                <c:pt idx="1496">
                  <c:v>-6.7291360338206E-5</c:v>
                </c:pt>
                <c:pt idx="1497">
                  <c:v>-6.7252857109053801E-5</c:v>
                </c:pt>
                <c:pt idx="1498">
                  <c:v>-6.7875778359903897E-5</c:v>
                </c:pt>
                <c:pt idx="1499">
                  <c:v>-6.8820473400451403E-5</c:v>
                </c:pt>
                <c:pt idx="1500">
                  <c:v>-6.6633576982511896E-5</c:v>
                </c:pt>
                <c:pt idx="1501">
                  <c:v>-6.5697941096463499E-5</c:v>
                </c:pt>
                <c:pt idx="1502">
                  <c:v>-6.6130583232446E-5</c:v>
                </c:pt>
                <c:pt idx="1503">
                  <c:v>-6.6461004496797804E-5</c:v>
                </c:pt>
                <c:pt idx="1504">
                  <c:v>-6.6102004546725896E-5</c:v>
                </c:pt>
                <c:pt idx="1505">
                  <c:v>-6.5374497486373305E-5</c:v>
                </c:pt>
                <c:pt idx="1506">
                  <c:v>-6.4583554803670102E-5</c:v>
                </c:pt>
                <c:pt idx="1507">
                  <c:v>-6.2773242363392095E-5</c:v>
                </c:pt>
                <c:pt idx="1508">
                  <c:v>-6.4017870851437804E-5</c:v>
                </c:pt>
                <c:pt idx="1509">
                  <c:v>-6.3223267064397196E-5</c:v>
                </c:pt>
                <c:pt idx="1510">
                  <c:v>-6.3760647991740194E-5</c:v>
                </c:pt>
                <c:pt idx="1511">
                  <c:v>-6.2802835723204195E-5</c:v>
                </c:pt>
                <c:pt idx="1512">
                  <c:v>-6.2336527003698094E-5</c:v>
                </c:pt>
                <c:pt idx="1513">
                  <c:v>-6.1968239866036295E-5</c:v>
                </c:pt>
                <c:pt idx="1514">
                  <c:v>-6.2623237647501206E-5</c:v>
                </c:pt>
                <c:pt idx="1515">
                  <c:v>-6.0746962901587902E-5</c:v>
                </c:pt>
                <c:pt idx="1516">
                  <c:v>-6.2395121064365904E-5</c:v>
                </c:pt>
                <c:pt idx="1517">
                  <c:v>-6.1028899853959202E-5</c:v>
                </c:pt>
                <c:pt idx="1518">
                  <c:v>-5.8624773052030999E-5</c:v>
                </c:pt>
                <c:pt idx="1519">
                  <c:v>-6.1866541399427304E-5</c:v>
                </c:pt>
                <c:pt idx="1520">
                  <c:v>-6.01541742183253E-5</c:v>
                </c:pt>
                <c:pt idx="1521">
                  <c:v>-6.0431080122755603E-5</c:v>
                </c:pt>
                <c:pt idx="1522">
                  <c:v>-6.1194927783271403E-5</c:v>
                </c:pt>
                <c:pt idx="1523">
                  <c:v>-5.9018909002464903E-5</c:v>
                </c:pt>
                <c:pt idx="1524">
                  <c:v>-5.91592175687543E-5</c:v>
                </c:pt>
                <c:pt idx="1525">
                  <c:v>-5.9231271752874499E-5</c:v>
                </c:pt>
                <c:pt idx="1526">
                  <c:v>-6.04911023844525E-5</c:v>
                </c:pt>
                <c:pt idx="1527">
                  <c:v>-5.7298973967004601E-5</c:v>
                </c:pt>
                <c:pt idx="1528">
                  <c:v>-5.98579038572337E-5</c:v>
                </c:pt>
                <c:pt idx="1529">
                  <c:v>-5.8408610934744601E-5</c:v>
                </c:pt>
                <c:pt idx="1530">
                  <c:v>-5.9437460851797703E-5</c:v>
                </c:pt>
                <c:pt idx="1531">
                  <c:v>-5.5651628373266397E-5</c:v>
                </c:pt>
                <c:pt idx="1532">
                  <c:v>-5.77130491104524E-5</c:v>
                </c:pt>
                <c:pt idx="1533">
                  <c:v>-5.7778164992957002E-5</c:v>
                </c:pt>
                <c:pt idx="1534">
                  <c:v>-5.8094465008934499E-5</c:v>
                </c:pt>
                <c:pt idx="1535">
                  <c:v>-5.6313375480719102E-5</c:v>
                </c:pt>
                <c:pt idx="1536">
                  <c:v>-5.6762846761503203E-5</c:v>
                </c:pt>
                <c:pt idx="1537">
                  <c:v>-5.77521153159394E-5</c:v>
                </c:pt>
                <c:pt idx="1538">
                  <c:v>-5.7281889058120502E-5</c:v>
                </c:pt>
                <c:pt idx="1539">
                  <c:v>-5.6512386038405402E-5</c:v>
                </c:pt>
                <c:pt idx="1540">
                  <c:v>-5.9119680976166001E-5</c:v>
                </c:pt>
                <c:pt idx="1541">
                  <c:v>-5.6766812658543003E-5</c:v>
                </c:pt>
                <c:pt idx="1542">
                  <c:v>-5.5572598084314701E-5</c:v>
                </c:pt>
                <c:pt idx="1543">
                  <c:v>-5.7910319202540599E-5</c:v>
                </c:pt>
                <c:pt idx="1544">
                  <c:v>-5.5620305644032401E-5</c:v>
                </c:pt>
                <c:pt idx="1545">
                  <c:v>-5.6228222448176901E-5</c:v>
                </c:pt>
                <c:pt idx="1546">
                  <c:v>-5.5222133358052798E-5</c:v>
                </c:pt>
                <c:pt idx="1547">
                  <c:v>-5.5376867452621201E-5</c:v>
                </c:pt>
                <c:pt idx="1548">
                  <c:v>-5.6076160168841199E-5</c:v>
                </c:pt>
                <c:pt idx="1549">
                  <c:v>-5.6022051821784101E-5</c:v>
                </c:pt>
                <c:pt idx="1550">
                  <c:v>-5.7213028110161398E-5</c:v>
                </c:pt>
                <c:pt idx="1551">
                  <c:v>-5.50400998684691E-5</c:v>
                </c:pt>
                <c:pt idx="1552">
                  <c:v>-5.6014060838213498E-5</c:v>
                </c:pt>
                <c:pt idx="1553">
                  <c:v>-5.4636603540441599E-5</c:v>
                </c:pt>
                <c:pt idx="1554">
                  <c:v>-5.5921856544582199E-5</c:v>
                </c:pt>
                <c:pt idx="1555">
                  <c:v>-5.4256550797353999E-5</c:v>
                </c:pt>
                <c:pt idx="1556">
                  <c:v>-5.5329118331239398E-5</c:v>
                </c:pt>
                <c:pt idx="1557">
                  <c:v>-5.4544608046682799E-5</c:v>
                </c:pt>
                <c:pt idx="1558">
                  <c:v>-5.3550946083938297E-5</c:v>
                </c:pt>
                <c:pt idx="1559">
                  <c:v>-5.4425926719339398E-5</c:v>
                </c:pt>
                <c:pt idx="1560">
                  <c:v>-5.58449858733244E-5</c:v>
                </c:pt>
                <c:pt idx="1561">
                  <c:v>-5.4706080467630803E-5</c:v>
                </c:pt>
                <c:pt idx="1562">
                  <c:v>-5.5557612674133801E-5</c:v>
                </c:pt>
                <c:pt idx="1563">
                  <c:v>-5.4969029627900802E-5</c:v>
                </c:pt>
                <c:pt idx="1564">
                  <c:v>-5.5002533353409099E-5</c:v>
                </c:pt>
                <c:pt idx="1565">
                  <c:v>-5.3335489768522101E-5</c:v>
                </c:pt>
                <c:pt idx="1566">
                  <c:v>-5.4328358631204302E-5</c:v>
                </c:pt>
                <c:pt idx="1567">
                  <c:v>-5.4072268854430702E-5</c:v>
                </c:pt>
                <c:pt idx="1568">
                  <c:v>-5.53517416562741E-5</c:v>
                </c:pt>
                <c:pt idx="1569">
                  <c:v>-5.4492103603133301E-5</c:v>
                </c:pt>
                <c:pt idx="1570">
                  <c:v>-5.34099440983366E-5</c:v>
                </c:pt>
                <c:pt idx="1571">
                  <c:v>-5.3844263235972999E-5</c:v>
                </c:pt>
                <c:pt idx="1572">
                  <c:v>-5.1604249258020097E-5</c:v>
                </c:pt>
                <c:pt idx="1573">
                  <c:v>-5.4046153954370598E-5</c:v>
                </c:pt>
                <c:pt idx="1574">
                  <c:v>-5.0355264232992598E-5</c:v>
                </c:pt>
                <c:pt idx="1575">
                  <c:v>-5.22123633095549E-5</c:v>
                </c:pt>
                <c:pt idx="1576">
                  <c:v>-5.3460599871615299E-5</c:v>
                </c:pt>
                <c:pt idx="1577">
                  <c:v>-5.0560671344784699E-5</c:v>
                </c:pt>
                <c:pt idx="1578">
                  <c:v>-5.4028316927144303E-5</c:v>
                </c:pt>
                <c:pt idx="1579">
                  <c:v>-5.10805454675731E-5</c:v>
                </c:pt>
                <c:pt idx="1580">
                  <c:v>-5.1694485386727302E-5</c:v>
                </c:pt>
                <c:pt idx="1581">
                  <c:v>-5.05412032622011E-5</c:v>
                </c:pt>
                <c:pt idx="1582">
                  <c:v>-5.35292682511471E-5</c:v>
                </c:pt>
                <c:pt idx="1583">
                  <c:v>-5.2060690845949803E-5</c:v>
                </c:pt>
                <c:pt idx="1584">
                  <c:v>-4.9785467005585202E-5</c:v>
                </c:pt>
                <c:pt idx="1585">
                  <c:v>-5.1822044701748101E-5</c:v>
                </c:pt>
                <c:pt idx="1586">
                  <c:v>-5.2595595023807001E-5</c:v>
                </c:pt>
                <c:pt idx="1587">
                  <c:v>-5.2818237273626997E-5</c:v>
                </c:pt>
                <c:pt idx="1588">
                  <c:v>-5.2048368739008498E-5</c:v>
                </c:pt>
                <c:pt idx="1589">
                  <c:v>-5.0616651139669802E-5</c:v>
                </c:pt>
                <c:pt idx="1590">
                  <c:v>-5.0548691410266501E-5</c:v>
                </c:pt>
                <c:pt idx="1591">
                  <c:v>-5.3824951217266898E-5</c:v>
                </c:pt>
                <c:pt idx="1592">
                  <c:v>-5.1240207407419301E-5</c:v>
                </c:pt>
                <c:pt idx="1593">
                  <c:v>-5.2625695989280502E-5</c:v>
                </c:pt>
                <c:pt idx="1594">
                  <c:v>-5.3520628753282399E-5</c:v>
                </c:pt>
                <c:pt idx="1595">
                  <c:v>-5.1991295026029801E-5</c:v>
                </c:pt>
                <c:pt idx="1596">
                  <c:v>-5.1498813024996699E-5</c:v>
                </c:pt>
                <c:pt idx="1597">
                  <c:v>-5.22713712187536E-5</c:v>
                </c:pt>
                <c:pt idx="1598">
                  <c:v>-5.0500885347296297E-5</c:v>
                </c:pt>
                <c:pt idx="1599">
                  <c:v>-4.7772105818497901E-5</c:v>
                </c:pt>
                <c:pt idx="1600">
                  <c:v>-5.2610200167654302E-5</c:v>
                </c:pt>
                <c:pt idx="1601">
                  <c:v>-5.1898019101293603E-5</c:v>
                </c:pt>
                <c:pt idx="1602">
                  <c:v>-5.3098855255829203E-5</c:v>
                </c:pt>
                <c:pt idx="1603">
                  <c:v>-5.32126623835167E-5</c:v>
                </c:pt>
                <c:pt idx="1604">
                  <c:v>-5.2153736469068002E-5</c:v>
                </c:pt>
                <c:pt idx="1605">
                  <c:v>-5.0915235636301801E-5</c:v>
                </c:pt>
                <c:pt idx="1606">
                  <c:v>-5.0294952119706803E-5</c:v>
                </c:pt>
                <c:pt idx="1607">
                  <c:v>-5.0368620200286503E-5</c:v>
                </c:pt>
                <c:pt idx="1608">
                  <c:v>-5.3145723724275198E-5</c:v>
                </c:pt>
                <c:pt idx="1609">
                  <c:v>-4.8263055872581201E-5</c:v>
                </c:pt>
                <c:pt idx="1610">
                  <c:v>-5.09186447421188E-5</c:v>
                </c:pt>
                <c:pt idx="1611">
                  <c:v>-4.9778413769277403E-5</c:v>
                </c:pt>
                <c:pt idx="1612">
                  <c:v>-5.2507946714313E-5</c:v>
                </c:pt>
                <c:pt idx="1613">
                  <c:v>-4.9734592061487702E-5</c:v>
                </c:pt>
                <c:pt idx="1614">
                  <c:v>-4.86691925001244E-5</c:v>
                </c:pt>
                <c:pt idx="1615">
                  <c:v>-4.9619366882268903E-5</c:v>
                </c:pt>
                <c:pt idx="1616">
                  <c:v>-4.9677890319766098E-5</c:v>
                </c:pt>
                <c:pt idx="1617">
                  <c:v>-5.0110668933920998E-5</c:v>
                </c:pt>
                <c:pt idx="1618">
                  <c:v>-4.7448954328915999E-5</c:v>
                </c:pt>
                <c:pt idx="1619">
                  <c:v>-5.1416583059097901E-5</c:v>
                </c:pt>
                <c:pt idx="1620">
                  <c:v>-4.8832795958498401E-5</c:v>
                </c:pt>
                <c:pt idx="1621">
                  <c:v>-5.11302615075284E-5</c:v>
                </c:pt>
                <c:pt idx="1622">
                  <c:v>-4.9935282891498301E-5</c:v>
                </c:pt>
                <c:pt idx="1623">
                  <c:v>-4.9919733461460703E-5</c:v>
                </c:pt>
                <c:pt idx="1624">
                  <c:v>-5.0448079402935502E-5</c:v>
                </c:pt>
                <c:pt idx="1625">
                  <c:v>-5.0025913393856402E-5</c:v>
                </c:pt>
                <c:pt idx="1626">
                  <c:v>-4.93864711964282E-5</c:v>
                </c:pt>
                <c:pt idx="1627">
                  <c:v>-4.8733310130328701E-5</c:v>
                </c:pt>
                <c:pt idx="1628">
                  <c:v>-5.0991845677092197E-5</c:v>
                </c:pt>
                <c:pt idx="1629">
                  <c:v>-5.0457230167647902E-5</c:v>
                </c:pt>
                <c:pt idx="1630">
                  <c:v>-5.1655420677706597E-5</c:v>
                </c:pt>
                <c:pt idx="1631">
                  <c:v>-5.1025184706435897E-5</c:v>
                </c:pt>
                <c:pt idx="1632">
                  <c:v>-4.8635438814345901E-5</c:v>
                </c:pt>
                <c:pt idx="1633">
                  <c:v>-5.0228507828423702E-5</c:v>
                </c:pt>
                <c:pt idx="1634">
                  <c:v>-5.0579709745757999E-5</c:v>
                </c:pt>
                <c:pt idx="1635">
                  <c:v>-5.1337370731292399E-5</c:v>
                </c:pt>
                <c:pt idx="1636">
                  <c:v>-5.0477941746104498E-5</c:v>
                </c:pt>
                <c:pt idx="1637">
                  <c:v>-5.1991772768042303E-5</c:v>
                </c:pt>
                <c:pt idx="1638">
                  <c:v>-5.2018815513183902E-5</c:v>
                </c:pt>
                <c:pt idx="1639">
                  <c:v>-5.0398609970121397E-5</c:v>
                </c:pt>
                <c:pt idx="1640">
                  <c:v>-4.8291535313529699E-5</c:v>
                </c:pt>
                <c:pt idx="1641">
                  <c:v>-5.0370558153343098E-5</c:v>
                </c:pt>
                <c:pt idx="1642">
                  <c:v>-5.00672885242164E-5</c:v>
                </c:pt>
                <c:pt idx="1643">
                  <c:v>-4.9214353876177703E-5</c:v>
                </c:pt>
                <c:pt idx="1644">
                  <c:v>-4.7630885585120403E-5</c:v>
                </c:pt>
                <c:pt idx="1645">
                  <c:v>-4.8342443367320002E-5</c:v>
                </c:pt>
                <c:pt idx="1646">
                  <c:v>-4.8430061171493403E-5</c:v>
                </c:pt>
                <c:pt idx="1647">
                  <c:v>-4.8628751695475399E-5</c:v>
                </c:pt>
                <c:pt idx="1648">
                  <c:v>-4.9743235791089603E-5</c:v>
                </c:pt>
                <c:pt idx="1649">
                  <c:v>-4.8178705622219202E-5</c:v>
                </c:pt>
                <c:pt idx="1650">
                  <c:v>-4.93645961399861E-5</c:v>
                </c:pt>
                <c:pt idx="1651">
                  <c:v>-5.0094701729916801E-5</c:v>
                </c:pt>
                <c:pt idx="1652">
                  <c:v>-4.8187750908120797E-5</c:v>
                </c:pt>
                <c:pt idx="1653">
                  <c:v>-5.0423702280071798E-5</c:v>
                </c:pt>
                <c:pt idx="1654">
                  <c:v>-4.7889480617702702E-5</c:v>
                </c:pt>
                <c:pt idx="1655">
                  <c:v>-5.1902058146736197E-5</c:v>
                </c:pt>
                <c:pt idx="1656">
                  <c:v>-4.9256817086877099E-5</c:v>
                </c:pt>
                <c:pt idx="1657">
                  <c:v>-4.94063426486009E-5</c:v>
                </c:pt>
                <c:pt idx="1658">
                  <c:v>-5.1232159286198001E-5</c:v>
                </c:pt>
                <c:pt idx="1659">
                  <c:v>-5.0294530029679099E-5</c:v>
                </c:pt>
                <c:pt idx="1660">
                  <c:v>-4.8490603991866502E-5</c:v>
                </c:pt>
                <c:pt idx="1661">
                  <c:v>-5.0492223347569603E-5</c:v>
                </c:pt>
                <c:pt idx="1662">
                  <c:v>-4.74213877422618E-5</c:v>
                </c:pt>
                <c:pt idx="1663">
                  <c:v>-4.7888680977819903E-5</c:v>
                </c:pt>
                <c:pt idx="1664">
                  <c:v>-4.7930960260908797E-5</c:v>
                </c:pt>
                <c:pt idx="1665">
                  <c:v>-5.1173099960942802E-5</c:v>
                </c:pt>
                <c:pt idx="1666">
                  <c:v>-4.8000477992596602E-5</c:v>
                </c:pt>
                <c:pt idx="1667">
                  <c:v>-4.8664433321708702E-5</c:v>
                </c:pt>
                <c:pt idx="1668">
                  <c:v>-4.8714447476888498E-5</c:v>
                </c:pt>
                <c:pt idx="1669">
                  <c:v>-4.9058683948288897E-5</c:v>
                </c:pt>
                <c:pt idx="1670">
                  <c:v>-4.6980900757795901E-5</c:v>
                </c:pt>
                <c:pt idx="1671">
                  <c:v>-4.8591742697818003E-5</c:v>
                </c:pt>
                <c:pt idx="1672">
                  <c:v>-4.6588046452015298E-5</c:v>
                </c:pt>
                <c:pt idx="1673">
                  <c:v>-4.8354750601254699E-5</c:v>
                </c:pt>
                <c:pt idx="1674">
                  <c:v>-4.7830226405247402E-5</c:v>
                </c:pt>
                <c:pt idx="1675">
                  <c:v>-4.8839382840911999E-5</c:v>
                </c:pt>
                <c:pt idx="1676">
                  <c:v>-5.0131037778787001E-5</c:v>
                </c:pt>
                <c:pt idx="1677">
                  <c:v>-4.81314623459948E-5</c:v>
                </c:pt>
                <c:pt idx="1678">
                  <c:v>-4.97236405196455E-5</c:v>
                </c:pt>
                <c:pt idx="1679">
                  <c:v>-4.8039863544821403E-5</c:v>
                </c:pt>
                <c:pt idx="1680">
                  <c:v>-4.9196164195790002E-5</c:v>
                </c:pt>
                <c:pt idx="1681">
                  <c:v>-4.8634690180700598E-5</c:v>
                </c:pt>
                <c:pt idx="1682">
                  <c:v>-4.5555195787376098E-5</c:v>
                </c:pt>
                <c:pt idx="1683">
                  <c:v>-5.0439939082848399E-5</c:v>
                </c:pt>
                <c:pt idx="1684">
                  <c:v>-4.8077821542886699E-5</c:v>
                </c:pt>
                <c:pt idx="1685">
                  <c:v>-5.0875224543510301E-5</c:v>
                </c:pt>
                <c:pt idx="1686">
                  <c:v>-4.6895811983317698E-5</c:v>
                </c:pt>
                <c:pt idx="1687">
                  <c:v>-4.7613636103146298E-5</c:v>
                </c:pt>
                <c:pt idx="1688">
                  <c:v>-5.0509062446994001E-5</c:v>
                </c:pt>
                <c:pt idx="1689">
                  <c:v>-4.87959488977737E-5</c:v>
                </c:pt>
                <c:pt idx="1690">
                  <c:v>-4.6824824495922197E-5</c:v>
                </c:pt>
                <c:pt idx="1691">
                  <c:v>-4.8465582745200298E-5</c:v>
                </c:pt>
                <c:pt idx="1692">
                  <c:v>-4.9064151275405E-5</c:v>
                </c:pt>
                <c:pt idx="1693">
                  <c:v>-4.9747069086419098E-5</c:v>
                </c:pt>
                <c:pt idx="1694">
                  <c:v>-4.8991494922515499E-5</c:v>
                </c:pt>
                <c:pt idx="1695">
                  <c:v>-4.9338315765687097E-5</c:v>
                </c:pt>
                <c:pt idx="1696">
                  <c:v>-4.7341516033217601E-5</c:v>
                </c:pt>
                <c:pt idx="1697">
                  <c:v>-4.9741895830037101E-5</c:v>
                </c:pt>
                <c:pt idx="1698">
                  <c:v>-4.77855186027878E-5</c:v>
                </c:pt>
                <c:pt idx="1699">
                  <c:v>-4.8708809471279897E-5</c:v>
                </c:pt>
                <c:pt idx="1700">
                  <c:v>-4.8965962252703099E-5</c:v>
                </c:pt>
                <c:pt idx="1701">
                  <c:v>-4.7008370358043199E-5</c:v>
                </c:pt>
                <c:pt idx="1702">
                  <c:v>-4.9191617083988302E-5</c:v>
                </c:pt>
                <c:pt idx="1703">
                  <c:v>-4.75713587352625E-5</c:v>
                </c:pt>
                <c:pt idx="1704">
                  <c:v>-4.54226803486869E-5</c:v>
                </c:pt>
                <c:pt idx="1705">
                  <c:v>-4.9782317250587798E-5</c:v>
                </c:pt>
                <c:pt idx="1706">
                  <c:v>-4.8477094880178797E-5</c:v>
                </c:pt>
                <c:pt idx="1707">
                  <c:v>-4.5797569129764003E-5</c:v>
                </c:pt>
                <c:pt idx="1708">
                  <c:v>-4.8406137614343901E-5</c:v>
                </c:pt>
                <c:pt idx="1709">
                  <c:v>-4.8258880292440299E-5</c:v>
                </c:pt>
                <c:pt idx="1710">
                  <c:v>-4.7143116069039301E-5</c:v>
                </c:pt>
                <c:pt idx="1711">
                  <c:v>-4.7556832808847502E-5</c:v>
                </c:pt>
                <c:pt idx="1712">
                  <c:v>-4.88460532364819E-5</c:v>
                </c:pt>
                <c:pt idx="1713">
                  <c:v>-4.8080769464830903E-5</c:v>
                </c:pt>
                <c:pt idx="1714">
                  <c:v>-4.8396189472896298E-5</c:v>
                </c:pt>
                <c:pt idx="1715">
                  <c:v>-4.7148668351590702E-5</c:v>
                </c:pt>
                <c:pt idx="1716">
                  <c:v>-4.6766284158582297E-5</c:v>
                </c:pt>
                <c:pt idx="1717">
                  <c:v>-4.7710366290988103E-5</c:v>
                </c:pt>
                <c:pt idx="1718">
                  <c:v>-4.4232861413031102E-5</c:v>
                </c:pt>
                <c:pt idx="1719">
                  <c:v>-4.8176856384610098E-5</c:v>
                </c:pt>
                <c:pt idx="1720">
                  <c:v>-4.5658990082152198E-5</c:v>
                </c:pt>
                <c:pt idx="1721">
                  <c:v>-4.5635787627935901E-5</c:v>
                </c:pt>
                <c:pt idx="1722">
                  <c:v>-4.7898803408840297E-5</c:v>
                </c:pt>
                <c:pt idx="1723">
                  <c:v>-4.7738177906818999E-5</c:v>
                </c:pt>
                <c:pt idx="1724">
                  <c:v>-4.8240111320904899E-5</c:v>
                </c:pt>
                <c:pt idx="1725">
                  <c:v>-4.51261429753414E-5</c:v>
                </c:pt>
                <c:pt idx="1726">
                  <c:v>-4.6067688435327101E-5</c:v>
                </c:pt>
                <c:pt idx="1727">
                  <c:v>-4.7755389589660499E-5</c:v>
                </c:pt>
                <c:pt idx="1728">
                  <c:v>-4.7620082188584499E-5</c:v>
                </c:pt>
                <c:pt idx="1729">
                  <c:v>-4.6983730837561402E-5</c:v>
                </c:pt>
                <c:pt idx="1730">
                  <c:v>-4.6782003269492099E-5</c:v>
                </c:pt>
                <c:pt idx="1731">
                  <c:v>-4.7390849631126398E-5</c:v>
                </c:pt>
                <c:pt idx="1732">
                  <c:v>-4.7642762922670597E-5</c:v>
                </c:pt>
                <c:pt idx="1733">
                  <c:v>-4.63452442215234E-5</c:v>
                </c:pt>
                <c:pt idx="1734">
                  <c:v>-4.7604486449666701E-5</c:v>
                </c:pt>
                <c:pt idx="1735">
                  <c:v>-4.6460231676114198E-5</c:v>
                </c:pt>
                <c:pt idx="1736">
                  <c:v>-4.7083754136243399E-5</c:v>
                </c:pt>
                <c:pt idx="1737">
                  <c:v>-4.6935006523567301E-5</c:v>
                </c:pt>
                <c:pt idx="1738">
                  <c:v>-4.6955692962394403E-5</c:v>
                </c:pt>
                <c:pt idx="1739">
                  <c:v>-4.6675072097011402E-5</c:v>
                </c:pt>
                <c:pt idx="1740">
                  <c:v>-4.6536837228703801E-5</c:v>
                </c:pt>
                <c:pt idx="1741">
                  <c:v>-4.6657722203187198E-5</c:v>
                </c:pt>
                <c:pt idx="1742">
                  <c:v>-4.7203493427541097E-5</c:v>
                </c:pt>
                <c:pt idx="1743">
                  <c:v>-4.6158286934732397E-5</c:v>
                </c:pt>
                <c:pt idx="1744">
                  <c:v>-4.6696630171997302E-5</c:v>
                </c:pt>
                <c:pt idx="1745">
                  <c:v>-4.5905342283590897E-5</c:v>
                </c:pt>
                <c:pt idx="1746">
                  <c:v>-4.7483134447450798E-5</c:v>
                </c:pt>
                <c:pt idx="1747">
                  <c:v>-4.6939722474277302E-5</c:v>
                </c:pt>
                <c:pt idx="1748">
                  <c:v>-4.7703060384506999E-5</c:v>
                </c:pt>
                <c:pt idx="1749">
                  <c:v>-4.7459210968228598E-5</c:v>
                </c:pt>
                <c:pt idx="1750">
                  <c:v>-4.6290516461950699E-5</c:v>
                </c:pt>
                <c:pt idx="1751">
                  <c:v>-4.7611884187582602E-5</c:v>
                </c:pt>
                <c:pt idx="1752">
                  <c:v>-4.7334032318162901E-5</c:v>
                </c:pt>
                <c:pt idx="1753">
                  <c:v>-4.7905913820623802E-5</c:v>
                </c:pt>
                <c:pt idx="1754">
                  <c:v>-4.5597924674227599E-5</c:v>
                </c:pt>
                <c:pt idx="1755">
                  <c:v>-4.6709625048715703E-5</c:v>
                </c:pt>
                <c:pt idx="1756">
                  <c:v>-4.6293008259032502E-5</c:v>
                </c:pt>
                <c:pt idx="1757">
                  <c:v>-4.7042199679227398E-5</c:v>
                </c:pt>
                <c:pt idx="1758">
                  <c:v>-4.5840211575210302E-5</c:v>
                </c:pt>
                <c:pt idx="1759">
                  <c:v>-4.47402780925067E-5</c:v>
                </c:pt>
                <c:pt idx="1760">
                  <c:v>-4.6655991114831603E-5</c:v>
                </c:pt>
                <c:pt idx="1761">
                  <c:v>-4.6805134224354101E-5</c:v>
                </c:pt>
                <c:pt idx="1762">
                  <c:v>-4.5293424664138803E-5</c:v>
                </c:pt>
                <c:pt idx="1763">
                  <c:v>-4.6359777563929898E-5</c:v>
                </c:pt>
                <c:pt idx="1764">
                  <c:v>-4.4582117665106697E-5</c:v>
                </c:pt>
                <c:pt idx="1765">
                  <c:v>-4.8836960956711202E-5</c:v>
                </c:pt>
                <c:pt idx="1766">
                  <c:v>-4.5053539825680099E-5</c:v>
                </c:pt>
                <c:pt idx="1767">
                  <c:v>-4.53639695012068E-5</c:v>
                </c:pt>
                <c:pt idx="1768">
                  <c:v>-4.46807984856734E-5</c:v>
                </c:pt>
                <c:pt idx="1769">
                  <c:v>-4.5106482833926701E-5</c:v>
                </c:pt>
                <c:pt idx="1770">
                  <c:v>-4.5716352738546001E-5</c:v>
                </c:pt>
                <c:pt idx="1771">
                  <c:v>-4.82190103170795E-5</c:v>
                </c:pt>
                <c:pt idx="1772">
                  <c:v>-4.55969920720335E-5</c:v>
                </c:pt>
                <c:pt idx="1773">
                  <c:v>-4.6988283779752001E-5</c:v>
                </c:pt>
                <c:pt idx="1774">
                  <c:v>-4.6732725082532901E-5</c:v>
                </c:pt>
                <c:pt idx="1775">
                  <c:v>-4.62222711624601E-5</c:v>
                </c:pt>
                <c:pt idx="1776">
                  <c:v>-4.6403401679308199E-5</c:v>
                </c:pt>
                <c:pt idx="1777">
                  <c:v>-4.6838816761493902E-5</c:v>
                </c:pt>
                <c:pt idx="1778">
                  <c:v>-4.6249153620856301E-5</c:v>
                </c:pt>
                <c:pt idx="1779">
                  <c:v>-4.7681368669810798E-5</c:v>
                </c:pt>
                <c:pt idx="1780">
                  <c:v>-4.7247197118750301E-5</c:v>
                </c:pt>
                <c:pt idx="1781">
                  <c:v>-4.8557766061983599E-5</c:v>
                </c:pt>
                <c:pt idx="1782">
                  <c:v>-4.7200363620193602E-5</c:v>
                </c:pt>
                <c:pt idx="1783">
                  <c:v>-4.70309892852425E-5</c:v>
                </c:pt>
                <c:pt idx="1784">
                  <c:v>-4.4971679379019398E-5</c:v>
                </c:pt>
                <c:pt idx="1785">
                  <c:v>-4.6334168507828697E-5</c:v>
                </c:pt>
                <c:pt idx="1786">
                  <c:v>-4.5525143113177398E-5</c:v>
                </c:pt>
                <c:pt idx="1787">
                  <c:v>-4.52746026826449E-5</c:v>
                </c:pt>
                <c:pt idx="1788">
                  <c:v>-4.7888456020573597E-5</c:v>
                </c:pt>
                <c:pt idx="1789">
                  <c:v>-4.6582626848906999E-5</c:v>
                </c:pt>
                <c:pt idx="1790">
                  <c:v>-4.6117236800417903E-5</c:v>
                </c:pt>
                <c:pt idx="1791">
                  <c:v>-4.7530312940748402E-5</c:v>
                </c:pt>
                <c:pt idx="1792">
                  <c:v>-4.5372829996115001E-5</c:v>
                </c:pt>
                <c:pt idx="1793">
                  <c:v>-4.6943250757513001E-5</c:v>
                </c:pt>
                <c:pt idx="1794">
                  <c:v>-4.5394663973522803E-5</c:v>
                </c:pt>
                <c:pt idx="1795">
                  <c:v>-4.6698915440555201E-5</c:v>
                </c:pt>
                <c:pt idx="1796">
                  <c:v>-4.6448375208237099E-5</c:v>
                </c:pt>
                <c:pt idx="1797">
                  <c:v>-4.7902303006112202E-5</c:v>
                </c:pt>
                <c:pt idx="1798">
                  <c:v>-4.4158522220864201E-5</c:v>
                </c:pt>
                <c:pt idx="1799">
                  <c:v>-4.4501993751388998E-5</c:v>
                </c:pt>
                <c:pt idx="1800">
                  <c:v>-4.8435047202602198E-5</c:v>
                </c:pt>
                <c:pt idx="1801">
                  <c:v>-4.4824789207665497E-5</c:v>
                </c:pt>
                <c:pt idx="1802">
                  <c:v>-4.5901081424210398E-5</c:v>
                </c:pt>
                <c:pt idx="1803">
                  <c:v>-4.49684683611405E-5</c:v>
                </c:pt>
                <c:pt idx="1804">
                  <c:v>-4.60263137640272E-5</c:v>
                </c:pt>
                <c:pt idx="1805">
                  <c:v>-4.3859430850709901E-5</c:v>
                </c:pt>
                <c:pt idx="1806">
                  <c:v>-4.6465199089181898E-5</c:v>
                </c:pt>
                <c:pt idx="1807">
                  <c:v>-4.7116083353903303E-5</c:v>
                </c:pt>
                <c:pt idx="1808">
                  <c:v>-4.7888449117313597E-5</c:v>
                </c:pt>
                <c:pt idx="1809">
                  <c:v>-4.6586956945366397E-5</c:v>
                </c:pt>
                <c:pt idx="1810">
                  <c:v>-4.4523886747022098E-5</c:v>
                </c:pt>
                <c:pt idx="1811">
                  <c:v>-4.5352382178621597E-5</c:v>
                </c:pt>
                <c:pt idx="1812">
                  <c:v>-4.3896428829440898E-5</c:v>
                </c:pt>
                <c:pt idx="1813">
                  <c:v>-4.6285628269432899E-5</c:v>
                </c:pt>
                <c:pt idx="1814">
                  <c:v>-4.5814374766476999E-5</c:v>
                </c:pt>
                <c:pt idx="1815">
                  <c:v>-4.5365533573673502E-5</c:v>
                </c:pt>
                <c:pt idx="1816">
                  <c:v>-4.4673985100276102E-5</c:v>
                </c:pt>
                <c:pt idx="1817">
                  <c:v>-4.5928966837583699E-5</c:v>
                </c:pt>
                <c:pt idx="1818">
                  <c:v>-4.3149363085035998E-5</c:v>
                </c:pt>
                <c:pt idx="1819">
                  <c:v>-4.6819444382183998E-5</c:v>
                </c:pt>
                <c:pt idx="1820">
                  <c:v>-4.5117171598268603E-5</c:v>
                </c:pt>
                <c:pt idx="1821">
                  <c:v>-4.4820408033175703E-5</c:v>
                </c:pt>
                <c:pt idx="1822">
                  <c:v>-4.4206875518051202E-5</c:v>
                </c:pt>
                <c:pt idx="1823">
                  <c:v>-4.1313836487781503E-5</c:v>
                </c:pt>
                <c:pt idx="1824">
                  <c:v>-4.2366218507264698E-5</c:v>
                </c:pt>
                <c:pt idx="1825">
                  <c:v>-4.2278285079842502E-5</c:v>
                </c:pt>
                <c:pt idx="1826">
                  <c:v>-4.41067988959439E-5</c:v>
                </c:pt>
                <c:pt idx="1827">
                  <c:v>-4.2694558449952502E-5</c:v>
                </c:pt>
                <c:pt idx="1828">
                  <c:v>-4.3494859236040398E-5</c:v>
                </c:pt>
                <c:pt idx="1829">
                  <c:v>-4.5418608033460601E-5</c:v>
                </c:pt>
                <c:pt idx="1830">
                  <c:v>-4.37376978196725E-5</c:v>
                </c:pt>
                <c:pt idx="1831">
                  <c:v>-4.7040716248137803E-5</c:v>
                </c:pt>
                <c:pt idx="1832">
                  <c:v>-4.4674008922846402E-5</c:v>
                </c:pt>
                <c:pt idx="1833">
                  <c:v>-4.4476539387742003E-5</c:v>
                </c:pt>
                <c:pt idx="1834">
                  <c:v>-4.3977174618960997E-5</c:v>
                </c:pt>
                <c:pt idx="1835">
                  <c:v>-4.0529794004689103E-5</c:v>
                </c:pt>
                <c:pt idx="1836">
                  <c:v>-4.4644472521692301E-5</c:v>
                </c:pt>
                <c:pt idx="1837">
                  <c:v>-4.37138140025783E-5</c:v>
                </c:pt>
                <c:pt idx="1838">
                  <c:v>-4.7444618656064001E-5</c:v>
                </c:pt>
                <c:pt idx="1839">
                  <c:v>-4.4843850401390797E-5</c:v>
                </c:pt>
                <c:pt idx="1840">
                  <c:v>-4.5628108008957902E-5</c:v>
                </c:pt>
                <c:pt idx="1841">
                  <c:v>-4.5304252871603999E-5</c:v>
                </c:pt>
                <c:pt idx="1842">
                  <c:v>-4.4041580991524002E-5</c:v>
                </c:pt>
                <c:pt idx="1843">
                  <c:v>-4.2763808256569099E-5</c:v>
                </c:pt>
                <c:pt idx="1844">
                  <c:v>-4.5096216969883198E-5</c:v>
                </c:pt>
                <c:pt idx="1845">
                  <c:v>-4.4928194659730799E-5</c:v>
                </c:pt>
                <c:pt idx="1846">
                  <c:v>-4.5057151801070302E-5</c:v>
                </c:pt>
                <c:pt idx="1847">
                  <c:v>-4.6339770679729301E-5</c:v>
                </c:pt>
                <c:pt idx="1848">
                  <c:v>-4.4956924476117798E-5</c:v>
                </c:pt>
                <c:pt idx="1849">
                  <c:v>-4.4981521981786897E-5</c:v>
                </c:pt>
                <c:pt idx="1850">
                  <c:v>-4.4119294363450298E-5</c:v>
                </c:pt>
                <c:pt idx="1851">
                  <c:v>-4.3479708864679E-5</c:v>
                </c:pt>
                <c:pt idx="1852">
                  <c:v>-4.4374306979962899E-5</c:v>
                </c:pt>
                <c:pt idx="1853">
                  <c:v>-4.1213247321246301E-5</c:v>
                </c:pt>
                <c:pt idx="1854">
                  <c:v>-4.3380319173724202E-5</c:v>
                </c:pt>
                <c:pt idx="1855">
                  <c:v>-4.3533466328743901E-5</c:v>
                </c:pt>
                <c:pt idx="1856">
                  <c:v>-4.2741808416207501E-5</c:v>
                </c:pt>
                <c:pt idx="1857">
                  <c:v>-4.4379698339097097E-5</c:v>
                </c:pt>
                <c:pt idx="1858">
                  <c:v>-4.46223128957001E-5</c:v>
                </c:pt>
                <c:pt idx="1859">
                  <c:v>-4.2814930065004301E-5</c:v>
                </c:pt>
                <c:pt idx="1860">
                  <c:v>-4.5354842248831903E-5</c:v>
                </c:pt>
                <c:pt idx="1861">
                  <c:v>-4.4338436649201803E-5</c:v>
                </c:pt>
                <c:pt idx="1862">
                  <c:v>-4.3125601259920302E-5</c:v>
                </c:pt>
                <c:pt idx="1863">
                  <c:v>-4.3574732328109897E-5</c:v>
                </c:pt>
                <c:pt idx="1864">
                  <c:v>-4.4045545725003499E-5</c:v>
                </c:pt>
                <c:pt idx="1865">
                  <c:v>-4.4839609579547899E-5</c:v>
                </c:pt>
                <c:pt idx="1866">
                  <c:v>-4.43878897902711E-5</c:v>
                </c:pt>
                <c:pt idx="1867">
                  <c:v>-4.2169029963480098E-5</c:v>
                </c:pt>
                <c:pt idx="1868">
                  <c:v>-4.5018418997059503E-5</c:v>
                </c:pt>
                <c:pt idx="1869">
                  <c:v>-4.28505553178642E-5</c:v>
                </c:pt>
                <c:pt idx="1870">
                  <c:v>-4.4409177889785802E-5</c:v>
                </c:pt>
                <c:pt idx="1871">
                  <c:v>-4.2894851155386799E-5</c:v>
                </c:pt>
                <c:pt idx="1872">
                  <c:v>-4.55156861025571E-5</c:v>
                </c:pt>
                <c:pt idx="1873">
                  <c:v>-4.3194546477586599E-5</c:v>
                </c:pt>
                <c:pt idx="1874">
                  <c:v>-4.2712592732541597E-5</c:v>
                </c:pt>
                <c:pt idx="1875">
                  <c:v>-4.2525908538640497E-5</c:v>
                </c:pt>
                <c:pt idx="1876">
                  <c:v>-4.3223290783966502E-5</c:v>
                </c:pt>
                <c:pt idx="1877">
                  <c:v>-4.6160080148139101E-5</c:v>
                </c:pt>
                <c:pt idx="1878">
                  <c:v>-4.3425894119432497E-5</c:v>
                </c:pt>
                <c:pt idx="1879">
                  <c:v>-4.6389581856173099E-5</c:v>
                </c:pt>
                <c:pt idx="1880">
                  <c:v>-4.5311907521830302E-5</c:v>
                </c:pt>
                <c:pt idx="1881">
                  <c:v>-4.5003807096946001E-5</c:v>
                </c:pt>
                <c:pt idx="1882">
                  <c:v>-4.4976101476456E-5</c:v>
                </c:pt>
                <c:pt idx="1883">
                  <c:v>-4.3091955825222198E-5</c:v>
                </c:pt>
                <c:pt idx="1884">
                  <c:v>-4.53057383098909E-5</c:v>
                </c:pt>
                <c:pt idx="1885">
                  <c:v>-4.4062046026664101E-5</c:v>
                </c:pt>
                <c:pt idx="1886">
                  <c:v>-4.23715276766888E-5</c:v>
                </c:pt>
                <c:pt idx="1887">
                  <c:v>-4.2700626062362103E-5</c:v>
                </c:pt>
                <c:pt idx="1888">
                  <c:v>-4.3672430119556601E-5</c:v>
                </c:pt>
                <c:pt idx="1889">
                  <c:v>-4.3793048544877203E-5</c:v>
                </c:pt>
                <c:pt idx="1890">
                  <c:v>-4.3085587515848598E-5</c:v>
                </c:pt>
                <c:pt idx="1891">
                  <c:v>-4.5137747338694298E-5</c:v>
                </c:pt>
                <c:pt idx="1892">
                  <c:v>-4.4103047355138102E-5</c:v>
                </c:pt>
                <c:pt idx="1893">
                  <c:v>-4.4766347577871803E-5</c:v>
                </c:pt>
                <c:pt idx="1894">
                  <c:v>-4.4403166026311597E-5</c:v>
                </c:pt>
                <c:pt idx="1895">
                  <c:v>-4.5932483370323998E-5</c:v>
                </c:pt>
                <c:pt idx="1896">
                  <c:v>-4.3115008654205597E-5</c:v>
                </c:pt>
                <c:pt idx="1897">
                  <c:v>-4.3194700358709497E-5</c:v>
                </c:pt>
                <c:pt idx="1898">
                  <c:v>-4.1346658453402297E-5</c:v>
                </c:pt>
                <c:pt idx="1899">
                  <c:v>-4.4000465461773297E-5</c:v>
                </c:pt>
                <c:pt idx="1900">
                  <c:v>-4.4057764764048897E-5</c:v>
                </c:pt>
                <c:pt idx="1901">
                  <c:v>-4.5096208456687902E-5</c:v>
                </c:pt>
                <c:pt idx="1902">
                  <c:v>-4.3972646961346697E-5</c:v>
                </c:pt>
                <c:pt idx="1903">
                  <c:v>-4.4273692388301601E-5</c:v>
                </c:pt>
                <c:pt idx="1904">
                  <c:v>-4.4943056143623299E-5</c:v>
                </c:pt>
                <c:pt idx="1905">
                  <c:v>-4.3561510670245903E-5</c:v>
                </c:pt>
                <c:pt idx="1906">
                  <c:v>-4.5141822903027601E-5</c:v>
                </c:pt>
                <c:pt idx="1907">
                  <c:v>-4.3442367870777997E-5</c:v>
                </c:pt>
                <c:pt idx="1908">
                  <c:v>-4.4769849275037399E-5</c:v>
                </c:pt>
                <c:pt idx="1909">
                  <c:v>-4.5619317201080599E-5</c:v>
                </c:pt>
                <c:pt idx="1910">
                  <c:v>-4.6501039499691598E-5</c:v>
                </c:pt>
                <c:pt idx="1911">
                  <c:v>-4.4664813569982302E-5</c:v>
                </c:pt>
                <c:pt idx="1912">
                  <c:v>-4.4595925237452703E-5</c:v>
                </c:pt>
                <c:pt idx="1913">
                  <c:v>-4.5302171181109097E-5</c:v>
                </c:pt>
                <c:pt idx="1914">
                  <c:v>-4.4710881904025702E-5</c:v>
                </c:pt>
                <c:pt idx="1915">
                  <c:v>-4.3368594694615501E-5</c:v>
                </c:pt>
                <c:pt idx="1916">
                  <c:v>-4.4208505119308801E-5</c:v>
                </c:pt>
                <c:pt idx="1917">
                  <c:v>-4.4055279836219E-5</c:v>
                </c:pt>
                <c:pt idx="1918">
                  <c:v>-4.45654358237872E-5</c:v>
                </c:pt>
                <c:pt idx="1919">
                  <c:v>-4.3371190309184903E-5</c:v>
                </c:pt>
                <c:pt idx="1920">
                  <c:v>-4.3250148039628998E-5</c:v>
                </c:pt>
                <c:pt idx="1921">
                  <c:v>-4.5038187175879903E-5</c:v>
                </c:pt>
                <c:pt idx="1922">
                  <c:v>-4.17312616265089E-5</c:v>
                </c:pt>
                <c:pt idx="1923">
                  <c:v>-4.5400075182229602E-5</c:v>
                </c:pt>
                <c:pt idx="1924">
                  <c:v>-4.3543130153537802E-5</c:v>
                </c:pt>
                <c:pt idx="1925">
                  <c:v>-4.3803972200966298E-5</c:v>
                </c:pt>
                <c:pt idx="1926">
                  <c:v>-4.5647605814358502E-5</c:v>
                </c:pt>
                <c:pt idx="1927">
                  <c:v>-4.3537426503567998E-5</c:v>
                </c:pt>
                <c:pt idx="1928">
                  <c:v>-4.51898446704305E-5</c:v>
                </c:pt>
                <c:pt idx="1929">
                  <c:v>-4.4927941859166097E-5</c:v>
                </c:pt>
                <c:pt idx="1930">
                  <c:v>-4.4280871194177403E-5</c:v>
                </c:pt>
                <c:pt idx="1931">
                  <c:v>-4.63710159955963E-5</c:v>
                </c:pt>
                <c:pt idx="1932">
                  <c:v>-4.3426230458913801E-5</c:v>
                </c:pt>
                <c:pt idx="1933">
                  <c:v>-4.47793808738268E-5</c:v>
                </c:pt>
                <c:pt idx="1934">
                  <c:v>-4.4057982774640397E-5</c:v>
                </c:pt>
                <c:pt idx="1935">
                  <c:v>-4.4347016221008099E-5</c:v>
                </c:pt>
                <c:pt idx="1936">
                  <c:v>-4.4500344718415099E-5</c:v>
                </c:pt>
                <c:pt idx="1937">
                  <c:v>-4.3942919251572202E-5</c:v>
                </c:pt>
                <c:pt idx="1938">
                  <c:v>-4.50226301378077E-5</c:v>
                </c:pt>
                <c:pt idx="1939">
                  <c:v>-4.4417756883403898E-5</c:v>
                </c:pt>
                <c:pt idx="1940">
                  <c:v>-4.5033407158339698E-5</c:v>
                </c:pt>
                <c:pt idx="1941">
                  <c:v>-4.3585354545802599E-5</c:v>
                </c:pt>
                <c:pt idx="1942">
                  <c:v>-4.5890072400666797E-5</c:v>
                </c:pt>
                <c:pt idx="1943">
                  <c:v>-4.2767650499801403E-5</c:v>
                </c:pt>
                <c:pt idx="1944">
                  <c:v>-4.4685464562870401E-5</c:v>
                </c:pt>
                <c:pt idx="1945">
                  <c:v>-4.4785666564327401E-5</c:v>
                </c:pt>
                <c:pt idx="1946">
                  <c:v>-4.2540872772219001E-5</c:v>
                </c:pt>
                <c:pt idx="1947">
                  <c:v>-4.3394810256946998E-5</c:v>
                </c:pt>
                <c:pt idx="1948">
                  <c:v>-4.3195370362546901E-5</c:v>
                </c:pt>
                <c:pt idx="1949">
                  <c:v>-4.3802241555874897E-5</c:v>
                </c:pt>
                <c:pt idx="1950">
                  <c:v>-4.4641220565986999E-5</c:v>
                </c:pt>
                <c:pt idx="1951">
                  <c:v>-4.2972611088795703E-5</c:v>
                </c:pt>
                <c:pt idx="1952">
                  <c:v>-4.4615311618470901E-5</c:v>
                </c:pt>
                <c:pt idx="1953">
                  <c:v>-4.3846487453437999E-5</c:v>
                </c:pt>
                <c:pt idx="1954">
                  <c:v>-4.3035601537893102E-5</c:v>
                </c:pt>
                <c:pt idx="1955">
                  <c:v>-4.2242269654019999E-5</c:v>
                </c:pt>
                <c:pt idx="1956">
                  <c:v>-4.5045448084088097E-5</c:v>
                </c:pt>
                <c:pt idx="1957">
                  <c:v>-4.3326111446340802E-5</c:v>
                </c:pt>
                <c:pt idx="1958">
                  <c:v>-4.2586349575845303E-5</c:v>
                </c:pt>
                <c:pt idx="1959">
                  <c:v>-4.5448278515444901E-5</c:v>
                </c:pt>
                <c:pt idx="1960">
                  <c:v>-4.3733965702117898E-5</c:v>
                </c:pt>
                <c:pt idx="1961">
                  <c:v>-4.4217727257090697E-5</c:v>
                </c:pt>
                <c:pt idx="1962">
                  <c:v>-4.4041020232299899E-5</c:v>
                </c:pt>
                <c:pt idx="1963">
                  <c:v>-4.5954405601438999E-5</c:v>
                </c:pt>
                <c:pt idx="1964">
                  <c:v>-4.54720167794078E-5</c:v>
                </c:pt>
                <c:pt idx="1965">
                  <c:v>-4.4489028415152603E-5</c:v>
                </c:pt>
                <c:pt idx="1966">
                  <c:v>-4.25800254432112E-5</c:v>
                </c:pt>
                <c:pt idx="1967">
                  <c:v>-4.2477474102567799E-5</c:v>
                </c:pt>
                <c:pt idx="1968">
                  <c:v>-4.5040129006354403E-5</c:v>
                </c:pt>
                <c:pt idx="1969">
                  <c:v>-4.4170511434193002E-5</c:v>
                </c:pt>
                <c:pt idx="1970">
                  <c:v>-4.2680593201299E-5</c:v>
                </c:pt>
                <c:pt idx="1971">
                  <c:v>-4.4680534946197703E-5</c:v>
                </c:pt>
                <c:pt idx="1972">
                  <c:v>-4.4249768985493097E-5</c:v>
                </c:pt>
                <c:pt idx="1973">
                  <c:v>-4.4114061056636301E-5</c:v>
                </c:pt>
                <c:pt idx="1974">
                  <c:v>-4.4142220788122701E-5</c:v>
                </c:pt>
                <c:pt idx="1975">
                  <c:v>-4.4415614793436999E-5</c:v>
                </c:pt>
                <c:pt idx="1976">
                  <c:v>-4.3110940861687502E-5</c:v>
                </c:pt>
                <c:pt idx="1977">
                  <c:v>-4.5891431942623303E-5</c:v>
                </c:pt>
                <c:pt idx="1978">
                  <c:v>-4.3437290268346798E-5</c:v>
                </c:pt>
                <c:pt idx="1979">
                  <c:v>-4.3989741307242698E-5</c:v>
                </c:pt>
                <c:pt idx="1980">
                  <c:v>-4.4552065617962198E-5</c:v>
                </c:pt>
                <c:pt idx="1981">
                  <c:v>-4.2465479843595597E-5</c:v>
                </c:pt>
                <c:pt idx="1982">
                  <c:v>-4.5101959002126301E-5</c:v>
                </c:pt>
                <c:pt idx="1983">
                  <c:v>-4.2976266975426802E-5</c:v>
                </c:pt>
                <c:pt idx="1984">
                  <c:v>-4.4212037144141403E-5</c:v>
                </c:pt>
                <c:pt idx="1985">
                  <c:v>-4.2186566362931697E-5</c:v>
                </c:pt>
                <c:pt idx="1986">
                  <c:v>-4.0963675557730301E-5</c:v>
                </c:pt>
                <c:pt idx="1987">
                  <c:v>-4.5303503473050397E-5</c:v>
                </c:pt>
                <c:pt idx="1988">
                  <c:v>-4.18979204401407E-5</c:v>
                </c:pt>
                <c:pt idx="1989">
                  <c:v>-4.4984950562366099E-5</c:v>
                </c:pt>
                <c:pt idx="1990">
                  <c:v>-4.4577555288510801E-5</c:v>
                </c:pt>
                <c:pt idx="1991">
                  <c:v>-4.5738762991564299E-5</c:v>
                </c:pt>
                <c:pt idx="1992">
                  <c:v>-4.0222027864631198E-5</c:v>
                </c:pt>
                <c:pt idx="1993">
                  <c:v>-4.3014856246166497E-5</c:v>
                </c:pt>
                <c:pt idx="1994">
                  <c:v>-4.4598246173234699E-5</c:v>
                </c:pt>
                <c:pt idx="1995">
                  <c:v>-4.1985099608691099E-5</c:v>
                </c:pt>
                <c:pt idx="1996">
                  <c:v>-4.2687229633367002E-5</c:v>
                </c:pt>
                <c:pt idx="1997">
                  <c:v>-4.3628405739622797E-5</c:v>
                </c:pt>
                <c:pt idx="1998">
                  <c:v>-4.2457776554118701E-5</c:v>
                </c:pt>
                <c:pt idx="1999">
                  <c:v>-4.3838951516030799E-5</c:v>
                </c:pt>
                <c:pt idx="2000">
                  <c:v>-4.27685161658859E-5</c:v>
                </c:pt>
                <c:pt idx="2001">
                  <c:v>-4.0384114629329498E-5</c:v>
                </c:pt>
                <c:pt idx="2002">
                  <c:v>-4.2504610502885101E-5</c:v>
                </c:pt>
                <c:pt idx="2003">
                  <c:v>-4.2409827596124301E-5</c:v>
                </c:pt>
                <c:pt idx="2004">
                  <c:v>-4.22816859167679E-5</c:v>
                </c:pt>
                <c:pt idx="2005">
                  <c:v>-3.9830890730579E-5</c:v>
                </c:pt>
                <c:pt idx="2006">
                  <c:v>-4.1481560512938098E-5</c:v>
                </c:pt>
                <c:pt idx="2007">
                  <c:v>-4.10888108008628E-5</c:v>
                </c:pt>
                <c:pt idx="2008">
                  <c:v>-4.1268433759251701E-5</c:v>
                </c:pt>
                <c:pt idx="2009">
                  <c:v>-3.9662154878794198E-5</c:v>
                </c:pt>
                <c:pt idx="2010">
                  <c:v>-4.2778237915712701E-5</c:v>
                </c:pt>
                <c:pt idx="2011">
                  <c:v>-3.7913725624616099E-5</c:v>
                </c:pt>
                <c:pt idx="2012">
                  <c:v>-4.45283357597357E-5</c:v>
                </c:pt>
                <c:pt idx="2013">
                  <c:v>-4.1663921835545402E-5</c:v>
                </c:pt>
                <c:pt idx="2014">
                  <c:v>-4.1274703439100397E-5</c:v>
                </c:pt>
                <c:pt idx="2015">
                  <c:v>-4.0870428888724503E-5</c:v>
                </c:pt>
                <c:pt idx="2016">
                  <c:v>-4.3090916020124603E-5</c:v>
                </c:pt>
                <c:pt idx="2017">
                  <c:v>-4.3210824165801301E-5</c:v>
                </c:pt>
                <c:pt idx="2018">
                  <c:v>-4.2200463713957203E-5</c:v>
                </c:pt>
                <c:pt idx="2019">
                  <c:v>-4.3032059899136497E-5</c:v>
                </c:pt>
                <c:pt idx="2020">
                  <c:v>-4.20638668400337E-5</c:v>
                </c:pt>
                <c:pt idx="2021">
                  <c:v>-4.24107820483675E-5</c:v>
                </c:pt>
                <c:pt idx="2022">
                  <c:v>-4.3800516467374897E-5</c:v>
                </c:pt>
                <c:pt idx="2023">
                  <c:v>-4.3807096122530497E-5</c:v>
                </c:pt>
                <c:pt idx="2024">
                  <c:v>-4.3905021454234697E-5</c:v>
                </c:pt>
                <c:pt idx="2025">
                  <c:v>-4.4328461912597703E-5</c:v>
                </c:pt>
                <c:pt idx="2026">
                  <c:v>-4.0515419908593601E-5</c:v>
                </c:pt>
                <c:pt idx="2027">
                  <c:v>-4.4376313358420202E-5</c:v>
                </c:pt>
                <c:pt idx="2028">
                  <c:v>-4.2418508292663099E-5</c:v>
                </c:pt>
                <c:pt idx="2029">
                  <c:v>-4.1543095198242801E-5</c:v>
                </c:pt>
                <c:pt idx="2030">
                  <c:v>-4.3321573103756503E-5</c:v>
                </c:pt>
                <c:pt idx="2031">
                  <c:v>-4.3316886281718402E-5</c:v>
                </c:pt>
                <c:pt idx="2032">
                  <c:v>-4.3065942477936903E-5</c:v>
                </c:pt>
                <c:pt idx="2033">
                  <c:v>-4.4915109874073801E-5</c:v>
                </c:pt>
                <c:pt idx="2034">
                  <c:v>-4.4500015362810698E-5</c:v>
                </c:pt>
                <c:pt idx="2035">
                  <c:v>-4.3715729032738499E-5</c:v>
                </c:pt>
                <c:pt idx="2036">
                  <c:v>-4.3253785282331499E-5</c:v>
                </c:pt>
                <c:pt idx="2037">
                  <c:v>-4.4300205536429699E-5</c:v>
                </c:pt>
                <c:pt idx="2038">
                  <c:v>-4.1652416624171401E-5</c:v>
                </c:pt>
                <c:pt idx="2039">
                  <c:v>-4.1381409723573797E-5</c:v>
                </c:pt>
                <c:pt idx="2040">
                  <c:v>-4.5385153140119197E-5</c:v>
                </c:pt>
                <c:pt idx="2041">
                  <c:v>-4.3854194017934603E-5</c:v>
                </c:pt>
                <c:pt idx="2042">
                  <c:v>-4.3708467037886699E-5</c:v>
                </c:pt>
                <c:pt idx="2043">
                  <c:v>-4.2655864046327499E-5</c:v>
                </c:pt>
                <c:pt idx="2044">
                  <c:v>-4.1845290897331E-5</c:v>
                </c:pt>
                <c:pt idx="2045">
                  <c:v>-4.3453169128422901E-5</c:v>
                </c:pt>
                <c:pt idx="2046">
                  <c:v>-4.3146055622796398E-5</c:v>
                </c:pt>
                <c:pt idx="2047">
                  <c:v>-4.3205349931673702E-5</c:v>
                </c:pt>
                <c:pt idx="2048">
                  <c:v>-4.2393239916367499E-5</c:v>
                </c:pt>
                <c:pt idx="2049">
                  <c:v>-4.3991137544137198E-5</c:v>
                </c:pt>
                <c:pt idx="2050">
                  <c:v>-4.4519195628099303E-5</c:v>
                </c:pt>
                <c:pt idx="2051">
                  <c:v>-4.4304024354921401E-5</c:v>
                </c:pt>
                <c:pt idx="2052">
                  <c:v>-4.6159300057992203E-5</c:v>
                </c:pt>
                <c:pt idx="2053">
                  <c:v>-4.2035127954836701E-5</c:v>
                </c:pt>
                <c:pt idx="2054">
                  <c:v>-4.3822876524341602E-5</c:v>
                </c:pt>
                <c:pt idx="2055">
                  <c:v>-4.4189096284164303E-5</c:v>
                </c:pt>
                <c:pt idx="2056">
                  <c:v>-4.38487309315716E-5</c:v>
                </c:pt>
                <c:pt idx="2057">
                  <c:v>-4.5446121481834898E-5</c:v>
                </c:pt>
                <c:pt idx="2058">
                  <c:v>-4.5602008387808102E-5</c:v>
                </c:pt>
                <c:pt idx="2059">
                  <c:v>-4.5640251917815503E-5</c:v>
                </c:pt>
                <c:pt idx="2060">
                  <c:v>-4.5136636120854901E-5</c:v>
                </c:pt>
                <c:pt idx="2061">
                  <c:v>-4.48470889329632E-5</c:v>
                </c:pt>
                <c:pt idx="2062">
                  <c:v>-4.51143969886061E-5</c:v>
                </c:pt>
                <c:pt idx="2063">
                  <c:v>-4.3322875895227797E-5</c:v>
                </c:pt>
                <c:pt idx="2064">
                  <c:v>-4.4713143930266601E-5</c:v>
                </c:pt>
                <c:pt idx="2065">
                  <c:v>-4.4062069751039897E-5</c:v>
                </c:pt>
                <c:pt idx="2066">
                  <c:v>-4.4857388056570202E-5</c:v>
                </c:pt>
                <c:pt idx="2067">
                  <c:v>-3.9349188449979802E-5</c:v>
                </c:pt>
                <c:pt idx="2068">
                  <c:v>-4.5388574605021102E-5</c:v>
                </c:pt>
                <c:pt idx="2069">
                  <c:v>-4.5806527645767297E-5</c:v>
                </c:pt>
                <c:pt idx="2070">
                  <c:v>-4.3957917396406298E-5</c:v>
                </c:pt>
                <c:pt idx="2071">
                  <c:v>-4.36958622200609E-5</c:v>
                </c:pt>
                <c:pt idx="2072">
                  <c:v>-4.42472727371561E-5</c:v>
                </c:pt>
                <c:pt idx="2073">
                  <c:v>-4.4046007525582803E-5</c:v>
                </c:pt>
                <c:pt idx="2074">
                  <c:v>-4.4472669110086799E-5</c:v>
                </c:pt>
                <c:pt idx="2075">
                  <c:v>-4.3018203816608597E-5</c:v>
                </c:pt>
                <c:pt idx="2076">
                  <c:v>-4.6057758324838501E-5</c:v>
                </c:pt>
                <c:pt idx="2077">
                  <c:v>-4.2787718963945401E-5</c:v>
                </c:pt>
                <c:pt idx="2078">
                  <c:v>-4.30799323071868E-5</c:v>
                </c:pt>
                <c:pt idx="2079">
                  <c:v>-4.56752232725551E-5</c:v>
                </c:pt>
                <c:pt idx="2080">
                  <c:v>-4.6169173990706599E-5</c:v>
                </c:pt>
                <c:pt idx="2081">
                  <c:v>-4.43649696850133E-5</c:v>
                </c:pt>
                <c:pt idx="2082">
                  <c:v>-4.4914560491234097E-5</c:v>
                </c:pt>
                <c:pt idx="2083">
                  <c:v>-4.41973901914478E-5</c:v>
                </c:pt>
                <c:pt idx="2084">
                  <c:v>-4.5208412380294197E-5</c:v>
                </c:pt>
                <c:pt idx="2085">
                  <c:v>-4.4235476454291201E-5</c:v>
                </c:pt>
                <c:pt idx="2086">
                  <c:v>-4.3810230985727801E-5</c:v>
                </c:pt>
                <c:pt idx="2087">
                  <c:v>-4.2521456828927803E-5</c:v>
                </c:pt>
                <c:pt idx="2088">
                  <c:v>-4.2607339749246701E-5</c:v>
                </c:pt>
                <c:pt idx="2089">
                  <c:v>-4.2414224758185497E-5</c:v>
                </c:pt>
                <c:pt idx="2090">
                  <c:v>-4.2149621354173801E-5</c:v>
                </c:pt>
                <c:pt idx="2091">
                  <c:v>-4.4653071716935499E-5</c:v>
                </c:pt>
                <c:pt idx="2092">
                  <c:v>-4.3060176625763898E-5</c:v>
                </c:pt>
                <c:pt idx="2093">
                  <c:v>-4.2938599408999E-5</c:v>
                </c:pt>
                <c:pt idx="2094">
                  <c:v>-4.3364742999283701E-5</c:v>
                </c:pt>
                <c:pt idx="2095">
                  <c:v>-4.4306300834259202E-5</c:v>
                </c:pt>
                <c:pt idx="2096">
                  <c:v>-4.2972654176535697E-5</c:v>
                </c:pt>
                <c:pt idx="2097">
                  <c:v>-4.4053044026045003E-5</c:v>
                </c:pt>
                <c:pt idx="2098">
                  <c:v>-4.3823855435767602E-5</c:v>
                </c:pt>
                <c:pt idx="2099">
                  <c:v>-4.3807472230531801E-5</c:v>
                </c:pt>
                <c:pt idx="2100">
                  <c:v>-4.2337666611084798E-5</c:v>
                </c:pt>
                <c:pt idx="2101">
                  <c:v>-4.3183620014999198E-5</c:v>
                </c:pt>
                <c:pt idx="2102">
                  <c:v>-4.0700795327899798E-5</c:v>
                </c:pt>
                <c:pt idx="2103">
                  <c:v>-4.4362290194399198E-5</c:v>
                </c:pt>
                <c:pt idx="2104">
                  <c:v>-4.3827419177082401E-5</c:v>
                </c:pt>
                <c:pt idx="2105">
                  <c:v>-4.3825183813166702E-5</c:v>
                </c:pt>
                <c:pt idx="2106">
                  <c:v>-4.37053496593768E-5</c:v>
                </c:pt>
                <c:pt idx="2107">
                  <c:v>-4.3640464340093403E-5</c:v>
                </c:pt>
                <c:pt idx="2108">
                  <c:v>-4.55924700204939E-5</c:v>
                </c:pt>
                <c:pt idx="2109">
                  <c:v>-4.4808683854248797E-5</c:v>
                </c:pt>
                <c:pt idx="2110">
                  <c:v>-4.2620517802070198E-5</c:v>
                </c:pt>
                <c:pt idx="2111">
                  <c:v>-4.2814476651925802E-5</c:v>
                </c:pt>
                <c:pt idx="2112">
                  <c:v>-4.4137709597683701E-5</c:v>
                </c:pt>
                <c:pt idx="2113">
                  <c:v>-4.3732912613318202E-5</c:v>
                </c:pt>
                <c:pt idx="2114">
                  <c:v>-4.6234710152935702E-5</c:v>
                </c:pt>
                <c:pt idx="2115">
                  <c:v>-4.3555123466083703E-5</c:v>
                </c:pt>
                <c:pt idx="2116">
                  <c:v>-4.2425097067591298E-5</c:v>
                </c:pt>
                <c:pt idx="2117">
                  <c:v>-4.1201771152055299E-5</c:v>
                </c:pt>
                <c:pt idx="2118">
                  <c:v>-4.2806933097747401E-5</c:v>
                </c:pt>
                <c:pt idx="2119">
                  <c:v>-4.3889011812179198E-5</c:v>
                </c:pt>
                <c:pt idx="2120">
                  <c:v>-4.3715321223118103E-5</c:v>
                </c:pt>
                <c:pt idx="2121">
                  <c:v>-4.6400972478460501E-5</c:v>
                </c:pt>
                <c:pt idx="2122">
                  <c:v>-4.33998179709066E-5</c:v>
                </c:pt>
                <c:pt idx="2123">
                  <c:v>-4.5245802280136E-5</c:v>
                </c:pt>
                <c:pt idx="2124">
                  <c:v>-4.3711082280660999E-5</c:v>
                </c:pt>
                <c:pt idx="2125">
                  <c:v>-4.1460003169160897E-5</c:v>
                </c:pt>
                <c:pt idx="2126">
                  <c:v>-4.1859484296953303E-5</c:v>
                </c:pt>
                <c:pt idx="2127">
                  <c:v>-4.2388915504215902E-5</c:v>
                </c:pt>
                <c:pt idx="2128">
                  <c:v>-4.1940944934588897E-5</c:v>
                </c:pt>
                <c:pt idx="2129">
                  <c:v>-4.0235085176565701E-5</c:v>
                </c:pt>
                <c:pt idx="2130">
                  <c:v>-4.4317521024490102E-5</c:v>
                </c:pt>
                <c:pt idx="2131">
                  <c:v>-4.0877952055209898E-5</c:v>
                </c:pt>
                <c:pt idx="2132">
                  <c:v>-4.2059998858413101E-5</c:v>
                </c:pt>
                <c:pt idx="2133">
                  <c:v>-4.4811039625578299E-5</c:v>
                </c:pt>
                <c:pt idx="2134">
                  <c:v>-4.2184131454949398E-5</c:v>
                </c:pt>
                <c:pt idx="2135">
                  <c:v>-4.3467332586422001E-5</c:v>
                </c:pt>
                <c:pt idx="2136">
                  <c:v>-4.3774795624876201E-5</c:v>
                </c:pt>
                <c:pt idx="2137">
                  <c:v>-4.2868695132643101E-5</c:v>
                </c:pt>
                <c:pt idx="2138">
                  <c:v>-4.12719852514168E-5</c:v>
                </c:pt>
                <c:pt idx="2139">
                  <c:v>-4.3418784717168703E-5</c:v>
                </c:pt>
                <c:pt idx="2140">
                  <c:v>-4.2791331803148898E-5</c:v>
                </c:pt>
                <c:pt idx="2141">
                  <c:v>-4.1151819960317302E-5</c:v>
                </c:pt>
                <c:pt idx="2142">
                  <c:v>-4.0808688061336402E-5</c:v>
                </c:pt>
                <c:pt idx="2143">
                  <c:v>-4.28453267171394E-5</c:v>
                </c:pt>
                <c:pt idx="2144">
                  <c:v>-4.1865554772523303E-5</c:v>
                </c:pt>
                <c:pt idx="2145">
                  <c:v>-4.2020278197241801E-5</c:v>
                </c:pt>
                <c:pt idx="2146">
                  <c:v>-4.1090406399358198E-5</c:v>
                </c:pt>
                <c:pt idx="2147">
                  <c:v>-3.89578197311448E-5</c:v>
                </c:pt>
                <c:pt idx="2148">
                  <c:v>-4.3461677082712301E-5</c:v>
                </c:pt>
                <c:pt idx="2149">
                  <c:v>-4.32051281734479E-5</c:v>
                </c:pt>
                <c:pt idx="2150">
                  <c:v>-4.0700082367274297E-5</c:v>
                </c:pt>
                <c:pt idx="2151">
                  <c:v>-4.0656254124857901E-5</c:v>
                </c:pt>
                <c:pt idx="2152">
                  <c:v>-4.3338882476252599E-5</c:v>
                </c:pt>
                <c:pt idx="2153">
                  <c:v>-4.2731577074916703E-5</c:v>
                </c:pt>
                <c:pt idx="2154">
                  <c:v>-4.4182010223132797E-5</c:v>
                </c:pt>
                <c:pt idx="2155">
                  <c:v>-4.2879362377840003E-5</c:v>
                </c:pt>
                <c:pt idx="2156">
                  <c:v>-4.1574034534763801E-5</c:v>
                </c:pt>
                <c:pt idx="2157">
                  <c:v>-4.2136154929541003E-5</c:v>
                </c:pt>
                <c:pt idx="2158">
                  <c:v>-4.3758016190116803E-5</c:v>
                </c:pt>
                <c:pt idx="2159">
                  <c:v>-3.99457086089674E-5</c:v>
                </c:pt>
                <c:pt idx="2160">
                  <c:v>-4.3916604445666998E-5</c:v>
                </c:pt>
                <c:pt idx="2161">
                  <c:v>-4.47511770895137E-5</c:v>
                </c:pt>
                <c:pt idx="2162">
                  <c:v>-4.1746005314693099E-5</c:v>
                </c:pt>
                <c:pt idx="2163">
                  <c:v>-4.1926732964268603E-5</c:v>
                </c:pt>
                <c:pt idx="2164">
                  <c:v>-4.2924466187371602E-5</c:v>
                </c:pt>
                <c:pt idx="2165">
                  <c:v>-4.2952531252894701E-5</c:v>
                </c:pt>
                <c:pt idx="2166">
                  <c:v>-4.5036601161559999E-5</c:v>
                </c:pt>
                <c:pt idx="2167">
                  <c:v>-4.3603831746110397E-5</c:v>
                </c:pt>
                <c:pt idx="2168">
                  <c:v>-4.17509577300474E-5</c:v>
                </c:pt>
                <c:pt idx="2169">
                  <c:v>-4.31839441596429E-5</c:v>
                </c:pt>
                <c:pt idx="2170">
                  <c:v>-4.4677106534687003E-5</c:v>
                </c:pt>
                <c:pt idx="2171">
                  <c:v>-4.4078386892093497E-5</c:v>
                </c:pt>
                <c:pt idx="2172">
                  <c:v>-4.2822311516599603E-5</c:v>
                </c:pt>
                <c:pt idx="2173">
                  <c:v>-4.1835424825217602E-5</c:v>
                </c:pt>
                <c:pt idx="2174">
                  <c:v>-4.3097434215984001E-5</c:v>
                </c:pt>
                <c:pt idx="2175">
                  <c:v>-4.1551814086412901E-5</c:v>
                </c:pt>
                <c:pt idx="2176">
                  <c:v>-4.0195420957238303E-5</c:v>
                </c:pt>
                <c:pt idx="2177">
                  <c:v>-4.2588306230821503E-5</c:v>
                </c:pt>
                <c:pt idx="2178">
                  <c:v>-4.1175616113483899E-5</c:v>
                </c:pt>
                <c:pt idx="2179">
                  <c:v>-4.50208679381747E-5</c:v>
                </c:pt>
                <c:pt idx="2180">
                  <c:v>-4.39731835799515E-5</c:v>
                </c:pt>
                <c:pt idx="2181">
                  <c:v>-4.4687776888138897E-5</c:v>
                </c:pt>
                <c:pt idx="2182">
                  <c:v>-4.5458310137693499E-5</c:v>
                </c:pt>
                <c:pt idx="2183">
                  <c:v>-4.2728178419918002E-5</c:v>
                </c:pt>
                <c:pt idx="2184">
                  <c:v>-4.20660238108257E-5</c:v>
                </c:pt>
                <c:pt idx="2185">
                  <c:v>-4.3917558290251099E-5</c:v>
                </c:pt>
                <c:pt idx="2186">
                  <c:v>-4.2004830870079498E-5</c:v>
                </c:pt>
                <c:pt idx="2187">
                  <c:v>-4.2778298658203301E-5</c:v>
                </c:pt>
                <c:pt idx="2188">
                  <c:v>-4.3290923671212399E-5</c:v>
                </c:pt>
                <c:pt idx="2189">
                  <c:v>-4.35011825304793E-5</c:v>
                </c:pt>
                <c:pt idx="2190">
                  <c:v>-4.51174809338184E-5</c:v>
                </c:pt>
                <c:pt idx="2191">
                  <c:v>-4.3284727647433201E-5</c:v>
                </c:pt>
                <c:pt idx="2192">
                  <c:v>-4.42202088111386E-5</c:v>
                </c:pt>
                <c:pt idx="2193">
                  <c:v>-4.4643605289868303E-5</c:v>
                </c:pt>
                <c:pt idx="2194">
                  <c:v>-4.4155226703941E-5</c:v>
                </c:pt>
                <c:pt idx="2195">
                  <c:v>-4.2920678861479098E-5</c:v>
                </c:pt>
                <c:pt idx="2196">
                  <c:v>-4.3371647030906801E-5</c:v>
                </c:pt>
                <c:pt idx="2197">
                  <c:v>-4.3882791850079001E-5</c:v>
                </c:pt>
                <c:pt idx="2198">
                  <c:v>-4.2355677036050802E-5</c:v>
                </c:pt>
                <c:pt idx="2199">
                  <c:v>-4.2252913885490099E-5</c:v>
                </c:pt>
                <c:pt idx="2200">
                  <c:v>-4.5065976642855397E-5</c:v>
                </c:pt>
                <c:pt idx="2201">
                  <c:v>-4.1588930310740101E-5</c:v>
                </c:pt>
                <c:pt idx="2202">
                  <c:v>-4.5241131492220503E-5</c:v>
                </c:pt>
                <c:pt idx="2203">
                  <c:v>-4.50511907047942E-5</c:v>
                </c:pt>
                <c:pt idx="2204">
                  <c:v>-4.2610175418396497E-5</c:v>
                </c:pt>
                <c:pt idx="2205">
                  <c:v>-4.1079645413226997E-5</c:v>
                </c:pt>
                <c:pt idx="2206">
                  <c:v>-4.2275430125442998E-5</c:v>
                </c:pt>
                <c:pt idx="2207">
                  <c:v>-4.3179339612576899E-5</c:v>
                </c:pt>
                <c:pt idx="2208">
                  <c:v>-4.4375539439427001E-5</c:v>
                </c:pt>
                <c:pt idx="2209">
                  <c:v>-4.1013330833733599E-5</c:v>
                </c:pt>
                <c:pt idx="2210">
                  <c:v>-4.4860118935648101E-5</c:v>
                </c:pt>
                <c:pt idx="2211">
                  <c:v>-4.45816666860212E-5</c:v>
                </c:pt>
                <c:pt idx="2212">
                  <c:v>-4.5678435276695498E-5</c:v>
                </c:pt>
                <c:pt idx="2213">
                  <c:v>-4.3511545128166197E-5</c:v>
                </c:pt>
                <c:pt idx="2214">
                  <c:v>-4.3212715293828101E-5</c:v>
                </c:pt>
                <c:pt idx="2215">
                  <c:v>-4.44468219603629E-5</c:v>
                </c:pt>
                <c:pt idx="2216">
                  <c:v>-4.49854697941889E-5</c:v>
                </c:pt>
                <c:pt idx="2217">
                  <c:v>-4.4154159452505498E-5</c:v>
                </c:pt>
                <c:pt idx="2218">
                  <c:v>-4.5173469012031397E-5</c:v>
                </c:pt>
                <c:pt idx="2219">
                  <c:v>-4.3789702355794601E-5</c:v>
                </c:pt>
                <c:pt idx="2220">
                  <c:v>-4.5793000973799797E-5</c:v>
                </c:pt>
                <c:pt idx="2221">
                  <c:v>-4.4880884992372399E-5</c:v>
                </c:pt>
                <c:pt idx="2222">
                  <c:v>-4.2453842236501402E-5</c:v>
                </c:pt>
                <c:pt idx="2223">
                  <c:v>-4.5117861604441902E-5</c:v>
                </c:pt>
                <c:pt idx="2224">
                  <c:v>-4.4986988956680897E-5</c:v>
                </c:pt>
                <c:pt idx="2225">
                  <c:v>-4.2979265511683599E-5</c:v>
                </c:pt>
                <c:pt idx="2226">
                  <c:v>-4.4294363420223697E-5</c:v>
                </c:pt>
                <c:pt idx="2227">
                  <c:v>-4.54671100095766E-5</c:v>
                </c:pt>
                <c:pt idx="2228">
                  <c:v>-4.51866308378323E-5</c:v>
                </c:pt>
                <c:pt idx="2229">
                  <c:v>-4.3779645481058803E-5</c:v>
                </c:pt>
                <c:pt idx="2230">
                  <c:v>-4.6060598634201098E-5</c:v>
                </c:pt>
                <c:pt idx="2231">
                  <c:v>-4.5916202392924203E-5</c:v>
                </c:pt>
                <c:pt idx="2232">
                  <c:v>-4.7731040760019099E-5</c:v>
                </c:pt>
                <c:pt idx="2233">
                  <c:v>-4.5220868289049402E-5</c:v>
                </c:pt>
                <c:pt idx="2234">
                  <c:v>-4.4974143915009602E-5</c:v>
                </c:pt>
                <c:pt idx="2235">
                  <c:v>-4.5901533517739698E-5</c:v>
                </c:pt>
                <c:pt idx="2236">
                  <c:v>-4.5373730064247203E-5</c:v>
                </c:pt>
                <c:pt idx="2237">
                  <c:v>-4.3181941826125097E-5</c:v>
                </c:pt>
                <c:pt idx="2238">
                  <c:v>-4.4689081116454203E-5</c:v>
                </c:pt>
                <c:pt idx="2239">
                  <c:v>-4.32900433097418E-5</c:v>
                </c:pt>
                <c:pt idx="2240">
                  <c:v>-4.4096490736648203E-5</c:v>
                </c:pt>
                <c:pt idx="2241">
                  <c:v>-4.4445804850972502E-5</c:v>
                </c:pt>
                <c:pt idx="2242">
                  <c:v>-4.15216725834023E-5</c:v>
                </c:pt>
                <c:pt idx="2243">
                  <c:v>-4.2116472945220701E-5</c:v>
                </c:pt>
                <c:pt idx="2244">
                  <c:v>-4.3396497222809302E-5</c:v>
                </c:pt>
                <c:pt idx="2245">
                  <c:v>-4.5502801234663997E-5</c:v>
                </c:pt>
                <c:pt idx="2246">
                  <c:v>-4.2808842680389797E-5</c:v>
                </c:pt>
                <c:pt idx="2247">
                  <c:v>-4.5560321597931002E-5</c:v>
                </c:pt>
                <c:pt idx="2248">
                  <c:v>-4.4450633975970201E-5</c:v>
                </c:pt>
                <c:pt idx="2249">
                  <c:v>-4.2236122570644498E-5</c:v>
                </c:pt>
                <c:pt idx="2250">
                  <c:v>-4.1601352394323503E-5</c:v>
                </c:pt>
                <c:pt idx="2251">
                  <c:v>-4.6793290913067999E-5</c:v>
                </c:pt>
                <c:pt idx="2252">
                  <c:v>-4.4935727732208603E-5</c:v>
                </c:pt>
                <c:pt idx="2253">
                  <c:v>-4.2272395206164402E-5</c:v>
                </c:pt>
                <c:pt idx="2254">
                  <c:v>-4.2638034113554701E-5</c:v>
                </c:pt>
                <c:pt idx="2255">
                  <c:v>-4.1892877122147E-5</c:v>
                </c:pt>
                <c:pt idx="2256">
                  <c:v>-4.3862364509829297E-5</c:v>
                </c:pt>
                <c:pt idx="2257">
                  <c:v>-4.3499066116962997E-5</c:v>
                </c:pt>
                <c:pt idx="2258">
                  <c:v>-3.9676541635523302E-5</c:v>
                </c:pt>
                <c:pt idx="2259">
                  <c:v>-4.3736903136991702E-5</c:v>
                </c:pt>
                <c:pt idx="2260">
                  <c:v>-4.0535545623804402E-5</c:v>
                </c:pt>
                <c:pt idx="2261">
                  <c:v>-4.2798242531293503E-5</c:v>
                </c:pt>
                <c:pt idx="2262">
                  <c:v>-4.31418727011472E-5</c:v>
                </c:pt>
                <c:pt idx="2263">
                  <c:v>-4.1547913328486802E-5</c:v>
                </c:pt>
                <c:pt idx="2264">
                  <c:v>-4.2080720896596701E-5</c:v>
                </c:pt>
                <c:pt idx="2265">
                  <c:v>-4.3364760001461402E-5</c:v>
                </c:pt>
                <c:pt idx="2266">
                  <c:v>-4.3469138597141603E-5</c:v>
                </c:pt>
                <c:pt idx="2267">
                  <c:v>-4.4243682448396097E-5</c:v>
                </c:pt>
                <c:pt idx="2268">
                  <c:v>-4.3567974664348502E-5</c:v>
                </c:pt>
                <c:pt idx="2269">
                  <c:v>-4.3608375371023103E-5</c:v>
                </c:pt>
                <c:pt idx="2270">
                  <c:v>-4.43406834505847E-5</c:v>
                </c:pt>
                <c:pt idx="2271">
                  <c:v>-4.4983907077722599E-5</c:v>
                </c:pt>
                <c:pt idx="2272">
                  <c:v>-4.30721408271075E-5</c:v>
                </c:pt>
                <c:pt idx="2273">
                  <c:v>-4.2025907774261798E-5</c:v>
                </c:pt>
                <c:pt idx="2274">
                  <c:v>-4.0152258732345801E-5</c:v>
                </c:pt>
                <c:pt idx="2275">
                  <c:v>-4.3417376840921703E-5</c:v>
                </c:pt>
                <c:pt idx="2276">
                  <c:v>-4.2511087912315001E-5</c:v>
                </c:pt>
                <c:pt idx="2277">
                  <c:v>-4.0599716603789602E-5</c:v>
                </c:pt>
                <c:pt idx="2278">
                  <c:v>-4.2687024200286699E-5</c:v>
                </c:pt>
                <c:pt idx="2279">
                  <c:v>-4.3234398400963302E-5</c:v>
                </c:pt>
                <c:pt idx="2280">
                  <c:v>-4.1621766691170098E-5</c:v>
                </c:pt>
                <c:pt idx="2281">
                  <c:v>-4.1196776055323299E-5</c:v>
                </c:pt>
                <c:pt idx="2282">
                  <c:v>-4.2898540542392803E-5</c:v>
                </c:pt>
                <c:pt idx="2283">
                  <c:v>-4.1653128470344202E-5</c:v>
                </c:pt>
                <c:pt idx="2284">
                  <c:v>-4.2608382223832903E-5</c:v>
                </c:pt>
                <c:pt idx="2285">
                  <c:v>-4.3124885402373701E-5</c:v>
                </c:pt>
                <c:pt idx="2286">
                  <c:v>-4.41291359552493E-5</c:v>
                </c:pt>
                <c:pt idx="2287">
                  <c:v>-4.6419757230701398E-5</c:v>
                </c:pt>
                <c:pt idx="2288">
                  <c:v>-4.3046242631011298E-5</c:v>
                </c:pt>
                <c:pt idx="2289">
                  <c:v>-4.1857190629350598E-5</c:v>
                </c:pt>
                <c:pt idx="2290">
                  <c:v>-4.18697633099254E-5</c:v>
                </c:pt>
                <c:pt idx="2291">
                  <c:v>-4.2797674636517803E-5</c:v>
                </c:pt>
                <c:pt idx="2292">
                  <c:v>-3.9806836172524997E-5</c:v>
                </c:pt>
                <c:pt idx="2293">
                  <c:v>-4.2342937906679197E-5</c:v>
                </c:pt>
                <c:pt idx="2294">
                  <c:v>-4.2843644225105102E-5</c:v>
                </c:pt>
                <c:pt idx="2295">
                  <c:v>-4.0967786279822802E-5</c:v>
                </c:pt>
                <c:pt idx="2296">
                  <c:v>-4.1479169393882697E-5</c:v>
                </c:pt>
                <c:pt idx="2297">
                  <c:v>-4.04944832163138E-5</c:v>
                </c:pt>
                <c:pt idx="2298">
                  <c:v>-4.1509727187343001E-5</c:v>
                </c:pt>
                <c:pt idx="2299">
                  <c:v>-3.9543848083475101E-5</c:v>
                </c:pt>
                <c:pt idx="2300">
                  <c:v>-4.1514422487142197E-5</c:v>
                </c:pt>
                <c:pt idx="2301">
                  <c:v>-3.7329139403652299E-5</c:v>
                </c:pt>
                <c:pt idx="2302">
                  <c:v>-4.1595907887646E-5</c:v>
                </c:pt>
                <c:pt idx="2303">
                  <c:v>-3.8734343007774601E-5</c:v>
                </c:pt>
                <c:pt idx="2304">
                  <c:v>-3.9608437145796501E-5</c:v>
                </c:pt>
                <c:pt idx="2305">
                  <c:v>-4.1585884795684997E-5</c:v>
                </c:pt>
                <c:pt idx="2306">
                  <c:v>-4.13660852689113E-5</c:v>
                </c:pt>
                <c:pt idx="2307">
                  <c:v>-4.2447839229805599E-5</c:v>
                </c:pt>
                <c:pt idx="2308">
                  <c:v>-4.0038260674345802E-5</c:v>
                </c:pt>
                <c:pt idx="2309">
                  <c:v>-4.2162810792220201E-5</c:v>
                </c:pt>
                <c:pt idx="2310">
                  <c:v>-4.20630388247091E-5</c:v>
                </c:pt>
                <c:pt idx="2311">
                  <c:v>-4.1955606311769299E-5</c:v>
                </c:pt>
                <c:pt idx="2312">
                  <c:v>-4.1346847301709602E-5</c:v>
                </c:pt>
                <c:pt idx="2313">
                  <c:v>-4.0652830422179097E-5</c:v>
                </c:pt>
                <c:pt idx="2314">
                  <c:v>-4.01958476063364E-5</c:v>
                </c:pt>
                <c:pt idx="2315">
                  <c:v>-4.3000414040144301E-5</c:v>
                </c:pt>
                <c:pt idx="2316">
                  <c:v>-4.3338461317428699E-5</c:v>
                </c:pt>
                <c:pt idx="2317">
                  <c:v>-3.7518806594023901E-5</c:v>
                </c:pt>
                <c:pt idx="2318">
                  <c:v>-4.0284664523541699E-5</c:v>
                </c:pt>
                <c:pt idx="2319">
                  <c:v>-3.8365526064314299E-5</c:v>
                </c:pt>
                <c:pt idx="2320">
                  <c:v>-4.0645192282370102E-5</c:v>
                </c:pt>
                <c:pt idx="2321">
                  <c:v>-3.7222465722284898E-5</c:v>
                </c:pt>
                <c:pt idx="2322">
                  <c:v>-4.11311319095576E-5</c:v>
                </c:pt>
                <c:pt idx="2323">
                  <c:v>-3.7736371137553699E-5</c:v>
                </c:pt>
                <c:pt idx="2324">
                  <c:v>-4.0642837467005E-5</c:v>
                </c:pt>
                <c:pt idx="2325">
                  <c:v>-3.7065609745380297E-5</c:v>
                </c:pt>
                <c:pt idx="2326">
                  <c:v>-3.9821995375216797E-5</c:v>
                </c:pt>
                <c:pt idx="2327">
                  <c:v>-3.8470358752513098E-5</c:v>
                </c:pt>
                <c:pt idx="2328">
                  <c:v>-3.9553871296624001E-5</c:v>
                </c:pt>
                <c:pt idx="2329">
                  <c:v>-4.0055765097136303E-5</c:v>
                </c:pt>
                <c:pt idx="2330">
                  <c:v>-4.1706758666743899E-5</c:v>
                </c:pt>
                <c:pt idx="2331">
                  <c:v>-3.7684886021015698E-5</c:v>
                </c:pt>
                <c:pt idx="2332">
                  <c:v>-3.4521451969770899E-5</c:v>
                </c:pt>
                <c:pt idx="2333">
                  <c:v>-3.6802055377097403E-5</c:v>
                </c:pt>
                <c:pt idx="2334">
                  <c:v>-3.72850270828026E-5</c:v>
                </c:pt>
                <c:pt idx="2335">
                  <c:v>-3.6799182017303002E-5</c:v>
                </c:pt>
                <c:pt idx="2336">
                  <c:v>-3.9006522633489097E-5</c:v>
                </c:pt>
                <c:pt idx="2337">
                  <c:v>-3.5292998382392797E-5</c:v>
                </c:pt>
                <c:pt idx="2338">
                  <c:v>-3.9338772128572398E-5</c:v>
                </c:pt>
                <c:pt idx="2339">
                  <c:v>-3.7634318925783297E-5</c:v>
                </c:pt>
                <c:pt idx="2340">
                  <c:v>-3.8736564430129598E-5</c:v>
                </c:pt>
                <c:pt idx="2341">
                  <c:v>-3.9628969258842797E-5</c:v>
                </c:pt>
                <c:pt idx="2342">
                  <c:v>-4.0510269530838298E-5</c:v>
                </c:pt>
                <c:pt idx="2343">
                  <c:v>-3.9177443610815502E-5</c:v>
                </c:pt>
                <c:pt idx="2344">
                  <c:v>-4.0824722377063597E-5</c:v>
                </c:pt>
                <c:pt idx="2345">
                  <c:v>-3.6114034180711098E-5</c:v>
                </c:pt>
                <c:pt idx="2346">
                  <c:v>-4.1316148286434898E-5</c:v>
                </c:pt>
                <c:pt idx="2347">
                  <c:v>-4.0355940054678701E-5</c:v>
                </c:pt>
                <c:pt idx="2348">
                  <c:v>-4.0816273547409703E-5</c:v>
                </c:pt>
                <c:pt idx="2349">
                  <c:v>-4.1700817029432198E-5</c:v>
                </c:pt>
                <c:pt idx="2350">
                  <c:v>-4.1694211534441498E-5</c:v>
                </c:pt>
                <c:pt idx="2351">
                  <c:v>-4.0020638798002802E-5</c:v>
                </c:pt>
                <c:pt idx="2352">
                  <c:v>-3.9745186862382799E-5</c:v>
                </c:pt>
                <c:pt idx="2353">
                  <c:v>-4.0186373515315402E-5</c:v>
                </c:pt>
                <c:pt idx="2354">
                  <c:v>-3.7616269383388602E-5</c:v>
                </c:pt>
                <c:pt idx="2355">
                  <c:v>-4.0485439099270002E-5</c:v>
                </c:pt>
                <c:pt idx="2356">
                  <c:v>-4.0184224531432401E-5</c:v>
                </c:pt>
                <c:pt idx="2357">
                  <c:v>-3.80983888495406E-5</c:v>
                </c:pt>
                <c:pt idx="2358">
                  <c:v>-3.9300387746627097E-5</c:v>
                </c:pt>
                <c:pt idx="2359">
                  <c:v>-4.3478979507870802E-5</c:v>
                </c:pt>
                <c:pt idx="2360">
                  <c:v>-3.9985784621077702E-5</c:v>
                </c:pt>
                <c:pt idx="2361">
                  <c:v>-4.1519150992285298E-5</c:v>
                </c:pt>
                <c:pt idx="2362">
                  <c:v>-4.0554814270710502E-5</c:v>
                </c:pt>
                <c:pt idx="2363">
                  <c:v>-3.6639920159817298E-5</c:v>
                </c:pt>
                <c:pt idx="2364">
                  <c:v>-3.8427265683160303E-5</c:v>
                </c:pt>
                <c:pt idx="2365">
                  <c:v>-3.7435411586873297E-5</c:v>
                </c:pt>
                <c:pt idx="2366">
                  <c:v>-3.8851932614956898E-5</c:v>
                </c:pt>
                <c:pt idx="2367">
                  <c:v>-3.6733447575129E-5</c:v>
                </c:pt>
                <c:pt idx="2368">
                  <c:v>-3.78831893152597E-5</c:v>
                </c:pt>
                <c:pt idx="2369">
                  <c:v>-3.7608885984809101E-5</c:v>
                </c:pt>
                <c:pt idx="2370">
                  <c:v>-3.78626754871654E-5</c:v>
                </c:pt>
                <c:pt idx="2371">
                  <c:v>-3.7006929531338102E-5</c:v>
                </c:pt>
                <c:pt idx="2372">
                  <c:v>-3.7999143525891103E-5</c:v>
                </c:pt>
                <c:pt idx="2373">
                  <c:v>-3.80712587286877E-5</c:v>
                </c:pt>
                <c:pt idx="2374">
                  <c:v>-3.8884915902058198E-5</c:v>
                </c:pt>
                <c:pt idx="2375">
                  <c:v>-3.7672939938383001E-5</c:v>
                </c:pt>
                <c:pt idx="2376">
                  <c:v>-3.6778227842810502E-5</c:v>
                </c:pt>
                <c:pt idx="2377">
                  <c:v>-3.4196445992173703E-5</c:v>
                </c:pt>
                <c:pt idx="2378">
                  <c:v>-3.4760309402768203E-5</c:v>
                </c:pt>
                <c:pt idx="2379">
                  <c:v>-3.4162700517681903E-5</c:v>
                </c:pt>
                <c:pt idx="2380">
                  <c:v>-3.2380718792029503E-5</c:v>
                </c:pt>
                <c:pt idx="2381">
                  <c:v>-3.3032836018138199E-5</c:v>
                </c:pt>
                <c:pt idx="2382">
                  <c:v>-3.12788542114272E-5</c:v>
                </c:pt>
                <c:pt idx="2383">
                  <c:v>-3.4178042629046198E-5</c:v>
                </c:pt>
                <c:pt idx="2384">
                  <c:v>-2.8653595992260899E-5</c:v>
                </c:pt>
                <c:pt idx="2385">
                  <c:v>-3.2224210099566503E-5</c:v>
                </c:pt>
                <c:pt idx="2386">
                  <c:v>-3.3472926531802298E-5</c:v>
                </c:pt>
                <c:pt idx="2387">
                  <c:v>-3.6908252051300302E-5</c:v>
                </c:pt>
                <c:pt idx="2388">
                  <c:v>-3.6499124982441697E-5</c:v>
                </c:pt>
                <c:pt idx="2389">
                  <c:v>-3.3380980806451399E-5</c:v>
                </c:pt>
                <c:pt idx="2390">
                  <c:v>-3.5799853605372598E-5</c:v>
                </c:pt>
                <c:pt idx="2391">
                  <c:v>-3.3958234638074503E-5</c:v>
                </c:pt>
                <c:pt idx="2392">
                  <c:v>-3.7878372695883099E-5</c:v>
                </c:pt>
                <c:pt idx="2393">
                  <c:v>-3.6508555092243801E-5</c:v>
                </c:pt>
                <c:pt idx="2394">
                  <c:v>-3.3506040653256702E-5</c:v>
                </c:pt>
                <c:pt idx="2395">
                  <c:v>-3.5334148426003297E-5</c:v>
                </c:pt>
                <c:pt idx="2396">
                  <c:v>-3.6435648544253301E-5</c:v>
                </c:pt>
                <c:pt idx="2397">
                  <c:v>-3.7343933726062897E-5</c:v>
                </c:pt>
                <c:pt idx="2398">
                  <c:v>-3.9437012333407301E-5</c:v>
                </c:pt>
                <c:pt idx="2399">
                  <c:v>-3.8435529221861403E-5</c:v>
                </c:pt>
                <c:pt idx="2400">
                  <c:v>-3.8095083261584802E-5</c:v>
                </c:pt>
                <c:pt idx="2401">
                  <c:v>-3.5996827394624899E-5</c:v>
                </c:pt>
                <c:pt idx="2402">
                  <c:v>-3.9664823250627701E-5</c:v>
                </c:pt>
                <c:pt idx="2403">
                  <c:v>-3.9959734659252102E-5</c:v>
                </c:pt>
                <c:pt idx="2404">
                  <c:v>-3.9417376978927498E-5</c:v>
                </c:pt>
                <c:pt idx="2405">
                  <c:v>-4.1777813644887302E-5</c:v>
                </c:pt>
                <c:pt idx="2406">
                  <c:v>-3.8424248867702701E-5</c:v>
                </c:pt>
                <c:pt idx="2407">
                  <c:v>-4.2199542164941699E-5</c:v>
                </c:pt>
                <c:pt idx="2408">
                  <c:v>-4.0295021353906097E-5</c:v>
                </c:pt>
                <c:pt idx="2409">
                  <c:v>-3.77718366447614E-5</c:v>
                </c:pt>
                <c:pt idx="2410">
                  <c:v>-4.0171241702031503E-5</c:v>
                </c:pt>
                <c:pt idx="2411">
                  <c:v>-4.2461302317961503E-5</c:v>
                </c:pt>
                <c:pt idx="2412">
                  <c:v>-4.0145078380087403E-5</c:v>
                </c:pt>
                <c:pt idx="2413">
                  <c:v>-4.2655605986523199E-5</c:v>
                </c:pt>
                <c:pt idx="2414">
                  <c:v>-4.1509906156847398E-5</c:v>
                </c:pt>
                <c:pt idx="2415">
                  <c:v>-4.1056054140528E-5</c:v>
                </c:pt>
                <c:pt idx="2416">
                  <c:v>-3.8328173611899098E-5</c:v>
                </c:pt>
                <c:pt idx="2417">
                  <c:v>-4.31157850338573E-5</c:v>
                </c:pt>
                <c:pt idx="2418">
                  <c:v>-4.2100377264862701E-5</c:v>
                </c:pt>
                <c:pt idx="2419">
                  <c:v>-3.98869143198546E-5</c:v>
                </c:pt>
                <c:pt idx="2420">
                  <c:v>-4.3525517197808799E-5</c:v>
                </c:pt>
                <c:pt idx="2421">
                  <c:v>-3.9155036406261198E-5</c:v>
                </c:pt>
                <c:pt idx="2422">
                  <c:v>-3.6862406487279397E-5</c:v>
                </c:pt>
                <c:pt idx="2423">
                  <c:v>-3.7901589637507198E-5</c:v>
                </c:pt>
                <c:pt idx="2424">
                  <c:v>-3.6535096990791898E-5</c:v>
                </c:pt>
                <c:pt idx="2425">
                  <c:v>-3.8402051472411703E-5</c:v>
                </c:pt>
                <c:pt idx="2426">
                  <c:v>-4.1722878573040001E-5</c:v>
                </c:pt>
                <c:pt idx="2427">
                  <c:v>-3.9664319731232001E-5</c:v>
                </c:pt>
                <c:pt idx="2428">
                  <c:v>-3.6525245035291598E-5</c:v>
                </c:pt>
                <c:pt idx="2429">
                  <c:v>-3.7038272265886303E-5</c:v>
                </c:pt>
                <c:pt idx="2430">
                  <c:v>-3.8497003654993098E-5</c:v>
                </c:pt>
                <c:pt idx="2431">
                  <c:v>-3.4907488128281999E-5</c:v>
                </c:pt>
                <c:pt idx="2432">
                  <c:v>-3.8623314821522902E-5</c:v>
                </c:pt>
                <c:pt idx="2433">
                  <c:v>-3.5861273291450703E-5</c:v>
                </c:pt>
                <c:pt idx="2434">
                  <c:v>-3.7003589415887799E-5</c:v>
                </c:pt>
                <c:pt idx="2435">
                  <c:v>-4.07087201794565E-5</c:v>
                </c:pt>
                <c:pt idx="2436">
                  <c:v>-3.89422561392359E-5</c:v>
                </c:pt>
                <c:pt idx="2437">
                  <c:v>-4.2142858388557897E-5</c:v>
                </c:pt>
                <c:pt idx="2438">
                  <c:v>-3.8537891854240701E-5</c:v>
                </c:pt>
                <c:pt idx="2439">
                  <c:v>-4.0229972003778698E-5</c:v>
                </c:pt>
                <c:pt idx="2440">
                  <c:v>-3.77190166810679E-5</c:v>
                </c:pt>
                <c:pt idx="2441">
                  <c:v>-4.0004510542318998E-5</c:v>
                </c:pt>
                <c:pt idx="2442">
                  <c:v>-3.6754143124053002E-5</c:v>
                </c:pt>
                <c:pt idx="2443">
                  <c:v>-3.7536348011060603E-5</c:v>
                </c:pt>
                <c:pt idx="2444">
                  <c:v>-3.7669540517100799E-5</c:v>
                </c:pt>
                <c:pt idx="2445">
                  <c:v>-4.1588666813874302E-5</c:v>
                </c:pt>
                <c:pt idx="2446">
                  <c:v>-4.0222245579081798E-5</c:v>
                </c:pt>
                <c:pt idx="2447">
                  <c:v>-3.8764367671895401E-5</c:v>
                </c:pt>
                <c:pt idx="2448">
                  <c:v>-3.9135416350519501E-5</c:v>
                </c:pt>
                <c:pt idx="2449">
                  <c:v>-3.3707874410774501E-5</c:v>
                </c:pt>
                <c:pt idx="2450">
                  <c:v>-3.7435782325632102E-5</c:v>
                </c:pt>
                <c:pt idx="2451">
                  <c:v>-3.6857036588526903E-5</c:v>
                </c:pt>
                <c:pt idx="2452">
                  <c:v>-3.9063779841518003E-5</c:v>
                </c:pt>
                <c:pt idx="2453">
                  <c:v>-3.4831797627231502E-5</c:v>
                </c:pt>
                <c:pt idx="2454">
                  <c:v>-3.6296943040151197E-5</c:v>
                </c:pt>
                <c:pt idx="2455">
                  <c:v>-3.8732679096683002E-5</c:v>
                </c:pt>
                <c:pt idx="2456">
                  <c:v>-3.37158406367285E-5</c:v>
                </c:pt>
                <c:pt idx="2457">
                  <c:v>-3.8156872295919902E-5</c:v>
                </c:pt>
                <c:pt idx="2458">
                  <c:v>-3.73471664404905E-5</c:v>
                </c:pt>
                <c:pt idx="2459">
                  <c:v>-3.73576922592467E-5</c:v>
                </c:pt>
                <c:pt idx="2460">
                  <c:v>-3.4303040234817898E-5</c:v>
                </c:pt>
                <c:pt idx="2461">
                  <c:v>-3.15242772079426E-5</c:v>
                </c:pt>
                <c:pt idx="2462">
                  <c:v>-3.55664091708048E-5</c:v>
                </c:pt>
                <c:pt idx="2463">
                  <c:v>-3.4699996286536398E-5</c:v>
                </c:pt>
                <c:pt idx="2464">
                  <c:v>-3.6502647668007499E-5</c:v>
                </c:pt>
                <c:pt idx="2465">
                  <c:v>-3.3258430516879097E-5</c:v>
                </c:pt>
                <c:pt idx="2466">
                  <c:v>-2.9741213471577799E-5</c:v>
                </c:pt>
                <c:pt idx="2467">
                  <c:v>-3.65436249170724E-5</c:v>
                </c:pt>
                <c:pt idx="2468">
                  <c:v>-3.5309691204210503E-5</c:v>
                </c:pt>
                <c:pt idx="2469">
                  <c:v>-3.7068966771567801E-5</c:v>
                </c:pt>
                <c:pt idx="2470">
                  <c:v>-3.7083974315914797E-5</c:v>
                </c:pt>
                <c:pt idx="2471">
                  <c:v>-3.7161692377799197E-5</c:v>
                </c:pt>
                <c:pt idx="2472">
                  <c:v>-3.5253301438056803E-5</c:v>
                </c:pt>
                <c:pt idx="2473">
                  <c:v>-3.0368310056225799E-5</c:v>
                </c:pt>
                <c:pt idx="2474">
                  <c:v>-3.3232252656318498E-5</c:v>
                </c:pt>
                <c:pt idx="2475">
                  <c:v>-3.4205696957857003E-5</c:v>
                </c:pt>
                <c:pt idx="2476">
                  <c:v>-3.5944437550643897E-5</c:v>
                </c:pt>
                <c:pt idx="2477">
                  <c:v>-3.7297962292541501E-5</c:v>
                </c:pt>
                <c:pt idx="2478">
                  <c:v>-3.6578668776929697E-5</c:v>
                </c:pt>
                <c:pt idx="2479">
                  <c:v>-3.5526760985765002E-5</c:v>
                </c:pt>
                <c:pt idx="2480">
                  <c:v>-3.50498536105209E-5</c:v>
                </c:pt>
                <c:pt idx="2481">
                  <c:v>-3.6199707850234702E-5</c:v>
                </c:pt>
                <c:pt idx="2482">
                  <c:v>-3.6702813352322703E-5</c:v>
                </c:pt>
                <c:pt idx="2483">
                  <c:v>-3.5053758382517699E-5</c:v>
                </c:pt>
                <c:pt idx="2484">
                  <c:v>-3.6870490022366798E-5</c:v>
                </c:pt>
                <c:pt idx="2485">
                  <c:v>-3.4680167715584103E-5</c:v>
                </c:pt>
                <c:pt idx="2486">
                  <c:v>-3.6567747824822802E-5</c:v>
                </c:pt>
                <c:pt idx="2487">
                  <c:v>-3.9347392208553403E-5</c:v>
                </c:pt>
                <c:pt idx="2488">
                  <c:v>-3.5325004797926797E-5</c:v>
                </c:pt>
                <c:pt idx="2489">
                  <c:v>-3.68716983968569E-5</c:v>
                </c:pt>
                <c:pt idx="2490">
                  <c:v>-3.63461274953583E-5</c:v>
                </c:pt>
                <c:pt idx="2491">
                  <c:v>-3.5953547115014798E-5</c:v>
                </c:pt>
                <c:pt idx="2492">
                  <c:v>-3.3952039349182302E-5</c:v>
                </c:pt>
                <c:pt idx="2493">
                  <c:v>-3.7010682592363098E-5</c:v>
                </c:pt>
                <c:pt idx="2494">
                  <c:v>-3.29993665115299E-5</c:v>
                </c:pt>
                <c:pt idx="2495">
                  <c:v>-3.84435009836474E-5</c:v>
                </c:pt>
                <c:pt idx="2496">
                  <c:v>-3.8185840609938897E-5</c:v>
                </c:pt>
                <c:pt idx="2497">
                  <c:v>-3.6533895605399403E-5</c:v>
                </c:pt>
                <c:pt idx="2498">
                  <c:v>-3.6657508541329102E-5</c:v>
                </c:pt>
                <c:pt idx="2499">
                  <c:v>-3.7193510868174601E-5</c:v>
                </c:pt>
                <c:pt idx="2500">
                  <c:v>-4.0869069722984498E-5</c:v>
                </c:pt>
                <c:pt idx="2501">
                  <c:v>-3.7457893096824702E-5</c:v>
                </c:pt>
                <c:pt idx="2502">
                  <c:v>-3.84761404490375E-5</c:v>
                </c:pt>
                <c:pt idx="2503">
                  <c:v>-3.9528040707869901E-5</c:v>
                </c:pt>
                <c:pt idx="2504">
                  <c:v>-4.0158729574686103E-5</c:v>
                </c:pt>
                <c:pt idx="2505">
                  <c:v>-3.8198620104482597E-5</c:v>
                </c:pt>
                <c:pt idx="2506">
                  <c:v>-3.7947440202174003E-5</c:v>
                </c:pt>
                <c:pt idx="2507">
                  <c:v>-3.5265491924599297E-5</c:v>
                </c:pt>
                <c:pt idx="2508">
                  <c:v>-3.5376167144033797E-5</c:v>
                </c:pt>
                <c:pt idx="2509">
                  <c:v>-3.57675181484273E-5</c:v>
                </c:pt>
                <c:pt idx="2510">
                  <c:v>-3.6350117896852799E-5</c:v>
                </c:pt>
                <c:pt idx="2511">
                  <c:v>-3.6605394649873503E-5</c:v>
                </c:pt>
                <c:pt idx="2512">
                  <c:v>-3.8151895198022299E-5</c:v>
                </c:pt>
                <c:pt idx="2513">
                  <c:v>-3.5826569258114001E-5</c:v>
                </c:pt>
                <c:pt idx="2514">
                  <c:v>-3.8296592087404002E-5</c:v>
                </c:pt>
                <c:pt idx="2515">
                  <c:v>-3.8438155203779198E-5</c:v>
                </c:pt>
                <c:pt idx="2516">
                  <c:v>-3.3642692071943801E-5</c:v>
                </c:pt>
                <c:pt idx="2517">
                  <c:v>-3.6193761650861898E-5</c:v>
                </c:pt>
                <c:pt idx="2518">
                  <c:v>-3.5612525938536399E-5</c:v>
                </c:pt>
                <c:pt idx="2519">
                  <c:v>-3.4562401638193297E-5</c:v>
                </c:pt>
                <c:pt idx="2520">
                  <c:v>-3.4380600907428098E-5</c:v>
                </c:pt>
                <c:pt idx="2521">
                  <c:v>-3.1396011929205503E-5</c:v>
                </c:pt>
                <c:pt idx="2522">
                  <c:v>-3.52569317146821E-5</c:v>
                </c:pt>
                <c:pt idx="2523">
                  <c:v>-3.4094365142818097E-5</c:v>
                </c:pt>
                <c:pt idx="2524">
                  <c:v>-3.5451426382791301E-5</c:v>
                </c:pt>
                <c:pt idx="2525">
                  <c:v>-3.6562081174446301E-5</c:v>
                </c:pt>
                <c:pt idx="2526">
                  <c:v>-3.4626730087991999E-5</c:v>
                </c:pt>
                <c:pt idx="2527">
                  <c:v>-3.5776737663218402E-5</c:v>
                </c:pt>
                <c:pt idx="2528">
                  <c:v>-3.6819645480764597E-5</c:v>
                </c:pt>
                <c:pt idx="2529">
                  <c:v>-3.5417172385767597E-5</c:v>
                </c:pt>
                <c:pt idx="2530">
                  <c:v>-3.4585693668164401E-5</c:v>
                </c:pt>
                <c:pt idx="2531">
                  <c:v>-3.6886152621022E-5</c:v>
                </c:pt>
                <c:pt idx="2532">
                  <c:v>-3.6678838013498001E-5</c:v>
                </c:pt>
                <c:pt idx="2533">
                  <c:v>-3.5911788358682699E-5</c:v>
                </c:pt>
                <c:pt idx="2534">
                  <c:v>-3.8947072088340998E-5</c:v>
                </c:pt>
                <c:pt idx="2535">
                  <c:v>-3.7747590472323302E-5</c:v>
                </c:pt>
                <c:pt idx="2536">
                  <c:v>-3.7831403049614399E-5</c:v>
                </c:pt>
                <c:pt idx="2537">
                  <c:v>-3.5300653056227298E-5</c:v>
                </c:pt>
                <c:pt idx="2538">
                  <c:v>-3.9443331568310698E-5</c:v>
                </c:pt>
                <c:pt idx="2539">
                  <c:v>-3.8199383400232601E-5</c:v>
                </c:pt>
                <c:pt idx="2540">
                  <c:v>-3.6606135409004398E-5</c:v>
                </c:pt>
                <c:pt idx="2541">
                  <c:v>-3.5162736147231599E-5</c:v>
                </c:pt>
                <c:pt idx="2542">
                  <c:v>-3.45428460059424E-5</c:v>
                </c:pt>
                <c:pt idx="2543">
                  <c:v>-3.8599709567828601E-5</c:v>
                </c:pt>
                <c:pt idx="2544">
                  <c:v>-3.5045384186395602E-5</c:v>
                </c:pt>
                <c:pt idx="2545">
                  <c:v>-3.4143495782655803E-5</c:v>
                </c:pt>
                <c:pt idx="2546">
                  <c:v>-3.9157828498212802E-5</c:v>
                </c:pt>
                <c:pt idx="2547">
                  <c:v>-3.4580334754363597E-5</c:v>
                </c:pt>
                <c:pt idx="2548">
                  <c:v>-3.0223205182995399E-5</c:v>
                </c:pt>
                <c:pt idx="2549">
                  <c:v>-3.5633993643549598E-5</c:v>
                </c:pt>
                <c:pt idx="2550">
                  <c:v>-3.1050814891941302E-5</c:v>
                </c:pt>
                <c:pt idx="2551">
                  <c:v>-3.05783408018466E-5</c:v>
                </c:pt>
                <c:pt idx="2552">
                  <c:v>-3.2484152315958202E-5</c:v>
                </c:pt>
                <c:pt idx="2553">
                  <c:v>-3.2488312049488698E-5</c:v>
                </c:pt>
                <c:pt idx="2554">
                  <c:v>-3.3699570255804997E-5</c:v>
                </c:pt>
                <c:pt idx="2555">
                  <c:v>-3.5248432152356603E-5</c:v>
                </c:pt>
                <c:pt idx="2556">
                  <c:v>-3.37720522172037E-5</c:v>
                </c:pt>
                <c:pt idx="2557">
                  <c:v>-3.2631379310340197E-5</c:v>
                </c:pt>
                <c:pt idx="2558">
                  <c:v>-3.4599647487296403E-5</c:v>
                </c:pt>
                <c:pt idx="2559">
                  <c:v>-2.9126629014901701E-5</c:v>
                </c:pt>
                <c:pt idx="2560">
                  <c:v>-2.9923962485901398E-5</c:v>
                </c:pt>
                <c:pt idx="2561">
                  <c:v>-3.1736797663872802E-5</c:v>
                </c:pt>
                <c:pt idx="2562">
                  <c:v>-3.3781966290034398E-5</c:v>
                </c:pt>
                <c:pt idx="2563">
                  <c:v>-3.36533612869475E-5</c:v>
                </c:pt>
                <c:pt idx="2564">
                  <c:v>-3.4356994968912003E-5</c:v>
                </c:pt>
                <c:pt idx="2565">
                  <c:v>-3.4280930511889001E-5</c:v>
                </c:pt>
                <c:pt idx="2566">
                  <c:v>-3.2112831172435003E-5</c:v>
                </c:pt>
                <c:pt idx="2567">
                  <c:v>-3.4382995662104099E-5</c:v>
                </c:pt>
                <c:pt idx="2568">
                  <c:v>-3.3020626126048401E-5</c:v>
                </c:pt>
                <c:pt idx="2569">
                  <c:v>-3.2358937659564899E-5</c:v>
                </c:pt>
                <c:pt idx="2570">
                  <c:v>-3.4744721063375598E-5</c:v>
                </c:pt>
                <c:pt idx="2571">
                  <c:v>-3.6358236182271602E-5</c:v>
                </c:pt>
                <c:pt idx="2572">
                  <c:v>-3.4450796274287898E-5</c:v>
                </c:pt>
                <c:pt idx="2573">
                  <c:v>-3.4983524626158E-5</c:v>
                </c:pt>
                <c:pt idx="2574">
                  <c:v>-3.3120134714944903E-5</c:v>
                </c:pt>
                <c:pt idx="2575">
                  <c:v>-3.6172603817764498E-5</c:v>
                </c:pt>
                <c:pt idx="2576">
                  <c:v>-3.6237467112085603E-5</c:v>
                </c:pt>
                <c:pt idx="2577">
                  <c:v>-3.3535461541778601E-5</c:v>
                </c:pt>
                <c:pt idx="2578">
                  <c:v>-3.4465230195415101E-5</c:v>
                </c:pt>
                <c:pt idx="2579">
                  <c:v>-3.3706879060054802E-5</c:v>
                </c:pt>
                <c:pt idx="2580">
                  <c:v>-3.2883202849743598E-5</c:v>
                </c:pt>
                <c:pt idx="2581">
                  <c:v>-3.5380629014431297E-5</c:v>
                </c:pt>
                <c:pt idx="2582">
                  <c:v>-3.5236611847770101E-5</c:v>
                </c:pt>
                <c:pt idx="2583">
                  <c:v>-3.63351332679123E-5</c:v>
                </c:pt>
                <c:pt idx="2584">
                  <c:v>-3.48302708123892E-5</c:v>
                </c:pt>
                <c:pt idx="2585">
                  <c:v>-3.5949345927021902E-5</c:v>
                </c:pt>
                <c:pt idx="2586">
                  <c:v>-3.62903776519268E-5</c:v>
                </c:pt>
                <c:pt idx="2587">
                  <c:v>-3.6662465458688102E-5</c:v>
                </c:pt>
                <c:pt idx="2588">
                  <c:v>-3.6364189142472497E-5</c:v>
                </c:pt>
                <c:pt idx="2589">
                  <c:v>-3.4912711294689802E-5</c:v>
                </c:pt>
                <c:pt idx="2590">
                  <c:v>-3.3930140853333698E-5</c:v>
                </c:pt>
                <c:pt idx="2591">
                  <c:v>-3.4556387112193998E-5</c:v>
                </c:pt>
                <c:pt idx="2592">
                  <c:v>-3.4407460473021202E-5</c:v>
                </c:pt>
                <c:pt idx="2593">
                  <c:v>-3.7110373750913101E-5</c:v>
                </c:pt>
                <c:pt idx="2594">
                  <c:v>-3.2537257086731803E-5</c:v>
                </c:pt>
                <c:pt idx="2595">
                  <c:v>-3.5593447349579001E-5</c:v>
                </c:pt>
                <c:pt idx="2596">
                  <c:v>-3.6911563303249097E-5</c:v>
                </c:pt>
                <c:pt idx="2597">
                  <c:v>-3.4780919033364102E-5</c:v>
                </c:pt>
                <c:pt idx="2598">
                  <c:v>-3.4432845564684499E-5</c:v>
                </c:pt>
                <c:pt idx="2599">
                  <c:v>-3.5456416852592599E-5</c:v>
                </c:pt>
                <c:pt idx="2600">
                  <c:v>-3.2475142900856699E-5</c:v>
                </c:pt>
                <c:pt idx="2601">
                  <c:v>-3.3818665982967701E-5</c:v>
                </c:pt>
                <c:pt idx="2602">
                  <c:v>-3.2045658828053198E-5</c:v>
                </c:pt>
                <c:pt idx="2603">
                  <c:v>-3.4182826031068198E-5</c:v>
                </c:pt>
                <c:pt idx="2604">
                  <c:v>-3.5557364813018199E-5</c:v>
                </c:pt>
                <c:pt idx="2605">
                  <c:v>-3.2514750517774197E-5</c:v>
                </c:pt>
                <c:pt idx="2606">
                  <c:v>-3.4161387334213403E-5</c:v>
                </c:pt>
                <c:pt idx="2607">
                  <c:v>-3.3901867083177603E-5</c:v>
                </c:pt>
                <c:pt idx="2608">
                  <c:v>-3.3350012023219399E-5</c:v>
                </c:pt>
                <c:pt idx="2609">
                  <c:v>-3.4141895224568701E-5</c:v>
                </c:pt>
                <c:pt idx="2610">
                  <c:v>-3.36410722820055E-5</c:v>
                </c:pt>
                <c:pt idx="2611">
                  <c:v>-3.4754932097815103E-5</c:v>
                </c:pt>
                <c:pt idx="2612">
                  <c:v>-3.3660246304515601E-5</c:v>
                </c:pt>
                <c:pt idx="2613">
                  <c:v>-3.43970890594012E-5</c:v>
                </c:pt>
                <c:pt idx="2614">
                  <c:v>-3.1958929005370903E-5</c:v>
                </c:pt>
                <c:pt idx="2615">
                  <c:v>-3.0735403069639802E-5</c:v>
                </c:pt>
                <c:pt idx="2616">
                  <c:v>-3.4373041874177097E-5</c:v>
                </c:pt>
                <c:pt idx="2617">
                  <c:v>-3.2138236172216498E-5</c:v>
                </c:pt>
                <c:pt idx="2618">
                  <c:v>-3.3956930957609503E-5</c:v>
                </c:pt>
                <c:pt idx="2619">
                  <c:v>-3.2196714939715998E-5</c:v>
                </c:pt>
                <c:pt idx="2620">
                  <c:v>-3.17113385199911E-5</c:v>
                </c:pt>
                <c:pt idx="2621">
                  <c:v>-3.3238019072132297E-5</c:v>
                </c:pt>
                <c:pt idx="2622">
                  <c:v>-3.5901052878904903E-5</c:v>
                </c:pt>
                <c:pt idx="2623">
                  <c:v>-3.5104098033805501E-5</c:v>
                </c:pt>
                <c:pt idx="2624">
                  <c:v>-3.1294891737371501E-5</c:v>
                </c:pt>
                <c:pt idx="2625">
                  <c:v>-3.4081893752908597E-5</c:v>
                </c:pt>
                <c:pt idx="2626">
                  <c:v>-3.2746099340866799E-5</c:v>
                </c:pt>
                <c:pt idx="2627">
                  <c:v>-3.4368959981505503E-5</c:v>
                </c:pt>
                <c:pt idx="2628">
                  <c:v>-3.41818238601995E-5</c:v>
                </c:pt>
                <c:pt idx="2629">
                  <c:v>-3.4132605657112602E-5</c:v>
                </c:pt>
                <c:pt idx="2630">
                  <c:v>-3.48016426100814E-5</c:v>
                </c:pt>
                <c:pt idx="2631">
                  <c:v>-3.4171120294113201E-5</c:v>
                </c:pt>
                <c:pt idx="2632">
                  <c:v>-3.61266140309166E-5</c:v>
                </c:pt>
                <c:pt idx="2633">
                  <c:v>-3.1895787349206197E-5</c:v>
                </c:pt>
                <c:pt idx="2634">
                  <c:v>-3.68413132730451E-5</c:v>
                </c:pt>
                <c:pt idx="2635">
                  <c:v>-3.5095092357538103E-5</c:v>
                </c:pt>
                <c:pt idx="2636">
                  <c:v>-3.7976028142153799E-5</c:v>
                </c:pt>
                <c:pt idx="2637">
                  <c:v>-3.4867823355133398E-5</c:v>
                </c:pt>
                <c:pt idx="2638">
                  <c:v>-3.7034677190323997E-5</c:v>
                </c:pt>
                <c:pt idx="2639">
                  <c:v>-3.5471794554692297E-5</c:v>
                </c:pt>
                <c:pt idx="2640">
                  <c:v>-3.1410926641500903E-5</c:v>
                </c:pt>
                <c:pt idx="2641">
                  <c:v>-3.4757377413793298E-5</c:v>
                </c:pt>
                <c:pt idx="2642">
                  <c:v>-2.93455294529292E-5</c:v>
                </c:pt>
                <c:pt idx="2643">
                  <c:v>-3.4171508457565401E-5</c:v>
                </c:pt>
                <c:pt idx="2644">
                  <c:v>-3.5361894108367899E-5</c:v>
                </c:pt>
                <c:pt idx="2645">
                  <c:v>-3.3256040728913299E-5</c:v>
                </c:pt>
                <c:pt idx="2646">
                  <c:v>-3.7742859123220602E-5</c:v>
                </c:pt>
                <c:pt idx="2647">
                  <c:v>-3.2044568723867703E-5</c:v>
                </c:pt>
                <c:pt idx="2648">
                  <c:v>-3.5336711632838102E-5</c:v>
                </c:pt>
                <c:pt idx="2649">
                  <c:v>-3.5439934632811097E-5</c:v>
                </c:pt>
                <c:pt idx="2650">
                  <c:v>-3.7156604290803901E-5</c:v>
                </c:pt>
                <c:pt idx="2651">
                  <c:v>-3.6701617098123903E-5</c:v>
                </c:pt>
                <c:pt idx="2652">
                  <c:v>-3.4581141260028997E-5</c:v>
                </c:pt>
                <c:pt idx="2653">
                  <c:v>-3.4810736879989197E-5</c:v>
                </c:pt>
                <c:pt idx="2654">
                  <c:v>-3.4836409108133597E-5</c:v>
                </c:pt>
                <c:pt idx="2655">
                  <c:v>-3.5983869952268403E-5</c:v>
                </c:pt>
                <c:pt idx="2656">
                  <c:v>-3.78585833850141E-5</c:v>
                </c:pt>
                <c:pt idx="2657">
                  <c:v>-3.85468630255217E-5</c:v>
                </c:pt>
                <c:pt idx="2658">
                  <c:v>-3.7518705649282302E-5</c:v>
                </c:pt>
                <c:pt idx="2659">
                  <c:v>-3.83999998653065E-5</c:v>
                </c:pt>
                <c:pt idx="2660">
                  <c:v>-3.7141648829556599E-5</c:v>
                </c:pt>
                <c:pt idx="2661">
                  <c:v>-3.6074798443236197E-5</c:v>
                </c:pt>
                <c:pt idx="2662">
                  <c:v>-3.7250532560558997E-5</c:v>
                </c:pt>
                <c:pt idx="2663">
                  <c:v>-3.60831079418815E-5</c:v>
                </c:pt>
                <c:pt idx="2664">
                  <c:v>-3.4831196615146099E-5</c:v>
                </c:pt>
                <c:pt idx="2665">
                  <c:v>-3.6943488477452798E-5</c:v>
                </c:pt>
                <c:pt idx="2666">
                  <c:v>-3.6082653928297103E-5</c:v>
                </c:pt>
                <c:pt idx="2667">
                  <c:v>-3.5852323809929298E-5</c:v>
                </c:pt>
                <c:pt idx="2668">
                  <c:v>-3.6036338615215103E-5</c:v>
                </c:pt>
                <c:pt idx="2669">
                  <c:v>-3.8222588327696701E-5</c:v>
                </c:pt>
                <c:pt idx="2670">
                  <c:v>-3.5698873590088597E-5</c:v>
                </c:pt>
                <c:pt idx="2671">
                  <c:v>-3.6315863747691298E-5</c:v>
                </c:pt>
                <c:pt idx="2672">
                  <c:v>-3.7081688868452203E-5</c:v>
                </c:pt>
                <c:pt idx="2673">
                  <c:v>-3.9103191413878903E-5</c:v>
                </c:pt>
                <c:pt idx="2674">
                  <c:v>-3.6302473539641302E-5</c:v>
                </c:pt>
                <c:pt idx="2675">
                  <c:v>-3.5205562452580603E-5</c:v>
                </c:pt>
                <c:pt idx="2676">
                  <c:v>-3.8010589041291902E-5</c:v>
                </c:pt>
                <c:pt idx="2677">
                  <c:v>-3.5389880766256799E-5</c:v>
                </c:pt>
                <c:pt idx="2678">
                  <c:v>-3.6439831256765801E-5</c:v>
                </c:pt>
                <c:pt idx="2679">
                  <c:v>-3.6755992792542698E-5</c:v>
                </c:pt>
                <c:pt idx="2680">
                  <c:v>-3.6198739349984001E-5</c:v>
                </c:pt>
                <c:pt idx="2681">
                  <c:v>-3.7436736653209798E-5</c:v>
                </c:pt>
                <c:pt idx="2682">
                  <c:v>-3.84709078678266E-5</c:v>
                </c:pt>
                <c:pt idx="2683">
                  <c:v>-3.7987600231249998E-5</c:v>
                </c:pt>
                <c:pt idx="2684">
                  <c:v>-3.8480798436972297E-5</c:v>
                </c:pt>
                <c:pt idx="2685">
                  <c:v>-3.5673777787049599E-5</c:v>
                </c:pt>
                <c:pt idx="2686">
                  <c:v>-3.5623107624362799E-5</c:v>
                </c:pt>
                <c:pt idx="2687">
                  <c:v>-3.7384897222458601E-5</c:v>
                </c:pt>
                <c:pt idx="2688">
                  <c:v>-3.8819766598416998E-5</c:v>
                </c:pt>
                <c:pt idx="2689">
                  <c:v>-3.4325094480098998E-5</c:v>
                </c:pt>
                <c:pt idx="2690">
                  <c:v>-3.4684046386093102E-5</c:v>
                </c:pt>
                <c:pt idx="2691">
                  <c:v>-3.7653867794234997E-5</c:v>
                </c:pt>
                <c:pt idx="2692">
                  <c:v>-3.6848307406581598E-5</c:v>
                </c:pt>
                <c:pt idx="2693">
                  <c:v>-3.5560647496602903E-5</c:v>
                </c:pt>
                <c:pt idx="2694">
                  <c:v>-3.7440851567189398E-5</c:v>
                </c:pt>
                <c:pt idx="2695">
                  <c:v>-3.6327171387704098E-5</c:v>
                </c:pt>
                <c:pt idx="2696">
                  <c:v>-3.8887273005382802E-5</c:v>
                </c:pt>
                <c:pt idx="2697">
                  <c:v>-3.8090159118061002E-5</c:v>
                </c:pt>
                <c:pt idx="2698">
                  <c:v>-3.4761596072555797E-5</c:v>
                </c:pt>
                <c:pt idx="2699">
                  <c:v>-3.6413446051111898E-5</c:v>
                </c:pt>
                <c:pt idx="2700">
                  <c:v>-1.30852157966645E-5</c:v>
                </c:pt>
                <c:pt idx="2701">
                  <c:v>-3.5975609313085298E-5</c:v>
                </c:pt>
                <c:pt idx="2702">
                  <c:v>-3.7815061614654801E-5</c:v>
                </c:pt>
                <c:pt idx="2703">
                  <c:v>-3.7537738322764597E-5</c:v>
                </c:pt>
                <c:pt idx="2704">
                  <c:v>-3.5525913295735503E-5</c:v>
                </c:pt>
                <c:pt idx="2705">
                  <c:v>-3.6927892544296502E-5</c:v>
                </c:pt>
                <c:pt idx="2706">
                  <c:v>-3.77223714693653E-5</c:v>
                </c:pt>
                <c:pt idx="2707">
                  <c:v>-3.6104979273976801E-5</c:v>
                </c:pt>
                <c:pt idx="2708">
                  <c:v>-3.2291161578540803E-5</c:v>
                </c:pt>
                <c:pt idx="2709">
                  <c:v>-3.2652317085716399E-5</c:v>
                </c:pt>
                <c:pt idx="2710">
                  <c:v>-3.5068471501000397E-5</c:v>
                </c:pt>
                <c:pt idx="2711">
                  <c:v>-3.7578976039034302E-5</c:v>
                </c:pt>
                <c:pt idx="2712">
                  <c:v>-3.8232154531941201E-5</c:v>
                </c:pt>
                <c:pt idx="2713">
                  <c:v>-3.6704340394170898E-5</c:v>
                </c:pt>
                <c:pt idx="2714">
                  <c:v>-3.6567156443708002E-5</c:v>
                </c:pt>
                <c:pt idx="2715">
                  <c:v>-3.5712699765900803E-5</c:v>
                </c:pt>
                <c:pt idx="2716">
                  <c:v>-3.84515944016797E-5</c:v>
                </c:pt>
                <c:pt idx="2717">
                  <c:v>-3.59118209118858E-5</c:v>
                </c:pt>
                <c:pt idx="2718">
                  <c:v>-3.3477525605566698E-5</c:v>
                </c:pt>
                <c:pt idx="2719">
                  <c:v>-3.8632489954405801E-5</c:v>
                </c:pt>
                <c:pt idx="2720">
                  <c:v>-3.6741934653693802E-5</c:v>
                </c:pt>
                <c:pt idx="2721">
                  <c:v>-3.8484226832723197E-5</c:v>
                </c:pt>
                <c:pt idx="2722">
                  <c:v>-3.9912843425930198E-5</c:v>
                </c:pt>
                <c:pt idx="2723">
                  <c:v>-3.19830012419723E-5</c:v>
                </c:pt>
                <c:pt idx="2724">
                  <c:v>-3.6373248818866402E-5</c:v>
                </c:pt>
                <c:pt idx="2725">
                  <c:v>-3.4311990253768698E-5</c:v>
                </c:pt>
                <c:pt idx="2726">
                  <c:v>-3.6963916803234199E-5</c:v>
                </c:pt>
                <c:pt idx="2727">
                  <c:v>-3.1403771041560003E-5</c:v>
                </c:pt>
                <c:pt idx="2728">
                  <c:v>-3.10271840685933E-5</c:v>
                </c:pt>
                <c:pt idx="2729">
                  <c:v>-3.2658103810731602E-5</c:v>
                </c:pt>
                <c:pt idx="2730">
                  <c:v>-3.5871028973116199E-5</c:v>
                </c:pt>
                <c:pt idx="2731">
                  <c:v>-3.2746045397354598E-5</c:v>
                </c:pt>
                <c:pt idx="2732">
                  <c:v>-3.6490849610251603E-5</c:v>
                </c:pt>
                <c:pt idx="2733">
                  <c:v>-3.9498890697080802E-5</c:v>
                </c:pt>
                <c:pt idx="2734">
                  <c:v>-3.4377978488425803E-5</c:v>
                </c:pt>
                <c:pt idx="2735">
                  <c:v>-3.4630147443867098E-5</c:v>
                </c:pt>
                <c:pt idx="2736">
                  <c:v>-3.6377659045545202E-5</c:v>
                </c:pt>
                <c:pt idx="2737">
                  <c:v>-3.41749641693228E-5</c:v>
                </c:pt>
                <c:pt idx="2738">
                  <c:v>-3.49063537526613E-5</c:v>
                </c:pt>
                <c:pt idx="2739">
                  <c:v>-3.5734922493251797E-5</c:v>
                </c:pt>
                <c:pt idx="2740">
                  <c:v>-3.16718232137786E-5</c:v>
                </c:pt>
                <c:pt idx="2741">
                  <c:v>-3.5921551528798601E-5</c:v>
                </c:pt>
                <c:pt idx="2742">
                  <c:v>-3.2859068445957999E-5</c:v>
                </c:pt>
                <c:pt idx="2743">
                  <c:v>-3.3861820384629899E-5</c:v>
                </c:pt>
                <c:pt idx="2744">
                  <c:v>-3.6016470544627699E-5</c:v>
                </c:pt>
                <c:pt idx="2745">
                  <c:v>-3.6482538707156799E-5</c:v>
                </c:pt>
                <c:pt idx="2746">
                  <c:v>-3.73458785373689E-5</c:v>
                </c:pt>
                <c:pt idx="2747">
                  <c:v>-3.61497983315719E-5</c:v>
                </c:pt>
                <c:pt idx="2748">
                  <c:v>-3.4533628416612702E-5</c:v>
                </c:pt>
                <c:pt idx="2749">
                  <c:v>-3.5402199650935301E-5</c:v>
                </c:pt>
                <c:pt idx="2750">
                  <c:v>-3.7654074203513101E-5</c:v>
                </c:pt>
                <c:pt idx="2751">
                  <c:v>-3.4236441402357803E-5</c:v>
                </c:pt>
                <c:pt idx="2752">
                  <c:v>-3.5569682977835702E-5</c:v>
                </c:pt>
                <c:pt idx="2753">
                  <c:v>-3.7246363680830699E-5</c:v>
                </c:pt>
                <c:pt idx="2754">
                  <c:v>-3.6685420965963902E-5</c:v>
                </c:pt>
                <c:pt idx="2755">
                  <c:v>-3.7216169430018102E-5</c:v>
                </c:pt>
                <c:pt idx="2756">
                  <c:v>-3.7462212015998299E-5</c:v>
                </c:pt>
                <c:pt idx="2757">
                  <c:v>-3.5827079635632203E-5</c:v>
                </c:pt>
                <c:pt idx="2758">
                  <c:v>-3.8096325829296902E-5</c:v>
                </c:pt>
                <c:pt idx="2759">
                  <c:v>-3.8697564964829597E-5</c:v>
                </c:pt>
                <c:pt idx="2760">
                  <c:v>-3.7720148076002602E-5</c:v>
                </c:pt>
                <c:pt idx="2761">
                  <c:v>-3.6405082004070697E-5</c:v>
                </c:pt>
                <c:pt idx="2762">
                  <c:v>-3.91011962253443E-5</c:v>
                </c:pt>
                <c:pt idx="2763">
                  <c:v>-3.6104571223839597E-5</c:v>
                </c:pt>
                <c:pt idx="2764">
                  <c:v>-4.0134449494697403E-5</c:v>
                </c:pt>
                <c:pt idx="2765">
                  <c:v>-4.0149274165629298E-5</c:v>
                </c:pt>
                <c:pt idx="2766">
                  <c:v>-3.9104963636390501E-5</c:v>
                </c:pt>
                <c:pt idx="2767">
                  <c:v>-3.7701583896516102E-5</c:v>
                </c:pt>
                <c:pt idx="2768">
                  <c:v>-4.0097957108936301E-5</c:v>
                </c:pt>
                <c:pt idx="2769">
                  <c:v>-3.8615554711022899E-5</c:v>
                </c:pt>
                <c:pt idx="2770">
                  <c:v>-3.83047469764361E-5</c:v>
                </c:pt>
                <c:pt idx="2771">
                  <c:v>-3.55692347811007E-5</c:v>
                </c:pt>
                <c:pt idx="2772">
                  <c:v>-3.9116505810436602E-5</c:v>
                </c:pt>
                <c:pt idx="2773">
                  <c:v>-3.7305732362738402E-5</c:v>
                </c:pt>
                <c:pt idx="2774">
                  <c:v>-3.6629888660524499E-5</c:v>
                </c:pt>
                <c:pt idx="2775">
                  <c:v>-3.6236014034945301E-5</c:v>
                </c:pt>
                <c:pt idx="2776">
                  <c:v>-3.62092521452807E-5</c:v>
                </c:pt>
                <c:pt idx="2777">
                  <c:v>-3.7696321542766398E-5</c:v>
                </c:pt>
                <c:pt idx="2778">
                  <c:v>-3.8043823069465998E-5</c:v>
                </c:pt>
                <c:pt idx="2779">
                  <c:v>-3.7049811763543202E-5</c:v>
                </c:pt>
                <c:pt idx="2780">
                  <c:v>-3.96912749870941E-5</c:v>
                </c:pt>
                <c:pt idx="2781">
                  <c:v>-3.5259767823886702E-5</c:v>
                </c:pt>
                <c:pt idx="2782">
                  <c:v>-3.7239677019437901E-5</c:v>
                </c:pt>
                <c:pt idx="2783">
                  <c:v>-3.3707384720911603E-5</c:v>
                </c:pt>
                <c:pt idx="2784">
                  <c:v>-3.2723765286375E-5</c:v>
                </c:pt>
                <c:pt idx="2785">
                  <c:v>-3.7964012907066303E-5</c:v>
                </c:pt>
                <c:pt idx="2786">
                  <c:v>-3.5178159150056802E-5</c:v>
                </c:pt>
                <c:pt idx="2787">
                  <c:v>-3.6019346155900902E-5</c:v>
                </c:pt>
                <c:pt idx="2788">
                  <c:v>-4.0939028707818101E-5</c:v>
                </c:pt>
                <c:pt idx="2789">
                  <c:v>-3.6241779516321603E-5</c:v>
                </c:pt>
                <c:pt idx="2790">
                  <c:v>-2.8999302981068201E-5</c:v>
                </c:pt>
                <c:pt idx="2791">
                  <c:v>-3.5535957381714099E-5</c:v>
                </c:pt>
                <c:pt idx="2792">
                  <c:v>-3.6416844164698503E-5</c:v>
                </c:pt>
                <c:pt idx="2793">
                  <c:v>-3.38547214021003E-5</c:v>
                </c:pt>
                <c:pt idx="2794">
                  <c:v>-3.3997149966049697E-5</c:v>
                </c:pt>
                <c:pt idx="2795">
                  <c:v>-3.7069906292816802E-5</c:v>
                </c:pt>
                <c:pt idx="2796">
                  <c:v>-3.9087766208043302E-5</c:v>
                </c:pt>
                <c:pt idx="2797">
                  <c:v>-3.2889723861733103E-5</c:v>
                </c:pt>
                <c:pt idx="2798">
                  <c:v>-4.0213959958313499E-5</c:v>
                </c:pt>
                <c:pt idx="2799">
                  <c:v>-3.8046433642176198E-5</c:v>
                </c:pt>
                <c:pt idx="2800">
                  <c:v>-3.9004153530700599E-5</c:v>
                </c:pt>
                <c:pt idx="2801">
                  <c:v>-3.7887615109081202E-5</c:v>
                </c:pt>
                <c:pt idx="2802">
                  <c:v>-3.8059838401077502E-5</c:v>
                </c:pt>
                <c:pt idx="2803">
                  <c:v>-3.9940999895793198E-5</c:v>
                </c:pt>
                <c:pt idx="2804">
                  <c:v>-3.8123492989512298E-5</c:v>
                </c:pt>
                <c:pt idx="2805">
                  <c:v>-3.8884051738016997E-5</c:v>
                </c:pt>
                <c:pt idx="2806">
                  <c:v>-3.75246533524106E-5</c:v>
                </c:pt>
                <c:pt idx="2807">
                  <c:v>-4.03570919310472E-5</c:v>
                </c:pt>
                <c:pt idx="2808">
                  <c:v>-3.86403090263069E-5</c:v>
                </c:pt>
                <c:pt idx="2809">
                  <c:v>-4.09426854856919E-5</c:v>
                </c:pt>
                <c:pt idx="2810">
                  <c:v>-3.8500952652509701E-5</c:v>
                </c:pt>
                <c:pt idx="2811">
                  <c:v>-4.1339959763663298E-5</c:v>
                </c:pt>
                <c:pt idx="2812">
                  <c:v>-3.8809034484958401E-5</c:v>
                </c:pt>
                <c:pt idx="2813">
                  <c:v>-4.0266846929947699E-5</c:v>
                </c:pt>
                <c:pt idx="2814">
                  <c:v>-3.9158477623168697E-5</c:v>
                </c:pt>
                <c:pt idx="2815">
                  <c:v>-4.0542120802384398E-5</c:v>
                </c:pt>
                <c:pt idx="2816">
                  <c:v>-4.324730479206E-5</c:v>
                </c:pt>
                <c:pt idx="2817">
                  <c:v>-3.9668398410233E-5</c:v>
                </c:pt>
                <c:pt idx="2818">
                  <c:v>-4.1279832071946299E-5</c:v>
                </c:pt>
                <c:pt idx="2819">
                  <c:v>-3.7706185088677398E-5</c:v>
                </c:pt>
                <c:pt idx="2820">
                  <c:v>-3.8433594756663301E-5</c:v>
                </c:pt>
                <c:pt idx="2821">
                  <c:v>-4.1149125774061097E-5</c:v>
                </c:pt>
                <c:pt idx="2822">
                  <c:v>-3.8042669022761303E-5</c:v>
                </c:pt>
                <c:pt idx="2823">
                  <c:v>-4.0249374691773702E-5</c:v>
                </c:pt>
                <c:pt idx="2824">
                  <c:v>-4.1035064520209999E-5</c:v>
                </c:pt>
                <c:pt idx="2825">
                  <c:v>-4.13729864075308E-5</c:v>
                </c:pt>
                <c:pt idx="2826">
                  <c:v>-4.1626961643356597E-5</c:v>
                </c:pt>
                <c:pt idx="2827">
                  <c:v>-3.8335434277952803E-5</c:v>
                </c:pt>
                <c:pt idx="2828">
                  <c:v>-4.1195460661516299E-5</c:v>
                </c:pt>
                <c:pt idx="2829">
                  <c:v>-4.1687983681118097E-5</c:v>
                </c:pt>
                <c:pt idx="2830">
                  <c:v>-4.1630641733821803E-5</c:v>
                </c:pt>
                <c:pt idx="2831">
                  <c:v>-3.8526536422798701E-5</c:v>
                </c:pt>
                <c:pt idx="2832">
                  <c:v>-3.9077183548896702E-5</c:v>
                </c:pt>
                <c:pt idx="2833">
                  <c:v>-3.8240528952945999E-5</c:v>
                </c:pt>
                <c:pt idx="2834">
                  <c:v>-3.9728837119402297E-5</c:v>
                </c:pt>
                <c:pt idx="2835">
                  <c:v>-3.8974487065131997E-5</c:v>
                </c:pt>
                <c:pt idx="2836">
                  <c:v>-3.8487017417388901E-5</c:v>
                </c:pt>
                <c:pt idx="2837">
                  <c:v>-3.7643837797653699E-5</c:v>
                </c:pt>
                <c:pt idx="2838">
                  <c:v>-3.8678343161024497E-5</c:v>
                </c:pt>
                <c:pt idx="2839">
                  <c:v>-4.1100209140508402E-5</c:v>
                </c:pt>
                <c:pt idx="2840">
                  <c:v>-3.8533668064956699E-5</c:v>
                </c:pt>
                <c:pt idx="2841">
                  <c:v>-3.52877440200966E-5</c:v>
                </c:pt>
                <c:pt idx="2842">
                  <c:v>-3.8400135110608599E-5</c:v>
                </c:pt>
                <c:pt idx="2843">
                  <c:v>-4.1161502542485898E-5</c:v>
                </c:pt>
                <c:pt idx="2844">
                  <c:v>-3.9952164235404403E-5</c:v>
                </c:pt>
                <c:pt idx="2845">
                  <c:v>-3.7980509794865501E-5</c:v>
                </c:pt>
                <c:pt idx="2846">
                  <c:v>-3.6601810758303298E-5</c:v>
                </c:pt>
                <c:pt idx="2847">
                  <c:v>-3.8128394300094398E-5</c:v>
                </c:pt>
                <c:pt idx="2848">
                  <c:v>-3.9469041444939099E-5</c:v>
                </c:pt>
                <c:pt idx="2849">
                  <c:v>-3.4760801954988601E-5</c:v>
                </c:pt>
                <c:pt idx="2850">
                  <c:v>-3.28766288175562E-5</c:v>
                </c:pt>
                <c:pt idx="2851">
                  <c:v>-3.4777788340095802E-5</c:v>
                </c:pt>
                <c:pt idx="2852">
                  <c:v>-3.3101108023514803E-5</c:v>
                </c:pt>
                <c:pt idx="2853">
                  <c:v>-3.3803382915929801E-5</c:v>
                </c:pt>
                <c:pt idx="2854">
                  <c:v>-3.5183444769614203E-5</c:v>
                </c:pt>
                <c:pt idx="2855">
                  <c:v>-3.2113204306841399E-5</c:v>
                </c:pt>
                <c:pt idx="2856">
                  <c:v>-3.4636530554515298E-5</c:v>
                </c:pt>
                <c:pt idx="2857">
                  <c:v>-3.62094445782929E-5</c:v>
                </c:pt>
                <c:pt idx="2858">
                  <c:v>-3.3800884280612501E-5</c:v>
                </c:pt>
                <c:pt idx="2859">
                  <c:v>-3.3940906747974703E-5</c:v>
                </c:pt>
                <c:pt idx="2860">
                  <c:v>-3.26259829789207E-5</c:v>
                </c:pt>
                <c:pt idx="2861">
                  <c:v>-3.4479724921078E-5</c:v>
                </c:pt>
                <c:pt idx="2862">
                  <c:v>-3.3152535379766802E-5</c:v>
                </c:pt>
                <c:pt idx="2863">
                  <c:v>-3.4601834969326803E-5</c:v>
                </c:pt>
                <c:pt idx="2864">
                  <c:v>-3.3705956946595597E-5</c:v>
                </c:pt>
                <c:pt idx="2865">
                  <c:v>-3.4124598287494302E-5</c:v>
                </c:pt>
                <c:pt idx="2866">
                  <c:v>-3.4164283081095498E-5</c:v>
                </c:pt>
                <c:pt idx="2867">
                  <c:v>-3.5123215569356903E-5</c:v>
                </c:pt>
                <c:pt idx="2868">
                  <c:v>-3.4580653883784098E-5</c:v>
                </c:pt>
                <c:pt idx="2869">
                  <c:v>-3.4198742951721601E-5</c:v>
                </c:pt>
                <c:pt idx="2870">
                  <c:v>-3.41219135355123E-5</c:v>
                </c:pt>
                <c:pt idx="2871">
                  <c:v>-3.3684853957857903E-5</c:v>
                </c:pt>
                <c:pt idx="2872">
                  <c:v>-3.5891330726447502E-5</c:v>
                </c:pt>
                <c:pt idx="2873">
                  <c:v>-3.3785463740467199E-5</c:v>
                </c:pt>
                <c:pt idx="2874">
                  <c:v>-3.3013422677820001E-5</c:v>
                </c:pt>
                <c:pt idx="2875">
                  <c:v>-2.9605827049646201E-5</c:v>
                </c:pt>
                <c:pt idx="2876">
                  <c:v>-3.3085895108742802E-5</c:v>
                </c:pt>
                <c:pt idx="2877">
                  <c:v>-3.36481320081642E-5</c:v>
                </c:pt>
                <c:pt idx="2878">
                  <c:v>-3.6151724970664101E-5</c:v>
                </c:pt>
                <c:pt idx="2879">
                  <c:v>-3.4584256960365901E-5</c:v>
                </c:pt>
                <c:pt idx="2880">
                  <c:v>-3.1851652052828497E-5</c:v>
                </c:pt>
                <c:pt idx="2881">
                  <c:v>-3.5847529418366098E-5</c:v>
                </c:pt>
                <c:pt idx="2882">
                  <c:v>-3.63814437461972E-5</c:v>
                </c:pt>
                <c:pt idx="2883">
                  <c:v>-3.4077300580641499E-5</c:v>
                </c:pt>
                <c:pt idx="2884">
                  <c:v>-3.5018656622230102E-5</c:v>
                </c:pt>
                <c:pt idx="2885">
                  <c:v>-3.5260533038632803E-5</c:v>
                </c:pt>
                <c:pt idx="2886">
                  <c:v>-3.5679154391529301E-5</c:v>
                </c:pt>
                <c:pt idx="2887">
                  <c:v>-3.68403217673751E-5</c:v>
                </c:pt>
                <c:pt idx="2888">
                  <c:v>-3.5583382422447599E-5</c:v>
                </c:pt>
                <c:pt idx="2889">
                  <c:v>-3.3988929790068303E-5</c:v>
                </c:pt>
                <c:pt idx="2890">
                  <c:v>-3.5949463253726501E-5</c:v>
                </c:pt>
                <c:pt idx="2891">
                  <c:v>-3.4431155243659097E-5</c:v>
                </c:pt>
                <c:pt idx="2892">
                  <c:v>-3.5171414963873897E-5</c:v>
                </c:pt>
                <c:pt idx="2893">
                  <c:v>-3.5701626513670901E-5</c:v>
                </c:pt>
                <c:pt idx="2894">
                  <c:v>-3.6600946766498901E-5</c:v>
                </c:pt>
                <c:pt idx="2895">
                  <c:v>-3.5747574252161097E-5</c:v>
                </c:pt>
                <c:pt idx="2896">
                  <c:v>-3.5931062999553801E-5</c:v>
                </c:pt>
                <c:pt idx="2897">
                  <c:v>-3.4431277179577098E-5</c:v>
                </c:pt>
                <c:pt idx="2898">
                  <c:v>-3.2283963844150999E-5</c:v>
                </c:pt>
                <c:pt idx="2899">
                  <c:v>-3.5329658472682E-5</c:v>
                </c:pt>
                <c:pt idx="2900">
                  <c:v>-3.4042105710928398E-5</c:v>
                </c:pt>
                <c:pt idx="2901">
                  <c:v>-3.19671245098837E-5</c:v>
                </c:pt>
                <c:pt idx="2902">
                  <c:v>-3.2149840774675101E-5</c:v>
                </c:pt>
                <c:pt idx="2903">
                  <c:v>-3.4350196232628401E-5</c:v>
                </c:pt>
                <c:pt idx="2904">
                  <c:v>-3.6421885027692302E-5</c:v>
                </c:pt>
                <c:pt idx="2905">
                  <c:v>-3.4540413572079603E-5</c:v>
                </c:pt>
                <c:pt idx="2906">
                  <c:v>-3.2297365967531899E-5</c:v>
                </c:pt>
                <c:pt idx="2907">
                  <c:v>-3.4062125264558099E-5</c:v>
                </c:pt>
                <c:pt idx="2908">
                  <c:v>-3.4583008042900402E-5</c:v>
                </c:pt>
                <c:pt idx="2909">
                  <c:v>-3.48193861888428E-5</c:v>
                </c:pt>
                <c:pt idx="2910">
                  <c:v>-3.6886754664428102E-5</c:v>
                </c:pt>
                <c:pt idx="2911">
                  <c:v>-3.6453232337949998E-5</c:v>
                </c:pt>
                <c:pt idx="2912">
                  <c:v>-3.4694217388296001E-5</c:v>
                </c:pt>
                <c:pt idx="2913">
                  <c:v>-3.5444104497479803E-5</c:v>
                </c:pt>
                <c:pt idx="2914">
                  <c:v>-3.48889221154076E-5</c:v>
                </c:pt>
                <c:pt idx="2915">
                  <c:v>-3.5329511619485499E-5</c:v>
                </c:pt>
                <c:pt idx="2916">
                  <c:v>-3.3917279383436302E-5</c:v>
                </c:pt>
                <c:pt idx="2917">
                  <c:v>-3.3696586220868598E-5</c:v>
                </c:pt>
                <c:pt idx="2918">
                  <c:v>-3.7625868317894902E-5</c:v>
                </c:pt>
                <c:pt idx="2919">
                  <c:v>-3.5903581857363803E-5</c:v>
                </c:pt>
                <c:pt idx="2920">
                  <c:v>-3.60866359027983E-5</c:v>
                </c:pt>
                <c:pt idx="2921">
                  <c:v>-3.3624116279110102E-5</c:v>
                </c:pt>
                <c:pt idx="2922">
                  <c:v>-3.6330270163432403E-5</c:v>
                </c:pt>
                <c:pt idx="2923">
                  <c:v>-3.2558936559301401E-5</c:v>
                </c:pt>
                <c:pt idx="2924">
                  <c:v>-3.5829857126120397E-5</c:v>
                </c:pt>
                <c:pt idx="2925">
                  <c:v>-3.4882967531262E-5</c:v>
                </c:pt>
                <c:pt idx="2926">
                  <c:v>-3.4617628573725897E-5</c:v>
                </c:pt>
                <c:pt idx="2927">
                  <c:v>-3.6903614073599901E-5</c:v>
                </c:pt>
                <c:pt idx="2928">
                  <c:v>-3.5316623710963097E-5</c:v>
                </c:pt>
                <c:pt idx="2929">
                  <c:v>-3.5633429180489503E-5</c:v>
                </c:pt>
                <c:pt idx="2930">
                  <c:v>-3.7647063149514901E-5</c:v>
                </c:pt>
                <c:pt idx="2931">
                  <c:v>-3.5118759519268298E-5</c:v>
                </c:pt>
                <c:pt idx="2932">
                  <c:v>-3.69942111310814E-5</c:v>
                </c:pt>
                <c:pt idx="2933">
                  <c:v>-3.4774265856321403E-5</c:v>
                </c:pt>
                <c:pt idx="2934">
                  <c:v>-3.19033796928575E-5</c:v>
                </c:pt>
                <c:pt idx="2935">
                  <c:v>-3.3430896403954703E-5</c:v>
                </c:pt>
                <c:pt idx="2936">
                  <c:v>-3.4454195793091903E-5</c:v>
                </c:pt>
                <c:pt idx="2937">
                  <c:v>-3.5865053368917199E-5</c:v>
                </c:pt>
                <c:pt idx="2938">
                  <c:v>-3.7243979161400502E-5</c:v>
                </c:pt>
                <c:pt idx="2939">
                  <c:v>-3.5892804945027301E-5</c:v>
                </c:pt>
                <c:pt idx="2940">
                  <c:v>-3.6328955834597603E-5</c:v>
                </c:pt>
                <c:pt idx="2941">
                  <c:v>-3.4399604294446202E-5</c:v>
                </c:pt>
                <c:pt idx="2942">
                  <c:v>-3.5335645093727398E-5</c:v>
                </c:pt>
                <c:pt idx="2943">
                  <c:v>-3.4758191238386301E-5</c:v>
                </c:pt>
                <c:pt idx="2944">
                  <c:v>-3.7490650444616003E-5</c:v>
                </c:pt>
                <c:pt idx="2945">
                  <c:v>-3.6717367823691597E-5</c:v>
                </c:pt>
                <c:pt idx="2946">
                  <c:v>-3.16686008686959E-5</c:v>
                </c:pt>
                <c:pt idx="2947">
                  <c:v>-3.18671834940465E-5</c:v>
                </c:pt>
                <c:pt idx="2948">
                  <c:v>-3.4516748999437199E-5</c:v>
                </c:pt>
                <c:pt idx="2949">
                  <c:v>-3.5760203466610703E-5</c:v>
                </c:pt>
                <c:pt idx="2950">
                  <c:v>-3.1892381693347202E-5</c:v>
                </c:pt>
                <c:pt idx="2951">
                  <c:v>-3.6115970333982498E-5</c:v>
                </c:pt>
                <c:pt idx="2952">
                  <c:v>-3.33899265293494E-5</c:v>
                </c:pt>
                <c:pt idx="2953">
                  <c:v>-3.3212939697131902E-5</c:v>
                </c:pt>
                <c:pt idx="2954">
                  <c:v>-3.2512777216725599E-5</c:v>
                </c:pt>
                <c:pt idx="2955">
                  <c:v>-3.21881322694124E-5</c:v>
                </c:pt>
                <c:pt idx="2956">
                  <c:v>-3.5579990248334801E-5</c:v>
                </c:pt>
                <c:pt idx="2957">
                  <c:v>-3.5405644998811601E-5</c:v>
                </c:pt>
                <c:pt idx="2958">
                  <c:v>-3.7129546663559001E-5</c:v>
                </c:pt>
                <c:pt idx="2959">
                  <c:v>-3.5520910758535597E-5</c:v>
                </c:pt>
                <c:pt idx="2960">
                  <c:v>-3.6489130072119798E-5</c:v>
                </c:pt>
                <c:pt idx="2961">
                  <c:v>-3.6630039306647103E-5</c:v>
                </c:pt>
                <c:pt idx="2962">
                  <c:v>-3.8585765737361401E-5</c:v>
                </c:pt>
                <c:pt idx="2963">
                  <c:v>-3.5968480401868397E-5</c:v>
                </c:pt>
                <c:pt idx="2964">
                  <c:v>-3.7030189584739403E-5</c:v>
                </c:pt>
                <c:pt idx="2965">
                  <c:v>-3.3467659509051798E-5</c:v>
                </c:pt>
                <c:pt idx="2966">
                  <c:v>-3.3589175919190402E-5</c:v>
                </c:pt>
                <c:pt idx="2967">
                  <c:v>-3.8036817658771697E-5</c:v>
                </c:pt>
                <c:pt idx="2968">
                  <c:v>-3.7964112122845497E-5</c:v>
                </c:pt>
                <c:pt idx="2969">
                  <c:v>-3.2571916300244702E-5</c:v>
                </c:pt>
                <c:pt idx="2970">
                  <c:v>-3.4037636782563697E-5</c:v>
                </c:pt>
                <c:pt idx="2971">
                  <c:v>-3.2960371083007702E-5</c:v>
                </c:pt>
                <c:pt idx="2972">
                  <c:v>-3.7009559069574297E-5</c:v>
                </c:pt>
                <c:pt idx="2973">
                  <c:v>-3.7086425801494199E-5</c:v>
                </c:pt>
                <c:pt idx="2974">
                  <c:v>-3.5948131006694698E-5</c:v>
                </c:pt>
                <c:pt idx="2975">
                  <c:v>-3.62993729584295E-5</c:v>
                </c:pt>
                <c:pt idx="2976">
                  <c:v>-3.6840787288041203E-5</c:v>
                </c:pt>
                <c:pt idx="2977">
                  <c:v>-3.81541043155603E-5</c:v>
                </c:pt>
                <c:pt idx="2978">
                  <c:v>-3.72788420580623E-5</c:v>
                </c:pt>
                <c:pt idx="2979">
                  <c:v>-3.7643081974286597E-5</c:v>
                </c:pt>
                <c:pt idx="2980">
                  <c:v>-3.7215887115729402E-5</c:v>
                </c:pt>
                <c:pt idx="2981">
                  <c:v>-3.6590746179862901E-5</c:v>
                </c:pt>
                <c:pt idx="2982">
                  <c:v>-3.4952967351261899E-5</c:v>
                </c:pt>
                <c:pt idx="2983">
                  <c:v>-3.4006680802273402E-5</c:v>
                </c:pt>
                <c:pt idx="2984">
                  <c:v>-3.56679438572329E-5</c:v>
                </c:pt>
                <c:pt idx="2985">
                  <c:v>-3.63054401302228E-5</c:v>
                </c:pt>
                <c:pt idx="2986">
                  <c:v>-3.5623922770622698E-5</c:v>
                </c:pt>
                <c:pt idx="2987">
                  <c:v>-3.5182654951117303E-5</c:v>
                </c:pt>
                <c:pt idx="2988">
                  <c:v>-3.7615751794497198E-5</c:v>
                </c:pt>
                <c:pt idx="2989">
                  <c:v>-3.53265943407717E-5</c:v>
                </c:pt>
                <c:pt idx="2990">
                  <c:v>-3.38633987538394E-5</c:v>
                </c:pt>
                <c:pt idx="2991">
                  <c:v>-3.6298239526182699E-5</c:v>
                </c:pt>
                <c:pt idx="2992">
                  <c:v>-3.6856925699658001E-5</c:v>
                </c:pt>
                <c:pt idx="2993">
                  <c:v>-3.6554101913171698E-5</c:v>
                </c:pt>
                <c:pt idx="2994">
                  <c:v>-3.7246945643509403E-5</c:v>
                </c:pt>
                <c:pt idx="2995">
                  <c:v>-3.7558815169415403E-5</c:v>
                </c:pt>
                <c:pt idx="2996">
                  <c:v>-3.7073482847534798E-5</c:v>
                </c:pt>
                <c:pt idx="2997">
                  <c:v>-3.7838277418742498E-5</c:v>
                </c:pt>
                <c:pt idx="2998">
                  <c:v>-3.3692718766863901E-5</c:v>
                </c:pt>
                <c:pt idx="2999">
                  <c:v>-3.6715644113537101E-5</c:v>
                </c:pt>
                <c:pt idx="3000">
                  <c:v>-3.6225783737573598E-5</c:v>
                </c:pt>
                <c:pt idx="3001">
                  <c:v>-3.4325782768349102E-5</c:v>
                </c:pt>
                <c:pt idx="3002">
                  <c:v>-3.8749602537377398E-5</c:v>
                </c:pt>
                <c:pt idx="3003">
                  <c:v>-3.8015682842669E-5</c:v>
                </c:pt>
                <c:pt idx="3004">
                  <c:v>-3.6917465983807902E-5</c:v>
                </c:pt>
                <c:pt idx="3005">
                  <c:v>-3.4902335633738703E-5</c:v>
                </c:pt>
                <c:pt idx="3006">
                  <c:v>-3.7856008699016399E-5</c:v>
                </c:pt>
                <c:pt idx="3007">
                  <c:v>-3.8116014081044997E-5</c:v>
                </c:pt>
                <c:pt idx="3008">
                  <c:v>-3.8823003329068897E-5</c:v>
                </c:pt>
                <c:pt idx="3009">
                  <c:v>-3.62167493055491E-5</c:v>
                </c:pt>
                <c:pt idx="3010">
                  <c:v>-3.52829193681726E-5</c:v>
                </c:pt>
                <c:pt idx="3011">
                  <c:v>-3.8546045067195899E-5</c:v>
                </c:pt>
                <c:pt idx="3012">
                  <c:v>-3.3946780357034698E-5</c:v>
                </c:pt>
                <c:pt idx="3013">
                  <c:v>-3.7589845982282202E-5</c:v>
                </c:pt>
                <c:pt idx="3014">
                  <c:v>-3.80923621284074E-5</c:v>
                </c:pt>
                <c:pt idx="3015">
                  <c:v>-3.5653012240183997E-5</c:v>
                </c:pt>
                <c:pt idx="3016">
                  <c:v>-3.6878214462966898E-5</c:v>
                </c:pt>
                <c:pt idx="3017">
                  <c:v>-3.7863868146046499E-5</c:v>
                </c:pt>
                <c:pt idx="3018">
                  <c:v>-3.4354148467223599E-5</c:v>
                </c:pt>
                <c:pt idx="3019">
                  <c:v>-3.6235704459120901E-5</c:v>
                </c:pt>
                <c:pt idx="3020">
                  <c:v>-3.89446420452657E-5</c:v>
                </c:pt>
                <c:pt idx="3021">
                  <c:v>-3.7701293289893698E-5</c:v>
                </c:pt>
                <c:pt idx="3022">
                  <c:v>-3.8257068683327597E-5</c:v>
                </c:pt>
                <c:pt idx="3023">
                  <c:v>-3.4404364582921603E-5</c:v>
                </c:pt>
                <c:pt idx="3024">
                  <c:v>-3.6409738346218499E-5</c:v>
                </c:pt>
                <c:pt idx="3025">
                  <c:v>-3.8221045593713503E-5</c:v>
                </c:pt>
                <c:pt idx="3026">
                  <c:v>-3.6345148431480999E-5</c:v>
                </c:pt>
                <c:pt idx="3027">
                  <c:v>-3.5344175473134503E-5</c:v>
                </c:pt>
                <c:pt idx="3028">
                  <c:v>-3.5451230929343102E-5</c:v>
                </c:pt>
                <c:pt idx="3029">
                  <c:v>-3.8250464517057497E-5</c:v>
                </c:pt>
                <c:pt idx="3030">
                  <c:v>-3.4227077422916598E-5</c:v>
                </c:pt>
                <c:pt idx="3031">
                  <c:v>-3.5120641354504697E-5</c:v>
                </c:pt>
                <c:pt idx="3032">
                  <c:v>-3.8629051844298202E-5</c:v>
                </c:pt>
                <c:pt idx="3033">
                  <c:v>-3.40859559120925E-5</c:v>
                </c:pt>
                <c:pt idx="3034">
                  <c:v>-3.54568600951692E-5</c:v>
                </c:pt>
                <c:pt idx="3035">
                  <c:v>-3.7419728183944697E-5</c:v>
                </c:pt>
                <c:pt idx="3036">
                  <c:v>-3.7169576745397903E-5</c:v>
                </c:pt>
                <c:pt idx="3037">
                  <c:v>-3.4667190785155901E-5</c:v>
                </c:pt>
                <c:pt idx="3038">
                  <c:v>-3.6446058564744101E-5</c:v>
                </c:pt>
                <c:pt idx="3039">
                  <c:v>-3.64831028750079E-5</c:v>
                </c:pt>
                <c:pt idx="3040">
                  <c:v>-3.7053049373830802E-5</c:v>
                </c:pt>
                <c:pt idx="3041">
                  <c:v>-3.5457619285059299E-5</c:v>
                </c:pt>
                <c:pt idx="3042">
                  <c:v>-3.4750377840278797E-5</c:v>
                </c:pt>
                <c:pt idx="3043">
                  <c:v>-3.79609154901348E-5</c:v>
                </c:pt>
                <c:pt idx="3044">
                  <c:v>-3.8486848003069102E-5</c:v>
                </c:pt>
                <c:pt idx="3045">
                  <c:v>-3.6430003947484201E-5</c:v>
                </c:pt>
                <c:pt idx="3046">
                  <c:v>-3.8063776593764899E-5</c:v>
                </c:pt>
                <c:pt idx="3047">
                  <c:v>-3.3844323273191199E-5</c:v>
                </c:pt>
                <c:pt idx="3048">
                  <c:v>-3.4332672443329199E-5</c:v>
                </c:pt>
                <c:pt idx="3049">
                  <c:v>-3.5437422990316899E-5</c:v>
                </c:pt>
                <c:pt idx="3050">
                  <c:v>-3.5358416045033801E-5</c:v>
                </c:pt>
                <c:pt idx="3051">
                  <c:v>-3.5696788883001497E-5</c:v>
                </c:pt>
                <c:pt idx="3052">
                  <c:v>-3.73693401371265E-5</c:v>
                </c:pt>
                <c:pt idx="3053">
                  <c:v>-3.4512236701738001E-5</c:v>
                </c:pt>
                <c:pt idx="3054">
                  <c:v>-3.1410562160337099E-5</c:v>
                </c:pt>
                <c:pt idx="3055">
                  <c:v>-3.5144798827703998E-5</c:v>
                </c:pt>
                <c:pt idx="3056">
                  <c:v>-3.5557033159024597E-5</c:v>
                </c:pt>
                <c:pt idx="3057">
                  <c:v>-3.5649940000306797E-5</c:v>
                </c:pt>
                <c:pt idx="3058">
                  <c:v>-3.5330038399804097E-5</c:v>
                </c:pt>
                <c:pt idx="3059">
                  <c:v>-3.5847375448851998E-5</c:v>
                </c:pt>
                <c:pt idx="3060">
                  <c:v>-3.8243873540759299E-5</c:v>
                </c:pt>
                <c:pt idx="3061">
                  <c:v>-3.3324935321317197E-5</c:v>
                </c:pt>
                <c:pt idx="3062">
                  <c:v>-3.7241328614293903E-5</c:v>
                </c:pt>
                <c:pt idx="3063">
                  <c:v>-3.5395625869587902E-5</c:v>
                </c:pt>
                <c:pt idx="3064">
                  <c:v>-3.4199874867802703E-5</c:v>
                </c:pt>
                <c:pt idx="3065">
                  <c:v>-3.6243306873560402E-5</c:v>
                </c:pt>
                <c:pt idx="3066">
                  <c:v>-3.3015838586059603E-5</c:v>
                </c:pt>
                <c:pt idx="3067">
                  <c:v>-3.5625928296763303E-5</c:v>
                </c:pt>
                <c:pt idx="3068">
                  <c:v>-3.0525013320658002E-5</c:v>
                </c:pt>
                <c:pt idx="3069">
                  <c:v>-3.5873359403191602E-5</c:v>
                </c:pt>
                <c:pt idx="3070">
                  <c:v>-3.5371706124467997E-5</c:v>
                </c:pt>
                <c:pt idx="3071">
                  <c:v>-3.3551013787064302E-5</c:v>
                </c:pt>
                <c:pt idx="3072">
                  <c:v>-3.2591739881816899E-5</c:v>
                </c:pt>
                <c:pt idx="3073">
                  <c:v>-3.39233211723838E-5</c:v>
                </c:pt>
                <c:pt idx="3074">
                  <c:v>-3.5090230931887001E-5</c:v>
                </c:pt>
                <c:pt idx="3075">
                  <c:v>-3.5317089685918998E-5</c:v>
                </c:pt>
                <c:pt idx="3076">
                  <c:v>-3.2475830584522502E-5</c:v>
                </c:pt>
                <c:pt idx="3077">
                  <c:v>-2.9486428906357901E-5</c:v>
                </c:pt>
                <c:pt idx="3078">
                  <c:v>-3.2074149000809099E-5</c:v>
                </c:pt>
                <c:pt idx="3079">
                  <c:v>-3.7296232759893401E-5</c:v>
                </c:pt>
                <c:pt idx="3080">
                  <c:v>-3.2042839903701902E-5</c:v>
                </c:pt>
                <c:pt idx="3081">
                  <c:v>-3.4260342561766199E-5</c:v>
                </c:pt>
                <c:pt idx="3082">
                  <c:v>-3.2886164428742198E-5</c:v>
                </c:pt>
                <c:pt idx="3083">
                  <c:v>-3.2999827032020098E-5</c:v>
                </c:pt>
                <c:pt idx="3084">
                  <c:v>-3.3350993174061497E-5</c:v>
                </c:pt>
                <c:pt idx="3085">
                  <c:v>-3.6681103453393499E-5</c:v>
                </c:pt>
                <c:pt idx="3086">
                  <c:v>-3.60416998162548E-5</c:v>
                </c:pt>
                <c:pt idx="3087">
                  <c:v>-3.2178310261300202E-5</c:v>
                </c:pt>
                <c:pt idx="3088">
                  <c:v>-3.4403062202583602E-5</c:v>
                </c:pt>
                <c:pt idx="3089">
                  <c:v>-3.6413223312494099E-5</c:v>
                </c:pt>
                <c:pt idx="3090">
                  <c:v>-3.5658992998666898E-5</c:v>
                </c:pt>
                <c:pt idx="3091">
                  <c:v>-3.4756350842567798E-5</c:v>
                </c:pt>
                <c:pt idx="3092">
                  <c:v>-3.4076797971673897E-5</c:v>
                </c:pt>
                <c:pt idx="3093">
                  <c:v>-3.29483107984408E-5</c:v>
                </c:pt>
                <c:pt idx="3094">
                  <c:v>-3.6261764749527197E-5</c:v>
                </c:pt>
                <c:pt idx="3095">
                  <c:v>-3.53125609871566E-5</c:v>
                </c:pt>
                <c:pt idx="3096">
                  <c:v>-3.6017787188481403E-5</c:v>
                </c:pt>
                <c:pt idx="3097">
                  <c:v>-3.3610755914441602E-5</c:v>
                </c:pt>
                <c:pt idx="3098">
                  <c:v>-3.5144691591263798E-5</c:v>
                </c:pt>
                <c:pt idx="3099">
                  <c:v>-3.2762606892988903E-5</c:v>
                </c:pt>
                <c:pt idx="3100">
                  <c:v>-3.1320116162499702E-5</c:v>
                </c:pt>
                <c:pt idx="3101">
                  <c:v>-3.4545730320940498E-5</c:v>
                </c:pt>
                <c:pt idx="3102">
                  <c:v>-3.2213109034336598E-5</c:v>
                </c:pt>
                <c:pt idx="3103">
                  <c:v>-3.2586426774059102E-5</c:v>
                </c:pt>
                <c:pt idx="3104">
                  <c:v>-3.3765755946002599E-5</c:v>
                </c:pt>
                <c:pt idx="3105">
                  <c:v>-3.3713345585123602E-5</c:v>
                </c:pt>
                <c:pt idx="3106">
                  <c:v>-3.5508712019320903E-5</c:v>
                </c:pt>
                <c:pt idx="3107">
                  <c:v>-3.3999240299221403E-5</c:v>
                </c:pt>
                <c:pt idx="3108">
                  <c:v>-3.7167777227565502E-5</c:v>
                </c:pt>
                <c:pt idx="3109">
                  <c:v>-3.3780249171006302E-5</c:v>
                </c:pt>
                <c:pt idx="3110">
                  <c:v>-3.35908834333664E-5</c:v>
                </c:pt>
                <c:pt idx="3111">
                  <c:v>-3.4399821101435597E-5</c:v>
                </c:pt>
                <c:pt idx="3112">
                  <c:v>-3.7830352044740299E-5</c:v>
                </c:pt>
                <c:pt idx="3113">
                  <c:v>-3.5034359810252702E-5</c:v>
                </c:pt>
                <c:pt idx="3114">
                  <c:v>-3.5183986813807601E-5</c:v>
                </c:pt>
                <c:pt idx="3115">
                  <c:v>-3.3667586668263301E-5</c:v>
                </c:pt>
                <c:pt idx="3116">
                  <c:v>-3.62848920797375E-5</c:v>
                </c:pt>
                <c:pt idx="3117">
                  <c:v>-3.8766202514140902E-5</c:v>
                </c:pt>
                <c:pt idx="3118">
                  <c:v>-3.7184531355645602E-5</c:v>
                </c:pt>
                <c:pt idx="3119">
                  <c:v>-3.6614003183042302E-5</c:v>
                </c:pt>
                <c:pt idx="3120">
                  <c:v>-3.56399919481204E-5</c:v>
                </c:pt>
                <c:pt idx="3121">
                  <c:v>-3.4601885806915302E-5</c:v>
                </c:pt>
                <c:pt idx="3122">
                  <c:v>-3.5765802602906899E-5</c:v>
                </c:pt>
                <c:pt idx="3123">
                  <c:v>-3.6097934295283897E-5</c:v>
                </c:pt>
                <c:pt idx="3124">
                  <c:v>-3.3430750547023901E-5</c:v>
                </c:pt>
                <c:pt idx="3125">
                  <c:v>-3.7987687961316401E-5</c:v>
                </c:pt>
                <c:pt idx="3126">
                  <c:v>-3.6544665549654899E-5</c:v>
                </c:pt>
                <c:pt idx="3127">
                  <c:v>-3.50265136832115E-5</c:v>
                </c:pt>
                <c:pt idx="3128">
                  <c:v>-3.5135495884470302E-5</c:v>
                </c:pt>
                <c:pt idx="3129">
                  <c:v>-3.2486121494082E-5</c:v>
                </c:pt>
                <c:pt idx="3130">
                  <c:v>-3.5490262696913797E-5</c:v>
                </c:pt>
                <c:pt idx="3131">
                  <c:v>-3.5755645901339899E-5</c:v>
                </c:pt>
                <c:pt idx="3132">
                  <c:v>-3.4107136519794801E-5</c:v>
                </c:pt>
                <c:pt idx="3133">
                  <c:v>-3.5801474397045903E-5</c:v>
                </c:pt>
                <c:pt idx="3134">
                  <c:v>-3.5653394526409201E-5</c:v>
                </c:pt>
                <c:pt idx="3135">
                  <c:v>-3.5012731009415499E-5</c:v>
                </c:pt>
                <c:pt idx="3136">
                  <c:v>-3.4335674457297699E-5</c:v>
                </c:pt>
                <c:pt idx="3137">
                  <c:v>-3.6123574290052097E-5</c:v>
                </c:pt>
                <c:pt idx="3138">
                  <c:v>-3.3732690407308399E-5</c:v>
                </c:pt>
                <c:pt idx="3139">
                  <c:v>-3.6132598386739402E-5</c:v>
                </c:pt>
                <c:pt idx="3140">
                  <c:v>-3.3145920830599802E-5</c:v>
                </c:pt>
                <c:pt idx="3141">
                  <c:v>-3.2935303940904402E-5</c:v>
                </c:pt>
                <c:pt idx="3142">
                  <c:v>-3.5111820938024099E-5</c:v>
                </c:pt>
                <c:pt idx="3143">
                  <c:v>-3.4324859916285401E-5</c:v>
                </c:pt>
                <c:pt idx="3144">
                  <c:v>-3.4220733061486697E-5</c:v>
                </c:pt>
                <c:pt idx="3145">
                  <c:v>-3.63301769929801E-5</c:v>
                </c:pt>
                <c:pt idx="3146">
                  <c:v>-3.4338186328652501E-5</c:v>
                </c:pt>
                <c:pt idx="3147">
                  <c:v>-3.4979145407071602E-5</c:v>
                </c:pt>
                <c:pt idx="3148">
                  <c:v>-3.6797945379299699E-5</c:v>
                </c:pt>
                <c:pt idx="3149">
                  <c:v>-3.6084491754310201E-5</c:v>
                </c:pt>
                <c:pt idx="3150">
                  <c:v>-3.5563620367578798E-5</c:v>
                </c:pt>
                <c:pt idx="3151">
                  <c:v>-3.5077317114658903E-5</c:v>
                </c:pt>
                <c:pt idx="3152">
                  <c:v>-3.4716722520599202E-5</c:v>
                </c:pt>
                <c:pt idx="3153">
                  <c:v>-3.5212228719589201E-5</c:v>
                </c:pt>
                <c:pt idx="3154">
                  <c:v>-3.5476702558683597E-5</c:v>
                </c:pt>
                <c:pt idx="3155">
                  <c:v>-3.6315583063711503E-5</c:v>
                </c:pt>
                <c:pt idx="3156">
                  <c:v>-3.5295949056796001E-5</c:v>
                </c:pt>
                <c:pt idx="3157">
                  <c:v>-3.6806908548827399E-5</c:v>
                </c:pt>
                <c:pt idx="3158">
                  <c:v>-3.7099787680017198E-5</c:v>
                </c:pt>
                <c:pt idx="3159">
                  <c:v>-3.7801745007866297E-5</c:v>
                </c:pt>
                <c:pt idx="3160">
                  <c:v>-3.5045784860900901E-5</c:v>
                </c:pt>
                <c:pt idx="3161">
                  <c:v>-3.65573199922365E-5</c:v>
                </c:pt>
                <c:pt idx="3162">
                  <c:v>-3.4365707090691399E-5</c:v>
                </c:pt>
                <c:pt idx="3163">
                  <c:v>-3.53960180579506E-5</c:v>
                </c:pt>
                <c:pt idx="3164">
                  <c:v>-3.6981828579270798E-5</c:v>
                </c:pt>
                <c:pt idx="3165">
                  <c:v>-3.6336222300389602E-5</c:v>
                </c:pt>
                <c:pt idx="3166">
                  <c:v>-3.5220829554564999E-5</c:v>
                </c:pt>
                <c:pt idx="3167">
                  <c:v>-3.6661381774685297E-5</c:v>
                </c:pt>
                <c:pt idx="3168">
                  <c:v>-3.6131473902465498E-5</c:v>
                </c:pt>
                <c:pt idx="3169">
                  <c:v>-3.6119856820770697E-5</c:v>
                </c:pt>
                <c:pt idx="3170">
                  <c:v>-3.41226029147536E-5</c:v>
                </c:pt>
                <c:pt idx="3171">
                  <c:v>-3.4567560278501202E-5</c:v>
                </c:pt>
                <c:pt idx="3172">
                  <c:v>-3.4004658379101198E-5</c:v>
                </c:pt>
                <c:pt idx="3173">
                  <c:v>-3.6872364646540802E-5</c:v>
                </c:pt>
                <c:pt idx="3174">
                  <c:v>-3.4290452354077602E-5</c:v>
                </c:pt>
                <c:pt idx="3175">
                  <c:v>-3.3859849315832401E-5</c:v>
                </c:pt>
                <c:pt idx="3176">
                  <c:v>-3.2691812383507703E-5</c:v>
                </c:pt>
                <c:pt idx="3177">
                  <c:v>-3.6452410392326502E-5</c:v>
                </c:pt>
                <c:pt idx="3178">
                  <c:v>-3.3287818285792297E-5</c:v>
                </c:pt>
                <c:pt idx="3179">
                  <c:v>-3.3264768452256599E-5</c:v>
                </c:pt>
                <c:pt idx="3180">
                  <c:v>-3.3838672065747797E-5</c:v>
                </c:pt>
                <c:pt idx="3181">
                  <c:v>-3.4504237441162801E-5</c:v>
                </c:pt>
                <c:pt idx="3182">
                  <c:v>-3.6482342248956403E-5</c:v>
                </c:pt>
                <c:pt idx="3183">
                  <c:v>-3.5599154328284502E-5</c:v>
                </c:pt>
                <c:pt idx="3184">
                  <c:v>-3.6591580624968402E-5</c:v>
                </c:pt>
                <c:pt idx="3185">
                  <c:v>-3.5373559384243002E-5</c:v>
                </c:pt>
                <c:pt idx="3186">
                  <c:v>-3.6351688113080003E-5</c:v>
                </c:pt>
                <c:pt idx="3187">
                  <c:v>-3.67166617191986E-5</c:v>
                </c:pt>
                <c:pt idx="3188">
                  <c:v>-3.2843032836579298E-5</c:v>
                </c:pt>
                <c:pt idx="3189">
                  <c:v>-3.7616796803509797E-5</c:v>
                </c:pt>
                <c:pt idx="3190">
                  <c:v>-3.4239223687398101E-5</c:v>
                </c:pt>
                <c:pt idx="3191">
                  <c:v>-3.4748440334443102E-5</c:v>
                </c:pt>
                <c:pt idx="3192">
                  <c:v>-3.7171455243520697E-5</c:v>
                </c:pt>
                <c:pt idx="3193">
                  <c:v>-3.4917342928735503E-5</c:v>
                </c:pt>
                <c:pt idx="3194">
                  <c:v>-3.3843902003898901E-5</c:v>
                </c:pt>
                <c:pt idx="3195">
                  <c:v>-3.4132298548397597E-5</c:v>
                </c:pt>
                <c:pt idx="3196">
                  <c:v>-3.5146308998168E-5</c:v>
                </c:pt>
                <c:pt idx="3197">
                  <c:v>-3.2902891641283401E-5</c:v>
                </c:pt>
                <c:pt idx="3198">
                  <c:v>-3.5356383607296798E-5</c:v>
                </c:pt>
                <c:pt idx="3199">
                  <c:v>-3.4804580289841997E-5</c:v>
                </c:pt>
                <c:pt idx="3200">
                  <c:v>-3.4488603665175999E-5</c:v>
                </c:pt>
                <c:pt idx="3201">
                  <c:v>-3.2789100191306803E-5</c:v>
                </c:pt>
                <c:pt idx="3202">
                  <c:v>-3.4078580576099303E-5</c:v>
                </c:pt>
                <c:pt idx="3203">
                  <c:v>-3.5906537161697899E-5</c:v>
                </c:pt>
                <c:pt idx="3204">
                  <c:v>-3.4007110323935102E-5</c:v>
                </c:pt>
                <c:pt idx="3205">
                  <c:v>-3.3681827652374199E-5</c:v>
                </c:pt>
                <c:pt idx="3206">
                  <c:v>-3.48962234968512E-5</c:v>
                </c:pt>
                <c:pt idx="3207">
                  <c:v>-3.56554713685704E-5</c:v>
                </c:pt>
                <c:pt idx="3208">
                  <c:v>-3.5218643963280202E-5</c:v>
                </c:pt>
                <c:pt idx="3209">
                  <c:v>-3.4493897045632203E-5</c:v>
                </c:pt>
                <c:pt idx="3210">
                  <c:v>-3.7172692723725701E-5</c:v>
                </c:pt>
                <c:pt idx="3211">
                  <c:v>-3.3830636592417099E-5</c:v>
                </c:pt>
                <c:pt idx="3212">
                  <c:v>-3.5900031437285702E-5</c:v>
                </c:pt>
                <c:pt idx="3213">
                  <c:v>-3.6124424927737299E-5</c:v>
                </c:pt>
                <c:pt idx="3214">
                  <c:v>-3.1216360353356598E-5</c:v>
                </c:pt>
                <c:pt idx="3215">
                  <c:v>-3.48777361100507E-5</c:v>
                </c:pt>
                <c:pt idx="3216">
                  <c:v>-3.5084117653896098E-5</c:v>
                </c:pt>
                <c:pt idx="3217">
                  <c:v>-3.4262087810538698E-5</c:v>
                </c:pt>
                <c:pt idx="3218">
                  <c:v>-3.3955486061266901E-5</c:v>
                </c:pt>
                <c:pt idx="3219">
                  <c:v>-3.3636370869429901E-5</c:v>
                </c:pt>
                <c:pt idx="3220">
                  <c:v>-3.3159466565850698E-5</c:v>
                </c:pt>
                <c:pt idx="3221">
                  <c:v>-3.4003834535117897E-5</c:v>
                </c:pt>
                <c:pt idx="3222">
                  <c:v>-3.4317373761270703E-5</c:v>
                </c:pt>
                <c:pt idx="3223">
                  <c:v>-3.6455209775184402E-5</c:v>
                </c:pt>
                <c:pt idx="3224">
                  <c:v>-3.6314429958516197E-5</c:v>
                </c:pt>
                <c:pt idx="3225">
                  <c:v>-3.7093868640662897E-5</c:v>
                </c:pt>
                <c:pt idx="3226">
                  <c:v>-3.6669643857227703E-5</c:v>
                </c:pt>
                <c:pt idx="3227">
                  <c:v>-3.5871102210996498E-5</c:v>
                </c:pt>
                <c:pt idx="3228">
                  <c:v>-3.5123903193953902E-5</c:v>
                </c:pt>
                <c:pt idx="3229">
                  <c:v>-3.33981945035566E-5</c:v>
                </c:pt>
                <c:pt idx="3230">
                  <c:v>-3.4124833453939098E-5</c:v>
                </c:pt>
                <c:pt idx="3231">
                  <c:v>-3.6523956287286102E-5</c:v>
                </c:pt>
                <c:pt idx="3232">
                  <c:v>-3.2889376766927603E-5</c:v>
                </c:pt>
                <c:pt idx="3233">
                  <c:v>-3.6448210111404702E-5</c:v>
                </c:pt>
                <c:pt idx="3234">
                  <c:v>-3.1564800469240403E-5</c:v>
                </c:pt>
                <c:pt idx="3235">
                  <c:v>-3.3060086761207599E-5</c:v>
                </c:pt>
                <c:pt idx="3236">
                  <c:v>-3.4322910288081703E-5</c:v>
                </c:pt>
                <c:pt idx="3237">
                  <c:v>-3.2623404623946798E-5</c:v>
                </c:pt>
                <c:pt idx="3238">
                  <c:v>-2.9150589484951501E-5</c:v>
                </c:pt>
                <c:pt idx="3239">
                  <c:v>-3.4064883278319299E-5</c:v>
                </c:pt>
                <c:pt idx="3240">
                  <c:v>-3.3498285375707999E-5</c:v>
                </c:pt>
                <c:pt idx="3241">
                  <c:v>-2.9218932600000501E-5</c:v>
                </c:pt>
                <c:pt idx="3242">
                  <c:v>-3.4816302614837302E-5</c:v>
                </c:pt>
                <c:pt idx="3243">
                  <c:v>-3.3512169009746899E-5</c:v>
                </c:pt>
                <c:pt idx="3244">
                  <c:v>-2.95569513010909E-5</c:v>
                </c:pt>
                <c:pt idx="3245">
                  <c:v>-3.1396732038785603E-5</c:v>
                </c:pt>
                <c:pt idx="3246">
                  <c:v>-3.4116719550152802E-5</c:v>
                </c:pt>
                <c:pt idx="3247">
                  <c:v>-3.1675257901310399E-5</c:v>
                </c:pt>
                <c:pt idx="3248">
                  <c:v>-3.12995407993634E-5</c:v>
                </c:pt>
                <c:pt idx="3249">
                  <c:v>-3.0723991360500097E-5</c:v>
                </c:pt>
                <c:pt idx="3250">
                  <c:v>-2.9643246238829302E-5</c:v>
                </c:pt>
                <c:pt idx="3251">
                  <c:v>-2.6272649378909402E-5</c:v>
                </c:pt>
                <c:pt idx="3252">
                  <c:v>-2.6147674771441599E-5</c:v>
                </c:pt>
                <c:pt idx="3253">
                  <c:v>-2.6231142311276499E-5</c:v>
                </c:pt>
                <c:pt idx="3254">
                  <c:v>-2.6892666696056502E-5</c:v>
                </c:pt>
                <c:pt idx="3255">
                  <c:v>-2.6248873956057998E-5</c:v>
                </c:pt>
                <c:pt idx="3256">
                  <c:v>-2.8778802362277901E-5</c:v>
                </c:pt>
                <c:pt idx="3257">
                  <c:v>-2.99078105491977E-5</c:v>
                </c:pt>
                <c:pt idx="3258">
                  <c:v>-2.65050679597483E-5</c:v>
                </c:pt>
                <c:pt idx="3259">
                  <c:v>-2.7014541872285601E-5</c:v>
                </c:pt>
                <c:pt idx="3260">
                  <c:v>-2.58324716093427E-5</c:v>
                </c:pt>
                <c:pt idx="3261">
                  <c:v>-2.6730747585978999E-5</c:v>
                </c:pt>
                <c:pt idx="3262">
                  <c:v>-2.3659924334900601E-5</c:v>
                </c:pt>
                <c:pt idx="3263">
                  <c:v>-2.81853138364815E-5</c:v>
                </c:pt>
                <c:pt idx="3264">
                  <c:v>-2.7278361084051401E-5</c:v>
                </c:pt>
                <c:pt idx="3265">
                  <c:v>-2.4697430980820399E-5</c:v>
                </c:pt>
                <c:pt idx="3266">
                  <c:v>-2.72047390369343E-5</c:v>
                </c:pt>
                <c:pt idx="3267">
                  <c:v>-2.88274027130475E-5</c:v>
                </c:pt>
                <c:pt idx="3268">
                  <c:v>-2.8906698630406599E-5</c:v>
                </c:pt>
                <c:pt idx="3269">
                  <c:v>-2.62194400283289E-5</c:v>
                </c:pt>
                <c:pt idx="3270">
                  <c:v>-2.8245482113543299E-5</c:v>
                </c:pt>
                <c:pt idx="3271">
                  <c:v>-2.7738788023234602E-5</c:v>
                </c:pt>
                <c:pt idx="3272">
                  <c:v>-2.9308054975502501E-5</c:v>
                </c:pt>
                <c:pt idx="3273">
                  <c:v>-2.8696609887173802E-5</c:v>
                </c:pt>
                <c:pt idx="3274">
                  <c:v>-2.9786048171522698E-5</c:v>
                </c:pt>
                <c:pt idx="3275">
                  <c:v>-2.8483684486737E-5</c:v>
                </c:pt>
                <c:pt idx="3276">
                  <c:v>-2.8695983399128899E-5</c:v>
                </c:pt>
                <c:pt idx="3277">
                  <c:v>-2.7506327765815801E-5</c:v>
                </c:pt>
                <c:pt idx="3278">
                  <c:v>-2.6416690582921301E-5</c:v>
                </c:pt>
                <c:pt idx="3279">
                  <c:v>-2.5980305996765001E-5</c:v>
                </c:pt>
                <c:pt idx="3280">
                  <c:v>-2.6050587579866001E-5</c:v>
                </c:pt>
                <c:pt idx="3281">
                  <c:v>-2.8746225389263299E-5</c:v>
                </c:pt>
                <c:pt idx="3282">
                  <c:v>-2.8234071209373099E-5</c:v>
                </c:pt>
                <c:pt idx="3283">
                  <c:v>-2.9227516207526899E-5</c:v>
                </c:pt>
                <c:pt idx="3284">
                  <c:v>-2.3407815251703E-5</c:v>
                </c:pt>
                <c:pt idx="3285">
                  <c:v>-2.6901532562884799E-5</c:v>
                </c:pt>
                <c:pt idx="3286">
                  <c:v>-2.64071446577895E-5</c:v>
                </c:pt>
                <c:pt idx="3287">
                  <c:v>-2.6885981265718401E-5</c:v>
                </c:pt>
                <c:pt idx="3288">
                  <c:v>-2.5628034972201498E-5</c:v>
                </c:pt>
                <c:pt idx="3289">
                  <c:v>-2.5783553380369499E-5</c:v>
                </c:pt>
                <c:pt idx="3290">
                  <c:v>-2.7787325157699499E-5</c:v>
                </c:pt>
                <c:pt idx="3291">
                  <c:v>-2.7790035281835399E-5</c:v>
                </c:pt>
                <c:pt idx="3292">
                  <c:v>-2.7715015438651501E-5</c:v>
                </c:pt>
                <c:pt idx="3293">
                  <c:v>-2.6929788926473499E-5</c:v>
                </c:pt>
                <c:pt idx="3294">
                  <c:v>-2.5094810496317098E-5</c:v>
                </c:pt>
                <c:pt idx="3295">
                  <c:v>-2.7579719888687901E-5</c:v>
                </c:pt>
                <c:pt idx="3296">
                  <c:v>-2.7968244960739498E-5</c:v>
                </c:pt>
                <c:pt idx="3297">
                  <c:v>-2.9279798358619999E-5</c:v>
                </c:pt>
                <c:pt idx="3298">
                  <c:v>-2.91330424764077E-5</c:v>
                </c:pt>
                <c:pt idx="3299">
                  <c:v>-2.7142360103152699E-5</c:v>
                </c:pt>
                <c:pt idx="3300">
                  <c:v>-2.6522177080198399E-5</c:v>
                </c:pt>
                <c:pt idx="3301">
                  <c:v>-2.4409229202910201E-5</c:v>
                </c:pt>
                <c:pt idx="3302">
                  <c:v>-2.7858220622481401E-5</c:v>
                </c:pt>
                <c:pt idx="3303">
                  <c:v>-2.8907403344664701E-5</c:v>
                </c:pt>
                <c:pt idx="3304">
                  <c:v>-2.8098000190182699E-5</c:v>
                </c:pt>
                <c:pt idx="3305">
                  <c:v>-2.8193819106034301E-5</c:v>
                </c:pt>
                <c:pt idx="3306">
                  <c:v>-2.94742231843767E-5</c:v>
                </c:pt>
                <c:pt idx="3307">
                  <c:v>-2.54766240098235E-5</c:v>
                </c:pt>
                <c:pt idx="3308">
                  <c:v>-2.6228470681086598E-5</c:v>
                </c:pt>
                <c:pt idx="3309">
                  <c:v>-2.8548155616019499E-5</c:v>
                </c:pt>
                <c:pt idx="3310">
                  <c:v>-2.7701693947040301E-5</c:v>
                </c:pt>
                <c:pt idx="3311">
                  <c:v>-2.69959531417389E-5</c:v>
                </c:pt>
                <c:pt idx="3312">
                  <c:v>-2.92831852433248E-5</c:v>
                </c:pt>
                <c:pt idx="3313">
                  <c:v>-2.9184574222841501E-5</c:v>
                </c:pt>
                <c:pt idx="3314">
                  <c:v>-2.5081197363636901E-5</c:v>
                </c:pt>
                <c:pt idx="3315">
                  <c:v>-2.6490775948292601E-5</c:v>
                </c:pt>
                <c:pt idx="3316">
                  <c:v>-2.7421582610047998E-5</c:v>
                </c:pt>
                <c:pt idx="3317">
                  <c:v>-2.7838245715801401E-5</c:v>
                </c:pt>
                <c:pt idx="3318">
                  <c:v>-2.9400118973012601E-5</c:v>
                </c:pt>
                <c:pt idx="3319">
                  <c:v>-2.91517123330215E-5</c:v>
                </c:pt>
                <c:pt idx="3320">
                  <c:v>-2.9223944220076998E-5</c:v>
                </c:pt>
                <c:pt idx="3321">
                  <c:v>-2.9740493966433298E-5</c:v>
                </c:pt>
                <c:pt idx="3322">
                  <c:v>-2.6581534672093199E-5</c:v>
                </c:pt>
                <c:pt idx="3323">
                  <c:v>-2.6529947701698299E-5</c:v>
                </c:pt>
                <c:pt idx="3324">
                  <c:v>-3.0139565098524399E-5</c:v>
                </c:pt>
                <c:pt idx="3325">
                  <c:v>-2.90199684650905E-5</c:v>
                </c:pt>
                <c:pt idx="3326">
                  <c:v>-3.0405730988996501E-5</c:v>
                </c:pt>
                <c:pt idx="3327">
                  <c:v>-2.6293781628679001E-5</c:v>
                </c:pt>
                <c:pt idx="3328">
                  <c:v>-2.7267012509765801E-5</c:v>
                </c:pt>
                <c:pt idx="3329">
                  <c:v>-2.73334728666272E-5</c:v>
                </c:pt>
                <c:pt idx="3330">
                  <c:v>-2.78991815383522E-5</c:v>
                </c:pt>
                <c:pt idx="3331">
                  <c:v>-2.80517279415724E-5</c:v>
                </c:pt>
                <c:pt idx="3332">
                  <c:v>-2.6523491117046299E-5</c:v>
                </c:pt>
                <c:pt idx="3333">
                  <c:v>-2.63013421227511E-5</c:v>
                </c:pt>
                <c:pt idx="3334">
                  <c:v>-2.7412874303252502E-5</c:v>
                </c:pt>
                <c:pt idx="3335">
                  <c:v>-2.81739965174006E-5</c:v>
                </c:pt>
                <c:pt idx="3336">
                  <c:v>-2.5322408756480201E-5</c:v>
                </c:pt>
                <c:pt idx="3337">
                  <c:v>-2.5926696440478199E-5</c:v>
                </c:pt>
                <c:pt idx="3338">
                  <c:v>-2.6559107739281199E-5</c:v>
                </c:pt>
                <c:pt idx="3339">
                  <c:v>-2.7853715686822E-5</c:v>
                </c:pt>
                <c:pt idx="3340">
                  <c:v>-2.58173058505857E-5</c:v>
                </c:pt>
                <c:pt idx="3341">
                  <c:v>-2.7358481633797499E-5</c:v>
                </c:pt>
                <c:pt idx="3342">
                  <c:v>-2.5386706921029198E-5</c:v>
                </c:pt>
                <c:pt idx="3343">
                  <c:v>-2.6762018605251399E-5</c:v>
                </c:pt>
                <c:pt idx="3344">
                  <c:v>-2.5824790877961101E-5</c:v>
                </c:pt>
                <c:pt idx="3345">
                  <c:v>-2.48995577251383E-5</c:v>
                </c:pt>
                <c:pt idx="3346">
                  <c:v>-2.6628657033960699E-5</c:v>
                </c:pt>
                <c:pt idx="3347">
                  <c:v>-2.6924815369840902E-5</c:v>
                </c:pt>
                <c:pt idx="3348">
                  <c:v>-2.77931440494413E-5</c:v>
                </c:pt>
                <c:pt idx="3349">
                  <c:v>-2.6153068379859899E-5</c:v>
                </c:pt>
                <c:pt idx="3350">
                  <c:v>-2.5004266224231201E-5</c:v>
                </c:pt>
                <c:pt idx="3351">
                  <c:v>-2.69915335278676E-5</c:v>
                </c:pt>
                <c:pt idx="3352">
                  <c:v>-2.7453622538677699E-5</c:v>
                </c:pt>
                <c:pt idx="3353">
                  <c:v>-2.8019606091204701E-5</c:v>
                </c:pt>
                <c:pt idx="3354">
                  <c:v>-2.50065778953492E-5</c:v>
                </c:pt>
                <c:pt idx="3355">
                  <c:v>-2.73599731903987E-5</c:v>
                </c:pt>
                <c:pt idx="3356">
                  <c:v>-2.7137516656409202E-5</c:v>
                </c:pt>
                <c:pt idx="3357">
                  <c:v>-2.707136443334E-5</c:v>
                </c:pt>
                <c:pt idx="3358">
                  <c:v>-2.4538685069306101E-5</c:v>
                </c:pt>
                <c:pt idx="3359">
                  <c:v>-2.8578534734378599E-5</c:v>
                </c:pt>
                <c:pt idx="3360">
                  <c:v>-2.4600361573034E-5</c:v>
                </c:pt>
                <c:pt idx="3361">
                  <c:v>-2.7873399033106602E-5</c:v>
                </c:pt>
                <c:pt idx="3362">
                  <c:v>-2.70171234438434E-5</c:v>
                </c:pt>
                <c:pt idx="3363">
                  <c:v>-2.5224236620406799E-5</c:v>
                </c:pt>
                <c:pt idx="3364">
                  <c:v>-2.5086497223087299E-5</c:v>
                </c:pt>
                <c:pt idx="3365">
                  <c:v>-2.8744261467117801E-5</c:v>
                </c:pt>
                <c:pt idx="3366">
                  <c:v>-2.6303775282466899E-5</c:v>
                </c:pt>
                <c:pt idx="3367">
                  <c:v>-2.7546179394013401E-5</c:v>
                </c:pt>
                <c:pt idx="3368">
                  <c:v>-2.4769947980313199E-5</c:v>
                </c:pt>
                <c:pt idx="3369">
                  <c:v>-2.7976167558158101E-5</c:v>
                </c:pt>
                <c:pt idx="3370">
                  <c:v>-2.42969865931976E-5</c:v>
                </c:pt>
                <c:pt idx="3371">
                  <c:v>-2.38311314983626E-5</c:v>
                </c:pt>
                <c:pt idx="3372">
                  <c:v>-2.3792993835073501E-5</c:v>
                </c:pt>
                <c:pt idx="3373">
                  <c:v>-2.28845490707234E-5</c:v>
                </c:pt>
                <c:pt idx="3374">
                  <c:v>-2.4038432317705298E-5</c:v>
                </c:pt>
                <c:pt idx="3375">
                  <c:v>-2.6688906877335999E-5</c:v>
                </c:pt>
                <c:pt idx="3376">
                  <c:v>-2.59486148905142E-5</c:v>
                </c:pt>
                <c:pt idx="3377">
                  <c:v>-2.61440553546351E-5</c:v>
                </c:pt>
                <c:pt idx="3378">
                  <c:v>-2.6675297625521001E-5</c:v>
                </c:pt>
                <c:pt idx="3379">
                  <c:v>-2.8082046284603001E-5</c:v>
                </c:pt>
                <c:pt idx="3380">
                  <c:v>-2.45443092516664E-5</c:v>
                </c:pt>
                <c:pt idx="3381">
                  <c:v>-2.3390713916232901E-5</c:v>
                </c:pt>
                <c:pt idx="3382">
                  <c:v>-2.6692254847803201E-5</c:v>
                </c:pt>
                <c:pt idx="3383">
                  <c:v>-2.63999724192912E-5</c:v>
                </c:pt>
                <c:pt idx="3384">
                  <c:v>-2.4793386683996199E-5</c:v>
                </c:pt>
                <c:pt idx="3385">
                  <c:v>-2.52351268161739E-5</c:v>
                </c:pt>
                <c:pt idx="3386">
                  <c:v>-2.69225099815365E-5</c:v>
                </c:pt>
                <c:pt idx="3387">
                  <c:v>-2.4908146812782501E-5</c:v>
                </c:pt>
                <c:pt idx="3388">
                  <c:v>-2.5353636601879199E-5</c:v>
                </c:pt>
                <c:pt idx="3389">
                  <c:v>-2.8681538704396299E-5</c:v>
                </c:pt>
                <c:pt idx="3390">
                  <c:v>-2.4595465292002299E-5</c:v>
                </c:pt>
                <c:pt idx="3391">
                  <c:v>-2.5826214722498001E-5</c:v>
                </c:pt>
                <c:pt idx="3392">
                  <c:v>-2.6980624341675499E-5</c:v>
                </c:pt>
                <c:pt idx="3393">
                  <c:v>-2.5673746563212E-5</c:v>
                </c:pt>
                <c:pt idx="3394">
                  <c:v>-2.70238196559592E-5</c:v>
                </c:pt>
                <c:pt idx="3395">
                  <c:v>-2.58705697389898E-5</c:v>
                </c:pt>
                <c:pt idx="3396">
                  <c:v>-2.6752965002548201E-5</c:v>
                </c:pt>
                <c:pt idx="3397">
                  <c:v>-2.7470552271076801E-5</c:v>
                </c:pt>
                <c:pt idx="3398">
                  <c:v>-2.7718489593244199E-5</c:v>
                </c:pt>
                <c:pt idx="3399">
                  <c:v>-2.87632486626278E-5</c:v>
                </c:pt>
                <c:pt idx="3400">
                  <c:v>-2.5096181829601399E-5</c:v>
                </c:pt>
                <c:pt idx="3401">
                  <c:v>-2.5622835165289302E-5</c:v>
                </c:pt>
                <c:pt idx="3402">
                  <c:v>-2.5814940817731501E-5</c:v>
                </c:pt>
                <c:pt idx="3403">
                  <c:v>-2.7994252903337398E-5</c:v>
                </c:pt>
                <c:pt idx="3404">
                  <c:v>-2.6779361540528302E-5</c:v>
                </c:pt>
                <c:pt idx="3405">
                  <c:v>-2.8094455209220299E-5</c:v>
                </c:pt>
                <c:pt idx="3406">
                  <c:v>-2.5882736389499201E-5</c:v>
                </c:pt>
                <c:pt idx="3407">
                  <c:v>-2.7243937147328201E-5</c:v>
                </c:pt>
                <c:pt idx="3408">
                  <c:v>-2.8219474313328501E-5</c:v>
                </c:pt>
                <c:pt idx="3409">
                  <c:v>-2.6772258154418599E-5</c:v>
                </c:pt>
                <c:pt idx="3410">
                  <c:v>-2.22257284691613E-5</c:v>
                </c:pt>
                <c:pt idx="3411">
                  <c:v>-2.7023115808630201E-5</c:v>
                </c:pt>
                <c:pt idx="3412">
                  <c:v>-2.3563881764920501E-5</c:v>
                </c:pt>
                <c:pt idx="3413">
                  <c:v>-2.7098933274825399E-5</c:v>
                </c:pt>
                <c:pt idx="3414">
                  <c:v>-2.7524609953807802E-5</c:v>
                </c:pt>
                <c:pt idx="3415">
                  <c:v>-2.9393503796594799E-5</c:v>
                </c:pt>
                <c:pt idx="3416">
                  <c:v>-2.8110215336247101E-5</c:v>
                </c:pt>
                <c:pt idx="3417">
                  <c:v>-2.6901416137811702E-5</c:v>
                </c:pt>
                <c:pt idx="3418">
                  <c:v>-2.20791979649124E-5</c:v>
                </c:pt>
                <c:pt idx="3419">
                  <c:v>-2.5251141907136801E-5</c:v>
                </c:pt>
                <c:pt idx="3420">
                  <c:v>-2.9058619555719701E-5</c:v>
                </c:pt>
                <c:pt idx="3421">
                  <c:v>-2.6856262731467599E-5</c:v>
                </c:pt>
                <c:pt idx="3422">
                  <c:v>-2.59072066633202E-5</c:v>
                </c:pt>
                <c:pt idx="3423">
                  <c:v>-2.7253188901634401E-5</c:v>
                </c:pt>
                <c:pt idx="3424">
                  <c:v>-2.3969739485621399E-5</c:v>
                </c:pt>
                <c:pt idx="3425">
                  <c:v>-2.7380477562341101E-5</c:v>
                </c:pt>
                <c:pt idx="3426">
                  <c:v>-2.8978651202854901E-5</c:v>
                </c:pt>
                <c:pt idx="3427">
                  <c:v>-2.8543802387279599E-5</c:v>
                </c:pt>
                <c:pt idx="3428">
                  <c:v>-2.6761920438730198E-5</c:v>
                </c:pt>
                <c:pt idx="3429">
                  <c:v>-2.5395914061003801E-5</c:v>
                </c:pt>
                <c:pt idx="3430">
                  <c:v>-2.34471001041156E-5</c:v>
                </c:pt>
                <c:pt idx="3431">
                  <c:v>-2.5866313131695299E-5</c:v>
                </c:pt>
                <c:pt idx="3432">
                  <c:v>-2.7712025228614799E-5</c:v>
                </c:pt>
                <c:pt idx="3433">
                  <c:v>-2.6480302228460398E-5</c:v>
                </c:pt>
                <c:pt idx="3434">
                  <c:v>-2.61362730060422E-5</c:v>
                </c:pt>
                <c:pt idx="3435">
                  <c:v>-2.8987686686229701E-5</c:v>
                </c:pt>
                <c:pt idx="3436">
                  <c:v>-2.5956030310472099E-5</c:v>
                </c:pt>
                <c:pt idx="3437">
                  <c:v>-2.7536590906560701E-5</c:v>
                </c:pt>
                <c:pt idx="3438">
                  <c:v>-2.7437893885492801E-5</c:v>
                </c:pt>
                <c:pt idx="3439">
                  <c:v>-2.6768770834319899E-5</c:v>
                </c:pt>
                <c:pt idx="3440">
                  <c:v>-2.5109024235027501E-5</c:v>
                </c:pt>
                <c:pt idx="3441">
                  <c:v>-2.4258960687635299E-5</c:v>
                </c:pt>
                <c:pt idx="3442">
                  <c:v>-2.8237057316033299E-5</c:v>
                </c:pt>
                <c:pt idx="3443">
                  <c:v>-2.81769644437049E-5</c:v>
                </c:pt>
                <c:pt idx="3444">
                  <c:v>-2.7535932841022499E-5</c:v>
                </c:pt>
                <c:pt idx="3445">
                  <c:v>-2.5596182049480702E-5</c:v>
                </c:pt>
                <c:pt idx="3446">
                  <c:v>-2.9948471589119099E-5</c:v>
                </c:pt>
                <c:pt idx="3447">
                  <c:v>-2.76926979738164E-5</c:v>
                </c:pt>
                <c:pt idx="3448">
                  <c:v>-2.5869953639185E-5</c:v>
                </c:pt>
                <c:pt idx="3449">
                  <c:v>-2.7262631490169198E-5</c:v>
                </c:pt>
                <c:pt idx="3450">
                  <c:v>-2.6887306503094801E-5</c:v>
                </c:pt>
                <c:pt idx="3451">
                  <c:v>-2.6689981749766099E-5</c:v>
                </c:pt>
                <c:pt idx="3452">
                  <c:v>-2.9169797634344599E-5</c:v>
                </c:pt>
                <c:pt idx="3453">
                  <c:v>-2.6331280704632599E-5</c:v>
                </c:pt>
                <c:pt idx="3454">
                  <c:v>-2.56467862664642E-5</c:v>
                </c:pt>
                <c:pt idx="3455">
                  <c:v>-2.7643733729912802E-5</c:v>
                </c:pt>
                <c:pt idx="3456">
                  <c:v>-2.3726797856264302E-5</c:v>
                </c:pt>
                <c:pt idx="3457">
                  <c:v>-2.8835972717027999E-5</c:v>
                </c:pt>
                <c:pt idx="3458">
                  <c:v>-2.9460856880243599E-5</c:v>
                </c:pt>
                <c:pt idx="3459">
                  <c:v>-2.72029081356778E-5</c:v>
                </c:pt>
                <c:pt idx="3460">
                  <c:v>-2.48368074345054E-5</c:v>
                </c:pt>
                <c:pt idx="3461">
                  <c:v>-2.81642927482981E-5</c:v>
                </c:pt>
                <c:pt idx="3462">
                  <c:v>-2.9265056265570801E-5</c:v>
                </c:pt>
                <c:pt idx="3463">
                  <c:v>-2.8466610776518502E-5</c:v>
                </c:pt>
                <c:pt idx="3464">
                  <c:v>-2.4305008339819499E-5</c:v>
                </c:pt>
                <c:pt idx="3465">
                  <c:v>-3.0360933091578501E-5</c:v>
                </c:pt>
                <c:pt idx="3466">
                  <c:v>-2.96110385575409E-5</c:v>
                </c:pt>
                <c:pt idx="3467">
                  <c:v>-3.0306216877563001E-5</c:v>
                </c:pt>
                <c:pt idx="3468">
                  <c:v>-2.7798066362298198E-5</c:v>
                </c:pt>
                <c:pt idx="3469">
                  <c:v>-2.5942919615545799E-5</c:v>
                </c:pt>
                <c:pt idx="3470">
                  <c:v>-2.5095169115213E-5</c:v>
                </c:pt>
                <c:pt idx="3471">
                  <c:v>-2.5748810756628799E-5</c:v>
                </c:pt>
                <c:pt idx="3472">
                  <c:v>-2.81554836375981E-5</c:v>
                </c:pt>
                <c:pt idx="3473">
                  <c:v>-2.6197668549426699E-5</c:v>
                </c:pt>
                <c:pt idx="3474">
                  <c:v>-2.89150640397213E-5</c:v>
                </c:pt>
                <c:pt idx="3475">
                  <c:v>-3.0618186171403303E-5</c:v>
                </c:pt>
                <c:pt idx="3476">
                  <c:v>-2.8967235643325201E-5</c:v>
                </c:pt>
                <c:pt idx="3477">
                  <c:v>-2.7291326166412099E-5</c:v>
                </c:pt>
                <c:pt idx="3478">
                  <c:v>-2.8640631798970702E-5</c:v>
                </c:pt>
                <c:pt idx="3479">
                  <c:v>-2.9004618545826201E-5</c:v>
                </c:pt>
                <c:pt idx="3480">
                  <c:v>-2.7652348561828701E-5</c:v>
                </c:pt>
                <c:pt idx="3481">
                  <c:v>-2.7996374595589402E-5</c:v>
                </c:pt>
                <c:pt idx="3482">
                  <c:v>-2.95177169729737E-5</c:v>
                </c:pt>
                <c:pt idx="3483">
                  <c:v>-2.69726214246415E-5</c:v>
                </c:pt>
                <c:pt idx="3484">
                  <c:v>-2.5205949807325601E-5</c:v>
                </c:pt>
                <c:pt idx="3485">
                  <c:v>-2.6231296634202299E-5</c:v>
                </c:pt>
                <c:pt idx="3486">
                  <c:v>-2.90606227755734E-5</c:v>
                </c:pt>
                <c:pt idx="3487">
                  <c:v>-2.9348848615704899E-5</c:v>
                </c:pt>
                <c:pt idx="3488">
                  <c:v>-2.79183309058573E-5</c:v>
                </c:pt>
                <c:pt idx="3489">
                  <c:v>-2.8035153199446501E-5</c:v>
                </c:pt>
                <c:pt idx="3490">
                  <c:v>-2.95413929867089E-5</c:v>
                </c:pt>
                <c:pt idx="3491">
                  <c:v>-3.0404409391249398E-5</c:v>
                </c:pt>
                <c:pt idx="3492">
                  <c:v>-2.8816861766309801E-5</c:v>
                </c:pt>
                <c:pt idx="3493">
                  <c:v>-2.9426223941706402E-5</c:v>
                </c:pt>
                <c:pt idx="3494">
                  <c:v>-3.0527248325632099E-5</c:v>
                </c:pt>
                <c:pt idx="3495">
                  <c:v>-2.6623290132746701E-5</c:v>
                </c:pt>
                <c:pt idx="3496">
                  <c:v>-2.8791229624288401E-5</c:v>
                </c:pt>
                <c:pt idx="3497">
                  <c:v>-2.7949888483811601E-5</c:v>
                </c:pt>
                <c:pt idx="3498">
                  <c:v>-2.68539610957077E-5</c:v>
                </c:pt>
                <c:pt idx="3499">
                  <c:v>-2.7161272823054898E-5</c:v>
                </c:pt>
                <c:pt idx="3500">
                  <c:v>-2.87039412045817E-5</c:v>
                </c:pt>
                <c:pt idx="3501">
                  <c:v>-2.8032559347270099E-5</c:v>
                </c:pt>
                <c:pt idx="3502">
                  <c:v>-2.8868213229087401E-5</c:v>
                </c:pt>
                <c:pt idx="3503">
                  <c:v>-2.6398937376088599E-5</c:v>
                </c:pt>
                <c:pt idx="3504">
                  <c:v>-3.0561243306218002E-5</c:v>
                </c:pt>
                <c:pt idx="3505">
                  <c:v>-2.90312820786004E-5</c:v>
                </c:pt>
                <c:pt idx="3506">
                  <c:v>-3.0315757202692099E-5</c:v>
                </c:pt>
                <c:pt idx="3507">
                  <c:v>-2.8000782689581901E-5</c:v>
                </c:pt>
                <c:pt idx="3508">
                  <c:v>-2.6904136666409301E-5</c:v>
                </c:pt>
                <c:pt idx="3509">
                  <c:v>-2.7528097226903399E-5</c:v>
                </c:pt>
                <c:pt idx="3510">
                  <c:v>-2.89176614901156E-5</c:v>
                </c:pt>
                <c:pt idx="3511">
                  <c:v>-2.97403503716607E-5</c:v>
                </c:pt>
                <c:pt idx="3512">
                  <c:v>-2.8402359089586401E-5</c:v>
                </c:pt>
                <c:pt idx="3513">
                  <c:v>-2.47021053950134E-5</c:v>
                </c:pt>
                <c:pt idx="3514">
                  <c:v>-2.8175782189113298E-5</c:v>
                </c:pt>
                <c:pt idx="3515">
                  <c:v>-2.6609336166999601E-5</c:v>
                </c:pt>
                <c:pt idx="3516">
                  <c:v>-2.7652553263056902E-5</c:v>
                </c:pt>
                <c:pt idx="3517">
                  <c:v>-2.74132683438443E-5</c:v>
                </c:pt>
                <c:pt idx="3518">
                  <c:v>-2.6481098914892301E-5</c:v>
                </c:pt>
                <c:pt idx="3519">
                  <c:v>-2.91868705956921E-5</c:v>
                </c:pt>
                <c:pt idx="3520">
                  <c:v>-2.5265305585044E-5</c:v>
                </c:pt>
                <c:pt idx="3521">
                  <c:v>-2.4058414430547899E-5</c:v>
                </c:pt>
                <c:pt idx="3522">
                  <c:v>-2.6938857817003E-5</c:v>
                </c:pt>
                <c:pt idx="3523">
                  <c:v>-2.58716949926035E-5</c:v>
                </c:pt>
                <c:pt idx="3524">
                  <c:v>-2.6085882689857999E-5</c:v>
                </c:pt>
                <c:pt idx="3525">
                  <c:v>-2.6457543381265701E-5</c:v>
                </c:pt>
                <c:pt idx="3526">
                  <c:v>-2.59399701151187E-5</c:v>
                </c:pt>
                <c:pt idx="3527">
                  <c:v>-2.8137077931450401E-5</c:v>
                </c:pt>
                <c:pt idx="3528">
                  <c:v>-2.8741534488324501E-5</c:v>
                </c:pt>
                <c:pt idx="3529">
                  <c:v>-2.8645331165808298E-5</c:v>
                </c:pt>
                <c:pt idx="3530">
                  <c:v>-2.4820196407403998E-5</c:v>
                </c:pt>
                <c:pt idx="3531">
                  <c:v>-2.6533197303903201E-5</c:v>
                </c:pt>
                <c:pt idx="3532">
                  <c:v>-2.6684669729825099E-5</c:v>
                </c:pt>
                <c:pt idx="3533">
                  <c:v>-2.9392376280054701E-5</c:v>
                </c:pt>
                <c:pt idx="3534">
                  <c:v>-2.79143669783744E-5</c:v>
                </c:pt>
                <c:pt idx="3535">
                  <c:v>-2.5172115982536599E-5</c:v>
                </c:pt>
                <c:pt idx="3536">
                  <c:v>-2.93856896363349E-5</c:v>
                </c:pt>
                <c:pt idx="3537">
                  <c:v>-2.6457394999607802E-5</c:v>
                </c:pt>
                <c:pt idx="3538">
                  <c:v>-2.73944869748479E-5</c:v>
                </c:pt>
                <c:pt idx="3539">
                  <c:v>-3.0321239786669199E-5</c:v>
                </c:pt>
                <c:pt idx="3540">
                  <c:v>-2.6045340289337201E-5</c:v>
                </c:pt>
                <c:pt idx="3541">
                  <c:v>-2.64332048591571E-5</c:v>
                </c:pt>
                <c:pt idx="3542">
                  <c:v>-2.7729442259333202E-5</c:v>
                </c:pt>
                <c:pt idx="3543">
                  <c:v>-2.7432791228651101E-5</c:v>
                </c:pt>
                <c:pt idx="3544">
                  <c:v>-2.8220171901276001E-5</c:v>
                </c:pt>
                <c:pt idx="3545">
                  <c:v>-2.5607667785427199E-5</c:v>
                </c:pt>
                <c:pt idx="3546">
                  <c:v>-2.7534555177849102E-5</c:v>
                </c:pt>
                <c:pt idx="3547">
                  <c:v>-2.8862554758071701E-5</c:v>
                </c:pt>
                <c:pt idx="3548">
                  <c:v>-3.0701420128711398E-5</c:v>
                </c:pt>
                <c:pt idx="3549">
                  <c:v>-2.8035369756769401E-5</c:v>
                </c:pt>
                <c:pt idx="3550">
                  <c:v>-2.8795001092119801E-5</c:v>
                </c:pt>
                <c:pt idx="3551">
                  <c:v>-2.5640132546530099E-5</c:v>
                </c:pt>
                <c:pt idx="3552">
                  <c:v>-2.83977907424966E-5</c:v>
                </c:pt>
                <c:pt idx="3553">
                  <c:v>-2.6776420968330699E-5</c:v>
                </c:pt>
                <c:pt idx="3554">
                  <c:v>-2.7392766316464001E-5</c:v>
                </c:pt>
                <c:pt idx="3555">
                  <c:v>-2.7121238667336999E-5</c:v>
                </c:pt>
                <c:pt idx="3556">
                  <c:v>-2.8276262732257799E-5</c:v>
                </c:pt>
                <c:pt idx="3557">
                  <c:v>-2.89194031107323E-5</c:v>
                </c:pt>
                <c:pt idx="3558">
                  <c:v>-3.01292261037234E-5</c:v>
                </c:pt>
                <c:pt idx="3559">
                  <c:v>-2.5935208791442199E-5</c:v>
                </c:pt>
                <c:pt idx="3560">
                  <c:v>-2.9548860044043601E-5</c:v>
                </c:pt>
                <c:pt idx="3561">
                  <c:v>-3.0438559034939101E-5</c:v>
                </c:pt>
                <c:pt idx="3562">
                  <c:v>-2.82112474768268E-5</c:v>
                </c:pt>
                <c:pt idx="3563">
                  <c:v>-2.6523376279812101E-5</c:v>
                </c:pt>
                <c:pt idx="3564">
                  <c:v>-2.6728932483152301E-5</c:v>
                </c:pt>
                <c:pt idx="3565">
                  <c:v>-2.71269500971383E-5</c:v>
                </c:pt>
                <c:pt idx="3566">
                  <c:v>-2.9089187321162802E-5</c:v>
                </c:pt>
                <c:pt idx="3567">
                  <c:v>-2.7593027980231401E-5</c:v>
                </c:pt>
                <c:pt idx="3568">
                  <c:v>-2.4377753905102301E-5</c:v>
                </c:pt>
                <c:pt idx="3569">
                  <c:v>-2.5789246601593E-5</c:v>
                </c:pt>
                <c:pt idx="3570">
                  <c:v>-2.6503684767840199E-5</c:v>
                </c:pt>
                <c:pt idx="3571">
                  <c:v>-2.79131640717354E-5</c:v>
                </c:pt>
                <c:pt idx="3572">
                  <c:v>-2.7093548157562401E-5</c:v>
                </c:pt>
                <c:pt idx="3573">
                  <c:v>-2.5646017410338099E-5</c:v>
                </c:pt>
                <c:pt idx="3574">
                  <c:v>-2.7934389178775199E-5</c:v>
                </c:pt>
                <c:pt idx="3575">
                  <c:v>-2.58068326812895E-5</c:v>
                </c:pt>
                <c:pt idx="3576">
                  <c:v>-2.6052454355633901E-5</c:v>
                </c:pt>
                <c:pt idx="3577">
                  <c:v>-2.66498343454106E-5</c:v>
                </c:pt>
                <c:pt idx="3578">
                  <c:v>-2.9507446714980999E-5</c:v>
                </c:pt>
                <c:pt idx="3579">
                  <c:v>-2.80971787793109E-5</c:v>
                </c:pt>
                <c:pt idx="3580">
                  <c:v>-2.8068083456746399E-5</c:v>
                </c:pt>
                <c:pt idx="3581">
                  <c:v>-2.5915040000344002E-5</c:v>
                </c:pt>
                <c:pt idx="3582">
                  <c:v>-2.8584349524964001E-5</c:v>
                </c:pt>
                <c:pt idx="3583">
                  <c:v>-2.5579625516851701E-5</c:v>
                </c:pt>
                <c:pt idx="3584">
                  <c:v>-2.7227536435952999E-5</c:v>
                </c:pt>
                <c:pt idx="3585">
                  <c:v>-2.85884784114879E-5</c:v>
                </c:pt>
                <c:pt idx="3586">
                  <c:v>-2.5755556832115E-5</c:v>
                </c:pt>
                <c:pt idx="3587">
                  <c:v>-2.62381560902753E-5</c:v>
                </c:pt>
                <c:pt idx="3588">
                  <c:v>-2.76906001318491E-5</c:v>
                </c:pt>
                <c:pt idx="3589">
                  <c:v>-2.9369818356589501E-5</c:v>
                </c:pt>
                <c:pt idx="3590">
                  <c:v>-2.7478585872078299E-5</c:v>
                </c:pt>
                <c:pt idx="3591">
                  <c:v>-2.7496355863595599E-5</c:v>
                </c:pt>
                <c:pt idx="3592">
                  <c:v>-2.6813163651805902E-5</c:v>
                </c:pt>
                <c:pt idx="3593">
                  <c:v>-2.7625187557782301E-5</c:v>
                </c:pt>
                <c:pt idx="3594">
                  <c:v>-2.83756663959026E-5</c:v>
                </c:pt>
                <c:pt idx="3595">
                  <c:v>-2.59652422591566E-5</c:v>
                </c:pt>
                <c:pt idx="3596">
                  <c:v>-2.8112824713908101E-5</c:v>
                </c:pt>
                <c:pt idx="3597">
                  <c:v>-2.64372473164087E-5</c:v>
                </c:pt>
                <c:pt idx="3598">
                  <c:v>-2.3183148437608401E-5</c:v>
                </c:pt>
                <c:pt idx="3599">
                  <c:v>-2.7204495522373601E-5</c:v>
                </c:pt>
                <c:pt idx="3600">
                  <c:v>-2.6454105049167899E-5</c:v>
                </c:pt>
                <c:pt idx="3601">
                  <c:v>-2.8202316914295701E-5</c:v>
                </c:pt>
                <c:pt idx="3602">
                  <c:v>-2.63244055210307E-5</c:v>
                </c:pt>
                <c:pt idx="3603">
                  <c:v>-2.4687018142861399E-5</c:v>
                </c:pt>
                <c:pt idx="3604">
                  <c:v>-2.5763753252746599E-5</c:v>
                </c:pt>
                <c:pt idx="3605">
                  <c:v>-2.7405233888025202E-5</c:v>
                </c:pt>
                <c:pt idx="3606">
                  <c:v>-2.89132000345144E-5</c:v>
                </c:pt>
                <c:pt idx="3607">
                  <c:v>-2.5929596725778201E-5</c:v>
                </c:pt>
                <c:pt idx="3608">
                  <c:v>-2.7152275779520799E-5</c:v>
                </c:pt>
                <c:pt idx="3609">
                  <c:v>-2.8250273360342601E-5</c:v>
                </c:pt>
                <c:pt idx="3610">
                  <c:v>-2.8430903748413901E-5</c:v>
                </c:pt>
                <c:pt idx="3611">
                  <c:v>-2.7556228109554E-5</c:v>
                </c:pt>
                <c:pt idx="3612">
                  <c:v>-2.5682122564138701E-5</c:v>
                </c:pt>
                <c:pt idx="3613">
                  <c:v>-2.5835633338923501E-5</c:v>
                </c:pt>
                <c:pt idx="3614">
                  <c:v>-2.6488147407874801E-5</c:v>
                </c:pt>
                <c:pt idx="3615">
                  <c:v>-2.5686995474568999E-5</c:v>
                </c:pt>
                <c:pt idx="3616">
                  <c:v>-2.5936276099502501E-5</c:v>
                </c:pt>
                <c:pt idx="3617">
                  <c:v>-2.5742051614046901E-5</c:v>
                </c:pt>
                <c:pt idx="3618">
                  <c:v>-2.8301231411876798E-5</c:v>
                </c:pt>
                <c:pt idx="3619">
                  <c:v>-2.3038062821413699E-5</c:v>
                </c:pt>
                <c:pt idx="3620">
                  <c:v>-2.3504761160930801E-5</c:v>
                </c:pt>
                <c:pt idx="3621">
                  <c:v>-2.61696081387197E-5</c:v>
                </c:pt>
                <c:pt idx="3622">
                  <c:v>-2.3167764699889399E-5</c:v>
                </c:pt>
                <c:pt idx="3623">
                  <c:v>-2.9012493903958201E-5</c:v>
                </c:pt>
                <c:pt idx="3624">
                  <c:v>-2.4152406815356699E-5</c:v>
                </c:pt>
                <c:pt idx="3625">
                  <c:v>-2.3084444711634201E-5</c:v>
                </c:pt>
                <c:pt idx="3626">
                  <c:v>-2.7544824913740498E-5</c:v>
                </c:pt>
                <c:pt idx="3627">
                  <c:v>-2.82329974171573E-5</c:v>
                </c:pt>
                <c:pt idx="3628">
                  <c:v>-2.62051464220876E-5</c:v>
                </c:pt>
                <c:pt idx="3629">
                  <c:v>-2.33215933829675E-5</c:v>
                </c:pt>
                <c:pt idx="3630">
                  <c:v>-2.6008178723349799E-5</c:v>
                </c:pt>
                <c:pt idx="3631">
                  <c:v>-2.6472069491766101E-5</c:v>
                </c:pt>
                <c:pt idx="3632">
                  <c:v>-2.67881041521236E-5</c:v>
                </c:pt>
                <c:pt idx="3633">
                  <c:v>-2.7616619531809E-5</c:v>
                </c:pt>
                <c:pt idx="3634">
                  <c:v>-2.8098211778831499E-5</c:v>
                </c:pt>
                <c:pt idx="3635">
                  <c:v>-2.6546087449571601E-5</c:v>
                </c:pt>
                <c:pt idx="3636">
                  <c:v>-2.68273797844468E-5</c:v>
                </c:pt>
                <c:pt idx="3637">
                  <c:v>-2.8053037727658099E-5</c:v>
                </c:pt>
                <c:pt idx="3638">
                  <c:v>-2.6821979323783099E-5</c:v>
                </c:pt>
                <c:pt idx="3639">
                  <c:v>-2.83824511064859E-5</c:v>
                </c:pt>
                <c:pt idx="3640">
                  <c:v>-2.6738811327477698E-5</c:v>
                </c:pt>
                <c:pt idx="3641">
                  <c:v>-2.7111500932176499E-5</c:v>
                </c:pt>
                <c:pt idx="3642">
                  <c:v>-2.6167567739410499E-5</c:v>
                </c:pt>
                <c:pt idx="3643">
                  <c:v>-2.8345132600014001E-5</c:v>
                </c:pt>
                <c:pt idx="3644">
                  <c:v>-2.7257401415616099E-5</c:v>
                </c:pt>
                <c:pt idx="3645">
                  <c:v>-2.57470513518483E-5</c:v>
                </c:pt>
                <c:pt idx="3646">
                  <c:v>-2.4300563659622999E-5</c:v>
                </c:pt>
                <c:pt idx="3647">
                  <c:v>-2.6811004186602601E-5</c:v>
                </c:pt>
                <c:pt idx="3648">
                  <c:v>-2.6170787082340701E-5</c:v>
                </c:pt>
                <c:pt idx="3649">
                  <c:v>-2.6613850477194401E-5</c:v>
                </c:pt>
                <c:pt idx="3650">
                  <c:v>-2.5390461077524999E-5</c:v>
                </c:pt>
                <c:pt idx="3651">
                  <c:v>-2.04501733313277E-5</c:v>
                </c:pt>
                <c:pt idx="3652">
                  <c:v>-2.3924466215092699E-5</c:v>
                </c:pt>
                <c:pt idx="3653">
                  <c:v>-2.6959409611193299E-5</c:v>
                </c:pt>
                <c:pt idx="3654">
                  <c:v>-2.6390767074601801E-5</c:v>
                </c:pt>
                <c:pt idx="3655">
                  <c:v>-2.4926084666810399E-5</c:v>
                </c:pt>
                <c:pt idx="3656">
                  <c:v>-2.6564505284873501E-5</c:v>
                </c:pt>
                <c:pt idx="3657">
                  <c:v>-2.5840178665889798E-5</c:v>
                </c:pt>
                <c:pt idx="3658">
                  <c:v>-2.6780545284569401E-5</c:v>
                </c:pt>
                <c:pt idx="3659">
                  <c:v>-2.5619323017363999E-5</c:v>
                </c:pt>
                <c:pt idx="3660">
                  <c:v>-2.61447805630352E-5</c:v>
                </c:pt>
                <c:pt idx="3661">
                  <c:v>-2.49675103154853E-5</c:v>
                </c:pt>
                <c:pt idx="3662">
                  <c:v>-2.49063758567808E-5</c:v>
                </c:pt>
                <c:pt idx="3663">
                  <c:v>-2.6639704434211301E-5</c:v>
                </c:pt>
                <c:pt idx="3664">
                  <c:v>-2.5449790128751801E-5</c:v>
                </c:pt>
                <c:pt idx="3665">
                  <c:v>-2.30446356915154E-5</c:v>
                </c:pt>
                <c:pt idx="3666">
                  <c:v>-2.3945509043715798E-5</c:v>
                </c:pt>
                <c:pt idx="3667">
                  <c:v>-2.5037010150071899E-5</c:v>
                </c:pt>
                <c:pt idx="3668">
                  <c:v>-2.7387619960280999E-5</c:v>
                </c:pt>
                <c:pt idx="3669">
                  <c:v>-2.6690482257817099E-5</c:v>
                </c:pt>
                <c:pt idx="3670">
                  <c:v>-2.5601002700776801E-5</c:v>
                </c:pt>
                <c:pt idx="3671">
                  <c:v>-2.5081814736755999E-5</c:v>
                </c:pt>
                <c:pt idx="3672">
                  <c:v>-2.5691582053918499E-5</c:v>
                </c:pt>
                <c:pt idx="3673">
                  <c:v>-2.2868444797890101E-5</c:v>
                </c:pt>
                <c:pt idx="3674">
                  <c:v>-2.4867002220006901E-5</c:v>
                </c:pt>
                <c:pt idx="3675">
                  <c:v>-2.34147277346902E-5</c:v>
                </c:pt>
                <c:pt idx="3676">
                  <c:v>-2.5429031711988301E-5</c:v>
                </c:pt>
                <c:pt idx="3677">
                  <c:v>-2.3840734809619898E-5</c:v>
                </c:pt>
                <c:pt idx="3678">
                  <c:v>-2.0645648593836499E-5</c:v>
                </c:pt>
                <c:pt idx="3679">
                  <c:v>-2.5084666690793699E-5</c:v>
                </c:pt>
                <c:pt idx="3680">
                  <c:v>-2.6085671256052199E-5</c:v>
                </c:pt>
                <c:pt idx="3681">
                  <c:v>-2.5793882431073801E-5</c:v>
                </c:pt>
                <c:pt idx="3682">
                  <c:v>-2.4508565577534499E-5</c:v>
                </c:pt>
                <c:pt idx="3683">
                  <c:v>-2.49470123394833E-5</c:v>
                </c:pt>
                <c:pt idx="3684">
                  <c:v>-2.30240610155876E-5</c:v>
                </c:pt>
                <c:pt idx="3685">
                  <c:v>-2.1765898630216899E-5</c:v>
                </c:pt>
                <c:pt idx="3686">
                  <c:v>-1.7316579369879398E-5</c:v>
                </c:pt>
                <c:pt idx="3687">
                  <c:v>-1.7966682871929701E-5</c:v>
                </c:pt>
                <c:pt idx="3688">
                  <c:v>-1.41022433518768E-5</c:v>
                </c:pt>
                <c:pt idx="3689">
                  <c:v>-1.72277057536218E-5</c:v>
                </c:pt>
                <c:pt idx="3690">
                  <c:v>-1.6328132626760601E-5</c:v>
                </c:pt>
                <c:pt idx="3691">
                  <c:v>-1.32362746753463E-5</c:v>
                </c:pt>
                <c:pt idx="3692">
                  <c:v>-1.7196620919327601E-5</c:v>
                </c:pt>
                <c:pt idx="3693">
                  <c:v>-1.6599221539923401E-5</c:v>
                </c:pt>
                <c:pt idx="3694">
                  <c:v>-1.5281562574842198E-5</c:v>
                </c:pt>
                <c:pt idx="3695">
                  <c:v>-1.25314900827283E-5</c:v>
                </c:pt>
                <c:pt idx="3696">
                  <c:v>-1.4940972707011801E-5</c:v>
                </c:pt>
                <c:pt idx="3697">
                  <c:v>-1.5278916676807102E-5</c:v>
                </c:pt>
                <c:pt idx="3698">
                  <c:v>-1.5943930109025501E-5</c:v>
                </c:pt>
                <c:pt idx="3699">
                  <c:v>-1.3517630480034701E-5</c:v>
                </c:pt>
                <c:pt idx="3700">
                  <c:v>-1.6957106937354199E-5</c:v>
                </c:pt>
                <c:pt idx="3701">
                  <c:v>-1.79349851930169E-5</c:v>
                </c:pt>
                <c:pt idx="3702">
                  <c:v>-1.6572281554125802E-5</c:v>
                </c:pt>
                <c:pt idx="3703">
                  <c:v>-1.36261445960881E-5</c:v>
                </c:pt>
                <c:pt idx="3704">
                  <c:v>-1.5564700537549301E-5</c:v>
                </c:pt>
                <c:pt idx="3705">
                  <c:v>-1.76164312774972E-5</c:v>
                </c:pt>
                <c:pt idx="3706">
                  <c:v>-1.6663763810536801E-5</c:v>
                </c:pt>
                <c:pt idx="3707">
                  <c:v>-1.78259340091191E-5</c:v>
                </c:pt>
                <c:pt idx="3708">
                  <c:v>-1.8630793544544599E-5</c:v>
                </c:pt>
                <c:pt idx="3709">
                  <c:v>-1.54629914408022E-5</c:v>
                </c:pt>
                <c:pt idx="3710">
                  <c:v>-1.9518515032461502E-5</c:v>
                </c:pt>
                <c:pt idx="3711">
                  <c:v>-1.6720146556853E-5</c:v>
                </c:pt>
                <c:pt idx="3712">
                  <c:v>-1.6533850023597499E-5</c:v>
                </c:pt>
                <c:pt idx="3713">
                  <c:v>-1.6668003881123701E-5</c:v>
                </c:pt>
                <c:pt idx="3714">
                  <c:v>-1.8382676547987999E-5</c:v>
                </c:pt>
                <c:pt idx="3715">
                  <c:v>-1.9373901963742599E-5</c:v>
                </c:pt>
                <c:pt idx="3716">
                  <c:v>-1.5734027728109399E-5</c:v>
                </c:pt>
                <c:pt idx="3717">
                  <c:v>-1.66778961204908E-5</c:v>
                </c:pt>
                <c:pt idx="3718">
                  <c:v>-1.67190371008897E-5</c:v>
                </c:pt>
                <c:pt idx="3719">
                  <c:v>-1.9832612331597702E-5</c:v>
                </c:pt>
                <c:pt idx="3720">
                  <c:v>-1.7296909067839501E-5</c:v>
                </c:pt>
                <c:pt idx="3721">
                  <c:v>-1.8221000704095501E-5</c:v>
                </c:pt>
                <c:pt idx="3722">
                  <c:v>-1.3848437579458701E-5</c:v>
                </c:pt>
                <c:pt idx="3723">
                  <c:v>-1.7358652303697201E-5</c:v>
                </c:pt>
                <c:pt idx="3724">
                  <c:v>-1.8419071463302999E-5</c:v>
                </c:pt>
                <c:pt idx="3725">
                  <c:v>-1.71634269560324E-5</c:v>
                </c:pt>
                <c:pt idx="3726">
                  <c:v>-1.6024818575526601E-5</c:v>
                </c:pt>
                <c:pt idx="3727">
                  <c:v>-1.6738691125774501E-5</c:v>
                </c:pt>
                <c:pt idx="3728">
                  <c:v>-1.8532020038897199E-5</c:v>
                </c:pt>
                <c:pt idx="3729">
                  <c:v>-1.66692227597838E-5</c:v>
                </c:pt>
                <c:pt idx="3730">
                  <c:v>-1.51133205055488E-5</c:v>
                </c:pt>
                <c:pt idx="3731">
                  <c:v>-1.55347988658328E-5</c:v>
                </c:pt>
                <c:pt idx="3732">
                  <c:v>-1.5868517662150899E-5</c:v>
                </c:pt>
                <c:pt idx="3733">
                  <c:v>-1.74415726364734E-5</c:v>
                </c:pt>
                <c:pt idx="3734">
                  <c:v>-1.7014734790565999E-5</c:v>
                </c:pt>
                <c:pt idx="3735">
                  <c:v>-1.70795022522873E-5</c:v>
                </c:pt>
                <c:pt idx="3736">
                  <c:v>-1.7737375990853899E-5</c:v>
                </c:pt>
                <c:pt idx="3737">
                  <c:v>-1.7034467357819301E-5</c:v>
                </c:pt>
                <c:pt idx="3738">
                  <c:v>-1.5766488293087599E-5</c:v>
                </c:pt>
                <c:pt idx="3739">
                  <c:v>-1.30030774048575E-5</c:v>
                </c:pt>
                <c:pt idx="3740">
                  <c:v>-1.57090557860824E-5</c:v>
                </c:pt>
                <c:pt idx="3741">
                  <c:v>-1.7209328052497999E-5</c:v>
                </c:pt>
                <c:pt idx="3742">
                  <c:v>-1.7640884949547199E-5</c:v>
                </c:pt>
                <c:pt idx="3743">
                  <c:v>-1.6721274606631699E-5</c:v>
                </c:pt>
                <c:pt idx="3744">
                  <c:v>-1.74397171486897E-5</c:v>
                </c:pt>
                <c:pt idx="3745">
                  <c:v>-1.7994386310872601E-5</c:v>
                </c:pt>
                <c:pt idx="3746">
                  <c:v>-1.7642596833822102E-5</c:v>
                </c:pt>
                <c:pt idx="3747">
                  <c:v>-1.7218959313922099E-5</c:v>
                </c:pt>
                <c:pt idx="3748">
                  <c:v>-1.45898131550548E-5</c:v>
                </c:pt>
                <c:pt idx="3749">
                  <c:v>-1.5976020957390799E-5</c:v>
                </c:pt>
                <c:pt idx="3750">
                  <c:v>-1.2268937430077499E-5</c:v>
                </c:pt>
                <c:pt idx="3751">
                  <c:v>-1.9775144811646299E-5</c:v>
                </c:pt>
                <c:pt idx="3752">
                  <c:v>-1.7999250075917902E-5</c:v>
                </c:pt>
                <c:pt idx="3753">
                  <c:v>-1.5830421772666501E-5</c:v>
                </c:pt>
                <c:pt idx="3754">
                  <c:v>-1.32517104784909E-5</c:v>
                </c:pt>
                <c:pt idx="3755">
                  <c:v>-1.51645130340134E-5</c:v>
                </c:pt>
                <c:pt idx="3756">
                  <c:v>-1.7786898881859901E-5</c:v>
                </c:pt>
                <c:pt idx="3757">
                  <c:v>-1.7188611803837299E-5</c:v>
                </c:pt>
                <c:pt idx="3758">
                  <c:v>-1.8822414558419799E-5</c:v>
                </c:pt>
                <c:pt idx="3759">
                  <c:v>-1.6257494667126498E-5</c:v>
                </c:pt>
                <c:pt idx="3760">
                  <c:v>-1.44061443322561E-5</c:v>
                </c:pt>
                <c:pt idx="3761">
                  <c:v>-1.52281859302996E-5</c:v>
                </c:pt>
                <c:pt idx="3762">
                  <c:v>-1.84019761070011E-5</c:v>
                </c:pt>
                <c:pt idx="3763">
                  <c:v>-1.7044083358464301E-5</c:v>
                </c:pt>
                <c:pt idx="3764">
                  <c:v>-1.8590774745067301E-5</c:v>
                </c:pt>
                <c:pt idx="3765">
                  <c:v>-2.0181839835366699E-5</c:v>
                </c:pt>
                <c:pt idx="3766">
                  <c:v>-1.64369135859988E-5</c:v>
                </c:pt>
                <c:pt idx="3767">
                  <c:v>-1.70627833951556E-5</c:v>
                </c:pt>
                <c:pt idx="3768">
                  <c:v>-1.6206358441911102E-5</c:v>
                </c:pt>
                <c:pt idx="3769">
                  <c:v>-1.7470691335816201E-5</c:v>
                </c:pt>
                <c:pt idx="3770">
                  <c:v>-1.5769870189516199E-5</c:v>
                </c:pt>
                <c:pt idx="3771">
                  <c:v>-1.79019322914945E-5</c:v>
                </c:pt>
                <c:pt idx="3772">
                  <c:v>-1.8618262989673601E-5</c:v>
                </c:pt>
                <c:pt idx="3773">
                  <c:v>-1.7957046104134099E-5</c:v>
                </c:pt>
                <c:pt idx="3774">
                  <c:v>-1.8334444711329401E-5</c:v>
                </c:pt>
                <c:pt idx="3775">
                  <c:v>-1.8945474728959901E-5</c:v>
                </c:pt>
                <c:pt idx="3776">
                  <c:v>-1.7735232775056201E-5</c:v>
                </c:pt>
                <c:pt idx="3777">
                  <c:v>-1.74939442324652E-5</c:v>
                </c:pt>
                <c:pt idx="3778">
                  <c:v>-1.6757661379412698E-5</c:v>
                </c:pt>
                <c:pt idx="3779">
                  <c:v>-1.7690835000892101E-5</c:v>
                </c:pt>
                <c:pt idx="3780">
                  <c:v>-1.5874924387252999E-5</c:v>
                </c:pt>
                <c:pt idx="3781">
                  <c:v>-1.7425139073082701E-5</c:v>
                </c:pt>
                <c:pt idx="3782">
                  <c:v>-1.6268873563782801E-5</c:v>
                </c:pt>
                <c:pt idx="3783">
                  <c:v>-1.7293865681988701E-5</c:v>
                </c:pt>
                <c:pt idx="3784">
                  <c:v>-1.88830729797604E-5</c:v>
                </c:pt>
                <c:pt idx="3785">
                  <c:v>-1.5668755695528801E-5</c:v>
                </c:pt>
                <c:pt idx="3786">
                  <c:v>-1.7032128807021299E-5</c:v>
                </c:pt>
                <c:pt idx="3787">
                  <c:v>-1.8755226976901601E-5</c:v>
                </c:pt>
                <c:pt idx="3788">
                  <c:v>-1.4152985395475801E-5</c:v>
                </c:pt>
                <c:pt idx="3789">
                  <c:v>-1.8017609937990201E-5</c:v>
                </c:pt>
                <c:pt idx="3790">
                  <c:v>-1.7927852663293598E-5</c:v>
                </c:pt>
                <c:pt idx="3791">
                  <c:v>-1.88432627089932E-5</c:v>
                </c:pt>
                <c:pt idx="3792">
                  <c:v>-1.6249696432768899E-5</c:v>
                </c:pt>
                <c:pt idx="3793">
                  <c:v>-1.8030800040334601E-5</c:v>
                </c:pt>
                <c:pt idx="3794">
                  <c:v>-1.5417501420169401E-5</c:v>
                </c:pt>
                <c:pt idx="3795">
                  <c:v>-1.5403984862969001E-5</c:v>
                </c:pt>
                <c:pt idx="3796">
                  <c:v>-1.7849955060584001E-5</c:v>
                </c:pt>
                <c:pt idx="3797">
                  <c:v>-1.8329322990076799E-5</c:v>
                </c:pt>
                <c:pt idx="3798">
                  <c:v>-1.97491119498299E-5</c:v>
                </c:pt>
                <c:pt idx="3799">
                  <c:v>-1.7538468245798499E-5</c:v>
                </c:pt>
                <c:pt idx="3800">
                  <c:v>-1.8419324543355099E-5</c:v>
                </c:pt>
                <c:pt idx="3801">
                  <c:v>-1.7168842683001601E-5</c:v>
                </c:pt>
                <c:pt idx="3802">
                  <c:v>-1.7728260239623E-5</c:v>
                </c:pt>
                <c:pt idx="3803">
                  <c:v>-1.84021809760926E-5</c:v>
                </c:pt>
                <c:pt idx="3804">
                  <c:v>-1.9664022816225001E-5</c:v>
                </c:pt>
                <c:pt idx="3805">
                  <c:v>-1.7698305022917899E-5</c:v>
                </c:pt>
                <c:pt idx="3806">
                  <c:v>-1.8580612604196701E-5</c:v>
                </c:pt>
                <c:pt idx="3807">
                  <c:v>-1.7165869449225299E-5</c:v>
                </c:pt>
                <c:pt idx="3808">
                  <c:v>-1.47934806939514E-5</c:v>
                </c:pt>
                <c:pt idx="3809">
                  <c:v>-1.5741751176303401E-5</c:v>
                </c:pt>
                <c:pt idx="3810">
                  <c:v>-1.6134165136464299E-5</c:v>
                </c:pt>
                <c:pt idx="3811">
                  <c:v>-1.4910977095722299E-5</c:v>
                </c:pt>
                <c:pt idx="3812">
                  <c:v>-1.5872616099181298E-5</c:v>
                </c:pt>
                <c:pt idx="3813">
                  <c:v>-1.7374148649621001E-5</c:v>
                </c:pt>
                <c:pt idx="3814">
                  <c:v>-1.78983577466212E-5</c:v>
                </c:pt>
                <c:pt idx="3815">
                  <c:v>-1.53235428946768E-5</c:v>
                </c:pt>
                <c:pt idx="3816">
                  <c:v>-1.9385409872588701E-5</c:v>
                </c:pt>
                <c:pt idx="3817">
                  <c:v>-1.5635003013638501E-5</c:v>
                </c:pt>
                <c:pt idx="3818">
                  <c:v>-1.54669462026408E-5</c:v>
                </c:pt>
                <c:pt idx="3819">
                  <c:v>-1.9132290814048199E-5</c:v>
                </c:pt>
                <c:pt idx="3820">
                  <c:v>-1.9133129404092999E-5</c:v>
                </c:pt>
                <c:pt idx="3821">
                  <c:v>-1.80508876470563E-5</c:v>
                </c:pt>
                <c:pt idx="3822">
                  <c:v>-1.8173574171436501E-5</c:v>
                </c:pt>
                <c:pt idx="3823">
                  <c:v>-1.5620629433319301E-5</c:v>
                </c:pt>
                <c:pt idx="3824">
                  <c:v>-1.67049043587926E-5</c:v>
                </c:pt>
                <c:pt idx="3825">
                  <c:v>-1.50014820898638E-5</c:v>
                </c:pt>
                <c:pt idx="3826">
                  <c:v>-1.7767711535381499E-5</c:v>
                </c:pt>
                <c:pt idx="3827">
                  <c:v>-1.6556350003274199E-5</c:v>
                </c:pt>
                <c:pt idx="3828">
                  <c:v>-1.6625416913375599E-5</c:v>
                </c:pt>
                <c:pt idx="3829">
                  <c:v>-1.8196206319365801E-5</c:v>
                </c:pt>
                <c:pt idx="3830">
                  <c:v>-1.75636236289072E-5</c:v>
                </c:pt>
                <c:pt idx="3831">
                  <c:v>-1.71521516801062E-5</c:v>
                </c:pt>
                <c:pt idx="3832">
                  <c:v>-2.03628935940328E-5</c:v>
                </c:pt>
                <c:pt idx="3833">
                  <c:v>-1.50890239962171E-5</c:v>
                </c:pt>
                <c:pt idx="3834">
                  <c:v>-1.7281234792365999E-5</c:v>
                </c:pt>
                <c:pt idx="3835">
                  <c:v>-1.81935465913563E-5</c:v>
                </c:pt>
                <c:pt idx="3836">
                  <c:v>-1.6940309038194798E-5</c:v>
                </c:pt>
                <c:pt idx="3837">
                  <c:v>-1.9890084303109701E-5</c:v>
                </c:pt>
                <c:pt idx="3838">
                  <c:v>-1.7136263653471298E-5</c:v>
                </c:pt>
                <c:pt idx="3839">
                  <c:v>-1.8937768018268E-5</c:v>
                </c:pt>
                <c:pt idx="3840">
                  <c:v>-1.54836695249763E-5</c:v>
                </c:pt>
                <c:pt idx="3841">
                  <c:v>-1.8517754868929001E-5</c:v>
                </c:pt>
                <c:pt idx="3842">
                  <c:v>-1.53029816798997E-5</c:v>
                </c:pt>
                <c:pt idx="3843">
                  <c:v>-1.70659476461178E-5</c:v>
                </c:pt>
                <c:pt idx="3844">
                  <c:v>-1.7789857429516499E-5</c:v>
                </c:pt>
                <c:pt idx="3845">
                  <c:v>-1.91361070672402E-5</c:v>
                </c:pt>
                <c:pt idx="3846">
                  <c:v>-1.7539029229104501E-5</c:v>
                </c:pt>
                <c:pt idx="3847">
                  <c:v>-2.075966931165E-5</c:v>
                </c:pt>
                <c:pt idx="3848">
                  <c:v>-1.95168899870896E-5</c:v>
                </c:pt>
                <c:pt idx="3849">
                  <c:v>-1.83007431685303E-5</c:v>
                </c:pt>
                <c:pt idx="3850">
                  <c:v>-1.64490648800968E-5</c:v>
                </c:pt>
                <c:pt idx="3851">
                  <c:v>-1.6777426311391301E-5</c:v>
                </c:pt>
                <c:pt idx="3852">
                  <c:v>-1.90648177363102E-5</c:v>
                </c:pt>
                <c:pt idx="3853">
                  <c:v>-1.6145852649400099E-5</c:v>
                </c:pt>
                <c:pt idx="3854">
                  <c:v>-1.62635761784222E-5</c:v>
                </c:pt>
                <c:pt idx="3855">
                  <c:v>-1.7655775567049299E-5</c:v>
                </c:pt>
                <c:pt idx="3856">
                  <c:v>-1.5926344069531099E-5</c:v>
                </c:pt>
                <c:pt idx="3857">
                  <c:v>-1.77394622909091E-5</c:v>
                </c:pt>
                <c:pt idx="3858">
                  <c:v>-1.9758938232293699E-5</c:v>
                </c:pt>
                <c:pt idx="3859">
                  <c:v>-1.6499099660387699E-5</c:v>
                </c:pt>
                <c:pt idx="3860">
                  <c:v>-1.5843897303600099E-5</c:v>
                </c:pt>
                <c:pt idx="3861">
                  <c:v>-1.77419108412395E-5</c:v>
                </c:pt>
                <c:pt idx="3862">
                  <c:v>-1.84246383366261E-5</c:v>
                </c:pt>
                <c:pt idx="3863">
                  <c:v>-1.6862539328363299E-5</c:v>
                </c:pt>
                <c:pt idx="3864">
                  <c:v>-1.5545107650094399E-5</c:v>
                </c:pt>
                <c:pt idx="3865">
                  <c:v>-1.34553921821499E-5</c:v>
                </c:pt>
                <c:pt idx="3866">
                  <c:v>-1.6282346752038E-5</c:v>
                </c:pt>
                <c:pt idx="3867">
                  <c:v>-1.4296430427085901E-5</c:v>
                </c:pt>
                <c:pt idx="3868">
                  <c:v>-1.31482806243928E-5</c:v>
                </c:pt>
                <c:pt idx="3869">
                  <c:v>-1.09541223948396E-5</c:v>
                </c:pt>
                <c:pt idx="3870">
                  <c:v>-1.2345669525571001E-5</c:v>
                </c:pt>
                <c:pt idx="3871">
                  <c:v>-9.0189629012183604E-6</c:v>
                </c:pt>
                <c:pt idx="3872">
                  <c:v>-9.4850613759437406E-6</c:v>
                </c:pt>
                <c:pt idx="3873">
                  <c:v>-1.21284074138617E-5</c:v>
                </c:pt>
                <c:pt idx="3874">
                  <c:v>-8.6889131666359799E-6</c:v>
                </c:pt>
                <c:pt idx="3875">
                  <c:v>-1.2721773052660699E-5</c:v>
                </c:pt>
                <c:pt idx="3876">
                  <c:v>-1.09872388353918E-5</c:v>
                </c:pt>
                <c:pt idx="3877">
                  <c:v>-9.7953483888843293E-6</c:v>
                </c:pt>
                <c:pt idx="3878">
                  <c:v>-7.2816414854538897E-6</c:v>
                </c:pt>
                <c:pt idx="3879">
                  <c:v>-7.1314672169572301E-6</c:v>
                </c:pt>
                <c:pt idx="3880">
                  <c:v>-7.8756186764331905E-6</c:v>
                </c:pt>
                <c:pt idx="3881">
                  <c:v>-8.2839193645447107E-6</c:v>
                </c:pt>
                <c:pt idx="3882">
                  <c:v>-1.06126084912589E-5</c:v>
                </c:pt>
                <c:pt idx="3883">
                  <c:v>-8.9015301592311892E-6</c:v>
                </c:pt>
                <c:pt idx="3884">
                  <c:v>-9.1823263369177695E-6</c:v>
                </c:pt>
                <c:pt idx="3885">
                  <c:v>-8.1225819888265596E-6</c:v>
                </c:pt>
                <c:pt idx="3886">
                  <c:v>-9.9466433202142699E-6</c:v>
                </c:pt>
                <c:pt idx="3887">
                  <c:v>-1.30427675495615E-5</c:v>
                </c:pt>
                <c:pt idx="3888">
                  <c:v>-1.1880578265599701E-5</c:v>
                </c:pt>
                <c:pt idx="3889">
                  <c:v>-1.4298370710071301E-5</c:v>
                </c:pt>
                <c:pt idx="3890">
                  <c:v>-9.5390457860686007E-6</c:v>
                </c:pt>
                <c:pt idx="3891">
                  <c:v>-1.41737703257282E-5</c:v>
                </c:pt>
                <c:pt idx="3892">
                  <c:v>-9.8935960541082499E-6</c:v>
                </c:pt>
                <c:pt idx="3893">
                  <c:v>-1.08996617297583E-5</c:v>
                </c:pt>
                <c:pt idx="3894">
                  <c:v>-1.26965909461407E-5</c:v>
                </c:pt>
                <c:pt idx="3895">
                  <c:v>-1.16591151096489E-5</c:v>
                </c:pt>
                <c:pt idx="3896">
                  <c:v>-8.8387962333003496E-6</c:v>
                </c:pt>
                <c:pt idx="3897">
                  <c:v>-1.1347693738019699E-5</c:v>
                </c:pt>
                <c:pt idx="3898">
                  <c:v>-1.1629719511201701E-5</c:v>
                </c:pt>
                <c:pt idx="3899">
                  <c:v>-8.9560654844778107E-6</c:v>
                </c:pt>
                <c:pt idx="3900">
                  <c:v>-1.09888397828983E-5</c:v>
                </c:pt>
                <c:pt idx="3901">
                  <c:v>-1.0024454143882799E-5</c:v>
                </c:pt>
                <c:pt idx="3902">
                  <c:v>-1.12975777036136E-5</c:v>
                </c:pt>
                <c:pt idx="3903">
                  <c:v>-1.1891613155277601E-5</c:v>
                </c:pt>
                <c:pt idx="3904">
                  <c:v>-1.1913027771161301E-5</c:v>
                </c:pt>
                <c:pt idx="3905">
                  <c:v>-8.5342528517695395E-6</c:v>
                </c:pt>
                <c:pt idx="3906">
                  <c:v>-1.36268440417838E-5</c:v>
                </c:pt>
                <c:pt idx="3907">
                  <c:v>-1.2515363093262399E-5</c:v>
                </c:pt>
                <c:pt idx="3908">
                  <c:v>-9.9168504782825795E-6</c:v>
                </c:pt>
                <c:pt idx="3909">
                  <c:v>-1.3335935277796999E-5</c:v>
                </c:pt>
                <c:pt idx="3910">
                  <c:v>-8.5814536689666696E-6</c:v>
                </c:pt>
                <c:pt idx="3911">
                  <c:v>-8.6412125864609308E-6</c:v>
                </c:pt>
                <c:pt idx="3912">
                  <c:v>-8.6865356770099597E-6</c:v>
                </c:pt>
                <c:pt idx="3913">
                  <c:v>-1.0728160422856E-5</c:v>
                </c:pt>
                <c:pt idx="3914">
                  <c:v>-1.03001575014485E-5</c:v>
                </c:pt>
                <c:pt idx="3915">
                  <c:v>-1.35841600019666E-5</c:v>
                </c:pt>
                <c:pt idx="3916">
                  <c:v>-1.17428554436346E-5</c:v>
                </c:pt>
                <c:pt idx="3917">
                  <c:v>-7.8908344949986399E-6</c:v>
                </c:pt>
                <c:pt idx="3918">
                  <c:v>-9.6662985722999102E-6</c:v>
                </c:pt>
                <c:pt idx="3919">
                  <c:v>-1.0808845931359801E-5</c:v>
                </c:pt>
                <c:pt idx="3920">
                  <c:v>-1.4983444852017101E-5</c:v>
                </c:pt>
                <c:pt idx="3921">
                  <c:v>-1.32969017055587E-5</c:v>
                </c:pt>
                <c:pt idx="3922">
                  <c:v>-1.13479414090338E-5</c:v>
                </c:pt>
                <c:pt idx="3923">
                  <c:v>-1.22457832072224E-5</c:v>
                </c:pt>
                <c:pt idx="3924">
                  <c:v>-9.1750892959832505E-6</c:v>
                </c:pt>
                <c:pt idx="3925">
                  <c:v>-9.6408909321066499E-6</c:v>
                </c:pt>
                <c:pt idx="3926">
                  <c:v>-9.4965029473922095E-6</c:v>
                </c:pt>
                <c:pt idx="3927">
                  <c:v>-1.08248218815066E-5</c:v>
                </c:pt>
                <c:pt idx="3928">
                  <c:v>-1.13303704092427E-5</c:v>
                </c:pt>
                <c:pt idx="3929">
                  <c:v>-9.6672429843199807E-6</c:v>
                </c:pt>
                <c:pt idx="3930">
                  <c:v>-8.7087480171354102E-6</c:v>
                </c:pt>
                <c:pt idx="3931">
                  <c:v>-9.2025655115670408E-6</c:v>
                </c:pt>
                <c:pt idx="3932">
                  <c:v>-1.1826851075370601E-5</c:v>
                </c:pt>
                <c:pt idx="3933">
                  <c:v>-1.09591058712777E-5</c:v>
                </c:pt>
                <c:pt idx="3934">
                  <c:v>-1.1750143993943499E-5</c:v>
                </c:pt>
                <c:pt idx="3935">
                  <c:v>-1.2004207683804599E-5</c:v>
                </c:pt>
                <c:pt idx="3936">
                  <c:v>-1.1200508929582401E-5</c:v>
                </c:pt>
                <c:pt idx="3937">
                  <c:v>-9.4222562238640004E-6</c:v>
                </c:pt>
                <c:pt idx="3938">
                  <c:v>-8.8168540890282698E-6</c:v>
                </c:pt>
                <c:pt idx="3939">
                  <c:v>-1.09267651436103E-5</c:v>
                </c:pt>
                <c:pt idx="3940">
                  <c:v>-9.5239265353284004E-6</c:v>
                </c:pt>
                <c:pt idx="3941">
                  <c:v>-8.4205602565650304E-6</c:v>
                </c:pt>
                <c:pt idx="3942">
                  <c:v>-1.09618895109301E-5</c:v>
                </c:pt>
                <c:pt idx="3943">
                  <c:v>-1.0357920543788401E-5</c:v>
                </c:pt>
                <c:pt idx="3944">
                  <c:v>-1.13471500294139E-5</c:v>
                </c:pt>
                <c:pt idx="3945">
                  <c:v>-1.05489756753475E-5</c:v>
                </c:pt>
                <c:pt idx="3946">
                  <c:v>-1.03717443009818E-5</c:v>
                </c:pt>
                <c:pt idx="3947">
                  <c:v>-9.1557669776875693E-6</c:v>
                </c:pt>
                <c:pt idx="3948">
                  <c:v>-1.01592778089738E-5</c:v>
                </c:pt>
                <c:pt idx="3949">
                  <c:v>-1.3348730354850399E-5</c:v>
                </c:pt>
                <c:pt idx="3950">
                  <c:v>-9.0915530331609902E-6</c:v>
                </c:pt>
                <c:pt idx="3951">
                  <c:v>-1.1192414791325399E-5</c:v>
                </c:pt>
                <c:pt idx="3952">
                  <c:v>-1.2406970797951601E-5</c:v>
                </c:pt>
                <c:pt idx="3953">
                  <c:v>-1.3679592174143E-5</c:v>
                </c:pt>
                <c:pt idx="3954">
                  <c:v>-1.1308863230700501E-5</c:v>
                </c:pt>
                <c:pt idx="3955">
                  <c:v>-1.0179159335940199E-5</c:v>
                </c:pt>
                <c:pt idx="3956">
                  <c:v>-1.27099014005223E-5</c:v>
                </c:pt>
                <c:pt idx="3957">
                  <c:v>-9.6742319643571997E-6</c:v>
                </c:pt>
                <c:pt idx="3958">
                  <c:v>-1.26090668657572E-5</c:v>
                </c:pt>
                <c:pt idx="3959">
                  <c:v>-1.19659546456295E-5</c:v>
                </c:pt>
                <c:pt idx="3960">
                  <c:v>-9.3220989398064107E-6</c:v>
                </c:pt>
                <c:pt idx="3961">
                  <c:v>-9.1577238462719593E-6</c:v>
                </c:pt>
                <c:pt idx="3962">
                  <c:v>-1.1621307554173201E-5</c:v>
                </c:pt>
                <c:pt idx="3963">
                  <c:v>-1.09973745026045E-5</c:v>
                </c:pt>
                <c:pt idx="3964">
                  <c:v>-1.13725218786022E-5</c:v>
                </c:pt>
                <c:pt idx="3965">
                  <c:v>-7.9530665690836008E-6</c:v>
                </c:pt>
                <c:pt idx="3966">
                  <c:v>-1.1988916935713301E-5</c:v>
                </c:pt>
                <c:pt idx="3967">
                  <c:v>-1.0602801420393901E-5</c:v>
                </c:pt>
                <c:pt idx="3968">
                  <c:v>-1.12259196528783E-5</c:v>
                </c:pt>
                <c:pt idx="3969">
                  <c:v>-1.08856105402829E-5</c:v>
                </c:pt>
                <c:pt idx="3970">
                  <c:v>-1.28107097706299E-5</c:v>
                </c:pt>
                <c:pt idx="3971">
                  <c:v>-7.7764001979437992E-6</c:v>
                </c:pt>
                <c:pt idx="3972">
                  <c:v>-1.1694866494350299E-5</c:v>
                </c:pt>
                <c:pt idx="3973">
                  <c:v>-1.0056302973213E-5</c:v>
                </c:pt>
                <c:pt idx="3974">
                  <c:v>-1.0450158136376699E-5</c:v>
                </c:pt>
                <c:pt idx="3975">
                  <c:v>-7.5239796885095804E-6</c:v>
                </c:pt>
                <c:pt idx="3976">
                  <c:v>-5.4753823585874604E-6</c:v>
                </c:pt>
                <c:pt idx="3977">
                  <c:v>-1.26146388507252E-5</c:v>
                </c:pt>
                <c:pt idx="3978">
                  <c:v>-1.00500353923998E-5</c:v>
                </c:pt>
                <c:pt idx="3979">
                  <c:v>-1.14466939371181E-5</c:v>
                </c:pt>
                <c:pt idx="3980">
                  <c:v>-1.1401494644930801E-5</c:v>
                </c:pt>
                <c:pt idx="3981">
                  <c:v>-1.3416229739820201E-5</c:v>
                </c:pt>
                <c:pt idx="3982">
                  <c:v>-1.2478632476066899E-5</c:v>
                </c:pt>
                <c:pt idx="3983">
                  <c:v>-1.1018132807156601E-5</c:v>
                </c:pt>
                <c:pt idx="3984">
                  <c:v>-1.27733252611953E-5</c:v>
                </c:pt>
                <c:pt idx="3985">
                  <c:v>-1.2782718719773501E-5</c:v>
                </c:pt>
                <c:pt idx="3986">
                  <c:v>-6.9164686876232403E-6</c:v>
                </c:pt>
                <c:pt idx="3987">
                  <c:v>-1.28158490228307E-5</c:v>
                </c:pt>
                <c:pt idx="3988">
                  <c:v>-1.04760486376625E-5</c:v>
                </c:pt>
                <c:pt idx="3989">
                  <c:v>-1.0994198384248701E-5</c:v>
                </c:pt>
                <c:pt idx="3990">
                  <c:v>-1.41949410723996E-5</c:v>
                </c:pt>
                <c:pt idx="3991">
                  <c:v>-1.18847626314076E-5</c:v>
                </c:pt>
                <c:pt idx="3992">
                  <c:v>-1.13642751026622E-5</c:v>
                </c:pt>
                <c:pt idx="3993">
                  <c:v>-1.18208310890008E-5</c:v>
                </c:pt>
                <c:pt idx="3994">
                  <c:v>-1.0318886005766901E-5</c:v>
                </c:pt>
                <c:pt idx="3995">
                  <c:v>-8.9785641698715603E-6</c:v>
                </c:pt>
                <c:pt idx="3996">
                  <c:v>-9.1418671574780593E-6</c:v>
                </c:pt>
                <c:pt idx="3997">
                  <c:v>-1.11170837493903E-5</c:v>
                </c:pt>
                <c:pt idx="3998">
                  <c:v>-1.10260630489596E-5</c:v>
                </c:pt>
                <c:pt idx="3999">
                  <c:v>-1.0933967847383401E-5</c:v>
                </c:pt>
                <c:pt idx="4000">
                  <c:v>-1.2387732468691799E-5</c:v>
                </c:pt>
                <c:pt idx="4001">
                  <c:v>-7.1852229020987002E-6</c:v>
                </c:pt>
                <c:pt idx="4002">
                  <c:v>-1.1562188392603E-5</c:v>
                </c:pt>
                <c:pt idx="4003">
                  <c:v>-1.0161693454718999E-5</c:v>
                </c:pt>
                <c:pt idx="4004">
                  <c:v>-9.7549343651433794E-6</c:v>
                </c:pt>
                <c:pt idx="4005">
                  <c:v>-8.3368792526016698E-6</c:v>
                </c:pt>
                <c:pt idx="4006">
                  <c:v>-9.7935747340361206E-6</c:v>
                </c:pt>
                <c:pt idx="4007">
                  <c:v>-1.11738580972656E-5</c:v>
                </c:pt>
                <c:pt idx="4008">
                  <c:v>-9.2258560554539296E-6</c:v>
                </c:pt>
                <c:pt idx="4009">
                  <c:v>-7.6165828404512598E-6</c:v>
                </c:pt>
                <c:pt idx="4010">
                  <c:v>-1.1095967734376999E-5</c:v>
                </c:pt>
                <c:pt idx="4011">
                  <c:v>-1.49051151630615E-5</c:v>
                </c:pt>
                <c:pt idx="4012">
                  <c:v>-1.28160107166748E-5</c:v>
                </c:pt>
                <c:pt idx="4013">
                  <c:v>-1.37438616593293E-5</c:v>
                </c:pt>
                <c:pt idx="4014">
                  <c:v>-1.0030673171747201E-5</c:v>
                </c:pt>
                <c:pt idx="4015">
                  <c:v>-7.9898545074921301E-6</c:v>
                </c:pt>
                <c:pt idx="4016">
                  <c:v>-1.01260570066659E-5</c:v>
                </c:pt>
                <c:pt idx="4017">
                  <c:v>-1.01596368671805E-5</c:v>
                </c:pt>
                <c:pt idx="4018">
                  <c:v>-1.15058980906173E-5</c:v>
                </c:pt>
                <c:pt idx="4019">
                  <c:v>-1.2528540615145099E-5</c:v>
                </c:pt>
                <c:pt idx="4020">
                  <c:v>-8.0540095788553001E-6</c:v>
                </c:pt>
                <c:pt idx="4021">
                  <c:v>-1.11469864076712E-5</c:v>
                </c:pt>
                <c:pt idx="4022">
                  <c:v>-6.8976502761004501E-6</c:v>
                </c:pt>
                <c:pt idx="4023">
                  <c:v>-1.19525545300126E-5</c:v>
                </c:pt>
                <c:pt idx="4024">
                  <c:v>-1.15295063714276E-5</c:v>
                </c:pt>
                <c:pt idx="4025">
                  <c:v>-1.27196063231004E-5</c:v>
                </c:pt>
                <c:pt idx="4026">
                  <c:v>-1.1942736046954099E-5</c:v>
                </c:pt>
                <c:pt idx="4027">
                  <c:v>-1.2001010671532699E-5</c:v>
                </c:pt>
                <c:pt idx="4028">
                  <c:v>-9.3122982128856107E-6</c:v>
                </c:pt>
                <c:pt idx="4029">
                  <c:v>-9.9870547343852805E-6</c:v>
                </c:pt>
                <c:pt idx="4030">
                  <c:v>-1.09950971192305E-5</c:v>
                </c:pt>
                <c:pt idx="4031">
                  <c:v>-9.2658244795923799E-6</c:v>
                </c:pt>
                <c:pt idx="4032">
                  <c:v>-6.8831336661591602E-6</c:v>
                </c:pt>
                <c:pt idx="4033">
                  <c:v>-9.0886021672486207E-6</c:v>
                </c:pt>
                <c:pt idx="4034">
                  <c:v>-6.84852275106576E-6</c:v>
                </c:pt>
                <c:pt idx="4035">
                  <c:v>-8.8154741431769702E-6</c:v>
                </c:pt>
                <c:pt idx="4036">
                  <c:v>-8.1201691366366508E-6</c:v>
                </c:pt>
                <c:pt idx="4037">
                  <c:v>-6.5622081204793498E-6</c:v>
                </c:pt>
                <c:pt idx="4038">
                  <c:v>-1.28740812850692E-5</c:v>
                </c:pt>
                <c:pt idx="4039">
                  <c:v>-1.06214681254166E-5</c:v>
                </c:pt>
                <c:pt idx="4040">
                  <c:v>-1.08419533223261E-5</c:v>
                </c:pt>
                <c:pt idx="4041">
                  <c:v>-1.0229218766697499E-5</c:v>
                </c:pt>
                <c:pt idx="4042">
                  <c:v>-6.0525071484034199E-6</c:v>
                </c:pt>
                <c:pt idx="4043">
                  <c:v>-1.01212661914889E-5</c:v>
                </c:pt>
                <c:pt idx="4044">
                  <c:v>-1.0409996696348901E-5</c:v>
                </c:pt>
                <c:pt idx="4045">
                  <c:v>-1.0622053059267399E-5</c:v>
                </c:pt>
                <c:pt idx="4046">
                  <c:v>-1.06754080130955E-5</c:v>
                </c:pt>
                <c:pt idx="4047">
                  <c:v>-8.6713589884888706E-6</c:v>
                </c:pt>
                <c:pt idx="4048">
                  <c:v>-1.177509875507E-5</c:v>
                </c:pt>
                <c:pt idx="4049">
                  <c:v>-5.4131912562952E-6</c:v>
                </c:pt>
                <c:pt idx="4050">
                  <c:v>-9.4015726187275101E-6</c:v>
                </c:pt>
                <c:pt idx="4051">
                  <c:v>-5.3453090295391796E-6</c:v>
                </c:pt>
                <c:pt idx="4052">
                  <c:v>-8.3135184376003295E-6</c:v>
                </c:pt>
                <c:pt idx="4053">
                  <c:v>-1.13526397157667E-5</c:v>
                </c:pt>
                <c:pt idx="4054">
                  <c:v>-1.11755198064633E-5</c:v>
                </c:pt>
                <c:pt idx="4055">
                  <c:v>-8.9824851269163995E-6</c:v>
                </c:pt>
                <c:pt idx="4056">
                  <c:v>-7.7010821625159194E-6</c:v>
                </c:pt>
                <c:pt idx="4057">
                  <c:v>-1.0115474431281799E-5</c:v>
                </c:pt>
                <c:pt idx="4058">
                  <c:v>-1.13344451250471E-5</c:v>
                </c:pt>
                <c:pt idx="4059">
                  <c:v>-9.1468219893136803E-6</c:v>
                </c:pt>
                <c:pt idx="4060">
                  <c:v>-1.1056108611607799E-5</c:v>
                </c:pt>
                <c:pt idx="4061">
                  <c:v>-1.1202686637093701E-5</c:v>
                </c:pt>
                <c:pt idx="4062">
                  <c:v>-8.2824728540262808E-6</c:v>
                </c:pt>
                <c:pt idx="4063">
                  <c:v>-8.8377240826608094E-6</c:v>
                </c:pt>
                <c:pt idx="4064">
                  <c:v>-4.2136727630680104E-6</c:v>
                </c:pt>
                <c:pt idx="4065">
                  <c:v>2.2920957158549602E-6</c:v>
                </c:pt>
                <c:pt idx="4066">
                  <c:v>-2.45634499646826E-6</c:v>
                </c:pt>
                <c:pt idx="4067">
                  <c:v>-5.14021165889729E-6</c:v>
                </c:pt>
                <c:pt idx="4068">
                  <c:v>-3.1371331850830499E-6</c:v>
                </c:pt>
                <c:pt idx="4069">
                  <c:v>-3.3277857838625001E-6</c:v>
                </c:pt>
                <c:pt idx="4070">
                  <c:v>1.43759514449216E-6</c:v>
                </c:pt>
                <c:pt idx="4071">
                  <c:v>-9.8690375435372592E-7</c:v>
                </c:pt>
                <c:pt idx="4072">
                  <c:v>-2.5146670239009601E-7</c:v>
                </c:pt>
                <c:pt idx="4073">
                  <c:v>-9.0673204854572695E-7</c:v>
                </c:pt>
                <c:pt idx="4074">
                  <c:v>-1.0512977328824999E-6</c:v>
                </c:pt>
                <c:pt idx="4075">
                  <c:v>-4.8439179266219597E-6</c:v>
                </c:pt>
                <c:pt idx="4076">
                  <c:v>-3.6689614796632599E-6</c:v>
                </c:pt>
                <c:pt idx="4077">
                  <c:v>-6.1279413755087401E-7</c:v>
                </c:pt>
                <c:pt idx="4078">
                  <c:v>-2.9111533697510301E-6</c:v>
                </c:pt>
                <c:pt idx="4079">
                  <c:v>-3.2114556135099701E-6</c:v>
                </c:pt>
                <c:pt idx="4080">
                  <c:v>-6.4359148211014897E-6</c:v>
                </c:pt>
                <c:pt idx="4081">
                  <c:v>-3.2296643279253802E-6</c:v>
                </c:pt>
                <c:pt idx="4082">
                  <c:v>-5.1220057568034696E-6</c:v>
                </c:pt>
                <c:pt idx="4083">
                  <c:v>-6.0212446624891502E-6</c:v>
                </c:pt>
                <c:pt idx="4084">
                  <c:v>-3.4823074537366098E-6</c:v>
                </c:pt>
                <c:pt idx="4085">
                  <c:v>-9.1977919138305692E-6</c:v>
                </c:pt>
                <c:pt idx="4086">
                  <c:v>-8.5566701596865495E-6</c:v>
                </c:pt>
                <c:pt idx="4087">
                  <c:v>-2.8183315055461902E-6</c:v>
                </c:pt>
                <c:pt idx="4088">
                  <c:v>-4.8051199849011402E-6</c:v>
                </c:pt>
                <c:pt idx="4089">
                  <c:v>-4.0948275563335401E-6</c:v>
                </c:pt>
                <c:pt idx="4090">
                  <c:v>-3.8786262345858204E-6</c:v>
                </c:pt>
                <c:pt idx="4091">
                  <c:v>-2.8482681440595599E-6</c:v>
                </c:pt>
                <c:pt idx="4092">
                  <c:v>-1.90348304285001E-6</c:v>
                </c:pt>
                <c:pt idx="4093">
                  <c:v>-4.8409498659265097E-6</c:v>
                </c:pt>
                <c:pt idx="4094">
                  <c:v>-4.0923940430884197E-6</c:v>
                </c:pt>
                <c:pt idx="4095">
                  <c:v>-4.9585868080592303E-6</c:v>
                </c:pt>
                <c:pt idx="4096">
                  <c:v>-2.9812480423009101E-6</c:v>
                </c:pt>
                <c:pt idx="4097">
                  <c:v>1.1206603524093099E-6</c:v>
                </c:pt>
                <c:pt idx="4098">
                  <c:v>-5.3851008159379403E-6</c:v>
                </c:pt>
                <c:pt idx="4099">
                  <c:v>-5.19587972054787E-6</c:v>
                </c:pt>
                <c:pt idx="4100">
                  <c:v>-7.0279952212132099E-6</c:v>
                </c:pt>
                <c:pt idx="4101">
                  <c:v>-3.5227709844028101E-6</c:v>
                </c:pt>
                <c:pt idx="4102">
                  <c:v>-5.3764528486098597E-6</c:v>
                </c:pt>
                <c:pt idx="4103">
                  <c:v>-6.3071302009211301E-6</c:v>
                </c:pt>
                <c:pt idx="4104">
                  <c:v>-9.2182792478789899E-6</c:v>
                </c:pt>
                <c:pt idx="4105">
                  <c:v>-3.5214281967994399E-6</c:v>
                </c:pt>
                <c:pt idx="4106">
                  <c:v>-3.9501445760591301E-6</c:v>
                </c:pt>
                <c:pt idx="4107">
                  <c:v>-1.14298377985474E-5</c:v>
                </c:pt>
                <c:pt idx="4108">
                  <c:v>-6.8063950586435403E-6</c:v>
                </c:pt>
                <c:pt idx="4109">
                  <c:v>-5.9492778700161999E-6</c:v>
                </c:pt>
                <c:pt idx="4110">
                  <c:v>-8.3910707149179299E-6</c:v>
                </c:pt>
                <c:pt idx="4111">
                  <c:v>-8.6366146869436707E-6</c:v>
                </c:pt>
                <c:pt idx="4112">
                  <c:v>-5.9808488268541102E-6</c:v>
                </c:pt>
                <c:pt idx="4113">
                  <c:v>-4.3578621321717297E-6</c:v>
                </c:pt>
                <c:pt idx="4114">
                  <c:v>-7.61413454867002E-6</c:v>
                </c:pt>
                <c:pt idx="4115">
                  <c:v>-6.67323096916076E-6</c:v>
                </c:pt>
                <c:pt idx="4116">
                  <c:v>-6.8077389046901402E-6</c:v>
                </c:pt>
                <c:pt idx="4117">
                  <c:v>-6.9831488573071898E-6</c:v>
                </c:pt>
                <c:pt idx="4118">
                  <c:v>-5.71401212436957E-6</c:v>
                </c:pt>
                <c:pt idx="4119">
                  <c:v>-3.6161054279972999E-6</c:v>
                </c:pt>
                <c:pt idx="4120">
                  <c:v>-9.2393350680668601E-6</c:v>
                </c:pt>
                <c:pt idx="4121">
                  <c:v>-5.32171851050902E-6</c:v>
                </c:pt>
                <c:pt idx="4122">
                  <c:v>-6.2663399162494504E-6</c:v>
                </c:pt>
                <c:pt idx="4123">
                  <c:v>-6.9715217390865298E-6</c:v>
                </c:pt>
                <c:pt idx="4124">
                  <c:v>-6.5950862055978304E-6</c:v>
                </c:pt>
                <c:pt idx="4125">
                  <c:v>-6.9824328259046797E-6</c:v>
                </c:pt>
                <c:pt idx="4126">
                  <c:v>-7.8171495390055594E-6</c:v>
                </c:pt>
                <c:pt idx="4127">
                  <c:v>-7.5037252798425603E-6</c:v>
                </c:pt>
                <c:pt idx="4128">
                  <c:v>-5.17990760078581E-6</c:v>
                </c:pt>
                <c:pt idx="4129">
                  <c:v>-6.7320389394648796E-6</c:v>
                </c:pt>
                <c:pt idx="4130">
                  <c:v>-7.4415973800611603E-6</c:v>
                </c:pt>
                <c:pt idx="4131">
                  <c:v>-5.4372448195815003E-6</c:v>
                </c:pt>
                <c:pt idx="4132">
                  <c:v>-6.7383236009728499E-6</c:v>
                </c:pt>
                <c:pt idx="4133">
                  <c:v>-4.7784466147402498E-6</c:v>
                </c:pt>
                <c:pt idx="4134">
                  <c:v>-5.7694808375532796E-6</c:v>
                </c:pt>
                <c:pt idx="4135">
                  <c:v>-6.8607291898982303E-6</c:v>
                </c:pt>
                <c:pt idx="4136">
                  <c:v>-4.56328060949446E-6</c:v>
                </c:pt>
                <c:pt idx="4137">
                  <c:v>-8.18754131544398E-6</c:v>
                </c:pt>
                <c:pt idx="4138">
                  <c:v>-8.3912656473919095E-6</c:v>
                </c:pt>
                <c:pt idx="4139">
                  <c:v>-4.1026190856434299E-6</c:v>
                </c:pt>
                <c:pt idx="4140">
                  <c:v>-7.8144781519739798E-6</c:v>
                </c:pt>
                <c:pt idx="4141">
                  <c:v>-7.8259709730575506E-6</c:v>
                </c:pt>
                <c:pt idx="4142">
                  <c:v>-8.9509685630583893E-6</c:v>
                </c:pt>
                <c:pt idx="4143">
                  <c:v>-6.5832656581878599E-6</c:v>
                </c:pt>
                <c:pt idx="4144">
                  <c:v>-6.7681747233837302E-6</c:v>
                </c:pt>
                <c:pt idx="4145">
                  <c:v>-2.1267538606650598E-6</c:v>
                </c:pt>
                <c:pt idx="4146">
                  <c:v>-5.5811816403777398E-6</c:v>
                </c:pt>
                <c:pt idx="4147">
                  <c:v>-5.1537303622651003E-6</c:v>
                </c:pt>
                <c:pt idx="4148">
                  <c:v>-8.6143583741006801E-6</c:v>
                </c:pt>
                <c:pt idx="4149">
                  <c:v>-5.1326609308474001E-6</c:v>
                </c:pt>
                <c:pt idx="4150">
                  <c:v>-6.7937979409679603E-6</c:v>
                </c:pt>
                <c:pt idx="4151">
                  <c:v>-7.0809283968207702E-6</c:v>
                </c:pt>
                <c:pt idx="4152">
                  <c:v>-5.7727664044254398E-6</c:v>
                </c:pt>
                <c:pt idx="4153">
                  <c:v>-6.9505579229641103E-6</c:v>
                </c:pt>
                <c:pt idx="4154">
                  <c:v>-8.2160565828090395E-6</c:v>
                </c:pt>
                <c:pt idx="4155">
                  <c:v>-2.4970686058718702E-6</c:v>
                </c:pt>
                <c:pt idx="4156">
                  <c:v>-2.85349841451376E-6</c:v>
                </c:pt>
                <c:pt idx="4157">
                  <c:v>-7.3078317801709899E-6</c:v>
                </c:pt>
                <c:pt idx="4158">
                  <c:v>-5.7070309569167004E-6</c:v>
                </c:pt>
                <c:pt idx="4159">
                  <c:v>-3.7874586235101498E-6</c:v>
                </c:pt>
                <c:pt idx="4160">
                  <c:v>-8.8693645732266993E-6</c:v>
                </c:pt>
                <c:pt idx="4161">
                  <c:v>-9.2638277313128999E-6</c:v>
                </c:pt>
                <c:pt idx="4162">
                  <c:v>-4.3071318256084402E-6</c:v>
                </c:pt>
                <c:pt idx="4163">
                  <c:v>-1.2068335810747099E-5</c:v>
                </c:pt>
                <c:pt idx="4164">
                  <c:v>-5.5879649640629397E-6</c:v>
                </c:pt>
                <c:pt idx="4165">
                  <c:v>-6.86540788010335E-6</c:v>
                </c:pt>
                <c:pt idx="4166">
                  <c:v>-6.06315361999971E-6</c:v>
                </c:pt>
                <c:pt idx="4167">
                  <c:v>-8.4620776102496407E-6</c:v>
                </c:pt>
                <c:pt idx="4168">
                  <c:v>-7.45439451465511E-6</c:v>
                </c:pt>
                <c:pt idx="4169">
                  <c:v>-6.5084581037423903E-6</c:v>
                </c:pt>
                <c:pt idx="4170">
                  <c:v>-3.34223266821221E-6</c:v>
                </c:pt>
                <c:pt idx="4171">
                  <c:v>-7.9520606537580792E-6</c:v>
                </c:pt>
                <c:pt idx="4172">
                  <c:v>-6.29320439687954E-6</c:v>
                </c:pt>
                <c:pt idx="4173">
                  <c:v>-6.42373182061557E-6</c:v>
                </c:pt>
                <c:pt idx="4174">
                  <c:v>-8.0795069384091803E-6</c:v>
                </c:pt>
                <c:pt idx="4175">
                  <c:v>-6.5099576920481798E-6</c:v>
                </c:pt>
                <c:pt idx="4176">
                  <c:v>-7.8406001072587394E-6</c:v>
                </c:pt>
                <c:pt idx="4177">
                  <c:v>-7.1376356593962902E-6</c:v>
                </c:pt>
                <c:pt idx="4178">
                  <c:v>-7.9686556238287397E-6</c:v>
                </c:pt>
                <c:pt idx="4179">
                  <c:v>-5.7764467166336602E-6</c:v>
                </c:pt>
                <c:pt idx="4180">
                  <c:v>-6.03612351957501E-6</c:v>
                </c:pt>
                <c:pt idx="4181">
                  <c:v>-2.75194409260378E-6</c:v>
                </c:pt>
                <c:pt idx="4182">
                  <c:v>-5.4094832626384402E-6</c:v>
                </c:pt>
                <c:pt idx="4183">
                  <c:v>-7.5830119139246097E-6</c:v>
                </c:pt>
                <c:pt idx="4184">
                  <c:v>-9.1422539979222499E-6</c:v>
                </c:pt>
                <c:pt idx="4185">
                  <c:v>-7.4259243504389104E-6</c:v>
                </c:pt>
                <c:pt idx="4186">
                  <c:v>-6.9979924027620102E-6</c:v>
                </c:pt>
                <c:pt idx="4187">
                  <c:v>-9.3798074164650806E-6</c:v>
                </c:pt>
                <c:pt idx="4188">
                  <c:v>-8.4560548779299997E-6</c:v>
                </c:pt>
                <c:pt idx="4189">
                  <c:v>-6.79841947925257E-6</c:v>
                </c:pt>
                <c:pt idx="4190">
                  <c:v>-6.61218228798866E-6</c:v>
                </c:pt>
                <c:pt idx="4191">
                  <c:v>-9.09051878007628E-6</c:v>
                </c:pt>
                <c:pt idx="4192">
                  <c:v>-2.26096068270241E-6</c:v>
                </c:pt>
                <c:pt idx="4193">
                  <c:v>-1.01447455206133E-5</c:v>
                </c:pt>
                <c:pt idx="4194">
                  <c:v>-5.1141727332205498E-6</c:v>
                </c:pt>
                <c:pt idx="4195">
                  <c:v>-9.6945216860550599E-6</c:v>
                </c:pt>
                <c:pt idx="4196">
                  <c:v>-7.2647181571777496E-6</c:v>
                </c:pt>
                <c:pt idx="4197">
                  <c:v>-6.3026374841840904E-6</c:v>
                </c:pt>
                <c:pt idx="4198">
                  <c:v>-6.70812664278873E-6</c:v>
                </c:pt>
                <c:pt idx="4199">
                  <c:v>-1.04548855252446E-5</c:v>
                </c:pt>
                <c:pt idx="4200">
                  <c:v>-4.6321696512760104E-6</c:v>
                </c:pt>
                <c:pt idx="4201">
                  <c:v>-9.47399080887112E-6</c:v>
                </c:pt>
                <c:pt idx="4202">
                  <c:v>-6.6527182303718298E-6</c:v>
                </c:pt>
                <c:pt idx="4203">
                  <c:v>-6.43336758206685E-6</c:v>
                </c:pt>
                <c:pt idx="4204">
                  <c:v>-6.6069314588918602E-6</c:v>
                </c:pt>
                <c:pt idx="4205">
                  <c:v>-7.6699326230048403E-6</c:v>
                </c:pt>
                <c:pt idx="4206">
                  <c:v>-3.4345157089428198E-6</c:v>
                </c:pt>
                <c:pt idx="4207">
                  <c:v>-6.6293699385109299E-6</c:v>
                </c:pt>
                <c:pt idx="4208">
                  <c:v>-7.23208029161059E-6</c:v>
                </c:pt>
                <c:pt idx="4209">
                  <c:v>-6.2460276001453502E-6</c:v>
                </c:pt>
                <c:pt idx="4210">
                  <c:v>-6.2250387901802596E-6</c:v>
                </c:pt>
                <c:pt idx="4211">
                  <c:v>-7.0160847728999902E-6</c:v>
                </c:pt>
                <c:pt idx="4212">
                  <c:v>-2.8645257071008601E-6</c:v>
                </c:pt>
                <c:pt idx="4213">
                  <c:v>-8.3431181941872895E-6</c:v>
                </c:pt>
                <c:pt idx="4214">
                  <c:v>-8.7466024839623396E-6</c:v>
                </c:pt>
                <c:pt idx="4215">
                  <c:v>-5.0424969791378196E-6</c:v>
                </c:pt>
                <c:pt idx="4216">
                  <c:v>-5.4160564745640299E-6</c:v>
                </c:pt>
                <c:pt idx="4217">
                  <c:v>-1.17495171389098E-5</c:v>
                </c:pt>
                <c:pt idx="4218">
                  <c:v>-5.8084366428218099E-6</c:v>
                </c:pt>
                <c:pt idx="4219">
                  <c:v>-7.6917495965277408E-6</c:v>
                </c:pt>
                <c:pt idx="4220">
                  <c:v>-9.6604301368848004E-6</c:v>
                </c:pt>
                <c:pt idx="4221">
                  <c:v>-6.5546366361456001E-6</c:v>
                </c:pt>
                <c:pt idx="4222">
                  <c:v>-7.1122993350190298E-6</c:v>
                </c:pt>
                <c:pt idx="4223">
                  <c:v>-6.2989099695019898E-6</c:v>
                </c:pt>
                <c:pt idx="4224">
                  <c:v>-6.0860935379744401E-6</c:v>
                </c:pt>
                <c:pt idx="4225">
                  <c:v>-4.7650881960902296E-6</c:v>
                </c:pt>
                <c:pt idx="4226">
                  <c:v>-1.68594091174618E-6</c:v>
                </c:pt>
                <c:pt idx="4227">
                  <c:v>-7.3806991328413199E-6</c:v>
                </c:pt>
                <c:pt idx="4228">
                  <c:v>-7.4767426446928196E-6</c:v>
                </c:pt>
                <c:pt idx="4229">
                  <c:v>-2.1192378474512701E-6</c:v>
                </c:pt>
                <c:pt idx="4230">
                  <c:v>-5.6901661835263598E-6</c:v>
                </c:pt>
                <c:pt idx="4231">
                  <c:v>-5.2982686397787901E-6</c:v>
                </c:pt>
                <c:pt idx="4232">
                  <c:v>-6.9875778217611401E-6</c:v>
                </c:pt>
                <c:pt idx="4233">
                  <c:v>-6.1690696971650304E-6</c:v>
                </c:pt>
                <c:pt idx="4234">
                  <c:v>-7.79270513146428E-6</c:v>
                </c:pt>
                <c:pt idx="4235">
                  <c:v>-7.5104702417176201E-6</c:v>
                </c:pt>
                <c:pt idx="4236">
                  <c:v>-1.00457080025553E-5</c:v>
                </c:pt>
                <c:pt idx="4237">
                  <c:v>-5.5806828078733297E-6</c:v>
                </c:pt>
                <c:pt idx="4238">
                  <c:v>-6.9383571366962796E-6</c:v>
                </c:pt>
                <c:pt idx="4239">
                  <c:v>-1.00273487695923E-5</c:v>
                </c:pt>
                <c:pt idx="4240">
                  <c:v>-8.3201263692962002E-6</c:v>
                </c:pt>
                <c:pt idx="4241">
                  <c:v>-2.3913891555678401E-6</c:v>
                </c:pt>
                <c:pt idx="4242">
                  <c:v>-9.5835379500780003E-6</c:v>
                </c:pt>
                <c:pt idx="4243">
                  <c:v>-1.00173697875227E-5</c:v>
                </c:pt>
                <c:pt idx="4244">
                  <c:v>-4.4054451394460397E-6</c:v>
                </c:pt>
                <c:pt idx="4245">
                  <c:v>-6.8066267768629503E-6</c:v>
                </c:pt>
                <c:pt idx="4246">
                  <c:v>-8.0740146004607695E-6</c:v>
                </c:pt>
                <c:pt idx="4247">
                  <c:v>-1.06684350285089E-5</c:v>
                </c:pt>
                <c:pt idx="4248">
                  <c:v>-7.1095028799323099E-6</c:v>
                </c:pt>
                <c:pt idx="4249">
                  <c:v>-5.5931293767604998E-6</c:v>
                </c:pt>
                <c:pt idx="4250">
                  <c:v>-7.9989047761371399E-6</c:v>
                </c:pt>
                <c:pt idx="4251">
                  <c:v>-9.8590313394795005E-6</c:v>
                </c:pt>
                <c:pt idx="4252">
                  <c:v>-7.2142433635895698E-6</c:v>
                </c:pt>
                <c:pt idx="4253">
                  <c:v>-7.7739923769448897E-6</c:v>
                </c:pt>
                <c:pt idx="4254">
                  <c:v>-9.4367060260440104E-6</c:v>
                </c:pt>
                <c:pt idx="4255">
                  <c:v>-8.8194757552378107E-6</c:v>
                </c:pt>
                <c:pt idx="4256">
                  <c:v>-7.6421089124532297E-6</c:v>
                </c:pt>
                <c:pt idx="4257">
                  <c:v>-1.01109304312771E-5</c:v>
                </c:pt>
                <c:pt idx="4258">
                  <c:v>-5.1369667551251998E-6</c:v>
                </c:pt>
                <c:pt idx="4259">
                  <c:v>-7.3002971230797897E-6</c:v>
                </c:pt>
                <c:pt idx="4260">
                  <c:v>-8.8571772344901406E-6</c:v>
                </c:pt>
                <c:pt idx="4261">
                  <c:v>-1.1388218017920999E-5</c:v>
                </c:pt>
                <c:pt idx="4262">
                  <c:v>-5.9564091165488103E-6</c:v>
                </c:pt>
                <c:pt idx="4263">
                  <c:v>-6.39067153973371E-6</c:v>
                </c:pt>
                <c:pt idx="4264">
                  <c:v>-6.5144192655851301E-6</c:v>
                </c:pt>
                <c:pt idx="4265">
                  <c:v>-3.15484312132134E-6</c:v>
                </c:pt>
                <c:pt idx="4266">
                  <c:v>-4.5136162692593004E-6</c:v>
                </c:pt>
                <c:pt idx="4267">
                  <c:v>-7.0615337280196999E-6</c:v>
                </c:pt>
                <c:pt idx="4268">
                  <c:v>-1.0406778738860301E-5</c:v>
                </c:pt>
                <c:pt idx="4269">
                  <c:v>-4.0554231934456799E-6</c:v>
                </c:pt>
                <c:pt idx="4270">
                  <c:v>-8.9358848506589105E-6</c:v>
                </c:pt>
                <c:pt idx="4271">
                  <c:v>-8.8282772894385495E-6</c:v>
                </c:pt>
                <c:pt idx="4272">
                  <c:v>-7.6990472474161493E-6</c:v>
                </c:pt>
                <c:pt idx="4273">
                  <c:v>-6.1918656382388201E-6</c:v>
                </c:pt>
                <c:pt idx="4274">
                  <c:v>-1.02694030158384E-5</c:v>
                </c:pt>
                <c:pt idx="4275">
                  <c:v>-1.0472225552368601E-5</c:v>
                </c:pt>
                <c:pt idx="4276">
                  <c:v>-1.0199702396049E-5</c:v>
                </c:pt>
                <c:pt idx="4277">
                  <c:v>-9.5629891978015204E-6</c:v>
                </c:pt>
                <c:pt idx="4278">
                  <c:v>-8.3245281297849695E-6</c:v>
                </c:pt>
                <c:pt idx="4279">
                  <c:v>-7.5440161487597697E-6</c:v>
                </c:pt>
                <c:pt idx="4280">
                  <c:v>-4.5295788202571902E-6</c:v>
                </c:pt>
                <c:pt idx="4281">
                  <c:v>-8.57792117024613E-6</c:v>
                </c:pt>
                <c:pt idx="4282">
                  <c:v>-8.5451400175199498E-6</c:v>
                </c:pt>
                <c:pt idx="4283">
                  <c:v>-7.3458048916555299E-6</c:v>
                </c:pt>
                <c:pt idx="4284">
                  <c:v>-8.27379860091778E-6</c:v>
                </c:pt>
                <c:pt idx="4285">
                  <c:v>-1.02226462253484E-5</c:v>
                </c:pt>
                <c:pt idx="4286">
                  <c:v>-7.2231393653718203E-6</c:v>
                </c:pt>
                <c:pt idx="4287">
                  <c:v>-8.06141063521155E-6</c:v>
                </c:pt>
                <c:pt idx="4288">
                  <c:v>-8.0874594674175996E-6</c:v>
                </c:pt>
                <c:pt idx="4289">
                  <c:v>-3.8149275869081604E-6</c:v>
                </c:pt>
                <c:pt idx="4290">
                  <c:v>-4.3856005485839198E-6</c:v>
                </c:pt>
                <c:pt idx="4291">
                  <c:v>-7.5473854154695299E-6</c:v>
                </c:pt>
                <c:pt idx="4292">
                  <c:v>-7.3053786902606303E-6</c:v>
                </c:pt>
                <c:pt idx="4293">
                  <c:v>-9.0430928432643804E-6</c:v>
                </c:pt>
                <c:pt idx="4294">
                  <c:v>-6.5752434791540397E-6</c:v>
                </c:pt>
                <c:pt idx="4295">
                  <c:v>-5.2234744982388604E-6</c:v>
                </c:pt>
                <c:pt idx="4296">
                  <c:v>-8.0270830244520708E-6</c:v>
                </c:pt>
                <c:pt idx="4297">
                  <c:v>-7.5781731719577299E-6</c:v>
                </c:pt>
                <c:pt idx="4298">
                  <c:v>-6.6799191059060004E-6</c:v>
                </c:pt>
                <c:pt idx="4299">
                  <c:v>-1.10087493914009E-5</c:v>
                </c:pt>
                <c:pt idx="4300">
                  <c:v>-6.3860053925634899E-6</c:v>
                </c:pt>
                <c:pt idx="4301">
                  <c:v>-9.1890128384437392E-6</c:v>
                </c:pt>
                <c:pt idx="4302">
                  <c:v>-9.1878050447775403E-6</c:v>
                </c:pt>
                <c:pt idx="4303">
                  <c:v>-6.5622655373725298E-6</c:v>
                </c:pt>
                <c:pt idx="4304">
                  <c:v>-8.1685825083555892E-6</c:v>
                </c:pt>
                <c:pt idx="4305">
                  <c:v>-4.6566853085269099E-6</c:v>
                </c:pt>
                <c:pt idx="4306">
                  <c:v>-7.2129800051418098E-6</c:v>
                </c:pt>
                <c:pt idx="4307">
                  <c:v>-5.62354973758635E-6</c:v>
                </c:pt>
                <c:pt idx="4308">
                  <c:v>-9.5018348682737493E-6</c:v>
                </c:pt>
                <c:pt idx="4309">
                  <c:v>-7.3428968111925103E-6</c:v>
                </c:pt>
                <c:pt idx="4310">
                  <c:v>-5.7972792053083397E-6</c:v>
                </c:pt>
                <c:pt idx="4311">
                  <c:v>-8.9264988561817208E-6</c:v>
                </c:pt>
                <c:pt idx="4312">
                  <c:v>-1.0378064721242799E-5</c:v>
                </c:pt>
                <c:pt idx="4313">
                  <c:v>-8.8344176936275601E-6</c:v>
                </c:pt>
                <c:pt idx="4314">
                  <c:v>-6.3453510375288302E-6</c:v>
                </c:pt>
                <c:pt idx="4315">
                  <c:v>-5.74645463592554E-6</c:v>
                </c:pt>
                <c:pt idx="4316">
                  <c:v>-8.5392280935918207E-6</c:v>
                </c:pt>
                <c:pt idx="4317">
                  <c:v>-7.6763183627548893E-6</c:v>
                </c:pt>
                <c:pt idx="4318">
                  <c:v>-6.7408798032217403E-6</c:v>
                </c:pt>
                <c:pt idx="4319">
                  <c:v>-6.1192475558178802E-6</c:v>
                </c:pt>
                <c:pt idx="4320">
                  <c:v>-7.6763457661577293E-6</c:v>
                </c:pt>
                <c:pt idx="4321">
                  <c:v>3.0877314994318199E-8</c:v>
                </c:pt>
                <c:pt idx="4322">
                  <c:v>-1.94178868298622E-6</c:v>
                </c:pt>
                <c:pt idx="4323">
                  <c:v>-5.0845931290977605E-7</c:v>
                </c:pt>
                <c:pt idx="4324">
                  <c:v>2.3790670156084501E-6</c:v>
                </c:pt>
                <c:pt idx="4325">
                  <c:v>2.5386985386043098E-7</c:v>
                </c:pt>
                <c:pt idx="4326">
                  <c:v>9.7230318381004704E-7</c:v>
                </c:pt>
                <c:pt idx="4327">
                  <c:v>6.7555382933358302E-7</c:v>
                </c:pt>
                <c:pt idx="4328">
                  <c:v>1.33749721811343E-6</c:v>
                </c:pt>
                <c:pt idx="4329">
                  <c:v>2.9976972651996198E-7</c:v>
                </c:pt>
                <c:pt idx="4330">
                  <c:v>-1.5806778195508999E-6</c:v>
                </c:pt>
                <c:pt idx="4331">
                  <c:v>-1.2368649859664799E-7</c:v>
                </c:pt>
                <c:pt idx="4332">
                  <c:v>-1.30233436193462E-6</c:v>
                </c:pt>
                <c:pt idx="4333">
                  <c:v>2.3332059619932E-7</c:v>
                </c:pt>
                <c:pt idx="4334">
                  <c:v>-8.5578942301742705E-9</c:v>
                </c:pt>
                <c:pt idx="4335">
                  <c:v>-3.1718945973783898E-6</c:v>
                </c:pt>
                <c:pt idx="4336">
                  <c:v>8.2171668686557299E-7</c:v>
                </c:pt>
                <c:pt idx="4337">
                  <c:v>3.7090722238701099E-6</c:v>
                </c:pt>
                <c:pt idx="4338">
                  <c:v>5.3753743770393497E-6</c:v>
                </c:pt>
                <c:pt idx="4339">
                  <c:v>-1.1967627536305E-6</c:v>
                </c:pt>
                <c:pt idx="4340">
                  <c:v>2.1111761753366798E-6</c:v>
                </c:pt>
                <c:pt idx="4341">
                  <c:v>7.4713357670157499E-7</c:v>
                </c:pt>
                <c:pt idx="4342">
                  <c:v>-1.37931781354774E-6</c:v>
                </c:pt>
                <c:pt idx="4343">
                  <c:v>1.02709119073205E-6</c:v>
                </c:pt>
                <c:pt idx="4344">
                  <c:v>6.2199551076325996E-7</c:v>
                </c:pt>
                <c:pt idx="4345">
                  <c:v>-1.7376400434056501E-7</c:v>
                </c:pt>
                <c:pt idx="4346">
                  <c:v>-4.3612701595527397E-6</c:v>
                </c:pt>
                <c:pt idx="4347">
                  <c:v>-3.8852375815382702E-7</c:v>
                </c:pt>
                <c:pt idx="4348">
                  <c:v>-1.0758300969379601E-6</c:v>
                </c:pt>
                <c:pt idx="4349">
                  <c:v>1.17789414208148E-6</c:v>
                </c:pt>
                <c:pt idx="4350">
                  <c:v>-2.0906136585321001E-7</c:v>
                </c:pt>
                <c:pt idx="4351">
                  <c:v>-2.3228365703655099E-6</c:v>
                </c:pt>
                <c:pt idx="4352">
                  <c:v>6.1869095989645597E-7</c:v>
                </c:pt>
                <c:pt idx="4353">
                  <c:v>9.1622886951747902E-7</c:v>
                </c:pt>
                <c:pt idx="4354">
                  <c:v>1.27336774393325E-6</c:v>
                </c:pt>
                <c:pt idx="4355">
                  <c:v>-6.0358026130185597E-7</c:v>
                </c:pt>
                <c:pt idx="4356">
                  <c:v>1.67200243267707E-6</c:v>
                </c:pt>
                <c:pt idx="4357">
                  <c:v>3.9820455621590702E-7</c:v>
                </c:pt>
                <c:pt idx="4358">
                  <c:v>2.6142311775599099E-7</c:v>
                </c:pt>
                <c:pt idx="4359">
                  <c:v>-1.4349290457383301E-6</c:v>
                </c:pt>
                <c:pt idx="4360">
                  <c:v>1.28959902674642E-6</c:v>
                </c:pt>
                <c:pt idx="4361">
                  <c:v>9.9564078897231292E-7</c:v>
                </c:pt>
                <c:pt idx="4362">
                  <c:v>-3.1605361080106499E-6</c:v>
                </c:pt>
                <c:pt idx="4363">
                  <c:v>7.4733036977748495E-7</c:v>
                </c:pt>
                <c:pt idx="4364">
                  <c:v>4.1354857439672499E-7</c:v>
                </c:pt>
                <c:pt idx="4365">
                  <c:v>1.10923092579543E-6</c:v>
                </c:pt>
                <c:pt idx="4366">
                  <c:v>3.9437436794294201E-6</c:v>
                </c:pt>
                <c:pt idx="4367">
                  <c:v>3.6790065765945201E-6</c:v>
                </c:pt>
                <c:pt idx="4368">
                  <c:v>1.2856944691306099E-6</c:v>
                </c:pt>
                <c:pt idx="4369">
                  <c:v>7.3231858096178597E-8</c:v>
                </c:pt>
                <c:pt idx="4370">
                  <c:v>3.48839037173804E-6</c:v>
                </c:pt>
                <c:pt idx="4371">
                  <c:v>2.7814876240031698E-8</c:v>
                </c:pt>
                <c:pt idx="4372">
                  <c:v>3.61419465520085E-6</c:v>
                </c:pt>
                <c:pt idx="4373">
                  <c:v>-2.0359885843745301E-7</c:v>
                </c:pt>
                <c:pt idx="4374">
                  <c:v>2.1863055569723701E-6</c:v>
                </c:pt>
                <c:pt idx="4375">
                  <c:v>-3.7700967655517398E-7</c:v>
                </c:pt>
                <c:pt idx="4376">
                  <c:v>2.8169083897560302E-7</c:v>
                </c:pt>
                <c:pt idx="4377">
                  <c:v>6.7449454203675304E-7</c:v>
                </c:pt>
                <c:pt idx="4378">
                  <c:v>-3.6964275473772203E-7</c:v>
                </c:pt>
                <c:pt idx="4379">
                  <c:v>-1.0987415606481501E-7</c:v>
                </c:pt>
                <c:pt idx="4380">
                  <c:v>-1.0758236635056199E-6</c:v>
                </c:pt>
                <c:pt idx="4381">
                  <c:v>7.3321876555243798E-7</c:v>
                </c:pt>
                <c:pt idx="4382">
                  <c:v>-2.94794531993452E-6</c:v>
                </c:pt>
                <c:pt idx="4383">
                  <c:v>-1.9020030786108301E-6</c:v>
                </c:pt>
                <c:pt idx="4384">
                  <c:v>-9.0420188842293597E-7</c:v>
                </c:pt>
                <c:pt idx="4385">
                  <c:v>3.3040415701003002E-7</c:v>
                </c:pt>
                <c:pt idx="4386">
                  <c:v>-1.60073276124521E-6</c:v>
                </c:pt>
                <c:pt idx="4387">
                  <c:v>-3.9224686712261998E-6</c:v>
                </c:pt>
                <c:pt idx="4388">
                  <c:v>1.2110258940503899E-7</c:v>
                </c:pt>
                <c:pt idx="4389">
                  <c:v>-1.1445046612100901E-6</c:v>
                </c:pt>
                <c:pt idx="4390">
                  <c:v>-3.4570015276559299E-6</c:v>
                </c:pt>
                <c:pt idx="4391">
                  <c:v>-4.0284984481646199E-6</c:v>
                </c:pt>
                <c:pt idx="4392">
                  <c:v>-2.54854947783023E-6</c:v>
                </c:pt>
                <c:pt idx="4393">
                  <c:v>-1.9403645595381399E-6</c:v>
                </c:pt>
                <c:pt idx="4394">
                  <c:v>-8.7294450372349902E-7</c:v>
                </c:pt>
                <c:pt idx="4395">
                  <c:v>1.0213935813132999E-6</c:v>
                </c:pt>
                <c:pt idx="4396">
                  <c:v>-1.9851192829094501E-6</c:v>
                </c:pt>
                <c:pt idx="4397">
                  <c:v>-1.13814349860679E-6</c:v>
                </c:pt>
                <c:pt idx="4398">
                  <c:v>-2.2653711827005901E-6</c:v>
                </c:pt>
                <c:pt idx="4399">
                  <c:v>-4.2703664520527097E-6</c:v>
                </c:pt>
                <c:pt idx="4400">
                  <c:v>4.69184416804484E-7</c:v>
                </c:pt>
                <c:pt idx="4401">
                  <c:v>-5.9001027455088097E-7</c:v>
                </c:pt>
                <c:pt idx="4402">
                  <c:v>1.34859692678014E-6</c:v>
                </c:pt>
                <c:pt idx="4403">
                  <c:v>-9.6208289039226207E-7</c:v>
                </c:pt>
                <c:pt idx="4404">
                  <c:v>-4.9844073271636299E-6</c:v>
                </c:pt>
                <c:pt idx="4405">
                  <c:v>-2.8738832311589499E-6</c:v>
                </c:pt>
                <c:pt idx="4406">
                  <c:v>-4.19341671544511E-6</c:v>
                </c:pt>
                <c:pt idx="4407">
                  <c:v>4.0164477205869598E-7</c:v>
                </c:pt>
                <c:pt idx="4408">
                  <c:v>-3.1433744071267101E-6</c:v>
                </c:pt>
                <c:pt idx="4409">
                  <c:v>-3.0438822392846101E-6</c:v>
                </c:pt>
                <c:pt idx="4410">
                  <c:v>-3.8518878479543596E-6</c:v>
                </c:pt>
                <c:pt idx="4411">
                  <c:v>-7.6674359581033997E-7</c:v>
                </c:pt>
                <c:pt idx="4412">
                  <c:v>-4.7302418283386799E-6</c:v>
                </c:pt>
                <c:pt idx="4413">
                  <c:v>-1.5590598655288099E-6</c:v>
                </c:pt>
                <c:pt idx="4414">
                  <c:v>-1.49829539671633E-6</c:v>
                </c:pt>
                <c:pt idx="4415">
                  <c:v>-4.5342330090804202E-6</c:v>
                </c:pt>
                <c:pt idx="4416">
                  <c:v>-1.48571528332398E-6</c:v>
                </c:pt>
                <c:pt idx="4417">
                  <c:v>-2.9028668157846301E-6</c:v>
                </c:pt>
                <c:pt idx="4418">
                  <c:v>2.1846027278070802E-6</c:v>
                </c:pt>
                <c:pt idx="4419">
                  <c:v>-2.25689796366457E-7</c:v>
                </c:pt>
                <c:pt idx="4420">
                  <c:v>-2.3645628377760702E-6</c:v>
                </c:pt>
                <c:pt idx="4421">
                  <c:v>-4.3986154981429104E-6</c:v>
                </c:pt>
                <c:pt idx="4422">
                  <c:v>-1.3483653013003601E-6</c:v>
                </c:pt>
                <c:pt idx="4423">
                  <c:v>-4.6922762379206503E-6</c:v>
                </c:pt>
                <c:pt idx="4424">
                  <c:v>2.4062016642847399E-6</c:v>
                </c:pt>
                <c:pt idx="4425">
                  <c:v>-3.9168167643921598E-7</c:v>
                </c:pt>
                <c:pt idx="4426">
                  <c:v>-6.1326260152942099E-7</c:v>
                </c:pt>
                <c:pt idx="4427">
                  <c:v>7.2560712359430202E-7</c:v>
                </c:pt>
                <c:pt idx="4428">
                  <c:v>-8.2683070733468704E-7</c:v>
                </c:pt>
                <c:pt idx="4429">
                  <c:v>1.6619542596709201E-6</c:v>
                </c:pt>
                <c:pt idx="4430">
                  <c:v>-6.1068009685366799E-6</c:v>
                </c:pt>
                <c:pt idx="4431">
                  <c:v>3.2755657720286898E-6</c:v>
                </c:pt>
                <c:pt idx="4432">
                  <c:v>5.3649533593747E-7</c:v>
                </c:pt>
                <c:pt idx="4433">
                  <c:v>2.5191660168227501E-6</c:v>
                </c:pt>
                <c:pt idx="4434">
                  <c:v>7.5019845898953195E-8</c:v>
                </c:pt>
                <c:pt idx="4435">
                  <c:v>-3.0403743057302199E-6</c:v>
                </c:pt>
                <c:pt idx="4436">
                  <c:v>-3.3551965790587702E-6</c:v>
                </c:pt>
                <c:pt idx="4437">
                  <c:v>-3.37440604541489E-7</c:v>
                </c:pt>
                <c:pt idx="4438">
                  <c:v>-1.59972150313986E-6</c:v>
                </c:pt>
                <c:pt idx="4439">
                  <c:v>-7.6019255605405504E-7</c:v>
                </c:pt>
                <c:pt idx="4440">
                  <c:v>1.78546745606031E-6</c:v>
                </c:pt>
                <c:pt idx="4441">
                  <c:v>-1.2363264338557701E-6</c:v>
                </c:pt>
                <c:pt idx="4442">
                  <c:v>-2.35811271260879E-7</c:v>
                </c:pt>
                <c:pt idx="4443">
                  <c:v>-3.689036016764E-6</c:v>
                </c:pt>
                <c:pt idx="4444">
                  <c:v>5.2040508457903897E-9</c:v>
                </c:pt>
                <c:pt idx="4445">
                  <c:v>7.2672577847150505E-8</c:v>
                </c:pt>
                <c:pt idx="4446">
                  <c:v>2.9124024307682398E-6</c:v>
                </c:pt>
                <c:pt idx="4447">
                  <c:v>-2.1110995982760502E-6</c:v>
                </c:pt>
                <c:pt idx="4448">
                  <c:v>-2.28927180715075E-6</c:v>
                </c:pt>
                <c:pt idx="4449">
                  <c:v>-2.1829208923024902E-6</c:v>
                </c:pt>
                <c:pt idx="4450">
                  <c:v>-6.14726132655635E-7</c:v>
                </c:pt>
                <c:pt idx="4451">
                  <c:v>5.4895770015555103E-6</c:v>
                </c:pt>
                <c:pt idx="4452">
                  <c:v>-8.8276827554387398E-7</c:v>
                </c:pt>
                <c:pt idx="4453">
                  <c:v>5.0130893459912299E-9</c:v>
                </c:pt>
                <c:pt idx="4454">
                  <c:v>1.2481700444785201E-7</c:v>
                </c:pt>
                <c:pt idx="4455">
                  <c:v>-1.02049583508483E-6</c:v>
                </c:pt>
                <c:pt idx="4456">
                  <c:v>-3.0804455519867698E-7</c:v>
                </c:pt>
                <c:pt idx="4457">
                  <c:v>6.6868237850479699E-7</c:v>
                </c:pt>
                <c:pt idx="4458">
                  <c:v>-4.2711828443710596E-6</c:v>
                </c:pt>
                <c:pt idx="4459">
                  <c:v>3.3612967237133699E-6</c:v>
                </c:pt>
                <c:pt idx="4460">
                  <c:v>-1.2683465047793001E-6</c:v>
                </c:pt>
                <c:pt idx="4461">
                  <c:v>-9.4714917735726504E-7</c:v>
                </c:pt>
                <c:pt idx="4462">
                  <c:v>1.0467020902620101E-7</c:v>
                </c:pt>
                <c:pt idx="4463">
                  <c:v>1.25680748237811E-6</c:v>
                </c:pt>
                <c:pt idx="4464">
                  <c:v>3.0800094945355299E-6</c:v>
                </c:pt>
                <c:pt idx="4465">
                  <c:v>-2.5390198456519201E-7</c:v>
                </c:pt>
                <c:pt idx="4466">
                  <c:v>-3.6835705610440102E-6</c:v>
                </c:pt>
                <c:pt idx="4467">
                  <c:v>-8.2597717692412299E-8</c:v>
                </c:pt>
                <c:pt idx="4468">
                  <c:v>-3.4276295512956502E-7</c:v>
                </c:pt>
                <c:pt idx="4469">
                  <c:v>1.8040432566020901E-6</c:v>
                </c:pt>
                <c:pt idx="4470">
                  <c:v>-2.970539294679E-6</c:v>
                </c:pt>
                <c:pt idx="4471">
                  <c:v>2.0125600332276602E-6</c:v>
                </c:pt>
                <c:pt idx="4472">
                  <c:v>3.20059756395166E-7</c:v>
                </c:pt>
                <c:pt idx="4473">
                  <c:v>1.5800346830102701E-6</c:v>
                </c:pt>
                <c:pt idx="4474">
                  <c:v>2.5694788568840801E-6</c:v>
                </c:pt>
                <c:pt idx="4475">
                  <c:v>-2.14044938697612E-6</c:v>
                </c:pt>
                <c:pt idx="4476">
                  <c:v>-1.0431992714830801E-6</c:v>
                </c:pt>
                <c:pt idx="4477">
                  <c:v>-5.0175759485579899E-8</c:v>
                </c:pt>
                <c:pt idx="4478">
                  <c:v>-1.2994941099221101E-6</c:v>
                </c:pt>
                <c:pt idx="4479">
                  <c:v>-6.2129005660870002E-7</c:v>
                </c:pt>
                <c:pt idx="4480">
                  <c:v>-3.7226120355255199E-6</c:v>
                </c:pt>
                <c:pt idx="4481">
                  <c:v>5.6013799680091097E-7</c:v>
                </c:pt>
                <c:pt idx="4482">
                  <c:v>-5.36905353252042E-7</c:v>
                </c:pt>
                <c:pt idx="4483">
                  <c:v>-3.2106193354984901E-6</c:v>
                </c:pt>
                <c:pt idx="4484">
                  <c:v>2.6646276350853202E-6</c:v>
                </c:pt>
                <c:pt idx="4485">
                  <c:v>1.2752848049039699E-6</c:v>
                </c:pt>
                <c:pt idx="4486">
                  <c:v>-4.6316083001190097E-6</c:v>
                </c:pt>
                <c:pt idx="4487">
                  <c:v>1.8638085847749101E-6</c:v>
                </c:pt>
                <c:pt idx="4488">
                  <c:v>4.2953845880062799E-6</c:v>
                </c:pt>
                <c:pt idx="4489">
                  <c:v>1.97897805119637E-7</c:v>
                </c:pt>
                <c:pt idx="4490">
                  <c:v>-1.3715455368333499E-6</c:v>
                </c:pt>
                <c:pt idx="4491">
                  <c:v>-2.3635813040970899E-6</c:v>
                </c:pt>
                <c:pt idx="4492">
                  <c:v>2.3111252356582398E-6</c:v>
                </c:pt>
                <c:pt idx="4493">
                  <c:v>-2.5211712234953398E-6</c:v>
                </c:pt>
                <c:pt idx="4494">
                  <c:v>-2.6824339620419299E-6</c:v>
                </c:pt>
                <c:pt idx="4495">
                  <c:v>-5.9310166797402497E-6</c:v>
                </c:pt>
                <c:pt idx="4496">
                  <c:v>-6.2875729699259801E-7</c:v>
                </c:pt>
                <c:pt idx="4497">
                  <c:v>-1.10008411485178E-6</c:v>
                </c:pt>
                <c:pt idx="4498">
                  <c:v>-2.86276809619258E-6</c:v>
                </c:pt>
                <c:pt idx="4499">
                  <c:v>9.2469670142011999E-7</c:v>
                </c:pt>
                <c:pt idx="4500">
                  <c:v>-2.71569477319174E-6</c:v>
                </c:pt>
                <c:pt idx="4501">
                  <c:v>-4.8342392190718702E-6</c:v>
                </c:pt>
                <c:pt idx="4502">
                  <c:v>-6.88063293668886E-7</c:v>
                </c:pt>
                <c:pt idx="4503">
                  <c:v>-1.7005622209279401E-6</c:v>
                </c:pt>
                <c:pt idx="4504">
                  <c:v>-1.40915925842908E-6</c:v>
                </c:pt>
                <c:pt idx="4505">
                  <c:v>-8.5129945642379202E-7</c:v>
                </c:pt>
                <c:pt idx="4506">
                  <c:v>-4.8535179392997397E-7</c:v>
                </c:pt>
                <c:pt idx="4507">
                  <c:v>-4.0117757043397799E-6</c:v>
                </c:pt>
                <c:pt idx="4508">
                  <c:v>-2.6194875611541699E-6</c:v>
                </c:pt>
                <c:pt idx="4509">
                  <c:v>1.38078371051054E-6</c:v>
                </c:pt>
                <c:pt idx="4510">
                  <c:v>-4.51279401802095E-6</c:v>
                </c:pt>
                <c:pt idx="4511">
                  <c:v>-2.8384282910368299E-6</c:v>
                </c:pt>
                <c:pt idx="4512">
                  <c:v>-3.1341934816415101E-6</c:v>
                </c:pt>
                <c:pt idx="4513">
                  <c:v>1.44553835670123E-6</c:v>
                </c:pt>
                <c:pt idx="4514">
                  <c:v>-6.1423011050081198E-7</c:v>
                </c:pt>
                <c:pt idx="4515">
                  <c:v>6.37670219489773E-6</c:v>
                </c:pt>
                <c:pt idx="4516">
                  <c:v>-3.0523463960934101E-6</c:v>
                </c:pt>
                <c:pt idx="4517">
                  <c:v>-2.1485475543044899E-6</c:v>
                </c:pt>
                <c:pt idx="4518">
                  <c:v>-2.5702784572059602E-6</c:v>
                </c:pt>
                <c:pt idx="4519">
                  <c:v>5.6147176432051102E-7</c:v>
                </c:pt>
                <c:pt idx="4520">
                  <c:v>-3.40054710336357E-6</c:v>
                </c:pt>
                <c:pt idx="4521">
                  <c:v>-4.8270195880645397E-6</c:v>
                </c:pt>
                <c:pt idx="4522">
                  <c:v>-2.4584100025883301E-6</c:v>
                </c:pt>
                <c:pt idx="4523">
                  <c:v>-3.4640263606686602E-6</c:v>
                </c:pt>
                <c:pt idx="4524">
                  <c:v>1.0386583807067199E-6</c:v>
                </c:pt>
                <c:pt idx="4525">
                  <c:v>-4.5818019297361796E-6</c:v>
                </c:pt>
                <c:pt idx="4526">
                  <c:v>-4.2380911281780998E-6</c:v>
                </c:pt>
                <c:pt idx="4527">
                  <c:v>-4.0925478769025202E-6</c:v>
                </c:pt>
                <c:pt idx="4528">
                  <c:v>-1.8255523823391299E-7</c:v>
                </c:pt>
                <c:pt idx="4529">
                  <c:v>4.9182027577572499E-8</c:v>
                </c:pt>
                <c:pt idx="4530">
                  <c:v>-2.5999803945975101E-6</c:v>
                </c:pt>
                <c:pt idx="4531">
                  <c:v>1.8736363638466899E-6</c:v>
                </c:pt>
                <c:pt idx="4532">
                  <c:v>-2.4826295464073801E-6</c:v>
                </c:pt>
                <c:pt idx="4533">
                  <c:v>3.5605187043161403E-7</c:v>
                </c:pt>
                <c:pt idx="4534">
                  <c:v>-7.6695430999494002E-7</c:v>
                </c:pt>
                <c:pt idx="4535">
                  <c:v>-3.9060431791452996E-6</c:v>
                </c:pt>
                <c:pt idx="4536">
                  <c:v>4.1947023103197701E-6</c:v>
                </c:pt>
                <c:pt idx="4537">
                  <c:v>2.0440480042255199E-6</c:v>
                </c:pt>
                <c:pt idx="4538">
                  <c:v>8.4896857281154297E-7</c:v>
                </c:pt>
                <c:pt idx="4539">
                  <c:v>2.3971738456617199E-6</c:v>
                </c:pt>
                <c:pt idx="4540">
                  <c:v>2.3671848010294299E-6</c:v>
                </c:pt>
                <c:pt idx="4541">
                  <c:v>3.9929931310052604E-6</c:v>
                </c:pt>
                <c:pt idx="4542">
                  <c:v>4.9484176402155897E-6</c:v>
                </c:pt>
                <c:pt idx="4543">
                  <c:v>4.1270498386924403E-6</c:v>
                </c:pt>
                <c:pt idx="4544">
                  <c:v>3.7833712660310698E-6</c:v>
                </c:pt>
                <c:pt idx="4545">
                  <c:v>-1.28977229250151E-6</c:v>
                </c:pt>
                <c:pt idx="4546">
                  <c:v>7.0905424766065904E-6</c:v>
                </c:pt>
                <c:pt idx="4547">
                  <c:v>3.6647426390931601E-6</c:v>
                </c:pt>
                <c:pt idx="4548">
                  <c:v>3.2429985726139702E-6</c:v>
                </c:pt>
                <c:pt idx="4549">
                  <c:v>4.4683133143118003E-6</c:v>
                </c:pt>
                <c:pt idx="4550">
                  <c:v>7.9011841119021802E-7</c:v>
                </c:pt>
                <c:pt idx="4551">
                  <c:v>3.78595029337544E-6</c:v>
                </c:pt>
                <c:pt idx="4552">
                  <c:v>7.5889917871991102E-7</c:v>
                </c:pt>
                <c:pt idx="4553">
                  <c:v>2.50997898471211E-6</c:v>
                </c:pt>
                <c:pt idx="4554">
                  <c:v>1.1747200485638E-6</c:v>
                </c:pt>
                <c:pt idx="4555">
                  <c:v>1.4778489440388301E-6</c:v>
                </c:pt>
                <c:pt idx="4556">
                  <c:v>3.9930169735088298E-6</c:v>
                </c:pt>
                <c:pt idx="4557">
                  <c:v>1.2302247535917201E-6</c:v>
                </c:pt>
                <c:pt idx="4558">
                  <c:v>1.21194817357499E-6</c:v>
                </c:pt>
                <c:pt idx="4559">
                  <c:v>3.26466599478768E-6</c:v>
                </c:pt>
                <c:pt idx="4560">
                  <c:v>7.1952761208597496E-6</c:v>
                </c:pt>
                <c:pt idx="4561">
                  <c:v>-6.6232205901654305E-7</c:v>
                </c:pt>
                <c:pt idx="4562">
                  <c:v>1.4274338920487999E-6</c:v>
                </c:pt>
                <c:pt idx="4563">
                  <c:v>2.78922919524945E-6</c:v>
                </c:pt>
                <c:pt idx="4564">
                  <c:v>8.6587554220693602E-7</c:v>
                </c:pt>
                <c:pt idx="4565">
                  <c:v>1.38739802354854E-6</c:v>
                </c:pt>
                <c:pt idx="4566">
                  <c:v>3.2848118641786902E-6</c:v>
                </c:pt>
                <c:pt idx="4567">
                  <c:v>-4.3316152262215498E-7</c:v>
                </c:pt>
                <c:pt idx="4568">
                  <c:v>5.7956989885782003E-6</c:v>
                </c:pt>
                <c:pt idx="4569">
                  <c:v>-2.2349360116182899E-6</c:v>
                </c:pt>
                <c:pt idx="4570">
                  <c:v>3.1698227532783202E-6</c:v>
                </c:pt>
                <c:pt idx="4571">
                  <c:v>3.7414407622214E-7</c:v>
                </c:pt>
                <c:pt idx="4572">
                  <c:v>-1.1861443868979799E-6</c:v>
                </c:pt>
                <c:pt idx="4573">
                  <c:v>-3.0048768405596199E-6</c:v>
                </c:pt>
                <c:pt idx="4574">
                  <c:v>1.1344399890632501E-6</c:v>
                </c:pt>
                <c:pt idx="4575">
                  <c:v>7.8905325612475199E-6</c:v>
                </c:pt>
                <c:pt idx="4576">
                  <c:v>-1.5683491663857099E-6</c:v>
                </c:pt>
                <c:pt idx="4577">
                  <c:v>1.3183847678585601E-6</c:v>
                </c:pt>
                <c:pt idx="4578">
                  <c:v>7.9030280870754007E-6</c:v>
                </c:pt>
                <c:pt idx="4579">
                  <c:v>2.27047637629588E-6</c:v>
                </c:pt>
                <c:pt idx="4580">
                  <c:v>4.4192551469286402E-7</c:v>
                </c:pt>
                <c:pt idx="4581">
                  <c:v>4.5891397316286603E-6</c:v>
                </c:pt>
                <c:pt idx="4582">
                  <c:v>4.9541051462701903E-6</c:v>
                </c:pt>
                <c:pt idx="4583">
                  <c:v>7.5722869966589003E-7</c:v>
                </c:pt>
                <c:pt idx="4584">
                  <c:v>3.0199197741307298E-6</c:v>
                </c:pt>
                <c:pt idx="4585">
                  <c:v>4.1952242241997201E-6</c:v>
                </c:pt>
                <c:pt idx="4586">
                  <c:v>3.2510405955811801E-6</c:v>
                </c:pt>
                <c:pt idx="4587">
                  <c:v>4.6960704498857302E-6</c:v>
                </c:pt>
                <c:pt idx="4588">
                  <c:v>3.7890485256242602E-7</c:v>
                </c:pt>
                <c:pt idx="4589">
                  <c:v>2.5605913550419499E-6</c:v>
                </c:pt>
                <c:pt idx="4590">
                  <c:v>5.9531924375889297E-6</c:v>
                </c:pt>
                <c:pt idx="4591">
                  <c:v>1.33425380506942E-6</c:v>
                </c:pt>
                <c:pt idx="4592">
                  <c:v>2.9234155120493001E-6</c:v>
                </c:pt>
                <c:pt idx="4593">
                  <c:v>3.1724836740859302E-6</c:v>
                </c:pt>
                <c:pt idx="4594">
                  <c:v>-1.09850505313775E-6</c:v>
                </c:pt>
                <c:pt idx="4595">
                  <c:v>-2.60594858508992E-6</c:v>
                </c:pt>
                <c:pt idx="4596">
                  <c:v>5.1413798366581697E-6</c:v>
                </c:pt>
                <c:pt idx="4597">
                  <c:v>4.9151883658773898E-6</c:v>
                </c:pt>
                <c:pt idx="4598">
                  <c:v>-2.4478215307175899E-6</c:v>
                </c:pt>
                <c:pt idx="4599">
                  <c:v>2.2534638758632901E-6</c:v>
                </c:pt>
                <c:pt idx="4600">
                  <c:v>2.3309026918134402E-6</c:v>
                </c:pt>
                <c:pt idx="4601">
                  <c:v>3.4783916590226102E-6</c:v>
                </c:pt>
                <c:pt idx="4602">
                  <c:v>4.6083208670524703E-6</c:v>
                </c:pt>
                <c:pt idx="4603">
                  <c:v>1.82447444743073E-6</c:v>
                </c:pt>
                <c:pt idx="4604">
                  <c:v>2.6004436780484998E-6</c:v>
                </c:pt>
                <c:pt idx="4605">
                  <c:v>-2.0360740528796702E-6</c:v>
                </c:pt>
                <c:pt idx="4606">
                  <c:v>7.6850017514509498E-7</c:v>
                </c:pt>
                <c:pt idx="4607">
                  <c:v>2.4380171063713001E-6</c:v>
                </c:pt>
                <c:pt idx="4608">
                  <c:v>2.21075587333009E-8</c:v>
                </c:pt>
                <c:pt idx="4609">
                  <c:v>-1.1760971548174E-6</c:v>
                </c:pt>
                <c:pt idx="4610">
                  <c:v>-7.5439134945223501E-7</c:v>
                </c:pt>
                <c:pt idx="4611">
                  <c:v>3.5158239964221799E-6</c:v>
                </c:pt>
                <c:pt idx="4612">
                  <c:v>2.78448637047064E-6</c:v>
                </c:pt>
                <c:pt idx="4613">
                  <c:v>-1.2892124794254099E-6</c:v>
                </c:pt>
                <c:pt idx="4614">
                  <c:v>5.4278174732057402E-6</c:v>
                </c:pt>
                <c:pt idx="4615">
                  <c:v>7.1317150657649696E-7</c:v>
                </c:pt>
                <c:pt idx="4616">
                  <c:v>2.85267187497295E-6</c:v>
                </c:pt>
                <c:pt idx="4617">
                  <c:v>4.2866331589005002E-6</c:v>
                </c:pt>
                <c:pt idx="4618">
                  <c:v>2.5028937910333301E-6</c:v>
                </c:pt>
                <c:pt idx="4619">
                  <c:v>2.2248448411300702E-6</c:v>
                </c:pt>
                <c:pt idx="4620">
                  <c:v>3.1179439468970399E-6</c:v>
                </c:pt>
                <c:pt idx="4621">
                  <c:v>6.5813591020254805E-7</c:v>
                </c:pt>
                <c:pt idx="4622">
                  <c:v>2.85026721788418E-6</c:v>
                </c:pt>
                <c:pt idx="4623">
                  <c:v>1.6155376106320201E-6</c:v>
                </c:pt>
                <c:pt idx="4624">
                  <c:v>-1.2945751738883401E-6</c:v>
                </c:pt>
                <c:pt idx="4625">
                  <c:v>-9.6329132872989702E-7</c:v>
                </c:pt>
                <c:pt idx="4626">
                  <c:v>2.8344473211732999E-6</c:v>
                </c:pt>
                <c:pt idx="4627">
                  <c:v>4.32267831248048E-7</c:v>
                </c:pt>
                <c:pt idx="4628">
                  <c:v>3.0205454773391501E-6</c:v>
                </c:pt>
                <c:pt idx="4629">
                  <c:v>-2.9384265401249698E-6</c:v>
                </c:pt>
                <c:pt idx="4630">
                  <c:v>-1.5758042330773699E-6</c:v>
                </c:pt>
                <c:pt idx="4631">
                  <c:v>4.09481389591799E-6</c:v>
                </c:pt>
                <c:pt idx="4632">
                  <c:v>1.81748797655171E-6</c:v>
                </c:pt>
                <c:pt idx="4633">
                  <c:v>-3.5211926495521402E-7</c:v>
                </c:pt>
                <c:pt idx="4634">
                  <c:v>-6.2822028219581897E-8</c:v>
                </c:pt>
                <c:pt idx="4635">
                  <c:v>1.87918911809717E-6</c:v>
                </c:pt>
                <c:pt idx="4636">
                  <c:v>1.1991657068505101E-5</c:v>
                </c:pt>
                <c:pt idx="4637">
                  <c:v>7.15291821769274E-6</c:v>
                </c:pt>
                <c:pt idx="4638">
                  <c:v>7.27086873609737E-6</c:v>
                </c:pt>
                <c:pt idx="4639">
                  <c:v>1.10100957366527E-5</c:v>
                </c:pt>
                <c:pt idx="4640">
                  <c:v>9.9873584960848698E-6</c:v>
                </c:pt>
                <c:pt idx="4641">
                  <c:v>1.5697594295104599E-5</c:v>
                </c:pt>
                <c:pt idx="4642">
                  <c:v>1.04669178004073E-5</c:v>
                </c:pt>
                <c:pt idx="4643">
                  <c:v>1.1753794841809499E-5</c:v>
                </c:pt>
                <c:pt idx="4644">
                  <c:v>1.1782953348587101E-5</c:v>
                </c:pt>
                <c:pt idx="4645">
                  <c:v>4.9479013599794098E-6</c:v>
                </c:pt>
                <c:pt idx="4646">
                  <c:v>1.19473262849622E-5</c:v>
                </c:pt>
                <c:pt idx="4647">
                  <c:v>1.18956126497573E-5</c:v>
                </c:pt>
                <c:pt idx="4648">
                  <c:v>1.44007658496828E-5</c:v>
                </c:pt>
                <c:pt idx="4649">
                  <c:v>7.6960215282412907E-6</c:v>
                </c:pt>
                <c:pt idx="4650">
                  <c:v>1.0878258456156299E-5</c:v>
                </c:pt>
                <c:pt idx="4651">
                  <c:v>6.4609960088534403E-6</c:v>
                </c:pt>
                <c:pt idx="4652">
                  <c:v>9.79751328819823E-6</c:v>
                </c:pt>
                <c:pt idx="4653">
                  <c:v>9.0675374660667794E-6</c:v>
                </c:pt>
                <c:pt idx="4654">
                  <c:v>1.02303378075998E-5</c:v>
                </c:pt>
                <c:pt idx="4655">
                  <c:v>1.0028743577296E-5</c:v>
                </c:pt>
                <c:pt idx="4656">
                  <c:v>1.02465538265209E-5</c:v>
                </c:pt>
                <c:pt idx="4657">
                  <c:v>9.3156925868792604E-6</c:v>
                </c:pt>
                <c:pt idx="4658">
                  <c:v>9.9677703297333695E-6</c:v>
                </c:pt>
                <c:pt idx="4659">
                  <c:v>9.1317048053017992E-6</c:v>
                </c:pt>
                <c:pt idx="4660">
                  <c:v>1.08815086027116E-5</c:v>
                </c:pt>
                <c:pt idx="4661">
                  <c:v>8.8511389607151903E-6</c:v>
                </c:pt>
                <c:pt idx="4662">
                  <c:v>1.25991258292941E-5</c:v>
                </c:pt>
                <c:pt idx="4663">
                  <c:v>9.5854721950124395E-6</c:v>
                </c:pt>
                <c:pt idx="4664">
                  <c:v>1.12524214330075E-5</c:v>
                </c:pt>
                <c:pt idx="4665">
                  <c:v>1.4784952845131901E-5</c:v>
                </c:pt>
                <c:pt idx="4666">
                  <c:v>1.16754478908344E-5</c:v>
                </c:pt>
                <c:pt idx="4667">
                  <c:v>9.4515623132165603E-6</c:v>
                </c:pt>
                <c:pt idx="4668">
                  <c:v>9.3381412644749299E-6</c:v>
                </c:pt>
                <c:pt idx="4669">
                  <c:v>6.5059856539192497E-6</c:v>
                </c:pt>
                <c:pt idx="4670">
                  <c:v>1.2527923900094E-5</c:v>
                </c:pt>
                <c:pt idx="4671">
                  <c:v>8.4869316542926802E-6</c:v>
                </c:pt>
                <c:pt idx="4672">
                  <c:v>1.12055836920137E-5</c:v>
                </c:pt>
                <c:pt idx="4673">
                  <c:v>9.1148504687173802E-6</c:v>
                </c:pt>
                <c:pt idx="4674">
                  <c:v>1.1835170503306501E-5</c:v>
                </c:pt>
                <c:pt idx="4675">
                  <c:v>9.9447988266922095E-6</c:v>
                </c:pt>
                <c:pt idx="4676">
                  <c:v>8.6250521964960704E-6</c:v>
                </c:pt>
                <c:pt idx="4677">
                  <c:v>1.1597716989093599E-5</c:v>
                </c:pt>
                <c:pt idx="4678">
                  <c:v>1.0070133958843299E-5</c:v>
                </c:pt>
                <c:pt idx="4679">
                  <c:v>8.3892472352871006E-6</c:v>
                </c:pt>
                <c:pt idx="4680">
                  <c:v>1.0692333780857E-5</c:v>
                </c:pt>
                <c:pt idx="4681">
                  <c:v>5.5254827128894497E-6</c:v>
                </c:pt>
                <c:pt idx="4682">
                  <c:v>4.5100659987396698E-6</c:v>
                </c:pt>
                <c:pt idx="4683">
                  <c:v>7.2840931314941701E-6</c:v>
                </c:pt>
                <c:pt idx="4684">
                  <c:v>5.9618949817744701E-6</c:v>
                </c:pt>
                <c:pt idx="4685">
                  <c:v>9.2015604728572006E-6</c:v>
                </c:pt>
                <c:pt idx="4686">
                  <c:v>1.06387886854929E-5</c:v>
                </c:pt>
                <c:pt idx="4687">
                  <c:v>6.9821664744168003E-6</c:v>
                </c:pt>
                <c:pt idx="4688">
                  <c:v>1.16425640573014E-5</c:v>
                </c:pt>
                <c:pt idx="4689">
                  <c:v>1.29132142339283E-5</c:v>
                </c:pt>
                <c:pt idx="4690">
                  <c:v>1.03486369015101E-5</c:v>
                </c:pt>
                <c:pt idx="4691">
                  <c:v>1.34358229389254E-5</c:v>
                </c:pt>
                <c:pt idx="4692">
                  <c:v>8.3547260453306598E-6</c:v>
                </c:pt>
                <c:pt idx="4693">
                  <c:v>1.2112517138316301E-5</c:v>
                </c:pt>
                <c:pt idx="4694">
                  <c:v>9.4524162289882997E-6</c:v>
                </c:pt>
                <c:pt idx="4695">
                  <c:v>1.1673052028909099E-5</c:v>
                </c:pt>
                <c:pt idx="4696">
                  <c:v>1.4184202855839099E-5</c:v>
                </c:pt>
                <c:pt idx="4697">
                  <c:v>1.5424480233129701E-5</c:v>
                </c:pt>
                <c:pt idx="4698">
                  <c:v>1.2858534152914801E-5</c:v>
                </c:pt>
                <c:pt idx="4699">
                  <c:v>1.49469989969203E-5</c:v>
                </c:pt>
                <c:pt idx="4700">
                  <c:v>1.32852756265962E-5</c:v>
                </c:pt>
                <c:pt idx="4701">
                  <c:v>1.3146765262653901E-5</c:v>
                </c:pt>
                <c:pt idx="4702">
                  <c:v>1.6610136116501702E-5</c:v>
                </c:pt>
                <c:pt idx="4703">
                  <c:v>9.1750416867123294E-6</c:v>
                </c:pt>
                <c:pt idx="4704">
                  <c:v>1.3728752911552701E-5</c:v>
                </c:pt>
                <c:pt idx="4705">
                  <c:v>1.25641175032154E-5</c:v>
                </c:pt>
                <c:pt idx="4706">
                  <c:v>1.3037148247478E-5</c:v>
                </c:pt>
                <c:pt idx="4707">
                  <c:v>1.0297342370683001E-5</c:v>
                </c:pt>
                <c:pt idx="4708">
                  <c:v>1.7351672131589501E-5</c:v>
                </c:pt>
                <c:pt idx="4709">
                  <c:v>1.2927287765325E-5</c:v>
                </c:pt>
                <c:pt idx="4710">
                  <c:v>1.2059469838458399E-5</c:v>
                </c:pt>
                <c:pt idx="4711">
                  <c:v>1.0422313024683899E-5</c:v>
                </c:pt>
                <c:pt idx="4712">
                  <c:v>1.3389289890745E-5</c:v>
                </c:pt>
                <c:pt idx="4713">
                  <c:v>1.6369158839909499E-5</c:v>
                </c:pt>
                <c:pt idx="4714">
                  <c:v>1.6084319499665701E-5</c:v>
                </c:pt>
                <c:pt idx="4715">
                  <c:v>1.12437041303097E-5</c:v>
                </c:pt>
                <c:pt idx="4716">
                  <c:v>1.3020222502623599E-5</c:v>
                </c:pt>
                <c:pt idx="4717">
                  <c:v>1.4496483170248401E-5</c:v>
                </c:pt>
                <c:pt idx="4718">
                  <c:v>1.4465270194984901E-5</c:v>
                </c:pt>
                <c:pt idx="4719">
                  <c:v>1.3028510802528099E-5</c:v>
                </c:pt>
                <c:pt idx="4720">
                  <c:v>1.24914715015267E-5</c:v>
                </c:pt>
                <c:pt idx="4721">
                  <c:v>1.35918069198813E-5</c:v>
                </c:pt>
                <c:pt idx="4722">
                  <c:v>8.0121263184383098E-6</c:v>
                </c:pt>
                <c:pt idx="4723">
                  <c:v>1.21991149677475E-5</c:v>
                </c:pt>
                <c:pt idx="4724">
                  <c:v>1.2160957273531499E-5</c:v>
                </c:pt>
                <c:pt idx="4725">
                  <c:v>1.39636604765895E-5</c:v>
                </c:pt>
                <c:pt idx="4726">
                  <c:v>1.44650666801688E-5</c:v>
                </c:pt>
                <c:pt idx="4727">
                  <c:v>1.2185124676509399E-5</c:v>
                </c:pt>
                <c:pt idx="4728">
                  <c:v>1.49321568227097E-5</c:v>
                </c:pt>
                <c:pt idx="4729">
                  <c:v>1.2358118029951301E-5</c:v>
                </c:pt>
                <c:pt idx="4730">
                  <c:v>1.23819846256009E-5</c:v>
                </c:pt>
                <c:pt idx="4731">
                  <c:v>1.2716066545206199E-5</c:v>
                </c:pt>
                <c:pt idx="4732">
                  <c:v>1.3912023761568E-5</c:v>
                </c:pt>
                <c:pt idx="4733">
                  <c:v>1.1812080387966299E-5</c:v>
                </c:pt>
                <c:pt idx="4734">
                  <c:v>9.6073872892562508E-6</c:v>
                </c:pt>
                <c:pt idx="4735">
                  <c:v>1.3025138815217699E-5</c:v>
                </c:pt>
                <c:pt idx="4736">
                  <c:v>1.5055560382224499E-5</c:v>
                </c:pt>
                <c:pt idx="4737">
                  <c:v>1.6513327966708098E-5</c:v>
                </c:pt>
                <c:pt idx="4738">
                  <c:v>1.11000608550879E-5</c:v>
                </c:pt>
                <c:pt idx="4739">
                  <c:v>1.4662052255256E-5</c:v>
                </c:pt>
                <c:pt idx="4740">
                  <c:v>1.1544255046454E-5</c:v>
                </c:pt>
                <c:pt idx="4741">
                  <c:v>9.4206983312665293E-6</c:v>
                </c:pt>
                <c:pt idx="4742">
                  <c:v>6.3707147568964501E-6</c:v>
                </c:pt>
                <c:pt idx="4743">
                  <c:v>1.31319432779883E-5</c:v>
                </c:pt>
                <c:pt idx="4744">
                  <c:v>1.3030006457420801E-5</c:v>
                </c:pt>
                <c:pt idx="4745">
                  <c:v>9.6291843174361295E-6</c:v>
                </c:pt>
                <c:pt idx="4746">
                  <c:v>1.20709433522919E-5</c:v>
                </c:pt>
                <c:pt idx="4747">
                  <c:v>1.6745034290373499E-5</c:v>
                </c:pt>
                <c:pt idx="4748">
                  <c:v>1.3089488139559801E-5</c:v>
                </c:pt>
                <c:pt idx="4749">
                  <c:v>1.7012713998980801E-5</c:v>
                </c:pt>
                <c:pt idx="4750">
                  <c:v>1.8417865622875801E-5</c:v>
                </c:pt>
                <c:pt idx="4751">
                  <c:v>1.5476834674597998E-5</c:v>
                </c:pt>
                <c:pt idx="4752">
                  <c:v>1.6493689081100898E-5</c:v>
                </c:pt>
                <c:pt idx="4753">
                  <c:v>1.7970390607777499E-5</c:v>
                </c:pt>
                <c:pt idx="4754">
                  <c:v>1.2143132752740399E-5</c:v>
                </c:pt>
                <c:pt idx="4755">
                  <c:v>1.1804111648334499E-5</c:v>
                </c:pt>
                <c:pt idx="4756">
                  <c:v>1.5184622307016799E-5</c:v>
                </c:pt>
                <c:pt idx="4757">
                  <c:v>1.0124174916621601E-5</c:v>
                </c:pt>
                <c:pt idx="4758">
                  <c:v>9.8953855790663604E-6</c:v>
                </c:pt>
                <c:pt idx="4759">
                  <c:v>1.4447776678913901E-5</c:v>
                </c:pt>
                <c:pt idx="4760">
                  <c:v>1.25765136401262E-5</c:v>
                </c:pt>
                <c:pt idx="4761">
                  <c:v>1.48990108963007E-5</c:v>
                </c:pt>
                <c:pt idx="4762">
                  <c:v>1.2319416779764199E-5</c:v>
                </c:pt>
                <c:pt idx="4763">
                  <c:v>1.5090498456939299E-5</c:v>
                </c:pt>
                <c:pt idx="4764">
                  <c:v>1.51516190662614E-5</c:v>
                </c:pt>
                <c:pt idx="4765">
                  <c:v>1.4350636117646699E-5</c:v>
                </c:pt>
                <c:pt idx="4766">
                  <c:v>1.05468088793649E-5</c:v>
                </c:pt>
                <c:pt idx="4767">
                  <c:v>1.06939956564926E-5</c:v>
                </c:pt>
                <c:pt idx="4768">
                  <c:v>1.36672243121606E-5</c:v>
                </c:pt>
                <c:pt idx="4769">
                  <c:v>1.41510087239072E-5</c:v>
                </c:pt>
                <c:pt idx="4770">
                  <c:v>1.5705734280047101E-5</c:v>
                </c:pt>
                <c:pt idx="4771">
                  <c:v>2.00773864191239E-5</c:v>
                </c:pt>
                <c:pt idx="4772">
                  <c:v>1.4574802545401E-5</c:v>
                </c:pt>
                <c:pt idx="4773">
                  <c:v>1.8431375215210499E-5</c:v>
                </c:pt>
                <c:pt idx="4774">
                  <c:v>1.33599251127932E-5</c:v>
                </c:pt>
                <c:pt idx="4775">
                  <c:v>1.43513685944957E-5</c:v>
                </c:pt>
                <c:pt idx="4776">
                  <c:v>1.5887011154906201E-5</c:v>
                </c:pt>
                <c:pt idx="4777">
                  <c:v>1.48836853274973E-5</c:v>
                </c:pt>
                <c:pt idx="4778">
                  <c:v>1.97565524634162E-5</c:v>
                </c:pt>
                <c:pt idx="4779">
                  <c:v>1.7985038776236201E-5</c:v>
                </c:pt>
                <c:pt idx="4780">
                  <c:v>1.6328253561628999E-5</c:v>
                </c:pt>
                <c:pt idx="4781">
                  <c:v>1.6748933165246799E-5</c:v>
                </c:pt>
                <c:pt idx="4782">
                  <c:v>1.86575239394496E-5</c:v>
                </c:pt>
                <c:pt idx="4783">
                  <c:v>1.8446556662740001E-5</c:v>
                </c:pt>
                <c:pt idx="4784">
                  <c:v>1.8325775804743501E-5</c:v>
                </c:pt>
                <c:pt idx="4785">
                  <c:v>1.6057447555388199E-5</c:v>
                </c:pt>
                <c:pt idx="4786">
                  <c:v>2.1299849445911099E-5</c:v>
                </c:pt>
                <c:pt idx="4787">
                  <c:v>1.64406861365607E-5</c:v>
                </c:pt>
                <c:pt idx="4788">
                  <c:v>1.7839144373988001E-5</c:v>
                </c:pt>
                <c:pt idx="4789">
                  <c:v>2.0604332364291899E-5</c:v>
                </c:pt>
                <c:pt idx="4790">
                  <c:v>2.02921452644185E-5</c:v>
                </c:pt>
                <c:pt idx="4791">
                  <c:v>2.2401981795180299E-5</c:v>
                </c:pt>
                <c:pt idx="4792">
                  <c:v>1.8522166638562602E-5</c:v>
                </c:pt>
                <c:pt idx="4793">
                  <c:v>1.6761599644658802E-5</c:v>
                </c:pt>
                <c:pt idx="4794">
                  <c:v>1.6825073136076899E-5</c:v>
                </c:pt>
                <c:pt idx="4795">
                  <c:v>1.6891771266602401E-5</c:v>
                </c:pt>
                <c:pt idx="4796">
                  <c:v>1.48629061172662E-5</c:v>
                </c:pt>
                <c:pt idx="4797">
                  <c:v>1.7201889203659601E-5</c:v>
                </c:pt>
                <c:pt idx="4798">
                  <c:v>1.48597920529474E-5</c:v>
                </c:pt>
                <c:pt idx="4799">
                  <c:v>1.79773839736251E-5</c:v>
                </c:pt>
                <c:pt idx="4800">
                  <c:v>1.52986812094204E-5</c:v>
                </c:pt>
                <c:pt idx="4801">
                  <c:v>1.6974724667691899E-5</c:v>
                </c:pt>
                <c:pt idx="4802">
                  <c:v>1.49088440277291E-5</c:v>
                </c:pt>
                <c:pt idx="4803">
                  <c:v>1.8369725685292399E-5</c:v>
                </c:pt>
                <c:pt idx="4804">
                  <c:v>1.8828520040765899E-5</c:v>
                </c:pt>
                <c:pt idx="4805">
                  <c:v>1.9522626840194399E-5</c:v>
                </c:pt>
                <c:pt idx="4806">
                  <c:v>1.40733075901657E-5</c:v>
                </c:pt>
                <c:pt idx="4807">
                  <c:v>2.38083553180325E-5</c:v>
                </c:pt>
                <c:pt idx="4808">
                  <c:v>1.3830226982326199E-5</c:v>
                </c:pt>
                <c:pt idx="4809">
                  <c:v>1.6209465033926999E-5</c:v>
                </c:pt>
                <c:pt idx="4810">
                  <c:v>1.3304187094342199E-5</c:v>
                </c:pt>
                <c:pt idx="4811">
                  <c:v>1.9761383957291399E-5</c:v>
                </c:pt>
                <c:pt idx="4812">
                  <c:v>1.05140883645616E-5</c:v>
                </c:pt>
                <c:pt idx="4813">
                  <c:v>1.9748897200540398E-5</c:v>
                </c:pt>
                <c:pt idx="4814">
                  <c:v>1.98795040137308E-5</c:v>
                </c:pt>
                <c:pt idx="4815">
                  <c:v>1.81214615541749E-5</c:v>
                </c:pt>
                <c:pt idx="4816">
                  <c:v>2.4013722038853801E-5</c:v>
                </c:pt>
                <c:pt idx="4817">
                  <c:v>1.7417520961456699E-5</c:v>
                </c:pt>
                <c:pt idx="4818">
                  <c:v>1.6626219647379501E-5</c:v>
                </c:pt>
                <c:pt idx="4819">
                  <c:v>1.7609906708582998E-5</c:v>
                </c:pt>
                <c:pt idx="4820">
                  <c:v>1.97834361788154E-5</c:v>
                </c:pt>
                <c:pt idx="4821">
                  <c:v>1.5475613939757001E-5</c:v>
                </c:pt>
                <c:pt idx="4822">
                  <c:v>1.67585864782781E-5</c:v>
                </c:pt>
                <c:pt idx="4823">
                  <c:v>2.0175211417406401E-5</c:v>
                </c:pt>
                <c:pt idx="4824">
                  <c:v>1.8514624447413898E-5</c:v>
                </c:pt>
                <c:pt idx="4825">
                  <c:v>1.7288758999478801E-5</c:v>
                </c:pt>
                <c:pt idx="4826">
                  <c:v>1.9443872707749101E-5</c:v>
                </c:pt>
                <c:pt idx="4827">
                  <c:v>2.0802685424161702E-5</c:v>
                </c:pt>
                <c:pt idx="4828">
                  <c:v>1.8559139452788299E-5</c:v>
                </c:pt>
                <c:pt idx="4829">
                  <c:v>2.0128287817257601E-5</c:v>
                </c:pt>
                <c:pt idx="4830">
                  <c:v>1.34607733838334E-5</c:v>
                </c:pt>
                <c:pt idx="4831">
                  <c:v>2.6272932679872901E-5</c:v>
                </c:pt>
                <c:pt idx="4832">
                  <c:v>2.1974638731242702E-5</c:v>
                </c:pt>
                <c:pt idx="4833">
                  <c:v>1.7036041086614899E-5</c:v>
                </c:pt>
                <c:pt idx="4834">
                  <c:v>2.2061473206366901E-5</c:v>
                </c:pt>
                <c:pt idx="4835">
                  <c:v>2.08462783361787E-5</c:v>
                </c:pt>
                <c:pt idx="4836">
                  <c:v>2.1896859999172599E-5</c:v>
                </c:pt>
                <c:pt idx="4837">
                  <c:v>1.7182927675052901E-5</c:v>
                </c:pt>
                <c:pt idx="4838">
                  <c:v>1.8659249119812499E-5</c:v>
                </c:pt>
                <c:pt idx="4839">
                  <c:v>1.4907705445310801E-5</c:v>
                </c:pt>
                <c:pt idx="4840">
                  <c:v>1.5189233970884399E-5</c:v>
                </c:pt>
                <c:pt idx="4841">
                  <c:v>1.8467846794312799E-5</c:v>
                </c:pt>
                <c:pt idx="4842">
                  <c:v>1.3816506142983201E-5</c:v>
                </c:pt>
                <c:pt idx="4843">
                  <c:v>2.0309610305369499E-5</c:v>
                </c:pt>
                <c:pt idx="4844">
                  <c:v>1.51829473343731E-5</c:v>
                </c:pt>
                <c:pt idx="4845">
                  <c:v>1.78425610756856E-5</c:v>
                </c:pt>
                <c:pt idx="4846">
                  <c:v>1.9061925538614702E-5</c:v>
                </c:pt>
                <c:pt idx="4847">
                  <c:v>2.0836571509200501E-5</c:v>
                </c:pt>
                <c:pt idx="4848">
                  <c:v>1.5595050057188099E-5</c:v>
                </c:pt>
                <c:pt idx="4849">
                  <c:v>1.4012161642117399E-5</c:v>
                </c:pt>
                <c:pt idx="4850">
                  <c:v>1.74308247023378E-5</c:v>
                </c:pt>
                <c:pt idx="4851">
                  <c:v>1.81247674642257E-5</c:v>
                </c:pt>
                <c:pt idx="4852">
                  <c:v>2.0216186542740701E-5</c:v>
                </c:pt>
                <c:pt idx="4853">
                  <c:v>1.6489759833829801E-5</c:v>
                </c:pt>
                <c:pt idx="4854">
                  <c:v>1.4047452612743899E-5</c:v>
                </c:pt>
                <c:pt idx="4855">
                  <c:v>1.15511944219779E-5</c:v>
                </c:pt>
                <c:pt idx="4856">
                  <c:v>1.84779313134593E-5</c:v>
                </c:pt>
                <c:pt idx="4857">
                  <c:v>1.7191587927413099E-5</c:v>
                </c:pt>
                <c:pt idx="4858">
                  <c:v>1.5319389340328502E-5</c:v>
                </c:pt>
                <c:pt idx="4859">
                  <c:v>1.8876845984599899E-5</c:v>
                </c:pt>
                <c:pt idx="4860">
                  <c:v>1.5976508124481301E-5</c:v>
                </c:pt>
                <c:pt idx="4861">
                  <c:v>1.52744390128041E-5</c:v>
                </c:pt>
                <c:pt idx="4862">
                  <c:v>1.7047441719435698E-5</c:v>
                </c:pt>
                <c:pt idx="4863">
                  <c:v>1.3019643847816599E-5</c:v>
                </c:pt>
                <c:pt idx="4864">
                  <c:v>1.6628777468875599E-5</c:v>
                </c:pt>
                <c:pt idx="4865">
                  <c:v>1.6669867332675301E-5</c:v>
                </c:pt>
                <c:pt idx="4866">
                  <c:v>1.52663369301103E-5</c:v>
                </c:pt>
                <c:pt idx="4867">
                  <c:v>1.6148268469873599E-5</c:v>
                </c:pt>
                <c:pt idx="4868">
                  <c:v>1.38760201253787E-5</c:v>
                </c:pt>
                <c:pt idx="4869">
                  <c:v>2.0815674363820699E-5</c:v>
                </c:pt>
                <c:pt idx="4870">
                  <c:v>1.6213000583015599E-5</c:v>
                </c:pt>
                <c:pt idx="4871">
                  <c:v>1.4897860254061501E-5</c:v>
                </c:pt>
                <c:pt idx="4872">
                  <c:v>1.61857408356966E-5</c:v>
                </c:pt>
                <c:pt idx="4873">
                  <c:v>1.55772136482345E-5</c:v>
                </c:pt>
                <c:pt idx="4874">
                  <c:v>1.25536327062002E-5</c:v>
                </c:pt>
                <c:pt idx="4875">
                  <c:v>1.62835526884637E-5</c:v>
                </c:pt>
                <c:pt idx="4876">
                  <c:v>1.17662608865909E-5</c:v>
                </c:pt>
                <c:pt idx="4877">
                  <c:v>1.53947949354984E-5</c:v>
                </c:pt>
                <c:pt idx="4878">
                  <c:v>1.7811324590781099E-5</c:v>
                </c:pt>
                <c:pt idx="4879">
                  <c:v>1.33549038451654E-5</c:v>
                </c:pt>
                <c:pt idx="4880">
                  <c:v>1.6034327924212499E-5</c:v>
                </c:pt>
                <c:pt idx="4881">
                  <c:v>1.72406866403473E-5</c:v>
                </c:pt>
                <c:pt idx="4882">
                  <c:v>1.4068056944735301E-5</c:v>
                </c:pt>
                <c:pt idx="4883">
                  <c:v>1.2571668583344101E-5</c:v>
                </c:pt>
                <c:pt idx="4884">
                  <c:v>1.77923717378376E-5</c:v>
                </c:pt>
                <c:pt idx="4885">
                  <c:v>1.44364131716878E-5</c:v>
                </c:pt>
                <c:pt idx="4886">
                  <c:v>1.4629363352328801E-5</c:v>
                </c:pt>
                <c:pt idx="4887">
                  <c:v>1.7634599267283401E-5</c:v>
                </c:pt>
                <c:pt idx="4888">
                  <c:v>1.3699428615239299E-5</c:v>
                </c:pt>
                <c:pt idx="4889">
                  <c:v>1.5970702327610499E-5</c:v>
                </c:pt>
                <c:pt idx="4890">
                  <c:v>1.16180397885748E-5</c:v>
                </c:pt>
                <c:pt idx="4891">
                  <c:v>1.5889137319058901E-5</c:v>
                </c:pt>
                <c:pt idx="4892">
                  <c:v>1.21873812448506E-5</c:v>
                </c:pt>
                <c:pt idx="4893">
                  <c:v>1.7790398669832401E-5</c:v>
                </c:pt>
                <c:pt idx="4894">
                  <c:v>1.5656796007715401E-5</c:v>
                </c:pt>
                <c:pt idx="4895">
                  <c:v>1.25911866281945E-5</c:v>
                </c:pt>
                <c:pt idx="4896">
                  <c:v>8.7844816932995794E-6</c:v>
                </c:pt>
                <c:pt idx="4897">
                  <c:v>1.3028382514948499E-5</c:v>
                </c:pt>
                <c:pt idx="4898">
                  <c:v>1.51537393370067E-5</c:v>
                </c:pt>
                <c:pt idx="4899">
                  <c:v>1.00488042262766E-5</c:v>
                </c:pt>
                <c:pt idx="4900">
                  <c:v>1.7029356889142499E-5</c:v>
                </c:pt>
                <c:pt idx="4901">
                  <c:v>1.5557663735751701E-5</c:v>
                </c:pt>
                <c:pt idx="4902">
                  <c:v>1.7556164229070399E-5</c:v>
                </c:pt>
                <c:pt idx="4903">
                  <c:v>1.0397237573782199E-5</c:v>
                </c:pt>
                <c:pt idx="4904">
                  <c:v>1.4862600961405E-5</c:v>
                </c:pt>
                <c:pt idx="4905">
                  <c:v>1.3658374375504E-5</c:v>
                </c:pt>
                <c:pt idx="4906">
                  <c:v>1.29518476420002E-5</c:v>
                </c:pt>
                <c:pt idx="4907">
                  <c:v>1.2640192592022501E-5</c:v>
                </c:pt>
                <c:pt idx="4908">
                  <c:v>1.69625761166061E-5</c:v>
                </c:pt>
                <c:pt idx="4909">
                  <c:v>1.22376296258136E-5</c:v>
                </c:pt>
                <c:pt idx="4910">
                  <c:v>2.0410000753062098E-5</c:v>
                </c:pt>
                <c:pt idx="4911">
                  <c:v>1.0918936022570401E-5</c:v>
                </c:pt>
                <c:pt idx="4912">
                  <c:v>1.2775389918193699E-5</c:v>
                </c:pt>
                <c:pt idx="4913">
                  <c:v>1.9960100695864399E-5</c:v>
                </c:pt>
                <c:pt idx="4914">
                  <c:v>2.10314814786214E-5</c:v>
                </c:pt>
                <c:pt idx="4915">
                  <c:v>1.3357025606621E-5</c:v>
                </c:pt>
                <c:pt idx="4916">
                  <c:v>1.3338851129614099E-5</c:v>
                </c:pt>
                <c:pt idx="4917">
                  <c:v>1.5095334767740999E-5</c:v>
                </c:pt>
                <c:pt idx="4918">
                  <c:v>1.6915381204029798E-5</c:v>
                </c:pt>
                <c:pt idx="4919">
                  <c:v>1.6268607224047998E-5</c:v>
                </c:pt>
                <c:pt idx="4920">
                  <c:v>1.7975976041141901E-5</c:v>
                </c:pt>
                <c:pt idx="4921">
                  <c:v>2.0080530569821501E-5</c:v>
                </c:pt>
                <c:pt idx="4922">
                  <c:v>2.0087361536508199E-5</c:v>
                </c:pt>
                <c:pt idx="4923">
                  <c:v>1.24210303849715E-5</c:v>
                </c:pt>
                <c:pt idx="4924">
                  <c:v>1.20795968970777E-5</c:v>
                </c:pt>
                <c:pt idx="4925">
                  <c:v>1.0407238876136999E-5</c:v>
                </c:pt>
                <c:pt idx="4926">
                  <c:v>1.2572972185069601E-5</c:v>
                </c:pt>
                <c:pt idx="4927">
                  <c:v>1.6452652574353199E-5</c:v>
                </c:pt>
                <c:pt idx="4928">
                  <c:v>1.9758547538566E-5</c:v>
                </c:pt>
                <c:pt idx="4929">
                  <c:v>1.8391751926473401E-5</c:v>
                </c:pt>
                <c:pt idx="4930">
                  <c:v>1.32412600547824E-5</c:v>
                </c:pt>
                <c:pt idx="4931">
                  <c:v>1.28269413720932E-5</c:v>
                </c:pt>
                <c:pt idx="4932">
                  <c:v>1.79051514885159E-5</c:v>
                </c:pt>
                <c:pt idx="4933">
                  <c:v>1.6394636430769799E-5</c:v>
                </c:pt>
                <c:pt idx="4934">
                  <c:v>1.0126878464358399E-5</c:v>
                </c:pt>
                <c:pt idx="4935">
                  <c:v>1.3357534048518999E-5</c:v>
                </c:pt>
                <c:pt idx="4936">
                  <c:v>9.3197266074516595E-6</c:v>
                </c:pt>
                <c:pt idx="4937">
                  <c:v>8.7697235512963807E-6</c:v>
                </c:pt>
                <c:pt idx="4938">
                  <c:v>1.22262875823954E-5</c:v>
                </c:pt>
                <c:pt idx="4939">
                  <c:v>1.4377979387265601E-5</c:v>
                </c:pt>
                <c:pt idx="4940">
                  <c:v>1.47646700004473E-5</c:v>
                </c:pt>
                <c:pt idx="4941">
                  <c:v>1.0912534182021399E-5</c:v>
                </c:pt>
                <c:pt idx="4942">
                  <c:v>1.59964597339088E-5</c:v>
                </c:pt>
                <c:pt idx="4943">
                  <c:v>1.3855085909570201E-5</c:v>
                </c:pt>
                <c:pt idx="4944">
                  <c:v>1.1762897440947901E-5</c:v>
                </c:pt>
                <c:pt idx="4945">
                  <c:v>9.3474654899847405E-6</c:v>
                </c:pt>
                <c:pt idx="4946">
                  <c:v>1.01824202991935E-5</c:v>
                </c:pt>
                <c:pt idx="4947">
                  <c:v>1.16878554323525E-5</c:v>
                </c:pt>
                <c:pt idx="4948">
                  <c:v>1.7433448954583298E-5</c:v>
                </c:pt>
                <c:pt idx="4949">
                  <c:v>1.16170827332063E-5</c:v>
                </c:pt>
                <c:pt idx="4950">
                  <c:v>1.6220057700406299E-5</c:v>
                </c:pt>
                <c:pt idx="4951">
                  <c:v>1.29216955892729E-5</c:v>
                </c:pt>
                <c:pt idx="4952">
                  <c:v>1.63266795386383E-5</c:v>
                </c:pt>
                <c:pt idx="4953">
                  <c:v>1.6983836875783099E-5</c:v>
                </c:pt>
                <c:pt idx="4954">
                  <c:v>1.5530228730160601E-5</c:v>
                </c:pt>
                <c:pt idx="4955">
                  <c:v>2.01856787893311E-5</c:v>
                </c:pt>
                <c:pt idx="4956">
                  <c:v>2.1712961970948301E-5</c:v>
                </c:pt>
                <c:pt idx="4957">
                  <c:v>1.3866231439132299E-5</c:v>
                </c:pt>
                <c:pt idx="4958">
                  <c:v>1.30748425151343E-5</c:v>
                </c:pt>
                <c:pt idx="4959">
                  <c:v>1.9657671836034001E-5</c:v>
                </c:pt>
                <c:pt idx="4960">
                  <c:v>2.17780538671923E-5</c:v>
                </c:pt>
                <c:pt idx="4961">
                  <c:v>2.2467016571219799E-5</c:v>
                </c:pt>
                <c:pt idx="4962">
                  <c:v>2.52271479647027E-5</c:v>
                </c:pt>
                <c:pt idx="4963">
                  <c:v>1.90374303820162E-5</c:v>
                </c:pt>
                <c:pt idx="4964">
                  <c:v>2.9239680693323399E-5</c:v>
                </c:pt>
                <c:pt idx="4965">
                  <c:v>2.6280102754626601E-5</c:v>
                </c:pt>
                <c:pt idx="4966">
                  <c:v>1.9472654067627902E-5</c:v>
                </c:pt>
                <c:pt idx="4967">
                  <c:v>2.2314191622588599E-5</c:v>
                </c:pt>
                <c:pt idx="4968">
                  <c:v>1.91113156003694E-5</c:v>
                </c:pt>
                <c:pt idx="4969">
                  <c:v>2.4433703410181201E-5</c:v>
                </c:pt>
                <c:pt idx="4970">
                  <c:v>2.63521232717609E-5</c:v>
                </c:pt>
                <c:pt idx="4971">
                  <c:v>2.2994364120002301E-5</c:v>
                </c:pt>
                <c:pt idx="4972">
                  <c:v>2.1422554083444199E-5</c:v>
                </c:pt>
                <c:pt idx="4973">
                  <c:v>1.57458349719822E-5</c:v>
                </c:pt>
                <c:pt idx="4974">
                  <c:v>2.71087495701471E-5</c:v>
                </c:pt>
                <c:pt idx="4975">
                  <c:v>2.6714291510459399E-5</c:v>
                </c:pt>
                <c:pt idx="4976">
                  <c:v>2.20305236604872E-5</c:v>
                </c:pt>
                <c:pt idx="4977">
                  <c:v>2.5195725424233499E-5</c:v>
                </c:pt>
                <c:pt idx="4978">
                  <c:v>1.98117078552371E-5</c:v>
                </c:pt>
                <c:pt idx="4979">
                  <c:v>2.44168067466322E-5</c:v>
                </c:pt>
                <c:pt idx="4980">
                  <c:v>2.3606151954921801E-5</c:v>
                </c:pt>
                <c:pt idx="4981">
                  <c:v>1.67466536383339E-5</c:v>
                </c:pt>
                <c:pt idx="4982">
                  <c:v>2.4838273605342801E-5</c:v>
                </c:pt>
                <c:pt idx="4983">
                  <c:v>2.47848407723691E-5</c:v>
                </c:pt>
                <c:pt idx="4984">
                  <c:v>2.2575640270332199E-5</c:v>
                </c:pt>
                <c:pt idx="4985">
                  <c:v>2.0053204480017499E-5</c:v>
                </c:pt>
                <c:pt idx="4986">
                  <c:v>2.59477763807568E-5</c:v>
                </c:pt>
                <c:pt idx="4987">
                  <c:v>2.3381814559097001E-5</c:v>
                </c:pt>
                <c:pt idx="4988">
                  <c:v>2.0696297205341399E-5</c:v>
                </c:pt>
                <c:pt idx="4989">
                  <c:v>2.5164183734871601E-5</c:v>
                </c:pt>
                <c:pt idx="4990">
                  <c:v>2.17190064127366E-5</c:v>
                </c:pt>
                <c:pt idx="4991">
                  <c:v>2.2082187497271601E-5</c:v>
                </c:pt>
                <c:pt idx="4992">
                  <c:v>2.0169781975596702E-5</c:v>
                </c:pt>
                <c:pt idx="4993">
                  <c:v>1.7602465357820999E-5</c:v>
                </c:pt>
                <c:pt idx="4994">
                  <c:v>2.2523134872782001E-5</c:v>
                </c:pt>
                <c:pt idx="4995">
                  <c:v>3.01033122850734E-5</c:v>
                </c:pt>
                <c:pt idx="4996">
                  <c:v>2.6485776398867501E-5</c:v>
                </c:pt>
                <c:pt idx="4997">
                  <c:v>2.4696798243947899E-5</c:v>
                </c:pt>
                <c:pt idx="4998">
                  <c:v>2.38125312398543E-5</c:v>
                </c:pt>
                <c:pt idx="4999">
                  <c:v>2.4744693490925098E-5</c:v>
                </c:pt>
                <c:pt idx="5000">
                  <c:v>2.5303859638671598E-5</c:v>
                </c:pt>
                <c:pt idx="5001">
                  <c:v>2.63436832713807E-5</c:v>
                </c:pt>
                <c:pt idx="5002">
                  <c:v>2.5091984316966701E-5</c:v>
                </c:pt>
                <c:pt idx="5003">
                  <c:v>2.77794391217909E-5</c:v>
                </c:pt>
                <c:pt idx="5004">
                  <c:v>1.99613827521113E-5</c:v>
                </c:pt>
                <c:pt idx="5005">
                  <c:v>2.0807060187686099E-5</c:v>
                </c:pt>
                <c:pt idx="5006">
                  <c:v>1.7918221577177301E-5</c:v>
                </c:pt>
                <c:pt idx="5007">
                  <c:v>2.0804015749829402E-5</c:v>
                </c:pt>
                <c:pt idx="5008">
                  <c:v>1.8302126464654601E-5</c:v>
                </c:pt>
                <c:pt idx="5009">
                  <c:v>2.3202301237578501E-5</c:v>
                </c:pt>
                <c:pt idx="5010">
                  <c:v>1.9267704757030898E-5</c:v>
                </c:pt>
                <c:pt idx="5011">
                  <c:v>1.8512187576263798E-5</c:v>
                </c:pt>
                <c:pt idx="5012">
                  <c:v>2.01072225404528E-5</c:v>
                </c:pt>
                <c:pt idx="5013">
                  <c:v>1.9439919539519701E-5</c:v>
                </c:pt>
                <c:pt idx="5014">
                  <c:v>2.10378988070787E-5</c:v>
                </c:pt>
                <c:pt idx="5015">
                  <c:v>1.75063298852079E-5</c:v>
                </c:pt>
                <c:pt idx="5016">
                  <c:v>2.5560524570921199E-5</c:v>
                </c:pt>
                <c:pt idx="5017">
                  <c:v>1.8235064741062799E-5</c:v>
                </c:pt>
                <c:pt idx="5018">
                  <c:v>1.90161941703409E-5</c:v>
                </c:pt>
                <c:pt idx="5019">
                  <c:v>1.9938545322504398E-5</c:v>
                </c:pt>
                <c:pt idx="5020">
                  <c:v>1.8892168242685701E-5</c:v>
                </c:pt>
                <c:pt idx="5021">
                  <c:v>2.12180742328682E-5</c:v>
                </c:pt>
                <c:pt idx="5022">
                  <c:v>1.86563214649678E-5</c:v>
                </c:pt>
                <c:pt idx="5023">
                  <c:v>2.2182076429624899E-5</c:v>
                </c:pt>
                <c:pt idx="5024">
                  <c:v>2.6859081934815E-5</c:v>
                </c:pt>
                <c:pt idx="5025">
                  <c:v>1.85896159563622E-5</c:v>
                </c:pt>
                <c:pt idx="5026">
                  <c:v>2.4170596275338899E-5</c:v>
                </c:pt>
                <c:pt idx="5027">
                  <c:v>2.1261806838977701E-5</c:v>
                </c:pt>
                <c:pt idx="5028">
                  <c:v>1.6937592344559301E-5</c:v>
                </c:pt>
                <c:pt idx="5029">
                  <c:v>1.5725891140386699E-5</c:v>
                </c:pt>
                <c:pt idx="5030">
                  <c:v>2.1948195706197302E-5</c:v>
                </c:pt>
                <c:pt idx="5031">
                  <c:v>1.9873575597728902E-5</c:v>
                </c:pt>
                <c:pt idx="5032">
                  <c:v>1.8881214182688401E-5</c:v>
                </c:pt>
                <c:pt idx="5033">
                  <c:v>2.64635802461114E-5</c:v>
                </c:pt>
                <c:pt idx="5034">
                  <c:v>2.1739857932712299E-5</c:v>
                </c:pt>
                <c:pt idx="5035">
                  <c:v>1.9814877193402199E-5</c:v>
                </c:pt>
                <c:pt idx="5036">
                  <c:v>1.9198452994038102E-5</c:v>
                </c:pt>
                <c:pt idx="5037">
                  <c:v>2.2231542028608399E-5</c:v>
                </c:pt>
                <c:pt idx="5038">
                  <c:v>1.8695084598112E-5</c:v>
                </c:pt>
                <c:pt idx="5039">
                  <c:v>1.8106749223538501E-5</c:v>
                </c:pt>
                <c:pt idx="5040">
                  <c:v>2.1511527259597299E-5</c:v>
                </c:pt>
                <c:pt idx="5041">
                  <c:v>1.63488057891611E-5</c:v>
                </c:pt>
                <c:pt idx="5042">
                  <c:v>1.6827049681802299E-5</c:v>
                </c:pt>
                <c:pt idx="5043">
                  <c:v>1.8925796609895899E-5</c:v>
                </c:pt>
                <c:pt idx="5044">
                  <c:v>2.1249596244029301E-5</c:v>
                </c:pt>
                <c:pt idx="5045">
                  <c:v>1.6387181539582901E-5</c:v>
                </c:pt>
                <c:pt idx="5046">
                  <c:v>1.91136397781996E-5</c:v>
                </c:pt>
                <c:pt idx="5047">
                  <c:v>1.7002749635474302E-5</c:v>
                </c:pt>
                <c:pt idx="5048">
                  <c:v>1.8833093260229499E-5</c:v>
                </c:pt>
                <c:pt idx="5049">
                  <c:v>1.3369796998035301E-5</c:v>
                </c:pt>
                <c:pt idx="5050">
                  <c:v>1.86458443727357E-5</c:v>
                </c:pt>
                <c:pt idx="5051">
                  <c:v>2.3481207798044401E-5</c:v>
                </c:pt>
                <c:pt idx="5052">
                  <c:v>1.50898180932077E-5</c:v>
                </c:pt>
                <c:pt idx="5053">
                  <c:v>1.9516875505390202E-5</c:v>
                </c:pt>
                <c:pt idx="5054">
                  <c:v>1.80538116150123E-5</c:v>
                </c:pt>
                <c:pt idx="5055">
                  <c:v>1.9167064229875699E-5</c:v>
                </c:pt>
                <c:pt idx="5056">
                  <c:v>2.31505306443953E-5</c:v>
                </c:pt>
                <c:pt idx="5057">
                  <c:v>1.8909824895512101E-5</c:v>
                </c:pt>
                <c:pt idx="5058">
                  <c:v>1.9150503325785501E-5</c:v>
                </c:pt>
                <c:pt idx="5059">
                  <c:v>1.6548930614800602E-5</c:v>
                </c:pt>
                <c:pt idx="5060">
                  <c:v>2.31912843023004E-5</c:v>
                </c:pt>
                <c:pt idx="5061">
                  <c:v>2.1085751468460601E-5</c:v>
                </c:pt>
                <c:pt idx="5062">
                  <c:v>1.9812887099891401E-5</c:v>
                </c:pt>
                <c:pt idx="5063">
                  <c:v>2.0460967766504101E-5</c:v>
                </c:pt>
                <c:pt idx="5064">
                  <c:v>1.9959035305034198E-5</c:v>
                </c:pt>
                <c:pt idx="5065">
                  <c:v>1.87644839032884E-5</c:v>
                </c:pt>
                <c:pt idx="5066">
                  <c:v>2.02776212973995E-5</c:v>
                </c:pt>
                <c:pt idx="5067">
                  <c:v>2.8625560363265099E-5</c:v>
                </c:pt>
                <c:pt idx="5068">
                  <c:v>2.3192536253360999E-5</c:v>
                </c:pt>
                <c:pt idx="5069">
                  <c:v>2.6622197082742301E-5</c:v>
                </c:pt>
                <c:pt idx="5070">
                  <c:v>2.2737560494236699E-5</c:v>
                </c:pt>
                <c:pt idx="5071">
                  <c:v>2.3026120717382399E-5</c:v>
                </c:pt>
                <c:pt idx="5072">
                  <c:v>2.6644764255686102E-5</c:v>
                </c:pt>
                <c:pt idx="5073">
                  <c:v>2.58795940801745E-5</c:v>
                </c:pt>
                <c:pt idx="5074">
                  <c:v>2.0101172322479799E-5</c:v>
                </c:pt>
                <c:pt idx="5075">
                  <c:v>1.8204235859536201E-5</c:v>
                </c:pt>
                <c:pt idx="5076">
                  <c:v>2.0132486981441198E-5</c:v>
                </c:pt>
                <c:pt idx="5077">
                  <c:v>2.5218008776824101E-5</c:v>
                </c:pt>
                <c:pt idx="5078">
                  <c:v>1.8025931174647E-5</c:v>
                </c:pt>
                <c:pt idx="5079">
                  <c:v>2.52927372438699E-5</c:v>
                </c:pt>
                <c:pt idx="5080">
                  <c:v>2.00678928619529E-5</c:v>
                </c:pt>
                <c:pt idx="5081">
                  <c:v>2.47703055039333E-5</c:v>
                </c:pt>
                <c:pt idx="5082">
                  <c:v>2.0636401743410301E-5</c:v>
                </c:pt>
                <c:pt idx="5083">
                  <c:v>2.5586971696037999E-5</c:v>
                </c:pt>
                <c:pt idx="5084">
                  <c:v>2.5580264806889499E-5</c:v>
                </c:pt>
                <c:pt idx="5085">
                  <c:v>2.5063968397128499E-5</c:v>
                </c:pt>
                <c:pt idx="5086">
                  <c:v>2.39933497369209E-5</c:v>
                </c:pt>
                <c:pt idx="5087">
                  <c:v>2.64823959598585E-5</c:v>
                </c:pt>
                <c:pt idx="5088">
                  <c:v>1.77270446200288E-5</c:v>
                </c:pt>
                <c:pt idx="5089">
                  <c:v>2.3541224084968599E-5</c:v>
                </c:pt>
                <c:pt idx="5090">
                  <c:v>2.03168374577314E-5</c:v>
                </c:pt>
                <c:pt idx="5091">
                  <c:v>1.9292948005891E-5</c:v>
                </c:pt>
                <c:pt idx="5092">
                  <c:v>2.9257551439098199E-5</c:v>
                </c:pt>
                <c:pt idx="5093">
                  <c:v>2.1622480614786498E-5</c:v>
                </c:pt>
                <c:pt idx="5094">
                  <c:v>2.78813251152983E-5</c:v>
                </c:pt>
                <c:pt idx="5095">
                  <c:v>2.2181028277273901E-5</c:v>
                </c:pt>
                <c:pt idx="5096">
                  <c:v>2.28940368776999E-5</c:v>
                </c:pt>
                <c:pt idx="5097">
                  <c:v>3.2208759679528899E-5</c:v>
                </c:pt>
                <c:pt idx="5098">
                  <c:v>2.45148740619324E-5</c:v>
                </c:pt>
                <c:pt idx="5099">
                  <c:v>2.2586217906919698E-5</c:v>
                </c:pt>
                <c:pt idx="5100">
                  <c:v>2.1667805629126799E-5</c:v>
                </c:pt>
                <c:pt idx="5101">
                  <c:v>2.3379156131863902E-5</c:v>
                </c:pt>
                <c:pt idx="5102">
                  <c:v>2.39884866816779E-5</c:v>
                </c:pt>
                <c:pt idx="5103">
                  <c:v>2.8471567851149599E-5</c:v>
                </c:pt>
                <c:pt idx="5104">
                  <c:v>2.9153697664445499E-5</c:v>
                </c:pt>
                <c:pt idx="5105">
                  <c:v>3.2212162854906199E-5</c:v>
                </c:pt>
                <c:pt idx="5106">
                  <c:v>2.4265197428753602E-5</c:v>
                </c:pt>
                <c:pt idx="5107">
                  <c:v>2.4759015535781799E-5</c:v>
                </c:pt>
                <c:pt idx="5108">
                  <c:v>2.52654672724823E-5</c:v>
                </c:pt>
                <c:pt idx="5109">
                  <c:v>2.1728852148200002E-5</c:v>
                </c:pt>
                <c:pt idx="5110">
                  <c:v>2.34175152748311E-5</c:v>
                </c:pt>
                <c:pt idx="5111">
                  <c:v>2.47453960640929E-5</c:v>
                </c:pt>
                <c:pt idx="5112">
                  <c:v>2.2801873133715801E-5</c:v>
                </c:pt>
                <c:pt idx="5113">
                  <c:v>2.37057723209913E-5</c:v>
                </c:pt>
                <c:pt idx="5114">
                  <c:v>3.1005803863692502E-5</c:v>
                </c:pt>
                <c:pt idx="5115">
                  <c:v>2.8266768400073401E-5</c:v>
                </c:pt>
                <c:pt idx="5116">
                  <c:v>2.5571609825754401E-5</c:v>
                </c:pt>
                <c:pt idx="5117">
                  <c:v>2.6527988417353301E-5</c:v>
                </c:pt>
                <c:pt idx="5118">
                  <c:v>2.57358418021539E-5</c:v>
                </c:pt>
                <c:pt idx="5119">
                  <c:v>2.17625255019944E-5</c:v>
                </c:pt>
                <c:pt idx="5120">
                  <c:v>2.2047882469792601E-5</c:v>
                </c:pt>
                <c:pt idx="5121">
                  <c:v>2.35678447283323E-5</c:v>
                </c:pt>
                <c:pt idx="5122">
                  <c:v>2.7903420562305799E-5</c:v>
                </c:pt>
                <c:pt idx="5123">
                  <c:v>2.2087094362428601E-5</c:v>
                </c:pt>
                <c:pt idx="5124">
                  <c:v>2.5434758123470401E-5</c:v>
                </c:pt>
                <c:pt idx="5125">
                  <c:v>2.2077521318826201E-5</c:v>
                </c:pt>
                <c:pt idx="5126">
                  <c:v>2.9580023192668101E-5</c:v>
                </c:pt>
                <c:pt idx="5127">
                  <c:v>2.1752393439467899E-5</c:v>
                </c:pt>
                <c:pt idx="5128">
                  <c:v>2.4012441389067901E-5</c:v>
                </c:pt>
                <c:pt idx="5129">
                  <c:v>2.22087036770376E-5</c:v>
                </c:pt>
                <c:pt idx="5130">
                  <c:v>2.29208465410701E-5</c:v>
                </c:pt>
                <c:pt idx="5131">
                  <c:v>2.6372534085747099E-5</c:v>
                </c:pt>
                <c:pt idx="5132">
                  <c:v>2.50490119194369E-5</c:v>
                </c:pt>
                <c:pt idx="5133">
                  <c:v>3.0406931018293201E-5</c:v>
                </c:pt>
                <c:pt idx="5134">
                  <c:v>2.1957611446983699E-5</c:v>
                </c:pt>
                <c:pt idx="5135">
                  <c:v>2.8957906644790301E-5</c:v>
                </c:pt>
                <c:pt idx="5136">
                  <c:v>2.6051395485092298E-5</c:v>
                </c:pt>
                <c:pt idx="5137">
                  <c:v>2.15764468603114E-5</c:v>
                </c:pt>
                <c:pt idx="5138">
                  <c:v>2.74035436326084E-5</c:v>
                </c:pt>
                <c:pt idx="5139">
                  <c:v>2.67549977194044E-5</c:v>
                </c:pt>
                <c:pt idx="5140">
                  <c:v>2.6996482272732299E-5</c:v>
                </c:pt>
                <c:pt idx="5141">
                  <c:v>2.26568154436982E-5</c:v>
                </c:pt>
                <c:pt idx="5142">
                  <c:v>2.3815108970913901E-5</c:v>
                </c:pt>
                <c:pt idx="5143">
                  <c:v>2.5177236020980202E-5</c:v>
                </c:pt>
                <c:pt idx="5144">
                  <c:v>2.0526875836427498E-5</c:v>
                </c:pt>
                <c:pt idx="5145">
                  <c:v>2.93198154440943E-5</c:v>
                </c:pt>
                <c:pt idx="5146">
                  <c:v>2.68114954826807E-5</c:v>
                </c:pt>
                <c:pt idx="5147">
                  <c:v>2.10488744726239E-5</c:v>
                </c:pt>
                <c:pt idx="5148">
                  <c:v>1.8619820296407198E-5</c:v>
                </c:pt>
                <c:pt idx="5149">
                  <c:v>2.3803515627364301E-5</c:v>
                </c:pt>
                <c:pt idx="5150">
                  <c:v>2.2598136843881702E-5</c:v>
                </c:pt>
                <c:pt idx="5151">
                  <c:v>2.1991592456576501E-5</c:v>
                </c:pt>
                <c:pt idx="5152">
                  <c:v>2.5088663972745001E-5</c:v>
                </c:pt>
                <c:pt idx="5153">
                  <c:v>1.9700453914875699E-5</c:v>
                </c:pt>
                <c:pt idx="5154">
                  <c:v>2.74788829961922E-5</c:v>
                </c:pt>
                <c:pt idx="5155">
                  <c:v>2.3350381884661899E-5</c:v>
                </c:pt>
                <c:pt idx="5156">
                  <c:v>2.59715587573818E-5</c:v>
                </c:pt>
                <c:pt idx="5157">
                  <c:v>2.0936805294979599E-5</c:v>
                </c:pt>
                <c:pt idx="5158">
                  <c:v>2.83756003053718E-5</c:v>
                </c:pt>
                <c:pt idx="5159">
                  <c:v>2.1144667174840601E-5</c:v>
                </c:pt>
                <c:pt idx="5160">
                  <c:v>2.0450294237740102E-5</c:v>
                </c:pt>
                <c:pt idx="5161">
                  <c:v>2.6012277368486798E-5</c:v>
                </c:pt>
                <c:pt idx="5162">
                  <c:v>2.0389501718836301E-5</c:v>
                </c:pt>
                <c:pt idx="5163">
                  <c:v>2.4511889014733699E-5</c:v>
                </c:pt>
                <c:pt idx="5164">
                  <c:v>1.9462301398388998E-5</c:v>
                </c:pt>
                <c:pt idx="5165">
                  <c:v>2.50163965893958E-5</c:v>
                </c:pt>
                <c:pt idx="5166">
                  <c:v>1.8763919305716299E-5</c:v>
                </c:pt>
                <c:pt idx="5167">
                  <c:v>2.78402622450485E-5</c:v>
                </c:pt>
                <c:pt idx="5168">
                  <c:v>2.71802084992207E-5</c:v>
                </c:pt>
                <c:pt idx="5169">
                  <c:v>1.9708211153326E-5</c:v>
                </c:pt>
                <c:pt idx="5170">
                  <c:v>2.3397417505637599E-5</c:v>
                </c:pt>
                <c:pt idx="5171">
                  <c:v>2.8233281884888599E-5</c:v>
                </c:pt>
                <c:pt idx="5172">
                  <c:v>2.2735154837098701E-5</c:v>
                </c:pt>
                <c:pt idx="5173">
                  <c:v>2.41947047008178E-5</c:v>
                </c:pt>
                <c:pt idx="5174">
                  <c:v>2.1674452807308399E-5</c:v>
                </c:pt>
                <c:pt idx="5175">
                  <c:v>1.71009859735014E-5</c:v>
                </c:pt>
                <c:pt idx="5176">
                  <c:v>2.1559691372882401E-5</c:v>
                </c:pt>
                <c:pt idx="5177">
                  <c:v>2.3319742483469301E-5</c:v>
                </c:pt>
                <c:pt idx="5178">
                  <c:v>2.8046924879023799E-5</c:v>
                </c:pt>
                <c:pt idx="5179">
                  <c:v>1.9385849013583201E-5</c:v>
                </c:pt>
                <c:pt idx="5180">
                  <c:v>2.4473027233559399E-5</c:v>
                </c:pt>
                <c:pt idx="5181">
                  <c:v>2.7465847494337999E-5</c:v>
                </c:pt>
                <c:pt idx="5182">
                  <c:v>2.48979381761096E-5</c:v>
                </c:pt>
                <c:pt idx="5183">
                  <c:v>1.8037097774051198E-5</c:v>
                </c:pt>
                <c:pt idx="5184">
                  <c:v>2.3017143806317301E-5</c:v>
                </c:pt>
                <c:pt idx="5185">
                  <c:v>2.2185013957725799E-5</c:v>
                </c:pt>
                <c:pt idx="5186">
                  <c:v>2.0824315204824599E-5</c:v>
                </c:pt>
                <c:pt idx="5187">
                  <c:v>2.4536645536250699E-5</c:v>
                </c:pt>
                <c:pt idx="5188">
                  <c:v>3.1053172920191799E-5</c:v>
                </c:pt>
                <c:pt idx="5189">
                  <c:v>2.94554336209875E-5</c:v>
                </c:pt>
                <c:pt idx="5190">
                  <c:v>3.09152115190763E-5</c:v>
                </c:pt>
                <c:pt idx="5191">
                  <c:v>2.3092649234645701E-5</c:v>
                </c:pt>
                <c:pt idx="5192">
                  <c:v>2.6364042829972699E-5</c:v>
                </c:pt>
                <c:pt idx="5193">
                  <c:v>2.2046956069823701E-5</c:v>
                </c:pt>
                <c:pt idx="5194">
                  <c:v>2.2692500368151602E-5</c:v>
                </c:pt>
                <c:pt idx="5195">
                  <c:v>2.1757569238812301E-5</c:v>
                </c:pt>
                <c:pt idx="5196">
                  <c:v>2.6669141894832399E-5</c:v>
                </c:pt>
                <c:pt idx="5197">
                  <c:v>3.2220257637978497E-5</c:v>
                </c:pt>
                <c:pt idx="5198">
                  <c:v>2.4018691839493198E-5</c:v>
                </c:pt>
                <c:pt idx="5199">
                  <c:v>1.8989154328463201E-5</c:v>
                </c:pt>
                <c:pt idx="5200">
                  <c:v>2.9030813329788001E-5</c:v>
                </c:pt>
                <c:pt idx="5201">
                  <c:v>2.95456093174463E-5</c:v>
                </c:pt>
                <c:pt idx="5202">
                  <c:v>2.7553293156004001E-5</c:v>
                </c:pt>
                <c:pt idx="5203">
                  <c:v>3.1123207210840602E-5</c:v>
                </c:pt>
                <c:pt idx="5204">
                  <c:v>2.2021333954138501E-5</c:v>
                </c:pt>
                <c:pt idx="5205">
                  <c:v>2.56801970823277E-5</c:v>
                </c:pt>
                <c:pt idx="5206">
                  <c:v>2.64596725603501E-5</c:v>
                </c:pt>
                <c:pt idx="5207">
                  <c:v>2.0793115549735201E-5</c:v>
                </c:pt>
                <c:pt idx="5208">
                  <c:v>2.81570688123631E-5</c:v>
                </c:pt>
                <c:pt idx="5209">
                  <c:v>2.9311662738326899E-5</c:v>
                </c:pt>
                <c:pt idx="5210">
                  <c:v>2.2414335217088499E-5</c:v>
                </c:pt>
                <c:pt idx="5211">
                  <c:v>2.77075484564134E-5</c:v>
                </c:pt>
                <c:pt idx="5212">
                  <c:v>2.84913310558614E-5</c:v>
                </c:pt>
                <c:pt idx="5213">
                  <c:v>2.51512110233515E-5</c:v>
                </c:pt>
                <c:pt idx="5214">
                  <c:v>2.50087068106064E-5</c:v>
                </c:pt>
                <c:pt idx="5215">
                  <c:v>2.22630407615241E-5</c:v>
                </c:pt>
                <c:pt idx="5216">
                  <c:v>2.82014959523344E-5</c:v>
                </c:pt>
                <c:pt idx="5217">
                  <c:v>2.3987640754401299E-5</c:v>
                </c:pt>
                <c:pt idx="5218">
                  <c:v>2.41045051401232E-5</c:v>
                </c:pt>
                <c:pt idx="5219">
                  <c:v>3.2253907457216701E-5</c:v>
                </c:pt>
                <c:pt idx="5220">
                  <c:v>2.9360276221512599E-5</c:v>
                </c:pt>
                <c:pt idx="5221">
                  <c:v>2.3769527079606502E-5</c:v>
                </c:pt>
                <c:pt idx="5222">
                  <c:v>2.56190603426427E-5</c:v>
                </c:pt>
                <c:pt idx="5223">
                  <c:v>2.9531288883350501E-5</c:v>
                </c:pt>
                <c:pt idx="5224">
                  <c:v>3.05840329460995E-5</c:v>
                </c:pt>
                <c:pt idx="5225">
                  <c:v>2.4085232550133702E-5</c:v>
                </c:pt>
                <c:pt idx="5226">
                  <c:v>2.8930795371398601E-5</c:v>
                </c:pt>
                <c:pt idx="5227">
                  <c:v>2.69143842541127E-5</c:v>
                </c:pt>
                <c:pt idx="5228">
                  <c:v>2.1997174729765199E-5</c:v>
                </c:pt>
                <c:pt idx="5229">
                  <c:v>2.9361857455887799E-5</c:v>
                </c:pt>
                <c:pt idx="5230">
                  <c:v>2.92159907299648E-5</c:v>
                </c:pt>
                <c:pt idx="5231">
                  <c:v>2.75328335830711E-5</c:v>
                </c:pt>
                <c:pt idx="5232">
                  <c:v>2.4798314002150401E-5</c:v>
                </c:pt>
                <c:pt idx="5233">
                  <c:v>2.3106914189654399E-5</c:v>
                </c:pt>
                <c:pt idx="5234">
                  <c:v>2.6427391531846102E-5</c:v>
                </c:pt>
                <c:pt idx="5235">
                  <c:v>2.37039053067882E-5</c:v>
                </c:pt>
                <c:pt idx="5236">
                  <c:v>2.39980002190786E-5</c:v>
                </c:pt>
                <c:pt idx="5237">
                  <c:v>2.1026337020457299E-5</c:v>
                </c:pt>
                <c:pt idx="5238">
                  <c:v>2.8417767458057299E-5</c:v>
                </c:pt>
                <c:pt idx="5239">
                  <c:v>2.6767792425111501E-5</c:v>
                </c:pt>
                <c:pt idx="5240">
                  <c:v>2.02868940773684E-5</c:v>
                </c:pt>
                <c:pt idx="5241">
                  <c:v>2.27616453427535E-5</c:v>
                </c:pt>
                <c:pt idx="5242">
                  <c:v>2.0476067200432802E-5</c:v>
                </c:pt>
                <c:pt idx="5243">
                  <c:v>2.1626478049151401E-5</c:v>
                </c:pt>
                <c:pt idx="5244">
                  <c:v>2.4686603449402902E-5</c:v>
                </c:pt>
                <c:pt idx="5245">
                  <c:v>2.3552497593363798E-5</c:v>
                </c:pt>
                <c:pt idx="5246">
                  <c:v>2.33651024974666E-5</c:v>
                </c:pt>
                <c:pt idx="5247">
                  <c:v>2.5048482263949602E-5</c:v>
                </c:pt>
                <c:pt idx="5248">
                  <c:v>2.8711445424085701E-5</c:v>
                </c:pt>
                <c:pt idx="5249">
                  <c:v>2.6400488173505398E-5</c:v>
                </c:pt>
                <c:pt idx="5250">
                  <c:v>2.9534265412586801E-5</c:v>
                </c:pt>
                <c:pt idx="5251">
                  <c:v>2.7594709708513899E-5</c:v>
                </c:pt>
                <c:pt idx="5252">
                  <c:v>2.6043032008690401E-5</c:v>
                </c:pt>
                <c:pt idx="5253">
                  <c:v>2.43743170399882E-5</c:v>
                </c:pt>
                <c:pt idx="5254">
                  <c:v>2.3321244675965699E-5</c:v>
                </c:pt>
                <c:pt idx="5255">
                  <c:v>2.3238992490681501E-5</c:v>
                </c:pt>
                <c:pt idx="5256">
                  <c:v>2.5455198730117001E-5</c:v>
                </c:pt>
                <c:pt idx="5257">
                  <c:v>2.2028879751988899E-5</c:v>
                </c:pt>
                <c:pt idx="5258">
                  <c:v>3.0865135744876599E-5</c:v>
                </c:pt>
                <c:pt idx="5259">
                  <c:v>1.95282204208616E-5</c:v>
                </c:pt>
                <c:pt idx="5260">
                  <c:v>2.8314631713734501E-5</c:v>
                </c:pt>
                <c:pt idx="5261">
                  <c:v>2.5320168862808801E-5</c:v>
                </c:pt>
                <c:pt idx="5262">
                  <c:v>1.9681222808392999E-5</c:v>
                </c:pt>
                <c:pt idx="5263">
                  <c:v>2.82009007814868E-5</c:v>
                </c:pt>
                <c:pt idx="5264">
                  <c:v>3.0934919332930399E-5</c:v>
                </c:pt>
                <c:pt idx="5265">
                  <c:v>3.03901910243247E-5</c:v>
                </c:pt>
                <c:pt idx="5266">
                  <c:v>2.1861420967294501E-5</c:v>
                </c:pt>
                <c:pt idx="5267">
                  <c:v>1.8767545060488801E-5</c:v>
                </c:pt>
                <c:pt idx="5268">
                  <c:v>2.5185805959949401E-5</c:v>
                </c:pt>
                <c:pt idx="5269">
                  <c:v>2.68925484563067E-5</c:v>
                </c:pt>
                <c:pt idx="5270">
                  <c:v>2.3435658142752701E-5</c:v>
                </c:pt>
                <c:pt idx="5271">
                  <c:v>2.48094991132776E-5</c:v>
                </c:pt>
                <c:pt idx="5272">
                  <c:v>3.2570686361891803E-5</c:v>
                </c:pt>
                <c:pt idx="5273">
                  <c:v>2.13089679872376E-5</c:v>
                </c:pt>
                <c:pt idx="5274">
                  <c:v>2.2504107184535698E-5</c:v>
                </c:pt>
                <c:pt idx="5275">
                  <c:v>2.2319965248142101E-5</c:v>
                </c:pt>
                <c:pt idx="5276">
                  <c:v>2.2950520178652301E-5</c:v>
                </c:pt>
                <c:pt idx="5277">
                  <c:v>2.1190124101334402E-5</c:v>
                </c:pt>
                <c:pt idx="5278">
                  <c:v>2.81808896095423E-5</c:v>
                </c:pt>
                <c:pt idx="5279">
                  <c:v>3.6679569000744598E-5</c:v>
                </c:pt>
                <c:pt idx="5280">
                  <c:v>2.2513562583541299E-5</c:v>
                </c:pt>
                <c:pt idx="5281">
                  <c:v>2.68472025684783E-5</c:v>
                </c:pt>
                <c:pt idx="5282">
                  <c:v>2.6976082841519601E-5</c:v>
                </c:pt>
                <c:pt idx="5283">
                  <c:v>2.9004873912499501E-5</c:v>
                </c:pt>
                <c:pt idx="5284">
                  <c:v>2.9310669498416499E-5</c:v>
                </c:pt>
                <c:pt idx="5285">
                  <c:v>1.8118276175523001E-5</c:v>
                </c:pt>
                <c:pt idx="5286">
                  <c:v>2.6136429315441401E-5</c:v>
                </c:pt>
                <c:pt idx="5287">
                  <c:v>2.59952198762267E-5</c:v>
                </c:pt>
                <c:pt idx="5288">
                  <c:v>2.4754522610436599E-5</c:v>
                </c:pt>
                <c:pt idx="5289">
                  <c:v>2.0260189321354799E-5</c:v>
                </c:pt>
                <c:pt idx="5290">
                  <c:v>2.2925473513747301E-5</c:v>
                </c:pt>
                <c:pt idx="5291">
                  <c:v>2.4102118169306399E-5</c:v>
                </c:pt>
                <c:pt idx="5292">
                  <c:v>2.54340183659846E-5</c:v>
                </c:pt>
                <c:pt idx="5293">
                  <c:v>2.57168790018318E-5</c:v>
                </c:pt>
                <c:pt idx="5294">
                  <c:v>2.3738432888577901E-5</c:v>
                </c:pt>
                <c:pt idx="5295">
                  <c:v>2.7289983837282298E-5</c:v>
                </c:pt>
                <c:pt idx="5296">
                  <c:v>1.7506340695155699E-5</c:v>
                </c:pt>
                <c:pt idx="5297">
                  <c:v>2.4593780208257501E-5</c:v>
                </c:pt>
                <c:pt idx="5298">
                  <c:v>2.6933156776285301E-5</c:v>
                </c:pt>
                <c:pt idx="5299">
                  <c:v>2.5562143906895E-5</c:v>
                </c:pt>
                <c:pt idx="5300">
                  <c:v>2.45847358231945E-5</c:v>
                </c:pt>
                <c:pt idx="5301">
                  <c:v>2.30862763131503E-5</c:v>
                </c:pt>
                <c:pt idx="5302">
                  <c:v>2.4532370279508801E-5</c:v>
                </c:pt>
                <c:pt idx="5303">
                  <c:v>2.2525360690066399E-5</c:v>
                </c:pt>
                <c:pt idx="5304">
                  <c:v>2.6955110682846299E-5</c:v>
                </c:pt>
                <c:pt idx="5305">
                  <c:v>2.6642547777336101E-5</c:v>
                </c:pt>
                <c:pt idx="5306">
                  <c:v>2.2069276845804099E-5</c:v>
                </c:pt>
                <c:pt idx="5307">
                  <c:v>2.5534605048629301E-5</c:v>
                </c:pt>
                <c:pt idx="5308">
                  <c:v>1.9546562113388099E-5</c:v>
                </c:pt>
                <c:pt idx="5309">
                  <c:v>2.5206370253213399E-5</c:v>
                </c:pt>
                <c:pt idx="5310">
                  <c:v>2.69107633221725E-5</c:v>
                </c:pt>
                <c:pt idx="5311">
                  <c:v>2.5303124746571601E-5</c:v>
                </c:pt>
                <c:pt idx="5312">
                  <c:v>2.5690481945308799E-5</c:v>
                </c:pt>
                <c:pt idx="5313">
                  <c:v>2.0189504681792599E-5</c:v>
                </c:pt>
                <c:pt idx="5314">
                  <c:v>1.6660722066276599E-5</c:v>
                </c:pt>
                <c:pt idx="5315">
                  <c:v>2.2478479438331501E-5</c:v>
                </c:pt>
                <c:pt idx="5316">
                  <c:v>2.8310207951385398E-5</c:v>
                </c:pt>
                <c:pt idx="5317">
                  <c:v>2.2217700011263199E-5</c:v>
                </c:pt>
                <c:pt idx="5318">
                  <c:v>2.8315252717653501E-5</c:v>
                </c:pt>
                <c:pt idx="5319">
                  <c:v>2.37683494552231E-5</c:v>
                </c:pt>
                <c:pt idx="5320">
                  <c:v>2.00480196724693E-5</c:v>
                </c:pt>
                <c:pt idx="5321">
                  <c:v>3.0866256488863601E-5</c:v>
                </c:pt>
                <c:pt idx="5322">
                  <c:v>2.4140487919803999E-5</c:v>
                </c:pt>
                <c:pt idx="5323">
                  <c:v>2.6806632046834901E-5</c:v>
                </c:pt>
                <c:pt idx="5324">
                  <c:v>2.3279311457956101E-5</c:v>
                </c:pt>
                <c:pt idx="5325">
                  <c:v>2.2923923140015599E-5</c:v>
                </c:pt>
                <c:pt idx="5326">
                  <c:v>2.0456555181563901E-5</c:v>
                </c:pt>
                <c:pt idx="5327">
                  <c:v>2.15691158776998E-5</c:v>
                </c:pt>
                <c:pt idx="5328">
                  <c:v>3.0325893026348001E-5</c:v>
                </c:pt>
                <c:pt idx="5329">
                  <c:v>2.8453200104165798E-5</c:v>
                </c:pt>
                <c:pt idx="5330">
                  <c:v>2.3860618449889701E-5</c:v>
                </c:pt>
                <c:pt idx="5331">
                  <c:v>2.43808936760655E-5</c:v>
                </c:pt>
                <c:pt idx="5332">
                  <c:v>2.5678709097723499E-5</c:v>
                </c:pt>
                <c:pt idx="5333">
                  <c:v>2.6859588589579699E-5</c:v>
                </c:pt>
                <c:pt idx="5334">
                  <c:v>2.5980609720261701E-5</c:v>
                </c:pt>
                <c:pt idx="5335">
                  <c:v>3.0318358689699399E-5</c:v>
                </c:pt>
                <c:pt idx="5336">
                  <c:v>2.62785115582956E-5</c:v>
                </c:pt>
                <c:pt idx="5337">
                  <c:v>2.11017577632478E-5</c:v>
                </c:pt>
                <c:pt idx="5338">
                  <c:v>2.9471802679320099E-5</c:v>
                </c:pt>
                <c:pt idx="5339">
                  <c:v>2.78179070382287E-5</c:v>
                </c:pt>
                <c:pt idx="5340">
                  <c:v>2.3434346822818999E-5</c:v>
                </c:pt>
                <c:pt idx="5341">
                  <c:v>2.79978525971645E-5</c:v>
                </c:pt>
                <c:pt idx="5342">
                  <c:v>2.8268074711356701E-5</c:v>
                </c:pt>
                <c:pt idx="5343">
                  <c:v>2.3583527589817701E-5</c:v>
                </c:pt>
                <c:pt idx="5344">
                  <c:v>2.7435508778677501E-5</c:v>
                </c:pt>
                <c:pt idx="5345">
                  <c:v>2.46518966297254E-5</c:v>
                </c:pt>
                <c:pt idx="5346">
                  <c:v>2.3555622102711698E-5</c:v>
                </c:pt>
                <c:pt idx="5347">
                  <c:v>2.4151240309353501E-5</c:v>
                </c:pt>
                <c:pt idx="5348">
                  <c:v>2.4260107400242001E-5</c:v>
                </c:pt>
                <c:pt idx="5349">
                  <c:v>3.1269432156696599E-5</c:v>
                </c:pt>
                <c:pt idx="5350">
                  <c:v>2.3713646253910901E-5</c:v>
                </c:pt>
                <c:pt idx="5351">
                  <c:v>2.3135724050237201E-5</c:v>
                </c:pt>
                <c:pt idx="5352">
                  <c:v>2.4161409283113299E-5</c:v>
                </c:pt>
                <c:pt idx="5353">
                  <c:v>2.2074010736385199E-5</c:v>
                </c:pt>
                <c:pt idx="5354">
                  <c:v>2.5091013767000598E-5</c:v>
                </c:pt>
                <c:pt idx="5355">
                  <c:v>2.2095279080994199E-5</c:v>
                </c:pt>
                <c:pt idx="5356">
                  <c:v>2.9710598524505001E-5</c:v>
                </c:pt>
                <c:pt idx="5357">
                  <c:v>2.4241884834917901E-5</c:v>
                </c:pt>
                <c:pt idx="5358">
                  <c:v>2.0746115763319101E-5</c:v>
                </c:pt>
                <c:pt idx="5359">
                  <c:v>2.3002104889917801E-5</c:v>
                </c:pt>
                <c:pt idx="5360">
                  <c:v>2.8661425384146201E-5</c:v>
                </c:pt>
                <c:pt idx="5361">
                  <c:v>2.30210276295003E-5</c:v>
                </c:pt>
                <c:pt idx="5362">
                  <c:v>2.5215845884084899E-5</c:v>
                </c:pt>
                <c:pt idx="5363">
                  <c:v>2.6719297595113299E-5</c:v>
                </c:pt>
                <c:pt idx="5364">
                  <c:v>2.87203152436285E-5</c:v>
                </c:pt>
                <c:pt idx="5365">
                  <c:v>2.19096982400364E-5</c:v>
                </c:pt>
                <c:pt idx="5366">
                  <c:v>2.35583707147299E-5</c:v>
                </c:pt>
                <c:pt idx="5367">
                  <c:v>2.4382652052267101E-5</c:v>
                </c:pt>
                <c:pt idx="5368">
                  <c:v>2.3862871159544401E-5</c:v>
                </c:pt>
                <c:pt idx="5369">
                  <c:v>2.2847084909777001E-5</c:v>
                </c:pt>
                <c:pt idx="5370">
                  <c:v>2.17293564956656E-5</c:v>
                </c:pt>
                <c:pt idx="5371">
                  <c:v>2.5909787220753999E-5</c:v>
                </c:pt>
                <c:pt idx="5372">
                  <c:v>2.6333671601644401E-5</c:v>
                </c:pt>
                <c:pt idx="5373">
                  <c:v>2.8748772101258901E-5</c:v>
                </c:pt>
                <c:pt idx="5374">
                  <c:v>3.13335085332631E-5</c:v>
                </c:pt>
                <c:pt idx="5375">
                  <c:v>2.5252954224586701E-5</c:v>
                </c:pt>
                <c:pt idx="5376">
                  <c:v>2.97961371884589E-5</c:v>
                </c:pt>
                <c:pt idx="5377">
                  <c:v>2.60215800808591E-5</c:v>
                </c:pt>
                <c:pt idx="5378">
                  <c:v>3.1412894087084402E-5</c:v>
                </c:pt>
                <c:pt idx="5379">
                  <c:v>2.4135887260327199E-5</c:v>
                </c:pt>
                <c:pt idx="5380">
                  <c:v>2.52797771398702E-5</c:v>
                </c:pt>
                <c:pt idx="5381">
                  <c:v>2.75979604331542E-5</c:v>
                </c:pt>
                <c:pt idx="5382">
                  <c:v>2.69188651012951E-5</c:v>
                </c:pt>
                <c:pt idx="5383">
                  <c:v>2.4779215051705899E-5</c:v>
                </c:pt>
                <c:pt idx="5384">
                  <c:v>2.2997702141041601E-5</c:v>
                </c:pt>
                <c:pt idx="5385">
                  <c:v>2.60460881656391E-5</c:v>
                </c:pt>
                <c:pt idx="5386">
                  <c:v>2.43897214805655E-5</c:v>
                </c:pt>
                <c:pt idx="5387">
                  <c:v>2.43933473949988E-5</c:v>
                </c:pt>
                <c:pt idx="5388">
                  <c:v>3.0910539187574601E-5</c:v>
                </c:pt>
                <c:pt idx="5389">
                  <c:v>2.4322353510791598E-5</c:v>
                </c:pt>
                <c:pt idx="5390">
                  <c:v>2.5352391504795001E-5</c:v>
                </c:pt>
                <c:pt idx="5391">
                  <c:v>3.06478464758101E-5</c:v>
                </c:pt>
                <c:pt idx="5392">
                  <c:v>2.3805948519384899E-5</c:v>
                </c:pt>
                <c:pt idx="5393">
                  <c:v>2.6967292949223701E-5</c:v>
                </c:pt>
                <c:pt idx="5394">
                  <c:v>2.770706402928E-5</c:v>
                </c:pt>
                <c:pt idx="5395">
                  <c:v>3.2880993599054802E-5</c:v>
                </c:pt>
                <c:pt idx="5396">
                  <c:v>3.4789335185357397E-5</c:v>
                </c:pt>
                <c:pt idx="5397">
                  <c:v>2.64049579976554E-5</c:v>
                </c:pt>
                <c:pt idx="5398">
                  <c:v>3.1558324883733799E-5</c:v>
                </c:pt>
                <c:pt idx="5399">
                  <c:v>3.01549898595876E-5</c:v>
                </c:pt>
                <c:pt idx="5400">
                  <c:v>3.5507586490035598E-5</c:v>
                </c:pt>
                <c:pt idx="5401">
                  <c:v>3.3230531783766198E-5</c:v>
                </c:pt>
                <c:pt idx="5402">
                  <c:v>2.8302589110736499E-5</c:v>
                </c:pt>
                <c:pt idx="5403">
                  <c:v>3.5409294108260599E-5</c:v>
                </c:pt>
                <c:pt idx="5404">
                  <c:v>3.6228858595577901E-5</c:v>
                </c:pt>
                <c:pt idx="5405">
                  <c:v>3.7948411873366098E-5</c:v>
                </c:pt>
                <c:pt idx="5406">
                  <c:v>3.3105002056048097E-5</c:v>
                </c:pt>
                <c:pt idx="5407">
                  <c:v>3.7138983582224398E-5</c:v>
                </c:pt>
                <c:pt idx="5408">
                  <c:v>3.3130043693203498E-5</c:v>
                </c:pt>
                <c:pt idx="5409">
                  <c:v>2.9630712584205698E-5</c:v>
                </c:pt>
                <c:pt idx="5410">
                  <c:v>3.55703438610591E-5</c:v>
                </c:pt>
                <c:pt idx="5411">
                  <c:v>2.88326412022404E-5</c:v>
                </c:pt>
                <c:pt idx="5412">
                  <c:v>3.25073593640567E-5</c:v>
                </c:pt>
                <c:pt idx="5413">
                  <c:v>3.3417701378520802E-5</c:v>
                </c:pt>
                <c:pt idx="5414">
                  <c:v>3.0889639063035301E-5</c:v>
                </c:pt>
                <c:pt idx="5415">
                  <c:v>3.0288727942782399E-5</c:v>
                </c:pt>
                <c:pt idx="5416">
                  <c:v>3.1319919757164198E-5</c:v>
                </c:pt>
                <c:pt idx="5417">
                  <c:v>3.1236582034512299E-5</c:v>
                </c:pt>
                <c:pt idx="5418">
                  <c:v>2.5235342048858599E-5</c:v>
                </c:pt>
                <c:pt idx="5419">
                  <c:v>2.91141146615509E-5</c:v>
                </c:pt>
                <c:pt idx="5420">
                  <c:v>3.6410908006428901E-5</c:v>
                </c:pt>
                <c:pt idx="5421">
                  <c:v>3.4617921180671603E-5</c:v>
                </c:pt>
                <c:pt idx="5422">
                  <c:v>3.2896914925670597E-5</c:v>
                </c:pt>
                <c:pt idx="5423">
                  <c:v>3.5702821866483498E-5</c:v>
                </c:pt>
                <c:pt idx="5424">
                  <c:v>2.8961415559891199E-5</c:v>
                </c:pt>
                <c:pt idx="5425">
                  <c:v>3.1092980781775497E-5</c:v>
                </c:pt>
                <c:pt idx="5426">
                  <c:v>3.2760584395994397E-5</c:v>
                </c:pt>
                <c:pt idx="5427">
                  <c:v>3.1897535356919897E-5</c:v>
                </c:pt>
                <c:pt idx="5428">
                  <c:v>2.91104140988274E-5</c:v>
                </c:pt>
                <c:pt idx="5429">
                  <c:v>2.8983733471193998E-5</c:v>
                </c:pt>
                <c:pt idx="5430">
                  <c:v>3.4950260990214198E-5</c:v>
                </c:pt>
                <c:pt idx="5431">
                  <c:v>3.5385572477550297E-5</c:v>
                </c:pt>
                <c:pt idx="5432">
                  <c:v>2.8416100361529898E-5</c:v>
                </c:pt>
                <c:pt idx="5433">
                  <c:v>3.2245340711829999E-5</c:v>
                </c:pt>
                <c:pt idx="5434">
                  <c:v>3.31971736797352E-5</c:v>
                </c:pt>
                <c:pt idx="5435">
                  <c:v>3.7537119961682498E-5</c:v>
                </c:pt>
                <c:pt idx="5436">
                  <c:v>2.82162877898866E-5</c:v>
                </c:pt>
                <c:pt idx="5437">
                  <c:v>3.4001759966716702E-5</c:v>
                </c:pt>
                <c:pt idx="5438">
                  <c:v>3.2149788884488597E-5</c:v>
                </c:pt>
                <c:pt idx="5439">
                  <c:v>3.4584244242234699E-5</c:v>
                </c:pt>
                <c:pt idx="5440">
                  <c:v>3.1120824355176799E-5</c:v>
                </c:pt>
                <c:pt idx="5441">
                  <c:v>3.8037806039184198E-5</c:v>
                </c:pt>
                <c:pt idx="5442">
                  <c:v>3.66445153130673E-5</c:v>
                </c:pt>
                <c:pt idx="5443">
                  <c:v>2.9609304302811299E-5</c:v>
                </c:pt>
                <c:pt idx="5444">
                  <c:v>3.4913692653449702E-5</c:v>
                </c:pt>
                <c:pt idx="5445">
                  <c:v>3.0618906036406698E-5</c:v>
                </c:pt>
                <c:pt idx="5446">
                  <c:v>3.3337379522816998E-5</c:v>
                </c:pt>
                <c:pt idx="5447">
                  <c:v>2.9555638881991301E-5</c:v>
                </c:pt>
                <c:pt idx="5448">
                  <c:v>3.0878412686871003E-5</c:v>
                </c:pt>
                <c:pt idx="5449">
                  <c:v>3.0753121296337302E-5</c:v>
                </c:pt>
                <c:pt idx="5450">
                  <c:v>2.8077837867656999E-5</c:v>
                </c:pt>
                <c:pt idx="5451">
                  <c:v>3.8352821740243703E-5</c:v>
                </c:pt>
                <c:pt idx="5452">
                  <c:v>3.1953840723412102E-5</c:v>
                </c:pt>
                <c:pt idx="5453">
                  <c:v>3.3506774210395799E-5</c:v>
                </c:pt>
                <c:pt idx="5454">
                  <c:v>2.7021348485611801E-5</c:v>
                </c:pt>
                <c:pt idx="5455">
                  <c:v>3.1111659371838197E-5</c:v>
                </c:pt>
                <c:pt idx="5456">
                  <c:v>3.01302105876407E-5</c:v>
                </c:pt>
                <c:pt idx="5457">
                  <c:v>3.2100948488062303E-5</c:v>
                </c:pt>
                <c:pt idx="5458">
                  <c:v>3.4944327450012298E-5</c:v>
                </c:pt>
                <c:pt idx="5459">
                  <c:v>3.0310035029915E-5</c:v>
                </c:pt>
                <c:pt idx="5460">
                  <c:v>2.92692243376715E-5</c:v>
                </c:pt>
                <c:pt idx="5461">
                  <c:v>2.9874086411914302E-5</c:v>
                </c:pt>
                <c:pt idx="5462">
                  <c:v>2.94738017302041E-5</c:v>
                </c:pt>
                <c:pt idx="5463">
                  <c:v>3.7432829191454401E-5</c:v>
                </c:pt>
                <c:pt idx="5464">
                  <c:v>3.2452479297233298E-5</c:v>
                </c:pt>
                <c:pt idx="5465">
                  <c:v>3.0483867787567901E-5</c:v>
                </c:pt>
                <c:pt idx="5466">
                  <c:v>3.5194371510257103E-5</c:v>
                </c:pt>
                <c:pt idx="5467">
                  <c:v>3.3468525172094701E-5</c:v>
                </c:pt>
                <c:pt idx="5468">
                  <c:v>3.0481396649269099E-5</c:v>
                </c:pt>
                <c:pt idx="5469">
                  <c:v>2.5832315644361501E-5</c:v>
                </c:pt>
                <c:pt idx="5470">
                  <c:v>3.2203868196159899E-5</c:v>
                </c:pt>
                <c:pt idx="5471">
                  <c:v>3.7089884214499298E-5</c:v>
                </c:pt>
                <c:pt idx="5472">
                  <c:v>2.9367530979273E-5</c:v>
                </c:pt>
                <c:pt idx="5473">
                  <c:v>3.3799662556268597E-5</c:v>
                </c:pt>
                <c:pt idx="5474">
                  <c:v>3.1322354188394802E-5</c:v>
                </c:pt>
                <c:pt idx="5475">
                  <c:v>2.79637795286584E-5</c:v>
                </c:pt>
                <c:pt idx="5476">
                  <c:v>2.97569100555933E-5</c:v>
                </c:pt>
                <c:pt idx="5477">
                  <c:v>3.4598171810540597E-5</c:v>
                </c:pt>
                <c:pt idx="5478">
                  <c:v>2.6369598490127999E-5</c:v>
                </c:pt>
                <c:pt idx="5479">
                  <c:v>2.9487329297379401E-5</c:v>
                </c:pt>
                <c:pt idx="5480">
                  <c:v>3.2580847922406703E-5</c:v>
                </c:pt>
                <c:pt idx="5481">
                  <c:v>3.2532262531439499E-5</c:v>
                </c:pt>
                <c:pt idx="5482">
                  <c:v>2.91586667573991E-5</c:v>
                </c:pt>
                <c:pt idx="5483">
                  <c:v>3.1590465856204003E-5</c:v>
                </c:pt>
                <c:pt idx="5484">
                  <c:v>2.6686630205694201E-5</c:v>
                </c:pt>
                <c:pt idx="5485">
                  <c:v>3.4179234628170902E-5</c:v>
                </c:pt>
                <c:pt idx="5486">
                  <c:v>2.85752867284652E-5</c:v>
                </c:pt>
                <c:pt idx="5487">
                  <c:v>3.6653521003330603E-5</c:v>
                </c:pt>
                <c:pt idx="5488">
                  <c:v>3.2700394034176898E-5</c:v>
                </c:pt>
                <c:pt idx="5489">
                  <c:v>3.9301017506850497E-5</c:v>
                </c:pt>
                <c:pt idx="5490">
                  <c:v>2.66604198338797E-5</c:v>
                </c:pt>
                <c:pt idx="5491">
                  <c:v>3.0986195132279297E-5</c:v>
                </c:pt>
                <c:pt idx="5492">
                  <c:v>2.7055793809500101E-5</c:v>
                </c:pt>
                <c:pt idx="5493">
                  <c:v>2.9214059314259001E-5</c:v>
                </c:pt>
                <c:pt idx="5494">
                  <c:v>3.2055493485400503E-5</c:v>
                </c:pt>
                <c:pt idx="5495">
                  <c:v>3.5327596936922997E-5</c:v>
                </c:pt>
                <c:pt idx="5496">
                  <c:v>2.7961186613078799E-5</c:v>
                </c:pt>
                <c:pt idx="5497">
                  <c:v>2.7158007209326601E-5</c:v>
                </c:pt>
                <c:pt idx="5498">
                  <c:v>3.3208868093435397E-5</c:v>
                </c:pt>
                <c:pt idx="5499">
                  <c:v>3.4046573696176901E-5</c:v>
                </c:pt>
                <c:pt idx="5500">
                  <c:v>2.6942493789769599E-5</c:v>
                </c:pt>
                <c:pt idx="5501">
                  <c:v>2.8668950185551501E-5</c:v>
                </c:pt>
                <c:pt idx="5502">
                  <c:v>3.1785954612871398E-5</c:v>
                </c:pt>
                <c:pt idx="5503">
                  <c:v>3.1281637207302698E-5</c:v>
                </c:pt>
                <c:pt idx="5504">
                  <c:v>2.7297601364493399E-5</c:v>
                </c:pt>
                <c:pt idx="5505">
                  <c:v>3.3070898077028597E-5</c:v>
                </c:pt>
                <c:pt idx="5506">
                  <c:v>3.7256547771520299E-5</c:v>
                </c:pt>
                <c:pt idx="5507">
                  <c:v>3.4257887573633901E-5</c:v>
                </c:pt>
                <c:pt idx="5508">
                  <c:v>2.9987446223629301E-5</c:v>
                </c:pt>
                <c:pt idx="5509">
                  <c:v>3.4701574801929102E-5</c:v>
                </c:pt>
                <c:pt idx="5510">
                  <c:v>2.87170698723118E-5</c:v>
                </c:pt>
                <c:pt idx="5511">
                  <c:v>2.8891504703939999E-5</c:v>
                </c:pt>
                <c:pt idx="5512">
                  <c:v>3.4193142771345503E-5</c:v>
                </c:pt>
                <c:pt idx="5513">
                  <c:v>2.86326820079484E-5</c:v>
                </c:pt>
                <c:pt idx="5514">
                  <c:v>2.4675308972732998E-5</c:v>
                </c:pt>
                <c:pt idx="5515">
                  <c:v>2.7192219170804799E-5</c:v>
                </c:pt>
                <c:pt idx="5516">
                  <c:v>2.8185347366812501E-5</c:v>
                </c:pt>
                <c:pt idx="5517">
                  <c:v>2.8730519169740301E-5</c:v>
                </c:pt>
                <c:pt idx="5518">
                  <c:v>3.2656187904487401E-5</c:v>
                </c:pt>
                <c:pt idx="5519">
                  <c:v>2.9290722336797899E-5</c:v>
                </c:pt>
                <c:pt idx="5520">
                  <c:v>2.7910948777295199E-5</c:v>
                </c:pt>
                <c:pt idx="5521">
                  <c:v>2.8367526541060202E-5</c:v>
                </c:pt>
                <c:pt idx="5522">
                  <c:v>3.3468154708806901E-5</c:v>
                </c:pt>
                <c:pt idx="5523">
                  <c:v>3.5575053781037401E-5</c:v>
                </c:pt>
                <c:pt idx="5524">
                  <c:v>3.0449757853298399E-5</c:v>
                </c:pt>
                <c:pt idx="5525">
                  <c:v>3.3067664927976598E-5</c:v>
                </c:pt>
                <c:pt idx="5526">
                  <c:v>2.8161576525729399E-5</c:v>
                </c:pt>
                <c:pt idx="5527">
                  <c:v>3.3199502009062302E-5</c:v>
                </c:pt>
                <c:pt idx="5528">
                  <c:v>2.8120599501715E-5</c:v>
                </c:pt>
                <c:pt idx="5529">
                  <c:v>2.9884584192320299E-5</c:v>
                </c:pt>
                <c:pt idx="5530">
                  <c:v>3.7113249861062499E-5</c:v>
                </c:pt>
                <c:pt idx="5531">
                  <c:v>3.1147432926568697E-5</c:v>
                </c:pt>
                <c:pt idx="5532">
                  <c:v>3.0635287302639599E-5</c:v>
                </c:pt>
                <c:pt idx="5533">
                  <c:v>2.561388641927E-5</c:v>
                </c:pt>
                <c:pt idx="5534">
                  <c:v>3.59689721037867E-5</c:v>
                </c:pt>
                <c:pt idx="5535">
                  <c:v>3.0991958852058898E-5</c:v>
                </c:pt>
                <c:pt idx="5536">
                  <c:v>3.7733496866755103E-5</c:v>
                </c:pt>
                <c:pt idx="5537">
                  <c:v>3.6075336917041103E-5</c:v>
                </c:pt>
                <c:pt idx="5538">
                  <c:v>4.0337378366452498E-5</c:v>
                </c:pt>
                <c:pt idx="5539">
                  <c:v>2.8431430641252699E-5</c:v>
                </c:pt>
                <c:pt idx="5540">
                  <c:v>4.0464669106887698E-5</c:v>
                </c:pt>
                <c:pt idx="5541">
                  <c:v>3.1600234387550698E-5</c:v>
                </c:pt>
                <c:pt idx="5542">
                  <c:v>3.1096888230663203E-5</c:v>
                </c:pt>
                <c:pt idx="5543">
                  <c:v>2.91609758897912E-5</c:v>
                </c:pt>
                <c:pt idx="5544">
                  <c:v>3.0472044436885299E-5</c:v>
                </c:pt>
                <c:pt idx="5545">
                  <c:v>3.6861894579987803E-5</c:v>
                </c:pt>
                <c:pt idx="5546">
                  <c:v>3.2814578604933701E-5</c:v>
                </c:pt>
                <c:pt idx="5547">
                  <c:v>3.6502415283088202E-5</c:v>
                </c:pt>
                <c:pt idx="5548">
                  <c:v>3.0207148473579199E-5</c:v>
                </c:pt>
                <c:pt idx="5549">
                  <c:v>3.8446021741729501E-5</c:v>
                </c:pt>
                <c:pt idx="5550">
                  <c:v>3.5279884042413098E-5</c:v>
                </c:pt>
                <c:pt idx="5551">
                  <c:v>2.7431298631386501E-5</c:v>
                </c:pt>
                <c:pt idx="5552">
                  <c:v>3.5532170829438097E-5</c:v>
                </c:pt>
                <c:pt idx="5553">
                  <c:v>3.2290864477901601E-5</c:v>
                </c:pt>
                <c:pt idx="5554">
                  <c:v>3.14248004131248E-5</c:v>
                </c:pt>
                <c:pt idx="5555">
                  <c:v>2.9881472635404701E-5</c:v>
                </c:pt>
                <c:pt idx="5556">
                  <c:v>2.81634252049997E-5</c:v>
                </c:pt>
                <c:pt idx="5557">
                  <c:v>2.6508459468307E-5</c:v>
                </c:pt>
                <c:pt idx="5558">
                  <c:v>2.74530222958891E-5</c:v>
                </c:pt>
                <c:pt idx="5559">
                  <c:v>3.4461032795457099E-5</c:v>
                </c:pt>
                <c:pt idx="5560">
                  <c:v>3.7724530790753303E-5</c:v>
                </c:pt>
                <c:pt idx="5561">
                  <c:v>3.3866060092104203E-5</c:v>
                </c:pt>
                <c:pt idx="5562">
                  <c:v>3.4622498365320598E-5</c:v>
                </c:pt>
                <c:pt idx="5563">
                  <c:v>3.07487852901989E-5</c:v>
                </c:pt>
                <c:pt idx="5564">
                  <c:v>3.1044601221764298E-5</c:v>
                </c:pt>
                <c:pt idx="5565">
                  <c:v>2.8763479529045401E-5</c:v>
                </c:pt>
                <c:pt idx="5566">
                  <c:v>3.0714350241934099E-5</c:v>
                </c:pt>
                <c:pt idx="5567">
                  <c:v>3.1548423983228697E-5</c:v>
                </c:pt>
                <c:pt idx="5568">
                  <c:v>3.1107976807306501E-5</c:v>
                </c:pt>
                <c:pt idx="5569">
                  <c:v>3.3460894586221298E-5</c:v>
                </c:pt>
                <c:pt idx="5570">
                  <c:v>3.2385706840058797E-5</c:v>
                </c:pt>
                <c:pt idx="5571">
                  <c:v>3.0310931809915099E-5</c:v>
                </c:pt>
                <c:pt idx="5572">
                  <c:v>2.72917122261037E-5</c:v>
                </c:pt>
                <c:pt idx="5573">
                  <c:v>2.8940759621268001E-5</c:v>
                </c:pt>
                <c:pt idx="5574">
                  <c:v>3.4423196895788701E-5</c:v>
                </c:pt>
                <c:pt idx="5575">
                  <c:v>3.1906158936457503E-5</c:v>
                </c:pt>
                <c:pt idx="5576">
                  <c:v>2.8939076544928499E-5</c:v>
                </c:pt>
                <c:pt idx="5577">
                  <c:v>3.3043861404872801E-5</c:v>
                </c:pt>
                <c:pt idx="5578">
                  <c:v>3.1169599279019102E-5</c:v>
                </c:pt>
                <c:pt idx="5579">
                  <c:v>3.1042562709406603E-5</c:v>
                </c:pt>
                <c:pt idx="5580">
                  <c:v>3.4869639490762198E-5</c:v>
                </c:pt>
                <c:pt idx="5581">
                  <c:v>3.2973974827251403E-5</c:v>
                </c:pt>
                <c:pt idx="5582">
                  <c:v>3.16564810775818E-5</c:v>
                </c:pt>
                <c:pt idx="5583">
                  <c:v>3.3327126803602701E-5</c:v>
                </c:pt>
                <c:pt idx="5584">
                  <c:v>3.09527232478664E-5</c:v>
                </c:pt>
                <c:pt idx="5585">
                  <c:v>3.0722604324755299E-5</c:v>
                </c:pt>
                <c:pt idx="5586">
                  <c:v>3.8987508399337099E-5</c:v>
                </c:pt>
                <c:pt idx="5587">
                  <c:v>3.6581374097653301E-5</c:v>
                </c:pt>
                <c:pt idx="5588">
                  <c:v>2.8668374079739801E-5</c:v>
                </c:pt>
                <c:pt idx="5589">
                  <c:v>3.0925656946777501E-5</c:v>
                </c:pt>
                <c:pt idx="5590">
                  <c:v>3.0594782582626501E-5</c:v>
                </c:pt>
                <c:pt idx="5591">
                  <c:v>3.04808304663798E-5</c:v>
                </c:pt>
                <c:pt idx="5592">
                  <c:v>3.2924196196316197E-5</c:v>
                </c:pt>
                <c:pt idx="5593">
                  <c:v>3.1992268579100998E-5</c:v>
                </c:pt>
                <c:pt idx="5594">
                  <c:v>2.6703034781683699E-5</c:v>
                </c:pt>
                <c:pt idx="5595">
                  <c:v>3.0203315243764499E-5</c:v>
                </c:pt>
                <c:pt idx="5596">
                  <c:v>3.3635970960918003E-5</c:v>
                </c:pt>
                <c:pt idx="5597">
                  <c:v>3.2180486799985E-5</c:v>
                </c:pt>
                <c:pt idx="5598">
                  <c:v>3.2461973270506797E-5</c:v>
                </c:pt>
                <c:pt idx="5599">
                  <c:v>3.0360927890243401E-5</c:v>
                </c:pt>
                <c:pt idx="5600">
                  <c:v>3.5006811507583797E-5</c:v>
                </c:pt>
                <c:pt idx="5601">
                  <c:v>3.7823656101174699E-5</c:v>
                </c:pt>
                <c:pt idx="5602">
                  <c:v>3.4295554556504602E-5</c:v>
                </c:pt>
                <c:pt idx="5603">
                  <c:v>2.9731083368966601E-5</c:v>
                </c:pt>
                <c:pt idx="5604">
                  <c:v>3.0880179164034001E-5</c:v>
                </c:pt>
                <c:pt idx="5605">
                  <c:v>2.7246137802679501E-5</c:v>
                </c:pt>
                <c:pt idx="5606">
                  <c:v>2.9429561083988901E-5</c:v>
                </c:pt>
                <c:pt idx="5607">
                  <c:v>4.1857148547616003E-5</c:v>
                </c:pt>
                <c:pt idx="5608">
                  <c:v>3.2656706733785698E-5</c:v>
                </c:pt>
                <c:pt idx="5609">
                  <c:v>3.1120577163060299E-5</c:v>
                </c:pt>
                <c:pt idx="5610">
                  <c:v>2.9675743336031101E-5</c:v>
                </c:pt>
                <c:pt idx="5611">
                  <c:v>2.76770469894684E-5</c:v>
                </c:pt>
                <c:pt idx="5612">
                  <c:v>2.5789913324738501E-5</c:v>
                </c:pt>
                <c:pt idx="5613">
                  <c:v>2.83246936020665E-5</c:v>
                </c:pt>
                <c:pt idx="5614">
                  <c:v>2.81275720154988E-5</c:v>
                </c:pt>
                <c:pt idx="5615">
                  <c:v>2.8846419672932E-5</c:v>
                </c:pt>
                <c:pt idx="5616">
                  <c:v>3.1579829551188399E-5</c:v>
                </c:pt>
                <c:pt idx="5617">
                  <c:v>3.01251584800525E-5</c:v>
                </c:pt>
                <c:pt idx="5618">
                  <c:v>2.90760944986266E-5</c:v>
                </c:pt>
                <c:pt idx="5619">
                  <c:v>3.2412813798309198E-5</c:v>
                </c:pt>
                <c:pt idx="5620">
                  <c:v>3.4972643155222503E-5</c:v>
                </c:pt>
                <c:pt idx="5621">
                  <c:v>3.6384523924787597E-5</c:v>
                </c:pt>
                <c:pt idx="5622">
                  <c:v>3.8159630990782897E-5</c:v>
                </c:pt>
                <c:pt idx="5623">
                  <c:v>3.6837370972102802E-5</c:v>
                </c:pt>
                <c:pt idx="5624">
                  <c:v>3.2286666666120097E-5</c:v>
                </c:pt>
                <c:pt idx="5625">
                  <c:v>3.4529775995965599E-5</c:v>
                </c:pt>
                <c:pt idx="5626">
                  <c:v>4.2994226019590097E-5</c:v>
                </c:pt>
                <c:pt idx="5627">
                  <c:v>3.3546895878044303E-5</c:v>
                </c:pt>
                <c:pt idx="5628">
                  <c:v>3.8435348506255498E-5</c:v>
                </c:pt>
                <c:pt idx="5629">
                  <c:v>3.8772704559786002E-5</c:v>
                </c:pt>
                <c:pt idx="5630">
                  <c:v>3.66960920964548E-5</c:v>
                </c:pt>
                <c:pt idx="5631">
                  <c:v>3.3417216945591397E-5</c:v>
                </c:pt>
                <c:pt idx="5632">
                  <c:v>3.3954044802470402E-5</c:v>
                </c:pt>
                <c:pt idx="5633">
                  <c:v>3.3699794261519297E-5</c:v>
                </c:pt>
                <c:pt idx="5634">
                  <c:v>3.5014499184356903E-5</c:v>
                </c:pt>
                <c:pt idx="5635">
                  <c:v>3.4189443679355599E-5</c:v>
                </c:pt>
                <c:pt idx="5636">
                  <c:v>3.9638294565966199E-5</c:v>
                </c:pt>
                <c:pt idx="5637">
                  <c:v>3.3134916977973599E-5</c:v>
                </c:pt>
                <c:pt idx="5638">
                  <c:v>3.4651497090214203E-5</c:v>
                </c:pt>
                <c:pt idx="5639">
                  <c:v>3.2237620761563297E-5</c:v>
                </c:pt>
                <c:pt idx="5640">
                  <c:v>4.081780423389E-5</c:v>
                </c:pt>
                <c:pt idx="5641">
                  <c:v>3.60438090192321E-5</c:v>
                </c:pt>
                <c:pt idx="5642">
                  <c:v>4.0916660716622702E-5</c:v>
                </c:pt>
                <c:pt idx="5643">
                  <c:v>3.3173700577613997E-5</c:v>
                </c:pt>
                <c:pt idx="5644">
                  <c:v>3.7329238242702402E-5</c:v>
                </c:pt>
                <c:pt idx="5645">
                  <c:v>3.72392406401443E-5</c:v>
                </c:pt>
                <c:pt idx="5646">
                  <c:v>3.9245730645122503E-5</c:v>
                </c:pt>
                <c:pt idx="5647">
                  <c:v>3.5721111244980003E-5</c:v>
                </c:pt>
                <c:pt idx="5648">
                  <c:v>3.9721533633726801E-5</c:v>
                </c:pt>
                <c:pt idx="5649">
                  <c:v>3.9616634481576302E-5</c:v>
                </c:pt>
                <c:pt idx="5650">
                  <c:v>3.8077307108125099E-5</c:v>
                </c:pt>
                <c:pt idx="5651">
                  <c:v>4.0967860722727002E-5</c:v>
                </c:pt>
                <c:pt idx="5652">
                  <c:v>4.3543553244197002E-5</c:v>
                </c:pt>
                <c:pt idx="5653">
                  <c:v>3.5766816774953298E-5</c:v>
                </c:pt>
                <c:pt idx="5654">
                  <c:v>4.3048263912179001E-5</c:v>
                </c:pt>
                <c:pt idx="5655">
                  <c:v>3.9926008267809597E-5</c:v>
                </c:pt>
                <c:pt idx="5656">
                  <c:v>4.4846113091812103E-5</c:v>
                </c:pt>
                <c:pt idx="5657">
                  <c:v>4.1452248167749699E-5</c:v>
                </c:pt>
                <c:pt idx="5658">
                  <c:v>3.73883446473363E-5</c:v>
                </c:pt>
                <c:pt idx="5659">
                  <c:v>4.46652022432702E-5</c:v>
                </c:pt>
                <c:pt idx="5660">
                  <c:v>3.8506046403977598E-5</c:v>
                </c:pt>
                <c:pt idx="5661">
                  <c:v>4.3880691214686203E-5</c:v>
                </c:pt>
                <c:pt idx="5662">
                  <c:v>3.7358865636026899E-5</c:v>
                </c:pt>
                <c:pt idx="5663">
                  <c:v>3.7512943162301998E-5</c:v>
                </c:pt>
                <c:pt idx="5664">
                  <c:v>4.1648146400984399E-5</c:v>
                </c:pt>
                <c:pt idx="5665">
                  <c:v>4.9243397708748397E-5</c:v>
                </c:pt>
                <c:pt idx="5666">
                  <c:v>4.4067722365719497E-5</c:v>
                </c:pt>
                <c:pt idx="5667">
                  <c:v>4.6580731345208397E-5</c:v>
                </c:pt>
                <c:pt idx="5668">
                  <c:v>3.6685825245480701E-5</c:v>
                </c:pt>
                <c:pt idx="5669">
                  <c:v>4.0910827772236098E-5</c:v>
                </c:pt>
                <c:pt idx="5670">
                  <c:v>4.0573847222972902E-5</c:v>
                </c:pt>
                <c:pt idx="5671">
                  <c:v>4.1105078914900602E-5</c:v>
                </c:pt>
                <c:pt idx="5672">
                  <c:v>4.2554330122827098E-5</c:v>
                </c:pt>
                <c:pt idx="5673">
                  <c:v>4.0978785908651498E-5</c:v>
                </c:pt>
                <c:pt idx="5674">
                  <c:v>4.3036583348990402E-5</c:v>
                </c:pt>
                <c:pt idx="5675">
                  <c:v>4.32796775201847E-5</c:v>
                </c:pt>
                <c:pt idx="5676">
                  <c:v>4.6876029876517699E-5</c:v>
                </c:pt>
                <c:pt idx="5677">
                  <c:v>3.6542031778062397E-5</c:v>
                </c:pt>
                <c:pt idx="5678">
                  <c:v>4.4220199724284102E-5</c:v>
                </c:pt>
                <c:pt idx="5679">
                  <c:v>4.3586063633668497E-5</c:v>
                </c:pt>
                <c:pt idx="5680">
                  <c:v>4.1826342676851097E-5</c:v>
                </c:pt>
                <c:pt idx="5681">
                  <c:v>4.56783342396829E-5</c:v>
                </c:pt>
                <c:pt idx="5682">
                  <c:v>4.1911051507561101E-5</c:v>
                </c:pt>
                <c:pt idx="5683">
                  <c:v>4.4580897230495802E-5</c:v>
                </c:pt>
                <c:pt idx="5684">
                  <c:v>4.3043957268996203E-5</c:v>
                </c:pt>
                <c:pt idx="5685">
                  <c:v>4.6458966946539102E-5</c:v>
                </c:pt>
                <c:pt idx="5686">
                  <c:v>4.2926349116649701E-5</c:v>
                </c:pt>
                <c:pt idx="5687">
                  <c:v>5.0577305941311199E-5</c:v>
                </c:pt>
                <c:pt idx="5688">
                  <c:v>4.3635222772886399E-5</c:v>
                </c:pt>
                <c:pt idx="5689">
                  <c:v>3.9735365616789297E-5</c:v>
                </c:pt>
                <c:pt idx="5690">
                  <c:v>3.9679431691612203E-5</c:v>
                </c:pt>
                <c:pt idx="5691">
                  <c:v>4.1819541340531003E-5</c:v>
                </c:pt>
                <c:pt idx="5692">
                  <c:v>4.0214594201617602E-5</c:v>
                </c:pt>
                <c:pt idx="5693">
                  <c:v>3.9138062781653198E-5</c:v>
                </c:pt>
                <c:pt idx="5694">
                  <c:v>4.1897316477535803E-5</c:v>
                </c:pt>
                <c:pt idx="5695">
                  <c:v>3.7085642826594501E-5</c:v>
                </c:pt>
                <c:pt idx="5696">
                  <c:v>3.6180085500752199E-5</c:v>
                </c:pt>
                <c:pt idx="5697">
                  <c:v>4.0987998418165098E-5</c:v>
                </c:pt>
                <c:pt idx="5698">
                  <c:v>4.0630593259313497E-5</c:v>
                </c:pt>
                <c:pt idx="5699">
                  <c:v>3.7043741405283701E-5</c:v>
                </c:pt>
                <c:pt idx="5700">
                  <c:v>4.10932474933121E-5</c:v>
                </c:pt>
                <c:pt idx="5701">
                  <c:v>4.2782493732372903E-5</c:v>
                </c:pt>
                <c:pt idx="5702">
                  <c:v>3.6616834550170503E-5</c:v>
                </c:pt>
                <c:pt idx="5703">
                  <c:v>4.3403985336675402E-5</c:v>
                </c:pt>
                <c:pt idx="5704">
                  <c:v>3.9698884409689498E-5</c:v>
                </c:pt>
                <c:pt idx="5705">
                  <c:v>4.0567318111599501E-5</c:v>
                </c:pt>
                <c:pt idx="5706">
                  <c:v>4.2482806676232103E-5</c:v>
                </c:pt>
                <c:pt idx="5707">
                  <c:v>4.1115778882025298E-5</c:v>
                </c:pt>
                <c:pt idx="5708">
                  <c:v>3.7827788335432499E-5</c:v>
                </c:pt>
                <c:pt idx="5709">
                  <c:v>4.3890217803895601E-5</c:v>
                </c:pt>
                <c:pt idx="5710">
                  <c:v>4.5151603985826497E-5</c:v>
                </c:pt>
                <c:pt idx="5711">
                  <c:v>4.2398311055906899E-5</c:v>
                </c:pt>
                <c:pt idx="5712">
                  <c:v>4.6139868397210897E-5</c:v>
                </c:pt>
                <c:pt idx="5713">
                  <c:v>4.4618274767461901E-5</c:v>
                </c:pt>
                <c:pt idx="5714">
                  <c:v>4.3248874330465297E-5</c:v>
                </c:pt>
                <c:pt idx="5715">
                  <c:v>4.2803067315149199E-5</c:v>
                </c:pt>
                <c:pt idx="5716">
                  <c:v>4.1930323214664099E-5</c:v>
                </c:pt>
                <c:pt idx="5717">
                  <c:v>3.8960431898238798E-5</c:v>
                </c:pt>
                <c:pt idx="5718">
                  <c:v>3.9765773889440198E-5</c:v>
                </c:pt>
                <c:pt idx="5719">
                  <c:v>3.58632317049567E-5</c:v>
                </c:pt>
                <c:pt idx="5720">
                  <c:v>4.6011792184936102E-5</c:v>
                </c:pt>
                <c:pt idx="5721">
                  <c:v>4.30063357941421E-5</c:v>
                </c:pt>
                <c:pt idx="5722">
                  <c:v>3.7652702375720002E-5</c:v>
                </c:pt>
                <c:pt idx="5723">
                  <c:v>4.5201182578905001E-5</c:v>
                </c:pt>
                <c:pt idx="5724">
                  <c:v>5.07876173918068E-5</c:v>
                </c:pt>
                <c:pt idx="5725">
                  <c:v>3.5767728662487599E-5</c:v>
                </c:pt>
                <c:pt idx="5726">
                  <c:v>4.16302915506824E-5</c:v>
                </c:pt>
                <c:pt idx="5727">
                  <c:v>4.14056323331751E-5</c:v>
                </c:pt>
                <c:pt idx="5728">
                  <c:v>4.2549980786546002E-5</c:v>
                </c:pt>
                <c:pt idx="5729">
                  <c:v>4.2621329587829702E-5</c:v>
                </c:pt>
                <c:pt idx="5730">
                  <c:v>4.4309154027020399E-5</c:v>
                </c:pt>
                <c:pt idx="5731">
                  <c:v>4.1317510531731803E-5</c:v>
                </c:pt>
                <c:pt idx="5732">
                  <c:v>4.5354988898925E-5</c:v>
                </c:pt>
                <c:pt idx="5733">
                  <c:v>3.85580707304904E-5</c:v>
                </c:pt>
                <c:pt idx="5734">
                  <c:v>4.0721587615396803E-5</c:v>
                </c:pt>
                <c:pt idx="5735">
                  <c:v>4.1839378081171402E-5</c:v>
                </c:pt>
                <c:pt idx="5736">
                  <c:v>3.7221970222022902E-5</c:v>
                </c:pt>
                <c:pt idx="5737">
                  <c:v>4.4010875334885698E-5</c:v>
                </c:pt>
                <c:pt idx="5738">
                  <c:v>3.5992541248664997E-5</c:v>
                </c:pt>
                <c:pt idx="5739">
                  <c:v>4.1736455993963903E-5</c:v>
                </c:pt>
                <c:pt idx="5740">
                  <c:v>4.01629476026834E-5</c:v>
                </c:pt>
                <c:pt idx="5741">
                  <c:v>4.2726205115888098E-5</c:v>
                </c:pt>
                <c:pt idx="5742">
                  <c:v>4.78991492584745E-5</c:v>
                </c:pt>
                <c:pt idx="5743">
                  <c:v>4.4364033033077498E-5</c:v>
                </c:pt>
                <c:pt idx="5744">
                  <c:v>4.4378930141333497E-5</c:v>
                </c:pt>
                <c:pt idx="5745">
                  <c:v>4.0997551982667799E-5</c:v>
                </c:pt>
                <c:pt idx="5746">
                  <c:v>4.0396516273923702E-5</c:v>
                </c:pt>
                <c:pt idx="5747">
                  <c:v>4.0573349709584803E-5</c:v>
                </c:pt>
                <c:pt idx="5748">
                  <c:v>3.9067391761321101E-5</c:v>
                </c:pt>
                <c:pt idx="5749">
                  <c:v>3.5118922883879897E-5</c:v>
                </c:pt>
                <c:pt idx="5750">
                  <c:v>4.6599091619015799E-5</c:v>
                </c:pt>
                <c:pt idx="5751">
                  <c:v>4.7822410411547497E-5</c:v>
                </c:pt>
                <c:pt idx="5752">
                  <c:v>4.4506386139839501E-5</c:v>
                </c:pt>
                <c:pt idx="5753">
                  <c:v>4.4008780156556202E-5</c:v>
                </c:pt>
                <c:pt idx="5754">
                  <c:v>4.5561674019863902E-5</c:v>
                </c:pt>
                <c:pt idx="5755">
                  <c:v>4.87433994265711E-5</c:v>
                </c:pt>
                <c:pt idx="5756">
                  <c:v>4.8973715721544199E-5</c:v>
                </c:pt>
                <c:pt idx="5757">
                  <c:v>4.8227391132753502E-5</c:v>
                </c:pt>
                <c:pt idx="5758">
                  <c:v>4.2980146868838399E-5</c:v>
                </c:pt>
                <c:pt idx="5759">
                  <c:v>4.7664099504059699E-5</c:v>
                </c:pt>
                <c:pt idx="5760">
                  <c:v>4.4921221493505299E-5</c:v>
                </c:pt>
                <c:pt idx="5761">
                  <c:v>4.19046627046465E-5</c:v>
                </c:pt>
                <c:pt idx="5762">
                  <c:v>4.9443876198860002E-5</c:v>
                </c:pt>
                <c:pt idx="5763">
                  <c:v>4.38708844154455E-5</c:v>
                </c:pt>
                <c:pt idx="5764">
                  <c:v>5.0323373825815598E-5</c:v>
                </c:pt>
                <c:pt idx="5765">
                  <c:v>4.50862972208786E-5</c:v>
                </c:pt>
                <c:pt idx="5766">
                  <c:v>4.3637589087112399E-5</c:v>
                </c:pt>
                <c:pt idx="5767">
                  <c:v>4.1553273896097697E-5</c:v>
                </c:pt>
                <c:pt idx="5768">
                  <c:v>5.0244231789311501E-5</c:v>
                </c:pt>
                <c:pt idx="5769">
                  <c:v>4.2890176811620701E-5</c:v>
                </c:pt>
                <c:pt idx="5770">
                  <c:v>4.3242187016952397E-5</c:v>
                </c:pt>
                <c:pt idx="5771">
                  <c:v>4.4811565175628799E-5</c:v>
                </c:pt>
                <c:pt idx="5772">
                  <c:v>4.6747437967607803E-5</c:v>
                </c:pt>
                <c:pt idx="5773">
                  <c:v>4.4605061496621798E-5</c:v>
                </c:pt>
                <c:pt idx="5774">
                  <c:v>4.7722271453876102E-5</c:v>
                </c:pt>
                <c:pt idx="5775">
                  <c:v>4.2775939600990603E-5</c:v>
                </c:pt>
                <c:pt idx="5776">
                  <c:v>3.8584939465264997E-5</c:v>
                </c:pt>
                <c:pt idx="5777">
                  <c:v>4.9535520818386301E-5</c:v>
                </c:pt>
                <c:pt idx="5778">
                  <c:v>4.0658841418376803E-5</c:v>
                </c:pt>
                <c:pt idx="5779">
                  <c:v>4.3974818750261697E-5</c:v>
                </c:pt>
                <c:pt idx="5780">
                  <c:v>4.23300601699513E-5</c:v>
                </c:pt>
                <c:pt idx="5781">
                  <c:v>4.7439353353860499E-5</c:v>
                </c:pt>
                <c:pt idx="5782">
                  <c:v>4.04047252920344E-5</c:v>
                </c:pt>
                <c:pt idx="5783">
                  <c:v>3.7676769189757701E-5</c:v>
                </c:pt>
                <c:pt idx="5784">
                  <c:v>4.37482968837899E-5</c:v>
                </c:pt>
                <c:pt idx="5785">
                  <c:v>4.82609811518916E-5</c:v>
                </c:pt>
                <c:pt idx="5786">
                  <c:v>4.5940271741221001E-5</c:v>
                </c:pt>
                <c:pt idx="5787">
                  <c:v>4.2510647555318501E-5</c:v>
                </c:pt>
                <c:pt idx="5788">
                  <c:v>3.9491953455147298E-5</c:v>
                </c:pt>
                <c:pt idx="5789">
                  <c:v>4.4235395862963502E-5</c:v>
                </c:pt>
                <c:pt idx="5790">
                  <c:v>4.8328376177571998E-5</c:v>
                </c:pt>
                <c:pt idx="5791">
                  <c:v>4.63938789803005E-5</c:v>
                </c:pt>
                <c:pt idx="5792">
                  <c:v>3.80655928476478E-5</c:v>
                </c:pt>
                <c:pt idx="5793">
                  <c:v>4.58040847725797E-5</c:v>
                </c:pt>
                <c:pt idx="5794">
                  <c:v>4.6996777009294398E-5</c:v>
                </c:pt>
                <c:pt idx="5795">
                  <c:v>4.0783969009059102E-5</c:v>
                </c:pt>
                <c:pt idx="5796">
                  <c:v>3.9592789072446797E-5</c:v>
                </c:pt>
                <c:pt idx="5797">
                  <c:v>4.4465158961312099E-5</c:v>
                </c:pt>
                <c:pt idx="5798">
                  <c:v>4.0421706943147202E-5</c:v>
                </c:pt>
                <c:pt idx="5799">
                  <c:v>3.6510309810126603E-5</c:v>
                </c:pt>
                <c:pt idx="5800">
                  <c:v>4.3255165171150803E-5</c:v>
                </c:pt>
                <c:pt idx="5801">
                  <c:v>3.9495660033465099E-5</c:v>
                </c:pt>
                <c:pt idx="5802">
                  <c:v>4.4195727234907703E-5</c:v>
                </c:pt>
                <c:pt idx="5803">
                  <c:v>4.26430067826837E-5</c:v>
                </c:pt>
                <c:pt idx="5804">
                  <c:v>4.5273037340538801E-5</c:v>
                </c:pt>
                <c:pt idx="5805">
                  <c:v>4.7439592277923603E-5</c:v>
                </c:pt>
                <c:pt idx="5806">
                  <c:v>3.6056861124824098E-5</c:v>
                </c:pt>
                <c:pt idx="5807">
                  <c:v>4.4258088779693797E-5</c:v>
                </c:pt>
                <c:pt idx="5808">
                  <c:v>4.6005797684953102E-5</c:v>
                </c:pt>
                <c:pt idx="5809">
                  <c:v>4.6091655230933797E-5</c:v>
                </c:pt>
                <c:pt idx="5810">
                  <c:v>4.5458233573815499E-5</c:v>
                </c:pt>
                <c:pt idx="5811">
                  <c:v>4.1583991976839902E-5</c:v>
                </c:pt>
                <c:pt idx="5812">
                  <c:v>4.3672967973459997E-5</c:v>
                </c:pt>
                <c:pt idx="5813">
                  <c:v>4.0232547700418801E-5</c:v>
                </c:pt>
                <c:pt idx="5814">
                  <c:v>4.6452379373335997E-5</c:v>
                </c:pt>
                <c:pt idx="5815">
                  <c:v>3.8068981103419503E-5</c:v>
                </c:pt>
                <c:pt idx="5816">
                  <c:v>4.4310995132210197E-5</c:v>
                </c:pt>
                <c:pt idx="5817">
                  <c:v>4.5314538107584702E-5</c:v>
                </c:pt>
                <c:pt idx="5818">
                  <c:v>4.2596270292557403E-5</c:v>
                </c:pt>
                <c:pt idx="5819">
                  <c:v>4.1808230236388098E-5</c:v>
                </c:pt>
                <c:pt idx="5820">
                  <c:v>4.1571010033535999E-5</c:v>
                </c:pt>
                <c:pt idx="5821">
                  <c:v>4.3617758354546002E-5</c:v>
                </c:pt>
                <c:pt idx="5822">
                  <c:v>4.2931052105453903E-5</c:v>
                </c:pt>
                <c:pt idx="5823">
                  <c:v>4.3461043281369797E-5</c:v>
                </c:pt>
                <c:pt idx="5824">
                  <c:v>4.2314713075967002E-5</c:v>
                </c:pt>
                <c:pt idx="5825">
                  <c:v>4.1261365059106103E-5</c:v>
                </c:pt>
                <c:pt idx="5826">
                  <c:v>4.5130743814283098E-5</c:v>
                </c:pt>
                <c:pt idx="5827">
                  <c:v>4.3748897849668001E-5</c:v>
                </c:pt>
                <c:pt idx="5828">
                  <c:v>3.9155884499418898E-5</c:v>
                </c:pt>
                <c:pt idx="5829">
                  <c:v>3.9027649098495999E-5</c:v>
                </c:pt>
                <c:pt idx="5830">
                  <c:v>4.1548306508122603E-5</c:v>
                </c:pt>
                <c:pt idx="5831">
                  <c:v>4.3557375613866999E-5</c:v>
                </c:pt>
                <c:pt idx="5832">
                  <c:v>3.93482088188946E-5</c:v>
                </c:pt>
                <c:pt idx="5833">
                  <c:v>3.8397307466733299E-5</c:v>
                </c:pt>
                <c:pt idx="5834">
                  <c:v>3.74679319722824E-5</c:v>
                </c:pt>
                <c:pt idx="5835">
                  <c:v>4.04329187346027E-5</c:v>
                </c:pt>
                <c:pt idx="5836">
                  <c:v>3.2721380678902898E-5</c:v>
                </c:pt>
                <c:pt idx="5837">
                  <c:v>4.4116793767419601E-5</c:v>
                </c:pt>
                <c:pt idx="5838">
                  <c:v>3.7480234586391999E-5</c:v>
                </c:pt>
                <c:pt idx="5839">
                  <c:v>3.7108141602599998E-5</c:v>
                </c:pt>
                <c:pt idx="5840">
                  <c:v>3.9577169986187097E-5</c:v>
                </c:pt>
                <c:pt idx="5841">
                  <c:v>3.82672038565785E-5</c:v>
                </c:pt>
                <c:pt idx="5842">
                  <c:v>3.5580730915293298E-5</c:v>
                </c:pt>
                <c:pt idx="5843">
                  <c:v>3.5364678304595498E-5</c:v>
                </c:pt>
                <c:pt idx="5844">
                  <c:v>3.7949195916077597E-5</c:v>
                </c:pt>
                <c:pt idx="5845">
                  <c:v>3.8813866671258003E-5</c:v>
                </c:pt>
                <c:pt idx="5846">
                  <c:v>3.4257395602876203E-5</c:v>
                </c:pt>
                <c:pt idx="5847">
                  <c:v>3.6385688963925798E-5</c:v>
                </c:pt>
                <c:pt idx="5848">
                  <c:v>4.0902602488934301E-5</c:v>
                </c:pt>
                <c:pt idx="5849">
                  <c:v>4.3852979924142698E-5</c:v>
                </c:pt>
                <c:pt idx="5850">
                  <c:v>4.47608951623332E-5</c:v>
                </c:pt>
                <c:pt idx="5851">
                  <c:v>4.1161700182660503E-5</c:v>
                </c:pt>
                <c:pt idx="5852">
                  <c:v>4.57640941029241E-5</c:v>
                </c:pt>
                <c:pt idx="5853">
                  <c:v>3.57611090496258E-5</c:v>
                </c:pt>
                <c:pt idx="5854">
                  <c:v>3.64550127178057E-5</c:v>
                </c:pt>
                <c:pt idx="5855">
                  <c:v>3.9102123366204099E-5</c:v>
                </c:pt>
                <c:pt idx="5856">
                  <c:v>3.6869290885956302E-5</c:v>
                </c:pt>
                <c:pt idx="5857">
                  <c:v>3.56703784869301E-5</c:v>
                </c:pt>
                <c:pt idx="5858">
                  <c:v>3.4414620666313801E-5</c:v>
                </c:pt>
                <c:pt idx="5859">
                  <c:v>3.5610941548474799E-5</c:v>
                </c:pt>
                <c:pt idx="5860">
                  <c:v>3.9632647300547801E-5</c:v>
                </c:pt>
                <c:pt idx="5861">
                  <c:v>4.3723937032960103E-5</c:v>
                </c:pt>
                <c:pt idx="5862">
                  <c:v>4.0566031529238798E-5</c:v>
                </c:pt>
                <c:pt idx="5863">
                  <c:v>4.1475454581810798E-5</c:v>
                </c:pt>
                <c:pt idx="5864">
                  <c:v>3.4978412348677802E-5</c:v>
                </c:pt>
                <c:pt idx="5865">
                  <c:v>3.9894050635724097E-5</c:v>
                </c:pt>
                <c:pt idx="5866">
                  <c:v>3.7060363429563903E-5</c:v>
                </c:pt>
                <c:pt idx="5867">
                  <c:v>3.7669528855392199E-5</c:v>
                </c:pt>
                <c:pt idx="5868">
                  <c:v>4.3262508228627003E-5</c:v>
                </c:pt>
                <c:pt idx="5869">
                  <c:v>3.5815099441669697E-5</c:v>
                </c:pt>
                <c:pt idx="5870">
                  <c:v>3.48104656288468E-5</c:v>
                </c:pt>
                <c:pt idx="5871">
                  <c:v>4.0041117319249799E-5</c:v>
                </c:pt>
                <c:pt idx="5872">
                  <c:v>3.7566774178848299E-5</c:v>
                </c:pt>
                <c:pt idx="5873">
                  <c:v>3.8611950706914303E-5</c:v>
                </c:pt>
                <c:pt idx="5874">
                  <c:v>3.7284755521947702E-5</c:v>
                </c:pt>
                <c:pt idx="5875">
                  <c:v>4.2581252757484103E-5</c:v>
                </c:pt>
                <c:pt idx="5876">
                  <c:v>4.1487460050789901E-5</c:v>
                </c:pt>
                <c:pt idx="5877">
                  <c:v>3.3687469498312499E-5</c:v>
                </c:pt>
                <c:pt idx="5878">
                  <c:v>4.0858531558720903E-5</c:v>
                </c:pt>
                <c:pt idx="5879">
                  <c:v>4.0564735604067398E-5</c:v>
                </c:pt>
                <c:pt idx="5880">
                  <c:v>3.9614516449966299E-5</c:v>
                </c:pt>
                <c:pt idx="5881">
                  <c:v>3.5693500560525001E-5</c:v>
                </c:pt>
                <c:pt idx="5882">
                  <c:v>4.0963937426466598E-5</c:v>
                </c:pt>
                <c:pt idx="5883">
                  <c:v>4.0462852573132799E-5</c:v>
                </c:pt>
                <c:pt idx="5884">
                  <c:v>3.6319865819607201E-5</c:v>
                </c:pt>
                <c:pt idx="5885">
                  <c:v>4.0365841082041603E-5</c:v>
                </c:pt>
                <c:pt idx="5886">
                  <c:v>4.0642533800495398E-5</c:v>
                </c:pt>
                <c:pt idx="5887">
                  <c:v>3.9945446724067099E-5</c:v>
                </c:pt>
                <c:pt idx="5888">
                  <c:v>4.2306043638901803E-5</c:v>
                </c:pt>
                <c:pt idx="5889">
                  <c:v>3.5949256450093302E-5</c:v>
                </c:pt>
                <c:pt idx="5890">
                  <c:v>4.00139484613856E-5</c:v>
                </c:pt>
                <c:pt idx="5891">
                  <c:v>3.9163531885540099E-5</c:v>
                </c:pt>
                <c:pt idx="5892">
                  <c:v>3.6808183021867E-5</c:v>
                </c:pt>
                <c:pt idx="5893">
                  <c:v>3.4754085143325698E-5</c:v>
                </c:pt>
                <c:pt idx="5894">
                  <c:v>4.34741518432244E-5</c:v>
                </c:pt>
                <c:pt idx="5895">
                  <c:v>4.2189513140357902E-5</c:v>
                </c:pt>
                <c:pt idx="5896">
                  <c:v>4.2300484886633298E-5</c:v>
                </c:pt>
                <c:pt idx="5897">
                  <c:v>3.7331703891044002E-5</c:v>
                </c:pt>
                <c:pt idx="5898">
                  <c:v>3.53419558317831E-5</c:v>
                </c:pt>
                <c:pt idx="5899">
                  <c:v>4.1403773086856897E-5</c:v>
                </c:pt>
                <c:pt idx="5900">
                  <c:v>4.0367009222253801E-5</c:v>
                </c:pt>
                <c:pt idx="5901">
                  <c:v>3.6911294716055203E-5</c:v>
                </c:pt>
                <c:pt idx="5902">
                  <c:v>4.0040927910139198E-5</c:v>
                </c:pt>
                <c:pt idx="5903">
                  <c:v>3.9655293895752799E-5</c:v>
                </c:pt>
                <c:pt idx="5904">
                  <c:v>4.3418488638733802E-5</c:v>
                </c:pt>
                <c:pt idx="5905">
                  <c:v>4.1017567448781103E-5</c:v>
                </c:pt>
                <c:pt idx="5906">
                  <c:v>4.50010706574062E-5</c:v>
                </c:pt>
                <c:pt idx="5907">
                  <c:v>3.8398452406428299E-5</c:v>
                </c:pt>
                <c:pt idx="5908">
                  <c:v>3.9380470659014799E-5</c:v>
                </c:pt>
                <c:pt idx="5909">
                  <c:v>4.0420802305611002E-5</c:v>
                </c:pt>
                <c:pt idx="5910">
                  <c:v>4.2999598284688202E-5</c:v>
                </c:pt>
                <c:pt idx="5911">
                  <c:v>3.97646016492945E-5</c:v>
                </c:pt>
                <c:pt idx="5912">
                  <c:v>3.7058774873799101E-5</c:v>
                </c:pt>
                <c:pt idx="5913">
                  <c:v>3.9990249671878802E-5</c:v>
                </c:pt>
                <c:pt idx="5914">
                  <c:v>4.0452828738270898E-5</c:v>
                </c:pt>
                <c:pt idx="5915">
                  <c:v>3.7306938982709903E-5</c:v>
                </c:pt>
                <c:pt idx="5916">
                  <c:v>3.9124934917210699E-5</c:v>
                </c:pt>
                <c:pt idx="5917">
                  <c:v>4.4885467078311E-5</c:v>
                </c:pt>
                <c:pt idx="5918">
                  <c:v>3.9915944433089798E-5</c:v>
                </c:pt>
                <c:pt idx="5919">
                  <c:v>3.5992132881758098E-5</c:v>
                </c:pt>
                <c:pt idx="5920">
                  <c:v>3.5712479479413699E-5</c:v>
                </c:pt>
                <c:pt idx="5921">
                  <c:v>3.8107899528138797E-5</c:v>
                </c:pt>
                <c:pt idx="5922">
                  <c:v>3.6910481458328701E-5</c:v>
                </c:pt>
                <c:pt idx="5923">
                  <c:v>4.0735265501153102E-5</c:v>
                </c:pt>
                <c:pt idx="5924">
                  <c:v>3.7550781735509202E-5</c:v>
                </c:pt>
                <c:pt idx="5925">
                  <c:v>4.0655350011853203E-5</c:v>
                </c:pt>
                <c:pt idx="5926">
                  <c:v>3.6269435169718397E-5</c:v>
                </c:pt>
                <c:pt idx="5927">
                  <c:v>3.5460621486436901E-5</c:v>
                </c:pt>
                <c:pt idx="5928">
                  <c:v>3.9356835210488898E-5</c:v>
                </c:pt>
                <c:pt idx="5929">
                  <c:v>3.7917667617958302E-5</c:v>
                </c:pt>
                <c:pt idx="5930">
                  <c:v>4.1619045806454999E-5</c:v>
                </c:pt>
                <c:pt idx="5931">
                  <c:v>4.5130549359379002E-5</c:v>
                </c:pt>
                <c:pt idx="5932">
                  <c:v>3.3030280208081402E-5</c:v>
                </c:pt>
                <c:pt idx="5933">
                  <c:v>3.5413001119868298E-5</c:v>
                </c:pt>
                <c:pt idx="5934">
                  <c:v>4.0265720765652398E-5</c:v>
                </c:pt>
                <c:pt idx="5935">
                  <c:v>3.77028153701456E-5</c:v>
                </c:pt>
                <c:pt idx="5936">
                  <c:v>3.73035174372924E-5</c:v>
                </c:pt>
                <c:pt idx="5937">
                  <c:v>3.6862732930815703E-5</c:v>
                </c:pt>
                <c:pt idx="5938">
                  <c:v>3.2359082263122E-5</c:v>
                </c:pt>
                <c:pt idx="5939">
                  <c:v>4.5212594787585002E-5</c:v>
                </c:pt>
                <c:pt idx="5940">
                  <c:v>3.7355167037438803E-5</c:v>
                </c:pt>
                <c:pt idx="5941">
                  <c:v>5.0852751430352099E-5</c:v>
                </c:pt>
                <c:pt idx="5942">
                  <c:v>4.0540731940945599E-5</c:v>
                </c:pt>
                <c:pt idx="5943">
                  <c:v>4.4488146607877597E-5</c:v>
                </c:pt>
                <c:pt idx="5944">
                  <c:v>4.2794889744652999E-5</c:v>
                </c:pt>
                <c:pt idx="5945">
                  <c:v>3.9936729793202099E-5</c:v>
                </c:pt>
                <c:pt idx="5946">
                  <c:v>4.2753954078260998E-5</c:v>
                </c:pt>
                <c:pt idx="5947">
                  <c:v>4.1031616649464002E-5</c:v>
                </c:pt>
                <c:pt idx="5948">
                  <c:v>4.0280497981999801E-5</c:v>
                </c:pt>
                <c:pt idx="5949">
                  <c:v>3.9788339942062902E-5</c:v>
                </c:pt>
                <c:pt idx="5950">
                  <c:v>3.7787585698520197E-5</c:v>
                </c:pt>
                <c:pt idx="5951">
                  <c:v>4.2843888312834399E-5</c:v>
                </c:pt>
                <c:pt idx="5952">
                  <c:v>3.7946799418070897E-5</c:v>
                </c:pt>
                <c:pt idx="5953">
                  <c:v>4.2059247402188402E-5</c:v>
                </c:pt>
                <c:pt idx="5954">
                  <c:v>3.5813701930683998E-5</c:v>
                </c:pt>
                <c:pt idx="5955">
                  <c:v>4.1525480756115303E-5</c:v>
                </c:pt>
                <c:pt idx="5956">
                  <c:v>3.9374065143010499E-5</c:v>
                </c:pt>
                <c:pt idx="5957">
                  <c:v>3.1757187952536199E-5</c:v>
                </c:pt>
                <c:pt idx="5958">
                  <c:v>4.2240892450387803E-5</c:v>
                </c:pt>
                <c:pt idx="5959">
                  <c:v>3.8725605385209701E-5</c:v>
                </c:pt>
                <c:pt idx="5960">
                  <c:v>3.8755800159328503E-5</c:v>
                </c:pt>
                <c:pt idx="5961">
                  <c:v>3.4928164678795497E-5</c:v>
                </c:pt>
                <c:pt idx="5962">
                  <c:v>3.5031670704240699E-5</c:v>
                </c:pt>
                <c:pt idx="5963">
                  <c:v>3.6254305987662097E-5</c:v>
                </c:pt>
                <c:pt idx="5964">
                  <c:v>3.93138950034511E-5</c:v>
                </c:pt>
                <c:pt idx="5965">
                  <c:v>3.5173829986219303E-5</c:v>
                </c:pt>
                <c:pt idx="5966">
                  <c:v>3.8657164991181402E-5</c:v>
                </c:pt>
                <c:pt idx="5967">
                  <c:v>3.8632699469633898E-5</c:v>
                </c:pt>
                <c:pt idx="5968">
                  <c:v>4.2196650059896897E-5</c:v>
                </c:pt>
                <c:pt idx="5969">
                  <c:v>3.7724487227043602E-5</c:v>
                </c:pt>
                <c:pt idx="5970">
                  <c:v>3.6691014097652202E-5</c:v>
                </c:pt>
                <c:pt idx="5971">
                  <c:v>3.6867305472667003E-5</c:v>
                </c:pt>
                <c:pt idx="5972">
                  <c:v>3.8074198387875201E-5</c:v>
                </c:pt>
                <c:pt idx="5973">
                  <c:v>3.90375635929584E-5</c:v>
                </c:pt>
                <c:pt idx="5974">
                  <c:v>5.0359386976534499E-5</c:v>
                </c:pt>
                <c:pt idx="5975">
                  <c:v>4.3201420642434101E-5</c:v>
                </c:pt>
                <c:pt idx="5976">
                  <c:v>3.42242528423554E-5</c:v>
                </c:pt>
                <c:pt idx="5977">
                  <c:v>3.3172270729193099E-5</c:v>
                </c:pt>
                <c:pt idx="5978">
                  <c:v>3.4940108357882801E-5</c:v>
                </c:pt>
                <c:pt idx="5979">
                  <c:v>3.6060818214767001E-5</c:v>
                </c:pt>
                <c:pt idx="5980">
                  <c:v>3.8700086377989897E-5</c:v>
                </c:pt>
                <c:pt idx="5981">
                  <c:v>4.4399522369032598E-5</c:v>
                </c:pt>
                <c:pt idx="5982">
                  <c:v>3.5094433117917202E-5</c:v>
                </c:pt>
                <c:pt idx="5983">
                  <c:v>4.5823903748015902E-5</c:v>
                </c:pt>
                <c:pt idx="5984">
                  <c:v>3.6856023805475902E-5</c:v>
                </c:pt>
                <c:pt idx="5985">
                  <c:v>3.93682753109573E-5</c:v>
                </c:pt>
                <c:pt idx="5986">
                  <c:v>4.6024661052167302E-5</c:v>
                </c:pt>
                <c:pt idx="5987">
                  <c:v>4.3759909529724497E-5</c:v>
                </c:pt>
                <c:pt idx="5988">
                  <c:v>4.9118409053752703E-5</c:v>
                </c:pt>
                <c:pt idx="5989">
                  <c:v>3.7637829694361398E-5</c:v>
                </c:pt>
                <c:pt idx="5990">
                  <c:v>4.2225151064040498E-5</c:v>
                </c:pt>
                <c:pt idx="5991">
                  <c:v>4.3226440406028997E-5</c:v>
                </c:pt>
                <c:pt idx="5992">
                  <c:v>3.9968224168691897E-5</c:v>
                </c:pt>
                <c:pt idx="5993">
                  <c:v>4.7664589856550502E-5</c:v>
                </c:pt>
                <c:pt idx="5994">
                  <c:v>4.0101821712357697E-5</c:v>
                </c:pt>
                <c:pt idx="5995">
                  <c:v>3.5884324080885497E-5</c:v>
                </c:pt>
                <c:pt idx="5996">
                  <c:v>3.9971019987309998E-5</c:v>
                </c:pt>
                <c:pt idx="5997">
                  <c:v>3.8589093720538999E-5</c:v>
                </c:pt>
                <c:pt idx="5998">
                  <c:v>4.7406325745039198E-5</c:v>
                </c:pt>
                <c:pt idx="5999">
                  <c:v>4.3415307833489097E-5</c:v>
                </c:pt>
                <c:pt idx="6000">
                  <c:v>3.5976732564596402E-5</c:v>
                </c:pt>
                <c:pt idx="6001">
                  <c:v>4.4005995258416598E-5</c:v>
                </c:pt>
                <c:pt idx="6002">
                  <c:v>4.4823932377058902E-5</c:v>
                </c:pt>
                <c:pt idx="6003">
                  <c:v>3.94791272555696E-5</c:v>
                </c:pt>
                <c:pt idx="6004">
                  <c:v>3.4565518920475599E-5</c:v>
                </c:pt>
                <c:pt idx="6005">
                  <c:v>3.2269677542806601E-5</c:v>
                </c:pt>
                <c:pt idx="6006">
                  <c:v>4.1463391415579797E-5</c:v>
                </c:pt>
                <c:pt idx="6007">
                  <c:v>3.5192710285142E-5</c:v>
                </c:pt>
                <c:pt idx="6008">
                  <c:v>3.5442113805884303E-5</c:v>
                </c:pt>
                <c:pt idx="6009">
                  <c:v>3.8182451838494098E-5</c:v>
                </c:pt>
                <c:pt idx="6010">
                  <c:v>4.4396767943328801E-5</c:v>
                </c:pt>
                <c:pt idx="6011">
                  <c:v>4.2975197867932198E-5</c:v>
                </c:pt>
                <c:pt idx="6012">
                  <c:v>3.5094036403168301E-5</c:v>
                </c:pt>
                <c:pt idx="6013">
                  <c:v>3.9137975897654701E-5</c:v>
                </c:pt>
                <c:pt idx="6014">
                  <c:v>4.0280573837843102E-5</c:v>
                </c:pt>
                <c:pt idx="6015">
                  <c:v>5.0489997612945903E-5</c:v>
                </c:pt>
                <c:pt idx="6016">
                  <c:v>4.11137380986611E-5</c:v>
                </c:pt>
                <c:pt idx="6017">
                  <c:v>4.3267355711871102E-5</c:v>
                </c:pt>
                <c:pt idx="6018">
                  <c:v>3.8652948862601401E-5</c:v>
                </c:pt>
                <c:pt idx="6019">
                  <c:v>3.9637012272066698E-5</c:v>
                </c:pt>
                <c:pt idx="6020">
                  <c:v>3.7162446427070503E-5</c:v>
                </c:pt>
                <c:pt idx="6021">
                  <c:v>3.8792849127198802E-5</c:v>
                </c:pt>
                <c:pt idx="6022">
                  <c:v>3.9494778836596099E-5</c:v>
                </c:pt>
                <c:pt idx="6023">
                  <c:v>3.1059918774942E-5</c:v>
                </c:pt>
                <c:pt idx="6024">
                  <c:v>4.8962551775061998E-5</c:v>
                </c:pt>
                <c:pt idx="6025">
                  <c:v>4.70747057213483E-5</c:v>
                </c:pt>
                <c:pt idx="6026">
                  <c:v>3.6586407026493901E-5</c:v>
                </c:pt>
                <c:pt idx="6027">
                  <c:v>3.3620067806086802E-5</c:v>
                </c:pt>
                <c:pt idx="6028">
                  <c:v>3.3900979264462303E-5</c:v>
                </c:pt>
                <c:pt idx="6029">
                  <c:v>4.4135729623203601E-5</c:v>
                </c:pt>
                <c:pt idx="6030">
                  <c:v>3.3571395825331497E-5</c:v>
                </c:pt>
                <c:pt idx="6031">
                  <c:v>3.8444147039274697E-5</c:v>
                </c:pt>
                <c:pt idx="6032">
                  <c:v>3.9020928501592299E-5</c:v>
                </c:pt>
                <c:pt idx="6033">
                  <c:v>4.2769182461773999E-5</c:v>
                </c:pt>
                <c:pt idx="6034">
                  <c:v>4.3512985013507201E-5</c:v>
                </c:pt>
                <c:pt idx="6035">
                  <c:v>4.7924418584474202E-5</c:v>
                </c:pt>
                <c:pt idx="6036">
                  <c:v>3.66417944549761E-5</c:v>
                </c:pt>
                <c:pt idx="6037">
                  <c:v>3.5385109450981197E-5</c:v>
                </c:pt>
                <c:pt idx="6038">
                  <c:v>4.3778672057028002E-5</c:v>
                </c:pt>
                <c:pt idx="6039">
                  <c:v>3.6356678003644E-5</c:v>
                </c:pt>
                <c:pt idx="6040">
                  <c:v>4.71227973953859E-5</c:v>
                </c:pt>
                <c:pt idx="6041">
                  <c:v>4.1769302127897901E-5</c:v>
                </c:pt>
                <c:pt idx="6042">
                  <c:v>4.3962662416421598E-5</c:v>
                </c:pt>
                <c:pt idx="6043">
                  <c:v>3.9934280973359597E-5</c:v>
                </c:pt>
                <c:pt idx="6044">
                  <c:v>3.39226210888859E-5</c:v>
                </c:pt>
                <c:pt idx="6045">
                  <c:v>4.24588454880166E-5</c:v>
                </c:pt>
                <c:pt idx="6046">
                  <c:v>3.1288612182662299E-5</c:v>
                </c:pt>
                <c:pt idx="6047">
                  <c:v>4.0385922157702298E-5</c:v>
                </c:pt>
                <c:pt idx="6048">
                  <c:v>3.6801895914691097E-5</c:v>
                </c:pt>
                <c:pt idx="6049">
                  <c:v>4.44789044680896E-5</c:v>
                </c:pt>
                <c:pt idx="6050">
                  <c:v>3.6457634346243502E-5</c:v>
                </c:pt>
                <c:pt idx="6051">
                  <c:v>3.7628208527516997E-5</c:v>
                </c:pt>
                <c:pt idx="6052">
                  <c:v>3.7977282262716298E-5</c:v>
                </c:pt>
                <c:pt idx="6053">
                  <c:v>4.07320037486422E-5</c:v>
                </c:pt>
                <c:pt idx="6054">
                  <c:v>4.1950599551856997E-5</c:v>
                </c:pt>
                <c:pt idx="6055">
                  <c:v>3.6217066784620202E-5</c:v>
                </c:pt>
                <c:pt idx="6056">
                  <c:v>4.64955134281645E-5</c:v>
                </c:pt>
                <c:pt idx="6057">
                  <c:v>4.6129112276127799E-5</c:v>
                </c:pt>
                <c:pt idx="6058">
                  <c:v>4.3307784676212601E-5</c:v>
                </c:pt>
                <c:pt idx="6059">
                  <c:v>3.9577564833654198E-5</c:v>
                </c:pt>
                <c:pt idx="6060">
                  <c:v>4.2510044555104002E-5</c:v>
                </c:pt>
                <c:pt idx="6061">
                  <c:v>4.2192625151166902E-5</c:v>
                </c:pt>
                <c:pt idx="6062">
                  <c:v>4.2707023486459599E-5</c:v>
                </c:pt>
                <c:pt idx="6063">
                  <c:v>4.2153836435240698E-5</c:v>
                </c:pt>
                <c:pt idx="6064">
                  <c:v>4.1410606359094498E-5</c:v>
                </c:pt>
                <c:pt idx="6065">
                  <c:v>3.1611230595880999E-5</c:v>
                </c:pt>
                <c:pt idx="6066">
                  <c:v>4.0066903536717002E-5</c:v>
                </c:pt>
                <c:pt idx="6067">
                  <c:v>4.01841819090464E-5</c:v>
                </c:pt>
                <c:pt idx="6068">
                  <c:v>4.3970097575223699E-5</c:v>
                </c:pt>
                <c:pt idx="6069">
                  <c:v>3.8143656804299402E-5</c:v>
                </c:pt>
                <c:pt idx="6070">
                  <c:v>3.9851327781881202E-5</c:v>
                </c:pt>
                <c:pt idx="6071">
                  <c:v>4.4414357268158998E-5</c:v>
                </c:pt>
                <c:pt idx="6072">
                  <c:v>4.4242686322732202E-5</c:v>
                </c:pt>
                <c:pt idx="6073">
                  <c:v>3.5733114732467001E-5</c:v>
                </c:pt>
                <c:pt idx="6074">
                  <c:v>4.2899812436539102E-5</c:v>
                </c:pt>
                <c:pt idx="6075">
                  <c:v>4.0018311720213697E-5</c:v>
                </c:pt>
                <c:pt idx="6076">
                  <c:v>4.2553040120581198E-5</c:v>
                </c:pt>
                <c:pt idx="6077">
                  <c:v>5.3721361660452003E-5</c:v>
                </c:pt>
                <c:pt idx="6078">
                  <c:v>3.6779432626093798E-5</c:v>
                </c:pt>
                <c:pt idx="6079">
                  <c:v>4.17068073022659E-5</c:v>
                </c:pt>
                <c:pt idx="6080">
                  <c:v>5.14871110310031E-5</c:v>
                </c:pt>
                <c:pt idx="6081">
                  <c:v>4.0454238938838498E-5</c:v>
                </c:pt>
                <c:pt idx="6082">
                  <c:v>3.6566750000390699E-5</c:v>
                </c:pt>
                <c:pt idx="6083">
                  <c:v>3.8965213558240201E-5</c:v>
                </c:pt>
                <c:pt idx="6084">
                  <c:v>4.5209155077164902E-5</c:v>
                </c:pt>
                <c:pt idx="6085">
                  <c:v>4.6275646151874302E-5</c:v>
                </c:pt>
                <c:pt idx="6086">
                  <c:v>4.2744203863726501E-5</c:v>
                </c:pt>
                <c:pt idx="6087">
                  <c:v>4.5164609169444702E-5</c:v>
                </c:pt>
                <c:pt idx="6088">
                  <c:v>4.5313041103696799E-5</c:v>
                </c:pt>
                <c:pt idx="6089">
                  <c:v>4.6144132106089398E-5</c:v>
                </c:pt>
                <c:pt idx="6090">
                  <c:v>3.9982649815090203E-5</c:v>
                </c:pt>
                <c:pt idx="6091">
                  <c:v>4.6238906229043901E-5</c:v>
                </c:pt>
                <c:pt idx="6092">
                  <c:v>5.2545449622576298E-5</c:v>
                </c:pt>
                <c:pt idx="6093">
                  <c:v>4.2316969089634799E-5</c:v>
                </c:pt>
                <c:pt idx="6094">
                  <c:v>5.0924572594466703E-5</c:v>
                </c:pt>
                <c:pt idx="6095">
                  <c:v>3.5563397022369501E-5</c:v>
                </c:pt>
                <c:pt idx="6096">
                  <c:v>4.7480947915126397E-5</c:v>
                </c:pt>
                <c:pt idx="6097">
                  <c:v>4.2209104375339103E-5</c:v>
                </c:pt>
                <c:pt idx="6098">
                  <c:v>4.4393431680776201E-5</c:v>
                </c:pt>
                <c:pt idx="6099">
                  <c:v>4.3746175790704101E-5</c:v>
                </c:pt>
                <c:pt idx="6100">
                  <c:v>4.4775145011443497E-5</c:v>
                </c:pt>
                <c:pt idx="6101">
                  <c:v>4.5171218854200697E-5</c:v>
                </c:pt>
                <c:pt idx="6102">
                  <c:v>4.3273789095640098E-5</c:v>
                </c:pt>
                <c:pt idx="6103">
                  <c:v>4.4029603457274102E-5</c:v>
                </c:pt>
                <c:pt idx="6104">
                  <c:v>4.6216079968564403E-5</c:v>
                </c:pt>
                <c:pt idx="6105">
                  <c:v>4.3839668213101603E-5</c:v>
                </c:pt>
                <c:pt idx="6106">
                  <c:v>4.6211188266832403E-5</c:v>
                </c:pt>
                <c:pt idx="6107">
                  <c:v>4.1690341053248897E-5</c:v>
                </c:pt>
                <c:pt idx="6108">
                  <c:v>4.7640997914855999E-5</c:v>
                </c:pt>
                <c:pt idx="6109">
                  <c:v>4.4182706904281698E-5</c:v>
                </c:pt>
                <c:pt idx="6110">
                  <c:v>4.8067005858301202E-5</c:v>
                </c:pt>
                <c:pt idx="6111">
                  <c:v>4.2071801092881203E-5</c:v>
                </c:pt>
                <c:pt idx="6112">
                  <c:v>4.6598419168797203E-5</c:v>
                </c:pt>
                <c:pt idx="6113">
                  <c:v>4.3193218316731499E-5</c:v>
                </c:pt>
                <c:pt idx="6114">
                  <c:v>4.4713535705756797E-5</c:v>
                </c:pt>
                <c:pt idx="6115">
                  <c:v>4.3750888959132E-5</c:v>
                </c:pt>
                <c:pt idx="6116">
                  <c:v>3.48800267712127E-5</c:v>
                </c:pt>
                <c:pt idx="6117">
                  <c:v>4.6901648294006901E-5</c:v>
                </c:pt>
                <c:pt idx="6118">
                  <c:v>4.7909168290124002E-5</c:v>
                </c:pt>
                <c:pt idx="6119">
                  <c:v>3.9856043396301498E-5</c:v>
                </c:pt>
                <c:pt idx="6120">
                  <c:v>4.3454481508357303E-5</c:v>
                </c:pt>
                <c:pt idx="6121">
                  <c:v>3.5260670058603598E-5</c:v>
                </c:pt>
                <c:pt idx="6122">
                  <c:v>3.6049962319692899E-5</c:v>
                </c:pt>
                <c:pt idx="6123">
                  <c:v>3.5348931381218299E-5</c:v>
                </c:pt>
                <c:pt idx="6124">
                  <c:v>4.3632443738284803E-5</c:v>
                </c:pt>
                <c:pt idx="6125">
                  <c:v>3.4061564787405799E-5</c:v>
                </c:pt>
                <c:pt idx="6126">
                  <c:v>4.3800768645568297E-5</c:v>
                </c:pt>
                <c:pt idx="6127">
                  <c:v>3.59934144574145E-5</c:v>
                </c:pt>
                <c:pt idx="6128">
                  <c:v>4.5792939490731601E-5</c:v>
                </c:pt>
                <c:pt idx="6129">
                  <c:v>3.7454445007899302E-5</c:v>
                </c:pt>
                <c:pt idx="6130">
                  <c:v>4.8957901558389202E-5</c:v>
                </c:pt>
                <c:pt idx="6131">
                  <c:v>4.13114244477614E-5</c:v>
                </c:pt>
                <c:pt idx="6132">
                  <c:v>4.8573738701738102E-5</c:v>
                </c:pt>
                <c:pt idx="6133">
                  <c:v>4.58348348798878E-5</c:v>
                </c:pt>
                <c:pt idx="6134">
                  <c:v>5.1974591894479597E-5</c:v>
                </c:pt>
                <c:pt idx="6135">
                  <c:v>5.2532991310590802E-5</c:v>
                </c:pt>
                <c:pt idx="6136">
                  <c:v>4.7125484572436403E-5</c:v>
                </c:pt>
                <c:pt idx="6137">
                  <c:v>4.3705473188296898E-5</c:v>
                </c:pt>
                <c:pt idx="6138">
                  <c:v>4.8297000305849098E-5</c:v>
                </c:pt>
                <c:pt idx="6139">
                  <c:v>5.6893458832727101E-5</c:v>
                </c:pt>
                <c:pt idx="6140">
                  <c:v>4.3717767327046502E-5</c:v>
                </c:pt>
                <c:pt idx="6141">
                  <c:v>4.7549482505688597E-5</c:v>
                </c:pt>
                <c:pt idx="6142">
                  <c:v>5.1553010099365903E-5</c:v>
                </c:pt>
                <c:pt idx="6143">
                  <c:v>4.5616533320478998E-5</c:v>
                </c:pt>
                <c:pt idx="6144">
                  <c:v>4.48486381764318E-5</c:v>
                </c:pt>
                <c:pt idx="6145">
                  <c:v>4.9335078349505202E-5</c:v>
                </c:pt>
                <c:pt idx="6146">
                  <c:v>5.4991632768076701E-5</c:v>
                </c:pt>
                <c:pt idx="6147">
                  <c:v>4.8766588189586698E-5</c:v>
                </c:pt>
                <c:pt idx="6148">
                  <c:v>5.5588151649748501E-5</c:v>
                </c:pt>
                <c:pt idx="6149">
                  <c:v>4.81418297845292E-5</c:v>
                </c:pt>
                <c:pt idx="6150">
                  <c:v>4.4444822086155101E-5</c:v>
                </c:pt>
                <c:pt idx="6151">
                  <c:v>4.9309564423634497E-5</c:v>
                </c:pt>
                <c:pt idx="6152">
                  <c:v>5.1325919898096899E-5</c:v>
                </c:pt>
                <c:pt idx="6153">
                  <c:v>4.6200484601494097E-5</c:v>
                </c:pt>
                <c:pt idx="6154">
                  <c:v>4.3344015547565097E-5</c:v>
                </c:pt>
                <c:pt idx="6155">
                  <c:v>5.0010604555952897E-5</c:v>
                </c:pt>
                <c:pt idx="6156">
                  <c:v>4.3570717126877098E-5</c:v>
                </c:pt>
                <c:pt idx="6157">
                  <c:v>4.6682434066234201E-5</c:v>
                </c:pt>
                <c:pt idx="6158">
                  <c:v>4.6521564237345002E-5</c:v>
                </c:pt>
                <c:pt idx="6159">
                  <c:v>4.9197493150522402E-5</c:v>
                </c:pt>
                <c:pt idx="6160">
                  <c:v>4.56975038627971E-5</c:v>
                </c:pt>
                <c:pt idx="6161">
                  <c:v>5.1065005405944599E-5</c:v>
                </c:pt>
                <c:pt idx="6162">
                  <c:v>5.07516722941467E-5</c:v>
                </c:pt>
                <c:pt idx="6163">
                  <c:v>4.5133858920064897E-5</c:v>
                </c:pt>
                <c:pt idx="6164">
                  <c:v>4.6651133012624201E-5</c:v>
                </c:pt>
                <c:pt idx="6165">
                  <c:v>4.5147247499851797E-5</c:v>
                </c:pt>
                <c:pt idx="6166">
                  <c:v>3.7288841426013201E-5</c:v>
                </c:pt>
                <c:pt idx="6167">
                  <c:v>4.8594173321644E-5</c:v>
                </c:pt>
                <c:pt idx="6168">
                  <c:v>5.2696011457025397E-5</c:v>
                </c:pt>
                <c:pt idx="6169">
                  <c:v>4.6013945752909901E-5</c:v>
                </c:pt>
                <c:pt idx="6170">
                  <c:v>4.2625989198334301E-5</c:v>
                </c:pt>
                <c:pt idx="6171">
                  <c:v>5.0128250276673699E-5</c:v>
                </c:pt>
                <c:pt idx="6172">
                  <c:v>5.0348735913990899E-5</c:v>
                </c:pt>
                <c:pt idx="6173">
                  <c:v>4.3742288394971901E-5</c:v>
                </c:pt>
                <c:pt idx="6174">
                  <c:v>4.5852121425344301E-5</c:v>
                </c:pt>
                <c:pt idx="6175">
                  <c:v>5.0790915392308801E-5</c:v>
                </c:pt>
                <c:pt idx="6176">
                  <c:v>3.9255462419503801E-5</c:v>
                </c:pt>
                <c:pt idx="6177">
                  <c:v>4.1710501648118497E-5</c:v>
                </c:pt>
                <c:pt idx="6178">
                  <c:v>4.4170022144481201E-5</c:v>
                </c:pt>
                <c:pt idx="6179">
                  <c:v>4.2717091604953201E-5</c:v>
                </c:pt>
                <c:pt idx="6180">
                  <c:v>4.6226524973794702E-5</c:v>
                </c:pt>
                <c:pt idx="6181">
                  <c:v>4.3581871838641098E-5</c:v>
                </c:pt>
                <c:pt idx="6182">
                  <c:v>4.5536652162940099E-5</c:v>
                </c:pt>
                <c:pt idx="6183">
                  <c:v>5.3764834916308997E-5</c:v>
                </c:pt>
                <c:pt idx="6184">
                  <c:v>4.08629834113103E-5</c:v>
                </c:pt>
                <c:pt idx="6185">
                  <c:v>3.9556482999841002E-5</c:v>
                </c:pt>
                <c:pt idx="6186">
                  <c:v>4.3374338840976499E-5</c:v>
                </c:pt>
                <c:pt idx="6187">
                  <c:v>4.3962961820002302E-5</c:v>
                </c:pt>
                <c:pt idx="6188">
                  <c:v>4.4510580073626698E-5</c:v>
                </c:pt>
                <c:pt idx="6189">
                  <c:v>5.03648324006053E-5</c:v>
                </c:pt>
                <c:pt idx="6190">
                  <c:v>4.88268599422788E-5</c:v>
                </c:pt>
                <c:pt idx="6191">
                  <c:v>4.5451840353208003E-5</c:v>
                </c:pt>
                <c:pt idx="6192">
                  <c:v>5.3848587859422901E-5</c:v>
                </c:pt>
                <c:pt idx="6193">
                  <c:v>5.5901967200192101E-5</c:v>
                </c:pt>
                <c:pt idx="6194">
                  <c:v>4.6929038995758199E-5</c:v>
                </c:pt>
                <c:pt idx="6195">
                  <c:v>4.1993500005004498E-5</c:v>
                </c:pt>
                <c:pt idx="6196">
                  <c:v>4.5871353042160002E-5</c:v>
                </c:pt>
                <c:pt idx="6197">
                  <c:v>4.1583196378024903E-5</c:v>
                </c:pt>
                <c:pt idx="6198">
                  <c:v>4.2181320040775302E-5</c:v>
                </c:pt>
                <c:pt idx="6199">
                  <c:v>4.6478272741468602E-5</c:v>
                </c:pt>
                <c:pt idx="6200">
                  <c:v>4.7634962350150101E-5</c:v>
                </c:pt>
                <c:pt idx="6201">
                  <c:v>4.29276441841057E-5</c:v>
                </c:pt>
                <c:pt idx="6202">
                  <c:v>4.4013151057771103E-5</c:v>
                </c:pt>
                <c:pt idx="6203">
                  <c:v>4.3542801269178399E-5</c:v>
                </c:pt>
                <c:pt idx="6204">
                  <c:v>4.28368549193297E-5</c:v>
                </c:pt>
                <c:pt idx="6205">
                  <c:v>4.3527078622528801E-5</c:v>
                </c:pt>
                <c:pt idx="6206">
                  <c:v>4.6956054140649303E-5</c:v>
                </c:pt>
                <c:pt idx="6207">
                  <c:v>4.2609369595463499E-5</c:v>
                </c:pt>
                <c:pt idx="6208">
                  <c:v>5.0087569388966E-5</c:v>
                </c:pt>
                <c:pt idx="6209">
                  <c:v>4.7367111350466298E-5</c:v>
                </c:pt>
                <c:pt idx="6210">
                  <c:v>4.6462677772213899E-5</c:v>
                </c:pt>
                <c:pt idx="6211">
                  <c:v>4.6481296011961597E-5</c:v>
                </c:pt>
                <c:pt idx="6212">
                  <c:v>4.3303626023007002E-5</c:v>
                </c:pt>
                <c:pt idx="6213">
                  <c:v>4.4139222736889498E-5</c:v>
                </c:pt>
                <c:pt idx="6214">
                  <c:v>4.2352728606839803E-5</c:v>
                </c:pt>
                <c:pt idx="6215">
                  <c:v>4.7917471239807303E-5</c:v>
                </c:pt>
                <c:pt idx="6216">
                  <c:v>4.7012272108896E-5</c:v>
                </c:pt>
                <c:pt idx="6217">
                  <c:v>4.5491654825997302E-5</c:v>
                </c:pt>
                <c:pt idx="6218">
                  <c:v>4.2694147161984897E-5</c:v>
                </c:pt>
                <c:pt idx="6219">
                  <c:v>3.8489932820464898E-5</c:v>
                </c:pt>
                <c:pt idx="6220">
                  <c:v>3.8950048725083198E-5</c:v>
                </c:pt>
                <c:pt idx="6221">
                  <c:v>4.5064705459453198E-5</c:v>
                </c:pt>
                <c:pt idx="6222">
                  <c:v>4.7290967686691401E-5</c:v>
                </c:pt>
                <c:pt idx="6223">
                  <c:v>4.3882445099808801E-5</c:v>
                </c:pt>
                <c:pt idx="6224">
                  <c:v>4.1254933741973303E-5</c:v>
                </c:pt>
                <c:pt idx="6225">
                  <c:v>4.3348622181604203E-5</c:v>
                </c:pt>
                <c:pt idx="6226">
                  <c:v>4.7342564678122697E-5</c:v>
                </c:pt>
                <c:pt idx="6227">
                  <c:v>4.0648968410372903E-5</c:v>
                </c:pt>
                <c:pt idx="6228">
                  <c:v>4.82404522586832E-5</c:v>
                </c:pt>
                <c:pt idx="6229">
                  <c:v>5.1013821170881098E-5</c:v>
                </c:pt>
                <c:pt idx="6230">
                  <c:v>4.9064834598015098E-5</c:v>
                </c:pt>
                <c:pt idx="6231">
                  <c:v>4.2901665203578501E-5</c:v>
                </c:pt>
                <c:pt idx="6232">
                  <c:v>4.4111882745236898E-5</c:v>
                </c:pt>
                <c:pt idx="6233">
                  <c:v>4.73481274522099E-5</c:v>
                </c:pt>
                <c:pt idx="6234">
                  <c:v>4.28614180755048E-5</c:v>
                </c:pt>
                <c:pt idx="6235">
                  <c:v>4.4029157858304798E-5</c:v>
                </c:pt>
                <c:pt idx="6236">
                  <c:v>4.25148439501076E-5</c:v>
                </c:pt>
                <c:pt idx="6237">
                  <c:v>4.6163332557627498E-5</c:v>
                </c:pt>
                <c:pt idx="6238">
                  <c:v>4.7408452787350701E-5</c:v>
                </c:pt>
                <c:pt idx="6239">
                  <c:v>4.7192098146358097E-5</c:v>
                </c:pt>
                <c:pt idx="6240">
                  <c:v>4.78817205373184E-5</c:v>
                </c:pt>
                <c:pt idx="6241">
                  <c:v>5.2772535866619099E-5</c:v>
                </c:pt>
                <c:pt idx="6242">
                  <c:v>4.7101603500808899E-5</c:v>
                </c:pt>
                <c:pt idx="6243">
                  <c:v>3.8928524394146999E-5</c:v>
                </c:pt>
                <c:pt idx="6244">
                  <c:v>4.20781873971585E-5</c:v>
                </c:pt>
                <c:pt idx="6245">
                  <c:v>5.0174682667932503E-5</c:v>
                </c:pt>
                <c:pt idx="6246">
                  <c:v>4.3422425691920399E-5</c:v>
                </c:pt>
                <c:pt idx="6247">
                  <c:v>4.5098466376557403E-5</c:v>
                </c:pt>
                <c:pt idx="6248">
                  <c:v>3.7221329697222602E-5</c:v>
                </c:pt>
                <c:pt idx="6249">
                  <c:v>4.94118040771874E-5</c:v>
                </c:pt>
                <c:pt idx="6250">
                  <c:v>5.2103787773656697E-5</c:v>
                </c:pt>
                <c:pt idx="6251">
                  <c:v>4.4060432720181703E-5</c:v>
                </c:pt>
                <c:pt idx="6252">
                  <c:v>4.1192635606163298E-5</c:v>
                </c:pt>
                <c:pt idx="6253">
                  <c:v>4.7882128025172698E-5</c:v>
                </c:pt>
                <c:pt idx="6254">
                  <c:v>4.9787156975560998E-5</c:v>
                </c:pt>
                <c:pt idx="6255">
                  <c:v>4.0316025382292803E-5</c:v>
                </c:pt>
                <c:pt idx="6256">
                  <c:v>4.5294511509490299E-5</c:v>
                </c:pt>
                <c:pt idx="6257">
                  <c:v>4.2643766648042499E-5</c:v>
                </c:pt>
                <c:pt idx="6258">
                  <c:v>4.1232598234236103E-5</c:v>
                </c:pt>
                <c:pt idx="6259">
                  <c:v>4.32671759634142E-5</c:v>
                </c:pt>
                <c:pt idx="6260">
                  <c:v>4.6314423570304798E-5</c:v>
                </c:pt>
                <c:pt idx="6261">
                  <c:v>4.3630524203172197E-5</c:v>
                </c:pt>
                <c:pt idx="6262">
                  <c:v>4.7105781829946402E-5</c:v>
                </c:pt>
                <c:pt idx="6263">
                  <c:v>4.9642351364127399E-5</c:v>
                </c:pt>
                <c:pt idx="6264">
                  <c:v>4.6073294597752298E-5</c:v>
                </c:pt>
                <c:pt idx="6265">
                  <c:v>4.7406124289690498E-5</c:v>
                </c:pt>
                <c:pt idx="6266">
                  <c:v>4.1679505072181302E-5</c:v>
                </c:pt>
                <c:pt idx="6267">
                  <c:v>4.6537520609552299E-5</c:v>
                </c:pt>
                <c:pt idx="6268">
                  <c:v>4.6562411517063101E-5</c:v>
                </c:pt>
                <c:pt idx="6269">
                  <c:v>4.3476845524609497E-5</c:v>
                </c:pt>
                <c:pt idx="6270">
                  <c:v>4.4409274150497301E-5</c:v>
                </c:pt>
                <c:pt idx="6271">
                  <c:v>3.84707061216798E-5</c:v>
                </c:pt>
                <c:pt idx="6272">
                  <c:v>4.7023640406346598E-5</c:v>
                </c:pt>
                <c:pt idx="6273">
                  <c:v>4.7142841733147698E-5</c:v>
                </c:pt>
                <c:pt idx="6274">
                  <c:v>4.3323556530850902E-5</c:v>
                </c:pt>
                <c:pt idx="6275">
                  <c:v>4.6356526680106897E-5</c:v>
                </c:pt>
                <c:pt idx="6276">
                  <c:v>4.8158380735751901E-5</c:v>
                </c:pt>
                <c:pt idx="6277">
                  <c:v>4.3720280572362599E-5</c:v>
                </c:pt>
                <c:pt idx="6278">
                  <c:v>3.9681869003487803E-5</c:v>
                </c:pt>
                <c:pt idx="6279">
                  <c:v>4.8814418242639297E-5</c:v>
                </c:pt>
                <c:pt idx="6280">
                  <c:v>4.2176557987710003E-5</c:v>
                </c:pt>
                <c:pt idx="6281">
                  <c:v>4.5062149479065197E-5</c:v>
                </c:pt>
                <c:pt idx="6282">
                  <c:v>4.5281597480724498E-5</c:v>
                </c:pt>
                <c:pt idx="6283">
                  <c:v>4.7910598057773898E-5</c:v>
                </c:pt>
                <c:pt idx="6284">
                  <c:v>5.2024835462337599E-5</c:v>
                </c:pt>
                <c:pt idx="6285">
                  <c:v>4.3636852492502602E-5</c:v>
                </c:pt>
                <c:pt idx="6286">
                  <c:v>4.1803879583010803E-5</c:v>
                </c:pt>
                <c:pt idx="6287">
                  <c:v>4.5504040514800401E-5</c:v>
                </c:pt>
                <c:pt idx="6288">
                  <c:v>4.0532339060361999E-5</c:v>
                </c:pt>
                <c:pt idx="6289">
                  <c:v>4.5909285104801798E-5</c:v>
                </c:pt>
                <c:pt idx="6290">
                  <c:v>4.9632764726981699E-5</c:v>
                </c:pt>
                <c:pt idx="6291">
                  <c:v>4.1269625257376698E-5</c:v>
                </c:pt>
                <c:pt idx="6292">
                  <c:v>4.3501495453970699E-5</c:v>
                </c:pt>
                <c:pt idx="6293">
                  <c:v>4.5652434410578801E-5</c:v>
                </c:pt>
                <c:pt idx="6294">
                  <c:v>3.8876929575836199E-5</c:v>
                </c:pt>
                <c:pt idx="6295">
                  <c:v>4.49775897122352E-5</c:v>
                </c:pt>
                <c:pt idx="6296">
                  <c:v>4.6389259711198103E-5</c:v>
                </c:pt>
                <c:pt idx="6297">
                  <c:v>4.5237797107345001E-5</c:v>
                </c:pt>
                <c:pt idx="6298">
                  <c:v>4.0161609371522599E-5</c:v>
                </c:pt>
                <c:pt idx="6299">
                  <c:v>4.4134960576138903E-5</c:v>
                </c:pt>
                <c:pt idx="6300">
                  <c:v>4.1574403431639101E-5</c:v>
                </c:pt>
                <c:pt idx="6301">
                  <c:v>4.66190575985581E-5</c:v>
                </c:pt>
                <c:pt idx="6302">
                  <c:v>4.4671080767065602E-5</c:v>
                </c:pt>
                <c:pt idx="6303">
                  <c:v>4.2929441577878601E-5</c:v>
                </c:pt>
                <c:pt idx="6304">
                  <c:v>4.1971438769644297E-5</c:v>
                </c:pt>
                <c:pt idx="6305">
                  <c:v>4.8042728966908597E-5</c:v>
                </c:pt>
                <c:pt idx="6306">
                  <c:v>5.1432151230959299E-5</c:v>
                </c:pt>
                <c:pt idx="6307">
                  <c:v>4.1338273992174099E-5</c:v>
                </c:pt>
                <c:pt idx="6308">
                  <c:v>5.1010680691947897E-5</c:v>
                </c:pt>
                <c:pt idx="6309">
                  <c:v>4.0882132813800897E-5</c:v>
                </c:pt>
                <c:pt idx="6310">
                  <c:v>4.7855848295694202E-5</c:v>
                </c:pt>
                <c:pt idx="6311">
                  <c:v>4.6345202754204198E-5</c:v>
                </c:pt>
                <c:pt idx="6312">
                  <c:v>4.63805320649801E-5</c:v>
                </c:pt>
                <c:pt idx="6313">
                  <c:v>4.9483617254098102E-5</c:v>
                </c:pt>
                <c:pt idx="6314">
                  <c:v>5.0833402081445802E-5</c:v>
                </c:pt>
                <c:pt idx="6315">
                  <c:v>3.9866728905506599E-5</c:v>
                </c:pt>
                <c:pt idx="6316">
                  <c:v>4.54458542321303E-5</c:v>
                </c:pt>
                <c:pt idx="6317">
                  <c:v>4.71191437095942E-5</c:v>
                </c:pt>
                <c:pt idx="6318">
                  <c:v>5.00846303628882E-5</c:v>
                </c:pt>
                <c:pt idx="6319">
                  <c:v>4.64389708533272E-5</c:v>
                </c:pt>
                <c:pt idx="6320">
                  <c:v>4.9190586045280902E-5</c:v>
                </c:pt>
                <c:pt idx="6321">
                  <c:v>5.0618818808343599E-5</c:v>
                </c:pt>
                <c:pt idx="6322">
                  <c:v>5.2183759392918501E-5</c:v>
                </c:pt>
                <c:pt idx="6323">
                  <c:v>4.8195355026064599E-5</c:v>
                </c:pt>
                <c:pt idx="6324">
                  <c:v>4.8749776328866301E-5</c:v>
                </c:pt>
                <c:pt idx="6325">
                  <c:v>5.2839022746921398E-5</c:v>
                </c:pt>
                <c:pt idx="6326">
                  <c:v>4.9949960699172198E-5</c:v>
                </c:pt>
                <c:pt idx="6327">
                  <c:v>4.7958628124879397E-5</c:v>
                </c:pt>
                <c:pt idx="6328">
                  <c:v>4.3053116438987402E-5</c:v>
                </c:pt>
                <c:pt idx="6329">
                  <c:v>4.5353325188210301E-5</c:v>
                </c:pt>
                <c:pt idx="6330">
                  <c:v>4.5209175260567398E-5</c:v>
                </c:pt>
                <c:pt idx="6331">
                  <c:v>4.25261157660769E-5</c:v>
                </c:pt>
                <c:pt idx="6332">
                  <c:v>4.65284976841578E-5</c:v>
                </c:pt>
                <c:pt idx="6333">
                  <c:v>4.2958843963627097E-5</c:v>
                </c:pt>
                <c:pt idx="6334">
                  <c:v>3.6669356948612199E-5</c:v>
                </c:pt>
                <c:pt idx="6335">
                  <c:v>3.9865581501783803E-5</c:v>
                </c:pt>
                <c:pt idx="6336">
                  <c:v>4.1040269450951297E-5</c:v>
                </c:pt>
                <c:pt idx="6337">
                  <c:v>4.0255679617766001E-5</c:v>
                </c:pt>
                <c:pt idx="6338">
                  <c:v>4.6113560951715698E-5</c:v>
                </c:pt>
                <c:pt idx="6339">
                  <c:v>4.1460225367956698E-5</c:v>
                </c:pt>
                <c:pt idx="6340">
                  <c:v>4.98347337622067E-5</c:v>
                </c:pt>
                <c:pt idx="6341">
                  <c:v>4.3673293596331803E-5</c:v>
                </c:pt>
                <c:pt idx="6342">
                  <c:v>4.99806882189029E-5</c:v>
                </c:pt>
                <c:pt idx="6343">
                  <c:v>4.05090018707956E-5</c:v>
                </c:pt>
                <c:pt idx="6344">
                  <c:v>5.01505871330989E-5</c:v>
                </c:pt>
                <c:pt idx="6345">
                  <c:v>4.8883594523579997E-5</c:v>
                </c:pt>
                <c:pt idx="6346">
                  <c:v>4.4532350400246802E-5</c:v>
                </c:pt>
                <c:pt idx="6347">
                  <c:v>4.7758118839108597E-5</c:v>
                </c:pt>
                <c:pt idx="6348">
                  <c:v>4.5063639080658103E-5</c:v>
                </c:pt>
                <c:pt idx="6349">
                  <c:v>4.8558788998951702E-5</c:v>
                </c:pt>
                <c:pt idx="6350">
                  <c:v>4.79110630529799E-5</c:v>
                </c:pt>
                <c:pt idx="6351">
                  <c:v>4.1247325000570903E-5</c:v>
                </c:pt>
                <c:pt idx="6352">
                  <c:v>4.5794982692010402E-5</c:v>
                </c:pt>
                <c:pt idx="6353">
                  <c:v>4.4815919001677597E-5</c:v>
                </c:pt>
                <c:pt idx="6354">
                  <c:v>4.53676200620064E-5</c:v>
                </c:pt>
                <c:pt idx="6355">
                  <c:v>4.94597181601255E-5</c:v>
                </c:pt>
                <c:pt idx="6356">
                  <c:v>4.9031126381506197E-5</c:v>
                </c:pt>
                <c:pt idx="6357">
                  <c:v>4.4447863914422201E-5</c:v>
                </c:pt>
                <c:pt idx="6358">
                  <c:v>4.7853663181998897E-5</c:v>
                </c:pt>
                <c:pt idx="6359">
                  <c:v>4.3716511344784298E-5</c:v>
                </c:pt>
                <c:pt idx="6360">
                  <c:v>4.6864742671087799E-5</c:v>
                </c:pt>
                <c:pt idx="6361">
                  <c:v>4.8280089520164202E-5</c:v>
                </c:pt>
                <c:pt idx="6362">
                  <c:v>4.1226726486734799E-5</c:v>
                </c:pt>
                <c:pt idx="6363">
                  <c:v>4.1979332379444801E-5</c:v>
                </c:pt>
                <c:pt idx="6364">
                  <c:v>4.13449818039843E-5</c:v>
                </c:pt>
                <c:pt idx="6365">
                  <c:v>4.2675933553371903E-5</c:v>
                </c:pt>
                <c:pt idx="6366">
                  <c:v>4.7954874986887302E-5</c:v>
                </c:pt>
                <c:pt idx="6367">
                  <c:v>4.5050581120574598E-5</c:v>
                </c:pt>
                <c:pt idx="6368">
                  <c:v>4.1192728623689698E-5</c:v>
                </c:pt>
                <c:pt idx="6369">
                  <c:v>4.6500718546331598E-5</c:v>
                </c:pt>
                <c:pt idx="6370">
                  <c:v>4.4688532808055803E-5</c:v>
                </c:pt>
                <c:pt idx="6371">
                  <c:v>4.4293875894988603E-5</c:v>
                </c:pt>
                <c:pt idx="6372">
                  <c:v>4.2991023700412403E-5</c:v>
                </c:pt>
                <c:pt idx="6373">
                  <c:v>4.8369211746122803E-5</c:v>
                </c:pt>
                <c:pt idx="6374">
                  <c:v>4.3869421588338902E-5</c:v>
                </c:pt>
                <c:pt idx="6375">
                  <c:v>5.4529940857055702E-5</c:v>
                </c:pt>
                <c:pt idx="6376">
                  <c:v>4.2493157756041203E-5</c:v>
                </c:pt>
                <c:pt idx="6377">
                  <c:v>3.5968823464586801E-5</c:v>
                </c:pt>
                <c:pt idx="6378">
                  <c:v>4.36143864229677E-5</c:v>
                </c:pt>
                <c:pt idx="6379">
                  <c:v>5.4880092138874001E-5</c:v>
                </c:pt>
                <c:pt idx="6380">
                  <c:v>4.8745799980597799E-5</c:v>
                </c:pt>
                <c:pt idx="6381">
                  <c:v>4.3419058743442997E-5</c:v>
                </c:pt>
                <c:pt idx="6382">
                  <c:v>4.9870166812728197E-5</c:v>
                </c:pt>
                <c:pt idx="6383">
                  <c:v>4.5092011038311603E-5</c:v>
                </c:pt>
                <c:pt idx="6384">
                  <c:v>4.4953280249402801E-5</c:v>
                </c:pt>
                <c:pt idx="6385">
                  <c:v>3.9872696842240202E-5</c:v>
                </c:pt>
                <c:pt idx="6386">
                  <c:v>4.0750849784518403E-5</c:v>
                </c:pt>
                <c:pt idx="6387">
                  <c:v>4.46474690603679E-5</c:v>
                </c:pt>
                <c:pt idx="6388">
                  <c:v>3.9893937186011697E-5</c:v>
                </c:pt>
                <c:pt idx="6389">
                  <c:v>4.1663005691976998E-5</c:v>
                </c:pt>
                <c:pt idx="6390">
                  <c:v>5.0812477101628299E-5</c:v>
                </c:pt>
                <c:pt idx="6391">
                  <c:v>4.3034117448150497E-5</c:v>
                </c:pt>
                <c:pt idx="6392">
                  <c:v>5.5377932054897802E-5</c:v>
                </c:pt>
                <c:pt idx="6393">
                  <c:v>3.8470162442642497E-5</c:v>
                </c:pt>
                <c:pt idx="6394">
                  <c:v>4.1682670147521397E-5</c:v>
                </c:pt>
                <c:pt idx="6395">
                  <c:v>4.6062149080006099E-5</c:v>
                </c:pt>
                <c:pt idx="6396">
                  <c:v>4.1600114622099303E-5</c:v>
                </c:pt>
                <c:pt idx="6397">
                  <c:v>4.7363423104834202E-5</c:v>
                </c:pt>
                <c:pt idx="6398">
                  <c:v>4.0784983252658798E-5</c:v>
                </c:pt>
                <c:pt idx="6399">
                  <c:v>5.51528713830037E-5</c:v>
                </c:pt>
                <c:pt idx="6400">
                  <c:v>4.50087109622774E-5</c:v>
                </c:pt>
                <c:pt idx="6401">
                  <c:v>4.2806581617345997E-5</c:v>
                </c:pt>
                <c:pt idx="6402">
                  <c:v>3.9400719546027398E-5</c:v>
                </c:pt>
                <c:pt idx="6403">
                  <c:v>4.36032024551827E-5</c:v>
                </c:pt>
                <c:pt idx="6404">
                  <c:v>4.3884592269734499E-5</c:v>
                </c:pt>
                <c:pt idx="6405">
                  <c:v>4.0429285739847502E-5</c:v>
                </c:pt>
                <c:pt idx="6406">
                  <c:v>4.15115973511047E-5</c:v>
                </c:pt>
                <c:pt idx="6407">
                  <c:v>3.8131995121544999E-5</c:v>
                </c:pt>
                <c:pt idx="6408">
                  <c:v>5.3862150089910701E-5</c:v>
                </c:pt>
                <c:pt idx="6409">
                  <c:v>4.8424681013599601E-5</c:v>
                </c:pt>
                <c:pt idx="6410">
                  <c:v>5.1581047186640703E-5</c:v>
                </c:pt>
                <c:pt idx="6411">
                  <c:v>4.2947609268054703E-5</c:v>
                </c:pt>
                <c:pt idx="6412">
                  <c:v>4.2850951577416498E-5</c:v>
                </c:pt>
                <c:pt idx="6413">
                  <c:v>4.3247654834459797E-5</c:v>
                </c:pt>
                <c:pt idx="6414">
                  <c:v>4.6395173803938898E-5</c:v>
                </c:pt>
                <c:pt idx="6415">
                  <c:v>3.7537062447680798E-5</c:v>
                </c:pt>
                <c:pt idx="6416">
                  <c:v>4.0473704014350503E-5</c:v>
                </c:pt>
                <c:pt idx="6417">
                  <c:v>4.6794131665349901E-5</c:v>
                </c:pt>
                <c:pt idx="6418">
                  <c:v>4.7800460511475297E-5</c:v>
                </c:pt>
                <c:pt idx="6419">
                  <c:v>4.0485013937899598E-5</c:v>
                </c:pt>
                <c:pt idx="6420">
                  <c:v>4.2707388440081698E-5</c:v>
                </c:pt>
                <c:pt idx="6421">
                  <c:v>4.4017393481335299E-5</c:v>
                </c:pt>
                <c:pt idx="6422">
                  <c:v>4.0627373757945901E-5</c:v>
                </c:pt>
                <c:pt idx="6423">
                  <c:v>4.8371880430984901E-5</c:v>
                </c:pt>
                <c:pt idx="6424">
                  <c:v>4.7652577735409403E-5</c:v>
                </c:pt>
                <c:pt idx="6425">
                  <c:v>4.7544271780852703E-5</c:v>
                </c:pt>
                <c:pt idx="6426">
                  <c:v>4.3942369136023201E-5</c:v>
                </c:pt>
                <c:pt idx="6427">
                  <c:v>4.5406607104421997E-5</c:v>
                </c:pt>
                <c:pt idx="6428">
                  <c:v>4.4368072388215803E-5</c:v>
                </c:pt>
                <c:pt idx="6429">
                  <c:v>4.6771986281491302E-5</c:v>
                </c:pt>
                <c:pt idx="6430">
                  <c:v>4.0962724680287097E-5</c:v>
                </c:pt>
                <c:pt idx="6431">
                  <c:v>4.5891928006963197E-5</c:v>
                </c:pt>
                <c:pt idx="6432">
                  <c:v>5.2944857690786103E-5</c:v>
                </c:pt>
                <c:pt idx="6433">
                  <c:v>4.9539848227831101E-5</c:v>
                </c:pt>
                <c:pt idx="6434">
                  <c:v>4.6648607551680302E-5</c:v>
                </c:pt>
                <c:pt idx="6435">
                  <c:v>4.3893457493154398E-5</c:v>
                </c:pt>
                <c:pt idx="6436">
                  <c:v>4.5738891857166001E-5</c:v>
                </c:pt>
                <c:pt idx="6437">
                  <c:v>4.3721306771686101E-5</c:v>
                </c:pt>
                <c:pt idx="6438">
                  <c:v>4.3101414760673397E-5</c:v>
                </c:pt>
                <c:pt idx="6439">
                  <c:v>5.1971411540822499E-5</c:v>
                </c:pt>
                <c:pt idx="6440">
                  <c:v>4.4439896555145099E-5</c:v>
                </c:pt>
                <c:pt idx="6441">
                  <c:v>5.4183443313632703E-5</c:v>
                </c:pt>
                <c:pt idx="6442">
                  <c:v>5.0514314119717302E-5</c:v>
                </c:pt>
                <c:pt idx="6443">
                  <c:v>4.3657134149856302E-5</c:v>
                </c:pt>
                <c:pt idx="6444">
                  <c:v>3.9172279457148202E-5</c:v>
                </c:pt>
                <c:pt idx="6445">
                  <c:v>4.3270021945059401E-5</c:v>
                </c:pt>
                <c:pt idx="6446">
                  <c:v>4.4651056676231799E-5</c:v>
                </c:pt>
                <c:pt idx="6447">
                  <c:v>4.95429276534046E-5</c:v>
                </c:pt>
                <c:pt idx="6448">
                  <c:v>4.2792459869463601E-5</c:v>
                </c:pt>
                <c:pt idx="6449">
                  <c:v>4.8016975701923399E-5</c:v>
                </c:pt>
                <c:pt idx="6450">
                  <c:v>4.95208603782214E-5</c:v>
                </c:pt>
                <c:pt idx="6451">
                  <c:v>4.7453180747862899E-5</c:v>
                </c:pt>
                <c:pt idx="6452">
                  <c:v>4.4648278452485397E-5</c:v>
                </c:pt>
                <c:pt idx="6453">
                  <c:v>4.7530105592146301E-5</c:v>
                </c:pt>
                <c:pt idx="6454">
                  <c:v>5.1829574747518697E-5</c:v>
                </c:pt>
                <c:pt idx="6455">
                  <c:v>4.5895699734078101E-5</c:v>
                </c:pt>
                <c:pt idx="6456">
                  <c:v>4.50996874291374E-5</c:v>
                </c:pt>
                <c:pt idx="6457">
                  <c:v>5.0834806698097002E-5</c:v>
                </c:pt>
                <c:pt idx="6458">
                  <c:v>4.7002942061629899E-5</c:v>
                </c:pt>
                <c:pt idx="6459">
                  <c:v>5.0591681687202397E-5</c:v>
                </c:pt>
                <c:pt idx="6460">
                  <c:v>4.4957025431305401E-5</c:v>
                </c:pt>
                <c:pt idx="6461">
                  <c:v>4.6425545242299298E-5</c:v>
                </c:pt>
                <c:pt idx="6462">
                  <c:v>4.0852399564093002E-5</c:v>
                </c:pt>
                <c:pt idx="6463">
                  <c:v>4.78574068558083E-5</c:v>
                </c:pt>
                <c:pt idx="6464">
                  <c:v>4.3001550936969599E-5</c:v>
                </c:pt>
                <c:pt idx="6465">
                  <c:v>4.0968899431700402E-5</c:v>
                </c:pt>
                <c:pt idx="6466">
                  <c:v>4.6375275703057398E-5</c:v>
                </c:pt>
                <c:pt idx="6467">
                  <c:v>5.1386217197883098E-5</c:v>
                </c:pt>
                <c:pt idx="6468">
                  <c:v>4.51713289754639E-5</c:v>
                </c:pt>
                <c:pt idx="6469">
                  <c:v>4.65975852318548E-5</c:v>
                </c:pt>
                <c:pt idx="6470">
                  <c:v>3.9523938463500501E-5</c:v>
                </c:pt>
                <c:pt idx="6471">
                  <c:v>4.0514768303304697E-5</c:v>
                </c:pt>
                <c:pt idx="6472">
                  <c:v>4.1374820747839003E-5</c:v>
                </c:pt>
                <c:pt idx="6473">
                  <c:v>4.3842172632134802E-5</c:v>
                </c:pt>
                <c:pt idx="6474">
                  <c:v>4.1261474892047497E-5</c:v>
                </c:pt>
                <c:pt idx="6475">
                  <c:v>3.8789535643419597E-5</c:v>
                </c:pt>
                <c:pt idx="6476">
                  <c:v>4.1802571227557298E-5</c:v>
                </c:pt>
                <c:pt idx="6477">
                  <c:v>4.4312558968912103E-5</c:v>
                </c:pt>
                <c:pt idx="6478">
                  <c:v>4.3950368340178201E-5</c:v>
                </c:pt>
                <c:pt idx="6479">
                  <c:v>3.9286291053071099E-5</c:v>
                </c:pt>
                <c:pt idx="6480">
                  <c:v>4.6793561143567902E-5</c:v>
                </c:pt>
                <c:pt idx="6481">
                  <c:v>4.3607011907139897E-5</c:v>
                </c:pt>
                <c:pt idx="6482">
                  <c:v>4.7624106426010898E-5</c:v>
                </c:pt>
                <c:pt idx="6483">
                  <c:v>3.8193674966817299E-5</c:v>
                </c:pt>
                <c:pt idx="6484">
                  <c:v>4.0296007474842497E-5</c:v>
                </c:pt>
                <c:pt idx="6485">
                  <c:v>4.6627358689045499E-5</c:v>
                </c:pt>
                <c:pt idx="6486">
                  <c:v>4.8082994427236599E-5</c:v>
                </c:pt>
                <c:pt idx="6487">
                  <c:v>3.8756660350520101E-5</c:v>
                </c:pt>
                <c:pt idx="6488">
                  <c:v>4.4913538966173302E-5</c:v>
                </c:pt>
                <c:pt idx="6489">
                  <c:v>4.61182755639181E-5</c:v>
                </c:pt>
                <c:pt idx="6490">
                  <c:v>4.87066930731709E-5</c:v>
                </c:pt>
                <c:pt idx="6491">
                  <c:v>4.3693597836761598E-5</c:v>
                </c:pt>
                <c:pt idx="6492">
                  <c:v>3.5959207472181002E-5</c:v>
                </c:pt>
                <c:pt idx="6493">
                  <c:v>3.6936142048865997E-5</c:v>
                </c:pt>
                <c:pt idx="6494">
                  <c:v>4.1878326287978598E-5</c:v>
                </c:pt>
                <c:pt idx="6495">
                  <c:v>4.6953356707573102E-5</c:v>
                </c:pt>
                <c:pt idx="6496">
                  <c:v>5.01370169301293E-5</c:v>
                </c:pt>
                <c:pt idx="6497">
                  <c:v>4.5232660066462402E-5</c:v>
                </c:pt>
                <c:pt idx="6498">
                  <c:v>4.7309359889115901E-5</c:v>
                </c:pt>
                <c:pt idx="6499">
                  <c:v>3.90385977330866E-5</c:v>
                </c:pt>
                <c:pt idx="6500">
                  <c:v>4.2362237081080603E-5</c:v>
                </c:pt>
                <c:pt idx="6501">
                  <c:v>3.8802028781959799E-5</c:v>
                </c:pt>
                <c:pt idx="6502">
                  <c:v>4.6802739765893803E-5</c:v>
                </c:pt>
                <c:pt idx="6503">
                  <c:v>4.5787588056673202E-5</c:v>
                </c:pt>
                <c:pt idx="6504">
                  <c:v>4.2037098349847503E-5</c:v>
                </c:pt>
                <c:pt idx="6505">
                  <c:v>4.6684263995648403E-5</c:v>
                </c:pt>
                <c:pt idx="6506">
                  <c:v>4.19053426149071E-5</c:v>
                </c:pt>
                <c:pt idx="6507">
                  <c:v>4.6401490145428102E-5</c:v>
                </c:pt>
                <c:pt idx="6508">
                  <c:v>4.40137223724955E-5</c:v>
                </c:pt>
                <c:pt idx="6509">
                  <c:v>3.6598165260345499E-5</c:v>
                </c:pt>
                <c:pt idx="6510">
                  <c:v>4.6264996843221198E-5</c:v>
                </c:pt>
                <c:pt idx="6511">
                  <c:v>4.1726652773287999E-5</c:v>
                </c:pt>
                <c:pt idx="6512">
                  <c:v>4.0745518314054203E-5</c:v>
                </c:pt>
                <c:pt idx="6513">
                  <c:v>4.5068492025440203E-5</c:v>
                </c:pt>
                <c:pt idx="6514">
                  <c:v>4.2820392653857901E-5</c:v>
                </c:pt>
                <c:pt idx="6515">
                  <c:v>4.70955780832364E-5</c:v>
                </c:pt>
                <c:pt idx="6516">
                  <c:v>4.1712487788769097E-5</c:v>
                </c:pt>
                <c:pt idx="6517">
                  <c:v>4.4182257840019001E-5</c:v>
                </c:pt>
                <c:pt idx="6518">
                  <c:v>4.3679765316861303E-5</c:v>
                </c:pt>
                <c:pt idx="6519">
                  <c:v>4.1439545807895998E-5</c:v>
                </c:pt>
                <c:pt idx="6520">
                  <c:v>4.0148547660252098E-5</c:v>
                </c:pt>
                <c:pt idx="6521">
                  <c:v>3.9990079939067303E-5</c:v>
                </c:pt>
                <c:pt idx="6522">
                  <c:v>4.3113788835234301E-5</c:v>
                </c:pt>
                <c:pt idx="6523">
                  <c:v>4.2080835333104402E-5</c:v>
                </c:pt>
                <c:pt idx="6524">
                  <c:v>4.7503666652434403E-5</c:v>
                </c:pt>
                <c:pt idx="6525">
                  <c:v>5.1316572144114002E-5</c:v>
                </c:pt>
                <c:pt idx="6526">
                  <c:v>4.8867491993769101E-5</c:v>
                </c:pt>
                <c:pt idx="6527">
                  <c:v>4.1974992678481497E-5</c:v>
                </c:pt>
                <c:pt idx="6528">
                  <c:v>4.8521661343646701E-5</c:v>
                </c:pt>
                <c:pt idx="6529">
                  <c:v>5.0192559366923897E-5</c:v>
                </c:pt>
                <c:pt idx="6530">
                  <c:v>4.5245001996284497E-5</c:v>
                </c:pt>
                <c:pt idx="6531">
                  <c:v>4.3234942021670203E-5</c:v>
                </c:pt>
                <c:pt idx="6532">
                  <c:v>4.6271798200823801E-5</c:v>
                </c:pt>
                <c:pt idx="6533">
                  <c:v>5.0930983932461103E-5</c:v>
                </c:pt>
                <c:pt idx="6534">
                  <c:v>4.8640162690361998E-5</c:v>
                </c:pt>
                <c:pt idx="6535">
                  <c:v>4.5290256062261199E-5</c:v>
                </c:pt>
                <c:pt idx="6536">
                  <c:v>4.1618492067502298E-5</c:v>
                </c:pt>
                <c:pt idx="6537">
                  <c:v>4.7620268402603699E-5</c:v>
                </c:pt>
                <c:pt idx="6538">
                  <c:v>5.1957896178458101E-5</c:v>
                </c:pt>
                <c:pt idx="6539">
                  <c:v>4.39149597365942E-5</c:v>
                </c:pt>
                <c:pt idx="6540">
                  <c:v>4.1242153974992603E-5</c:v>
                </c:pt>
                <c:pt idx="6541">
                  <c:v>4.38222267612547E-5</c:v>
                </c:pt>
                <c:pt idx="6542">
                  <c:v>4.2057754102299303E-5</c:v>
                </c:pt>
                <c:pt idx="6543">
                  <c:v>4.2847267563377702E-5</c:v>
                </c:pt>
                <c:pt idx="6544">
                  <c:v>3.8529669300737699E-5</c:v>
                </c:pt>
                <c:pt idx="6545">
                  <c:v>4.8333762526568803E-5</c:v>
                </c:pt>
                <c:pt idx="6546">
                  <c:v>4.1367477733135798E-5</c:v>
                </c:pt>
                <c:pt idx="6547">
                  <c:v>4.9533888300113E-5</c:v>
                </c:pt>
                <c:pt idx="6548">
                  <c:v>4.5139280169912799E-5</c:v>
                </c:pt>
                <c:pt idx="6549">
                  <c:v>4.2900419268980603E-5</c:v>
                </c:pt>
                <c:pt idx="6550">
                  <c:v>4.3055233432665098E-5</c:v>
                </c:pt>
                <c:pt idx="6551">
                  <c:v>4.4451464963261502E-5</c:v>
                </c:pt>
                <c:pt idx="6552">
                  <c:v>4.3806667737992598E-5</c:v>
                </c:pt>
                <c:pt idx="6553">
                  <c:v>4.6390227705614497E-5</c:v>
                </c:pt>
                <c:pt idx="6554">
                  <c:v>4.2432845098367902E-5</c:v>
                </c:pt>
                <c:pt idx="6555">
                  <c:v>4.5186897707747098E-5</c:v>
                </c:pt>
                <c:pt idx="6556">
                  <c:v>4.7372900111915097E-5</c:v>
                </c:pt>
                <c:pt idx="6557">
                  <c:v>4.92055659282053E-5</c:v>
                </c:pt>
                <c:pt idx="6558">
                  <c:v>4.4678705870922302E-5</c:v>
                </c:pt>
                <c:pt idx="6559">
                  <c:v>4.8742804252768199E-5</c:v>
                </c:pt>
                <c:pt idx="6560">
                  <c:v>4.8368489077526201E-5</c:v>
                </c:pt>
                <c:pt idx="6561">
                  <c:v>4.3385246015779802E-5</c:v>
                </c:pt>
                <c:pt idx="6562">
                  <c:v>5.1653024400641502E-5</c:v>
                </c:pt>
                <c:pt idx="6563">
                  <c:v>4.2169386727825303E-5</c:v>
                </c:pt>
                <c:pt idx="6564">
                  <c:v>3.7113271754380902E-5</c:v>
                </c:pt>
                <c:pt idx="6565">
                  <c:v>4.5142331041600303E-5</c:v>
                </c:pt>
                <c:pt idx="6566">
                  <c:v>4.3230712753563897E-5</c:v>
                </c:pt>
                <c:pt idx="6567">
                  <c:v>5.0040788381217103E-5</c:v>
                </c:pt>
                <c:pt idx="6568">
                  <c:v>4.2600423229245302E-5</c:v>
                </c:pt>
                <c:pt idx="6569">
                  <c:v>4.6533736643129298E-5</c:v>
                </c:pt>
                <c:pt idx="6570">
                  <c:v>4.4877732055894599E-5</c:v>
                </c:pt>
                <c:pt idx="6571">
                  <c:v>4.9717314104544097E-5</c:v>
                </c:pt>
                <c:pt idx="6572">
                  <c:v>4.2804536068157297E-5</c:v>
                </c:pt>
                <c:pt idx="6573">
                  <c:v>4.83216814165234E-5</c:v>
                </c:pt>
                <c:pt idx="6574">
                  <c:v>4.8407544600689502E-5</c:v>
                </c:pt>
                <c:pt idx="6575">
                  <c:v>5.1314041486476401E-5</c:v>
                </c:pt>
                <c:pt idx="6576">
                  <c:v>4.9326324148639498E-5</c:v>
                </c:pt>
                <c:pt idx="6577">
                  <c:v>4.70375137264503E-5</c:v>
                </c:pt>
                <c:pt idx="6578">
                  <c:v>4.9706169550324099E-5</c:v>
                </c:pt>
                <c:pt idx="6579">
                  <c:v>4.7524442754056102E-5</c:v>
                </c:pt>
                <c:pt idx="6580">
                  <c:v>4.3877504996751298E-5</c:v>
                </c:pt>
                <c:pt idx="6581">
                  <c:v>3.8821825879716001E-5</c:v>
                </c:pt>
                <c:pt idx="6582">
                  <c:v>4.2004706597541599E-5</c:v>
                </c:pt>
                <c:pt idx="6583">
                  <c:v>5.2726062092253698E-5</c:v>
                </c:pt>
                <c:pt idx="6584">
                  <c:v>4.5138062977094399E-5</c:v>
                </c:pt>
                <c:pt idx="6585">
                  <c:v>5.0702813794027103E-5</c:v>
                </c:pt>
                <c:pt idx="6586">
                  <c:v>5.0535391040464999E-5</c:v>
                </c:pt>
                <c:pt idx="6587">
                  <c:v>5.5857239321348597E-5</c:v>
                </c:pt>
                <c:pt idx="6588">
                  <c:v>4.7979875108143403E-5</c:v>
                </c:pt>
                <c:pt idx="6589">
                  <c:v>4.8298166582610198E-5</c:v>
                </c:pt>
                <c:pt idx="6590">
                  <c:v>4.6293454099299299E-5</c:v>
                </c:pt>
                <c:pt idx="6591">
                  <c:v>4.0113884327729799E-5</c:v>
                </c:pt>
                <c:pt idx="6592">
                  <c:v>4.3940603510139103E-5</c:v>
                </c:pt>
                <c:pt idx="6593">
                  <c:v>4.5060797379680702E-5</c:v>
                </c:pt>
                <c:pt idx="6594">
                  <c:v>3.7089193510047203E-5</c:v>
                </c:pt>
                <c:pt idx="6595">
                  <c:v>4.5283680831507701E-5</c:v>
                </c:pt>
                <c:pt idx="6596">
                  <c:v>3.7530242580316797E-5</c:v>
                </c:pt>
                <c:pt idx="6597">
                  <c:v>4.7602661808586898E-5</c:v>
                </c:pt>
                <c:pt idx="6598">
                  <c:v>4.7476892671579902E-5</c:v>
                </c:pt>
                <c:pt idx="6599">
                  <c:v>4.6346617645578698E-5</c:v>
                </c:pt>
                <c:pt idx="6600">
                  <c:v>5.0464357007782701E-5</c:v>
                </c:pt>
                <c:pt idx="6601">
                  <c:v>5.2727696793525099E-5</c:v>
                </c:pt>
                <c:pt idx="6602">
                  <c:v>4.0364508733329201E-5</c:v>
                </c:pt>
                <c:pt idx="6603">
                  <c:v>4.2510121876659302E-5</c:v>
                </c:pt>
                <c:pt idx="6604">
                  <c:v>4.7827874252707E-5</c:v>
                </c:pt>
                <c:pt idx="6605">
                  <c:v>4.17703309955376E-5</c:v>
                </c:pt>
                <c:pt idx="6606">
                  <c:v>5.0594132895775897E-5</c:v>
                </c:pt>
                <c:pt idx="6607">
                  <c:v>4.3042319700396397E-5</c:v>
                </c:pt>
                <c:pt idx="6608">
                  <c:v>4.3906182769663298E-5</c:v>
                </c:pt>
                <c:pt idx="6609">
                  <c:v>4.2577849231568099E-5</c:v>
                </c:pt>
                <c:pt idx="6610">
                  <c:v>4.5028399094971497E-5</c:v>
                </c:pt>
                <c:pt idx="6611">
                  <c:v>5.1069871282915101E-5</c:v>
                </c:pt>
                <c:pt idx="6612">
                  <c:v>4.9504837098152499E-5</c:v>
                </c:pt>
                <c:pt idx="6613">
                  <c:v>4.1557890735857599E-5</c:v>
                </c:pt>
                <c:pt idx="6614">
                  <c:v>4.1360598703715297E-5</c:v>
                </c:pt>
                <c:pt idx="6615">
                  <c:v>4.23679706198624E-5</c:v>
                </c:pt>
                <c:pt idx="6616">
                  <c:v>5.5383337802307199E-5</c:v>
                </c:pt>
                <c:pt idx="6617">
                  <c:v>4.4642658443576603E-5</c:v>
                </c:pt>
                <c:pt idx="6618">
                  <c:v>5.17876457027133E-5</c:v>
                </c:pt>
                <c:pt idx="6619">
                  <c:v>4.4617802596057902E-5</c:v>
                </c:pt>
                <c:pt idx="6620">
                  <c:v>4.4306894982815898E-5</c:v>
                </c:pt>
                <c:pt idx="6621">
                  <c:v>4.6707917416386198E-5</c:v>
                </c:pt>
                <c:pt idx="6622">
                  <c:v>3.8909073844920402E-5</c:v>
                </c:pt>
                <c:pt idx="6623">
                  <c:v>4.7456376326148203E-5</c:v>
                </c:pt>
                <c:pt idx="6624">
                  <c:v>4.6099345531474201E-5</c:v>
                </c:pt>
                <c:pt idx="6625">
                  <c:v>4.6938816208992297E-5</c:v>
                </c:pt>
                <c:pt idx="6626">
                  <c:v>5.1090649375217898E-5</c:v>
                </c:pt>
                <c:pt idx="6627">
                  <c:v>4.5576172838414803E-5</c:v>
                </c:pt>
                <c:pt idx="6628">
                  <c:v>5.1859072397203703E-5</c:v>
                </c:pt>
                <c:pt idx="6629">
                  <c:v>5.3193651087824602E-5</c:v>
                </c:pt>
                <c:pt idx="6630">
                  <c:v>4.9093803955561499E-5</c:v>
                </c:pt>
                <c:pt idx="6631">
                  <c:v>4.7181598311998898E-5</c:v>
                </c:pt>
                <c:pt idx="6632">
                  <c:v>5.3754813965558902E-5</c:v>
                </c:pt>
                <c:pt idx="6633">
                  <c:v>5.47010217461601E-5</c:v>
                </c:pt>
                <c:pt idx="6634">
                  <c:v>5.13094349904922E-5</c:v>
                </c:pt>
                <c:pt idx="6635">
                  <c:v>4.9310463898278902E-5</c:v>
                </c:pt>
                <c:pt idx="6636">
                  <c:v>4.9069102882436701E-5</c:v>
                </c:pt>
                <c:pt idx="6637">
                  <c:v>5.2740939229418998E-5</c:v>
                </c:pt>
                <c:pt idx="6638">
                  <c:v>5.0749425470925999E-5</c:v>
                </c:pt>
                <c:pt idx="6639">
                  <c:v>5.0819033905140599E-5</c:v>
                </c:pt>
                <c:pt idx="6640">
                  <c:v>4.8236200535320998E-5</c:v>
                </c:pt>
                <c:pt idx="6641">
                  <c:v>4.40511599694223E-5</c:v>
                </c:pt>
                <c:pt idx="6642">
                  <c:v>4.6930891883780798E-5</c:v>
                </c:pt>
                <c:pt idx="6643">
                  <c:v>4.6295948979675301E-5</c:v>
                </c:pt>
                <c:pt idx="6644">
                  <c:v>4.4387843855579299E-5</c:v>
                </c:pt>
                <c:pt idx="6645">
                  <c:v>4.9968770230330003E-5</c:v>
                </c:pt>
                <c:pt idx="6646">
                  <c:v>4.34341623775915E-5</c:v>
                </c:pt>
                <c:pt idx="6647">
                  <c:v>4.7120891733349403E-5</c:v>
                </c:pt>
                <c:pt idx="6648">
                  <c:v>5.2323553498779003E-5</c:v>
                </c:pt>
                <c:pt idx="6649">
                  <c:v>4.3561231430071997E-5</c:v>
                </c:pt>
                <c:pt idx="6650">
                  <c:v>5.4970588406668303E-5</c:v>
                </c:pt>
                <c:pt idx="6651">
                  <c:v>4.7246023091710803E-5</c:v>
                </c:pt>
                <c:pt idx="6652">
                  <c:v>4.4825979905189901E-5</c:v>
                </c:pt>
                <c:pt idx="6653">
                  <c:v>5.4527805064175801E-5</c:v>
                </c:pt>
                <c:pt idx="6654">
                  <c:v>5.8409779689108303E-5</c:v>
                </c:pt>
                <c:pt idx="6655">
                  <c:v>5.0896188287621099E-5</c:v>
                </c:pt>
                <c:pt idx="6656">
                  <c:v>4.6095190223670899E-5</c:v>
                </c:pt>
                <c:pt idx="6657">
                  <c:v>5.5095551875868701E-5</c:v>
                </c:pt>
                <c:pt idx="6658">
                  <c:v>4.9810607522066398E-5</c:v>
                </c:pt>
                <c:pt idx="6659">
                  <c:v>4.80497324903897E-5</c:v>
                </c:pt>
                <c:pt idx="6660">
                  <c:v>4.3178580368921702E-5</c:v>
                </c:pt>
                <c:pt idx="6661">
                  <c:v>4.2529478733776998E-5</c:v>
                </c:pt>
                <c:pt idx="6662">
                  <c:v>3.9898602117588302E-5</c:v>
                </c:pt>
                <c:pt idx="6663">
                  <c:v>4.5770709860976502E-5</c:v>
                </c:pt>
                <c:pt idx="6664">
                  <c:v>4.9498229362547902E-5</c:v>
                </c:pt>
                <c:pt idx="6665">
                  <c:v>5.2167083047823898E-5</c:v>
                </c:pt>
                <c:pt idx="6666">
                  <c:v>4.3578768210154E-5</c:v>
                </c:pt>
                <c:pt idx="6667">
                  <c:v>4.7987226650840199E-5</c:v>
                </c:pt>
                <c:pt idx="6668">
                  <c:v>5.6079853732601699E-5</c:v>
                </c:pt>
                <c:pt idx="6669">
                  <c:v>4.3794575401845001E-5</c:v>
                </c:pt>
                <c:pt idx="6670">
                  <c:v>5.2845067267690502E-5</c:v>
                </c:pt>
                <c:pt idx="6671">
                  <c:v>4.68829552334137E-5</c:v>
                </c:pt>
                <c:pt idx="6672">
                  <c:v>4.6744838015283799E-5</c:v>
                </c:pt>
                <c:pt idx="6673">
                  <c:v>4.8303064512613399E-5</c:v>
                </c:pt>
                <c:pt idx="6674">
                  <c:v>4.58471618313611E-5</c:v>
                </c:pt>
                <c:pt idx="6675">
                  <c:v>4.7091022657331598E-5</c:v>
                </c:pt>
                <c:pt idx="6676">
                  <c:v>5.0270610293480701E-5</c:v>
                </c:pt>
                <c:pt idx="6677">
                  <c:v>4.6395785640526802E-5</c:v>
                </c:pt>
                <c:pt idx="6678">
                  <c:v>4.5433361822767497E-5</c:v>
                </c:pt>
                <c:pt idx="6679">
                  <c:v>4.8680761137120197E-5</c:v>
                </c:pt>
                <c:pt idx="6680">
                  <c:v>5.5980572530271899E-5</c:v>
                </c:pt>
                <c:pt idx="6681">
                  <c:v>3.72685562965265E-5</c:v>
                </c:pt>
                <c:pt idx="6682">
                  <c:v>4.6767599152660999E-5</c:v>
                </c:pt>
                <c:pt idx="6683">
                  <c:v>4.58765448218256E-5</c:v>
                </c:pt>
                <c:pt idx="6684">
                  <c:v>5.4789395632212402E-5</c:v>
                </c:pt>
                <c:pt idx="6685">
                  <c:v>4.9091475349407299E-5</c:v>
                </c:pt>
                <c:pt idx="6686">
                  <c:v>4.7925117701882901E-5</c:v>
                </c:pt>
                <c:pt idx="6687">
                  <c:v>4.4196528679582E-5</c:v>
                </c:pt>
                <c:pt idx="6688">
                  <c:v>5.4659254446999799E-5</c:v>
                </c:pt>
                <c:pt idx="6689">
                  <c:v>4.7833582271478803E-5</c:v>
                </c:pt>
                <c:pt idx="6690">
                  <c:v>4.6234009912928502E-5</c:v>
                </c:pt>
                <c:pt idx="6691">
                  <c:v>4.6318120047287702E-5</c:v>
                </c:pt>
                <c:pt idx="6692">
                  <c:v>4.5181837740838302E-5</c:v>
                </c:pt>
                <c:pt idx="6693">
                  <c:v>4.7550435872612997E-5</c:v>
                </c:pt>
                <c:pt idx="6694">
                  <c:v>4.7076930125610099E-5</c:v>
                </c:pt>
                <c:pt idx="6695">
                  <c:v>4.83990666857313E-5</c:v>
                </c:pt>
                <c:pt idx="6696">
                  <c:v>4.8901245434707102E-5</c:v>
                </c:pt>
                <c:pt idx="6697">
                  <c:v>5.6086940266244E-5</c:v>
                </c:pt>
                <c:pt idx="6698">
                  <c:v>6.3006770451401299E-5</c:v>
                </c:pt>
                <c:pt idx="6699">
                  <c:v>4.9939812544614198E-5</c:v>
                </c:pt>
                <c:pt idx="6700">
                  <c:v>4.9075178283386298E-5</c:v>
                </c:pt>
                <c:pt idx="6701">
                  <c:v>3.9301897817982701E-5</c:v>
                </c:pt>
                <c:pt idx="6702">
                  <c:v>4.6752876506027097E-5</c:v>
                </c:pt>
                <c:pt idx="6703">
                  <c:v>4.5933157409666799E-5</c:v>
                </c:pt>
                <c:pt idx="6704">
                  <c:v>4.6444569362742003E-5</c:v>
                </c:pt>
                <c:pt idx="6705">
                  <c:v>4.3186594384129998E-5</c:v>
                </c:pt>
                <c:pt idx="6706">
                  <c:v>4.0261968319018697E-5</c:v>
                </c:pt>
                <c:pt idx="6707">
                  <c:v>4.7577573602090097E-5</c:v>
                </c:pt>
                <c:pt idx="6708">
                  <c:v>4.76340989471538E-5</c:v>
                </c:pt>
                <c:pt idx="6709">
                  <c:v>4.6703063126729501E-5</c:v>
                </c:pt>
                <c:pt idx="6710">
                  <c:v>4.84673996969027E-5</c:v>
                </c:pt>
                <c:pt idx="6711">
                  <c:v>4.9240040025492397E-5</c:v>
                </c:pt>
                <c:pt idx="6712">
                  <c:v>4.8936958058508002E-5</c:v>
                </c:pt>
                <c:pt idx="6713">
                  <c:v>4.7532509183685699E-5</c:v>
                </c:pt>
                <c:pt idx="6714">
                  <c:v>4.8025864893053899E-5</c:v>
                </c:pt>
                <c:pt idx="6715">
                  <c:v>5.2034906174093597E-5</c:v>
                </c:pt>
                <c:pt idx="6716">
                  <c:v>4.2563649356315103E-5</c:v>
                </c:pt>
                <c:pt idx="6717">
                  <c:v>4.7058649150114897E-5</c:v>
                </c:pt>
                <c:pt idx="6718">
                  <c:v>4.8735059505366299E-5</c:v>
                </c:pt>
                <c:pt idx="6719">
                  <c:v>5.34084799639273E-5</c:v>
                </c:pt>
                <c:pt idx="6720">
                  <c:v>5.8362981567239301E-5</c:v>
                </c:pt>
                <c:pt idx="6721">
                  <c:v>5.4526694326191498E-5</c:v>
                </c:pt>
                <c:pt idx="6722">
                  <c:v>5.0682938672379198E-5</c:v>
                </c:pt>
                <c:pt idx="6723">
                  <c:v>5.0364307536347199E-5</c:v>
                </c:pt>
                <c:pt idx="6724">
                  <c:v>4.5831262324968099E-5</c:v>
                </c:pt>
                <c:pt idx="6725">
                  <c:v>4.6768917287077903E-5</c:v>
                </c:pt>
                <c:pt idx="6726">
                  <c:v>4.3323913984700402E-5</c:v>
                </c:pt>
                <c:pt idx="6727">
                  <c:v>4.9112707486682398E-5</c:v>
                </c:pt>
                <c:pt idx="6728">
                  <c:v>5.0552728965272497E-5</c:v>
                </c:pt>
                <c:pt idx="6729">
                  <c:v>5.2074729805309599E-5</c:v>
                </c:pt>
                <c:pt idx="6730">
                  <c:v>4.9299111410195099E-5</c:v>
                </c:pt>
                <c:pt idx="6731">
                  <c:v>5.1804271218267701E-5</c:v>
                </c:pt>
                <c:pt idx="6732">
                  <c:v>4.1197424528701003E-5</c:v>
                </c:pt>
                <c:pt idx="6733">
                  <c:v>4.7283794391326897E-5</c:v>
                </c:pt>
                <c:pt idx="6734">
                  <c:v>4.5851004495578597E-5</c:v>
                </c:pt>
                <c:pt idx="6735">
                  <c:v>5.0191345264901902E-5</c:v>
                </c:pt>
                <c:pt idx="6736">
                  <c:v>4.7113761592621299E-5</c:v>
                </c:pt>
                <c:pt idx="6737">
                  <c:v>4.3320950688315003E-5</c:v>
                </c:pt>
                <c:pt idx="6738">
                  <c:v>4.77725141910118E-5</c:v>
                </c:pt>
                <c:pt idx="6739">
                  <c:v>4.7516374972797601E-5</c:v>
                </c:pt>
                <c:pt idx="6740">
                  <c:v>4.9296510937633799E-5</c:v>
                </c:pt>
                <c:pt idx="6741">
                  <c:v>4.71771916574071E-5</c:v>
                </c:pt>
                <c:pt idx="6742">
                  <c:v>5.45541614157227E-5</c:v>
                </c:pt>
                <c:pt idx="6743">
                  <c:v>4.8339514286970899E-5</c:v>
                </c:pt>
                <c:pt idx="6744">
                  <c:v>4.4896940155416902E-5</c:v>
                </c:pt>
                <c:pt idx="6745">
                  <c:v>5.3894360519393997E-5</c:v>
                </c:pt>
                <c:pt idx="6746">
                  <c:v>5.2923148179212303E-5</c:v>
                </c:pt>
                <c:pt idx="6747">
                  <c:v>5.3781880913623702E-5</c:v>
                </c:pt>
                <c:pt idx="6748">
                  <c:v>4.6314004269855903E-5</c:v>
                </c:pt>
                <c:pt idx="6749">
                  <c:v>5.0064225962065499E-5</c:v>
                </c:pt>
                <c:pt idx="6750">
                  <c:v>4.7148126376715099E-5</c:v>
                </c:pt>
                <c:pt idx="6751">
                  <c:v>5.2953592167944901E-5</c:v>
                </c:pt>
                <c:pt idx="6752">
                  <c:v>5.3115951633492699E-5</c:v>
                </c:pt>
                <c:pt idx="6753">
                  <c:v>4.7962833464956698E-5</c:v>
                </c:pt>
                <c:pt idx="6754">
                  <c:v>5.6783735057659402E-5</c:v>
                </c:pt>
                <c:pt idx="6755">
                  <c:v>5.1394264087424803E-5</c:v>
                </c:pt>
                <c:pt idx="6756">
                  <c:v>5.2914517595983599E-5</c:v>
                </c:pt>
                <c:pt idx="6757">
                  <c:v>5.0088770046851403E-5</c:v>
                </c:pt>
                <c:pt idx="6758">
                  <c:v>4.8785363389975799E-5</c:v>
                </c:pt>
                <c:pt idx="6759">
                  <c:v>4.6847055630350899E-5</c:v>
                </c:pt>
                <c:pt idx="6760">
                  <c:v>5.7235632123361003E-5</c:v>
                </c:pt>
                <c:pt idx="6761">
                  <c:v>4.38140467401069E-5</c:v>
                </c:pt>
                <c:pt idx="6762">
                  <c:v>4.7447215350190603E-5</c:v>
                </c:pt>
                <c:pt idx="6763">
                  <c:v>4.7272177488205798E-5</c:v>
                </c:pt>
                <c:pt idx="6764">
                  <c:v>4.9685506677534601E-5</c:v>
                </c:pt>
                <c:pt idx="6765">
                  <c:v>4.3710448938000097E-5</c:v>
                </c:pt>
                <c:pt idx="6766">
                  <c:v>4.66106194611899E-5</c:v>
                </c:pt>
                <c:pt idx="6767">
                  <c:v>5.9311075171840901E-5</c:v>
                </c:pt>
                <c:pt idx="6768">
                  <c:v>4.73939448975401E-5</c:v>
                </c:pt>
                <c:pt idx="6769">
                  <c:v>4.3417862622916702E-5</c:v>
                </c:pt>
                <c:pt idx="6770">
                  <c:v>4.9537840912491601E-5</c:v>
                </c:pt>
                <c:pt idx="6771">
                  <c:v>5.1716779039859197E-5</c:v>
                </c:pt>
                <c:pt idx="6772">
                  <c:v>5.35122346131975E-5</c:v>
                </c:pt>
                <c:pt idx="6773">
                  <c:v>5.06852213724768E-5</c:v>
                </c:pt>
                <c:pt idx="6774">
                  <c:v>4.46012726568681E-5</c:v>
                </c:pt>
                <c:pt idx="6775">
                  <c:v>4.7355743134526703E-5</c:v>
                </c:pt>
                <c:pt idx="6776">
                  <c:v>4.6744961095078202E-5</c:v>
                </c:pt>
                <c:pt idx="6777">
                  <c:v>4.1611859287658699E-5</c:v>
                </c:pt>
                <c:pt idx="6778">
                  <c:v>4.7656687124060598E-5</c:v>
                </c:pt>
                <c:pt idx="6779">
                  <c:v>5.5062982530575999E-5</c:v>
                </c:pt>
                <c:pt idx="6780">
                  <c:v>4.7095154578731497E-5</c:v>
                </c:pt>
                <c:pt idx="6781">
                  <c:v>4.9570772245864303E-5</c:v>
                </c:pt>
                <c:pt idx="6782">
                  <c:v>4.0482564901013699E-5</c:v>
                </c:pt>
                <c:pt idx="6783">
                  <c:v>5.4573635328650001E-5</c:v>
                </c:pt>
                <c:pt idx="6784">
                  <c:v>5.02684965191895E-5</c:v>
                </c:pt>
                <c:pt idx="6785">
                  <c:v>4.9896545906218699E-5</c:v>
                </c:pt>
                <c:pt idx="6786">
                  <c:v>5.0467533153885999E-5</c:v>
                </c:pt>
                <c:pt idx="6787">
                  <c:v>4.5936872795930502E-5</c:v>
                </c:pt>
                <c:pt idx="6788">
                  <c:v>4.7661498369578702E-5</c:v>
                </c:pt>
                <c:pt idx="6789">
                  <c:v>4.2702035069495199E-5</c:v>
                </c:pt>
                <c:pt idx="6790">
                  <c:v>5.1977298579404698E-5</c:v>
                </c:pt>
                <c:pt idx="6791">
                  <c:v>5.5455659056905699E-5</c:v>
                </c:pt>
                <c:pt idx="6792">
                  <c:v>3.9952953669733E-5</c:v>
                </c:pt>
                <c:pt idx="6793">
                  <c:v>4.7820256397570797E-5</c:v>
                </c:pt>
                <c:pt idx="6794">
                  <c:v>4.9820529610325898E-5</c:v>
                </c:pt>
                <c:pt idx="6795">
                  <c:v>4.5411860840451998E-5</c:v>
                </c:pt>
                <c:pt idx="6796">
                  <c:v>5.5879417942626997E-5</c:v>
                </c:pt>
                <c:pt idx="6797">
                  <c:v>4.85757718754278E-5</c:v>
                </c:pt>
                <c:pt idx="6798">
                  <c:v>4.9686379113552297E-5</c:v>
                </c:pt>
                <c:pt idx="6799">
                  <c:v>4.5157944170770899E-5</c:v>
                </c:pt>
                <c:pt idx="6800">
                  <c:v>4.7595876858204902E-5</c:v>
                </c:pt>
                <c:pt idx="6801">
                  <c:v>5.4214831648055902E-5</c:v>
                </c:pt>
                <c:pt idx="6802">
                  <c:v>4.5736239057680299E-5</c:v>
                </c:pt>
                <c:pt idx="6803">
                  <c:v>4.9767641956715799E-5</c:v>
                </c:pt>
                <c:pt idx="6804">
                  <c:v>4.7934682169431097E-5</c:v>
                </c:pt>
                <c:pt idx="6805">
                  <c:v>4.8949403684157799E-5</c:v>
                </c:pt>
                <c:pt idx="6806">
                  <c:v>4.8433540117678198E-5</c:v>
                </c:pt>
                <c:pt idx="6807">
                  <c:v>4.8596574993341298E-5</c:v>
                </c:pt>
                <c:pt idx="6808">
                  <c:v>4.1738198218922598E-5</c:v>
                </c:pt>
                <c:pt idx="6809">
                  <c:v>4.94609674300652E-5</c:v>
                </c:pt>
                <c:pt idx="6810">
                  <c:v>4.6515846922809299E-5</c:v>
                </c:pt>
                <c:pt idx="6811">
                  <c:v>5.4208996239397597E-5</c:v>
                </c:pt>
                <c:pt idx="6812">
                  <c:v>5.0628431398939199E-5</c:v>
                </c:pt>
                <c:pt idx="6813">
                  <c:v>5.3761512037663303E-5</c:v>
                </c:pt>
                <c:pt idx="6814">
                  <c:v>4.6297677872188599E-5</c:v>
                </c:pt>
                <c:pt idx="6815">
                  <c:v>4.5685357540072399E-5</c:v>
                </c:pt>
                <c:pt idx="6816">
                  <c:v>5.4206304065288399E-5</c:v>
                </c:pt>
                <c:pt idx="6817">
                  <c:v>5.0622861777312601E-5</c:v>
                </c:pt>
                <c:pt idx="6818">
                  <c:v>4.9508071423956201E-5</c:v>
                </c:pt>
                <c:pt idx="6819">
                  <c:v>4.8849936206409E-5</c:v>
                </c:pt>
                <c:pt idx="6820">
                  <c:v>5.41223299230363E-5</c:v>
                </c:pt>
                <c:pt idx="6821">
                  <c:v>5.7147030068644298E-5</c:v>
                </c:pt>
                <c:pt idx="6822">
                  <c:v>5.18343804838225E-5</c:v>
                </c:pt>
                <c:pt idx="6823">
                  <c:v>4.7454808263966E-5</c:v>
                </c:pt>
                <c:pt idx="6824">
                  <c:v>5.2339620592841698E-5</c:v>
                </c:pt>
                <c:pt idx="6825">
                  <c:v>4.4643672301684998E-5</c:v>
                </c:pt>
                <c:pt idx="6826">
                  <c:v>5.8378327582369802E-5</c:v>
                </c:pt>
                <c:pt idx="6827">
                  <c:v>4.2831330909609498E-5</c:v>
                </c:pt>
                <c:pt idx="6828">
                  <c:v>5.3189331957438502E-5</c:v>
                </c:pt>
                <c:pt idx="6829">
                  <c:v>4.6463433108023301E-5</c:v>
                </c:pt>
                <c:pt idx="6830">
                  <c:v>4.1714906069351303E-5</c:v>
                </c:pt>
                <c:pt idx="6831">
                  <c:v>4.4847726288298498E-5</c:v>
                </c:pt>
                <c:pt idx="6832">
                  <c:v>4.5659433085957502E-5</c:v>
                </c:pt>
                <c:pt idx="6833">
                  <c:v>4.7563026356046399E-5</c:v>
                </c:pt>
                <c:pt idx="6834">
                  <c:v>4.9776521620858302E-5</c:v>
                </c:pt>
                <c:pt idx="6835">
                  <c:v>4.9247958564379102E-5</c:v>
                </c:pt>
                <c:pt idx="6836">
                  <c:v>5.66024596912363E-5</c:v>
                </c:pt>
                <c:pt idx="6837">
                  <c:v>5.5545367393148298E-5</c:v>
                </c:pt>
                <c:pt idx="6838">
                  <c:v>5.0468723279978497E-5</c:v>
                </c:pt>
                <c:pt idx="6839">
                  <c:v>5.7075600540156203E-5</c:v>
                </c:pt>
                <c:pt idx="6840">
                  <c:v>3.8706345761609399E-5</c:v>
                </c:pt>
                <c:pt idx="6841">
                  <c:v>5.6172951321400599E-5</c:v>
                </c:pt>
                <c:pt idx="6842">
                  <c:v>5.5070371103270902E-5</c:v>
                </c:pt>
                <c:pt idx="6843">
                  <c:v>5.2736845341648397E-5</c:v>
                </c:pt>
                <c:pt idx="6844">
                  <c:v>4.54604133074434E-5</c:v>
                </c:pt>
                <c:pt idx="6845">
                  <c:v>4.4819719144509397E-5</c:v>
                </c:pt>
                <c:pt idx="6846">
                  <c:v>4.7135225450315902E-5</c:v>
                </c:pt>
                <c:pt idx="6847">
                  <c:v>5.1471704499377999E-5</c:v>
                </c:pt>
                <c:pt idx="6848">
                  <c:v>5.39969059767407E-5</c:v>
                </c:pt>
                <c:pt idx="6849">
                  <c:v>4.6787556897358297E-5</c:v>
                </c:pt>
                <c:pt idx="6850">
                  <c:v>4.6603606826608501E-5</c:v>
                </c:pt>
                <c:pt idx="6851">
                  <c:v>4.7793887708220003E-5</c:v>
                </c:pt>
                <c:pt idx="6852">
                  <c:v>4.7449171797841401E-5</c:v>
                </c:pt>
                <c:pt idx="6853">
                  <c:v>4.8448088022645502E-5</c:v>
                </c:pt>
                <c:pt idx="6854">
                  <c:v>4.6848145836251003E-5</c:v>
                </c:pt>
                <c:pt idx="6855">
                  <c:v>4.8430406612078997E-5</c:v>
                </c:pt>
                <c:pt idx="6856">
                  <c:v>4.0140157470558998E-5</c:v>
                </c:pt>
                <c:pt idx="6857">
                  <c:v>4.7588971095595802E-5</c:v>
                </c:pt>
                <c:pt idx="6858">
                  <c:v>4.0838565675006902E-5</c:v>
                </c:pt>
                <c:pt idx="6859">
                  <c:v>4.7323196977267397E-5</c:v>
                </c:pt>
                <c:pt idx="6860">
                  <c:v>4.4734763229742999E-5</c:v>
                </c:pt>
                <c:pt idx="6861">
                  <c:v>4.4698531267224398E-5</c:v>
                </c:pt>
                <c:pt idx="6862">
                  <c:v>4.64954140921775E-5</c:v>
                </c:pt>
                <c:pt idx="6863">
                  <c:v>4.5281380768976403E-5</c:v>
                </c:pt>
                <c:pt idx="6864">
                  <c:v>4.3619265383111798E-5</c:v>
                </c:pt>
                <c:pt idx="6865">
                  <c:v>4.4170164328144901E-5</c:v>
                </c:pt>
                <c:pt idx="6866">
                  <c:v>5.1228496389525199E-5</c:v>
                </c:pt>
                <c:pt idx="6867">
                  <c:v>4.41901511539783E-5</c:v>
                </c:pt>
                <c:pt idx="6868">
                  <c:v>4.5527708642355902E-5</c:v>
                </c:pt>
                <c:pt idx="6869">
                  <c:v>4.4489183770819898E-5</c:v>
                </c:pt>
                <c:pt idx="6870">
                  <c:v>4.8600644670587498E-5</c:v>
                </c:pt>
                <c:pt idx="6871">
                  <c:v>4.5515658434729598E-5</c:v>
                </c:pt>
                <c:pt idx="6872">
                  <c:v>5.1126643531903701E-5</c:v>
                </c:pt>
                <c:pt idx="6873">
                  <c:v>4.4586412716612801E-5</c:v>
                </c:pt>
                <c:pt idx="6874">
                  <c:v>4.4656247388039898E-5</c:v>
                </c:pt>
                <c:pt idx="6875">
                  <c:v>4.2078785942436098E-5</c:v>
                </c:pt>
                <c:pt idx="6876">
                  <c:v>5.0405603922373701E-5</c:v>
                </c:pt>
                <c:pt idx="6877">
                  <c:v>4.6160891156786099E-5</c:v>
                </c:pt>
                <c:pt idx="6878">
                  <c:v>4.0856748890166402E-5</c:v>
                </c:pt>
                <c:pt idx="6879">
                  <c:v>4.9895258857226997E-5</c:v>
                </c:pt>
                <c:pt idx="6880">
                  <c:v>3.92832141702876E-5</c:v>
                </c:pt>
                <c:pt idx="6881">
                  <c:v>4.8324066408891299E-5</c:v>
                </c:pt>
                <c:pt idx="6882">
                  <c:v>4.5957215926395498E-5</c:v>
                </c:pt>
                <c:pt idx="6883">
                  <c:v>4.0746059796860103E-5</c:v>
                </c:pt>
                <c:pt idx="6884">
                  <c:v>4.40047762669698E-5</c:v>
                </c:pt>
                <c:pt idx="6885">
                  <c:v>5.05669846950564E-5</c:v>
                </c:pt>
                <c:pt idx="6886">
                  <c:v>5.04480829644358E-5</c:v>
                </c:pt>
                <c:pt idx="6887">
                  <c:v>5.1631128843687903E-5</c:v>
                </c:pt>
                <c:pt idx="6888">
                  <c:v>4.8086128931559602E-5</c:v>
                </c:pt>
                <c:pt idx="6889">
                  <c:v>4.3867156353161197E-5</c:v>
                </c:pt>
                <c:pt idx="6890">
                  <c:v>4.1963314558278498E-5</c:v>
                </c:pt>
                <c:pt idx="6891">
                  <c:v>5.0121767388043698E-5</c:v>
                </c:pt>
                <c:pt idx="6892">
                  <c:v>4.49484121698072E-5</c:v>
                </c:pt>
                <c:pt idx="6893">
                  <c:v>5.5689313383256799E-5</c:v>
                </c:pt>
                <c:pt idx="6894">
                  <c:v>4.9903104606356298E-5</c:v>
                </c:pt>
                <c:pt idx="6895">
                  <c:v>5.1398732178889198E-5</c:v>
                </c:pt>
                <c:pt idx="6896">
                  <c:v>4.8125529744478397E-5</c:v>
                </c:pt>
                <c:pt idx="6897">
                  <c:v>5.0269314872366302E-5</c:v>
                </c:pt>
                <c:pt idx="6898">
                  <c:v>5.05575316171003E-5</c:v>
                </c:pt>
                <c:pt idx="6899">
                  <c:v>4.28224390806943E-5</c:v>
                </c:pt>
                <c:pt idx="6900">
                  <c:v>4.24672871459211E-5</c:v>
                </c:pt>
                <c:pt idx="6901">
                  <c:v>4.15932886968643E-5</c:v>
                </c:pt>
                <c:pt idx="6902">
                  <c:v>4.2602947897863998E-5</c:v>
                </c:pt>
                <c:pt idx="6903">
                  <c:v>4.36881560525456E-5</c:v>
                </c:pt>
                <c:pt idx="6904">
                  <c:v>4.6285880606313999E-5</c:v>
                </c:pt>
                <c:pt idx="6905">
                  <c:v>4.3344948612385797E-5</c:v>
                </c:pt>
                <c:pt idx="6906">
                  <c:v>4.61898889222641E-5</c:v>
                </c:pt>
                <c:pt idx="6907">
                  <c:v>4.6706999041685997E-5</c:v>
                </c:pt>
                <c:pt idx="6908">
                  <c:v>4.6993816424969001E-5</c:v>
                </c:pt>
                <c:pt idx="6909">
                  <c:v>4.4566611485349402E-5</c:v>
                </c:pt>
                <c:pt idx="6910">
                  <c:v>4.3623759237935501E-5</c:v>
                </c:pt>
                <c:pt idx="6911">
                  <c:v>4.2295645814314801E-5</c:v>
                </c:pt>
                <c:pt idx="6912">
                  <c:v>5.2480545217167901E-5</c:v>
                </c:pt>
                <c:pt idx="6913">
                  <c:v>5.3071115580157099E-5</c:v>
                </c:pt>
                <c:pt idx="6914">
                  <c:v>3.9250768102013199E-5</c:v>
                </c:pt>
                <c:pt idx="6915">
                  <c:v>5.11978761715209E-5</c:v>
                </c:pt>
                <c:pt idx="6916">
                  <c:v>4.7230122699886703E-5</c:v>
                </c:pt>
                <c:pt idx="6917">
                  <c:v>4.1085577807732999E-5</c:v>
                </c:pt>
                <c:pt idx="6918">
                  <c:v>4.95987518705809E-5</c:v>
                </c:pt>
                <c:pt idx="6919">
                  <c:v>4.08526448339246E-5</c:v>
                </c:pt>
                <c:pt idx="6920">
                  <c:v>4.7744304495400101E-5</c:v>
                </c:pt>
                <c:pt idx="6921">
                  <c:v>4.0956936687327398E-5</c:v>
                </c:pt>
                <c:pt idx="6922">
                  <c:v>5.1447897489444102E-5</c:v>
                </c:pt>
                <c:pt idx="6923">
                  <c:v>4.7329795148524098E-5</c:v>
                </c:pt>
                <c:pt idx="6924">
                  <c:v>4.69996493395661E-5</c:v>
                </c:pt>
                <c:pt idx="6925">
                  <c:v>4.5615995629175197E-5</c:v>
                </c:pt>
                <c:pt idx="6926">
                  <c:v>4.91521718754676E-5</c:v>
                </c:pt>
                <c:pt idx="6927">
                  <c:v>4.0689287204575101E-5</c:v>
                </c:pt>
                <c:pt idx="6928">
                  <c:v>5.0599197406031403E-5</c:v>
                </c:pt>
                <c:pt idx="6929">
                  <c:v>4.8700972132193603E-5</c:v>
                </c:pt>
                <c:pt idx="6930">
                  <c:v>3.91176742214395E-5</c:v>
                </c:pt>
                <c:pt idx="6931">
                  <c:v>4.2771111108286797E-5</c:v>
                </c:pt>
                <c:pt idx="6932">
                  <c:v>4.40576996728854E-5</c:v>
                </c:pt>
                <c:pt idx="6933">
                  <c:v>4.24146587869184E-5</c:v>
                </c:pt>
                <c:pt idx="6934">
                  <c:v>3.5182217601555701E-5</c:v>
                </c:pt>
                <c:pt idx="6935">
                  <c:v>4.2828376972154898E-5</c:v>
                </c:pt>
                <c:pt idx="6936">
                  <c:v>4.4211014401604103E-5</c:v>
                </c:pt>
                <c:pt idx="6937">
                  <c:v>4.3732614197281102E-5</c:v>
                </c:pt>
                <c:pt idx="6938">
                  <c:v>4.6187875422485503E-5</c:v>
                </c:pt>
                <c:pt idx="6939">
                  <c:v>5.2089359159436E-5</c:v>
                </c:pt>
                <c:pt idx="6940">
                  <c:v>4.7430826224081703E-5</c:v>
                </c:pt>
                <c:pt idx="6941">
                  <c:v>4.5183798948496897E-5</c:v>
                </c:pt>
                <c:pt idx="6942">
                  <c:v>4.64918858749198E-5</c:v>
                </c:pt>
                <c:pt idx="6943">
                  <c:v>5.5143589583819602E-5</c:v>
                </c:pt>
                <c:pt idx="6944">
                  <c:v>4.60759287627295E-5</c:v>
                </c:pt>
                <c:pt idx="6945">
                  <c:v>4.8336256018276802E-5</c:v>
                </c:pt>
                <c:pt idx="6946">
                  <c:v>4.5755975045162901E-5</c:v>
                </c:pt>
                <c:pt idx="6947">
                  <c:v>4.3620984755922801E-5</c:v>
                </c:pt>
                <c:pt idx="6948">
                  <c:v>4.8892286950126697E-5</c:v>
                </c:pt>
                <c:pt idx="6949">
                  <c:v>4.5818358301162598E-5</c:v>
                </c:pt>
                <c:pt idx="6950">
                  <c:v>4.2764154852589999E-5</c:v>
                </c:pt>
                <c:pt idx="6951">
                  <c:v>4.6322583377040097E-5</c:v>
                </c:pt>
                <c:pt idx="6952">
                  <c:v>5.1038126828083397E-5</c:v>
                </c:pt>
                <c:pt idx="6953">
                  <c:v>4.9636703417338798E-5</c:v>
                </c:pt>
                <c:pt idx="6954">
                  <c:v>4.1566494277875602E-5</c:v>
                </c:pt>
                <c:pt idx="6955">
                  <c:v>5.1850968527786102E-5</c:v>
                </c:pt>
                <c:pt idx="6956">
                  <c:v>4.6755007247889702E-5</c:v>
                </c:pt>
                <c:pt idx="6957">
                  <c:v>4.7673942323068699E-5</c:v>
                </c:pt>
                <c:pt idx="6958">
                  <c:v>4.6947665039673203E-5</c:v>
                </c:pt>
                <c:pt idx="6959">
                  <c:v>4.7863253328231797E-5</c:v>
                </c:pt>
                <c:pt idx="6960">
                  <c:v>4.4383834905395597E-5</c:v>
                </c:pt>
                <c:pt idx="6961">
                  <c:v>4.8393408425459403E-5</c:v>
                </c:pt>
                <c:pt idx="6962">
                  <c:v>4.8093193880911998E-5</c:v>
                </c:pt>
                <c:pt idx="6963">
                  <c:v>4.3267971531895898E-5</c:v>
                </c:pt>
                <c:pt idx="6964">
                  <c:v>4.245247663729E-5</c:v>
                </c:pt>
                <c:pt idx="6965">
                  <c:v>3.9282036290900502E-5</c:v>
                </c:pt>
                <c:pt idx="6966">
                  <c:v>4.5278997099372601E-5</c:v>
                </c:pt>
                <c:pt idx="6967">
                  <c:v>4.7685522144035401E-5</c:v>
                </c:pt>
                <c:pt idx="6968">
                  <c:v>4.72820596332172E-5</c:v>
                </c:pt>
                <c:pt idx="6969">
                  <c:v>5.4894329038742697E-5</c:v>
                </c:pt>
                <c:pt idx="6970">
                  <c:v>4.4488148452742502E-5</c:v>
                </c:pt>
                <c:pt idx="6971">
                  <c:v>5.07060359178072E-5</c:v>
                </c:pt>
                <c:pt idx="6972">
                  <c:v>4.9073808972033502E-5</c:v>
                </c:pt>
                <c:pt idx="6973">
                  <c:v>5.14192538493522E-5</c:v>
                </c:pt>
                <c:pt idx="6974">
                  <c:v>4.2210219091640498E-5</c:v>
                </c:pt>
                <c:pt idx="6975">
                  <c:v>4.2109465910121301E-5</c:v>
                </c:pt>
                <c:pt idx="6976">
                  <c:v>4.4156302201590597E-5</c:v>
                </c:pt>
                <c:pt idx="6977">
                  <c:v>4.24865087591998E-5</c:v>
                </c:pt>
                <c:pt idx="6978">
                  <c:v>5.5464495319537999E-5</c:v>
                </c:pt>
                <c:pt idx="6979">
                  <c:v>4.9217177507954699E-5</c:v>
                </c:pt>
                <c:pt idx="6980">
                  <c:v>4.31746548280424E-5</c:v>
                </c:pt>
                <c:pt idx="6981">
                  <c:v>4.3449710187332598E-5</c:v>
                </c:pt>
                <c:pt idx="6982">
                  <c:v>4.8500294540321501E-5</c:v>
                </c:pt>
                <c:pt idx="6983">
                  <c:v>5.3831587442315901E-5</c:v>
                </c:pt>
                <c:pt idx="6984">
                  <c:v>4.3723920951523899E-5</c:v>
                </c:pt>
                <c:pt idx="6985">
                  <c:v>4.7355242979777998E-5</c:v>
                </c:pt>
                <c:pt idx="6986">
                  <c:v>4.69885522908174E-5</c:v>
                </c:pt>
                <c:pt idx="6987">
                  <c:v>5.2954000955556301E-5</c:v>
                </c:pt>
                <c:pt idx="6988">
                  <c:v>4.4609728310888397E-5</c:v>
                </c:pt>
                <c:pt idx="6989">
                  <c:v>4.18467432054306E-5</c:v>
                </c:pt>
                <c:pt idx="6990">
                  <c:v>4.5335988965541003E-5</c:v>
                </c:pt>
                <c:pt idx="6991">
                  <c:v>4.6102766418536898E-5</c:v>
                </c:pt>
                <c:pt idx="6992">
                  <c:v>5.0388866302718498E-5</c:v>
                </c:pt>
                <c:pt idx="6993">
                  <c:v>4.4816557818635798E-5</c:v>
                </c:pt>
                <c:pt idx="6994">
                  <c:v>4.9452882839610702E-5</c:v>
                </c:pt>
                <c:pt idx="6995">
                  <c:v>4.1473214525841699E-5</c:v>
                </c:pt>
                <c:pt idx="6996">
                  <c:v>3.8391890568422798E-5</c:v>
                </c:pt>
                <c:pt idx="6997">
                  <c:v>4.66899025666447E-5</c:v>
                </c:pt>
                <c:pt idx="6998">
                  <c:v>5.4268785406715701E-5</c:v>
                </c:pt>
                <c:pt idx="6999">
                  <c:v>4.8363513374074098E-5</c:v>
                </c:pt>
                <c:pt idx="7000">
                  <c:v>4.2391570300307197E-5</c:v>
                </c:pt>
                <c:pt idx="7001">
                  <c:v>4.2090657046209797E-5</c:v>
                </c:pt>
                <c:pt idx="7002">
                  <c:v>4.9647600832414001E-5</c:v>
                </c:pt>
                <c:pt idx="7003">
                  <c:v>4.13573559863211E-5</c:v>
                </c:pt>
                <c:pt idx="7004">
                  <c:v>5.6805529365858598E-5</c:v>
                </c:pt>
                <c:pt idx="7005">
                  <c:v>5.3274543535929601E-5</c:v>
                </c:pt>
                <c:pt idx="7006">
                  <c:v>4.7438556671772103E-5</c:v>
                </c:pt>
                <c:pt idx="7007">
                  <c:v>4.8109896236089801E-5</c:v>
                </c:pt>
                <c:pt idx="7008">
                  <c:v>4.75274424925116E-5</c:v>
                </c:pt>
                <c:pt idx="7009">
                  <c:v>4.0130968129561297E-5</c:v>
                </c:pt>
                <c:pt idx="7010">
                  <c:v>4.3759981432702399E-5</c:v>
                </c:pt>
                <c:pt idx="7011">
                  <c:v>3.8064161131975899E-5</c:v>
                </c:pt>
                <c:pt idx="7012">
                  <c:v>4.8800953491388601E-5</c:v>
                </c:pt>
                <c:pt idx="7013">
                  <c:v>4.6831347526539602E-5</c:v>
                </c:pt>
                <c:pt idx="7014">
                  <c:v>4.2636683625057397E-5</c:v>
                </c:pt>
                <c:pt idx="7015">
                  <c:v>3.5643216114948397E-5</c:v>
                </c:pt>
                <c:pt idx="7016">
                  <c:v>4.4786388438711E-5</c:v>
                </c:pt>
                <c:pt idx="7017">
                  <c:v>4.4433027044087699E-5</c:v>
                </c:pt>
                <c:pt idx="7018">
                  <c:v>4.7333108419931103E-5</c:v>
                </c:pt>
                <c:pt idx="7019">
                  <c:v>4.4256868458605097E-5</c:v>
                </c:pt>
                <c:pt idx="7020">
                  <c:v>4.7651927587683199E-5</c:v>
                </c:pt>
                <c:pt idx="7021">
                  <c:v>4.0247489757302797E-5</c:v>
                </c:pt>
                <c:pt idx="7022">
                  <c:v>3.9195763569232297E-5</c:v>
                </c:pt>
                <c:pt idx="7023">
                  <c:v>4.6865989561249701E-5</c:v>
                </c:pt>
                <c:pt idx="7024">
                  <c:v>3.9093215697631502E-5</c:v>
                </c:pt>
                <c:pt idx="7025">
                  <c:v>4.7305120506428399E-5</c:v>
                </c:pt>
                <c:pt idx="7026">
                  <c:v>4.5282214870726502E-5</c:v>
                </c:pt>
                <c:pt idx="7027">
                  <c:v>4.3847385698020101E-5</c:v>
                </c:pt>
                <c:pt idx="7028">
                  <c:v>4.3393612205714098E-5</c:v>
                </c:pt>
                <c:pt idx="7029">
                  <c:v>4.59901956697817E-5</c:v>
                </c:pt>
                <c:pt idx="7030">
                  <c:v>5.4414964829997598E-5</c:v>
                </c:pt>
                <c:pt idx="7031">
                  <c:v>5.1702563611112398E-5</c:v>
                </c:pt>
                <c:pt idx="7032">
                  <c:v>4.85516700007496E-5</c:v>
                </c:pt>
                <c:pt idx="7033">
                  <c:v>4.4001697560928299E-5</c:v>
                </c:pt>
                <c:pt idx="7034">
                  <c:v>4.9502524193470702E-5</c:v>
                </c:pt>
                <c:pt idx="7035">
                  <c:v>5.0469898228650402E-5</c:v>
                </c:pt>
                <c:pt idx="7036">
                  <c:v>4.5943077984374597E-5</c:v>
                </c:pt>
                <c:pt idx="7037">
                  <c:v>4.9512986264474098E-5</c:v>
                </c:pt>
                <c:pt idx="7038">
                  <c:v>5.0970270134054701E-5</c:v>
                </c:pt>
                <c:pt idx="7039">
                  <c:v>4.5285993914090398E-5</c:v>
                </c:pt>
                <c:pt idx="7040">
                  <c:v>4.5374701566670599E-5</c:v>
                </c:pt>
                <c:pt idx="7041">
                  <c:v>5.65547655480771E-5</c:v>
                </c:pt>
                <c:pt idx="7042">
                  <c:v>4.87176634835399E-5</c:v>
                </c:pt>
                <c:pt idx="7043">
                  <c:v>4.9217063363160903E-5</c:v>
                </c:pt>
                <c:pt idx="7044">
                  <c:v>5.2706331017683099E-5</c:v>
                </c:pt>
                <c:pt idx="7045">
                  <c:v>4.4111945751308199E-5</c:v>
                </c:pt>
                <c:pt idx="7046">
                  <c:v>4.67576077548212E-5</c:v>
                </c:pt>
                <c:pt idx="7047">
                  <c:v>4.9531362898865103E-5</c:v>
                </c:pt>
                <c:pt idx="7048">
                  <c:v>4.9892757245001102E-5</c:v>
                </c:pt>
                <c:pt idx="7049">
                  <c:v>4.5389097041409097E-5</c:v>
                </c:pt>
                <c:pt idx="7050">
                  <c:v>4.6036153363449501E-5</c:v>
                </c:pt>
                <c:pt idx="7051">
                  <c:v>4.8085010259409598E-5</c:v>
                </c:pt>
                <c:pt idx="7052">
                  <c:v>4.4159183568728999E-5</c:v>
                </c:pt>
                <c:pt idx="7053">
                  <c:v>4.8802173192708701E-5</c:v>
                </c:pt>
                <c:pt idx="7054">
                  <c:v>4.1484034474772102E-5</c:v>
                </c:pt>
                <c:pt idx="7055">
                  <c:v>4.4170123996360203E-5</c:v>
                </c:pt>
                <c:pt idx="7056">
                  <c:v>4.2268079509398003E-5</c:v>
                </c:pt>
                <c:pt idx="7057">
                  <c:v>4.3051835400652102E-5</c:v>
                </c:pt>
                <c:pt idx="7058">
                  <c:v>4.3055433924806203E-5</c:v>
                </c:pt>
                <c:pt idx="7059">
                  <c:v>4.47611240331016E-5</c:v>
                </c:pt>
                <c:pt idx="7060">
                  <c:v>4.1007138343436101E-5</c:v>
                </c:pt>
                <c:pt idx="7061">
                  <c:v>4.7091543395314402E-5</c:v>
                </c:pt>
                <c:pt idx="7062">
                  <c:v>4.3874986454989702E-5</c:v>
                </c:pt>
                <c:pt idx="7063">
                  <c:v>3.9967474398482098E-5</c:v>
                </c:pt>
                <c:pt idx="7064">
                  <c:v>4.3736549211336602E-5</c:v>
                </c:pt>
                <c:pt idx="7065">
                  <c:v>5.0091583311792699E-5</c:v>
                </c:pt>
                <c:pt idx="7066">
                  <c:v>4.8282480284498E-5</c:v>
                </c:pt>
                <c:pt idx="7067">
                  <c:v>4.4055086480473903E-5</c:v>
                </c:pt>
                <c:pt idx="7068">
                  <c:v>4.6316581987703E-5</c:v>
                </c:pt>
                <c:pt idx="7069">
                  <c:v>4.4965864330035198E-5</c:v>
                </c:pt>
                <c:pt idx="7070">
                  <c:v>4.4286636603897997E-5</c:v>
                </c:pt>
                <c:pt idx="7071">
                  <c:v>4.7047889754349197E-5</c:v>
                </c:pt>
                <c:pt idx="7072">
                  <c:v>4.4577198927532497E-5</c:v>
                </c:pt>
                <c:pt idx="7073">
                  <c:v>3.9824294912846101E-5</c:v>
                </c:pt>
                <c:pt idx="7074">
                  <c:v>5.2799481100873197E-5</c:v>
                </c:pt>
                <c:pt idx="7075">
                  <c:v>5.1493734139779997E-5</c:v>
                </c:pt>
                <c:pt idx="7076">
                  <c:v>4.0487353440724598E-5</c:v>
                </c:pt>
                <c:pt idx="7077">
                  <c:v>4.5545153864211497E-5</c:v>
                </c:pt>
                <c:pt idx="7078">
                  <c:v>3.8912257028415298E-5</c:v>
                </c:pt>
                <c:pt idx="7079">
                  <c:v>4.5588115661220399E-5</c:v>
                </c:pt>
                <c:pt idx="7080">
                  <c:v>3.4906202206124099E-5</c:v>
                </c:pt>
                <c:pt idx="7081">
                  <c:v>4.26280420626356E-5</c:v>
                </c:pt>
                <c:pt idx="7082">
                  <c:v>4.1872553151793902E-5</c:v>
                </c:pt>
                <c:pt idx="7083">
                  <c:v>4.9205781355898901E-5</c:v>
                </c:pt>
                <c:pt idx="7084">
                  <c:v>4.7239466863849602E-5</c:v>
                </c:pt>
                <c:pt idx="7085">
                  <c:v>5.2938091798941997E-5</c:v>
                </c:pt>
                <c:pt idx="7086">
                  <c:v>4.44469775709711E-5</c:v>
                </c:pt>
                <c:pt idx="7087">
                  <c:v>4.2754509335054897E-5</c:v>
                </c:pt>
                <c:pt idx="7088">
                  <c:v>3.90915493114516E-5</c:v>
                </c:pt>
                <c:pt idx="7089">
                  <c:v>4.2926961603968099E-5</c:v>
                </c:pt>
                <c:pt idx="7090">
                  <c:v>4.0433234442148899E-5</c:v>
                </c:pt>
                <c:pt idx="7091">
                  <c:v>4.9451773566873601E-5</c:v>
                </c:pt>
                <c:pt idx="7092">
                  <c:v>5.7039161916286403E-5</c:v>
                </c:pt>
                <c:pt idx="7093">
                  <c:v>4.8055291683059101E-5</c:v>
                </c:pt>
                <c:pt idx="7094">
                  <c:v>4.17510855008138E-5</c:v>
                </c:pt>
                <c:pt idx="7095">
                  <c:v>4.8642462825921501E-5</c:v>
                </c:pt>
                <c:pt idx="7096">
                  <c:v>4.6836410587732403E-5</c:v>
                </c:pt>
                <c:pt idx="7097">
                  <c:v>4.3759600089024498E-5</c:v>
                </c:pt>
                <c:pt idx="7098">
                  <c:v>4.6106056508939003E-5</c:v>
                </c:pt>
                <c:pt idx="7099">
                  <c:v>5.44130000422315E-5</c:v>
                </c:pt>
                <c:pt idx="7100">
                  <c:v>4.81445006718867E-5</c:v>
                </c:pt>
                <c:pt idx="7101">
                  <c:v>4.8826534008870099E-5</c:v>
                </c:pt>
                <c:pt idx="7102">
                  <c:v>5.1656245393151703E-5</c:v>
                </c:pt>
                <c:pt idx="7103">
                  <c:v>4.5492630588545598E-5</c:v>
                </c:pt>
                <c:pt idx="7104">
                  <c:v>5.15284391386828E-5</c:v>
                </c:pt>
                <c:pt idx="7105">
                  <c:v>4.7982032440299899E-5</c:v>
                </c:pt>
                <c:pt idx="7106">
                  <c:v>5.4365759005286998E-5</c:v>
                </c:pt>
                <c:pt idx="7107">
                  <c:v>4.5171219924382801E-5</c:v>
                </c:pt>
                <c:pt idx="7108">
                  <c:v>4.7039457065651198E-5</c:v>
                </c:pt>
                <c:pt idx="7109">
                  <c:v>5.2152512899272402E-5</c:v>
                </c:pt>
                <c:pt idx="7110">
                  <c:v>4.0954235972057603E-5</c:v>
                </c:pt>
                <c:pt idx="7111">
                  <c:v>4.1446535254380297E-5</c:v>
                </c:pt>
                <c:pt idx="7112">
                  <c:v>4.77280043106939E-5</c:v>
                </c:pt>
                <c:pt idx="7113">
                  <c:v>4.8001653116205198E-5</c:v>
                </c:pt>
                <c:pt idx="7114">
                  <c:v>4.2744178330611403E-5</c:v>
                </c:pt>
                <c:pt idx="7115">
                  <c:v>4.3786554382538903E-5</c:v>
                </c:pt>
                <c:pt idx="7116">
                  <c:v>4.8476624835832998E-5</c:v>
                </c:pt>
                <c:pt idx="7117">
                  <c:v>4.7428690588869802E-5</c:v>
                </c:pt>
                <c:pt idx="7118">
                  <c:v>4.3243817267860503E-5</c:v>
                </c:pt>
                <c:pt idx="7119">
                  <c:v>4.59102219951357E-5</c:v>
                </c:pt>
                <c:pt idx="7120">
                  <c:v>4.4888337390484902E-5</c:v>
                </c:pt>
                <c:pt idx="7121">
                  <c:v>5.1788198399464202E-5</c:v>
                </c:pt>
                <c:pt idx="7122">
                  <c:v>4.17064745117674E-5</c:v>
                </c:pt>
                <c:pt idx="7123">
                  <c:v>4.3889674561478398E-5</c:v>
                </c:pt>
                <c:pt idx="7124">
                  <c:v>4.6968800728093702E-5</c:v>
                </c:pt>
                <c:pt idx="7125">
                  <c:v>4.3619263846998303E-5</c:v>
                </c:pt>
                <c:pt idx="7126">
                  <c:v>5.2112774520342703E-5</c:v>
                </c:pt>
                <c:pt idx="7127">
                  <c:v>4.2799323673432201E-5</c:v>
                </c:pt>
                <c:pt idx="7128">
                  <c:v>4.7120872317358202E-5</c:v>
                </c:pt>
                <c:pt idx="7129">
                  <c:v>4.5174355618250699E-5</c:v>
                </c:pt>
                <c:pt idx="7130">
                  <c:v>4.5664405811493501E-5</c:v>
                </c:pt>
                <c:pt idx="7131">
                  <c:v>4.3879557476340201E-5</c:v>
                </c:pt>
                <c:pt idx="7132">
                  <c:v>4.49704630061043E-5</c:v>
                </c:pt>
                <c:pt idx="7133">
                  <c:v>5.7174280108347702E-5</c:v>
                </c:pt>
                <c:pt idx="7134">
                  <c:v>4.8583602669726697E-5</c:v>
                </c:pt>
                <c:pt idx="7135">
                  <c:v>4.7543856553447503E-5</c:v>
                </c:pt>
                <c:pt idx="7136">
                  <c:v>5.0731097901711199E-5</c:v>
                </c:pt>
                <c:pt idx="7137">
                  <c:v>4.5856642221046697E-5</c:v>
                </c:pt>
                <c:pt idx="7138">
                  <c:v>4.3622587636253497E-5</c:v>
                </c:pt>
                <c:pt idx="7139">
                  <c:v>4.6439334240246497E-5</c:v>
                </c:pt>
                <c:pt idx="7140">
                  <c:v>4.2493266246306002E-5</c:v>
                </c:pt>
                <c:pt idx="7141">
                  <c:v>5.1548585492715002E-5</c:v>
                </c:pt>
                <c:pt idx="7142">
                  <c:v>4.7731181645539702E-5</c:v>
                </c:pt>
                <c:pt idx="7143">
                  <c:v>5.4953221003972698E-5</c:v>
                </c:pt>
                <c:pt idx="7144">
                  <c:v>4.7352303849545402E-5</c:v>
                </c:pt>
                <c:pt idx="7145">
                  <c:v>4.9236163599052702E-5</c:v>
                </c:pt>
                <c:pt idx="7146">
                  <c:v>5.1281168025500698E-5</c:v>
                </c:pt>
                <c:pt idx="7147">
                  <c:v>5.0516777187061102E-5</c:v>
                </c:pt>
                <c:pt idx="7148">
                  <c:v>4.6214237867206599E-5</c:v>
                </c:pt>
                <c:pt idx="7149">
                  <c:v>4.8353112193627303E-5</c:v>
                </c:pt>
                <c:pt idx="7150">
                  <c:v>4.8791399363588397E-5</c:v>
                </c:pt>
                <c:pt idx="7151">
                  <c:v>4.8903926309313897E-5</c:v>
                </c:pt>
                <c:pt idx="7152">
                  <c:v>4.5328253761075497E-5</c:v>
                </c:pt>
                <c:pt idx="7153">
                  <c:v>4.9649311813612601E-5</c:v>
                </c:pt>
                <c:pt idx="7154">
                  <c:v>5.7169985229312597E-5</c:v>
                </c:pt>
                <c:pt idx="7155">
                  <c:v>4.6952504530764701E-5</c:v>
                </c:pt>
                <c:pt idx="7156">
                  <c:v>4.8746600613682098E-5</c:v>
                </c:pt>
                <c:pt idx="7157">
                  <c:v>4.9819615395125902E-5</c:v>
                </c:pt>
                <c:pt idx="7158">
                  <c:v>4.6523682308817798E-5</c:v>
                </c:pt>
                <c:pt idx="7159">
                  <c:v>4.7586258582547398E-5</c:v>
                </c:pt>
                <c:pt idx="7160">
                  <c:v>5.6378541737050403E-5</c:v>
                </c:pt>
                <c:pt idx="7161">
                  <c:v>4.1178547253055302E-5</c:v>
                </c:pt>
                <c:pt idx="7162">
                  <c:v>5.3023288986211301E-5</c:v>
                </c:pt>
                <c:pt idx="7163">
                  <c:v>4.9417262981002797E-5</c:v>
                </c:pt>
                <c:pt idx="7164">
                  <c:v>4.8626302588078798E-5</c:v>
                </c:pt>
                <c:pt idx="7165">
                  <c:v>5.4819865889078901E-5</c:v>
                </c:pt>
                <c:pt idx="7166">
                  <c:v>5.0640411686581699E-5</c:v>
                </c:pt>
                <c:pt idx="7167">
                  <c:v>5.2070749633002802E-5</c:v>
                </c:pt>
                <c:pt idx="7168">
                  <c:v>5.48218099070304E-5</c:v>
                </c:pt>
                <c:pt idx="7169">
                  <c:v>5.3681555630215601E-5</c:v>
                </c:pt>
                <c:pt idx="7170">
                  <c:v>4.4185306553734997E-5</c:v>
                </c:pt>
                <c:pt idx="7171">
                  <c:v>4.88245611596531E-5</c:v>
                </c:pt>
                <c:pt idx="7172">
                  <c:v>4.88970693672864E-5</c:v>
                </c:pt>
                <c:pt idx="7173">
                  <c:v>4.4632273916858002E-5</c:v>
                </c:pt>
                <c:pt idx="7174">
                  <c:v>5.1534450986899502E-5</c:v>
                </c:pt>
                <c:pt idx="7175">
                  <c:v>4.4709598880005498E-5</c:v>
                </c:pt>
                <c:pt idx="7176">
                  <c:v>5.4158897615263597E-5</c:v>
                </c:pt>
                <c:pt idx="7177">
                  <c:v>4.7113766457064599E-5</c:v>
                </c:pt>
                <c:pt idx="7178">
                  <c:v>4.7850631640784901E-5</c:v>
                </c:pt>
                <c:pt idx="7179">
                  <c:v>4.50982487208355E-5</c:v>
                </c:pt>
                <c:pt idx="7180">
                  <c:v>4.6574446425912098E-5</c:v>
                </c:pt>
                <c:pt idx="7181">
                  <c:v>4.58985723722307E-5</c:v>
                </c:pt>
                <c:pt idx="7182">
                  <c:v>4.5101718098944397E-5</c:v>
                </c:pt>
                <c:pt idx="7183">
                  <c:v>4.5084106400806701E-5</c:v>
                </c:pt>
                <c:pt idx="7184">
                  <c:v>4.6859369026485002E-5</c:v>
                </c:pt>
                <c:pt idx="7185">
                  <c:v>4.7118888764142697E-5</c:v>
                </c:pt>
                <c:pt idx="7186">
                  <c:v>4.6003384211902602E-5</c:v>
                </c:pt>
                <c:pt idx="7187">
                  <c:v>4.5785842122912998E-5</c:v>
                </c:pt>
                <c:pt idx="7188">
                  <c:v>4.8930776492088002E-5</c:v>
                </c:pt>
                <c:pt idx="7189">
                  <c:v>5.24177869161103E-5</c:v>
                </c:pt>
                <c:pt idx="7190">
                  <c:v>5.0970290485641199E-5</c:v>
                </c:pt>
                <c:pt idx="7191">
                  <c:v>4.9260713232734103E-5</c:v>
                </c:pt>
                <c:pt idx="7192">
                  <c:v>4.32038261463962E-5</c:v>
                </c:pt>
                <c:pt idx="7193">
                  <c:v>5.2810727320239901E-5</c:v>
                </c:pt>
                <c:pt idx="7194">
                  <c:v>4.3188559087421101E-5</c:v>
                </c:pt>
                <c:pt idx="7195">
                  <c:v>4.6574192043339102E-5</c:v>
                </c:pt>
                <c:pt idx="7196">
                  <c:v>4.4249094398056899E-5</c:v>
                </c:pt>
                <c:pt idx="7197">
                  <c:v>5.06406085048356E-5</c:v>
                </c:pt>
                <c:pt idx="7198">
                  <c:v>5.5054138015061502E-5</c:v>
                </c:pt>
                <c:pt idx="7199">
                  <c:v>5.3476564191043603E-5</c:v>
                </c:pt>
                <c:pt idx="7200">
                  <c:v>4.7108691350081001E-5</c:v>
                </c:pt>
                <c:pt idx="7201">
                  <c:v>5.5041577638192999E-5</c:v>
                </c:pt>
                <c:pt idx="7202">
                  <c:v>5.7452151796326402E-5</c:v>
                </c:pt>
                <c:pt idx="7203">
                  <c:v>4.7835522581991303E-5</c:v>
                </c:pt>
                <c:pt idx="7204">
                  <c:v>5.3367523027443403E-5</c:v>
                </c:pt>
                <c:pt idx="7205">
                  <c:v>4.4620450173762501E-5</c:v>
                </c:pt>
                <c:pt idx="7206">
                  <c:v>5.8996065289160202E-5</c:v>
                </c:pt>
                <c:pt idx="7207">
                  <c:v>5.0369303486736703E-5</c:v>
                </c:pt>
                <c:pt idx="7208">
                  <c:v>4.3636671975032401E-5</c:v>
                </c:pt>
                <c:pt idx="7209">
                  <c:v>6.2259581013582394E-5</c:v>
                </c:pt>
                <c:pt idx="7210">
                  <c:v>5.5039551875751897E-5</c:v>
                </c:pt>
                <c:pt idx="7211">
                  <c:v>4.25491058612757E-5</c:v>
                </c:pt>
                <c:pt idx="7212">
                  <c:v>4.4133754030807003E-5</c:v>
                </c:pt>
                <c:pt idx="7213">
                  <c:v>5.8993728813576698E-5</c:v>
                </c:pt>
                <c:pt idx="7214">
                  <c:v>4.9758827693399598E-5</c:v>
                </c:pt>
                <c:pt idx="7215">
                  <c:v>4.8521075625947702E-5</c:v>
                </c:pt>
                <c:pt idx="7216">
                  <c:v>5.1916001423979697E-5</c:v>
                </c:pt>
                <c:pt idx="7217">
                  <c:v>5.0129790072539802E-5</c:v>
                </c:pt>
                <c:pt idx="7218">
                  <c:v>5.9086674108827003E-5</c:v>
                </c:pt>
                <c:pt idx="7219">
                  <c:v>4.9877949060840398E-5</c:v>
                </c:pt>
                <c:pt idx="7220">
                  <c:v>5.4391926859407199E-5</c:v>
                </c:pt>
                <c:pt idx="7221">
                  <c:v>5.5431309325545198E-5</c:v>
                </c:pt>
                <c:pt idx="7222">
                  <c:v>4.16315682959718E-5</c:v>
                </c:pt>
                <c:pt idx="7223">
                  <c:v>4.34980874144931E-5</c:v>
                </c:pt>
                <c:pt idx="7224">
                  <c:v>4.7172812667636102E-5</c:v>
                </c:pt>
                <c:pt idx="7225">
                  <c:v>4.6246731626226898E-5</c:v>
                </c:pt>
                <c:pt idx="7226">
                  <c:v>5.3472428442143802E-5</c:v>
                </c:pt>
                <c:pt idx="7227">
                  <c:v>4.92757296158973E-5</c:v>
                </c:pt>
                <c:pt idx="7228">
                  <c:v>4.9482163444643797E-5</c:v>
                </c:pt>
                <c:pt idx="7229">
                  <c:v>4.8009358078225099E-5</c:v>
                </c:pt>
                <c:pt idx="7230">
                  <c:v>5.2051320668414999E-5</c:v>
                </c:pt>
                <c:pt idx="7231">
                  <c:v>5.0220782092463603E-5</c:v>
                </c:pt>
                <c:pt idx="7232">
                  <c:v>4.70269280195665E-5</c:v>
                </c:pt>
                <c:pt idx="7233">
                  <c:v>5.7799643526243598E-5</c:v>
                </c:pt>
                <c:pt idx="7234">
                  <c:v>5.0767163635705901E-5</c:v>
                </c:pt>
                <c:pt idx="7235">
                  <c:v>4.2707051193150599E-5</c:v>
                </c:pt>
                <c:pt idx="7236">
                  <c:v>4.7561240811668899E-5</c:v>
                </c:pt>
                <c:pt idx="7237">
                  <c:v>5.2652626341947203E-5</c:v>
                </c:pt>
                <c:pt idx="7238">
                  <c:v>4.94383197895648E-5</c:v>
                </c:pt>
                <c:pt idx="7239">
                  <c:v>4.6925168407112097E-5</c:v>
                </c:pt>
                <c:pt idx="7240">
                  <c:v>4.8396184624954799E-5</c:v>
                </c:pt>
                <c:pt idx="7241">
                  <c:v>4.9757806335778602E-5</c:v>
                </c:pt>
                <c:pt idx="7242">
                  <c:v>5.0025575911826701E-5</c:v>
                </c:pt>
                <c:pt idx="7243">
                  <c:v>3.8758254230520097E-5</c:v>
                </c:pt>
                <c:pt idx="7244">
                  <c:v>4.05688870400127E-5</c:v>
                </c:pt>
                <c:pt idx="7245">
                  <c:v>5.1583043515856998E-5</c:v>
                </c:pt>
                <c:pt idx="7246">
                  <c:v>4.8576261497885097E-5</c:v>
                </c:pt>
                <c:pt idx="7247">
                  <c:v>4.5935830139878801E-5</c:v>
                </c:pt>
                <c:pt idx="7248">
                  <c:v>4.7419359769375703E-5</c:v>
                </c:pt>
                <c:pt idx="7249">
                  <c:v>4.5325806899404197E-5</c:v>
                </c:pt>
                <c:pt idx="7250">
                  <c:v>4.5267342861875303E-5</c:v>
                </c:pt>
                <c:pt idx="7251">
                  <c:v>4.76402477892492E-5</c:v>
                </c:pt>
                <c:pt idx="7252">
                  <c:v>4.3652632810765602E-5</c:v>
                </c:pt>
                <c:pt idx="7253">
                  <c:v>5.0558209035062798E-5</c:v>
                </c:pt>
                <c:pt idx="7254">
                  <c:v>4.1516848836365801E-5</c:v>
                </c:pt>
                <c:pt idx="7255">
                  <c:v>4.77930763163494E-5</c:v>
                </c:pt>
                <c:pt idx="7256">
                  <c:v>4.4712422197757903E-5</c:v>
                </c:pt>
                <c:pt idx="7257">
                  <c:v>5.5477050586727499E-5</c:v>
                </c:pt>
                <c:pt idx="7258">
                  <c:v>4.6959378141252898E-5</c:v>
                </c:pt>
                <c:pt idx="7259">
                  <c:v>4.1620269687308602E-5</c:v>
                </c:pt>
                <c:pt idx="7260">
                  <c:v>4.5977939328561498E-5</c:v>
                </c:pt>
                <c:pt idx="7261">
                  <c:v>4.3034420724164703E-5</c:v>
                </c:pt>
                <c:pt idx="7262">
                  <c:v>4.6725759030532401E-5</c:v>
                </c:pt>
                <c:pt idx="7263">
                  <c:v>4.3247413589476897E-5</c:v>
                </c:pt>
                <c:pt idx="7264">
                  <c:v>4.6843530225273598E-5</c:v>
                </c:pt>
                <c:pt idx="7265">
                  <c:v>4.2558631090953403E-5</c:v>
                </c:pt>
                <c:pt idx="7266">
                  <c:v>5.5960171937170399E-5</c:v>
                </c:pt>
                <c:pt idx="7267">
                  <c:v>5.30302545858896E-5</c:v>
                </c:pt>
                <c:pt idx="7268">
                  <c:v>4.8192589725470302E-5</c:v>
                </c:pt>
                <c:pt idx="7269">
                  <c:v>5.2324019175937201E-5</c:v>
                </c:pt>
                <c:pt idx="7270">
                  <c:v>4.7694558573503797E-5</c:v>
                </c:pt>
                <c:pt idx="7271">
                  <c:v>5.7289863194656202E-5</c:v>
                </c:pt>
                <c:pt idx="7272">
                  <c:v>5.2290616259321401E-5</c:v>
                </c:pt>
                <c:pt idx="7273">
                  <c:v>5.2905389296457398E-5</c:v>
                </c:pt>
                <c:pt idx="7274">
                  <c:v>5.6388177203558497E-5</c:v>
                </c:pt>
                <c:pt idx="7275">
                  <c:v>4.7559109441765698E-5</c:v>
                </c:pt>
                <c:pt idx="7276">
                  <c:v>5.1608866074691501E-5</c:v>
                </c:pt>
                <c:pt idx="7277">
                  <c:v>4.4507030190848403E-5</c:v>
                </c:pt>
                <c:pt idx="7278">
                  <c:v>5.5549842923439998E-5</c:v>
                </c:pt>
                <c:pt idx="7279">
                  <c:v>5.4043181922130501E-5</c:v>
                </c:pt>
                <c:pt idx="7280">
                  <c:v>5.3608104940760602E-5</c:v>
                </c:pt>
                <c:pt idx="7281">
                  <c:v>5.36893604449782E-5</c:v>
                </c:pt>
                <c:pt idx="7282">
                  <c:v>5.4768300896984502E-5</c:v>
                </c:pt>
                <c:pt idx="7283">
                  <c:v>4.9650132129320703E-5</c:v>
                </c:pt>
                <c:pt idx="7284">
                  <c:v>4.5250848100001098E-5</c:v>
                </c:pt>
                <c:pt idx="7285">
                  <c:v>4.5911662003341801E-5</c:v>
                </c:pt>
                <c:pt idx="7286">
                  <c:v>4.0449745337708502E-5</c:v>
                </c:pt>
                <c:pt idx="7287">
                  <c:v>5.69761565039651E-5</c:v>
                </c:pt>
                <c:pt idx="7288">
                  <c:v>4.8261721359100001E-5</c:v>
                </c:pt>
                <c:pt idx="7289">
                  <c:v>5.0768884860761201E-5</c:v>
                </c:pt>
                <c:pt idx="7290">
                  <c:v>5.1307930105118299E-5</c:v>
                </c:pt>
                <c:pt idx="7291">
                  <c:v>4.9243022506504001E-5</c:v>
                </c:pt>
                <c:pt idx="7292">
                  <c:v>4.25809012722226E-5</c:v>
                </c:pt>
                <c:pt idx="7293">
                  <c:v>4.0842805550364599E-5</c:v>
                </c:pt>
                <c:pt idx="7294">
                  <c:v>4.5548386214239299E-5</c:v>
                </c:pt>
                <c:pt idx="7295">
                  <c:v>3.7919697582506598E-5</c:v>
                </c:pt>
                <c:pt idx="7296">
                  <c:v>5.0083733958961202E-5</c:v>
                </c:pt>
                <c:pt idx="7297">
                  <c:v>4.2616523478653498E-5</c:v>
                </c:pt>
                <c:pt idx="7298">
                  <c:v>4.7427468577775497E-5</c:v>
                </c:pt>
                <c:pt idx="7299">
                  <c:v>5.7358158560398103E-5</c:v>
                </c:pt>
                <c:pt idx="7300">
                  <c:v>4.14249828564696E-5</c:v>
                </c:pt>
                <c:pt idx="7301">
                  <c:v>4.6690434716224202E-5</c:v>
                </c:pt>
                <c:pt idx="7302">
                  <c:v>4.7832226097902803E-5</c:v>
                </c:pt>
                <c:pt idx="7303">
                  <c:v>4.2946677653346901E-5</c:v>
                </c:pt>
                <c:pt idx="7304">
                  <c:v>4.7697181155589703E-5</c:v>
                </c:pt>
                <c:pt idx="7305">
                  <c:v>4.7398585289348199E-5</c:v>
                </c:pt>
                <c:pt idx="7306">
                  <c:v>5.1929731646043003E-5</c:v>
                </c:pt>
                <c:pt idx="7307">
                  <c:v>4.0075640918431098E-5</c:v>
                </c:pt>
                <c:pt idx="7308">
                  <c:v>4.4676260563017198E-5</c:v>
                </c:pt>
                <c:pt idx="7309">
                  <c:v>5.1426818888245101E-5</c:v>
                </c:pt>
                <c:pt idx="7310">
                  <c:v>5.8645259982878303E-5</c:v>
                </c:pt>
                <c:pt idx="7311">
                  <c:v>5.5429725680820401E-5</c:v>
                </c:pt>
                <c:pt idx="7312">
                  <c:v>4.6278625345004803E-5</c:v>
                </c:pt>
                <c:pt idx="7313">
                  <c:v>4.3869039098409897E-5</c:v>
                </c:pt>
                <c:pt idx="7314">
                  <c:v>5.9519283245595798E-5</c:v>
                </c:pt>
                <c:pt idx="7315">
                  <c:v>4.9107821113329202E-5</c:v>
                </c:pt>
                <c:pt idx="7316">
                  <c:v>4.4857908645171502E-5</c:v>
                </c:pt>
                <c:pt idx="7317">
                  <c:v>4.7856763802355603E-5</c:v>
                </c:pt>
                <c:pt idx="7318">
                  <c:v>5.1694613360735801E-5</c:v>
                </c:pt>
                <c:pt idx="7319">
                  <c:v>4.7400334978823102E-5</c:v>
                </c:pt>
                <c:pt idx="7320">
                  <c:v>5.1273413624675602E-5</c:v>
                </c:pt>
                <c:pt idx="7321">
                  <c:v>5.3429982489764498E-5</c:v>
                </c:pt>
                <c:pt idx="7322">
                  <c:v>5.2408110868810799E-5</c:v>
                </c:pt>
                <c:pt idx="7323">
                  <c:v>4.5933479260814501E-5</c:v>
                </c:pt>
                <c:pt idx="7324">
                  <c:v>4.9781986221289398E-5</c:v>
                </c:pt>
                <c:pt idx="7325">
                  <c:v>4.6957259463311003E-5</c:v>
                </c:pt>
                <c:pt idx="7326">
                  <c:v>4.3620718299877998E-5</c:v>
                </c:pt>
                <c:pt idx="7327">
                  <c:v>5.3446185675361997E-5</c:v>
                </c:pt>
                <c:pt idx="7328">
                  <c:v>4.6059775236229297E-5</c:v>
                </c:pt>
                <c:pt idx="7329">
                  <c:v>4.9477126854451098E-5</c:v>
                </c:pt>
                <c:pt idx="7330">
                  <c:v>4.4272727721243501E-5</c:v>
                </c:pt>
                <c:pt idx="7331">
                  <c:v>4.0630194288983802E-5</c:v>
                </c:pt>
                <c:pt idx="7332">
                  <c:v>4.4474151099772202E-5</c:v>
                </c:pt>
                <c:pt idx="7333">
                  <c:v>4.91357330212975E-5</c:v>
                </c:pt>
                <c:pt idx="7334">
                  <c:v>4.7556450601632799E-5</c:v>
                </c:pt>
                <c:pt idx="7335">
                  <c:v>4.2955469791740101E-5</c:v>
                </c:pt>
                <c:pt idx="7336">
                  <c:v>4.5249166160176703E-5</c:v>
                </c:pt>
                <c:pt idx="7337">
                  <c:v>4.74225326463285E-5</c:v>
                </c:pt>
                <c:pt idx="7338">
                  <c:v>5.3229275252701601E-5</c:v>
                </c:pt>
                <c:pt idx="7339">
                  <c:v>4.6990092412476897E-5</c:v>
                </c:pt>
                <c:pt idx="7340">
                  <c:v>4.4238198897239403E-5</c:v>
                </c:pt>
                <c:pt idx="7341">
                  <c:v>5.3061767130893503E-5</c:v>
                </c:pt>
                <c:pt idx="7342">
                  <c:v>4.6800317803007E-5</c:v>
                </c:pt>
                <c:pt idx="7343">
                  <c:v>4.3982530741255503E-5</c:v>
                </c:pt>
                <c:pt idx="7344">
                  <c:v>4.4609316089442197E-5</c:v>
                </c:pt>
                <c:pt idx="7345">
                  <c:v>5.0294549450737902E-5</c:v>
                </c:pt>
                <c:pt idx="7346">
                  <c:v>4.7819857313420502E-5</c:v>
                </c:pt>
                <c:pt idx="7347">
                  <c:v>4.5057629722036098E-5</c:v>
                </c:pt>
                <c:pt idx="7348">
                  <c:v>5.1764124817886503E-5</c:v>
                </c:pt>
                <c:pt idx="7349">
                  <c:v>4.4446947394400798E-5</c:v>
                </c:pt>
                <c:pt idx="7350">
                  <c:v>4.65418022247878E-5</c:v>
                </c:pt>
                <c:pt idx="7351">
                  <c:v>4.7803696932933798E-5</c:v>
                </c:pt>
                <c:pt idx="7352">
                  <c:v>4.2905702161444599E-5</c:v>
                </c:pt>
                <c:pt idx="7353">
                  <c:v>5.4804311642142897E-5</c:v>
                </c:pt>
                <c:pt idx="7354">
                  <c:v>5.0702390290750798E-5</c:v>
                </c:pt>
                <c:pt idx="7355">
                  <c:v>4.9837107933593098E-5</c:v>
                </c:pt>
                <c:pt idx="7356">
                  <c:v>4.91227963855012E-5</c:v>
                </c:pt>
                <c:pt idx="7357">
                  <c:v>4.9911000030845501E-5</c:v>
                </c:pt>
                <c:pt idx="7358">
                  <c:v>5.5881636254018698E-5</c:v>
                </c:pt>
                <c:pt idx="7359">
                  <c:v>6.3441382589810599E-5</c:v>
                </c:pt>
                <c:pt idx="7360">
                  <c:v>5.2886206965523402E-5</c:v>
                </c:pt>
                <c:pt idx="7361">
                  <c:v>5.1289931906856902E-5</c:v>
                </c:pt>
                <c:pt idx="7362">
                  <c:v>5.2632158433304203E-5</c:v>
                </c:pt>
                <c:pt idx="7363">
                  <c:v>5.2963540492610298E-5</c:v>
                </c:pt>
                <c:pt idx="7364">
                  <c:v>4.9900035980949299E-5</c:v>
                </c:pt>
                <c:pt idx="7365">
                  <c:v>5.1201082733013799E-5</c:v>
                </c:pt>
                <c:pt idx="7366">
                  <c:v>6.0024826752923602E-5</c:v>
                </c:pt>
                <c:pt idx="7367">
                  <c:v>4.7527682604287799E-5</c:v>
                </c:pt>
                <c:pt idx="7368">
                  <c:v>4.7219463900379499E-5</c:v>
                </c:pt>
                <c:pt idx="7369">
                  <c:v>5.91984278174997E-5</c:v>
                </c:pt>
                <c:pt idx="7370">
                  <c:v>5.68743754407257E-5</c:v>
                </c:pt>
                <c:pt idx="7371">
                  <c:v>4.9018729593851199E-5</c:v>
                </c:pt>
                <c:pt idx="7372">
                  <c:v>5.1127282778243103E-5</c:v>
                </c:pt>
                <c:pt idx="7373">
                  <c:v>5.1780959010155998E-5</c:v>
                </c:pt>
                <c:pt idx="7374">
                  <c:v>3.9889237546751797E-5</c:v>
                </c:pt>
                <c:pt idx="7375">
                  <c:v>4.8742941680370801E-5</c:v>
                </c:pt>
                <c:pt idx="7376">
                  <c:v>4.7675871401520101E-5</c:v>
                </c:pt>
                <c:pt idx="7377">
                  <c:v>4.8470962285393603E-5</c:v>
                </c:pt>
                <c:pt idx="7378">
                  <c:v>5.0059725563290699E-5</c:v>
                </c:pt>
                <c:pt idx="7379">
                  <c:v>4.6818130659843897E-5</c:v>
                </c:pt>
                <c:pt idx="7380">
                  <c:v>5.1608336666286E-5</c:v>
                </c:pt>
                <c:pt idx="7381">
                  <c:v>4.58045096774672E-5</c:v>
                </c:pt>
                <c:pt idx="7382">
                  <c:v>4.6790779802311398E-5</c:v>
                </c:pt>
                <c:pt idx="7383">
                  <c:v>5.26624200889875E-5</c:v>
                </c:pt>
                <c:pt idx="7384">
                  <c:v>4.72040547782421E-5</c:v>
                </c:pt>
                <c:pt idx="7385">
                  <c:v>6.1477386622967901E-5</c:v>
                </c:pt>
                <c:pt idx="7386">
                  <c:v>4.8138543725088498E-5</c:v>
                </c:pt>
                <c:pt idx="7387">
                  <c:v>5.45765842195247E-5</c:v>
                </c:pt>
                <c:pt idx="7388">
                  <c:v>4.9864727330363901E-5</c:v>
                </c:pt>
                <c:pt idx="7389">
                  <c:v>4.74444207946483E-5</c:v>
                </c:pt>
                <c:pt idx="7390">
                  <c:v>5.09781203350054E-5</c:v>
                </c:pt>
                <c:pt idx="7391">
                  <c:v>4.57210235232362E-5</c:v>
                </c:pt>
                <c:pt idx="7392">
                  <c:v>5.3255168067489698E-5</c:v>
                </c:pt>
                <c:pt idx="7393">
                  <c:v>4.6238368865350902E-5</c:v>
                </c:pt>
                <c:pt idx="7394">
                  <c:v>4.9865110908991197E-5</c:v>
                </c:pt>
                <c:pt idx="7395">
                  <c:v>5.6744245040864299E-5</c:v>
                </c:pt>
                <c:pt idx="7396">
                  <c:v>5.0220083760091497E-5</c:v>
                </c:pt>
                <c:pt idx="7397">
                  <c:v>5.8449325941192102E-5</c:v>
                </c:pt>
                <c:pt idx="7398">
                  <c:v>4.4758932852966301E-5</c:v>
                </c:pt>
                <c:pt idx="7399">
                  <c:v>5.6528647185866298E-5</c:v>
                </c:pt>
                <c:pt idx="7400">
                  <c:v>4.3641035566799402E-5</c:v>
                </c:pt>
                <c:pt idx="7401">
                  <c:v>4.7030516663214099E-5</c:v>
                </c:pt>
                <c:pt idx="7402">
                  <c:v>4.5081363428189301E-5</c:v>
                </c:pt>
                <c:pt idx="7403">
                  <c:v>5.1292878244254898E-5</c:v>
                </c:pt>
                <c:pt idx="7404">
                  <c:v>4.0308503564607297E-5</c:v>
                </c:pt>
                <c:pt idx="7405">
                  <c:v>4.8493268698250598E-5</c:v>
                </c:pt>
                <c:pt idx="7406">
                  <c:v>4.4706037458210899E-5</c:v>
                </c:pt>
                <c:pt idx="7407">
                  <c:v>4.2719850888290601E-5</c:v>
                </c:pt>
                <c:pt idx="7408">
                  <c:v>5.0051192182382698E-5</c:v>
                </c:pt>
                <c:pt idx="7409">
                  <c:v>4.4049175013649397E-5</c:v>
                </c:pt>
                <c:pt idx="7410">
                  <c:v>5.2370147043816097E-5</c:v>
                </c:pt>
                <c:pt idx="7411">
                  <c:v>4.3841057583986898E-5</c:v>
                </c:pt>
                <c:pt idx="7412">
                  <c:v>4.98219973779759E-5</c:v>
                </c:pt>
                <c:pt idx="7413">
                  <c:v>4.7284732338306401E-5</c:v>
                </c:pt>
                <c:pt idx="7414">
                  <c:v>4.98789681122917E-5</c:v>
                </c:pt>
                <c:pt idx="7415">
                  <c:v>5.8675683817694801E-5</c:v>
                </c:pt>
                <c:pt idx="7416">
                  <c:v>5.1395389043744897E-5</c:v>
                </c:pt>
                <c:pt idx="7417">
                  <c:v>5.1010133036418702E-5</c:v>
                </c:pt>
                <c:pt idx="7418">
                  <c:v>4.6098322882794698E-5</c:v>
                </c:pt>
                <c:pt idx="7419">
                  <c:v>5.1594748773567598E-5</c:v>
                </c:pt>
                <c:pt idx="7420">
                  <c:v>4.20685022155046E-5</c:v>
                </c:pt>
                <c:pt idx="7421">
                  <c:v>4.8134414824436801E-5</c:v>
                </c:pt>
                <c:pt idx="7422">
                  <c:v>6.3260458184187301E-5</c:v>
                </c:pt>
                <c:pt idx="7423">
                  <c:v>5.0068340137393398E-5</c:v>
                </c:pt>
                <c:pt idx="7424">
                  <c:v>5.2998561578810597E-5</c:v>
                </c:pt>
                <c:pt idx="7425">
                  <c:v>5.3549824033761099E-5</c:v>
                </c:pt>
                <c:pt idx="7426">
                  <c:v>5.2175032438739697E-5</c:v>
                </c:pt>
                <c:pt idx="7427">
                  <c:v>4.8574982652915302E-5</c:v>
                </c:pt>
                <c:pt idx="7428">
                  <c:v>5.3039693144340703E-5</c:v>
                </c:pt>
                <c:pt idx="7429">
                  <c:v>4.7530974694700602E-5</c:v>
                </c:pt>
                <c:pt idx="7430">
                  <c:v>5.21240514417933E-5</c:v>
                </c:pt>
                <c:pt idx="7431">
                  <c:v>5.8835954238426098E-5</c:v>
                </c:pt>
                <c:pt idx="7432">
                  <c:v>5.0141098477681203E-5</c:v>
                </c:pt>
                <c:pt idx="7433">
                  <c:v>5.2664915471923497E-5</c:v>
                </c:pt>
                <c:pt idx="7434">
                  <c:v>4.8986822083302902E-5</c:v>
                </c:pt>
                <c:pt idx="7435">
                  <c:v>5.93750377051964E-5</c:v>
                </c:pt>
                <c:pt idx="7436">
                  <c:v>4.9606422493064499E-5</c:v>
                </c:pt>
                <c:pt idx="7437">
                  <c:v>4.45865485834827E-5</c:v>
                </c:pt>
                <c:pt idx="7438">
                  <c:v>5.5189729327084697E-5</c:v>
                </c:pt>
                <c:pt idx="7439">
                  <c:v>4.6788082733531499E-5</c:v>
                </c:pt>
                <c:pt idx="7440">
                  <c:v>5.34381461119303E-5</c:v>
                </c:pt>
                <c:pt idx="7441">
                  <c:v>4.8773194424346701E-5</c:v>
                </c:pt>
                <c:pt idx="7442">
                  <c:v>4.9420807877514497E-5</c:v>
                </c:pt>
                <c:pt idx="7443">
                  <c:v>4.6825173021222403E-5</c:v>
                </c:pt>
                <c:pt idx="7444">
                  <c:v>4.7788278129455899E-5</c:v>
                </c:pt>
                <c:pt idx="7445">
                  <c:v>5.9409329659245499E-5</c:v>
                </c:pt>
                <c:pt idx="7446">
                  <c:v>4.7055895389328697E-5</c:v>
                </c:pt>
                <c:pt idx="7447">
                  <c:v>4.3548235215179098E-5</c:v>
                </c:pt>
                <c:pt idx="7448">
                  <c:v>5.4072960962018198E-5</c:v>
                </c:pt>
                <c:pt idx="7449">
                  <c:v>5.0733713255537698E-5</c:v>
                </c:pt>
                <c:pt idx="7450">
                  <c:v>4.4916553466173501E-5</c:v>
                </c:pt>
                <c:pt idx="7451">
                  <c:v>5.3332455076303501E-5</c:v>
                </c:pt>
                <c:pt idx="7452">
                  <c:v>5.7796435933386401E-5</c:v>
                </c:pt>
                <c:pt idx="7453">
                  <c:v>5.4113609149414702E-5</c:v>
                </c:pt>
                <c:pt idx="7454">
                  <c:v>5.7603359422038902E-5</c:v>
                </c:pt>
                <c:pt idx="7455">
                  <c:v>4.8465566137951302E-5</c:v>
                </c:pt>
                <c:pt idx="7456">
                  <c:v>5.4060708368572602E-5</c:v>
                </c:pt>
                <c:pt idx="7457">
                  <c:v>4.9051039666831297E-5</c:v>
                </c:pt>
                <c:pt idx="7458">
                  <c:v>5.5520148381898101E-5</c:v>
                </c:pt>
                <c:pt idx="7459">
                  <c:v>4.8781177056677302E-5</c:v>
                </c:pt>
                <c:pt idx="7460">
                  <c:v>5.1231598226715098E-5</c:v>
                </c:pt>
                <c:pt idx="7461">
                  <c:v>5.0626671753568399E-5</c:v>
                </c:pt>
                <c:pt idx="7462">
                  <c:v>5.4960382262879603E-5</c:v>
                </c:pt>
                <c:pt idx="7463">
                  <c:v>4.07831225734946E-5</c:v>
                </c:pt>
                <c:pt idx="7464">
                  <c:v>4.98649702356185E-5</c:v>
                </c:pt>
                <c:pt idx="7465">
                  <c:v>4.8772123544380103E-5</c:v>
                </c:pt>
                <c:pt idx="7466">
                  <c:v>5.0563727193451997E-5</c:v>
                </c:pt>
                <c:pt idx="7467">
                  <c:v>4.8074633624231799E-5</c:v>
                </c:pt>
                <c:pt idx="7468">
                  <c:v>4.7849236609767398E-5</c:v>
                </c:pt>
                <c:pt idx="7469">
                  <c:v>4.6619516167224701E-5</c:v>
                </c:pt>
                <c:pt idx="7470">
                  <c:v>4.4672090971732699E-5</c:v>
                </c:pt>
                <c:pt idx="7471">
                  <c:v>5.2655902684333203E-5</c:v>
                </c:pt>
                <c:pt idx="7472">
                  <c:v>5.2850426900503402E-5</c:v>
                </c:pt>
                <c:pt idx="7473">
                  <c:v>4.3210500548552803E-5</c:v>
                </c:pt>
                <c:pt idx="7474">
                  <c:v>4.9445534431452697E-5</c:v>
                </c:pt>
                <c:pt idx="7475">
                  <c:v>5.0522672133735403E-5</c:v>
                </c:pt>
                <c:pt idx="7476">
                  <c:v>4.8992693692123303E-5</c:v>
                </c:pt>
                <c:pt idx="7477">
                  <c:v>5.04216939318029E-5</c:v>
                </c:pt>
                <c:pt idx="7478">
                  <c:v>5.4835273643450597E-5</c:v>
                </c:pt>
                <c:pt idx="7479">
                  <c:v>4.66406361078565E-5</c:v>
                </c:pt>
                <c:pt idx="7480">
                  <c:v>5.1148426682433999E-5</c:v>
                </c:pt>
                <c:pt idx="7481">
                  <c:v>4.7724089639339699E-5</c:v>
                </c:pt>
                <c:pt idx="7482">
                  <c:v>5.4099377916998E-5</c:v>
                </c:pt>
                <c:pt idx="7483">
                  <c:v>5.0906123821750803E-5</c:v>
                </c:pt>
                <c:pt idx="7484">
                  <c:v>4.89115847313474E-5</c:v>
                </c:pt>
                <c:pt idx="7485">
                  <c:v>5.3703604180520302E-5</c:v>
                </c:pt>
                <c:pt idx="7486">
                  <c:v>4.9341984853665702E-5</c:v>
                </c:pt>
                <c:pt idx="7487">
                  <c:v>4.62997551295492E-5</c:v>
                </c:pt>
                <c:pt idx="7488">
                  <c:v>4.9635272870728097E-5</c:v>
                </c:pt>
                <c:pt idx="7489">
                  <c:v>5.0193458511693001E-5</c:v>
                </c:pt>
                <c:pt idx="7490">
                  <c:v>4.8180652545806598E-5</c:v>
                </c:pt>
                <c:pt idx="7491">
                  <c:v>5.7743600249856898E-5</c:v>
                </c:pt>
                <c:pt idx="7492">
                  <c:v>5.3438954773111598E-5</c:v>
                </c:pt>
                <c:pt idx="7493">
                  <c:v>5.30291941709665E-5</c:v>
                </c:pt>
                <c:pt idx="7494">
                  <c:v>4.46441948609713E-5</c:v>
                </c:pt>
                <c:pt idx="7495">
                  <c:v>4.7484008958632001E-5</c:v>
                </c:pt>
                <c:pt idx="7496">
                  <c:v>4.6270715407040299E-5</c:v>
                </c:pt>
                <c:pt idx="7497">
                  <c:v>4.6814910580584102E-5</c:v>
                </c:pt>
                <c:pt idx="7498">
                  <c:v>4.4840781732830199E-5</c:v>
                </c:pt>
                <c:pt idx="7499">
                  <c:v>4.6584487060918601E-5</c:v>
                </c:pt>
                <c:pt idx="7500">
                  <c:v>4.5606833858799199E-5</c:v>
                </c:pt>
                <c:pt idx="7501">
                  <c:v>4.2903341209513503E-5</c:v>
                </c:pt>
                <c:pt idx="7502">
                  <c:v>4.2080680811257803E-5</c:v>
                </c:pt>
                <c:pt idx="7503">
                  <c:v>4.8940724705180302E-5</c:v>
                </c:pt>
                <c:pt idx="7504">
                  <c:v>4.4085849637602599E-5</c:v>
                </c:pt>
                <c:pt idx="7505">
                  <c:v>5.07341368439416E-5</c:v>
                </c:pt>
                <c:pt idx="7506">
                  <c:v>4.6681654112644897E-5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378-43E1-8688-144034FCD502}"/>
            </c:ext>
          </c:extLst>
        </c:ser>
        <c:ser>
          <c:idx val="0"/>
          <c:order val="4"/>
          <c:tx>
            <c:v>down(Sapp)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data_Loop!$CB$13:$CB$1949</c:f>
              <c:numCache>
                <c:formatCode>General</c:formatCode>
                <c:ptCount val="1937"/>
                <c:pt idx="0">
                  <c:v>15000.0498046875</c:v>
                </c:pt>
                <c:pt idx="1">
                  <c:v>14999.927246093799</c:v>
                </c:pt>
                <c:pt idx="2">
                  <c:v>14996.6943359375</c:v>
                </c:pt>
                <c:pt idx="3">
                  <c:v>14988.4345703125</c:v>
                </c:pt>
                <c:pt idx="4">
                  <c:v>14975.136230468701</c:v>
                </c:pt>
                <c:pt idx="5">
                  <c:v>14959.287109375</c:v>
                </c:pt>
                <c:pt idx="6">
                  <c:v>14945.870605468701</c:v>
                </c:pt>
                <c:pt idx="7">
                  <c:v>14932.87890625</c:v>
                </c:pt>
                <c:pt idx="8">
                  <c:v>14918.9267578125</c:v>
                </c:pt>
                <c:pt idx="9">
                  <c:v>14905.044921875</c:v>
                </c:pt>
                <c:pt idx="10">
                  <c:v>14890.1689453125</c:v>
                </c:pt>
                <c:pt idx="11">
                  <c:v>14874.400390625</c:v>
                </c:pt>
                <c:pt idx="12">
                  <c:v>14859.160644531299</c:v>
                </c:pt>
                <c:pt idx="13">
                  <c:v>14844.57421875</c:v>
                </c:pt>
                <c:pt idx="14">
                  <c:v>14829.371582031299</c:v>
                </c:pt>
                <c:pt idx="15">
                  <c:v>14814.2958984375</c:v>
                </c:pt>
                <c:pt idx="16">
                  <c:v>14799.3076171875</c:v>
                </c:pt>
                <c:pt idx="17">
                  <c:v>14784.683105468701</c:v>
                </c:pt>
                <c:pt idx="18">
                  <c:v>14770.298339843799</c:v>
                </c:pt>
                <c:pt idx="19">
                  <c:v>14755.3349609375</c:v>
                </c:pt>
                <c:pt idx="20">
                  <c:v>14739.289550781299</c:v>
                </c:pt>
                <c:pt idx="21">
                  <c:v>14723.9736328125</c:v>
                </c:pt>
                <c:pt idx="22">
                  <c:v>14709.7265625</c:v>
                </c:pt>
                <c:pt idx="23">
                  <c:v>14694.335449218701</c:v>
                </c:pt>
                <c:pt idx="24">
                  <c:v>14679.4228515625</c:v>
                </c:pt>
                <c:pt idx="25">
                  <c:v>14664.610839843799</c:v>
                </c:pt>
                <c:pt idx="26">
                  <c:v>14649.26953125</c:v>
                </c:pt>
                <c:pt idx="27">
                  <c:v>14634.6708984375</c:v>
                </c:pt>
                <c:pt idx="28">
                  <c:v>14620.38671875</c:v>
                </c:pt>
                <c:pt idx="29">
                  <c:v>14604.919921875</c:v>
                </c:pt>
                <c:pt idx="30">
                  <c:v>14589.705078125</c:v>
                </c:pt>
                <c:pt idx="31">
                  <c:v>14575.3076171875</c:v>
                </c:pt>
                <c:pt idx="32">
                  <c:v>14559.967285156201</c:v>
                </c:pt>
                <c:pt idx="33">
                  <c:v>14544.739746093799</c:v>
                </c:pt>
                <c:pt idx="34">
                  <c:v>14530.693847656201</c:v>
                </c:pt>
                <c:pt idx="35">
                  <c:v>14516.157714843799</c:v>
                </c:pt>
                <c:pt idx="36">
                  <c:v>14500.892089843799</c:v>
                </c:pt>
                <c:pt idx="37">
                  <c:v>14485.940917968701</c:v>
                </c:pt>
                <c:pt idx="38">
                  <c:v>14470.550292968701</c:v>
                </c:pt>
                <c:pt idx="39">
                  <c:v>14455.549316406201</c:v>
                </c:pt>
                <c:pt idx="40">
                  <c:v>14440.849609375</c:v>
                </c:pt>
                <c:pt idx="41">
                  <c:v>14425.948730468701</c:v>
                </c:pt>
                <c:pt idx="42">
                  <c:v>14411.148925781299</c:v>
                </c:pt>
                <c:pt idx="43">
                  <c:v>14396.412109375</c:v>
                </c:pt>
                <c:pt idx="44">
                  <c:v>14381.7001953125</c:v>
                </c:pt>
                <c:pt idx="45">
                  <c:v>14366.4345703125</c:v>
                </c:pt>
                <c:pt idx="46">
                  <c:v>14351.131347656299</c:v>
                </c:pt>
                <c:pt idx="47">
                  <c:v>14336.21875</c:v>
                </c:pt>
                <c:pt idx="48">
                  <c:v>14321.6572265625</c:v>
                </c:pt>
                <c:pt idx="49">
                  <c:v>14307.020019531299</c:v>
                </c:pt>
                <c:pt idx="50">
                  <c:v>14291.1640625</c:v>
                </c:pt>
                <c:pt idx="51">
                  <c:v>14276.138183593799</c:v>
                </c:pt>
                <c:pt idx="52">
                  <c:v>14261.8916015625</c:v>
                </c:pt>
                <c:pt idx="53">
                  <c:v>14246.1982421875</c:v>
                </c:pt>
                <c:pt idx="54">
                  <c:v>14231.3232421875</c:v>
                </c:pt>
                <c:pt idx="55">
                  <c:v>14216.812988281201</c:v>
                </c:pt>
                <c:pt idx="56">
                  <c:v>14200.96875</c:v>
                </c:pt>
                <c:pt idx="57">
                  <c:v>14185.9169921875</c:v>
                </c:pt>
                <c:pt idx="58">
                  <c:v>14171.657714843799</c:v>
                </c:pt>
                <c:pt idx="59">
                  <c:v>14157.1220703125</c:v>
                </c:pt>
                <c:pt idx="60">
                  <c:v>14141.882324218701</c:v>
                </c:pt>
                <c:pt idx="61">
                  <c:v>14126.239746093799</c:v>
                </c:pt>
                <c:pt idx="62">
                  <c:v>14111.074707031201</c:v>
                </c:pt>
                <c:pt idx="63">
                  <c:v>14096.287597656299</c:v>
                </c:pt>
                <c:pt idx="64">
                  <c:v>14081.90234375</c:v>
                </c:pt>
                <c:pt idx="65">
                  <c:v>14067.2529296875</c:v>
                </c:pt>
                <c:pt idx="66">
                  <c:v>14052.289550781299</c:v>
                </c:pt>
                <c:pt idx="67">
                  <c:v>14036.935546875</c:v>
                </c:pt>
                <c:pt idx="68">
                  <c:v>14021.947265625</c:v>
                </c:pt>
                <c:pt idx="69">
                  <c:v>14007.524902343701</c:v>
                </c:pt>
                <c:pt idx="70">
                  <c:v>13992.4228515625</c:v>
                </c:pt>
                <c:pt idx="71">
                  <c:v>13977.446777343701</c:v>
                </c:pt>
                <c:pt idx="72">
                  <c:v>13962.420410156201</c:v>
                </c:pt>
                <c:pt idx="73">
                  <c:v>13947.055175781299</c:v>
                </c:pt>
                <c:pt idx="74">
                  <c:v>13932.268066406201</c:v>
                </c:pt>
                <c:pt idx="75">
                  <c:v>13917.517578125</c:v>
                </c:pt>
                <c:pt idx="76">
                  <c:v>13902.490722656299</c:v>
                </c:pt>
                <c:pt idx="77">
                  <c:v>13887.564941406201</c:v>
                </c:pt>
                <c:pt idx="78">
                  <c:v>13872.451171875</c:v>
                </c:pt>
                <c:pt idx="79">
                  <c:v>13857.047363281201</c:v>
                </c:pt>
                <c:pt idx="80">
                  <c:v>13842.0458984375</c:v>
                </c:pt>
                <c:pt idx="81">
                  <c:v>13827.8876953125</c:v>
                </c:pt>
                <c:pt idx="82">
                  <c:v>13813.238769531299</c:v>
                </c:pt>
                <c:pt idx="83">
                  <c:v>13797.244628906201</c:v>
                </c:pt>
                <c:pt idx="84">
                  <c:v>13782.394042968799</c:v>
                </c:pt>
                <c:pt idx="85">
                  <c:v>13768.033203125</c:v>
                </c:pt>
                <c:pt idx="86">
                  <c:v>13753.01953125</c:v>
                </c:pt>
                <c:pt idx="87">
                  <c:v>13737.8173828125</c:v>
                </c:pt>
                <c:pt idx="88">
                  <c:v>13723.055175781299</c:v>
                </c:pt>
                <c:pt idx="89">
                  <c:v>13708.268066406201</c:v>
                </c:pt>
                <c:pt idx="90">
                  <c:v>13693.02734375</c:v>
                </c:pt>
                <c:pt idx="91">
                  <c:v>13677.724121093799</c:v>
                </c:pt>
                <c:pt idx="92">
                  <c:v>13661.528808593799</c:v>
                </c:pt>
                <c:pt idx="93">
                  <c:v>13646.163574218701</c:v>
                </c:pt>
                <c:pt idx="94">
                  <c:v>13632.419921875</c:v>
                </c:pt>
                <c:pt idx="95">
                  <c:v>13618.499511718799</c:v>
                </c:pt>
                <c:pt idx="96">
                  <c:v>13603.69921875</c:v>
                </c:pt>
                <c:pt idx="97">
                  <c:v>13588.8740234375</c:v>
                </c:pt>
                <c:pt idx="98">
                  <c:v>13573.84765625</c:v>
                </c:pt>
                <c:pt idx="99">
                  <c:v>13559.047363281201</c:v>
                </c:pt>
                <c:pt idx="100">
                  <c:v>13544.008300781299</c:v>
                </c:pt>
                <c:pt idx="101">
                  <c:v>13528.630371093799</c:v>
                </c:pt>
                <c:pt idx="102">
                  <c:v>13514.132324218701</c:v>
                </c:pt>
                <c:pt idx="103">
                  <c:v>13499.4453125</c:v>
                </c:pt>
                <c:pt idx="104">
                  <c:v>13483.966796875</c:v>
                </c:pt>
                <c:pt idx="105">
                  <c:v>13469.016113281201</c:v>
                </c:pt>
                <c:pt idx="106">
                  <c:v>13454.152832031201</c:v>
                </c:pt>
                <c:pt idx="107">
                  <c:v>13439.076171875</c:v>
                </c:pt>
                <c:pt idx="108">
                  <c:v>13424.2509765625</c:v>
                </c:pt>
                <c:pt idx="109">
                  <c:v>13409.488769531299</c:v>
                </c:pt>
                <c:pt idx="110">
                  <c:v>13395.015625</c:v>
                </c:pt>
                <c:pt idx="111">
                  <c:v>13379.335449218701</c:v>
                </c:pt>
                <c:pt idx="112">
                  <c:v>13363.982421875</c:v>
                </c:pt>
                <c:pt idx="113">
                  <c:v>13349.4462890625</c:v>
                </c:pt>
                <c:pt idx="114">
                  <c:v>13334.520019531299</c:v>
                </c:pt>
                <c:pt idx="115">
                  <c:v>13319.8330078125</c:v>
                </c:pt>
                <c:pt idx="116">
                  <c:v>13304.706542968799</c:v>
                </c:pt>
                <c:pt idx="117">
                  <c:v>13289.8310546875</c:v>
                </c:pt>
                <c:pt idx="118">
                  <c:v>13275.043457031201</c:v>
                </c:pt>
                <c:pt idx="119">
                  <c:v>13259.790527343701</c:v>
                </c:pt>
                <c:pt idx="120">
                  <c:v>13244.676269531299</c:v>
                </c:pt>
                <c:pt idx="121">
                  <c:v>13229.7509765625</c:v>
                </c:pt>
                <c:pt idx="122">
                  <c:v>13214.92578125</c:v>
                </c:pt>
                <c:pt idx="123">
                  <c:v>13199.8740234375</c:v>
                </c:pt>
                <c:pt idx="124">
                  <c:v>13185.073730468701</c:v>
                </c:pt>
                <c:pt idx="125">
                  <c:v>13170.2236328125</c:v>
                </c:pt>
                <c:pt idx="126">
                  <c:v>13154.493652343701</c:v>
                </c:pt>
                <c:pt idx="127">
                  <c:v>13139.7060546875</c:v>
                </c:pt>
                <c:pt idx="128">
                  <c:v>13125.131347656299</c:v>
                </c:pt>
                <c:pt idx="129">
                  <c:v>13109.929199218701</c:v>
                </c:pt>
                <c:pt idx="130">
                  <c:v>13095.317871093799</c:v>
                </c:pt>
                <c:pt idx="131">
                  <c:v>13080.140136718799</c:v>
                </c:pt>
                <c:pt idx="132">
                  <c:v>13065.202636718799</c:v>
                </c:pt>
                <c:pt idx="133">
                  <c:v>13050.880371093799</c:v>
                </c:pt>
                <c:pt idx="134">
                  <c:v>13036.042480468701</c:v>
                </c:pt>
                <c:pt idx="135">
                  <c:v>13020.563964843799</c:v>
                </c:pt>
                <c:pt idx="136">
                  <c:v>13004.983886718799</c:v>
                </c:pt>
                <c:pt idx="137">
                  <c:v>12990.2216796875</c:v>
                </c:pt>
                <c:pt idx="138">
                  <c:v>12975.271484375</c:v>
                </c:pt>
                <c:pt idx="139">
                  <c:v>12959.8046875</c:v>
                </c:pt>
                <c:pt idx="140">
                  <c:v>12945.4697265625</c:v>
                </c:pt>
                <c:pt idx="141">
                  <c:v>12930.9462890625</c:v>
                </c:pt>
                <c:pt idx="142">
                  <c:v>12915.404296875</c:v>
                </c:pt>
                <c:pt idx="143">
                  <c:v>12900.90625</c:v>
                </c:pt>
                <c:pt idx="144">
                  <c:v>12886.345214843799</c:v>
                </c:pt>
                <c:pt idx="145">
                  <c:v>12870.375488281201</c:v>
                </c:pt>
                <c:pt idx="146">
                  <c:v>12855.550292968799</c:v>
                </c:pt>
                <c:pt idx="147">
                  <c:v>12841.216308593799</c:v>
                </c:pt>
                <c:pt idx="148">
                  <c:v>12826.4541015625</c:v>
                </c:pt>
                <c:pt idx="149">
                  <c:v>12810.999511718799</c:v>
                </c:pt>
                <c:pt idx="150">
                  <c:v>12795.3818359375</c:v>
                </c:pt>
                <c:pt idx="151">
                  <c:v>12781.135253906201</c:v>
                </c:pt>
                <c:pt idx="152">
                  <c:v>12766.234375</c:v>
                </c:pt>
                <c:pt idx="153">
                  <c:v>12750.994628906201</c:v>
                </c:pt>
                <c:pt idx="154">
                  <c:v>12735.767089843799</c:v>
                </c:pt>
                <c:pt idx="155">
                  <c:v>12720.65234375</c:v>
                </c:pt>
                <c:pt idx="156">
                  <c:v>12706.041015625</c:v>
                </c:pt>
                <c:pt idx="157">
                  <c:v>12691.719238281201</c:v>
                </c:pt>
                <c:pt idx="158">
                  <c:v>12676.517089843799</c:v>
                </c:pt>
                <c:pt idx="159">
                  <c:v>12661.40234375</c:v>
                </c:pt>
                <c:pt idx="160">
                  <c:v>12647.16796875</c:v>
                </c:pt>
                <c:pt idx="161">
                  <c:v>12631.8896484375</c:v>
                </c:pt>
                <c:pt idx="162">
                  <c:v>12616.611816406201</c:v>
                </c:pt>
                <c:pt idx="163">
                  <c:v>12602.051269531299</c:v>
                </c:pt>
                <c:pt idx="164">
                  <c:v>12587.339355468701</c:v>
                </c:pt>
                <c:pt idx="165">
                  <c:v>12571.62109375</c:v>
                </c:pt>
                <c:pt idx="166">
                  <c:v>12556.381347656299</c:v>
                </c:pt>
                <c:pt idx="167">
                  <c:v>12542.0595703125</c:v>
                </c:pt>
                <c:pt idx="168">
                  <c:v>12526.5048828125</c:v>
                </c:pt>
                <c:pt idx="169">
                  <c:v>12511.490722656299</c:v>
                </c:pt>
                <c:pt idx="170">
                  <c:v>12497.331542968799</c:v>
                </c:pt>
                <c:pt idx="171">
                  <c:v>12482.330566406201</c:v>
                </c:pt>
                <c:pt idx="172">
                  <c:v>12467.1787109375</c:v>
                </c:pt>
                <c:pt idx="173">
                  <c:v>12452.403808593799</c:v>
                </c:pt>
                <c:pt idx="174">
                  <c:v>12437.85546875</c:v>
                </c:pt>
                <c:pt idx="175">
                  <c:v>12422.766113281201</c:v>
                </c:pt>
                <c:pt idx="176">
                  <c:v>12407.462890625</c:v>
                </c:pt>
                <c:pt idx="177">
                  <c:v>12392.662597656299</c:v>
                </c:pt>
                <c:pt idx="178">
                  <c:v>12377.7373046875</c:v>
                </c:pt>
                <c:pt idx="179">
                  <c:v>12362.937988281201</c:v>
                </c:pt>
                <c:pt idx="180">
                  <c:v>12347.860839843799</c:v>
                </c:pt>
                <c:pt idx="181">
                  <c:v>12332.796386718799</c:v>
                </c:pt>
                <c:pt idx="182">
                  <c:v>12318.0966796875</c:v>
                </c:pt>
                <c:pt idx="183">
                  <c:v>12302.7431640625</c:v>
                </c:pt>
                <c:pt idx="184">
                  <c:v>12287.05078125</c:v>
                </c:pt>
                <c:pt idx="185">
                  <c:v>12271.88671875</c:v>
                </c:pt>
                <c:pt idx="186">
                  <c:v>12257.526855468701</c:v>
                </c:pt>
                <c:pt idx="187">
                  <c:v>12242.953125</c:v>
                </c:pt>
                <c:pt idx="188">
                  <c:v>12228.178222656299</c:v>
                </c:pt>
                <c:pt idx="189">
                  <c:v>12212.7119140625</c:v>
                </c:pt>
                <c:pt idx="190">
                  <c:v>12197.761230468701</c:v>
                </c:pt>
                <c:pt idx="191">
                  <c:v>12183.451171875</c:v>
                </c:pt>
                <c:pt idx="192">
                  <c:v>12168.323730468701</c:v>
                </c:pt>
                <c:pt idx="193">
                  <c:v>12152.83203125</c:v>
                </c:pt>
                <c:pt idx="194">
                  <c:v>12137.8310546875</c:v>
                </c:pt>
                <c:pt idx="195">
                  <c:v>12123.1064453125</c:v>
                </c:pt>
                <c:pt idx="196">
                  <c:v>12108.306152343701</c:v>
                </c:pt>
                <c:pt idx="197">
                  <c:v>12093.405761718799</c:v>
                </c:pt>
                <c:pt idx="198">
                  <c:v>12078.6064453125</c:v>
                </c:pt>
                <c:pt idx="199">
                  <c:v>12063.441894531299</c:v>
                </c:pt>
                <c:pt idx="200">
                  <c:v>12047.949707031201</c:v>
                </c:pt>
                <c:pt idx="201">
                  <c:v>12032.948730468701</c:v>
                </c:pt>
                <c:pt idx="202">
                  <c:v>12017.9853515625</c:v>
                </c:pt>
                <c:pt idx="203">
                  <c:v>12003.310546875</c:v>
                </c:pt>
                <c:pt idx="204">
                  <c:v>11988.3720703125</c:v>
                </c:pt>
                <c:pt idx="205">
                  <c:v>11973.434082031201</c:v>
                </c:pt>
                <c:pt idx="206">
                  <c:v>11958.1845703125</c:v>
                </c:pt>
                <c:pt idx="207">
                  <c:v>11942.569824218701</c:v>
                </c:pt>
                <c:pt idx="208">
                  <c:v>11927.8828125</c:v>
                </c:pt>
                <c:pt idx="209">
                  <c:v>11913.76171875</c:v>
                </c:pt>
                <c:pt idx="210">
                  <c:v>11899.301269531299</c:v>
                </c:pt>
                <c:pt idx="211">
                  <c:v>11884.061035156201</c:v>
                </c:pt>
                <c:pt idx="212">
                  <c:v>11868.4814453125</c:v>
                </c:pt>
                <c:pt idx="213">
                  <c:v>11853.316894531299</c:v>
                </c:pt>
                <c:pt idx="214">
                  <c:v>11838.189941406201</c:v>
                </c:pt>
                <c:pt idx="215">
                  <c:v>11823.264160156201</c:v>
                </c:pt>
                <c:pt idx="216">
                  <c:v>11808.7783203125</c:v>
                </c:pt>
                <c:pt idx="217">
                  <c:v>11794.380859375</c:v>
                </c:pt>
                <c:pt idx="218">
                  <c:v>11779.1533203125</c:v>
                </c:pt>
                <c:pt idx="219">
                  <c:v>11763.460449218701</c:v>
                </c:pt>
                <c:pt idx="220">
                  <c:v>11748.748535156201</c:v>
                </c:pt>
                <c:pt idx="221">
                  <c:v>11733.986328125</c:v>
                </c:pt>
                <c:pt idx="222">
                  <c:v>11719.186035156201</c:v>
                </c:pt>
                <c:pt idx="223">
                  <c:v>11704.523925781299</c:v>
                </c:pt>
                <c:pt idx="224">
                  <c:v>11689.158203125</c:v>
                </c:pt>
                <c:pt idx="225">
                  <c:v>11674.094238281201</c:v>
                </c:pt>
                <c:pt idx="226">
                  <c:v>11659.482910156201</c:v>
                </c:pt>
                <c:pt idx="227">
                  <c:v>11644.00390625</c:v>
                </c:pt>
                <c:pt idx="228">
                  <c:v>11628.311035156201</c:v>
                </c:pt>
                <c:pt idx="229">
                  <c:v>11613.900878906201</c:v>
                </c:pt>
                <c:pt idx="230">
                  <c:v>11599.4404296875</c:v>
                </c:pt>
                <c:pt idx="231">
                  <c:v>11584.5146484375</c:v>
                </c:pt>
                <c:pt idx="232">
                  <c:v>11569.249511718799</c:v>
                </c:pt>
                <c:pt idx="233">
                  <c:v>11554.135253906201</c:v>
                </c:pt>
                <c:pt idx="234">
                  <c:v>11539.523925781299</c:v>
                </c:pt>
                <c:pt idx="235">
                  <c:v>11524.572753906201</c:v>
                </c:pt>
                <c:pt idx="236">
                  <c:v>11509.043457031201</c:v>
                </c:pt>
                <c:pt idx="237">
                  <c:v>11494.0927734375</c:v>
                </c:pt>
                <c:pt idx="238">
                  <c:v>11479.493652343799</c:v>
                </c:pt>
                <c:pt idx="239">
                  <c:v>11464.152832031201</c:v>
                </c:pt>
                <c:pt idx="240">
                  <c:v>11449.528808593799</c:v>
                </c:pt>
                <c:pt idx="241">
                  <c:v>11434.955078125</c:v>
                </c:pt>
                <c:pt idx="242">
                  <c:v>11419.8408203125</c:v>
                </c:pt>
                <c:pt idx="243">
                  <c:v>11404.588378906201</c:v>
                </c:pt>
                <c:pt idx="244">
                  <c:v>11389.071777343799</c:v>
                </c:pt>
                <c:pt idx="245">
                  <c:v>11373.026855468799</c:v>
                </c:pt>
                <c:pt idx="246">
                  <c:v>11357.3212890625</c:v>
                </c:pt>
                <c:pt idx="247">
                  <c:v>11343.526855468799</c:v>
                </c:pt>
                <c:pt idx="248">
                  <c:v>11329.4560546875</c:v>
                </c:pt>
                <c:pt idx="249">
                  <c:v>11314.2412109375</c:v>
                </c:pt>
                <c:pt idx="250">
                  <c:v>11299.391113281299</c:v>
                </c:pt>
                <c:pt idx="251">
                  <c:v>11284.453125</c:v>
                </c:pt>
                <c:pt idx="252">
                  <c:v>11268.94921875</c:v>
                </c:pt>
                <c:pt idx="253">
                  <c:v>11253.935058593799</c:v>
                </c:pt>
                <c:pt idx="254">
                  <c:v>11239.474121093799</c:v>
                </c:pt>
                <c:pt idx="255">
                  <c:v>11224.5107421875</c:v>
                </c:pt>
                <c:pt idx="256">
                  <c:v>11209.861816406201</c:v>
                </c:pt>
                <c:pt idx="257">
                  <c:v>11194.9990234375</c:v>
                </c:pt>
                <c:pt idx="258">
                  <c:v>11179.582519531201</c:v>
                </c:pt>
                <c:pt idx="259">
                  <c:v>11164.6064453125</c:v>
                </c:pt>
                <c:pt idx="260">
                  <c:v>11148.2724609375</c:v>
                </c:pt>
                <c:pt idx="261">
                  <c:v>11131.75</c:v>
                </c:pt>
                <c:pt idx="262">
                  <c:v>11118.1318359375</c:v>
                </c:pt>
                <c:pt idx="263">
                  <c:v>11104.148925781299</c:v>
                </c:pt>
                <c:pt idx="264">
                  <c:v>11088.908691406201</c:v>
                </c:pt>
                <c:pt idx="265">
                  <c:v>11073.744140625</c:v>
                </c:pt>
                <c:pt idx="266">
                  <c:v>11058.277832031201</c:v>
                </c:pt>
                <c:pt idx="267">
                  <c:v>11043.452636718701</c:v>
                </c:pt>
                <c:pt idx="268">
                  <c:v>11029.482421875</c:v>
                </c:pt>
                <c:pt idx="269">
                  <c:v>11015.0849609375</c:v>
                </c:pt>
                <c:pt idx="270">
                  <c:v>10999.9580078125</c:v>
                </c:pt>
                <c:pt idx="271">
                  <c:v>10984.918457031201</c:v>
                </c:pt>
                <c:pt idx="272">
                  <c:v>10969.3896484375</c:v>
                </c:pt>
                <c:pt idx="273">
                  <c:v>10953.835449218701</c:v>
                </c:pt>
                <c:pt idx="274">
                  <c:v>10939.412597656201</c:v>
                </c:pt>
                <c:pt idx="275">
                  <c:v>10925.0400390625</c:v>
                </c:pt>
                <c:pt idx="276">
                  <c:v>10909.736816406201</c:v>
                </c:pt>
                <c:pt idx="277">
                  <c:v>10894.484375</c:v>
                </c:pt>
                <c:pt idx="278">
                  <c:v>10879.860839843799</c:v>
                </c:pt>
                <c:pt idx="279">
                  <c:v>10865.110839843799</c:v>
                </c:pt>
                <c:pt idx="280">
                  <c:v>10849.757324218701</c:v>
                </c:pt>
                <c:pt idx="281">
                  <c:v>10834.15234375</c:v>
                </c:pt>
                <c:pt idx="282">
                  <c:v>10818.396972656201</c:v>
                </c:pt>
                <c:pt idx="283">
                  <c:v>10803.811035156201</c:v>
                </c:pt>
                <c:pt idx="284">
                  <c:v>10789.765136718701</c:v>
                </c:pt>
                <c:pt idx="285">
                  <c:v>10774.764160156201</c:v>
                </c:pt>
                <c:pt idx="286">
                  <c:v>10759.046386718701</c:v>
                </c:pt>
                <c:pt idx="287">
                  <c:v>10743.680175781299</c:v>
                </c:pt>
                <c:pt idx="288">
                  <c:v>10729.659667968799</c:v>
                </c:pt>
                <c:pt idx="289">
                  <c:v>10714.97265625</c:v>
                </c:pt>
                <c:pt idx="290">
                  <c:v>10699.9208984375</c:v>
                </c:pt>
                <c:pt idx="291">
                  <c:v>10685.4482421875</c:v>
                </c:pt>
                <c:pt idx="292">
                  <c:v>10670.396972656201</c:v>
                </c:pt>
                <c:pt idx="293">
                  <c:v>10655.1064453125</c:v>
                </c:pt>
                <c:pt idx="294">
                  <c:v>10640.104980468799</c:v>
                </c:pt>
                <c:pt idx="295">
                  <c:v>10625.041015625</c:v>
                </c:pt>
                <c:pt idx="296">
                  <c:v>10609.7255859375</c:v>
                </c:pt>
                <c:pt idx="297">
                  <c:v>10594.937988281299</c:v>
                </c:pt>
                <c:pt idx="298">
                  <c:v>10580.23828125</c:v>
                </c:pt>
                <c:pt idx="299">
                  <c:v>10565.0234375</c:v>
                </c:pt>
                <c:pt idx="300">
                  <c:v>10550.072753906201</c:v>
                </c:pt>
                <c:pt idx="301">
                  <c:v>10535.121582031201</c:v>
                </c:pt>
                <c:pt idx="302">
                  <c:v>10519.9443359375</c:v>
                </c:pt>
                <c:pt idx="303">
                  <c:v>10505.207519531201</c:v>
                </c:pt>
                <c:pt idx="304">
                  <c:v>10490.206542968799</c:v>
                </c:pt>
                <c:pt idx="305">
                  <c:v>10475.2431640625</c:v>
                </c:pt>
                <c:pt idx="306">
                  <c:v>10460.015625</c:v>
                </c:pt>
                <c:pt idx="307">
                  <c:v>10444.259765625</c:v>
                </c:pt>
                <c:pt idx="308">
                  <c:v>10429.3466796875</c:v>
                </c:pt>
                <c:pt idx="309">
                  <c:v>10414.20703125</c:v>
                </c:pt>
                <c:pt idx="310">
                  <c:v>10398.87890625</c:v>
                </c:pt>
                <c:pt idx="311">
                  <c:v>10384.783203125</c:v>
                </c:pt>
                <c:pt idx="312">
                  <c:v>10370.234375</c:v>
                </c:pt>
                <c:pt idx="313">
                  <c:v>10354.7802734375</c:v>
                </c:pt>
                <c:pt idx="314">
                  <c:v>10340.294433593799</c:v>
                </c:pt>
                <c:pt idx="315">
                  <c:v>10325.7587890625</c:v>
                </c:pt>
                <c:pt idx="316">
                  <c:v>10310.7578125</c:v>
                </c:pt>
                <c:pt idx="317">
                  <c:v>10295.3916015625</c:v>
                </c:pt>
                <c:pt idx="318">
                  <c:v>10280.201660156201</c:v>
                </c:pt>
                <c:pt idx="319">
                  <c:v>10265.2763671875</c:v>
                </c:pt>
                <c:pt idx="320">
                  <c:v>10250.0869140625</c:v>
                </c:pt>
                <c:pt idx="321">
                  <c:v>10234.9970703125</c:v>
                </c:pt>
                <c:pt idx="322">
                  <c:v>10219.404785156201</c:v>
                </c:pt>
                <c:pt idx="323">
                  <c:v>10204.303222656201</c:v>
                </c:pt>
                <c:pt idx="324">
                  <c:v>10189.943359375</c:v>
                </c:pt>
                <c:pt idx="325">
                  <c:v>10175.39453125</c:v>
                </c:pt>
                <c:pt idx="326">
                  <c:v>10160.2294921875</c:v>
                </c:pt>
                <c:pt idx="327">
                  <c:v>10145.115722656201</c:v>
                </c:pt>
                <c:pt idx="328">
                  <c:v>10129.913574218701</c:v>
                </c:pt>
                <c:pt idx="329">
                  <c:v>10114.145019531201</c:v>
                </c:pt>
                <c:pt idx="330">
                  <c:v>10099.78515625</c:v>
                </c:pt>
                <c:pt idx="331">
                  <c:v>10085.324707031201</c:v>
                </c:pt>
                <c:pt idx="332">
                  <c:v>10069.895996093799</c:v>
                </c:pt>
                <c:pt idx="333">
                  <c:v>10055.133300781299</c:v>
                </c:pt>
                <c:pt idx="334">
                  <c:v>10040.672363281299</c:v>
                </c:pt>
                <c:pt idx="335">
                  <c:v>10025.62109375</c:v>
                </c:pt>
                <c:pt idx="336">
                  <c:v>10010.054199218701</c:v>
                </c:pt>
                <c:pt idx="337">
                  <c:v>9995.16650390625</c:v>
                </c:pt>
                <c:pt idx="338">
                  <c:v>9980.2412109375</c:v>
                </c:pt>
                <c:pt idx="339">
                  <c:v>9965.37841796875</c:v>
                </c:pt>
                <c:pt idx="340">
                  <c:v>9950.82958984375</c:v>
                </c:pt>
                <c:pt idx="341">
                  <c:v>9935.48876953125</c:v>
                </c:pt>
                <c:pt idx="342">
                  <c:v>9920.32421875</c:v>
                </c:pt>
                <c:pt idx="343">
                  <c:v>9905.73779296875</c:v>
                </c:pt>
                <c:pt idx="344">
                  <c:v>9890.42236328125</c:v>
                </c:pt>
                <c:pt idx="345">
                  <c:v>9875.1318359375</c:v>
                </c:pt>
                <c:pt idx="346">
                  <c:v>9860.54541015625</c:v>
                </c:pt>
                <c:pt idx="347">
                  <c:v>9845.9970703125</c:v>
                </c:pt>
                <c:pt idx="348">
                  <c:v>9830.97021484375</c:v>
                </c:pt>
                <c:pt idx="349">
                  <c:v>9815.2900390625</c:v>
                </c:pt>
                <c:pt idx="350">
                  <c:v>9800.1884765625</c:v>
                </c:pt>
                <c:pt idx="351">
                  <c:v>9785.68994140625</c:v>
                </c:pt>
                <c:pt idx="352">
                  <c:v>9770.57568359375</c:v>
                </c:pt>
                <c:pt idx="353">
                  <c:v>9755.37353515625</c:v>
                </c:pt>
                <c:pt idx="354">
                  <c:v>9740.57373046875</c:v>
                </c:pt>
                <c:pt idx="355">
                  <c:v>9725.7861328125</c:v>
                </c:pt>
                <c:pt idx="356">
                  <c:v>9710.97314453125</c:v>
                </c:pt>
                <c:pt idx="357">
                  <c:v>9696.07275390625</c:v>
                </c:pt>
                <c:pt idx="358">
                  <c:v>9681.0087890625</c:v>
                </c:pt>
                <c:pt idx="359">
                  <c:v>9665.9697265625</c:v>
                </c:pt>
                <c:pt idx="360">
                  <c:v>9650.943359375</c:v>
                </c:pt>
                <c:pt idx="361">
                  <c:v>9636.05517578125</c:v>
                </c:pt>
                <c:pt idx="362">
                  <c:v>9621.0537109375</c:v>
                </c:pt>
                <c:pt idx="363">
                  <c:v>9605.9013671875</c:v>
                </c:pt>
                <c:pt idx="364">
                  <c:v>9590.9130859375</c:v>
                </c:pt>
                <c:pt idx="365">
                  <c:v>9576.05078125</c:v>
                </c:pt>
                <c:pt idx="366">
                  <c:v>9560.7099609375</c:v>
                </c:pt>
                <c:pt idx="367">
                  <c:v>9545.01708984375</c:v>
                </c:pt>
                <c:pt idx="368">
                  <c:v>9530.35546875</c:v>
                </c:pt>
                <c:pt idx="369">
                  <c:v>9515.89501953125</c:v>
                </c:pt>
                <c:pt idx="370">
                  <c:v>9500.529296875</c:v>
                </c:pt>
                <c:pt idx="371">
                  <c:v>9485.56591796875</c:v>
                </c:pt>
                <c:pt idx="372">
                  <c:v>9470.71533203125</c:v>
                </c:pt>
                <c:pt idx="373">
                  <c:v>9455.68896484375</c:v>
                </c:pt>
                <c:pt idx="374">
                  <c:v>9441.19091796875</c:v>
                </c:pt>
                <c:pt idx="375">
                  <c:v>9426.50390625</c:v>
                </c:pt>
                <c:pt idx="376">
                  <c:v>9411.31396484375</c:v>
                </c:pt>
                <c:pt idx="377">
                  <c:v>9396.37548828125</c:v>
                </c:pt>
                <c:pt idx="378">
                  <c:v>9381.27392578125</c:v>
                </c:pt>
                <c:pt idx="379">
                  <c:v>9365.80712890625</c:v>
                </c:pt>
                <c:pt idx="380">
                  <c:v>9350.98193359375</c:v>
                </c:pt>
                <c:pt idx="381">
                  <c:v>9335.98095703125</c:v>
                </c:pt>
                <c:pt idx="382">
                  <c:v>9320.94189453125</c:v>
                </c:pt>
                <c:pt idx="383">
                  <c:v>9305.72705078125</c:v>
                </c:pt>
                <c:pt idx="384">
                  <c:v>9290.28564453125</c:v>
                </c:pt>
                <c:pt idx="385">
                  <c:v>9275.28466796875</c:v>
                </c:pt>
                <c:pt idx="386">
                  <c:v>9260.87451171875</c:v>
                </c:pt>
                <c:pt idx="387">
                  <c:v>9246.13720703125</c:v>
                </c:pt>
                <c:pt idx="388">
                  <c:v>9230.79638671875</c:v>
                </c:pt>
                <c:pt idx="389">
                  <c:v>9216.0087890625</c:v>
                </c:pt>
                <c:pt idx="390">
                  <c:v>9201.1962890625</c:v>
                </c:pt>
                <c:pt idx="391">
                  <c:v>9186.283203125</c:v>
                </c:pt>
                <c:pt idx="392">
                  <c:v>9171.15625</c:v>
                </c:pt>
                <c:pt idx="393">
                  <c:v>9156.40625</c:v>
                </c:pt>
                <c:pt idx="394">
                  <c:v>9141.34228515625</c:v>
                </c:pt>
                <c:pt idx="395">
                  <c:v>9126.03955078125</c:v>
                </c:pt>
                <c:pt idx="396">
                  <c:v>9111.51611328125</c:v>
                </c:pt>
                <c:pt idx="397">
                  <c:v>9096.50244140625</c:v>
                </c:pt>
                <c:pt idx="398">
                  <c:v>9081.2119140625</c:v>
                </c:pt>
                <c:pt idx="399">
                  <c:v>9066.43701171875</c:v>
                </c:pt>
                <c:pt idx="400">
                  <c:v>9051.6494140625</c:v>
                </c:pt>
                <c:pt idx="401">
                  <c:v>9035.95654296875</c:v>
                </c:pt>
                <c:pt idx="402">
                  <c:v>9020.9931640625</c:v>
                </c:pt>
                <c:pt idx="403">
                  <c:v>9006.3564453125</c:v>
                </c:pt>
                <c:pt idx="404">
                  <c:v>8990.48779296875</c:v>
                </c:pt>
                <c:pt idx="405">
                  <c:v>8974.87060546875</c:v>
                </c:pt>
                <c:pt idx="406">
                  <c:v>8960.5732421875</c:v>
                </c:pt>
                <c:pt idx="407">
                  <c:v>8946.40185546875</c:v>
                </c:pt>
                <c:pt idx="408">
                  <c:v>8931.451171875</c:v>
                </c:pt>
                <c:pt idx="409">
                  <c:v>8916.3623046875</c:v>
                </c:pt>
                <c:pt idx="410">
                  <c:v>8901.5498046875</c:v>
                </c:pt>
                <c:pt idx="411">
                  <c:v>8886.53564453125</c:v>
                </c:pt>
                <c:pt idx="412">
                  <c:v>8871.2705078125</c:v>
                </c:pt>
                <c:pt idx="413">
                  <c:v>8856.49560546875</c:v>
                </c:pt>
                <c:pt idx="414">
                  <c:v>8841.8212890625</c:v>
                </c:pt>
                <c:pt idx="415">
                  <c:v>8826.505859375</c:v>
                </c:pt>
                <c:pt idx="416">
                  <c:v>8811.2783203125</c:v>
                </c:pt>
                <c:pt idx="417">
                  <c:v>8796.5537109375</c:v>
                </c:pt>
                <c:pt idx="418">
                  <c:v>8781.56494140625</c:v>
                </c:pt>
                <c:pt idx="419">
                  <c:v>8766.55126953125</c:v>
                </c:pt>
                <c:pt idx="420">
                  <c:v>8751.72607421875</c:v>
                </c:pt>
                <c:pt idx="421">
                  <c:v>8736.87548828125</c:v>
                </c:pt>
                <c:pt idx="422">
                  <c:v>8721.7109375</c:v>
                </c:pt>
                <c:pt idx="423">
                  <c:v>8706.521484375</c:v>
                </c:pt>
                <c:pt idx="424">
                  <c:v>8691.41943359375</c:v>
                </c:pt>
                <c:pt idx="425">
                  <c:v>8676.5185546875</c:v>
                </c:pt>
                <c:pt idx="426">
                  <c:v>8661.580078125</c:v>
                </c:pt>
                <c:pt idx="427">
                  <c:v>8646.5537109375</c:v>
                </c:pt>
                <c:pt idx="428">
                  <c:v>8631.60302734375</c:v>
                </c:pt>
                <c:pt idx="429">
                  <c:v>8616.41357421875</c:v>
                </c:pt>
                <c:pt idx="430">
                  <c:v>8600.99755859375</c:v>
                </c:pt>
                <c:pt idx="431">
                  <c:v>8585.8330078125</c:v>
                </c:pt>
                <c:pt idx="432">
                  <c:v>8570.95751953125</c:v>
                </c:pt>
                <c:pt idx="433">
                  <c:v>8555.6416015625</c:v>
                </c:pt>
                <c:pt idx="434">
                  <c:v>8540.65283203125</c:v>
                </c:pt>
                <c:pt idx="435">
                  <c:v>8525.95361328125</c:v>
                </c:pt>
                <c:pt idx="436">
                  <c:v>8510.7763671875</c:v>
                </c:pt>
                <c:pt idx="437">
                  <c:v>8496.08935546875</c:v>
                </c:pt>
                <c:pt idx="438">
                  <c:v>8481.1884765625</c:v>
                </c:pt>
                <c:pt idx="439">
                  <c:v>8466.22509765625</c:v>
                </c:pt>
                <c:pt idx="440">
                  <c:v>8451.61376953125</c:v>
                </c:pt>
                <c:pt idx="441">
                  <c:v>8436.77587890625</c:v>
                </c:pt>
                <c:pt idx="442">
                  <c:v>8421.88818359375</c:v>
                </c:pt>
                <c:pt idx="443">
                  <c:v>8406.47216796875</c:v>
                </c:pt>
                <c:pt idx="444">
                  <c:v>8391.49609375</c:v>
                </c:pt>
                <c:pt idx="445">
                  <c:v>8377.03515625</c:v>
                </c:pt>
                <c:pt idx="446">
                  <c:v>8361.7197265625</c:v>
                </c:pt>
                <c:pt idx="447">
                  <c:v>8346.56787109375</c:v>
                </c:pt>
                <c:pt idx="448">
                  <c:v>8332.2080078125</c:v>
                </c:pt>
                <c:pt idx="449">
                  <c:v>8316.779296875</c:v>
                </c:pt>
                <c:pt idx="450">
                  <c:v>8301.24951171875</c:v>
                </c:pt>
                <c:pt idx="451">
                  <c:v>8286.42431640625</c:v>
                </c:pt>
                <c:pt idx="452">
                  <c:v>8271.54931640625</c:v>
                </c:pt>
                <c:pt idx="453">
                  <c:v>8256.79931640625</c:v>
                </c:pt>
                <c:pt idx="454">
                  <c:v>8242.06201171875</c:v>
                </c:pt>
                <c:pt idx="455">
                  <c:v>8226.63330078125</c:v>
                </c:pt>
                <c:pt idx="456">
                  <c:v>8211.3173828125</c:v>
                </c:pt>
                <c:pt idx="457">
                  <c:v>8196.86962890625</c:v>
                </c:pt>
                <c:pt idx="458">
                  <c:v>8182.15771484375</c:v>
                </c:pt>
                <c:pt idx="459">
                  <c:v>8166.85498046875</c:v>
                </c:pt>
                <c:pt idx="460">
                  <c:v>8151.6904296875</c:v>
                </c:pt>
                <c:pt idx="461">
                  <c:v>8136.67626953125</c:v>
                </c:pt>
                <c:pt idx="462">
                  <c:v>8121.197265625</c:v>
                </c:pt>
                <c:pt idx="463">
                  <c:v>8106.56103515625</c:v>
                </c:pt>
                <c:pt idx="464">
                  <c:v>8091.8742675781205</c:v>
                </c:pt>
                <c:pt idx="465">
                  <c:v>8076.81005859375</c:v>
                </c:pt>
                <c:pt idx="466">
                  <c:v>8061.87158203125</c:v>
                </c:pt>
                <c:pt idx="467">
                  <c:v>8046.6188964843795</c:v>
                </c:pt>
                <c:pt idx="468">
                  <c:v>8031.7687988281295</c:v>
                </c:pt>
                <c:pt idx="469">
                  <c:v>8017.1071777343705</c:v>
                </c:pt>
                <c:pt idx="470">
                  <c:v>8002.3068847656295</c:v>
                </c:pt>
                <c:pt idx="471">
                  <c:v>7986.9787597656295</c:v>
                </c:pt>
                <c:pt idx="472">
                  <c:v>7972.05322265625</c:v>
                </c:pt>
                <c:pt idx="473">
                  <c:v>7957.52978515625</c:v>
                </c:pt>
                <c:pt idx="474">
                  <c:v>7942.541015625</c:v>
                </c:pt>
                <c:pt idx="475">
                  <c:v>7927.3762207031205</c:v>
                </c:pt>
                <c:pt idx="476">
                  <c:v>7912.2746582031205</c:v>
                </c:pt>
                <c:pt idx="477">
                  <c:v>7897.43701171875</c:v>
                </c:pt>
                <c:pt idx="478">
                  <c:v>7882.5361328125</c:v>
                </c:pt>
                <c:pt idx="479">
                  <c:v>7867.3337402343705</c:v>
                </c:pt>
                <c:pt idx="480">
                  <c:v>7851.74169921875</c:v>
                </c:pt>
                <c:pt idx="481">
                  <c:v>7836.91650390625</c:v>
                </c:pt>
                <c:pt idx="482">
                  <c:v>7822.5437011718705</c:v>
                </c:pt>
                <c:pt idx="483">
                  <c:v>7807.265625</c:v>
                </c:pt>
                <c:pt idx="484">
                  <c:v>7792.0886230468705</c:v>
                </c:pt>
                <c:pt idx="485">
                  <c:v>7777.376953125</c:v>
                </c:pt>
                <c:pt idx="486">
                  <c:v>7762.5393066406205</c:v>
                </c:pt>
                <c:pt idx="487">
                  <c:v>7747.6135253906295</c:v>
                </c:pt>
                <c:pt idx="488">
                  <c:v>7732.4362792968795</c:v>
                </c:pt>
                <c:pt idx="489">
                  <c:v>7717.560546875</c:v>
                </c:pt>
                <c:pt idx="490">
                  <c:v>7702.294921875</c:v>
                </c:pt>
                <c:pt idx="491">
                  <c:v>7686.9670410156205</c:v>
                </c:pt>
                <c:pt idx="492">
                  <c:v>7672.1169433593795</c:v>
                </c:pt>
                <c:pt idx="493">
                  <c:v>7656.96484375</c:v>
                </c:pt>
                <c:pt idx="494">
                  <c:v>7641.9638671875</c:v>
                </c:pt>
                <c:pt idx="495">
                  <c:v>7626.9123535156205</c:v>
                </c:pt>
                <c:pt idx="496">
                  <c:v>7612.0241699218795</c:v>
                </c:pt>
                <c:pt idx="497">
                  <c:v>7597.52587890625</c:v>
                </c:pt>
                <c:pt idx="498">
                  <c:v>7582.70068359375</c:v>
                </c:pt>
                <c:pt idx="499">
                  <c:v>7567.3349609375</c:v>
                </c:pt>
                <c:pt idx="500">
                  <c:v>7552.04443359375</c:v>
                </c:pt>
                <c:pt idx="501">
                  <c:v>7537.29443359375</c:v>
                </c:pt>
                <c:pt idx="502">
                  <c:v>7522.4189453125</c:v>
                </c:pt>
                <c:pt idx="503">
                  <c:v>7507.05322265625</c:v>
                </c:pt>
                <c:pt idx="504">
                  <c:v>7492.3415527343705</c:v>
                </c:pt>
                <c:pt idx="505">
                  <c:v>7477.302734375</c:v>
                </c:pt>
                <c:pt idx="506">
                  <c:v>7461.6599121093705</c:v>
                </c:pt>
                <c:pt idx="507">
                  <c:v>7447.03564453125</c:v>
                </c:pt>
                <c:pt idx="508">
                  <c:v>7432.5500488281295</c:v>
                </c:pt>
                <c:pt idx="509">
                  <c:v>7417.73779296875</c:v>
                </c:pt>
                <c:pt idx="510">
                  <c:v>7402.7868652343705</c:v>
                </c:pt>
                <c:pt idx="511">
                  <c:v>7387.2448730468705</c:v>
                </c:pt>
                <c:pt idx="512">
                  <c:v>7371.2001953125</c:v>
                </c:pt>
                <c:pt idx="513">
                  <c:v>7356.72705078125</c:v>
                </c:pt>
                <c:pt idx="514">
                  <c:v>7342.61865234375</c:v>
                </c:pt>
                <c:pt idx="515">
                  <c:v>7327.4289550781205</c:v>
                </c:pt>
                <c:pt idx="516">
                  <c:v>7312.7041015625</c:v>
                </c:pt>
                <c:pt idx="517">
                  <c:v>7298.0549316406205</c:v>
                </c:pt>
                <c:pt idx="518">
                  <c:v>7282.7268066406205</c:v>
                </c:pt>
                <c:pt idx="519">
                  <c:v>7266.9587402343705</c:v>
                </c:pt>
                <c:pt idx="520">
                  <c:v>7251.9323730468705</c:v>
                </c:pt>
                <c:pt idx="521">
                  <c:v>7237.0314941406205</c:v>
                </c:pt>
                <c:pt idx="522">
                  <c:v>7222.0681152343705</c:v>
                </c:pt>
                <c:pt idx="523">
                  <c:v>7207.5070800781205</c:v>
                </c:pt>
                <c:pt idx="524">
                  <c:v>7191.8142089843795</c:v>
                </c:pt>
                <c:pt idx="525">
                  <c:v>7176.0334472656295</c:v>
                </c:pt>
                <c:pt idx="526">
                  <c:v>7162.365234375</c:v>
                </c:pt>
                <c:pt idx="527">
                  <c:v>7148.1687011718705</c:v>
                </c:pt>
                <c:pt idx="528">
                  <c:v>7132.23681640625</c:v>
                </c:pt>
                <c:pt idx="529">
                  <c:v>7117.4367675781205</c:v>
                </c:pt>
                <c:pt idx="530">
                  <c:v>7103.0769042968795</c:v>
                </c:pt>
                <c:pt idx="531">
                  <c:v>7087.89990234375</c:v>
                </c:pt>
                <c:pt idx="532">
                  <c:v>7072.6599121093705</c:v>
                </c:pt>
                <c:pt idx="533">
                  <c:v>7057.5578613281295</c:v>
                </c:pt>
                <c:pt idx="534">
                  <c:v>7042.7451171875</c:v>
                </c:pt>
                <c:pt idx="535">
                  <c:v>7028.0080566406205</c:v>
                </c:pt>
                <c:pt idx="536">
                  <c:v>7013.0573730468705</c:v>
                </c:pt>
                <c:pt idx="537">
                  <c:v>6998.03076171875</c:v>
                </c:pt>
                <c:pt idx="538">
                  <c:v>6983.1804199218795</c:v>
                </c:pt>
                <c:pt idx="539">
                  <c:v>6968.041015625</c:v>
                </c:pt>
                <c:pt idx="540">
                  <c:v>6953.001953125</c:v>
                </c:pt>
                <c:pt idx="541">
                  <c:v>6938.27734375</c:v>
                </c:pt>
                <c:pt idx="542">
                  <c:v>6923.150390625</c:v>
                </c:pt>
                <c:pt idx="543">
                  <c:v>6907.85986328125</c:v>
                </c:pt>
                <c:pt idx="544">
                  <c:v>6892.9089355468705</c:v>
                </c:pt>
                <c:pt idx="545">
                  <c:v>6878.2976074218795</c:v>
                </c:pt>
                <c:pt idx="546">
                  <c:v>6863.5480957031205</c:v>
                </c:pt>
                <c:pt idx="547">
                  <c:v>6848.169921875</c:v>
                </c:pt>
                <c:pt idx="548">
                  <c:v>6833.18115234375</c:v>
                </c:pt>
                <c:pt idx="549">
                  <c:v>6818.04150390625</c:v>
                </c:pt>
                <c:pt idx="550">
                  <c:v>6802.8894042968795</c:v>
                </c:pt>
                <c:pt idx="551">
                  <c:v>6788.1520996093705</c:v>
                </c:pt>
                <c:pt idx="552">
                  <c:v>6772.9245605468705</c:v>
                </c:pt>
                <c:pt idx="553">
                  <c:v>6758.13720703125</c:v>
                </c:pt>
                <c:pt idx="554">
                  <c:v>6743.4753417968795</c:v>
                </c:pt>
                <c:pt idx="555">
                  <c:v>6727.87060546875</c:v>
                </c:pt>
                <c:pt idx="556">
                  <c:v>6712.60546875</c:v>
                </c:pt>
                <c:pt idx="557">
                  <c:v>6698.1071777343705</c:v>
                </c:pt>
                <c:pt idx="558">
                  <c:v>6682.8166503906295</c:v>
                </c:pt>
                <c:pt idx="559">
                  <c:v>6667.6896972656295</c:v>
                </c:pt>
                <c:pt idx="560">
                  <c:v>6652.87744140625</c:v>
                </c:pt>
                <c:pt idx="561">
                  <c:v>6637.9895019531295</c:v>
                </c:pt>
                <c:pt idx="562">
                  <c:v>6623.5163574218795</c:v>
                </c:pt>
                <c:pt idx="563">
                  <c:v>6608.6281738281295</c:v>
                </c:pt>
                <c:pt idx="564">
                  <c:v>6593.4255371093705</c:v>
                </c:pt>
                <c:pt idx="565">
                  <c:v>6577.6572265625</c:v>
                </c:pt>
                <c:pt idx="566">
                  <c:v>6562.39208984375</c:v>
                </c:pt>
                <c:pt idx="567">
                  <c:v>6547.9567871093705</c:v>
                </c:pt>
                <c:pt idx="568">
                  <c:v>6533.1318359375</c:v>
                </c:pt>
                <c:pt idx="569">
                  <c:v>6517.9296875</c:v>
                </c:pt>
                <c:pt idx="570">
                  <c:v>6502.9658203125</c:v>
                </c:pt>
                <c:pt idx="571">
                  <c:v>6487.3229980468705</c:v>
                </c:pt>
                <c:pt idx="572">
                  <c:v>6471.5925292968795</c:v>
                </c:pt>
                <c:pt idx="573">
                  <c:v>6457.7861328125</c:v>
                </c:pt>
                <c:pt idx="574">
                  <c:v>6443.22509765625</c:v>
                </c:pt>
                <c:pt idx="575">
                  <c:v>6427.9345703125</c:v>
                </c:pt>
                <c:pt idx="576">
                  <c:v>6413.05908203125</c:v>
                </c:pt>
                <c:pt idx="577">
                  <c:v>6398.296875</c:v>
                </c:pt>
                <c:pt idx="578">
                  <c:v>6382.7170410156205</c:v>
                </c:pt>
                <c:pt idx="579">
                  <c:v>6366.8986816406205</c:v>
                </c:pt>
                <c:pt idx="580">
                  <c:v>6352.828125</c:v>
                </c:pt>
                <c:pt idx="581">
                  <c:v>6338.7570800781205</c:v>
                </c:pt>
                <c:pt idx="582">
                  <c:v>6323.4040527343705</c:v>
                </c:pt>
                <c:pt idx="583">
                  <c:v>6307.9128417968795</c:v>
                </c:pt>
                <c:pt idx="584">
                  <c:v>6293.0876464843795</c:v>
                </c:pt>
                <c:pt idx="585">
                  <c:v>6278.1491699218795</c:v>
                </c:pt>
                <c:pt idx="586">
                  <c:v>6263.14794921875</c:v>
                </c:pt>
                <c:pt idx="587">
                  <c:v>6248.7502441406205</c:v>
                </c:pt>
                <c:pt idx="588">
                  <c:v>6233.4973144531295</c:v>
                </c:pt>
                <c:pt idx="589">
                  <c:v>6217.8420410156205</c:v>
                </c:pt>
                <c:pt idx="590">
                  <c:v>6203.53271484375</c:v>
                </c:pt>
                <c:pt idx="591">
                  <c:v>6188.9968261718705</c:v>
                </c:pt>
                <c:pt idx="592">
                  <c:v>6173.9201660156205</c:v>
                </c:pt>
                <c:pt idx="593">
                  <c:v>6158.7053222656295</c:v>
                </c:pt>
                <c:pt idx="594">
                  <c:v>6143.64111328125</c:v>
                </c:pt>
                <c:pt idx="595">
                  <c:v>6128.6647949218795</c:v>
                </c:pt>
                <c:pt idx="596">
                  <c:v>6113.5124511718705</c:v>
                </c:pt>
                <c:pt idx="597">
                  <c:v>6098.7001953125</c:v>
                </c:pt>
                <c:pt idx="598">
                  <c:v>6083.7119140625</c:v>
                </c:pt>
                <c:pt idx="599">
                  <c:v>6068.4338378906295</c:v>
                </c:pt>
                <c:pt idx="600">
                  <c:v>6053.6086425781205</c:v>
                </c:pt>
                <c:pt idx="601">
                  <c:v>6038.8337402343705</c:v>
                </c:pt>
                <c:pt idx="602">
                  <c:v>6023.93310546875</c:v>
                </c:pt>
                <c:pt idx="603">
                  <c:v>6008.4919433593795</c:v>
                </c:pt>
                <c:pt idx="604">
                  <c:v>5993.1887207031205</c:v>
                </c:pt>
                <c:pt idx="605">
                  <c:v>5978.3635253906295</c:v>
                </c:pt>
                <c:pt idx="606">
                  <c:v>5963.2238769531295</c:v>
                </c:pt>
                <c:pt idx="607">
                  <c:v>5948.423828125</c:v>
                </c:pt>
                <c:pt idx="608">
                  <c:v>5933.900390625</c:v>
                </c:pt>
                <c:pt idx="609">
                  <c:v>5919.0500488281295</c:v>
                </c:pt>
                <c:pt idx="610">
                  <c:v>5903.2819824218795</c:v>
                </c:pt>
                <c:pt idx="611">
                  <c:v>5887.8154296875</c:v>
                </c:pt>
                <c:pt idx="612">
                  <c:v>5872.85205078125</c:v>
                </c:pt>
                <c:pt idx="613">
                  <c:v>5858.1149902343705</c:v>
                </c:pt>
                <c:pt idx="614">
                  <c:v>5843.8681640625</c:v>
                </c:pt>
                <c:pt idx="615">
                  <c:v>5828.47705078125</c:v>
                </c:pt>
                <c:pt idx="616">
                  <c:v>5813.63916015625</c:v>
                </c:pt>
                <c:pt idx="617">
                  <c:v>5799.3671875</c:v>
                </c:pt>
                <c:pt idx="618">
                  <c:v>5783.77490234375</c:v>
                </c:pt>
                <c:pt idx="619">
                  <c:v>5768.2958984375</c:v>
                </c:pt>
                <c:pt idx="620">
                  <c:v>5753.5715332031295</c:v>
                </c:pt>
                <c:pt idx="621">
                  <c:v>5738.7841796875</c:v>
                </c:pt>
                <c:pt idx="622">
                  <c:v>5723.59423828125</c:v>
                </c:pt>
                <c:pt idx="623">
                  <c:v>5708.7060546875</c:v>
                </c:pt>
                <c:pt idx="624">
                  <c:v>5694.0068359375</c:v>
                </c:pt>
                <c:pt idx="625">
                  <c:v>5679.3327636718795</c:v>
                </c:pt>
                <c:pt idx="626">
                  <c:v>5664.0925292968705</c:v>
                </c:pt>
                <c:pt idx="627">
                  <c:v>5649.1291503906295</c:v>
                </c:pt>
                <c:pt idx="628">
                  <c:v>5634.3542480468705</c:v>
                </c:pt>
                <c:pt idx="629">
                  <c:v>5618.875</c:v>
                </c:pt>
                <c:pt idx="630">
                  <c:v>5603.7355957031295</c:v>
                </c:pt>
                <c:pt idx="631">
                  <c:v>5588.09326171875</c:v>
                </c:pt>
                <c:pt idx="632">
                  <c:v>5572.19921875</c:v>
                </c:pt>
                <c:pt idx="633">
                  <c:v>5558.2414550781205</c:v>
                </c:pt>
                <c:pt idx="634">
                  <c:v>5544.359375</c:v>
                </c:pt>
                <c:pt idx="635">
                  <c:v>5528.5661621093705</c:v>
                </c:pt>
                <c:pt idx="636">
                  <c:v>5513.4768066406295</c:v>
                </c:pt>
                <c:pt idx="637">
                  <c:v>5499.2678222656205</c:v>
                </c:pt>
                <c:pt idx="638">
                  <c:v>5483.9020996093705</c:v>
                </c:pt>
                <c:pt idx="639">
                  <c:v>5468.5988769531295</c:v>
                </c:pt>
                <c:pt idx="640">
                  <c:v>5454.201171875</c:v>
                </c:pt>
                <c:pt idx="641">
                  <c:v>5439.65283203125</c:v>
                </c:pt>
                <c:pt idx="642">
                  <c:v>5423.658203125</c:v>
                </c:pt>
                <c:pt idx="643">
                  <c:v>5408.41796875</c:v>
                </c:pt>
                <c:pt idx="644">
                  <c:v>5393.7687988281205</c:v>
                </c:pt>
                <c:pt idx="645">
                  <c:v>5378.3024902343795</c:v>
                </c:pt>
                <c:pt idx="646">
                  <c:v>5364.1437988281205</c:v>
                </c:pt>
                <c:pt idx="647">
                  <c:v>5349.7333984375</c:v>
                </c:pt>
                <c:pt idx="648">
                  <c:v>5334.4304199218795</c:v>
                </c:pt>
                <c:pt idx="649">
                  <c:v>5318.86328125</c:v>
                </c:pt>
                <c:pt idx="650">
                  <c:v>5304.0759277343795</c:v>
                </c:pt>
                <c:pt idx="651">
                  <c:v>5289.50244140625</c:v>
                </c:pt>
                <c:pt idx="652">
                  <c:v>5274.2370605468705</c:v>
                </c:pt>
                <c:pt idx="653">
                  <c:v>5258.8962402343795</c:v>
                </c:pt>
                <c:pt idx="654">
                  <c:v>5243.857421875</c:v>
                </c:pt>
                <c:pt idx="655">
                  <c:v>5229.3466796875</c:v>
                </c:pt>
                <c:pt idx="656">
                  <c:v>5214.609375</c:v>
                </c:pt>
                <c:pt idx="657">
                  <c:v>5199.63330078125</c:v>
                </c:pt>
                <c:pt idx="658">
                  <c:v>5184.61962890625</c:v>
                </c:pt>
                <c:pt idx="659">
                  <c:v>5169.7316894531295</c:v>
                </c:pt>
                <c:pt idx="660">
                  <c:v>5154.4035644531295</c:v>
                </c:pt>
                <c:pt idx="661">
                  <c:v>5139.12548828125</c:v>
                </c:pt>
                <c:pt idx="662">
                  <c:v>5124.4763183593705</c:v>
                </c:pt>
                <c:pt idx="663">
                  <c:v>5109.18603515625</c:v>
                </c:pt>
                <c:pt idx="664">
                  <c:v>5094.2351074218795</c:v>
                </c:pt>
                <c:pt idx="665">
                  <c:v>5079.6867675781205</c:v>
                </c:pt>
                <c:pt idx="666">
                  <c:v>5064.5849609375</c:v>
                </c:pt>
                <c:pt idx="667">
                  <c:v>5049.6843261718795</c:v>
                </c:pt>
                <c:pt idx="668">
                  <c:v>5034.8088378906295</c:v>
                </c:pt>
                <c:pt idx="669">
                  <c:v>5019.2038574218795</c:v>
                </c:pt>
                <c:pt idx="670">
                  <c:v>5003.59912109375</c:v>
                </c:pt>
                <c:pt idx="671">
                  <c:v>4989.4279785156205</c:v>
                </c:pt>
                <c:pt idx="672">
                  <c:v>4974.6279296875</c:v>
                </c:pt>
                <c:pt idx="673">
                  <c:v>4958.97265625</c:v>
                </c:pt>
                <c:pt idx="674">
                  <c:v>4944.248046875</c:v>
                </c:pt>
                <c:pt idx="675">
                  <c:v>4928.79443359375</c:v>
                </c:pt>
                <c:pt idx="676">
                  <c:v>4912.5107421875</c:v>
                </c:pt>
                <c:pt idx="677">
                  <c:v>4898.0751953125</c:v>
                </c:pt>
                <c:pt idx="678">
                  <c:v>4883.8913574218795</c:v>
                </c:pt>
                <c:pt idx="679">
                  <c:v>4868.1105957031295</c:v>
                </c:pt>
                <c:pt idx="680">
                  <c:v>4853.86376953125</c:v>
                </c:pt>
                <c:pt idx="681">
                  <c:v>4839.72998046875</c:v>
                </c:pt>
                <c:pt idx="682">
                  <c:v>4824.20068359375</c:v>
                </c:pt>
                <c:pt idx="683">
                  <c:v>4809.3505859375</c:v>
                </c:pt>
                <c:pt idx="684">
                  <c:v>4794.7770996093705</c:v>
                </c:pt>
                <c:pt idx="685">
                  <c:v>4779.57470703125</c:v>
                </c:pt>
                <c:pt idx="686">
                  <c:v>4764.359375</c:v>
                </c:pt>
                <c:pt idx="687">
                  <c:v>4749.27001953125</c:v>
                </c:pt>
                <c:pt idx="688">
                  <c:v>4734.4450683593705</c:v>
                </c:pt>
                <c:pt idx="689">
                  <c:v>4720.06005859375</c:v>
                </c:pt>
                <c:pt idx="690">
                  <c:v>4705.1845703125</c:v>
                </c:pt>
                <c:pt idx="691">
                  <c:v>4689.5295410156205</c:v>
                </c:pt>
                <c:pt idx="692">
                  <c:v>4674.4150390625</c:v>
                </c:pt>
                <c:pt idx="693">
                  <c:v>4659.87890625</c:v>
                </c:pt>
                <c:pt idx="694">
                  <c:v>4644.3874511718795</c:v>
                </c:pt>
                <c:pt idx="695">
                  <c:v>4629.0974121093705</c:v>
                </c:pt>
                <c:pt idx="696">
                  <c:v>4614.7626953125</c:v>
                </c:pt>
                <c:pt idx="697">
                  <c:v>4599.8493652343795</c:v>
                </c:pt>
                <c:pt idx="698">
                  <c:v>4584.3576660156205</c:v>
                </c:pt>
                <c:pt idx="699">
                  <c:v>4569.7209472656205</c:v>
                </c:pt>
                <c:pt idx="700">
                  <c:v>4555.2102050781205</c:v>
                </c:pt>
                <c:pt idx="701">
                  <c:v>4540.0832519531295</c:v>
                </c:pt>
                <c:pt idx="702">
                  <c:v>4524.9436035156205</c:v>
                </c:pt>
                <c:pt idx="703">
                  <c:v>4509.60302734375</c:v>
                </c:pt>
                <c:pt idx="704">
                  <c:v>4494.224609375</c:v>
                </c:pt>
                <c:pt idx="705">
                  <c:v>4479.4372558593705</c:v>
                </c:pt>
                <c:pt idx="706">
                  <c:v>4464.6750488281205</c:v>
                </c:pt>
                <c:pt idx="707">
                  <c:v>4449.76171875</c:v>
                </c:pt>
                <c:pt idx="708">
                  <c:v>4434.8232421875</c:v>
                </c:pt>
                <c:pt idx="709">
                  <c:v>4420.2119140625</c:v>
                </c:pt>
                <c:pt idx="710">
                  <c:v>4404.8210449218795</c:v>
                </c:pt>
                <c:pt idx="711">
                  <c:v>4389.5808105468705</c:v>
                </c:pt>
                <c:pt idx="712">
                  <c:v>4375.1203613281205</c:v>
                </c:pt>
                <c:pt idx="713">
                  <c:v>4360.0939941406295</c:v>
                </c:pt>
                <c:pt idx="714">
                  <c:v>4345.1931152343795</c:v>
                </c:pt>
                <c:pt idx="715">
                  <c:v>4330.267578125</c:v>
                </c:pt>
                <c:pt idx="716">
                  <c:v>4315.2917480468705</c:v>
                </c:pt>
                <c:pt idx="717">
                  <c:v>4300.3029785156205</c:v>
                </c:pt>
                <c:pt idx="718">
                  <c:v>4285.54052734375</c:v>
                </c:pt>
                <c:pt idx="719">
                  <c:v>4270.19970703125</c:v>
                </c:pt>
                <c:pt idx="720">
                  <c:v>4254.9597167968705</c:v>
                </c:pt>
                <c:pt idx="721">
                  <c:v>4240.0969238281205</c:v>
                </c:pt>
                <c:pt idx="722">
                  <c:v>4224.54248046875</c:v>
                </c:pt>
                <c:pt idx="723">
                  <c:v>4208.0573730468705</c:v>
                </c:pt>
                <c:pt idx="724">
                  <c:v>4192.25146484375</c:v>
                </c:pt>
                <c:pt idx="725">
                  <c:v>4179.1240234375</c:v>
                </c:pt>
                <c:pt idx="726">
                  <c:v>4165.4304199218795</c:v>
                </c:pt>
                <c:pt idx="727">
                  <c:v>4150.2531738281205</c:v>
                </c:pt>
                <c:pt idx="728">
                  <c:v>4135.5537109375</c:v>
                </c:pt>
                <c:pt idx="729">
                  <c:v>4120.2507324218795</c:v>
                </c:pt>
                <c:pt idx="730">
                  <c:v>4104.6584472656205</c:v>
                </c:pt>
                <c:pt idx="731">
                  <c:v>4089.78295898438</c:v>
                </c:pt>
                <c:pt idx="732">
                  <c:v>4075.0333251953102</c:v>
                </c:pt>
                <c:pt idx="733">
                  <c:v>4059.6800537109398</c:v>
                </c:pt>
                <c:pt idx="734">
                  <c:v>4044.3143310546898</c:v>
                </c:pt>
                <c:pt idx="735">
                  <c:v>4029.71533203125</c:v>
                </c:pt>
                <c:pt idx="736">
                  <c:v>4014.8145751953102</c:v>
                </c:pt>
                <c:pt idx="737">
                  <c:v>3999.7003173828102</c:v>
                </c:pt>
                <c:pt idx="738">
                  <c:v>3985.2020263671898</c:v>
                </c:pt>
                <c:pt idx="739">
                  <c:v>3970.48999023438</c:v>
                </c:pt>
                <c:pt idx="740">
                  <c:v>3955.40087890625</c:v>
                </c:pt>
                <c:pt idx="741">
                  <c:v>3940.2613525390602</c:v>
                </c:pt>
                <c:pt idx="742">
                  <c:v>3925.3355712890602</c:v>
                </c:pt>
                <c:pt idx="743">
                  <c:v>3910.72412109375</c:v>
                </c:pt>
                <c:pt idx="744">
                  <c:v>3895.7103271484398</c:v>
                </c:pt>
                <c:pt idx="745">
                  <c:v>3880.4954833984398</c:v>
                </c:pt>
                <c:pt idx="746">
                  <c:v>3865.1925048828102</c:v>
                </c:pt>
                <c:pt idx="747">
                  <c:v>3850.0780029296898</c:v>
                </c:pt>
                <c:pt idx="748">
                  <c:v>3835.1270751953102</c:v>
                </c:pt>
                <c:pt idx="749">
                  <c:v>3819.45947265625</c:v>
                </c:pt>
                <c:pt idx="750">
                  <c:v>3804.53369140625</c:v>
                </c:pt>
                <c:pt idx="751">
                  <c:v>3789.88452148438</c:v>
                </c:pt>
                <c:pt idx="752">
                  <c:v>3774.45581054687</c:v>
                </c:pt>
                <c:pt idx="753">
                  <c:v>3759.8946533203102</c:v>
                </c:pt>
                <c:pt idx="754">
                  <c:v>3745.2958984375</c:v>
                </c:pt>
                <c:pt idx="755">
                  <c:v>3729.61572265625</c:v>
                </c:pt>
                <c:pt idx="756">
                  <c:v>3714.828125</c:v>
                </c:pt>
                <c:pt idx="757">
                  <c:v>3700.34252929687</c:v>
                </c:pt>
                <c:pt idx="758">
                  <c:v>3685.3162841796898</c:v>
                </c:pt>
                <c:pt idx="759">
                  <c:v>3670.6923828125</c:v>
                </c:pt>
                <c:pt idx="760">
                  <c:v>3655.33911132812</c:v>
                </c:pt>
                <c:pt idx="761">
                  <c:v>3640.1617431640602</c:v>
                </c:pt>
                <c:pt idx="762">
                  <c:v>3625.5</c:v>
                </c:pt>
                <c:pt idx="763">
                  <c:v>3610.3604736328102</c:v>
                </c:pt>
                <c:pt idx="764">
                  <c:v>3595.6234130859398</c:v>
                </c:pt>
                <c:pt idx="765">
                  <c:v>3579.85522460937</c:v>
                </c:pt>
                <c:pt idx="766">
                  <c:v>3563.9234619140602</c:v>
                </c:pt>
                <c:pt idx="767">
                  <c:v>3548.9600830078102</c:v>
                </c:pt>
                <c:pt idx="768">
                  <c:v>3535.0401611328102</c:v>
                </c:pt>
                <c:pt idx="769">
                  <c:v>3521.1705322265602</c:v>
                </c:pt>
                <c:pt idx="770">
                  <c:v>3505.9178466796898</c:v>
                </c:pt>
                <c:pt idx="771">
                  <c:v>3490.3759765625</c:v>
                </c:pt>
                <c:pt idx="772">
                  <c:v>3475.38745117188</c:v>
                </c:pt>
                <c:pt idx="773">
                  <c:v>3461.0023193359398</c:v>
                </c:pt>
                <c:pt idx="774">
                  <c:v>3446.02612304687</c:v>
                </c:pt>
                <c:pt idx="775">
                  <c:v>3431.02490234375</c:v>
                </c:pt>
                <c:pt idx="776">
                  <c:v>3415.89794921875</c:v>
                </c:pt>
                <c:pt idx="777">
                  <c:v>3400.833984375</c:v>
                </c:pt>
                <c:pt idx="778">
                  <c:v>3385.8328857421898</c:v>
                </c:pt>
                <c:pt idx="779">
                  <c:v>3370.7310791015602</c:v>
                </c:pt>
                <c:pt idx="780">
                  <c:v>3356.01904296875</c:v>
                </c:pt>
                <c:pt idx="781">
                  <c:v>3340.6907958984398</c:v>
                </c:pt>
                <c:pt idx="782">
                  <c:v>3325.63940429687</c:v>
                </c:pt>
                <c:pt idx="783">
                  <c:v>3310.7891845703102</c:v>
                </c:pt>
                <c:pt idx="784">
                  <c:v>3295.6746826171898</c:v>
                </c:pt>
                <c:pt idx="785">
                  <c:v>3280.6986083984398</c:v>
                </c:pt>
                <c:pt idx="786">
                  <c:v>3264.98071289063</c:v>
                </c:pt>
                <c:pt idx="787">
                  <c:v>3250.0926513671898</c:v>
                </c:pt>
                <c:pt idx="788">
                  <c:v>3235.89624023438</c:v>
                </c:pt>
                <c:pt idx="789">
                  <c:v>3220.6812744140602</c:v>
                </c:pt>
                <c:pt idx="790">
                  <c:v>3205.95654296875</c:v>
                </c:pt>
                <c:pt idx="791">
                  <c:v>3190.62841796875</c:v>
                </c:pt>
                <c:pt idx="792">
                  <c:v>3174.357421875</c:v>
                </c:pt>
                <c:pt idx="793">
                  <c:v>3160.26147460937</c:v>
                </c:pt>
                <c:pt idx="794">
                  <c:v>3146.2913818359398</c:v>
                </c:pt>
                <c:pt idx="795">
                  <c:v>3131.1519775390602</c:v>
                </c:pt>
                <c:pt idx="796">
                  <c:v>3115.5848388671898</c:v>
                </c:pt>
                <c:pt idx="797">
                  <c:v>3100.4075927734398</c:v>
                </c:pt>
                <c:pt idx="798">
                  <c:v>3085.7584228515602</c:v>
                </c:pt>
                <c:pt idx="799">
                  <c:v>3070.5936279296898</c:v>
                </c:pt>
                <c:pt idx="800">
                  <c:v>3055.5673828125</c:v>
                </c:pt>
                <c:pt idx="801">
                  <c:v>3040.5914306640602</c:v>
                </c:pt>
                <c:pt idx="802">
                  <c:v>3025.9295654296898</c:v>
                </c:pt>
                <c:pt idx="803">
                  <c:v>3011.2301025390602</c:v>
                </c:pt>
                <c:pt idx="804">
                  <c:v>2996.12841796875</c:v>
                </c:pt>
                <c:pt idx="805">
                  <c:v>2981.12719726562</c:v>
                </c:pt>
                <c:pt idx="806">
                  <c:v>2965.82421875</c:v>
                </c:pt>
                <c:pt idx="807">
                  <c:v>2950.8231201171898</c:v>
                </c:pt>
                <c:pt idx="808">
                  <c:v>2936.36254882812</c:v>
                </c:pt>
                <c:pt idx="809">
                  <c:v>2921.22290039063</c:v>
                </c:pt>
                <c:pt idx="810">
                  <c:v>2905.7313232421898</c:v>
                </c:pt>
                <c:pt idx="811">
                  <c:v>2890.2020263671898</c:v>
                </c:pt>
                <c:pt idx="812">
                  <c:v>2875.60327148438</c:v>
                </c:pt>
                <c:pt idx="813">
                  <c:v>2860.5894775390602</c:v>
                </c:pt>
                <c:pt idx="814">
                  <c:v>2845.53784179687</c:v>
                </c:pt>
                <c:pt idx="815">
                  <c:v>2830.8258056640602</c:v>
                </c:pt>
                <c:pt idx="816">
                  <c:v>2815.90014648438</c:v>
                </c:pt>
                <c:pt idx="817">
                  <c:v>2801.54028320313</c:v>
                </c:pt>
                <c:pt idx="818">
                  <c:v>2786.3880615234398</c:v>
                </c:pt>
                <c:pt idx="819">
                  <c:v>2771.34912109375</c:v>
                </c:pt>
                <c:pt idx="820">
                  <c:v>2756.53662109375</c:v>
                </c:pt>
                <c:pt idx="821">
                  <c:v>2741.63598632813</c:v>
                </c:pt>
                <c:pt idx="822">
                  <c:v>2726.48388671875</c:v>
                </c:pt>
                <c:pt idx="823">
                  <c:v>2710.5145263671898</c:v>
                </c:pt>
                <c:pt idx="824">
                  <c:v>2695.0228271484398</c:v>
                </c:pt>
                <c:pt idx="825">
                  <c:v>2680.8138427734398</c:v>
                </c:pt>
                <c:pt idx="826">
                  <c:v>2665.8253173828102</c:v>
                </c:pt>
                <c:pt idx="827">
                  <c:v>2649.9564208984398</c:v>
                </c:pt>
                <c:pt idx="828">
                  <c:v>2635.5712890625</c:v>
                </c:pt>
                <c:pt idx="829">
                  <c:v>2621.1485595703102</c:v>
                </c:pt>
                <c:pt idx="830">
                  <c:v>2606.1724853515602</c:v>
                </c:pt>
                <c:pt idx="831">
                  <c:v>2591.0958251953102</c:v>
                </c:pt>
                <c:pt idx="832">
                  <c:v>2576.30834960938</c:v>
                </c:pt>
                <c:pt idx="833">
                  <c:v>2561.63403320313</c:v>
                </c:pt>
                <c:pt idx="834">
                  <c:v>2546.4443359375</c:v>
                </c:pt>
                <c:pt idx="835">
                  <c:v>2531.5311279296898</c:v>
                </c:pt>
                <c:pt idx="836">
                  <c:v>2516.64306640625</c:v>
                </c:pt>
                <c:pt idx="837">
                  <c:v>2501.4658203125</c:v>
                </c:pt>
                <c:pt idx="838">
                  <c:v>2486.3388671875</c:v>
                </c:pt>
                <c:pt idx="839">
                  <c:v>2471.5892333984398</c:v>
                </c:pt>
                <c:pt idx="840">
                  <c:v>2456.57543945313</c:v>
                </c:pt>
                <c:pt idx="841">
                  <c:v>2441.69995117187</c:v>
                </c:pt>
                <c:pt idx="842">
                  <c:v>2426.7113037109398</c:v>
                </c:pt>
                <c:pt idx="843">
                  <c:v>2411.3831787109398</c:v>
                </c:pt>
                <c:pt idx="844">
                  <c:v>2396.5076904296898</c:v>
                </c:pt>
                <c:pt idx="845">
                  <c:v>2381.9339599609398</c:v>
                </c:pt>
                <c:pt idx="846">
                  <c:v>2366.8447265625</c:v>
                </c:pt>
                <c:pt idx="847">
                  <c:v>2351.13940429687</c:v>
                </c:pt>
                <c:pt idx="848">
                  <c:v>2335.91186523438</c:v>
                </c:pt>
                <c:pt idx="849">
                  <c:v>2321.48901367187</c:v>
                </c:pt>
                <c:pt idx="850">
                  <c:v>2306.9154052734398</c:v>
                </c:pt>
                <c:pt idx="851">
                  <c:v>2291.77587890625</c:v>
                </c:pt>
                <c:pt idx="852">
                  <c:v>2276.6866455078102</c:v>
                </c:pt>
                <c:pt idx="853">
                  <c:v>2261.8363037109398</c:v>
                </c:pt>
                <c:pt idx="854">
                  <c:v>2246.9859619140602</c:v>
                </c:pt>
                <c:pt idx="855">
                  <c:v>2231.51953125</c:v>
                </c:pt>
                <c:pt idx="856">
                  <c:v>2215.1728515625</c:v>
                </c:pt>
                <c:pt idx="857">
                  <c:v>2200.9888916015602</c:v>
                </c:pt>
                <c:pt idx="858">
                  <c:v>2187.1822509765602</c:v>
                </c:pt>
                <c:pt idx="859">
                  <c:v>2171.5146484375</c:v>
                </c:pt>
                <c:pt idx="860">
                  <c:v>2156.0859375</c:v>
                </c:pt>
                <c:pt idx="861">
                  <c:v>2141.3614501953102</c:v>
                </c:pt>
                <c:pt idx="862">
                  <c:v>2126.2093505859398</c:v>
                </c:pt>
                <c:pt idx="863">
                  <c:v>2110.9188232421898</c:v>
                </c:pt>
                <c:pt idx="864">
                  <c:v>2096.0433349609398</c:v>
                </c:pt>
                <c:pt idx="865">
                  <c:v>2080.9415283203102</c:v>
                </c:pt>
                <c:pt idx="866">
                  <c:v>2066.79541015625</c:v>
                </c:pt>
                <c:pt idx="867">
                  <c:v>2052.4356079101599</c:v>
                </c:pt>
                <c:pt idx="868">
                  <c:v>2036.8810424804699</c:v>
                </c:pt>
                <c:pt idx="869">
                  <c:v>2021.52770996094</c:v>
                </c:pt>
                <c:pt idx="870">
                  <c:v>2006.8408813476599</c:v>
                </c:pt>
                <c:pt idx="871">
                  <c:v>1991.60070800781</c:v>
                </c:pt>
                <c:pt idx="872">
                  <c:v>1976.1845703125</c:v>
                </c:pt>
                <c:pt idx="873">
                  <c:v>1961.90014648438</c:v>
                </c:pt>
                <c:pt idx="874">
                  <c:v>1947.31384277344</c:v>
                </c:pt>
                <c:pt idx="875">
                  <c:v>1931.9605102539099</c:v>
                </c:pt>
                <c:pt idx="876">
                  <c:v>1916.97192382813</c:v>
                </c:pt>
                <c:pt idx="877">
                  <c:v>1902.03369140625</c:v>
                </c:pt>
                <c:pt idx="878">
                  <c:v>1886.1397094726599</c:v>
                </c:pt>
                <c:pt idx="879">
                  <c:v>1871.12585449219</c:v>
                </c:pt>
                <c:pt idx="880">
                  <c:v>1857.0551147460901</c:v>
                </c:pt>
                <c:pt idx="881">
                  <c:v>1841.92822265625</c:v>
                </c:pt>
                <c:pt idx="882">
                  <c:v>1827.05285644531</c:v>
                </c:pt>
                <c:pt idx="883">
                  <c:v>1812.50427246094</c:v>
                </c:pt>
                <c:pt idx="884">
                  <c:v>1796.93713378906</c:v>
                </c:pt>
                <c:pt idx="885">
                  <c:v>1781.4832153320301</c:v>
                </c:pt>
                <c:pt idx="886">
                  <c:v>1719.71801757813</c:v>
                </c:pt>
                <c:pt idx="887">
                  <c:v>1665.40930175781</c:v>
                </c:pt>
                <c:pt idx="888">
                  <c:v>1657.6760864257801</c:v>
                </c:pt>
                <c:pt idx="889">
                  <c:v>1642.56176757813</c:v>
                </c:pt>
                <c:pt idx="890">
                  <c:v>1626.78100585938</c:v>
                </c:pt>
                <c:pt idx="891">
                  <c:v>1613.46472167969</c:v>
                </c:pt>
                <c:pt idx="892">
                  <c:v>1599.9723510742199</c:v>
                </c:pt>
                <c:pt idx="893">
                  <c:v>1586.1405639648401</c:v>
                </c:pt>
                <c:pt idx="894">
                  <c:v>1572.51000976562</c:v>
                </c:pt>
                <c:pt idx="895">
                  <c:v>1557.3453979492199</c:v>
                </c:pt>
                <c:pt idx="896">
                  <c:v>1542.20593261719</c:v>
                </c:pt>
                <c:pt idx="897">
                  <c:v>1527.05383300781</c:v>
                </c:pt>
                <c:pt idx="898">
                  <c:v>1511.56213378906</c:v>
                </c:pt>
                <c:pt idx="899">
                  <c:v>1497.01354980469</c:v>
                </c:pt>
                <c:pt idx="900">
                  <c:v>1482.64111328125</c:v>
                </c:pt>
                <c:pt idx="901">
                  <c:v>1467.6525268554699</c:v>
                </c:pt>
                <c:pt idx="902">
                  <c:v>1452.4752807617199</c:v>
                </c:pt>
                <c:pt idx="903">
                  <c:v>1437.4614868164099</c:v>
                </c:pt>
                <c:pt idx="904">
                  <c:v>1422.5985717773401</c:v>
                </c:pt>
                <c:pt idx="905">
                  <c:v>1407.5847778320301</c:v>
                </c:pt>
                <c:pt idx="906">
                  <c:v>1392.62133789062</c:v>
                </c:pt>
                <c:pt idx="907">
                  <c:v>1377.53210449219</c:v>
                </c:pt>
                <c:pt idx="908">
                  <c:v>1362.64404296875</c:v>
                </c:pt>
                <c:pt idx="909">
                  <c:v>1347.9069213867199</c:v>
                </c:pt>
                <c:pt idx="910">
                  <c:v>1332.20153808594</c:v>
                </c:pt>
                <c:pt idx="911">
                  <c:v>1316.89855957031</c:v>
                </c:pt>
                <c:pt idx="912">
                  <c:v>1302.6266479492199</c:v>
                </c:pt>
                <c:pt idx="913">
                  <c:v>1288.0906372070301</c:v>
                </c:pt>
                <c:pt idx="914">
                  <c:v>1272.9133911132801</c:v>
                </c:pt>
                <c:pt idx="915">
                  <c:v>1257.6104125976599</c:v>
                </c:pt>
                <c:pt idx="916">
                  <c:v>1242.1942749023401</c:v>
                </c:pt>
                <c:pt idx="917">
                  <c:v>1226.451171875</c:v>
                </c:pt>
                <c:pt idx="918">
                  <c:v>1211.8775024414099</c:v>
                </c:pt>
                <c:pt idx="919">
                  <c:v>1197.46728515625</c:v>
                </c:pt>
                <c:pt idx="920">
                  <c:v>1182.4912109375</c:v>
                </c:pt>
                <c:pt idx="921">
                  <c:v>1167.35168457031</c:v>
                </c:pt>
                <c:pt idx="922">
                  <c:v>1152.11157226562</c:v>
                </c:pt>
                <c:pt idx="923">
                  <c:v>1137.2487182617199</c:v>
                </c:pt>
                <c:pt idx="924">
                  <c:v>1122.48645019531</c:v>
                </c:pt>
                <c:pt idx="925">
                  <c:v>1107.59838867188</c:v>
                </c:pt>
                <c:pt idx="926">
                  <c:v>1092.59716796875</c:v>
                </c:pt>
                <c:pt idx="927">
                  <c:v>1077.19360351562</c:v>
                </c:pt>
                <c:pt idx="928">
                  <c:v>1062.3935546875</c:v>
                </c:pt>
                <c:pt idx="929">
                  <c:v>1047.9833374023401</c:v>
                </c:pt>
                <c:pt idx="930">
                  <c:v>1032.6300659179699</c:v>
                </c:pt>
                <c:pt idx="931">
                  <c:v>1017.30194091797</c:v>
                </c:pt>
                <c:pt idx="932">
                  <c:v>1001.55883789062</c:v>
                </c:pt>
                <c:pt idx="933">
                  <c:v>985.95407104492199</c:v>
                </c:pt>
                <c:pt idx="934">
                  <c:v>972.00909423828102</c:v>
                </c:pt>
                <c:pt idx="935">
                  <c:v>957.92578125</c:v>
                </c:pt>
                <c:pt idx="936">
                  <c:v>942.798828125</c:v>
                </c:pt>
                <c:pt idx="937">
                  <c:v>927.52102661132801</c:v>
                </c:pt>
                <c:pt idx="938">
                  <c:v>912.33123779296898</c:v>
                </c:pt>
                <c:pt idx="939">
                  <c:v>897.64434814453102</c:v>
                </c:pt>
                <c:pt idx="940">
                  <c:v>882.97006225585903</c:v>
                </c:pt>
                <c:pt idx="941">
                  <c:v>867.9814453125</c:v>
                </c:pt>
                <c:pt idx="942">
                  <c:v>852.84191894531295</c:v>
                </c:pt>
                <c:pt idx="943">
                  <c:v>837.5263671875</c:v>
                </c:pt>
                <c:pt idx="944">
                  <c:v>822.51260375976597</c:v>
                </c:pt>
                <c:pt idx="945">
                  <c:v>808.00177001953102</c:v>
                </c:pt>
                <c:pt idx="946">
                  <c:v>793.00054931640602</c:v>
                </c:pt>
                <c:pt idx="947">
                  <c:v>777.63470458984398</c:v>
                </c:pt>
                <c:pt idx="948">
                  <c:v>762.92272949218795</c:v>
                </c:pt>
                <c:pt idx="949">
                  <c:v>747.79577636718705</c:v>
                </c:pt>
                <c:pt idx="950">
                  <c:v>732.79452514648403</c:v>
                </c:pt>
                <c:pt idx="951">
                  <c:v>718.14538574218795</c:v>
                </c:pt>
                <c:pt idx="952">
                  <c:v>703.16937255859398</c:v>
                </c:pt>
                <c:pt idx="953">
                  <c:v>687.96697998046898</c:v>
                </c:pt>
                <c:pt idx="954">
                  <c:v>672.81484985351597</c:v>
                </c:pt>
                <c:pt idx="955">
                  <c:v>657.97711181640602</c:v>
                </c:pt>
                <c:pt idx="956">
                  <c:v>643.11422729492199</c:v>
                </c:pt>
                <c:pt idx="957">
                  <c:v>627.93698120117199</c:v>
                </c:pt>
                <c:pt idx="958">
                  <c:v>612.04299926757801</c:v>
                </c:pt>
                <c:pt idx="959">
                  <c:v>597.07952880859398</c:v>
                </c:pt>
                <c:pt idx="960">
                  <c:v>582.51843261718705</c:v>
                </c:pt>
                <c:pt idx="961">
                  <c:v>567.95730590820301</c:v>
                </c:pt>
                <c:pt idx="962">
                  <c:v>553.28302001953102</c:v>
                </c:pt>
                <c:pt idx="963">
                  <c:v>537.74111938476597</c:v>
                </c:pt>
                <c:pt idx="964">
                  <c:v>522.70220947265602</c:v>
                </c:pt>
                <c:pt idx="965">
                  <c:v>508.36744689941401</c:v>
                </c:pt>
                <c:pt idx="966">
                  <c:v>493.39137268066401</c:v>
                </c:pt>
                <c:pt idx="967">
                  <c:v>478.25184631347702</c:v>
                </c:pt>
                <c:pt idx="968">
                  <c:v>463.22547912597702</c:v>
                </c:pt>
                <c:pt idx="969">
                  <c:v>448.38774108886702</c:v>
                </c:pt>
                <c:pt idx="970">
                  <c:v>433.42425537109398</c:v>
                </c:pt>
                <c:pt idx="971">
                  <c:v>418.39790344238298</c:v>
                </c:pt>
                <c:pt idx="972">
                  <c:v>403.05720520019503</c:v>
                </c:pt>
                <c:pt idx="973">
                  <c:v>387.77935791015602</c:v>
                </c:pt>
                <c:pt idx="974">
                  <c:v>373.07992553710898</c:v>
                </c:pt>
                <c:pt idx="975">
                  <c:v>358.35534667968699</c:v>
                </c:pt>
                <c:pt idx="976">
                  <c:v>343.2158203125</c:v>
                </c:pt>
                <c:pt idx="977">
                  <c:v>327.03263854980497</c:v>
                </c:pt>
                <c:pt idx="978">
                  <c:v>311.99371337890602</c:v>
                </c:pt>
                <c:pt idx="979">
                  <c:v>297.30685424804699</c:v>
                </c:pt>
                <c:pt idx="980">
                  <c:v>282.68287658691401</c:v>
                </c:pt>
                <c:pt idx="981">
                  <c:v>268.22236633300798</c:v>
                </c:pt>
                <c:pt idx="982">
                  <c:v>253.158279418945</c:v>
                </c:pt>
                <c:pt idx="983">
                  <c:v>238.534309387207</c:v>
                </c:pt>
                <c:pt idx="984">
                  <c:v>223.256477355957</c:v>
                </c:pt>
                <c:pt idx="985">
                  <c:v>208.091796875</c:v>
                </c:pt>
                <c:pt idx="986">
                  <c:v>193.36746215820301</c:v>
                </c:pt>
                <c:pt idx="987">
                  <c:v>177.71262359619101</c:v>
                </c:pt>
                <c:pt idx="988">
                  <c:v>162.77429199218699</c:v>
                </c:pt>
                <c:pt idx="989">
                  <c:v>148.27606201171901</c:v>
                </c:pt>
                <c:pt idx="990">
                  <c:v>132.633556365967</c:v>
                </c:pt>
                <c:pt idx="991">
                  <c:v>117.795818328857</c:v>
                </c:pt>
                <c:pt idx="992">
                  <c:v>102.807186126709</c:v>
                </c:pt>
                <c:pt idx="993">
                  <c:v>87.227676391601605</c:v>
                </c:pt>
                <c:pt idx="994">
                  <c:v>72.855304718017607</c:v>
                </c:pt>
                <c:pt idx="995">
                  <c:v>58.407487869262702</c:v>
                </c:pt>
                <c:pt idx="996">
                  <c:v>42.915939331054702</c:v>
                </c:pt>
                <c:pt idx="997">
                  <c:v>27.964997291564899</c:v>
                </c:pt>
                <c:pt idx="998">
                  <c:v>13.265596389770501</c:v>
                </c:pt>
                <c:pt idx="999">
                  <c:v>-1.43382596969604</c:v>
                </c:pt>
                <c:pt idx="1000">
                  <c:v>-16.573313236236601</c:v>
                </c:pt>
                <c:pt idx="1001">
                  <c:v>-32.064891815185497</c:v>
                </c:pt>
                <c:pt idx="1002">
                  <c:v>-47.1918430328369</c:v>
                </c:pt>
                <c:pt idx="1003">
                  <c:v>-61.840967178344698</c:v>
                </c:pt>
                <c:pt idx="1004">
                  <c:v>-76.389495849609403</c:v>
                </c:pt>
                <c:pt idx="1005">
                  <c:v>-91.415851593017607</c:v>
                </c:pt>
                <c:pt idx="1006">
                  <c:v>-106.882312774658</c:v>
                </c:pt>
                <c:pt idx="1007">
                  <c:v>-121.883525848389</c:v>
                </c:pt>
                <c:pt idx="1008">
                  <c:v>-137.02304840087899</c:v>
                </c:pt>
                <c:pt idx="1009">
                  <c:v>-152.61524963378901</c:v>
                </c:pt>
                <c:pt idx="1010">
                  <c:v>-167.01289367675801</c:v>
                </c:pt>
                <c:pt idx="1011">
                  <c:v>-181.460823059082</c:v>
                </c:pt>
                <c:pt idx="1012">
                  <c:v>-196.449462890625</c:v>
                </c:pt>
                <c:pt idx="1013">
                  <c:v>-211.57642364501999</c:v>
                </c:pt>
                <c:pt idx="1014">
                  <c:v>-226.55247497558599</c:v>
                </c:pt>
                <c:pt idx="1015">
                  <c:v>-241.70456695556601</c:v>
                </c:pt>
                <c:pt idx="1016">
                  <c:v>-256.554878234863</c:v>
                </c:pt>
                <c:pt idx="1017">
                  <c:v>-271.21658325195301</c:v>
                </c:pt>
                <c:pt idx="1018">
                  <c:v>-287.24888610839798</c:v>
                </c:pt>
                <c:pt idx="1019">
                  <c:v>-302.55187988281199</c:v>
                </c:pt>
                <c:pt idx="1020">
                  <c:v>-316.50942993164102</c:v>
                </c:pt>
                <c:pt idx="1021">
                  <c:v>-331.05795288085898</c:v>
                </c:pt>
                <c:pt idx="1022">
                  <c:v>-345.90826416015602</c:v>
                </c:pt>
                <c:pt idx="1023">
                  <c:v>-361.04733276367199</c:v>
                </c:pt>
                <c:pt idx="1024">
                  <c:v>-375.90974426269503</c:v>
                </c:pt>
                <c:pt idx="1025">
                  <c:v>-390.91094970703102</c:v>
                </c:pt>
                <c:pt idx="1026">
                  <c:v>-405.96246337890602</c:v>
                </c:pt>
                <c:pt idx="1027">
                  <c:v>-421.12713623046898</c:v>
                </c:pt>
                <c:pt idx="1028">
                  <c:v>-436.37982177734398</c:v>
                </c:pt>
                <c:pt idx="1029">
                  <c:v>-451.05409240722702</c:v>
                </c:pt>
                <c:pt idx="1030">
                  <c:v>-465.90441894531301</c:v>
                </c:pt>
                <c:pt idx="1031">
                  <c:v>-480.93077087402298</c:v>
                </c:pt>
                <c:pt idx="1032">
                  <c:v>-496.08287048339798</c:v>
                </c:pt>
                <c:pt idx="1033">
                  <c:v>-511.10922241210898</c:v>
                </c:pt>
                <c:pt idx="1034">
                  <c:v>-526.24874877929699</c:v>
                </c:pt>
                <c:pt idx="1035">
                  <c:v>-541.22482299804699</c:v>
                </c:pt>
                <c:pt idx="1036">
                  <c:v>-601.116455078125</c:v>
                </c:pt>
                <c:pt idx="1037">
                  <c:v>-654.570068359375</c:v>
                </c:pt>
                <c:pt idx="1038">
                  <c:v>-662.63021850585903</c:v>
                </c:pt>
                <c:pt idx="1039">
                  <c:v>-677.01525878906295</c:v>
                </c:pt>
                <c:pt idx="1040">
                  <c:v>-691.40032958984398</c:v>
                </c:pt>
                <c:pt idx="1041">
                  <c:v>-706.55245971679699</c:v>
                </c:pt>
                <c:pt idx="1042">
                  <c:v>-721.40277099609398</c:v>
                </c:pt>
                <c:pt idx="1043">
                  <c:v>-735.81201171875</c:v>
                </c:pt>
                <c:pt idx="1044">
                  <c:v>-750.93801879882801</c:v>
                </c:pt>
                <c:pt idx="1045">
                  <c:v>-766.09011840820301</c:v>
                </c:pt>
                <c:pt idx="1046">
                  <c:v>-780.92788696289097</c:v>
                </c:pt>
                <c:pt idx="1047">
                  <c:v>-796.67098999023403</c:v>
                </c:pt>
                <c:pt idx="1048">
                  <c:v>-812.75357055664097</c:v>
                </c:pt>
                <c:pt idx="1049">
                  <c:v>-826.87460327148403</c:v>
                </c:pt>
                <c:pt idx="1050">
                  <c:v>-840.70639038085903</c:v>
                </c:pt>
                <c:pt idx="1051">
                  <c:v>-855.94647216796898</c:v>
                </c:pt>
                <c:pt idx="1052">
                  <c:v>-871.07342529296898</c:v>
                </c:pt>
                <c:pt idx="1053">
                  <c:v>-886.28839111328102</c:v>
                </c:pt>
                <c:pt idx="1054">
                  <c:v>-901.76739501953102</c:v>
                </c:pt>
                <c:pt idx="1055">
                  <c:v>-916.15246582031205</c:v>
                </c:pt>
                <c:pt idx="1056">
                  <c:v>-930.37411499023403</c:v>
                </c:pt>
                <c:pt idx="1057">
                  <c:v>-945.51364135742199</c:v>
                </c:pt>
                <c:pt idx="1058">
                  <c:v>-960.866943359375</c:v>
                </c:pt>
                <c:pt idx="1059">
                  <c:v>-975.99392700195301</c:v>
                </c:pt>
                <c:pt idx="1060">
                  <c:v>-990.94479370117199</c:v>
                </c:pt>
                <c:pt idx="1061">
                  <c:v>-1005.98370361328</c:v>
                </c:pt>
                <c:pt idx="1062">
                  <c:v>-1020.82147216797</c:v>
                </c:pt>
                <c:pt idx="1063">
                  <c:v>-1035.9861450195301</c:v>
                </c:pt>
                <c:pt idx="1064">
                  <c:v>-1051.1382446289099</c:v>
                </c:pt>
                <c:pt idx="1065">
                  <c:v>-1065.9760131835901</c:v>
                </c:pt>
                <c:pt idx="1066">
                  <c:v>-1081.0275268554699</c:v>
                </c:pt>
                <c:pt idx="1067">
                  <c:v>-1095.99096679688</c:v>
                </c:pt>
                <c:pt idx="1068">
                  <c:v>-1110.8412475585901</c:v>
                </c:pt>
                <c:pt idx="1069">
                  <c:v>-1126.19458007812</c:v>
                </c:pt>
                <c:pt idx="1070">
                  <c:v>-1141.6233520507801</c:v>
                </c:pt>
                <c:pt idx="1071">
                  <c:v>-1156.0209350585901</c:v>
                </c:pt>
                <c:pt idx="1072">
                  <c:v>-1170.73291015625</c:v>
                </c:pt>
                <c:pt idx="1073">
                  <c:v>-1186.0359497070301</c:v>
                </c:pt>
                <c:pt idx="1074">
                  <c:v>-1200.87365722656</c:v>
                </c:pt>
                <c:pt idx="1075">
                  <c:v>-1215.4096069335901</c:v>
                </c:pt>
                <c:pt idx="1076">
                  <c:v>-1230.53662109375</c:v>
                </c:pt>
                <c:pt idx="1077">
                  <c:v>-1245.97790527344</c:v>
                </c:pt>
                <c:pt idx="1078">
                  <c:v>-1260.6898803710901</c:v>
                </c:pt>
                <c:pt idx="1079">
                  <c:v>-1275.4144897460901</c:v>
                </c:pt>
                <c:pt idx="1080">
                  <c:v>-1290.5917358398401</c:v>
                </c:pt>
                <c:pt idx="1081">
                  <c:v>-1305.7815551757801</c:v>
                </c:pt>
                <c:pt idx="1082">
                  <c:v>-1320.65698242188</c:v>
                </c:pt>
                <c:pt idx="1083">
                  <c:v>-1335.49475097656</c:v>
                </c:pt>
                <c:pt idx="1084">
                  <c:v>-1350.7726440429699</c:v>
                </c:pt>
                <c:pt idx="1085">
                  <c:v>-1366.2013549804699</c:v>
                </c:pt>
                <c:pt idx="1086">
                  <c:v>-1380.76245117188</c:v>
                </c:pt>
                <c:pt idx="1087">
                  <c:v>-1395.4744262695301</c:v>
                </c:pt>
                <c:pt idx="1088">
                  <c:v>-1410.9282836914099</c:v>
                </c:pt>
                <c:pt idx="1089">
                  <c:v>-1425.76599121094</c:v>
                </c:pt>
                <c:pt idx="1090">
                  <c:v>-1440.76721191406</c:v>
                </c:pt>
                <c:pt idx="1091">
                  <c:v>-1455.8187866210901</c:v>
                </c:pt>
                <c:pt idx="1092">
                  <c:v>-1470.50561523438</c:v>
                </c:pt>
                <c:pt idx="1093">
                  <c:v>-1485.9450073242199</c:v>
                </c:pt>
                <c:pt idx="1094">
                  <c:v>-1501.3844604492199</c:v>
                </c:pt>
                <c:pt idx="1095">
                  <c:v>-1516.0964965820301</c:v>
                </c:pt>
                <c:pt idx="1096">
                  <c:v>-1531.17309570313</c:v>
                </c:pt>
                <c:pt idx="1097">
                  <c:v>-1546.1616821289099</c:v>
                </c:pt>
                <c:pt idx="1098">
                  <c:v>-1560.49645996094</c:v>
                </c:pt>
                <c:pt idx="1099">
                  <c:v>-1575.34680175781</c:v>
                </c:pt>
                <c:pt idx="1100">
                  <c:v>-1590.67504882813</c:v>
                </c:pt>
                <c:pt idx="1101">
                  <c:v>-1605.68884277344</c:v>
                </c:pt>
                <c:pt idx="1102">
                  <c:v>-1620.41333007813</c:v>
                </c:pt>
                <c:pt idx="1103">
                  <c:v>-1635.74145507813</c:v>
                </c:pt>
                <c:pt idx="1104">
                  <c:v>-1651.04443359375</c:v>
                </c:pt>
                <c:pt idx="1105">
                  <c:v>-1665.5803833007801</c:v>
                </c:pt>
                <c:pt idx="1106">
                  <c:v>-1680.4306640625</c:v>
                </c:pt>
                <c:pt idx="1107">
                  <c:v>-1695.40673828125</c:v>
                </c:pt>
                <c:pt idx="1108">
                  <c:v>-1710.2319946289099</c:v>
                </c:pt>
                <c:pt idx="1109">
                  <c:v>-1725.5475463867199</c:v>
                </c:pt>
                <c:pt idx="1110">
                  <c:v>-1740.56127929687</c:v>
                </c:pt>
                <c:pt idx="1111">
                  <c:v>-1755.3235473632801</c:v>
                </c:pt>
                <c:pt idx="1112">
                  <c:v>-1770.84033203125</c:v>
                </c:pt>
                <c:pt idx="1113">
                  <c:v>-1786.72180175781</c:v>
                </c:pt>
                <c:pt idx="1114">
                  <c:v>-1801.3834838867199</c:v>
                </c:pt>
                <c:pt idx="1115">
                  <c:v>-1815.7810668945301</c:v>
                </c:pt>
                <c:pt idx="1116">
                  <c:v>-1830.6565551757801</c:v>
                </c:pt>
                <c:pt idx="1117">
                  <c:v>-1845.2428588867199</c:v>
                </c:pt>
                <c:pt idx="1118">
                  <c:v>-1860.69677734375</c:v>
                </c:pt>
                <c:pt idx="1119">
                  <c:v>-1876.03747558594</c:v>
                </c:pt>
                <c:pt idx="1120">
                  <c:v>-1890.5734252929699</c:v>
                </c:pt>
                <c:pt idx="1121">
                  <c:v>-1905.8386840820301</c:v>
                </c:pt>
                <c:pt idx="1122">
                  <c:v>-1921.20446777344</c:v>
                </c:pt>
                <c:pt idx="1123">
                  <c:v>-1935.9415893554699</c:v>
                </c:pt>
                <c:pt idx="1124">
                  <c:v>-1950.5781860351599</c:v>
                </c:pt>
                <c:pt idx="1125">
                  <c:v>-1965.7051391601599</c:v>
                </c:pt>
                <c:pt idx="1126">
                  <c:v>-1980.7692260742199</c:v>
                </c:pt>
                <c:pt idx="1127">
                  <c:v>-1995.30517578125</c:v>
                </c:pt>
                <c:pt idx="1128">
                  <c:v>-2010.31896972656</c:v>
                </c:pt>
                <c:pt idx="1129">
                  <c:v>-2025.77282714844</c:v>
                </c:pt>
                <c:pt idx="1130">
                  <c:v>-2040.6105346679699</c:v>
                </c:pt>
                <c:pt idx="1131">
                  <c:v>-2054.9830932617201</c:v>
                </c:pt>
                <c:pt idx="1132">
                  <c:v>-2070.1099853515602</c:v>
                </c:pt>
                <c:pt idx="1133">
                  <c:v>-2085.32495117187</c:v>
                </c:pt>
                <c:pt idx="1134">
                  <c:v>-2100.51489257813</c:v>
                </c:pt>
                <c:pt idx="1135">
                  <c:v>-2115.8304443359398</c:v>
                </c:pt>
                <c:pt idx="1136">
                  <c:v>-2130.85668945313</c:v>
                </c:pt>
                <c:pt idx="1137">
                  <c:v>-2145.4178466796898</c:v>
                </c:pt>
                <c:pt idx="1138">
                  <c:v>-2160.4190673828102</c:v>
                </c:pt>
                <c:pt idx="1139">
                  <c:v>-2176.0992431640602</c:v>
                </c:pt>
                <c:pt idx="1140">
                  <c:v>-2190.6729736328102</c:v>
                </c:pt>
                <c:pt idx="1141">
                  <c:v>-2204.9825439453102</c:v>
                </c:pt>
                <c:pt idx="1142">
                  <c:v>-2219.9837646484398</c:v>
                </c:pt>
                <c:pt idx="1143">
                  <c:v>-2235.4251708984398</c:v>
                </c:pt>
                <c:pt idx="1144">
                  <c:v>-2250.8538818359398</c:v>
                </c:pt>
                <c:pt idx="1145">
                  <c:v>-2265.7166748046898</c:v>
                </c:pt>
                <c:pt idx="1146">
                  <c:v>-2280.5670166015602</c:v>
                </c:pt>
                <c:pt idx="1147">
                  <c:v>-2295.8699951171898</c:v>
                </c:pt>
                <c:pt idx="1148">
                  <c:v>-2310.8963623046898</c:v>
                </c:pt>
                <c:pt idx="1149">
                  <c:v>-2325.3443603515602</c:v>
                </c:pt>
                <c:pt idx="1150">
                  <c:v>-2340.19458007813</c:v>
                </c:pt>
                <c:pt idx="1151">
                  <c:v>-2355.32153320313</c:v>
                </c:pt>
                <c:pt idx="1152">
                  <c:v>-2418.03002929687</c:v>
                </c:pt>
                <c:pt idx="1153">
                  <c:v>-2471.1063232421898</c:v>
                </c:pt>
                <c:pt idx="1154">
                  <c:v>-2479.04077148438</c:v>
                </c:pt>
                <c:pt idx="1155">
                  <c:v>-2492.6588134765602</c:v>
                </c:pt>
                <c:pt idx="1156">
                  <c:v>-2506.90551757813</c:v>
                </c:pt>
                <c:pt idx="1157">
                  <c:v>-2520.9007568359398</c:v>
                </c:pt>
                <c:pt idx="1158">
                  <c:v>-2535.49951171875</c:v>
                </c:pt>
                <c:pt idx="1159">
                  <c:v>-2550.3121337890602</c:v>
                </c:pt>
                <c:pt idx="1160">
                  <c:v>-2565.3133544921898</c:v>
                </c:pt>
                <c:pt idx="1161">
                  <c:v>-2580.50317382813</c:v>
                </c:pt>
                <c:pt idx="1162">
                  <c:v>-2595.6427001953102</c:v>
                </c:pt>
                <c:pt idx="1163">
                  <c:v>-2610.30444335938</c:v>
                </c:pt>
                <c:pt idx="1164">
                  <c:v>-2624.9913330078102</c:v>
                </c:pt>
                <c:pt idx="1165">
                  <c:v>-2640.419921875</c:v>
                </c:pt>
                <c:pt idx="1166">
                  <c:v>-2700.08520507813</c:v>
                </c:pt>
                <c:pt idx="1167">
                  <c:v>-2754.90942382813</c:v>
                </c:pt>
                <c:pt idx="1168">
                  <c:v>-2763.4599609375</c:v>
                </c:pt>
                <c:pt idx="1169">
                  <c:v>-2777.53076171875</c:v>
                </c:pt>
                <c:pt idx="1170">
                  <c:v>-2790.5704345703102</c:v>
                </c:pt>
                <c:pt idx="1171">
                  <c:v>-2805.16918945313</c:v>
                </c:pt>
                <c:pt idx="1172">
                  <c:v>-2820.4847412109398</c:v>
                </c:pt>
                <c:pt idx="1173">
                  <c:v>-2836.03930664062</c:v>
                </c:pt>
                <c:pt idx="1174">
                  <c:v>-2851.59375</c:v>
                </c:pt>
                <c:pt idx="1175">
                  <c:v>-2866.02905273438</c:v>
                </c:pt>
                <c:pt idx="1176">
                  <c:v>-2880.16259765625</c:v>
                </c:pt>
                <c:pt idx="1177">
                  <c:v>-2895.4404296875</c:v>
                </c:pt>
                <c:pt idx="1178">
                  <c:v>-2910.9195556640602</c:v>
                </c:pt>
                <c:pt idx="1179">
                  <c:v>-2925.45556640625</c:v>
                </c:pt>
                <c:pt idx="1180">
                  <c:v>-2940.4945068359398</c:v>
                </c:pt>
                <c:pt idx="1181">
                  <c:v>-2955.7723388671898</c:v>
                </c:pt>
                <c:pt idx="1182">
                  <c:v>-2970.30810546875</c:v>
                </c:pt>
                <c:pt idx="1183">
                  <c:v>-2985.3558349609398</c:v>
                </c:pt>
                <c:pt idx="1184">
                  <c:v>-3001.0198974609398</c:v>
                </c:pt>
                <c:pt idx="1185">
                  <c:v>-3015.5936279296898</c:v>
                </c:pt>
                <c:pt idx="1186">
                  <c:v>-3030.14208984375</c:v>
                </c:pt>
                <c:pt idx="1187">
                  <c:v>-3045.2816162109398</c:v>
                </c:pt>
                <c:pt idx="1188">
                  <c:v>-3060.0816650390602</c:v>
                </c:pt>
                <c:pt idx="1189">
                  <c:v>-3075.8876953125</c:v>
                </c:pt>
                <c:pt idx="1190">
                  <c:v>-3090.9390869140602</c:v>
                </c:pt>
                <c:pt idx="1191">
                  <c:v>-3105.32397460937</c:v>
                </c:pt>
                <c:pt idx="1192">
                  <c:v>-3120.48876953125</c:v>
                </c:pt>
                <c:pt idx="1193">
                  <c:v>-3135.43969726562</c:v>
                </c:pt>
                <c:pt idx="1194">
                  <c:v>-3150.2647705078102</c:v>
                </c:pt>
                <c:pt idx="1195">
                  <c:v>-3165.1402587890602</c:v>
                </c:pt>
                <c:pt idx="1196">
                  <c:v>-3180.06616210937</c:v>
                </c:pt>
                <c:pt idx="1197">
                  <c:v>-3195.3314208984398</c:v>
                </c:pt>
                <c:pt idx="1198">
                  <c:v>-3211.08715820313</c:v>
                </c:pt>
                <c:pt idx="1199">
                  <c:v>-3225.8494873046898</c:v>
                </c:pt>
                <c:pt idx="1200">
                  <c:v>-3240.42309570313</c:v>
                </c:pt>
                <c:pt idx="1201">
                  <c:v>-3255.8895263671898</c:v>
                </c:pt>
                <c:pt idx="1202">
                  <c:v>-3271.06665039063</c:v>
                </c:pt>
                <c:pt idx="1203">
                  <c:v>-3286.6463623046898</c:v>
                </c:pt>
                <c:pt idx="1204">
                  <c:v>-3302.55297851562</c:v>
                </c:pt>
                <c:pt idx="1205">
                  <c:v>-3316.91284179687</c:v>
                </c:pt>
                <c:pt idx="1206">
                  <c:v>-3331.54931640625</c:v>
                </c:pt>
                <c:pt idx="1207">
                  <c:v>-3347.0911865234398</c:v>
                </c:pt>
                <c:pt idx="1208">
                  <c:v>-3361.19970703125</c:v>
                </c:pt>
                <c:pt idx="1209">
                  <c:v>-3375.4716796875</c:v>
                </c:pt>
                <c:pt idx="1210">
                  <c:v>-3390.9759521484398</c:v>
                </c:pt>
                <c:pt idx="1211">
                  <c:v>-3406.0023193359398</c:v>
                </c:pt>
                <c:pt idx="1212">
                  <c:v>-3420.31176757812</c:v>
                </c:pt>
                <c:pt idx="1213">
                  <c:v>-3435.1368408203102</c:v>
                </c:pt>
                <c:pt idx="1214">
                  <c:v>-3450.578125</c:v>
                </c:pt>
                <c:pt idx="1215">
                  <c:v>-3465.5919189453102</c:v>
                </c:pt>
                <c:pt idx="1216">
                  <c:v>-3480.341796875</c:v>
                </c:pt>
                <c:pt idx="1217">
                  <c:v>-3495.669921875</c:v>
                </c:pt>
                <c:pt idx="1218">
                  <c:v>-3510.9854736328102</c:v>
                </c:pt>
                <c:pt idx="1219">
                  <c:v>-3526.7412109375</c:v>
                </c:pt>
                <c:pt idx="1220">
                  <c:v>-3542.45922851562</c:v>
                </c:pt>
                <c:pt idx="1221">
                  <c:v>-3556.74365234375</c:v>
                </c:pt>
                <c:pt idx="1222">
                  <c:v>-3571.25439453125</c:v>
                </c:pt>
                <c:pt idx="1223">
                  <c:v>-3586.431640625</c:v>
                </c:pt>
                <c:pt idx="1224">
                  <c:v>-3600.9423828125</c:v>
                </c:pt>
                <c:pt idx="1225">
                  <c:v>-3615.9561767578102</c:v>
                </c:pt>
                <c:pt idx="1226">
                  <c:v>-3631.6363525390602</c:v>
                </c:pt>
                <c:pt idx="1227">
                  <c:v>-3645.9962158203102</c:v>
                </c:pt>
                <c:pt idx="1228">
                  <c:v>-3660.15502929687</c:v>
                </c:pt>
                <c:pt idx="1229">
                  <c:v>-3675.50830078125</c:v>
                </c:pt>
                <c:pt idx="1230">
                  <c:v>-3690.4718017578102</c:v>
                </c:pt>
                <c:pt idx="1231">
                  <c:v>-3705.23413085937</c:v>
                </c:pt>
                <c:pt idx="1232">
                  <c:v>-3721.25390625</c:v>
                </c:pt>
                <c:pt idx="1233">
                  <c:v>-3736.4061279296898</c:v>
                </c:pt>
                <c:pt idx="1234">
                  <c:v>-3750.6402587890602</c:v>
                </c:pt>
                <c:pt idx="1235">
                  <c:v>-3766.2071533203102</c:v>
                </c:pt>
                <c:pt idx="1236">
                  <c:v>-3782.3275146484398</c:v>
                </c:pt>
                <c:pt idx="1237">
                  <c:v>-3796.76293945313</c:v>
                </c:pt>
                <c:pt idx="1238">
                  <c:v>-3810.9970703125</c:v>
                </c:pt>
                <c:pt idx="1239">
                  <c:v>-3826.1744384765602</c:v>
                </c:pt>
                <c:pt idx="1240">
                  <c:v>-3840.9366455078102</c:v>
                </c:pt>
                <c:pt idx="1241">
                  <c:v>-3855.63598632812</c:v>
                </c:pt>
                <c:pt idx="1242">
                  <c:v>-3870.7880859375</c:v>
                </c:pt>
                <c:pt idx="1243">
                  <c:v>-3886.1160888671898</c:v>
                </c:pt>
                <c:pt idx="1244">
                  <c:v>-3900.79028320313</c:v>
                </c:pt>
                <c:pt idx="1245">
                  <c:v>-3915.91723632812</c:v>
                </c:pt>
                <c:pt idx="1246">
                  <c:v>-3931.17016601562</c:v>
                </c:pt>
                <c:pt idx="1247">
                  <c:v>-3945.8948974609398</c:v>
                </c:pt>
                <c:pt idx="1248">
                  <c:v>-3960.7200927734398</c:v>
                </c:pt>
                <c:pt idx="1249">
                  <c:v>-3975.6458740234398</c:v>
                </c:pt>
                <c:pt idx="1250">
                  <c:v>-3991.1123046875</c:v>
                </c:pt>
                <c:pt idx="1251">
                  <c:v>-4006.26440429687</c:v>
                </c:pt>
                <c:pt idx="1252">
                  <c:v>-4020.9761962890602</c:v>
                </c:pt>
                <c:pt idx="1253">
                  <c:v>-4035.8641357421898</c:v>
                </c:pt>
                <c:pt idx="1254">
                  <c:v>-4051.06665039063</c:v>
                </c:pt>
                <c:pt idx="1255">
                  <c:v>-4065.9295654296898</c:v>
                </c:pt>
                <c:pt idx="1256">
                  <c:v>-4080.5535888671898</c:v>
                </c:pt>
                <c:pt idx="1257">
                  <c:v>-4096.1583251953098</c:v>
                </c:pt>
                <c:pt idx="1258">
                  <c:v>-4111.34814453125</c:v>
                </c:pt>
                <c:pt idx="1259">
                  <c:v>-4125.7834472656205</c:v>
                </c:pt>
                <c:pt idx="1260">
                  <c:v>-4140.5329589843795</c:v>
                </c:pt>
                <c:pt idx="1261">
                  <c:v>-4155.78564453125</c:v>
                </c:pt>
                <c:pt idx="1262">
                  <c:v>-4171.2648925781205</c:v>
                </c:pt>
                <c:pt idx="1263">
                  <c:v>-4187.0710449218795</c:v>
                </c:pt>
                <c:pt idx="1264">
                  <c:v>-4202.0595703125</c:v>
                </c:pt>
                <c:pt idx="1265">
                  <c:v>-4216.3439941406295</c:v>
                </c:pt>
                <c:pt idx="1266">
                  <c:v>-4231.24462890625</c:v>
                </c:pt>
                <c:pt idx="1267">
                  <c:v>-4246.2458496093705</c:v>
                </c:pt>
                <c:pt idx="1268">
                  <c:v>-4261.0710449218795</c:v>
                </c:pt>
                <c:pt idx="1269">
                  <c:v>-4276.9775390625</c:v>
                </c:pt>
                <c:pt idx="1270">
                  <c:v>-4292.4943847656205</c:v>
                </c:pt>
                <c:pt idx="1271">
                  <c:v>-4306.9296875</c:v>
                </c:pt>
                <c:pt idx="1272">
                  <c:v>-4321.138671875</c:v>
                </c:pt>
                <c:pt idx="1273">
                  <c:v>-4336.0017089843795</c:v>
                </c:pt>
                <c:pt idx="1274">
                  <c:v>-4351.0153808593705</c:v>
                </c:pt>
                <c:pt idx="1275">
                  <c:v>-4366.1926269531295</c:v>
                </c:pt>
                <c:pt idx="1276">
                  <c:v>-4425.16650390625</c:v>
                </c:pt>
                <c:pt idx="1277">
                  <c:v>-4478.5949707031295</c:v>
                </c:pt>
                <c:pt idx="1278">
                  <c:v>-4486.6047363281205</c:v>
                </c:pt>
                <c:pt idx="1279">
                  <c:v>-4501.1533203125</c:v>
                </c:pt>
                <c:pt idx="1280">
                  <c:v>-4516.74560546875</c:v>
                </c:pt>
                <c:pt idx="1281">
                  <c:v>-4532.3125</c:v>
                </c:pt>
                <c:pt idx="1282">
                  <c:v>-4546.35791015625</c:v>
                </c:pt>
                <c:pt idx="1283">
                  <c:v>-4560.931640625</c:v>
                </c:pt>
                <c:pt idx="1284">
                  <c:v>-4576.1591796875</c:v>
                </c:pt>
                <c:pt idx="1285">
                  <c:v>-4588.1047363281205</c:v>
                </c:pt>
                <c:pt idx="1286">
                  <c:v>-4654.6484375</c:v>
                </c:pt>
                <c:pt idx="1287">
                  <c:v>-4709.52294921875</c:v>
                </c:pt>
                <c:pt idx="1288">
                  <c:v>-4716.9919433593705</c:v>
                </c:pt>
                <c:pt idx="1289">
                  <c:v>-4730.1320800781205</c:v>
                </c:pt>
                <c:pt idx="1290">
                  <c:v>-4744.14013671875</c:v>
                </c:pt>
                <c:pt idx="1291">
                  <c:v>-4757.9343261718795</c:v>
                </c:pt>
                <c:pt idx="1292">
                  <c:v>-4772.8347167968705</c:v>
                </c:pt>
                <c:pt idx="1293">
                  <c:v>-4787.4963378906295</c:v>
                </c:pt>
                <c:pt idx="1294">
                  <c:v>-4802.1203613281205</c:v>
                </c:pt>
                <c:pt idx="1295">
                  <c:v>-4816.7819824218795</c:v>
                </c:pt>
                <c:pt idx="1296">
                  <c:v>-4830.7648925781205</c:v>
                </c:pt>
                <c:pt idx="1297">
                  <c:v>-4845.8039550781205</c:v>
                </c:pt>
                <c:pt idx="1298">
                  <c:v>-4905.6701660156205</c:v>
                </c:pt>
                <c:pt idx="1299">
                  <c:v>-4954.4211425781205</c:v>
                </c:pt>
                <c:pt idx="1300">
                  <c:v>-4961.48779296875</c:v>
                </c:pt>
                <c:pt idx="1301">
                  <c:v>-4973.3830566406295</c:v>
                </c:pt>
                <c:pt idx="1302">
                  <c:v>-4985.83154296875</c:v>
                </c:pt>
                <c:pt idx="1303">
                  <c:v>-4998.2802734375</c:v>
                </c:pt>
                <c:pt idx="1304">
                  <c:v>-5011.7978515625</c:v>
                </c:pt>
                <c:pt idx="1305">
                  <c:v>-5026.7236328125</c:v>
                </c:pt>
                <c:pt idx="1306">
                  <c:v>-5040.9953613281205</c:v>
                </c:pt>
                <c:pt idx="1307">
                  <c:v>-5056.0341796875</c:v>
                </c:pt>
                <c:pt idx="1308">
                  <c:v>-5071.1989746093705</c:v>
                </c:pt>
                <c:pt idx="1309">
                  <c:v>-5085.9362792968705</c:v>
                </c:pt>
                <c:pt idx="1310">
                  <c:v>-5100.9375</c:v>
                </c:pt>
                <c:pt idx="1311">
                  <c:v>-5116.2653808593705</c:v>
                </c:pt>
                <c:pt idx="1312">
                  <c:v>-5130.9772949218795</c:v>
                </c:pt>
                <c:pt idx="1313">
                  <c:v>-5145.6516113281205</c:v>
                </c:pt>
                <c:pt idx="1314">
                  <c:v>-5161.0427246093705</c:v>
                </c:pt>
                <c:pt idx="1315">
                  <c:v>-5176.861328125</c:v>
                </c:pt>
                <c:pt idx="1316">
                  <c:v>-5191.4602050781205</c:v>
                </c:pt>
                <c:pt idx="1317">
                  <c:v>-5205.99609375</c:v>
                </c:pt>
                <c:pt idx="1318">
                  <c:v>-5221.0476074218795</c:v>
                </c:pt>
                <c:pt idx="1319">
                  <c:v>-5235.7976074218795</c:v>
                </c:pt>
                <c:pt idx="1320">
                  <c:v>-5251.490234375</c:v>
                </c:pt>
                <c:pt idx="1321">
                  <c:v>-5266.95654296875</c:v>
                </c:pt>
                <c:pt idx="1322">
                  <c:v>-5281.37939453125</c:v>
                </c:pt>
                <c:pt idx="1323">
                  <c:v>-5296.556640625</c:v>
                </c:pt>
                <c:pt idx="1324">
                  <c:v>-5312.02294921875</c:v>
                </c:pt>
                <c:pt idx="1325">
                  <c:v>-5326.697265625</c:v>
                </c:pt>
                <c:pt idx="1326">
                  <c:v>-5341.98779296875</c:v>
                </c:pt>
                <c:pt idx="1327">
                  <c:v>-5357.66796875</c:v>
                </c:pt>
                <c:pt idx="1328">
                  <c:v>-5372.2165527343795</c:v>
                </c:pt>
                <c:pt idx="1329">
                  <c:v>-5386.2998046875</c:v>
                </c:pt>
                <c:pt idx="1330">
                  <c:v>-5402.2819824218795</c:v>
                </c:pt>
                <c:pt idx="1331">
                  <c:v>-5417.5598144531295</c:v>
                </c:pt>
                <c:pt idx="1332">
                  <c:v>-5432.4853515625</c:v>
                </c:pt>
                <c:pt idx="1333">
                  <c:v>-5447.8134765625</c:v>
                </c:pt>
                <c:pt idx="1334">
                  <c:v>-5461.97216796875</c:v>
                </c:pt>
                <c:pt idx="1335">
                  <c:v>-5476.7346191406295</c:v>
                </c:pt>
                <c:pt idx="1336">
                  <c:v>-5491.7233886718795</c:v>
                </c:pt>
                <c:pt idx="1337">
                  <c:v>-5506.7119140625</c:v>
                </c:pt>
                <c:pt idx="1338">
                  <c:v>-5521.7255859375</c:v>
                </c:pt>
                <c:pt idx="1339">
                  <c:v>-5536.7644042968705</c:v>
                </c:pt>
                <c:pt idx="1340">
                  <c:v>-5551.4890136718795</c:v>
                </c:pt>
                <c:pt idx="1341">
                  <c:v>-5566.91796875</c:v>
                </c:pt>
                <c:pt idx="1342">
                  <c:v>-5582.3342285156205</c:v>
                </c:pt>
                <c:pt idx="1343">
                  <c:v>-5597.373046875</c:v>
                </c:pt>
                <c:pt idx="1344">
                  <c:v>-5611.93408203125</c:v>
                </c:pt>
                <c:pt idx="1345">
                  <c:v>-5626.3317871093705</c:v>
                </c:pt>
                <c:pt idx="1346">
                  <c:v>-5642.0119628906295</c:v>
                </c:pt>
                <c:pt idx="1347">
                  <c:v>-5657.21435546875</c:v>
                </c:pt>
                <c:pt idx="1348">
                  <c:v>-5672.203125</c:v>
                </c:pt>
                <c:pt idx="1349">
                  <c:v>-5687.2419433593705</c:v>
                </c:pt>
                <c:pt idx="1350">
                  <c:v>-5701.5642089843795</c:v>
                </c:pt>
                <c:pt idx="1351">
                  <c:v>-5716.2888183593705</c:v>
                </c:pt>
                <c:pt idx="1352">
                  <c:v>-5731.365234375</c:v>
                </c:pt>
                <c:pt idx="1353">
                  <c:v>-5746.806640625</c:v>
                </c:pt>
                <c:pt idx="1354">
                  <c:v>-5762.4113769531295</c:v>
                </c:pt>
                <c:pt idx="1355">
                  <c:v>-5777.349609375</c:v>
                </c:pt>
                <c:pt idx="1356">
                  <c:v>-5792.3132324218795</c:v>
                </c:pt>
                <c:pt idx="1357">
                  <c:v>-5806.6103515625</c:v>
                </c:pt>
                <c:pt idx="1358">
                  <c:v>-5820.86962890625</c:v>
                </c:pt>
                <c:pt idx="1359">
                  <c:v>-5836.1599121093705</c:v>
                </c:pt>
                <c:pt idx="1360">
                  <c:v>-5851.6013183593795</c:v>
                </c:pt>
                <c:pt idx="1361">
                  <c:v>-5867.68408203125</c:v>
                </c:pt>
                <c:pt idx="1362">
                  <c:v>-5883.0373535156205</c:v>
                </c:pt>
                <c:pt idx="1363">
                  <c:v>-5897.83740234375</c:v>
                </c:pt>
                <c:pt idx="1364">
                  <c:v>-5913.2785644531295</c:v>
                </c:pt>
                <c:pt idx="1365">
                  <c:v>-5927.3994140625</c:v>
                </c:pt>
                <c:pt idx="1366">
                  <c:v>-5941.3820800781205</c:v>
                </c:pt>
                <c:pt idx="1367">
                  <c:v>-5956.4714355468705</c:v>
                </c:pt>
                <c:pt idx="1368">
                  <c:v>-5971.32666015625</c:v>
                </c:pt>
                <c:pt idx="1369">
                  <c:v>-5986.7224121093705</c:v>
                </c:pt>
                <c:pt idx="1370">
                  <c:v>-6002.2265625</c:v>
                </c:pt>
                <c:pt idx="1371">
                  <c:v>-6016.80029296875</c:v>
                </c:pt>
                <c:pt idx="1372">
                  <c:v>-6031.5124511718705</c:v>
                </c:pt>
                <c:pt idx="1373">
                  <c:v>-6046.7272949218795</c:v>
                </c:pt>
                <c:pt idx="1374">
                  <c:v>-6061.77880859375</c:v>
                </c:pt>
                <c:pt idx="1375">
                  <c:v>-6076.61669921875</c:v>
                </c:pt>
                <c:pt idx="1376">
                  <c:v>-6091.64306640625</c:v>
                </c:pt>
                <c:pt idx="1377">
                  <c:v>-6106.5310058593795</c:v>
                </c:pt>
                <c:pt idx="1378">
                  <c:v>-6121.5322265625</c:v>
                </c:pt>
                <c:pt idx="1379">
                  <c:v>-6136.6845703125</c:v>
                </c:pt>
                <c:pt idx="1380">
                  <c:v>-6151.53466796875</c:v>
                </c:pt>
                <c:pt idx="1381">
                  <c:v>-6166.53564453125</c:v>
                </c:pt>
                <c:pt idx="1382">
                  <c:v>-6182.2287597656295</c:v>
                </c:pt>
                <c:pt idx="1383">
                  <c:v>-6197.3054199218795</c:v>
                </c:pt>
                <c:pt idx="1384">
                  <c:v>-6211.7028808593795</c:v>
                </c:pt>
                <c:pt idx="1385">
                  <c:v>-6226.6789550781205</c:v>
                </c:pt>
                <c:pt idx="1386">
                  <c:v>-6242.00732421875</c:v>
                </c:pt>
                <c:pt idx="1387">
                  <c:v>-6256.9206542968795</c:v>
                </c:pt>
                <c:pt idx="1388">
                  <c:v>-6271.6950683593795</c:v>
                </c:pt>
                <c:pt idx="1389">
                  <c:v>-6287.1989746093705</c:v>
                </c:pt>
                <c:pt idx="1390">
                  <c:v>-6302.1877441406205</c:v>
                </c:pt>
                <c:pt idx="1391">
                  <c:v>-6317.1640625</c:v>
                </c:pt>
                <c:pt idx="1392">
                  <c:v>-6333.3095703125</c:v>
                </c:pt>
                <c:pt idx="1393">
                  <c:v>-6348.5622558593795</c:v>
                </c:pt>
                <c:pt idx="1394">
                  <c:v>-6409.7111816406205</c:v>
                </c:pt>
                <c:pt idx="1395">
                  <c:v>-6461.5554199218795</c:v>
                </c:pt>
                <c:pt idx="1396">
                  <c:v>-6469.7790527343705</c:v>
                </c:pt>
                <c:pt idx="1397">
                  <c:v>-6483.73681640625</c:v>
                </c:pt>
                <c:pt idx="1398">
                  <c:v>-6497.794921875</c:v>
                </c:pt>
                <c:pt idx="1399">
                  <c:v>-6512.1423339843795</c:v>
                </c:pt>
                <c:pt idx="1400">
                  <c:v>-6527.2565917968795</c:v>
                </c:pt>
                <c:pt idx="1401">
                  <c:v>-6542.4963378906295</c:v>
                </c:pt>
                <c:pt idx="1402">
                  <c:v>-6557.8747558593795</c:v>
                </c:pt>
                <c:pt idx="1403">
                  <c:v>-6573.2155761718705</c:v>
                </c:pt>
                <c:pt idx="1404">
                  <c:v>-6587.7390136718705</c:v>
                </c:pt>
                <c:pt idx="1405">
                  <c:v>-6602.6018066406205</c:v>
                </c:pt>
                <c:pt idx="1406">
                  <c:v>-6618.2819824218795</c:v>
                </c:pt>
                <c:pt idx="1407">
                  <c:v>-6633.3586425781205</c:v>
                </c:pt>
                <c:pt idx="1408">
                  <c:v>-6648.4228515625</c:v>
                </c:pt>
                <c:pt idx="1409">
                  <c:v>-6663.4743652343705</c:v>
                </c:pt>
                <c:pt idx="1410">
                  <c:v>-6677.9345703125</c:v>
                </c:pt>
                <c:pt idx="1411">
                  <c:v>-6692.5837402343705</c:v>
                </c:pt>
                <c:pt idx="1412">
                  <c:v>-6707.421875</c:v>
                </c:pt>
                <c:pt idx="1413">
                  <c:v>-6722.81298828125</c:v>
                </c:pt>
                <c:pt idx="1414">
                  <c:v>-6738.43017578125</c:v>
                </c:pt>
                <c:pt idx="1415">
                  <c:v>-6753.16748046875</c:v>
                </c:pt>
                <c:pt idx="1416">
                  <c:v>-6768.5710449218795</c:v>
                </c:pt>
                <c:pt idx="1417">
                  <c:v>-6783.8864746093705</c:v>
                </c:pt>
                <c:pt idx="1418">
                  <c:v>-6797.95703125</c:v>
                </c:pt>
                <c:pt idx="1419">
                  <c:v>-6812.9455566406205</c:v>
                </c:pt>
                <c:pt idx="1420">
                  <c:v>-6829.1667480468705</c:v>
                </c:pt>
                <c:pt idx="1421">
                  <c:v>-6844.53271484375</c:v>
                </c:pt>
                <c:pt idx="1422">
                  <c:v>-6858.5529785156205</c:v>
                </c:pt>
                <c:pt idx="1423">
                  <c:v>-6872.74951171875</c:v>
                </c:pt>
                <c:pt idx="1424">
                  <c:v>-6887.5871582031205</c:v>
                </c:pt>
                <c:pt idx="1425">
                  <c:v>-6903.39306640625</c:v>
                </c:pt>
                <c:pt idx="1426">
                  <c:v>-6919.3249511718705</c:v>
                </c:pt>
                <c:pt idx="1427">
                  <c:v>-6933.8986816406205</c:v>
                </c:pt>
                <c:pt idx="1428">
                  <c:v>-6948.0700683593795</c:v>
                </c:pt>
                <c:pt idx="1429">
                  <c:v>-6963.4860839843795</c:v>
                </c:pt>
                <c:pt idx="1430">
                  <c:v>-6978.73876953125</c:v>
                </c:pt>
                <c:pt idx="1431">
                  <c:v>-6993.1240234375</c:v>
                </c:pt>
                <c:pt idx="1432">
                  <c:v>-7008.5148925781205</c:v>
                </c:pt>
                <c:pt idx="1433">
                  <c:v>-7023.4279785156205</c:v>
                </c:pt>
                <c:pt idx="1434">
                  <c:v>-7038.08984375</c:v>
                </c:pt>
                <c:pt idx="1435">
                  <c:v>-7053.4306640625</c:v>
                </c:pt>
                <c:pt idx="1436">
                  <c:v>-7068.4318847656295</c:v>
                </c:pt>
                <c:pt idx="1437">
                  <c:v>-7083.4455566406205</c:v>
                </c:pt>
                <c:pt idx="1438">
                  <c:v>-7098.1320800781205</c:v>
                </c:pt>
                <c:pt idx="1439">
                  <c:v>-7112.93212890625</c:v>
                </c:pt>
                <c:pt idx="1440">
                  <c:v>-7128.3483886718705</c:v>
                </c:pt>
                <c:pt idx="1441">
                  <c:v>-7143.8776855468705</c:v>
                </c:pt>
                <c:pt idx="1442">
                  <c:v>-7158.7531738281295</c:v>
                </c:pt>
                <c:pt idx="1443">
                  <c:v>-7173.6413574218795</c:v>
                </c:pt>
                <c:pt idx="1444">
                  <c:v>-7188.6806640625</c:v>
                </c:pt>
                <c:pt idx="1445">
                  <c:v>-7203.505859375</c:v>
                </c:pt>
                <c:pt idx="1446">
                  <c:v>-7218.5192871093705</c:v>
                </c:pt>
                <c:pt idx="1447">
                  <c:v>-7233.44482421875</c:v>
                </c:pt>
                <c:pt idx="1448">
                  <c:v>-7248.4208984375</c:v>
                </c:pt>
                <c:pt idx="1449">
                  <c:v>-7264.20166015625</c:v>
                </c:pt>
                <c:pt idx="1450">
                  <c:v>-7279.2783203125</c:v>
                </c:pt>
                <c:pt idx="1451">
                  <c:v>-7293.9650878906295</c:v>
                </c:pt>
                <c:pt idx="1452">
                  <c:v>-7308.7021484375</c:v>
                </c:pt>
                <c:pt idx="1453">
                  <c:v>-7323.439453125</c:v>
                </c:pt>
                <c:pt idx="1454">
                  <c:v>-7338.72998046875</c:v>
                </c:pt>
                <c:pt idx="1455">
                  <c:v>-7353.6181640625</c:v>
                </c:pt>
                <c:pt idx="1456">
                  <c:v>-7368.556640625</c:v>
                </c:pt>
                <c:pt idx="1457">
                  <c:v>-7383.7463378906295</c:v>
                </c:pt>
                <c:pt idx="1458">
                  <c:v>-7399.2126464843795</c:v>
                </c:pt>
                <c:pt idx="1459">
                  <c:v>-7413.97509765625</c:v>
                </c:pt>
                <c:pt idx="1460">
                  <c:v>-7428.8630371093705</c:v>
                </c:pt>
                <c:pt idx="1461">
                  <c:v>-7445.1716308593795</c:v>
                </c:pt>
                <c:pt idx="1462">
                  <c:v>-7459.83349609375</c:v>
                </c:pt>
                <c:pt idx="1463">
                  <c:v>-7474.306640625</c:v>
                </c:pt>
                <c:pt idx="1464">
                  <c:v>-7489.57177734375</c:v>
                </c:pt>
                <c:pt idx="1465">
                  <c:v>-7503.9191894531295</c:v>
                </c:pt>
                <c:pt idx="1466">
                  <c:v>-7519.2346191406205</c:v>
                </c:pt>
                <c:pt idx="1467">
                  <c:v>-7534.8896484375</c:v>
                </c:pt>
                <c:pt idx="1468">
                  <c:v>-7549.6774902343705</c:v>
                </c:pt>
                <c:pt idx="1469">
                  <c:v>-7564.3642578125</c:v>
                </c:pt>
                <c:pt idx="1470">
                  <c:v>-7579.32763671875</c:v>
                </c:pt>
                <c:pt idx="1471">
                  <c:v>-7594.3542480468705</c:v>
                </c:pt>
                <c:pt idx="1472">
                  <c:v>-7610.0593261718705</c:v>
                </c:pt>
                <c:pt idx="1473">
                  <c:v>-7625.0856933593795</c:v>
                </c:pt>
                <c:pt idx="1474">
                  <c:v>-7639.15673828125</c:v>
                </c:pt>
                <c:pt idx="1475">
                  <c:v>-7654.0068359375</c:v>
                </c:pt>
                <c:pt idx="1476">
                  <c:v>-7669.59912109375</c:v>
                </c:pt>
                <c:pt idx="1477">
                  <c:v>-7684.6130371093705</c:v>
                </c:pt>
                <c:pt idx="1478">
                  <c:v>-7699.12353515625</c:v>
                </c:pt>
                <c:pt idx="1479">
                  <c:v>-7714.0617675781205</c:v>
                </c:pt>
                <c:pt idx="1480">
                  <c:v>-7729.453125</c:v>
                </c:pt>
                <c:pt idx="1481">
                  <c:v>-7744.3537597656295</c:v>
                </c:pt>
                <c:pt idx="1482">
                  <c:v>-7759.25390625</c:v>
                </c:pt>
                <c:pt idx="1483">
                  <c:v>-7775.1604003906295</c:v>
                </c:pt>
                <c:pt idx="1484">
                  <c:v>-7789.99853515625</c:v>
                </c:pt>
                <c:pt idx="1485">
                  <c:v>-7804.23291015625</c:v>
                </c:pt>
                <c:pt idx="1486">
                  <c:v>-7819.4855957031205</c:v>
                </c:pt>
                <c:pt idx="1487">
                  <c:v>-7834.423828125</c:v>
                </c:pt>
                <c:pt idx="1488">
                  <c:v>-7849.3369140625</c:v>
                </c:pt>
                <c:pt idx="1489">
                  <c:v>-7864.7529296875</c:v>
                </c:pt>
                <c:pt idx="1490">
                  <c:v>-7879.666015625</c:v>
                </c:pt>
                <c:pt idx="1491">
                  <c:v>-7894.7302246093705</c:v>
                </c:pt>
                <c:pt idx="1492">
                  <c:v>-7909.9953613281295</c:v>
                </c:pt>
                <c:pt idx="1493">
                  <c:v>-7924.6696777343705</c:v>
                </c:pt>
                <c:pt idx="1494">
                  <c:v>-7939.31884765625</c:v>
                </c:pt>
                <c:pt idx="1495">
                  <c:v>-7954.31982421875</c:v>
                </c:pt>
                <c:pt idx="1496">
                  <c:v>-7969.6481933593795</c:v>
                </c:pt>
                <c:pt idx="1497">
                  <c:v>-7984.8759765625</c:v>
                </c:pt>
                <c:pt idx="1498">
                  <c:v>-8000.1787109375</c:v>
                </c:pt>
                <c:pt idx="1499">
                  <c:v>-8014.9914550781205</c:v>
                </c:pt>
                <c:pt idx="1500">
                  <c:v>-8029.9677734375</c:v>
                </c:pt>
                <c:pt idx="1501">
                  <c:v>-8045.0314941406205</c:v>
                </c:pt>
                <c:pt idx="1502">
                  <c:v>-8059.6931152343705</c:v>
                </c:pt>
                <c:pt idx="1503">
                  <c:v>-8074.8330078125</c:v>
                </c:pt>
                <c:pt idx="1504">
                  <c:v>-8090.1989746093705</c:v>
                </c:pt>
                <c:pt idx="1505">
                  <c:v>-8105.564453125</c:v>
                </c:pt>
                <c:pt idx="1506">
                  <c:v>-8120.7038574218795</c:v>
                </c:pt>
                <c:pt idx="1507">
                  <c:v>-8136.0949707031205</c:v>
                </c:pt>
                <c:pt idx="1508">
                  <c:v>-8150.65625</c:v>
                </c:pt>
                <c:pt idx="1509">
                  <c:v>-8165.5319824218795</c:v>
                </c:pt>
                <c:pt idx="1510">
                  <c:v>-8180.3947753906295</c:v>
                </c:pt>
                <c:pt idx="1511">
                  <c:v>-8194.7922363281305</c:v>
                </c:pt>
                <c:pt idx="1512">
                  <c:v>-8210.359375</c:v>
                </c:pt>
                <c:pt idx="1513">
                  <c:v>-8225.81298828125</c:v>
                </c:pt>
                <c:pt idx="1514">
                  <c:v>-8240.71337890625</c:v>
                </c:pt>
                <c:pt idx="1515">
                  <c:v>-8255.57666015625</c:v>
                </c:pt>
                <c:pt idx="1516">
                  <c:v>-8270.5146484375</c:v>
                </c:pt>
                <c:pt idx="1517">
                  <c:v>-8285.3525390625</c:v>
                </c:pt>
                <c:pt idx="1518">
                  <c:v>-8300.0146484375</c:v>
                </c:pt>
                <c:pt idx="1519">
                  <c:v>-8315.17919921875</c:v>
                </c:pt>
                <c:pt idx="1520">
                  <c:v>-8330.3564453125</c:v>
                </c:pt>
                <c:pt idx="1521">
                  <c:v>-8345.40771484375</c:v>
                </c:pt>
                <c:pt idx="1522">
                  <c:v>-8360.62255859375</c:v>
                </c:pt>
                <c:pt idx="1523">
                  <c:v>-8375.3095703125</c:v>
                </c:pt>
                <c:pt idx="1524">
                  <c:v>-8390.16015625</c:v>
                </c:pt>
                <c:pt idx="1525">
                  <c:v>-8405.33740234375</c:v>
                </c:pt>
                <c:pt idx="1526">
                  <c:v>-8420.67822265625</c:v>
                </c:pt>
                <c:pt idx="1527">
                  <c:v>-8435.50341796875</c:v>
                </c:pt>
                <c:pt idx="1528">
                  <c:v>-8451.62353515625</c:v>
                </c:pt>
                <c:pt idx="1529">
                  <c:v>-8467.203125</c:v>
                </c:pt>
                <c:pt idx="1530">
                  <c:v>-8480.74560546875</c:v>
                </c:pt>
                <c:pt idx="1531">
                  <c:v>-8495.64599609375</c:v>
                </c:pt>
                <c:pt idx="1532">
                  <c:v>-8510.97412109375</c:v>
                </c:pt>
                <c:pt idx="1533">
                  <c:v>-8525.52294921875</c:v>
                </c:pt>
                <c:pt idx="1534">
                  <c:v>-8540.6376953125</c:v>
                </c:pt>
                <c:pt idx="1535">
                  <c:v>-8555.77685546875</c:v>
                </c:pt>
                <c:pt idx="1536">
                  <c:v>-8570.38818359375</c:v>
                </c:pt>
                <c:pt idx="1537">
                  <c:v>-8585.95556640625</c:v>
                </c:pt>
                <c:pt idx="1538">
                  <c:v>-8601.30859375</c:v>
                </c:pt>
                <c:pt idx="1539">
                  <c:v>-8616.498046875</c:v>
                </c:pt>
                <c:pt idx="1540">
                  <c:v>-8633.1845703125</c:v>
                </c:pt>
                <c:pt idx="1541">
                  <c:v>-8649.19189453125</c:v>
                </c:pt>
                <c:pt idx="1542">
                  <c:v>-8662.419921875</c:v>
                </c:pt>
                <c:pt idx="1543">
                  <c:v>-8676.1259765625</c:v>
                </c:pt>
                <c:pt idx="1544">
                  <c:v>-8691.18994140625</c:v>
                </c:pt>
                <c:pt idx="1545">
                  <c:v>-8705.62548828125</c:v>
                </c:pt>
                <c:pt idx="1546">
                  <c:v>-8720.73974609375</c:v>
                </c:pt>
                <c:pt idx="1547">
                  <c:v>-8736.5458984375</c:v>
                </c:pt>
                <c:pt idx="1548">
                  <c:v>-8751.2705078125</c:v>
                </c:pt>
                <c:pt idx="1549">
                  <c:v>-8765.80615234375</c:v>
                </c:pt>
                <c:pt idx="1550">
                  <c:v>-8780.99609375</c:v>
                </c:pt>
                <c:pt idx="1551">
                  <c:v>-8796.3623046875</c:v>
                </c:pt>
                <c:pt idx="1552">
                  <c:v>-8812.01708984375</c:v>
                </c:pt>
                <c:pt idx="1553">
                  <c:v>-8826.6533203125</c:v>
                </c:pt>
                <c:pt idx="1554">
                  <c:v>-8840.962890625</c:v>
                </c:pt>
                <c:pt idx="1555">
                  <c:v>-8855.82568359375</c:v>
                </c:pt>
                <c:pt idx="1556">
                  <c:v>-8870.8271484375</c:v>
                </c:pt>
                <c:pt idx="1557">
                  <c:v>-8885.94189453125</c:v>
                </c:pt>
                <c:pt idx="1558">
                  <c:v>-8901.1572265625</c:v>
                </c:pt>
                <c:pt idx="1559">
                  <c:v>-8916.20849609375</c:v>
                </c:pt>
                <c:pt idx="1560">
                  <c:v>-8931.0205078125</c:v>
                </c:pt>
                <c:pt idx="1561">
                  <c:v>-8946.248046875</c:v>
                </c:pt>
                <c:pt idx="1562">
                  <c:v>-8961.6767578125</c:v>
                </c:pt>
                <c:pt idx="1563">
                  <c:v>-8976.56494140625</c:v>
                </c:pt>
                <c:pt idx="1564">
                  <c:v>-8991.47802734375</c:v>
                </c:pt>
                <c:pt idx="1565">
                  <c:v>-9006.5166015625</c:v>
                </c:pt>
                <c:pt idx="1566">
                  <c:v>-9021.4677734375</c:v>
                </c:pt>
                <c:pt idx="1567">
                  <c:v>-9036.24267578125</c:v>
                </c:pt>
                <c:pt idx="1568">
                  <c:v>-9051.26904296875</c:v>
                </c:pt>
                <c:pt idx="1569">
                  <c:v>-9066.5595703125</c:v>
                </c:pt>
                <c:pt idx="1570">
                  <c:v>-9081.57373046875</c:v>
                </c:pt>
                <c:pt idx="1571">
                  <c:v>-9096.7509765625</c:v>
                </c:pt>
                <c:pt idx="1572">
                  <c:v>-9111.4248046875</c:v>
                </c:pt>
                <c:pt idx="1573">
                  <c:v>-9126.02392578125</c:v>
                </c:pt>
                <c:pt idx="1574">
                  <c:v>-9141.69189453125</c:v>
                </c:pt>
                <c:pt idx="1575">
                  <c:v>-9156.84375</c:v>
                </c:pt>
                <c:pt idx="1576">
                  <c:v>-9171.30419921875</c:v>
                </c:pt>
                <c:pt idx="1577">
                  <c:v>-9186.51953125</c:v>
                </c:pt>
                <c:pt idx="1578">
                  <c:v>-9202.18701171875</c:v>
                </c:pt>
                <c:pt idx="1579">
                  <c:v>-9216.94873046875</c:v>
                </c:pt>
                <c:pt idx="1580">
                  <c:v>-9231.5478515625</c:v>
                </c:pt>
                <c:pt idx="1581">
                  <c:v>-9246.77587890625</c:v>
                </c:pt>
                <c:pt idx="1582">
                  <c:v>-9261.9150390625</c:v>
                </c:pt>
                <c:pt idx="1583">
                  <c:v>-9277.05419921875</c:v>
                </c:pt>
                <c:pt idx="1584">
                  <c:v>-9292.04296875</c:v>
                </c:pt>
                <c:pt idx="1585">
                  <c:v>-9307.0693359375</c:v>
                </c:pt>
                <c:pt idx="1586">
                  <c:v>-9322.35986328125</c:v>
                </c:pt>
                <c:pt idx="1587">
                  <c:v>-9337.5498046875</c:v>
                </c:pt>
                <c:pt idx="1588">
                  <c:v>-9352.42529296875</c:v>
                </c:pt>
                <c:pt idx="1589">
                  <c:v>-9367.4140625</c:v>
                </c:pt>
                <c:pt idx="1590">
                  <c:v>-9382.5029296875</c:v>
                </c:pt>
                <c:pt idx="1591">
                  <c:v>-9397.1015625</c:v>
                </c:pt>
                <c:pt idx="1592">
                  <c:v>-9411.81396484375</c:v>
                </c:pt>
                <c:pt idx="1593">
                  <c:v>-9427.3056640625</c:v>
                </c:pt>
                <c:pt idx="1594">
                  <c:v>-9442.59619140625</c:v>
                </c:pt>
                <c:pt idx="1595">
                  <c:v>-9457.29541015625</c:v>
                </c:pt>
                <c:pt idx="1596">
                  <c:v>-9472.39697265625</c:v>
                </c:pt>
                <c:pt idx="1597">
                  <c:v>-9487.4609375</c:v>
                </c:pt>
                <c:pt idx="1598">
                  <c:v>-9502.53759765625</c:v>
                </c:pt>
                <c:pt idx="1599">
                  <c:v>-9518.1298828125</c:v>
                </c:pt>
                <c:pt idx="1600">
                  <c:v>-9533.11865234375</c:v>
                </c:pt>
                <c:pt idx="1601">
                  <c:v>-9547.91845703125</c:v>
                </c:pt>
                <c:pt idx="1602">
                  <c:v>-9562.7685546875</c:v>
                </c:pt>
                <c:pt idx="1603">
                  <c:v>-9577.3173828125</c:v>
                </c:pt>
                <c:pt idx="1604">
                  <c:v>-9591.8662109375</c:v>
                </c:pt>
                <c:pt idx="1605">
                  <c:v>-9606.96826171875</c:v>
                </c:pt>
                <c:pt idx="1606">
                  <c:v>-9622.35888671875</c:v>
                </c:pt>
                <c:pt idx="1607">
                  <c:v>-9637.7998046875</c:v>
                </c:pt>
                <c:pt idx="1608">
                  <c:v>-9652.96435546875</c:v>
                </c:pt>
                <c:pt idx="1609">
                  <c:v>-9667.60107421875</c:v>
                </c:pt>
                <c:pt idx="1610">
                  <c:v>-9683.080078125</c:v>
                </c:pt>
                <c:pt idx="1611">
                  <c:v>-9698.3203125</c:v>
                </c:pt>
                <c:pt idx="1612">
                  <c:v>-9713.30908203125</c:v>
                </c:pt>
                <c:pt idx="1613">
                  <c:v>-9729.02685546875</c:v>
                </c:pt>
                <c:pt idx="1614">
                  <c:v>-9743.2236328125</c:v>
                </c:pt>
                <c:pt idx="1615">
                  <c:v>-9757.244140625</c:v>
                </c:pt>
                <c:pt idx="1616">
                  <c:v>-9772.5849609375</c:v>
                </c:pt>
                <c:pt idx="1617">
                  <c:v>-9787.85009765625</c:v>
                </c:pt>
                <c:pt idx="1618">
                  <c:v>-9802.64990234375</c:v>
                </c:pt>
                <c:pt idx="1619">
                  <c:v>-9817.28662109375</c:v>
                </c:pt>
                <c:pt idx="1620">
                  <c:v>-9832.5517578125</c:v>
                </c:pt>
                <c:pt idx="1621">
                  <c:v>-9847.9931640625</c:v>
                </c:pt>
                <c:pt idx="1622">
                  <c:v>-9862.73046875</c:v>
                </c:pt>
                <c:pt idx="1623">
                  <c:v>-9877.41748046875</c:v>
                </c:pt>
                <c:pt idx="1624">
                  <c:v>-9892.984375</c:v>
                </c:pt>
                <c:pt idx="1625">
                  <c:v>-9907.97265625</c:v>
                </c:pt>
                <c:pt idx="1626">
                  <c:v>-9922.74755859375</c:v>
                </c:pt>
                <c:pt idx="1627">
                  <c:v>-9937.86181640625</c:v>
                </c:pt>
                <c:pt idx="1628">
                  <c:v>-9952.67431640625</c:v>
                </c:pt>
                <c:pt idx="1629">
                  <c:v>-9968.79443359375</c:v>
                </c:pt>
                <c:pt idx="1630">
                  <c:v>-9984.3115234375</c:v>
                </c:pt>
                <c:pt idx="1631">
                  <c:v>-9998.24462890625</c:v>
                </c:pt>
                <c:pt idx="1632">
                  <c:v>-10012.642089843799</c:v>
                </c:pt>
                <c:pt idx="1633">
                  <c:v>-10028.0830078125</c:v>
                </c:pt>
                <c:pt idx="1634">
                  <c:v>-10043.360839843799</c:v>
                </c:pt>
                <c:pt idx="1635">
                  <c:v>-10058.186035156201</c:v>
                </c:pt>
                <c:pt idx="1636">
                  <c:v>-10073.878417968799</c:v>
                </c:pt>
                <c:pt idx="1637">
                  <c:v>-10089.219238281299</c:v>
                </c:pt>
                <c:pt idx="1638">
                  <c:v>-10103.705566406201</c:v>
                </c:pt>
                <c:pt idx="1639">
                  <c:v>-10118.430175781299</c:v>
                </c:pt>
                <c:pt idx="1640">
                  <c:v>-10133.46875</c:v>
                </c:pt>
                <c:pt idx="1641">
                  <c:v>-10148.482421875</c:v>
                </c:pt>
                <c:pt idx="1642">
                  <c:v>-10163.848144531201</c:v>
                </c:pt>
                <c:pt idx="1643">
                  <c:v>-10178.9248046875</c:v>
                </c:pt>
                <c:pt idx="1644">
                  <c:v>-10193.4609375</c:v>
                </c:pt>
                <c:pt idx="1645">
                  <c:v>-10208.713378906201</c:v>
                </c:pt>
                <c:pt idx="1646">
                  <c:v>-10224.2802734375</c:v>
                </c:pt>
                <c:pt idx="1647">
                  <c:v>-10238.967285156201</c:v>
                </c:pt>
                <c:pt idx="1648">
                  <c:v>-10253.402832031201</c:v>
                </c:pt>
                <c:pt idx="1649">
                  <c:v>-10269.032714843799</c:v>
                </c:pt>
                <c:pt idx="1650">
                  <c:v>-10283.857910156201</c:v>
                </c:pt>
                <c:pt idx="1651">
                  <c:v>-10298.268066406201</c:v>
                </c:pt>
                <c:pt idx="1652">
                  <c:v>-10313.281738281299</c:v>
                </c:pt>
                <c:pt idx="1653">
                  <c:v>-10328.446777343799</c:v>
                </c:pt>
                <c:pt idx="1654">
                  <c:v>-10343.888183593799</c:v>
                </c:pt>
                <c:pt idx="1655">
                  <c:v>-10358.599609375</c:v>
                </c:pt>
                <c:pt idx="1656">
                  <c:v>-10373.55078125</c:v>
                </c:pt>
                <c:pt idx="1657">
                  <c:v>-10388.7158203125</c:v>
                </c:pt>
                <c:pt idx="1658">
                  <c:v>-10403.754394531201</c:v>
                </c:pt>
                <c:pt idx="1659">
                  <c:v>-10418.705078125</c:v>
                </c:pt>
                <c:pt idx="1660">
                  <c:v>-10433.379394531201</c:v>
                </c:pt>
                <c:pt idx="1661">
                  <c:v>-10448.330566406201</c:v>
                </c:pt>
                <c:pt idx="1662">
                  <c:v>-10463.3818359375</c:v>
                </c:pt>
                <c:pt idx="1663">
                  <c:v>-10478.408203125</c:v>
                </c:pt>
                <c:pt idx="1664">
                  <c:v>-10493.875</c:v>
                </c:pt>
                <c:pt idx="1665">
                  <c:v>-10509.844238281299</c:v>
                </c:pt>
                <c:pt idx="1666">
                  <c:v>-10525.0341796875</c:v>
                </c:pt>
                <c:pt idx="1667">
                  <c:v>-10539.344238281299</c:v>
                </c:pt>
                <c:pt idx="1668">
                  <c:v>-10554.26953125</c:v>
                </c:pt>
                <c:pt idx="1669">
                  <c:v>-10569.0947265625</c:v>
                </c:pt>
                <c:pt idx="1670">
                  <c:v>-10583.807128906201</c:v>
                </c:pt>
                <c:pt idx="1671">
                  <c:v>-10599.600097656201</c:v>
                </c:pt>
                <c:pt idx="1672">
                  <c:v>-10615.921386718701</c:v>
                </c:pt>
                <c:pt idx="1673">
                  <c:v>-10630.243652343799</c:v>
                </c:pt>
                <c:pt idx="1674">
                  <c:v>-10643.874511718701</c:v>
                </c:pt>
                <c:pt idx="1675">
                  <c:v>-10658.812988281299</c:v>
                </c:pt>
                <c:pt idx="1676">
                  <c:v>-10674.002441406201</c:v>
                </c:pt>
                <c:pt idx="1677">
                  <c:v>-10689.016113281299</c:v>
                </c:pt>
                <c:pt idx="1678">
                  <c:v>-10704.21875</c:v>
                </c:pt>
                <c:pt idx="1679">
                  <c:v>-10719.207519531201</c:v>
                </c:pt>
                <c:pt idx="1680">
                  <c:v>-10733.806152343799</c:v>
                </c:pt>
                <c:pt idx="1681">
                  <c:v>-10749.0966796875</c:v>
                </c:pt>
                <c:pt idx="1682">
                  <c:v>-10764.375</c:v>
                </c:pt>
                <c:pt idx="1683">
                  <c:v>-10779.388671875</c:v>
                </c:pt>
                <c:pt idx="1684">
                  <c:v>-10794.313964843799</c:v>
                </c:pt>
                <c:pt idx="1685">
                  <c:v>-10809.139160156201</c:v>
                </c:pt>
                <c:pt idx="1686">
                  <c:v>-10824.1279296875</c:v>
                </c:pt>
                <c:pt idx="1687">
                  <c:v>-10839.6318359375</c:v>
                </c:pt>
                <c:pt idx="1688">
                  <c:v>-10854.708496093799</c:v>
                </c:pt>
                <c:pt idx="1689">
                  <c:v>-10869.8984375</c:v>
                </c:pt>
                <c:pt idx="1690">
                  <c:v>-10884.8369140625</c:v>
                </c:pt>
                <c:pt idx="1691">
                  <c:v>-10899.5615234375</c:v>
                </c:pt>
                <c:pt idx="1692">
                  <c:v>-10915.329589843799</c:v>
                </c:pt>
                <c:pt idx="1693">
                  <c:v>-10930.934082031201</c:v>
                </c:pt>
                <c:pt idx="1694">
                  <c:v>-10945.230957031201</c:v>
                </c:pt>
                <c:pt idx="1695">
                  <c:v>-10959.9306640625</c:v>
                </c:pt>
                <c:pt idx="1696">
                  <c:v>-10974.944824218701</c:v>
                </c:pt>
                <c:pt idx="1697">
                  <c:v>-10989.4306640625</c:v>
                </c:pt>
                <c:pt idx="1698">
                  <c:v>-11004.68359375</c:v>
                </c:pt>
                <c:pt idx="1699">
                  <c:v>-11020.137207031201</c:v>
                </c:pt>
                <c:pt idx="1700">
                  <c:v>-11034.937011718701</c:v>
                </c:pt>
                <c:pt idx="1701">
                  <c:v>-11049.548339843799</c:v>
                </c:pt>
                <c:pt idx="1702">
                  <c:v>-11064.599609375</c:v>
                </c:pt>
                <c:pt idx="1703">
                  <c:v>-11079.8525390625</c:v>
                </c:pt>
                <c:pt idx="1704">
                  <c:v>-11094.841308593799</c:v>
                </c:pt>
                <c:pt idx="1705">
                  <c:v>-11109.490234375</c:v>
                </c:pt>
                <c:pt idx="1706">
                  <c:v>-11124.855957031201</c:v>
                </c:pt>
                <c:pt idx="1707">
                  <c:v>-11140.1337890625</c:v>
                </c:pt>
                <c:pt idx="1708">
                  <c:v>-11155.44921875</c:v>
                </c:pt>
                <c:pt idx="1709">
                  <c:v>-11171.3935546875</c:v>
                </c:pt>
                <c:pt idx="1710">
                  <c:v>-11185.7412109375</c:v>
                </c:pt>
                <c:pt idx="1711">
                  <c:v>-11199.610839843799</c:v>
                </c:pt>
                <c:pt idx="1712">
                  <c:v>-11214.9892578125</c:v>
                </c:pt>
                <c:pt idx="1713">
                  <c:v>-11472.6875</c:v>
                </c:pt>
                <c:pt idx="1714">
                  <c:v>-11667.678222656299</c:v>
                </c:pt>
                <c:pt idx="1715">
                  <c:v>-11674.908691406201</c:v>
                </c:pt>
                <c:pt idx="1716">
                  <c:v>-11686.7158203125</c:v>
                </c:pt>
                <c:pt idx="1717">
                  <c:v>-11698.47265625</c:v>
                </c:pt>
                <c:pt idx="1718">
                  <c:v>-11711.4873046875</c:v>
                </c:pt>
                <c:pt idx="1719">
                  <c:v>-11725.306640625</c:v>
                </c:pt>
                <c:pt idx="1720">
                  <c:v>-11740.395996093799</c:v>
                </c:pt>
                <c:pt idx="1721">
                  <c:v>-11755.3974609375</c:v>
                </c:pt>
                <c:pt idx="1722">
                  <c:v>-11771.064941406201</c:v>
                </c:pt>
                <c:pt idx="1723">
                  <c:v>-11786.3173828125</c:v>
                </c:pt>
                <c:pt idx="1724">
                  <c:v>-11801.318847656299</c:v>
                </c:pt>
                <c:pt idx="1725">
                  <c:v>-11816.458496093799</c:v>
                </c:pt>
                <c:pt idx="1726">
                  <c:v>-11830.881347656299</c:v>
                </c:pt>
                <c:pt idx="1727">
                  <c:v>-11845.970214843799</c:v>
                </c:pt>
                <c:pt idx="1728">
                  <c:v>-11861.1220703125</c:v>
                </c:pt>
                <c:pt idx="1729">
                  <c:v>-11876.425292968799</c:v>
                </c:pt>
                <c:pt idx="1730">
                  <c:v>-11891.2001953125</c:v>
                </c:pt>
                <c:pt idx="1731">
                  <c:v>-11905.6484375</c:v>
                </c:pt>
                <c:pt idx="1732">
                  <c:v>-11921.127441406201</c:v>
                </c:pt>
                <c:pt idx="1733">
                  <c:v>-11936.2412109375</c:v>
                </c:pt>
                <c:pt idx="1734">
                  <c:v>-11950.953613281201</c:v>
                </c:pt>
                <c:pt idx="1735">
                  <c:v>-11966.3330078125</c:v>
                </c:pt>
                <c:pt idx="1736">
                  <c:v>-11981.396972656299</c:v>
                </c:pt>
                <c:pt idx="1737">
                  <c:v>-11996.184082031201</c:v>
                </c:pt>
                <c:pt idx="1738">
                  <c:v>-12011.235839843799</c:v>
                </c:pt>
                <c:pt idx="1739">
                  <c:v>-12025.935058593799</c:v>
                </c:pt>
                <c:pt idx="1740">
                  <c:v>-12040.772949218701</c:v>
                </c:pt>
                <c:pt idx="1741">
                  <c:v>-12056.138671875</c:v>
                </c:pt>
                <c:pt idx="1742">
                  <c:v>-12071.2275390625</c:v>
                </c:pt>
                <c:pt idx="1743">
                  <c:v>-12086.0029296875</c:v>
                </c:pt>
                <c:pt idx="1744">
                  <c:v>-12102.236816406201</c:v>
                </c:pt>
                <c:pt idx="1745">
                  <c:v>-12117.866699218701</c:v>
                </c:pt>
                <c:pt idx="1746">
                  <c:v>-12131.698730468701</c:v>
                </c:pt>
                <c:pt idx="1747">
                  <c:v>-12146.0712890625</c:v>
                </c:pt>
                <c:pt idx="1748">
                  <c:v>-12161.072265625</c:v>
                </c:pt>
                <c:pt idx="1749">
                  <c:v>-12176.173828125</c:v>
                </c:pt>
                <c:pt idx="1750">
                  <c:v>-12191.740722656299</c:v>
                </c:pt>
                <c:pt idx="1751">
                  <c:v>-12206.842285156201</c:v>
                </c:pt>
                <c:pt idx="1752">
                  <c:v>-12221.391113281201</c:v>
                </c:pt>
                <c:pt idx="1753">
                  <c:v>-12236.870605468701</c:v>
                </c:pt>
                <c:pt idx="1754">
                  <c:v>-12252.349121093799</c:v>
                </c:pt>
                <c:pt idx="1755">
                  <c:v>-12266.847167968799</c:v>
                </c:pt>
                <c:pt idx="1756">
                  <c:v>-12281.798339843799</c:v>
                </c:pt>
                <c:pt idx="1757">
                  <c:v>-12297.629394531299</c:v>
                </c:pt>
                <c:pt idx="1758">
                  <c:v>-12312.730957031201</c:v>
                </c:pt>
                <c:pt idx="1759">
                  <c:v>-12327.2421875</c:v>
                </c:pt>
                <c:pt idx="1760">
                  <c:v>-12341.878417968799</c:v>
                </c:pt>
                <c:pt idx="1761">
                  <c:v>-12356.955078125</c:v>
                </c:pt>
                <c:pt idx="1762">
                  <c:v>-12372.560058593799</c:v>
                </c:pt>
                <c:pt idx="1763">
                  <c:v>-12387.724121093799</c:v>
                </c:pt>
                <c:pt idx="1764">
                  <c:v>-12401.93359375</c:v>
                </c:pt>
                <c:pt idx="1765">
                  <c:v>-12416.281738281201</c:v>
                </c:pt>
                <c:pt idx="1766">
                  <c:v>-12431.609863281201</c:v>
                </c:pt>
                <c:pt idx="1767">
                  <c:v>-12446.6357421875</c:v>
                </c:pt>
                <c:pt idx="1768">
                  <c:v>-12461.423339843799</c:v>
                </c:pt>
                <c:pt idx="1769">
                  <c:v>-12476.789550781299</c:v>
                </c:pt>
                <c:pt idx="1770">
                  <c:v>-12491.8779296875</c:v>
                </c:pt>
                <c:pt idx="1771">
                  <c:v>-12506.8662109375</c:v>
                </c:pt>
                <c:pt idx="1772">
                  <c:v>-12522.14453125</c:v>
                </c:pt>
                <c:pt idx="1773">
                  <c:v>-12537.271484375</c:v>
                </c:pt>
                <c:pt idx="1774">
                  <c:v>-12551.970703125</c:v>
                </c:pt>
                <c:pt idx="1775">
                  <c:v>-12566.833984375</c:v>
                </c:pt>
                <c:pt idx="1776">
                  <c:v>-12581.810058593799</c:v>
                </c:pt>
                <c:pt idx="1777">
                  <c:v>-12596.8486328125</c:v>
                </c:pt>
                <c:pt idx="1778">
                  <c:v>-12611.950683593799</c:v>
                </c:pt>
                <c:pt idx="1779">
                  <c:v>-12626.889160156201</c:v>
                </c:pt>
                <c:pt idx="1780">
                  <c:v>-12641.952636718799</c:v>
                </c:pt>
                <c:pt idx="1781">
                  <c:v>-12658.1611328125</c:v>
                </c:pt>
                <c:pt idx="1782">
                  <c:v>-12673.376953125</c:v>
                </c:pt>
                <c:pt idx="1783">
                  <c:v>-12687.296386718799</c:v>
                </c:pt>
                <c:pt idx="1784">
                  <c:v>-12702.222167968799</c:v>
                </c:pt>
                <c:pt idx="1785">
                  <c:v>-12717.0849609375</c:v>
                </c:pt>
                <c:pt idx="1786">
                  <c:v>-12731.884277343701</c:v>
                </c:pt>
                <c:pt idx="1787">
                  <c:v>-12747.477050781299</c:v>
                </c:pt>
                <c:pt idx="1788">
                  <c:v>-12763.183105468701</c:v>
                </c:pt>
                <c:pt idx="1789">
                  <c:v>-12777.643066406201</c:v>
                </c:pt>
                <c:pt idx="1790">
                  <c:v>-12792.2666015625</c:v>
                </c:pt>
                <c:pt idx="1791">
                  <c:v>-12807.6201171875</c:v>
                </c:pt>
                <c:pt idx="1792">
                  <c:v>-12822.495605468701</c:v>
                </c:pt>
                <c:pt idx="1793">
                  <c:v>-12837.5849609375</c:v>
                </c:pt>
                <c:pt idx="1794">
                  <c:v>-12853.44140625</c:v>
                </c:pt>
                <c:pt idx="1795">
                  <c:v>-12868.115722656299</c:v>
                </c:pt>
                <c:pt idx="1796">
                  <c:v>-12882.3623046875</c:v>
                </c:pt>
                <c:pt idx="1797">
                  <c:v>-12897.400878906201</c:v>
                </c:pt>
                <c:pt idx="1798">
                  <c:v>-12912.376953125</c:v>
                </c:pt>
                <c:pt idx="1799">
                  <c:v>-12927.327636718799</c:v>
                </c:pt>
                <c:pt idx="1800">
                  <c:v>-12942.479980468701</c:v>
                </c:pt>
                <c:pt idx="1801">
                  <c:v>-12958.16015625</c:v>
                </c:pt>
                <c:pt idx="1802">
                  <c:v>-12973.010253906201</c:v>
                </c:pt>
                <c:pt idx="1803">
                  <c:v>-12987.634765625</c:v>
                </c:pt>
                <c:pt idx="1804">
                  <c:v>-13002.7998046875</c:v>
                </c:pt>
                <c:pt idx="1805">
                  <c:v>-13017.649902343701</c:v>
                </c:pt>
                <c:pt idx="1806">
                  <c:v>-13032.7763671875</c:v>
                </c:pt>
                <c:pt idx="1807">
                  <c:v>-13047.9912109375</c:v>
                </c:pt>
                <c:pt idx="1808">
                  <c:v>-13063.193847656299</c:v>
                </c:pt>
                <c:pt idx="1809">
                  <c:v>-13078.4970703125</c:v>
                </c:pt>
                <c:pt idx="1810">
                  <c:v>-13093.762207031201</c:v>
                </c:pt>
                <c:pt idx="1811">
                  <c:v>-13108.4111328125</c:v>
                </c:pt>
                <c:pt idx="1812">
                  <c:v>-13123.2490234375</c:v>
                </c:pt>
                <c:pt idx="1813">
                  <c:v>-13139.017089843799</c:v>
                </c:pt>
                <c:pt idx="1814">
                  <c:v>-13153.5400390625</c:v>
                </c:pt>
                <c:pt idx="1815">
                  <c:v>-13168.3154296875</c:v>
                </c:pt>
                <c:pt idx="1816">
                  <c:v>-13184.033203125</c:v>
                </c:pt>
                <c:pt idx="1817">
                  <c:v>-13198.568847656299</c:v>
                </c:pt>
                <c:pt idx="1818">
                  <c:v>-13212.614746093799</c:v>
                </c:pt>
                <c:pt idx="1819">
                  <c:v>-13227.5908203125</c:v>
                </c:pt>
                <c:pt idx="1820">
                  <c:v>-13243.044921875</c:v>
                </c:pt>
                <c:pt idx="1821">
                  <c:v>-13258.260253906201</c:v>
                </c:pt>
                <c:pt idx="1822">
                  <c:v>-13274.1416015625</c:v>
                </c:pt>
                <c:pt idx="1823">
                  <c:v>-13289.004394531299</c:v>
                </c:pt>
                <c:pt idx="1824">
                  <c:v>-13303.1376953125</c:v>
                </c:pt>
                <c:pt idx="1825">
                  <c:v>-13318.4658203125</c:v>
                </c:pt>
                <c:pt idx="1826">
                  <c:v>-13334.033203125</c:v>
                </c:pt>
                <c:pt idx="1827">
                  <c:v>-13348.6943359375</c:v>
                </c:pt>
                <c:pt idx="1828">
                  <c:v>-13362.953125</c:v>
                </c:pt>
                <c:pt idx="1829">
                  <c:v>-13378.0048828125</c:v>
                </c:pt>
                <c:pt idx="1830">
                  <c:v>-13393.283203125</c:v>
                </c:pt>
                <c:pt idx="1831">
                  <c:v>-13408.460449218701</c:v>
                </c:pt>
                <c:pt idx="1832">
                  <c:v>-13423.51171875</c:v>
                </c:pt>
                <c:pt idx="1833">
                  <c:v>-13438.32421875</c:v>
                </c:pt>
                <c:pt idx="1834">
                  <c:v>-13453.0615234375</c:v>
                </c:pt>
                <c:pt idx="1835">
                  <c:v>-13468.2138671875</c:v>
                </c:pt>
                <c:pt idx="1836">
                  <c:v>-13483.3154296875</c:v>
                </c:pt>
                <c:pt idx="1837">
                  <c:v>-13498.3798828125</c:v>
                </c:pt>
                <c:pt idx="1838">
                  <c:v>-13513.3564453125</c:v>
                </c:pt>
                <c:pt idx="1839">
                  <c:v>-13528.093261718799</c:v>
                </c:pt>
                <c:pt idx="1840">
                  <c:v>-13543.609863281201</c:v>
                </c:pt>
                <c:pt idx="1841">
                  <c:v>-13558.988769531299</c:v>
                </c:pt>
                <c:pt idx="1842">
                  <c:v>-13573.474121093799</c:v>
                </c:pt>
                <c:pt idx="1843">
                  <c:v>-13588.575683593799</c:v>
                </c:pt>
                <c:pt idx="1844">
                  <c:v>-13604.1806640625</c:v>
                </c:pt>
                <c:pt idx="1845">
                  <c:v>-13619.2822265625</c:v>
                </c:pt>
                <c:pt idx="1846">
                  <c:v>-13634.585449218701</c:v>
                </c:pt>
                <c:pt idx="1847">
                  <c:v>-13650.1025390625</c:v>
                </c:pt>
                <c:pt idx="1848">
                  <c:v>-13664.449707031201</c:v>
                </c:pt>
                <c:pt idx="1849">
                  <c:v>-13679.2998046875</c:v>
                </c:pt>
                <c:pt idx="1850">
                  <c:v>-13694.904296875</c:v>
                </c:pt>
                <c:pt idx="1851">
                  <c:v>-13709.276855468701</c:v>
                </c:pt>
                <c:pt idx="1852">
                  <c:v>-13724.114746093799</c:v>
                </c:pt>
                <c:pt idx="1853">
                  <c:v>-13739.2919921875</c:v>
                </c:pt>
                <c:pt idx="1854">
                  <c:v>-13753.702636718799</c:v>
                </c:pt>
                <c:pt idx="1855">
                  <c:v>-13769.080566406201</c:v>
                </c:pt>
                <c:pt idx="1856">
                  <c:v>-13785.23828125</c:v>
                </c:pt>
                <c:pt idx="1857">
                  <c:v>-13799.711425781299</c:v>
                </c:pt>
                <c:pt idx="1858">
                  <c:v>-13813.567871093799</c:v>
                </c:pt>
                <c:pt idx="1859">
                  <c:v>-13828.934082031201</c:v>
                </c:pt>
                <c:pt idx="1860">
                  <c:v>-13845.0927734375</c:v>
                </c:pt>
                <c:pt idx="1861">
                  <c:v>-13860.3701171875</c:v>
                </c:pt>
                <c:pt idx="1862">
                  <c:v>-13875.43359375</c:v>
                </c:pt>
                <c:pt idx="1863">
                  <c:v>-13890.171386718799</c:v>
                </c:pt>
                <c:pt idx="1864">
                  <c:v>-13904.217285156201</c:v>
                </c:pt>
                <c:pt idx="1865">
                  <c:v>-13918.9794921875</c:v>
                </c:pt>
                <c:pt idx="1866">
                  <c:v>-13934.14453125</c:v>
                </c:pt>
                <c:pt idx="1867">
                  <c:v>-13949.0576171875</c:v>
                </c:pt>
                <c:pt idx="1868">
                  <c:v>-13964.410644531299</c:v>
                </c:pt>
                <c:pt idx="1869">
                  <c:v>-13979.726074218701</c:v>
                </c:pt>
                <c:pt idx="1870">
                  <c:v>-13994.211425781299</c:v>
                </c:pt>
                <c:pt idx="1871">
                  <c:v>-14009.049316406201</c:v>
                </c:pt>
                <c:pt idx="1872">
                  <c:v>-14024.453125</c:v>
                </c:pt>
                <c:pt idx="1873">
                  <c:v>-14039.517089843799</c:v>
                </c:pt>
                <c:pt idx="1874">
                  <c:v>-14054.455566406201</c:v>
                </c:pt>
                <c:pt idx="1875">
                  <c:v>-14069.34375</c:v>
                </c:pt>
                <c:pt idx="1876">
                  <c:v>-14084.0556640625</c:v>
                </c:pt>
                <c:pt idx="1877">
                  <c:v>-14100.0751953125</c:v>
                </c:pt>
                <c:pt idx="1878">
                  <c:v>-14116.1201171875</c:v>
                </c:pt>
                <c:pt idx="1879">
                  <c:v>-14130.1279296875</c:v>
                </c:pt>
                <c:pt idx="1880">
                  <c:v>-14144.374511718799</c:v>
                </c:pt>
                <c:pt idx="1881">
                  <c:v>-14159.65234375</c:v>
                </c:pt>
                <c:pt idx="1882">
                  <c:v>-14174.515136718799</c:v>
                </c:pt>
                <c:pt idx="1883">
                  <c:v>-14189.642089843799</c:v>
                </c:pt>
                <c:pt idx="1884">
                  <c:v>-14205.5361328125</c:v>
                </c:pt>
                <c:pt idx="1885">
                  <c:v>-14220.4619140625</c:v>
                </c:pt>
                <c:pt idx="1886">
                  <c:v>-14234.482421875</c:v>
                </c:pt>
                <c:pt idx="1887">
                  <c:v>-14249.345214843799</c:v>
                </c:pt>
                <c:pt idx="1888">
                  <c:v>-14264.598144531299</c:v>
                </c:pt>
                <c:pt idx="1889">
                  <c:v>-14279.8134765625</c:v>
                </c:pt>
                <c:pt idx="1890">
                  <c:v>-14294.714355468701</c:v>
                </c:pt>
                <c:pt idx="1891">
                  <c:v>-14309.36328125</c:v>
                </c:pt>
                <c:pt idx="1892">
                  <c:v>-14324.778808593799</c:v>
                </c:pt>
                <c:pt idx="1893">
                  <c:v>-14339.980957031201</c:v>
                </c:pt>
                <c:pt idx="1894">
                  <c:v>-14354.692871093799</c:v>
                </c:pt>
                <c:pt idx="1895">
                  <c:v>-14369.6689453125</c:v>
                </c:pt>
                <c:pt idx="1896">
                  <c:v>-14384.796386718799</c:v>
                </c:pt>
                <c:pt idx="1897">
                  <c:v>-14399.7978515625</c:v>
                </c:pt>
                <c:pt idx="1898">
                  <c:v>-14414.560058593799</c:v>
                </c:pt>
                <c:pt idx="1899">
                  <c:v>-14429.9130859375</c:v>
                </c:pt>
                <c:pt idx="1900">
                  <c:v>-14445.0400390625</c:v>
                </c:pt>
                <c:pt idx="1901">
                  <c:v>-14459.688964843799</c:v>
                </c:pt>
                <c:pt idx="1902">
                  <c:v>-14474.9921875</c:v>
                </c:pt>
                <c:pt idx="1903">
                  <c:v>-14490.458984375</c:v>
                </c:pt>
                <c:pt idx="1904">
                  <c:v>-14505.1455078125</c:v>
                </c:pt>
                <c:pt idx="1905">
                  <c:v>-14519.907714843799</c:v>
                </c:pt>
                <c:pt idx="1906">
                  <c:v>-14535.097167968701</c:v>
                </c:pt>
                <c:pt idx="1907">
                  <c:v>-14550.224609375</c:v>
                </c:pt>
                <c:pt idx="1908">
                  <c:v>-14565.716796875</c:v>
                </c:pt>
                <c:pt idx="1909">
                  <c:v>-14581.359375</c:v>
                </c:pt>
                <c:pt idx="1910">
                  <c:v>-14595.618652343799</c:v>
                </c:pt>
                <c:pt idx="1911">
                  <c:v>-14610.065917968701</c:v>
                </c:pt>
                <c:pt idx="1912">
                  <c:v>-14625.607910156201</c:v>
                </c:pt>
                <c:pt idx="1913">
                  <c:v>-14640.3955078125</c:v>
                </c:pt>
                <c:pt idx="1914">
                  <c:v>-14655.66015625</c:v>
                </c:pt>
                <c:pt idx="1915">
                  <c:v>-14671.415527343799</c:v>
                </c:pt>
                <c:pt idx="1916">
                  <c:v>-14685.750488281201</c:v>
                </c:pt>
                <c:pt idx="1917">
                  <c:v>-14699.909667968701</c:v>
                </c:pt>
                <c:pt idx="1918">
                  <c:v>-14715.062011718799</c:v>
                </c:pt>
                <c:pt idx="1919">
                  <c:v>-14730.427734375</c:v>
                </c:pt>
                <c:pt idx="1920">
                  <c:v>-14745.554199218701</c:v>
                </c:pt>
                <c:pt idx="1921">
                  <c:v>-14761.348144531299</c:v>
                </c:pt>
                <c:pt idx="1922">
                  <c:v>-14776.865234375</c:v>
                </c:pt>
                <c:pt idx="1923">
                  <c:v>-14791.111816406201</c:v>
                </c:pt>
                <c:pt idx="1924">
                  <c:v>-14806.3515625</c:v>
                </c:pt>
                <c:pt idx="1925">
                  <c:v>-14821.96875</c:v>
                </c:pt>
                <c:pt idx="1926">
                  <c:v>-14836.568359375</c:v>
                </c:pt>
                <c:pt idx="1927">
                  <c:v>-14851.607421875</c:v>
                </c:pt>
                <c:pt idx="1928">
                  <c:v>-14866.470214843799</c:v>
                </c:pt>
                <c:pt idx="1929">
                  <c:v>-14881.1064453125</c:v>
                </c:pt>
                <c:pt idx="1930">
                  <c:v>-14895.8681640625</c:v>
                </c:pt>
                <c:pt idx="1931">
                  <c:v>-14910.605957031299</c:v>
                </c:pt>
                <c:pt idx="1932">
                  <c:v>-14925.896484375</c:v>
                </c:pt>
                <c:pt idx="1933">
                  <c:v>-14941.0478515625</c:v>
                </c:pt>
                <c:pt idx="1934">
                  <c:v>-14956.137207031299</c:v>
                </c:pt>
                <c:pt idx="1935">
                  <c:v>-14970.874511718799</c:v>
                </c:pt>
                <c:pt idx="1936">
                  <c:v>-14985.3359375</c:v>
                </c:pt>
              </c:numCache>
            </c:numRef>
          </c:xVal>
          <c:yVal>
            <c:numRef>
              <c:f>data_Loop!$CC$13:$CC$1949</c:f>
              <c:numCache>
                <c:formatCode>0.00E+00</c:formatCode>
                <c:ptCount val="1937"/>
                <c:pt idx="0">
                  <c:v>2.7948700697568501E-5</c:v>
                </c:pt>
                <c:pt idx="1">
                  <c:v>3.9420981979537302E-5</c:v>
                </c:pt>
                <c:pt idx="2">
                  <c:v>3.7671404806995798E-5</c:v>
                </c:pt>
                <c:pt idx="3">
                  <c:v>3.84468662040389E-5</c:v>
                </c:pt>
                <c:pt idx="4">
                  <c:v>4.2252607702411601E-5</c:v>
                </c:pt>
                <c:pt idx="5">
                  <c:v>3.6322455934195003E-5</c:v>
                </c:pt>
                <c:pt idx="6">
                  <c:v>3.44474193943099E-5</c:v>
                </c:pt>
                <c:pt idx="7">
                  <c:v>2.9561500948225502E-5</c:v>
                </c:pt>
                <c:pt idx="8">
                  <c:v>4.10100448931411E-5</c:v>
                </c:pt>
                <c:pt idx="9">
                  <c:v>3.9270421914193302E-5</c:v>
                </c:pt>
                <c:pt idx="10">
                  <c:v>4.51285074851336E-5</c:v>
                </c:pt>
                <c:pt idx="11">
                  <c:v>3.4352553029371103E-5</c:v>
                </c:pt>
                <c:pt idx="12">
                  <c:v>4.2620919553258803E-5</c:v>
                </c:pt>
                <c:pt idx="13">
                  <c:v>3.1210020171436198E-5</c:v>
                </c:pt>
                <c:pt idx="14">
                  <c:v>3.61894928941865E-5</c:v>
                </c:pt>
                <c:pt idx="15">
                  <c:v>3.89320037119316E-5</c:v>
                </c:pt>
                <c:pt idx="16">
                  <c:v>3.7750128991198402E-5</c:v>
                </c:pt>
                <c:pt idx="17">
                  <c:v>4.3121137940306397E-5</c:v>
                </c:pt>
                <c:pt idx="18">
                  <c:v>2.8848168229916799E-5</c:v>
                </c:pt>
                <c:pt idx="19">
                  <c:v>3.2925622638153398E-5</c:v>
                </c:pt>
                <c:pt idx="20">
                  <c:v>3.4841094282947898E-5</c:v>
                </c:pt>
                <c:pt idx="21">
                  <c:v>3.8121337382992803E-5</c:v>
                </c:pt>
                <c:pt idx="22">
                  <c:v>3.7439552458320802E-5</c:v>
                </c:pt>
                <c:pt idx="23">
                  <c:v>3.4069683059289301E-5</c:v>
                </c:pt>
                <c:pt idx="24">
                  <c:v>3.8577494666181199E-5</c:v>
                </c:pt>
                <c:pt idx="25">
                  <c:v>4.5279486958703102E-5</c:v>
                </c:pt>
                <c:pt idx="26">
                  <c:v>3.6509360847080602E-5</c:v>
                </c:pt>
                <c:pt idx="27">
                  <c:v>4.2948496235643E-5</c:v>
                </c:pt>
                <c:pt idx="28">
                  <c:v>3.5022102780594797E-5</c:v>
                </c:pt>
                <c:pt idx="29">
                  <c:v>3.7354198495684199E-5</c:v>
                </c:pt>
                <c:pt idx="30">
                  <c:v>2.9118787366137799E-5</c:v>
                </c:pt>
                <c:pt idx="31">
                  <c:v>4.1572984518146703E-5</c:v>
                </c:pt>
                <c:pt idx="32">
                  <c:v>4.07259492292814E-5</c:v>
                </c:pt>
                <c:pt idx="33">
                  <c:v>3.7353236277940897E-5</c:v>
                </c:pt>
                <c:pt idx="34">
                  <c:v>3.2685743196009599E-5</c:v>
                </c:pt>
                <c:pt idx="35">
                  <c:v>2.8174254011423201E-5</c:v>
                </c:pt>
                <c:pt idx="36">
                  <c:v>3.6266885785600103E-5</c:v>
                </c:pt>
                <c:pt idx="37">
                  <c:v>2.9138400633510899E-5</c:v>
                </c:pt>
                <c:pt idx="38">
                  <c:v>2.8767281609869498E-5</c:v>
                </c:pt>
                <c:pt idx="39">
                  <c:v>3.5854495833869398E-5</c:v>
                </c:pt>
                <c:pt idx="40">
                  <c:v>2.320907951475E-5</c:v>
                </c:pt>
                <c:pt idx="41">
                  <c:v>3.4833689480728502E-5</c:v>
                </c:pt>
                <c:pt idx="42">
                  <c:v>3.9234668907771997E-5</c:v>
                </c:pt>
                <c:pt idx="43">
                  <c:v>3.5346035078832298E-5</c:v>
                </c:pt>
                <c:pt idx="44">
                  <c:v>3.9746520325745701E-5</c:v>
                </c:pt>
                <c:pt idx="45">
                  <c:v>2.3264062726126301E-5</c:v>
                </c:pt>
                <c:pt idx="46">
                  <c:v>4.02604019019881E-5</c:v>
                </c:pt>
                <c:pt idx="47">
                  <c:v>3.4744419951021499E-5</c:v>
                </c:pt>
                <c:pt idx="48">
                  <c:v>4.3099948088262597E-5</c:v>
                </c:pt>
                <c:pt idx="49">
                  <c:v>3.69016716220913E-5</c:v>
                </c:pt>
                <c:pt idx="50">
                  <c:v>3.8103234187696597E-5</c:v>
                </c:pt>
                <c:pt idx="51">
                  <c:v>3.7308263578839103E-5</c:v>
                </c:pt>
                <c:pt idx="52">
                  <c:v>3.9444134696120099E-5</c:v>
                </c:pt>
                <c:pt idx="53">
                  <c:v>3.5365466762807697E-5</c:v>
                </c:pt>
                <c:pt idx="54">
                  <c:v>3.7073401116757399E-5</c:v>
                </c:pt>
                <c:pt idx="55">
                  <c:v>4.6804932449061697E-5</c:v>
                </c:pt>
                <c:pt idx="56">
                  <c:v>4.3643844245984701E-5</c:v>
                </c:pt>
                <c:pt idx="57">
                  <c:v>3.5214334167774302E-5</c:v>
                </c:pt>
                <c:pt idx="58">
                  <c:v>3.4258322570074997E-5</c:v>
                </c:pt>
                <c:pt idx="59">
                  <c:v>3.3738892435161802E-5</c:v>
                </c:pt>
                <c:pt idx="60">
                  <c:v>3.7332887069811602E-5</c:v>
                </c:pt>
                <c:pt idx="61">
                  <c:v>4.7384382428684402E-5</c:v>
                </c:pt>
                <c:pt idx="62">
                  <c:v>3.6276126723225402E-5</c:v>
                </c:pt>
                <c:pt idx="63">
                  <c:v>4.7369621789051501E-5</c:v>
                </c:pt>
                <c:pt idx="64">
                  <c:v>3.6748762267861599E-5</c:v>
                </c:pt>
                <c:pt idx="65">
                  <c:v>3.6401976329791698E-5</c:v>
                </c:pt>
                <c:pt idx="66">
                  <c:v>3.8287064816334098E-5</c:v>
                </c:pt>
                <c:pt idx="67">
                  <c:v>3.5863218259880701E-5</c:v>
                </c:pt>
                <c:pt idx="68">
                  <c:v>4.5497808629995498E-5</c:v>
                </c:pt>
                <c:pt idx="69">
                  <c:v>3.40383281851877E-5</c:v>
                </c:pt>
                <c:pt idx="70">
                  <c:v>4.1067445074644503E-5</c:v>
                </c:pt>
                <c:pt idx="71">
                  <c:v>3.8672762360275601E-5</c:v>
                </c:pt>
                <c:pt idx="72">
                  <c:v>3.4943484120901402E-5</c:v>
                </c:pt>
                <c:pt idx="73">
                  <c:v>3.3809227203989598E-5</c:v>
                </c:pt>
                <c:pt idx="74">
                  <c:v>2.7889061760093601E-5</c:v>
                </c:pt>
                <c:pt idx="75">
                  <c:v>2.7425632460354199E-5</c:v>
                </c:pt>
                <c:pt idx="76">
                  <c:v>3.8753606616613102E-5</c:v>
                </c:pt>
                <c:pt idx="77">
                  <c:v>3.29627799355886E-5</c:v>
                </c:pt>
                <c:pt idx="78">
                  <c:v>3.2469698260119102E-5</c:v>
                </c:pt>
                <c:pt idx="79">
                  <c:v>3.5761035266117201E-5</c:v>
                </c:pt>
                <c:pt idx="80">
                  <c:v>3.6721311461406602E-5</c:v>
                </c:pt>
                <c:pt idx="81">
                  <c:v>3.74264402741434E-5</c:v>
                </c:pt>
                <c:pt idx="82">
                  <c:v>3.4119775323423298E-5</c:v>
                </c:pt>
                <c:pt idx="83">
                  <c:v>3.8784420992547999E-5</c:v>
                </c:pt>
                <c:pt idx="84">
                  <c:v>3.7499655530078998E-5</c:v>
                </c:pt>
                <c:pt idx="85">
                  <c:v>2.86816758087545E-5</c:v>
                </c:pt>
                <c:pt idx="86">
                  <c:v>3.54957116058532E-5</c:v>
                </c:pt>
                <c:pt idx="87">
                  <c:v>3.4683087956130897E-5</c:v>
                </c:pt>
                <c:pt idx="88">
                  <c:v>3.2114327236965902E-5</c:v>
                </c:pt>
                <c:pt idx="89">
                  <c:v>4.2023391423633002E-5</c:v>
                </c:pt>
                <c:pt idx="90">
                  <c:v>3.2431250793171598E-5</c:v>
                </c:pt>
                <c:pt idx="91">
                  <c:v>3.3851894721387797E-5</c:v>
                </c:pt>
                <c:pt idx="92">
                  <c:v>3.3787566338263599E-5</c:v>
                </c:pt>
                <c:pt idx="93">
                  <c:v>3.3908287152409003E-5</c:v>
                </c:pt>
                <c:pt idx="94">
                  <c:v>3.9724037164697299E-5</c:v>
                </c:pt>
                <c:pt idx="95">
                  <c:v>3.5299604501617303E-5</c:v>
                </c:pt>
                <c:pt idx="96">
                  <c:v>3.3154691495408197E-5</c:v>
                </c:pt>
                <c:pt idx="97">
                  <c:v>3.5922525479542E-5</c:v>
                </c:pt>
                <c:pt idx="98">
                  <c:v>3.8414061193502599E-5</c:v>
                </c:pt>
                <c:pt idx="99">
                  <c:v>3.9895939421598803E-5</c:v>
                </c:pt>
                <c:pt idx="100">
                  <c:v>4.3051666493230497E-5</c:v>
                </c:pt>
                <c:pt idx="101">
                  <c:v>3.2311382882920203E-5</c:v>
                </c:pt>
                <c:pt idx="102">
                  <c:v>3.9520454983017497E-5</c:v>
                </c:pt>
                <c:pt idx="103">
                  <c:v>3.41160216611956E-5</c:v>
                </c:pt>
                <c:pt idx="104">
                  <c:v>3.5830814285002803E-5</c:v>
                </c:pt>
                <c:pt idx="105">
                  <c:v>3.75868878895773E-5</c:v>
                </c:pt>
                <c:pt idx="106">
                  <c:v>3.5089751593225301E-5</c:v>
                </c:pt>
                <c:pt idx="107">
                  <c:v>4.1316054048851402E-5</c:v>
                </c:pt>
                <c:pt idx="108">
                  <c:v>4.3075418188969398E-5</c:v>
                </c:pt>
                <c:pt idx="109">
                  <c:v>3.6581015827410503E-5</c:v>
                </c:pt>
                <c:pt idx="110">
                  <c:v>3.3194824015809601E-5</c:v>
                </c:pt>
                <c:pt idx="111">
                  <c:v>3.22530849056661E-5</c:v>
                </c:pt>
                <c:pt idx="112">
                  <c:v>3.6507602335276499E-5</c:v>
                </c:pt>
                <c:pt idx="113">
                  <c:v>3.7579193782702098E-5</c:v>
                </c:pt>
                <c:pt idx="114">
                  <c:v>3.8431908263458298E-5</c:v>
                </c:pt>
                <c:pt idx="115">
                  <c:v>3.7496601348938E-5</c:v>
                </c:pt>
                <c:pt idx="116">
                  <c:v>4.5385157599407198E-5</c:v>
                </c:pt>
                <c:pt idx="117">
                  <c:v>3.8204405417606999E-5</c:v>
                </c:pt>
                <c:pt idx="118">
                  <c:v>4.2676504996172798E-5</c:v>
                </c:pt>
                <c:pt idx="119">
                  <c:v>3.1000089582161298E-5</c:v>
                </c:pt>
                <c:pt idx="120">
                  <c:v>4.8332426468835599E-5</c:v>
                </c:pt>
                <c:pt idx="121">
                  <c:v>5.5108310153591003E-5</c:v>
                </c:pt>
                <c:pt idx="122">
                  <c:v>3.7340819988598897E-5</c:v>
                </c:pt>
                <c:pt idx="123">
                  <c:v>3.940578572218E-5</c:v>
                </c:pt>
                <c:pt idx="124">
                  <c:v>3.2997748603935503E-5</c:v>
                </c:pt>
                <c:pt idx="125">
                  <c:v>3.5392570462456803E-5</c:v>
                </c:pt>
                <c:pt idx="126">
                  <c:v>3.3618861368299898E-5</c:v>
                </c:pt>
                <c:pt idx="127">
                  <c:v>4.1883455703302898E-5</c:v>
                </c:pt>
                <c:pt idx="128">
                  <c:v>4.33270693897783E-5</c:v>
                </c:pt>
                <c:pt idx="129">
                  <c:v>4.0007846638496003E-5</c:v>
                </c:pt>
                <c:pt idx="130">
                  <c:v>4.2216727444365999E-5</c:v>
                </c:pt>
                <c:pt idx="131">
                  <c:v>4.9154904886078798E-5</c:v>
                </c:pt>
                <c:pt idx="132">
                  <c:v>4.18463910433115E-5</c:v>
                </c:pt>
                <c:pt idx="133">
                  <c:v>4.2534664478219501E-5</c:v>
                </c:pt>
                <c:pt idx="134">
                  <c:v>3.47051256224131E-5</c:v>
                </c:pt>
                <c:pt idx="135">
                  <c:v>3.7823631343521401E-5</c:v>
                </c:pt>
                <c:pt idx="136">
                  <c:v>3.9807615050505501E-5</c:v>
                </c:pt>
                <c:pt idx="137">
                  <c:v>4.5337076615062103E-5</c:v>
                </c:pt>
                <c:pt idx="138">
                  <c:v>4.4252167754356802E-5</c:v>
                </c:pt>
                <c:pt idx="139">
                  <c:v>4.2820837962200198E-5</c:v>
                </c:pt>
                <c:pt idx="140">
                  <c:v>3.9135771197604397E-5</c:v>
                </c:pt>
                <c:pt idx="141">
                  <c:v>4.7042353123775597E-5</c:v>
                </c:pt>
                <c:pt idx="142">
                  <c:v>3.9438560805545602E-5</c:v>
                </c:pt>
                <c:pt idx="143">
                  <c:v>4.1257497162298798E-5</c:v>
                </c:pt>
                <c:pt idx="144">
                  <c:v>4.0500585010473097E-5</c:v>
                </c:pt>
                <c:pt idx="145">
                  <c:v>4.1301253043843498E-5</c:v>
                </c:pt>
                <c:pt idx="146">
                  <c:v>4.0387224319134297E-5</c:v>
                </c:pt>
                <c:pt idx="147">
                  <c:v>3.3511350528965302E-5</c:v>
                </c:pt>
                <c:pt idx="148">
                  <c:v>4.70857981767119E-5</c:v>
                </c:pt>
                <c:pt idx="149">
                  <c:v>4.6271397150371703E-5</c:v>
                </c:pt>
                <c:pt idx="150">
                  <c:v>4.5113669683597103E-5</c:v>
                </c:pt>
                <c:pt idx="151">
                  <c:v>4.1986907142610399E-5</c:v>
                </c:pt>
                <c:pt idx="152">
                  <c:v>4.8534242779105101E-5</c:v>
                </c:pt>
                <c:pt idx="153">
                  <c:v>3.5858575287514798E-5</c:v>
                </c:pt>
                <c:pt idx="154">
                  <c:v>3.70748303245937E-5</c:v>
                </c:pt>
                <c:pt idx="155">
                  <c:v>3.4176332671775299E-5</c:v>
                </c:pt>
                <c:pt idx="156">
                  <c:v>3.8799150213427498E-5</c:v>
                </c:pt>
                <c:pt idx="157">
                  <c:v>5.0156388098021601E-5</c:v>
                </c:pt>
                <c:pt idx="158">
                  <c:v>3.4649381085014903E-5</c:v>
                </c:pt>
                <c:pt idx="159">
                  <c:v>3.8809827265965103E-5</c:v>
                </c:pt>
                <c:pt idx="160">
                  <c:v>4.1887861731219802E-5</c:v>
                </c:pt>
                <c:pt idx="161">
                  <c:v>4.5414079249053801E-5</c:v>
                </c:pt>
                <c:pt idx="162">
                  <c:v>3.4567509517029502E-5</c:v>
                </c:pt>
                <c:pt idx="163">
                  <c:v>4.5524678046212601E-5</c:v>
                </c:pt>
                <c:pt idx="164">
                  <c:v>4.1708304118130602E-5</c:v>
                </c:pt>
                <c:pt idx="165">
                  <c:v>3.3147703534650702E-5</c:v>
                </c:pt>
                <c:pt idx="166">
                  <c:v>4.18755808600136E-5</c:v>
                </c:pt>
                <c:pt idx="167">
                  <c:v>3.7730474509204999E-5</c:v>
                </c:pt>
                <c:pt idx="168">
                  <c:v>4.52227135532737E-5</c:v>
                </c:pt>
                <c:pt idx="169">
                  <c:v>3.3225539177733698E-5</c:v>
                </c:pt>
                <c:pt idx="170">
                  <c:v>3.6579177178264197E-5</c:v>
                </c:pt>
                <c:pt idx="171">
                  <c:v>4.1069924097615997E-5</c:v>
                </c:pt>
                <c:pt idx="172">
                  <c:v>4.59300251148429E-5</c:v>
                </c:pt>
                <c:pt idx="173">
                  <c:v>5.3250869644372099E-5</c:v>
                </c:pt>
                <c:pt idx="174">
                  <c:v>4.5847654569262599E-5</c:v>
                </c:pt>
                <c:pt idx="175">
                  <c:v>4.6030330175262698E-5</c:v>
                </c:pt>
                <c:pt idx="176">
                  <c:v>4.0703051418741999E-5</c:v>
                </c:pt>
                <c:pt idx="177">
                  <c:v>4.5482411918069298E-5</c:v>
                </c:pt>
                <c:pt idx="178">
                  <c:v>4.7624480668936799E-5</c:v>
                </c:pt>
                <c:pt idx="179">
                  <c:v>4.5839250605991301E-5</c:v>
                </c:pt>
                <c:pt idx="180">
                  <c:v>4.5371027862803898E-5</c:v>
                </c:pt>
                <c:pt idx="181">
                  <c:v>5.1825175904570599E-5</c:v>
                </c:pt>
                <c:pt idx="182">
                  <c:v>5.61066583993528E-5</c:v>
                </c:pt>
                <c:pt idx="183">
                  <c:v>4.3397139438015501E-5</c:v>
                </c:pt>
                <c:pt idx="184">
                  <c:v>4.9066684671334901E-5</c:v>
                </c:pt>
                <c:pt idx="185">
                  <c:v>4.2686241169450198E-5</c:v>
                </c:pt>
                <c:pt idx="186">
                  <c:v>4.6223091432876001E-5</c:v>
                </c:pt>
                <c:pt idx="187">
                  <c:v>3.14358959579713E-5</c:v>
                </c:pt>
                <c:pt idx="188">
                  <c:v>3.3348140850797903E-5</c:v>
                </c:pt>
                <c:pt idx="189">
                  <c:v>4.0848603613900697E-5</c:v>
                </c:pt>
                <c:pt idx="190">
                  <c:v>4.4776955608311401E-5</c:v>
                </c:pt>
                <c:pt idx="191">
                  <c:v>4.7034942764854997E-5</c:v>
                </c:pt>
                <c:pt idx="192">
                  <c:v>4.4398290737585602E-5</c:v>
                </c:pt>
                <c:pt idx="193">
                  <c:v>3.6536833078572297E-5</c:v>
                </c:pt>
                <c:pt idx="194">
                  <c:v>4.8717935467031103E-5</c:v>
                </c:pt>
                <c:pt idx="195">
                  <c:v>3.5550791262065598E-5</c:v>
                </c:pt>
                <c:pt idx="196">
                  <c:v>3.7122387214668398E-5</c:v>
                </c:pt>
                <c:pt idx="197">
                  <c:v>4.3343191434026801E-5</c:v>
                </c:pt>
                <c:pt idx="198">
                  <c:v>4.8895570493376401E-5</c:v>
                </c:pt>
                <c:pt idx="199">
                  <c:v>4.00902242926841E-5</c:v>
                </c:pt>
                <c:pt idx="200">
                  <c:v>4.5200292772178599E-5</c:v>
                </c:pt>
                <c:pt idx="201">
                  <c:v>4.5016056484665399E-5</c:v>
                </c:pt>
                <c:pt idx="202">
                  <c:v>4.6137874468175798E-5</c:v>
                </c:pt>
                <c:pt idx="203">
                  <c:v>4.2504153243324699E-5</c:v>
                </c:pt>
                <c:pt idx="204">
                  <c:v>3.89501020806132E-5</c:v>
                </c:pt>
                <c:pt idx="205">
                  <c:v>4.3435288971034703E-5</c:v>
                </c:pt>
                <c:pt idx="206">
                  <c:v>3.7508051207326899E-5</c:v>
                </c:pt>
                <c:pt idx="207">
                  <c:v>4.3020566257999703E-5</c:v>
                </c:pt>
                <c:pt idx="208">
                  <c:v>4.3766850808492602E-5</c:v>
                </c:pt>
                <c:pt idx="209">
                  <c:v>4.8453531335617003E-5</c:v>
                </c:pt>
                <c:pt idx="210">
                  <c:v>4.6319243896249898E-5</c:v>
                </c:pt>
                <c:pt idx="211">
                  <c:v>4.4034022429142703E-5</c:v>
                </c:pt>
                <c:pt idx="212">
                  <c:v>3.8538149119571803E-5</c:v>
                </c:pt>
                <c:pt idx="213">
                  <c:v>4.6679626204041798E-5</c:v>
                </c:pt>
                <c:pt idx="214">
                  <c:v>4.4064886106022098E-5</c:v>
                </c:pt>
                <c:pt idx="215">
                  <c:v>4.82694969047685E-5</c:v>
                </c:pt>
                <c:pt idx="216">
                  <c:v>4.8138821210159301E-5</c:v>
                </c:pt>
                <c:pt idx="217">
                  <c:v>3.99345266863551E-5</c:v>
                </c:pt>
                <c:pt idx="218">
                  <c:v>4.2577345302622903E-5</c:v>
                </c:pt>
                <c:pt idx="219">
                  <c:v>4.1205223584591701E-5</c:v>
                </c:pt>
                <c:pt idx="220">
                  <c:v>5.38487174934715E-5</c:v>
                </c:pt>
                <c:pt idx="221">
                  <c:v>4.6024275601843598E-5</c:v>
                </c:pt>
                <c:pt idx="222">
                  <c:v>4.7701513628667202E-5</c:v>
                </c:pt>
                <c:pt idx="223">
                  <c:v>4.4140747690379202E-5</c:v>
                </c:pt>
                <c:pt idx="224">
                  <c:v>3.6947198736763602E-5</c:v>
                </c:pt>
                <c:pt idx="225">
                  <c:v>4.4962980271239298E-5</c:v>
                </c:pt>
                <c:pt idx="226">
                  <c:v>4.31677501165352E-5</c:v>
                </c:pt>
                <c:pt idx="227">
                  <c:v>4.6654534287016503E-5</c:v>
                </c:pt>
                <c:pt idx="228">
                  <c:v>4.1951489476505103E-5</c:v>
                </c:pt>
                <c:pt idx="229">
                  <c:v>4.7664235912963999E-5</c:v>
                </c:pt>
                <c:pt idx="230">
                  <c:v>4.13294689935265E-5</c:v>
                </c:pt>
                <c:pt idx="231">
                  <c:v>5.2156675749459502E-5</c:v>
                </c:pt>
                <c:pt idx="232">
                  <c:v>4.3612383527252202E-5</c:v>
                </c:pt>
                <c:pt idx="233">
                  <c:v>3.6027815348954002E-5</c:v>
                </c:pt>
                <c:pt idx="234">
                  <c:v>4.0971620165209603E-5</c:v>
                </c:pt>
                <c:pt idx="235">
                  <c:v>5.2542376233972802E-5</c:v>
                </c:pt>
                <c:pt idx="236">
                  <c:v>5.0035402480464299E-5</c:v>
                </c:pt>
                <c:pt idx="237">
                  <c:v>4.7203778055446401E-5</c:v>
                </c:pt>
                <c:pt idx="238">
                  <c:v>3.8984565749953997E-5</c:v>
                </c:pt>
                <c:pt idx="239">
                  <c:v>4.6200377192251403E-5</c:v>
                </c:pt>
                <c:pt idx="240">
                  <c:v>4.1721912492717003E-5</c:v>
                </c:pt>
                <c:pt idx="241">
                  <c:v>4.5044159177700498E-5</c:v>
                </c:pt>
                <c:pt idx="242">
                  <c:v>4.3677148135479098E-5</c:v>
                </c:pt>
                <c:pt idx="243">
                  <c:v>4.88723100198448E-5</c:v>
                </c:pt>
                <c:pt idx="244">
                  <c:v>4.7671765625945101E-5</c:v>
                </c:pt>
                <c:pt idx="245">
                  <c:v>4.0188426119731598E-5</c:v>
                </c:pt>
                <c:pt idx="246">
                  <c:v>4.7569254381122901E-5</c:v>
                </c:pt>
                <c:pt idx="247">
                  <c:v>4.8587500074093098E-5</c:v>
                </c:pt>
                <c:pt idx="248">
                  <c:v>4.0050160965704102E-5</c:v>
                </c:pt>
                <c:pt idx="249">
                  <c:v>4.2663572994638202E-5</c:v>
                </c:pt>
                <c:pt idx="250">
                  <c:v>4.4928384264092999E-5</c:v>
                </c:pt>
                <c:pt idx="251">
                  <c:v>4.7821433660860201E-5</c:v>
                </c:pt>
                <c:pt idx="252">
                  <c:v>4.74799602641834E-5</c:v>
                </c:pt>
                <c:pt idx="253">
                  <c:v>5.0113493948018399E-5</c:v>
                </c:pt>
                <c:pt idx="254">
                  <c:v>4.7256382490702999E-5</c:v>
                </c:pt>
                <c:pt idx="255">
                  <c:v>4.8110422893494703E-5</c:v>
                </c:pt>
                <c:pt idx="256">
                  <c:v>5.51043294901776E-5</c:v>
                </c:pt>
                <c:pt idx="257">
                  <c:v>4.06138832647013E-5</c:v>
                </c:pt>
                <c:pt idx="258">
                  <c:v>4.7120636825163298E-5</c:v>
                </c:pt>
                <c:pt idx="259">
                  <c:v>4.6213102661128499E-5</c:v>
                </c:pt>
                <c:pt idx="260">
                  <c:v>4.6895471186128598E-5</c:v>
                </c:pt>
                <c:pt idx="261">
                  <c:v>4.2604590688131302E-5</c:v>
                </c:pt>
                <c:pt idx="262">
                  <c:v>4.6014010787320402E-5</c:v>
                </c:pt>
                <c:pt idx="263">
                  <c:v>5.1536359894389202E-5</c:v>
                </c:pt>
                <c:pt idx="264">
                  <c:v>5.3918095370699498E-5</c:v>
                </c:pt>
                <c:pt idx="265">
                  <c:v>5.2395162266051503E-5</c:v>
                </c:pt>
                <c:pt idx="266">
                  <c:v>4.9978209983981397E-5</c:v>
                </c:pt>
                <c:pt idx="267">
                  <c:v>5.8342003862917098E-5</c:v>
                </c:pt>
                <c:pt idx="268">
                  <c:v>5.3862479201338502E-5</c:v>
                </c:pt>
                <c:pt idx="269">
                  <c:v>5.1258140788848898E-5</c:v>
                </c:pt>
                <c:pt idx="270">
                  <c:v>4.7455450043836303E-5</c:v>
                </c:pt>
                <c:pt idx="271">
                  <c:v>4.6834465426742298E-5</c:v>
                </c:pt>
                <c:pt idx="272">
                  <c:v>5.1556119935650799E-5</c:v>
                </c:pt>
                <c:pt idx="273">
                  <c:v>4.2521558464213101E-5</c:v>
                </c:pt>
                <c:pt idx="274">
                  <c:v>5.55286761119057E-5</c:v>
                </c:pt>
                <c:pt idx="275">
                  <c:v>4.7762179194196097E-5</c:v>
                </c:pt>
                <c:pt idx="276">
                  <c:v>4.9684584369214599E-5</c:v>
                </c:pt>
                <c:pt idx="277">
                  <c:v>5.8041063904176203E-5</c:v>
                </c:pt>
                <c:pt idx="278">
                  <c:v>4.6614007613660602E-5</c:v>
                </c:pt>
                <c:pt idx="279">
                  <c:v>5.1814300200607803E-5</c:v>
                </c:pt>
                <c:pt idx="280">
                  <c:v>4.9819802802354303E-5</c:v>
                </c:pt>
                <c:pt idx="281">
                  <c:v>5.7530810686135402E-5</c:v>
                </c:pt>
                <c:pt idx="282">
                  <c:v>6.1642567972521395E-5</c:v>
                </c:pt>
                <c:pt idx="283">
                  <c:v>5.1785457876614899E-5</c:v>
                </c:pt>
                <c:pt idx="284">
                  <c:v>4.4473958171694601E-5</c:v>
                </c:pt>
                <c:pt idx="285">
                  <c:v>5.9636696096629397E-5</c:v>
                </c:pt>
                <c:pt idx="286">
                  <c:v>5.7022041715921303E-5</c:v>
                </c:pt>
                <c:pt idx="287">
                  <c:v>5.94311121870132E-5</c:v>
                </c:pt>
                <c:pt idx="288">
                  <c:v>4.4904489733567897E-5</c:v>
                </c:pt>
                <c:pt idx="289">
                  <c:v>4.42519485266525E-5</c:v>
                </c:pt>
                <c:pt idx="290">
                  <c:v>4.8129869907336899E-5</c:v>
                </c:pt>
                <c:pt idx="291">
                  <c:v>4.5973271917118598E-5</c:v>
                </c:pt>
                <c:pt idx="292">
                  <c:v>4.1551173842487303E-5</c:v>
                </c:pt>
                <c:pt idx="293">
                  <c:v>5.1451606080059403E-5</c:v>
                </c:pt>
                <c:pt idx="294">
                  <c:v>4.5460236438454802E-5</c:v>
                </c:pt>
                <c:pt idx="295">
                  <c:v>5.2772951994333898E-5</c:v>
                </c:pt>
                <c:pt idx="296">
                  <c:v>5.2477811453388897E-5</c:v>
                </c:pt>
                <c:pt idx="297">
                  <c:v>5.3340121447043903E-5</c:v>
                </c:pt>
                <c:pt idx="298">
                  <c:v>4.5058167443385798E-5</c:v>
                </c:pt>
                <c:pt idx="299">
                  <c:v>5.0821252110484602E-5</c:v>
                </c:pt>
                <c:pt idx="300">
                  <c:v>4.91291255710858E-5</c:v>
                </c:pt>
                <c:pt idx="301">
                  <c:v>4.7573083812359302E-5</c:v>
                </c:pt>
                <c:pt idx="302">
                  <c:v>5.7847654347565698E-5</c:v>
                </c:pt>
                <c:pt idx="303">
                  <c:v>4.3360409803443599E-5</c:v>
                </c:pt>
                <c:pt idx="304">
                  <c:v>4.7078060911389402E-5</c:v>
                </c:pt>
                <c:pt idx="305">
                  <c:v>4.9068614008486401E-5</c:v>
                </c:pt>
                <c:pt idx="306">
                  <c:v>4.9760976915823598E-5</c:v>
                </c:pt>
                <c:pt idx="307">
                  <c:v>4.7265817404587399E-5</c:v>
                </c:pt>
                <c:pt idx="308">
                  <c:v>5.1384167370509001E-5</c:v>
                </c:pt>
                <c:pt idx="309">
                  <c:v>4.8339906611018097E-5</c:v>
                </c:pt>
                <c:pt idx="310">
                  <c:v>4.7422426270394099E-5</c:v>
                </c:pt>
                <c:pt idx="311">
                  <c:v>5.77541413858287E-5</c:v>
                </c:pt>
                <c:pt idx="312">
                  <c:v>5.1275311594302897E-5</c:v>
                </c:pt>
                <c:pt idx="313">
                  <c:v>5.5648961039557898E-5</c:v>
                </c:pt>
                <c:pt idx="314">
                  <c:v>4.3569999150719398E-5</c:v>
                </c:pt>
                <c:pt idx="315">
                  <c:v>4.6758044893875898E-5</c:v>
                </c:pt>
                <c:pt idx="316">
                  <c:v>4.5252204773067697E-5</c:v>
                </c:pt>
                <c:pt idx="317">
                  <c:v>4.9536085972971501E-5</c:v>
                </c:pt>
                <c:pt idx="318">
                  <c:v>5.5674945888014001E-5</c:v>
                </c:pt>
                <c:pt idx="319">
                  <c:v>5.1067524699153799E-5</c:v>
                </c:pt>
                <c:pt idx="320">
                  <c:v>5.8143507825130697E-5</c:v>
                </c:pt>
                <c:pt idx="321">
                  <c:v>5.0892206277796602E-5</c:v>
                </c:pt>
                <c:pt idx="322">
                  <c:v>4.8619606732959199E-5</c:v>
                </c:pt>
                <c:pt idx="323">
                  <c:v>5.0021760509709598E-5</c:v>
                </c:pt>
                <c:pt idx="324">
                  <c:v>5.6371277212554499E-5</c:v>
                </c:pt>
                <c:pt idx="325">
                  <c:v>4.5566996624678703E-5</c:v>
                </c:pt>
                <c:pt idx="326">
                  <c:v>5.1378389186321599E-5</c:v>
                </c:pt>
                <c:pt idx="327">
                  <c:v>6.0180650379177397E-5</c:v>
                </c:pt>
                <c:pt idx="328">
                  <c:v>5.2570679872259002E-5</c:v>
                </c:pt>
                <c:pt idx="329">
                  <c:v>5.1174414418680702E-5</c:v>
                </c:pt>
                <c:pt idx="330">
                  <c:v>5.3264173319920302E-5</c:v>
                </c:pt>
                <c:pt idx="331">
                  <c:v>5.2399314181315503E-5</c:v>
                </c:pt>
                <c:pt idx="332">
                  <c:v>5.1975210817760197E-5</c:v>
                </c:pt>
                <c:pt idx="333">
                  <c:v>5.9223732208078103E-5</c:v>
                </c:pt>
                <c:pt idx="334">
                  <c:v>5.3657183273619003E-5</c:v>
                </c:pt>
                <c:pt idx="335">
                  <c:v>5.5123086906279103E-5</c:v>
                </c:pt>
                <c:pt idx="336">
                  <c:v>5.7955470960450397E-5</c:v>
                </c:pt>
                <c:pt idx="337">
                  <c:v>5.9039144926579399E-5</c:v>
                </c:pt>
                <c:pt idx="338">
                  <c:v>5.5065827780651203E-5</c:v>
                </c:pt>
                <c:pt idx="339">
                  <c:v>5.27988129052515E-5</c:v>
                </c:pt>
                <c:pt idx="340">
                  <c:v>5.4904755588111903E-5</c:v>
                </c:pt>
                <c:pt idx="341">
                  <c:v>5.0125206987255798E-5</c:v>
                </c:pt>
                <c:pt idx="342">
                  <c:v>5.41409641578186E-5</c:v>
                </c:pt>
                <c:pt idx="343">
                  <c:v>5.3250652624723198E-5</c:v>
                </c:pt>
                <c:pt idx="344">
                  <c:v>5.8747151626195301E-5</c:v>
                </c:pt>
                <c:pt idx="345">
                  <c:v>4.33955020452633E-5</c:v>
                </c:pt>
                <c:pt idx="346">
                  <c:v>5.3359335450437801E-5</c:v>
                </c:pt>
                <c:pt idx="347">
                  <c:v>6.0805724620791299E-5</c:v>
                </c:pt>
                <c:pt idx="348">
                  <c:v>5.3001429571156603E-5</c:v>
                </c:pt>
                <c:pt idx="349">
                  <c:v>4.9715829652100602E-5</c:v>
                </c:pt>
                <c:pt idx="350">
                  <c:v>5.2191531263672698E-5</c:v>
                </c:pt>
                <c:pt idx="351">
                  <c:v>5.5784254325627398E-5</c:v>
                </c:pt>
                <c:pt idx="352">
                  <c:v>5.4320957053266398E-5</c:v>
                </c:pt>
                <c:pt idx="353">
                  <c:v>5.6917232971060199E-5</c:v>
                </c:pt>
                <c:pt idx="354">
                  <c:v>4.6650863858347501E-5</c:v>
                </c:pt>
                <c:pt idx="355">
                  <c:v>5.41210253791162E-5</c:v>
                </c:pt>
                <c:pt idx="356">
                  <c:v>4.8763797804688402E-5</c:v>
                </c:pt>
                <c:pt idx="357">
                  <c:v>5.1435278837657599E-5</c:v>
                </c:pt>
                <c:pt idx="358">
                  <c:v>5.2482809523899598E-5</c:v>
                </c:pt>
                <c:pt idx="359">
                  <c:v>5.20086107503133E-5</c:v>
                </c:pt>
                <c:pt idx="360">
                  <c:v>4.84286415859561E-5</c:v>
                </c:pt>
                <c:pt idx="361">
                  <c:v>4.7494838194239897E-5</c:v>
                </c:pt>
                <c:pt idx="362">
                  <c:v>4.7568911388134601E-5</c:v>
                </c:pt>
                <c:pt idx="363">
                  <c:v>5.0590421154100203E-5</c:v>
                </c:pt>
                <c:pt idx="364">
                  <c:v>5.1647540654490797E-5</c:v>
                </c:pt>
                <c:pt idx="365">
                  <c:v>5.7172152202537799E-5</c:v>
                </c:pt>
                <c:pt idx="366">
                  <c:v>5.5068167994834998E-5</c:v>
                </c:pt>
                <c:pt idx="367">
                  <c:v>5.6949792231340398E-5</c:v>
                </c:pt>
                <c:pt idx="368">
                  <c:v>5.1375768270677303E-5</c:v>
                </c:pt>
                <c:pt idx="369">
                  <c:v>5.2386238137005798E-5</c:v>
                </c:pt>
                <c:pt idx="370">
                  <c:v>5.4109742493203598E-5</c:v>
                </c:pt>
                <c:pt idx="371">
                  <c:v>5.5083363854838201E-5</c:v>
                </c:pt>
                <c:pt idx="372">
                  <c:v>5.60243393047225E-5</c:v>
                </c:pt>
                <c:pt idx="373">
                  <c:v>5.2457872953946803E-5</c:v>
                </c:pt>
                <c:pt idx="374">
                  <c:v>5.2686879304478401E-5</c:v>
                </c:pt>
                <c:pt idx="375">
                  <c:v>5.2719957401414598E-5</c:v>
                </c:pt>
                <c:pt idx="376">
                  <c:v>5.7556713495819599E-5</c:v>
                </c:pt>
                <c:pt idx="377">
                  <c:v>5.54253195970338E-5</c:v>
                </c:pt>
                <c:pt idx="378">
                  <c:v>4.9710456876484097E-5</c:v>
                </c:pt>
                <c:pt idx="379">
                  <c:v>5.7869363539720501E-5</c:v>
                </c:pt>
                <c:pt idx="380">
                  <c:v>4.74306974854082E-5</c:v>
                </c:pt>
                <c:pt idx="381">
                  <c:v>5.73250393159511E-5</c:v>
                </c:pt>
                <c:pt idx="382">
                  <c:v>5.4288614727818602E-5</c:v>
                </c:pt>
                <c:pt idx="383">
                  <c:v>5.5430980051113197E-5</c:v>
                </c:pt>
                <c:pt idx="384">
                  <c:v>5.3357678845810203E-5</c:v>
                </c:pt>
                <c:pt idx="385">
                  <c:v>5.8960636201690902E-5</c:v>
                </c:pt>
                <c:pt idx="386">
                  <c:v>6.1706332313284903E-5</c:v>
                </c:pt>
                <c:pt idx="387">
                  <c:v>5.3898121766950497E-5</c:v>
                </c:pt>
                <c:pt idx="388">
                  <c:v>5.2476961834207397E-5</c:v>
                </c:pt>
                <c:pt idx="389">
                  <c:v>5.3882399870093299E-5</c:v>
                </c:pt>
                <c:pt idx="390">
                  <c:v>5.7317967498797E-5</c:v>
                </c:pt>
                <c:pt idx="391">
                  <c:v>5.6539982661398197E-5</c:v>
                </c:pt>
                <c:pt idx="392">
                  <c:v>6.1541143056150502E-5</c:v>
                </c:pt>
                <c:pt idx="393">
                  <c:v>5.6398035742265401E-5</c:v>
                </c:pt>
                <c:pt idx="394">
                  <c:v>6.0968399227849303E-5</c:v>
                </c:pt>
                <c:pt idx="395">
                  <c:v>5.5981307423722199E-5</c:v>
                </c:pt>
                <c:pt idx="396">
                  <c:v>5.3216128426742799E-5</c:v>
                </c:pt>
                <c:pt idx="397">
                  <c:v>5.8658189717669099E-5</c:v>
                </c:pt>
                <c:pt idx="398">
                  <c:v>6.0271704133928803E-5</c:v>
                </c:pt>
                <c:pt idx="399">
                  <c:v>6.1037170348008098E-5</c:v>
                </c:pt>
                <c:pt idx="400">
                  <c:v>6.1335381693583595E-5</c:v>
                </c:pt>
                <c:pt idx="401">
                  <c:v>5.86924434850479E-5</c:v>
                </c:pt>
                <c:pt idx="402">
                  <c:v>6.1912823014026897E-5</c:v>
                </c:pt>
                <c:pt idx="403">
                  <c:v>6.9076996898423404E-5</c:v>
                </c:pt>
                <c:pt idx="404">
                  <c:v>5.5929747181053397E-5</c:v>
                </c:pt>
                <c:pt idx="405">
                  <c:v>6.3239227640065796E-5</c:v>
                </c:pt>
                <c:pt idx="406">
                  <c:v>6.0081343714298901E-5</c:v>
                </c:pt>
                <c:pt idx="407">
                  <c:v>6.5228642335480601E-5</c:v>
                </c:pt>
                <c:pt idx="408">
                  <c:v>5.7985588861399198E-5</c:v>
                </c:pt>
                <c:pt idx="409">
                  <c:v>6.55748822864434E-5</c:v>
                </c:pt>
                <c:pt idx="410">
                  <c:v>5.2322613902624202E-5</c:v>
                </c:pt>
                <c:pt idx="411">
                  <c:v>4.9322493425882997E-5</c:v>
                </c:pt>
                <c:pt idx="412">
                  <c:v>5.1835833126571997E-5</c:v>
                </c:pt>
                <c:pt idx="413">
                  <c:v>6.4091313596699397E-5</c:v>
                </c:pt>
                <c:pt idx="414">
                  <c:v>5.8573984715166101E-5</c:v>
                </c:pt>
                <c:pt idx="415">
                  <c:v>5.6790466105862698E-5</c:v>
                </c:pt>
                <c:pt idx="416">
                  <c:v>6.0461038673665801E-5</c:v>
                </c:pt>
                <c:pt idx="417">
                  <c:v>5.5155882367526101E-5</c:v>
                </c:pt>
                <c:pt idx="418">
                  <c:v>5.4755834163882201E-5</c:v>
                </c:pt>
                <c:pt idx="419">
                  <c:v>5.6917927651383603E-5</c:v>
                </c:pt>
                <c:pt idx="420">
                  <c:v>6.0483920995228002E-5</c:v>
                </c:pt>
                <c:pt idx="421">
                  <c:v>5.9823881285353802E-5</c:v>
                </c:pt>
                <c:pt idx="422">
                  <c:v>5.95359817773359E-5</c:v>
                </c:pt>
                <c:pt idx="423">
                  <c:v>5.6847153602163899E-5</c:v>
                </c:pt>
                <c:pt idx="424">
                  <c:v>6.5930628232700901E-5</c:v>
                </c:pt>
                <c:pt idx="425">
                  <c:v>6.0021240856077602E-5</c:v>
                </c:pt>
                <c:pt idx="426">
                  <c:v>5.9265266731004501E-5</c:v>
                </c:pt>
                <c:pt idx="427">
                  <c:v>6.1914044765466498E-5</c:v>
                </c:pt>
                <c:pt idx="428">
                  <c:v>5.8893995406389998E-5</c:v>
                </c:pt>
                <c:pt idx="429">
                  <c:v>6.5934262176639498E-5</c:v>
                </c:pt>
                <c:pt idx="430">
                  <c:v>6.5253010046873103E-5</c:v>
                </c:pt>
                <c:pt idx="431">
                  <c:v>5.9508285033129701E-5</c:v>
                </c:pt>
                <c:pt idx="432">
                  <c:v>5.8906476430414903E-5</c:v>
                </c:pt>
                <c:pt idx="433">
                  <c:v>6.9476746488052006E-5</c:v>
                </c:pt>
                <c:pt idx="434">
                  <c:v>6.1084737808506497E-5</c:v>
                </c:pt>
                <c:pt idx="435">
                  <c:v>6.7789906044931001E-5</c:v>
                </c:pt>
                <c:pt idx="436">
                  <c:v>6.2945072156420502E-5</c:v>
                </c:pt>
                <c:pt idx="437">
                  <c:v>6.5611393316993306E-5</c:v>
                </c:pt>
                <c:pt idx="438">
                  <c:v>6.5319798699643602E-5</c:v>
                </c:pt>
                <c:pt idx="439">
                  <c:v>6.4626728697152804E-5</c:v>
                </c:pt>
                <c:pt idx="440">
                  <c:v>6.2518255491402205E-5</c:v>
                </c:pt>
                <c:pt idx="441">
                  <c:v>6.0354441137794898E-5</c:v>
                </c:pt>
                <c:pt idx="442">
                  <c:v>5.9106040498532797E-5</c:v>
                </c:pt>
                <c:pt idx="443">
                  <c:v>6.8176840811044899E-5</c:v>
                </c:pt>
                <c:pt idx="444">
                  <c:v>6.43156170632248E-5</c:v>
                </c:pt>
                <c:pt idx="445">
                  <c:v>6.9823950235014005E-5</c:v>
                </c:pt>
                <c:pt idx="446">
                  <c:v>6.2310830830949806E-5</c:v>
                </c:pt>
                <c:pt idx="447">
                  <c:v>6.2048925866400894E-5</c:v>
                </c:pt>
                <c:pt idx="448">
                  <c:v>6.3049379842883803E-5</c:v>
                </c:pt>
                <c:pt idx="449">
                  <c:v>6.6924615246064502E-5</c:v>
                </c:pt>
                <c:pt idx="450">
                  <c:v>6.7553063155474701E-5</c:v>
                </c:pt>
                <c:pt idx="451">
                  <c:v>6.3643216211424294E-5</c:v>
                </c:pt>
                <c:pt idx="452">
                  <c:v>6.4079681475454701E-5</c:v>
                </c:pt>
                <c:pt idx="453">
                  <c:v>7.0103342465423197E-5</c:v>
                </c:pt>
                <c:pt idx="454">
                  <c:v>6.7407052494607403E-5</c:v>
                </c:pt>
                <c:pt idx="455">
                  <c:v>6.1058705812654996E-5</c:v>
                </c:pt>
                <c:pt idx="456">
                  <c:v>7.5011021541235596E-5</c:v>
                </c:pt>
                <c:pt idx="457">
                  <c:v>5.9129670948680399E-5</c:v>
                </c:pt>
                <c:pt idx="458">
                  <c:v>6.4694291370588899E-5</c:v>
                </c:pt>
                <c:pt idx="459">
                  <c:v>6.6374991039764507E-5</c:v>
                </c:pt>
                <c:pt idx="460">
                  <c:v>7.1762861451352602E-5</c:v>
                </c:pt>
                <c:pt idx="461">
                  <c:v>7.5273869619855695E-5</c:v>
                </c:pt>
                <c:pt idx="462">
                  <c:v>6.1325973866225401E-5</c:v>
                </c:pt>
                <c:pt idx="463">
                  <c:v>5.93610951682121E-5</c:v>
                </c:pt>
                <c:pt idx="464">
                  <c:v>6.60511967811205E-5</c:v>
                </c:pt>
                <c:pt idx="465">
                  <c:v>4.9835288040075501E-5</c:v>
                </c:pt>
                <c:pt idx="466">
                  <c:v>6.2706779104704301E-5</c:v>
                </c:pt>
                <c:pt idx="467">
                  <c:v>6.5885620305526207E-5</c:v>
                </c:pt>
                <c:pt idx="468">
                  <c:v>6.0535015495013098E-5</c:v>
                </c:pt>
                <c:pt idx="469">
                  <c:v>6.7542497415565698E-5</c:v>
                </c:pt>
                <c:pt idx="470">
                  <c:v>6.1848690846984906E-5</c:v>
                </c:pt>
                <c:pt idx="471">
                  <c:v>6.72808379089153E-5</c:v>
                </c:pt>
                <c:pt idx="472">
                  <c:v>6.2382639690130293E-5</c:v>
                </c:pt>
                <c:pt idx="473">
                  <c:v>6.6201843438219398E-5</c:v>
                </c:pt>
                <c:pt idx="474">
                  <c:v>6.7848012268925206E-5</c:v>
                </c:pt>
                <c:pt idx="475">
                  <c:v>6.6779001207931398E-5</c:v>
                </c:pt>
                <c:pt idx="476">
                  <c:v>5.6063523865267702E-5</c:v>
                </c:pt>
                <c:pt idx="477">
                  <c:v>5.9465230072581701E-5</c:v>
                </c:pt>
                <c:pt idx="478">
                  <c:v>6.9242928091719605E-5</c:v>
                </c:pt>
                <c:pt idx="479">
                  <c:v>6.1917735480592306E-5</c:v>
                </c:pt>
                <c:pt idx="480">
                  <c:v>6.59550840517176E-5</c:v>
                </c:pt>
                <c:pt idx="481">
                  <c:v>6.5949103403547499E-5</c:v>
                </c:pt>
                <c:pt idx="482">
                  <c:v>6.9115792321489496E-5</c:v>
                </c:pt>
                <c:pt idx="483">
                  <c:v>6.8560319228737202E-5</c:v>
                </c:pt>
                <c:pt idx="484">
                  <c:v>6.3600454270368596E-5</c:v>
                </c:pt>
                <c:pt idx="485">
                  <c:v>7.0541139788627194E-5</c:v>
                </c:pt>
                <c:pt idx="486">
                  <c:v>6.4688905459864301E-5</c:v>
                </c:pt>
                <c:pt idx="487">
                  <c:v>6.7338584526404003E-5</c:v>
                </c:pt>
                <c:pt idx="488">
                  <c:v>6.02390713115501E-5</c:v>
                </c:pt>
                <c:pt idx="489">
                  <c:v>7.1933331018072006E-5</c:v>
                </c:pt>
                <c:pt idx="490">
                  <c:v>7.0559455463503596E-5</c:v>
                </c:pt>
                <c:pt idx="491">
                  <c:v>6.0655542272677901E-5</c:v>
                </c:pt>
                <c:pt idx="492">
                  <c:v>6.5266625892032397E-5</c:v>
                </c:pt>
                <c:pt idx="493">
                  <c:v>7.3797354429947195E-5</c:v>
                </c:pt>
                <c:pt idx="494">
                  <c:v>6.4194717975556194E-5</c:v>
                </c:pt>
                <c:pt idx="495">
                  <c:v>6.2854883830157896E-5</c:v>
                </c:pt>
                <c:pt idx="496">
                  <c:v>6.52873634480815E-5</c:v>
                </c:pt>
                <c:pt idx="497">
                  <c:v>6.6701407325016798E-5</c:v>
                </c:pt>
                <c:pt idx="498">
                  <c:v>6.7561214320907293E-5</c:v>
                </c:pt>
                <c:pt idx="499">
                  <c:v>7.0420948592935694E-5</c:v>
                </c:pt>
                <c:pt idx="500">
                  <c:v>5.8602906646904301E-5</c:v>
                </c:pt>
                <c:pt idx="501">
                  <c:v>6.6869382887466497E-5</c:v>
                </c:pt>
                <c:pt idx="502">
                  <c:v>6.7360243109517305E-5</c:v>
                </c:pt>
                <c:pt idx="503">
                  <c:v>6.7203337456240198E-5</c:v>
                </c:pt>
                <c:pt idx="504">
                  <c:v>6.7528968880386695E-5</c:v>
                </c:pt>
                <c:pt idx="505">
                  <c:v>7.3914178696793701E-5</c:v>
                </c:pt>
                <c:pt idx="506">
                  <c:v>6.2916931085984902E-5</c:v>
                </c:pt>
                <c:pt idx="507">
                  <c:v>7.0627018013754496E-5</c:v>
                </c:pt>
                <c:pt idx="508">
                  <c:v>7.3906492343767E-5</c:v>
                </c:pt>
                <c:pt idx="509">
                  <c:v>6.4052138305412102E-5</c:v>
                </c:pt>
                <c:pt idx="510">
                  <c:v>7.9157891218586507E-5</c:v>
                </c:pt>
                <c:pt idx="511">
                  <c:v>6.8141175902026299E-5</c:v>
                </c:pt>
                <c:pt idx="512">
                  <c:v>6.6327295639542893E-5</c:v>
                </c:pt>
                <c:pt idx="513">
                  <c:v>6.7233787613179196E-5</c:v>
                </c:pt>
                <c:pt idx="514">
                  <c:v>6.8987926871960295E-5</c:v>
                </c:pt>
                <c:pt idx="515">
                  <c:v>7.4512257849627101E-5</c:v>
                </c:pt>
                <c:pt idx="516">
                  <c:v>6.8453026248869604E-5</c:v>
                </c:pt>
                <c:pt idx="517">
                  <c:v>7.0302505989651293E-5</c:v>
                </c:pt>
                <c:pt idx="518">
                  <c:v>7.0796683615494702E-5</c:v>
                </c:pt>
                <c:pt idx="519">
                  <c:v>6.7404172206612895E-5</c:v>
                </c:pt>
                <c:pt idx="520">
                  <c:v>7.5556245032471303E-5</c:v>
                </c:pt>
                <c:pt idx="521">
                  <c:v>6.7658674865859304E-5</c:v>
                </c:pt>
                <c:pt idx="522">
                  <c:v>7.46553066892442E-5</c:v>
                </c:pt>
                <c:pt idx="523">
                  <c:v>7.1952371548845501E-5</c:v>
                </c:pt>
                <c:pt idx="524">
                  <c:v>7.5160885033050202E-5</c:v>
                </c:pt>
                <c:pt idx="525">
                  <c:v>7.1679889548042895E-5</c:v>
                </c:pt>
                <c:pt idx="526">
                  <c:v>7.3649893945767602E-5</c:v>
                </c:pt>
                <c:pt idx="527">
                  <c:v>6.7802735641467202E-5</c:v>
                </c:pt>
                <c:pt idx="528">
                  <c:v>6.5364216582171407E-5</c:v>
                </c:pt>
                <c:pt idx="529">
                  <c:v>6.7473184087075603E-5</c:v>
                </c:pt>
                <c:pt idx="530">
                  <c:v>7.0005903033965494E-5</c:v>
                </c:pt>
                <c:pt idx="531">
                  <c:v>7.3398006444541899E-5</c:v>
                </c:pt>
                <c:pt idx="532">
                  <c:v>7.0369655845940304E-5</c:v>
                </c:pt>
                <c:pt idx="533">
                  <c:v>6.6136956679448502E-5</c:v>
                </c:pt>
                <c:pt idx="534">
                  <c:v>6.8347384838087194E-5</c:v>
                </c:pt>
                <c:pt idx="535">
                  <c:v>6.9653291610200998E-5</c:v>
                </c:pt>
                <c:pt idx="536">
                  <c:v>6.7523351020367799E-5</c:v>
                </c:pt>
                <c:pt idx="537">
                  <c:v>7.2977281149428394E-5</c:v>
                </c:pt>
                <c:pt idx="538">
                  <c:v>7.9256595824460301E-5</c:v>
                </c:pt>
                <c:pt idx="539">
                  <c:v>7.1840470024734198E-5</c:v>
                </c:pt>
                <c:pt idx="540">
                  <c:v>7.1753224161716901E-5</c:v>
                </c:pt>
                <c:pt idx="541">
                  <c:v>6.6937555313629606E-5</c:v>
                </c:pt>
                <c:pt idx="542">
                  <c:v>7.6148213958987006E-5</c:v>
                </c:pt>
                <c:pt idx="543">
                  <c:v>6.9310709533697704E-5</c:v>
                </c:pt>
                <c:pt idx="544">
                  <c:v>7.46534316020659E-5</c:v>
                </c:pt>
                <c:pt idx="545">
                  <c:v>7.4600645908717703E-5</c:v>
                </c:pt>
                <c:pt idx="546">
                  <c:v>7.2899298697517195E-5</c:v>
                </c:pt>
                <c:pt idx="547">
                  <c:v>6.9898365780707495E-5</c:v>
                </c:pt>
                <c:pt idx="548">
                  <c:v>6.8076848732870798E-5</c:v>
                </c:pt>
                <c:pt idx="549">
                  <c:v>7.1219810051711903E-5</c:v>
                </c:pt>
                <c:pt idx="550">
                  <c:v>7.46894380636714E-5</c:v>
                </c:pt>
                <c:pt idx="551">
                  <c:v>6.3098107122281299E-5</c:v>
                </c:pt>
                <c:pt idx="552">
                  <c:v>7.5291581737572198E-5</c:v>
                </c:pt>
                <c:pt idx="553">
                  <c:v>7.1096190017800998E-5</c:v>
                </c:pt>
                <c:pt idx="554">
                  <c:v>6.8670824433043797E-5</c:v>
                </c:pt>
                <c:pt idx="555">
                  <c:v>6.5466765686535605E-5</c:v>
                </c:pt>
                <c:pt idx="556">
                  <c:v>7.19148226410465E-5</c:v>
                </c:pt>
                <c:pt idx="557">
                  <c:v>6.8748063355877402E-5</c:v>
                </c:pt>
                <c:pt idx="558">
                  <c:v>7.3891750283545403E-5</c:v>
                </c:pt>
                <c:pt idx="559">
                  <c:v>6.7523317160064701E-5</c:v>
                </c:pt>
                <c:pt idx="560">
                  <c:v>7.09061828072217E-5</c:v>
                </c:pt>
                <c:pt idx="561">
                  <c:v>7.0530547671862902E-5</c:v>
                </c:pt>
                <c:pt idx="562">
                  <c:v>6.8956516895065699E-5</c:v>
                </c:pt>
                <c:pt idx="563">
                  <c:v>7.0408985387825597E-5</c:v>
                </c:pt>
                <c:pt idx="564">
                  <c:v>6.4385490017082698E-5</c:v>
                </c:pt>
                <c:pt idx="565">
                  <c:v>7.3490206444785803E-5</c:v>
                </c:pt>
                <c:pt idx="566">
                  <c:v>6.9178120957731902E-5</c:v>
                </c:pt>
                <c:pt idx="567">
                  <c:v>7.2778952555759395E-5</c:v>
                </c:pt>
                <c:pt idx="568">
                  <c:v>6.1759158643292502E-5</c:v>
                </c:pt>
                <c:pt idx="569">
                  <c:v>6.1276111004811003E-5</c:v>
                </c:pt>
                <c:pt idx="570">
                  <c:v>6.6682525980432097E-5</c:v>
                </c:pt>
                <c:pt idx="571">
                  <c:v>6.71172980677895E-5</c:v>
                </c:pt>
                <c:pt idx="572">
                  <c:v>6.9186314491208301E-5</c:v>
                </c:pt>
                <c:pt idx="573">
                  <c:v>6.9544464062660597E-5</c:v>
                </c:pt>
                <c:pt idx="574">
                  <c:v>6.7317799789745099E-5</c:v>
                </c:pt>
                <c:pt idx="575">
                  <c:v>7.1149707122581998E-5</c:v>
                </c:pt>
                <c:pt idx="576">
                  <c:v>7.2201531991009305E-5</c:v>
                </c:pt>
                <c:pt idx="577">
                  <c:v>7.4358526460870106E-5</c:v>
                </c:pt>
                <c:pt idx="578">
                  <c:v>7.2872051675983902E-5</c:v>
                </c:pt>
                <c:pt idx="579">
                  <c:v>7.1135537893308496E-5</c:v>
                </c:pt>
                <c:pt idx="580">
                  <c:v>6.5766886990360995E-5</c:v>
                </c:pt>
                <c:pt idx="581">
                  <c:v>6.8532803487834698E-5</c:v>
                </c:pt>
                <c:pt idx="582">
                  <c:v>7.7456055634900995E-5</c:v>
                </c:pt>
                <c:pt idx="583">
                  <c:v>6.6569249129165003E-5</c:v>
                </c:pt>
                <c:pt idx="584">
                  <c:v>7.0294904445683307E-5</c:v>
                </c:pt>
                <c:pt idx="585">
                  <c:v>6.3864658403734294E-5</c:v>
                </c:pt>
                <c:pt idx="586">
                  <c:v>7.2382228668421206E-5</c:v>
                </c:pt>
                <c:pt idx="587">
                  <c:v>6.9582663198827302E-5</c:v>
                </c:pt>
                <c:pt idx="588">
                  <c:v>7.3518579394512494E-5</c:v>
                </c:pt>
                <c:pt idx="589">
                  <c:v>7.3743682066802305E-5</c:v>
                </c:pt>
                <c:pt idx="590">
                  <c:v>6.6848446354410404E-5</c:v>
                </c:pt>
                <c:pt idx="591">
                  <c:v>6.2305327436952803E-5</c:v>
                </c:pt>
                <c:pt idx="592">
                  <c:v>6.9282907626178701E-5</c:v>
                </c:pt>
                <c:pt idx="593">
                  <c:v>6.4379592052797699E-5</c:v>
                </c:pt>
                <c:pt idx="594">
                  <c:v>7.2324505166407804E-5</c:v>
                </c:pt>
                <c:pt idx="595">
                  <c:v>6.6808595245071496E-5</c:v>
                </c:pt>
                <c:pt idx="596">
                  <c:v>7.0138390286425098E-5</c:v>
                </c:pt>
                <c:pt idx="597">
                  <c:v>6.0556845593181997E-5</c:v>
                </c:pt>
                <c:pt idx="598">
                  <c:v>7.1281594187035604E-5</c:v>
                </c:pt>
                <c:pt idx="599">
                  <c:v>7.2837378121070798E-5</c:v>
                </c:pt>
                <c:pt idx="600">
                  <c:v>7.0827924270885703E-5</c:v>
                </c:pt>
                <c:pt idx="601">
                  <c:v>7.49428451214824E-5</c:v>
                </c:pt>
                <c:pt idx="602">
                  <c:v>7.38053937124141E-5</c:v>
                </c:pt>
                <c:pt idx="603">
                  <c:v>6.3909487503857203E-5</c:v>
                </c:pt>
                <c:pt idx="604">
                  <c:v>6.2537499286036602E-5</c:v>
                </c:pt>
                <c:pt idx="605">
                  <c:v>7.4650057878029204E-5</c:v>
                </c:pt>
                <c:pt idx="606">
                  <c:v>6.6237978743970903E-5</c:v>
                </c:pt>
                <c:pt idx="607">
                  <c:v>6.9630581925812695E-5</c:v>
                </c:pt>
                <c:pt idx="608">
                  <c:v>7.3299907691525096E-5</c:v>
                </c:pt>
                <c:pt idx="609">
                  <c:v>7.4575833714641496E-5</c:v>
                </c:pt>
                <c:pt idx="610">
                  <c:v>7.3264723543168097E-5</c:v>
                </c:pt>
                <c:pt idx="611">
                  <c:v>7.3330477173187998E-5</c:v>
                </c:pt>
                <c:pt idx="612">
                  <c:v>6.8390880705520394E-5</c:v>
                </c:pt>
                <c:pt idx="613">
                  <c:v>7.9700399219012502E-5</c:v>
                </c:pt>
                <c:pt idx="614">
                  <c:v>6.8146458621851197E-5</c:v>
                </c:pt>
                <c:pt idx="615">
                  <c:v>7.6867201107719095E-5</c:v>
                </c:pt>
                <c:pt idx="616">
                  <c:v>7.1328936011996107E-5</c:v>
                </c:pt>
                <c:pt idx="617">
                  <c:v>6.8809156313754405E-5</c:v>
                </c:pt>
                <c:pt idx="618">
                  <c:v>7.5767157867916705E-5</c:v>
                </c:pt>
                <c:pt idx="619">
                  <c:v>7.8302469141387803E-5</c:v>
                </c:pt>
                <c:pt idx="620">
                  <c:v>7.87560527361976E-5</c:v>
                </c:pt>
                <c:pt idx="621">
                  <c:v>7.37623153578291E-5</c:v>
                </c:pt>
                <c:pt idx="622">
                  <c:v>7.0918651598630698E-5</c:v>
                </c:pt>
                <c:pt idx="623">
                  <c:v>7.7755530950133797E-5</c:v>
                </c:pt>
                <c:pt idx="624">
                  <c:v>7.8278857181271897E-5</c:v>
                </c:pt>
                <c:pt idx="625">
                  <c:v>7.8586221239818901E-5</c:v>
                </c:pt>
                <c:pt idx="626">
                  <c:v>7.9606050284530198E-5</c:v>
                </c:pt>
                <c:pt idx="627">
                  <c:v>7.5778188453949405E-5</c:v>
                </c:pt>
                <c:pt idx="628">
                  <c:v>7.1273043147431205E-5</c:v>
                </c:pt>
                <c:pt idx="629">
                  <c:v>7.7960829993741005E-5</c:v>
                </c:pt>
                <c:pt idx="630">
                  <c:v>7.4928821930559894E-5</c:v>
                </c:pt>
                <c:pt idx="631">
                  <c:v>7.3757707043113597E-5</c:v>
                </c:pt>
                <c:pt idx="632">
                  <c:v>7.2598898881483405E-5</c:v>
                </c:pt>
                <c:pt idx="633">
                  <c:v>7.082205246506E-5</c:v>
                </c:pt>
                <c:pt idx="634">
                  <c:v>6.69528784565393E-5</c:v>
                </c:pt>
                <c:pt idx="635">
                  <c:v>7.6586146290973301E-5</c:v>
                </c:pt>
                <c:pt idx="636">
                  <c:v>6.7031617269835102E-5</c:v>
                </c:pt>
                <c:pt idx="637">
                  <c:v>7.6462453457399194E-5</c:v>
                </c:pt>
                <c:pt idx="638">
                  <c:v>7.35623114390791E-5</c:v>
                </c:pt>
                <c:pt idx="639">
                  <c:v>6.9518110408593002E-5</c:v>
                </c:pt>
                <c:pt idx="640">
                  <c:v>7.2756947049595896E-5</c:v>
                </c:pt>
                <c:pt idx="641">
                  <c:v>7.9329113989758102E-5</c:v>
                </c:pt>
                <c:pt idx="642">
                  <c:v>7.4173849697680702E-5</c:v>
                </c:pt>
                <c:pt idx="643">
                  <c:v>7.2638470006563405E-5</c:v>
                </c:pt>
                <c:pt idx="644">
                  <c:v>7.4945139447170995E-5</c:v>
                </c:pt>
                <c:pt idx="645">
                  <c:v>7.2513055822864196E-5</c:v>
                </c:pt>
                <c:pt idx="646">
                  <c:v>7.0696828909898906E-5</c:v>
                </c:pt>
                <c:pt idx="647">
                  <c:v>7.4832128219303804E-5</c:v>
                </c:pt>
                <c:pt idx="648">
                  <c:v>7.6866459836612302E-5</c:v>
                </c:pt>
                <c:pt idx="649">
                  <c:v>7.5558031060124196E-5</c:v>
                </c:pt>
                <c:pt idx="650">
                  <c:v>7.4234914208852902E-5</c:v>
                </c:pt>
                <c:pt idx="651">
                  <c:v>8.2519795224592299E-5</c:v>
                </c:pt>
                <c:pt idx="652">
                  <c:v>7.7655216108683304E-5</c:v>
                </c:pt>
                <c:pt idx="653">
                  <c:v>7.4631885220160395E-5</c:v>
                </c:pt>
                <c:pt idx="654">
                  <c:v>7.9117505441098299E-5</c:v>
                </c:pt>
                <c:pt idx="655">
                  <c:v>7.0493466543369195E-5</c:v>
                </c:pt>
                <c:pt idx="656">
                  <c:v>7.2454563315546994E-5</c:v>
                </c:pt>
                <c:pt idx="657">
                  <c:v>7.4960935993229999E-5</c:v>
                </c:pt>
                <c:pt idx="658">
                  <c:v>7.4229927422000101E-5</c:v>
                </c:pt>
                <c:pt idx="659">
                  <c:v>8.0224854372830401E-5</c:v>
                </c:pt>
                <c:pt idx="660">
                  <c:v>7.2310088998176305E-5</c:v>
                </c:pt>
                <c:pt idx="661">
                  <c:v>7.3382275649593195E-5</c:v>
                </c:pt>
                <c:pt idx="662">
                  <c:v>7.8379504769976607E-5</c:v>
                </c:pt>
                <c:pt idx="663">
                  <c:v>6.9781963481645799E-5</c:v>
                </c:pt>
                <c:pt idx="664">
                  <c:v>7.6725817260376298E-5</c:v>
                </c:pt>
                <c:pt idx="665">
                  <c:v>6.8498474018772605E-5</c:v>
                </c:pt>
                <c:pt idx="666">
                  <c:v>8.2909104879878601E-5</c:v>
                </c:pt>
                <c:pt idx="667">
                  <c:v>7.8810149215607399E-5</c:v>
                </c:pt>
                <c:pt idx="668">
                  <c:v>7.8859159745769006E-5</c:v>
                </c:pt>
                <c:pt idx="669">
                  <c:v>7.9444896485532097E-5</c:v>
                </c:pt>
                <c:pt idx="670">
                  <c:v>8.0895425500520103E-5</c:v>
                </c:pt>
                <c:pt idx="671">
                  <c:v>7.5462740697238993E-5</c:v>
                </c:pt>
                <c:pt idx="672">
                  <c:v>7.9734207088307202E-5</c:v>
                </c:pt>
                <c:pt idx="673">
                  <c:v>7.3692627781507102E-5</c:v>
                </c:pt>
                <c:pt idx="674">
                  <c:v>7.8206431740126698E-5</c:v>
                </c:pt>
                <c:pt idx="675">
                  <c:v>7.2101518275092703E-5</c:v>
                </c:pt>
                <c:pt idx="676">
                  <c:v>7.2851438861930694E-5</c:v>
                </c:pt>
                <c:pt idx="677">
                  <c:v>7.9732034439599205E-5</c:v>
                </c:pt>
                <c:pt idx="678">
                  <c:v>7.8187802405900705E-5</c:v>
                </c:pt>
                <c:pt idx="679">
                  <c:v>7.3124943896425498E-5</c:v>
                </c:pt>
                <c:pt idx="680">
                  <c:v>8.1036594733653399E-5</c:v>
                </c:pt>
                <c:pt idx="681">
                  <c:v>7.2318133412844704E-5</c:v>
                </c:pt>
                <c:pt idx="682">
                  <c:v>8.0013290905870296E-5</c:v>
                </c:pt>
                <c:pt idx="683">
                  <c:v>7.4141506157309907E-5</c:v>
                </c:pt>
                <c:pt idx="684">
                  <c:v>7.9304947592008805E-5</c:v>
                </c:pt>
                <c:pt idx="685">
                  <c:v>7.8292839861142196E-5</c:v>
                </c:pt>
                <c:pt idx="686">
                  <c:v>7.7854730657001797E-5</c:v>
                </c:pt>
                <c:pt idx="687">
                  <c:v>8.2868825182822104E-5</c:v>
                </c:pt>
                <c:pt idx="688">
                  <c:v>7.8246559871783099E-5</c:v>
                </c:pt>
                <c:pt idx="689">
                  <c:v>7.66309332595929E-5</c:v>
                </c:pt>
                <c:pt idx="690">
                  <c:v>7.3609240136844904E-5</c:v>
                </c:pt>
                <c:pt idx="691">
                  <c:v>7.8883586021714699E-5</c:v>
                </c:pt>
                <c:pt idx="692">
                  <c:v>7.6818299639259404E-5</c:v>
                </c:pt>
                <c:pt idx="693">
                  <c:v>8.1703817742521701E-5</c:v>
                </c:pt>
                <c:pt idx="694">
                  <c:v>8.1627163647663003E-5</c:v>
                </c:pt>
                <c:pt idx="695">
                  <c:v>7.70461337300374E-5</c:v>
                </c:pt>
                <c:pt idx="696">
                  <c:v>7.8965575762247599E-5</c:v>
                </c:pt>
                <c:pt idx="697">
                  <c:v>7.8445370063965906E-5</c:v>
                </c:pt>
                <c:pt idx="698">
                  <c:v>7.9623992470762006E-5</c:v>
                </c:pt>
                <c:pt idx="699">
                  <c:v>8.0455464760191407E-5</c:v>
                </c:pt>
                <c:pt idx="700">
                  <c:v>7.8669017259936402E-5</c:v>
                </c:pt>
                <c:pt idx="701">
                  <c:v>8.40361569278821E-5</c:v>
                </c:pt>
                <c:pt idx="702">
                  <c:v>7.6695245002003396E-5</c:v>
                </c:pt>
                <c:pt idx="703">
                  <c:v>7.9530610986296204E-5</c:v>
                </c:pt>
                <c:pt idx="704">
                  <c:v>7.6482200543403502E-5</c:v>
                </c:pt>
                <c:pt idx="705">
                  <c:v>7.8248037285905903E-5</c:v>
                </c:pt>
                <c:pt idx="706">
                  <c:v>7.0719778917109494E-5</c:v>
                </c:pt>
                <c:pt idx="707">
                  <c:v>7.4279873696354195E-5</c:v>
                </c:pt>
                <c:pt idx="708">
                  <c:v>7.4157397855870199E-5</c:v>
                </c:pt>
                <c:pt idx="709">
                  <c:v>8.1320143052048194E-5</c:v>
                </c:pt>
                <c:pt idx="710">
                  <c:v>7.1308153163143995E-5</c:v>
                </c:pt>
                <c:pt idx="711">
                  <c:v>8.7078467592312996E-5</c:v>
                </c:pt>
                <c:pt idx="712">
                  <c:v>7.6200627750967997E-5</c:v>
                </c:pt>
                <c:pt idx="713">
                  <c:v>8.3983102843505697E-5</c:v>
                </c:pt>
                <c:pt idx="714">
                  <c:v>8.67180429689316E-5</c:v>
                </c:pt>
                <c:pt idx="715">
                  <c:v>7.4732745897132595E-5</c:v>
                </c:pt>
                <c:pt idx="716">
                  <c:v>8.18146257151866E-5</c:v>
                </c:pt>
                <c:pt idx="717">
                  <c:v>8.1075488916935399E-5</c:v>
                </c:pt>
                <c:pt idx="718">
                  <c:v>8.1860247030425906E-5</c:v>
                </c:pt>
                <c:pt idx="719">
                  <c:v>8.2384898671763906E-5</c:v>
                </c:pt>
                <c:pt idx="720">
                  <c:v>8.4915850647988703E-5</c:v>
                </c:pt>
                <c:pt idx="721">
                  <c:v>7.5007061982842397E-5</c:v>
                </c:pt>
                <c:pt idx="722">
                  <c:v>9.0951648406262497E-5</c:v>
                </c:pt>
                <c:pt idx="723">
                  <c:v>7.2791191219728394E-5</c:v>
                </c:pt>
                <c:pt idx="724">
                  <c:v>8.1894480050575204E-5</c:v>
                </c:pt>
                <c:pt idx="725">
                  <c:v>7.1810587086933503E-5</c:v>
                </c:pt>
                <c:pt idx="726">
                  <c:v>7.6394536381313294E-5</c:v>
                </c:pt>
                <c:pt idx="727">
                  <c:v>8.2300717686245104E-5</c:v>
                </c:pt>
                <c:pt idx="728">
                  <c:v>8.3787815310754906E-5</c:v>
                </c:pt>
                <c:pt idx="729">
                  <c:v>8.0457887352666205E-5</c:v>
                </c:pt>
                <c:pt idx="730">
                  <c:v>7.8193701806448298E-5</c:v>
                </c:pt>
                <c:pt idx="731">
                  <c:v>8.0995117595721998E-5</c:v>
                </c:pt>
                <c:pt idx="732">
                  <c:v>8.1870508164118505E-5</c:v>
                </c:pt>
                <c:pt idx="733">
                  <c:v>8.4580164778673894E-5</c:v>
                </c:pt>
                <c:pt idx="734">
                  <c:v>8.4959257399786894E-5</c:v>
                </c:pt>
                <c:pt idx="735">
                  <c:v>7.6504626987919304E-5</c:v>
                </c:pt>
                <c:pt idx="736">
                  <c:v>8.0910844272050298E-5</c:v>
                </c:pt>
                <c:pt idx="737">
                  <c:v>8.2638080613078703E-5</c:v>
                </c:pt>
                <c:pt idx="738">
                  <c:v>8.3405829504964397E-5</c:v>
                </c:pt>
                <c:pt idx="739">
                  <c:v>8.1168094357465803E-5</c:v>
                </c:pt>
                <c:pt idx="740">
                  <c:v>8.5853851183553606E-5</c:v>
                </c:pt>
                <c:pt idx="741">
                  <c:v>8.5365008748550394E-5</c:v>
                </c:pt>
                <c:pt idx="742">
                  <c:v>7.9851524983160098E-5</c:v>
                </c:pt>
                <c:pt idx="743">
                  <c:v>7.7541653673975105E-5</c:v>
                </c:pt>
                <c:pt idx="744">
                  <c:v>8.0802819266675594E-5</c:v>
                </c:pt>
                <c:pt idx="745">
                  <c:v>8.4751014081692506E-5</c:v>
                </c:pt>
                <c:pt idx="746">
                  <c:v>7.6935329152113695E-5</c:v>
                </c:pt>
                <c:pt idx="747">
                  <c:v>8.64498916568893E-5</c:v>
                </c:pt>
                <c:pt idx="748">
                  <c:v>8.2498318993442496E-5</c:v>
                </c:pt>
                <c:pt idx="749">
                  <c:v>7.4648006774491904E-5</c:v>
                </c:pt>
                <c:pt idx="750">
                  <c:v>9.1653365820129693E-5</c:v>
                </c:pt>
                <c:pt idx="751">
                  <c:v>8.8124552082178502E-5</c:v>
                </c:pt>
                <c:pt idx="752">
                  <c:v>8.0569643463156693E-5</c:v>
                </c:pt>
                <c:pt idx="753">
                  <c:v>8.8037023360836104E-5</c:v>
                </c:pt>
                <c:pt idx="754">
                  <c:v>8.8899374055683201E-5</c:v>
                </c:pt>
                <c:pt idx="755">
                  <c:v>8.5381945717536104E-5</c:v>
                </c:pt>
                <c:pt idx="756">
                  <c:v>8.8286233842169899E-5</c:v>
                </c:pt>
                <c:pt idx="757">
                  <c:v>8.1742493796639298E-5</c:v>
                </c:pt>
                <c:pt idx="758">
                  <c:v>8.4282771745300305E-5</c:v>
                </c:pt>
                <c:pt idx="759">
                  <c:v>8.67412823823969E-5</c:v>
                </c:pt>
                <c:pt idx="760">
                  <c:v>8.79439165820521E-5</c:v>
                </c:pt>
                <c:pt idx="761">
                  <c:v>7.9720648568551406E-5</c:v>
                </c:pt>
                <c:pt idx="762">
                  <c:v>8.62858937563607E-5</c:v>
                </c:pt>
                <c:pt idx="763">
                  <c:v>8.5710566038994205E-5</c:v>
                </c:pt>
                <c:pt idx="764">
                  <c:v>8.1272859950446997E-5</c:v>
                </c:pt>
                <c:pt idx="765">
                  <c:v>8.2653846663285904E-5</c:v>
                </c:pt>
                <c:pt idx="766">
                  <c:v>9.9848469504615494E-5</c:v>
                </c:pt>
                <c:pt idx="767">
                  <c:v>8.1553428343861896E-5</c:v>
                </c:pt>
                <c:pt idx="768">
                  <c:v>9.5350631115714702E-5</c:v>
                </c:pt>
                <c:pt idx="769">
                  <c:v>9.4144301977430703E-5</c:v>
                </c:pt>
                <c:pt idx="770">
                  <c:v>9.0054793087603107E-5</c:v>
                </c:pt>
                <c:pt idx="771">
                  <c:v>8.2766525386255402E-5</c:v>
                </c:pt>
                <c:pt idx="772">
                  <c:v>7.9963058535470694E-5</c:v>
                </c:pt>
                <c:pt idx="773">
                  <c:v>9.1319581518408701E-5</c:v>
                </c:pt>
                <c:pt idx="774">
                  <c:v>7.9293463361319001E-5</c:v>
                </c:pt>
                <c:pt idx="775">
                  <c:v>8.8412199909536699E-5</c:v>
                </c:pt>
                <c:pt idx="776">
                  <c:v>8.8155232786158499E-5</c:v>
                </c:pt>
                <c:pt idx="777">
                  <c:v>9.8374191747698804E-5</c:v>
                </c:pt>
                <c:pt idx="778">
                  <c:v>8.7027738763452097E-5</c:v>
                </c:pt>
                <c:pt idx="779">
                  <c:v>8.8405482844236996E-5</c:v>
                </c:pt>
                <c:pt idx="780">
                  <c:v>8.5256682516329706E-5</c:v>
                </c:pt>
                <c:pt idx="781">
                  <c:v>8.7927837395631597E-5</c:v>
                </c:pt>
                <c:pt idx="782">
                  <c:v>9.2265697778854403E-5</c:v>
                </c:pt>
                <c:pt idx="783" formatCode="General">
                  <c:v>1.0043040963000599E-4</c:v>
                </c:pt>
                <c:pt idx="784" formatCode="General">
                  <c:v>1.0193401483835401E-4</c:v>
                </c:pt>
                <c:pt idx="785">
                  <c:v>8.8783538783560796E-5</c:v>
                </c:pt>
                <c:pt idx="786">
                  <c:v>8.6863495083883596E-5</c:v>
                </c:pt>
                <c:pt idx="787">
                  <c:v>7.86336554946303E-5</c:v>
                </c:pt>
                <c:pt idx="788">
                  <c:v>9.0160846749018494E-5</c:v>
                </c:pt>
                <c:pt idx="789">
                  <c:v>8.6598934039358702E-5</c:v>
                </c:pt>
                <c:pt idx="790">
                  <c:v>8.3217462693750298E-5</c:v>
                </c:pt>
                <c:pt idx="791">
                  <c:v>9.2467450737512195E-5</c:v>
                </c:pt>
                <c:pt idx="792">
                  <c:v>8.5738694237191306E-5</c:v>
                </c:pt>
                <c:pt idx="793">
                  <c:v>9.0555840384046399E-5</c:v>
                </c:pt>
                <c:pt idx="794">
                  <c:v>8.3183150990836499E-5</c:v>
                </c:pt>
                <c:pt idx="795">
                  <c:v>8.3276886383036502E-5</c:v>
                </c:pt>
                <c:pt idx="796">
                  <c:v>9.0581381557722001E-5</c:v>
                </c:pt>
                <c:pt idx="797">
                  <c:v>9.2068548544677197E-5</c:v>
                </c:pt>
                <c:pt idx="798">
                  <c:v>8.8787943304548394E-5</c:v>
                </c:pt>
                <c:pt idx="799">
                  <c:v>8.5017831384397594E-5</c:v>
                </c:pt>
                <c:pt idx="800">
                  <c:v>8.3386757388723899E-5</c:v>
                </c:pt>
                <c:pt idx="801">
                  <c:v>8.0574126117209901E-5</c:v>
                </c:pt>
                <c:pt idx="802">
                  <c:v>8.4749271782301903E-5</c:v>
                </c:pt>
                <c:pt idx="803">
                  <c:v>7.6514578506207097E-5</c:v>
                </c:pt>
                <c:pt idx="804">
                  <c:v>7.38744007712307E-5</c:v>
                </c:pt>
                <c:pt idx="805">
                  <c:v>7.5669897281655101E-5</c:v>
                </c:pt>
                <c:pt idx="806">
                  <c:v>7.7406920233958707E-5</c:v>
                </c:pt>
                <c:pt idx="807">
                  <c:v>7.2355862378122805E-5</c:v>
                </c:pt>
                <c:pt idx="808">
                  <c:v>6.8320293653599602E-5</c:v>
                </c:pt>
                <c:pt idx="809">
                  <c:v>6.31226111477563E-5</c:v>
                </c:pt>
                <c:pt idx="810">
                  <c:v>6.8086578734571603E-5</c:v>
                </c:pt>
                <c:pt idx="811">
                  <c:v>6.2213886641900899E-5</c:v>
                </c:pt>
                <c:pt idx="812">
                  <c:v>6.52178398286274E-5</c:v>
                </c:pt>
                <c:pt idx="813">
                  <c:v>6.51200328314532E-5</c:v>
                </c:pt>
                <c:pt idx="814">
                  <c:v>6.1461266815968896E-5</c:v>
                </c:pt>
                <c:pt idx="815">
                  <c:v>5.9763651279189802E-5</c:v>
                </c:pt>
                <c:pt idx="816">
                  <c:v>5.1882543362842902E-5</c:v>
                </c:pt>
                <c:pt idx="817">
                  <c:v>6.0417831041644999E-5</c:v>
                </c:pt>
                <c:pt idx="818">
                  <c:v>5.3012005556057398E-5</c:v>
                </c:pt>
                <c:pt idx="819">
                  <c:v>5.5133017434699201E-5</c:v>
                </c:pt>
                <c:pt idx="820">
                  <c:v>5.4096127650913797E-5</c:v>
                </c:pt>
                <c:pt idx="821">
                  <c:v>5.3937864966469999E-5</c:v>
                </c:pt>
                <c:pt idx="822" formatCode="General">
                  <c:v>-1.3286201373837001E-4</c:v>
                </c:pt>
                <c:pt idx="823">
                  <c:v>5.2100915831946297E-5</c:v>
                </c:pt>
                <c:pt idx="824">
                  <c:v>5.4793834612065103E-5</c:v>
                </c:pt>
                <c:pt idx="825">
                  <c:v>4.0692140818541197E-5</c:v>
                </c:pt>
                <c:pt idx="826">
                  <c:v>4.2065305151204697E-5</c:v>
                </c:pt>
                <c:pt idx="827">
                  <c:v>4.7995720772260199E-5</c:v>
                </c:pt>
                <c:pt idx="828">
                  <c:v>4.49025873298243E-5</c:v>
                </c:pt>
                <c:pt idx="829">
                  <c:v>3.6519451081437997E-5</c:v>
                </c:pt>
                <c:pt idx="830">
                  <c:v>3.7775491197238703E-5</c:v>
                </c:pt>
                <c:pt idx="831">
                  <c:v>3.2001310667384702E-5</c:v>
                </c:pt>
                <c:pt idx="832">
                  <c:v>1.4159789289903001E-5</c:v>
                </c:pt>
                <c:pt idx="833">
                  <c:v>3.3636736722873599E-5</c:v>
                </c:pt>
                <c:pt idx="834">
                  <c:v>3.6108524471919698E-5</c:v>
                </c:pt>
                <c:pt idx="835">
                  <c:v>3.0373654091237901E-5</c:v>
                </c:pt>
                <c:pt idx="836">
                  <c:v>2.2951251503047302E-5</c:v>
                </c:pt>
                <c:pt idx="837">
                  <c:v>1.98378670664013E-5</c:v>
                </c:pt>
                <c:pt idx="838">
                  <c:v>2.5601043006435701E-5</c:v>
                </c:pt>
                <c:pt idx="839">
                  <c:v>2.7450563539921399E-5</c:v>
                </c:pt>
                <c:pt idx="840">
                  <c:v>1.7704411046516501E-5</c:v>
                </c:pt>
                <c:pt idx="841">
                  <c:v>1.7589101758901598E-5</c:v>
                </c:pt>
                <c:pt idx="842">
                  <c:v>1.6730240899238699E-5</c:v>
                </c:pt>
                <c:pt idx="843">
                  <c:v>1.23134480792751E-5</c:v>
                </c:pt>
                <c:pt idx="844">
                  <c:v>1.33683327886938E-5</c:v>
                </c:pt>
                <c:pt idx="845">
                  <c:v>1.24730931317369E-5</c:v>
                </c:pt>
                <c:pt idx="846">
                  <c:v>-4.4442560325635502E-6</c:v>
                </c:pt>
                <c:pt idx="847">
                  <c:v>4.2626489213098696E-6</c:v>
                </c:pt>
                <c:pt idx="848">
                  <c:v>-4.0203017259335502E-6</c:v>
                </c:pt>
                <c:pt idx="849">
                  <c:v>-4.9671612019953101E-6</c:v>
                </c:pt>
                <c:pt idx="850">
                  <c:v>-1.5903864042444899E-5</c:v>
                </c:pt>
                <c:pt idx="851">
                  <c:v>-8.9624503838030604E-6</c:v>
                </c:pt>
                <c:pt idx="852">
                  <c:v>-3.3394386265260099E-6</c:v>
                </c:pt>
                <c:pt idx="853">
                  <c:v>-3.5951322595855699E-6</c:v>
                </c:pt>
                <c:pt idx="854">
                  <c:v>-2.2371641395271699E-5</c:v>
                </c:pt>
                <c:pt idx="855">
                  <c:v>-1.9067189962885E-5</c:v>
                </c:pt>
                <c:pt idx="856">
                  <c:v>-2.28123461034833E-5</c:v>
                </c:pt>
                <c:pt idx="857">
                  <c:v>3.1352691674906099E-6</c:v>
                </c:pt>
                <c:pt idx="858">
                  <c:v>-2.6194400480200801E-5</c:v>
                </c:pt>
                <c:pt idx="859">
                  <c:v>-1.6115737602080001E-5</c:v>
                </c:pt>
                <c:pt idx="860">
                  <c:v>-2.53184507973621E-5</c:v>
                </c:pt>
                <c:pt idx="861">
                  <c:v>-2.1518175013277301E-5</c:v>
                </c:pt>
                <c:pt idx="862">
                  <c:v>-1.7304565291228299E-5</c:v>
                </c:pt>
                <c:pt idx="863">
                  <c:v>-3.4127764711362403E-5</c:v>
                </c:pt>
                <c:pt idx="864">
                  <c:v>-3.8854914661612602E-5</c:v>
                </c:pt>
                <c:pt idx="865">
                  <c:v>-2.9722331404274799E-5</c:v>
                </c:pt>
                <c:pt idx="866">
                  <c:v>-4.7522927079475698E-5</c:v>
                </c:pt>
                <c:pt idx="867">
                  <c:v>-3.9340071325891902E-5</c:v>
                </c:pt>
                <c:pt idx="868">
                  <c:v>-6.0687755491736503E-5</c:v>
                </c:pt>
                <c:pt idx="869">
                  <c:v>-5.01099578762779E-5</c:v>
                </c:pt>
                <c:pt idx="870">
                  <c:v>-6.35964798665402E-5</c:v>
                </c:pt>
                <c:pt idx="871">
                  <c:v>-5.9435971750134701E-5</c:v>
                </c:pt>
                <c:pt idx="872">
                  <c:v>-5.5374448339999297E-5</c:v>
                </c:pt>
                <c:pt idx="873">
                  <c:v>-5.7705102992530503E-5</c:v>
                </c:pt>
                <c:pt idx="874">
                  <c:v>-7.0406512288879506E-5</c:v>
                </c:pt>
                <c:pt idx="875">
                  <c:v>-7.5076969246288695E-5</c:v>
                </c:pt>
                <c:pt idx="876">
                  <c:v>-7.8156814639595895E-5</c:v>
                </c:pt>
                <c:pt idx="877">
                  <c:v>-9.3483402583962097E-5</c:v>
                </c:pt>
                <c:pt idx="878">
                  <c:v>-8.0697081688041995E-5</c:v>
                </c:pt>
                <c:pt idx="879">
                  <c:v>-7.3941182226373004E-5</c:v>
                </c:pt>
                <c:pt idx="880">
                  <c:v>-8.9593873718976706E-5</c:v>
                </c:pt>
                <c:pt idx="881">
                  <c:v>-9.0652775417608499E-5</c:v>
                </c:pt>
                <c:pt idx="882">
                  <c:v>-8.8143490075773894E-5</c:v>
                </c:pt>
                <c:pt idx="883" formatCode="General">
                  <c:v>-1.0673416421830401E-4</c:v>
                </c:pt>
                <c:pt idx="884" formatCode="General">
                  <c:v>-1.06055612854938E-4</c:v>
                </c:pt>
                <c:pt idx="885" formatCode="General">
                  <c:v>-4.6478050765493299E-4</c:v>
                </c:pt>
                <c:pt idx="886" formatCode="General">
                  <c:v>-1.14842197228909E-4</c:v>
                </c:pt>
                <c:pt idx="887" formatCode="General">
                  <c:v>-1.3740149856849199E-4</c:v>
                </c:pt>
                <c:pt idx="888" formatCode="General">
                  <c:v>-1.45178897407718E-4</c:v>
                </c:pt>
                <c:pt idx="889" formatCode="General">
                  <c:v>-1.5400878835157799E-4</c:v>
                </c:pt>
                <c:pt idx="890" formatCode="General">
                  <c:v>-1.5184759205489199E-4</c:v>
                </c:pt>
                <c:pt idx="891" formatCode="General">
                  <c:v>-1.5812459209617899E-4</c:v>
                </c:pt>
                <c:pt idx="892" formatCode="General">
                  <c:v>-1.7739484615486901E-4</c:v>
                </c:pt>
                <c:pt idx="893" formatCode="General">
                  <c:v>-1.68308693397867E-4</c:v>
                </c:pt>
                <c:pt idx="894" formatCode="General">
                  <c:v>-1.7784725861440801E-4</c:v>
                </c:pt>
                <c:pt idx="895" formatCode="General">
                  <c:v>-1.92043977186343E-4</c:v>
                </c:pt>
                <c:pt idx="896" formatCode="General">
                  <c:v>-1.95279001410632E-4</c:v>
                </c:pt>
                <c:pt idx="897" formatCode="General">
                  <c:v>-1.97831840176756E-4</c:v>
                </c:pt>
                <c:pt idx="898" formatCode="General">
                  <c:v>-1.96551805080477E-4</c:v>
                </c:pt>
                <c:pt idx="899" formatCode="General">
                  <c:v>-2.0573882573120101E-4</c:v>
                </c:pt>
                <c:pt idx="900" formatCode="General">
                  <c:v>-2.1619303851818901E-4</c:v>
                </c:pt>
                <c:pt idx="901" formatCode="General">
                  <c:v>-2.27559396486126E-4</c:v>
                </c:pt>
                <c:pt idx="902" formatCode="General">
                  <c:v>-2.2937823872566499E-4</c:v>
                </c:pt>
                <c:pt idx="903" formatCode="General">
                  <c:v>-2.3708792296450401E-4</c:v>
                </c:pt>
                <c:pt idx="904" formatCode="General">
                  <c:v>-2.6646525016383303E-4</c:v>
                </c:pt>
                <c:pt idx="905" formatCode="General">
                  <c:v>-2.6717969630751602E-4</c:v>
                </c:pt>
                <c:pt idx="906" formatCode="General">
                  <c:v>-2.7963079945202298E-4</c:v>
                </c:pt>
                <c:pt idx="907" formatCode="General">
                  <c:v>-2.7674083475482102E-4</c:v>
                </c:pt>
                <c:pt idx="908" formatCode="General">
                  <c:v>-2.7999219975488398E-4</c:v>
                </c:pt>
                <c:pt idx="909" formatCode="General">
                  <c:v>-3.02838845222321E-4</c:v>
                </c:pt>
                <c:pt idx="910" formatCode="General">
                  <c:v>-3.12475773953353E-4</c:v>
                </c:pt>
                <c:pt idx="911" formatCode="General">
                  <c:v>-3.1430266784375802E-4</c:v>
                </c:pt>
                <c:pt idx="912" formatCode="General">
                  <c:v>-3.1476839864949898E-4</c:v>
                </c:pt>
                <c:pt idx="913" formatCode="General">
                  <c:v>-3.3344370656207903E-4</c:v>
                </c:pt>
                <c:pt idx="914" formatCode="General">
                  <c:v>-3.4457101476315202E-4</c:v>
                </c:pt>
                <c:pt idx="915" formatCode="General">
                  <c:v>-3.56747001453771E-4</c:v>
                </c:pt>
                <c:pt idx="916" formatCode="General">
                  <c:v>-3.6812272280225801E-4</c:v>
                </c:pt>
                <c:pt idx="917" formatCode="General">
                  <c:v>-3.8777418980221698E-4</c:v>
                </c:pt>
                <c:pt idx="918" formatCode="General">
                  <c:v>-3.9457785270886799E-4</c:v>
                </c:pt>
                <c:pt idx="919" formatCode="General">
                  <c:v>-4.1558110868272899E-4</c:v>
                </c:pt>
                <c:pt idx="920" formatCode="General">
                  <c:v>-4.3167180942138198E-4</c:v>
                </c:pt>
                <c:pt idx="921" formatCode="General">
                  <c:v>-4.3954859213175498E-4</c:v>
                </c:pt>
                <c:pt idx="922" formatCode="General">
                  <c:v>-4.5219172173870001E-4</c:v>
                </c:pt>
                <c:pt idx="923" formatCode="General">
                  <c:v>-4.6743292737158501E-4</c:v>
                </c:pt>
                <c:pt idx="924" formatCode="General">
                  <c:v>-4.9030333000875902E-4</c:v>
                </c:pt>
                <c:pt idx="925" formatCode="General">
                  <c:v>-5.0710887106245604E-4</c:v>
                </c:pt>
                <c:pt idx="926" formatCode="General">
                  <c:v>-5.04059284745725E-4</c:v>
                </c:pt>
                <c:pt idx="927" formatCode="General">
                  <c:v>-5.20898743119561E-4</c:v>
                </c:pt>
                <c:pt idx="928" formatCode="General">
                  <c:v>-5.3327037803069905E-4</c:v>
                </c:pt>
                <c:pt idx="929" formatCode="General">
                  <c:v>-5.3909873945143705E-4</c:v>
                </c:pt>
                <c:pt idx="930" formatCode="General">
                  <c:v>-5.43164934522716E-4</c:v>
                </c:pt>
                <c:pt idx="931" formatCode="General">
                  <c:v>-5.4884385923609105E-4</c:v>
                </c:pt>
                <c:pt idx="932" formatCode="General">
                  <c:v>-5.3903756826391002E-4</c:v>
                </c:pt>
                <c:pt idx="933" formatCode="General">
                  <c:v>-5.3816766708295397E-4</c:v>
                </c:pt>
                <c:pt idx="934" formatCode="General">
                  <c:v>-5.3705053002720004E-4</c:v>
                </c:pt>
                <c:pt idx="935" formatCode="General">
                  <c:v>-5.3181814981367501E-4</c:v>
                </c:pt>
                <c:pt idx="936" formatCode="General">
                  <c:v>-5.3700538823335097E-4</c:v>
                </c:pt>
                <c:pt idx="937" formatCode="General">
                  <c:v>-5.3017150130075803E-4</c:v>
                </c:pt>
                <c:pt idx="938" formatCode="General">
                  <c:v>-5.2320116196550399E-4</c:v>
                </c:pt>
                <c:pt idx="939" formatCode="General">
                  <c:v>-5.1639748453066205E-4</c:v>
                </c:pt>
                <c:pt idx="940" formatCode="General">
                  <c:v>-5.0147457938049802E-4</c:v>
                </c:pt>
                <c:pt idx="941" formatCode="General">
                  <c:v>-5.0914933936090795E-4</c:v>
                </c:pt>
                <c:pt idx="942" formatCode="General">
                  <c:v>-5.0044567271683295E-4</c:v>
                </c:pt>
                <c:pt idx="943" formatCode="General">
                  <c:v>-4.8656941810061902E-4</c:v>
                </c:pt>
                <c:pt idx="944" formatCode="General">
                  <c:v>-4.9386840727738701E-4</c:v>
                </c:pt>
                <c:pt idx="945" formatCode="General">
                  <c:v>-4.8939892172320703E-4</c:v>
                </c:pt>
                <c:pt idx="946" formatCode="General">
                  <c:v>-4.7834176194659303E-4</c:v>
                </c:pt>
                <c:pt idx="947" formatCode="General">
                  <c:v>-4.73152499604186E-4</c:v>
                </c:pt>
                <c:pt idx="948" formatCode="General">
                  <c:v>-4.6314334854000399E-4</c:v>
                </c:pt>
                <c:pt idx="949" formatCode="General">
                  <c:v>-4.5101995197448003E-4</c:v>
                </c:pt>
                <c:pt idx="950" formatCode="General">
                  <c:v>-4.4178121285336197E-4</c:v>
                </c:pt>
                <c:pt idx="951" formatCode="General">
                  <c:v>-4.54279843203406E-4</c:v>
                </c:pt>
                <c:pt idx="952" formatCode="General">
                  <c:v>-4.3043636328217E-4</c:v>
                </c:pt>
                <c:pt idx="953" formatCode="General">
                  <c:v>-4.1771969237973502E-4</c:v>
                </c:pt>
                <c:pt idx="954" formatCode="General">
                  <c:v>-4.0391636624740598E-4</c:v>
                </c:pt>
                <c:pt idx="955" formatCode="General">
                  <c:v>-3.93988798523484E-4</c:v>
                </c:pt>
                <c:pt idx="956" formatCode="General">
                  <c:v>-4.0044678709171602E-4</c:v>
                </c:pt>
                <c:pt idx="957" formatCode="General">
                  <c:v>-3.8193715399096099E-4</c:v>
                </c:pt>
                <c:pt idx="958" formatCode="General">
                  <c:v>-3.7355868311306602E-4</c:v>
                </c:pt>
                <c:pt idx="959" formatCode="General">
                  <c:v>-3.4830879569578999E-4</c:v>
                </c:pt>
                <c:pt idx="960" formatCode="General">
                  <c:v>-3.5524193412246803E-4</c:v>
                </c:pt>
                <c:pt idx="961" formatCode="General">
                  <c:v>-3.42331477887115E-4</c:v>
                </c:pt>
                <c:pt idx="962" formatCode="General">
                  <c:v>-3.2763263536958503E-4</c:v>
                </c:pt>
                <c:pt idx="963" formatCode="General">
                  <c:v>-3.1770366659760499E-4</c:v>
                </c:pt>
                <c:pt idx="964" formatCode="General">
                  <c:v>-2.8728059256219598E-4</c:v>
                </c:pt>
                <c:pt idx="965" formatCode="General">
                  <c:v>-2.8391301310211201E-4</c:v>
                </c:pt>
                <c:pt idx="966" formatCode="General">
                  <c:v>-2.7008051387245199E-4</c:v>
                </c:pt>
                <c:pt idx="967" formatCode="General">
                  <c:v>-2.6215063195382797E-4</c:v>
                </c:pt>
                <c:pt idx="968" formatCode="General">
                  <c:v>-2.56011512885259E-4</c:v>
                </c:pt>
                <c:pt idx="969" formatCode="General">
                  <c:v>-2.35340172789687E-4</c:v>
                </c:pt>
                <c:pt idx="970" formatCode="General">
                  <c:v>-2.2543949057959601E-4</c:v>
                </c:pt>
                <c:pt idx="971" formatCode="General">
                  <c:v>-2.1027397870331199E-4</c:v>
                </c:pt>
                <c:pt idx="972" formatCode="General">
                  <c:v>-1.8804788871879999E-4</c:v>
                </c:pt>
                <c:pt idx="973" formatCode="General">
                  <c:v>-1.7135873809579101E-4</c:v>
                </c:pt>
                <c:pt idx="974" formatCode="General">
                  <c:v>-1.5860112965138801E-4</c:v>
                </c:pt>
                <c:pt idx="975" formatCode="General">
                  <c:v>-1.5161463314824301E-4</c:v>
                </c:pt>
                <c:pt idx="976" formatCode="General">
                  <c:v>-1.3960495570662E-4</c:v>
                </c:pt>
                <c:pt idx="977" formatCode="General">
                  <c:v>-1.19202160762741E-4</c:v>
                </c:pt>
                <c:pt idx="978" formatCode="General">
                  <c:v>-1.03694149603361E-4</c:v>
                </c:pt>
                <c:pt idx="979">
                  <c:v>-8.8632955222858794E-5</c:v>
                </c:pt>
                <c:pt idx="980">
                  <c:v>-7.8678295115730405E-5</c:v>
                </c:pt>
                <c:pt idx="981">
                  <c:v>-5.9997392973365703E-5</c:v>
                </c:pt>
                <c:pt idx="982">
                  <c:v>-4.4435128211764302E-5</c:v>
                </c:pt>
                <c:pt idx="983">
                  <c:v>-3.9020124857585401E-5</c:v>
                </c:pt>
                <c:pt idx="984">
                  <c:v>1.14473160900201E-6</c:v>
                </c:pt>
                <c:pt idx="985">
                  <c:v>2.36994715902473E-6</c:v>
                </c:pt>
                <c:pt idx="986">
                  <c:v>3.3720993969504701E-5</c:v>
                </c:pt>
                <c:pt idx="987">
                  <c:v>2.5218811076389798E-5</c:v>
                </c:pt>
                <c:pt idx="988">
                  <c:v>3.7996597000588098E-5</c:v>
                </c:pt>
                <c:pt idx="989">
                  <c:v>7.0983428304808498E-5</c:v>
                </c:pt>
                <c:pt idx="990">
                  <c:v>7.6060310365685897E-5</c:v>
                </c:pt>
                <c:pt idx="991">
                  <c:v>9.7110650533270004E-5</c:v>
                </c:pt>
                <c:pt idx="992" formatCode="General">
                  <c:v>1.14418155930337E-4</c:v>
                </c:pt>
                <c:pt idx="993" formatCode="General">
                  <c:v>1.2181744198870801E-4</c:v>
                </c:pt>
                <c:pt idx="994" formatCode="General">
                  <c:v>1.4493669497902799E-4</c:v>
                </c:pt>
                <c:pt idx="995" formatCode="General">
                  <c:v>1.53492468644022E-4</c:v>
                </c:pt>
                <c:pt idx="996" formatCode="General">
                  <c:v>1.75964825109376E-4</c:v>
                </c:pt>
                <c:pt idx="997" formatCode="General">
                  <c:v>1.7958290587803699E-4</c:v>
                </c:pt>
                <c:pt idx="998" formatCode="General">
                  <c:v>2.0049135264529799E-4</c:v>
                </c:pt>
                <c:pt idx="999" formatCode="General">
                  <c:v>2.14515933295971E-4</c:v>
                </c:pt>
                <c:pt idx="1000" formatCode="General">
                  <c:v>2.37898884120628E-4</c:v>
                </c:pt>
                <c:pt idx="1001" formatCode="General">
                  <c:v>2.4510829981698099E-4</c:v>
                </c:pt>
                <c:pt idx="1002" formatCode="General">
                  <c:v>2.5949629404174002E-4</c:v>
                </c:pt>
                <c:pt idx="1003" formatCode="General">
                  <c:v>2.7515937902239699E-4</c:v>
                </c:pt>
                <c:pt idx="1004" formatCode="General">
                  <c:v>2.9039996443440798E-4</c:v>
                </c:pt>
                <c:pt idx="1005" formatCode="General">
                  <c:v>3.0455514821787198E-4</c:v>
                </c:pt>
                <c:pt idx="1006" formatCode="General">
                  <c:v>3.2724113375637802E-4</c:v>
                </c:pt>
                <c:pt idx="1007" formatCode="General">
                  <c:v>3.4021290353786801E-4</c:v>
                </c:pt>
                <c:pt idx="1008" formatCode="General">
                  <c:v>3.5711801692232901E-4</c:v>
                </c:pt>
                <c:pt idx="1009" formatCode="General">
                  <c:v>3.6673936145820098E-4</c:v>
                </c:pt>
                <c:pt idx="1010" formatCode="General">
                  <c:v>3.8857313574814999E-4</c:v>
                </c:pt>
                <c:pt idx="1011" formatCode="General">
                  <c:v>3.8396889435778102E-4</c:v>
                </c:pt>
                <c:pt idx="1012" formatCode="General">
                  <c:v>4.1597043949155501E-4</c:v>
                </c:pt>
                <c:pt idx="1013" formatCode="General">
                  <c:v>4.3191701906871902E-4</c:v>
                </c:pt>
                <c:pt idx="1014" formatCode="General">
                  <c:v>4.4742430411724899E-4</c:v>
                </c:pt>
                <c:pt idx="1015" formatCode="General">
                  <c:v>4.6529261578557299E-4</c:v>
                </c:pt>
                <c:pt idx="1016" formatCode="General">
                  <c:v>4.6804447037626098E-4</c:v>
                </c:pt>
                <c:pt idx="1017" formatCode="General">
                  <c:v>4.9801967364360199E-4</c:v>
                </c:pt>
                <c:pt idx="1018" formatCode="General">
                  <c:v>4.9438291348365897E-4</c:v>
                </c:pt>
                <c:pt idx="1019" formatCode="General">
                  <c:v>5.1880799899823302E-4</c:v>
                </c:pt>
                <c:pt idx="1020" formatCode="General">
                  <c:v>5.1899268315326401E-4</c:v>
                </c:pt>
                <c:pt idx="1021" formatCode="General">
                  <c:v>5.4735680994251002E-4</c:v>
                </c:pt>
                <c:pt idx="1022" formatCode="General">
                  <c:v>5.5506648000291003E-4</c:v>
                </c:pt>
                <c:pt idx="1023" formatCode="General">
                  <c:v>5.7458397660817696E-4</c:v>
                </c:pt>
                <c:pt idx="1024" formatCode="General">
                  <c:v>5.9105401259231796E-4</c:v>
                </c:pt>
                <c:pt idx="1025" formatCode="General">
                  <c:v>6.02623837990516E-4</c:v>
                </c:pt>
                <c:pt idx="1026" formatCode="General">
                  <c:v>6.2400785024517298E-4</c:v>
                </c:pt>
                <c:pt idx="1027" formatCode="General">
                  <c:v>6.4454626774497199E-4</c:v>
                </c:pt>
                <c:pt idx="1028" formatCode="General">
                  <c:v>6.5389303498912597E-4</c:v>
                </c:pt>
                <c:pt idx="1029" formatCode="General">
                  <c:v>6.5528247187258504E-4</c:v>
                </c:pt>
                <c:pt idx="1030" formatCode="General">
                  <c:v>6.9216934887906601E-4</c:v>
                </c:pt>
                <c:pt idx="1031" formatCode="General">
                  <c:v>6.9289905289991597E-4</c:v>
                </c:pt>
                <c:pt idx="1032" formatCode="General">
                  <c:v>6.9034989962535797E-4</c:v>
                </c:pt>
                <c:pt idx="1033" formatCode="General">
                  <c:v>7.2196195533772301E-4</c:v>
                </c:pt>
                <c:pt idx="1034" formatCode="General">
                  <c:v>7.3312731449064195E-4</c:v>
                </c:pt>
                <c:pt idx="1035" formatCode="General">
                  <c:v>5.85315468602048E-4</c:v>
                </c:pt>
                <c:pt idx="1036" formatCode="General">
                  <c:v>7.7701391432913401E-4</c:v>
                </c:pt>
                <c:pt idx="1037" formatCode="General">
                  <c:v>8.6527242536358099E-4</c:v>
                </c:pt>
                <c:pt idx="1038" formatCode="General">
                  <c:v>8.6948811792515995E-4</c:v>
                </c:pt>
                <c:pt idx="1039" formatCode="General">
                  <c:v>8.9061794329275002E-4</c:v>
                </c:pt>
                <c:pt idx="1040" formatCode="General">
                  <c:v>8.9975745922260097E-4</c:v>
                </c:pt>
                <c:pt idx="1041" formatCode="General">
                  <c:v>9.1868346371686905E-4</c:v>
                </c:pt>
                <c:pt idx="1042" formatCode="General">
                  <c:v>9.3877814702731602E-4</c:v>
                </c:pt>
                <c:pt idx="1043" formatCode="General">
                  <c:v>9.4837674090053495E-4</c:v>
                </c:pt>
                <c:pt idx="1044" formatCode="General">
                  <c:v>9.6698322041780698E-4</c:v>
                </c:pt>
                <c:pt idx="1045" formatCode="General">
                  <c:v>9.8340189644790708E-4</c:v>
                </c:pt>
                <c:pt idx="1046" formatCode="General">
                  <c:v>9.9257919264790192E-4</c:v>
                </c:pt>
                <c:pt idx="1047" formatCode="General">
                  <c:v>1.0142809631653899E-3</c:v>
                </c:pt>
                <c:pt idx="1048" formatCode="General">
                  <c:v>1.02281742404737E-3</c:v>
                </c:pt>
                <c:pt idx="1049" formatCode="General">
                  <c:v>1.0326431014725801E-3</c:v>
                </c:pt>
                <c:pt idx="1050" formatCode="General">
                  <c:v>1.0512390080288901E-3</c:v>
                </c:pt>
                <c:pt idx="1051" formatCode="General">
                  <c:v>1.0551903153249601E-3</c:v>
                </c:pt>
                <c:pt idx="1052" formatCode="General">
                  <c:v>1.0723494531189499E-3</c:v>
                </c:pt>
                <c:pt idx="1053" formatCode="General">
                  <c:v>1.0882893846615701E-3</c:v>
                </c:pt>
                <c:pt idx="1054" formatCode="General">
                  <c:v>1.1107479136847999E-3</c:v>
                </c:pt>
                <c:pt idx="1055" formatCode="General">
                  <c:v>1.11811329289419E-3</c:v>
                </c:pt>
                <c:pt idx="1056" formatCode="General">
                  <c:v>1.14239885749838E-3</c:v>
                </c:pt>
                <c:pt idx="1057" formatCode="General">
                  <c:v>1.14371634914191E-3</c:v>
                </c:pt>
                <c:pt idx="1058" formatCode="General">
                  <c:v>1.1714322151707001E-3</c:v>
                </c:pt>
                <c:pt idx="1059" formatCode="General">
                  <c:v>1.1758358463740399E-3</c:v>
                </c:pt>
                <c:pt idx="1060" formatCode="General">
                  <c:v>1.19664428973863E-3</c:v>
                </c:pt>
                <c:pt idx="1061" formatCode="General">
                  <c:v>1.21462661408472E-3</c:v>
                </c:pt>
                <c:pt idx="1062" formatCode="General">
                  <c:v>1.22580832718531E-3</c:v>
                </c:pt>
                <c:pt idx="1063" formatCode="General">
                  <c:v>1.23973544847219E-3</c:v>
                </c:pt>
                <c:pt idx="1064" formatCode="General">
                  <c:v>1.2620111928836101E-3</c:v>
                </c:pt>
                <c:pt idx="1065" formatCode="General">
                  <c:v>1.26797834895542E-3</c:v>
                </c:pt>
                <c:pt idx="1066" formatCode="General">
                  <c:v>1.2843908557619501E-3</c:v>
                </c:pt>
                <c:pt idx="1067" formatCode="General">
                  <c:v>1.30389462245954E-3</c:v>
                </c:pt>
                <c:pt idx="1068" formatCode="General">
                  <c:v>1.29541178472279E-3</c:v>
                </c:pt>
                <c:pt idx="1069" formatCode="General">
                  <c:v>1.32092135676156E-3</c:v>
                </c:pt>
                <c:pt idx="1070" formatCode="General">
                  <c:v>1.3433393710081201E-3</c:v>
                </c:pt>
                <c:pt idx="1071" formatCode="General">
                  <c:v>1.35907509584211E-3</c:v>
                </c:pt>
                <c:pt idx="1072" formatCode="General">
                  <c:v>1.3664670403219601E-3</c:v>
                </c:pt>
                <c:pt idx="1073" formatCode="General">
                  <c:v>1.37733277214973E-3</c:v>
                </c:pt>
                <c:pt idx="1074" formatCode="General">
                  <c:v>1.3924298691031E-3</c:v>
                </c:pt>
                <c:pt idx="1075" formatCode="General">
                  <c:v>1.4101564880681799E-3</c:v>
                </c:pt>
                <c:pt idx="1076" formatCode="General">
                  <c:v>1.41478508226762E-3</c:v>
                </c:pt>
                <c:pt idx="1077" formatCode="General">
                  <c:v>1.4088424562732601E-3</c:v>
                </c:pt>
                <c:pt idx="1078" formatCode="General">
                  <c:v>1.43720877319703E-3</c:v>
                </c:pt>
                <c:pt idx="1079" formatCode="General">
                  <c:v>1.4479958630383601E-3</c:v>
                </c:pt>
                <c:pt idx="1080" formatCode="General">
                  <c:v>1.4645246813824999E-3</c:v>
                </c:pt>
                <c:pt idx="1081" formatCode="General">
                  <c:v>1.4534609244639799E-3</c:v>
                </c:pt>
                <c:pt idx="1082" formatCode="General">
                  <c:v>1.46578350571871E-3</c:v>
                </c:pt>
                <c:pt idx="1083" formatCode="General">
                  <c:v>1.45574261895567E-3</c:v>
                </c:pt>
                <c:pt idx="1084" formatCode="General">
                  <c:v>1.4363929453357E-3</c:v>
                </c:pt>
                <c:pt idx="1085" formatCode="General">
                  <c:v>1.41102735399749E-3</c:v>
                </c:pt>
                <c:pt idx="1086" formatCode="General">
                  <c:v>1.3864616416633E-3</c:v>
                </c:pt>
                <c:pt idx="1087" formatCode="General">
                  <c:v>1.33951582179809E-3</c:v>
                </c:pt>
                <c:pt idx="1088" formatCode="General">
                  <c:v>1.27996569153916E-3</c:v>
                </c:pt>
                <c:pt idx="1089" formatCode="General">
                  <c:v>1.23799126992303E-3</c:v>
                </c:pt>
                <c:pt idx="1090" formatCode="General">
                  <c:v>1.1872730732740201E-3</c:v>
                </c:pt>
                <c:pt idx="1091" formatCode="General">
                  <c:v>1.12454312295255E-3</c:v>
                </c:pt>
                <c:pt idx="1092" formatCode="General">
                  <c:v>1.0926916286788E-3</c:v>
                </c:pt>
                <c:pt idx="1093" formatCode="General">
                  <c:v>1.05925562944365E-3</c:v>
                </c:pt>
                <c:pt idx="1094" formatCode="General">
                  <c:v>1.02323115739745E-3</c:v>
                </c:pt>
                <c:pt idx="1095" formatCode="General">
                  <c:v>9.7509664679958097E-4</c:v>
                </c:pt>
                <c:pt idx="1096" formatCode="General">
                  <c:v>9.5004581162804705E-4</c:v>
                </c:pt>
                <c:pt idx="1097" formatCode="General">
                  <c:v>9.2220413221375105E-4</c:v>
                </c:pt>
                <c:pt idx="1098" formatCode="General">
                  <c:v>8.9323030838897295E-4</c:v>
                </c:pt>
                <c:pt idx="1099" formatCode="General">
                  <c:v>8.6446546876312199E-4</c:v>
                </c:pt>
                <c:pt idx="1100" formatCode="General">
                  <c:v>8.3778079252008904E-4</c:v>
                </c:pt>
                <c:pt idx="1101" formatCode="General">
                  <c:v>8.0713636558804895E-4</c:v>
                </c:pt>
                <c:pt idx="1102" formatCode="General">
                  <c:v>7.8563762288171002E-4</c:v>
                </c:pt>
                <c:pt idx="1103" formatCode="General">
                  <c:v>7.8231893862851904E-4</c:v>
                </c:pt>
                <c:pt idx="1104" formatCode="General">
                  <c:v>7.5133240580247198E-4</c:v>
                </c:pt>
                <c:pt idx="1105" formatCode="General">
                  <c:v>7.3748299597760597E-4</c:v>
                </c:pt>
                <c:pt idx="1106" formatCode="General">
                  <c:v>7.1272029818586296E-4</c:v>
                </c:pt>
                <c:pt idx="1107" formatCode="General">
                  <c:v>6.92360102163E-4</c:v>
                </c:pt>
                <c:pt idx="1108" formatCode="General">
                  <c:v>6.8355789259026505E-4</c:v>
                </c:pt>
                <c:pt idx="1109" formatCode="General">
                  <c:v>6.7718690946499298E-4</c:v>
                </c:pt>
                <c:pt idx="1110" formatCode="General">
                  <c:v>6.36375049586422E-4</c:v>
                </c:pt>
                <c:pt idx="1111" formatCode="General">
                  <c:v>6.3879770837633305E-4</c:v>
                </c:pt>
                <c:pt idx="1112" formatCode="General">
                  <c:v>6.2641283856694702E-4</c:v>
                </c:pt>
                <c:pt idx="1113" formatCode="General">
                  <c:v>6.2649627654591999E-4</c:v>
                </c:pt>
                <c:pt idx="1114" formatCode="General">
                  <c:v>5.8676529255723099E-4</c:v>
                </c:pt>
                <c:pt idx="1115" formatCode="General">
                  <c:v>5.8805090993532404E-4</c:v>
                </c:pt>
                <c:pt idx="1116" formatCode="General">
                  <c:v>5.7987513879627004E-4</c:v>
                </c:pt>
                <c:pt idx="1117" formatCode="General">
                  <c:v>5.6850598519094702E-4</c:v>
                </c:pt>
                <c:pt idx="1118" formatCode="General">
                  <c:v>5.6798422370742596E-4</c:v>
                </c:pt>
                <c:pt idx="1119" formatCode="General">
                  <c:v>5.4112772771384499E-4</c:v>
                </c:pt>
                <c:pt idx="1120" formatCode="General">
                  <c:v>5.3227786326319297E-4</c:v>
                </c:pt>
                <c:pt idx="1121" formatCode="General">
                  <c:v>5.3724747064150605E-4</c:v>
                </c:pt>
                <c:pt idx="1122" formatCode="General">
                  <c:v>5.1496038636284001E-4</c:v>
                </c:pt>
                <c:pt idx="1123" formatCode="General">
                  <c:v>5.0620991951389903E-4</c:v>
                </c:pt>
                <c:pt idx="1124" formatCode="General">
                  <c:v>4.8968613389123005E-4</c:v>
                </c:pt>
                <c:pt idx="1125" formatCode="General">
                  <c:v>4.8922993038578695E-4</c:v>
                </c:pt>
                <c:pt idx="1126" formatCode="General">
                  <c:v>4.79627962978672E-4</c:v>
                </c:pt>
                <c:pt idx="1127" formatCode="General">
                  <c:v>4.7446200491983601E-4</c:v>
                </c:pt>
                <c:pt idx="1128" formatCode="General">
                  <c:v>4.6596938886436898E-4</c:v>
                </c:pt>
                <c:pt idx="1129" formatCode="General">
                  <c:v>4.6178202492605801E-4</c:v>
                </c:pt>
                <c:pt idx="1130" formatCode="General">
                  <c:v>4.50720294288837E-4</c:v>
                </c:pt>
                <c:pt idx="1131" formatCode="General">
                  <c:v>4.40726765725303E-4</c:v>
                </c:pt>
                <c:pt idx="1132" formatCode="General">
                  <c:v>4.4545321607156901E-4</c:v>
                </c:pt>
                <c:pt idx="1133" formatCode="General">
                  <c:v>4.3133831819675098E-4</c:v>
                </c:pt>
                <c:pt idx="1134" formatCode="General">
                  <c:v>4.1243942421628299E-4</c:v>
                </c:pt>
                <c:pt idx="1135" formatCode="General">
                  <c:v>4.0733987673805802E-4</c:v>
                </c:pt>
                <c:pt idx="1136" formatCode="General">
                  <c:v>4.0573478969763198E-4</c:v>
                </c:pt>
                <c:pt idx="1137" formatCode="General">
                  <c:v>3.9927487606913501E-4</c:v>
                </c:pt>
                <c:pt idx="1138" formatCode="General">
                  <c:v>4.0055785244276601E-4</c:v>
                </c:pt>
                <c:pt idx="1139" formatCode="General">
                  <c:v>3.8822771747980202E-4</c:v>
                </c:pt>
                <c:pt idx="1140" formatCode="General">
                  <c:v>3.9360256773074702E-4</c:v>
                </c:pt>
                <c:pt idx="1141" formatCode="General">
                  <c:v>3.7118521575083799E-4</c:v>
                </c:pt>
                <c:pt idx="1142" formatCode="General">
                  <c:v>3.7140347283460298E-4</c:v>
                </c:pt>
                <c:pt idx="1143" formatCode="General">
                  <c:v>3.5814209046690099E-4</c:v>
                </c:pt>
                <c:pt idx="1144" formatCode="General">
                  <c:v>3.6762832344098601E-4</c:v>
                </c:pt>
                <c:pt idx="1145" formatCode="General">
                  <c:v>3.59311546921033E-4</c:v>
                </c:pt>
                <c:pt idx="1146" formatCode="General">
                  <c:v>3.5367785112392199E-4</c:v>
                </c:pt>
                <c:pt idx="1147" formatCode="General">
                  <c:v>3.46717310588336E-4</c:v>
                </c:pt>
                <c:pt idx="1148" formatCode="General">
                  <c:v>3.5417389119300101E-4</c:v>
                </c:pt>
                <c:pt idx="1149" formatCode="General">
                  <c:v>3.3593254794863102E-4</c:v>
                </c:pt>
                <c:pt idx="1150" formatCode="General">
                  <c:v>3.40982529548078E-4</c:v>
                </c:pt>
                <c:pt idx="1151" formatCode="General">
                  <c:v>4.54202577344964E-4</c:v>
                </c:pt>
                <c:pt idx="1152" formatCode="General">
                  <c:v>3.3026646693126201E-4</c:v>
                </c:pt>
                <c:pt idx="1153" formatCode="General">
                  <c:v>3.0032670305325403E-4</c:v>
                </c:pt>
                <c:pt idx="1154" formatCode="General">
                  <c:v>3.0887859804912097E-4</c:v>
                </c:pt>
                <c:pt idx="1155" formatCode="General">
                  <c:v>2.71562846759955E-4</c:v>
                </c:pt>
                <c:pt idx="1156" formatCode="General">
                  <c:v>2.88383822936426E-4</c:v>
                </c:pt>
                <c:pt idx="1157" formatCode="General">
                  <c:v>2.7917834007543899E-4</c:v>
                </c:pt>
                <c:pt idx="1158" formatCode="General">
                  <c:v>2.8325573138989098E-4</c:v>
                </c:pt>
                <c:pt idx="1159" formatCode="General">
                  <c:v>2.6528847081573701E-4</c:v>
                </c:pt>
                <c:pt idx="1160" formatCode="General">
                  <c:v>2.7595903944972099E-4</c:v>
                </c:pt>
                <c:pt idx="1161" formatCode="General">
                  <c:v>2.6678247514218598E-4</c:v>
                </c:pt>
                <c:pt idx="1162" formatCode="General">
                  <c:v>2.6446565289461898E-4</c:v>
                </c:pt>
                <c:pt idx="1163" formatCode="General">
                  <c:v>2.57432052153777E-4</c:v>
                </c:pt>
                <c:pt idx="1164" formatCode="General">
                  <c:v>2.64368046846489E-4</c:v>
                </c:pt>
                <c:pt idx="1165" formatCode="General">
                  <c:v>2.3133273561634201E-4</c:v>
                </c:pt>
                <c:pt idx="1166" formatCode="General">
                  <c:v>2.34720006212773E-4</c:v>
                </c:pt>
                <c:pt idx="1167" formatCode="General">
                  <c:v>2.26629583987853E-4</c:v>
                </c:pt>
                <c:pt idx="1168" formatCode="General">
                  <c:v>2.18440261683355E-4</c:v>
                </c:pt>
                <c:pt idx="1169" formatCode="General">
                  <c:v>2.1919282635637899E-4</c:v>
                </c:pt>
                <c:pt idx="1170" formatCode="General">
                  <c:v>2.2451135357574699E-4</c:v>
                </c:pt>
                <c:pt idx="1171" formatCode="General">
                  <c:v>2.1946916564784201E-4</c:v>
                </c:pt>
                <c:pt idx="1172" formatCode="General">
                  <c:v>2.1988151925665599E-4</c:v>
                </c:pt>
                <c:pt idx="1173" formatCode="General">
                  <c:v>2.0760867741123401E-4</c:v>
                </c:pt>
                <c:pt idx="1174" formatCode="General">
                  <c:v>2.03590004101705E-4</c:v>
                </c:pt>
                <c:pt idx="1175" formatCode="General">
                  <c:v>2.0548060088126601E-4</c:v>
                </c:pt>
                <c:pt idx="1176" formatCode="General">
                  <c:v>1.88814286070572E-4</c:v>
                </c:pt>
                <c:pt idx="1177" formatCode="General">
                  <c:v>2.07251059628983E-4</c:v>
                </c:pt>
                <c:pt idx="1178" formatCode="General">
                  <c:v>1.90910923775941E-4</c:v>
                </c:pt>
                <c:pt idx="1179" formatCode="General">
                  <c:v>1.8760989720688801E-4</c:v>
                </c:pt>
                <c:pt idx="1180" formatCode="General">
                  <c:v>1.80453285755563E-4</c:v>
                </c:pt>
                <c:pt idx="1181" formatCode="General">
                  <c:v>1.86683151036002E-4</c:v>
                </c:pt>
                <c:pt idx="1182" formatCode="General">
                  <c:v>1.8804803521462E-4</c:v>
                </c:pt>
                <c:pt idx="1183" formatCode="General">
                  <c:v>1.7539825394095E-4</c:v>
                </c:pt>
                <c:pt idx="1184" formatCode="General">
                  <c:v>1.65794372494037E-4</c:v>
                </c:pt>
                <c:pt idx="1185" formatCode="General">
                  <c:v>1.60964019485575E-4</c:v>
                </c:pt>
                <c:pt idx="1186" formatCode="General">
                  <c:v>1.67793635559179E-4</c:v>
                </c:pt>
                <c:pt idx="1187" formatCode="General">
                  <c:v>1.7735236089179901E-4</c:v>
                </c:pt>
                <c:pt idx="1188" formatCode="General">
                  <c:v>1.6810318054400199E-4</c:v>
                </c:pt>
                <c:pt idx="1189" formatCode="General">
                  <c:v>1.67174753640655E-4</c:v>
                </c:pt>
                <c:pt idx="1190" formatCode="General">
                  <c:v>1.5984331098978599E-4</c:v>
                </c:pt>
                <c:pt idx="1191" formatCode="General">
                  <c:v>1.73435211256452E-4</c:v>
                </c:pt>
                <c:pt idx="1192" formatCode="General">
                  <c:v>1.56739604986791E-4</c:v>
                </c:pt>
                <c:pt idx="1193" formatCode="General">
                  <c:v>1.58727288308992E-4</c:v>
                </c:pt>
                <c:pt idx="1194" formatCode="General">
                  <c:v>1.6630929290560199E-4</c:v>
                </c:pt>
                <c:pt idx="1195" formatCode="General">
                  <c:v>1.6009921108938301E-4</c:v>
                </c:pt>
                <c:pt idx="1196" formatCode="General">
                  <c:v>1.68523786100661E-4</c:v>
                </c:pt>
                <c:pt idx="1197" formatCode="General">
                  <c:v>1.65428418303667E-4</c:v>
                </c:pt>
                <c:pt idx="1198" formatCode="General">
                  <c:v>1.58130803818484E-4</c:v>
                </c:pt>
                <c:pt idx="1199" formatCode="General">
                  <c:v>1.36956402437358E-4</c:v>
                </c:pt>
                <c:pt idx="1200" formatCode="General">
                  <c:v>1.6085007132162301E-4</c:v>
                </c:pt>
                <c:pt idx="1201" formatCode="General">
                  <c:v>1.6971885740919401E-4</c:v>
                </c:pt>
                <c:pt idx="1202" formatCode="General">
                  <c:v>1.59914712089383E-4</c:v>
                </c:pt>
                <c:pt idx="1203" formatCode="General">
                  <c:v>1.50440340250882E-4</c:v>
                </c:pt>
                <c:pt idx="1204" formatCode="General">
                  <c:v>1.6089117629089399E-4</c:v>
                </c:pt>
                <c:pt idx="1205" formatCode="General">
                  <c:v>1.55907607110809E-4</c:v>
                </c:pt>
                <c:pt idx="1206" formatCode="General">
                  <c:v>1.56314941692273E-4</c:v>
                </c:pt>
                <c:pt idx="1207" formatCode="General">
                  <c:v>1.51413132606627E-4</c:v>
                </c:pt>
                <c:pt idx="1208" formatCode="General">
                  <c:v>1.4655096755046901E-4</c:v>
                </c:pt>
                <c:pt idx="1209" formatCode="General">
                  <c:v>1.6227314044706901E-4</c:v>
                </c:pt>
                <c:pt idx="1210" formatCode="General">
                  <c:v>1.6059490881139199E-4</c:v>
                </c:pt>
                <c:pt idx="1211" formatCode="General">
                  <c:v>1.5181639372666299E-4</c:v>
                </c:pt>
                <c:pt idx="1212" formatCode="General">
                  <c:v>1.6080942362832199E-4</c:v>
                </c:pt>
                <c:pt idx="1213" formatCode="General">
                  <c:v>1.5486082007421699E-4</c:v>
                </c:pt>
                <c:pt idx="1214" formatCode="General">
                  <c:v>1.4917052054415499E-4</c:v>
                </c:pt>
                <c:pt idx="1215" formatCode="General">
                  <c:v>1.5299688791870099E-4</c:v>
                </c:pt>
                <c:pt idx="1216" formatCode="General">
                  <c:v>1.53041292039789E-4</c:v>
                </c:pt>
                <c:pt idx="1217" formatCode="General">
                  <c:v>1.5446469761312001E-4</c:v>
                </c:pt>
                <c:pt idx="1218" formatCode="General">
                  <c:v>1.5666477894851099E-4</c:v>
                </c:pt>
                <c:pt idx="1219" formatCode="General">
                  <c:v>1.6207485663815999E-4</c:v>
                </c:pt>
                <c:pt idx="1220" formatCode="General">
                  <c:v>1.64384392430117E-4</c:v>
                </c:pt>
                <c:pt idx="1221" formatCode="General">
                  <c:v>1.4664874149523201E-4</c:v>
                </c:pt>
                <c:pt idx="1222" formatCode="General">
                  <c:v>1.6118606231291E-4</c:v>
                </c:pt>
                <c:pt idx="1223" formatCode="General">
                  <c:v>1.5323341062160599E-4</c:v>
                </c:pt>
                <c:pt idx="1224" formatCode="General">
                  <c:v>1.5490766330309799E-4</c:v>
                </c:pt>
                <c:pt idx="1225" formatCode="General">
                  <c:v>1.51042528777399E-4</c:v>
                </c:pt>
                <c:pt idx="1226" formatCode="General">
                  <c:v>1.5713483577683499E-4</c:v>
                </c:pt>
                <c:pt idx="1227" formatCode="General">
                  <c:v>1.46633102838681E-4</c:v>
                </c:pt>
                <c:pt idx="1228" formatCode="General">
                  <c:v>1.45347529677741E-4</c:v>
                </c:pt>
                <c:pt idx="1229" formatCode="General">
                  <c:v>1.5599157863926901E-4</c:v>
                </c:pt>
                <c:pt idx="1230" formatCode="General">
                  <c:v>1.5900108961217901E-4</c:v>
                </c:pt>
                <c:pt idx="1231" formatCode="General">
                  <c:v>1.4722109713570801E-4</c:v>
                </c:pt>
                <c:pt idx="1232" formatCode="General">
                  <c:v>1.6241334921275399E-4</c:v>
                </c:pt>
                <c:pt idx="1233" formatCode="General">
                  <c:v>1.6047581801190299E-4</c:v>
                </c:pt>
                <c:pt idx="1234" formatCode="General">
                  <c:v>1.5420989349491601E-4</c:v>
                </c:pt>
                <c:pt idx="1235" formatCode="General">
                  <c:v>1.4570174582707301E-4</c:v>
                </c:pt>
                <c:pt idx="1236" formatCode="General">
                  <c:v>1.4121801931538699E-4</c:v>
                </c:pt>
                <c:pt idx="1237" formatCode="General">
                  <c:v>1.4735410734488099E-4</c:v>
                </c:pt>
                <c:pt idx="1238" formatCode="General">
                  <c:v>1.4481580552115701E-4</c:v>
                </c:pt>
                <c:pt idx="1239" formatCode="General">
                  <c:v>1.4178557056635001E-4</c:v>
                </c:pt>
                <c:pt idx="1240" formatCode="General">
                  <c:v>1.3398710452607301E-4</c:v>
                </c:pt>
                <c:pt idx="1241" formatCode="General">
                  <c:v>1.4434231000241699E-4</c:v>
                </c:pt>
                <c:pt idx="1242" formatCode="General">
                  <c:v>1.3783547016437499E-4</c:v>
                </c:pt>
                <c:pt idx="1243" formatCode="General">
                  <c:v>1.4409215446385199E-4</c:v>
                </c:pt>
                <c:pt idx="1244" formatCode="General">
                  <c:v>1.2988132791716099E-4</c:v>
                </c:pt>
                <c:pt idx="1245" formatCode="General">
                  <c:v>1.40649204134179E-4</c:v>
                </c:pt>
                <c:pt idx="1246" formatCode="General">
                  <c:v>1.5491307621545101E-4</c:v>
                </c:pt>
                <c:pt idx="1247" formatCode="General">
                  <c:v>1.38820176360908E-4</c:v>
                </c:pt>
                <c:pt idx="1248" formatCode="General">
                  <c:v>1.4058301343977201E-4</c:v>
                </c:pt>
                <c:pt idx="1249" formatCode="General">
                  <c:v>1.3628131858543801E-4</c:v>
                </c:pt>
                <c:pt idx="1250" formatCode="General">
                  <c:v>1.4387752690947099E-4</c:v>
                </c:pt>
                <c:pt idx="1251" formatCode="General">
                  <c:v>1.3981087389517701E-4</c:v>
                </c:pt>
                <c:pt idx="1252" formatCode="General">
                  <c:v>1.44745245986775E-4</c:v>
                </c:pt>
                <c:pt idx="1253" formatCode="General">
                  <c:v>1.3884237279901301E-4</c:v>
                </c:pt>
                <c:pt idx="1254" formatCode="General">
                  <c:v>1.3462115241635899E-4</c:v>
                </c:pt>
                <c:pt idx="1255" formatCode="General">
                  <c:v>1.45646435737503E-4</c:v>
                </c:pt>
                <c:pt idx="1256" formatCode="General">
                  <c:v>1.4001168162294E-4</c:v>
                </c:pt>
                <c:pt idx="1257" formatCode="General">
                  <c:v>1.36075431176705E-4</c:v>
                </c:pt>
                <c:pt idx="1258" formatCode="General">
                  <c:v>1.3421442408368301E-4</c:v>
                </c:pt>
                <c:pt idx="1259" formatCode="General">
                  <c:v>1.3650815431059401E-4</c:v>
                </c:pt>
                <c:pt idx="1260" formatCode="General">
                  <c:v>1.35945145827706E-4</c:v>
                </c:pt>
                <c:pt idx="1261" formatCode="General">
                  <c:v>1.4390640469323101E-4</c:v>
                </c:pt>
                <c:pt idx="1262" formatCode="General">
                  <c:v>1.36322919117251E-4</c:v>
                </c:pt>
                <c:pt idx="1263" formatCode="General">
                  <c:v>1.1752331145876499E-4</c:v>
                </c:pt>
                <c:pt idx="1264" formatCode="General">
                  <c:v>1.51997129259946E-4</c:v>
                </c:pt>
                <c:pt idx="1265" formatCode="General">
                  <c:v>1.32140998229921E-4</c:v>
                </c:pt>
                <c:pt idx="1266" formatCode="General">
                  <c:v>1.3233493922082799E-4</c:v>
                </c:pt>
                <c:pt idx="1267" formatCode="General">
                  <c:v>1.3352060746270799E-4</c:v>
                </c:pt>
                <c:pt idx="1268" formatCode="General">
                  <c:v>1.30342205340872E-4</c:v>
                </c:pt>
                <c:pt idx="1269" formatCode="General">
                  <c:v>1.30671094014126E-4</c:v>
                </c:pt>
                <c:pt idx="1270" formatCode="General">
                  <c:v>1.34397726353964E-4</c:v>
                </c:pt>
                <c:pt idx="1271" formatCode="General">
                  <c:v>1.3478226724261699E-4</c:v>
                </c:pt>
                <c:pt idx="1272" formatCode="General">
                  <c:v>1.3576161193562701E-4</c:v>
                </c:pt>
                <c:pt idx="1273" formatCode="General">
                  <c:v>1.2994143144634499E-4</c:v>
                </c:pt>
                <c:pt idx="1274" formatCode="General">
                  <c:v>1.2826663023449099E-4</c:v>
                </c:pt>
                <c:pt idx="1275" formatCode="General">
                  <c:v>3.0077853355625801E-4</c:v>
                </c:pt>
                <c:pt idx="1276" formatCode="General">
                  <c:v>1.4336418557847399E-4</c:v>
                </c:pt>
                <c:pt idx="1277" formatCode="General">
                  <c:v>1.3900549648267801E-4</c:v>
                </c:pt>
                <c:pt idx="1278" formatCode="General">
                  <c:v>1.2859085711297601E-4</c:v>
                </c:pt>
                <c:pt idx="1279" formatCode="General">
                  <c:v>1.3144635191913699E-4</c:v>
                </c:pt>
                <c:pt idx="1280" formatCode="General">
                  <c:v>1.26577945188252E-4</c:v>
                </c:pt>
                <c:pt idx="1281" formatCode="General">
                  <c:v>1.2311270925709699E-4</c:v>
                </c:pt>
                <c:pt idx="1282" formatCode="General">
                  <c:v>1.19594043776582E-4</c:v>
                </c:pt>
                <c:pt idx="1283" formatCode="General">
                  <c:v>1.0763506453153E-4</c:v>
                </c:pt>
                <c:pt idx="1284" formatCode="General">
                  <c:v>1.17084938967258E-4</c:v>
                </c:pt>
                <c:pt idx="1285" formatCode="General">
                  <c:v>3.5303290423401999E-4</c:v>
                </c:pt>
                <c:pt idx="1286" formatCode="General">
                  <c:v>1.15680737767935E-4</c:v>
                </c:pt>
                <c:pt idx="1287" formatCode="General">
                  <c:v>1.22961118806622E-4</c:v>
                </c:pt>
                <c:pt idx="1288" formatCode="General">
                  <c:v>1.2639871332047E-4</c:v>
                </c:pt>
                <c:pt idx="1289" formatCode="General">
                  <c:v>1.1402073358817399E-4</c:v>
                </c:pt>
                <c:pt idx="1290" formatCode="General">
                  <c:v>1.15740712374318E-4</c:v>
                </c:pt>
                <c:pt idx="1291" formatCode="General">
                  <c:v>1.08831594244854E-4</c:v>
                </c:pt>
                <c:pt idx="1292" formatCode="General">
                  <c:v>1.3083880753237599E-4</c:v>
                </c:pt>
                <c:pt idx="1293" formatCode="General">
                  <c:v>1.2237714359193301E-4</c:v>
                </c:pt>
                <c:pt idx="1294" formatCode="General">
                  <c:v>1.2034194901148199E-4</c:v>
                </c:pt>
                <c:pt idx="1295" formatCode="General">
                  <c:v>1.20793270319562E-4</c:v>
                </c:pt>
                <c:pt idx="1296" formatCode="General">
                  <c:v>1.2605350621825901E-4</c:v>
                </c:pt>
                <c:pt idx="1297" formatCode="General">
                  <c:v>2.43514502994852E-4</c:v>
                </c:pt>
                <c:pt idx="1298" formatCode="General">
                  <c:v>1.2266795867334299E-4</c:v>
                </c:pt>
                <c:pt idx="1299" formatCode="General">
                  <c:v>1.21967480892764E-4</c:v>
                </c:pt>
                <c:pt idx="1300" formatCode="General">
                  <c:v>1.1592867585984399E-4</c:v>
                </c:pt>
                <c:pt idx="1301" formatCode="General">
                  <c:v>1.244178395538E-4</c:v>
                </c:pt>
                <c:pt idx="1302">
                  <c:v>9.2795237996039294E-5</c:v>
                </c:pt>
                <c:pt idx="1303">
                  <c:v>9.4716068277027606E-5</c:v>
                </c:pt>
                <c:pt idx="1304" formatCode="General">
                  <c:v>1.02735414097322E-4</c:v>
                </c:pt>
                <c:pt idx="1305">
                  <c:v>9.7690974474097899E-5</c:v>
                </c:pt>
                <c:pt idx="1306">
                  <c:v>9.4333192107463095E-5</c:v>
                </c:pt>
                <c:pt idx="1307">
                  <c:v>8.9260028985663298E-5</c:v>
                </c:pt>
                <c:pt idx="1308">
                  <c:v>9.5660830878244396E-5</c:v>
                </c:pt>
                <c:pt idx="1309">
                  <c:v>9.6798388600244896E-5</c:v>
                </c:pt>
                <c:pt idx="1310">
                  <c:v>9.7598301986018396E-5</c:v>
                </c:pt>
                <c:pt idx="1311">
                  <c:v>9.5592588221568895E-5</c:v>
                </c:pt>
                <c:pt idx="1312" formatCode="General">
                  <c:v>1.02548296569906E-4</c:v>
                </c:pt>
                <c:pt idx="1313">
                  <c:v>9.7262976445317294E-5</c:v>
                </c:pt>
                <c:pt idx="1314">
                  <c:v>9.6946000667475803E-5</c:v>
                </c:pt>
                <c:pt idx="1315">
                  <c:v>9.4115123014969402E-5</c:v>
                </c:pt>
                <c:pt idx="1316">
                  <c:v>9.5885831570553296E-5</c:v>
                </c:pt>
                <c:pt idx="1317">
                  <c:v>9.9580706809238706E-5</c:v>
                </c:pt>
                <c:pt idx="1318">
                  <c:v>9.8055200039513595E-5</c:v>
                </c:pt>
                <c:pt idx="1319">
                  <c:v>9.2627401392573496E-5</c:v>
                </c:pt>
                <c:pt idx="1320">
                  <c:v>9.7854857023860396E-5</c:v>
                </c:pt>
                <c:pt idx="1321">
                  <c:v>9.4497168476622098E-5</c:v>
                </c:pt>
                <c:pt idx="1322">
                  <c:v>9.2426904179231906E-5</c:v>
                </c:pt>
                <c:pt idx="1323">
                  <c:v>9.1912823012694207E-5</c:v>
                </c:pt>
                <c:pt idx="1324">
                  <c:v>9.57166601642172E-5</c:v>
                </c:pt>
                <c:pt idx="1325" formatCode="General">
                  <c:v>1.02169126358587E-4</c:v>
                </c:pt>
                <c:pt idx="1326">
                  <c:v>9.7034998660648094E-5</c:v>
                </c:pt>
                <c:pt idx="1327">
                  <c:v>9.8884490588265294E-5</c:v>
                </c:pt>
                <c:pt idx="1328">
                  <c:v>9.1404829381843105E-5</c:v>
                </c:pt>
                <c:pt idx="1329">
                  <c:v>9.7596822235351005E-5</c:v>
                </c:pt>
                <c:pt idx="1330">
                  <c:v>9.9404031857249802E-5</c:v>
                </c:pt>
                <c:pt idx="1331">
                  <c:v>9.7944594665874996E-5</c:v>
                </c:pt>
                <c:pt idx="1332">
                  <c:v>9.0172158488768702E-5</c:v>
                </c:pt>
                <c:pt idx="1333">
                  <c:v>9.7398435737369694E-5</c:v>
                </c:pt>
                <c:pt idx="1334">
                  <c:v>9.2886267466722698E-5</c:v>
                </c:pt>
                <c:pt idx="1335">
                  <c:v>9.7671452798654996E-5</c:v>
                </c:pt>
                <c:pt idx="1336">
                  <c:v>9.7804761312159203E-5</c:v>
                </c:pt>
                <c:pt idx="1337">
                  <c:v>9.6122307630025795E-5</c:v>
                </c:pt>
                <c:pt idx="1338">
                  <c:v>9.5889499769478503E-5</c:v>
                </c:pt>
                <c:pt idx="1339">
                  <c:v>8.8672434104614201E-5</c:v>
                </c:pt>
                <c:pt idx="1340">
                  <c:v>9.4591922589487597E-5</c:v>
                </c:pt>
                <c:pt idx="1341">
                  <c:v>9.4876756373038696E-5</c:v>
                </c:pt>
                <c:pt idx="1342">
                  <c:v>7.9245334014963994E-5</c:v>
                </c:pt>
                <c:pt idx="1343">
                  <c:v>8.3024597794569105E-5</c:v>
                </c:pt>
                <c:pt idx="1344">
                  <c:v>8.1191630453193004E-5</c:v>
                </c:pt>
                <c:pt idx="1345">
                  <c:v>8.7857847686529798E-5</c:v>
                </c:pt>
                <c:pt idx="1346">
                  <c:v>8.3390675873247505E-5</c:v>
                </c:pt>
                <c:pt idx="1347">
                  <c:v>7.7197417138906899E-5</c:v>
                </c:pt>
                <c:pt idx="1348">
                  <c:v>8.4428117538736406E-5</c:v>
                </c:pt>
                <c:pt idx="1349">
                  <c:v>8.3365305112100894E-5</c:v>
                </c:pt>
                <c:pt idx="1350">
                  <c:v>8.9873949876694795E-5</c:v>
                </c:pt>
                <c:pt idx="1351">
                  <c:v>8.4801733083471602E-5</c:v>
                </c:pt>
                <c:pt idx="1352">
                  <c:v>9.2634267720635396E-5</c:v>
                </c:pt>
                <c:pt idx="1353">
                  <c:v>9.2824793037980002E-5</c:v>
                </c:pt>
                <c:pt idx="1354">
                  <c:v>8.8917057500770302E-5</c:v>
                </c:pt>
                <c:pt idx="1355">
                  <c:v>9.3100604731880999E-5</c:v>
                </c:pt>
                <c:pt idx="1356">
                  <c:v>8.7934369945315405E-5</c:v>
                </c:pt>
                <c:pt idx="1357">
                  <c:v>9.0070025715835003E-5</c:v>
                </c:pt>
                <c:pt idx="1358">
                  <c:v>8.6256589819638899E-5</c:v>
                </c:pt>
                <c:pt idx="1359">
                  <c:v>7.7058239409742498E-5</c:v>
                </c:pt>
                <c:pt idx="1360">
                  <c:v>9.0852292170010994E-5</c:v>
                </c:pt>
                <c:pt idx="1361">
                  <c:v>8.5170446625349401E-5</c:v>
                </c:pt>
                <c:pt idx="1362">
                  <c:v>8.66922543711017E-5</c:v>
                </c:pt>
                <c:pt idx="1363">
                  <c:v>7.4224885196997096E-5</c:v>
                </c:pt>
                <c:pt idx="1364">
                  <c:v>7.4398776972970596E-5</c:v>
                </c:pt>
                <c:pt idx="1365">
                  <c:v>7.4628108582081604E-5</c:v>
                </c:pt>
                <c:pt idx="1366">
                  <c:v>7.9120851223421897E-5</c:v>
                </c:pt>
                <c:pt idx="1367">
                  <c:v>8.3351396379540405E-5</c:v>
                </c:pt>
                <c:pt idx="1368">
                  <c:v>7.2735671807893604E-5</c:v>
                </c:pt>
                <c:pt idx="1369">
                  <c:v>7.3411907667912299E-5</c:v>
                </c:pt>
                <c:pt idx="1370">
                  <c:v>7.6241415291436999E-5</c:v>
                </c:pt>
                <c:pt idx="1371">
                  <c:v>7.9592894560827506E-5</c:v>
                </c:pt>
                <c:pt idx="1372">
                  <c:v>7.8273999093328604E-5</c:v>
                </c:pt>
                <c:pt idx="1373">
                  <c:v>7.1792816143447901E-5</c:v>
                </c:pt>
                <c:pt idx="1374">
                  <c:v>6.7110771597400895E-5</c:v>
                </c:pt>
                <c:pt idx="1375">
                  <c:v>6.3256167863451294E-5</c:v>
                </c:pt>
                <c:pt idx="1376">
                  <c:v>6.5525332620687294E-5</c:v>
                </c:pt>
                <c:pt idx="1377">
                  <c:v>6.4620098259271299E-5</c:v>
                </c:pt>
                <c:pt idx="1378">
                  <c:v>6.9512191686857801E-5</c:v>
                </c:pt>
                <c:pt idx="1379">
                  <c:v>6.6349068288849101E-5</c:v>
                </c:pt>
                <c:pt idx="1380">
                  <c:v>7.1055502286651199E-5</c:v>
                </c:pt>
                <c:pt idx="1381">
                  <c:v>6.8625472297336902E-5</c:v>
                </c:pt>
                <c:pt idx="1382">
                  <c:v>6.6862049729192401E-5</c:v>
                </c:pt>
                <c:pt idx="1383">
                  <c:v>6.6908180523403196E-5</c:v>
                </c:pt>
                <c:pt idx="1384">
                  <c:v>7.2936233426875994E-5</c:v>
                </c:pt>
                <c:pt idx="1385">
                  <c:v>6.3216770663566003E-5</c:v>
                </c:pt>
                <c:pt idx="1386">
                  <c:v>6.8090879815734597E-5</c:v>
                </c:pt>
                <c:pt idx="1387">
                  <c:v>6.4525962372441798E-5</c:v>
                </c:pt>
                <c:pt idx="1388">
                  <c:v>6.8399462025200996E-5</c:v>
                </c:pt>
                <c:pt idx="1389">
                  <c:v>6.8056774291350099E-5</c:v>
                </c:pt>
                <c:pt idx="1390">
                  <c:v>7.0122904912761305E-5</c:v>
                </c:pt>
                <c:pt idx="1391">
                  <c:v>6.7816252572013803E-5</c:v>
                </c:pt>
                <c:pt idx="1392">
                  <c:v>6.2615121559166497E-5</c:v>
                </c:pt>
                <c:pt idx="1393">
                  <c:v>-9.9988056780998E-5</c:v>
                </c:pt>
                <c:pt idx="1394">
                  <c:v>6.4435792225097605E-5</c:v>
                </c:pt>
                <c:pt idx="1395">
                  <c:v>3.9351960546929902E-5</c:v>
                </c:pt>
                <c:pt idx="1396">
                  <c:v>4.3159015784839403E-5</c:v>
                </c:pt>
                <c:pt idx="1397">
                  <c:v>4.6388997048602599E-5</c:v>
                </c:pt>
                <c:pt idx="1398">
                  <c:v>4.5195180349233801E-5</c:v>
                </c:pt>
                <c:pt idx="1399">
                  <c:v>4.2020407237225503E-5</c:v>
                </c:pt>
                <c:pt idx="1400">
                  <c:v>4.2141388671354401E-5</c:v>
                </c:pt>
                <c:pt idx="1401">
                  <c:v>4.2097211375303498E-5</c:v>
                </c:pt>
                <c:pt idx="1402">
                  <c:v>4.04694859556791E-5</c:v>
                </c:pt>
                <c:pt idx="1403">
                  <c:v>4.1711623849105601E-5</c:v>
                </c:pt>
                <c:pt idx="1404">
                  <c:v>3.9312289514926002E-5</c:v>
                </c:pt>
                <c:pt idx="1405">
                  <c:v>4.1394272552395499E-5</c:v>
                </c:pt>
                <c:pt idx="1406">
                  <c:v>3.9110273796529499E-5</c:v>
                </c:pt>
                <c:pt idx="1407">
                  <c:v>4.2582325936118298E-5</c:v>
                </c:pt>
                <c:pt idx="1408">
                  <c:v>4.4952977813780797E-5</c:v>
                </c:pt>
                <c:pt idx="1409">
                  <c:v>4.1368222685196998E-5</c:v>
                </c:pt>
                <c:pt idx="1410">
                  <c:v>4.29608544196304E-5</c:v>
                </c:pt>
                <c:pt idx="1411">
                  <c:v>4.3531150709450901E-5</c:v>
                </c:pt>
                <c:pt idx="1412">
                  <c:v>4.2463737614031699E-5</c:v>
                </c:pt>
                <c:pt idx="1413">
                  <c:v>4.30949174032617E-5</c:v>
                </c:pt>
                <c:pt idx="1414">
                  <c:v>3.9451504173376603E-5</c:v>
                </c:pt>
                <c:pt idx="1415">
                  <c:v>3.6903115691045999E-5</c:v>
                </c:pt>
                <c:pt idx="1416">
                  <c:v>3.7495765154979598E-5</c:v>
                </c:pt>
                <c:pt idx="1417">
                  <c:v>3.7653305255146098E-5</c:v>
                </c:pt>
                <c:pt idx="1418">
                  <c:v>4.1604334472922703E-5</c:v>
                </c:pt>
                <c:pt idx="1419">
                  <c:v>3.92924861355782E-5</c:v>
                </c:pt>
                <c:pt idx="1420">
                  <c:v>4.0195614712160003E-5</c:v>
                </c:pt>
                <c:pt idx="1421">
                  <c:v>4.2875081703949303E-5</c:v>
                </c:pt>
                <c:pt idx="1422">
                  <c:v>3.9433888970082402E-5</c:v>
                </c:pt>
                <c:pt idx="1423">
                  <c:v>3.7862277154457497E-5</c:v>
                </c:pt>
                <c:pt idx="1424">
                  <c:v>3.8809608550268399E-5</c:v>
                </c:pt>
                <c:pt idx="1425">
                  <c:v>4.6968777984081699E-5</c:v>
                </c:pt>
                <c:pt idx="1426">
                  <c:v>4.25505336308478E-5</c:v>
                </c:pt>
                <c:pt idx="1427">
                  <c:v>4.3456464376471303E-5</c:v>
                </c:pt>
                <c:pt idx="1428">
                  <c:v>4.1327780748676199E-5</c:v>
                </c:pt>
                <c:pt idx="1429">
                  <c:v>4.1051561326585599E-5</c:v>
                </c:pt>
                <c:pt idx="1430">
                  <c:v>4.7282324358066399E-5</c:v>
                </c:pt>
                <c:pt idx="1431">
                  <c:v>4.8019945996284802E-5</c:v>
                </c:pt>
                <c:pt idx="1432">
                  <c:v>4.0452003035157898E-5</c:v>
                </c:pt>
                <c:pt idx="1433">
                  <c:v>4.2707784774313001E-5</c:v>
                </c:pt>
                <c:pt idx="1434">
                  <c:v>4.4988456920159102E-5</c:v>
                </c:pt>
                <c:pt idx="1435">
                  <c:v>3.9200624709499697E-5</c:v>
                </c:pt>
                <c:pt idx="1436">
                  <c:v>3.9854950410098801E-5</c:v>
                </c:pt>
                <c:pt idx="1437">
                  <c:v>4.0840398690989703E-5</c:v>
                </c:pt>
                <c:pt idx="1438">
                  <c:v>3.9291173731863599E-5</c:v>
                </c:pt>
                <c:pt idx="1439">
                  <c:v>4.2135255678253298E-5</c:v>
                </c:pt>
                <c:pt idx="1440">
                  <c:v>4.3198677044162699E-5</c:v>
                </c:pt>
                <c:pt idx="1441">
                  <c:v>3.7520859022828503E-5</c:v>
                </c:pt>
                <c:pt idx="1442">
                  <c:v>4.21976478257197E-5</c:v>
                </c:pt>
                <c:pt idx="1443">
                  <c:v>3.39035139794334E-5</c:v>
                </c:pt>
                <c:pt idx="1444">
                  <c:v>3.6658161619971699E-5</c:v>
                </c:pt>
                <c:pt idx="1445">
                  <c:v>3.2160590147420898E-5</c:v>
                </c:pt>
                <c:pt idx="1446">
                  <c:v>3.6906922798308303E-5</c:v>
                </c:pt>
                <c:pt idx="1447">
                  <c:v>3.6448236581912902E-5</c:v>
                </c:pt>
                <c:pt idx="1448">
                  <c:v>3.7825775657339598E-5</c:v>
                </c:pt>
                <c:pt idx="1449">
                  <c:v>3.82579739116171E-5</c:v>
                </c:pt>
                <c:pt idx="1450">
                  <c:v>3.8780575362839002E-5</c:v>
                </c:pt>
                <c:pt idx="1451">
                  <c:v>3.5523647906764703E-5</c:v>
                </c:pt>
                <c:pt idx="1452">
                  <c:v>3.4223459935648399E-5</c:v>
                </c:pt>
                <c:pt idx="1453">
                  <c:v>3.7085415492979203E-5</c:v>
                </c:pt>
                <c:pt idx="1454">
                  <c:v>3.4520553611382202E-5</c:v>
                </c:pt>
                <c:pt idx="1455">
                  <c:v>3.4720015203021303E-5</c:v>
                </c:pt>
                <c:pt idx="1456">
                  <c:v>2.6181868644628099E-5</c:v>
                </c:pt>
                <c:pt idx="1457">
                  <c:v>3.0121910437374601E-5</c:v>
                </c:pt>
                <c:pt idx="1458">
                  <c:v>3.1996258356270002E-5</c:v>
                </c:pt>
                <c:pt idx="1459">
                  <c:v>2.8262652930042401E-5</c:v>
                </c:pt>
                <c:pt idx="1460">
                  <c:v>2.90301243723476E-5</c:v>
                </c:pt>
                <c:pt idx="1461">
                  <c:v>3.0889018202350897E-5</c:v>
                </c:pt>
                <c:pt idx="1462">
                  <c:v>3.0991004460932202E-5</c:v>
                </c:pt>
                <c:pt idx="1463">
                  <c:v>3.1291848461314799E-5</c:v>
                </c:pt>
                <c:pt idx="1464">
                  <c:v>3.1268725535661599E-5</c:v>
                </c:pt>
                <c:pt idx="1465">
                  <c:v>3.0986428966348402E-5</c:v>
                </c:pt>
                <c:pt idx="1466">
                  <c:v>3.1880954048852099E-5</c:v>
                </c:pt>
                <c:pt idx="1467">
                  <c:v>3.0317183889398102E-5</c:v>
                </c:pt>
                <c:pt idx="1468">
                  <c:v>3.13656133515773E-5</c:v>
                </c:pt>
                <c:pt idx="1469">
                  <c:v>3.6394357883389303E-5</c:v>
                </c:pt>
                <c:pt idx="1470">
                  <c:v>3.2973562897914597E-5</c:v>
                </c:pt>
                <c:pt idx="1471">
                  <c:v>3.2439640827654998E-5</c:v>
                </c:pt>
                <c:pt idx="1472">
                  <c:v>3.2314539475674503E-5</c:v>
                </c:pt>
                <c:pt idx="1473">
                  <c:v>3.0536361122464201E-5</c:v>
                </c:pt>
                <c:pt idx="1474">
                  <c:v>3.0081378498948901E-5</c:v>
                </c:pt>
                <c:pt idx="1475">
                  <c:v>3.2202990346736402E-5</c:v>
                </c:pt>
                <c:pt idx="1476">
                  <c:v>3.5883734315450902E-5</c:v>
                </c:pt>
                <c:pt idx="1477">
                  <c:v>3.5090439484362901E-5</c:v>
                </c:pt>
                <c:pt idx="1478">
                  <c:v>3.3809653352685797E-5</c:v>
                </c:pt>
                <c:pt idx="1479">
                  <c:v>3.0486693818171101E-5</c:v>
                </c:pt>
                <c:pt idx="1480">
                  <c:v>2.81487498339018E-5</c:v>
                </c:pt>
                <c:pt idx="1481">
                  <c:v>3.1993329070120203E-5</c:v>
                </c:pt>
                <c:pt idx="1482">
                  <c:v>2.5278147970234801E-5</c:v>
                </c:pt>
                <c:pt idx="1483">
                  <c:v>3.2876533826388003E-5</c:v>
                </c:pt>
                <c:pt idx="1484">
                  <c:v>3.17507810748574E-5</c:v>
                </c:pt>
                <c:pt idx="1485">
                  <c:v>3.1934129923480899E-5</c:v>
                </c:pt>
                <c:pt idx="1486">
                  <c:v>3.2146632642698997E-5</c:v>
                </c:pt>
                <c:pt idx="1487">
                  <c:v>2.6913733363237201E-5</c:v>
                </c:pt>
                <c:pt idx="1488">
                  <c:v>3.2265399145713799E-5</c:v>
                </c:pt>
                <c:pt idx="1489">
                  <c:v>3.65499651755239E-5</c:v>
                </c:pt>
                <c:pt idx="1490">
                  <c:v>3.15304959027046E-5</c:v>
                </c:pt>
                <c:pt idx="1491">
                  <c:v>2.9786913845023599E-5</c:v>
                </c:pt>
                <c:pt idx="1492">
                  <c:v>3.1317516018034799E-5</c:v>
                </c:pt>
                <c:pt idx="1493">
                  <c:v>3.1317374102269899E-5</c:v>
                </c:pt>
                <c:pt idx="1494">
                  <c:v>3.1480760122896297E-5</c:v>
                </c:pt>
                <c:pt idx="1495">
                  <c:v>3.4649851465887102E-5</c:v>
                </c:pt>
                <c:pt idx="1496">
                  <c:v>2.4047870715653799E-5</c:v>
                </c:pt>
                <c:pt idx="1497">
                  <c:v>1.5965959097388E-5</c:v>
                </c:pt>
                <c:pt idx="1498">
                  <c:v>1.45985343763817E-5</c:v>
                </c:pt>
                <c:pt idx="1499">
                  <c:v>2.03548720711383E-5</c:v>
                </c:pt>
                <c:pt idx="1500">
                  <c:v>1.6918672446870102E-5</c:v>
                </c:pt>
                <c:pt idx="1501">
                  <c:v>1.4527116091369001E-5</c:v>
                </c:pt>
                <c:pt idx="1502">
                  <c:v>1.34528090284292E-5</c:v>
                </c:pt>
                <c:pt idx="1503">
                  <c:v>1.30546921969106E-5</c:v>
                </c:pt>
                <c:pt idx="1504">
                  <c:v>1.3478516487279E-5</c:v>
                </c:pt>
                <c:pt idx="1505">
                  <c:v>1.48432243104214E-5</c:v>
                </c:pt>
                <c:pt idx="1506">
                  <c:v>1.74920649641782E-5</c:v>
                </c:pt>
                <c:pt idx="1507">
                  <c:v>1.52547676771428E-5</c:v>
                </c:pt>
                <c:pt idx="1508">
                  <c:v>1.67898142082036E-5</c:v>
                </c:pt>
                <c:pt idx="1509">
                  <c:v>1.2249077079626601E-5</c:v>
                </c:pt>
                <c:pt idx="1510">
                  <c:v>1.4513569552378801E-5</c:v>
                </c:pt>
                <c:pt idx="1511">
                  <c:v>1.7358992858766399E-5</c:v>
                </c:pt>
                <c:pt idx="1512">
                  <c:v>3.3818064496189497E-5</c:v>
                </c:pt>
                <c:pt idx="1513">
                  <c:v>1.74784779745523E-5</c:v>
                </c:pt>
                <c:pt idx="1514">
                  <c:v>1.7122256505694001E-5</c:v>
                </c:pt>
                <c:pt idx="1515">
                  <c:v>1.3857004111192501E-5</c:v>
                </c:pt>
                <c:pt idx="1516">
                  <c:v>8.4858047563929699E-6</c:v>
                </c:pt>
                <c:pt idx="1517">
                  <c:v>9.4871527362828693E-6</c:v>
                </c:pt>
                <c:pt idx="1518">
                  <c:v>1.0277778553116201E-5</c:v>
                </c:pt>
                <c:pt idx="1519">
                  <c:v>9.7282162274038297E-6</c:v>
                </c:pt>
                <c:pt idx="1520">
                  <c:v>8.1667439479239295E-6</c:v>
                </c:pt>
                <c:pt idx="1521">
                  <c:v>9.95082201574888E-6</c:v>
                </c:pt>
                <c:pt idx="1522">
                  <c:v>7.9669879024762507E-6</c:v>
                </c:pt>
                <c:pt idx="1523">
                  <c:v>8.63863167662144E-6</c:v>
                </c:pt>
                <c:pt idx="1524">
                  <c:v>8.4993813360357596E-6</c:v>
                </c:pt>
                <c:pt idx="1525">
                  <c:v>9.60526495069736E-6</c:v>
                </c:pt>
                <c:pt idx="1526">
                  <c:v>8.2193598148633499E-6</c:v>
                </c:pt>
                <c:pt idx="1527">
                  <c:v>7.14720585411545E-6</c:v>
                </c:pt>
                <c:pt idx="1528">
                  <c:v>1.3005907417919E-5</c:v>
                </c:pt>
                <c:pt idx="1529">
                  <c:v>1.1229790177446301E-5</c:v>
                </c:pt>
                <c:pt idx="1530">
                  <c:v>6.1778346516483597E-6</c:v>
                </c:pt>
                <c:pt idx="1531">
                  <c:v>1.01044302880819E-5</c:v>
                </c:pt>
                <c:pt idx="1532">
                  <c:v>9.7048014768080005E-6</c:v>
                </c:pt>
                <c:pt idx="1533">
                  <c:v>9.8668150991169693E-6</c:v>
                </c:pt>
                <c:pt idx="1534">
                  <c:v>9.0492779766578605E-6</c:v>
                </c:pt>
                <c:pt idx="1535">
                  <c:v>8.2341459177744194E-6</c:v>
                </c:pt>
                <c:pt idx="1536">
                  <c:v>5.9520053945381901E-6</c:v>
                </c:pt>
                <c:pt idx="1537">
                  <c:v>7.5640960329061204E-6</c:v>
                </c:pt>
                <c:pt idx="1538">
                  <c:v>6.3471096571938998E-6</c:v>
                </c:pt>
                <c:pt idx="1539">
                  <c:v>8.218070575456E-6</c:v>
                </c:pt>
                <c:pt idx="1540">
                  <c:v>7.5794190273058097E-6</c:v>
                </c:pt>
                <c:pt idx="1541">
                  <c:v>1.1305356493597799E-5</c:v>
                </c:pt>
                <c:pt idx="1542">
                  <c:v>7.69236681724734E-6</c:v>
                </c:pt>
                <c:pt idx="1543">
                  <c:v>1.1385546896275699E-5</c:v>
                </c:pt>
                <c:pt idx="1544">
                  <c:v>8.4756327472416595E-6</c:v>
                </c:pt>
                <c:pt idx="1545">
                  <c:v>6.5471035274838703E-6</c:v>
                </c:pt>
                <c:pt idx="1546">
                  <c:v>7.12597330296273E-6</c:v>
                </c:pt>
                <c:pt idx="1547">
                  <c:v>9.37114661341526E-6</c:v>
                </c:pt>
                <c:pt idx="1548">
                  <c:v>6.5717184182119596E-6</c:v>
                </c:pt>
                <c:pt idx="1549">
                  <c:v>7.6668254956624601E-6</c:v>
                </c:pt>
                <c:pt idx="1550">
                  <c:v>1.1064579821054599E-5</c:v>
                </c:pt>
                <c:pt idx="1551">
                  <c:v>6.1120919325506801E-6</c:v>
                </c:pt>
                <c:pt idx="1552">
                  <c:v>8.8575451793887398E-6</c:v>
                </c:pt>
                <c:pt idx="1553">
                  <c:v>7.62719310685676E-6</c:v>
                </c:pt>
                <c:pt idx="1554">
                  <c:v>3.0369120538007999E-6</c:v>
                </c:pt>
                <c:pt idx="1555">
                  <c:v>5.6137354265540397E-6</c:v>
                </c:pt>
                <c:pt idx="1556">
                  <c:v>1.9733405917543999E-6</c:v>
                </c:pt>
                <c:pt idx="1557">
                  <c:v>2.2629673879446202E-6</c:v>
                </c:pt>
                <c:pt idx="1558">
                  <c:v>-5.3753153919436695E-7</c:v>
                </c:pt>
                <c:pt idx="1559">
                  <c:v>5.2287931929368503E-6</c:v>
                </c:pt>
                <c:pt idx="1560">
                  <c:v>2.9388446138528602E-6</c:v>
                </c:pt>
                <c:pt idx="1561">
                  <c:v>1.9311235335747298E-6</c:v>
                </c:pt>
                <c:pt idx="1562">
                  <c:v>5.7620535567539702E-6</c:v>
                </c:pt>
                <c:pt idx="1563">
                  <c:v>9.2907537333819007E-6</c:v>
                </c:pt>
                <c:pt idx="1564">
                  <c:v>2.02072986627838E-6</c:v>
                </c:pt>
                <c:pt idx="1565">
                  <c:v>3.1399490445642301E-6</c:v>
                </c:pt>
                <c:pt idx="1566">
                  <c:v>6.3149974097137903E-6</c:v>
                </c:pt>
                <c:pt idx="1567">
                  <c:v>2.2479391248532402E-6</c:v>
                </c:pt>
                <c:pt idx="1568">
                  <c:v>6.3305980431171699E-6</c:v>
                </c:pt>
                <c:pt idx="1569">
                  <c:v>6.38528127120125E-6</c:v>
                </c:pt>
                <c:pt idx="1570">
                  <c:v>1.7594316982625301E-6</c:v>
                </c:pt>
                <c:pt idx="1571">
                  <c:v>6.0297893322714699E-6</c:v>
                </c:pt>
                <c:pt idx="1572">
                  <c:v>5.1924574222749797E-6</c:v>
                </c:pt>
                <c:pt idx="1573">
                  <c:v>8.0752944812258997E-6</c:v>
                </c:pt>
                <c:pt idx="1574">
                  <c:v>6.7358747205084196E-6</c:v>
                </c:pt>
                <c:pt idx="1575">
                  <c:v>3.5486131850425499E-6</c:v>
                </c:pt>
                <c:pt idx="1576">
                  <c:v>7.5259328320758102E-6</c:v>
                </c:pt>
                <c:pt idx="1577">
                  <c:v>4.3166446232517696E-6</c:v>
                </c:pt>
                <c:pt idx="1578">
                  <c:v>2.45149357903729E-6</c:v>
                </c:pt>
                <c:pt idx="1579">
                  <c:v>1.5250587780232E-6</c:v>
                </c:pt>
                <c:pt idx="1580">
                  <c:v>3.2563687815101599E-6</c:v>
                </c:pt>
                <c:pt idx="1581">
                  <c:v>6.3163700337944003E-6</c:v>
                </c:pt>
                <c:pt idx="1582">
                  <c:v>4.7706669899771901E-6</c:v>
                </c:pt>
                <c:pt idx="1583">
                  <c:v>7.9070876401416808E-6</c:v>
                </c:pt>
                <c:pt idx="1584">
                  <c:v>2.9915196888247398E-6</c:v>
                </c:pt>
                <c:pt idx="1585">
                  <c:v>5.1548632337628797E-6</c:v>
                </c:pt>
                <c:pt idx="1586">
                  <c:v>4.9946033549207999E-6</c:v>
                </c:pt>
                <c:pt idx="1587">
                  <c:v>4.1025166402073201E-6</c:v>
                </c:pt>
                <c:pt idx="1588">
                  <c:v>4.3163637381030901E-6</c:v>
                </c:pt>
                <c:pt idx="1589">
                  <c:v>3.3797019428008401E-6</c:v>
                </c:pt>
                <c:pt idx="1590">
                  <c:v>6.3569255040329803E-6</c:v>
                </c:pt>
                <c:pt idx="1591">
                  <c:v>5.0886342661411304E-6</c:v>
                </c:pt>
                <c:pt idx="1592">
                  <c:v>5.0005921884645604E-6</c:v>
                </c:pt>
                <c:pt idx="1593">
                  <c:v>2.6833749642841701E-6</c:v>
                </c:pt>
                <c:pt idx="1594">
                  <c:v>6.3155855981279898E-6</c:v>
                </c:pt>
                <c:pt idx="1595">
                  <c:v>7.1584300791161599E-6</c:v>
                </c:pt>
                <c:pt idx="1596">
                  <c:v>3.4793073508891001E-6</c:v>
                </c:pt>
                <c:pt idx="1597">
                  <c:v>7.42002804995703E-6</c:v>
                </c:pt>
                <c:pt idx="1598">
                  <c:v>8.1734154464649202E-6</c:v>
                </c:pt>
                <c:pt idx="1599">
                  <c:v>9.4451662067787208E-6</c:v>
                </c:pt>
                <c:pt idx="1600">
                  <c:v>7.4844491012602898E-6</c:v>
                </c:pt>
                <c:pt idx="1601">
                  <c:v>6.8601865905443701E-6</c:v>
                </c:pt>
                <c:pt idx="1602">
                  <c:v>6.9646614459275403E-6</c:v>
                </c:pt>
                <c:pt idx="1603">
                  <c:v>7.03415028422985E-6</c:v>
                </c:pt>
                <c:pt idx="1604">
                  <c:v>6.7625447543555603E-6</c:v>
                </c:pt>
                <c:pt idx="1605">
                  <c:v>8.7127396394665601E-6</c:v>
                </c:pt>
                <c:pt idx="1606">
                  <c:v>8.4476689115050392E-6</c:v>
                </c:pt>
                <c:pt idx="1607">
                  <c:v>1.7737828545036999E-6</c:v>
                </c:pt>
                <c:pt idx="1608">
                  <c:v>-6.2411574478085802E-6</c:v>
                </c:pt>
                <c:pt idx="1609">
                  <c:v>-7.5342625075688905E-7</c:v>
                </c:pt>
                <c:pt idx="1610">
                  <c:v>-1.7195221703910399E-6</c:v>
                </c:pt>
                <c:pt idx="1611">
                  <c:v>1.9636596743924401E-6</c:v>
                </c:pt>
                <c:pt idx="1612">
                  <c:v>-1.26029640103099E-6</c:v>
                </c:pt>
                <c:pt idx="1613">
                  <c:v>-4.3159473894295604E-6</c:v>
                </c:pt>
                <c:pt idx="1614">
                  <c:v>2.5939273426763E-6</c:v>
                </c:pt>
                <c:pt idx="1615">
                  <c:v>1.4022735561374401E-6</c:v>
                </c:pt>
                <c:pt idx="1616">
                  <c:v>-1.27814700193717E-6</c:v>
                </c:pt>
                <c:pt idx="1617">
                  <c:v>7.1774424279533101E-7</c:v>
                </c:pt>
                <c:pt idx="1618">
                  <c:v>-6.6539389820211996E-7</c:v>
                </c:pt>
                <c:pt idx="1619">
                  <c:v>-1.75269207384562E-6</c:v>
                </c:pt>
                <c:pt idx="1620">
                  <c:v>-5.0327726679162596E-6</c:v>
                </c:pt>
                <c:pt idx="1621">
                  <c:v>1.45320814907984E-6</c:v>
                </c:pt>
                <c:pt idx="1622">
                  <c:v>2.50430217114559E-6</c:v>
                </c:pt>
                <c:pt idx="1623">
                  <c:v>2.1220195713707401E-6</c:v>
                </c:pt>
                <c:pt idx="1624">
                  <c:v>2.6040782358579801E-6</c:v>
                </c:pt>
                <c:pt idx="1625">
                  <c:v>-3.7008717763975601E-6</c:v>
                </c:pt>
                <c:pt idx="1626">
                  <c:v>2.2530425887779E-6</c:v>
                </c:pt>
                <c:pt idx="1627">
                  <c:v>4.8960465392781203E-7</c:v>
                </c:pt>
                <c:pt idx="1628">
                  <c:v>-2.73672562171654E-6</c:v>
                </c:pt>
                <c:pt idx="1629">
                  <c:v>-3.1357877606613999E-6</c:v>
                </c:pt>
                <c:pt idx="1630">
                  <c:v>-1.22867447253382E-6</c:v>
                </c:pt>
                <c:pt idx="1631">
                  <c:v>1.1021190880898399E-7</c:v>
                </c:pt>
                <c:pt idx="1632" formatCode="General">
                  <c:v>1.05496190364432E-4</c:v>
                </c:pt>
                <c:pt idx="1633" formatCode="General">
                  <c:v>1.7903240205122901E-4</c:v>
                </c:pt>
                <c:pt idx="1634">
                  <c:v>1.39636341233083E-6</c:v>
                </c:pt>
                <c:pt idx="1635">
                  <c:v>-3.4191793792154802E-6</c:v>
                </c:pt>
                <c:pt idx="1636">
                  <c:v>8.7303314551958801E-7</c:v>
                </c:pt>
                <c:pt idx="1637">
                  <c:v>8.9369724489227599E-8</c:v>
                </c:pt>
                <c:pt idx="1638">
                  <c:v>-7.7356149019619406E-8</c:v>
                </c:pt>
                <c:pt idx="1639">
                  <c:v>1.71928057423545E-6</c:v>
                </c:pt>
                <c:pt idx="1640">
                  <c:v>-4.0749662411984801E-7</c:v>
                </c:pt>
                <c:pt idx="1641">
                  <c:v>-4.0786449042072703E-6</c:v>
                </c:pt>
                <c:pt idx="1642">
                  <c:v>3.2348182412254E-6</c:v>
                </c:pt>
                <c:pt idx="1643">
                  <c:v>-1.4907061547590801E-6</c:v>
                </c:pt>
                <c:pt idx="1644">
                  <c:v>-2.2819925070070701E-6</c:v>
                </c:pt>
                <c:pt idx="1645">
                  <c:v>-8.1300420850102804E-7</c:v>
                </c:pt>
                <c:pt idx="1646">
                  <c:v>-1.90855053485822E-7</c:v>
                </c:pt>
                <c:pt idx="1647">
                  <c:v>-1.02649585039295E-6</c:v>
                </c:pt>
                <c:pt idx="1648">
                  <c:v>-3.9089401514699902E-6</c:v>
                </c:pt>
                <c:pt idx="1649">
                  <c:v>2.1831545378662E-7</c:v>
                </c:pt>
                <c:pt idx="1650">
                  <c:v>-1.7339631863972399E-6</c:v>
                </c:pt>
                <c:pt idx="1651">
                  <c:v>-7.4490283075368398E-6</c:v>
                </c:pt>
                <c:pt idx="1652">
                  <c:v>-4.4023297751762399E-6</c:v>
                </c:pt>
                <c:pt idx="1653">
                  <c:v>-5.9912356702878603E-6</c:v>
                </c:pt>
                <c:pt idx="1654">
                  <c:v>-1.0705060566497499E-5</c:v>
                </c:pt>
                <c:pt idx="1655">
                  <c:v>-1.5461619341033001E-5</c:v>
                </c:pt>
                <c:pt idx="1656">
                  <c:v>-1.2367984817563399E-5</c:v>
                </c:pt>
                <c:pt idx="1657">
                  <c:v>-9.3378940806890593E-6</c:v>
                </c:pt>
                <c:pt idx="1658">
                  <c:v>-1.9799042455921301E-5</c:v>
                </c:pt>
                <c:pt idx="1659">
                  <c:v>-1.3593736350571401E-5</c:v>
                </c:pt>
                <c:pt idx="1660">
                  <c:v>-1.25663237310524E-5</c:v>
                </c:pt>
                <c:pt idx="1661">
                  <c:v>-2.0518505483890201E-5</c:v>
                </c:pt>
                <c:pt idx="1662">
                  <c:v>-1.8415407909225598E-5</c:v>
                </c:pt>
                <c:pt idx="1663">
                  <c:v>-2.3149333941002598E-5</c:v>
                </c:pt>
                <c:pt idx="1664">
                  <c:v>-1.9003871092937099E-5</c:v>
                </c:pt>
                <c:pt idx="1665">
                  <c:v>-1.49463752563147E-5</c:v>
                </c:pt>
                <c:pt idx="1666">
                  <c:v>-1.6996027514229601E-5</c:v>
                </c:pt>
                <c:pt idx="1667">
                  <c:v>-1.9554128099422E-5</c:v>
                </c:pt>
                <c:pt idx="1668">
                  <c:v>-2.0542891017671301E-5</c:v>
                </c:pt>
                <c:pt idx="1669">
                  <c:v>-2.0039862660757599E-5</c:v>
                </c:pt>
                <c:pt idx="1670">
                  <c:v>-2.14001225310651E-5</c:v>
                </c:pt>
                <c:pt idx="1671">
                  <c:v>-2.2478241300869701E-5</c:v>
                </c:pt>
                <c:pt idx="1672">
                  <c:v>-2.1501518796930999E-5</c:v>
                </c:pt>
                <c:pt idx="1673">
                  <c:v>-2.2675997227078501E-5</c:v>
                </c:pt>
                <c:pt idx="1674">
                  <c:v>-1.7291694289845401E-5</c:v>
                </c:pt>
                <c:pt idx="1675">
                  <c:v>-1.90360848531151E-5</c:v>
                </c:pt>
                <c:pt idx="1676">
                  <c:v>-1.64870252712473E-5</c:v>
                </c:pt>
                <c:pt idx="1677">
                  <c:v>-1.6076283711564201E-5</c:v>
                </c:pt>
                <c:pt idx="1678">
                  <c:v>-2.0053333045577999E-5</c:v>
                </c:pt>
                <c:pt idx="1679">
                  <c:v>-2.11273136917549E-5</c:v>
                </c:pt>
                <c:pt idx="1680">
                  <c:v>-2.4028461255196101E-5</c:v>
                </c:pt>
                <c:pt idx="1681">
                  <c:v>-2.1981287306569999E-5</c:v>
                </c:pt>
                <c:pt idx="1682">
                  <c:v>-1.9730330480231E-5</c:v>
                </c:pt>
                <c:pt idx="1683">
                  <c:v>-1.2703542668519E-5</c:v>
                </c:pt>
                <c:pt idx="1684">
                  <c:v>-1.31649691157851E-5</c:v>
                </c:pt>
                <c:pt idx="1685">
                  <c:v>-1.9498961824827901E-5</c:v>
                </c:pt>
                <c:pt idx="1686">
                  <c:v>-1.45071216384521E-5</c:v>
                </c:pt>
                <c:pt idx="1687">
                  <c:v>-1.96160466920875E-5</c:v>
                </c:pt>
                <c:pt idx="1688">
                  <c:v>-1.7651669155370001E-5</c:v>
                </c:pt>
                <c:pt idx="1689">
                  <c:v>-2.2726119932415801E-5</c:v>
                </c:pt>
                <c:pt idx="1690">
                  <c:v>-1.95409186021205E-5</c:v>
                </c:pt>
                <c:pt idx="1691">
                  <c:v>-1.4407009539339201E-5</c:v>
                </c:pt>
                <c:pt idx="1692">
                  <c:v>-2.0295673843814699E-5</c:v>
                </c:pt>
                <c:pt idx="1693">
                  <c:v>-1.9489523207467402E-5</c:v>
                </c:pt>
                <c:pt idx="1694">
                  <c:v>-1.67557583536832E-5</c:v>
                </c:pt>
                <c:pt idx="1695">
                  <c:v>-1.44964795425442E-5</c:v>
                </c:pt>
                <c:pt idx="1696">
                  <c:v>-1.25946344903099E-5</c:v>
                </c:pt>
                <c:pt idx="1697">
                  <c:v>-1.6563686433779301E-5</c:v>
                </c:pt>
                <c:pt idx="1698">
                  <c:v>-1.73584258921457E-5</c:v>
                </c:pt>
                <c:pt idx="1699">
                  <c:v>-1.7319449659713999E-5</c:v>
                </c:pt>
                <c:pt idx="1700">
                  <c:v>-1.4143522023073601E-5</c:v>
                </c:pt>
                <c:pt idx="1701">
                  <c:v>-1.17156241258861E-5</c:v>
                </c:pt>
                <c:pt idx="1702">
                  <c:v>-2.1759177152411599E-5</c:v>
                </c:pt>
                <c:pt idx="1703">
                  <c:v>-2.2536317081183401E-5</c:v>
                </c:pt>
                <c:pt idx="1704">
                  <c:v>-2.29701602213811E-5</c:v>
                </c:pt>
                <c:pt idx="1705">
                  <c:v>-1.7527739059305701E-5</c:v>
                </c:pt>
                <c:pt idx="1706">
                  <c:v>-2.1676115396865902E-5</c:v>
                </c:pt>
                <c:pt idx="1707">
                  <c:v>-2.5460826498552801E-5</c:v>
                </c:pt>
                <c:pt idx="1708">
                  <c:v>-2.1153965575622902E-5</c:v>
                </c:pt>
                <c:pt idx="1709">
                  <c:v>-2.31054482545229E-5</c:v>
                </c:pt>
                <c:pt idx="1710">
                  <c:v>-2.6497980986679801E-5</c:v>
                </c:pt>
                <c:pt idx="1711">
                  <c:v>-1.6124476090178301E-5</c:v>
                </c:pt>
                <c:pt idx="1712">
                  <c:v>-1.8125717935583E-5</c:v>
                </c:pt>
                <c:pt idx="1714">
                  <c:v>-4.0642242535845697E-5</c:v>
                </c:pt>
                <c:pt idx="1715">
                  <c:v>-3.7340484071149198E-5</c:v>
                </c:pt>
                <c:pt idx="1716">
                  <c:v>-4.3236090322475902E-5</c:v>
                </c:pt>
                <c:pt idx="1717">
                  <c:v>-5.1471902505484201E-5</c:v>
                </c:pt>
                <c:pt idx="1718">
                  <c:v>-4.50345756329854E-5</c:v>
                </c:pt>
                <c:pt idx="1719">
                  <c:v>-3.44330495100295E-5</c:v>
                </c:pt>
                <c:pt idx="1720">
                  <c:v>-3.4741502186109E-5</c:v>
                </c:pt>
                <c:pt idx="1721">
                  <c:v>-2.9755862553806601E-5</c:v>
                </c:pt>
                <c:pt idx="1722">
                  <c:v>-2.68466086647372E-5</c:v>
                </c:pt>
                <c:pt idx="1723">
                  <c:v>-3.3051131231923202E-5</c:v>
                </c:pt>
                <c:pt idx="1724">
                  <c:v>-3.2676121349607002E-5</c:v>
                </c:pt>
                <c:pt idx="1725">
                  <c:v>-3.5096080512787102E-5</c:v>
                </c:pt>
                <c:pt idx="1726">
                  <c:v>-3.7977162909268702E-5</c:v>
                </c:pt>
                <c:pt idx="1727">
                  <c:v>-3.8224643433854E-5</c:v>
                </c:pt>
                <c:pt idx="1728">
                  <c:v>-3.1691579983674299E-5</c:v>
                </c:pt>
                <c:pt idx="1729">
                  <c:v>-3.8211537420760899E-5</c:v>
                </c:pt>
                <c:pt idx="1730">
                  <c:v>-3.4756452415238502E-5</c:v>
                </c:pt>
                <c:pt idx="1731">
                  <c:v>-4.3172012045477198E-5</c:v>
                </c:pt>
                <c:pt idx="1732">
                  <c:v>-3.6066107173831099E-5</c:v>
                </c:pt>
                <c:pt idx="1733">
                  <c:v>-3.4539976919181302E-5</c:v>
                </c:pt>
                <c:pt idx="1734">
                  <c:v>-3.8270561796484697E-5</c:v>
                </c:pt>
                <c:pt idx="1735">
                  <c:v>-4.4022006559573102E-5</c:v>
                </c:pt>
                <c:pt idx="1736">
                  <c:v>-4.3586921760276301E-5</c:v>
                </c:pt>
                <c:pt idx="1737">
                  <c:v>-3.1187422652512799E-5</c:v>
                </c:pt>
                <c:pt idx="1738">
                  <c:v>-3.3998588521072E-5</c:v>
                </c:pt>
                <c:pt idx="1739">
                  <c:v>-3.5138962419807601E-5</c:v>
                </c:pt>
                <c:pt idx="1740">
                  <c:v>-4.4071336401508699E-5</c:v>
                </c:pt>
                <c:pt idx="1741">
                  <c:v>-3.5496212667754602E-5</c:v>
                </c:pt>
                <c:pt idx="1742">
                  <c:v>-3.4514733080208301E-5</c:v>
                </c:pt>
                <c:pt idx="1743">
                  <c:v>-2.9267181768723401E-5</c:v>
                </c:pt>
                <c:pt idx="1744">
                  <c:v>-3.7430688734104402E-5</c:v>
                </c:pt>
                <c:pt idx="1745">
                  <c:v>-3.8925358236929098E-5</c:v>
                </c:pt>
                <c:pt idx="1746">
                  <c:v>-4.2335563647974703E-5</c:v>
                </c:pt>
                <c:pt idx="1747">
                  <c:v>-3.5867357990771603E-5</c:v>
                </c:pt>
                <c:pt idx="1748">
                  <c:v>-3.61140890344789E-5</c:v>
                </c:pt>
                <c:pt idx="1749">
                  <c:v>-4.2800534029992303E-5</c:v>
                </c:pt>
                <c:pt idx="1750">
                  <c:v>-3.8126872663582801E-5</c:v>
                </c:pt>
                <c:pt idx="1751">
                  <c:v>-3.1378978560363698E-5</c:v>
                </c:pt>
                <c:pt idx="1752">
                  <c:v>-3.5375045617868003E-5</c:v>
                </c:pt>
                <c:pt idx="1753">
                  <c:v>-3.9214806563159903E-5</c:v>
                </c:pt>
                <c:pt idx="1754">
                  <c:v>-3.7080327132277698E-5</c:v>
                </c:pt>
                <c:pt idx="1755">
                  <c:v>-3.4008975349063203E-5</c:v>
                </c:pt>
                <c:pt idx="1756">
                  <c:v>-3.8382885636348098E-5</c:v>
                </c:pt>
                <c:pt idx="1757">
                  <c:v>-3.5316554215798402E-5</c:v>
                </c:pt>
                <c:pt idx="1758">
                  <c:v>-3.63191108802769E-5</c:v>
                </c:pt>
                <c:pt idx="1759">
                  <c:v>-3.5539396249259899E-5</c:v>
                </c:pt>
                <c:pt idx="1760">
                  <c:v>-4.0119224346182697E-5</c:v>
                </c:pt>
                <c:pt idx="1761">
                  <c:v>-3.2864025694854003E-5</c:v>
                </c:pt>
                <c:pt idx="1762">
                  <c:v>-4.1757730109374E-5</c:v>
                </c:pt>
                <c:pt idx="1763">
                  <c:v>-3.8076973274920997E-5</c:v>
                </c:pt>
                <c:pt idx="1764">
                  <c:v>-3.3854856336315997E-5</c:v>
                </c:pt>
                <c:pt idx="1765">
                  <c:v>-3.7258972650006403E-5</c:v>
                </c:pt>
                <c:pt idx="1766">
                  <c:v>-4.0219485347993297E-5</c:v>
                </c:pt>
                <c:pt idx="1767">
                  <c:v>-4.1367544553139403E-5</c:v>
                </c:pt>
                <c:pt idx="1768">
                  <c:v>-3.0729673573629697E-5</c:v>
                </c:pt>
                <c:pt idx="1769">
                  <c:v>-3.8015687946501402E-5</c:v>
                </c:pt>
                <c:pt idx="1770">
                  <c:v>-3.2148962576386198E-5</c:v>
                </c:pt>
                <c:pt idx="1771">
                  <c:v>-3.0540926995397899E-5</c:v>
                </c:pt>
                <c:pt idx="1772">
                  <c:v>-2.6363635519014799E-5</c:v>
                </c:pt>
                <c:pt idx="1773">
                  <c:v>-3.0795860017055698E-5</c:v>
                </c:pt>
                <c:pt idx="1774">
                  <c:v>-2.6946978657938999E-5</c:v>
                </c:pt>
                <c:pt idx="1775">
                  <c:v>-3.6006555682713697E-5</c:v>
                </c:pt>
                <c:pt idx="1776">
                  <c:v>-3.5995625512743602E-5</c:v>
                </c:pt>
                <c:pt idx="1777">
                  <c:v>-3.2412400148464799E-5</c:v>
                </c:pt>
                <c:pt idx="1778">
                  <c:v>-2.76262454436587E-5</c:v>
                </c:pt>
                <c:pt idx="1779">
                  <c:v>-3.13900393664222E-5</c:v>
                </c:pt>
                <c:pt idx="1780">
                  <c:v>-2.72503817934422E-5</c:v>
                </c:pt>
                <c:pt idx="1781">
                  <c:v>-3.1873327297556399E-5</c:v>
                </c:pt>
                <c:pt idx="1782">
                  <c:v>-2.9944737422919301E-5</c:v>
                </c:pt>
                <c:pt idx="1783">
                  <c:v>-2.8973057499884901E-5</c:v>
                </c:pt>
                <c:pt idx="1784">
                  <c:v>-3.3609531087049897E-5</c:v>
                </c:pt>
                <c:pt idx="1785">
                  <c:v>-3.3938828533862503E-5</c:v>
                </c:pt>
                <c:pt idx="1786">
                  <c:v>-3.4607836811741397E-5</c:v>
                </c:pt>
                <c:pt idx="1787">
                  <c:v>-2.4826047113466099E-5</c:v>
                </c:pt>
                <c:pt idx="1788">
                  <c:v>-2.3646452320132501E-5</c:v>
                </c:pt>
                <c:pt idx="1789">
                  <c:v>-3.0793219798611503E-5</c:v>
                </c:pt>
                <c:pt idx="1790">
                  <c:v>-3.4829527800155599E-5</c:v>
                </c:pt>
                <c:pt idx="1791">
                  <c:v>-3.0776300266392403E-5</c:v>
                </c:pt>
                <c:pt idx="1792">
                  <c:v>-2.42602153321211E-5</c:v>
                </c:pt>
                <c:pt idx="1793">
                  <c:v>-2.7660052479599201E-5</c:v>
                </c:pt>
                <c:pt idx="1794">
                  <c:v>-2.7586885437262301E-5</c:v>
                </c:pt>
                <c:pt idx="1795">
                  <c:v>-2.75358226125234E-5</c:v>
                </c:pt>
                <c:pt idx="1796">
                  <c:v>-2.78038419351574E-5</c:v>
                </c:pt>
                <c:pt idx="1797">
                  <c:v>-3.6433743303489798E-5</c:v>
                </c:pt>
                <c:pt idx="1798">
                  <c:v>-2.58426615301459E-5</c:v>
                </c:pt>
                <c:pt idx="1799">
                  <c:v>-2.7473626016031801E-5</c:v>
                </c:pt>
                <c:pt idx="1800">
                  <c:v>-3.4564482611609702E-5</c:v>
                </c:pt>
                <c:pt idx="1801">
                  <c:v>-3.2586703433736901E-5</c:v>
                </c:pt>
                <c:pt idx="1802">
                  <c:v>-3.8374865325564698E-5</c:v>
                </c:pt>
                <c:pt idx="1803">
                  <c:v>-3.3637042178525697E-5</c:v>
                </c:pt>
                <c:pt idx="1804">
                  <c:v>-3.2166758679755897E-5</c:v>
                </c:pt>
                <c:pt idx="1805">
                  <c:v>-4.1644039233015203E-5</c:v>
                </c:pt>
                <c:pt idx="1806">
                  <c:v>-3.7962830912475801E-5</c:v>
                </c:pt>
                <c:pt idx="1807">
                  <c:v>-3.26460299057219E-5</c:v>
                </c:pt>
                <c:pt idx="1808">
                  <c:v>-3.3633397924597998E-5</c:v>
                </c:pt>
                <c:pt idx="1809">
                  <c:v>-3.5546763577423202E-5</c:v>
                </c:pt>
                <c:pt idx="1810">
                  <c:v>-3.71533256468482E-5</c:v>
                </c:pt>
                <c:pt idx="1811">
                  <c:v>-3.6256935798447501E-5</c:v>
                </c:pt>
                <c:pt idx="1812">
                  <c:v>-3.7493713005748398E-5</c:v>
                </c:pt>
                <c:pt idx="1813">
                  <c:v>-3.8135268131975702E-5</c:v>
                </c:pt>
                <c:pt idx="1814">
                  <c:v>-3.2114356685433499E-5</c:v>
                </c:pt>
                <c:pt idx="1815">
                  <c:v>-3.7076585426187503E-5</c:v>
                </c:pt>
                <c:pt idx="1816">
                  <c:v>-3.0473188911784701E-5</c:v>
                </c:pt>
                <c:pt idx="1817">
                  <c:v>-3.1699588633246003E-5</c:v>
                </c:pt>
                <c:pt idx="1818">
                  <c:v>-3.6322247088309701E-5</c:v>
                </c:pt>
                <c:pt idx="1819">
                  <c:v>-3.10982681737085E-5</c:v>
                </c:pt>
                <c:pt idx="1820">
                  <c:v>-3.0903875982351298E-5</c:v>
                </c:pt>
                <c:pt idx="1821">
                  <c:v>-3.4638338429346799E-5</c:v>
                </c:pt>
                <c:pt idx="1822">
                  <c:v>-3.03719770503234E-5</c:v>
                </c:pt>
                <c:pt idx="1823">
                  <c:v>-3.13225084842676E-5</c:v>
                </c:pt>
                <c:pt idx="1824">
                  <c:v>-3.1325517194269802E-5</c:v>
                </c:pt>
                <c:pt idx="1825">
                  <c:v>-2.8754518602590199E-5</c:v>
                </c:pt>
                <c:pt idx="1826">
                  <c:v>-3.2885384141714201E-5</c:v>
                </c:pt>
                <c:pt idx="1827">
                  <c:v>-3.2660345942665203E-5</c:v>
                </c:pt>
                <c:pt idx="1828">
                  <c:v>-3.5749972351273303E-5</c:v>
                </c:pt>
                <c:pt idx="1829">
                  <c:v>-3.2395964401584101E-5</c:v>
                </c:pt>
                <c:pt idx="1830">
                  <c:v>-3.5288727407325297E-5</c:v>
                </c:pt>
                <c:pt idx="1831">
                  <c:v>-2.99148933071481E-5</c:v>
                </c:pt>
                <c:pt idx="1832">
                  <c:v>-3.4406047510548097E-5</c:v>
                </c:pt>
                <c:pt idx="1833">
                  <c:v>-3.46178326152584E-5</c:v>
                </c:pt>
                <c:pt idx="1834">
                  <c:v>-2.6072925427737301E-5</c:v>
                </c:pt>
                <c:pt idx="1835">
                  <c:v>-3.7891531197915997E-5</c:v>
                </c:pt>
                <c:pt idx="1836">
                  <c:v>-3.5071737623345098E-5</c:v>
                </c:pt>
                <c:pt idx="1837">
                  <c:v>-3.2124892361331502E-5</c:v>
                </c:pt>
                <c:pt idx="1838">
                  <c:v>-3.6639916363254997E-5</c:v>
                </c:pt>
                <c:pt idx="1839">
                  <c:v>-3.3993331825191901E-5</c:v>
                </c:pt>
                <c:pt idx="1840">
                  <c:v>-2.9752965079057799E-5</c:v>
                </c:pt>
                <c:pt idx="1841">
                  <c:v>-2.9019736746093001E-5</c:v>
                </c:pt>
                <c:pt idx="1842">
                  <c:v>-3.6063580719195703E-5</c:v>
                </c:pt>
                <c:pt idx="1843">
                  <c:v>-2.9824307068622101E-5</c:v>
                </c:pt>
                <c:pt idx="1844">
                  <c:v>-3.3635244453352999E-5</c:v>
                </c:pt>
                <c:pt idx="1845">
                  <c:v>-2.8238577169037999E-5</c:v>
                </c:pt>
                <c:pt idx="1846">
                  <c:v>-3.2026485529275098E-5</c:v>
                </c:pt>
                <c:pt idx="1847">
                  <c:v>-3.3731698116215599E-5</c:v>
                </c:pt>
                <c:pt idx="1848">
                  <c:v>-2.8782755719107999E-5</c:v>
                </c:pt>
                <c:pt idx="1849">
                  <c:v>-2.65252283451572E-5</c:v>
                </c:pt>
                <c:pt idx="1850">
                  <c:v>-3.3686064455804703E-5</c:v>
                </c:pt>
                <c:pt idx="1851">
                  <c:v>-3.1106008571509499E-5</c:v>
                </c:pt>
                <c:pt idx="1852">
                  <c:v>-3.7365173928694701E-5</c:v>
                </c:pt>
                <c:pt idx="1853">
                  <c:v>-2.6240782997483199E-5</c:v>
                </c:pt>
                <c:pt idx="1854">
                  <c:v>-2.6143002135161998E-5</c:v>
                </c:pt>
                <c:pt idx="1855">
                  <c:v>-2.6271020940135601E-5</c:v>
                </c:pt>
                <c:pt idx="1856">
                  <c:v>-2.8196805993805001E-5</c:v>
                </c:pt>
                <c:pt idx="1857">
                  <c:v>-3.24853355666665E-5</c:v>
                </c:pt>
                <c:pt idx="1858">
                  <c:v>-2.2498194027489602E-5</c:v>
                </c:pt>
                <c:pt idx="1859">
                  <c:v>-3.17641702369681E-5</c:v>
                </c:pt>
                <c:pt idx="1860">
                  <c:v>-2.5886474631591898E-5</c:v>
                </c:pt>
                <c:pt idx="1861">
                  <c:v>-3.04563987609936E-5</c:v>
                </c:pt>
                <c:pt idx="1862">
                  <c:v>-3.00325891306474E-5</c:v>
                </c:pt>
                <c:pt idx="1863">
                  <c:v>-2.7454667405341599E-5</c:v>
                </c:pt>
                <c:pt idx="1864">
                  <c:v>-2.4384179221820001E-5</c:v>
                </c:pt>
                <c:pt idx="1865">
                  <c:v>-2.6032343266154699E-5</c:v>
                </c:pt>
                <c:pt idx="1866">
                  <c:v>-3.1350474155130601E-5</c:v>
                </c:pt>
                <c:pt idx="1867">
                  <c:v>-2.5356480126666E-5</c:v>
                </c:pt>
                <c:pt idx="1868">
                  <c:v>-2.9863821157794399E-5</c:v>
                </c:pt>
                <c:pt idx="1869">
                  <c:v>-3.5080215727878103E-5</c:v>
                </c:pt>
                <c:pt idx="1870">
                  <c:v>-3.200775601389E-5</c:v>
                </c:pt>
                <c:pt idx="1871">
                  <c:v>-2.6377982637460599E-5</c:v>
                </c:pt>
                <c:pt idx="1872">
                  <c:v>-2.3146048079200301E-5</c:v>
                </c:pt>
                <c:pt idx="1873">
                  <c:v>-2.5564496200918398E-5</c:v>
                </c:pt>
                <c:pt idx="1874">
                  <c:v>-2.3166724680073499E-5</c:v>
                </c:pt>
                <c:pt idx="1875">
                  <c:v>-2.9539408328971499E-5</c:v>
                </c:pt>
                <c:pt idx="1876">
                  <c:v>-2.9747112309170602E-5</c:v>
                </c:pt>
                <c:pt idx="1877">
                  <c:v>-2.8372969465191798E-5</c:v>
                </c:pt>
                <c:pt idx="1878">
                  <c:v>-2.91084546485855E-5</c:v>
                </c:pt>
                <c:pt idx="1879">
                  <c:v>-3.7614756626580999E-5</c:v>
                </c:pt>
                <c:pt idx="1880">
                  <c:v>-3.13185609260912E-5</c:v>
                </c:pt>
                <c:pt idx="1881">
                  <c:v>-3.2676162225638803E-5</c:v>
                </c:pt>
                <c:pt idx="1882">
                  <c:v>-3.8234902354640499E-5</c:v>
                </c:pt>
                <c:pt idx="1883">
                  <c:v>-2.74510218444106E-5</c:v>
                </c:pt>
                <c:pt idx="1884">
                  <c:v>-3.6917590358576599E-5</c:v>
                </c:pt>
                <c:pt idx="1885">
                  <c:v>-3.3759775711357398E-5</c:v>
                </c:pt>
                <c:pt idx="1886">
                  <c:v>-2.8460674307673099E-5</c:v>
                </c:pt>
                <c:pt idx="1887">
                  <c:v>-3.5525586244012702E-5</c:v>
                </c:pt>
                <c:pt idx="1888">
                  <c:v>-4.0623119715552501E-5</c:v>
                </c:pt>
                <c:pt idx="1889">
                  <c:v>-3.0604360472174998E-5</c:v>
                </c:pt>
                <c:pt idx="1890">
                  <c:v>-3.00925706911958E-5</c:v>
                </c:pt>
                <c:pt idx="1891">
                  <c:v>-3.3249599864372997E-5</c:v>
                </c:pt>
                <c:pt idx="1892">
                  <c:v>-4.1210567672218999E-5</c:v>
                </c:pt>
                <c:pt idx="1893">
                  <c:v>-3.0975705370246303E-5</c:v>
                </c:pt>
                <c:pt idx="1894">
                  <c:v>-3.4334174219778097E-5</c:v>
                </c:pt>
                <c:pt idx="1895">
                  <c:v>-3.9645127274016302E-5</c:v>
                </c:pt>
                <c:pt idx="1896">
                  <c:v>-3.7236079177187302E-5</c:v>
                </c:pt>
                <c:pt idx="1897">
                  <c:v>-3.3578336012532898E-5</c:v>
                </c:pt>
                <c:pt idx="1898">
                  <c:v>-3.0892524450569698E-5</c:v>
                </c:pt>
                <c:pt idx="1899">
                  <c:v>-3.2056964948381703E-5</c:v>
                </c:pt>
                <c:pt idx="1900">
                  <c:v>-3.0915389099484998E-5</c:v>
                </c:pt>
                <c:pt idx="1901">
                  <c:v>-3.4977911897747601E-5</c:v>
                </c:pt>
                <c:pt idx="1902">
                  <c:v>-3.46413015375769E-5</c:v>
                </c:pt>
                <c:pt idx="1903">
                  <c:v>-3.8445547957947201E-5</c:v>
                </c:pt>
                <c:pt idx="1904">
                  <c:v>-3.93576908657166E-5</c:v>
                </c:pt>
                <c:pt idx="1905">
                  <c:v>-3.2090710085660898E-5</c:v>
                </c:pt>
                <c:pt idx="1906">
                  <c:v>-3.0985441469738501E-5</c:v>
                </c:pt>
                <c:pt idx="1907">
                  <c:v>-3.35607553473941E-5</c:v>
                </c:pt>
                <c:pt idx="1908">
                  <c:v>-3.1364189500229697E-5</c:v>
                </c:pt>
                <c:pt idx="1909">
                  <c:v>-3.5362693113717297E-5</c:v>
                </c:pt>
                <c:pt idx="1910">
                  <c:v>-3.2813215176099302E-5</c:v>
                </c:pt>
                <c:pt idx="1911">
                  <c:v>-3.1108422604232703E-5</c:v>
                </c:pt>
                <c:pt idx="1912">
                  <c:v>-3.0223359553037498E-5</c:v>
                </c:pt>
                <c:pt idx="1913">
                  <c:v>-2.76978033636094E-5</c:v>
                </c:pt>
                <c:pt idx="1914">
                  <c:v>-3.25821715358039E-5</c:v>
                </c:pt>
                <c:pt idx="1915">
                  <c:v>-3.2143974448025702E-5</c:v>
                </c:pt>
                <c:pt idx="1916">
                  <c:v>-2.9386435027129401E-5</c:v>
                </c:pt>
                <c:pt idx="1917">
                  <c:v>-2.81714789969715E-5</c:v>
                </c:pt>
                <c:pt idx="1918">
                  <c:v>-3.7757982335449202E-5</c:v>
                </c:pt>
                <c:pt idx="1919">
                  <c:v>-2.75466540783388E-5</c:v>
                </c:pt>
                <c:pt idx="1920">
                  <c:v>-3.20993335275377E-5</c:v>
                </c:pt>
                <c:pt idx="1921">
                  <c:v>-3.4282973706297098E-5</c:v>
                </c:pt>
                <c:pt idx="1922">
                  <c:v>-3.6403778288413897E-5</c:v>
                </c:pt>
                <c:pt idx="1923">
                  <c:v>-2.9690534991755902E-5</c:v>
                </c:pt>
                <c:pt idx="1924">
                  <c:v>-2.9110607819332301E-5</c:v>
                </c:pt>
                <c:pt idx="1925">
                  <c:v>-2.86969762820981E-5</c:v>
                </c:pt>
                <c:pt idx="1926">
                  <c:v>-3.0817174556691299E-5</c:v>
                </c:pt>
                <c:pt idx="1927">
                  <c:v>-2.8541404734183702E-5</c:v>
                </c:pt>
                <c:pt idx="1928">
                  <c:v>-3.2353411202400099E-5</c:v>
                </c:pt>
                <c:pt idx="1929">
                  <c:v>-3.2768572374940699E-5</c:v>
                </c:pt>
                <c:pt idx="1930">
                  <c:v>-3.81058819482029E-5</c:v>
                </c:pt>
                <c:pt idx="1931">
                  <c:v>-3.2139300204503202E-5</c:v>
                </c:pt>
                <c:pt idx="1932">
                  <c:v>-3.8681289776942497E-5</c:v>
                </c:pt>
                <c:pt idx="1933">
                  <c:v>-3.5354466711484903E-5</c:v>
                </c:pt>
                <c:pt idx="1934">
                  <c:v>-2.98978241491235E-5</c:v>
                </c:pt>
                <c:pt idx="1935">
                  <c:v>-4.3138268522861098E-5</c:v>
                </c:pt>
                <c:pt idx="1936">
                  <c:v>-3.7569016501920197E-5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378-43E1-8688-144034FCD502}"/>
            </c:ext>
          </c:extLst>
        </c:ser>
        <c:ser>
          <c:idx val="1"/>
          <c:order val="5"/>
          <c:tx>
            <c:v>up(Sap) Parallel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data_Loop!$CH$12:$CH$1938</c:f>
              <c:numCache>
                <c:formatCode>General</c:formatCode>
                <c:ptCount val="1927"/>
                <c:pt idx="0">
                  <c:v>-15000.0556640625</c:v>
                </c:pt>
                <c:pt idx="1">
                  <c:v>-14996.3974609375</c:v>
                </c:pt>
                <c:pt idx="2">
                  <c:v>-14988.6416015625</c:v>
                </c:pt>
                <c:pt idx="3">
                  <c:v>-14974.6357421875</c:v>
                </c:pt>
                <c:pt idx="4">
                  <c:v>-14959.940917968701</c:v>
                </c:pt>
                <c:pt idx="5">
                  <c:v>-14945.083496093799</c:v>
                </c:pt>
                <c:pt idx="6">
                  <c:v>-14930.268066406201</c:v>
                </c:pt>
                <c:pt idx="7">
                  <c:v>-14915.330566406201</c:v>
                </c:pt>
                <c:pt idx="8">
                  <c:v>-14900.442871093799</c:v>
                </c:pt>
                <c:pt idx="9">
                  <c:v>-14885.2529296875</c:v>
                </c:pt>
                <c:pt idx="10">
                  <c:v>-14870.088378906201</c:v>
                </c:pt>
                <c:pt idx="11">
                  <c:v>-14854.885253906201</c:v>
                </c:pt>
                <c:pt idx="12">
                  <c:v>-14840.123046875</c:v>
                </c:pt>
                <c:pt idx="13">
                  <c:v>-14825.3359375</c:v>
                </c:pt>
                <c:pt idx="14">
                  <c:v>-14810.3974609375</c:v>
                </c:pt>
                <c:pt idx="15">
                  <c:v>-14795.634765625</c:v>
                </c:pt>
                <c:pt idx="16">
                  <c:v>-14780.7587890625</c:v>
                </c:pt>
                <c:pt idx="17">
                  <c:v>-14765.7578125</c:v>
                </c:pt>
                <c:pt idx="18">
                  <c:v>-14750.3798828125</c:v>
                </c:pt>
                <c:pt idx="19">
                  <c:v>-14735.3408203125</c:v>
                </c:pt>
                <c:pt idx="20">
                  <c:v>-14720.9306640625</c:v>
                </c:pt>
                <c:pt idx="21">
                  <c:v>-14706.181152343799</c:v>
                </c:pt>
                <c:pt idx="22">
                  <c:v>-14691.255371093799</c:v>
                </c:pt>
                <c:pt idx="23">
                  <c:v>-14675.952636718799</c:v>
                </c:pt>
                <c:pt idx="24">
                  <c:v>-14660.3349609375</c:v>
                </c:pt>
                <c:pt idx="25">
                  <c:v>-14645.686035156201</c:v>
                </c:pt>
                <c:pt idx="26">
                  <c:v>-14631.2255859375</c:v>
                </c:pt>
                <c:pt idx="27">
                  <c:v>-14616.1240234375</c:v>
                </c:pt>
                <c:pt idx="28">
                  <c:v>-14600.934082031299</c:v>
                </c:pt>
                <c:pt idx="29">
                  <c:v>-14585.6806640625</c:v>
                </c:pt>
                <c:pt idx="30">
                  <c:v>-14570.6923828125</c:v>
                </c:pt>
                <c:pt idx="31">
                  <c:v>-14556.294433593799</c:v>
                </c:pt>
                <c:pt idx="32">
                  <c:v>-14541.657714843799</c:v>
                </c:pt>
                <c:pt idx="33">
                  <c:v>-14526.6826171875</c:v>
                </c:pt>
                <c:pt idx="34">
                  <c:v>-14511.59375</c:v>
                </c:pt>
                <c:pt idx="35">
                  <c:v>-14496.3408203125</c:v>
                </c:pt>
                <c:pt idx="36">
                  <c:v>-14481.1259765625</c:v>
                </c:pt>
                <c:pt idx="37">
                  <c:v>-14466.325683593799</c:v>
                </c:pt>
                <c:pt idx="38">
                  <c:v>-14451.814453125</c:v>
                </c:pt>
                <c:pt idx="39">
                  <c:v>-14437.08984375</c:v>
                </c:pt>
                <c:pt idx="40">
                  <c:v>-14421.899902343799</c:v>
                </c:pt>
                <c:pt idx="41">
                  <c:v>-14406.6474609375</c:v>
                </c:pt>
                <c:pt idx="42">
                  <c:v>-14391.4326171875</c:v>
                </c:pt>
                <c:pt idx="43">
                  <c:v>-14376.330566406201</c:v>
                </c:pt>
                <c:pt idx="44">
                  <c:v>-14361.59375</c:v>
                </c:pt>
                <c:pt idx="45">
                  <c:v>-14346.580078125</c:v>
                </c:pt>
                <c:pt idx="46">
                  <c:v>-14331.8173828125</c:v>
                </c:pt>
                <c:pt idx="47">
                  <c:v>-14316.01171875</c:v>
                </c:pt>
                <c:pt idx="48">
                  <c:v>-14300.1181640625</c:v>
                </c:pt>
                <c:pt idx="49">
                  <c:v>-14286.210449218701</c:v>
                </c:pt>
                <c:pt idx="50">
                  <c:v>-14272.013671875</c:v>
                </c:pt>
                <c:pt idx="51">
                  <c:v>-14257.302246093799</c:v>
                </c:pt>
                <c:pt idx="52">
                  <c:v>-14242.1875</c:v>
                </c:pt>
                <c:pt idx="53">
                  <c:v>-14227.2490234375</c:v>
                </c:pt>
                <c:pt idx="54">
                  <c:v>-14212.663574218701</c:v>
                </c:pt>
                <c:pt idx="55">
                  <c:v>-14197.725097656299</c:v>
                </c:pt>
                <c:pt idx="56">
                  <c:v>-14182.9375</c:v>
                </c:pt>
                <c:pt idx="57">
                  <c:v>-14168.01171875</c:v>
                </c:pt>
                <c:pt idx="58">
                  <c:v>-14152.9599609375</c:v>
                </c:pt>
                <c:pt idx="59">
                  <c:v>-14137.015625</c:v>
                </c:pt>
                <c:pt idx="60">
                  <c:v>-14122.064453125</c:v>
                </c:pt>
                <c:pt idx="61">
                  <c:v>-14107.792480468701</c:v>
                </c:pt>
                <c:pt idx="62">
                  <c:v>-14093.080566406201</c:v>
                </c:pt>
                <c:pt idx="63">
                  <c:v>-14078.293457031201</c:v>
                </c:pt>
                <c:pt idx="64">
                  <c:v>-14063.216796875</c:v>
                </c:pt>
                <c:pt idx="65">
                  <c:v>-14048.0517578125</c:v>
                </c:pt>
                <c:pt idx="66">
                  <c:v>-14033.0126953125</c:v>
                </c:pt>
                <c:pt idx="67">
                  <c:v>-14018.225097656299</c:v>
                </c:pt>
                <c:pt idx="68">
                  <c:v>-14002.733886718799</c:v>
                </c:pt>
                <c:pt idx="69">
                  <c:v>-13987.87109375</c:v>
                </c:pt>
                <c:pt idx="70">
                  <c:v>-13973.196777343701</c:v>
                </c:pt>
                <c:pt idx="71">
                  <c:v>-13958.309082031201</c:v>
                </c:pt>
                <c:pt idx="72">
                  <c:v>-13942.892578125</c:v>
                </c:pt>
                <c:pt idx="73">
                  <c:v>-13927.979003906201</c:v>
                </c:pt>
                <c:pt idx="74">
                  <c:v>-13913.153808593799</c:v>
                </c:pt>
                <c:pt idx="75">
                  <c:v>-13898.140625</c:v>
                </c:pt>
                <c:pt idx="76">
                  <c:v>-13883.102050781299</c:v>
                </c:pt>
                <c:pt idx="77">
                  <c:v>-13867.685058593799</c:v>
                </c:pt>
                <c:pt idx="78">
                  <c:v>-13853.048339843799</c:v>
                </c:pt>
                <c:pt idx="79">
                  <c:v>-13838.487792968799</c:v>
                </c:pt>
                <c:pt idx="80">
                  <c:v>-13823.662597656299</c:v>
                </c:pt>
                <c:pt idx="81">
                  <c:v>-13808.673339843799</c:v>
                </c:pt>
                <c:pt idx="82">
                  <c:v>-13794.1875</c:v>
                </c:pt>
                <c:pt idx="83">
                  <c:v>-13779.073730468701</c:v>
                </c:pt>
                <c:pt idx="84">
                  <c:v>-13763.5693359375</c:v>
                </c:pt>
                <c:pt idx="85">
                  <c:v>-13748.9580078125</c:v>
                </c:pt>
                <c:pt idx="86">
                  <c:v>-13734.145996093799</c:v>
                </c:pt>
                <c:pt idx="87">
                  <c:v>-13719.019042968799</c:v>
                </c:pt>
                <c:pt idx="88">
                  <c:v>-13704.068359375</c:v>
                </c:pt>
                <c:pt idx="89">
                  <c:v>-13689.117675781299</c:v>
                </c:pt>
                <c:pt idx="90">
                  <c:v>-13674.267089843799</c:v>
                </c:pt>
                <c:pt idx="91">
                  <c:v>-13659.228027343701</c:v>
                </c:pt>
                <c:pt idx="92">
                  <c:v>-13643.8876953125</c:v>
                </c:pt>
                <c:pt idx="93">
                  <c:v>-13628.068359375</c:v>
                </c:pt>
                <c:pt idx="94">
                  <c:v>-13612.689453125</c:v>
                </c:pt>
                <c:pt idx="95">
                  <c:v>-13598.442871093799</c:v>
                </c:pt>
                <c:pt idx="96">
                  <c:v>-13584.208984375</c:v>
                </c:pt>
                <c:pt idx="97">
                  <c:v>-13569.610839843799</c:v>
                </c:pt>
                <c:pt idx="98">
                  <c:v>-13554.571777343701</c:v>
                </c:pt>
                <c:pt idx="99">
                  <c:v>-13539.6201171875</c:v>
                </c:pt>
                <c:pt idx="100">
                  <c:v>-13524.807128906201</c:v>
                </c:pt>
                <c:pt idx="101">
                  <c:v>-13509.692871093799</c:v>
                </c:pt>
                <c:pt idx="102">
                  <c:v>-13494.755371093799</c:v>
                </c:pt>
                <c:pt idx="103">
                  <c:v>-13479.2509765625</c:v>
                </c:pt>
                <c:pt idx="104">
                  <c:v>-13464.26171875</c:v>
                </c:pt>
                <c:pt idx="105">
                  <c:v>-13449.349121093799</c:v>
                </c:pt>
                <c:pt idx="106">
                  <c:v>-13433.078125</c:v>
                </c:pt>
                <c:pt idx="107">
                  <c:v>-13418.5673828125</c:v>
                </c:pt>
                <c:pt idx="108">
                  <c:v>-13404.2197265625</c:v>
                </c:pt>
                <c:pt idx="109">
                  <c:v>-13388.501464843799</c:v>
                </c:pt>
                <c:pt idx="110">
                  <c:v>-13374.557128906201</c:v>
                </c:pt>
                <c:pt idx="111">
                  <c:v>-13360.423828125</c:v>
                </c:pt>
                <c:pt idx="112">
                  <c:v>-13344.7177734375</c:v>
                </c:pt>
                <c:pt idx="113">
                  <c:v>-13329.6787109375</c:v>
                </c:pt>
                <c:pt idx="114">
                  <c:v>-13315.0048828125</c:v>
                </c:pt>
                <c:pt idx="115">
                  <c:v>-13300.3681640625</c:v>
                </c:pt>
                <c:pt idx="116">
                  <c:v>-13285.467285156201</c:v>
                </c:pt>
                <c:pt idx="117">
                  <c:v>-13270.4541015625</c:v>
                </c:pt>
                <c:pt idx="118">
                  <c:v>-13255.6162109375</c:v>
                </c:pt>
                <c:pt idx="119">
                  <c:v>-13240.3505859375</c:v>
                </c:pt>
                <c:pt idx="120">
                  <c:v>-13225.487792968799</c:v>
                </c:pt>
                <c:pt idx="121">
                  <c:v>-13210.461425781299</c:v>
                </c:pt>
                <c:pt idx="122">
                  <c:v>-13195.372558593799</c:v>
                </c:pt>
                <c:pt idx="123">
                  <c:v>-13180.3837890625</c:v>
                </c:pt>
                <c:pt idx="124">
                  <c:v>-13165.5078125</c:v>
                </c:pt>
                <c:pt idx="125">
                  <c:v>-13150.958984375</c:v>
                </c:pt>
                <c:pt idx="126">
                  <c:v>-13135.832519531299</c:v>
                </c:pt>
                <c:pt idx="127">
                  <c:v>-13120.944824218701</c:v>
                </c:pt>
                <c:pt idx="128">
                  <c:v>-13106.232910156201</c:v>
                </c:pt>
                <c:pt idx="129">
                  <c:v>-13090.9423828125</c:v>
                </c:pt>
                <c:pt idx="130">
                  <c:v>-13075.915527343701</c:v>
                </c:pt>
                <c:pt idx="131">
                  <c:v>-13061.392578125</c:v>
                </c:pt>
                <c:pt idx="132">
                  <c:v>-13046.479980468701</c:v>
                </c:pt>
                <c:pt idx="133">
                  <c:v>-13031.000488281201</c:v>
                </c:pt>
                <c:pt idx="134">
                  <c:v>-13015.407714843799</c:v>
                </c:pt>
                <c:pt idx="135">
                  <c:v>-13000.909667968799</c:v>
                </c:pt>
                <c:pt idx="136">
                  <c:v>-12986.5625</c:v>
                </c:pt>
                <c:pt idx="137">
                  <c:v>-12971.372558593799</c:v>
                </c:pt>
                <c:pt idx="138">
                  <c:v>-12956.270996093799</c:v>
                </c:pt>
                <c:pt idx="139">
                  <c:v>-12941.182128906201</c:v>
                </c:pt>
                <c:pt idx="140">
                  <c:v>-12926.3818359375</c:v>
                </c:pt>
                <c:pt idx="141">
                  <c:v>-12911.354980468701</c:v>
                </c:pt>
                <c:pt idx="142">
                  <c:v>-12896.203125</c:v>
                </c:pt>
                <c:pt idx="143">
                  <c:v>-12881.8310546875</c:v>
                </c:pt>
                <c:pt idx="144">
                  <c:v>-12866.62890625</c:v>
                </c:pt>
                <c:pt idx="145">
                  <c:v>-12851.0615234375</c:v>
                </c:pt>
                <c:pt idx="146">
                  <c:v>-12836.650878906201</c:v>
                </c:pt>
                <c:pt idx="147">
                  <c:v>-12822.02734375</c:v>
                </c:pt>
                <c:pt idx="148">
                  <c:v>-12806.92578125</c:v>
                </c:pt>
                <c:pt idx="149">
                  <c:v>-12791.974609375</c:v>
                </c:pt>
                <c:pt idx="150">
                  <c:v>-12776.6337890625</c:v>
                </c:pt>
                <c:pt idx="151">
                  <c:v>-12761.2802734375</c:v>
                </c:pt>
                <c:pt idx="152">
                  <c:v>-12746.857421875</c:v>
                </c:pt>
                <c:pt idx="153">
                  <c:v>-12732.045410156201</c:v>
                </c:pt>
                <c:pt idx="154">
                  <c:v>-12716.993652343701</c:v>
                </c:pt>
                <c:pt idx="155">
                  <c:v>-12702.394042968799</c:v>
                </c:pt>
                <c:pt idx="156">
                  <c:v>-12687.58203125</c:v>
                </c:pt>
                <c:pt idx="157">
                  <c:v>-12672.179199218701</c:v>
                </c:pt>
                <c:pt idx="158">
                  <c:v>-12657.3291015625</c:v>
                </c:pt>
                <c:pt idx="159">
                  <c:v>-12642.6669921875</c:v>
                </c:pt>
                <c:pt idx="160">
                  <c:v>-12627.376464843799</c:v>
                </c:pt>
                <c:pt idx="161">
                  <c:v>-12612.564453125</c:v>
                </c:pt>
                <c:pt idx="162">
                  <c:v>-12597.927246093799</c:v>
                </c:pt>
                <c:pt idx="163">
                  <c:v>-12582.5859375</c:v>
                </c:pt>
                <c:pt idx="164">
                  <c:v>-12566.767578125</c:v>
                </c:pt>
                <c:pt idx="165">
                  <c:v>-12552.3828125</c:v>
                </c:pt>
                <c:pt idx="166">
                  <c:v>-12537.5078125</c:v>
                </c:pt>
                <c:pt idx="167">
                  <c:v>-12521.538574218701</c:v>
                </c:pt>
                <c:pt idx="168">
                  <c:v>-12506.977050781299</c:v>
                </c:pt>
                <c:pt idx="169">
                  <c:v>-12491.824707031201</c:v>
                </c:pt>
                <c:pt idx="170">
                  <c:v>-12476.2197265625</c:v>
                </c:pt>
                <c:pt idx="171">
                  <c:v>-12462.287109375</c:v>
                </c:pt>
                <c:pt idx="172">
                  <c:v>-12448.128417968799</c:v>
                </c:pt>
                <c:pt idx="173">
                  <c:v>-12433.114746093799</c:v>
                </c:pt>
                <c:pt idx="174">
                  <c:v>-12418.340332031201</c:v>
                </c:pt>
                <c:pt idx="175">
                  <c:v>-12403.251464843799</c:v>
                </c:pt>
                <c:pt idx="176">
                  <c:v>-12388.2998046875</c:v>
                </c:pt>
                <c:pt idx="177">
                  <c:v>-12373.5869140625</c:v>
                </c:pt>
                <c:pt idx="178">
                  <c:v>-12358.573730468701</c:v>
                </c:pt>
                <c:pt idx="179">
                  <c:v>-12343.7744140625</c:v>
                </c:pt>
                <c:pt idx="180">
                  <c:v>-12328.3203125</c:v>
                </c:pt>
                <c:pt idx="181">
                  <c:v>-12312.954589843799</c:v>
                </c:pt>
                <c:pt idx="182">
                  <c:v>-12298.519042968799</c:v>
                </c:pt>
                <c:pt idx="183">
                  <c:v>-12283.856933593799</c:v>
                </c:pt>
                <c:pt idx="184">
                  <c:v>-12268.817871093799</c:v>
                </c:pt>
                <c:pt idx="185">
                  <c:v>-12253.81640625</c:v>
                </c:pt>
                <c:pt idx="186">
                  <c:v>-12239.079589843799</c:v>
                </c:pt>
                <c:pt idx="187">
                  <c:v>-12223.8779296875</c:v>
                </c:pt>
                <c:pt idx="188">
                  <c:v>-12208.574707031201</c:v>
                </c:pt>
                <c:pt idx="189">
                  <c:v>-12193.812011718799</c:v>
                </c:pt>
                <c:pt idx="190">
                  <c:v>-12179.024902343701</c:v>
                </c:pt>
                <c:pt idx="191">
                  <c:v>-12163.734375</c:v>
                </c:pt>
                <c:pt idx="192">
                  <c:v>-12148.343261718799</c:v>
                </c:pt>
                <c:pt idx="193">
                  <c:v>-12133.669433593799</c:v>
                </c:pt>
                <c:pt idx="194">
                  <c:v>-12119.070800781299</c:v>
                </c:pt>
                <c:pt idx="195">
                  <c:v>-12103.8935546875</c:v>
                </c:pt>
                <c:pt idx="196">
                  <c:v>-12088.9677734375</c:v>
                </c:pt>
                <c:pt idx="197">
                  <c:v>-12074.40625</c:v>
                </c:pt>
                <c:pt idx="198">
                  <c:v>-12059.216308593799</c:v>
                </c:pt>
                <c:pt idx="199">
                  <c:v>-12044.001464843799</c:v>
                </c:pt>
                <c:pt idx="200">
                  <c:v>-12029.439941406201</c:v>
                </c:pt>
                <c:pt idx="201">
                  <c:v>-12014.275390625</c:v>
                </c:pt>
                <c:pt idx="202">
                  <c:v>-11999.0732421875</c:v>
                </c:pt>
                <c:pt idx="203">
                  <c:v>-11984.109863281201</c:v>
                </c:pt>
                <c:pt idx="204">
                  <c:v>-11968.706542968799</c:v>
                </c:pt>
                <c:pt idx="205">
                  <c:v>-11953.896484375</c:v>
                </c:pt>
                <c:pt idx="206">
                  <c:v>-11939.476074218701</c:v>
                </c:pt>
                <c:pt idx="207">
                  <c:v>-11924.751464843799</c:v>
                </c:pt>
                <c:pt idx="208">
                  <c:v>-11909.3857421875</c:v>
                </c:pt>
                <c:pt idx="209">
                  <c:v>-11894.447265625</c:v>
                </c:pt>
                <c:pt idx="210">
                  <c:v>-11879.785644531299</c:v>
                </c:pt>
                <c:pt idx="211">
                  <c:v>-11864.495605468701</c:v>
                </c:pt>
                <c:pt idx="212">
                  <c:v>-11849.494140625</c:v>
                </c:pt>
                <c:pt idx="213">
                  <c:v>-11834.567871093799</c:v>
                </c:pt>
                <c:pt idx="214">
                  <c:v>-11819.27734375</c:v>
                </c:pt>
                <c:pt idx="215">
                  <c:v>-11804.4775390625</c:v>
                </c:pt>
                <c:pt idx="216">
                  <c:v>-11789.728027343701</c:v>
                </c:pt>
                <c:pt idx="217">
                  <c:v>-11774.902832031201</c:v>
                </c:pt>
                <c:pt idx="218">
                  <c:v>-11760.090332031201</c:v>
                </c:pt>
                <c:pt idx="219">
                  <c:v>-11744.208984375</c:v>
                </c:pt>
                <c:pt idx="220">
                  <c:v>-11728.5791015625</c:v>
                </c:pt>
                <c:pt idx="221">
                  <c:v>-11714.26953125</c:v>
                </c:pt>
                <c:pt idx="222">
                  <c:v>-11699.8720703125</c:v>
                </c:pt>
                <c:pt idx="223">
                  <c:v>-11684.53125</c:v>
                </c:pt>
                <c:pt idx="224">
                  <c:v>-11669.542480468701</c:v>
                </c:pt>
                <c:pt idx="225">
                  <c:v>-11655.031738281201</c:v>
                </c:pt>
                <c:pt idx="226">
                  <c:v>-11640.244628906201</c:v>
                </c:pt>
                <c:pt idx="227">
                  <c:v>-11624.979003906201</c:v>
                </c:pt>
                <c:pt idx="228">
                  <c:v>-11609.7763671875</c:v>
                </c:pt>
                <c:pt idx="229">
                  <c:v>-11595.039550781299</c:v>
                </c:pt>
                <c:pt idx="230">
                  <c:v>-11579.673339843799</c:v>
                </c:pt>
                <c:pt idx="231">
                  <c:v>-11564.9990234375</c:v>
                </c:pt>
                <c:pt idx="232">
                  <c:v>-11550.0986328125</c:v>
                </c:pt>
                <c:pt idx="233">
                  <c:v>-11534.506347656299</c:v>
                </c:pt>
                <c:pt idx="234">
                  <c:v>-11519.8447265625</c:v>
                </c:pt>
                <c:pt idx="235">
                  <c:v>-11505.221191406201</c:v>
                </c:pt>
                <c:pt idx="236">
                  <c:v>-11490.3583984375</c:v>
                </c:pt>
                <c:pt idx="237">
                  <c:v>-11474.87890625</c:v>
                </c:pt>
                <c:pt idx="238">
                  <c:v>-11459.877441406201</c:v>
                </c:pt>
                <c:pt idx="239">
                  <c:v>-11444.939453125</c:v>
                </c:pt>
                <c:pt idx="240">
                  <c:v>-11429.888183593799</c:v>
                </c:pt>
                <c:pt idx="241">
                  <c:v>-11415.238769531201</c:v>
                </c:pt>
                <c:pt idx="242">
                  <c:v>-11400.187011718701</c:v>
                </c:pt>
                <c:pt idx="243">
                  <c:v>-11385.248535156201</c:v>
                </c:pt>
                <c:pt idx="244">
                  <c:v>-11370.51171875</c:v>
                </c:pt>
                <c:pt idx="245">
                  <c:v>-11355.385253906201</c:v>
                </c:pt>
                <c:pt idx="246">
                  <c:v>-11340.031738281299</c:v>
                </c:pt>
                <c:pt idx="247">
                  <c:v>-11325.068359375</c:v>
                </c:pt>
                <c:pt idx="248">
                  <c:v>-11310.004394531201</c:v>
                </c:pt>
                <c:pt idx="249">
                  <c:v>-11294.914550781299</c:v>
                </c:pt>
                <c:pt idx="250">
                  <c:v>-11280.1142578125</c:v>
                </c:pt>
                <c:pt idx="251">
                  <c:v>-11265.3271484375</c:v>
                </c:pt>
                <c:pt idx="252">
                  <c:v>-11250.5400390625</c:v>
                </c:pt>
                <c:pt idx="253">
                  <c:v>-11235.626464843799</c:v>
                </c:pt>
                <c:pt idx="254">
                  <c:v>-11220.373535156201</c:v>
                </c:pt>
                <c:pt idx="255">
                  <c:v>-11205.284667968799</c:v>
                </c:pt>
                <c:pt idx="256">
                  <c:v>-11190.396484375</c:v>
                </c:pt>
                <c:pt idx="257">
                  <c:v>-11175.118652343799</c:v>
                </c:pt>
                <c:pt idx="258">
                  <c:v>-11160.0673828125</c:v>
                </c:pt>
                <c:pt idx="259">
                  <c:v>-11145.380371093799</c:v>
                </c:pt>
                <c:pt idx="260">
                  <c:v>-11130.3037109375</c:v>
                </c:pt>
                <c:pt idx="261">
                  <c:v>-11115.251953125</c:v>
                </c:pt>
                <c:pt idx="262">
                  <c:v>-11100.477050781299</c:v>
                </c:pt>
                <c:pt idx="263">
                  <c:v>-11084.9482421875</c:v>
                </c:pt>
                <c:pt idx="264">
                  <c:v>-11069.946777343799</c:v>
                </c:pt>
                <c:pt idx="265">
                  <c:v>-11055.548828125</c:v>
                </c:pt>
                <c:pt idx="266">
                  <c:v>-11040.309082031201</c:v>
                </c:pt>
                <c:pt idx="267">
                  <c:v>-11025.1572265625</c:v>
                </c:pt>
                <c:pt idx="268">
                  <c:v>-11010.570800781299</c:v>
                </c:pt>
                <c:pt idx="269">
                  <c:v>-10995.959472656201</c:v>
                </c:pt>
                <c:pt idx="270">
                  <c:v>-10980.719238281299</c:v>
                </c:pt>
                <c:pt idx="271">
                  <c:v>-10965.328125</c:v>
                </c:pt>
                <c:pt idx="272">
                  <c:v>-10949.8115234375</c:v>
                </c:pt>
                <c:pt idx="273">
                  <c:v>-10934.7724609375</c:v>
                </c:pt>
                <c:pt idx="274">
                  <c:v>-10920.425292968799</c:v>
                </c:pt>
                <c:pt idx="275">
                  <c:v>-10905.726074218701</c:v>
                </c:pt>
                <c:pt idx="276">
                  <c:v>-10890.548828125</c:v>
                </c:pt>
                <c:pt idx="277">
                  <c:v>-10875.459472656201</c:v>
                </c:pt>
                <c:pt idx="278">
                  <c:v>-10859.917480468799</c:v>
                </c:pt>
                <c:pt idx="279">
                  <c:v>-10844.375488281299</c:v>
                </c:pt>
                <c:pt idx="280">
                  <c:v>-10829.990722656201</c:v>
                </c:pt>
                <c:pt idx="281">
                  <c:v>-10815.7568359375</c:v>
                </c:pt>
                <c:pt idx="282">
                  <c:v>-10800.84375</c:v>
                </c:pt>
                <c:pt idx="283">
                  <c:v>-10785.024902343799</c:v>
                </c:pt>
                <c:pt idx="284">
                  <c:v>-10770.161621093799</c:v>
                </c:pt>
                <c:pt idx="285">
                  <c:v>-10755.688964843799</c:v>
                </c:pt>
                <c:pt idx="286">
                  <c:v>-10740.549316406201</c:v>
                </c:pt>
                <c:pt idx="287">
                  <c:v>-10725.849609375</c:v>
                </c:pt>
                <c:pt idx="288">
                  <c:v>-10710.760253906201</c:v>
                </c:pt>
                <c:pt idx="289">
                  <c:v>-10695.432128906201</c:v>
                </c:pt>
                <c:pt idx="290">
                  <c:v>-10680.4189453125</c:v>
                </c:pt>
                <c:pt idx="291">
                  <c:v>-10665.2041015625</c:v>
                </c:pt>
                <c:pt idx="292">
                  <c:v>-10650.6171875</c:v>
                </c:pt>
                <c:pt idx="293">
                  <c:v>-10636.2197265625</c:v>
                </c:pt>
                <c:pt idx="294">
                  <c:v>-10620.728515625</c:v>
                </c:pt>
                <c:pt idx="295">
                  <c:v>-10605.7646484375</c:v>
                </c:pt>
                <c:pt idx="296">
                  <c:v>-10590.977050781299</c:v>
                </c:pt>
                <c:pt idx="297">
                  <c:v>-10575.447753906201</c:v>
                </c:pt>
                <c:pt idx="298">
                  <c:v>-10560.2958984375</c:v>
                </c:pt>
                <c:pt idx="299">
                  <c:v>-10545.634277343799</c:v>
                </c:pt>
                <c:pt idx="300">
                  <c:v>-10530.871582031201</c:v>
                </c:pt>
                <c:pt idx="301">
                  <c:v>-10515.6689453125</c:v>
                </c:pt>
                <c:pt idx="302">
                  <c:v>-10500.806152343799</c:v>
                </c:pt>
                <c:pt idx="303">
                  <c:v>-10485.214355468799</c:v>
                </c:pt>
                <c:pt idx="304">
                  <c:v>-10468.993652343799</c:v>
                </c:pt>
                <c:pt idx="305">
                  <c:v>-10454.68359375</c:v>
                </c:pt>
                <c:pt idx="306">
                  <c:v>-10440.5498046875</c:v>
                </c:pt>
                <c:pt idx="307">
                  <c:v>-10425.498535156201</c:v>
                </c:pt>
                <c:pt idx="308">
                  <c:v>-10410.861816406201</c:v>
                </c:pt>
                <c:pt idx="309">
                  <c:v>-10396.1748046875</c:v>
                </c:pt>
                <c:pt idx="310">
                  <c:v>-10381.0478515625</c:v>
                </c:pt>
                <c:pt idx="311">
                  <c:v>-10365.857910156201</c:v>
                </c:pt>
                <c:pt idx="312">
                  <c:v>-10350.869628906201</c:v>
                </c:pt>
                <c:pt idx="313">
                  <c:v>-10336.069824218701</c:v>
                </c:pt>
                <c:pt idx="314">
                  <c:v>-10320.628417968799</c:v>
                </c:pt>
                <c:pt idx="315">
                  <c:v>-10305.3505859375</c:v>
                </c:pt>
                <c:pt idx="316">
                  <c:v>-10290.965332031201</c:v>
                </c:pt>
                <c:pt idx="317">
                  <c:v>-10276.1904296875</c:v>
                </c:pt>
                <c:pt idx="318">
                  <c:v>-10260.9130859375</c:v>
                </c:pt>
                <c:pt idx="319">
                  <c:v>-10245.8994140625</c:v>
                </c:pt>
                <c:pt idx="320">
                  <c:v>-10231.099121093799</c:v>
                </c:pt>
                <c:pt idx="321">
                  <c:v>-10216.299316406201</c:v>
                </c:pt>
                <c:pt idx="322">
                  <c:v>-10200.8330078125</c:v>
                </c:pt>
                <c:pt idx="323">
                  <c:v>-10185.6806640625</c:v>
                </c:pt>
                <c:pt idx="324">
                  <c:v>-10170.85546875</c:v>
                </c:pt>
                <c:pt idx="325">
                  <c:v>-10155.4267578125</c:v>
                </c:pt>
                <c:pt idx="326">
                  <c:v>-10140.613769531201</c:v>
                </c:pt>
                <c:pt idx="327">
                  <c:v>-10126.0400390625</c:v>
                </c:pt>
                <c:pt idx="328">
                  <c:v>-10110.900878906201</c:v>
                </c:pt>
                <c:pt idx="329">
                  <c:v>-10095.6357421875</c:v>
                </c:pt>
                <c:pt idx="330">
                  <c:v>-10080.634277343799</c:v>
                </c:pt>
                <c:pt idx="331">
                  <c:v>-10065.3564453125</c:v>
                </c:pt>
                <c:pt idx="332">
                  <c:v>-10050.3681640625</c:v>
                </c:pt>
                <c:pt idx="333">
                  <c:v>-10036.0458984375</c:v>
                </c:pt>
                <c:pt idx="334">
                  <c:v>-10021.358886718701</c:v>
                </c:pt>
                <c:pt idx="335">
                  <c:v>-10006.105957031201</c:v>
                </c:pt>
                <c:pt idx="336">
                  <c:v>-9991.18017578125</c:v>
                </c:pt>
                <c:pt idx="337">
                  <c:v>-9975.87744140625</c:v>
                </c:pt>
                <c:pt idx="338">
                  <c:v>-9960.54931640625</c:v>
                </c:pt>
                <c:pt idx="339">
                  <c:v>-9945.71142578125</c:v>
                </c:pt>
                <c:pt idx="340">
                  <c:v>-9930.30810546875</c:v>
                </c:pt>
                <c:pt idx="341">
                  <c:v>-9915.4453125</c:v>
                </c:pt>
                <c:pt idx="342">
                  <c:v>-9901.072265625</c:v>
                </c:pt>
                <c:pt idx="343">
                  <c:v>-9886.28466796875</c:v>
                </c:pt>
                <c:pt idx="344">
                  <c:v>-9871.1328125</c:v>
                </c:pt>
                <c:pt idx="345">
                  <c:v>-9856.20703125</c:v>
                </c:pt>
                <c:pt idx="346">
                  <c:v>-9841.62060546875</c:v>
                </c:pt>
                <c:pt idx="347">
                  <c:v>-9826.73291015625</c:v>
                </c:pt>
                <c:pt idx="348">
                  <c:v>-9811.43017578125</c:v>
                </c:pt>
                <c:pt idx="349">
                  <c:v>-9796.013671875</c:v>
                </c:pt>
                <c:pt idx="350">
                  <c:v>-9780.5595703125</c:v>
                </c:pt>
                <c:pt idx="351">
                  <c:v>-9766.0615234375</c:v>
                </c:pt>
                <c:pt idx="352">
                  <c:v>-9751.80224609375</c:v>
                </c:pt>
                <c:pt idx="353">
                  <c:v>-9736.28564453125</c:v>
                </c:pt>
                <c:pt idx="354">
                  <c:v>-9721.1337890625</c:v>
                </c:pt>
                <c:pt idx="355">
                  <c:v>-9706.00634765625</c:v>
                </c:pt>
                <c:pt idx="356">
                  <c:v>-9690.6025390625</c:v>
                </c:pt>
                <c:pt idx="357">
                  <c:v>-9675.916015625</c:v>
                </c:pt>
                <c:pt idx="358">
                  <c:v>-9661.16650390625</c:v>
                </c:pt>
                <c:pt idx="359">
                  <c:v>-9645.95166015625</c:v>
                </c:pt>
                <c:pt idx="360">
                  <c:v>-9631.1640625</c:v>
                </c:pt>
                <c:pt idx="361">
                  <c:v>-9616.52734375</c:v>
                </c:pt>
                <c:pt idx="362">
                  <c:v>-9601.173828125</c:v>
                </c:pt>
                <c:pt idx="363">
                  <c:v>-9586.21044921875</c:v>
                </c:pt>
                <c:pt idx="364">
                  <c:v>-9571.6748046875</c:v>
                </c:pt>
                <c:pt idx="365">
                  <c:v>-9556.47216796875</c:v>
                </c:pt>
                <c:pt idx="366">
                  <c:v>-9541.23193359375</c:v>
                </c:pt>
                <c:pt idx="367">
                  <c:v>-9526.30615234375</c:v>
                </c:pt>
                <c:pt idx="368">
                  <c:v>-9511.56884765625</c:v>
                </c:pt>
                <c:pt idx="369">
                  <c:v>-9496.46728515625</c:v>
                </c:pt>
                <c:pt idx="370">
                  <c:v>-9481.47900390625</c:v>
                </c:pt>
                <c:pt idx="371">
                  <c:v>-9467.0185546875</c:v>
                </c:pt>
                <c:pt idx="372">
                  <c:v>-9452.00439453125</c:v>
                </c:pt>
                <c:pt idx="373">
                  <c:v>-9436.5</c:v>
                </c:pt>
                <c:pt idx="374">
                  <c:v>-9421.2978515625</c:v>
                </c:pt>
                <c:pt idx="375">
                  <c:v>-9406.5732421875</c:v>
                </c:pt>
                <c:pt idx="376">
                  <c:v>-9391.79833984375</c:v>
                </c:pt>
                <c:pt idx="377">
                  <c:v>-9376.58349609375</c:v>
                </c:pt>
                <c:pt idx="378">
                  <c:v>-9361.56982421875</c:v>
                </c:pt>
                <c:pt idx="379">
                  <c:v>-9347.04638671875</c:v>
                </c:pt>
                <c:pt idx="380">
                  <c:v>-9331.9443359375</c:v>
                </c:pt>
                <c:pt idx="381">
                  <c:v>-9316.6162109375</c:v>
                </c:pt>
                <c:pt idx="382">
                  <c:v>-9301.728515625</c:v>
                </c:pt>
                <c:pt idx="383">
                  <c:v>-9286.97900390625</c:v>
                </c:pt>
                <c:pt idx="384">
                  <c:v>-9271.3740234375</c:v>
                </c:pt>
                <c:pt idx="385">
                  <c:v>-9255.5927734375</c:v>
                </c:pt>
                <c:pt idx="386">
                  <c:v>-9241.2958984375</c:v>
                </c:pt>
                <c:pt idx="387">
                  <c:v>-9226.5087890625</c:v>
                </c:pt>
                <c:pt idx="388">
                  <c:v>-9211.21826171875</c:v>
                </c:pt>
                <c:pt idx="389">
                  <c:v>-9196.8203125</c:v>
                </c:pt>
                <c:pt idx="390">
                  <c:v>-9181.5048828125</c:v>
                </c:pt>
                <c:pt idx="391">
                  <c:v>-9166.416015625</c:v>
                </c:pt>
                <c:pt idx="392">
                  <c:v>-9151.5908203125</c:v>
                </c:pt>
                <c:pt idx="393">
                  <c:v>-9136.08642578125</c:v>
                </c:pt>
                <c:pt idx="394">
                  <c:v>-9121.21044921875</c:v>
                </c:pt>
                <c:pt idx="395">
                  <c:v>-9106.8251953125</c:v>
                </c:pt>
                <c:pt idx="396">
                  <c:v>-9091.6103515625</c:v>
                </c:pt>
                <c:pt idx="397">
                  <c:v>-9076.005859375</c:v>
                </c:pt>
                <c:pt idx="398">
                  <c:v>-9061.4453125</c:v>
                </c:pt>
                <c:pt idx="399">
                  <c:v>-9046.84619140625</c:v>
                </c:pt>
                <c:pt idx="400">
                  <c:v>-9031.86962890625</c:v>
                </c:pt>
                <c:pt idx="401">
                  <c:v>-9016.302734375</c:v>
                </c:pt>
                <c:pt idx="402">
                  <c:v>-9001.26416015625</c:v>
                </c:pt>
                <c:pt idx="403">
                  <c:v>-8986.74072265625</c:v>
                </c:pt>
                <c:pt idx="404">
                  <c:v>-8971.67626953125</c:v>
                </c:pt>
                <c:pt idx="405">
                  <c:v>-8956.9140625</c:v>
                </c:pt>
                <c:pt idx="406">
                  <c:v>-8941.67431640625</c:v>
                </c:pt>
                <c:pt idx="407">
                  <c:v>-8926.64794921875</c:v>
                </c:pt>
                <c:pt idx="408">
                  <c:v>-8912.33837890625</c:v>
                </c:pt>
                <c:pt idx="409">
                  <c:v>-8897.32470703125</c:v>
                </c:pt>
                <c:pt idx="410">
                  <c:v>-8882.07177734375</c:v>
                </c:pt>
                <c:pt idx="411">
                  <c:v>-8866.86962890625</c:v>
                </c:pt>
                <c:pt idx="412">
                  <c:v>-8850.2587890625</c:v>
                </c:pt>
                <c:pt idx="413">
                  <c:v>-8833.91162109375</c:v>
                </c:pt>
                <c:pt idx="414">
                  <c:v>-8820.21826171875</c:v>
                </c:pt>
                <c:pt idx="415">
                  <c:v>-8806.67578125</c:v>
                </c:pt>
                <c:pt idx="416">
                  <c:v>-8792.0263671875</c:v>
                </c:pt>
                <c:pt idx="417">
                  <c:v>-8776.88720703125</c:v>
                </c:pt>
                <c:pt idx="418">
                  <c:v>-8761.119140625</c:v>
                </c:pt>
                <c:pt idx="419">
                  <c:v>-8745.68994140625</c:v>
                </c:pt>
                <c:pt idx="420">
                  <c:v>-8731.59423828125</c:v>
                </c:pt>
                <c:pt idx="421">
                  <c:v>-8717.322265625</c:v>
                </c:pt>
                <c:pt idx="422">
                  <c:v>-8702.2958984375</c:v>
                </c:pt>
                <c:pt idx="423">
                  <c:v>-8686.8671875</c:v>
                </c:pt>
                <c:pt idx="424">
                  <c:v>-8671.7529296875</c:v>
                </c:pt>
                <c:pt idx="425">
                  <c:v>-8657.27978515625</c:v>
                </c:pt>
                <c:pt idx="426">
                  <c:v>-8642.44189453125</c:v>
                </c:pt>
                <c:pt idx="427">
                  <c:v>-8627.36572265625</c:v>
                </c:pt>
                <c:pt idx="428">
                  <c:v>-8612.23876953125</c:v>
                </c:pt>
                <c:pt idx="429">
                  <c:v>-8597.36279296875</c:v>
                </c:pt>
                <c:pt idx="430">
                  <c:v>-8582.44970703125</c:v>
                </c:pt>
                <c:pt idx="431">
                  <c:v>-8567.64990234375</c:v>
                </c:pt>
                <c:pt idx="432">
                  <c:v>-8552.69873046875</c:v>
                </c:pt>
                <c:pt idx="433">
                  <c:v>-8537.4716796875</c:v>
                </c:pt>
                <c:pt idx="434">
                  <c:v>-8522.470703125</c:v>
                </c:pt>
                <c:pt idx="435">
                  <c:v>-8507.69580078125</c:v>
                </c:pt>
                <c:pt idx="436">
                  <c:v>-8492.29248046875</c:v>
                </c:pt>
                <c:pt idx="437">
                  <c:v>-8477.265625</c:v>
                </c:pt>
                <c:pt idx="438">
                  <c:v>-8462.77978515625</c:v>
                </c:pt>
                <c:pt idx="439">
                  <c:v>-8447.48974609375</c:v>
                </c:pt>
                <c:pt idx="440">
                  <c:v>-8431.998046875</c:v>
                </c:pt>
                <c:pt idx="441">
                  <c:v>-8417.16015625</c:v>
                </c:pt>
                <c:pt idx="442">
                  <c:v>-8402.033203125</c:v>
                </c:pt>
                <c:pt idx="443">
                  <c:v>-8387.1826171875</c:v>
                </c:pt>
                <c:pt idx="444">
                  <c:v>-8372.6337890625</c:v>
                </c:pt>
                <c:pt idx="445">
                  <c:v>-8357.16748046875</c:v>
                </c:pt>
                <c:pt idx="446">
                  <c:v>-8341.4501953125</c:v>
                </c:pt>
                <c:pt idx="447">
                  <c:v>-8326.78857421875</c:v>
                </c:pt>
                <c:pt idx="448">
                  <c:v>-8312.27734375</c:v>
                </c:pt>
                <c:pt idx="449">
                  <c:v>-8297.037109375</c:v>
                </c:pt>
                <c:pt idx="450">
                  <c:v>-8282.45068359375</c:v>
                </c:pt>
                <c:pt idx="451">
                  <c:v>-8267.61328125</c:v>
                </c:pt>
                <c:pt idx="452">
                  <c:v>-8252.3232421875</c:v>
                </c:pt>
                <c:pt idx="453">
                  <c:v>-8237.53564453125</c:v>
                </c:pt>
                <c:pt idx="454">
                  <c:v>-8222.79833984375</c:v>
                </c:pt>
                <c:pt idx="455">
                  <c:v>-8207.15576171875</c:v>
                </c:pt>
                <c:pt idx="456">
                  <c:v>-8191.2868652343705</c:v>
                </c:pt>
                <c:pt idx="457">
                  <c:v>-8177.00244140625</c:v>
                </c:pt>
                <c:pt idx="458">
                  <c:v>-8162.3029785156205</c:v>
                </c:pt>
                <c:pt idx="459">
                  <c:v>-8147.0124511718705</c:v>
                </c:pt>
                <c:pt idx="460">
                  <c:v>-8132.6904296875</c:v>
                </c:pt>
                <c:pt idx="461">
                  <c:v>-8117.8273925781205</c:v>
                </c:pt>
                <c:pt idx="462">
                  <c:v>-8102.5871582031205</c:v>
                </c:pt>
                <c:pt idx="463">
                  <c:v>-8087.85009765625</c:v>
                </c:pt>
                <c:pt idx="464">
                  <c:v>-8073.0751953125</c:v>
                </c:pt>
                <c:pt idx="465">
                  <c:v>-8057.873046875</c:v>
                </c:pt>
                <c:pt idx="466">
                  <c:v>-8042.3186035156205</c:v>
                </c:pt>
                <c:pt idx="467">
                  <c:v>-8027.1540527343705</c:v>
                </c:pt>
                <c:pt idx="468">
                  <c:v>-8012.45458984375</c:v>
                </c:pt>
                <c:pt idx="469">
                  <c:v>-7997.6921386718705</c:v>
                </c:pt>
                <c:pt idx="470">
                  <c:v>-7982.5400390625</c:v>
                </c:pt>
                <c:pt idx="471">
                  <c:v>-7966.8720703125</c:v>
                </c:pt>
                <c:pt idx="472">
                  <c:v>-7951.5944824218795</c:v>
                </c:pt>
                <c:pt idx="473">
                  <c:v>-7937.2849121093705</c:v>
                </c:pt>
                <c:pt idx="474">
                  <c:v>-7922.8996582031205</c:v>
                </c:pt>
                <c:pt idx="475">
                  <c:v>-7907.810546875</c:v>
                </c:pt>
                <c:pt idx="476">
                  <c:v>-7892.7214355468705</c:v>
                </c:pt>
                <c:pt idx="477">
                  <c:v>-7877.5695800781205</c:v>
                </c:pt>
                <c:pt idx="478">
                  <c:v>-7861.876953125</c:v>
                </c:pt>
                <c:pt idx="479">
                  <c:v>-7847.0517578125</c:v>
                </c:pt>
                <c:pt idx="480">
                  <c:v>-7832.7043457031205</c:v>
                </c:pt>
                <c:pt idx="481">
                  <c:v>-7817.8037109375</c:v>
                </c:pt>
                <c:pt idx="482">
                  <c:v>-7802.5007324218795</c:v>
                </c:pt>
                <c:pt idx="483">
                  <c:v>-7787.3986816406205</c:v>
                </c:pt>
                <c:pt idx="484">
                  <c:v>-7772.560546875</c:v>
                </c:pt>
                <c:pt idx="485">
                  <c:v>-7757.5344238281295</c:v>
                </c:pt>
                <c:pt idx="486">
                  <c:v>-7742.82275390625</c:v>
                </c:pt>
                <c:pt idx="487">
                  <c:v>-7727.607421875</c:v>
                </c:pt>
                <c:pt idx="488">
                  <c:v>-7712.1533203125</c:v>
                </c:pt>
                <c:pt idx="489">
                  <c:v>-7697.5419921875</c:v>
                </c:pt>
                <c:pt idx="490">
                  <c:v>-7682.9431152343705</c:v>
                </c:pt>
                <c:pt idx="491">
                  <c:v>-7667.7912597656295</c:v>
                </c:pt>
                <c:pt idx="492">
                  <c:v>-7652.8781738281295</c:v>
                </c:pt>
                <c:pt idx="493">
                  <c:v>-7638.0029296875</c:v>
                </c:pt>
                <c:pt idx="494">
                  <c:v>-7623.01416015625</c:v>
                </c:pt>
                <c:pt idx="495">
                  <c:v>-7607.7360839843795</c:v>
                </c:pt>
                <c:pt idx="496">
                  <c:v>-7592.84814453125</c:v>
                </c:pt>
                <c:pt idx="497">
                  <c:v>-7578.2619628906295</c:v>
                </c:pt>
                <c:pt idx="498">
                  <c:v>-7563.2355957031205</c:v>
                </c:pt>
                <c:pt idx="499">
                  <c:v>-7547.9577636718705</c:v>
                </c:pt>
                <c:pt idx="500">
                  <c:v>-7532.86865234375</c:v>
                </c:pt>
                <c:pt idx="501">
                  <c:v>-7517.62841796875</c:v>
                </c:pt>
                <c:pt idx="502">
                  <c:v>-7502.2751464843795</c:v>
                </c:pt>
                <c:pt idx="503">
                  <c:v>-7487.78955078125</c:v>
                </c:pt>
                <c:pt idx="504">
                  <c:v>-7473.4421386718705</c:v>
                </c:pt>
                <c:pt idx="505">
                  <c:v>-7458.1770019531295</c:v>
                </c:pt>
                <c:pt idx="506">
                  <c:v>-7442.83642578125</c:v>
                </c:pt>
                <c:pt idx="507">
                  <c:v>-7426.69091796875</c:v>
                </c:pt>
                <c:pt idx="508">
                  <c:v>-7411.86572265625</c:v>
                </c:pt>
                <c:pt idx="509">
                  <c:v>-7398.4736328125</c:v>
                </c:pt>
                <c:pt idx="510">
                  <c:v>-7383.4973144531295</c:v>
                </c:pt>
                <c:pt idx="511">
                  <c:v>-7368.3957519531295</c:v>
                </c:pt>
                <c:pt idx="512">
                  <c:v>-7352.8037109375</c:v>
                </c:pt>
                <c:pt idx="513">
                  <c:v>-7337.4631347656295</c:v>
                </c:pt>
                <c:pt idx="514">
                  <c:v>-7322.60009765625</c:v>
                </c:pt>
                <c:pt idx="515">
                  <c:v>-7307.5734863281295</c:v>
                </c:pt>
                <c:pt idx="516">
                  <c:v>-7293.1633300781205</c:v>
                </c:pt>
                <c:pt idx="517">
                  <c:v>-7278.3005371093705</c:v>
                </c:pt>
                <c:pt idx="518">
                  <c:v>-7262.5576171875</c:v>
                </c:pt>
                <c:pt idx="519">
                  <c:v>-7247.7451171875</c:v>
                </c:pt>
                <c:pt idx="520">
                  <c:v>-7233.3850097656295</c:v>
                </c:pt>
                <c:pt idx="521">
                  <c:v>-7218.0441894531295</c:v>
                </c:pt>
                <c:pt idx="522">
                  <c:v>-7202.8669433593795</c:v>
                </c:pt>
                <c:pt idx="523">
                  <c:v>-7187.86572265625</c:v>
                </c:pt>
                <c:pt idx="524">
                  <c:v>-7173.1162109375</c:v>
                </c:pt>
                <c:pt idx="525">
                  <c:v>-7158.2785644531295</c:v>
                </c:pt>
                <c:pt idx="526">
                  <c:v>-7143.4533691406205</c:v>
                </c:pt>
                <c:pt idx="527">
                  <c:v>-7128.7917480468705</c:v>
                </c:pt>
                <c:pt idx="528">
                  <c:v>-7113.65234375</c:v>
                </c:pt>
                <c:pt idx="529">
                  <c:v>-7098.1857910156205</c:v>
                </c:pt>
                <c:pt idx="530">
                  <c:v>-7082.8952636718705</c:v>
                </c:pt>
                <c:pt idx="531">
                  <c:v>-7068.24609375</c:v>
                </c:pt>
                <c:pt idx="532">
                  <c:v>-7053.24462890625</c:v>
                </c:pt>
                <c:pt idx="533">
                  <c:v>-7037.4387207031205</c:v>
                </c:pt>
                <c:pt idx="534">
                  <c:v>-7022.6513671875</c:v>
                </c:pt>
                <c:pt idx="535">
                  <c:v>-7008.1154785156205</c:v>
                </c:pt>
                <c:pt idx="536">
                  <c:v>-6992.724609375</c:v>
                </c:pt>
                <c:pt idx="537">
                  <c:v>-6978.03759765625</c:v>
                </c:pt>
                <c:pt idx="538">
                  <c:v>-6963.4384765625</c:v>
                </c:pt>
                <c:pt idx="539">
                  <c:v>-6948.60107421875</c:v>
                </c:pt>
                <c:pt idx="540">
                  <c:v>-6933.6376953125</c:v>
                </c:pt>
                <c:pt idx="541">
                  <c:v>-6917.5671386718705</c:v>
                </c:pt>
                <c:pt idx="542">
                  <c:v>-6902.0505371093705</c:v>
                </c:pt>
                <c:pt idx="543">
                  <c:v>-6888.00537109375</c:v>
                </c:pt>
                <c:pt idx="544">
                  <c:v>-6873.58251953125</c:v>
                </c:pt>
                <c:pt idx="545">
                  <c:v>-6858.0908203125</c:v>
                </c:pt>
                <c:pt idx="546">
                  <c:v>-6842.5739746093705</c:v>
                </c:pt>
                <c:pt idx="547">
                  <c:v>-6827.84912109375</c:v>
                </c:pt>
                <c:pt idx="548">
                  <c:v>-6812.13134765625</c:v>
                </c:pt>
                <c:pt idx="549">
                  <c:v>-6797.2939453125</c:v>
                </c:pt>
                <c:pt idx="550">
                  <c:v>-6783.71337890625</c:v>
                </c:pt>
                <c:pt idx="551">
                  <c:v>-6769.0515136718705</c:v>
                </c:pt>
                <c:pt idx="552">
                  <c:v>-6754.17626953125</c:v>
                </c:pt>
                <c:pt idx="553">
                  <c:v>-6738.6721191406205</c:v>
                </c:pt>
                <c:pt idx="554">
                  <c:v>-6723.45703125</c:v>
                </c:pt>
                <c:pt idx="555">
                  <c:v>-6708.9084472656295</c:v>
                </c:pt>
                <c:pt idx="556">
                  <c:v>-6693.6181640625</c:v>
                </c:pt>
                <c:pt idx="557">
                  <c:v>-6678.6799316406205</c:v>
                </c:pt>
                <c:pt idx="558">
                  <c:v>-6663.5908203125</c:v>
                </c:pt>
                <c:pt idx="559">
                  <c:v>-6648.5266113281295</c:v>
                </c:pt>
                <c:pt idx="560">
                  <c:v>-6633.93994140625</c:v>
                </c:pt>
                <c:pt idx="561">
                  <c:v>-6618.7375488281295</c:v>
                </c:pt>
                <c:pt idx="562">
                  <c:v>-6603.2463378906295</c:v>
                </c:pt>
                <c:pt idx="563">
                  <c:v>-6588.1696777343705</c:v>
                </c:pt>
                <c:pt idx="564">
                  <c:v>-6573.9733886718705</c:v>
                </c:pt>
                <c:pt idx="565">
                  <c:v>-6559.1735839843795</c:v>
                </c:pt>
                <c:pt idx="566">
                  <c:v>-6544.1345214843795</c:v>
                </c:pt>
                <c:pt idx="567">
                  <c:v>-6528.9951171875</c:v>
                </c:pt>
                <c:pt idx="568">
                  <c:v>-6513.453125</c:v>
                </c:pt>
                <c:pt idx="569">
                  <c:v>-6498.35107421875</c:v>
                </c:pt>
                <c:pt idx="570">
                  <c:v>-6483.4758300781205</c:v>
                </c:pt>
                <c:pt idx="571">
                  <c:v>-6468.8142089843795</c:v>
                </c:pt>
                <c:pt idx="572">
                  <c:v>-6454.00146484375</c:v>
                </c:pt>
                <c:pt idx="573">
                  <c:v>-6439.11328125</c:v>
                </c:pt>
                <c:pt idx="574">
                  <c:v>-6424.2502441406205</c:v>
                </c:pt>
                <c:pt idx="575">
                  <c:v>-6408.80908203125</c:v>
                </c:pt>
                <c:pt idx="576">
                  <c:v>-6393.8330078125</c:v>
                </c:pt>
                <c:pt idx="577">
                  <c:v>-6379.17138671875</c:v>
                </c:pt>
                <c:pt idx="578">
                  <c:v>-6364.0065917968795</c:v>
                </c:pt>
                <c:pt idx="579">
                  <c:v>-6348.5778808593795</c:v>
                </c:pt>
                <c:pt idx="580">
                  <c:v>-6332.4953613281295</c:v>
                </c:pt>
                <c:pt idx="581">
                  <c:v>-6316.3876953125</c:v>
                </c:pt>
                <c:pt idx="582">
                  <c:v>-6302.54345703125</c:v>
                </c:pt>
                <c:pt idx="583">
                  <c:v>-6289.12646484375</c:v>
                </c:pt>
                <c:pt idx="584">
                  <c:v>-6274.21337890625</c:v>
                </c:pt>
                <c:pt idx="585">
                  <c:v>-6258.21875</c:v>
                </c:pt>
                <c:pt idx="586">
                  <c:v>-6243.1921386718705</c:v>
                </c:pt>
                <c:pt idx="587">
                  <c:v>-6228.88232421875</c:v>
                </c:pt>
                <c:pt idx="588">
                  <c:v>-6213.8056640625</c:v>
                </c:pt>
                <c:pt idx="589">
                  <c:v>-6198.94287109375</c:v>
                </c:pt>
                <c:pt idx="590">
                  <c:v>-6183.72802734375</c:v>
                </c:pt>
                <c:pt idx="591">
                  <c:v>-6168.2111816406205</c:v>
                </c:pt>
                <c:pt idx="592">
                  <c:v>-6153.1721191406205</c:v>
                </c:pt>
                <c:pt idx="593">
                  <c:v>-6138.64892578125</c:v>
                </c:pt>
                <c:pt idx="594">
                  <c:v>-6124.25146484375</c:v>
                </c:pt>
                <c:pt idx="595">
                  <c:v>-6109.7531738281295</c:v>
                </c:pt>
                <c:pt idx="596">
                  <c:v>-6093.9597167968795</c:v>
                </c:pt>
                <c:pt idx="597">
                  <c:v>-6077.76416015625</c:v>
                </c:pt>
                <c:pt idx="598">
                  <c:v>-6063.1904296875</c:v>
                </c:pt>
                <c:pt idx="599">
                  <c:v>-6049.1823730468705</c:v>
                </c:pt>
                <c:pt idx="600">
                  <c:v>-6034.4201660156205</c:v>
                </c:pt>
                <c:pt idx="601">
                  <c:v>-6019.2053222656295</c:v>
                </c:pt>
                <c:pt idx="602">
                  <c:v>-6003.75146484375</c:v>
                </c:pt>
                <c:pt idx="603">
                  <c:v>-5988.5739746093705</c:v>
                </c:pt>
                <c:pt idx="604">
                  <c:v>-5973.912109375</c:v>
                </c:pt>
                <c:pt idx="605">
                  <c:v>-5959.3508300781205</c:v>
                </c:pt>
                <c:pt idx="606">
                  <c:v>-5943.8718261718705</c:v>
                </c:pt>
                <c:pt idx="607">
                  <c:v>-5928.38037109375</c:v>
                </c:pt>
                <c:pt idx="608">
                  <c:v>-5914.0205078125</c:v>
                </c:pt>
                <c:pt idx="609">
                  <c:v>-5899.56005859375</c:v>
                </c:pt>
                <c:pt idx="610">
                  <c:v>-5884.40771484375</c:v>
                </c:pt>
                <c:pt idx="611">
                  <c:v>-5869.06689453125</c:v>
                </c:pt>
                <c:pt idx="612">
                  <c:v>-5854.46826171875</c:v>
                </c:pt>
                <c:pt idx="613">
                  <c:v>-5839.8820800781205</c:v>
                </c:pt>
                <c:pt idx="614">
                  <c:v>-5824.7424316406205</c:v>
                </c:pt>
                <c:pt idx="615">
                  <c:v>-5809.439453125</c:v>
                </c:pt>
                <c:pt idx="616">
                  <c:v>-5794.4885253906295</c:v>
                </c:pt>
                <c:pt idx="617">
                  <c:v>-5779.6633300781205</c:v>
                </c:pt>
                <c:pt idx="618">
                  <c:v>-5764.32275390625</c:v>
                </c:pt>
                <c:pt idx="619">
                  <c:v>-5749.08251953125</c:v>
                </c:pt>
                <c:pt idx="620">
                  <c:v>-5734.03076171875</c:v>
                </c:pt>
                <c:pt idx="621">
                  <c:v>-5719.28125</c:v>
                </c:pt>
                <c:pt idx="622">
                  <c:v>-5704.6574707031295</c:v>
                </c:pt>
                <c:pt idx="623">
                  <c:v>-5689.5051269531295</c:v>
                </c:pt>
                <c:pt idx="624">
                  <c:v>-5674.6044921875</c:v>
                </c:pt>
                <c:pt idx="625">
                  <c:v>-5660.0183105468705</c:v>
                </c:pt>
                <c:pt idx="626">
                  <c:v>-5644.765625</c:v>
                </c:pt>
                <c:pt idx="627">
                  <c:v>-5628.26806640625</c:v>
                </c:pt>
                <c:pt idx="628">
                  <c:v>-5613.12841796875</c:v>
                </c:pt>
                <c:pt idx="629">
                  <c:v>-5599.53564453125</c:v>
                </c:pt>
                <c:pt idx="630">
                  <c:v>-5584.2578125</c:v>
                </c:pt>
                <c:pt idx="631">
                  <c:v>-5568.9548339843795</c:v>
                </c:pt>
                <c:pt idx="632">
                  <c:v>-5554.3562011718795</c:v>
                </c:pt>
                <c:pt idx="633">
                  <c:v>-5539.505859375</c:v>
                </c:pt>
                <c:pt idx="634">
                  <c:v>-5524.01416015625</c:v>
                </c:pt>
                <c:pt idx="635">
                  <c:v>-5508.8369140625</c:v>
                </c:pt>
                <c:pt idx="636">
                  <c:v>-5494.6403808593705</c:v>
                </c:pt>
                <c:pt idx="637">
                  <c:v>-5480.1044921875</c:v>
                </c:pt>
                <c:pt idx="638">
                  <c:v>-5464.82666015625</c:v>
                </c:pt>
                <c:pt idx="639">
                  <c:v>-5448.88232421875</c:v>
                </c:pt>
                <c:pt idx="640">
                  <c:v>-5433.705078125</c:v>
                </c:pt>
                <c:pt idx="641">
                  <c:v>-5419.84814453125</c:v>
                </c:pt>
                <c:pt idx="642">
                  <c:v>-5405.1865234375</c:v>
                </c:pt>
                <c:pt idx="643">
                  <c:v>-5389.845703125</c:v>
                </c:pt>
                <c:pt idx="644">
                  <c:v>-5374.66845703125</c:v>
                </c:pt>
                <c:pt idx="645">
                  <c:v>-5359.50390625</c:v>
                </c:pt>
                <c:pt idx="646">
                  <c:v>-5343.92431640625</c:v>
                </c:pt>
                <c:pt idx="647">
                  <c:v>-5328.9230957031295</c:v>
                </c:pt>
                <c:pt idx="648">
                  <c:v>-5314.36181640625</c:v>
                </c:pt>
                <c:pt idx="649">
                  <c:v>-5299.53662109375</c:v>
                </c:pt>
                <c:pt idx="650">
                  <c:v>-5284.5856933593705</c:v>
                </c:pt>
                <c:pt idx="651">
                  <c:v>-5269.2575683593705</c:v>
                </c:pt>
                <c:pt idx="652">
                  <c:v>-5254.2438964843795</c:v>
                </c:pt>
                <c:pt idx="653">
                  <c:v>-5239.6953125</c:v>
                </c:pt>
                <c:pt idx="654">
                  <c:v>-5225.22216796875</c:v>
                </c:pt>
                <c:pt idx="655">
                  <c:v>-5209.6174316406295</c:v>
                </c:pt>
                <c:pt idx="656">
                  <c:v>-5194.2263183593705</c:v>
                </c:pt>
                <c:pt idx="657">
                  <c:v>-5179.6652832031295</c:v>
                </c:pt>
                <c:pt idx="658">
                  <c:v>-5164.2116699218795</c:v>
                </c:pt>
                <c:pt idx="659">
                  <c:v>-5148.845703125</c:v>
                </c:pt>
                <c:pt idx="660">
                  <c:v>-5134.095703125</c:v>
                </c:pt>
                <c:pt idx="661">
                  <c:v>-5118.56640625</c:v>
                </c:pt>
                <c:pt idx="662">
                  <c:v>-5103.5905761718795</c:v>
                </c:pt>
                <c:pt idx="663">
                  <c:v>-5089.7336425781205</c:v>
                </c:pt>
                <c:pt idx="664">
                  <c:v>-5075.18505859375</c:v>
                </c:pt>
                <c:pt idx="665">
                  <c:v>-5059.35400390625</c:v>
                </c:pt>
                <c:pt idx="666">
                  <c:v>-5044.390625</c:v>
                </c:pt>
                <c:pt idx="667">
                  <c:v>-5030.1311035156205</c:v>
                </c:pt>
                <c:pt idx="668">
                  <c:v>-5014.8278808593705</c:v>
                </c:pt>
                <c:pt idx="669">
                  <c:v>-4999.5627441406295</c:v>
                </c:pt>
                <c:pt idx="670">
                  <c:v>-4985.001953125</c:v>
                </c:pt>
                <c:pt idx="671">
                  <c:v>-4969.7116699218795</c:v>
                </c:pt>
                <c:pt idx="672">
                  <c:v>-4954.7229003906295</c:v>
                </c:pt>
                <c:pt idx="673">
                  <c:v>-4940.513671875</c:v>
                </c:pt>
                <c:pt idx="674">
                  <c:v>-4924.8962402343795</c:v>
                </c:pt>
                <c:pt idx="675">
                  <c:v>-4909.59326171875</c:v>
                </c:pt>
                <c:pt idx="676">
                  <c:v>-4895.220703125</c:v>
                </c:pt>
                <c:pt idx="677">
                  <c:v>-4880.1945800781205</c:v>
                </c:pt>
                <c:pt idx="678">
                  <c:v>-4865.15576171875</c:v>
                </c:pt>
                <c:pt idx="679">
                  <c:v>-4850.1418457031295</c:v>
                </c:pt>
                <c:pt idx="680">
                  <c:v>-4835.19091796875</c:v>
                </c:pt>
                <c:pt idx="681">
                  <c:v>-4820.3278808593705</c:v>
                </c:pt>
                <c:pt idx="682">
                  <c:v>-4805.1630859375</c:v>
                </c:pt>
                <c:pt idx="683">
                  <c:v>-4790.30029296875</c:v>
                </c:pt>
                <c:pt idx="684">
                  <c:v>-4774.921875</c:v>
                </c:pt>
                <c:pt idx="685">
                  <c:v>-4758.9523925781205</c:v>
                </c:pt>
                <c:pt idx="686">
                  <c:v>-4744.61767578125</c:v>
                </c:pt>
                <c:pt idx="687">
                  <c:v>-4730.4841308593705</c:v>
                </c:pt>
                <c:pt idx="688">
                  <c:v>-4715.0302734375</c:v>
                </c:pt>
                <c:pt idx="689">
                  <c:v>-4700.1799316406295</c:v>
                </c:pt>
                <c:pt idx="690">
                  <c:v>-4685.64404296875</c:v>
                </c:pt>
                <c:pt idx="691">
                  <c:v>-4669.59912109375</c:v>
                </c:pt>
                <c:pt idx="692">
                  <c:v>-4654.1201171875</c:v>
                </c:pt>
                <c:pt idx="693">
                  <c:v>-4640.326171875</c:v>
                </c:pt>
                <c:pt idx="694">
                  <c:v>-4625.5261230468705</c:v>
                </c:pt>
                <c:pt idx="695">
                  <c:v>-4610.3864746093705</c:v>
                </c:pt>
                <c:pt idx="696">
                  <c:v>-4595.38525390625</c:v>
                </c:pt>
                <c:pt idx="697">
                  <c:v>-4580.08251953125</c:v>
                </c:pt>
                <c:pt idx="698">
                  <c:v>-4564.75439453125</c:v>
                </c:pt>
                <c:pt idx="699">
                  <c:v>-4550.20556640625</c:v>
                </c:pt>
                <c:pt idx="700">
                  <c:v>-4534.7893066406295</c:v>
                </c:pt>
                <c:pt idx="701">
                  <c:v>-4518.1032714843795</c:v>
                </c:pt>
                <c:pt idx="702">
                  <c:v>-4504.1457519531295</c:v>
                </c:pt>
                <c:pt idx="703">
                  <c:v>-4490.4521484375</c:v>
                </c:pt>
                <c:pt idx="704">
                  <c:v>-4474.8474121093705</c:v>
                </c:pt>
                <c:pt idx="705">
                  <c:v>-4460.1982421875</c:v>
                </c:pt>
                <c:pt idx="706">
                  <c:v>-4445.3352050781205</c:v>
                </c:pt>
                <c:pt idx="707">
                  <c:v>-4429.7431640625</c:v>
                </c:pt>
                <c:pt idx="708">
                  <c:v>-4415.3581542968705</c:v>
                </c:pt>
                <c:pt idx="709">
                  <c:v>-4400.35693359375</c:v>
                </c:pt>
                <c:pt idx="710">
                  <c:v>-4384.5888671875</c:v>
                </c:pt>
                <c:pt idx="711">
                  <c:v>-4369.9020996093705</c:v>
                </c:pt>
                <c:pt idx="712">
                  <c:v>-4355.49169921875</c:v>
                </c:pt>
                <c:pt idx="713">
                  <c:v>-4340.2390136718795</c:v>
                </c:pt>
                <c:pt idx="714">
                  <c:v>-4325.3134765625</c:v>
                </c:pt>
                <c:pt idx="715">
                  <c:v>-4310.85302734375</c:v>
                </c:pt>
                <c:pt idx="716">
                  <c:v>-4295.5500488281205</c:v>
                </c:pt>
                <c:pt idx="717">
                  <c:v>-4280.0959472656205</c:v>
                </c:pt>
                <c:pt idx="718">
                  <c:v>-4265.0568847656205</c:v>
                </c:pt>
                <c:pt idx="719">
                  <c:v>-4250.2443847656205</c:v>
                </c:pt>
                <c:pt idx="720">
                  <c:v>-4235.6833496093705</c:v>
                </c:pt>
                <c:pt idx="721">
                  <c:v>-4220.79541015625</c:v>
                </c:pt>
                <c:pt idx="722">
                  <c:v>-4205.6560058593705</c:v>
                </c:pt>
                <c:pt idx="723">
                  <c:v>-4190.8181152343795</c:v>
                </c:pt>
                <c:pt idx="724">
                  <c:v>-4175.8671875</c:v>
                </c:pt>
                <c:pt idx="725">
                  <c:v>-4160.7150878906295</c:v>
                </c:pt>
                <c:pt idx="726">
                  <c:v>-4145.22314453125</c:v>
                </c:pt>
                <c:pt idx="727">
                  <c:v>-4129.8447265625</c:v>
                </c:pt>
                <c:pt idx="728">
                  <c:v>-4115.0197753906295</c:v>
                </c:pt>
                <c:pt idx="729">
                  <c:v>-4100.5466308593705</c:v>
                </c:pt>
                <c:pt idx="730">
                  <c:v>-4086.13647460937</c:v>
                </c:pt>
                <c:pt idx="731">
                  <c:v>-4071.44970703125</c:v>
                </c:pt>
                <c:pt idx="732">
                  <c:v>-4056.00830078125</c:v>
                </c:pt>
                <c:pt idx="733">
                  <c:v>-4040.4161376953102</c:v>
                </c:pt>
                <c:pt idx="734">
                  <c:v>-4025.85498046875</c:v>
                </c:pt>
                <c:pt idx="735">
                  <c:v>-4011.34423828125</c:v>
                </c:pt>
                <c:pt idx="736">
                  <c:v>-3995.462890625</c:v>
                </c:pt>
                <c:pt idx="737">
                  <c:v>-3980.2728271484398</c:v>
                </c:pt>
                <c:pt idx="738">
                  <c:v>-3966.12670898438</c:v>
                </c:pt>
                <c:pt idx="739">
                  <c:v>-3951.43994140625</c:v>
                </c:pt>
                <c:pt idx="740">
                  <c:v>-3936.4385986328102</c:v>
                </c:pt>
                <c:pt idx="741">
                  <c:v>-3920.9344482421898</c:v>
                </c:pt>
                <c:pt idx="742">
                  <c:v>-3905.93334960937</c:v>
                </c:pt>
                <c:pt idx="743">
                  <c:v>-3891.42260742188</c:v>
                </c:pt>
                <c:pt idx="744">
                  <c:v>-3876.11962890625</c:v>
                </c:pt>
                <c:pt idx="745">
                  <c:v>-3860.5147705078102</c:v>
                </c:pt>
                <c:pt idx="746">
                  <c:v>-3845.72729492188</c:v>
                </c:pt>
                <c:pt idx="747">
                  <c:v>-3831.4302978515602</c:v>
                </c:pt>
                <c:pt idx="748">
                  <c:v>-3816.3662109375</c:v>
                </c:pt>
                <c:pt idx="749">
                  <c:v>-3800.81176757812</c:v>
                </c:pt>
                <c:pt idx="750">
                  <c:v>-3785.83569335937</c:v>
                </c:pt>
                <c:pt idx="751">
                  <c:v>-3770.55786132812</c:v>
                </c:pt>
                <c:pt idx="752">
                  <c:v>-3755.5819091796898</c:v>
                </c:pt>
                <c:pt idx="753">
                  <c:v>-3740.5303955078102</c:v>
                </c:pt>
                <c:pt idx="754">
                  <c:v>-3725.2147216796898</c:v>
                </c:pt>
                <c:pt idx="755">
                  <c:v>-3710.60327148438</c:v>
                </c:pt>
                <c:pt idx="756">
                  <c:v>-3695.7655029296898</c:v>
                </c:pt>
                <c:pt idx="757">
                  <c:v>-3681.1666259765602</c:v>
                </c:pt>
                <c:pt idx="758">
                  <c:v>-3666.6558837890602</c:v>
                </c:pt>
                <c:pt idx="759">
                  <c:v>-3651.31518554687</c:v>
                </c:pt>
                <c:pt idx="760">
                  <c:v>-3636.1380615234398</c:v>
                </c:pt>
                <c:pt idx="761">
                  <c:v>-3620.7220458984398</c:v>
                </c:pt>
                <c:pt idx="762">
                  <c:v>-3605.49438476562</c:v>
                </c:pt>
                <c:pt idx="763">
                  <c:v>-3589.91455078125</c:v>
                </c:pt>
                <c:pt idx="764">
                  <c:v>-3574.68701171875</c:v>
                </c:pt>
                <c:pt idx="765">
                  <c:v>-3560.8929443359398</c:v>
                </c:pt>
                <c:pt idx="766">
                  <c:v>-3546.34448242188</c:v>
                </c:pt>
                <c:pt idx="767">
                  <c:v>-3531.07934570313</c:v>
                </c:pt>
                <c:pt idx="768">
                  <c:v>-3515.6002197265602</c:v>
                </c:pt>
                <c:pt idx="769">
                  <c:v>-3501.16479492188</c:v>
                </c:pt>
                <c:pt idx="770">
                  <c:v>-3486.4527587890602</c:v>
                </c:pt>
                <c:pt idx="771">
                  <c:v>-3470.9990234375</c:v>
                </c:pt>
                <c:pt idx="772">
                  <c:v>-3455.1051025390602</c:v>
                </c:pt>
                <c:pt idx="773">
                  <c:v>-3440.25463867188</c:v>
                </c:pt>
                <c:pt idx="774">
                  <c:v>-3426.27197265625</c:v>
                </c:pt>
                <c:pt idx="775">
                  <c:v>-3410.994140625</c:v>
                </c:pt>
                <c:pt idx="776">
                  <c:v>-3395.92993164063</c:v>
                </c:pt>
                <c:pt idx="777">
                  <c:v>-3381.51977539063</c:v>
                </c:pt>
                <c:pt idx="778">
                  <c:v>-3365.7391357421898</c:v>
                </c:pt>
                <c:pt idx="779">
                  <c:v>-3350.15942382812</c:v>
                </c:pt>
                <c:pt idx="780">
                  <c:v>-3335.9251708984398</c:v>
                </c:pt>
                <c:pt idx="781">
                  <c:v>-3321.47729492188</c:v>
                </c:pt>
                <c:pt idx="782">
                  <c:v>-3306.76538085937</c:v>
                </c:pt>
                <c:pt idx="783">
                  <c:v>-3291.6134033203102</c:v>
                </c:pt>
                <c:pt idx="784">
                  <c:v>-3276.61206054687</c:v>
                </c:pt>
                <c:pt idx="785">
                  <c:v>-3260.88134765625</c:v>
                </c:pt>
                <c:pt idx="786">
                  <c:v>-3245.91796875</c:v>
                </c:pt>
                <c:pt idx="787">
                  <c:v>-3231.9730224609398</c:v>
                </c:pt>
                <c:pt idx="788">
                  <c:v>-3216.21728515625</c:v>
                </c:pt>
                <c:pt idx="789">
                  <c:v>-3200.91430664063</c:v>
                </c:pt>
                <c:pt idx="790">
                  <c:v>-3186.80590820313</c:v>
                </c:pt>
                <c:pt idx="791">
                  <c:v>-3172.1065673828102</c:v>
                </c:pt>
                <c:pt idx="792">
                  <c:v>-3156.791015625</c:v>
                </c:pt>
                <c:pt idx="793">
                  <c:v>-3141.67651367188</c:v>
                </c:pt>
                <c:pt idx="794">
                  <c:v>-3126.9393310546898</c:v>
                </c:pt>
                <c:pt idx="795">
                  <c:v>-3111.77465820313</c:v>
                </c:pt>
                <c:pt idx="796">
                  <c:v>-3096.24536132812</c:v>
                </c:pt>
                <c:pt idx="797">
                  <c:v>-3081.3699951171898</c:v>
                </c:pt>
                <c:pt idx="798">
                  <c:v>-3066.82153320313</c:v>
                </c:pt>
                <c:pt idx="799">
                  <c:v>-3051.99633789063</c:v>
                </c:pt>
                <c:pt idx="800">
                  <c:v>-3037.1334228515602</c:v>
                </c:pt>
                <c:pt idx="801">
                  <c:v>-3021.94360351562</c:v>
                </c:pt>
                <c:pt idx="802">
                  <c:v>-3006.9423828125</c:v>
                </c:pt>
                <c:pt idx="803">
                  <c:v>-2991.9537353515602</c:v>
                </c:pt>
                <c:pt idx="804">
                  <c:v>-2976.49975585937</c:v>
                </c:pt>
                <c:pt idx="805">
                  <c:v>-2961.19677734375</c:v>
                </c:pt>
                <c:pt idx="806">
                  <c:v>-2946.6483154296898</c:v>
                </c:pt>
                <c:pt idx="807">
                  <c:v>-2931.7099609375</c:v>
                </c:pt>
                <c:pt idx="808">
                  <c:v>-2916.4447021484398</c:v>
                </c:pt>
                <c:pt idx="809">
                  <c:v>-2901.69506835937</c:v>
                </c:pt>
                <c:pt idx="810">
                  <c:v>-2887.0081787109398</c:v>
                </c:pt>
                <c:pt idx="811">
                  <c:v>-2871.8936767578102</c:v>
                </c:pt>
                <c:pt idx="812">
                  <c:v>-2856.70385742187</c:v>
                </c:pt>
                <c:pt idx="813">
                  <c:v>-2840.3321533203102</c:v>
                </c:pt>
                <c:pt idx="814">
                  <c:v>-2823.4071044921898</c:v>
                </c:pt>
                <c:pt idx="815">
                  <c:v>-2809.93994140625</c:v>
                </c:pt>
                <c:pt idx="816">
                  <c:v>-2796.96313476562</c:v>
                </c:pt>
                <c:pt idx="817">
                  <c:v>-2782.0750732421898</c:v>
                </c:pt>
                <c:pt idx="818">
                  <c:v>-2766.9732666015602</c:v>
                </c:pt>
                <c:pt idx="819">
                  <c:v>-2751.9971923828102</c:v>
                </c:pt>
                <c:pt idx="820">
                  <c:v>-2736.83251953125</c:v>
                </c:pt>
                <c:pt idx="821">
                  <c:v>-2721.10205078125</c:v>
                </c:pt>
                <c:pt idx="822">
                  <c:v>-2706.56616210938</c:v>
                </c:pt>
                <c:pt idx="823">
                  <c:v>-2693.26245117187</c:v>
                </c:pt>
                <c:pt idx="824">
                  <c:v>-2677.16723632813</c:v>
                </c:pt>
                <c:pt idx="825">
                  <c:v>-2660.56909179687</c:v>
                </c:pt>
                <c:pt idx="826">
                  <c:v>-2645.8067626953102</c:v>
                </c:pt>
                <c:pt idx="827">
                  <c:v>-2629.7115478515602</c:v>
                </c:pt>
                <c:pt idx="828">
                  <c:v>-2615.48999023438</c:v>
                </c:pt>
                <c:pt idx="829">
                  <c:v>-2601.7462158203102</c:v>
                </c:pt>
                <c:pt idx="830">
                  <c:v>-2586.6695556640602</c:v>
                </c:pt>
                <c:pt idx="831">
                  <c:v>-2572.1461181640602</c:v>
                </c:pt>
                <c:pt idx="832">
                  <c:v>-2557.00659179687</c:v>
                </c:pt>
                <c:pt idx="833">
                  <c:v>-2541.6910400390602</c:v>
                </c:pt>
                <c:pt idx="834">
                  <c:v>-2526.85327148438</c:v>
                </c:pt>
                <c:pt idx="835">
                  <c:v>-2511.96533203125</c:v>
                </c:pt>
                <c:pt idx="836">
                  <c:v>-2496.20971679687</c:v>
                </c:pt>
                <c:pt idx="837">
                  <c:v>-2481.5479736328102</c:v>
                </c:pt>
                <c:pt idx="838">
                  <c:v>-2467.07495117187</c:v>
                </c:pt>
                <c:pt idx="839">
                  <c:v>-2451.6336669921898</c:v>
                </c:pt>
                <c:pt idx="840">
                  <c:v>-2437.02221679687</c:v>
                </c:pt>
                <c:pt idx="841">
                  <c:v>-2421.8701171875</c:v>
                </c:pt>
                <c:pt idx="842">
                  <c:v>-2406.8563232421898</c:v>
                </c:pt>
                <c:pt idx="843">
                  <c:v>-2392.3455810546898</c:v>
                </c:pt>
                <c:pt idx="844">
                  <c:v>-2377.03002929687</c:v>
                </c:pt>
                <c:pt idx="845">
                  <c:v>-2361.84008789062</c:v>
                </c:pt>
                <c:pt idx="846">
                  <c:v>-2346.96459960938</c:v>
                </c:pt>
                <c:pt idx="847">
                  <c:v>-2332.40356445313</c:v>
                </c:pt>
                <c:pt idx="848">
                  <c:v>-2317.59106445313</c:v>
                </c:pt>
                <c:pt idx="849">
                  <c:v>-2302.2880859375</c:v>
                </c:pt>
                <c:pt idx="850">
                  <c:v>-2287.2742919921898</c:v>
                </c:pt>
                <c:pt idx="851">
                  <c:v>-2272.4365234375</c:v>
                </c:pt>
                <c:pt idx="852">
                  <c:v>-2257.3597412109398</c:v>
                </c:pt>
                <c:pt idx="853">
                  <c:v>-2242.39624023438</c:v>
                </c:pt>
                <c:pt idx="854">
                  <c:v>-2227.4705810546898</c:v>
                </c:pt>
                <c:pt idx="855">
                  <c:v>-2212.3184814453102</c:v>
                </c:pt>
                <c:pt idx="856">
                  <c:v>-2197.1412353515602</c:v>
                </c:pt>
                <c:pt idx="857">
                  <c:v>-2181.6873779296898</c:v>
                </c:pt>
                <c:pt idx="858">
                  <c:v>-2167.0382080078102</c:v>
                </c:pt>
                <c:pt idx="859">
                  <c:v>-2152.7662353515602</c:v>
                </c:pt>
                <c:pt idx="860">
                  <c:v>-2137.1865234375</c:v>
                </c:pt>
                <c:pt idx="861">
                  <c:v>-2122.1854248046898</c:v>
                </c:pt>
                <c:pt idx="862">
                  <c:v>-2107.9261474609398</c:v>
                </c:pt>
                <c:pt idx="863">
                  <c:v>-2092.7362060546898</c:v>
                </c:pt>
                <c:pt idx="864">
                  <c:v>-2077.42065429687</c:v>
                </c:pt>
                <c:pt idx="865">
                  <c:v>-2062.75903320313</c:v>
                </c:pt>
                <c:pt idx="866">
                  <c:v>-2047.64465332031</c:v>
                </c:pt>
                <c:pt idx="867">
                  <c:v>-2032.05249023438</c:v>
                </c:pt>
                <c:pt idx="868">
                  <c:v>-2017.17700195313</c:v>
                </c:pt>
                <c:pt idx="869">
                  <c:v>-2002.7919311523401</c:v>
                </c:pt>
                <c:pt idx="870">
                  <c:v>-1987.9165649414099</c:v>
                </c:pt>
                <c:pt idx="871">
                  <c:v>-1972.29919433594</c:v>
                </c:pt>
                <c:pt idx="872">
                  <c:v>-1956.59375</c:v>
                </c:pt>
                <c:pt idx="873">
                  <c:v>-1941.63024902344</c:v>
                </c:pt>
                <c:pt idx="874">
                  <c:v>-1927.37097167969</c:v>
                </c:pt>
                <c:pt idx="875">
                  <c:v>-1912.9481811523401</c:v>
                </c:pt>
                <c:pt idx="876">
                  <c:v>-1897.64514160156</c:v>
                </c:pt>
                <c:pt idx="877">
                  <c:v>-1882.3422241210901</c:v>
                </c:pt>
                <c:pt idx="878">
                  <c:v>-1867.35363769531</c:v>
                </c:pt>
                <c:pt idx="879">
                  <c:v>-1852.2266235351599</c:v>
                </c:pt>
                <c:pt idx="880">
                  <c:v>-1837.6528930664099</c:v>
                </c:pt>
                <c:pt idx="881">
                  <c:v>-1823.11694335938</c:v>
                </c:pt>
                <c:pt idx="882">
                  <c:v>-1807.6757202148401</c:v>
                </c:pt>
                <c:pt idx="883">
                  <c:v>-1791.61828613281</c:v>
                </c:pt>
                <c:pt idx="884">
                  <c:v>-1777.09484863281</c:v>
                </c:pt>
                <c:pt idx="885">
                  <c:v>-1762.35766601562</c:v>
                </c:pt>
                <c:pt idx="886">
                  <c:v>-1747.1679077148401</c:v>
                </c:pt>
                <c:pt idx="887">
                  <c:v>-1732.77026367187</c:v>
                </c:pt>
                <c:pt idx="888">
                  <c:v>-1717.65576171875</c:v>
                </c:pt>
                <c:pt idx="889">
                  <c:v>-1657.6007690429699</c:v>
                </c:pt>
                <c:pt idx="890">
                  <c:v>-1607.95715332031</c:v>
                </c:pt>
                <c:pt idx="891">
                  <c:v>-1598.5390014648401</c:v>
                </c:pt>
                <c:pt idx="892">
                  <c:v>-1582.55700683594</c:v>
                </c:pt>
                <c:pt idx="893">
                  <c:v>-1567.0527954101599</c:v>
                </c:pt>
                <c:pt idx="894">
                  <c:v>-1552.6299438476599</c:v>
                </c:pt>
                <c:pt idx="895">
                  <c:v>-1538.2826538085901</c:v>
                </c:pt>
                <c:pt idx="896">
                  <c:v>-1523.306640625</c:v>
                </c:pt>
                <c:pt idx="897">
                  <c:v>-1508.14196777344</c:v>
                </c:pt>
                <c:pt idx="898">
                  <c:v>-1492.96472167969</c:v>
                </c:pt>
                <c:pt idx="899">
                  <c:v>-1477.8502807617199</c:v>
                </c:pt>
                <c:pt idx="900">
                  <c:v>-1462.3838500976599</c:v>
                </c:pt>
                <c:pt idx="901">
                  <c:v>-1447.3071899414099</c:v>
                </c:pt>
                <c:pt idx="902">
                  <c:v>-1432.6454467773401</c:v>
                </c:pt>
                <c:pt idx="903">
                  <c:v>-1418.021484375</c:v>
                </c:pt>
                <c:pt idx="904">
                  <c:v>-1402.84423828125</c:v>
                </c:pt>
                <c:pt idx="905">
                  <c:v>-1387.6669921875</c:v>
                </c:pt>
                <c:pt idx="906">
                  <c:v>-1372.52746582031</c:v>
                </c:pt>
                <c:pt idx="907">
                  <c:v>-1357.6897583007801</c:v>
                </c:pt>
                <c:pt idx="908">
                  <c:v>-1343.4933471679699</c:v>
                </c:pt>
                <c:pt idx="909">
                  <c:v>-1328.32861328125</c:v>
                </c:pt>
                <c:pt idx="910">
                  <c:v>-1312.9878540039099</c:v>
                </c:pt>
                <c:pt idx="911">
                  <c:v>-1298.03698730469</c:v>
                </c:pt>
                <c:pt idx="912">
                  <c:v>-1283.4884643554699</c:v>
                </c:pt>
                <c:pt idx="913">
                  <c:v>-1268.77648925781</c:v>
                </c:pt>
                <c:pt idx="914">
                  <c:v>-1253.4609375</c:v>
                </c:pt>
                <c:pt idx="915">
                  <c:v>-1238.2962036132801</c:v>
                </c:pt>
                <c:pt idx="916">
                  <c:v>-1223.43334960938</c:v>
                </c:pt>
                <c:pt idx="917">
                  <c:v>-1208.5579223632801</c:v>
                </c:pt>
                <c:pt idx="918">
                  <c:v>-1193.5818481445301</c:v>
                </c:pt>
                <c:pt idx="919">
                  <c:v>-1178.5554809570301</c:v>
                </c:pt>
                <c:pt idx="920">
                  <c:v>-1163.37817382812</c:v>
                </c:pt>
                <c:pt idx="921">
                  <c:v>-1148.28894042969</c:v>
                </c:pt>
                <c:pt idx="922">
                  <c:v>-1132.9734497070301</c:v>
                </c:pt>
                <c:pt idx="923">
                  <c:v>-1117.6578979492199</c:v>
                </c:pt>
                <c:pt idx="924">
                  <c:v>-1102.9961547851599</c:v>
                </c:pt>
                <c:pt idx="925">
                  <c:v>-1088.384765625</c:v>
                </c:pt>
                <c:pt idx="926">
                  <c:v>-1073.33325195312</c:v>
                </c:pt>
                <c:pt idx="927">
                  <c:v>-1058.10571289062</c:v>
                </c:pt>
                <c:pt idx="928">
                  <c:v>-1043.2931518554699</c:v>
                </c:pt>
                <c:pt idx="929">
                  <c:v>-1027.2482604980501</c:v>
                </c:pt>
                <c:pt idx="930">
                  <c:v>-1010.42376708984</c:v>
                </c:pt>
                <c:pt idx="931">
                  <c:v>-995.67404174804699</c:v>
                </c:pt>
                <c:pt idx="932">
                  <c:v>-981.892578125</c:v>
                </c:pt>
                <c:pt idx="933">
                  <c:v>-967.50750732421898</c:v>
                </c:pt>
                <c:pt idx="934">
                  <c:v>-953.12240600585903</c:v>
                </c:pt>
                <c:pt idx="935">
                  <c:v>-938.59902954101597</c:v>
                </c:pt>
                <c:pt idx="936">
                  <c:v>-923.29602050781205</c:v>
                </c:pt>
                <c:pt idx="937">
                  <c:v>-908.26965332031205</c:v>
                </c:pt>
                <c:pt idx="938">
                  <c:v>-893.43194580078102</c:v>
                </c:pt>
                <c:pt idx="939">
                  <c:v>-877.81457519531295</c:v>
                </c:pt>
                <c:pt idx="940">
                  <c:v>-863.11514282226597</c:v>
                </c:pt>
                <c:pt idx="941">
                  <c:v>-848.57919311523403</c:v>
                </c:pt>
                <c:pt idx="942">
                  <c:v>-833.25106811523403</c:v>
                </c:pt>
                <c:pt idx="943">
                  <c:v>-817.97326660156205</c:v>
                </c:pt>
                <c:pt idx="944">
                  <c:v>-802.65768432617199</c:v>
                </c:pt>
                <c:pt idx="945">
                  <c:v>-787.02774047851597</c:v>
                </c:pt>
                <c:pt idx="946">
                  <c:v>-772.61749267578102</c:v>
                </c:pt>
                <c:pt idx="947">
                  <c:v>-758.50906372070301</c:v>
                </c:pt>
                <c:pt idx="948">
                  <c:v>-743.13064575195301</c:v>
                </c:pt>
                <c:pt idx="949">
                  <c:v>-727.85281372070301</c:v>
                </c:pt>
                <c:pt idx="950">
                  <c:v>-713.11569213867199</c:v>
                </c:pt>
                <c:pt idx="951">
                  <c:v>-698.42883300781205</c:v>
                </c:pt>
                <c:pt idx="952">
                  <c:v>-682.96237182617199</c:v>
                </c:pt>
                <c:pt idx="953">
                  <c:v>-668.112060546875</c:v>
                </c:pt>
                <c:pt idx="954">
                  <c:v>-653.26174926757801</c:v>
                </c:pt>
                <c:pt idx="955">
                  <c:v>-637.66952514648403</c:v>
                </c:pt>
                <c:pt idx="956">
                  <c:v>-622.52999877929699</c:v>
                </c:pt>
                <c:pt idx="957">
                  <c:v>-607.3779296875</c:v>
                </c:pt>
                <c:pt idx="958">
                  <c:v>-592.82937622070301</c:v>
                </c:pt>
                <c:pt idx="959">
                  <c:v>-578.57003784179699</c:v>
                </c:pt>
                <c:pt idx="960">
                  <c:v>-563.90835571289097</c:v>
                </c:pt>
                <c:pt idx="961">
                  <c:v>-548.60537719726597</c:v>
                </c:pt>
                <c:pt idx="962">
                  <c:v>-533.32754516601597</c:v>
                </c:pt>
                <c:pt idx="963">
                  <c:v>-518.59039306640602</c:v>
                </c:pt>
                <c:pt idx="964">
                  <c:v>-503.55143737792997</c:v>
                </c:pt>
                <c:pt idx="965">
                  <c:v>-488.43705749511702</c:v>
                </c:pt>
                <c:pt idx="966">
                  <c:v>-473.71250915527298</c:v>
                </c:pt>
                <c:pt idx="967">
                  <c:v>-458.83705139160202</c:v>
                </c:pt>
                <c:pt idx="968">
                  <c:v>-443.82325744628901</c:v>
                </c:pt>
                <c:pt idx="969">
                  <c:v>-428.79689025878901</c:v>
                </c:pt>
                <c:pt idx="970">
                  <c:v>-413.35559082031301</c:v>
                </c:pt>
                <c:pt idx="971">
                  <c:v>-398.39210510253901</c:v>
                </c:pt>
                <c:pt idx="972">
                  <c:v>-383.54177856445301</c:v>
                </c:pt>
                <c:pt idx="973">
                  <c:v>-368.69146728515602</c:v>
                </c:pt>
                <c:pt idx="974">
                  <c:v>-353.86630249023398</c:v>
                </c:pt>
                <c:pt idx="975">
                  <c:v>-338.87767028808599</c:v>
                </c:pt>
                <c:pt idx="976">
                  <c:v>-323.58724975585898</c:v>
                </c:pt>
                <c:pt idx="977">
                  <c:v>-308.73693847656199</c:v>
                </c:pt>
                <c:pt idx="978">
                  <c:v>-294.17584228515602</c:v>
                </c:pt>
                <c:pt idx="979">
                  <c:v>-279.19978332519503</c:v>
                </c:pt>
                <c:pt idx="980">
                  <c:v>-264.18598937988298</c:v>
                </c:pt>
                <c:pt idx="981">
                  <c:v>-248.40516662597699</c:v>
                </c:pt>
                <c:pt idx="982">
                  <c:v>-232.81297302246099</c:v>
                </c:pt>
                <c:pt idx="983">
                  <c:v>-218.239295959473</c:v>
                </c:pt>
                <c:pt idx="984">
                  <c:v>-203.82908630371099</c:v>
                </c:pt>
                <c:pt idx="985">
                  <c:v>-189.00416564941401</c:v>
                </c:pt>
                <c:pt idx="986">
                  <c:v>-174.00318908691401</c:v>
                </c:pt>
                <c:pt idx="987">
                  <c:v>-158.85108947753901</c:v>
                </c:pt>
                <c:pt idx="988">
                  <c:v>-143.54810333251999</c:v>
                </c:pt>
                <c:pt idx="989">
                  <c:v>-128.55947113037101</c:v>
                </c:pt>
                <c:pt idx="990">
                  <c:v>-113.57083511352501</c:v>
                </c:pt>
                <c:pt idx="991">
                  <c:v>-98.833805084228501</c:v>
                </c:pt>
                <c:pt idx="992">
                  <c:v>-83.644104003906307</c:v>
                </c:pt>
                <c:pt idx="993">
                  <c:v>-68.492002487182603</c:v>
                </c:pt>
                <c:pt idx="994">
                  <c:v>-53.956163406372099</c:v>
                </c:pt>
                <c:pt idx="995">
                  <c:v>-38.829271316528299</c:v>
                </c:pt>
                <c:pt idx="996">
                  <c:v>-23.664567947387699</c:v>
                </c:pt>
                <c:pt idx="997">
                  <c:v>-8.5124910473823601</c:v>
                </c:pt>
                <c:pt idx="998">
                  <c:v>7.2180005908012399</c:v>
                </c:pt>
                <c:pt idx="999">
                  <c:v>22.684421539306602</c:v>
                </c:pt>
                <c:pt idx="1000">
                  <c:v>36.6671047210693</c:v>
                </c:pt>
                <c:pt idx="1001">
                  <c:v>51.077316284179702</c:v>
                </c:pt>
                <c:pt idx="1002">
                  <c:v>66.241991043090806</c:v>
                </c:pt>
                <c:pt idx="1003">
                  <c:v>80.928840637207003</c:v>
                </c:pt>
                <c:pt idx="1004">
                  <c:v>95.615692138671903</c:v>
                </c:pt>
                <c:pt idx="1005">
                  <c:v>111.069576263428</c:v>
                </c:pt>
                <c:pt idx="1006">
                  <c:v>126.30968856811501</c:v>
                </c:pt>
                <c:pt idx="1007">
                  <c:v>140.70732116699199</c:v>
                </c:pt>
                <c:pt idx="1008">
                  <c:v>155.62051391601599</c:v>
                </c:pt>
                <c:pt idx="1009">
                  <c:v>170.760047912598</c:v>
                </c:pt>
                <c:pt idx="1010">
                  <c:v>186.02532196044899</c:v>
                </c:pt>
                <c:pt idx="1011">
                  <c:v>201.051681518555</c:v>
                </c:pt>
                <c:pt idx="1012">
                  <c:v>215.650505065918</c:v>
                </c:pt>
                <c:pt idx="1013">
                  <c:v>230.42537689208999</c:v>
                </c:pt>
                <c:pt idx="1014">
                  <c:v>245.96729278564499</c:v>
                </c:pt>
                <c:pt idx="1015">
                  <c:v>261.91156005859398</c:v>
                </c:pt>
                <c:pt idx="1016">
                  <c:v>277.06364440917997</c:v>
                </c:pt>
                <c:pt idx="1017">
                  <c:v>291.32296752929699</c:v>
                </c:pt>
                <c:pt idx="1018">
                  <c:v>305.95951843261702</c:v>
                </c:pt>
                <c:pt idx="1019">
                  <c:v>365.13349914550798</c:v>
                </c:pt>
                <c:pt idx="1020">
                  <c:v>419.65592956542997</c:v>
                </c:pt>
                <c:pt idx="1021">
                  <c:v>426.97419738769503</c:v>
                </c:pt>
                <c:pt idx="1022">
                  <c:v>440.44134521484398</c:v>
                </c:pt>
                <c:pt idx="1023">
                  <c:v>455.39225769042997</c:v>
                </c:pt>
                <c:pt idx="1024">
                  <c:v>470.24255371093699</c:v>
                </c:pt>
                <c:pt idx="1025">
                  <c:v>485.39465332031301</c:v>
                </c:pt>
                <c:pt idx="1026">
                  <c:v>500.65994262695301</c:v>
                </c:pt>
                <c:pt idx="1027">
                  <c:v>515.86231994628895</c:v>
                </c:pt>
                <c:pt idx="1028">
                  <c:v>530.863525390625</c:v>
                </c:pt>
                <c:pt idx="1029">
                  <c:v>545.53781127929699</c:v>
                </c:pt>
                <c:pt idx="1030">
                  <c:v>560.24981689453102</c:v>
                </c:pt>
                <c:pt idx="1031">
                  <c:v>575.22589111328102</c:v>
                </c:pt>
                <c:pt idx="1032">
                  <c:v>590.52886962890602</c:v>
                </c:pt>
                <c:pt idx="1033">
                  <c:v>605.39175415039097</c:v>
                </c:pt>
                <c:pt idx="1034">
                  <c:v>620.06604003906295</c:v>
                </c:pt>
                <c:pt idx="1035">
                  <c:v>635.83428955078102</c:v>
                </c:pt>
                <c:pt idx="1036">
                  <c:v>650.98635864257801</c:v>
                </c:pt>
                <c:pt idx="1037">
                  <c:v>665.34628295898403</c:v>
                </c:pt>
                <c:pt idx="1038">
                  <c:v>680.5361328125</c:v>
                </c:pt>
                <c:pt idx="1039">
                  <c:v>695.839111328125</c:v>
                </c:pt>
                <c:pt idx="1040">
                  <c:v>710.84030151367199</c:v>
                </c:pt>
                <c:pt idx="1041">
                  <c:v>726.243896484375</c:v>
                </c:pt>
                <c:pt idx="1042">
                  <c:v>740.94241333007801</c:v>
                </c:pt>
                <c:pt idx="1043">
                  <c:v>755.84210205078102</c:v>
                </c:pt>
                <c:pt idx="1044">
                  <c:v>770.96902465820301</c:v>
                </c:pt>
                <c:pt idx="1045">
                  <c:v>785.68099975585903</c:v>
                </c:pt>
                <c:pt idx="1046">
                  <c:v>800.73251342773403</c:v>
                </c:pt>
                <c:pt idx="1047">
                  <c:v>815.55767822265602</c:v>
                </c:pt>
                <c:pt idx="1048">
                  <c:v>830.49600219726597</c:v>
                </c:pt>
                <c:pt idx="1049">
                  <c:v>845.54748535156205</c:v>
                </c:pt>
                <c:pt idx="1050">
                  <c:v>860.43551635742199</c:v>
                </c:pt>
                <c:pt idx="1051">
                  <c:v>875.12237548828102</c:v>
                </c:pt>
                <c:pt idx="1052">
                  <c:v>890.42538452148403</c:v>
                </c:pt>
                <c:pt idx="1053">
                  <c:v>905.7158203125</c:v>
                </c:pt>
                <c:pt idx="1054">
                  <c:v>920.42782592773403</c:v>
                </c:pt>
                <c:pt idx="1055">
                  <c:v>935.55474853515602</c:v>
                </c:pt>
                <c:pt idx="1056">
                  <c:v>950.65655517578102</c:v>
                </c:pt>
                <c:pt idx="1057">
                  <c:v>965.29312133789097</c:v>
                </c:pt>
                <c:pt idx="1058">
                  <c:v>980.78469848632801</c:v>
                </c:pt>
                <c:pt idx="1059">
                  <c:v>996.76672363281295</c:v>
                </c:pt>
                <c:pt idx="1060">
                  <c:v>1011.17694091797</c:v>
                </c:pt>
                <c:pt idx="1061">
                  <c:v>1025.72546386719</c:v>
                </c:pt>
                <c:pt idx="1062">
                  <c:v>1041.3051147460901</c:v>
                </c:pt>
                <c:pt idx="1063">
                  <c:v>1055.70275878906</c:v>
                </c:pt>
                <c:pt idx="1064">
                  <c:v>1070.4524536132801</c:v>
                </c:pt>
                <c:pt idx="1065">
                  <c:v>1085.9314575195301</c:v>
                </c:pt>
                <c:pt idx="1066">
                  <c:v>1100.4423217773401</c:v>
                </c:pt>
                <c:pt idx="1067">
                  <c:v>1114.99084472656</c:v>
                </c:pt>
                <c:pt idx="1068">
                  <c:v>1130.2937622070301</c:v>
                </c:pt>
                <c:pt idx="1069">
                  <c:v>1145.4710083007801</c:v>
                </c:pt>
                <c:pt idx="1070">
                  <c:v>1160.3590698242199</c:v>
                </c:pt>
                <c:pt idx="1071">
                  <c:v>1175.4483032226599</c:v>
                </c:pt>
                <c:pt idx="1072">
                  <c:v>1190.3992309570301</c:v>
                </c:pt>
                <c:pt idx="1073">
                  <c:v>1205.0861206054699</c:v>
                </c:pt>
                <c:pt idx="1074">
                  <c:v>1220.57775878906</c:v>
                </c:pt>
                <c:pt idx="1075">
                  <c:v>1235.96875</c:v>
                </c:pt>
                <c:pt idx="1076">
                  <c:v>1250.39147949219</c:v>
                </c:pt>
                <c:pt idx="1077">
                  <c:v>1265.51843261719</c:v>
                </c:pt>
                <c:pt idx="1078">
                  <c:v>1280.9345703125</c:v>
                </c:pt>
                <c:pt idx="1079">
                  <c:v>1295.3447875976599</c:v>
                </c:pt>
                <c:pt idx="1080">
                  <c:v>1309.8933715820301</c:v>
                </c:pt>
                <c:pt idx="1081">
                  <c:v>1325.82507324219</c:v>
                </c:pt>
                <c:pt idx="1082">
                  <c:v>1341.00231933594</c:v>
                </c:pt>
                <c:pt idx="1083">
                  <c:v>1354.92211914062</c:v>
                </c:pt>
                <c:pt idx="1084">
                  <c:v>1369.7221069335901</c:v>
                </c:pt>
                <c:pt idx="1085">
                  <c:v>1385.51550292969</c:v>
                </c:pt>
                <c:pt idx="1086">
                  <c:v>1400.54187011719</c:v>
                </c:pt>
                <c:pt idx="1087">
                  <c:v>1415.0778198242199</c:v>
                </c:pt>
                <c:pt idx="1088">
                  <c:v>1430.0916137695301</c:v>
                </c:pt>
                <c:pt idx="1089">
                  <c:v>1444.9168090820301</c:v>
                </c:pt>
                <c:pt idx="1090">
                  <c:v>1459.72937011719</c:v>
                </c:pt>
                <c:pt idx="1091">
                  <c:v>1474.8939819335901</c:v>
                </c:pt>
                <c:pt idx="1092">
                  <c:v>1489.93103027344</c:v>
                </c:pt>
                <c:pt idx="1093">
                  <c:v>1504.8046264648401</c:v>
                </c:pt>
                <c:pt idx="1094">
                  <c:v>1520.3717651367199</c:v>
                </c:pt>
                <c:pt idx="1095">
                  <c:v>1535.34790039062</c:v>
                </c:pt>
                <c:pt idx="1096">
                  <c:v>1550.14782714844</c:v>
                </c:pt>
                <c:pt idx="1097">
                  <c:v>1565.02319335938</c:v>
                </c:pt>
                <c:pt idx="1098">
                  <c:v>1579.7100219726599</c:v>
                </c:pt>
                <c:pt idx="1099">
                  <c:v>1594.71130371094</c:v>
                </c:pt>
                <c:pt idx="1100">
                  <c:v>1610.1526489257801</c:v>
                </c:pt>
                <c:pt idx="1101">
                  <c:v>1625.4807739257801</c:v>
                </c:pt>
                <c:pt idx="1102">
                  <c:v>1640.1928100585901</c:v>
                </c:pt>
                <c:pt idx="1103">
                  <c:v>1654.87963867187</c:v>
                </c:pt>
                <c:pt idx="1104">
                  <c:v>1669.7550659179699</c:v>
                </c:pt>
                <c:pt idx="1105">
                  <c:v>1685.2340698242199</c:v>
                </c:pt>
                <c:pt idx="1106">
                  <c:v>1700.34851074219</c:v>
                </c:pt>
                <c:pt idx="1107">
                  <c:v>1714.90966796875</c:v>
                </c:pt>
                <c:pt idx="1108">
                  <c:v>1729.63415527344</c:v>
                </c:pt>
                <c:pt idx="1109">
                  <c:v>1744.58508300781</c:v>
                </c:pt>
                <c:pt idx="1110">
                  <c:v>1760.49169921875</c:v>
                </c:pt>
                <c:pt idx="1111">
                  <c:v>1775.4174194335901</c:v>
                </c:pt>
                <c:pt idx="1112">
                  <c:v>1789.45031738281</c:v>
                </c:pt>
                <c:pt idx="1113">
                  <c:v>1804.8665161132801</c:v>
                </c:pt>
                <c:pt idx="1114">
                  <c:v>1820.10668945313</c:v>
                </c:pt>
                <c:pt idx="1115">
                  <c:v>1835.1832885742199</c:v>
                </c:pt>
                <c:pt idx="1116">
                  <c:v>1850.3353881835901</c:v>
                </c:pt>
                <c:pt idx="1117">
                  <c:v>1864.7958984375</c:v>
                </c:pt>
                <c:pt idx="1118">
                  <c:v>1879.84741210938</c:v>
                </c:pt>
                <c:pt idx="1119">
                  <c:v>1895.1630249023401</c:v>
                </c:pt>
                <c:pt idx="1120">
                  <c:v>1910.12646484375</c:v>
                </c:pt>
                <c:pt idx="1121">
                  <c:v>1924.9390258789099</c:v>
                </c:pt>
                <c:pt idx="1122">
                  <c:v>1940.1288452148401</c:v>
                </c:pt>
                <c:pt idx="1123">
                  <c:v>1956.0731811523401</c:v>
                </c:pt>
                <c:pt idx="1124">
                  <c:v>1970.68469238281</c:v>
                </c:pt>
                <c:pt idx="1125">
                  <c:v>1985.1452026367199</c:v>
                </c:pt>
                <c:pt idx="1126">
                  <c:v>2000.20922851562</c:v>
                </c:pt>
                <c:pt idx="1127">
                  <c:v>2015.2229614257801</c:v>
                </c:pt>
                <c:pt idx="1128">
                  <c:v>2030.3750610351599</c:v>
                </c:pt>
                <c:pt idx="1129">
                  <c:v>2045.06201171875</c:v>
                </c:pt>
                <c:pt idx="1130">
                  <c:v>2059.8746337890602</c:v>
                </c:pt>
                <c:pt idx="1131">
                  <c:v>2075.30322265625</c:v>
                </c:pt>
                <c:pt idx="1132">
                  <c:v>2090.9833984375</c:v>
                </c:pt>
                <c:pt idx="1133">
                  <c:v>2105.3182373046898</c:v>
                </c:pt>
                <c:pt idx="1134">
                  <c:v>2120.00512695313</c:v>
                </c:pt>
                <c:pt idx="1135">
                  <c:v>2135.58471679687</c:v>
                </c:pt>
                <c:pt idx="1136">
                  <c:v>2150.7242431640602</c:v>
                </c:pt>
                <c:pt idx="1137">
                  <c:v>2166.90747070313</c:v>
                </c:pt>
                <c:pt idx="1138">
                  <c:v>2182.38647460938</c:v>
                </c:pt>
                <c:pt idx="1139">
                  <c:v>2195.79077148438</c:v>
                </c:pt>
                <c:pt idx="1140">
                  <c:v>2209.8740234375</c:v>
                </c:pt>
                <c:pt idx="1141">
                  <c:v>2225.302734375</c:v>
                </c:pt>
                <c:pt idx="1142">
                  <c:v>2240.02734375</c:v>
                </c:pt>
                <c:pt idx="1143">
                  <c:v>2254.77709960938</c:v>
                </c:pt>
                <c:pt idx="1144">
                  <c:v>2270.4322509765602</c:v>
                </c:pt>
                <c:pt idx="1145">
                  <c:v>2285.2196044921898</c:v>
                </c:pt>
                <c:pt idx="1146">
                  <c:v>2300.14526367187</c:v>
                </c:pt>
                <c:pt idx="1147">
                  <c:v>2315.3853759765602</c:v>
                </c:pt>
                <c:pt idx="1148">
                  <c:v>2329.89624023438</c:v>
                </c:pt>
                <c:pt idx="1149">
                  <c:v>2344.998046875</c:v>
                </c:pt>
                <c:pt idx="1150">
                  <c:v>2405.0909423828102</c:v>
                </c:pt>
                <c:pt idx="1151">
                  <c:v>2458.35595703125</c:v>
                </c:pt>
                <c:pt idx="1152">
                  <c:v>2465.46044921875</c:v>
                </c:pt>
                <c:pt idx="1153">
                  <c:v>2479.75756835938</c:v>
                </c:pt>
                <c:pt idx="1154">
                  <c:v>2495.0982666015602</c:v>
                </c:pt>
                <c:pt idx="1155">
                  <c:v>2510.2125244140602</c:v>
                </c:pt>
                <c:pt idx="1156">
                  <c:v>2525.15087890625</c:v>
                </c:pt>
                <c:pt idx="1157">
                  <c:v>2539.9132080078102</c:v>
                </c:pt>
                <c:pt idx="1158">
                  <c:v>2554.6376953125</c:v>
                </c:pt>
                <c:pt idx="1159">
                  <c:v>2569.8778076171898</c:v>
                </c:pt>
                <c:pt idx="1160">
                  <c:v>2584.86645507813</c:v>
                </c:pt>
                <c:pt idx="1161">
                  <c:v>2599.6036376953102</c:v>
                </c:pt>
                <c:pt idx="1162">
                  <c:v>2614.69287109375</c:v>
                </c:pt>
                <c:pt idx="1163">
                  <c:v>2629.7191162109398</c:v>
                </c:pt>
                <c:pt idx="1164">
                  <c:v>2645.6885986328102</c:v>
                </c:pt>
                <c:pt idx="1165">
                  <c:v>2660.66479492187</c:v>
                </c:pt>
                <c:pt idx="1166">
                  <c:v>2674.4840087890602</c:v>
                </c:pt>
                <c:pt idx="1167">
                  <c:v>2689.5103759765602</c:v>
                </c:pt>
                <c:pt idx="1168">
                  <c:v>2704.5618896484398</c:v>
                </c:pt>
                <c:pt idx="1169">
                  <c:v>2719.7012939453102</c:v>
                </c:pt>
                <c:pt idx="1170">
                  <c:v>2735.2808837890602</c:v>
                </c:pt>
                <c:pt idx="1171">
                  <c:v>2750.1815185546898</c:v>
                </c:pt>
                <c:pt idx="1172">
                  <c:v>2765.17016601562</c:v>
                </c:pt>
                <c:pt idx="1173">
                  <c:v>2780.4102783203102</c:v>
                </c:pt>
                <c:pt idx="1174">
                  <c:v>2795.3109130859398</c:v>
                </c:pt>
                <c:pt idx="1175">
                  <c:v>2811.494140625</c:v>
                </c:pt>
                <c:pt idx="1176">
                  <c:v>2827.5263671875</c:v>
                </c:pt>
                <c:pt idx="1177">
                  <c:v>2841.76049804687</c:v>
                </c:pt>
                <c:pt idx="1178">
                  <c:v>2856.76171875</c:v>
                </c:pt>
                <c:pt idx="1179">
                  <c:v>2872.404296875</c:v>
                </c:pt>
                <c:pt idx="1180">
                  <c:v>2886.3240966796898</c:v>
                </c:pt>
                <c:pt idx="1181">
                  <c:v>2900.4827880859398</c:v>
                </c:pt>
                <c:pt idx="1182">
                  <c:v>2915.82348632812</c:v>
                </c:pt>
                <c:pt idx="1183">
                  <c:v>2930.0701904296898</c:v>
                </c:pt>
                <c:pt idx="1184">
                  <c:v>2944.3924560546898</c:v>
                </c:pt>
                <c:pt idx="1185">
                  <c:v>2959.7080078125</c:v>
                </c:pt>
                <c:pt idx="1186">
                  <c:v>2974.79711914063</c:v>
                </c:pt>
                <c:pt idx="1187">
                  <c:v>2989.5933837890602</c:v>
                </c:pt>
                <c:pt idx="1188">
                  <c:v>3004.65380859375</c:v>
                </c:pt>
                <c:pt idx="1189">
                  <c:v>3020.29638671875</c:v>
                </c:pt>
                <c:pt idx="1190">
                  <c:v>3034.9705810546898</c:v>
                </c:pt>
                <c:pt idx="1191">
                  <c:v>3049.267578125</c:v>
                </c:pt>
                <c:pt idx="1192">
                  <c:v>3064.7467041015602</c:v>
                </c:pt>
                <c:pt idx="1193">
                  <c:v>3079.92407226562</c:v>
                </c:pt>
                <c:pt idx="1194">
                  <c:v>3095.076171875</c:v>
                </c:pt>
                <c:pt idx="1195">
                  <c:v>3110.1151123046898</c:v>
                </c:pt>
                <c:pt idx="1196">
                  <c:v>3125.15405273438</c:v>
                </c:pt>
                <c:pt idx="1197">
                  <c:v>3140.39404296875</c:v>
                </c:pt>
                <c:pt idx="1198">
                  <c:v>3154.9300537109398</c:v>
                </c:pt>
                <c:pt idx="1199">
                  <c:v>3169.66723632812</c:v>
                </c:pt>
                <c:pt idx="1200">
                  <c:v>3184.6683349609398</c:v>
                </c:pt>
                <c:pt idx="1201">
                  <c:v>3199.6192626953102</c:v>
                </c:pt>
                <c:pt idx="1202">
                  <c:v>3215.08569335937</c:v>
                </c:pt>
                <c:pt idx="1203">
                  <c:v>3231.0174560546898</c:v>
                </c:pt>
                <c:pt idx="1204">
                  <c:v>3246.81079101562</c:v>
                </c:pt>
                <c:pt idx="1205">
                  <c:v>3261.19580078125</c:v>
                </c:pt>
                <c:pt idx="1206">
                  <c:v>3275.279296875</c:v>
                </c:pt>
                <c:pt idx="1207">
                  <c:v>3290.7078857421898</c:v>
                </c:pt>
                <c:pt idx="1208">
                  <c:v>3306.03588867188</c:v>
                </c:pt>
                <c:pt idx="1209">
                  <c:v>3320.7479248046898</c:v>
                </c:pt>
                <c:pt idx="1210">
                  <c:v>3334.98217773438</c:v>
                </c:pt>
                <c:pt idx="1211">
                  <c:v>3349.6942138671898</c:v>
                </c:pt>
                <c:pt idx="1212">
                  <c:v>3364.896484375</c:v>
                </c:pt>
                <c:pt idx="1213">
                  <c:v>3379.7969970703102</c:v>
                </c:pt>
                <c:pt idx="1214">
                  <c:v>3395.0372314453102</c:v>
                </c:pt>
                <c:pt idx="1215">
                  <c:v>3450.64111328125</c:v>
                </c:pt>
                <c:pt idx="1216">
                  <c:v>3502.47265625</c:v>
                </c:pt>
                <c:pt idx="1217">
                  <c:v>3509.2125244140602</c:v>
                </c:pt>
                <c:pt idx="1218">
                  <c:v>3521.5982666015602</c:v>
                </c:pt>
                <c:pt idx="1219">
                  <c:v>3535.98315429687</c:v>
                </c:pt>
                <c:pt idx="1220">
                  <c:v>3549.73950195313</c:v>
                </c:pt>
                <c:pt idx="1221">
                  <c:v>3562.8043212890602</c:v>
                </c:pt>
                <c:pt idx="1222">
                  <c:v>3577.076171875</c:v>
                </c:pt>
                <c:pt idx="1223">
                  <c:v>3590.71948242188</c:v>
                </c:pt>
                <c:pt idx="1224">
                  <c:v>3605.1549072265602</c:v>
                </c:pt>
                <c:pt idx="1225">
                  <c:v>3620.49560546875</c:v>
                </c:pt>
                <c:pt idx="1226">
                  <c:v>3635.4716796875</c:v>
                </c:pt>
                <c:pt idx="1227">
                  <c:v>3650.23388671875</c:v>
                </c:pt>
                <c:pt idx="1228">
                  <c:v>3664.6817626953102</c:v>
                </c:pt>
                <c:pt idx="1229">
                  <c:v>3725.98168945313</c:v>
                </c:pt>
                <c:pt idx="1230">
                  <c:v>3778.54272460937</c:v>
                </c:pt>
                <c:pt idx="1231">
                  <c:v>3786.6531982421898</c:v>
                </c:pt>
                <c:pt idx="1232">
                  <c:v>3800.45971679687</c:v>
                </c:pt>
                <c:pt idx="1233">
                  <c:v>3815.17163085937</c:v>
                </c:pt>
                <c:pt idx="1234">
                  <c:v>3830.1854248046898</c:v>
                </c:pt>
                <c:pt idx="1235">
                  <c:v>3845.18676757812</c:v>
                </c:pt>
                <c:pt idx="1236">
                  <c:v>3860.92993164063</c:v>
                </c:pt>
                <c:pt idx="1237">
                  <c:v>3876.0567626953102</c:v>
                </c:pt>
                <c:pt idx="1238">
                  <c:v>3890.16528320313</c:v>
                </c:pt>
                <c:pt idx="1239">
                  <c:v>3905.3173828125</c:v>
                </c:pt>
                <c:pt idx="1240">
                  <c:v>3920.5322265625</c:v>
                </c:pt>
                <c:pt idx="1241">
                  <c:v>3935.2694091796898</c:v>
                </c:pt>
                <c:pt idx="1242">
                  <c:v>3950.33349609375</c:v>
                </c:pt>
                <c:pt idx="1243">
                  <c:v>3965.8125</c:v>
                </c:pt>
                <c:pt idx="1244">
                  <c:v>3980.46166992188</c:v>
                </c:pt>
                <c:pt idx="1245">
                  <c:v>3995.03540039063</c:v>
                </c:pt>
                <c:pt idx="1246">
                  <c:v>4010.4766845703102</c:v>
                </c:pt>
                <c:pt idx="1247">
                  <c:v>4025.36474609375</c:v>
                </c:pt>
                <c:pt idx="1248">
                  <c:v>4040.1395263671898</c:v>
                </c:pt>
                <c:pt idx="1249">
                  <c:v>4055.27905273438</c:v>
                </c:pt>
                <c:pt idx="1250">
                  <c:v>4070.2803955078102</c:v>
                </c:pt>
                <c:pt idx="1251">
                  <c:v>4085.16845703125</c:v>
                </c:pt>
                <c:pt idx="1252">
                  <c:v>4100.2452392578098</c:v>
                </c:pt>
                <c:pt idx="1253">
                  <c:v>4159.3571777343795</c:v>
                </c:pt>
                <c:pt idx="1254">
                  <c:v>4212.4333496093705</c:v>
                </c:pt>
                <c:pt idx="1255">
                  <c:v>4220.8330078125</c:v>
                </c:pt>
                <c:pt idx="1256">
                  <c:v>4236.3498535156205</c:v>
                </c:pt>
                <c:pt idx="1257">
                  <c:v>4250.9484863281205</c:v>
                </c:pt>
                <c:pt idx="1258">
                  <c:v>4265.1953125</c:v>
                </c:pt>
                <c:pt idx="1259">
                  <c:v>4280.2219238281205</c:v>
                </c:pt>
                <c:pt idx="1260">
                  <c:v>4295.1979980468705</c:v>
                </c:pt>
                <c:pt idx="1261">
                  <c:v>4310.24951171875</c:v>
                </c:pt>
                <c:pt idx="1262">
                  <c:v>4325.326171875</c:v>
                </c:pt>
                <c:pt idx="1263">
                  <c:v>4340.1259765625</c:v>
                </c:pt>
                <c:pt idx="1264">
                  <c:v>4354.98876953125</c:v>
                </c:pt>
                <c:pt idx="1265">
                  <c:v>4370.1784667968705</c:v>
                </c:pt>
                <c:pt idx="1266">
                  <c:v>4385.1169433593705</c:v>
                </c:pt>
                <c:pt idx="1267">
                  <c:v>4400.1057128906295</c:v>
                </c:pt>
                <c:pt idx="1268">
                  <c:v>4415.14453125</c:v>
                </c:pt>
                <c:pt idx="1269">
                  <c:v>4430.20849609375</c:v>
                </c:pt>
                <c:pt idx="1270">
                  <c:v>4445.3984375</c:v>
                </c:pt>
                <c:pt idx="1271">
                  <c:v>4460.5129394531295</c:v>
                </c:pt>
                <c:pt idx="1272">
                  <c:v>4475.8786621093705</c:v>
                </c:pt>
                <c:pt idx="1273">
                  <c:v>4490.6032714843795</c:v>
                </c:pt>
                <c:pt idx="1274">
                  <c:v>4505.1643066406295</c:v>
                </c:pt>
                <c:pt idx="1275">
                  <c:v>4520.5930175781205</c:v>
                </c:pt>
                <c:pt idx="1276">
                  <c:v>4535.443359375</c:v>
                </c:pt>
                <c:pt idx="1277">
                  <c:v>4550.2434082031295</c:v>
                </c:pt>
                <c:pt idx="1278">
                  <c:v>4565.6975097656205</c:v>
                </c:pt>
                <c:pt idx="1279">
                  <c:v>4580.849609375</c:v>
                </c:pt>
                <c:pt idx="1280">
                  <c:v>4595.435546875</c:v>
                </c:pt>
                <c:pt idx="1281">
                  <c:v>4610.21044921875</c:v>
                </c:pt>
                <c:pt idx="1282">
                  <c:v>4625.26220703125</c:v>
                </c:pt>
                <c:pt idx="1283">
                  <c:v>4640.7663574218795</c:v>
                </c:pt>
                <c:pt idx="1284">
                  <c:v>4656.458984375</c:v>
                </c:pt>
                <c:pt idx="1285">
                  <c:v>4671.1960449218795</c:v>
                </c:pt>
                <c:pt idx="1286">
                  <c:v>4685.4680175781205</c:v>
                </c:pt>
                <c:pt idx="1287">
                  <c:v>4700.2053222656205</c:v>
                </c:pt>
                <c:pt idx="1288">
                  <c:v>4715.20654296875</c:v>
                </c:pt>
                <c:pt idx="1289">
                  <c:v>4730.2705078125</c:v>
                </c:pt>
                <c:pt idx="1290">
                  <c:v>4746.36572265625</c:v>
                </c:pt>
                <c:pt idx="1291">
                  <c:v>4762.1340332031295</c:v>
                </c:pt>
                <c:pt idx="1292">
                  <c:v>4776.06640625</c:v>
                </c:pt>
                <c:pt idx="1293">
                  <c:v>4790.2878417968705</c:v>
                </c:pt>
                <c:pt idx="1294">
                  <c:v>4805.3518066406295</c:v>
                </c:pt>
                <c:pt idx="1295">
                  <c:v>4820.37841796875</c:v>
                </c:pt>
                <c:pt idx="1296">
                  <c:v>4835.6689453125</c:v>
                </c:pt>
                <c:pt idx="1297">
                  <c:v>4850.669921875</c:v>
                </c:pt>
                <c:pt idx="1298">
                  <c:v>4865.9853515625</c:v>
                </c:pt>
                <c:pt idx="1299">
                  <c:v>4880.8356933593705</c:v>
                </c:pt>
                <c:pt idx="1300">
                  <c:v>4895.1955566406295</c:v>
                </c:pt>
                <c:pt idx="1301">
                  <c:v>4910.69970703125</c:v>
                </c:pt>
                <c:pt idx="1302">
                  <c:v>4925.7890625</c:v>
                </c:pt>
                <c:pt idx="1303">
                  <c:v>4940.8659667968705</c:v>
                </c:pt>
                <c:pt idx="1304">
                  <c:v>4956.1689453125</c:v>
                </c:pt>
                <c:pt idx="1305">
                  <c:v>4970.6418457031295</c:v>
                </c:pt>
                <c:pt idx="1306">
                  <c:v>4985.54248046875</c:v>
                </c:pt>
                <c:pt idx="1307">
                  <c:v>5000.6066894531295</c:v>
                </c:pt>
                <c:pt idx="1308">
                  <c:v>5015.658203125</c:v>
                </c:pt>
                <c:pt idx="1309">
                  <c:v>5030.6467285156205</c:v>
                </c:pt>
                <c:pt idx="1310">
                  <c:v>5045.283203125</c:v>
                </c:pt>
                <c:pt idx="1311">
                  <c:v>5104.1813964843795</c:v>
                </c:pt>
                <c:pt idx="1312">
                  <c:v>5158.2888183593705</c:v>
                </c:pt>
                <c:pt idx="1313">
                  <c:v>5166.1228027343795</c:v>
                </c:pt>
                <c:pt idx="1314">
                  <c:v>5180.4323730468705</c:v>
                </c:pt>
                <c:pt idx="1315">
                  <c:v>5195.1945800781205</c:v>
                </c:pt>
                <c:pt idx="1316">
                  <c:v>5210.5729980468705</c:v>
                </c:pt>
                <c:pt idx="1317">
                  <c:v>5225.8132324218795</c:v>
                </c:pt>
                <c:pt idx="1318">
                  <c:v>5240.3366699218795</c:v>
                </c:pt>
                <c:pt idx="1319">
                  <c:v>5255.27490234375</c:v>
                </c:pt>
                <c:pt idx="1320">
                  <c:v>5270.41455078125</c:v>
                </c:pt>
                <c:pt idx="1321">
                  <c:v>5285.23974609375</c:v>
                </c:pt>
                <c:pt idx="1322">
                  <c:v>5300.45458984375</c:v>
                </c:pt>
                <c:pt idx="1323">
                  <c:v>5315.8330078125</c:v>
                </c:pt>
                <c:pt idx="1324">
                  <c:v>5330.97265625</c:v>
                </c:pt>
                <c:pt idx="1325">
                  <c:v>5345.8986816406295</c:v>
                </c:pt>
                <c:pt idx="1326">
                  <c:v>5360.7990722656205</c:v>
                </c:pt>
                <c:pt idx="1327">
                  <c:v>5375.98876953125</c:v>
                </c:pt>
                <c:pt idx="1328">
                  <c:v>5391.0026855468705</c:v>
                </c:pt>
                <c:pt idx="1329">
                  <c:v>5452.2272949218795</c:v>
                </c:pt>
                <c:pt idx="1330">
                  <c:v>5503.65625</c:v>
                </c:pt>
                <c:pt idx="1331">
                  <c:v>5511.93017578125</c:v>
                </c:pt>
                <c:pt idx="1332">
                  <c:v>5526.9943847656205</c:v>
                </c:pt>
                <c:pt idx="1333">
                  <c:v>5541.1279296875</c:v>
                </c:pt>
                <c:pt idx="1334">
                  <c:v>5555.9655761718795</c:v>
                </c:pt>
                <c:pt idx="1335">
                  <c:v>5570.8786621093705</c:v>
                </c:pt>
                <c:pt idx="1336">
                  <c:v>5585.9304199218795</c:v>
                </c:pt>
                <c:pt idx="1337">
                  <c:v>5601.0070800781205</c:v>
                </c:pt>
                <c:pt idx="1338">
                  <c:v>5616.05859375</c:v>
                </c:pt>
                <c:pt idx="1339">
                  <c:v>5631.1101074218795</c:v>
                </c:pt>
                <c:pt idx="1340">
                  <c:v>5646.2746582031295</c:v>
                </c:pt>
                <c:pt idx="1341">
                  <c:v>5661.5524902343795</c:v>
                </c:pt>
                <c:pt idx="1342">
                  <c:v>5676.07568359375</c:v>
                </c:pt>
                <c:pt idx="1343">
                  <c:v>5690.91357421875</c:v>
                </c:pt>
                <c:pt idx="1344">
                  <c:v>5705.8645019531295</c:v>
                </c:pt>
                <c:pt idx="1345">
                  <c:v>5720.9284667968705</c:v>
                </c:pt>
                <c:pt idx="1346">
                  <c:v>5736.0554199218795</c:v>
                </c:pt>
                <c:pt idx="1347">
                  <c:v>5751.3708496093705</c:v>
                </c:pt>
                <c:pt idx="1348">
                  <c:v>5766.32177734375</c:v>
                </c:pt>
                <c:pt idx="1349">
                  <c:v>5780.77001953125</c:v>
                </c:pt>
                <c:pt idx="1350">
                  <c:v>5796.0227050781205</c:v>
                </c:pt>
                <c:pt idx="1351">
                  <c:v>5811.4387207031205</c:v>
                </c:pt>
                <c:pt idx="1352">
                  <c:v>5826.6662597656295</c:v>
                </c:pt>
                <c:pt idx="1353">
                  <c:v>5841.8056640625</c:v>
                </c:pt>
                <c:pt idx="1354">
                  <c:v>5856.17822265625</c:v>
                </c:pt>
                <c:pt idx="1355">
                  <c:v>5870.6262207031205</c:v>
                </c:pt>
                <c:pt idx="1356">
                  <c:v>5885.6904296875</c:v>
                </c:pt>
                <c:pt idx="1357">
                  <c:v>5899.0068359375</c:v>
                </c:pt>
                <c:pt idx="1358">
                  <c:v>5914.1462402343705</c:v>
                </c:pt>
                <c:pt idx="1359">
                  <c:v>5978.3103027343705</c:v>
                </c:pt>
                <c:pt idx="1360">
                  <c:v>6031.5754394531295</c:v>
                </c:pt>
                <c:pt idx="1361">
                  <c:v>6039.8117675781205</c:v>
                </c:pt>
                <c:pt idx="1362">
                  <c:v>6053.30419921875</c:v>
                </c:pt>
                <c:pt idx="1363">
                  <c:v>6066.5322265625</c:v>
                </c:pt>
                <c:pt idx="1364">
                  <c:v>6080.96728515625</c:v>
                </c:pt>
                <c:pt idx="1365">
                  <c:v>6095.9812011718705</c:v>
                </c:pt>
                <c:pt idx="1366">
                  <c:v>6111.095703125</c:v>
                </c:pt>
                <c:pt idx="1367">
                  <c:v>6126.0715332031205</c:v>
                </c:pt>
                <c:pt idx="1368">
                  <c:v>6141.0979003906295</c:v>
                </c:pt>
                <c:pt idx="1369">
                  <c:v>6156.2878417968795</c:v>
                </c:pt>
                <c:pt idx="1370">
                  <c:v>6171.1884765625</c:v>
                </c:pt>
                <c:pt idx="1371">
                  <c:v>6186.013671875</c:v>
                </c:pt>
                <c:pt idx="1372">
                  <c:v>6201.2033691406205</c:v>
                </c:pt>
                <c:pt idx="1373">
                  <c:v>6216.31787109375</c:v>
                </c:pt>
                <c:pt idx="1374">
                  <c:v>6231.0803222656295</c:v>
                </c:pt>
                <c:pt idx="1375">
                  <c:v>6246.15673828125</c:v>
                </c:pt>
                <c:pt idx="1376">
                  <c:v>6261.9248046875</c:v>
                </c:pt>
                <c:pt idx="1377">
                  <c:v>6277.6428222656295</c:v>
                </c:pt>
                <c:pt idx="1378">
                  <c:v>6292.06591796875</c:v>
                </c:pt>
                <c:pt idx="1379">
                  <c:v>6306.65234375</c:v>
                </c:pt>
                <c:pt idx="1380">
                  <c:v>6322.0302734375</c:v>
                </c:pt>
                <c:pt idx="1381">
                  <c:v>6336.9558105468705</c:v>
                </c:pt>
                <c:pt idx="1382">
                  <c:v>6351.84423828125</c:v>
                </c:pt>
                <c:pt idx="1383">
                  <c:v>6366.87060546875</c:v>
                </c:pt>
                <c:pt idx="1384">
                  <c:v>6381.6579589843795</c:v>
                </c:pt>
                <c:pt idx="1385">
                  <c:v>6396.6467285156205</c:v>
                </c:pt>
                <c:pt idx="1386">
                  <c:v>6412.06298828125</c:v>
                </c:pt>
                <c:pt idx="1387">
                  <c:v>6427.1145019531295</c:v>
                </c:pt>
                <c:pt idx="1388">
                  <c:v>6441.71337890625</c:v>
                </c:pt>
                <c:pt idx="1389">
                  <c:v>6457.4938964843795</c:v>
                </c:pt>
                <c:pt idx="1390">
                  <c:v>6473.1237792968795</c:v>
                </c:pt>
                <c:pt idx="1391">
                  <c:v>6488.0622558593795</c:v>
                </c:pt>
                <c:pt idx="1392">
                  <c:v>6502.6105957031205</c:v>
                </c:pt>
                <c:pt idx="1393">
                  <c:v>6516.73193359375</c:v>
                </c:pt>
                <c:pt idx="1394">
                  <c:v>6531.6828613281295</c:v>
                </c:pt>
                <c:pt idx="1395">
                  <c:v>6546.998046875</c:v>
                </c:pt>
                <c:pt idx="1396">
                  <c:v>6561.7978515625</c:v>
                </c:pt>
                <c:pt idx="1397">
                  <c:v>6576.87451171875</c:v>
                </c:pt>
                <c:pt idx="1398">
                  <c:v>6592.05224609375</c:v>
                </c:pt>
                <c:pt idx="1399">
                  <c:v>6607.2548828125</c:v>
                </c:pt>
                <c:pt idx="1400">
                  <c:v>6622.30615234375</c:v>
                </c:pt>
                <c:pt idx="1401">
                  <c:v>6637.1689453125</c:v>
                </c:pt>
                <c:pt idx="1402">
                  <c:v>6652.0695800781205</c:v>
                </c:pt>
                <c:pt idx="1403">
                  <c:v>6667.1086425781205</c:v>
                </c:pt>
                <c:pt idx="1404">
                  <c:v>6682.1477050781205</c:v>
                </c:pt>
                <c:pt idx="1405">
                  <c:v>6696.859375</c:v>
                </c:pt>
                <c:pt idx="1406">
                  <c:v>6712.0617675781205</c:v>
                </c:pt>
                <c:pt idx="1407">
                  <c:v>6727.36474609375</c:v>
                </c:pt>
                <c:pt idx="1408">
                  <c:v>6742.7431640625</c:v>
                </c:pt>
                <c:pt idx="1409">
                  <c:v>6757.3798828125</c:v>
                </c:pt>
                <c:pt idx="1410">
                  <c:v>6772.3811035156205</c:v>
                </c:pt>
                <c:pt idx="1411">
                  <c:v>6787.9733886718705</c:v>
                </c:pt>
                <c:pt idx="1412">
                  <c:v>6802.32080078125</c:v>
                </c:pt>
                <c:pt idx="1413">
                  <c:v>6816.8942871093705</c:v>
                </c:pt>
                <c:pt idx="1414">
                  <c:v>6832.3229980468705</c:v>
                </c:pt>
                <c:pt idx="1415">
                  <c:v>6847.2487792968795</c:v>
                </c:pt>
                <c:pt idx="1416">
                  <c:v>6862.0988769531295</c:v>
                </c:pt>
                <c:pt idx="1417">
                  <c:v>6877.4270019531295</c:v>
                </c:pt>
                <c:pt idx="1418">
                  <c:v>6892.4533691406205</c:v>
                </c:pt>
                <c:pt idx="1419">
                  <c:v>6907.6181640625</c:v>
                </c:pt>
                <c:pt idx="1420">
                  <c:v>6923.16015625</c:v>
                </c:pt>
                <c:pt idx="1421">
                  <c:v>6938.375</c:v>
                </c:pt>
                <c:pt idx="1422">
                  <c:v>6952.873046875</c:v>
                </c:pt>
                <c:pt idx="1423">
                  <c:v>6967.5725097656295</c:v>
                </c:pt>
                <c:pt idx="1424">
                  <c:v>6983.15234375</c:v>
                </c:pt>
                <c:pt idx="1425">
                  <c:v>6997.7258300781205</c:v>
                </c:pt>
                <c:pt idx="1426">
                  <c:v>7012.1484375</c:v>
                </c:pt>
                <c:pt idx="1427">
                  <c:v>7027.4768066406205</c:v>
                </c:pt>
                <c:pt idx="1428">
                  <c:v>7042.9182128906295</c:v>
                </c:pt>
                <c:pt idx="1429">
                  <c:v>7058.00732421875</c:v>
                </c:pt>
                <c:pt idx="1430">
                  <c:v>7072.5810546875</c:v>
                </c:pt>
                <c:pt idx="1431">
                  <c:v>7087.28076171875</c:v>
                </c:pt>
                <c:pt idx="1432">
                  <c:v>7102.4831542968795</c:v>
                </c:pt>
                <c:pt idx="1433">
                  <c:v>7117.6604003906295</c:v>
                </c:pt>
                <c:pt idx="1434">
                  <c:v>7132.5107421875</c:v>
                </c:pt>
                <c:pt idx="1435">
                  <c:v>7147.9016113281295</c:v>
                </c:pt>
                <c:pt idx="1436">
                  <c:v>7163.1794433593795</c:v>
                </c:pt>
                <c:pt idx="1437">
                  <c:v>7178.1428222656295</c:v>
                </c:pt>
                <c:pt idx="1438">
                  <c:v>7193.1188964843795</c:v>
                </c:pt>
                <c:pt idx="1439">
                  <c:v>7207.818359375</c:v>
                </c:pt>
                <c:pt idx="1440">
                  <c:v>7222.7314453125</c:v>
                </c:pt>
                <c:pt idx="1441">
                  <c:v>7239.2038574218795</c:v>
                </c:pt>
                <c:pt idx="1442">
                  <c:v>7255.1228027343705</c:v>
                </c:pt>
                <c:pt idx="1443">
                  <c:v>7268.6530761718705</c:v>
                </c:pt>
                <c:pt idx="1444">
                  <c:v>7282.7490234375</c:v>
                </c:pt>
                <c:pt idx="1445">
                  <c:v>7297.98876953125</c:v>
                </c:pt>
                <c:pt idx="1446">
                  <c:v>7312.81396484375</c:v>
                </c:pt>
                <c:pt idx="1447">
                  <c:v>7327.75244140625</c:v>
                </c:pt>
                <c:pt idx="1448">
                  <c:v>7342.99267578125</c:v>
                </c:pt>
                <c:pt idx="1449">
                  <c:v>7358.0568847656295</c:v>
                </c:pt>
                <c:pt idx="1450">
                  <c:v>7374.1520996093705</c:v>
                </c:pt>
                <c:pt idx="1451">
                  <c:v>7390.9892578125</c:v>
                </c:pt>
                <c:pt idx="1452">
                  <c:v>7405.75146484375</c:v>
                </c:pt>
                <c:pt idx="1453">
                  <c:v>7420.3125</c:v>
                </c:pt>
                <c:pt idx="1454">
                  <c:v>7436.2316894531295</c:v>
                </c:pt>
                <c:pt idx="1455">
                  <c:v>7449.88720703125</c:v>
                </c:pt>
                <c:pt idx="1456">
                  <c:v>7463.39208984375</c:v>
                </c:pt>
                <c:pt idx="1457">
                  <c:v>7478.73291015625</c:v>
                </c:pt>
                <c:pt idx="1458">
                  <c:v>7493.6081542968795</c:v>
                </c:pt>
                <c:pt idx="1459">
                  <c:v>7508.5212402343705</c:v>
                </c:pt>
                <c:pt idx="1460">
                  <c:v>7523.5729980468705</c:v>
                </c:pt>
                <c:pt idx="1461">
                  <c:v>7538.12158203125</c:v>
                </c:pt>
                <c:pt idx="1462">
                  <c:v>7553.2609863281295</c:v>
                </c:pt>
                <c:pt idx="1463">
                  <c:v>7569.029296875</c:v>
                </c:pt>
                <c:pt idx="1464">
                  <c:v>7583.9677734375</c:v>
                </c:pt>
                <c:pt idx="1465">
                  <c:v>7598.32763671875</c:v>
                </c:pt>
                <c:pt idx="1466">
                  <c:v>7613.66845703125</c:v>
                </c:pt>
                <c:pt idx="1467">
                  <c:v>7629.5246582031205</c:v>
                </c:pt>
                <c:pt idx="1468">
                  <c:v>7643.9345703125</c:v>
                </c:pt>
                <c:pt idx="1469">
                  <c:v>7659.3005371093705</c:v>
                </c:pt>
                <c:pt idx="1470">
                  <c:v>7675.3203125</c:v>
                </c:pt>
                <c:pt idx="1471">
                  <c:v>7689.17724609375</c:v>
                </c:pt>
                <c:pt idx="1472">
                  <c:v>7703.5495605468705</c:v>
                </c:pt>
                <c:pt idx="1473">
                  <c:v>7718.7644042968795</c:v>
                </c:pt>
                <c:pt idx="1474">
                  <c:v>7733.6652832031205</c:v>
                </c:pt>
                <c:pt idx="1475">
                  <c:v>7749.0437011718705</c:v>
                </c:pt>
                <c:pt idx="1476">
                  <c:v>7764.6989746093705</c:v>
                </c:pt>
                <c:pt idx="1477">
                  <c:v>7779.18505859375</c:v>
                </c:pt>
                <c:pt idx="1478">
                  <c:v>7793.7834472656295</c:v>
                </c:pt>
                <c:pt idx="1479">
                  <c:v>7809.0361328125</c:v>
                </c:pt>
                <c:pt idx="1480">
                  <c:v>7823.81103515625</c:v>
                </c:pt>
                <c:pt idx="1481">
                  <c:v>7839.5285644531295</c:v>
                </c:pt>
                <c:pt idx="1482">
                  <c:v>7855.7243652343705</c:v>
                </c:pt>
                <c:pt idx="1483">
                  <c:v>7870.21044921875</c:v>
                </c:pt>
                <c:pt idx="1484">
                  <c:v>7883.966796875</c:v>
                </c:pt>
                <c:pt idx="1485">
                  <c:v>7898.71630859375</c:v>
                </c:pt>
                <c:pt idx="1486">
                  <c:v>7914.0822753906295</c:v>
                </c:pt>
                <c:pt idx="1487">
                  <c:v>7929.0959472656295</c:v>
                </c:pt>
                <c:pt idx="1488">
                  <c:v>7943.8957519531295</c:v>
                </c:pt>
                <c:pt idx="1489">
                  <c:v>7958.7839355468705</c:v>
                </c:pt>
                <c:pt idx="1490">
                  <c:v>7973.810546875</c:v>
                </c:pt>
                <c:pt idx="1491">
                  <c:v>7989.0129394531295</c:v>
                </c:pt>
                <c:pt idx="1492">
                  <c:v>8004.02685546875</c:v>
                </c:pt>
                <c:pt idx="1493">
                  <c:v>8019.22900390625</c:v>
                </c:pt>
                <c:pt idx="1494">
                  <c:v>8034.3933105468705</c:v>
                </c:pt>
                <c:pt idx="1495">
                  <c:v>8049.2185058593795</c:v>
                </c:pt>
                <c:pt idx="1496">
                  <c:v>8064.9870605468705</c:v>
                </c:pt>
                <c:pt idx="1497">
                  <c:v>8080.05126953125</c:v>
                </c:pt>
                <c:pt idx="1498">
                  <c:v>8094.67529296875</c:v>
                </c:pt>
                <c:pt idx="1499">
                  <c:v>8110.72021484375</c:v>
                </c:pt>
                <c:pt idx="1500">
                  <c:v>8125.63330078125</c:v>
                </c:pt>
                <c:pt idx="1501">
                  <c:v>8140.9990234375</c:v>
                </c:pt>
                <c:pt idx="1502">
                  <c:v>8156.59130859375</c:v>
                </c:pt>
                <c:pt idx="1503">
                  <c:v>8170.2346191406205</c:v>
                </c:pt>
                <c:pt idx="1504">
                  <c:v>8184.3806152343705</c:v>
                </c:pt>
                <c:pt idx="1505">
                  <c:v>8199.369140625</c:v>
                </c:pt>
                <c:pt idx="1506">
                  <c:v>8457.6591796875</c:v>
                </c:pt>
                <c:pt idx="1507">
                  <c:v>8651.9326171875</c:v>
                </c:pt>
                <c:pt idx="1508">
                  <c:v>8658.345703125</c:v>
                </c:pt>
                <c:pt idx="1509">
                  <c:v>8671.34765625</c:v>
                </c:pt>
                <c:pt idx="1510">
                  <c:v>8685.921875</c:v>
                </c:pt>
                <c:pt idx="1511">
                  <c:v>8699.17529296875</c:v>
                </c:pt>
                <c:pt idx="1512">
                  <c:v>8712.390625</c:v>
                </c:pt>
                <c:pt idx="1513">
                  <c:v>8726.13427734375</c:v>
                </c:pt>
                <c:pt idx="1514">
                  <c:v>8741.37451171875</c:v>
                </c:pt>
                <c:pt idx="1515">
                  <c:v>8758.0478515625</c:v>
                </c:pt>
                <c:pt idx="1516">
                  <c:v>8771.87939453125</c:v>
                </c:pt>
                <c:pt idx="1517">
                  <c:v>8785.48486328125</c:v>
                </c:pt>
                <c:pt idx="1518">
                  <c:v>8800.52392578125</c:v>
                </c:pt>
                <c:pt idx="1519">
                  <c:v>8815.5380859375</c:v>
                </c:pt>
                <c:pt idx="1520">
                  <c:v>8830.53955078125</c:v>
                </c:pt>
                <c:pt idx="1521">
                  <c:v>8845.25146484375</c:v>
                </c:pt>
                <c:pt idx="1522">
                  <c:v>8860.15185546875</c:v>
                </c:pt>
                <c:pt idx="1523">
                  <c:v>8875.6435546875</c:v>
                </c:pt>
                <c:pt idx="1524">
                  <c:v>8890.8837890625</c:v>
                </c:pt>
                <c:pt idx="1525">
                  <c:v>8905.4072265625</c:v>
                </c:pt>
                <c:pt idx="1526">
                  <c:v>8920.3955078125</c:v>
                </c:pt>
                <c:pt idx="1527">
                  <c:v>8935.66064453125</c:v>
                </c:pt>
                <c:pt idx="1528">
                  <c:v>8950.51123046875</c:v>
                </c:pt>
                <c:pt idx="1529">
                  <c:v>8966.01513671875</c:v>
                </c:pt>
                <c:pt idx="1530">
                  <c:v>8981.46875</c:v>
                </c:pt>
                <c:pt idx="1531">
                  <c:v>9041.95166015625</c:v>
                </c:pt>
                <c:pt idx="1532">
                  <c:v>9099.69287109375</c:v>
                </c:pt>
                <c:pt idx="1533">
                  <c:v>9108.14306640625</c:v>
                </c:pt>
                <c:pt idx="1534">
                  <c:v>9121.48486328125</c:v>
                </c:pt>
                <c:pt idx="1535">
                  <c:v>9134.5244140625</c:v>
                </c:pt>
                <c:pt idx="1536">
                  <c:v>9148.14208984375</c:v>
                </c:pt>
                <c:pt idx="1537">
                  <c:v>9161.3955078125</c:v>
                </c:pt>
                <c:pt idx="1538">
                  <c:v>9176.04443359375</c:v>
                </c:pt>
                <c:pt idx="1539">
                  <c:v>9191.69970703125</c:v>
                </c:pt>
                <c:pt idx="1540">
                  <c:v>9206.5126953125</c:v>
                </c:pt>
                <c:pt idx="1541">
                  <c:v>9221.35009765625</c:v>
                </c:pt>
                <c:pt idx="1542">
                  <c:v>9236.6650390625</c:v>
                </c:pt>
                <c:pt idx="1543">
                  <c:v>9251.087890625</c:v>
                </c:pt>
                <c:pt idx="1544">
                  <c:v>9266.2783203125</c:v>
                </c:pt>
                <c:pt idx="1545">
                  <c:v>9281.59375</c:v>
                </c:pt>
                <c:pt idx="1546">
                  <c:v>9296.1669921875</c:v>
                </c:pt>
                <c:pt idx="1547">
                  <c:v>9311.5205078125</c:v>
                </c:pt>
                <c:pt idx="1548">
                  <c:v>9326.73583984375</c:v>
                </c:pt>
                <c:pt idx="1549">
                  <c:v>9341.15869140625</c:v>
                </c:pt>
                <c:pt idx="1550">
                  <c:v>9356.4365234375</c:v>
                </c:pt>
                <c:pt idx="1551">
                  <c:v>9372.154296875</c:v>
                </c:pt>
                <c:pt idx="1552">
                  <c:v>9387.0546875</c:v>
                </c:pt>
                <c:pt idx="1553">
                  <c:v>9401.4521484375</c:v>
                </c:pt>
                <c:pt idx="1554">
                  <c:v>9417.11962890625</c:v>
                </c:pt>
                <c:pt idx="1555">
                  <c:v>9432.46044921875</c:v>
                </c:pt>
                <c:pt idx="1556">
                  <c:v>9446.7451171875</c:v>
                </c:pt>
                <c:pt idx="1557">
                  <c:v>9461.74658203125</c:v>
                </c:pt>
                <c:pt idx="1558">
                  <c:v>9476.5341796875</c:v>
                </c:pt>
                <c:pt idx="1559">
                  <c:v>9491.2587890625</c:v>
                </c:pt>
                <c:pt idx="1560">
                  <c:v>9506.662109375</c:v>
                </c:pt>
                <c:pt idx="1561">
                  <c:v>9521.8896484375</c:v>
                </c:pt>
                <c:pt idx="1562">
                  <c:v>9536.47607421875</c:v>
                </c:pt>
                <c:pt idx="1563">
                  <c:v>9551.3388671875</c:v>
                </c:pt>
                <c:pt idx="1564">
                  <c:v>9566.5537109375</c:v>
                </c:pt>
                <c:pt idx="1565">
                  <c:v>9581.9072265625</c:v>
                </c:pt>
                <c:pt idx="1566">
                  <c:v>9597.81396484375</c:v>
                </c:pt>
                <c:pt idx="1567">
                  <c:v>9614.02197265625</c:v>
                </c:pt>
                <c:pt idx="1568">
                  <c:v>9627.80322265625</c:v>
                </c:pt>
                <c:pt idx="1569">
                  <c:v>9641.35888671875</c:v>
                </c:pt>
                <c:pt idx="1570">
                  <c:v>9656.5615234375</c:v>
                </c:pt>
                <c:pt idx="1571">
                  <c:v>9671.72607421875</c:v>
                </c:pt>
                <c:pt idx="1572">
                  <c:v>9686.95361328125</c:v>
                </c:pt>
                <c:pt idx="1573">
                  <c:v>9701.86669921875</c:v>
                </c:pt>
                <c:pt idx="1574">
                  <c:v>9716.89306640625</c:v>
                </c:pt>
                <c:pt idx="1575">
                  <c:v>9731.81884765625</c:v>
                </c:pt>
                <c:pt idx="1576">
                  <c:v>9746.794921875</c:v>
                </c:pt>
                <c:pt idx="1577">
                  <c:v>9761.95947265625</c:v>
                </c:pt>
                <c:pt idx="1578">
                  <c:v>9776.85986328125</c:v>
                </c:pt>
                <c:pt idx="1579">
                  <c:v>9791.7353515625</c:v>
                </c:pt>
                <c:pt idx="1580">
                  <c:v>9806.98828125</c:v>
                </c:pt>
                <c:pt idx="1581">
                  <c:v>9822.203125</c:v>
                </c:pt>
                <c:pt idx="1582">
                  <c:v>9837.24169921875</c:v>
                </c:pt>
                <c:pt idx="1583">
                  <c:v>9852.06689453125</c:v>
                </c:pt>
                <c:pt idx="1584">
                  <c:v>9867.21923828125</c:v>
                </c:pt>
                <c:pt idx="1585">
                  <c:v>9882.56005859375</c:v>
                </c:pt>
                <c:pt idx="1586">
                  <c:v>9897.41064453125</c:v>
                </c:pt>
                <c:pt idx="1587">
                  <c:v>9912.1474609375</c:v>
                </c:pt>
                <c:pt idx="1588">
                  <c:v>9927.03515625</c:v>
                </c:pt>
                <c:pt idx="1589">
                  <c:v>9942.25</c:v>
                </c:pt>
                <c:pt idx="1590">
                  <c:v>9957.69140625</c:v>
                </c:pt>
                <c:pt idx="1591">
                  <c:v>9972.7431640625</c:v>
                </c:pt>
                <c:pt idx="1592">
                  <c:v>9987.39208984375</c:v>
                </c:pt>
                <c:pt idx="1593">
                  <c:v>10002.1923828125</c:v>
                </c:pt>
                <c:pt idx="1594">
                  <c:v>10017.244140625</c:v>
                </c:pt>
                <c:pt idx="1595">
                  <c:v>10032.710449218701</c:v>
                </c:pt>
                <c:pt idx="1596">
                  <c:v>10047.560546875</c:v>
                </c:pt>
                <c:pt idx="1597">
                  <c:v>10062.360839843799</c:v>
                </c:pt>
                <c:pt idx="1598">
                  <c:v>10077.575683593799</c:v>
                </c:pt>
                <c:pt idx="1599">
                  <c:v>10092.576660156201</c:v>
                </c:pt>
                <c:pt idx="1600">
                  <c:v>10107.313964843799</c:v>
                </c:pt>
                <c:pt idx="1601">
                  <c:v>10122.554199218701</c:v>
                </c:pt>
                <c:pt idx="1602">
                  <c:v>10137.857421875</c:v>
                </c:pt>
                <c:pt idx="1603">
                  <c:v>10152.669921875</c:v>
                </c:pt>
                <c:pt idx="1604">
                  <c:v>10167.9853515625</c:v>
                </c:pt>
                <c:pt idx="1605">
                  <c:v>10182.873535156201</c:v>
                </c:pt>
                <c:pt idx="1606">
                  <c:v>10197.824707031201</c:v>
                </c:pt>
                <c:pt idx="1607">
                  <c:v>10213.831542968799</c:v>
                </c:pt>
                <c:pt idx="1608">
                  <c:v>10228.505371093799</c:v>
                </c:pt>
                <c:pt idx="1609">
                  <c:v>10242.462890625</c:v>
                </c:pt>
                <c:pt idx="1610">
                  <c:v>10257.552246093799</c:v>
                </c:pt>
                <c:pt idx="1611">
                  <c:v>10272.7294921875</c:v>
                </c:pt>
                <c:pt idx="1612">
                  <c:v>10287.994628906201</c:v>
                </c:pt>
                <c:pt idx="1613">
                  <c:v>10302.99609375</c:v>
                </c:pt>
                <c:pt idx="1614">
                  <c:v>10317.859375</c:v>
                </c:pt>
                <c:pt idx="1615">
                  <c:v>10333.250488281299</c:v>
                </c:pt>
                <c:pt idx="1616">
                  <c:v>10348.264160156201</c:v>
                </c:pt>
                <c:pt idx="1617">
                  <c:v>10363.139160156201</c:v>
                </c:pt>
                <c:pt idx="1618">
                  <c:v>10378.5048828125</c:v>
                </c:pt>
                <c:pt idx="1619">
                  <c:v>10393.0537109375</c:v>
                </c:pt>
                <c:pt idx="1620">
                  <c:v>10407.5771484375</c:v>
                </c:pt>
                <c:pt idx="1621">
                  <c:v>10422.7041015625</c:v>
                </c:pt>
                <c:pt idx="1622">
                  <c:v>10437.881347656201</c:v>
                </c:pt>
                <c:pt idx="1623">
                  <c:v>10453.297363281299</c:v>
                </c:pt>
                <c:pt idx="1624">
                  <c:v>10468.7763671875</c:v>
                </c:pt>
                <c:pt idx="1625">
                  <c:v>10483.425292968799</c:v>
                </c:pt>
                <c:pt idx="1626">
                  <c:v>10498.049316406201</c:v>
                </c:pt>
                <c:pt idx="1627">
                  <c:v>10513.1513671875</c:v>
                </c:pt>
                <c:pt idx="1628">
                  <c:v>10528.140136718701</c:v>
                </c:pt>
                <c:pt idx="1629">
                  <c:v>10543.480957031201</c:v>
                </c:pt>
                <c:pt idx="1630">
                  <c:v>10559.9404296875</c:v>
                </c:pt>
                <c:pt idx="1631">
                  <c:v>10575.16796875</c:v>
                </c:pt>
                <c:pt idx="1632">
                  <c:v>10588.660644531201</c:v>
                </c:pt>
                <c:pt idx="1633">
                  <c:v>10603.372558593799</c:v>
                </c:pt>
                <c:pt idx="1634">
                  <c:v>10618.687988281299</c:v>
                </c:pt>
                <c:pt idx="1635">
                  <c:v>10633.639160156201</c:v>
                </c:pt>
                <c:pt idx="1636">
                  <c:v>10648.464355468799</c:v>
                </c:pt>
                <c:pt idx="1637">
                  <c:v>10663.3017578125</c:v>
                </c:pt>
                <c:pt idx="1638">
                  <c:v>10678.340332031201</c:v>
                </c:pt>
                <c:pt idx="1639">
                  <c:v>10693.467285156201</c:v>
                </c:pt>
                <c:pt idx="1640">
                  <c:v>10708.229980468799</c:v>
                </c:pt>
                <c:pt idx="1641">
                  <c:v>10723.294433593799</c:v>
                </c:pt>
                <c:pt idx="1642">
                  <c:v>10738.308105468799</c:v>
                </c:pt>
                <c:pt idx="1643">
                  <c:v>10753.786621093799</c:v>
                </c:pt>
                <c:pt idx="1644">
                  <c:v>10768.687011718701</c:v>
                </c:pt>
                <c:pt idx="1645">
                  <c:v>10783.2734375</c:v>
                </c:pt>
                <c:pt idx="1646">
                  <c:v>10798.689941406201</c:v>
                </c:pt>
                <c:pt idx="1647">
                  <c:v>10813.8544921875</c:v>
                </c:pt>
                <c:pt idx="1648">
                  <c:v>10828.905761718701</c:v>
                </c:pt>
                <c:pt idx="1649">
                  <c:v>10844.561035156201</c:v>
                </c:pt>
                <c:pt idx="1650">
                  <c:v>10859.7255859375</c:v>
                </c:pt>
                <c:pt idx="1651">
                  <c:v>10873.80859375</c:v>
                </c:pt>
                <c:pt idx="1652">
                  <c:v>10888.583496093799</c:v>
                </c:pt>
                <c:pt idx="1653">
                  <c:v>10903.685546875</c:v>
                </c:pt>
                <c:pt idx="1654">
                  <c:v>10918.888183593799</c:v>
                </c:pt>
                <c:pt idx="1655">
                  <c:v>10933.889160156201</c:v>
                </c:pt>
                <c:pt idx="1656">
                  <c:v>10949.443847656201</c:v>
                </c:pt>
                <c:pt idx="1657">
                  <c:v>10964.5205078125</c:v>
                </c:pt>
                <c:pt idx="1658">
                  <c:v>10978.754394531201</c:v>
                </c:pt>
                <c:pt idx="1659">
                  <c:v>10994.032714843799</c:v>
                </c:pt>
                <c:pt idx="1660">
                  <c:v>11009.083984375</c:v>
                </c:pt>
                <c:pt idx="1661">
                  <c:v>11023.820800781299</c:v>
                </c:pt>
                <c:pt idx="1662">
                  <c:v>11039.224609375</c:v>
                </c:pt>
                <c:pt idx="1663">
                  <c:v>11054.678222656201</c:v>
                </c:pt>
                <c:pt idx="1664">
                  <c:v>11069.6416015625</c:v>
                </c:pt>
                <c:pt idx="1665">
                  <c:v>11084.756347656201</c:v>
                </c:pt>
                <c:pt idx="1666">
                  <c:v>11099.782714843799</c:v>
                </c:pt>
                <c:pt idx="1667">
                  <c:v>11114.268066406201</c:v>
                </c:pt>
                <c:pt idx="1668">
                  <c:v>11129.030761718701</c:v>
                </c:pt>
                <c:pt idx="1669">
                  <c:v>11144.396972656201</c:v>
                </c:pt>
                <c:pt idx="1670">
                  <c:v>11159.724609375</c:v>
                </c:pt>
                <c:pt idx="1671">
                  <c:v>11174.6123046875</c:v>
                </c:pt>
                <c:pt idx="1672">
                  <c:v>11189.098144531201</c:v>
                </c:pt>
                <c:pt idx="1673">
                  <c:v>11203.860839843799</c:v>
                </c:pt>
                <c:pt idx="1674">
                  <c:v>11219.088378906201</c:v>
                </c:pt>
                <c:pt idx="1675">
                  <c:v>11234.8818359375</c:v>
                </c:pt>
                <c:pt idx="1676">
                  <c:v>11250.185058593799</c:v>
                </c:pt>
                <c:pt idx="1677">
                  <c:v>11264.6328125</c:v>
                </c:pt>
                <c:pt idx="1678">
                  <c:v>11279.533203125</c:v>
                </c:pt>
                <c:pt idx="1679">
                  <c:v>11294.8486328125</c:v>
                </c:pt>
                <c:pt idx="1680">
                  <c:v>11310.1767578125</c:v>
                </c:pt>
                <c:pt idx="1681">
                  <c:v>11325.982910156201</c:v>
                </c:pt>
                <c:pt idx="1682">
                  <c:v>11341.072265625</c:v>
                </c:pt>
                <c:pt idx="1683">
                  <c:v>11354.828613281299</c:v>
                </c:pt>
                <c:pt idx="1684">
                  <c:v>11369.226074218701</c:v>
                </c:pt>
                <c:pt idx="1685">
                  <c:v>11384.478515625</c:v>
                </c:pt>
                <c:pt idx="1686">
                  <c:v>11399.404296875</c:v>
                </c:pt>
                <c:pt idx="1687">
                  <c:v>11414.1416015625</c:v>
                </c:pt>
                <c:pt idx="1688">
                  <c:v>11430.19921875</c:v>
                </c:pt>
                <c:pt idx="1689">
                  <c:v>11445.7158203125</c:v>
                </c:pt>
                <c:pt idx="1690">
                  <c:v>11460.33984375</c:v>
                </c:pt>
                <c:pt idx="1691">
                  <c:v>11475.517578125</c:v>
                </c:pt>
                <c:pt idx="1692">
                  <c:v>11490.153808593799</c:v>
                </c:pt>
                <c:pt idx="1693">
                  <c:v>11504.827636718701</c:v>
                </c:pt>
                <c:pt idx="1694">
                  <c:v>11519.665527343799</c:v>
                </c:pt>
                <c:pt idx="1695">
                  <c:v>11534.792480468701</c:v>
                </c:pt>
                <c:pt idx="1696">
                  <c:v>11549.95703125</c:v>
                </c:pt>
                <c:pt idx="1697">
                  <c:v>11564.757324218701</c:v>
                </c:pt>
                <c:pt idx="1698">
                  <c:v>11579.670410156201</c:v>
                </c:pt>
                <c:pt idx="1699">
                  <c:v>11594.872558593799</c:v>
                </c:pt>
                <c:pt idx="1700">
                  <c:v>11609.911621093799</c:v>
                </c:pt>
                <c:pt idx="1701">
                  <c:v>11624.8125</c:v>
                </c:pt>
                <c:pt idx="1702">
                  <c:v>11640.015136718799</c:v>
                </c:pt>
                <c:pt idx="1703">
                  <c:v>11655.205078125</c:v>
                </c:pt>
                <c:pt idx="1704">
                  <c:v>11670.281738281201</c:v>
                </c:pt>
                <c:pt idx="1705">
                  <c:v>11686.074707031201</c:v>
                </c:pt>
                <c:pt idx="1706">
                  <c:v>11701.7294921875</c:v>
                </c:pt>
                <c:pt idx="1707">
                  <c:v>11716.076660156201</c:v>
                </c:pt>
                <c:pt idx="1708">
                  <c:v>11731.1533203125</c:v>
                </c:pt>
                <c:pt idx="1709">
                  <c:v>11746.2431640625</c:v>
                </c:pt>
                <c:pt idx="1710">
                  <c:v>11760.352050781299</c:v>
                </c:pt>
                <c:pt idx="1711">
                  <c:v>11775.4912109375</c:v>
                </c:pt>
                <c:pt idx="1712">
                  <c:v>11790.529785156201</c:v>
                </c:pt>
                <c:pt idx="1713">
                  <c:v>11805.0029296875</c:v>
                </c:pt>
                <c:pt idx="1714">
                  <c:v>11820.218261718799</c:v>
                </c:pt>
                <c:pt idx="1715">
                  <c:v>11835.78515625</c:v>
                </c:pt>
                <c:pt idx="1716">
                  <c:v>11851.0751953125</c:v>
                </c:pt>
                <c:pt idx="1717">
                  <c:v>11866.353515625</c:v>
                </c:pt>
                <c:pt idx="1718">
                  <c:v>11881.543457031201</c:v>
                </c:pt>
                <c:pt idx="1719">
                  <c:v>11895.814941406201</c:v>
                </c:pt>
                <c:pt idx="1720">
                  <c:v>11910.451660156201</c:v>
                </c:pt>
                <c:pt idx="1721">
                  <c:v>11925.365234375</c:v>
                </c:pt>
                <c:pt idx="1722">
                  <c:v>11941.234375</c:v>
                </c:pt>
                <c:pt idx="1723">
                  <c:v>11956.8515625</c:v>
                </c:pt>
                <c:pt idx="1724">
                  <c:v>11971.299316406201</c:v>
                </c:pt>
                <c:pt idx="1725">
                  <c:v>11985.986328125</c:v>
                </c:pt>
                <c:pt idx="1726">
                  <c:v>12000.484375</c:v>
                </c:pt>
                <c:pt idx="1727">
                  <c:v>12015.447753906201</c:v>
                </c:pt>
                <c:pt idx="1728">
                  <c:v>12030.600097656299</c:v>
                </c:pt>
                <c:pt idx="1729">
                  <c:v>12045.462890625</c:v>
                </c:pt>
                <c:pt idx="1730">
                  <c:v>12060.351074218701</c:v>
                </c:pt>
                <c:pt idx="1731">
                  <c:v>12076.006347656299</c:v>
                </c:pt>
                <c:pt idx="1732">
                  <c:v>12091.18359375</c:v>
                </c:pt>
                <c:pt idx="1733">
                  <c:v>12106.4365234375</c:v>
                </c:pt>
                <c:pt idx="1734">
                  <c:v>12122.720214843799</c:v>
                </c:pt>
                <c:pt idx="1735">
                  <c:v>12137.381347656299</c:v>
                </c:pt>
                <c:pt idx="1736">
                  <c:v>12151.3388671875</c:v>
                </c:pt>
                <c:pt idx="1737">
                  <c:v>12166.4033203125</c:v>
                </c:pt>
                <c:pt idx="1738">
                  <c:v>12181.366699218701</c:v>
                </c:pt>
                <c:pt idx="1739">
                  <c:v>12195.865234375</c:v>
                </c:pt>
                <c:pt idx="1740">
                  <c:v>12210.665527343701</c:v>
                </c:pt>
                <c:pt idx="1741">
                  <c:v>12226.2451171875</c:v>
                </c:pt>
                <c:pt idx="1742">
                  <c:v>12241.283691406201</c:v>
                </c:pt>
                <c:pt idx="1743">
                  <c:v>12256.271972656299</c:v>
                </c:pt>
                <c:pt idx="1744">
                  <c:v>12271.2861328125</c:v>
                </c:pt>
                <c:pt idx="1745">
                  <c:v>12285.709472656299</c:v>
                </c:pt>
                <c:pt idx="1746">
                  <c:v>12300.735839843799</c:v>
                </c:pt>
                <c:pt idx="1747">
                  <c:v>12316.314941406201</c:v>
                </c:pt>
                <c:pt idx="1748">
                  <c:v>12331.3916015625</c:v>
                </c:pt>
                <c:pt idx="1749">
                  <c:v>12345.890136718799</c:v>
                </c:pt>
                <c:pt idx="1750">
                  <c:v>12361.381347656299</c:v>
                </c:pt>
                <c:pt idx="1751">
                  <c:v>12376.746582031201</c:v>
                </c:pt>
                <c:pt idx="1752">
                  <c:v>12391.49609375</c:v>
                </c:pt>
                <c:pt idx="1753">
                  <c:v>12406.296386718799</c:v>
                </c:pt>
                <c:pt idx="1754">
                  <c:v>12420.99609375</c:v>
                </c:pt>
                <c:pt idx="1755">
                  <c:v>12435.909667968799</c:v>
                </c:pt>
                <c:pt idx="1756">
                  <c:v>12450.759765625</c:v>
                </c:pt>
                <c:pt idx="1757">
                  <c:v>12466.46484375</c:v>
                </c:pt>
                <c:pt idx="1758">
                  <c:v>12481.73046875</c:v>
                </c:pt>
                <c:pt idx="1759">
                  <c:v>12496.1787109375</c:v>
                </c:pt>
                <c:pt idx="1760">
                  <c:v>12511.4814453125</c:v>
                </c:pt>
                <c:pt idx="1761">
                  <c:v>12526.5703125</c:v>
                </c:pt>
                <c:pt idx="1762">
                  <c:v>12541.3076171875</c:v>
                </c:pt>
                <c:pt idx="1763">
                  <c:v>12556.4091796875</c:v>
                </c:pt>
                <c:pt idx="1764">
                  <c:v>12571.599121093799</c:v>
                </c:pt>
                <c:pt idx="1765">
                  <c:v>12586.4619140625</c:v>
                </c:pt>
                <c:pt idx="1766">
                  <c:v>12601.299316406201</c:v>
                </c:pt>
                <c:pt idx="1767">
                  <c:v>12616.401855468701</c:v>
                </c:pt>
                <c:pt idx="1768">
                  <c:v>12631.478515625</c:v>
                </c:pt>
                <c:pt idx="1769">
                  <c:v>12647.020019531299</c:v>
                </c:pt>
                <c:pt idx="1770">
                  <c:v>12662.046875</c:v>
                </c:pt>
                <c:pt idx="1771">
                  <c:v>12676.4443359375</c:v>
                </c:pt>
                <c:pt idx="1772">
                  <c:v>12691.722167968799</c:v>
                </c:pt>
                <c:pt idx="1773">
                  <c:v>12706.7490234375</c:v>
                </c:pt>
                <c:pt idx="1774">
                  <c:v>12721.92578125</c:v>
                </c:pt>
                <c:pt idx="1775">
                  <c:v>12737.140625</c:v>
                </c:pt>
                <c:pt idx="1776">
                  <c:v>12751.551269531299</c:v>
                </c:pt>
                <c:pt idx="1777">
                  <c:v>12766.325683593799</c:v>
                </c:pt>
                <c:pt idx="1778">
                  <c:v>12781.603515625</c:v>
                </c:pt>
                <c:pt idx="1779">
                  <c:v>12797.18359375</c:v>
                </c:pt>
                <c:pt idx="1780">
                  <c:v>12812.159667968799</c:v>
                </c:pt>
                <c:pt idx="1781">
                  <c:v>12826.619628906201</c:v>
                </c:pt>
                <c:pt idx="1782">
                  <c:v>12841.494628906201</c:v>
                </c:pt>
                <c:pt idx="1783">
                  <c:v>12856.634765625</c:v>
                </c:pt>
                <c:pt idx="1784">
                  <c:v>12871.988769531299</c:v>
                </c:pt>
                <c:pt idx="1785">
                  <c:v>12887.505371093799</c:v>
                </c:pt>
                <c:pt idx="1786">
                  <c:v>12902.405761718799</c:v>
                </c:pt>
                <c:pt idx="1787">
                  <c:v>12916.903808593799</c:v>
                </c:pt>
                <c:pt idx="1788">
                  <c:v>12932.2314453125</c:v>
                </c:pt>
                <c:pt idx="1789">
                  <c:v>12947.509765625</c:v>
                </c:pt>
                <c:pt idx="1790">
                  <c:v>12962.033691406201</c:v>
                </c:pt>
                <c:pt idx="1791">
                  <c:v>12977.965332031201</c:v>
                </c:pt>
                <c:pt idx="1792">
                  <c:v>12993.242675781299</c:v>
                </c:pt>
                <c:pt idx="1793">
                  <c:v>13007.413574218701</c:v>
                </c:pt>
                <c:pt idx="1794">
                  <c:v>13022.339355468701</c:v>
                </c:pt>
                <c:pt idx="1795">
                  <c:v>13037.189453125</c:v>
                </c:pt>
                <c:pt idx="1796">
                  <c:v>13052.115722656299</c:v>
                </c:pt>
                <c:pt idx="1797">
                  <c:v>13067.0166015625</c:v>
                </c:pt>
                <c:pt idx="1798">
                  <c:v>13082.873046875</c:v>
                </c:pt>
                <c:pt idx="1799">
                  <c:v>13097.773925781299</c:v>
                </c:pt>
                <c:pt idx="1800">
                  <c:v>13112.1962890625</c:v>
                </c:pt>
                <c:pt idx="1801">
                  <c:v>13128.0771484375</c:v>
                </c:pt>
                <c:pt idx="1802">
                  <c:v>13143.027832031201</c:v>
                </c:pt>
                <c:pt idx="1803">
                  <c:v>13157.576660156201</c:v>
                </c:pt>
                <c:pt idx="1804">
                  <c:v>13172.8671875</c:v>
                </c:pt>
                <c:pt idx="1805">
                  <c:v>13187.516113281201</c:v>
                </c:pt>
                <c:pt idx="1806">
                  <c:v>13202.794433593799</c:v>
                </c:pt>
                <c:pt idx="1807">
                  <c:v>13218.449707031201</c:v>
                </c:pt>
                <c:pt idx="1808">
                  <c:v>13232.708984375</c:v>
                </c:pt>
                <c:pt idx="1809">
                  <c:v>13247.395996093799</c:v>
                </c:pt>
                <c:pt idx="1810">
                  <c:v>13262.937011718799</c:v>
                </c:pt>
                <c:pt idx="1811">
                  <c:v>13277.724609375</c:v>
                </c:pt>
                <c:pt idx="1812">
                  <c:v>13292.575683593799</c:v>
                </c:pt>
                <c:pt idx="1813">
                  <c:v>13308.117675781299</c:v>
                </c:pt>
                <c:pt idx="1814">
                  <c:v>13323.671875</c:v>
                </c:pt>
                <c:pt idx="1815">
                  <c:v>13338.6728515625</c:v>
                </c:pt>
                <c:pt idx="1816">
                  <c:v>13352.882324218701</c:v>
                </c:pt>
                <c:pt idx="1817">
                  <c:v>13367.367675781299</c:v>
                </c:pt>
                <c:pt idx="1818">
                  <c:v>13382.1669921875</c:v>
                </c:pt>
                <c:pt idx="1819">
                  <c:v>13398.2626953125</c:v>
                </c:pt>
                <c:pt idx="1820">
                  <c:v>13413.867675781299</c:v>
                </c:pt>
                <c:pt idx="1821">
                  <c:v>13428.692871093799</c:v>
                </c:pt>
                <c:pt idx="1822">
                  <c:v>13443.982910156201</c:v>
                </c:pt>
                <c:pt idx="1823">
                  <c:v>13458.2294921875</c:v>
                </c:pt>
                <c:pt idx="1824">
                  <c:v>13472.9921875</c:v>
                </c:pt>
                <c:pt idx="1825">
                  <c:v>13488.5966796875</c:v>
                </c:pt>
                <c:pt idx="1826">
                  <c:v>13503.3720703125</c:v>
                </c:pt>
                <c:pt idx="1827">
                  <c:v>13517.8203125</c:v>
                </c:pt>
                <c:pt idx="1828">
                  <c:v>13532.795410156201</c:v>
                </c:pt>
                <c:pt idx="1829">
                  <c:v>13547.74609375</c:v>
                </c:pt>
                <c:pt idx="1830">
                  <c:v>13562.986816406201</c:v>
                </c:pt>
                <c:pt idx="1831">
                  <c:v>13578.579589843799</c:v>
                </c:pt>
                <c:pt idx="1832">
                  <c:v>13593.392089843799</c:v>
                </c:pt>
                <c:pt idx="1833">
                  <c:v>13607.939941406201</c:v>
                </c:pt>
                <c:pt idx="1834">
                  <c:v>13623.330566406201</c:v>
                </c:pt>
                <c:pt idx="1835">
                  <c:v>13638.269042968799</c:v>
                </c:pt>
                <c:pt idx="1836">
                  <c:v>13652.855957031201</c:v>
                </c:pt>
                <c:pt idx="1837">
                  <c:v>13667.982910156201</c:v>
                </c:pt>
                <c:pt idx="1838">
                  <c:v>13682.983886718799</c:v>
                </c:pt>
                <c:pt idx="1839">
                  <c:v>13697.896972656299</c:v>
                </c:pt>
                <c:pt idx="1840">
                  <c:v>13713.5263671875</c:v>
                </c:pt>
                <c:pt idx="1841">
                  <c:v>13729.005371093799</c:v>
                </c:pt>
                <c:pt idx="1842">
                  <c:v>13743.4287109375</c:v>
                </c:pt>
                <c:pt idx="1843">
                  <c:v>13758.002441406201</c:v>
                </c:pt>
                <c:pt idx="1844">
                  <c:v>13773.380859375</c:v>
                </c:pt>
                <c:pt idx="1845">
                  <c:v>13788.759765625</c:v>
                </c:pt>
                <c:pt idx="1846">
                  <c:v>13804.666503906201</c:v>
                </c:pt>
                <c:pt idx="1847">
                  <c:v>13820.572753906201</c:v>
                </c:pt>
                <c:pt idx="1848">
                  <c:v>13834.806152343701</c:v>
                </c:pt>
                <c:pt idx="1849">
                  <c:v>13848.9521484375</c:v>
                </c:pt>
                <c:pt idx="1850">
                  <c:v>13864.1044921875</c:v>
                </c:pt>
                <c:pt idx="1851">
                  <c:v>13878.967285156201</c:v>
                </c:pt>
                <c:pt idx="1852">
                  <c:v>13893.33984375</c:v>
                </c:pt>
                <c:pt idx="1853">
                  <c:v>13908.341308593799</c:v>
                </c:pt>
                <c:pt idx="1854">
                  <c:v>13923.393066406201</c:v>
                </c:pt>
                <c:pt idx="1855">
                  <c:v>13938.658203125</c:v>
                </c:pt>
                <c:pt idx="1856">
                  <c:v>13953.986816406201</c:v>
                </c:pt>
                <c:pt idx="1857">
                  <c:v>13968.560546875</c:v>
                </c:pt>
                <c:pt idx="1858">
                  <c:v>13983.460449218701</c:v>
                </c:pt>
                <c:pt idx="1859">
                  <c:v>13998.6376953125</c:v>
                </c:pt>
                <c:pt idx="1860">
                  <c:v>14013.576171875</c:v>
                </c:pt>
                <c:pt idx="1861">
                  <c:v>14028.979980468701</c:v>
                </c:pt>
                <c:pt idx="1862">
                  <c:v>14044.584472656299</c:v>
                </c:pt>
                <c:pt idx="1863">
                  <c:v>14060.138671875</c:v>
                </c:pt>
                <c:pt idx="1864">
                  <c:v>14074.5869140625</c:v>
                </c:pt>
                <c:pt idx="1865">
                  <c:v>14088.896484375</c:v>
                </c:pt>
                <c:pt idx="1866">
                  <c:v>14104.048828125</c:v>
                </c:pt>
                <c:pt idx="1867">
                  <c:v>14119.1005859375</c:v>
                </c:pt>
                <c:pt idx="1868">
                  <c:v>14134.5166015625</c:v>
                </c:pt>
                <c:pt idx="1869">
                  <c:v>14149.5556640625</c:v>
                </c:pt>
                <c:pt idx="1870">
                  <c:v>14163.990722656299</c:v>
                </c:pt>
                <c:pt idx="1871">
                  <c:v>14178.94140625</c:v>
                </c:pt>
                <c:pt idx="1872">
                  <c:v>14194.407714843799</c:v>
                </c:pt>
                <c:pt idx="1873">
                  <c:v>14209.107421875</c:v>
                </c:pt>
                <c:pt idx="1874">
                  <c:v>14224.0712890625</c:v>
                </c:pt>
                <c:pt idx="1875">
                  <c:v>14239.687988281201</c:v>
                </c:pt>
                <c:pt idx="1876">
                  <c:v>14254.299316406201</c:v>
                </c:pt>
                <c:pt idx="1877">
                  <c:v>14268.78515625</c:v>
                </c:pt>
                <c:pt idx="1878">
                  <c:v>14284.830078125</c:v>
                </c:pt>
                <c:pt idx="1879">
                  <c:v>14300.24609375</c:v>
                </c:pt>
                <c:pt idx="1880">
                  <c:v>14314.392089843799</c:v>
                </c:pt>
                <c:pt idx="1881">
                  <c:v>14329.46875</c:v>
                </c:pt>
                <c:pt idx="1882">
                  <c:v>14344.821777343701</c:v>
                </c:pt>
                <c:pt idx="1883">
                  <c:v>14359.421386718799</c:v>
                </c:pt>
                <c:pt idx="1884">
                  <c:v>14374.1083984375</c:v>
                </c:pt>
                <c:pt idx="1885">
                  <c:v>14389.171875</c:v>
                </c:pt>
                <c:pt idx="1886">
                  <c:v>14404.26171875</c:v>
                </c:pt>
                <c:pt idx="1887">
                  <c:v>14419.7412109375</c:v>
                </c:pt>
                <c:pt idx="1888">
                  <c:v>14434.515625</c:v>
                </c:pt>
                <c:pt idx="1889">
                  <c:v>14448.987792968701</c:v>
                </c:pt>
                <c:pt idx="1890">
                  <c:v>14464.266113281201</c:v>
                </c:pt>
                <c:pt idx="1891">
                  <c:v>14479.796386718799</c:v>
                </c:pt>
                <c:pt idx="1892">
                  <c:v>14494.7470703125</c:v>
                </c:pt>
                <c:pt idx="1893">
                  <c:v>14509.748046875</c:v>
                </c:pt>
                <c:pt idx="1894">
                  <c:v>14524.6484375</c:v>
                </c:pt>
                <c:pt idx="1895">
                  <c:v>14539.4228515625</c:v>
                </c:pt>
                <c:pt idx="1896">
                  <c:v>14554.876464843799</c:v>
                </c:pt>
                <c:pt idx="1897">
                  <c:v>14569.890625</c:v>
                </c:pt>
                <c:pt idx="1898">
                  <c:v>14584.628417968701</c:v>
                </c:pt>
                <c:pt idx="1899">
                  <c:v>14599.742675781299</c:v>
                </c:pt>
                <c:pt idx="1900">
                  <c:v>14614.66796875</c:v>
                </c:pt>
                <c:pt idx="1901">
                  <c:v>14629.883300781299</c:v>
                </c:pt>
                <c:pt idx="1902">
                  <c:v>14645.249511718799</c:v>
                </c:pt>
                <c:pt idx="1903">
                  <c:v>14659.9482421875</c:v>
                </c:pt>
                <c:pt idx="1904">
                  <c:v>14674.597167968701</c:v>
                </c:pt>
                <c:pt idx="1905">
                  <c:v>14689.586425781299</c:v>
                </c:pt>
                <c:pt idx="1906">
                  <c:v>14704.713378906201</c:v>
                </c:pt>
                <c:pt idx="1907">
                  <c:v>14719.802246093799</c:v>
                </c:pt>
                <c:pt idx="1908">
                  <c:v>14734.87890625</c:v>
                </c:pt>
                <c:pt idx="1909">
                  <c:v>14749.591308593799</c:v>
                </c:pt>
                <c:pt idx="1910">
                  <c:v>14764.932128906201</c:v>
                </c:pt>
                <c:pt idx="1911">
                  <c:v>14780.1591796875</c:v>
                </c:pt>
                <c:pt idx="1912">
                  <c:v>14795.109863281201</c:v>
                </c:pt>
                <c:pt idx="1913">
                  <c:v>14810.3125</c:v>
                </c:pt>
                <c:pt idx="1914">
                  <c:v>14825.112792968701</c:v>
                </c:pt>
                <c:pt idx="1915">
                  <c:v>14841.296386718799</c:v>
                </c:pt>
                <c:pt idx="1916">
                  <c:v>14856.675292968701</c:v>
                </c:pt>
                <c:pt idx="1917">
                  <c:v>14870.255371093799</c:v>
                </c:pt>
                <c:pt idx="1918">
                  <c:v>14885.080078125</c:v>
                </c:pt>
                <c:pt idx="1919">
                  <c:v>14900.4833984375</c:v>
                </c:pt>
                <c:pt idx="1920">
                  <c:v>14915.220214843799</c:v>
                </c:pt>
                <c:pt idx="1921">
                  <c:v>14931.051269531299</c:v>
                </c:pt>
                <c:pt idx="1922">
                  <c:v>14946.54296875</c:v>
                </c:pt>
                <c:pt idx="1923">
                  <c:v>14960.375</c:v>
                </c:pt>
                <c:pt idx="1924">
                  <c:v>14975.30078125</c:v>
                </c:pt>
                <c:pt idx="1925">
                  <c:v>14989.06640625</c:v>
                </c:pt>
                <c:pt idx="1926">
                  <c:v>15000.134277343799</c:v>
                </c:pt>
              </c:numCache>
            </c:numRef>
          </c:xVal>
          <c:yVal>
            <c:numRef>
              <c:f>data_Loop!$CI$12:$CI$1938</c:f>
              <c:numCache>
                <c:formatCode>0.00E+00</c:formatCode>
                <c:ptCount val="1927"/>
                <c:pt idx="0">
                  <c:v>-3.9695458259848598E-5</c:v>
                </c:pt>
                <c:pt idx="1">
                  <c:v>-3.5976607768147003E-5</c:v>
                </c:pt>
                <c:pt idx="2">
                  <c:v>-3.45454430376196E-5</c:v>
                </c:pt>
                <c:pt idx="3">
                  <c:v>-3.9982817580519498E-5</c:v>
                </c:pt>
                <c:pt idx="4">
                  <c:v>-3.4338855591802799E-5</c:v>
                </c:pt>
                <c:pt idx="5">
                  <c:v>-3.1210848718023501E-5</c:v>
                </c:pt>
                <c:pt idx="6">
                  <c:v>-3.3898032824925998E-5</c:v>
                </c:pt>
                <c:pt idx="7">
                  <c:v>-3.5191474322632301E-5</c:v>
                </c:pt>
                <c:pt idx="8">
                  <c:v>-4.05572414459519E-5</c:v>
                </c:pt>
                <c:pt idx="9">
                  <c:v>-3.5937199262625597E-5</c:v>
                </c:pt>
                <c:pt idx="10">
                  <c:v>-3.6541714602755802E-5</c:v>
                </c:pt>
                <c:pt idx="11">
                  <c:v>-3.8790456311281898E-5</c:v>
                </c:pt>
                <c:pt idx="12">
                  <c:v>-3.7237902223715398E-5</c:v>
                </c:pt>
                <c:pt idx="13">
                  <c:v>-4.2502529478470299E-5</c:v>
                </c:pt>
                <c:pt idx="14">
                  <c:v>-4.1291868433675898E-5</c:v>
                </c:pt>
                <c:pt idx="15">
                  <c:v>-4.7781147834261999E-5</c:v>
                </c:pt>
                <c:pt idx="16">
                  <c:v>-4.1189485153470201E-5</c:v>
                </c:pt>
                <c:pt idx="17">
                  <c:v>-3.1673460483342402E-5</c:v>
                </c:pt>
                <c:pt idx="18">
                  <c:v>-3.7920939011908102E-5</c:v>
                </c:pt>
                <c:pt idx="19">
                  <c:v>-3.3266893657046397E-5</c:v>
                </c:pt>
                <c:pt idx="20">
                  <c:v>-3.6558577039549001E-5</c:v>
                </c:pt>
                <c:pt idx="21">
                  <c:v>-3.3403334691179697E-5</c:v>
                </c:pt>
                <c:pt idx="22">
                  <c:v>-3.7545228406095897E-5</c:v>
                </c:pt>
                <c:pt idx="23">
                  <c:v>-4.5286858182018998E-5</c:v>
                </c:pt>
                <c:pt idx="24">
                  <c:v>-3.7315876819250498E-5</c:v>
                </c:pt>
                <c:pt idx="25">
                  <c:v>-3.0779236058827797E-5</c:v>
                </c:pt>
                <c:pt idx="26">
                  <c:v>-3.8917299746877202E-5</c:v>
                </c:pt>
                <c:pt idx="27">
                  <c:v>-3.7077458190950002E-5</c:v>
                </c:pt>
                <c:pt idx="28">
                  <c:v>-4.2697530417317999E-5</c:v>
                </c:pt>
                <c:pt idx="29">
                  <c:v>-4.0813443377708399E-5</c:v>
                </c:pt>
                <c:pt idx="30">
                  <c:v>-4.1572041902202202E-5</c:v>
                </c:pt>
                <c:pt idx="31">
                  <c:v>-3.6817000628913998E-5</c:v>
                </c:pt>
                <c:pt idx="32">
                  <c:v>-3.9500818573732599E-5</c:v>
                </c:pt>
                <c:pt idx="33">
                  <c:v>-4.3525366072992999E-5</c:v>
                </c:pt>
                <c:pt idx="34">
                  <c:v>-4.0125380028648801E-5</c:v>
                </c:pt>
                <c:pt idx="35">
                  <c:v>-3.8141919659524098E-5</c:v>
                </c:pt>
                <c:pt idx="36">
                  <c:v>-3.5441451607284197E-5</c:v>
                </c:pt>
                <c:pt idx="37">
                  <c:v>-4.0827356690296E-5</c:v>
                </c:pt>
                <c:pt idx="38">
                  <c:v>-4.4331908914365402E-5</c:v>
                </c:pt>
                <c:pt idx="39">
                  <c:v>-3.59828941627408E-5</c:v>
                </c:pt>
                <c:pt idx="40">
                  <c:v>-4.5484399129836698E-5</c:v>
                </c:pt>
                <c:pt idx="41">
                  <c:v>-4.3490641974379403E-5</c:v>
                </c:pt>
                <c:pt idx="42">
                  <c:v>-4.0986265040586798E-5</c:v>
                </c:pt>
                <c:pt idx="43">
                  <c:v>-4.02604076069215E-5</c:v>
                </c:pt>
                <c:pt idx="44">
                  <c:v>-4.76272721898961E-5</c:v>
                </c:pt>
                <c:pt idx="45">
                  <c:v>-4.8793089106636199E-5</c:v>
                </c:pt>
                <c:pt idx="46">
                  <c:v>-3.1894615593352298E-5</c:v>
                </c:pt>
                <c:pt idx="47">
                  <c:v>-4.8390230799413201E-5</c:v>
                </c:pt>
                <c:pt idx="48">
                  <c:v>-4.4362376681232999E-5</c:v>
                </c:pt>
                <c:pt idx="49">
                  <c:v>-4.0795720656690801E-5</c:v>
                </c:pt>
                <c:pt idx="50">
                  <c:v>-4.08043421160901E-5</c:v>
                </c:pt>
                <c:pt idx="51">
                  <c:v>-3.6348695276989199E-5</c:v>
                </c:pt>
                <c:pt idx="52">
                  <c:v>-4.3717880885009502E-5</c:v>
                </c:pt>
                <c:pt idx="53">
                  <c:v>-4.8392331375027299E-5</c:v>
                </c:pt>
                <c:pt idx="54">
                  <c:v>-5.27540082149938E-5</c:v>
                </c:pt>
                <c:pt idx="55">
                  <c:v>-4.2011087666467003E-5</c:v>
                </c:pt>
                <c:pt idx="56">
                  <c:v>-4.0695295108452902E-5</c:v>
                </c:pt>
                <c:pt idx="57">
                  <c:v>-4.9782953538443597E-5</c:v>
                </c:pt>
                <c:pt idx="58">
                  <c:v>-4.11806275013366E-5</c:v>
                </c:pt>
                <c:pt idx="59">
                  <c:v>-3.88540726318462E-5</c:v>
                </c:pt>
                <c:pt idx="60">
                  <c:v>-4.0741217165565697E-5</c:v>
                </c:pt>
                <c:pt idx="61">
                  <c:v>-4.3943842063480599E-5</c:v>
                </c:pt>
                <c:pt idx="62">
                  <c:v>-4.2120825727669498E-5</c:v>
                </c:pt>
                <c:pt idx="63">
                  <c:v>-4.1405407179957599E-5</c:v>
                </c:pt>
                <c:pt idx="64">
                  <c:v>-4.2650882785268802E-5</c:v>
                </c:pt>
                <c:pt idx="65">
                  <c:v>-4.4426120608913703E-5</c:v>
                </c:pt>
                <c:pt idx="66">
                  <c:v>-3.8006965111571601E-5</c:v>
                </c:pt>
                <c:pt idx="67">
                  <c:v>-4.0851009560015498E-5</c:v>
                </c:pt>
                <c:pt idx="68">
                  <c:v>-4.4231287145042299E-5</c:v>
                </c:pt>
                <c:pt idx="69">
                  <c:v>-3.8857708569600202E-5</c:v>
                </c:pt>
                <c:pt idx="70">
                  <c:v>-4.5686024570173501E-5</c:v>
                </c:pt>
                <c:pt idx="71">
                  <c:v>-4.6018602688566702E-5</c:v>
                </c:pt>
                <c:pt idx="72">
                  <c:v>-4.4772553545275702E-5</c:v>
                </c:pt>
                <c:pt idx="73">
                  <c:v>-4.8680580938807403E-5</c:v>
                </c:pt>
                <c:pt idx="74">
                  <c:v>-5.1358725092718702E-5</c:v>
                </c:pt>
                <c:pt idx="75">
                  <c:v>-4.4996370381524402E-5</c:v>
                </c:pt>
                <c:pt idx="76">
                  <c:v>-4.6708968937054703E-5</c:v>
                </c:pt>
                <c:pt idx="77">
                  <c:v>-4.8677074991185497E-5</c:v>
                </c:pt>
                <c:pt idx="78">
                  <c:v>-4.0013141209050703E-5</c:v>
                </c:pt>
                <c:pt idx="79">
                  <c:v>-4.5848204462331098E-5</c:v>
                </c:pt>
                <c:pt idx="80">
                  <c:v>-4.3428804637268901E-5</c:v>
                </c:pt>
                <c:pt idx="81">
                  <c:v>-5.3861292425365198E-5</c:v>
                </c:pt>
                <c:pt idx="82">
                  <c:v>-4.6033047167670897E-5</c:v>
                </c:pt>
                <c:pt idx="83">
                  <c:v>-3.9887746183662303E-5</c:v>
                </c:pt>
                <c:pt idx="84">
                  <c:v>-3.91993885597778E-5</c:v>
                </c:pt>
                <c:pt idx="85">
                  <c:v>-4.4411391844073097E-5</c:v>
                </c:pt>
                <c:pt idx="86">
                  <c:v>-5.2156700677776298E-5</c:v>
                </c:pt>
                <c:pt idx="87">
                  <c:v>-4.4721558435342098E-5</c:v>
                </c:pt>
                <c:pt idx="88">
                  <c:v>-4.96269544852532E-5</c:v>
                </c:pt>
                <c:pt idx="89">
                  <c:v>-4.9086591015543299E-5</c:v>
                </c:pt>
                <c:pt idx="90">
                  <c:v>-4.6476496978036402E-5</c:v>
                </c:pt>
                <c:pt idx="91">
                  <c:v>-4.3536398472772097E-5</c:v>
                </c:pt>
                <c:pt idx="92">
                  <c:v>-4.28181788806801E-5</c:v>
                </c:pt>
                <c:pt idx="93">
                  <c:v>-5.3764409803189601E-5</c:v>
                </c:pt>
                <c:pt idx="94">
                  <c:v>-4.2843298004865199E-5</c:v>
                </c:pt>
                <c:pt idx="95">
                  <c:v>-4.8233412966267299E-5</c:v>
                </c:pt>
                <c:pt idx="96">
                  <c:v>-5.2345451804291402E-5</c:v>
                </c:pt>
                <c:pt idx="97">
                  <c:v>-4.3616265739239299E-5</c:v>
                </c:pt>
                <c:pt idx="98">
                  <c:v>-4.8454600298144703E-5</c:v>
                </c:pt>
                <c:pt idx="99">
                  <c:v>-5.2008798585461798E-5</c:v>
                </c:pt>
                <c:pt idx="100">
                  <c:v>-4.7233074454746703E-5</c:v>
                </c:pt>
                <c:pt idx="101">
                  <c:v>-4.56764749909177E-5</c:v>
                </c:pt>
                <c:pt idx="102">
                  <c:v>-4.9668669860329097E-5</c:v>
                </c:pt>
                <c:pt idx="103">
                  <c:v>-4.8378254673651E-5</c:v>
                </c:pt>
                <c:pt idx="104">
                  <c:v>-5.1103659980007699E-5</c:v>
                </c:pt>
                <c:pt idx="105">
                  <c:v>-5.0188363603239498E-5</c:v>
                </c:pt>
                <c:pt idx="106">
                  <c:v>-5.2225403675626199E-5</c:v>
                </c:pt>
                <c:pt idx="107">
                  <c:v>-5.3292860159218799E-5</c:v>
                </c:pt>
                <c:pt idx="108">
                  <c:v>-4.1788147461404897E-5</c:v>
                </c:pt>
                <c:pt idx="109">
                  <c:v>-4.5246622119093098E-5</c:v>
                </c:pt>
                <c:pt idx="110">
                  <c:v>-5.45562258092505E-5</c:v>
                </c:pt>
                <c:pt idx="111">
                  <c:v>-4.8099598263932597E-5</c:v>
                </c:pt>
                <c:pt idx="112">
                  <c:v>-5.0026349429338402E-5</c:v>
                </c:pt>
                <c:pt idx="113">
                  <c:v>-4.1447965898383701E-5</c:v>
                </c:pt>
                <c:pt idx="114">
                  <c:v>-4.63348878298403E-5</c:v>
                </c:pt>
                <c:pt idx="115">
                  <c:v>-4.2850845722013401E-5</c:v>
                </c:pt>
                <c:pt idx="116">
                  <c:v>-4.9233786905445597E-5</c:v>
                </c:pt>
                <c:pt idx="117">
                  <c:v>-5.6829759197540603E-5</c:v>
                </c:pt>
                <c:pt idx="118">
                  <c:v>-5.5362237234413398E-5</c:v>
                </c:pt>
                <c:pt idx="119">
                  <c:v>-4.8035390620551201E-5</c:v>
                </c:pt>
                <c:pt idx="120">
                  <c:v>-4.9942414040683199E-5</c:v>
                </c:pt>
                <c:pt idx="121">
                  <c:v>-5.48480373018518E-5</c:v>
                </c:pt>
                <c:pt idx="122">
                  <c:v>-4.4416549233136201E-5</c:v>
                </c:pt>
                <c:pt idx="123">
                  <c:v>-5.19749252736531E-5</c:v>
                </c:pt>
                <c:pt idx="124">
                  <c:v>-5.1987787362242803E-5</c:v>
                </c:pt>
                <c:pt idx="125">
                  <c:v>-4.5300891600312098E-5</c:v>
                </c:pt>
                <c:pt idx="126">
                  <c:v>-4.60936731923622E-5</c:v>
                </c:pt>
                <c:pt idx="127">
                  <c:v>-5.3939760414285799E-5</c:v>
                </c:pt>
                <c:pt idx="128">
                  <c:v>-4.8927953094562502E-5</c:v>
                </c:pt>
                <c:pt idx="129">
                  <c:v>-5.6392062035023201E-5</c:v>
                </c:pt>
                <c:pt idx="130">
                  <c:v>-5.4471361873262801E-5</c:v>
                </c:pt>
                <c:pt idx="131">
                  <c:v>-5.12395059057228E-5</c:v>
                </c:pt>
                <c:pt idx="132">
                  <c:v>-5.0946159388792898E-5</c:v>
                </c:pt>
                <c:pt idx="133">
                  <c:v>-4.7647890340126101E-5</c:v>
                </c:pt>
                <c:pt idx="134">
                  <c:v>-4.2957629061955401E-5</c:v>
                </c:pt>
                <c:pt idx="135">
                  <c:v>-4.9662841642952001E-5</c:v>
                </c:pt>
                <c:pt idx="136">
                  <c:v>-4.1267104852437899E-5</c:v>
                </c:pt>
                <c:pt idx="137">
                  <c:v>-5.5851777175448397E-5</c:v>
                </c:pt>
                <c:pt idx="138">
                  <c:v>-5.08694187337523E-5</c:v>
                </c:pt>
                <c:pt idx="139">
                  <c:v>-4.9361462274675303E-5</c:v>
                </c:pt>
                <c:pt idx="140">
                  <c:v>-4.5228764136785499E-5</c:v>
                </c:pt>
                <c:pt idx="141">
                  <c:v>-4.6100553974121698E-5</c:v>
                </c:pt>
                <c:pt idx="142">
                  <c:v>-4.8260844064812899E-5</c:v>
                </c:pt>
                <c:pt idx="143">
                  <c:v>-5.6391310515061603E-5</c:v>
                </c:pt>
                <c:pt idx="144">
                  <c:v>-4.7761127315331501E-5</c:v>
                </c:pt>
                <c:pt idx="145">
                  <c:v>-4.9635590570485E-5</c:v>
                </c:pt>
                <c:pt idx="146">
                  <c:v>-4.6651907943231101E-5</c:v>
                </c:pt>
                <c:pt idx="147">
                  <c:v>-4.7815701461012501E-5</c:v>
                </c:pt>
                <c:pt idx="148">
                  <c:v>-5.4978167076106701E-5</c:v>
                </c:pt>
                <c:pt idx="149">
                  <c:v>-4.9610752175073299E-5</c:v>
                </c:pt>
                <c:pt idx="150">
                  <c:v>-4.6707914684189398E-5</c:v>
                </c:pt>
                <c:pt idx="151">
                  <c:v>-4.5382985947189499E-5</c:v>
                </c:pt>
                <c:pt idx="152">
                  <c:v>-4.2861636363009503E-5</c:v>
                </c:pt>
                <c:pt idx="153">
                  <c:v>-5.42931778068972E-5</c:v>
                </c:pt>
                <c:pt idx="154">
                  <c:v>-4.7121875817427803E-5</c:v>
                </c:pt>
                <c:pt idx="155">
                  <c:v>-5.0064369024537199E-5</c:v>
                </c:pt>
                <c:pt idx="156">
                  <c:v>-5.4969696469171799E-5</c:v>
                </c:pt>
                <c:pt idx="157">
                  <c:v>-5.1137263327695602E-5</c:v>
                </c:pt>
                <c:pt idx="158">
                  <c:v>-4.9790613883530899E-5</c:v>
                </c:pt>
                <c:pt idx="159">
                  <c:v>-5.3630596197504201E-5</c:v>
                </c:pt>
                <c:pt idx="160">
                  <c:v>-5.7517004824135298E-5</c:v>
                </c:pt>
                <c:pt idx="161">
                  <c:v>-5.2257112835077102E-5</c:v>
                </c:pt>
                <c:pt idx="162">
                  <c:v>-5.4430473456293897E-5</c:v>
                </c:pt>
                <c:pt idx="163">
                  <c:v>-5.2013207337837598E-5</c:v>
                </c:pt>
                <c:pt idx="164">
                  <c:v>-4.8202362794747501E-5</c:v>
                </c:pt>
                <c:pt idx="165">
                  <c:v>-4.87028282963268E-5</c:v>
                </c:pt>
                <c:pt idx="166">
                  <c:v>-5.0402682663330497E-5</c:v>
                </c:pt>
                <c:pt idx="167">
                  <c:v>-5.6016956015824299E-5</c:v>
                </c:pt>
                <c:pt idx="168">
                  <c:v>-5.22875546131188E-5</c:v>
                </c:pt>
                <c:pt idx="169">
                  <c:v>-5.2841520718474197E-5</c:v>
                </c:pt>
                <c:pt idx="170">
                  <c:v>-5.7715989482803702E-5</c:v>
                </c:pt>
                <c:pt idx="171">
                  <c:v>-5.60461564138065E-5</c:v>
                </c:pt>
                <c:pt idx="172">
                  <c:v>-5.27336949809262E-5</c:v>
                </c:pt>
                <c:pt idx="173">
                  <c:v>-5.5091619553614498E-5</c:v>
                </c:pt>
                <c:pt idx="174">
                  <c:v>-5.3675235835158399E-5</c:v>
                </c:pt>
                <c:pt idx="175">
                  <c:v>-5.1523933722639498E-5</c:v>
                </c:pt>
                <c:pt idx="176">
                  <c:v>-6.0348414808550497E-5</c:v>
                </c:pt>
                <c:pt idx="177">
                  <c:v>-5.5024932433422202E-5</c:v>
                </c:pt>
                <c:pt idx="178">
                  <c:v>-6.0637199748163799E-5</c:v>
                </c:pt>
                <c:pt idx="179">
                  <c:v>-4.7464832316051297E-5</c:v>
                </c:pt>
                <c:pt idx="180">
                  <c:v>-5.7494378246594198E-5</c:v>
                </c:pt>
                <c:pt idx="181">
                  <c:v>-5.1580891347924402E-5</c:v>
                </c:pt>
                <c:pt idx="182">
                  <c:v>-5.1081576188182698E-5</c:v>
                </c:pt>
                <c:pt idx="183">
                  <c:v>-5.70484710334679E-5</c:v>
                </c:pt>
                <c:pt idx="184">
                  <c:v>-6.2347405697284406E-5</c:v>
                </c:pt>
                <c:pt idx="185">
                  <c:v>-5.07165338803275E-5</c:v>
                </c:pt>
                <c:pt idx="186">
                  <c:v>-5.8005079632446597E-5</c:v>
                </c:pt>
                <c:pt idx="187">
                  <c:v>-4.8733216891533402E-5</c:v>
                </c:pt>
                <c:pt idx="188">
                  <c:v>-5.6498246405017999E-5</c:v>
                </c:pt>
                <c:pt idx="189">
                  <c:v>-5.7553958607420699E-5</c:v>
                </c:pt>
                <c:pt idx="190">
                  <c:v>-4.9619014770665499E-5</c:v>
                </c:pt>
                <c:pt idx="191">
                  <c:v>-6.0130640532453102E-5</c:v>
                </c:pt>
                <c:pt idx="192">
                  <c:v>-5.3502947812729998E-5</c:v>
                </c:pt>
                <c:pt idx="193">
                  <c:v>-4.5612719117789503E-5</c:v>
                </c:pt>
                <c:pt idx="194">
                  <c:v>-5.8986075206858503E-5</c:v>
                </c:pt>
                <c:pt idx="195">
                  <c:v>-4.9462445404424899E-5</c:v>
                </c:pt>
                <c:pt idx="196">
                  <c:v>-5.3122931350459398E-5</c:v>
                </c:pt>
                <c:pt idx="197">
                  <c:v>-5.5998792625493297E-5</c:v>
                </c:pt>
                <c:pt idx="198">
                  <c:v>-5.8683599649244099E-5</c:v>
                </c:pt>
                <c:pt idx="199">
                  <c:v>-5.5639789694467303E-5</c:v>
                </c:pt>
                <c:pt idx="200">
                  <c:v>-5.67842556877445E-5</c:v>
                </c:pt>
                <c:pt idx="201">
                  <c:v>-5.5821869153709101E-5</c:v>
                </c:pt>
                <c:pt idx="202">
                  <c:v>-5.6539344748548701E-5</c:v>
                </c:pt>
                <c:pt idx="203">
                  <c:v>-5.77138992897033E-5</c:v>
                </c:pt>
                <c:pt idx="204">
                  <c:v>-5.8992148259868101E-5</c:v>
                </c:pt>
                <c:pt idx="205">
                  <c:v>-5.4394849222875602E-5</c:v>
                </c:pt>
                <c:pt idx="206">
                  <c:v>-5.2897237377790003E-5</c:v>
                </c:pt>
                <c:pt idx="207">
                  <c:v>-5.7146416237535898E-5</c:v>
                </c:pt>
                <c:pt idx="208">
                  <c:v>-5.0158354102167798E-5</c:v>
                </c:pt>
                <c:pt idx="209">
                  <c:v>-5.9046774363450603E-5</c:v>
                </c:pt>
                <c:pt idx="210">
                  <c:v>-5.6588524245931701E-5</c:v>
                </c:pt>
                <c:pt idx="211">
                  <c:v>-5.8867913609665301E-5</c:v>
                </c:pt>
                <c:pt idx="212">
                  <c:v>-5.7318213789842799E-5</c:v>
                </c:pt>
                <c:pt idx="213">
                  <c:v>-5.7128551415897399E-5</c:v>
                </c:pt>
                <c:pt idx="214">
                  <c:v>-5.5750636216348403E-5</c:v>
                </c:pt>
                <c:pt idx="215">
                  <c:v>-5.3795014548493299E-5</c:v>
                </c:pt>
                <c:pt idx="216">
                  <c:v>-5.4503973996855198E-5</c:v>
                </c:pt>
                <c:pt idx="217">
                  <c:v>-5.3311218439143799E-5</c:v>
                </c:pt>
                <c:pt idx="218">
                  <c:v>-5.5533600806070298E-5</c:v>
                </c:pt>
                <c:pt idx="219">
                  <c:v>-5.7573123213679703E-5</c:v>
                </c:pt>
                <c:pt idx="220">
                  <c:v>-5.6545428919521897E-5</c:v>
                </c:pt>
                <c:pt idx="221">
                  <c:v>-5.9250166417959901E-5</c:v>
                </c:pt>
                <c:pt idx="222">
                  <c:v>-5.3957028413630503E-5</c:v>
                </c:pt>
                <c:pt idx="223">
                  <c:v>-4.9097718234987097E-5</c:v>
                </c:pt>
                <c:pt idx="224">
                  <c:v>-5.7089697755025703E-5</c:v>
                </c:pt>
                <c:pt idx="225">
                  <c:v>-5.5054793844387698E-5</c:v>
                </c:pt>
                <c:pt idx="226">
                  <c:v>-4.6769577540136401E-5</c:v>
                </c:pt>
                <c:pt idx="227">
                  <c:v>-5.6020515027227303E-5</c:v>
                </c:pt>
                <c:pt idx="228">
                  <c:v>-5.7701041268061798E-5</c:v>
                </c:pt>
                <c:pt idx="229">
                  <c:v>-5.2326475231740103E-5</c:v>
                </c:pt>
                <c:pt idx="230">
                  <c:v>-6.2603277626390705E-5</c:v>
                </c:pt>
                <c:pt idx="231">
                  <c:v>-6.2376736080854906E-5</c:v>
                </c:pt>
                <c:pt idx="232">
                  <c:v>-5.83042497830904E-5</c:v>
                </c:pt>
                <c:pt idx="233">
                  <c:v>-6.8127854137416306E-5</c:v>
                </c:pt>
                <c:pt idx="234">
                  <c:v>-6.1539562978341606E-5</c:v>
                </c:pt>
                <c:pt idx="235">
                  <c:v>-6.7939181715815302E-5</c:v>
                </c:pt>
                <c:pt idx="236">
                  <c:v>-6.1615526359674297E-5</c:v>
                </c:pt>
                <c:pt idx="237">
                  <c:v>-5.8333696785407203E-5</c:v>
                </c:pt>
                <c:pt idx="238">
                  <c:v>-5.3966045615420503E-5</c:v>
                </c:pt>
                <c:pt idx="239">
                  <c:v>-5.0990790703419499E-5</c:v>
                </c:pt>
                <c:pt idx="240">
                  <c:v>-6.4058531592261003E-5</c:v>
                </c:pt>
                <c:pt idx="241">
                  <c:v>-6.5082252713396404E-5</c:v>
                </c:pt>
                <c:pt idx="242">
                  <c:v>-6.1465884314363797E-5</c:v>
                </c:pt>
                <c:pt idx="243">
                  <c:v>-5.8956280488978597E-5</c:v>
                </c:pt>
                <c:pt idx="244">
                  <c:v>-5.8312903657807302E-5</c:v>
                </c:pt>
                <c:pt idx="245">
                  <c:v>-6.1039719219780001E-5</c:v>
                </c:pt>
                <c:pt idx="246">
                  <c:v>-6.7992198027195101E-5</c:v>
                </c:pt>
                <c:pt idx="247">
                  <c:v>-6.6398367726603098E-5</c:v>
                </c:pt>
                <c:pt idx="248">
                  <c:v>-5.9319216713382298E-5</c:v>
                </c:pt>
                <c:pt idx="249">
                  <c:v>-5.5865763252507699E-5</c:v>
                </c:pt>
                <c:pt idx="250">
                  <c:v>-6.2954686570839197E-5</c:v>
                </c:pt>
                <c:pt idx="251">
                  <c:v>-6.4122304957436996E-5</c:v>
                </c:pt>
                <c:pt idx="252">
                  <c:v>-6.4897928552713193E-5</c:v>
                </c:pt>
                <c:pt idx="253">
                  <c:v>-6.0228363431599702E-5</c:v>
                </c:pt>
                <c:pt idx="254">
                  <c:v>-5.4095511152608097E-5</c:v>
                </c:pt>
                <c:pt idx="255">
                  <c:v>-5.9728742074869701E-5</c:v>
                </c:pt>
                <c:pt idx="256">
                  <c:v>-6.1360754217560905E-5</c:v>
                </c:pt>
                <c:pt idx="257">
                  <c:v>-6.1303825629230706E-5</c:v>
                </c:pt>
                <c:pt idx="258">
                  <c:v>-6.3510389044902298E-5</c:v>
                </c:pt>
                <c:pt idx="259">
                  <c:v>-5.9471583435419497E-5</c:v>
                </c:pt>
                <c:pt idx="260">
                  <c:v>-6.8141173557126201E-5</c:v>
                </c:pt>
                <c:pt idx="261">
                  <c:v>-6.5035079275912999E-5</c:v>
                </c:pt>
                <c:pt idx="262">
                  <c:v>-5.4358217728345197E-5</c:v>
                </c:pt>
                <c:pt idx="263">
                  <c:v>-5.9933536536495202E-5</c:v>
                </c:pt>
                <c:pt idx="264">
                  <c:v>-6.2515448572410005E-5</c:v>
                </c:pt>
                <c:pt idx="265">
                  <c:v>-5.9107317548417901E-5</c:v>
                </c:pt>
                <c:pt idx="266">
                  <c:v>-6.6198136050607295E-5</c:v>
                </c:pt>
                <c:pt idx="267">
                  <c:v>-5.6753584744396902E-5</c:v>
                </c:pt>
                <c:pt idx="268">
                  <c:v>-6.4043851784519704E-5</c:v>
                </c:pt>
                <c:pt idx="269">
                  <c:v>-6.5481652287505495E-5</c:v>
                </c:pt>
                <c:pt idx="270">
                  <c:v>-6.0246382539888898E-5</c:v>
                </c:pt>
                <c:pt idx="271">
                  <c:v>-6.0520366793373001E-5</c:v>
                </c:pt>
                <c:pt idx="272">
                  <c:v>-6.2780333913005704E-5</c:v>
                </c:pt>
                <c:pt idx="273">
                  <c:v>-6.1415116526472601E-5</c:v>
                </c:pt>
                <c:pt idx="274">
                  <c:v>-6.3353642786968605E-5</c:v>
                </c:pt>
                <c:pt idx="275">
                  <c:v>-6.73457649617448E-5</c:v>
                </c:pt>
                <c:pt idx="276">
                  <c:v>-6.7536591885542706E-5</c:v>
                </c:pt>
                <c:pt idx="277">
                  <c:v>-6.3185254907505395E-5</c:v>
                </c:pt>
                <c:pt idx="278">
                  <c:v>-6.5578440716070695E-5</c:v>
                </c:pt>
                <c:pt idx="279">
                  <c:v>-6.4466390275776E-5</c:v>
                </c:pt>
                <c:pt idx="280">
                  <c:v>-6.76857822436161E-5</c:v>
                </c:pt>
                <c:pt idx="281">
                  <c:v>-6.2635216629636795E-5</c:v>
                </c:pt>
                <c:pt idx="282">
                  <c:v>-6.62808917720212E-5</c:v>
                </c:pt>
                <c:pt idx="283">
                  <c:v>-7.25410024310307E-5</c:v>
                </c:pt>
                <c:pt idx="284">
                  <c:v>-7.11813912200226E-5</c:v>
                </c:pt>
                <c:pt idx="285">
                  <c:v>-7.3060458551216294E-5</c:v>
                </c:pt>
                <c:pt idx="286">
                  <c:v>-6.3383437438585205E-5</c:v>
                </c:pt>
                <c:pt idx="287">
                  <c:v>-6.5840053594819006E-5</c:v>
                </c:pt>
                <c:pt idx="288">
                  <c:v>-6.1874838379430303E-5</c:v>
                </c:pt>
                <c:pt idx="289">
                  <c:v>-7.1566756690114795E-5</c:v>
                </c:pt>
                <c:pt idx="290">
                  <c:v>-6.7062363127578099E-5</c:v>
                </c:pt>
                <c:pt idx="291">
                  <c:v>-6.3225206151396103E-5</c:v>
                </c:pt>
                <c:pt idx="292">
                  <c:v>-6.10380715471578E-5</c:v>
                </c:pt>
                <c:pt idx="293">
                  <c:v>-7.5955772626333003E-5</c:v>
                </c:pt>
                <c:pt idx="294">
                  <c:v>-6.5445509922455302E-5</c:v>
                </c:pt>
                <c:pt idx="295">
                  <c:v>-7.3387426304896204E-5</c:v>
                </c:pt>
                <c:pt idx="296">
                  <c:v>-6.6041871253094206E-5</c:v>
                </c:pt>
                <c:pt idx="297">
                  <c:v>-6.8378546967700504E-5</c:v>
                </c:pt>
                <c:pt idx="298">
                  <c:v>-6.9409691776367905E-5</c:v>
                </c:pt>
                <c:pt idx="299">
                  <c:v>-7.1720980268511706E-5</c:v>
                </c:pt>
                <c:pt idx="300">
                  <c:v>-6.3926798778681502E-5</c:v>
                </c:pt>
                <c:pt idx="301">
                  <c:v>-6.3140352123367704E-5</c:v>
                </c:pt>
                <c:pt idx="302">
                  <c:v>-6.6109793927635901E-5</c:v>
                </c:pt>
                <c:pt idx="303">
                  <c:v>-7.0511529391893403E-5</c:v>
                </c:pt>
                <c:pt idx="304">
                  <c:v>-6.6957779213797398E-5</c:v>
                </c:pt>
                <c:pt idx="305">
                  <c:v>-7.2860732755232593E-5</c:v>
                </c:pt>
                <c:pt idx="306">
                  <c:v>-6.6698018491493199E-5</c:v>
                </c:pt>
                <c:pt idx="307">
                  <c:v>-6.8678443562536699E-5</c:v>
                </c:pt>
                <c:pt idx="308">
                  <c:v>-7.09240740690533E-5</c:v>
                </c:pt>
                <c:pt idx="309">
                  <c:v>-6.7261485381078394E-5</c:v>
                </c:pt>
                <c:pt idx="310">
                  <c:v>-6.5279378444483199E-5</c:v>
                </c:pt>
                <c:pt idx="311">
                  <c:v>-6.5750230405549199E-5</c:v>
                </c:pt>
                <c:pt idx="312">
                  <c:v>-7.1358196402092496E-5</c:v>
                </c:pt>
                <c:pt idx="313">
                  <c:v>-7.3462423469361501E-5</c:v>
                </c:pt>
                <c:pt idx="314">
                  <c:v>-7.0172959579632E-5</c:v>
                </c:pt>
                <c:pt idx="315">
                  <c:v>-7.0020670480942898E-5</c:v>
                </c:pt>
                <c:pt idx="316">
                  <c:v>-7.18757766947052E-5</c:v>
                </c:pt>
                <c:pt idx="317">
                  <c:v>-7.2770268438652596E-5</c:v>
                </c:pt>
                <c:pt idx="318">
                  <c:v>-6.3289156728160706E-5</c:v>
                </c:pt>
                <c:pt idx="319">
                  <c:v>-7.3210559883828602E-5</c:v>
                </c:pt>
                <c:pt idx="320">
                  <c:v>-7.1501100316564794E-5</c:v>
                </c:pt>
                <c:pt idx="321">
                  <c:v>-7.0759925326707094E-5</c:v>
                </c:pt>
                <c:pt idx="322">
                  <c:v>-6.8148080488932494E-5</c:v>
                </c:pt>
                <c:pt idx="323">
                  <c:v>-6.6503410990661707E-5</c:v>
                </c:pt>
                <c:pt idx="324">
                  <c:v>-7.3864636841673102E-5</c:v>
                </c:pt>
                <c:pt idx="325">
                  <c:v>-6.65648867436261E-5</c:v>
                </c:pt>
                <c:pt idx="326">
                  <c:v>-7.0466601678573202E-5</c:v>
                </c:pt>
                <c:pt idx="327">
                  <c:v>-7.4097233001357295E-5</c:v>
                </c:pt>
                <c:pt idx="328">
                  <c:v>-6.68084249416048E-5</c:v>
                </c:pt>
                <c:pt idx="329">
                  <c:v>-7.2860512478573701E-5</c:v>
                </c:pt>
                <c:pt idx="330">
                  <c:v>-7.0608040372110303E-5</c:v>
                </c:pt>
                <c:pt idx="331">
                  <c:v>-6.8584797450068794E-5</c:v>
                </c:pt>
                <c:pt idx="332">
                  <c:v>-7.4131450646410907E-5</c:v>
                </c:pt>
                <c:pt idx="333">
                  <c:v>-7.2269141775600803E-5</c:v>
                </c:pt>
                <c:pt idx="334">
                  <c:v>-7.8818246337967999E-5</c:v>
                </c:pt>
                <c:pt idx="335">
                  <c:v>-7.3075956822626394E-5</c:v>
                </c:pt>
                <c:pt idx="336">
                  <c:v>-6.7279820856238197E-5</c:v>
                </c:pt>
                <c:pt idx="337">
                  <c:v>-7.24927616967462E-5</c:v>
                </c:pt>
                <c:pt idx="338">
                  <c:v>-7.4685652508108005E-5</c:v>
                </c:pt>
                <c:pt idx="339">
                  <c:v>-7.3307511936451897E-5</c:v>
                </c:pt>
                <c:pt idx="340">
                  <c:v>-7.4506079338662804E-5</c:v>
                </c:pt>
                <c:pt idx="341">
                  <c:v>-6.96869245264235E-5</c:v>
                </c:pt>
                <c:pt idx="342">
                  <c:v>-7.6349100364402306E-5</c:v>
                </c:pt>
                <c:pt idx="343">
                  <c:v>-6.8331674211231596E-5</c:v>
                </c:pt>
                <c:pt idx="344">
                  <c:v>-7.1717606676708197E-5</c:v>
                </c:pt>
                <c:pt idx="345">
                  <c:v>-7.4057923923447405E-5</c:v>
                </c:pt>
                <c:pt idx="346">
                  <c:v>-7.1043005140586298E-5</c:v>
                </c:pt>
                <c:pt idx="347">
                  <c:v>-7.8245092932905397E-5</c:v>
                </c:pt>
                <c:pt idx="348">
                  <c:v>-7.1833072831604302E-5</c:v>
                </c:pt>
                <c:pt idx="349">
                  <c:v>-7.1595014661691194E-5</c:v>
                </c:pt>
                <c:pt idx="350">
                  <c:v>-7.0159277215588894E-5</c:v>
                </c:pt>
                <c:pt idx="351">
                  <c:v>-7.0748253998654799E-5</c:v>
                </c:pt>
                <c:pt idx="352">
                  <c:v>-7.5480065302568504E-5</c:v>
                </c:pt>
                <c:pt idx="353">
                  <c:v>-7.7094219896215404E-5</c:v>
                </c:pt>
                <c:pt idx="354">
                  <c:v>-7.2478809653995602E-5</c:v>
                </c:pt>
                <c:pt idx="355">
                  <c:v>-7.0203221957934202E-5</c:v>
                </c:pt>
                <c:pt idx="356">
                  <c:v>-7.3772034133458102E-5</c:v>
                </c:pt>
                <c:pt idx="357">
                  <c:v>-7.3056558637122794E-5</c:v>
                </c:pt>
                <c:pt idx="358">
                  <c:v>-7.4435049108125594E-5</c:v>
                </c:pt>
                <c:pt idx="359">
                  <c:v>-7.07609135728344E-5</c:v>
                </c:pt>
                <c:pt idx="360">
                  <c:v>-7.9818573998605795E-5</c:v>
                </c:pt>
                <c:pt idx="361">
                  <c:v>-7.9871350615905905E-5</c:v>
                </c:pt>
                <c:pt idx="362">
                  <c:v>-8.0791021295591097E-5</c:v>
                </c:pt>
                <c:pt idx="363">
                  <c:v>-8.2187419101081602E-5</c:v>
                </c:pt>
                <c:pt idx="364">
                  <c:v>-6.9153744671567703E-5</c:v>
                </c:pt>
                <c:pt idx="365">
                  <c:v>-7.9745902486369195E-5</c:v>
                </c:pt>
                <c:pt idx="366">
                  <c:v>-7.5494631402035696E-5</c:v>
                </c:pt>
                <c:pt idx="367">
                  <c:v>-6.6495307617039703E-5</c:v>
                </c:pt>
                <c:pt idx="368">
                  <c:v>-7.3357213284758598E-5</c:v>
                </c:pt>
                <c:pt idx="369">
                  <c:v>-7.4461768480829106E-5</c:v>
                </c:pt>
                <c:pt idx="370">
                  <c:v>-7.37741097266486E-5</c:v>
                </c:pt>
                <c:pt idx="371">
                  <c:v>-7.4342841049360894E-5</c:v>
                </c:pt>
                <c:pt idx="372">
                  <c:v>-7.3482445066948897E-5</c:v>
                </c:pt>
                <c:pt idx="373">
                  <c:v>-7.69094935242053E-5</c:v>
                </c:pt>
                <c:pt idx="374">
                  <c:v>-7.9035867723674196E-5</c:v>
                </c:pt>
                <c:pt idx="375">
                  <c:v>-7.2079902097233405E-5</c:v>
                </c:pt>
                <c:pt idx="376">
                  <c:v>-7.7643757509189004E-5</c:v>
                </c:pt>
                <c:pt idx="377">
                  <c:v>-6.7627579555897707E-5</c:v>
                </c:pt>
                <c:pt idx="378">
                  <c:v>-7.7362723984968502E-5</c:v>
                </c:pt>
                <c:pt idx="379">
                  <c:v>-7.8603428477187493E-5</c:v>
                </c:pt>
                <c:pt idx="380">
                  <c:v>-7.2564998780690306E-5</c:v>
                </c:pt>
                <c:pt idx="381">
                  <c:v>-7.4402687901397002E-5</c:v>
                </c:pt>
                <c:pt idx="382">
                  <c:v>-8.1379085886004602E-5</c:v>
                </c:pt>
                <c:pt idx="383">
                  <c:v>-7.3759784385506996E-5</c:v>
                </c:pt>
                <c:pt idx="384">
                  <c:v>-8.0969314462706895E-5</c:v>
                </c:pt>
                <c:pt idx="385">
                  <c:v>-7.2030838831248196E-5</c:v>
                </c:pt>
                <c:pt idx="386">
                  <c:v>-7.9388402488327002E-5</c:v>
                </c:pt>
                <c:pt idx="387">
                  <c:v>-8.0428109184283098E-5</c:v>
                </c:pt>
                <c:pt idx="388">
                  <c:v>-7.7321930958866E-5</c:v>
                </c:pt>
                <c:pt idx="389">
                  <c:v>-7.7220285136194301E-5</c:v>
                </c:pt>
                <c:pt idx="390">
                  <c:v>-7.8743549012851404E-5</c:v>
                </c:pt>
                <c:pt idx="391">
                  <c:v>-7.8400622174249696E-5</c:v>
                </c:pt>
                <c:pt idx="392">
                  <c:v>-7.4551134928359201E-5</c:v>
                </c:pt>
                <c:pt idx="393">
                  <c:v>-8.4903006764250195E-5</c:v>
                </c:pt>
                <c:pt idx="394">
                  <c:v>-7.4296796622632505E-5</c:v>
                </c:pt>
                <c:pt idx="395">
                  <c:v>-7.5409954339871298E-5</c:v>
                </c:pt>
                <c:pt idx="396">
                  <c:v>-7.1792301072936797E-5</c:v>
                </c:pt>
                <c:pt idx="397">
                  <c:v>-7.5035391487097801E-5</c:v>
                </c:pt>
                <c:pt idx="398">
                  <c:v>-7.5334421996984605E-5</c:v>
                </c:pt>
                <c:pt idx="399">
                  <c:v>-7.3344021698998902E-5</c:v>
                </c:pt>
                <c:pt idx="400">
                  <c:v>-7.2937319041749301E-5</c:v>
                </c:pt>
                <c:pt idx="401">
                  <c:v>-7.6688449856472204E-5</c:v>
                </c:pt>
                <c:pt idx="402">
                  <c:v>-7.6059422053017397E-5</c:v>
                </c:pt>
                <c:pt idx="403">
                  <c:v>-7.4396914875181699E-5</c:v>
                </c:pt>
                <c:pt idx="404">
                  <c:v>-7.3230635606619503E-5</c:v>
                </c:pt>
                <c:pt idx="405">
                  <c:v>-8.4361813555272697E-5</c:v>
                </c:pt>
                <c:pt idx="406">
                  <c:v>-7.8147243194692204E-5</c:v>
                </c:pt>
                <c:pt idx="407">
                  <c:v>-8.3667540231404205E-5</c:v>
                </c:pt>
                <c:pt idx="408">
                  <c:v>-8.2235303355484803E-5</c:v>
                </c:pt>
                <c:pt idx="409">
                  <c:v>-7.3734721170910095E-5</c:v>
                </c:pt>
                <c:pt idx="410">
                  <c:v>-7.9670596161770599E-5</c:v>
                </c:pt>
                <c:pt idx="411">
                  <c:v>-8.0814852555834594E-5</c:v>
                </c:pt>
                <c:pt idx="412">
                  <c:v>-7.1275149233992295E-5</c:v>
                </c:pt>
                <c:pt idx="413">
                  <c:v>-8.5911441207688099E-5</c:v>
                </c:pt>
                <c:pt idx="414">
                  <c:v>-8.2267265549006697E-5</c:v>
                </c:pt>
                <c:pt idx="415">
                  <c:v>-7.5589989114097997E-5</c:v>
                </c:pt>
                <c:pt idx="416">
                  <c:v>-8.1239615795101E-5</c:v>
                </c:pt>
                <c:pt idx="417">
                  <c:v>-7.9317632470421399E-5</c:v>
                </c:pt>
                <c:pt idx="418">
                  <c:v>-7.9056081073599206E-5</c:v>
                </c:pt>
                <c:pt idx="419">
                  <c:v>-8.3885549179190202E-5</c:v>
                </c:pt>
                <c:pt idx="420">
                  <c:v>-8.4562834542767893E-5</c:v>
                </c:pt>
                <c:pt idx="421">
                  <c:v>-8.1901480647842505E-5</c:v>
                </c:pt>
                <c:pt idx="422">
                  <c:v>-8.7355822622386204E-5</c:v>
                </c:pt>
                <c:pt idx="423">
                  <c:v>-8.0704828763531006E-5</c:v>
                </c:pt>
                <c:pt idx="424">
                  <c:v>-7.8211642457703398E-5</c:v>
                </c:pt>
                <c:pt idx="425">
                  <c:v>-7.8102741031510899E-5</c:v>
                </c:pt>
                <c:pt idx="426">
                  <c:v>-8.7101058040274401E-5</c:v>
                </c:pt>
                <c:pt idx="427">
                  <c:v>-7.9408912260872999E-5</c:v>
                </c:pt>
                <c:pt idx="428">
                  <c:v>-7.9332761545852602E-5</c:v>
                </c:pt>
                <c:pt idx="429">
                  <c:v>-8.5537435722405901E-5</c:v>
                </c:pt>
                <c:pt idx="430">
                  <c:v>-7.9472721156784802E-5</c:v>
                </c:pt>
                <c:pt idx="431">
                  <c:v>-9.0016463402945303E-5</c:v>
                </c:pt>
                <c:pt idx="432">
                  <c:v>-8.3910599107752897E-5</c:v>
                </c:pt>
                <c:pt idx="433">
                  <c:v>-7.7785216951536002E-5</c:v>
                </c:pt>
                <c:pt idx="434">
                  <c:v>-7.8114834854425098E-5</c:v>
                </c:pt>
                <c:pt idx="435">
                  <c:v>-8.25596180633926E-5</c:v>
                </c:pt>
                <c:pt idx="436">
                  <c:v>-8.1787493135521006E-5</c:v>
                </c:pt>
                <c:pt idx="437">
                  <c:v>-8.5958282954480395E-5</c:v>
                </c:pt>
                <c:pt idx="438">
                  <c:v>-8.8256684690894303E-5</c:v>
                </c:pt>
                <c:pt idx="439">
                  <c:v>-8.09413748835475E-5</c:v>
                </c:pt>
                <c:pt idx="440">
                  <c:v>-8.5573140610473096E-5</c:v>
                </c:pt>
                <c:pt idx="441">
                  <c:v>-9.1749666441781296E-5</c:v>
                </c:pt>
                <c:pt idx="442">
                  <c:v>-8.2214739256053097E-5</c:v>
                </c:pt>
                <c:pt idx="443">
                  <c:v>-8.8067130937481502E-5</c:v>
                </c:pt>
                <c:pt idx="444">
                  <c:v>-8.3803412038613404E-5</c:v>
                </c:pt>
                <c:pt idx="445">
                  <c:v>-8.6794840313992105E-5</c:v>
                </c:pt>
                <c:pt idx="446">
                  <c:v>-8.5267214233751394E-5</c:v>
                </c:pt>
                <c:pt idx="447">
                  <c:v>-9.02814895153723E-5</c:v>
                </c:pt>
                <c:pt idx="448">
                  <c:v>-8.0004264186321001E-5</c:v>
                </c:pt>
                <c:pt idx="449">
                  <c:v>-8.6857209920762304E-5</c:v>
                </c:pt>
                <c:pt idx="450">
                  <c:v>-9.4242129508729394E-5</c:v>
                </c:pt>
                <c:pt idx="451">
                  <c:v>-8.8515394920407007E-5</c:v>
                </c:pt>
                <c:pt idx="452">
                  <c:v>-9.4776971981815498E-5</c:v>
                </c:pt>
                <c:pt idx="453">
                  <c:v>-8.5098753231861002E-5</c:v>
                </c:pt>
                <c:pt idx="454">
                  <c:v>-8.4571057587068998E-5</c:v>
                </c:pt>
                <c:pt idx="455">
                  <c:v>-8.5113543025816705E-5</c:v>
                </c:pt>
                <c:pt idx="456">
                  <c:v>-7.9777355442734496E-5</c:v>
                </c:pt>
                <c:pt idx="457">
                  <c:v>-9.8141035796425199E-5</c:v>
                </c:pt>
                <c:pt idx="458">
                  <c:v>-7.9680320753879101E-5</c:v>
                </c:pt>
                <c:pt idx="459">
                  <c:v>-8.1212457981037501E-5</c:v>
                </c:pt>
                <c:pt idx="460">
                  <c:v>-9.4276568007277799E-5</c:v>
                </c:pt>
                <c:pt idx="461">
                  <c:v>-9.2097032134297904E-5</c:v>
                </c:pt>
                <c:pt idx="462">
                  <c:v>-8.9425212861299799E-5</c:v>
                </c:pt>
                <c:pt idx="463">
                  <c:v>-8.5736468983726102E-5</c:v>
                </c:pt>
                <c:pt idx="464">
                  <c:v>-8.4482308973223805E-5</c:v>
                </c:pt>
                <c:pt idx="465">
                  <c:v>-9.0481748880149302E-5</c:v>
                </c:pt>
                <c:pt idx="466">
                  <c:v>-9.2804169451005502E-5</c:v>
                </c:pt>
                <c:pt idx="467">
                  <c:v>-8.3648214236410306E-5</c:v>
                </c:pt>
                <c:pt idx="468">
                  <c:v>-9.4761822378555604E-5</c:v>
                </c:pt>
                <c:pt idx="469">
                  <c:v>-8.6353593057987503E-5</c:v>
                </c:pt>
                <c:pt idx="470">
                  <c:v>-9.0005827914769906E-5</c:v>
                </c:pt>
                <c:pt idx="471">
                  <c:v>-9.3006821401250305E-5</c:v>
                </c:pt>
                <c:pt idx="472">
                  <c:v>-9.3782438088005696E-5</c:v>
                </c:pt>
                <c:pt idx="473">
                  <c:v>-8.7823118063616205E-5</c:v>
                </c:pt>
                <c:pt idx="474">
                  <c:v>-9.0075363302664395E-5</c:v>
                </c:pt>
                <c:pt idx="475">
                  <c:v>-8.7007959613602003E-5</c:v>
                </c:pt>
                <c:pt idx="476">
                  <c:v>-8.7510411133688204E-5</c:v>
                </c:pt>
                <c:pt idx="477">
                  <c:v>-8.8893293697285504E-5</c:v>
                </c:pt>
                <c:pt idx="478">
                  <c:v>-9.6521768719109899E-5</c:v>
                </c:pt>
                <c:pt idx="479">
                  <c:v>-9.14796327798196E-5</c:v>
                </c:pt>
                <c:pt idx="480">
                  <c:v>-9.3967461547707405E-5</c:v>
                </c:pt>
                <c:pt idx="481">
                  <c:v>-8.6832936219404896E-5</c:v>
                </c:pt>
                <c:pt idx="482">
                  <c:v>-9.9538338764031998E-5</c:v>
                </c:pt>
                <c:pt idx="483">
                  <c:v>-9.6265965861564706E-5</c:v>
                </c:pt>
                <c:pt idx="484">
                  <c:v>-9.5450441858495799E-5</c:v>
                </c:pt>
                <c:pt idx="485">
                  <c:v>-8.9363387569488904E-5</c:v>
                </c:pt>
                <c:pt idx="486">
                  <c:v>-9.8504595488648101E-5</c:v>
                </c:pt>
                <c:pt idx="487">
                  <c:v>-9.7427732380564602E-5</c:v>
                </c:pt>
                <c:pt idx="488">
                  <c:v>-9.5572977905206003E-5</c:v>
                </c:pt>
                <c:pt idx="489">
                  <c:v>-9.1590696283879195E-5</c:v>
                </c:pt>
                <c:pt idx="490">
                  <c:v>-9.9108886082470405E-5</c:v>
                </c:pt>
                <c:pt idx="491">
                  <c:v>-9.3084603401976597E-5</c:v>
                </c:pt>
                <c:pt idx="492">
                  <c:v>-9.27551970844035E-5</c:v>
                </c:pt>
                <c:pt idx="493">
                  <c:v>-8.9168823746158196E-5</c:v>
                </c:pt>
                <c:pt idx="494" formatCode="General">
                  <c:v>-1.00526140733363E-4</c:v>
                </c:pt>
                <c:pt idx="495">
                  <c:v>-9.5993878348288295E-5</c:v>
                </c:pt>
                <c:pt idx="496">
                  <c:v>-8.2777363833610995E-5</c:v>
                </c:pt>
                <c:pt idx="497" formatCode="General">
                  <c:v>-1.00373793023871E-4</c:v>
                </c:pt>
                <c:pt idx="498">
                  <c:v>-9.10517217144655E-5</c:v>
                </c:pt>
                <c:pt idx="499">
                  <c:v>-9.26149044054617E-5</c:v>
                </c:pt>
                <c:pt idx="500">
                  <c:v>-9.1881995564044205E-5</c:v>
                </c:pt>
                <c:pt idx="501">
                  <c:v>-9.8624743546989803E-5</c:v>
                </c:pt>
                <c:pt idx="502">
                  <c:v>-9.3681956703360901E-5</c:v>
                </c:pt>
                <c:pt idx="503" formatCode="General">
                  <c:v>-1.00463511318205E-4</c:v>
                </c:pt>
                <c:pt idx="504">
                  <c:v>-9.2678986900557799E-5</c:v>
                </c:pt>
                <c:pt idx="505">
                  <c:v>-9.5314812587513799E-5</c:v>
                </c:pt>
                <c:pt idx="506">
                  <c:v>-9.4093306749659102E-5</c:v>
                </c:pt>
                <c:pt idx="507">
                  <c:v>-9.8261504686462096E-5</c:v>
                </c:pt>
                <c:pt idx="508">
                  <c:v>-9.8051053706449404E-5</c:v>
                </c:pt>
                <c:pt idx="509">
                  <c:v>-9.2791977668090297E-5</c:v>
                </c:pt>
                <c:pt idx="510" formatCode="General">
                  <c:v>-1.0252777293917201E-4</c:v>
                </c:pt>
                <c:pt idx="511">
                  <c:v>-9.9363411109183999E-5</c:v>
                </c:pt>
                <c:pt idx="512">
                  <c:v>-9.6925896661249303E-5</c:v>
                </c:pt>
                <c:pt idx="513">
                  <c:v>-9.1555985067314299E-5</c:v>
                </c:pt>
                <c:pt idx="514" formatCode="General">
                  <c:v>-1.0030834249616E-4</c:v>
                </c:pt>
                <c:pt idx="515" formatCode="General">
                  <c:v>-1.02486595528057E-4</c:v>
                </c:pt>
                <c:pt idx="516">
                  <c:v>-9.9588358937270798E-5</c:v>
                </c:pt>
                <c:pt idx="517">
                  <c:v>-9.2936365013324002E-5</c:v>
                </c:pt>
                <c:pt idx="518">
                  <c:v>-9.8603399768389295E-5</c:v>
                </c:pt>
                <c:pt idx="519">
                  <c:v>-9.3917250548053498E-5</c:v>
                </c:pt>
                <c:pt idx="520">
                  <c:v>-9.8671016724680605E-5</c:v>
                </c:pt>
                <c:pt idx="521" formatCode="General">
                  <c:v>-1.03410024377039E-4</c:v>
                </c:pt>
                <c:pt idx="522">
                  <c:v>-9.9806789342368906E-5</c:v>
                </c:pt>
                <c:pt idx="523">
                  <c:v>-9.8244077914257203E-5</c:v>
                </c:pt>
                <c:pt idx="524" formatCode="General">
                  <c:v>-1.00112674283813E-4</c:v>
                </c:pt>
                <c:pt idx="525">
                  <c:v>-9.5572046212645594E-5</c:v>
                </c:pt>
                <c:pt idx="526" formatCode="General">
                  <c:v>-1.00974490410897E-4</c:v>
                </c:pt>
                <c:pt idx="527">
                  <c:v>-9.5184528750168204E-5</c:v>
                </c:pt>
                <c:pt idx="528" formatCode="General">
                  <c:v>-1.09800623121003E-4</c:v>
                </c:pt>
                <c:pt idx="529" formatCode="General">
                  <c:v>-1.00293493820784E-4</c:v>
                </c:pt>
                <c:pt idx="530">
                  <c:v>-9.7408685044348504E-5</c:v>
                </c:pt>
                <c:pt idx="531" formatCode="General">
                  <c:v>-1.02649090185871E-4</c:v>
                </c:pt>
                <c:pt idx="532">
                  <c:v>-9.4325470008125195E-5</c:v>
                </c:pt>
                <c:pt idx="533" formatCode="General">
                  <c:v>-1.0754788724826199E-4</c:v>
                </c:pt>
                <c:pt idx="534" formatCode="General">
                  <c:v>-1.08959061813972E-4</c:v>
                </c:pt>
                <c:pt idx="535" formatCode="General">
                  <c:v>-1.07572841774293E-4</c:v>
                </c:pt>
                <c:pt idx="536">
                  <c:v>-9.8852221455956798E-5</c:v>
                </c:pt>
                <c:pt idx="537">
                  <c:v>-9.9848470070033202E-5</c:v>
                </c:pt>
                <c:pt idx="538">
                  <c:v>-9.5980476443715304E-5</c:v>
                </c:pt>
                <c:pt idx="539" formatCode="General">
                  <c:v>-1.0655382968425E-4</c:v>
                </c:pt>
                <c:pt idx="540">
                  <c:v>-9.3764016358136395E-5</c:v>
                </c:pt>
                <c:pt idx="541" formatCode="General">
                  <c:v>-1.0093908777997399E-4</c:v>
                </c:pt>
                <c:pt idx="542">
                  <c:v>-9.3932184297704601E-5</c:v>
                </c:pt>
                <c:pt idx="543">
                  <c:v>-9.5592888942705906E-5</c:v>
                </c:pt>
                <c:pt idx="544" formatCode="General">
                  <c:v>-1.03748131367014E-4</c:v>
                </c:pt>
                <c:pt idx="545">
                  <c:v>-9.9002265315731094E-5</c:v>
                </c:pt>
                <c:pt idx="546">
                  <c:v>-9.7419961913769297E-5</c:v>
                </c:pt>
                <c:pt idx="547" formatCode="General">
                  <c:v>-1.10600039135067E-4</c:v>
                </c:pt>
                <c:pt idx="548">
                  <c:v>-9.5444805776091104E-5</c:v>
                </c:pt>
                <c:pt idx="549" formatCode="General">
                  <c:v>-1.0466134113378599E-4</c:v>
                </c:pt>
                <c:pt idx="550">
                  <c:v>-9.8860836041696998E-5</c:v>
                </c:pt>
                <c:pt idx="551" formatCode="General">
                  <c:v>-1.0659325566815E-4</c:v>
                </c:pt>
                <c:pt idx="552" formatCode="General">
                  <c:v>-1.05998322754951E-4</c:v>
                </c:pt>
                <c:pt idx="553" formatCode="General">
                  <c:v>-1.05974830413867E-4</c:v>
                </c:pt>
                <c:pt idx="554" formatCode="General">
                  <c:v>-1.07622624593547E-4</c:v>
                </c:pt>
                <c:pt idx="555" formatCode="General">
                  <c:v>-1.01597964363882E-4</c:v>
                </c:pt>
                <c:pt idx="556" formatCode="General">
                  <c:v>-1.06417640529369E-4</c:v>
                </c:pt>
                <c:pt idx="557" formatCode="General">
                  <c:v>-1.09769386412298E-4</c:v>
                </c:pt>
                <c:pt idx="558" formatCode="General">
                  <c:v>-1.050023776659E-4</c:v>
                </c:pt>
                <c:pt idx="559" formatCode="General">
                  <c:v>-1.06094098038279E-4</c:v>
                </c:pt>
                <c:pt idx="560" formatCode="General">
                  <c:v>-1.10014752356103E-4</c:v>
                </c:pt>
                <c:pt idx="561" formatCode="General">
                  <c:v>-1.10595880743193E-4</c:v>
                </c:pt>
                <c:pt idx="562" formatCode="General">
                  <c:v>-1.0395074467791299E-4</c:v>
                </c:pt>
                <c:pt idx="563" formatCode="General">
                  <c:v>-1.09593172898042E-4</c:v>
                </c:pt>
                <c:pt idx="564">
                  <c:v>-9.8296560073086496E-5</c:v>
                </c:pt>
                <c:pt idx="565" formatCode="General">
                  <c:v>-1.03378799427527E-4</c:v>
                </c:pt>
                <c:pt idx="566" formatCode="General">
                  <c:v>-1.08871746086195E-4</c:v>
                </c:pt>
                <c:pt idx="567" formatCode="General">
                  <c:v>-1.0429830845072701E-4</c:v>
                </c:pt>
                <c:pt idx="568" formatCode="General">
                  <c:v>-1.09526788868546E-4</c:v>
                </c:pt>
                <c:pt idx="569" formatCode="General">
                  <c:v>-1.00335365586354E-4</c:v>
                </c:pt>
                <c:pt idx="570" formatCode="General">
                  <c:v>-1.01392017364844E-4</c:v>
                </c:pt>
                <c:pt idx="571" formatCode="General">
                  <c:v>-1.00769407530535E-4</c:v>
                </c:pt>
                <c:pt idx="572" formatCode="General">
                  <c:v>-1.01999448970747E-4</c:v>
                </c:pt>
                <c:pt idx="573">
                  <c:v>-9.6823989129427403E-5</c:v>
                </c:pt>
                <c:pt idx="574" formatCode="General">
                  <c:v>-1.03675130036186E-4</c:v>
                </c:pt>
                <c:pt idx="575" formatCode="General">
                  <c:v>-1.0398254909115301E-4</c:v>
                </c:pt>
                <c:pt idx="576">
                  <c:v>-9.4613632305680807E-5</c:v>
                </c:pt>
                <c:pt idx="577" formatCode="General">
                  <c:v>-1.0735110449287E-4</c:v>
                </c:pt>
                <c:pt idx="578" formatCode="General">
                  <c:v>-1.05488231866227E-4</c:v>
                </c:pt>
                <c:pt idx="579" formatCode="General">
                  <c:v>-1.02082916199232E-4</c:v>
                </c:pt>
                <c:pt idx="580">
                  <c:v>-9.9704962724663301E-5</c:v>
                </c:pt>
                <c:pt idx="581" formatCode="General">
                  <c:v>-1.02486908546677E-4</c:v>
                </c:pt>
                <c:pt idx="582" formatCode="General">
                  <c:v>-1.10539426624358E-4</c:v>
                </c:pt>
                <c:pt idx="583" formatCode="General">
                  <c:v>-1.07888414348415E-4</c:v>
                </c:pt>
                <c:pt idx="584">
                  <c:v>-9.5245486393638406E-5</c:v>
                </c:pt>
                <c:pt idx="585" formatCode="General">
                  <c:v>-1.06740253909579E-4</c:v>
                </c:pt>
                <c:pt idx="586" formatCode="General">
                  <c:v>-1.0215154285879E-4</c:v>
                </c:pt>
                <c:pt idx="587" formatCode="General">
                  <c:v>-1.0667781121005601E-4</c:v>
                </c:pt>
                <c:pt idx="588" formatCode="General">
                  <c:v>-1.083530577051E-4</c:v>
                </c:pt>
                <c:pt idx="589" formatCode="General">
                  <c:v>-1.0559432565196401E-4</c:v>
                </c:pt>
                <c:pt idx="590" formatCode="General">
                  <c:v>-1.05983767985332E-4</c:v>
                </c:pt>
                <c:pt idx="591" formatCode="General">
                  <c:v>-1.05346370767778E-4</c:v>
                </c:pt>
                <c:pt idx="592" formatCode="General">
                  <c:v>-1.08959671657936E-4</c:v>
                </c:pt>
                <c:pt idx="593" formatCode="General">
                  <c:v>-1.1169036859938099E-4</c:v>
                </c:pt>
                <c:pt idx="594" formatCode="General">
                  <c:v>-1.04266730528986E-4</c:v>
                </c:pt>
                <c:pt idx="595" formatCode="General">
                  <c:v>-1.12422744385995E-4</c:v>
                </c:pt>
                <c:pt idx="596" formatCode="General">
                  <c:v>-1.13325982409518E-4</c:v>
                </c:pt>
                <c:pt idx="597" formatCode="General">
                  <c:v>-1.0747689439646399E-4</c:v>
                </c:pt>
                <c:pt idx="598" formatCode="General">
                  <c:v>-1.0644442794446999E-4</c:v>
                </c:pt>
                <c:pt idx="599" formatCode="General">
                  <c:v>-1.04008260922128E-4</c:v>
                </c:pt>
                <c:pt idx="600" formatCode="General">
                  <c:v>-1.08402034174974E-4</c:v>
                </c:pt>
                <c:pt idx="601" formatCode="General">
                  <c:v>-1.1727428873476401E-4</c:v>
                </c:pt>
                <c:pt idx="602" formatCode="General">
                  <c:v>-1.07851383758298E-4</c:v>
                </c:pt>
                <c:pt idx="603" formatCode="General">
                  <c:v>-1.07901439541948E-4</c:v>
                </c:pt>
                <c:pt idx="604" formatCode="General">
                  <c:v>-1.02004280399909E-4</c:v>
                </c:pt>
                <c:pt idx="605" formatCode="General">
                  <c:v>-1.08344206699872E-4</c:v>
                </c:pt>
                <c:pt idx="606" formatCode="General">
                  <c:v>-1.10788620157493E-4</c:v>
                </c:pt>
                <c:pt idx="607" formatCode="General">
                  <c:v>-1.09940810320759E-4</c:v>
                </c:pt>
                <c:pt idx="608" formatCode="General">
                  <c:v>-1.12004108243608E-4</c:v>
                </c:pt>
                <c:pt idx="609" formatCode="General">
                  <c:v>-1.05622148968185E-4</c:v>
                </c:pt>
                <c:pt idx="610" formatCode="General">
                  <c:v>-1.0905907366432999E-4</c:v>
                </c:pt>
                <c:pt idx="611" formatCode="General">
                  <c:v>-1.1345690754954E-4</c:v>
                </c:pt>
                <c:pt idx="612" formatCode="General">
                  <c:v>-1.1667220694841301E-4</c:v>
                </c:pt>
                <c:pt idx="613" formatCode="General">
                  <c:v>-1.06525004366353E-4</c:v>
                </c:pt>
                <c:pt idx="614" formatCode="General">
                  <c:v>-1.0789973347295E-4</c:v>
                </c:pt>
                <c:pt idx="615" formatCode="General">
                  <c:v>-1.12943059293399E-4</c:v>
                </c:pt>
                <c:pt idx="616" formatCode="General">
                  <c:v>-1.1877477190309601E-4</c:v>
                </c:pt>
                <c:pt idx="617" formatCode="General">
                  <c:v>-1.0542797850799201E-4</c:v>
                </c:pt>
                <c:pt idx="618" formatCode="General">
                  <c:v>-1.07377597094984E-4</c:v>
                </c:pt>
                <c:pt idx="619" formatCode="General">
                  <c:v>-1.1222724890694E-4</c:v>
                </c:pt>
                <c:pt idx="620" formatCode="General">
                  <c:v>-1.11111716133154E-4</c:v>
                </c:pt>
                <c:pt idx="621">
                  <c:v>-9.9380267992231394E-5</c:v>
                </c:pt>
                <c:pt idx="622" formatCode="General">
                  <c:v>-1.09207480153275E-4</c:v>
                </c:pt>
                <c:pt idx="623" formatCode="General">
                  <c:v>-1.1566923724274201E-4</c:v>
                </c:pt>
                <c:pt idx="624" formatCode="General">
                  <c:v>-1.17774676481716E-4</c:v>
                </c:pt>
                <c:pt idx="625" formatCode="General">
                  <c:v>-1.13405616704736E-4</c:v>
                </c:pt>
                <c:pt idx="626" formatCode="General">
                  <c:v>-1.08309654984984E-4</c:v>
                </c:pt>
                <c:pt idx="627" formatCode="General">
                  <c:v>-1.18086263065843E-4</c:v>
                </c:pt>
                <c:pt idx="628" formatCode="General">
                  <c:v>-1.1169850109019701E-4</c:v>
                </c:pt>
                <c:pt idx="629" formatCode="General">
                  <c:v>-1.12570239248026E-4</c:v>
                </c:pt>
                <c:pt idx="630" formatCode="General">
                  <c:v>-1.15523165155404E-4</c:v>
                </c:pt>
                <c:pt idx="631" formatCode="General">
                  <c:v>-1.13227272612706E-4</c:v>
                </c:pt>
                <c:pt idx="632" formatCode="General">
                  <c:v>-1.0613101435973199E-4</c:v>
                </c:pt>
                <c:pt idx="633" formatCode="General">
                  <c:v>-1.1689258575276401E-4</c:v>
                </c:pt>
                <c:pt idx="634" formatCode="General">
                  <c:v>-1.2139487997405599E-4</c:v>
                </c:pt>
                <c:pt idx="635" formatCode="General">
                  <c:v>-1.22028478951691E-4</c:v>
                </c:pt>
                <c:pt idx="636" formatCode="General">
                  <c:v>-1.05961580428187E-4</c:v>
                </c:pt>
                <c:pt idx="637" formatCode="General">
                  <c:v>-1.2305938588925199E-4</c:v>
                </c:pt>
                <c:pt idx="638" formatCode="General">
                  <c:v>-1.09050277859187E-4</c:v>
                </c:pt>
                <c:pt idx="639" formatCode="General">
                  <c:v>-1.1881431038882301E-4</c:v>
                </c:pt>
                <c:pt idx="640" formatCode="General">
                  <c:v>-1.18175047643377E-4</c:v>
                </c:pt>
                <c:pt idx="641" formatCode="General">
                  <c:v>-1.17884215172222E-4</c:v>
                </c:pt>
                <c:pt idx="642" formatCode="General">
                  <c:v>-1.12938414616327E-4</c:v>
                </c:pt>
                <c:pt idx="643" formatCode="General">
                  <c:v>-1.16865002711097E-4</c:v>
                </c:pt>
                <c:pt idx="644" formatCode="General">
                  <c:v>-1.0610266128377901E-4</c:v>
                </c:pt>
                <c:pt idx="645" formatCode="General">
                  <c:v>-1.08798443780655E-4</c:v>
                </c:pt>
                <c:pt idx="646" formatCode="General">
                  <c:v>-1.2486190801346E-4</c:v>
                </c:pt>
                <c:pt idx="647" formatCode="General">
                  <c:v>-1.13686272336703E-4</c:v>
                </c:pt>
                <c:pt idx="648" formatCode="General">
                  <c:v>-1.08397365034378E-4</c:v>
                </c:pt>
                <c:pt idx="649" formatCode="General">
                  <c:v>-1.1728830056876E-4</c:v>
                </c:pt>
                <c:pt idx="650" formatCode="General">
                  <c:v>-1.1838145953981101E-4</c:v>
                </c:pt>
                <c:pt idx="651" formatCode="General">
                  <c:v>-1.13541425943214E-4</c:v>
                </c:pt>
                <c:pt idx="652" formatCode="General">
                  <c:v>-1.24522427016969E-4</c:v>
                </c:pt>
                <c:pt idx="653" formatCode="General">
                  <c:v>-1.23274013651736E-4</c:v>
                </c:pt>
                <c:pt idx="654" formatCode="General">
                  <c:v>-1.2616685093405801E-4</c:v>
                </c:pt>
                <c:pt idx="655" formatCode="General">
                  <c:v>-1.1501162972366599E-4</c:v>
                </c:pt>
                <c:pt idx="656" formatCode="General">
                  <c:v>-1.19947216177127E-4</c:v>
                </c:pt>
                <c:pt idx="657" formatCode="General">
                  <c:v>-1.08246549838327E-4</c:v>
                </c:pt>
                <c:pt idx="658" formatCode="General">
                  <c:v>-1.2690223119787901E-4</c:v>
                </c:pt>
                <c:pt idx="659" formatCode="General">
                  <c:v>-1.16751821811362E-4</c:v>
                </c:pt>
                <c:pt idx="660" formatCode="General">
                  <c:v>-1.2231917023567001E-4</c:v>
                </c:pt>
                <c:pt idx="661" formatCode="General">
                  <c:v>-1.23496277253113E-4</c:v>
                </c:pt>
                <c:pt idx="662" formatCode="General">
                  <c:v>-1.20763830367062E-4</c:v>
                </c:pt>
                <c:pt idx="663" formatCode="General">
                  <c:v>-1.1582001881661799E-4</c:v>
                </c:pt>
                <c:pt idx="664" formatCode="General">
                  <c:v>-1.2013984502692101E-4</c:v>
                </c:pt>
                <c:pt idx="665" formatCode="General">
                  <c:v>-1.1661375421595001E-4</c:v>
                </c:pt>
                <c:pt idx="666" formatCode="General">
                  <c:v>-1.1379082097103601E-4</c:v>
                </c:pt>
                <c:pt idx="667" formatCode="General">
                  <c:v>-1.1907193702906601E-4</c:v>
                </c:pt>
                <c:pt idx="668" formatCode="General">
                  <c:v>-1.21935784609316E-4</c:v>
                </c:pt>
                <c:pt idx="669" formatCode="General">
                  <c:v>-1.18333271238718E-4</c:v>
                </c:pt>
                <c:pt idx="670" formatCode="General">
                  <c:v>-1.2009602720204199E-4</c:v>
                </c:pt>
                <c:pt idx="671" formatCode="General">
                  <c:v>-1.2032941030957501E-4</c:v>
                </c:pt>
                <c:pt idx="672" formatCode="General">
                  <c:v>-1.15431488464653E-4</c:v>
                </c:pt>
                <c:pt idx="673" formatCode="General">
                  <c:v>-1.12447400740184E-4</c:v>
                </c:pt>
                <c:pt idx="674" formatCode="General">
                  <c:v>-1.2466652205427199E-4</c:v>
                </c:pt>
                <c:pt idx="675" formatCode="General">
                  <c:v>-1.18749299191619E-4</c:v>
                </c:pt>
                <c:pt idx="676" formatCode="General">
                  <c:v>-1.2708040222210901E-4</c:v>
                </c:pt>
                <c:pt idx="677" formatCode="General">
                  <c:v>-1.2849365049986101E-4</c:v>
                </c:pt>
                <c:pt idx="678" formatCode="General">
                  <c:v>-1.1812981397417699E-4</c:v>
                </c:pt>
                <c:pt idx="679" formatCode="General">
                  <c:v>-1.19659275995599E-4</c:v>
                </c:pt>
                <c:pt idx="680" formatCode="General">
                  <c:v>-1.16612139700663E-4</c:v>
                </c:pt>
                <c:pt idx="681" formatCode="General">
                  <c:v>-1.0656928967975E-4</c:v>
                </c:pt>
                <c:pt idx="682" formatCode="General">
                  <c:v>-1.20045852993282E-4</c:v>
                </c:pt>
                <c:pt idx="683" formatCode="General">
                  <c:v>-1.21895858326156E-4</c:v>
                </c:pt>
                <c:pt idx="684" formatCode="General">
                  <c:v>-1.22704502241154E-4</c:v>
                </c:pt>
                <c:pt idx="685" formatCode="General">
                  <c:v>-1.2214962982536501E-4</c:v>
                </c:pt>
                <c:pt idx="686" formatCode="General">
                  <c:v>-1.17810565184928E-4</c:v>
                </c:pt>
                <c:pt idx="687" formatCode="General">
                  <c:v>-1.2010903373197199E-4</c:v>
                </c:pt>
                <c:pt idx="688" formatCode="General">
                  <c:v>-1.2287938785326399E-4</c:v>
                </c:pt>
                <c:pt idx="689" formatCode="General">
                  <c:v>-1.2228765804931299E-4</c:v>
                </c:pt>
                <c:pt idx="690" formatCode="General">
                  <c:v>-1.18373223327845E-4</c:v>
                </c:pt>
                <c:pt idx="691" formatCode="General">
                  <c:v>-1.2263747878410401E-4</c:v>
                </c:pt>
                <c:pt idx="692" formatCode="General">
                  <c:v>-1.2220464411916599E-4</c:v>
                </c:pt>
                <c:pt idx="693" formatCode="General">
                  <c:v>-1.20390907943242E-4</c:v>
                </c:pt>
                <c:pt idx="694" formatCode="General">
                  <c:v>-1.24293034187132E-4</c:v>
                </c:pt>
                <c:pt idx="695" formatCode="General">
                  <c:v>-1.2193081193294E-4</c:v>
                </c:pt>
                <c:pt idx="696" formatCode="General">
                  <c:v>-1.20381792586431E-4</c:v>
                </c:pt>
                <c:pt idx="697" formatCode="General">
                  <c:v>-1.2974223035517801E-4</c:v>
                </c:pt>
                <c:pt idx="698" formatCode="General">
                  <c:v>-1.2689179098713399E-4</c:v>
                </c:pt>
                <c:pt idx="699" formatCode="General">
                  <c:v>-1.2640520636765699E-4</c:v>
                </c:pt>
                <c:pt idx="700" formatCode="General">
                  <c:v>-1.2342244989244501E-4</c:v>
                </c:pt>
                <c:pt idx="701" formatCode="General">
                  <c:v>-1.2681333145498101E-4</c:v>
                </c:pt>
                <c:pt idx="702" formatCode="General">
                  <c:v>-1.2488415062782699E-4</c:v>
                </c:pt>
                <c:pt idx="703" formatCode="General">
                  <c:v>-1.2561629182378199E-4</c:v>
                </c:pt>
                <c:pt idx="704" formatCode="General">
                  <c:v>-1.2635755115138401E-4</c:v>
                </c:pt>
                <c:pt idx="705" formatCode="General">
                  <c:v>-1.19911506377193E-4</c:v>
                </c:pt>
                <c:pt idx="706" formatCode="General">
                  <c:v>-1.2911786345663501E-4</c:v>
                </c:pt>
                <c:pt idx="707" formatCode="General">
                  <c:v>-1.14873044506246E-4</c:v>
                </c:pt>
                <c:pt idx="708" formatCode="General">
                  <c:v>-1.2217396444909101E-4</c:v>
                </c:pt>
                <c:pt idx="709" formatCode="General">
                  <c:v>-1.25699220068257E-4</c:v>
                </c:pt>
                <c:pt idx="710" formatCode="General">
                  <c:v>-1.11218476633053E-4</c:v>
                </c:pt>
                <c:pt idx="711" formatCode="General">
                  <c:v>-1.28594168396865E-4</c:v>
                </c:pt>
                <c:pt idx="712" formatCode="General">
                  <c:v>-1.2902992277454399E-4</c:v>
                </c:pt>
                <c:pt idx="713" formatCode="General">
                  <c:v>-1.22765323033891E-4</c:v>
                </c:pt>
                <c:pt idx="714" formatCode="General">
                  <c:v>-1.25689232527451E-4</c:v>
                </c:pt>
                <c:pt idx="715" formatCode="General">
                  <c:v>-1.1622643132121799E-4</c:v>
                </c:pt>
                <c:pt idx="716" formatCode="General">
                  <c:v>-1.2681818724477999E-4</c:v>
                </c:pt>
                <c:pt idx="717" formatCode="General">
                  <c:v>-1.22132157324827E-4</c:v>
                </c:pt>
                <c:pt idx="718" formatCode="General">
                  <c:v>-1.20180480627815E-4</c:v>
                </c:pt>
                <c:pt idx="719" formatCode="General">
                  <c:v>-1.2763802450397601E-4</c:v>
                </c:pt>
                <c:pt idx="720" formatCode="General">
                  <c:v>-1.2901648417680501E-4</c:v>
                </c:pt>
                <c:pt idx="721" formatCode="General">
                  <c:v>-1.2776606766064699E-4</c:v>
                </c:pt>
                <c:pt idx="722" formatCode="General">
                  <c:v>-1.1896600304402501E-4</c:v>
                </c:pt>
                <c:pt idx="723" formatCode="General">
                  <c:v>-1.13416076082992E-4</c:v>
                </c:pt>
                <c:pt idx="724" formatCode="General">
                  <c:v>-1.2428047398008101E-4</c:v>
                </c:pt>
                <c:pt idx="725" formatCode="General">
                  <c:v>-1.21570739267573E-4</c:v>
                </c:pt>
                <c:pt idx="726" formatCode="General">
                  <c:v>-1.3477205720944599E-4</c:v>
                </c:pt>
                <c:pt idx="727" formatCode="General">
                  <c:v>-1.21632598107198E-4</c:v>
                </c:pt>
                <c:pt idx="728" formatCode="General">
                  <c:v>-1.17048690315987E-4</c:v>
                </c:pt>
                <c:pt idx="729" formatCode="General">
                  <c:v>-1.26668567193006E-4</c:v>
                </c:pt>
                <c:pt idx="730" formatCode="General">
                  <c:v>-1.27373699117175E-4</c:v>
                </c:pt>
                <c:pt idx="731" formatCode="General">
                  <c:v>-1.2086294969411301E-4</c:v>
                </c:pt>
                <c:pt idx="732" formatCode="General">
                  <c:v>-1.2079503432993801E-4</c:v>
                </c:pt>
                <c:pt idx="733" formatCode="General">
                  <c:v>-1.4058851761327901E-4</c:v>
                </c:pt>
                <c:pt idx="734" formatCode="General">
                  <c:v>-1.2064466817450199E-4</c:v>
                </c:pt>
                <c:pt idx="735" formatCode="General">
                  <c:v>-1.2816802784971801E-4</c:v>
                </c:pt>
                <c:pt idx="736" formatCode="General">
                  <c:v>-1.3619556811387499E-4</c:v>
                </c:pt>
                <c:pt idx="737" formatCode="General">
                  <c:v>-1.2831490042413901E-4</c:v>
                </c:pt>
                <c:pt idx="738" formatCode="General">
                  <c:v>-1.26209383858383E-4</c:v>
                </c:pt>
                <c:pt idx="739" formatCode="General">
                  <c:v>-1.3580344545179699E-4</c:v>
                </c:pt>
                <c:pt idx="740" formatCode="General">
                  <c:v>-1.3148960574196799E-4</c:v>
                </c:pt>
                <c:pt idx="741" formatCode="General">
                  <c:v>-1.2393670785465201E-4</c:v>
                </c:pt>
                <c:pt idx="742" formatCode="General">
                  <c:v>-1.2425722682639801E-4</c:v>
                </c:pt>
                <c:pt idx="743" formatCode="General">
                  <c:v>-1.38066640129323E-4</c:v>
                </c:pt>
                <c:pt idx="744" formatCode="General">
                  <c:v>-1.3303123590903301E-4</c:v>
                </c:pt>
                <c:pt idx="745" formatCode="General">
                  <c:v>-1.33355960204681E-4</c:v>
                </c:pt>
                <c:pt idx="746" formatCode="General">
                  <c:v>-1.3838411233226799E-4</c:v>
                </c:pt>
                <c:pt idx="747" formatCode="General">
                  <c:v>-1.3274004862060001E-4</c:v>
                </c:pt>
                <c:pt idx="748" formatCode="General">
                  <c:v>-1.3527873218143399E-4</c:v>
                </c:pt>
                <c:pt idx="749" formatCode="General">
                  <c:v>-1.3789773505281001E-4</c:v>
                </c:pt>
                <c:pt idx="750" formatCode="General">
                  <c:v>-1.26231475874944E-4</c:v>
                </c:pt>
                <c:pt idx="751" formatCode="General">
                  <c:v>-1.4130435237982701E-4</c:v>
                </c:pt>
                <c:pt idx="752" formatCode="General">
                  <c:v>-1.36938495404839E-4</c:v>
                </c:pt>
                <c:pt idx="753" formatCode="General">
                  <c:v>-1.2255242161904599E-4</c:v>
                </c:pt>
                <c:pt idx="754" formatCode="General">
                  <c:v>-1.3291965498216099E-4</c:v>
                </c:pt>
                <c:pt idx="755" formatCode="General">
                  <c:v>-1.2511852675760801E-4</c:v>
                </c:pt>
                <c:pt idx="756" formatCode="General">
                  <c:v>-1.29391202077841E-4</c:v>
                </c:pt>
                <c:pt idx="757" formatCode="General">
                  <c:v>-1.30331645357728E-4</c:v>
                </c:pt>
                <c:pt idx="758" formatCode="General">
                  <c:v>-1.3006495769834399E-4</c:v>
                </c:pt>
                <c:pt idx="759" formatCode="General">
                  <c:v>-1.29396895094677E-4</c:v>
                </c:pt>
                <c:pt idx="760" formatCode="General">
                  <c:v>-1.4045476471172201E-4</c:v>
                </c:pt>
                <c:pt idx="761" formatCode="General">
                  <c:v>-1.27870831529163E-4</c:v>
                </c:pt>
                <c:pt idx="762" formatCode="General">
                  <c:v>-1.29549033084001E-4</c:v>
                </c:pt>
                <c:pt idx="763" formatCode="General">
                  <c:v>-1.26077572714197E-4</c:v>
                </c:pt>
                <c:pt idx="764" formatCode="General">
                  <c:v>-1.33460644196114E-4</c:v>
                </c:pt>
                <c:pt idx="765" formatCode="General">
                  <c:v>-1.3202079973224001E-4</c:v>
                </c:pt>
                <c:pt idx="766" formatCode="General">
                  <c:v>-1.12009772992728E-4</c:v>
                </c:pt>
                <c:pt idx="767" formatCode="General">
                  <c:v>-1.3044189529160099E-4</c:v>
                </c:pt>
                <c:pt idx="768" formatCode="General">
                  <c:v>-1.29645027507067E-4</c:v>
                </c:pt>
                <c:pt idx="769" formatCode="General">
                  <c:v>-1.35385176973133E-4</c:v>
                </c:pt>
                <c:pt idx="770" formatCode="General">
                  <c:v>-1.3194525719141301E-4</c:v>
                </c:pt>
                <c:pt idx="771" formatCode="General">
                  <c:v>-1.4034228913261499E-4</c:v>
                </c:pt>
                <c:pt idx="772" formatCode="General">
                  <c:v>-1.3936495194135601E-4</c:v>
                </c:pt>
                <c:pt idx="773" formatCode="General">
                  <c:v>-1.35475035334096E-4</c:v>
                </c:pt>
                <c:pt idx="774" formatCode="General">
                  <c:v>-1.30410384332102E-4</c:v>
                </c:pt>
                <c:pt idx="775" formatCode="General">
                  <c:v>-1.3650194230701001E-4</c:v>
                </c:pt>
                <c:pt idx="776" formatCode="General">
                  <c:v>-1.39338726899788E-4</c:v>
                </c:pt>
                <c:pt idx="777" formatCode="General">
                  <c:v>-1.2769144320580599E-4</c:v>
                </c:pt>
                <c:pt idx="778" formatCode="General">
                  <c:v>-1.47718169410075E-4</c:v>
                </c:pt>
                <c:pt idx="779" formatCode="General">
                  <c:v>-1.31435220134796E-4</c:v>
                </c:pt>
                <c:pt idx="780" formatCode="General">
                  <c:v>-1.3662481083608801E-4</c:v>
                </c:pt>
                <c:pt idx="781" formatCode="General">
                  <c:v>-1.35403845783991E-4</c:v>
                </c:pt>
                <c:pt idx="782" formatCode="General">
                  <c:v>-1.4312074907742601E-4</c:v>
                </c:pt>
                <c:pt idx="783" formatCode="General">
                  <c:v>-1.4221684338331701E-4</c:v>
                </c:pt>
                <c:pt idx="784" formatCode="General">
                  <c:v>-1.3622235656468801E-4</c:v>
                </c:pt>
                <c:pt idx="785" formatCode="General">
                  <c:v>-1.36001142584136E-4</c:v>
                </c:pt>
                <c:pt idx="786" formatCode="General">
                  <c:v>-1.4370354073034799E-4</c:v>
                </c:pt>
                <c:pt idx="787" formatCode="General">
                  <c:v>-1.4238351048184399E-4</c:v>
                </c:pt>
                <c:pt idx="788" formatCode="General">
                  <c:v>-1.4098139185283399E-4</c:v>
                </c:pt>
                <c:pt idx="789" formatCode="General">
                  <c:v>-1.3079023174764799E-4</c:v>
                </c:pt>
                <c:pt idx="790" formatCode="General">
                  <c:v>-1.4213424286529301E-4</c:v>
                </c:pt>
                <c:pt idx="791" formatCode="General">
                  <c:v>-1.3840538725270701E-4</c:v>
                </c:pt>
                <c:pt idx="792" formatCode="General">
                  <c:v>-1.2998540863674E-4</c:v>
                </c:pt>
                <c:pt idx="793" formatCode="General">
                  <c:v>-1.4376141748670101E-4</c:v>
                </c:pt>
                <c:pt idx="794" formatCode="General">
                  <c:v>-1.38904056672068E-4</c:v>
                </c:pt>
                <c:pt idx="795" formatCode="General">
                  <c:v>-1.40760116838283E-4</c:v>
                </c:pt>
                <c:pt idx="796" formatCode="General">
                  <c:v>-1.3867313133836501E-4</c:v>
                </c:pt>
                <c:pt idx="797" formatCode="General">
                  <c:v>-1.31337509303768E-4</c:v>
                </c:pt>
                <c:pt idx="798" formatCode="General">
                  <c:v>-1.3222903979956201E-4</c:v>
                </c:pt>
                <c:pt idx="799" formatCode="General">
                  <c:v>-1.2697910597203799E-4</c:v>
                </c:pt>
                <c:pt idx="800" formatCode="General">
                  <c:v>-1.2846278954514899E-4</c:v>
                </c:pt>
                <c:pt idx="801" formatCode="General">
                  <c:v>-1.27582910810907E-4</c:v>
                </c:pt>
                <c:pt idx="802" formatCode="General">
                  <c:v>-1.1463425289789401E-4</c:v>
                </c:pt>
                <c:pt idx="803" formatCode="General">
                  <c:v>-1.3440217509178199E-4</c:v>
                </c:pt>
                <c:pt idx="804" formatCode="General">
                  <c:v>-1.2377403809811499E-4</c:v>
                </c:pt>
                <c:pt idx="805" formatCode="General">
                  <c:v>-1.16344367918214E-4</c:v>
                </c:pt>
                <c:pt idx="806" formatCode="General">
                  <c:v>-1.2092891559290599E-4</c:v>
                </c:pt>
                <c:pt idx="807" formatCode="General">
                  <c:v>-1.26063930644308E-4</c:v>
                </c:pt>
                <c:pt idx="808" formatCode="General">
                  <c:v>-1.20204207701549E-4</c:v>
                </c:pt>
                <c:pt idx="809" formatCode="General">
                  <c:v>-1.23264245333329E-4</c:v>
                </c:pt>
                <c:pt idx="810" formatCode="General">
                  <c:v>-1.13660867506575E-4</c:v>
                </c:pt>
                <c:pt idx="811" formatCode="General">
                  <c:v>-1.1430724230254701E-4</c:v>
                </c:pt>
                <c:pt idx="812" formatCode="General">
                  <c:v>-1.03612857531376E-4</c:v>
                </c:pt>
                <c:pt idx="813" formatCode="General">
                  <c:v>-1.13185757288765E-4</c:v>
                </c:pt>
                <c:pt idx="814" formatCode="General">
                  <c:v>-1.10877289493434E-4</c:v>
                </c:pt>
                <c:pt idx="815" formatCode="General">
                  <c:v>-1.05733369604588E-4</c:v>
                </c:pt>
                <c:pt idx="816" formatCode="General">
                  <c:v>-1.04306093865417E-4</c:v>
                </c:pt>
                <c:pt idx="817" formatCode="General">
                  <c:v>-1.00503578429621E-4</c:v>
                </c:pt>
                <c:pt idx="818" formatCode="General">
                  <c:v>-1.06137442057932E-4</c:v>
                </c:pt>
                <c:pt idx="819" formatCode="General">
                  <c:v>-1.03506008341042E-4</c:v>
                </c:pt>
                <c:pt idx="820">
                  <c:v>-9.6068545174642303E-5</c:v>
                </c:pt>
                <c:pt idx="821" formatCode="General">
                  <c:v>-1.01624462031714E-4</c:v>
                </c:pt>
                <c:pt idx="822" formatCode="General">
                  <c:v>-1.0262684757631601E-4</c:v>
                </c:pt>
                <c:pt idx="823" formatCode="General">
                  <c:v>3.1135917026981402E-4</c:v>
                </c:pt>
                <c:pt idx="824">
                  <c:v>-6.7646352805054996E-5</c:v>
                </c:pt>
                <c:pt idx="825">
                  <c:v>-9.7286821451550095E-5</c:v>
                </c:pt>
                <c:pt idx="826">
                  <c:v>-8.8100809979583093E-5</c:v>
                </c:pt>
                <c:pt idx="827">
                  <c:v>-8.9067662414815606E-5</c:v>
                </c:pt>
                <c:pt idx="828">
                  <c:v>-8.5334259946530494E-5</c:v>
                </c:pt>
                <c:pt idx="829">
                  <c:v>-8.9325087545330702E-5</c:v>
                </c:pt>
                <c:pt idx="830">
                  <c:v>-9.2406089045466797E-5</c:v>
                </c:pt>
                <c:pt idx="831">
                  <c:v>-7.6893358541423206E-5</c:v>
                </c:pt>
                <c:pt idx="832">
                  <c:v>-8.2304199174789404E-5</c:v>
                </c:pt>
                <c:pt idx="833">
                  <c:v>-7.4593320006209596E-5</c:v>
                </c:pt>
                <c:pt idx="834">
                  <c:v>-7.2492405540126094E-5</c:v>
                </c:pt>
                <c:pt idx="835">
                  <c:v>-8.3965021392589103E-5</c:v>
                </c:pt>
                <c:pt idx="836">
                  <c:v>-7.0626385628302793E-5</c:v>
                </c:pt>
                <c:pt idx="837">
                  <c:v>-6.4051470262759398E-5</c:v>
                </c:pt>
                <c:pt idx="838">
                  <c:v>-7.7408441678190293E-5</c:v>
                </c:pt>
                <c:pt idx="839">
                  <c:v>-7.0412655427589104E-5</c:v>
                </c:pt>
                <c:pt idx="840">
                  <c:v>-6.04169172548919E-5</c:v>
                </c:pt>
                <c:pt idx="841">
                  <c:v>-7.3851606834379399E-5</c:v>
                </c:pt>
                <c:pt idx="842">
                  <c:v>-6.0369362165432197E-5</c:v>
                </c:pt>
                <c:pt idx="843">
                  <c:v>-6.9370609913197294E-5</c:v>
                </c:pt>
                <c:pt idx="844">
                  <c:v>-6.4778261353075096E-5</c:v>
                </c:pt>
                <c:pt idx="845">
                  <c:v>-6.02854582138073E-5</c:v>
                </c:pt>
                <c:pt idx="846">
                  <c:v>-5.2609465475126099E-5</c:v>
                </c:pt>
                <c:pt idx="847">
                  <c:v>-4.45575610440258E-5</c:v>
                </c:pt>
                <c:pt idx="848">
                  <c:v>-4.77013942687606E-5</c:v>
                </c:pt>
                <c:pt idx="849">
                  <c:v>-5.0561394653217698E-5</c:v>
                </c:pt>
                <c:pt idx="850">
                  <c:v>-4.0006813881468401E-5</c:v>
                </c:pt>
                <c:pt idx="851">
                  <c:v>-4.0021789751524602E-5</c:v>
                </c:pt>
                <c:pt idx="852">
                  <c:v>-4.1951637494025998E-5</c:v>
                </c:pt>
                <c:pt idx="853">
                  <c:v>-4.0777658356505298E-5</c:v>
                </c:pt>
                <c:pt idx="854">
                  <c:v>-3.9053242597593802E-5</c:v>
                </c:pt>
                <c:pt idx="855">
                  <c:v>-3.6431253530246301E-5</c:v>
                </c:pt>
                <c:pt idx="856">
                  <c:v>-3.3207812737363801E-5</c:v>
                </c:pt>
                <c:pt idx="857">
                  <c:v>-2.4361354411261599E-5</c:v>
                </c:pt>
                <c:pt idx="858">
                  <c:v>-2.71094596123619E-5</c:v>
                </c:pt>
                <c:pt idx="859">
                  <c:v>-2.7785832691364899E-5</c:v>
                </c:pt>
                <c:pt idx="860">
                  <c:v>-1.9212165617988499E-5</c:v>
                </c:pt>
                <c:pt idx="861">
                  <c:v>-2.5525684944660801E-5</c:v>
                </c:pt>
                <c:pt idx="862">
                  <c:v>-2.1230361280880698E-5</c:v>
                </c:pt>
                <c:pt idx="863">
                  <c:v>-1.9851415210173701E-5</c:v>
                </c:pt>
                <c:pt idx="864">
                  <c:v>-1.02205902223937E-5</c:v>
                </c:pt>
                <c:pt idx="865">
                  <c:v>-9.8389685175704303E-6</c:v>
                </c:pt>
                <c:pt idx="866">
                  <c:v>6.25794832883486E-6</c:v>
                </c:pt>
                <c:pt idx="867">
                  <c:v>-6.6408584219492098E-6</c:v>
                </c:pt>
                <c:pt idx="868">
                  <c:v>2.1518317013558701E-7</c:v>
                </c:pt>
                <c:pt idx="869">
                  <c:v>9.3451350268402604E-6</c:v>
                </c:pt>
                <c:pt idx="870">
                  <c:v>5.1666685703753196E-6</c:v>
                </c:pt>
                <c:pt idx="871">
                  <c:v>8.8018030735387203E-6</c:v>
                </c:pt>
                <c:pt idx="872">
                  <c:v>5.9814937456201297E-6</c:v>
                </c:pt>
                <c:pt idx="873">
                  <c:v>7.7470193150098294E-6</c:v>
                </c:pt>
                <c:pt idx="874">
                  <c:v>1.4636144819913701E-5</c:v>
                </c:pt>
                <c:pt idx="875">
                  <c:v>2.38283234288519E-5</c:v>
                </c:pt>
                <c:pt idx="876">
                  <c:v>2.8760423651428299E-5</c:v>
                </c:pt>
                <c:pt idx="877">
                  <c:v>2.2370135539178501E-5</c:v>
                </c:pt>
                <c:pt idx="878">
                  <c:v>4.0123144479376198E-5</c:v>
                </c:pt>
                <c:pt idx="879">
                  <c:v>3.9125202052546097E-5</c:v>
                </c:pt>
                <c:pt idx="880">
                  <c:v>3.8159373341909198E-5</c:v>
                </c:pt>
                <c:pt idx="881">
                  <c:v>4.6521219094882601E-5</c:v>
                </c:pt>
                <c:pt idx="882">
                  <c:v>5.0202631810283797E-5</c:v>
                </c:pt>
                <c:pt idx="883">
                  <c:v>6.3570739758153405E-5</c:v>
                </c:pt>
                <c:pt idx="884">
                  <c:v>5.3631804241050901E-5</c:v>
                </c:pt>
                <c:pt idx="885">
                  <c:v>5.9216474750817702E-5</c:v>
                </c:pt>
                <c:pt idx="886">
                  <c:v>8.3525874067543398E-5</c:v>
                </c:pt>
                <c:pt idx="887">
                  <c:v>6.5352527050410605E-5</c:v>
                </c:pt>
                <c:pt idx="888" formatCode="General">
                  <c:v>-1.33802538607228E-4</c:v>
                </c:pt>
                <c:pt idx="889">
                  <c:v>9.8580802470082403E-5</c:v>
                </c:pt>
                <c:pt idx="890" formatCode="General">
                  <c:v>1.16141718872456E-4</c:v>
                </c:pt>
                <c:pt idx="891" formatCode="General">
                  <c:v>1.1368735558639199E-4</c:v>
                </c:pt>
                <c:pt idx="892" formatCode="General">
                  <c:v>1.2481173037781E-4</c:v>
                </c:pt>
                <c:pt idx="893" formatCode="General">
                  <c:v>1.4215197171182499E-4</c:v>
                </c:pt>
                <c:pt idx="894" formatCode="General">
                  <c:v>1.3551984682743301E-4</c:v>
                </c:pt>
                <c:pt idx="895" formatCode="General">
                  <c:v>1.3751600324355499E-4</c:v>
                </c:pt>
                <c:pt idx="896" formatCode="General">
                  <c:v>1.4346013721391499E-4</c:v>
                </c:pt>
                <c:pt idx="897" formatCode="General">
                  <c:v>1.6409020959706999E-4</c:v>
                </c:pt>
                <c:pt idx="898" formatCode="General">
                  <c:v>1.6911037479871801E-4</c:v>
                </c:pt>
                <c:pt idx="899" formatCode="General">
                  <c:v>1.5922539811143001E-4</c:v>
                </c:pt>
                <c:pt idx="900" formatCode="General">
                  <c:v>1.8400963098303799E-4</c:v>
                </c:pt>
                <c:pt idx="901" formatCode="General">
                  <c:v>1.80577799941363E-4</c:v>
                </c:pt>
                <c:pt idx="902" formatCode="General">
                  <c:v>1.9155080495120101E-4</c:v>
                </c:pt>
                <c:pt idx="903" formatCode="General">
                  <c:v>1.99756031664678E-4</c:v>
                </c:pt>
                <c:pt idx="904" formatCode="General">
                  <c:v>2.04108664006893E-4</c:v>
                </c:pt>
                <c:pt idx="905" formatCode="General">
                  <c:v>2.06757745487732E-4</c:v>
                </c:pt>
                <c:pt idx="906" formatCode="General">
                  <c:v>2.3238874338363301E-4</c:v>
                </c:pt>
                <c:pt idx="907" formatCode="General">
                  <c:v>2.2720527267393399E-4</c:v>
                </c:pt>
                <c:pt idx="908" formatCode="General">
                  <c:v>2.3346066658491899E-4</c:v>
                </c:pt>
                <c:pt idx="909" formatCode="General">
                  <c:v>2.5687105686525598E-4</c:v>
                </c:pt>
                <c:pt idx="910" formatCode="General">
                  <c:v>2.5640946560864201E-4</c:v>
                </c:pt>
                <c:pt idx="911" formatCode="General">
                  <c:v>2.7209258233638699E-4</c:v>
                </c:pt>
                <c:pt idx="912" formatCode="General">
                  <c:v>2.850147138344E-4</c:v>
                </c:pt>
                <c:pt idx="913" formatCode="General">
                  <c:v>3.0448271487957802E-4</c:v>
                </c:pt>
                <c:pt idx="914" formatCode="General">
                  <c:v>3.2226936434343799E-4</c:v>
                </c:pt>
                <c:pt idx="915" formatCode="General">
                  <c:v>3.25592754268702E-4</c:v>
                </c:pt>
                <c:pt idx="916" formatCode="General">
                  <c:v>3.3480759952200502E-4</c:v>
                </c:pt>
                <c:pt idx="917" formatCode="General">
                  <c:v>3.4886737402189803E-4</c:v>
                </c:pt>
                <c:pt idx="918" formatCode="General">
                  <c:v>3.7189950818125302E-4</c:v>
                </c:pt>
                <c:pt idx="919" formatCode="General">
                  <c:v>3.8612389489305299E-4</c:v>
                </c:pt>
                <c:pt idx="920" formatCode="General">
                  <c:v>3.8982332105149298E-4</c:v>
                </c:pt>
                <c:pt idx="921" formatCode="General">
                  <c:v>4.2239843600027E-4</c:v>
                </c:pt>
                <c:pt idx="922" formatCode="General">
                  <c:v>4.3999609963788101E-4</c:v>
                </c:pt>
                <c:pt idx="923" formatCode="General">
                  <c:v>4.5169041575226002E-4</c:v>
                </c:pt>
                <c:pt idx="924" formatCode="General">
                  <c:v>4.5139103883252101E-4</c:v>
                </c:pt>
                <c:pt idx="925" formatCode="General">
                  <c:v>4.76970263275927E-4</c:v>
                </c:pt>
                <c:pt idx="926" formatCode="General">
                  <c:v>4.7869965213390798E-4</c:v>
                </c:pt>
                <c:pt idx="927" formatCode="General">
                  <c:v>4.7895536762288302E-4</c:v>
                </c:pt>
                <c:pt idx="928" formatCode="General">
                  <c:v>4.8142609942795097E-4</c:v>
                </c:pt>
                <c:pt idx="929" formatCode="General">
                  <c:v>4.81362153753643E-4</c:v>
                </c:pt>
                <c:pt idx="930" formatCode="General">
                  <c:v>4.8464047626003E-4</c:v>
                </c:pt>
                <c:pt idx="931" formatCode="General">
                  <c:v>4.9186619165051597E-4</c:v>
                </c:pt>
                <c:pt idx="932" formatCode="General">
                  <c:v>4.85013212691281E-4</c:v>
                </c:pt>
                <c:pt idx="933" formatCode="General">
                  <c:v>4.8588547017096903E-4</c:v>
                </c:pt>
                <c:pt idx="934" formatCode="General">
                  <c:v>4.8474997216679702E-4</c:v>
                </c:pt>
                <c:pt idx="935" formatCode="General">
                  <c:v>4.83486805290664E-4</c:v>
                </c:pt>
                <c:pt idx="936" formatCode="General">
                  <c:v>4.9218239728366405E-4</c:v>
                </c:pt>
                <c:pt idx="937" formatCode="General">
                  <c:v>4.6627411775845699E-4</c:v>
                </c:pt>
                <c:pt idx="938" formatCode="General">
                  <c:v>4.5668497116867099E-4</c:v>
                </c:pt>
                <c:pt idx="939" formatCode="General">
                  <c:v>4.61958504527888E-4</c:v>
                </c:pt>
                <c:pt idx="940" formatCode="General">
                  <c:v>4.4012302393063699E-4</c:v>
                </c:pt>
                <c:pt idx="941" formatCode="General">
                  <c:v>4.4642966328718199E-4</c:v>
                </c:pt>
                <c:pt idx="942" formatCode="General">
                  <c:v>4.3501582830113202E-4</c:v>
                </c:pt>
                <c:pt idx="943" formatCode="General">
                  <c:v>4.2946253811237701E-4</c:v>
                </c:pt>
                <c:pt idx="944" formatCode="General">
                  <c:v>4.1476310533026601E-4</c:v>
                </c:pt>
                <c:pt idx="945" formatCode="General">
                  <c:v>4.17940270782323E-4</c:v>
                </c:pt>
                <c:pt idx="946" formatCode="General">
                  <c:v>4.0234360739757402E-4</c:v>
                </c:pt>
                <c:pt idx="947" formatCode="General">
                  <c:v>3.9934058656877899E-4</c:v>
                </c:pt>
                <c:pt idx="948" formatCode="General">
                  <c:v>3.87136457708469E-4</c:v>
                </c:pt>
                <c:pt idx="949" formatCode="General">
                  <c:v>3.7913122167086298E-4</c:v>
                </c:pt>
                <c:pt idx="950" formatCode="General">
                  <c:v>3.6573395384058597E-4</c:v>
                </c:pt>
                <c:pt idx="951" formatCode="General">
                  <c:v>3.6406343412347802E-4</c:v>
                </c:pt>
                <c:pt idx="952" formatCode="General">
                  <c:v>3.5211881777823099E-4</c:v>
                </c:pt>
                <c:pt idx="953" formatCode="General">
                  <c:v>3.5741079285048298E-4</c:v>
                </c:pt>
                <c:pt idx="954" formatCode="General">
                  <c:v>3.2659388041581498E-4</c:v>
                </c:pt>
                <c:pt idx="955" formatCode="General">
                  <c:v>3.27444583604269E-4</c:v>
                </c:pt>
                <c:pt idx="956" formatCode="General">
                  <c:v>3.1448925531478298E-4</c:v>
                </c:pt>
                <c:pt idx="957" formatCode="General">
                  <c:v>3.0673162424193302E-4</c:v>
                </c:pt>
                <c:pt idx="958" formatCode="General">
                  <c:v>2.9570336741305497E-4</c:v>
                </c:pt>
                <c:pt idx="959" formatCode="General">
                  <c:v>2.7803903419614499E-4</c:v>
                </c:pt>
                <c:pt idx="960" formatCode="General">
                  <c:v>2.6886347874347698E-4</c:v>
                </c:pt>
                <c:pt idx="961" formatCode="General">
                  <c:v>2.6002643980868601E-4</c:v>
                </c:pt>
                <c:pt idx="962" formatCode="General">
                  <c:v>2.5558815388420302E-4</c:v>
                </c:pt>
                <c:pt idx="963" formatCode="General">
                  <c:v>2.3049921242418201E-4</c:v>
                </c:pt>
                <c:pt idx="964" formatCode="General">
                  <c:v>2.17209545933553E-4</c:v>
                </c:pt>
                <c:pt idx="965" formatCode="General">
                  <c:v>2.14043826712231E-4</c:v>
                </c:pt>
                <c:pt idx="966" formatCode="General">
                  <c:v>2.03463658017744E-4</c:v>
                </c:pt>
                <c:pt idx="967" formatCode="General">
                  <c:v>1.87202884660698E-4</c:v>
                </c:pt>
                <c:pt idx="968" formatCode="General">
                  <c:v>1.7533707556876199E-4</c:v>
                </c:pt>
                <c:pt idx="969" formatCode="General">
                  <c:v>1.49430135395914E-4</c:v>
                </c:pt>
                <c:pt idx="970" formatCode="General">
                  <c:v>1.3934897355830799E-4</c:v>
                </c:pt>
                <c:pt idx="971" formatCode="General">
                  <c:v>1.1793669443150001E-4</c:v>
                </c:pt>
                <c:pt idx="972" formatCode="General">
                  <c:v>1.10865012880177E-4</c:v>
                </c:pt>
                <c:pt idx="973">
                  <c:v>9.2388057808105495E-5</c:v>
                </c:pt>
                <c:pt idx="974">
                  <c:v>7.5612218072728299E-5</c:v>
                </c:pt>
                <c:pt idx="975">
                  <c:v>6.1058530400608996E-5</c:v>
                </c:pt>
                <c:pt idx="976">
                  <c:v>5.62745228148671E-5</c:v>
                </c:pt>
                <c:pt idx="977">
                  <c:v>4.2341034045877703E-5</c:v>
                </c:pt>
                <c:pt idx="978">
                  <c:v>2.3062752867670201E-5</c:v>
                </c:pt>
                <c:pt idx="979">
                  <c:v>1.1178941383479099E-5</c:v>
                </c:pt>
                <c:pt idx="980">
                  <c:v>-1.38950955268337E-6</c:v>
                </c:pt>
                <c:pt idx="981">
                  <c:v>-1.7842920903335901E-5</c:v>
                </c:pt>
                <c:pt idx="982">
                  <c:v>-3.4851319095383799E-5</c:v>
                </c:pt>
                <c:pt idx="983">
                  <c:v>-4.5685894320736201E-5</c:v>
                </c:pt>
                <c:pt idx="984">
                  <c:v>-5.7387050327434397E-5</c:v>
                </c:pt>
                <c:pt idx="985">
                  <c:v>-7.8906736225833098E-5</c:v>
                </c:pt>
                <c:pt idx="986">
                  <c:v>-9.6535326318100399E-5</c:v>
                </c:pt>
                <c:pt idx="987" formatCode="General">
                  <c:v>-1.0795833320564701E-4</c:v>
                </c:pt>
                <c:pt idx="988" formatCode="General">
                  <c:v>-1.3182623516022301E-4</c:v>
                </c:pt>
                <c:pt idx="989" formatCode="General">
                  <c:v>-1.3787190698071299E-4</c:v>
                </c:pt>
                <c:pt idx="990" formatCode="General">
                  <c:v>-1.5601377106463701E-4</c:v>
                </c:pt>
                <c:pt idx="991" formatCode="General">
                  <c:v>-1.6607959132502E-4</c:v>
                </c:pt>
                <c:pt idx="992" formatCode="General">
                  <c:v>-1.85512604816405E-4</c:v>
                </c:pt>
                <c:pt idx="993" formatCode="General">
                  <c:v>-2.0640178331784699E-4</c:v>
                </c:pt>
                <c:pt idx="994" formatCode="General">
                  <c:v>-2.1290766601083001E-4</c:v>
                </c:pt>
                <c:pt idx="995" formatCode="General">
                  <c:v>-2.1959205975072599E-4</c:v>
                </c:pt>
                <c:pt idx="996" formatCode="General">
                  <c:v>-2.4807746424132201E-4</c:v>
                </c:pt>
                <c:pt idx="997" formatCode="General">
                  <c:v>-2.6069874512437899E-4</c:v>
                </c:pt>
                <c:pt idx="998" formatCode="General">
                  <c:v>-2.7801346904936399E-4</c:v>
                </c:pt>
                <c:pt idx="999" formatCode="General">
                  <c:v>-2.9937300841384598E-4</c:v>
                </c:pt>
                <c:pt idx="1000" formatCode="General">
                  <c:v>-3.12063361523263E-4</c:v>
                </c:pt>
                <c:pt idx="1001" formatCode="General">
                  <c:v>-3.30501647843796E-4</c:v>
                </c:pt>
                <c:pt idx="1002" formatCode="General">
                  <c:v>-3.31775840657671E-4</c:v>
                </c:pt>
                <c:pt idx="1003" formatCode="General">
                  <c:v>-3.65133197535409E-4</c:v>
                </c:pt>
                <c:pt idx="1004" formatCode="General">
                  <c:v>-3.6449470060899501E-4</c:v>
                </c:pt>
                <c:pt idx="1005" formatCode="General">
                  <c:v>-3.82121075878646E-4</c:v>
                </c:pt>
                <c:pt idx="1006" formatCode="General">
                  <c:v>-4.0362309867398802E-4</c:v>
                </c:pt>
                <c:pt idx="1007" formatCode="General">
                  <c:v>-4.11481377953318E-4</c:v>
                </c:pt>
                <c:pt idx="1008" formatCode="General">
                  <c:v>-4.32229837678806E-4</c:v>
                </c:pt>
                <c:pt idx="1009" formatCode="General">
                  <c:v>-4.3845956106834601E-4</c:v>
                </c:pt>
                <c:pt idx="1010" formatCode="General">
                  <c:v>-4.5672685706973898E-4</c:v>
                </c:pt>
                <c:pt idx="1011" formatCode="General">
                  <c:v>-4.7910691032856598E-4</c:v>
                </c:pt>
                <c:pt idx="1012" formatCode="General">
                  <c:v>-4.9215790720102005E-4</c:v>
                </c:pt>
                <c:pt idx="1013" formatCode="General">
                  <c:v>-4.9423842349233802E-4</c:v>
                </c:pt>
                <c:pt idx="1014" formatCode="General">
                  <c:v>-5.1576096656860996E-4</c:v>
                </c:pt>
                <c:pt idx="1015" formatCode="General">
                  <c:v>-5.2114816595229697E-4</c:v>
                </c:pt>
                <c:pt idx="1016" formatCode="General">
                  <c:v>-5.5518923056992501E-4</c:v>
                </c:pt>
                <c:pt idx="1017" formatCode="General">
                  <c:v>-5.6225110294267201E-4</c:v>
                </c:pt>
                <c:pt idx="1018" formatCode="General">
                  <c:v>-4.7637328280316401E-4</c:v>
                </c:pt>
                <c:pt idx="1019" formatCode="General">
                  <c:v>-5.9793797643172496E-4</c:v>
                </c:pt>
                <c:pt idx="1020" formatCode="General">
                  <c:v>-6.7606946389301998E-4</c:v>
                </c:pt>
                <c:pt idx="1021" formatCode="General">
                  <c:v>-6.9464633158536804E-4</c:v>
                </c:pt>
                <c:pt idx="1022" formatCode="General">
                  <c:v>-7.0754056562442403E-4</c:v>
                </c:pt>
                <c:pt idx="1023" formatCode="General">
                  <c:v>-7.2856988831884598E-4</c:v>
                </c:pt>
                <c:pt idx="1024" formatCode="General">
                  <c:v>-7.3478649123599098E-4</c:v>
                </c:pt>
                <c:pt idx="1025" formatCode="General">
                  <c:v>-7.7531190309097905E-4</c:v>
                </c:pt>
                <c:pt idx="1026" formatCode="General">
                  <c:v>-7.7480998752919297E-4</c:v>
                </c:pt>
                <c:pt idx="1027" formatCode="General">
                  <c:v>-7.8907182498330001E-4</c:v>
                </c:pt>
                <c:pt idx="1028" formatCode="General">
                  <c:v>-7.95348781798511E-4</c:v>
                </c:pt>
                <c:pt idx="1029" formatCode="General">
                  <c:v>-8.2814201391337005E-4</c:v>
                </c:pt>
                <c:pt idx="1030" formatCode="General">
                  <c:v>-8.3207039637358095E-4</c:v>
                </c:pt>
                <c:pt idx="1031" formatCode="General">
                  <c:v>-8.4232496217748697E-4</c:v>
                </c:pt>
                <c:pt idx="1032" formatCode="General">
                  <c:v>-8.5182204529140996E-4</c:v>
                </c:pt>
                <c:pt idx="1033" formatCode="General">
                  <c:v>-8.7114917789485801E-4</c:v>
                </c:pt>
                <c:pt idx="1034" formatCode="General">
                  <c:v>-8.7913865767563705E-4</c:v>
                </c:pt>
                <c:pt idx="1035" formatCode="General">
                  <c:v>-9.0736986488482098E-4</c:v>
                </c:pt>
                <c:pt idx="1036" formatCode="General">
                  <c:v>-9.0994645346060903E-4</c:v>
                </c:pt>
                <c:pt idx="1037" formatCode="General">
                  <c:v>-9.31094965581961E-4</c:v>
                </c:pt>
                <c:pt idx="1038" formatCode="General">
                  <c:v>-9.4132374045022597E-4</c:v>
                </c:pt>
                <c:pt idx="1039" formatCode="General">
                  <c:v>-9.5665314136310397E-4</c:v>
                </c:pt>
                <c:pt idx="1040" formatCode="General">
                  <c:v>-9.8123101394219001E-4</c:v>
                </c:pt>
                <c:pt idx="1041" formatCode="General">
                  <c:v>-9.963601563797921E-4</c:v>
                </c:pt>
                <c:pt idx="1042" formatCode="General">
                  <c:v>-1.0071990477402699E-3</c:v>
                </c:pt>
                <c:pt idx="1043" formatCode="General">
                  <c:v>-1.02466756375512E-3</c:v>
                </c:pt>
                <c:pt idx="1044" formatCode="General">
                  <c:v>-1.0364562313947699E-3</c:v>
                </c:pt>
                <c:pt idx="1045" formatCode="General">
                  <c:v>-1.0441220073004001E-3</c:v>
                </c:pt>
                <c:pt idx="1046" formatCode="General">
                  <c:v>-1.0726420526173601E-3</c:v>
                </c:pt>
                <c:pt idx="1047" formatCode="General">
                  <c:v>-1.07349718660364E-3</c:v>
                </c:pt>
                <c:pt idx="1048" formatCode="General">
                  <c:v>-1.08516967750387E-3</c:v>
                </c:pt>
                <c:pt idx="1049" formatCode="General">
                  <c:v>-1.1191025267749399E-3</c:v>
                </c:pt>
                <c:pt idx="1050" formatCode="General">
                  <c:v>-1.1263293620531699E-3</c:v>
                </c:pt>
                <c:pt idx="1051" formatCode="General">
                  <c:v>-1.14541397210939E-3</c:v>
                </c:pt>
                <c:pt idx="1052" formatCode="General">
                  <c:v>-1.15102847305049E-3</c:v>
                </c:pt>
                <c:pt idx="1053" formatCode="General">
                  <c:v>-1.17400188569596E-3</c:v>
                </c:pt>
                <c:pt idx="1054" formatCode="General">
                  <c:v>-1.17644033907699E-3</c:v>
                </c:pt>
                <c:pt idx="1055" formatCode="General">
                  <c:v>-1.19301564997216E-3</c:v>
                </c:pt>
                <c:pt idx="1056" formatCode="General">
                  <c:v>-1.2076223755381199E-3</c:v>
                </c:pt>
                <c:pt idx="1057" formatCode="General">
                  <c:v>-1.23823442872299E-3</c:v>
                </c:pt>
                <c:pt idx="1058" formatCode="General">
                  <c:v>-1.25223703996452E-3</c:v>
                </c:pt>
                <c:pt idx="1059" formatCode="General">
                  <c:v>-1.2624312216864501E-3</c:v>
                </c:pt>
                <c:pt idx="1060" formatCode="General">
                  <c:v>-1.2518162779715299E-3</c:v>
                </c:pt>
                <c:pt idx="1061" formatCode="General">
                  <c:v>-1.2829518672717499E-3</c:v>
                </c:pt>
                <c:pt idx="1062" formatCode="General">
                  <c:v>-1.2958771693491399E-3</c:v>
                </c:pt>
                <c:pt idx="1063" formatCode="General">
                  <c:v>-1.3123472433387499E-3</c:v>
                </c:pt>
                <c:pt idx="1064" formatCode="General">
                  <c:v>-1.32238948666274E-3</c:v>
                </c:pt>
                <c:pt idx="1065" formatCode="General">
                  <c:v>-1.3375389830993501E-3</c:v>
                </c:pt>
                <c:pt idx="1066" formatCode="General">
                  <c:v>-1.36096653704909E-3</c:v>
                </c:pt>
                <c:pt idx="1067" formatCode="General">
                  <c:v>-1.36877426537683E-3</c:v>
                </c:pt>
                <c:pt idx="1068" formatCode="General">
                  <c:v>-1.3738087058003301E-3</c:v>
                </c:pt>
                <c:pt idx="1069" formatCode="General">
                  <c:v>-1.4024142945201999E-3</c:v>
                </c:pt>
                <c:pt idx="1070" formatCode="General">
                  <c:v>-1.4042331747955599E-3</c:v>
                </c:pt>
                <c:pt idx="1071" formatCode="General">
                  <c:v>-1.4088246502188301E-3</c:v>
                </c:pt>
                <c:pt idx="1072" formatCode="General">
                  <c:v>-1.4360705176991999E-3</c:v>
                </c:pt>
                <c:pt idx="1073" formatCode="General">
                  <c:v>-1.44393014427667E-3</c:v>
                </c:pt>
                <c:pt idx="1074" formatCode="General">
                  <c:v>-1.4539693454494701E-3</c:v>
                </c:pt>
                <c:pt idx="1075" formatCode="General">
                  <c:v>-1.46705576454694E-3</c:v>
                </c:pt>
                <c:pt idx="1076" formatCode="General">
                  <c:v>-1.4895230641245199E-3</c:v>
                </c:pt>
                <c:pt idx="1077" formatCode="General">
                  <c:v>-1.4855104046966501E-3</c:v>
                </c:pt>
                <c:pt idx="1078" formatCode="General">
                  <c:v>-1.49009096903652E-3</c:v>
                </c:pt>
                <c:pt idx="1079" formatCode="General">
                  <c:v>-1.5110856469148499E-3</c:v>
                </c:pt>
                <c:pt idx="1080" formatCode="General">
                  <c:v>-1.50622204254056E-3</c:v>
                </c:pt>
                <c:pt idx="1081" formatCode="General">
                  <c:v>-1.5065325695896099E-3</c:v>
                </c:pt>
                <c:pt idx="1082" formatCode="General">
                  <c:v>-1.49395902427669E-3</c:v>
                </c:pt>
                <c:pt idx="1083" formatCode="General">
                  <c:v>-1.4588198631056101E-3</c:v>
                </c:pt>
                <c:pt idx="1084" formatCode="General">
                  <c:v>-1.4281858206749601E-3</c:v>
                </c:pt>
                <c:pt idx="1085" formatCode="General">
                  <c:v>-1.4098562526625299E-3</c:v>
                </c:pt>
                <c:pt idx="1086" formatCode="General">
                  <c:v>-1.36208452037133E-3</c:v>
                </c:pt>
                <c:pt idx="1087" formatCode="General">
                  <c:v>-1.3102536462902101E-3</c:v>
                </c:pt>
                <c:pt idx="1088" formatCode="General">
                  <c:v>-1.2653140811892301E-3</c:v>
                </c:pt>
                <c:pt idx="1089" formatCode="General">
                  <c:v>-1.2187323979992899E-3</c:v>
                </c:pt>
                <c:pt idx="1090" formatCode="General">
                  <c:v>-1.1674332826241999E-3</c:v>
                </c:pt>
                <c:pt idx="1091" formatCode="General">
                  <c:v>-1.12587762842753E-3</c:v>
                </c:pt>
                <c:pt idx="1092" formatCode="General">
                  <c:v>-1.1003660993509801E-3</c:v>
                </c:pt>
                <c:pt idx="1093" formatCode="General">
                  <c:v>-1.1101614922183201E-3</c:v>
                </c:pt>
                <c:pt idx="1094" formatCode="General">
                  <c:v>-1.0464940617448599E-3</c:v>
                </c:pt>
                <c:pt idx="1095" formatCode="General">
                  <c:v>-1.0249135178728101E-3</c:v>
                </c:pt>
                <c:pt idx="1096" formatCode="General">
                  <c:v>-9.7674044296399603E-4</c:v>
                </c:pt>
                <c:pt idx="1097" formatCode="General">
                  <c:v>-9.5142400716216298E-4</c:v>
                </c:pt>
                <c:pt idx="1098" formatCode="General">
                  <c:v>-9.1227470869564495E-4</c:v>
                </c:pt>
                <c:pt idx="1099" formatCode="General">
                  <c:v>-8.8861729835798097E-4</c:v>
                </c:pt>
                <c:pt idx="1100" formatCode="General">
                  <c:v>-8.5839506515669002E-4</c:v>
                </c:pt>
                <c:pt idx="1101" formatCode="General">
                  <c:v>-8.4151668184440304E-4</c:v>
                </c:pt>
                <c:pt idx="1102" formatCode="General">
                  <c:v>-8.1873821015531595E-4</c:v>
                </c:pt>
                <c:pt idx="1103" formatCode="General">
                  <c:v>-8.0141943208872596E-4</c:v>
                </c:pt>
                <c:pt idx="1104" formatCode="General">
                  <c:v>-7.8266865924144597E-4</c:v>
                </c:pt>
                <c:pt idx="1105" formatCode="General">
                  <c:v>-7.6392037975811901E-4</c:v>
                </c:pt>
                <c:pt idx="1106" formatCode="General">
                  <c:v>-7.4657349790403999E-4</c:v>
                </c:pt>
                <c:pt idx="1107" formatCode="General">
                  <c:v>-7.25489618958691E-4</c:v>
                </c:pt>
                <c:pt idx="1108" formatCode="General">
                  <c:v>-7.2166088074009896E-4</c:v>
                </c:pt>
                <c:pt idx="1109" formatCode="General">
                  <c:v>-7.0468941190980996E-4</c:v>
                </c:pt>
                <c:pt idx="1110" formatCode="General">
                  <c:v>-6.9666204967528897E-4</c:v>
                </c:pt>
                <c:pt idx="1111" formatCode="General">
                  <c:v>-6.8863422196539998E-4</c:v>
                </c:pt>
                <c:pt idx="1112" formatCode="General">
                  <c:v>-6.6786119319762799E-4</c:v>
                </c:pt>
                <c:pt idx="1113" formatCode="General">
                  <c:v>-6.5474826239159296E-4</c:v>
                </c:pt>
                <c:pt idx="1114" formatCode="General">
                  <c:v>-6.3048488331116299E-4</c:v>
                </c:pt>
                <c:pt idx="1115" formatCode="General">
                  <c:v>-6.2285972691529599E-4</c:v>
                </c:pt>
                <c:pt idx="1116" formatCode="General">
                  <c:v>-6.1905595360469995E-4</c:v>
                </c:pt>
                <c:pt idx="1117" formatCode="General">
                  <c:v>-6.0325569868330698E-4</c:v>
                </c:pt>
                <c:pt idx="1118" formatCode="General">
                  <c:v>-5.8796135171052303E-4</c:v>
                </c:pt>
                <c:pt idx="1119" formatCode="General">
                  <c:v>-5.9450535521027195E-4</c:v>
                </c:pt>
                <c:pt idx="1120" formatCode="General">
                  <c:v>-5.79284511638013E-4</c:v>
                </c:pt>
                <c:pt idx="1121" formatCode="General">
                  <c:v>-5.6393682339673503E-4</c:v>
                </c:pt>
                <c:pt idx="1122" formatCode="General">
                  <c:v>-5.5100311759152202E-4</c:v>
                </c:pt>
                <c:pt idx="1123" formatCode="General">
                  <c:v>-5.5247291796438401E-4</c:v>
                </c:pt>
                <c:pt idx="1124" formatCode="General">
                  <c:v>-5.2953556273255698E-4</c:v>
                </c:pt>
                <c:pt idx="1125" formatCode="General">
                  <c:v>-5.2330004644701798E-4</c:v>
                </c:pt>
                <c:pt idx="1126" formatCode="General">
                  <c:v>-5.2977651838814798E-4</c:v>
                </c:pt>
                <c:pt idx="1127" formatCode="General">
                  <c:v>-5.1635025223623304E-4</c:v>
                </c:pt>
                <c:pt idx="1128" formatCode="General">
                  <c:v>-5.1056634918155504E-4</c:v>
                </c:pt>
                <c:pt idx="1129" formatCode="General">
                  <c:v>-5.0322167191198003E-4</c:v>
                </c:pt>
                <c:pt idx="1130" formatCode="General">
                  <c:v>-4.9620629050227004E-4</c:v>
                </c:pt>
                <c:pt idx="1131" formatCode="General">
                  <c:v>-4.8417321632070399E-4</c:v>
                </c:pt>
                <c:pt idx="1132" formatCode="General">
                  <c:v>-4.9340823621631504E-4</c:v>
                </c:pt>
                <c:pt idx="1133" formatCode="General">
                  <c:v>-4.7207541389009101E-4</c:v>
                </c:pt>
                <c:pt idx="1134" formatCode="General">
                  <c:v>-4.5821595347838402E-4</c:v>
                </c:pt>
                <c:pt idx="1135" formatCode="General">
                  <c:v>-4.6665724493556401E-4</c:v>
                </c:pt>
                <c:pt idx="1136" formatCode="General">
                  <c:v>-4.4627116278075999E-4</c:v>
                </c:pt>
                <c:pt idx="1137" formatCode="General">
                  <c:v>-4.5467134277728201E-4</c:v>
                </c:pt>
                <c:pt idx="1138" formatCode="General">
                  <c:v>-4.35352078802351E-4</c:v>
                </c:pt>
                <c:pt idx="1139" formatCode="General">
                  <c:v>-4.2780883178474E-4</c:v>
                </c:pt>
                <c:pt idx="1140" formatCode="General">
                  <c:v>-4.4129504140596202E-4</c:v>
                </c:pt>
                <c:pt idx="1141" formatCode="General">
                  <c:v>-4.1973495900209101E-4</c:v>
                </c:pt>
                <c:pt idx="1142" formatCode="General">
                  <c:v>-4.1829683981682201E-4</c:v>
                </c:pt>
                <c:pt idx="1143" formatCode="General">
                  <c:v>-4.10682693431871E-4</c:v>
                </c:pt>
                <c:pt idx="1144" formatCode="General">
                  <c:v>-4.1234485667196799E-4</c:v>
                </c:pt>
                <c:pt idx="1145" formatCode="General">
                  <c:v>-3.9847647101820403E-4</c:v>
                </c:pt>
                <c:pt idx="1146" formatCode="General">
                  <c:v>-3.8882250513652298E-4</c:v>
                </c:pt>
                <c:pt idx="1147" formatCode="General">
                  <c:v>-3.7740869196300998E-4</c:v>
                </c:pt>
                <c:pt idx="1148" formatCode="General">
                  <c:v>-3.8002547299000999E-4</c:v>
                </c:pt>
                <c:pt idx="1149" formatCode="General">
                  <c:v>-1.35761237686824E-4</c:v>
                </c:pt>
                <c:pt idx="1150" formatCode="General">
                  <c:v>-3.7365295367380099E-4</c:v>
                </c:pt>
                <c:pt idx="1151" formatCode="General">
                  <c:v>-3.4771194871846501E-4</c:v>
                </c:pt>
                <c:pt idx="1152" formatCode="General">
                  <c:v>-3.4308777378771999E-4</c:v>
                </c:pt>
                <c:pt idx="1153" formatCode="General">
                  <c:v>-3.2693295889421999E-4</c:v>
                </c:pt>
                <c:pt idx="1154" formatCode="General">
                  <c:v>-3.2951433966520898E-4</c:v>
                </c:pt>
                <c:pt idx="1155" formatCode="General">
                  <c:v>-3.3103176034460398E-4</c:v>
                </c:pt>
                <c:pt idx="1156" formatCode="General">
                  <c:v>-3.2318566759313098E-4</c:v>
                </c:pt>
                <c:pt idx="1157" formatCode="General">
                  <c:v>-3.21500916122828E-4</c:v>
                </c:pt>
                <c:pt idx="1158" formatCode="General">
                  <c:v>-3.22319579562119E-4</c:v>
                </c:pt>
                <c:pt idx="1159" formatCode="General">
                  <c:v>-3.0788859479749102E-4</c:v>
                </c:pt>
                <c:pt idx="1160" formatCode="General">
                  <c:v>-3.05409203155764E-4</c:v>
                </c:pt>
                <c:pt idx="1161" formatCode="General">
                  <c:v>-3.0229184042448E-4</c:v>
                </c:pt>
                <c:pt idx="1162" formatCode="General">
                  <c:v>-3.0004748029313698E-4</c:v>
                </c:pt>
                <c:pt idx="1163" formatCode="General">
                  <c:v>-2.9692365837837497E-4</c:v>
                </c:pt>
                <c:pt idx="1164" formatCode="General">
                  <c:v>-3.1013634047342297E-4</c:v>
                </c:pt>
                <c:pt idx="1165" formatCode="General">
                  <c:v>-3.02255786826434E-4</c:v>
                </c:pt>
                <c:pt idx="1166" formatCode="General">
                  <c:v>-3.0808259767509501E-4</c:v>
                </c:pt>
                <c:pt idx="1167" formatCode="General">
                  <c:v>-2.9300740267363301E-4</c:v>
                </c:pt>
                <c:pt idx="1168" formatCode="General">
                  <c:v>-2.7366381135820398E-4</c:v>
                </c:pt>
                <c:pt idx="1169" formatCode="General">
                  <c:v>-2.86412859538896E-4</c:v>
                </c:pt>
                <c:pt idx="1170" formatCode="General">
                  <c:v>-2.7316043860398602E-4</c:v>
                </c:pt>
                <c:pt idx="1171" formatCode="General">
                  <c:v>-2.71943755270725E-4</c:v>
                </c:pt>
                <c:pt idx="1172" formatCode="General">
                  <c:v>-2.7194443306210602E-4</c:v>
                </c:pt>
                <c:pt idx="1173" formatCode="General">
                  <c:v>-2.6962605629640203E-4</c:v>
                </c:pt>
                <c:pt idx="1174" formatCode="General">
                  <c:v>-2.6107960787172599E-4</c:v>
                </c:pt>
                <c:pt idx="1175" formatCode="General">
                  <c:v>-2.4944843713581001E-4</c:v>
                </c:pt>
                <c:pt idx="1176" formatCode="General">
                  <c:v>-2.49583579729219E-4</c:v>
                </c:pt>
                <c:pt idx="1177" formatCode="General">
                  <c:v>-2.528762593411E-4</c:v>
                </c:pt>
                <c:pt idx="1178" formatCode="General">
                  <c:v>-2.4591027330630598E-4</c:v>
                </c:pt>
                <c:pt idx="1179" formatCode="General">
                  <c:v>-2.5311838081475602E-4</c:v>
                </c:pt>
                <c:pt idx="1180" formatCode="General">
                  <c:v>-2.4419560843418498E-4</c:v>
                </c:pt>
                <c:pt idx="1181" formatCode="General">
                  <c:v>-2.3925363583023301E-4</c:v>
                </c:pt>
                <c:pt idx="1182" formatCode="General">
                  <c:v>-2.4562227902815001E-4</c:v>
                </c:pt>
                <c:pt idx="1183" formatCode="General">
                  <c:v>-2.3640261112377699E-4</c:v>
                </c:pt>
                <c:pt idx="1184" formatCode="General">
                  <c:v>-2.4935781909751601E-4</c:v>
                </c:pt>
                <c:pt idx="1185" formatCode="General">
                  <c:v>-2.44437210883295E-4</c:v>
                </c:pt>
                <c:pt idx="1186" formatCode="General">
                  <c:v>-2.3295968932015101E-4</c:v>
                </c:pt>
                <c:pt idx="1187" formatCode="General">
                  <c:v>-2.2358369446999601E-4</c:v>
                </c:pt>
                <c:pt idx="1188" formatCode="General">
                  <c:v>-2.2882979681084799E-4</c:v>
                </c:pt>
                <c:pt idx="1189" formatCode="General">
                  <c:v>-2.2288611569427899E-4</c:v>
                </c:pt>
                <c:pt idx="1190" formatCode="General">
                  <c:v>-2.2081665011233799E-4</c:v>
                </c:pt>
                <c:pt idx="1191" formatCode="General">
                  <c:v>-2.18341909691251E-4</c:v>
                </c:pt>
                <c:pt idx="1192" formatCode="General">
                  <c:v>-2.1725406171439599E-4</c:v>
                </c:pt>
                <c:pt idx="1193" formatCode="General">
                  <c:v>-2.1937932376188101E-4</c:v>
                </c:pt>
                <c:pt idx="1194" formatCode="General">
                  <c:v>-2.10693921288981E-4</c:v>
                </c:pt>
                <c:pt idx="1195" formatCode="General">
                  <c:v>-2.2058280692978499E-4</c:v>
                </c:pt>
                <c:pt idx="1196" formatCode="General">
                  <c:v>-2.1231341295714699E-4</c:v>
                </c:pt>
                <c:pt idx="1197" formatCode="General">
                  <c:v>-2.09408502417416E-4</c:v>
                </c:pt>
                <c:pt idx="1198" formatCode="General">
                  <c:v>-2.05244799110141E-4</c:v>
                </c:pt>
                <c:pt idx="1199" formatCode="General">
                  <c:v>-2.0732932673400101E-4</c:v>
                </c:pt>
                <c:pt idx="1200" formatCode="General">
                  <c:v>-2.2245405020932901E-4</c:v>
                </c:pt>
                <c:pt idx="1201" formatCode="General">
                  <c:v>-2.0206881220488E-4</c:v>
                </c:pt>
                <c:pt idx="1202" formatCode="General">
                  <c:v>-2.22853135316296E-4</c:v>
                </c:pt>
                <c:pt idx="1203" formatCode="General">
                  <c:v>-2.02461862200026E-4</c:v>
                </c:pt>
                <c:pt idx="1204" formatCode="General">
                  <c:v>-2.08853672946609E-4</c:v>
                </c:pt>
                <c:pt idx="1205" formatCode="General">
                  <c:v>-2.1398974947775E-4</c:v>
                </c:pt>
                <c:pt idx="1206" formatCode="General">
                  <c:v>-2.12181348331381E-4</c:v>
                </c:pt>
                <c:pt idx="1207" formatCode="General">
                  <c:v>-2.08056121966275E-4</c:v>
                </c:pt>
                <c:pt idx="1208" formatCode="General">
                  <c:v>-2.05987762963415E-4</c:v>
                </c:pt>
                <c:pt idx="1209" formatCode="General">
                  <c:v>-2.0398102497621299E-4</c:v>
                </c:pt>
                <c:pt idx="1210" formatCode="General">
                  <c:v>-2.11012000928206E-4</c:v>
                </c:pt>
                <c:pt idx="1211" formatCode="General">
                  <c:v>-2.01869795129678E-4</c:v>
                </c:pt>
                <c:pt idx="1212" formatCode="General">
                  <c:v>-1.9982299842016601E-4</c:v>
                </c:pt>
                <c:pt idx="1213" formatCode="General">
                  <c:v>-2.06440295100385E-4</c:v>
                </c:pt>
                <c:pt idx="1214" formatCode="General">
                  <c:v>-4.9274227206503999E-4</c:v>
                </c:pt>
                <c:pt idx="1215" formatCode="General">
                  <c:v>-1.96724588679299E-4</c:v>
                </c:pt>
                <c:pt idx="1216" formatCode="General">
                  <c:v>-1.96364140392112E-4</c:v>
                </c:pt>
                <c:pt idx="1217" formatCode="General">
                  <c:v>-1.84897942304454E-4</c:v>
                </c:pt>
                <c:pt idx="1218" formatCode="General">
                  <c:v>-1.99504421688139E-4</c:v>
                </c:pt>
                <c:pt idx="1219" formatCode="General">
                  <c:v>-1.9569286332174701E-4</c:v>
                </c:pt>
                <c:pt idx="1220" formatCode="General">
                  <c:v>-1.87440317053885E-4</c:v>
                </c:pt>
                <c:pt idx="1221" formatCode="General">
                  <c:v>-1.9608020666458901E-4</c:v>
                </c:pt>
                <c:pt idx="1222" formatCode="General">
                  <c:v>-1.8993205233017499E-4</c:v>
                </c:pt>
                <c:pt idx="1223" formatCode="General">
                  <c:v>-1.8539517719015199E-4</c:v>
                </c:pt>
                <c:pt idx="1224" formatCode="General">
                  <c:v>-1.89958405568133E-4</c:v>
                </c:pt>
                <c:pt idx="1225" formatCode="General">
                  <c:v>-1.7837735952950501E-4</c:v>
                </c:pt>
                <c:pt idx="1226" formatCode="General">
                  <c:v>-1.94029971286442E-4</c:v>
                </c:pt>
                <c:pt idx="1227" formatCode="General">
                  <c:v>-1.85988435880478E-4</c:v>
                </c:pt>
                <c:pt idx="1228" formatCode="General">
                  <c:v>-4.6107087565555799E-4</c:v>
                </c:pt>
                <c:pt idx="1229" formatCode="General">
                  <c:v>-1.92642881468368E-4</c:v>
                </c:pt>
                <c:pt idx="1230" formatCode="General">
                  <c:v>-1.8950009220352999E-4</c:v>
                </c:pt>
                <c:pt idx="1231" formatCode="General">
                  <c:v>-1.8466182913545899E-4</c:v>
                </c:pt>
                <c:pt idx="1232" formatCode="General">
                  <c:v>-1.8797979775520601E-4</c:v>
                </c:pt>
                <c:pt idx="1233" formatCode="General">
                  <c:v>-1.9099799349514199E-4</c:v>
                </c:pt>
                <c:pt idx="1234" formatCode="General">
                  <c:v>-1.8953007793357399E-4</c:v>
                </c:pt>
                <c:pt idx="1235" formatCode="General">
                  <c:v>-1.8565600770475101E-4</c:v>
                </c:pt>
                <c:pt idx="1236" formatCode="General">
                  <c:v>-1.86233851947193E-4</c:v>
                </c:pt>
                <c:pt idx="1237" formatCode="General">
                  <c:v>-1.7244090263196499E-4</c:v>
                </c:pt>
                <c:pt idx="1238" formatCode="General">
                  <c:v>-1.7463816303911901E-4</c:v>
                </c:pt>
                <c:pt idx="1239" formatCode="General">
                  <c:v>-1.8500209222333501E-4</c:v>
                </c:pt>
                <c:pt idx="1240" formatCode="General">
                  <c:v>-1.78238590125847E-4</c:v>
                </c:pt>
                <c:pt idx="1241" formatCode="General">
                  <c:v>-1.9019765670376301E-4</c:v>
                </c:pt>
                <c:pt idx="1242" formatCode="General">
                  <c:v>-1.9108170501377201E-4</c:v>
                </c:pt>
                <c:pt idx="1243" formatCode="General">
                  <c:v>-1.86729655395216E-4</c:v>
                </c:pt>
                <c:pt idx="1244" formatCode="General">
                  <c:v>-1.7386756749149099E-4</c:v>
                </c:pt>
                <c:pt idx="1245" formatCode="General">
                  <c:v>-1.7632600862015299E-4</c:v>
                </c:pt>
                <c:pt idx="1246" formatCode="General">
                  <c:v>-1.6570613178178801E-4</c:v>
                </c:pt>
                <c:pt idx="1247" formatCode="General">
                  <c:v>-1.7634827732122301E-4</c:v>
                </c:pt>
                <c:pt idx="1248" formatCode="General">
                  <c:v>-1.78700566011213E-4</c:v>
                </c:pt>
                <c:pt idx="1249" formatCode="General">
                  <c:v>-1.75921599619464E-4</c:v>
                </c:pt>
                <c:pt idx="1250" formatCode="General">
                  <c:v>-1.86393734260995E-4</c:v>
                </c:pt>
                <c:pt idx="1251" formatCode="General">
                  <c:v>-1.6604746221842901E-4</c:v>
                </c:pt>
                <c:pt idx="1252">
                  <c:v>2.99982060727729E-5</c:v>
                </c:pt>
                <c:pt idx="1253" formatCode="General">
                  <c:v>-1.73408838609232E-4</c:v>
                </c:pt>
                <c:pt idx="1254" formatCode="General">
                  <c:v>-1.63697527034659E-4</c:v>
                </c:pt>
                <c:pt idx="1255" formatCode="General">
                  <c:v>-1.7664931820134499E-4</c:v>
                </c:pt>
                <c:pt idx="1256" formatCode="General">
                  <c:v>-1.79660652516386E-4</c:v>
                </c:pt>
                <c:pt idx="1257" formatCode="General">
                  <c:v>-1.6998230086742399E-4</c:v>
                </c:pt>
                <c:pt idx="1258" formatCode="General">
                  <c:v>-1.7593620904540099E-4</c:v>
                </c:pt>
                <c:pt idx="1259" formatCode="General">
                  <c:v>-1.7657805933624801E-4</c:v>
                </c:pt>
                <c:pt idx="1260" formatCode="General">
                  <c:v>-1.6710449346016301E-4</c:v>
                </c:pt>
                <c:pt idx="1261" formatCode="General">
                  <c:v>-1.70758868703998E-4</c:v>
                </c:pt>
                <c:pt idx="1262" formatCode="General">
                  <c:v>-1.6716915004598201E-4</c:v>
                </c:pt>
                <c:pt idx="1263" formatCode="General">
                  <c:v>-1.59563718671525E-4</c:v>
                </c:pt>
                <c:pt idx="1264" formatCode="General">
                  <c:v>-1.6592467864155801E-4</c:v>
                </c:pt>
                <c:pt idx="1265" formatCode="General">
                  <c:v>-1.6334867800216701E-4</c:v>
                </c:pt>
                <c:pt idx="1266" formatCode="General">
                  <c:v>-1.7163844930403999E-4</c:v>
                </c:pt>
                <c:pt idx="1267" formatCode="General">
                  <c:v>-1.7176597950181E-4</c:v>
                </c:pt>
                <c:pt idx="1268" formatCode="General">
                  <c:v>-1.6368639008948799E-4</c:v>
                </c:pt>
                <c:pt idx="1269" formatCode="General">
                  <c:v>-1.7259868869831901E-4</c:v>
                </c:pt>
                <c:pt idx="1270" formatCode="General">
                  <c:v>-1.69177765151086E-4</c:v>
                </c:pt>
                <c:pt idx="1271" formatCode="General">
                  <c:v>-1.6246728478975099E-4</c:v>
                </c:pt>
                <c:pt idx="1272" formatCode="General">
                  <c:v>-1.7301212235624599E-4</c:v>
                </c:pt>
                <c:pt idx="1273" formatCode="General">
                  <c:v>-1.5547272317465699E-4</c:v>
                </c:pt>
                <c:pt idx="1274" formatCode="General">
                  <c:v>-1.6492371964567899E-4</c:v>
                </c:pt>
                <c:pt idx="1275" formatCode="General">
                  <c:v>-1.6106536518817099E-4</c:v>
                </c:pt>
                <c:pt idx="1276" formatCode="General">
                  <c:v>-1.68301857012618E-4</c:v>
                </c:pt>
                <c:pt idx="1277" formatCode="General">
                  <c:v>-1.65452452589204E-4</c:v>
                </c:pt>
                <c:pt idx="1278" formatCode="General">
                  <c:v>-1.6214213491965999E-4</c:v>
                </c:pt>
                <c:pt idx="1279" formatCode="General">
                  <c:v>-1.6724903584625599E-4</c:v>
                </c:pt>
                <c:pt idx="1280" formatCode="General">
                  <c:v>-1.56375436698049E-4</c:v>
                </c:pt>
                <c:pt idx="1281" formatCode="General">
                  <c:v>-1.5747565381290799E-4</c:v>
                </c:pt>
                <c:pt idx="1282" formatCode="General">
                  <c:v>-1.5411672092993301E-4</c:v>
                </c:pt>
                <c:pt idx="1283" formatCode="General">
                  <c:v>-1.5232328752972301E-4</c:v>
                </c:pt>
                <c:pt idx="1284" formatCode="General">
                  <c:v>-1.5444446527266599E-4</c:v>
                </c:pt>
                <c:pt idx="1285" formatCode="General">
                  <c:v>-1.5507600826293101E-4</c:v>
                </c:pt>
                <c:pt idx="1286" formatCode="General">
                  <c:v>-1.5946437845846601E-4</c:v>
                </c:pt>
                <c:pt idx="1287" formatCode="General">
                  <c:v>-1.54499950049863E-4</c:v>
                </c:pt>
                <c:pt idx="1288" formatCode="General">
                  <c:v>-1.5477662574806699E-4</c:v>
                </c:pt>
                <c:pt idx="1289" formatCode="General">
                  <c:v>-1.56006320290462E-4</c:v>
                </c:pt>
                <c:pt idx="1290" formatCode="General">
                  <c:v>-1.58191310395055E-4</c:v>
                </c:pt>
                <c:pt idx="1291" formatCode="General">
                  <c:v>-1.5942137065689E-4</c:v>
                </c:pt>
                <c:pt idx="1292" formatCode="General">
                  <c:v>-1.5832572357968701E-4</c:v>
                </c:pt>
                <c:pt idx="1293" formatCode="General">
                  <c:v>-1.4445936138816299E-4</c:v>
                </c:pt>
                <c:pt idx="1294" formatCode="General">
                  <c:v>-1.38655566353952E-4</c:v>
                </c:pt>
                <c:pt idx="1295" formatCode="General">
                  <c:v>-1.54048443609793E-4</c:v>
                </c:pt>
                <c:pt idx="1296" formatCode="General">
                  <c:v>-1.51062856816638E-4</c:v>
                </c:pt>
                <c:pt idx="1297" formatCode="General">
                  <c:v>-1.5181365846202901E-4</c:v>
                </c:pt>
                <c:pt idx="1298" formatCode="General">
                  <c:v>-1.4345774649168099E-4</c:v>
                </c:pt>
                <c:pt idx="1299" formatCode="General">
                  <c:v>-1.42316581796396E-4</c:v>
                </c:pt>
                <c:pt idx="1300" formatCode="General">
                  <c:v>-1.4615489279988899E-4</c:v>
                </c:pt>
                <c:pt idx="1301" formatCode="General">
                  <c:v>-1.5131842953109901E-4</c:v>
                </c:pt>
                <c:pt idx="1302" formatCode="General">
                  <c:v>-1.5212094255487199E-4</c:v>
                </c:pt>
                <c:pt idx="1303" formatCode="General">
                  <c:v>-1.44299339837383E-4</c:v>
                </c:pt>
                <c:pt idx="1304" formatCode="General">
                  <c:v>-1.4225095464717001E-4</c:v>
                </c:pt>
                <c:pt idx="1305" formatCode="General">
                  <c:v>-1.4627849529257099E-4</c:v>
                </c:pt>
                <c:pt idx="1306" formatCode="General">
                  <c:v>-1.42949064080599E-4</c:v>
                </c:pt>
                <c:pt idx="1307" formatCode="General">
                  <c:v>-1.3707978997212799E-4</c:v>
                </c:pt>
                <c:pt idx="1308" formatCode="General">
                  <c:v>-1.47851617075228E-4</c:v>
                </c:pt>
                <c:pt idx="1309" formatCode="General">
                  <c:v>-1.50636496691466E-4</c:v>
                </c:pt>
                <c:pt idx="1310">
                  <c:v>-4.04198232523781E-5</c:v>
                </c:pt>
                <c:pt idx="1311" formatCode="General">
                  <c:v>-1.3553081282257999E-4</c:v>
                </c:pt>
                <c:pt idx="1312" formatCode="General">
                  <c:v>-1.4447549244826199E-4</c:v>
                </c:pt>
                <c:pt idx="1313" formatCode="General">
                  <c:v>-1.4163648545278E-4</c:v>
                </c:pt>
                <c:pt idx="1314" formatCode="General">
                  <c:v>-1.2358467807994499E-4</c:v>
                </c:pt>
                <c:pt idx="1315" formatCode="General">
                  <c:v>-1.2461250504879699E-4</c:v>
                </c:pt>
                <c:pt idx="1316" formatCode="General">
                  <c:v>-1.18117360366231E-4</c:v>
                </c:pt>
                <c:pt idx="1317" formatCode="General">
                  <c:v>-1.2528256625737099E-4</c:v>
                </c:pt>
                <c:pt idx="1318" formatCode="General">
                  <c:v>-1.2995019415292799E-4</c:v>
                </c:pt>
                <c:pt idx="1319" formatCode="General">
                  <c:v>-1.2540220402240299E-4</c:v>
                </c:pt>
                <c:pt idx="1320" formatCode="General">
                  <c:v>-1.20819781887927E-4</c:v>
                </c:pt>
                <c:pt idx="1321" formatCode="General">
                  <c:v>-1.1122783995067399E-4</c:v>
                </c:pt>
                <c:pt idx="1322" formatCode="General">
                  <c:v>-1.13333114260084E-4</c:v>
                </c:pt>
                <c:pt idx="1323" formatCode="General">
                  <c:v>-1.08976314579852E-4</c:v>
                </c:pt>
                <c:pt idx="1324" formatCode="General">
                  <c:v>-1.1290887361885199E-4</c:v>
                </c:pt>
                <c:pt idx="1325" formatCode="General">
                  <c:v>-1.14273564922087E-4</c:v>
                </c:pt>
                <c:pt idx="1326" formatCode="General">
                  <c:v>-1.2275049133330599E-4</c:v>
                </c:pt>
                <c:pt idx="1327" formatCode="General">
                  <c:v>-1.14406948497039E-4</c:v>
                </c:pt>
                <c:pt idx="1328" formatCode="General">
                  <c:v>-1.2746509961905199E-4</c:v>
                </c:pt>
                <c:pt idx="1329" formatCode="General">
                  <c:v>-1.1187843566712599E-4</c:v>
                </c:pt>
                <c:pt idx="1330" formatCode="General">
                  <c:v>-1.03688642550381E-4</c:v>
                </c:pt>
                <c:pt idx="1331" formatCode="General">
                  <c:v>-1.1390403198691699E-4</c:v>
                </c:pt>
                <c:pt idx="1332" formatCode="General">
                  <c:v>-1.1053487259777E-4</c:v>
                </c:pt>
                <c:pt idx="1333" formatCode="General">
                  <c:v>-1.04233421267654E-4</c:v>
                </c:pt>
                <c:pt idx="1334" formatCode="General">
                  <c:v>-1.09196660896386E-4</c:v>
                </c:pt>
                <c:pt idx="1335" formatCode="General">
                  <c:v>-1.05606746712341E-4</c:v>
                </c:pt>
                <c:pt idx="1336" formatCode="General">
                  <c:v>-1.0503295113328701E-4</c:v>
                </c:pt>
                <c:pt idx="1337" formatCode="General">
                  <c:v>-1.1200733507602599E-4</c:v>
                </c:pt>
                <c:pt idx="1338" formatCode="General">
                  <c:v>-1.0499645253907699E-4</c:v>
                </c:pt>
                <c:pt idx="1339" formatCode="General">
                  <c:v>-1.11519166479951E-4</c:v>
                </c:pt>
                <c:pt idx="1340" formatCode="General">
                  <c:v>-1.07765432989109E-4</c:v>
                </c:pt>
                <c:pt idx="1341" formatCode="General">
                  <c:v>-1.09261726151143E-4</c:v>
                </c:pt>
                <c:pt idx="1342" formatCode="General">
                  <c:v>-1.11271434751405E-4</c:v>
                </c:pt>
                <c:pt idx="1343" formatCode="General">
                  <c:v>-1.100070210845E-4</c:v>
                </c:pt>
                <c:pt idx="1344">
                  <c:v>-9.0977826896307401E-5</c:v>
                </c:pt>
                <c:pt idx="1345">
                  <c:v>-9.8277151166750702E-5</c:v>
                </c:pt>
                <c:pt idx="1346">
                  <c:v>-9.5537957543212097E-5</c:v>
                </c:pt>
                <c:pt idx="1347">
                  <c:v>-9.3883741823782194E-5</c:v>
                </c:pt>
                <c:pt idx="1348">
                  <c:v>-9.3037359905924504E-5</c:v>
                </c:pt>
                <c:pt idx="1349">
                  <c:v>-9.35960194039718E-5</c:v>
                </c:pt>
                <c:pt idx="1350">
                  <c:v>-9.2717504411493002E-5</c:v>
                </c:pt>
                <c:pt idx="1351">
                  <c:v>-9.1525383749732798E-5</c:v>
                </c:pt>
                <c:pt idx="1352">
                  <c:v>-9.8035098044589895E-5</c:v>
                </c:pt>
                <c:pt idx="1353">
                  <c:v>-9.2967200288883006E-5</c:v>
                </c:pt>
                <c:pt idx="1354">
                  <c:v>-9.2104670561406299E-5</c:v>
                </c:pt>
                <c:pt idx="1355">
                  <c:v>-9.7256890262137805E-5</c:v>
                </c:pt>
                <c:pt idx="1356">
                  <c:v>-9.3444560444926601E-5</c:v>
                </c:pt>
                <c:pt idx="1357" formatCode="General">
                  <c:v>-1.0048412045141099E-4</c:v>
                </c:pt>
                <c:pt idx="1358" formatCode="General">
                  <c:v>-1.7170455023227501E-4</c:v>
                </c:pt>
                <c:pt idx="1359">
                  <c:v>-8.6142253514974004E-5</c:v>
                </c:pt>
                <c:pt idx="1360">
                  <c:v>-8.0276340619518202E-5</c:v>
                </c:pt>
                <c:pt idx="1361">
                  <c:v>-8.0567026247897196E-5</c:v>
                </c:pt>
                <c:pt idx="1362">
                  <c:v>-8.1321345201588698E-5</c:v>
                </c:pt>
                <c:pt idx="1363">
                  <c:v>-7.8910313808817394E-5</c:v>
                </c:pt>
                <c:pt idx="1364">
                  <c:v>-8.3270302344262006E-5</c:v>
                </c:pt>
                <c:pt idx="1365">
                  <c:v>-8.0296504821948504E-5</c:v>
                </c:pt>
                <c:pt idx="1366">
                  <c:v>-8.3391047736960694E-5</c:v>
                </c:pt>
                <c:pt idx="1367">
                  <c:v>-8.07722092354218E-5</c:v>
                </c:pt>
                <c:pt idx="1368">
                  <c:v>-8.0396628622047598E-5</c:v>
                </c:pt>
                <c:pt idx="1369">
                  <c:v>-8.4994328116121804E-5</c:v>
                </c:pt>
                <c:pt idx="1370">
                  <c:v>-8.7230519381984405E-5</c:v>
                </c:pt>
                <c:pt idx="1371">
                  <c:v>-8.5494957327547196E-5</c:v>
                </c:pt>
                <c:pt idx="1372">
                  <c:v>-8.8356284336253902E-5</c:v>
                </c:pt>
                <c:pt idx="1373">
                  <c:v>-8.6729438509159799E-5</c:v>
                </c:pt>
                <c:pt idx="1374">
                  <c:v>-8.8230035958288797E-5</c:v>
                </c:pt>
                <c:pt idx="1375">
                  <c:v>-8.2603308676650506E-5</c:v>
                </c:pt>
                <c:pt idx="1376">
                  <c:v>-8.2651104365545996E-5</c:v>
                </c:pt>
                <c:pt idx="1377">
                  <c:v>-7.3448654789501393E-5</c:v>
                </c:pt>
                <c:pt idx="1378">
                  <c:v>-8.7094261185124205E-5</c:v>
                </c:pt>
                <c:pt idx="1379">
                  <c:v>-8.0255044156918895E-5</c:v>
                </c:pt>
                <c:pt idx="1380">
                  <c:v>-8.4888627477772301E-5</c:v>
                </c:pt>
                <c:pt idx="1381">
                  <c:v>-8.3915285892201499E-5</c:v>
                </c:pt>
                <c:pt idx="1382">
                  <c:v>-8.4735425058511901E-5</c:v>
                </c:pt>
                <c:pt idx="1383">
                  <c:v>-8.2659803580760604E-5</c:v>
                </c:pt>
                <c:pt idx="1384">
                  <c:v>-8.4016797425072104E-5</c:v>
                </c:pt>
                <c:pt idx="1385">
                  <c:v>-8.3384035188651499E-5</c:v>
                </c:pt>
                <c:pt idx="1386">
                  <c:v>-8.7261658693401395E-5</c:v>
                </c:pt>
                <c:pt idx="1387">
                  <c:v>-8.2349150694356604E-5</c:v>
                </c:pt>
                <c:pt idx="1388">
                  <c:v>-6.8999937224692001E-5</c:v>
                </c:pt>
                <c:pt idx="1389">
                  <c:v>-7.6421457067104697E-5</c:v>
                </c:pt>
                <c:pt idx="1390">
                  <c:v>-7.5442282271940902E-5</c:v>
                </c:pt>
                <c:pt idx="1391">
                  <c:v>-7.5000480972347406E-5</c:v>
                </c:pt>
                <c:pt idx="1392">
                  <c:v>-7.7018627416049006E-5</c:v>
                </c:pt>
                <c:pt idx="1393">
                  <c:v>-7.5340026228288496E-5</c:v>
                </c:pt>
                <c:pt idx="1394">
                  <c:v>-7.3280253687371596E-5</c:v>
                </c:pt>
                <c:pt idx="1395">
                  <c:v>-7.1355818929645597E-5</c:v>
                </c:pt>
                <c:pt idx="1396">
                  <c:v>-7.5214377492364003E-5</c:v>
                </c:pt>
                <c:pt idx="1397">
                  <c:v>-7.1395333086484396E-5</c:v>
                </c:pt>
                <c:pt idx="1398">
                  <c:v>-7.1479477906365805E-5</c:v>
                </c:pt>
                <c:pt idx="1399">
                  <c:v>-7.5382649942085697E-5</c:v>
                </c:pt>
                <c:pt idx="1400">
                  <c:v>-7.2599714078938599E-5</c:v>
                </c:pt>
                <c:pt idx="1401">
                  <c:v>-7.2794725356130501E-5</c:v>
                </c:pt>
                <c:pt idx="1402">
                  <c:v>-7.6517496112902603E-5</c:v>
                </c:pt>
                <c:pt idx="1403">
                  <c:v>-7.8720838535636901E-5</c:v>
                </c:pt>
                <c:pt idx="1404">
                  <c:v>-7.6346656603954005E-5</c:v>
                </c:pt>
                <c:pt idx="1405">
                  <c:v>-7.6863201515599305E-5</c:v>
                </c:pt>
                <c:pt idx="1406">
                  <c:v>-7.90962932326827E-5</c:v>
                </c:pt>
                <c:pt idx="1407">
                  <c:v>-7.7330199675767897E-5</c:v>
                </c:pt>
                <c:pt idx="1408">
                  <c:v>-7.8769969655109899E-5</c:v>
                </c:pt>
                <c:pt idx="1409">
                  <c:v>-7.8018668663460604E-5</c:v>
                </c:pt>
                <c:pt idx="1410">
                  <c:v>-8.0531164385211598E-5</c:v>
                </c:pt>
                <c:pt idx="1411">
                  <c:v>-6.4852381678810406E-5</c:v>
                </c:pt>
                <c:pt idx="1412">
                  <c:v>-6.1850690963675002E-5</c:v>
                </c:pt>
                <c:pt idx="1413">
                  <c:v>-5.9185903023160998E-5</c:v>
                </c:pt>
                <c:pt idx="1414">
                  <c:v>-5.7174950071396201E-5</c:v>
                </c:pt>
                <c:pt idx="1415">
                  <c:v>-6.1028431418051998E-5</c:v>
                </c:pt>
                <c:pt idx="1416">
                  <c:v>-5.9704553616852498E-5</c:v>
                </c:pt>
                <c:pt idx="1417">
                  <c:v>-6.2039883133137996E-5</c:v>
                </c:pt>
                <c:pt idx="1418">
                  <c:v>-6.5356373468296994E-5</c:v>
                </c:pt>
                <c:pt idx="1419">
                  <c:v>-5.8616495958799998E-5</c:v>
                </c:pt>
                <c:pt idx="1420">
                  <c:v>-6.2060091483201303E-5</c:v>
                </c:pt>
                <c:pt idx="1421">
                  <c:v>-6.5522673945941494E-5</c:v>
                </c:pt>
                <c:pt idx="1422">
                  <c:v>-6.2664812056621906E-5</c:v>
                </c:pt>
                <c:pt idx="1423">
                  <c:v>-6.0460569910191E-5</c:v>
                </c:pt>
                <c:pt idx="1424">
                  <c:v>-5.8082544600531898E-5</c:v>
                </c:pt>
                <c:pt idx="1425">
                  <c:v>-5.6053747497538598E-5</c:v>
                </c:pt>
                <c:pt idx="1426">
                  <c:v>-6.0412001426505199E-5</c:v>
                </c:pt>
                <c:pt idx="1427">
                  <c:v>-5.8628771417238798E-5</c:v>
                </c:pt>
                <c:pt idx="1428">
                  <c:v>-5.9319322300494398E-5</c:v>
                </c:pt>
                <c:pt idx="1429">
                  <c:v>-6.0074193174572002E-5</c:v>
                </c:pt>
                <c:pt idx="1430">
                  <c:v>-5.9896068834008802E-5</c:v>
                </c:pt>
                <c:pt idx="1431">
                  <c:v>-6.1764071160503E-5</c:v>
                </c:pt>
                <c:pt idx="1432">
                  <c:v>-6.3103861931140199E-5</c:v>
                </c:pt>
                <c:pt idx="1433">
                  <c:v>-4.3439674473274197E-5</c:v>
                </c:pt>
                <c:pt idx="1434">
                  <c:v>-3.9211833999292303E-5</c:v>
                </c:pt>
                <c:pt idx="1435">
                  <c:v>-3.8110775925204703E-5</c:v>
                </c:pt>
                <c:pt idx="1436">
                  <c:v>-3.7557341901714297E-5</c:v>
                </c:pt>
                <c:pt idx="1437">
                  <c:v>-4.0916530450586599E-5</c:v>
                </c:pt>
                <c:pt idx="1438">
                  <c:v>-4.1159551105469403E-5</c:v>
                </c:pt>
                <c:pt idx="1439">
                  <c:v>-3.7550167793000202E-5</c:v>
                </c:pt>
                <c:pt idx="1440">
                  <c:v>-3.9050008569745703E-5</c:v>
                </c:pt>
                <c:pt idx="1441">
                  <c:v>-3.7135289371339203E-5</c:v>
                </c:pt>
                <c:pt idx="1442">
                  <c:v>-3.9367814086556797E-5</c:v>
                </c:pt>
                <c:pt idx="1443">
                  <c:v>-3.9215958332025101E-5</c:v>
                </c:pt>
                <c:pt idx="1444">
                  <c:v>-4.1192587580842097E-5</c:v>
                </c:pt>
                <c:pt idx="1445">
                  <c:v>-3.55905670371744E-5</c:v>
                </c:pt>
                <c:pt idx="1446">
                  <c:v>-4.0165668903317101E-5</c:v>
                </c:pt>
                <c:pt idx="1447">
                  <c:v>-3.80020165236338E-5</c:v>
                </c:pt>
                <c:pt idx="1448">
                  <c:v>-4.0019494032146502E-5</c:v>
                </c:pt>
                <c:pt idx="1449">
                  <c:v>-3.9415190799377702E-5</c:v>
                </c:pt>
                <c:pt idx="1450">
                  <c:v>-4.0467309636123603E-5</c:v>
                </c:pt>
                <c:pt idx="1451">
                  <c:v>-3.6028679377834E-5</c:v>
                </c:pt>
                <c:pt idx="1452">
                  <c:v>-3.3995455224147903E-5</c:v>
                </c:pt>
                <c:pt idx="1453">
                  <c:v>-3.2771050410716002E-5</c:v>
                </c:pt>
                <c:pt idx="1454">
                  <c:v>-3.9589486473909702E-5</c:v>
                </c:pt>
                <c:pt idx="1455">
                  <c:v>-3.6014915937597297E-5</c:v>
                </c:pt>
                <c:pt idx="1456">
                  <c:v>-3.7290689026086401E-5</c:v>
                </c:pt>
                <c:pt idx="1457">
                  <c:v>-3.7029339152504699E-5</c:v>
                </c:pt>
                <c:pt idx="1458">
                  <c:v>-3.62493341406536E-5</c:v>
                </c:pt>
                <c:pt idx="1459">
                  <c:v>-3.9695691889765802E-5</c:v>
                </c:pt>
                <c:pt idx="1460">
                  <c:v>-3.6906348486662001E-5</c:v>
                </c:pt>
                <c:pt idx="1461">
                  <c:v>-3.7450603261783899E-5</c:v>
                </c:pt>
                <c:pt idx="1462">
                  <c:v>-3.4537585705963803E-5</c:v>
                </c:pt>
                <c:pt idx="1463">
                  <c:v>-3.6341947350011998E-5</c:v>
                </c:pt>
                <c:pt idx="1464">
                  <c:v>-3.9366436120757199E-5</c:v>
                </c:pt>
                <c:pt idx="1465">
                  <c:v>-4.0344659980703597E-5</c:v>
                </c:pt>
                <c:pt idx="1466">
                  <c:v>-3.6253478847313201E-5</c:v>
                </c:pt>
                <c:pt idx="1467">
                  <c:v>-3.8978032381432603E-5</c:v>
                </c:pt>
                <c:pt idx="1468">
                  <c:v>-3.8654269386799102E-5</c:v>
                </c:pt>
                <c:pt idx="1469">
                  <c:v>-3.8543525776036302E-5</c:v>
                </c:pt>
                <c:pt idx="1470">
                  <c:v>-3.9825592750720902E-5</c:v>
                </c:pt>
                <c:pt idx="1471">
                  <c:v>-3.74677522795727E-5</c:v>
                </c:pt>
                <c:pt idx="1472">
                  <c:v>-3.9356468786654298E-5</c:v>
                </c:pt>
                <c:pt idx="1473">
                  <c:v>-3.9009102149039599E-5</c:v>
                </c:pt>
                <c:pt idx="1474">
                  <c:v>-4.0626243870428897E-5</c:v>
                </c:pt>
                <c:pt idx="1475">
                  <c:v>-4.0820295285404302E-5</c:v>
                </c:pt>
                <c:pt idx="1476">
                  <c:v>-4.3120478659419501E-5</c:v>
                </c:pt>
                <c:pt idx="1477">
                  <c:v>-4.0397982274177598E-5</c:v>
                </c:pt>
                <c:pt idx="1478">
                  <c:v>-4.2682759238531598E-5</c:v>
                </c:pt>
                <c:pt idx="1479">
                  <c:v>-4.2313572624084197E-5</c:v>
                </c:pt>
                <c:pt idx="1480">
                  <c:v>-4.1153201206276897E-5</c:v>
                </c:pt>
                <c:pt idx="1481">
                  <c:v>-3.8279923472504999E-5</c:v>
                </c:pt>
                <c:pt idx="1482">
                  <c:v>-2.7481764024489301E-5</c:v>
                </c:pt>
                <c:pt idx="1483">
                  <c:v>-2.5812036840474999E-5</c:v>
                </c:pt>
                <c:pt idx="1484">
                  <c:v>-2.6897693400973599E-5</c:v>
                </c:pt>
                <c:pt idx="1485">
                  <c:v>-2.86349487518515E-5</c:v>
                </c:pt>
                <c:pt idx="1486">
                  <c:v>-2.61184666850517E-5</c:v>
                </c:pt>
                <c:pt idx="1487">
                  <c:v>-2.61914330647243E-5</c:v>
                </c:pt>
                <c:pt idx="1488">
                  <c:v>-3.0712154821343903E-5</c:v>
                </c:pt>
                <c:pt idx="1489">
                  <c:v>-2.7502861296696899E-5</c:v>
                </c:pt>
                <c:pt idx="1490">
                  <c:v>-3.0302698225028998E-5</c:v>
                </c:pt>
                <c:pt idx="1491">
                  <c:v>-2.9971959719259601E-5</c:v>
                </c:pt>
                <c:pt idx="1492">
                  <c:v>-2.26394202325004E-5</c:v>
                </c:pt>
                <c:pt idx="1493">
                  <c:v>-1.95496791971283E-5</c:v>
                </c:pt>
                <c:pt idx="1494">
                  <c:v>-2.06934088031956E-5</c:v>
                </c:pt>
                <c:pt idx="1495">
                  <c:v>-2.1386146742462099E-5</c:v>
                </c:pt>
                <c:pt idx="1496">
                  <c:v>-2.0993384738984301E-5</c:v>
                </c:pt>
                <c:pt idx="1497">
                  <c:v>-1.9782383508192401E-5</c:v>
                </c:pt>
                <c:pt idx="1498">
                  <c:v>-2.2779091373414999E-5</c:v>
                </c:pt>
                <c:pt idx="1499">
                  <c:v>-2.2745958028550899E-5</c:v>
                </c:pt>
                <c:pt idx="1500">
                  <c:v>-2.12828490350727E-5</c:v>
                </c:pt>
                <c:pt idx="1501">
                  <c:v>-1.97121677438228E-5</c:v>
                </c:pt>
                <c:pt idx="1502">
                  <c:v>-2.2264476903048701E-5</c:v>
                </c:pt>
                <c:pt idx="1503">
                  <c:v>-2.4670370233024501E-5</c:v>
                </c:pt>
                <c:pt idx="1504">
                  <c:v>-1.6752551168524901E-5</c:v>
                </c:pt>
                <c:pt idx="1505">
                  <c:v>-1.5773988950172299E-5</c:v>
                </c:pt>
                <c:pt idx="1507">
                  <c:v>-5.1562434046349996E-6</c:v>
                </c:pt>
                <c:pt idx="1508">
                  <c:v>-1.01493720385584E-5</c:v>
                </c:pt>
                <c:pt idx="1509">
                  <c:v>-5.0552660023123703E-6</c:v>
                </c:pt>
                <c:pt idx="1510">
                  <c:v>-8.6276817671802393E-6</c:v>
                </c:pt>
                <c:pt idx="1511">
                  <c:v>-4.8931539269830901E-6</c:v>
                </c:pt>
                <c:pt idx="1512">
                  <c:v>-9.7381169895331095E-6</c:v>
                </c:pt>
                <c:pt idx="1513">
                  <c:v>-7.1275195962069897E-6</c:v>
                </c:pt>
                <c:pt idx="1514">
                  <c:v>-5.1199268788147197E-6</c:v>
                </c:pt>
                <c:pt idx="1515">
                  <c:v>-9.1992482610740904E-6</c:v>
                </c:pt>
                <c:pt idx="1516">
                  <c:v>-8.9045516442685795E-6</c:v>
                </c:pt>
                <c:pt idx="1517">
                  <c:v>-8.5984551474571699E-6</c:v>
                </c:pt>
                <c:pt idx="1518">
                  <c:v>-5.0386823088442296E-6</c:v>
                </c:pt>
                <c:pt idx="1519">
                  <c:v>-8.7589192822189101E-6</c:v>
                </c:pt>
                <c:pt idx="1520">
                  <c:v>-1.25905603038068E-5</c:v>
                </c:pt>
                <c:pt idx="1521">
                  <c:v>-7.5354001134840401E-6</c:v>
                </c:pt>
                <c:pt idx="1522">
                  <c:v>-9.5076500228084292E-6</c:v>
                </c:pt>
                <c:pt idx="1523">
                  <c:v>-8.7814710413965308E-6</c:v>
                </c:pt>
                <c:pt idx="1524">
                  <c:v>-5.6497482845738298E-6</c:v>
                </c:pt>
                <c:pt idx="1525">
                  <c:v>-9.8529120747276992E-6</c:v>
                </c:pt>
                <c:pt idx="1526">
                  <c:v>-1.18000465523745E-5</c:v>
                </c:pt>
                <c:pt idx="1527">
                  <c:v>-7.6089220695110298E-6</c:v>
                </c:pt>
                <c:pt idx="1528">
                  <c:v>-6.2985600538249702E-6</c:v>
                </c:pt>
                <c:pt idx="1529">
                  <c:v>-4.7641672302399898E-6</c:v>
                </c:pt>
                <c:pt idx="1530" formatCode="General">
                  <c:v>-2.5700346528952702E-4</c:v>
                </c:pt>
                <c:pt idx="1531">
                  <c:v>-1.57803912444017E-6</c:v>
                </c:pt>
                <c:pt idx="1532">
                  <c:v>-4.6747926268643597E-6</c:v>
                </c:pt>
                <c:pt idx="1533">
                  <c:v>-3.9643969220953998E-6</c:v>
                </c:pt>
                <c:pt idx="1534">
                  <c:v>-6.6241566253412701E-6</c:v>
                </c:pt>
                <c:pt idx="1535">
                  <c:v>-1.42317822869916E-6</c:v>
                </c:pt>
                <c:pt idx="1536">
                  <c:v>-6.9328967255560297E-6</c:v>
                </c:pt>
                <c:pt idx="1537">
                  <c:v>-1.49397712341481E-6</c:v>
                </c:pt>
                <c:pt idx="1538">
                  <c:v>-2.3939268407739001E-6</c:v>
                </c:pt>
                <c:pt idx="1539">
                  <c:v>-5.5649523668896195E-7</c:v>
                </c:pt>
                <c:pt idx="1540">
                  <c:v>-5.0553043952221899E-6</c:v>
                </c:pt>
                <c:pt idx="1541">
                  <c:v>-6.8315143568176601E-6</c:v>
                </c:pt>
                <c:pt idx="1542">
                  <c:v>-4.57339237406586E-6</c:v>
                </c:pt>
                <c:pt idx="1543">
                  <c:v>-2.8665381333517001E-6</c:v>
                </c:pt>
                <c:pt idx="1544">
                  <c:v>-2.4683194721832899E-6</c:v>
                </c:pt>
                <c:pt idx="1545">
                  <c:v>-4.3211101745562498E-6</c:v>
                </c:pt>
                <c:pt idx="1546">
                  <c:v>-4.8507430187804798E-6</c:v>
                </c:pt>
                <c:pt idx="1547">
                  <c:v>-7.1665835533255602E-7</c:v>
                </c:pt>
                <c:pt idx="1548">
                  <c:v>-3.0613078556251201E-6</c:v>
                </c:pt>
                <c:pt idx="1549">
                  <c:v>-3.5298445030484599E-6</c:v>
                </c:pt>
                <c:pt idx="1550">
                  <c:v>-4.1591785700016499E-6</c:v>
                </c:pt>
                <c:pt idx="1551">
                  <c:v>-3.2376611260559801E-6</c:v>
                </c:pt>
                <c:pt idx="1552">
                  <c:v>-2.2144734134308699E-8</c:v>
                </c:pt>
                <c:pt idx="1553">
                  <c:v>-4.0975787546886896E-6</c:v>
                </c:pt>
                <c:pt idx="1554">
                  <c:v>-4.5780147563527297E-6</c:v>
                </c:pt>
                <c:pt idx="1555">
                  <c:v>-1.4653735242933401E-6</c:v>
                </c:pt>
                <c:pt idx="1556">
                  <c:v>-3.6457677259207401E-6</c:v>
                </c:pt>
                <c:pt idx="1557">
                  <c:v>-3.27057025733928E-6</c:v>
                </c:pt>
                <c:pt idx="1558">
                  <c:v>-4.0763238123548499E-6</c:v>
                </c:pt>
                <c:pt idx="1559">
                  <c:v>1.09182832484312E-8</c:v>
                </c:pt>
                <c:pt idx="1560">
                  <c:v>-1.5941390361122499E-6</c:v>
                </c:pt>
                <c:pt idx="1561">
                  <c:v>-4.8732152702690303E-6</c:v>
                </c:pt>
                <c:pt idx="1562">
                  <c:v>-1.9305170739574399E-6</c:v>
                </c:pt>
                <c:pt idx="1563">
                  <c:v>-2.1572466675318201E-6</c:v>
                </c:pt>
                <c:pt idx="1564">
                  <c:v>-5.7978149790485096E-6</c:v>
                </c:pt>
                <c:pt idx="1565">
                  <c:v>-7.1044570108011899E-6</c:v>
                </c:pt>
                <c:pt idx="1566">
                  <c:v>2.60175275253351E-7</c:v>
                </c:pt>
                <c:pt idx="1567">
                  <c:v>-2.7646948533932799E-7</c:v>
                </c:pt>
                <c:pt idx="1568">
                  <c:v>-3.7532160294732902E-6</c:v>
                </c:pt>
                <c:pt idx="1569">
                  <c:v>-2.4140436455456801E-6</c:v>
                </c:pt>
                <c:pt idx="1570">
                  <c:v>7.8544843901723996E-7</c:v>
                </c:pt>
                <c:pt idx="1571">
                  <c:v>-3.0904204245443399E-6</c:v>
                </c:pt>
                <c:pt idx="1572">
                  <c:v>-2.6896273829537998E-6</c:v>
                </c:pt>
                <c:pt idx="1573">
                  <c:v>9.5517556553694201E-8</c:v>
                </c:pt>
                <c:pt idx="1574">
                  <c:v>-7.2688493421243099E-6</c:v>
                </c:pt>
                <c:pt idx="1575">
                  <c:v>-5.3274187150401496E-6</c:v>
                </c:pt>
                <c:pt idx="1576">
                  <c:v>-8.5894630404604703E-7</c:v>
                </c:pt>
                <c:pt idx="1577">
                  <c:v>-8.8443397682577898E-6</c:v>
                </c:pt>
                <c:pt idx="1578">
                  <c:v>-9.8363044914162392E-6</c:v>
                </c:pt>
                <c:pt idx="1579">
                  <c:v>-7.1425886773480302E-8</c:v>
                </c:pt>
                <c:pt idx="1580">
                  <c:v>-2.6777648418678601E-6</c:v>
                </c:pt>
                <c:pt idx="1581">
                  <c:v>-3.25861153203839E-6</c:v>
                </c:pt>
                <c:pt idx="1582">
                  <c:v>-3.229523907302E-6</c:v>
                </c:pt>
                <c:pt idx="1583">
                  <c:v>3.9183116743643801E-6</c:v>
                </c:pt>
                <c:pt idx="1584">
                  <c:v>3.28609372557044E-6</c:v>
                </c:pt>
                <c:pt idx="1585">
                  <c:v>2.7502083540319001E-6</c:v>
                </c:pt>
                <c:pt idx="1586">
                  <c:v>5.8982889824705801E-6</c:v>
                </c:pt>
                <c:pt idx="1587">
                  <c:v>1.17666177090008E-5</c:v>
                </c:pt>
                <c:pt idx="1588">
                  <c:v>7.5351453446507604E-6</c:v>
                </c:pt>
                <c:pt idx="1589">
                  <c:v>1.27630076254148E-5</c:v>
                </c:pt>
                <c:pt idx="1590">
                  <c:v>1.15891752306702E-5</c:v>
                </c:pt>
                <c:pt idx="1591">
                  <c:v>1.5688012005317201E-5</c:v>
                </c:pt>
                <c:pt idx="1592">
                  <c:v>8.5881238047899501E-6</c:v>
                </c:pt>
                <c:pt idx="1593">
                  <c:v>1.2860581702204599E-5</c:v>
                </c:pt>
                <c:pt idx="1594">
                  <c:v>9.17215924141998E-6</c:v>
                </c:pt>
                <c:pt idx="1595">
                  <c:v>1.04804390576015E-5</c:v>
                </c:pt>
                <c:pt idx="1596">
                  <c:v>8.1748852610207795E-6</c:v>
                </c:pt>
                <c:pt idx="1597">
                  <c:v>1.0380690941580699E-5</c:v>
                </c:pt>
                <c:pt idx="1598">
                  <c:v>1.2449973985252099E-5</c:v>
                </c:pt>
                <c:pt idx="1599">
                  <c:v>5.3658357954089702E-6</c:v>
                </c:pt>
                <c:pt idx="1600">
                  <c:v>1.54931603821774E-5</c:v>
                </c:pt>
                <c:pt idx="1601">
                  <c:v>7.7137671134549407E-6</c:v>
                </c:pt>
                <c:pt idx="1602">
                  <c:v>1.356800572746E-5</c:v>
                </c:pt>
                <c:pt idx="1603">
                  <c:v>1.48581703610601E-5</c:v>
                </c:pt>
                <c:pt idx="1604">
                  <c:v>1.61977463353625E-5</c:v>
                </c:pt>
                <c:pt idx="1605">
                  <c:v>1.10179267553064E-5</c:v>
                </c:pt>
                <c:pt idx="1606">
                  <c:v>1.66835078412402E-5</c:v>
                </c:pt>
                <c:pt idx="1607">
                  <c:v>1.1189295928554299E-5</c:v>
                </c:pt>
                <c:pt idx="1608">
                  <c:v>1.76198426978418E-5</c:v>
                </c:pt>
                <c:pt idx="1609">
                  <c:v>1.4000442685648501E-5</c:v>
                </c:pt>
                <c:pt idx="1610">
                  <c:v>1.6610306832439199E-5</c:v>
                </c:pt>
                <c:pt idx="1611">
                  <c:v>1.73904643608882E-5</c:v>
                </c:pt>
                <c:pt idx="1612">
                  <c:v>1.93348795486688E-5</c:v>
                </c:pt>
                <c:pt idx="1613">
                  <c:v>1.84682860753879E-5</c:v>
                </c:pt>
                <c:pt idx="1614">
                  <c:v>1.25892712459388E-5</c:v>
                </c:pt>
                <c:pt idx="1615">
                  <c:v>1.6236267682383199E-5</c:v>
                </c:pt>
                <c:pt idx="1616">
                  <c:v>1.4972794741395499E-5</c:v>
                </c:pt>
                <c:pt idx="1617">
                  <c:v>1.70815837761656E-5</c:v>
                </c:pt>
                <c:pt idx="1618">
                  <c:v>2.0657544361805499E-5</c:v>
                </c:pt>
                <c:pt idx="1619">
                  <c:v>1.71166149115265E-5</c:v>
                </c:pt>
                <c:pt idx="1620">
                  <c:v>1.69007875859055E-5</c:v>
                </c:pt>
                <c:pt idx="1621">
                  <c:v>1.7182660384986701E-5</c:v>
                </c:pt>
                <c:pt idx="1622">
                  <c:v>2.2887481109289001E-5</c:v>
                </c:pt>
                <c:pt idx="1623">
                  <c:v>1.43912050845521E-5</c:v>
                </c:pt>
                <c:pt idx="1624">
                  <c:v>1.8256429153397199E-5</c:v>
                </c:pt>
                <c:pt idx="1625">
                  <c:v>1.0978187929659501E-5</c:v>
                </c:pt>
                <c:pt idx="1626">
                  <c:v>1.9732473911407499E-5</c:v>
                </c:pt>
                <c:pt idx="1627">
                  <c:v>1.7844152336886501E-5</c:v>
                </c:pt>
                <c:pt idx="1628">
                  <c:v>1.8027333139833399E-5</c:v>
                </c:pt>
                <c:pt idx="1629">
                  <c:v>1.65953059631926E-5</c:v>
                </c:pt>
                <c:pt idx="1630">
                  <c:v>1.7297648030212001E-5</c:v>
                </c:pt>
                <c:pt idx="1631">
                  <c:v>1.75379569860364E-5</c:v>
                </c:pt>
                <c:pt idx="1632">
                  <c:v>2.1021535381264601E-5</c:v>
                </c:pt>
                <c:pt idx="1633">
                  <c:v>1.8962127468255598E-5</c:v>
                </c:pt>
                <c:pt idx="1634">
                  <c:v>1.7276431096535899E-5</c:v>
                </c:pt>
                <c:pt idx="1635">
                  <c:v>1.7835832391026201E-5</c:v>
                </c:pt>
                <c:pt idx="1636">
                  <c:v>1.33039655818208E-5</c:v>
                </c:pt>
                <c:pt idx="1637">
                  <c:v>2.2021011794148799E-5</c:v>
                </c:pt>
                <c:pt idx="1638">
                  <c:v>1.8015839469807801E-5</c:v>
                </c:pt>
                <c:pt idx="1639">
                  <c:v>1.5279204433867499E-5</c:v>
                </c:pt>
                <c:pt idx="1640">
                  <c:v>1.7058381098846899E-5</c:v>
                </c:pt>
                <c:pt idx="1641">
                  <c:v>1.88196323698836E-5</c:v>
                </c:pt>
                <c:pt idx="1642">
                  <c:v>1.9102483696534399E-5</c:v>
                </c:pt>
                <c:pt idx="1643">
                  <c:v>1.6487977730609399E-5</c:v>
                </c:pt>
                <c:pt idx="1644">
                  <c:v>1.3820815187299601E-5</c:v>
                </c:pt>
                <c:pt idx="1645">
                  <c:v>1.89787891514157E-5</c:v>
                </c:pt>
                <c:pt idx="1646">
                  <c:v>1.79033021892028E-5</c:v>
                </c:pt>
                <c:pt idx="1647">
                  <c:v>2.5305723352551901E-5</c:v>
                </c:pt>
                <c:pt idx="1648">
                  <c:v>1.6596533377729799E-5</c:v>
                </c:pt>
                <c:pt idx="1649">
                  <c:v>1.7677144517457301E-5</c:v>
                </c:pt>
                <c:pt idx="1650">
                  <c:v>1.82800081221625E-5</c:v>
                </c:pt>
                <c:pt idx="1651">
                  <c:v>1.8212951573332102E-5</c:v>
                </c:pt>
                <c:pt idx="1652">
                  <c:v>1.4810496821341E-5</c:v>
                </c:pt>
                <c:pt idx="1653">
                  <c:v>1.52068358275574E-5</c:v>
                </c:pt>
                <c:pt idx="1654">
                  <c:v>2.2382925052634899E-5</c:v>
                </c:pt>
                <c:pt idx="1655">
                  <c:v>1.9980380427165801E-5</c:v>
                </c:pt>
                <c:pt idx="1656">
                  <c:v>2.4528539163686499E-5</c:v>
                </c:pt>
                <c:pt idx="1657">
                  <c:v>1.9815789760718E-5</c:v>
                </c:pt>
                <c:pt idx="1658">
                  <c:v>2.63698856215172E-5</c:v>
                </c:pt>
                <c:pt idx="1659">
                  <c:v>2.2606923221247301E-5</c:v>
                </c:pt>
                <c:pt idx="1660">
                  <c:v>2.0565359233416499E-5</c:v>
                </c:pt>
                <c:pt idx="1661">
                  <c:v>1.68469953144638E-5</c:v>
                </c:pt>
                <c:pt idx="1662">
                  <c:v>1.8396853461371401E-5</c:v>
                </c:pt>
                <c:pt idx="1663">
                  <c:v>2.4072956567894701E-5</c:v>
                </c:pt>
                <c:pt idx="1664">
                  <c:v>2.47162443689846E-5</c:v>
                </c:pt>
                <c:pt idx="1665">
                  <c:v>2.6058468024466002E-5</c:v>
                </c:pt>
                <c:pt idx="1666">
                  <c:v>2.0024805272724299E-5</c:v>
                </c:pt>
                <c:pt idx="1667">
                  <c:v>1.6217320971020301E-5</c:v>
                </c:pt>
                <c:pt idx="1668">
                  <c:v>2.13339650301931E-5</c:v>
                </c:pt>
                <c:pt idx="1669">
                  <c:v>1.6556471939891699E-5</c:v>
                </c:pt>
                <c:pt idx="1670">
                  <c:v>2.0916669855804401E-5</c:v>
                </c:pt>
                <c:pt idx="1671">
                  <c:v>1.6536062418614201E-5</c:v>
                </c:pt>
                <c:pt idx="1672">
                  <c:v>1.7973009893808899E-5</c:v>
                </c:pt>
                <c:pt idx="1673">
                  <c:v>1.8236412820819598E-5</c:v>
                </c:pt>
                <c:pt idx="1674">
                  <c:v>2.63127851931595E-5</c:v>
                </c:pt>
                <c:pt idx="1675">
                  <c:v>2.2526057821306199E-5</c:v>
                </c:pt>
                <c:pt idx="1676">
                  <c:v>1.960435707085E-5</c:v>
                </c:pt>
                <c:pt idx="1677">
                  <c:v>1.9497028249907401E-5</c:v>
                </c:pt>
                <c:pt idx="1678">
                  <c:v>2.07754194047388E-5</c:v>
                </c:pt>
                <c:pt idx="1679">
                  <c:v>2.4193548802158401E-5</c:v>
                </c:pt>
                <c:pt idx="1680">
                  <c:v>2.1516495043106899E-5</c:v>
                </c:pt>
                <c:pt idx="1681">
                  <c:v>2.1151403460493901E-5</c:v>
                </c:pt>
                <c:pt idx="1682">
                  <c:v>2.0586665186850201E-5</c:v>
                </c:pt>
                <c:pt idx="1683">
                  <c:v>1.8539339897283699E-5</c:v>
                </c:pt>
                <c:pt idx="1684">
                  <c:v>2.1797837914785701E-5</c:v>
                </c:pt>
                <c:pt idx="1685">
                  <c:v>1.6826699564700701E-5</c:v>
                </c:pt>
                <c:pt idx="1686">
                  <c:v>2.1540497342611E-5</c:v>
                </c:pt>
                <c:pt idx="1687">
                  <c:v>1.9895496582676501E-5</c:v>
                </c:pt>
                <c:pt idx="1688">
                  <c:v>2.1251153188549099E-5</c:v>
                </c:pt>
                <c:pt idx="1689">
                  <c:v>2.0572344321083698E-5</c:v>
                </c:pt>
                <c:pt idx="1690">
                  <c:v>2.1199580058586201E-5</c:v>
                </c:pt>
                <c:pt idx="1691">
                  <c:v>2.1210079342236999E-5</c:v>
                </c:pt>
                <c:pt idx="1692">
                  <c:v>2.1846296104011601E-5</c:v>
                </c:pt>
                <c:pt idx="1693">
                  <c:v>3.0843412231424698E-5</c:v>
                </c:pt>
                <c:pt idx="1694">
                  <c:v>2.5326744802715001E-5</c:v>
                </c:pt>
                <c:pt idx="1695">
                  <c:v>2.8523821165973799E-5</c:v>
                </c:pt>
                <c:pt idx="1696">
                  <c:v>3.1030526415582599E-5</c:v>
                </c:pt>
                <c:pt idx="1697">
                  <c:v>2.5266088681929399E-5</c:v>
                </c:pt>
                <c:pt idx="1698">
                  <c:v>2.5222037637854899E-5</c:v>
                </c:pt>
                <c:pt idx="1699">
                  <c:v>2.4385969895475001E-5</c:v>
                </c:pt>
                <c:pt idx="1700">
                  <c:v>2.9235440008231999E-5</c:v>
                </c:pt>
                <c:pt idx="1701">
                  <c:v>2.6138326378791899E-5</c:v>
                </c:pt>
                <c:pt idx="1702">
                  <c:v>1.8058599885204E-5</c:v>
                </c:pt>
                <c:pt idx="1703">
                  <c:v>2.55275357926295E-5</c:v>
                </c:pt>
                <c:pt idx="1704">
                  <c:v>2.4039578166789301E-5</c:v>
                </c:pt>
                <c:pt idx="1705">
                  <c:v>3.0888110148971798E-5</c:v>
                </c:pt>
                <c:pt idx="1706">
                  <c:v>2.9126190539310599E-5</c:v>
                </c:pt>
                <c:pt idx="1707">
                  <c:v>2.6456876020401698E-5</c:v>
                </c:pt>
                <c:pt idx="1708">
                  <c:v>2.53730200504159E-5</c:v>
                </c:pt>
                <c:pt idx="1709">
                  <c:v>2.6604827996502899E-5</c:v>
                </c:pt>
                <c:pt idx="1710">
                  <c:v>2.5778150305818701E-5</c:v>
                </c:pt>
                <c:pt idx="1711">
                  <c:v>2.36239191555449E-5</c:v>
                </c:pt>
                <c:pt idx="1712">
                  <c:v>1.9514158846745199E-5</c:v>
                </c:pt>
                <c:pt idx="1713">
                  <c:v>2.3793806049708398E-5</c:v>
                </c:pt>
                <c:pt idx="1714">
                  <c:v>2.1275788488899598E-5</c:v>
                </c:pt>
                <c:pt idx="1715">
                  <c:v>2.8800372557168501E-5</c:v>
                </c:pt>
                <c:pt idx="1716">
                  <c:v>2.26441687205769E-5</c:v>
                </c:pt>
                <c:pt idx="1717">
                  <c:v>3.6505348382034799E-5</c:v>
                </c:pt>
                <c:pt idx="1718">
                  <c:v>2.94717276857971E-5</c:v>
                </c:pt>
                <c:pt idx="1719">
                  <c:v>2.6998250288808699E-5</c:v>
                </c:pt>
                <c:pt idx="1720">
                  <c:v>2.7622841888786601E-5</c:v>
                </c:pt>
                <c:pt idx="1721">
                  <c:v>2.3834847758362099E-5</c:v>
                </c:pt>
                <c:pt idx="1722">
                  <c:v>2.12613481310438E-5</c:v>
                </c:pt>
                <c:pt idx="1723">
                  <c:v>2.9206668376249601E-5</c:v>
                </c:pt>
                <c:pt idx="1724">
                  <c:v>2.59880223606834E-5</c:v>
                </c:pt>
                <c:pt idx="1725">
                  <c:v>2.4107962918368402E-5</c:v>
                </c:pt>
                <c:pt idx="1726">
                  <c:v>2.1489151446720701E-5</c:v>
                </c:pt>
                <c:pt idx="1727">
                  <c:v>3.0304596949224E-5</c:v>
                </c:pt>
                <c:pt idx="1728">
                  <c:v>2.64993328612701E-5</c:v>
                </c:pt>
                <c:pt idx="1729">
                  <c:v>2.6933574537480699E-5</c:v>
                </c:pt>
                <c:pt idx="1730">
                  <c:v>2.83324260945164E-5</c:v>
                </c:pt>
                <c:pt idx="1731">
                  <c:v>2.7956413388212999E-5</c:v>
                </c:pt>
                <c:pt idx="1732">
                  <c:v>2.2657206672831101E-5</c:v>
                </c:pt>
                <c:pt idx="1733">
                  <c:v>3.5691385126432401E-5</c:v>
                </c:pt>
                <c:pt idx="1734">
                  <c:v>3.18235226709491E-5</c:v>
                </c:pt>
                <c:pt idx="1735">
                  <c:v>3.8982259342799298E-5</c:v>
                </c:pt>
                <c:pt idx="1736">
                  <c:v>3.9710052101812798E-5</c:v>
                </c:pt>
                <c:pt idx="1737">
                  <c:v>3.27111953959647E-5</c:v>
                </c:pt>
                <c:pt idx="1738">
                  <c:v>3.4109823141204702E-5</c:v>
                </c:pt>
                <c:pt idx="1739">
                  <c:v>3.5543735980708901E-5</c:v>
                </c:pt>
                <c:pt idx="1740">
                  <c:v>2.9181311316217201E-5</c:v>
                </c:pt>
                <c:pt idx="1741">
                  <c:v>3.4655806675072497E-5</c:v>
                </c:pt>
                <c:pt idx="1742">
                  <c:v>3.6057238281790597E-5</c:v>
                </c:pt>
                <c:pt idx="1743">
                  <c:v>3.5122430205063197E-5</c:v>
                </c:pt>
                <c:pt idx="1744">
                  <c:v>3.5278355224918501E-5</c:v>
                </c:pt>
                <c:pt idx="1745">
                  <c:v>4.1546155834704602E-5</c:v>
                </c:pt>
                <c:pt idx="1746">
                  <c:v>4.1917992912680297E-5</c:v>
                </c:pt>
                <c:pt idx="1747">
                  <c:v>4.6632101135100799E-5</c:v>
                </c:pt>
                <c:pt idx="1748">
                  <c:v>3.62347593812781E-5</c:v>
                </c:pt>
                <c:pt idx="1749">
                  <c:v>3.93201073526657E-5</c:v>
                </c:pt>
                <c:pt idx="1750">
                  <c:v>3.4983782081876603E-5</c:v>
                </c:pt>
                <c:pt idx="1751">
                  <c:v>3.4185033649013899E-5</c:v>
                </c:pt>
                <c:pt idx="1752">
                  <c:v>3.9159948285184903E-5</c:v>
                </c:pt>
                <c:pt idx="1753">
                  <c:v>3.6405318922445901E-5</c:v>
                </c:pt>
                <c:pt idx="1754">
                  <c:v>3.6938686529600101E-5</c:v>
                </c:pt>
                <c:pt idx="1755">
                  <c:v>3.72106254597803E-5</c:v>
                </c:pt>
                <c:pt idx="1756">
                  <c:v>3.7471257923806899E-5</c:v>
                </c:pt>
                <c:pt idx="1757">
                  <c:v>3.7308530857587099E-5</c:v>
                </c:pt>
                <c:pt idx="1758">
                  <c:v>4.4450631166601802E-5</c:v>
                </c:pt>
                <c:pt idx="1759">
                  <c:v>3.6013498043166301E-5</c:v>
                </c:pt>
                <c:pt idx="1760">
                  <c:v>4.1712505722668098E-5</c:v>
                </c:pt>
                <c:pt idx="1761">
                  <c:v>4.4751116402638497E-5</c:v>
                </c:pt>
                <c:pt idx="1762">
                  <c:v>4.2877522060025103E-5</c:v>
                </c:pt>
                <c:pt idx="1763">
                  <c:v>4.4534433398435999E-5</c:v>
                </c:pt>
                <c:pt idx="1764">
                  <c:v>3.5405496914942798E-5</c:v>
                </c:pt>
                <c:pt idx="1765">
                  <c:v>4.6555432084264402E-5</c:v>
                </c:pt>
                <c:pt idx="1766">
                  <c:v>4.6529483904697299E-5</c:v>
                </c:pt>
                <c:pt idx="1767">
                  <c:v>4.30948332375941E-5</c:v>
                </c:pt>
                <c:pt idx="1768">
                  <c:v>4.3213816751847003E-5</c:v>
                </c:pt>
                <c:pt idx="1769">
                  <c:v>4.0051707539105199E-5</c:v>
                </c:pt>
                <c:pt idx="1770">
                  <c:v>4.0847490384190398E-5</c:v>
                </c:pt>
                <c:pt idx="1771">
                  <c:v>4.2245717096786099E-5</c:v>
                </c:pt>
                <c:pt idx="1772">
                  <c:v>3.7265578933205103E-5</c:v>
                </c:pt>
                <c:pt idx="1773">
                  <c:v>4.0105901660785697E-5</c:v>
                </c:pt>
                <c:pt idx="1774">
                  <c:v>3.6960238600015998E-5</c:v>
                </c:pt>
                <c:pt idx="1775">
                  <c:v>3.9735535354739399E-5</c:v>
                </c:pt>
                <c:pt idx="1776">
                  <c:v>4.2224064927528497E-5</c:v>
                </c:pt>
                <c:pt idx="1777">
                  <c:v>3.3336498745537702E-5</c:v>
                </c:pt>
                <c:pt idx="1778">
                  <c:v>3.8669844080930902E-5</c:v>
                </c:pt>
                <c:pt idx="1779">
                  <c:v>4.1739621690867902E-5</c:v>
                </c:pt>
                <c:pt idx="1780">
                  <c:v>5.0445353752465501E-5</c:v>
                </c:pt>
                <c:pt idx="1781">
                  <c:v>4.43460718594474E-5</c:v>
                </c:pt>
                <c:pt idx="1782">
                  <c:v>4.3027098983478803E-5</c:v>
                </c:pt>
                <c:pt idx="1783">
                  <c:v>4.4126565090291499E-5</c:v>
                </c:pt>
                <c:pt idx="1784">
                  <c:v>4.2916947218299802E-5</c:v>
                </c:pt>
                <c:pt idx="1785">
                  <c:v>4.7350094982087698E-5</c:v>
                </c:pt>
                <c:pt idx="1786">
                  <c:v>4.4575155611514003E-5</c:v>
                </c:pt>
                <c:pt idx="1787">
                  <c:v>4.5964817770337398E-5</c:v>
                </c:pt>
                <c:pt idx="1788">
                  <c:v>3.8771358493419898E-5</c:v>
                </c:pt>
                <c:pt idx="1789">
                  <c:v>3.1633558724778602E-5</c:v>
                </c:pt>
                <c:pt idx="1790">
                  <c:v>4.7773942814167698E-5</c:v>
                </c:pt>
                <c:pt idx="1791">
                  <c:v>4.29716913890108E-5</c:v>
                </c:pt>
                <c:pt idx="1792">
                  <c:v>4.1332898809991803E-5</c:v>
                </c:pt>
                <c:pt idx="1793">
                  <c:v>4.4687805509283103E-5</c:v>
                </c:pt>
                <c:pt idx="1794">
                  <c:v>4.4123323340343999E-5</c:v>
                </c:pt>
                <c:pt idx="1795">
                  <c:v>4.2344100775534903E-5</c:v>
                </c:pt>
                <c:pt idx="1796">
                  <c:v>4.5460116610110201E-5</c:v>
                </c:pt>
                <c:pt idx="1797">
                  <c:v>4.67875942167421E-5</c:v>
                </c:pt>
                <c:pt idx="1798">
                  <c:v>4.1437400653526303E-5</c:v>
                </c:pt>
                <c:pt idx="1799">
                  <c:v>4.11469635056655E-5</c:v>
                </c:pt>
                <c:pt idx="1800">
                  <c:v>4.8026420805670498E-5</c:v>
                </c:pt>
                <c:pt idx="1801">
                  <c:v>4.7655481498207899E-5</c:v>
                </c:pt>
                <c:pt idx="1802">
                  <c:v>4.2168090430742098E-5</c:v>
                </c:pt>
                <c:pt idx="1803">
                  <c:v>4.5906084915103097E-5</c:v>
                </c:pt>
                <c:pt idx="1804">
                  <c:v>4.4391048039648101E-5</c:v>
                </c:pt>
                <c:pt idx="1805">
                  <c:v>4.13273896242477E-5</c:v>
                </c:pt>
                <c:pt idx="1806">
                  <c:v>4.7653813962940797E-5</c:v>
                </c:pt>
                <c:pt idx="1807">
                  <c:v>4.5624716296003897E-5</c:v>
                </c:pt>
                <c:pt idx="1808">
                  <c:v>5.13191622872056E-5</c:v>
                </c:pt>
                <c:pt idx="1809">
                  <c:v>4.5640879548312001E-5</c:v>
                </c:pt>
                <c:pt idx="1810">
                  <c:v>4.6003956028588597E-5</c:v>
                </c:pt>
                <c:pt idx="1811">
                  <c:v>4.7743383834729002E-5</c:v>
                </c:pt>
                <c:pt idx="1812">
                  <c:v>5.2161738423067E-5</c:v>
                </c:pt>
                <c:pt idx="1813">
                  <c:v>4.2619407288298898E-5</c:v>
                </c:pt>
                <c:pt idx="1814">
                  <c:v>4.8733637422045501E-5</c:v>
                </c:pt>
                <c:pt idx="1815">
                  <c:v>4.3592611821871498E-5</c:v>
                </c:pt>
                <c:pt idx="1816">
                  <c:v>3.7830590138245998E-5</c:v>
                </c:pt>
                <c:pt idx="1817">
                  <c:v>3.8769376530224603E-5</c:v>
                </c:pt>
                <c:pt idx="1818">
                  <c:v>4.4576029772172298E-5</c:v>
                </c:pt>
                <c:pt idx="1819">
                  <c:v>4.7032475454472999E-5</c:v>
                </c:pt>
                <c:pt idx="1820">
                  <c:v>5.2166895305345399E-5</c:v>
                </c:pt>
                <c:pt idx="1821">
                  <c:v>3.1371880832290002E-5</c:v>
                </c:pt>
                <c:pt idx="1822">
                  <c:v>4.28805737409416E-5</c:v>
                </c:pt>
                <c:pt idx="1823">
                  <c:v>3.3643269026737E-5</c:v>
                </c:pt>
                <c:pt idx="1824">
                  <c:v>3.6444025062000603E-5</c:v>
                </c:pt>
                <c:pt idx="1825">
                  <c:v>4.2711817360459099E-5</c:v>
                </c:pt>
                <c:pt idx="1826">
                  <c:v>3.70308185924863E-5</c:v>
                </c:pt>
                <c:pt idx="1827">
                  <c:v>4.20750300968047E-5</c:v>
                </c:pt>
                <c:pt idx="1828">
                  <c:v>3.48154409256508E-5</c:v>
                </c:pt>
                <c:pt idx="1829">
                  <c:v>4.39193283075454E-5</c:v>
                </c:pt>
                <c:pt idx="1830">
                  <c:v>4.2464993726438802E-5</c:v>
                </c:pt>
                <c:pt idx="1831">
                  <c:v>3.39548339929308E-5</c:v>
                </c:pt>
                <c:pt idx="1832">
                  <c:v>3.5022731853777197E-5</c:v>
                </c:pt>
                <c:pt idx="1833">
                  <c:v>4.5256803522803499E-5</c:v>
                </c:pt>
                <c:pt idx="1834">
                  <c:v>4.4083195593917803E-5</c:v>
                </c:pt>
                <c:pt idx="1835">
                  <c:v>3.9995209557460102E-5</c:v>
                </c:pt>
                <c:pt idx="1836">
                  <c:v>4.4007344501193198E-5</c:v>
                </c:pt>
                <c:pt idx="1837">
                  <c:v>4.2313175211159003E-5</c:v>
                </c:pt>
                <c:pt idx="1838">
                  <c:v>3.5690514008007997E-5</c:v>
                </c:pt>
                <c:pt idx="1839">
                  <c:v>4.8127883668450501E-5</c:v>
                </c:pt>
                <c:pt idx="1840">
                  <c:v>4.4066226292088998E-5</c:v>
                </c:pt>
                <c:pt idx="1841">
                  <c:v>4.9153617294521002E-5</c:v>
                </c:pt>
                <c:pt idx="1842">
                  <c:v>5.5056425245643301E-5</c:v>
                </c:pt>
                <c:pt idx="1843">
                  <c:v>4.8158334627406102E-5</c:v>
                </c:pt>
                <c:pt idx="1844">
                  <c:v>4.09819789767867E-5</c:v>
                </c:pt>
                <c:pt idx="1845">
                  <c:v>4.5444394488497397E-5</c:v>
                </c:pt>
                <c:pt idx="1846">
                  <c:v>4.2829565648078398E-5</c:v>
                </c:pt>
                <c:pt idx="1847">
                  <c:v>4.6524127669397803E-5</c:v>
                </c:pt>
                <c:pt idx="1848">
                  <c:v>4.4545657916274E-5</c:v>
                </c:pt>
                <c:pt idx="1849">
                  <c:v>4.06497802258445E-5</c:v>
                </c:pt>
                <c:pt idx="1850">
                  <c:v>4.2644967749229298E-5</c:v>
                </c:pt>
                <c:pt idx="1851">
                  <c:v>4.1049363887785199E-5</c:v>
                </c:pt>
                <c:pt idx="1852">
                  <c:v>3.8363399455486197E-5</c:v>
                </c:pt>
                <c:pt idx="1853">
                  <c:v>4.6413519255402603E-5</c:v>
                </c:pt>
                <c:pt idx="1854">
                  <c:v>4.0211332012986899E-5</c:v>
                </c:pt>
                <c:pt idx="1855">
                  <c:v>4.12114062917305E-5</c:v>
                </c:pt>
                <c:pt idx="1856">
                  <c:v>3.5626277289462097E-5</c:v>
                </c:pt>
                <c:pt idx="1857">
                  <c:v>4.5578060326057202E-5</c:v>
                </c:pt>
                <c:pt idx="1858">
                  <c:v>5.1082010715842998E-5</c:v>
                </c:pt>
                <c:pt idx="1859">
                  <c:v>4.7558594405749997E-5</c:v>
                </c:pt>
                <c:pt idx="1860">
                  <c:v>4.4558429705286899E-5</c:v>
                </c:pt>
                <c:pt idx="1861">
                  <c:v>4.0475633439935902E-5</c:v>
                </c:pt>
                <c:pt idx="1862">
                  <c:v>4.5143072851154801E-5</c:v>
                </c:pt>
                <c:pt idx="1863">
                  <c:v>4.77278705450739E-5</c:v>
                </c:pt>
                <c:pt idx="1864">
                  <c:v>4.2600632599001501E-5</c:v>
                </c:pt>
                <c:pt idx="1865">
                  <c:v>4.3960519406239399E-5</c:v>
                </c:pt>
                <c:pt idx="1866">
                  <c:v>4.56664392165419E-5</c:v>
                </c:pt>
                <c:pt idx="1867">
                  <c:v>4.1887909196205201E-5</c:v>
                </c:pt>
                <c:pt idx="1868">
                  <c:v>4.5286043300620203E-5</c:v>
                </c:pt>
                <c:pt idx="1869">
                  <c:v>3.9562920104594103E-5</c:v>
                </c:pt>
                <c:pt idx="1870">
                  <c:v>4.5727963755117701E-5</c:v>
                </c:pt>
                <c:pt idx="1871">
                  <c:v>4.23623715939484E-5</c:v>
                </c:pt>
                <c:pt idx="1872">
                  <c:v>4.5633464162367303E-5</c:v>
                </c:pt>
                <c:pt idx="1873">
                  <c:v>4.3802630846734699E-5</c:v>
                </c:pt>
                <c:pt idx="1874">
                  <c:v>4.4403640915033503E-5</c:v>
                </c:pt>
                <c:pt idx="1875">
                  <c:v>5.04045275730262E-5</c:v>
                </c:pt>
                <c:pt idx="1876">
                  <c:v>4.3606685774802297E-5</c:v>
                </c:pt>
                <c:pt idx="1877">
                  <c:v>3.63730134429187E-5</c:v>
                </c:pt>
                <c:pt idx="1878">
                  <c:v>3.8557443537668497E-5</c:v>
                </c:pt>
                <c:pt idx="1879">
                  <c:v>4.3033131138438297E-5</c:v>
                </c:pt>
                <c:pt idx="1880">
                  <c:v>4.2534612936997398E-5</c:v>
                </c:pt>
                <c:pt idx="1881">
                  <c:v>3.7633627855080999E-5</c:v>
                </c:pt>
                <c:pt idx="1882">
                  <c:v>4.21632552769439E-5</c:v>
                </c:pt>
                <c:pt idx="1883">
                  <c:v>3.9149295296969298E-5</c:v>
                </c:pt>
                <c:pt idx="1884">
                  <c:v>4.2045646745379001E-5</c:v>
                </c:pt>
                <c:pt idx="1885">
                  <c:v>3.6492010657245501E-5</c:v>
                </c:pt>
                <c:pt idx="1886">
                  <c:v>4.4581334581751599E-5</c:v>
                </c:pt>
                <c:pt idx="1887">
                  <c:v>3.9247318555324397E-5</c:v>
                </c:pt>
                <c:pt idx="1888">
                  <c:v>3.44893536199252E-5</c:v>
                </c:pt>
                <c:pt idx="1889">
                  <c:v>4.3881060009314198E-5</c:v>
                </c:pt>
                <c:pt idx="1890">
                  <c:v>4.2813663275419199E-5</c:v>
                </c:pt>
                <c:pt idx="1891">
                  <c:v>3.89683088809358E-5</c:v>
                </c:pt>
                <c:pt idx="1892">
                  <c:v>4.2460602158965502E-5</c:v>
                </c:pt>
                <c:pt idx="1893">
                  <c:v>4.34459993373812E-5</c:v>
                </c:pt>
                <c:pt idx="1894">
                  <c:v>3.9251493265646103E-5</c:v>
                </c:pt>
                <c:pt idx="1895">
                  <c:v>4.9369945845670599E-5</c:v>
                </c:pt>
                <c:pt idx="1896">
                  <c:v>5.1005747175317403E-5</c:v>
                </c:pt>
                <c:pt idx="1897">
                  <c:v>3.6926716382092799E-5</c:v>
                </c:pt>
                <c:pt idx="1898">
                  <c:v>4.9708016580823499E-5</c:v>
                </c:pt>
                <c:pt idx="1899">
                  <c:v>4.4696316703196803E-5</c:v>
                </c:pt>
                <c:pt idx="1900">
                  <c:v>4.8863345211878597E-5</c:v>
                </c:pt>
                <c:pt idx="1901">
                  <c:v>4.5713889797781403E-5</c:v>
                </c:pt>
                <c:pt idx="1902">
                  <c:v>4.31620336592051E-5</c:v>
                </c:pt>
                <c:pt idx="1903">
                  <c:v>5.0582023196376702E-5</c:v>
                </c:pt>
                <c:pt idx="1904">
                  <c:v>4.6804404220320201E-5</c:v>
                </c:pt>
                <c:pt idx="1905">
                  <c:v>4.5987232025232603E-5</c:v>
                </c:pt>
                <c:pt idx="1906">
                  <c:v>5.7679473578832103E-5</c:v>
                </c:pt>
                <c:pt idx="1907">
                  <c:v>5.0844359731350397E-5</c:v>
                </c:pt>
                <c:pt idx="1908">
                  <c:v>4.7991698833842399E-5</c:v>
                </c:pt>
                <c:pt idx="1909">
                  <c:v>5.7766019624894201E-5</c:v>
                </c:pt>
                <c:pt idx="1910">
                  <c:v>5.2559964181095197E-5</c:v>
                </c:pt>
                <c:pt idx="1911">
                  <c:v>4.6816497656036498E-5</c:v>
                </c:pt>
                <c:pt idx="1912">
                  <c:v>3.9587206988438798E-5</c:v>
                </c:pt>
                <c:pt idx="1913">
                  <c:v>4.3252693428819897E-5</c:v>
                </c:pt>
                <c:pt idx="1914">
                  <c:v>4.46274094398461E-5</c:v>
                </c:pt>
                <c:pt idx="1915">
                  <c:v>4.1366066158202699E-5</c:v>
                </c:pt>
                <c:pt idx="1916">
                  <c:v>4.3296102525210903E-5</c:v>
                </c:pt>
                <c:pt idx="1917">
                  <c:v>4.1045154505776097E-5</c:v>
                </c:pt>
                <c:pt idx="1918">
                  <c:v>4.53789801962992E-5</c:v>
                </c:pt>
                <c:pt idx="1919">
                  <c:v>4.3704252013604497E-5</c:v>
                </c:pt>
                <c:pt idx="1920">
                  <c:v>4.6509985868832498E-5</c:v>
                </c:pt>
                <c:pt idx="1921">
                  <c:v>5.1388049818159102E-5</c:v>
                </c:pt>
                <c:pt idx="1922">
                  <c:v>4.3593124483115101E-5</c:v>
                </c:pt>
                <c:pt idx="1923">
                  <c:v>4.1389294958311403E-5</c:v>
                </c:pt>
                <c:pt idx="1924">
                  <c:v>4.9448183238709902E-5</c:v>
                </c:pt>
                <c:pt idx="1925">
                  <c:v>3.8969217529488697E-5</c:v>
                </c:pt>
                <c:pt idx="1926">
                  <c:v>4.7905399467551698E-5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378-43E1-8688-144034FCD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603792"/>
        <c:axId val="811810560"/>
        <c:extLst/>
      </c:scatterChart>
      <c:valAx>
        <c:axId val="758603792"/>
        <c:scaling>
          <c:orientation val="minMax"/>
          <c:max val="16000"/>
          <c:min val="-1600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Bdc [Oe]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810560"/>
        <c:crosses val="autoZero"/>
        <c:crossBetween val="midCat"/>
        <c:majorUnit val="4000"/>
      </c:valAx>
      <c:valAx>
        <c:axId val="811810560"/>
        <c:scaling>
          <c:orientation val="minMax"/>
          <c:max val="3.0000000000000009E-3"/>
          <c:min val="-3.0000000000000009E-3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m [emu]</a:t>
                </a:r>
              </a:p>
            </c:rich>
          </c:tx>
          <c:layout>
            <c:manualLayout>
              <c:xMode val="edge"/>
              <c:yMode val="edge"/>
              <c:x val="9.5525639629671349E-3"/>
              <c:y val="0.23063317272616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60379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0.6534</cdr:x>
      <cdr:y>0.04767</cdr:y>
    </cdr:from>
    <cdr:to>
      <cdr:x>0.93272</cdr:x>
      <cdr:y>0.28904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2688" y="134603"/>
          <a:ext cx="1206662" cy="68153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Nb3Sn / Cu(LNL)</a:t>
          </a:r>
        </a:p>
        <a:p xmlns:a="http://schemas.openxmlformats.org/drawingml/2006/main">
          <a:pPr algn="ctr"/>
          <a:r>
            <a:rPr lang="en-US" sz="1100" dirty="0"/>
            <a:t>14/02/19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0.6111</cdr:x>
      <cdr:y>0.06179</cdr:y>
    </cdr:from>
    <cdr:to>
      <cdr:x>0.8819</cdr:x>
      <cdr:y>0.26164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2052" y="142889"/>
          <a:ext cx="958080" cy="46216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Nb3Sn / </a:t>
          </a:r>
          <a:r>
            <a:rPr lang="en-US" sz="1100" dirty="0" err="1"/>
            <a:t>Nb</a:t>
          </a:r>
          <a:r>
            <a:rPr lang="en-US" sz="1100" dirty="0"/>
            <a:t> / Cu</a:t>
          </a:r>
        </a:p>
        <a:p xmlns:a="http://schemas.openxmlformats.org/drawingml/2006/main">
          <a:pPr algn="ctr"/>
          <a:r>
            <a:rPr lang="en-US" sz="1100" dirty="0"/>
            <a:t>11/02/19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0.61941</cdr:x>
      <cdr:y>0.07871</cdr:y>
    </cdr:from>
    <cdr:to>
      <cdr:x>0.92321</cdr:x>
      <cdr:y>0.30153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6963" y="191612"/>
          <a:ext cx="1131493" cy="5424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800" dirty="0"/>
            <a:t>Nb3Sn / </a:t>
          </a:r>
          <a:r>
            <a:rPr lang="en-US" sz="800" dirty="0" err="1" smtClean="0"/>
            <a:t>AlN</a:t>
          </a:r>
          <a:r>
            <a:rPr lang="en-US" sz="800" dirty="0" smtClean="0"/>
            <a:t> / </a:t>
          </a:r>
          <a:r>
            <a:rPr lang="en-US" sz="800" dirty="0" err="1"/>
            <a:t>Nb</a:t>
          </a:r>
          <a:r>
            <a:rPr lang="en-US" sz="800" dirty="0"/>
            <a:t> / Cu</a:t>
          </a:r>
        </a:p>
        <a:p xmlns:a="http://schemas.openxmlformats.org/drawingml/2006/main">
          <a:pPr algn="ctr"/>
          <a:r>
            <a:rPr lang="en-US" sz="800" dirty="0"/>
            <a:t>15/01/19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0.52979</cdr:x>
      <cdr:y>0.047</cdr:y>
    </cdr:from>
    <cdr:to>
      <cdr:x>0.92075</cdr:x>
      <cdr:y>0.23185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8707" y="132711"/>
          <a:ext cx="1688950" cy="52194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800" dirty="0"/>
            <a:t>Nb3Sn / </a:t>
          </a:r>
          <a:r>
            <a:rPr lang="en-US" sz="800" dirty="0" err="1"/>
            <a:t>AlN</a:t>
          </a:r>
          <a:r>
            <a:rPr lang="en-US" sz="800" dirty="0"/>
            <a:t> / Nb3Sn / </a:t>
          </a:r>
          <a:r>
            <a:rPr lang="en-US" sz="800" dirty="0" err="1"/>
            <a:t>AlN</a:t>
          </a:r>
          <a:r>
            <a:rPr lang="en-US" sz="800" dirty="0"/>
            <a:t> / </a:t>
          </a:r>
          <a:r>
            <a:rPr lang="en-US" sz="800" dirty="0" err="1"/>
            <a:t>Nb</a:t>
          </a:r>
          <a:r>
            <a:rPr lang="en-US" sz="800" dirty="0"/>
            <a:t> / Cu</a:t>
          </a:r>
        </a:p>
        <a:p xmlns:a="http://schemas.openxmlformats.org/drawingml/2006/main">
          <a:pPr algn="ctr"/>
          <a:r>
            <a:rPr lang="en-US" sz="800" dirty="0"/>
            <a:t>18/02/19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7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4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1"/>
            <a:ext cx="12192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970065"/>
            <a:ext cx="85344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96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7338"/>
            <a:ext cx="103632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1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786048"/>
            <a:ext cx="10465163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85861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72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57338"/>
            <a:ext cx="508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08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17078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84784"/>
            <a:ext cx="5386917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7885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30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42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877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071942"/>
            <a:ext cx="73152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638680"/>
            <a:ext cx="73152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12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189"/>
          <a:stretch>
            <a:fillRect/>
          </a:stretch>
        </p:blipFill>
        <p:spPr bwMode="auto">
          <a:xfrm>
            <a:off x="1634067" y="5570538"/>
            <a:ext cx="1067435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57338"/>
            <a:ext cx="10363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774DD436-2200-4654-B063-EF19C0935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12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png"/><Relationship Id="rId9" Type="http://schemas.openxmlformats.org/officeDocument/2006/relationships/image" Target="../media/image5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435" y="188216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 smtClean="0"/>
              <a:t>PVD Deposition Of Nb</a:t>
            </a:r>
            <a:r>
              <a:rPr lang="en-GB" sz="3600" baseline="-25000" dirty="0" smtClean="0"/>
              <a:t>3</a:t>
            </a:r>
            <a:r>
              <a:rPr lang="en-GB" sz="3600" dirty="0" smtClean="0"/>
              <a:t>Sn </a:t>
            </a:r>
            <a:r>
              <a:rPr lang="en-GB" sz="3600" dirty="0"/>
              <a:t>F</a:t>
            </a:r>
            <a:r>
              <a:rPr lang="en-GB" sz="3600" dirty="0" smtClean="0"/>
              <a:t>rom An Alloy Target On Copper</a:t>
            </a:r>
            <a:endParaRPr lang="en-GB" sz="3600" dirty="0"/>
          </a:p>
          <a:p>
            <a:pPr lvl="0"/>
            <a:endParaRPr lang="en-US" sz="36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1002" y="4603954"/>
            <a:ext cx="49552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Reza Valizadeh</a:t>
            </a:r>
          </a:p>
          <a:p>
            <a:r>
              <a:rPr lang="en-GB" sz="3600" b="1" dirty="0"/>
              <a:t> on behalf of the team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492" y="6282466"/>
            <a:ext cx="654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Nb</a:t>
            </a:r>
            <a:r>
              <a:rPr lang="en-GB" baseline="-25000" dirty="0" smtClean="0"/>
              <a:t>3</a:t>
            </a:r>
            <a:r>
              <a:rPr lang="en-GB" dirty="0" smtClean="0"/>
              <a:t>Sn Workshop 9</a:t>
            </a:r>
            <a:r>
              <a:rPr lang="en-GB" baseline="30000" dirty="0" smtClean="0"/>
              <a:t>th </a:t>
            </a:r>
            <a:r>
              <a:rPr lang="en-GB" dirty="0" smtClean="0"/>
              <a:t>- 13</a:t>
            </a:r>
            <a:r>
              <a:rPr lang="en-GB" baseline="30000" dirty="0" smtClean="0"/>
              <a:t>th</a:t>
            </a:r>
            <a:r>
              <a:rPr lang="en-GB" dirty="0" smtClean="0"/>
              <a:t> November 2020 Cornell University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81" y="94387"/>
            <a:ext cx="10515600" cy="46321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/>
              <a:t>SIS Structure of </a:t>
            </a:r>
            <a:r>
              <a:rPr lang="en-GB" sz="3200" dirty="0" smtClean="0"/>
              <a:t>thick Nb</a:t>
            </a:r>
            <a:r>
              <a:rPr lang="en-GB" sz="3200" baseline="-25000" dirty="0" smtClean="0"/>
              <a:t>3</a:t>
            </a:r>
            <a:r>
              <a:rPr lang="en-GB" sz="3200" dirty="0" smtClean="0"/>
              <a:t>Sn/</a:t>
            </a:r>
            <a:r>
              <a:rPr lang="en-GB" sz="3200" dirty="0" err="1" smtClean="0"/>
              <a:t>AlN</a:t>
            </a:r>
            <a:r>
              <a:rPr lang="en-GB" sz="3200" dirty="0" smtClean="0"/>
              <a:t>/</a:t>
            </a:r>
            <a:r>
              <a:rPr lang="en-GB" sz="3200" dirty="0" err="1" smtClean="0"/>
              <a:t>Nb</a:t>
            </a:r>
            <a:r>
              <a:rPr lang="en-GB" sz="3200" dirty="0" smtClean="0"/>
              <a:t> </a:t>
            </a:r>
            <a:r>
              <a:rPr lang="en-GB" sz="3200" dirty="0"/>
              <a:t>multilayer on copper</a:t>
            </a:r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040" y="874259"/>
            <a:ext cx="2364690" cy="1775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06" y="2990236"/>
            <a:ext cx="5701345" cy="2746381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41762592"/>
              </p:ext>
            </p:extLst>
          </p:nvPr>
        </p:nvGraphicFramePr>
        <p:xfrm>
          <a:off x="967391" y="3232861"/>
          <a:ext cx="4174764" cy="272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812" y="741716"/>
            <a:ext cx="3363512" cy="2195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7470" y="1312883"/>
            <a:ext cx="1245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Tc (Nb3Sn)~ 17 K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795616" y="1971225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Tc (</a:t>
            </a:r>
            <a:r>
              <a:rPr lang="en-GB" sz="1000" dirty="0" err="1" smtClean="0"/>
              <a:t>Nb</a:t>
            </a:r>
            <a:r>
              <a:rPr lang="en-GB" sz="1000" dirty="0" smtClean="0"/>
              <a:t>)~ 8K</a:t>
            </a:r>
            <a:endParaRPr lang="en-GB" sz="1000" dirty="0"/>
          </a:p>
        </p:txBody>
      </p:sp>
      <p:sp>
        <p:nvSpPr>
          <p:cNvPr id="10" name="Rectangle 9"/>
          <p:cNvSpPr/>
          <p:nvPr/>
        </p:nvSpPr>
        <p:spPr>
          <a:xfrm>
            <a:off x="289919" y="540064"/>
            <a:ext cx="57092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/>
              <a:t>Although the layers are well identified however there is again some degree of mixing can be observed.</a:t>
            </a:r>
          </a:p>
          <a:p>
            <a:pPr marL="342900" indent="-342900" algn="just">
              <a:buClr>
                <a:srgbClr val="FFC000"/>
              </a:buClr>
              <a:buFont typeface="+mj-lt"/>
              <a:buAutoNum type="arabicPeriod"/>
            </a:pPr>
            <a:r>
              <a:rPr lang="en-GB" dirty="0"/>
              <a:t>Sn segregation at Cu/</a:t>
            </a:r>
            <a:r>
              <a:rPr lang="en-GB" dirty="0" err="1"/>
              <a:t>Nb</a:t>
            </a:r>
            <a:r>
              <a:rPr lang="en-GB" dirty="0"/>
              <a:t> interface</a:t>
            </a:r>
          </a:p>
          <a:p>
            <a:pPr marL="342900" indent="-342900" algn="just">
              <a:buClr>
                <a:srgbClr val="FFC000"/>
              </a:buClr>
              <a:buFont typeface="+mj-lt"/>
              <a:buAutoNum type="arabicPeriod"/>
            </a:pPr>
            <a:r>
              <a:rPr lang="en-GB" dirty="0"/>
              <a:t>Nb</a:t>
            </a:r>
            <a:r>
              <a:rPr lang="en-GB" baseline="-25000" dirty="0"/>
              <a:t>3</a:t>
            </a:r>
            <a:r>
              <a:rPr lang="en-GB" dirty="0"/>
              <a:t>Sn into </a:t>
            </a:r>
            <a:r>
              <a:rPr lang="en-GB" dirty="0" err="1"/>
              <a:t>Nb</a:t>
            </a:r>
            <a:r>
              <a:rPr lang="en-GB" dirty="0"/>
              <a:t> </a:t>
            </a:r>
            <a:r>
              <a:rPr lang="en-GB" dirty="0" smtClean="0"/>
              <a:t>layer below the </a:t>
            </a:r>
            <a:r>
              <a:rPr lang="en-GB" dirty="0" err="1" smtClean="0"/>
              <a:t>AlN</a:t>
            </a:r>
            <a:r>
              <a:rPr lang="en-GB" dirty="0" smtClean="0"/>
              <a:t> layer at some places</a:t>
            </a:r>
            <a:endParaRPr lang="en-GB" dirty="0"/>
          </a:p>
          <a:p>
            <a:pPr marL="342900" indent="-342900" algn="just">
              <a:buClr>
                <a:srgbClr val="FFC000"/>
              </a:buClr>
              <a:buFont typeface="+mj-lt"/>
              <a:buAutoNum type="arabicPeriod"/>
            </a:pPr>
            <a:r>
              <a:rPr lang="en-GB" dirty="0"/>
              <a:t>Copper diffusion on to the surface</a:t>
            </a:r>
          </a:p>
          <a:p>
            <a:pPr marL="342900" indent="-342900" algn="just">
              <a:buClr>
                <a:srgbClr val="FFC000"/>
              </a:buClr>
              <a:buFont typeface="+mj-lt"/>
              <a:buAutoNum type="arabicPeriod"/>
            </a:pPr>
            <a:r>
              <a:rPr lang="en-GB" dirty="0"/>
              <a:t>Some level of  Nitrogen diffusion into all the layers</a:t>
            </a:r>
            <a:r>
              <a:rPr lang="en-GB" dirty="0" smtClean="0"/>
              <a:t>.</a:t>
            </a:r>
          </a:p>
          <a:p>
            <a:pPr marL="342900" indent="-342900" algn="just">
              <a:buClr>
                <a:srgbClr val="FFC000"/>
              </a:buClr>
              <a:buFont typeface="+mj-lt"/>
              <a:buAutoNum type="arabicPeriod"/>
            </a:pPr>
            <a:r>
              <a:rPr lang="en-GB" dirty="0" smtClean="0"/>
              <a:t>The B</a:t>
            </a:r>
            <a:r>
              <a:rPr lang="en-GB" baseline="-25000" dirty="0" smtClean="0"/>
              <a:t>en</a:t>
            </a:r>
            <a:r>
              <a:rPr lang="en-GB" dirty="0" smtClean="0"/>
              <a:t> in parallel external field is estimated to be 61mT and 4mT for Cu and Sapphire Substrate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06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128139"/>
            <a:ext cx="11854927" cy="47397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/>
              <a:t>SIS Structure </a:t>
            </a:r>
            <a:r>
              <a:rPr lang="en-GB" sz="3200" dirty="0" smtClean="0"/>
              <a:t>of thin layer (Nb</a:t>
            </a:r>
            <a:r>
              <a:rPr lang="en-GB" sz="3200" baseline="-25000" dirty="0" smtClean="0"/>
              <a:t>3</a:t>
            </a:r>
            <a:r>
              <a:rPr lang="en-GB" sz="3200" dirty="0" smtClean="0"/>
              <a:t>Sn/</a:t>
            </a:r>
            <a:r>
              <a:rPr lang="en-GB" sz="3200" dirty="0" err="1" smtClean="0"/>
              <a:t>AlN</a:t>
            </a:r>
            <a:r>
              <a:rPr lang="en-GB" sz="3200" dirty="0" smtClean="0"/>
              <a:t>)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/</a:t>
            </a:r>
            <a:r>
              <a:rPr lang="en-GB" sz="3200" dirty="0" err="1" smtClean="0"/>
              <a:t>Nb</a:t>
            </a:r>
            <a:r>
              <a:rPr lang="en-GB" sz="3200" dirty="0" smtClean="0"/>
              <a:t> </a:t>
            </a:r>
            <a:r>
              <a:rPr lang="en-GB" sz="3200" dirty="0"/>
              <a:t>multilayer on </a:t>
            </a:r>
            <a:r>
              <a:rPr lang="en-GB" sz="3200" dirty="0" smtClean="0"/>
              <a:t>Cu</a:t>
            </a:r>
            <a:endParaRPr lang="en-GB" sz="3200" dirty="0"/>
          </a:p>
        </p:txBody>
      </p:sp>
      <p:sp>
        <p:nvSpPr>
          <p:cNvPr id="4" name="object 15"/>
          <p:cNvSpPr/>
          <p:nvPr/>
        </p:nvSpPr>
        <p:spPr>
          <a:xfrm>
            <a:off x="3983493" y="778577"/>
            <a:ext cx="3731327" cy="2502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5"/>
          <p:cNvSpPr/>
          <p:nvPr/>
        </p:nvSpPr>
        <p:spPr>
          <a:xfrm>
            <a:off x="153657" y="778577"/>
            <a:ext cx="3676065" cy="2502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m 302"/>
          <p:cNvPicPr/>
          <p:nvPr/>
        </p:nvPicPr>
        <p:blipFill>
          <a:blip r:embed="rId4"/>
          <a:stretch>
            <a:fillRect/>
          </a:stretch>
        </p:blipFill>
        <p:spPr>
          <a:xfrm>
            <a:off x="6064310" y="3539135"/>
            <a:ext cx="5612130" cy="3131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14820" y="4084961"/>
            <a:ext cx="4267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Layer  t (1e15at/cm2) t (nm) r(1e22at/cm3)     Nb        Sn           Al          N         O    </a:t>
            </a:r>
            <a:endParaRPr lang="en-GB" sz="800" dirty="0"/>
          </a:p>
          <a:p>
            <a:r>
              <a:rPr lang="pt-PT" sz="800" dirty="0"/>
              <a:t>   1      245.384       48.060  5.106            75.0000   25.0000    0.0000    0.0000    0.0000</a:t>
            </a:r>
            <a:endParaRPr lang="en-GB" sz="800" dirty="0"/>
          </a:p>
          <a:p>
            <a:r>
              <a:rPr lang="pt-PT" sz="800" dirty="0"/>
              <a:t>   2      252.853       26.394  9.580             0.0000    0.0000     50.0000  50.0000   0.0000</a:t>
            </a:r>
            <a:endParaRPr lang="en-GB" sz="800" dirty="0"/>
          </a:p>
          <a:p>
            <a:r>
              <a:rPr lang="pt-PT" sz="800" dirty="0"/>
              <a:t>   3      321.916       63.050  5.106           75.0000   25.0000     0.0000    0.0000    0.0000</a:t>
            </a:r>
            <a:endParaRPr lang="en-GB" sz="800" dirty="0"/>
          </a:p>
          <a:p>
            <a:r>
              <a:rPr lang="pt-PT" sz="800" dirty="0"/>
              <a:t>   4      132.522 </a:t>
            </a:r>
            <a:r>
              <a:rPr lang="pt-PT" sz="800" dirty="0" smtClean="0"/>
              <a:t>      </a:t>
            </a:r>
            <a:r>
              <a:rPr lang="pt-PT" sz="800" dirty="0"/>
              <a:t>13.833  9.580             0.0000    0.0000     50.0000  50.0000   0.0000</a:t>
            </a:r>
            <a:endParaRPr lang="en-GB" sz="800" dirty="0"/>
          </a:p>
          <a:p>
            <a:r>
              <a:rPr lang="pt-PT" sz="800" dirty="0"/>
              <a:t>   5    11761.658     2109.336  5.576       100.0000    0.0000     0.0000    0.0000    0.0000</a:t>
            </a:r>
            <a:endParaRPr lang="en-GB" sz="800" dirty="0"/>
          </a:p>
          <a:p>
            <a:r>
              <a:rPr lang="pt-PT" sz="800" dirty="0"/>
              <a:t>   6  1143361.875    96895.070 11.800       0.0000    0.0000    40.0000    0.0000   </a:t>
            </a:r>
            <a:r>
              <a:rPr lang="pt-PT" sz="800" dirty="0" smtClean="0"/>
              <a:t>60.0000</a:t>
            </a:r>
            <a:endParaRPr lang="en-GB" sz="800" dirty="0"/>
          </a:p>
        </p:txBody>
      </p:sp>
      <p:sp>
        <p:nvSpPr>
          <p:cNvPr id="8" name="object 8"/>
          <p:cNvSpPr/>
          <p:nvPr/>
        </p:nvSpPr>
        <p:spPr>
          <a:xfrm>
            <a:off x="7848180" y="778577"/>
            <a:ext cx="1547629" cy="1286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/>
          <p:cNvSpPr/>
          <p:nvPr/>
        </p:nvSpPr>
        <p:spPr>
          <a:xfrm>
            <a:off x="9432234" y="772924"/>
            <a:ext cx="1374490" cy="1325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7851397" y="2109506"/>
            <a:ext cx="1551663" cy="1309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9432234" y="2132320"/>
            <a:ext cx="1374490" cy="12633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10843150" y="783536"/>
            <a:ext cx="1319379" cy="1281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268941" y="3457549"/>
            <a:ext cx="6002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The observed distortion of the Nb</a:t>
            </a:r>
            <a:r>
              <a:rPr lang="en-GB" baseline="-25000" dirty="0" smtClean="0"/>
              <a:t>3</a:t>
            </a:r>
            <a:r>
              <a:rPr lang="en-GB" dirty="0" smtClean="0"/>
              <a:t>Sn / </a:t>
            </a:r>
            <a:r>
              <a:rPr lang="en-GB" dirty="0" err="1" smtClean="0"/>
              <a:t>AlN</a:t>
            </a:r>
            <a:r>
              <a:rPr lang="en-GB" dirty="0" smtClean="0"/>
              <a:t> bilayer is most probably due to mechanical polishing prior to ion beam milling, since such distortion is not present in the RBS spectra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The RBS analysis predicts stoichiometric layers with the second </a:t>
            </a:r>
            <a:r>
              <a:rPr lang="en-GB" dirty="0" err="1" smtClean="0"/>
              <a:t>AlN</a:t>
            </a:r>
            <a:r>
              <a:rPr lang="en-GB" dirty="0" smtClean="0"/>
              <a:t> layer almost being double the thickness of the first </a:t>
            </a:r>
            <a:r>
              <a:rPr lang="en-GB" dirty="0" err="1" smtClean="0"/>
              <a:t>AlN</a:t>
            </a:r>
            <a:r>
              <a:rPr lang="en-GB" dirty="0" smtClean="0"/>
              <a:t> layer. Similarly the first Nb</a:t>
            </a:r>
            <a:r>
              <a:rPr lang="en-GB" baseline="-25000" dirty="0" smtClean="0"/>
              <a:t>3</a:t>
            </a:r>
            <a:r>
              <a:rPr lang="en-GB" dirty="0" smtClean="0"/>
              <a:t>Sn layer is 25% thicker than the second Nb</a:t>
            </a:r>
            <a:r>
              <a:rPr lang="en-GB" baseline="-25000" dirty="0" smtClean="0"/>
              <a:t>3</a:t>
            </a:r>
            <a:r>
              <a:rPr lang="en-GB" dirty="0" smtClean="0"/>
              <a:t>Sn layer.</a:t>
            </a:r>
          </a:p>
        </p:txBody>
      </p:sp>
    </p:spTree>
    <p:extLst>
      <p:ext uri="{BB962C8B-B14F-4D97-AF65-F5344CB8AC3E}">
        <p14:creationId xmlns:p14="http://schemas.microsoft.com/office/powerpoint/2010/main" val="317171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11" y="365125"/>
            <a:ext cx="11127889" cy="43094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900" dirty="0">
                <a:solidFill>
                  <a:srgbClr val="2E2C61"/>
                </a:solidFill>
              </a:rPr>
              <a:t>SIS Structure of thin layer (Nb</a:t>
            </a:r>
            <a:r>
              <a:rPr lang="en-GB" sz="2900" baseline="-25000" dirty="0">
                <a:solidFill>
                  <a:srgbClr val="2E2C61"/>
                </a:solidFill>
              </a:rPr>
              <a:t>3</a:t>
            </a:r>
            <a:r>
              <a:rPr lang="en-GB" sz="2900" dirty="0">
                <a:solidFill>
                  <a:srgbClr val="2E2C61"/>
                </a:solidFill>
              </a:rPr>
              <a:t>Sn/</a:t>
            </a:r>
            <a:r>
              <a:rPr lang="en-GB" sz="2900" dirty="0" err="1">
                <a:solidFill>
                  <a:srgbClr val="2E2C61"/>
                </a:solidFill>
              </a:rPr>
              <a:t>AlN</a:t>
            </a:r>
            <a:r>
              <a:rPr lang="en-GB" sz="2900" dirty="0">
                <a:solidFill>
                  <a:srgbClr val="2E2C61"/>
                </a:solidFill>
              </a:rPr>
              <a:t>)</a:t>
            </a:r>
            <a:r>
              <a:rPr lang="en-GB" sz="2900" baseline="-25000" dirty="0">
                <a:solidFill>
                  <a:srgbClr val="2E2C61"/>
                </a:solidFill>
              </a:rPr>
              <a:t>2</a:t>
            </a:r>
            <a:r>
              <a:rPr lang="en-GB" sz="2900" dirty="0">
                <a:solidFill>
                  <a:srgbClr val="2E2C61"/>
                </a:solidFill>
              </a:rPr>
              <a:t>/</a:t>
            </a:r>
            <a:r>
              <a:rPr lang="en-GB" sz="2900" dirty="0" err="1">
                <a:solidFill>
                  <a:srgbClr val="2E2C61"/>
                </a:solidFill>
              </a:rPr>
              <a:t>Nb</a:t>
            </a:r>
            <a:r>
              <a:rPr lang="en-GB" sz="2900" dirty="0">
                <a:solidFill>
                  <a:srgbClr val="2E2C61"/>
                </a:solidFill>
              </a:rPr>
              <a:t> multilayer on Cu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748021"/>
              </p:ext>
            </p:extLst>
          </p:nvPr>
        </p:nvGraphicFramePr>
        <p:xfrm>
          <a:off x="346917" y="892884"/>
          <a:ext cx="4980727" cy="325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042" y="929852"/>
            <a:ext cx="5212892" cy="3403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6522" y="148062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Tc (Nb3Sn) ~ ?? </a:t>
            </a:r>
          </a:p>
          <a:p>
            <a:r>
              <a:rPr lang="en-GB" sz="900" dirty="0"/>
              <a:t>Due to Small DC field, lots of </a:t>
            </a:r>
            <a:r>
              <a:rPr lang="en-GB" sz="900" dirty="0" smtClean="0"/>
              <a:t>copper</a:t>
            </a:r>
            <a:endParaRPr lang="en-GB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8646522" y="2400735"/>
            <a:ext cx="9701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Tc (</a:t>
            </a:r>
            <a:r>
              <a:rPr lang="en-GB" sz="900" dirty="0" err="1" smtClean="0"/>
              <a:t>Nb</a:t>
            </a:r>
            <a:r>
              <a:rPr lang="en-GB" sz="900" dirty="0" smtClean="0"/>
              <a:t>) ~ 9.2 K</a:t>
            </a:r>
            <a:endParaRPr lang="en-GB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76408" y="4560891"/>
            <a:ext cx="10954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/>
              <a:t>The B</a:t>
            </a:r>
            <a:r>
              <a:rPr lang="en-GB" baseline="-25000" dirty="0"/>
              <a:t>en</a:t>
            </a:r>
            <a:r>
              <a:rPr lang="en-GB" dirty="0"/>
              <a:t> in parallel external field is estimated to </a:t>
            </a:r>
            <a:r>
              <a:rPr lang="en-GB" dirty="0" smtClean="0"/>
              <a:t>be 108 </a:t>
            </a:r>
            <a:r>
              <a:rPr lang="en-GB" dirty="0" err="1" smtClean="0"/>
              <a:t>mT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130 </a:t>
            </a:r>
            <a:r>
              <a:rPr lang="en-GB" dirty="0" err="1" smtClean="0"/>
              <a:t>mT</a:t>
            </a:r>
            <a:r>
              <a:rPr lang="en-GB" dirty="0" smtClean="0"/>
              <a:t> </a:t>
            </a:r>
            <a:r>
              <a:rPr lang="en-GB" dirty="0"/>
              <a:t>for Cu and Sapphire </a:t>
            </a:r>
            <a:r>
              <a:rPr lang="en-GB" dirty="0" smtClean="0"/>
              <a:t>Substrate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There is nearly no hysteresis in the thin double SIS structure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This can be due to the protective effect of multilayers which reduces the sensitivity to pinning effect.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62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760"/>
            <a:ext cx="10515600" cy="48472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 smtClean="0"/>
              <a:t>Summary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629004"/>
            <a:ext cx="10747786" cy="519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q"/>
            </a:pPr>
            <a:r>
              <a:rPr lang="en-GB" sz="2100" dirty="0">
                <a:solidFill>
                  <a:prstClr val="black"/>
                </a:solidFill>
                <a:cs typeface="Arial"/>
              </a:rPr>
              <a:t>Nb</a:t>
            </a:r>
            <a:r>
              <a:rPr lang="en-GB" sz="2100" baseline="-25000" dirty="0">
                <a:solidFill>
                  <a:prstClr val="black"/>
                </a:solidFill>
                <a:cs typeface="Arial"/>
              </a:rPr>
              <a:t>3</a:t>
            </a:r>
            <a:r>
              <a:rPr lang="en-GB" sz="2100" dirty="0">
                <a:solidFill>
                  <a:prstClr val="black"/>
                </a:solidFill>
                <a:cs typeface="Arial"/>
              </a:rPr>
              <a:t>Sn can be successfully deposited from an alloy target </a:t>
            </a:r>
            <a:r>
              <a:rPr lang="en-GB" sz="2100" dirty="0" smtClean="0">
                <a:solidFill>
                  <a:prstClr val="black"/>
                </a:solidFill>
                <a:cs typeface="Arial"/>
              </a:rPr>
              <a:t>with satisfactory </a:t>
            </a:r>
            <a:r>
              <a:rPr lang="en-GB" sz="2100" dirty="0">
                <a:solidFill>
                  <a:prstClr val="black"/>
                </a:solidFill>
                <a:cs typeface="Arial"/>
              </a:rPr>
              <a:t>SC properties when it is deposited at high temperature (</a:t>
            </a:r>
            <a:r>
              <a:rPr lang="en-GB" sz="2100" dirty="0" smtClean="0">
                <a:solidFill>
                  <a:prstClr val="black"/>
                </a:solidFill>
                <a:cs typeface="Arial"/>
              </a:rPr>
              <a:t>around 600-650 </a:t>
            </a:r>
            <a:r>
              <a:rPr lang="en-GB" sz="2100" dirty="0">
                <a:solidFill>
                  <a:prstClr val="black"/>
                </a:solidFill>
                <a:cs typeface="Arial"/>
              </a:rPr>
              <a:t>°C</a:t>
            </a:r>
            <a:r>
              <a:rPr lang="en-GB" sz="2100" dirty="0" smtClean="0">
                <a:solidFill>
                  <a:prstClr val="black"/>
                </a:solidFill>
                <a:cs typeface="Arial"/>
              </a:rPr>
              <a:t>).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q"/>
            </a:pPr>
            <a:r>
              <a:rPr lang="en-GB" sz="2100" dirty="0" smtClean="0">
                <a:solidFill>
                  <a:prstClr val="black"/>
                </a:solidFill>
                <a:cs typeface="Arial"/>
              </a:rPr>
              <a:t> Final Smooth surfaces and sharp interface between layers  can be achieved by suitable surface preparation method/process of substrate 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q"/>
            </a:pPr>
            <a:r>
              <a:rPr lang="en-GB" sz="2100" dirty="0" smtClean="0">
                <a:solidFill>
                  <a:prstClr val="black"/>
                </a:solidFill>
                <a:cs typeface="Arial"/>
              </a:rPr>
              <a:t>Impurities such as silicon oxide may cause complex defects to be formed when   Nb3Sn is deposited in multilayer structure.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q"/>
            </a:pPr>
            <a:r>
              <a:rPr lang="en-GB" sz="2100" dirty="0" smtClean="0">
                <a:solidFill>
                  <a:prstClr val="black"/>
                </a:solidFill>
                <a:cs typeface="Arial"/>
              </a:rPr>
              <a:t>Substrate preparation can influence the growth of the film and hence its SC properties 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q"/>
            </a:pPr>
            <a:r>
              <a:rPr lang="en-GB" sz="2100" dirty="0" smtClean="0">
                <a:solidFill>
                  <a:prstClr val="black"/>
                </a:solidFill>
                <a:cs typeface="Arial"/>
              </a:rPr>
              <a:t>Protective effect of multilayers to some extend is been shown: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Ø"/>
            </a:pPr>
            <a:r>
              <a:rPr lang="en-GB" sz="2100" dirty="0" smtClean="0">
                <a:solidFill>
                  <a:prstClr val="black"/>
                </a:solidFill>
                <a:cs typeface="Arial"/>
              </a:rPr>
              <a:t>Less sensitivity to pinning defects </a:t>
            </a:r>
          </a:p>
          <a:p>
            <a:pPr marL="1257300" lvl="2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100" dirty="0" smtClean="0">
                <a:solidFill>
                  <a:prstClr val="black"/>
                </a:solidFill>
                <a:cs typeface="Arial"/>
              </a:rPr>
              <a:t>Multilayer structure even without insulating layer reduced the hysteresis loop </a:t>
            </a:r>
          </a:p>
          <a:p>
            <a:pPr marL="1257300" lvl="2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100" dirty="0" smtClean="0">
                <a:solidFill>
                  <a:prstClr val="black"/>
                </a:solidFill>
                <a:cs typeface="Arial"/>
              </a:rPr>
              <a:t>Defects are still present in individual layers</a:t>
            </a:r>
          </a:p>
          <a:p>
            <a:pPr marL="1257300" lvl="2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100" dirty="0" smtClean="0">
                <a:solidFill>
                  <a:prstClr val="black"/>
                </a:solidFill>
                <a:cs typeface="Arial"/>
              </a:rPr>
              <a:t>Not detected anymore when SIS structure fully SC.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q"/>
            </a:pPr>
            <a:r>
              <a:rPr lang="en-GB" sz="2100" dirty="0" smtClean="0">
                <a:solidFill>
                  <a:prstClr val="black"/>
                </a:solidFill>
                <a:cs typeface="Arial"/>
              </a:rPr>
              <a:t>Complementary non-destructive technique such as RBS proved to be a powerful technique to distinguish post sample preparation damage.   </a:t>
            </a:r>
          </a:p>
        </p:txBody>
      </p:sp>
    </p:spTree>
    <p:extLst>
      <p:ext uri="{BB962C8B-B14F-4D97-AF65-F5344CB8AC3E}">
        <p14:creationId xmlns:p14="http://schemas.microsoft.com/office/powerpoint/2010/main" val="67356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Special Thanks to all the team member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09108" y="882128"/>
            <a:ext cx="474681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STFC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/>
              <a:t>Adrain</a:t>
            </a:r>
            <a:r>
              <a:rPr lang="en-GB" dirty="0"/>
              <a:t> Hannah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Gavin Stenning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Daniel Turner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Yukari Dan (Hitachi)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Karl Dawson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/>
              <a:t>Spideh</a:t>
            </a:r>
            <a:r>
              <a:rPr lang="en-GB" dirty="0"/>
              <a:t> Aliasghari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Stuart Wilde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Oleg Malyshev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Tobias Junginger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Graeme Burt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Vinod </a:t>
            </a:r>
            <a:r>
              <a:rPr lang="en-GB" dirty="0" err="1"/>
              <a:t>Dannak</a:t>
            </a:r>
            <a:endParaRPr lang="en-GB" dirty="0"/>
          </a:p>
          <a:p>
            <a:r>
              <a:rPr lang="en-GB" sz="4000" dirty="0"/>
              <a:t>University of Siegen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Michael Vogel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Stewart </a:t>
            </a:r>
            <a:r>
              <a:rPr lang="en-GB" dirty="0" smtClean="0"/>
              <a:t>Leith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09252" y="917152"/>
            <a:ext cx="477012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IEE</a:t>
            </a:r>
            <a:endParaRPr lang="en-GB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Eugen Seiler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Rastislav Ries</a:t>
            </a:r>
          </a:p>
          <a:p>
            <a:r>
              <a:rPr lang="en-GB" sz="3200" b="1" dirty="0" smtClean="0"/>
              <a:t>INFN</a:t>
            </a:r>
            <a:endParaRPr lang="en-GB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Cristian </a:t>
            </a:r>
            <a:r>
              <a:rPr lang="en-GB" dirty="0" smtClean="0"/>
              <a:t>Pira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Eduard </a:t>
            </a:r>
            <a:r>
              <a:rPr lang="en-GB" dirty="0"/>
              <a:t>Chyhyrynets</a:t>
            </a:r>
          </a:p>
          <a:p>
            <a:r>
              <a:rPr lang="en-GB" sz="3200" b="1" dirty="0" smtClean="0"/>
              <a:t>CEA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C.Z Antoine</a:t>
            </a:r>
          </a:p>
          <a:p>
            <a:pPr>
              <a:buClr>
                <a:schemeClr val="tx2"/>
              </a:buClr>
            </a:pPr>
            <a:r>
              <a:rPr lang="en-GB" sz="3200" b="1" dirty="0" smtClean="0"/>
              <a:t>JLAB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Anne Marie Valente</a:t>
            </a:r>
          </a:p>
          <a:p>
            <a:pPr>
              <a:buClr>
                <a:schemeClr val="tx2"/>
              </a:buClr>
            </a:pPr>
            <a:r>
              <a:rPr lang="en-GB" sz="3200" b="1" dirty="0" smtClean="0"/>
              <a:t>HZB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O. </a:t>
            </a:r>
            <a:r>
              <a:rPr lang="en-GB" sz="2000" dirty="0" err="1" smtClean="0"/>
              <a:t>Kugeler</a:t>
            </a:r>
            <a:endParaRPr lang="en-GB" sz="2000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dirty="0" err="1" smtClean="0"/>
              <a:t>D.Tikhonov</a:t>
            </a:r>
            <a:endParaRPr lang="en-GB" sz="2000" dirty="0" smtClean="0"/>
          </a:p>
          <a:p>
            <a:pPr>
              <a:buClr>
                <a:schemeClr val="tx2"/>
              </a:buClr>
            </a:pPr>
            <a:r>
              <a:rPr lang="en-GB" sz="3200" b="1" dirty="0" smtClean="0"/>
              <a:t>RTU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A </a:t>
            </a:r>
            <a:r>
              <a:rPr lang="en-GB" sz="2000" dirty="0" err="1" smtClean="0"/>
              <a:t>Medvid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2600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0740"/>
            <a:ext cx="12192000" cy="5107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93F1F-55CE-8C41-933D-BDAD86FDE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5868509"/>
            <a:ext cx="440215" cy="440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8BCE3-7BF5-244B-ABC5-1CC57CE8ADDB}"/>
              </a:ext>
            </a:extLst>
          </p:cNvPr>
          <p:cNvSpPr/>
          <p:nvPr/>
        </p:nvSpPr>
        <p:spPr>
          <a:xfrm>
            <a:off x="5535081" y="5904254"/>
            <a:ext cx="187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C3E187-FC47-6646-A5A3-38BEA5BF97F3}"/>
              </a:ext>
            </a:extLst>
          </p:cNvPr>
          <p:cNvSpPr/>
          <p:nvPr/>
        </p:nvSpPr>
        <p:spPr>
          <a:xfrm>
            <a:off x="7805525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5C28B-6C92-F94C-81EC-CBF349C84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049" y="5868508"/>
            <a:ext cx="444002" cy="437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E200E-AB24-384F-BB4C-13ACD0DAB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494" y="5865567"/>
            <a:ext cx="440215" cy="440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2772B-B47D-8D46-97A4-931FF8D2720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3ACBB2-A294-5B41-91E3-A21CD7F0322A}"/>
              </a:ext>
            </a:extLst>
          </p:cNvPr>
          <p:cNvSpPr/>
          <p:nvPr/>
        </p:nvSpPr>
        <p:spPr>
          <a:xfrm>
            <a:off x="1014848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6A358-CF8A-9741-9C85-A77CCE375E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9538" y="2813050"/>
            <a:ext cx="7442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24C67A-C52D-5544-86B0-813208112397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John Dawson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3362" y="125967"/>
            <a:ext cx="298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3600" dirty="0"/>
              <a:t>MOTIVATION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002" y="913260"/>
            <a:ext cx="116075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/>
              <a:t>Bulk niobium (</a:t>
            </a:r>
            <a:r>
              <a:rPr lang="en-GB" dirty="0" err="1"/>
              <a:t>Nb</a:t>
            </a:r>
            <a:r>
              <a:rPr lang="en-GB" dirty="0"/>
              <a:t>) has been for the past three decades: the material of choice for SRF applications: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It has the highest Tc (9.25K) for pure metal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It has highest lower magnetic field H</a:t>
            </a:r>
            <a:r>
              <a:rPr lang="en-GB" i="1" baseline="-25000" dirty="0"/>
              <a:t>c1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Easy fabrication</a:t>
            </a:r>
          </a:p>
          <a:p>
            <a:r>
              <a:rPr lang="en-GB" dirty="0"/>
              <a:t>But it has achieved the magnetic field limitation so further improvement of cavity RF performance dictate to turn to other superconducting </a:t>
            </a:r>
            <a:r>
              <a:rPr lang="en-GB" dirty="0" smtClean="0"/>
              <a:t>materials. 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/>
              <a:t>Nb</a:t>
            </a:r>
            <a:r>
              <a:rPr lang="en-GB" baseline="-25000" dirty="0"/>
              <a:t>3</a:t>
            </a:r>
            <a:r>
              <a:rPr lang="en-GB" dirty="0"/>
              <a:t>Sn alloy is type II superconductor with ideal Tc of 18 K and superheating field of 400 </a:t>
            </a:r>
            <a:r>
              <a:rPr lang="en-GB" dirty="0" err="1" smtClean="0"/>
              <a:t>mT.</a:t>
            </a:r>
            <a:r>
              <a:rPr lang="en-GB" dirty="0" smtClean="0"/>
              <a:t> Hence </a:t>
            </a:r>
            <a:r>
              <a:rPr lang="en-GB" dirty="0"/>
              <a:t>can offer improvement</a:t>
            </a:r>
          </a:p>
          <a:p>
            <a:pPr marL="742950" lvl="1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Cryogenic efficiency</a:t>
            </a:r>
          </a:p>
          <a:p>
            <a:pPr marL="742950" lvl="1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Higher accelerating field.</a:t>
            </a:r>
          </a:p>
          <a:p>
            <a:pPr marL="742950" lvl="1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 Recently there has been positive progress in producing </a:t>
            </a:r>
            <a:r>
              <a:rPr lang="en-GB" dirty="0" err="1"/>
              <a:t>Nb</a:t>
            </a:r>
            <a:r>
              <a:rPr lang="en-GB" dirty="0"/>
              <a:t> cavities with Nb</a:t>
            </a:r>
            <a:r>
              <a:rPr lang="en-GB" baseline="-25000" dirty="0"/>
              <a:t>3</a:t>
            </a:r>
            <a:r>
              <a:rPr lang="en-GB" dirty="0"/>
              <a:t>Sn coating. </a:t>
            </a:r>
          </a:p>
          <a:p>
            <a:pPr marL="742950" lvl="1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The material can be deposited as thin film either in: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Single layer (Nb</a:t>
            </a:r>
            <a:r>
              <a:rPr lang="en-GB" baseline="-25000" dirty="0" smtClean="0"/>
              <a:t>3</a:t>
            </a:r>
            <a:r>
              <a:rPr lang="en-GB" dirty="0" smtClean="0"/>
              <a:t>Sn on Cu or </a:t>
            </a:r>
            <a:r>
              <a:rPr lang="en-GB" dirty="0" err="1" smtClean="0"/>
              <a:t>Nb</a:t>
            </a:r>
            <a:r>
              <a:rPr lang="en-GB" dirty="0" smtClean="0"/>
              <a:t>)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Double layer (</a:t>
            </a:r>
            <a:r>
              <a:rPr lang="en-GB" dirty="0" err="1" smtClean="0"/>
              <a:t>Nb</a:t>
            </a:r>
            <a:r>
              <a:rPr lang="en-GB" dirty="0" smtClean="0"/>
              <a:t> /Nb</a:t>
            </a:r>
            <a:r>
              <a:rPr lang="en-GB" baseline="-25000" dirty="0" smtClean="0"/>
              <a:t>3</a:t>
            </a:r>
            <a:r>
              <a:rPr lang="en-GB" dirty="0" smtClean="0"/>
              <a:t>Sn on Cu)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Multilayer (SIS): </a:t>
            </a:r>
            <a:r>
              <a:rPr lang="en-GB" dirty="0" err="1" smtClean="0"/>
              <a:t>Nb</a:t>
            </a:r>
            <a:r>
              <a:rPr lang="en-GB" dirty="0" smtClean="0"/>
              <a:t> /Insulator/</a:t>
            </a:r>
            <a:r>
              <a:rPr lang="en-GB" dirty="0"/>
              <a:t> </a:t>
            </a:r>
            <a:r>
              <a:rPr lang="en-GB" dirty="0" smtClean="0"/>
              <a:t>Nb</a:t>
            </a:r>
            <a:r>
              <a:rPr lang="en-GB" baseline="-25000" dirty="0" smtClean="0"/>
              <a:t>3</a:t>
            </a:r>
            <a:r>
              <a:rPr lang="en-GB" dirty="0" smtClean="0"/>
              <a:t>Sn, on Cu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6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942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Nb</a:t>
            </a:r>
            <a:r>
              <a:rPr lang="en-GB" sz="3600" baseline="-25000" dirty="0"/>
              <a:t>3</a:t>
            </a:r>
            <a:r>
              <a:rPr lang="en-GB" sz="3600" dirty="0"/>
              <a:t>Sn </a:t>
            </a:r>
            <a:r>
              <a:rPr lang="en-GB" sz="3200" dirty="0"/>
              <a:t>unit</a:t>
            </a:r>
            <a:r>
              <a:rPr lang="en-GB" sz="3600" dirty="0"/>
              <a:t> cell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05" y="1169408"/>
            <a:ext cx="7187004" cy="4351338"/>
          </a:xfrm>
        </p:spPr>
        <p:txBody>
          <a:bodyPr>
            <a:normAutofit/>
          </a:bodyPr>
          <a:lstStyle/>
          <a:p>
            <a:pPr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The Sn atoms forms a bcc lattice  and each cube face is bisected by orthogonal </a:t>
            </a:r>
            <a:r>
              <a:rPr lang="en-GB" sz="2200" dirty="0" err="1">
                <a:solidFill>
                  <a:schemeClr val="tx2"/>
                </a:solidFill>
              </a:rPr>
              <a:t>Nb</a:t>
            </a:r>
            <a:r>
              <a:rPr lang="en-GB" sz="2200" dirty="0">
                <a:solidFill>
                  <a:schemeClr val="tx2"/>
                </a:solidFill>
              </a:rPr>
              <a:t> chains.</a:t>
            </a:r>
          </a:p>
          <a:p>
            <a:pPr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 In bcc </a:t>
            </a:r>
            <a:r>
              <a:rPr lang="en-GB" sz="2200" dirty="0" err="1">
                <a:solidFill>
                  <a:schemeClr val="tx2"/>
                </a:solidFill>
              </a:rPr>
              <a:t>Nb</a:t>
            </a:r>
            <a:r>
              <a:rPr lang="en-GB" sz="2200" dirty="0">
                <a:solidFill>
                  <a:schemeClr val="tx2"/>
                </a:solidFill>
              </a:rPr>
              <a:t> the shortest distance between the atoms is 0.286 nm starting from a lattice parameters of a = 0.330 nm</a:t>
            </a:r>
          </a:p>
          <a:p>
            <a:pPr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In Nb3SN the lattice parameters of about a = 0.529 nm  for stoichiometric composition and the distance between the </a:t>
            </a:r>
            <a:r>
              <a:rPr lang="en-GB" sz="2200" dirty="0" err="1">
                <a:solidFill>
                  <a:schemeClr val="tx2"/>
                </a:solidFill>
              </a:rPr>
              <a:t>Nb</a:t>
            </a:r>
            <a:r>
              <a:rPr lang="en-GB" sz="2200" dirty="0">
                <a:solidFill>
                  <a:schemeClr val="tx2"/>
                </a:solidFill>
              </a:rPr>
              <a:t> atoms is 0.265 nm</a:t>
            </a:r>
          </a:p>
          <a:p>
            <a:pPr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The reduction of distance between the </a:t>
            </a:r>
            <a:r>
              <a:rPr lang="en-GB" sz="2200" dirty="0" err="1">
                <a:solidFill>
                  <a:schemeClr val="tx2"/>
                </a:solidFill>
              </a:rPr>
              <a:t>Nb</a:t>
            </a:r>
            <a:r>
              <a:rPr lang="en-GB" sz="2200" dirty="0">
                <a:solidFill>
                  <a:schemeClr val="tx2"/>
                </a:solidFill>
              </a:rPr>
              <a:t> chains is responsible for the high Tc in comparison to bcc Nb. </a:t>
            </a:r>
          </a:p>
          <a:p>
            <a:pPr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Sn deficiency may cause the </a:t>
            </a:r>
            <a:r>
              <a:rPr lang="en-GB" sz="2200" dirty="0" err="1">
                <a:solidFill>
                  <a:schemeClr val="tx2"/>
                </a:solidFill>
              </a:rPr>
              <a:t>Nb</a:t>
            </a:r>
            <a:r>
              <a:rPr lang="en-GB" sz="2200" dirty="0">
                <a:solidFill>
                  <a:schemeClr val="tx2"/>
                </a:solidFill>
              </a:rPr>
              <a:t> to occupy the site and effect the long range order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390" y="1463269"/>
            <a:ext cx="3212870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7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006"/>
            <a:ext cx="10515600" cy="61588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Nb</a:t>
            </a:r>
            <a:r>
              <a:rPr lang="en-GB" sz="3200" baseline="-25000" dirty="0" smtClean="0"/>
              <a:t>3</a:t>
            </a:r>
            <a:r>
              <a:rPr lang="en-GB" sz="3200" dirty="0" smtClean="0"/>
              <a:t>Sn </a:t>
            </a:r>
            <a:r>
              <a:rPr lang="en-GB" sz="3200" dirty="0"/>
              <a:t>binary phase diagram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624" y="1181413"/>
            <a:ext cx="57024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Intermetallic niobium–tin is based on the superconductor </a:t>
            </a:r>
            <a:r>
              <a:rPr lang="en-GB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exists in a bcc </a:t>
            </a:r>
            <a:r>
              <a:rPr lang="en-GB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structure or a metastable </a:t>
            </a:r>
            <a:r>
              <a:rPr lang="en-GB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GB" baseline="-25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A15 structure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alloyed with Sn and in thermodynamic equilibrium, it can form either Nb1−βSnβ (about 0.18≤β≤0.25) or the line compounds Nb6Sn5 and NbSn2. 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the line compounds at β = 0.45 and 0.67 are superconducting, with </a:t>
            </a:r>
          </a:p>
          <a:p>
            <a:pPr lvl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Tc&lt;2.8 K for Nb6Sn5 </a:t>
            </a:r>
          </a:p>
          <a:p>
            <a:pPr lvl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Tc&lt;2.68 K for NbSn2</a:t>
            </a:r>
            <a:endParaRPr lang="en-GB" dirty="0"/>
          </a:p>
        </p:txBody>
      </p:sp>
      <p:pic>
        <p:nvPicPr>
          <p:cNvPr id="4" name="Picture 2" descr="Figure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04" y="1181413"/>
            <a:ext cx="4717724" cy="400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0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6244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Nb</a:t>
            </a:r>
            <a:r>
              <a:rPr lang="en-GB" sz="3200" baseline="-25000" dirty="0"/>
              <a:t>3</a:t>
            </a:r>
            <a:r>
              <a:rPr lang="en-GB" sz="3200" dirty="0"/>
              <a:t>Sn deposition system and parameters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" y="982612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/>
              <a:t> Magnetron sputtering from a RRR 300 </a:t>
            </a:r>
            <a:r>
              <a:rPr lang="en-GB" dirty="0" err="1"/>
              <a:t>Nb</a:t>
            </a:r>
            <a:r>
              <a:rPr lang="en-GB" dirty="0"/>
              <a:t> target	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/>
              <a:t>Substrate Temperature, Deposition Rate, Deposition Thickness, Substrate  Bias,  Concurrent Ion Bombardment can be varied independently.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/>
              <a:t>Substrates are loaded into the load lock and system fully Baked</a:t>
            </a:r>
            <a:r>
              <a:rPr lang="en-GB" dirty="0" smtClean="0"/>
              <a:t>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Base pressure 2 x 10</a:t>
            </a:r>
            <a:r>
              <a:rPr lang="en-GB" baseline="30000" dirty="0" smtClean="0"/>
              <a:t>-9</a:t>
            </a:r>
            <a:r>
              <a:rPr lang="en-GB" dirty="0" smtClean="0"/>
              <a:t> mbar is routinely achieved</a:t>
            </a:r>
            <a:endParaRPr lang="en-GB" dirty="0"/>
          </a:p>
          <a:p>
            <a:endParaRPr lang="en-GB" dirty="0"/>
          </a:p>
          <a:p>
            <a:r>
              <a:rPr lang="en-GB" b="1" dirty="0" err="1"/>
              <a:t>Nb</a:t>
            </a:r>
            <a:r>
              <a:rPr lang="en-GB" b="1" dirty="0"/>
              <a:t> deposition: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dirty="0"/>
              <a:t>400 W, 470v, 0.85A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dirty="0"/>
              <a:t>4 hours deposition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DC sputtering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r>
              <a:rPr lang="en-GB" b="1" dirty="0"/>
              <a:t>Nb3Sn deposition: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dirty="0"/>
              <a:t>200 W, 489 V, 0.41 A 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dirty="0"/>
              <a:t>2 Hours deposition 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dirty="0"/>
              <a:t>DC sputtering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992" y="982612"/>
            <a:ext cx="4476298" cy="2408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049" y="3502594"/>
            <a:ext cx="2420327" cy="3011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455" y="3502594"/>
            <a:ext cx="3130964" cy="28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5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8" y="148046"/>
            <a:ext cx="11499924" cy="527760"/>
          </a:xfrm>
        </p:spPr>
        <p:txBody>
          <a:bodyPr>
            <a:noAutofit/>
          </a:bodyPr>
          <a:lstStyle/>
          <a:p>
            <a:r>
              <a:rPr lang="en-GB" sz="3200" dirty="0"/>
              <a:t>Cu/Nb</a:t>
            </a:r>
            <a:r>
              <a:rPr lang="en-GB" sz="3200" baseline="-25000" dirty="0"/>
              <a:t>3</a:t>
            </a:r>
            <a:r>
              <a:rPr lang="en-GB" sz="3200" dirty="0"/>
              <a:t>Sn deposition (single layer</a:t>
            </a:r>
            <a:r>
              <a:rPr lang="en-GB" sz="3200" dirty="0" smtClean="0"/>
              <a:t>) at various Temperature</a:t>
            </a:r>
            <a:endParaRPr lang="en-GB" sz="3200" dirty="0"/>
          </a:p>
        </p:txBody>
      </p:sp>
      <p:pic>
        <p:nvPicPr>
          <p:cNvPr id="3" name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9" y="892886"/>
            <a:ext cx="2566390" cy="1837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06" y="909905"/>
            <a:ext cx="2385212" cy="1837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646" y="765843"/>
            <a:ext cx="3663491" cy="251960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015" y="806219"/>
            <a:ext cx="3399494" cy="2219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4" y="3304250"/>
            <a:ext cx="10612044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prstClr val="black"/>
                </a:solidFill>
                <a:cs typeface="Arial"/>
              </a:rPr>
              <a:t>Nb</a:t>
            </a:r>
            <a:r>
              <a:rPr lang="en-GB" sz="1600" baseline="-25000" dirty="0" smtClean="0">
                <a:solidFill>
                  <a:prstClr val="black"/>
                </a:solidFill>
                <a:cs typeface="Arial"/>
              </a:rPr>
              <a:t>3</a:t>
            </a:r>
            <a:r>
              <a:rPr lang="en-GB" sz="1600" dirty="0" smtClean="0">
                <a:solidFill>
                  <a:prstClr val="black"/>
                </a:solidFill>
                <a:cs typeface="Arial"/>
              </a:rPr>
              <a:t>Sn </a:t>
            </a:r>
            <a:r>
              <a:rPr lang="en-GB" sz="1600" dirty="0">
                <a:solidFill>
                  <a:prstClr val="black"/>
                </a:solidFill>
                <a:cs typeface="Arial"/>
              </a:rPr>
              <a:t>were deposited </a:t>
            </a:r>
            <a:r>
              <a:rPr lang="en-GB" sz="1600" dirty="0" smtClean="0">
                <a:solidFill>
                  <a:prstClr val="black"/>
                </a:solidFill>
                <a:cs typeface="Arial"/>
              </a:rPr>
              <a:t> on copper with no prior chemical cleaning such (EP or SUBU5) at </a:t>
            </a:r>
            <a:r>
              <a:rPr lang="en-GB" sz="1600" dirty="0">
                <a:solidFill>
                  <a:prstClr val="black"/>
                </a:solidFill>
                <a:cs typeface="Arial"/>
              </a:rPr>
              <a:t>various Temperature of RT, 450°C and 600°C. The RT deposition showed no sign of superconductivity. 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prstClr val="black"/>
                </a:solidFill>
                <a:cs typeface="Arial"/>
              </a:rPr>
              <a:t>Best </a:t>
            </a:r>
            <a:r>
              <a:rPr lang="en-GB" sz="1600" dirty="0">
                <a:solidFill>
                  <a:prstClr val="black"/>
                </a:solidFill>
                <a:cs typeface="Arial"/>
              </a:rPr>
              <a:t>performance in terms of superconducting properties is achieved by the film deposited at </a:t>
            </a:r>
            <a:r>
              <a:rPr lang="en-GB" sz="1600" dirty="0" smtClean="0">
                <a:solidFill>
                  <a:prstClr val="black"/>
                </a:solidFill>
                <a:cs typeface="Arial"/>
              </a:rPr>
              <a:t>600°C </a:t>
            </a:r>
            <a:r>
              <a:rPr lang="en-GB" sz="1600" dirty="0">
                <a:solidFill>
                  <a:prstClr val="black"/>
                </a:solidFill>
                <a:cs typeface="Arial"/>
              </a:rPr>
              <a:t>(</a:t>
            </a:r>
            <a:r>
              <a:rPr lang="en-GB" sz="1600" dirty="0" smtClean="0">
                <a:solidFill>
                  <a:prstClr val="black"/>
                </a:solidFill>
                <a:cs typeface="Arial"/>
              </a:rPr>
              <a:t>A15-6)  with a Tc of 15.7 K,  a lattice parameters of 0.529 nm and grain size in order of 8 to10 nm. </a:t>
            </a:r>
            <a:endParaRPr lang="en-GB" sz="1600" dirty="0">
              <a:solidFill>
                <a:prstClr val="black"/>
              </a:solidFill>
              <a:cs typeface="Arial"/>
            </a:endParaRPr>
          </a:p>
          <a:p>
            <a:pPr marL="342900" lvl="0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prstClr val="black"/>
                </a:solidFill>
                <a:cs typeface="Arial"/>
              </a:rPr>
              <a:t>The film deposited at moderate temperature of 450°C </a:t>
            </a:r>
            <a:r>
              <a:rPr lang="en-GB" sz="1600" dirty="0" smtClean="0">
                <a:solidFill>
                  <a:prstClr val="black"/>
                </a:solidFill>
                <a:cs typeface="Arial"/>
              </a:rPr>
              <a:t>was superconducting  </a:t>
            </a:r>
            <a:r>
              <a:rPr lang="en-GB" sz="1600" dirty="0">
                <a:solidFill>
                  <a:prstClr val="black"/>
                </a:solidFill>
                <a:cs typeface="Arial"/>
              </a:rPr>
              <a:t>but its performance is much reduced with Tc of 14.6 </a:t>
            </a:r>
            <a:r>
              <a:rPr lang="en-GB" sz="1600" dirty="0" smtClean="0">
                <a:solidFill>
                  <a:prstClr val="black"/>
                </a:solidFill>
                <a:cs typeface="Arial"/>
              </a:rPr>
              <a:t>K</a:t>
            </a:r>
            <a:endParaRPr lang="en-GB" sz="1600" dirty="0"/>
          </a:p>
          <a:p>
            <a:pPr marL="342900" lvl="0" indent="-342900" defTabSz="457200">
              <a:spcBef>
                <a:spcPct val="20000"/>
              </a:spcBef>
              <a:buClr>
                <a:srgbClr val="F8B13C"/>
              </a:buClr>
              <a:buSzPct val="130000"/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prstClr val="black"/>
                </a:solidFill>
                <a:cs typeface="Arial"/>
              </a:rPr>
              <a:t>The </a:t>
            </a:r>
            <a:r>
              <a:rPr lang="en-GB" sz="1600" dirty="0">
                <a:solidFill>
                  <a:prstClr val="black"/>
                </a:solidFill>
                <a:cs typeface="Arial"/>
              </a:rPr>
              <a:t>film deposited at room temperature and then post </a:t>
            </a:r>
            <a:r>
              <a:rPr lang="en-GB" sz="1600" dirty="0" smtClean="0">
                <a:solidFill>
                  <a:prstClr val="black"/>
                </a:solidFill>
                <a:cs typeface="Arial"/>
              </a:rPr>
              <a:t>annealed at 650°C (A15-9) </a:t>
            </a:r>
            <a:r>
              <a:rPr lang="en-GB" sz="1600" dirty="0">
                <a:solidFill>
                  <a:prstClr val="black"/>
                </a:solidFill>
                <a:cs typeface="Arial"/>
              </a:rPr>
              <a:t>has the worst performance since M/</a:t>
            </a:r>
            <a:r>
              <a:rPr lang="en-GB" sz="1600" dirty="0" err="1">
                <a:solidFill>
                  <a:prstClr val="black"/>
                </a:solidFill>
                <a:cs typeface="Arial"/>
              </a:rPr>
              <a:t>Mi</a:t>
            </a:r>
            <a:r>
              <a:rPr lang="en-GB" sz="1600" dirty="0">
                <a:solidFill>
                  <a:prstClr val="black"/>
                </a:solidFill>
                <a:cs typeface="Arial"/>
              </a:rPr>
              <a:t> drop sharply at very low field of about </a:t>
            </a:r>
            <a:r>
              <a:rPr lang="en-GB" sz="1600" dirty="0" smtClean="0">
                <a:solidFill>
                  <a:prstClr val="black"/>
                </a:solidFill>
                <a:cs typeface="Arial"/>
              </a:rPr>
              <a:t>10 </a:t>
            </a:r>
            <a:r>
              <a:rPr lang="en-GB" sz="1600" dirty="0" err="1" smtClean="0">
                <a:solidFill>
                  <a:prstClr val="black"/>
                </a:solidFill>
                <a:cs typeface="Arial"/>
              </a:rPr>
              <a:t>mT.</a:t>
            </a:r>
            <a:endParaRPr lang="en-GB" sz="1600" dirty="0" smtClean="0">
              <a:solidFill>
                <a:prstClr val="black"/>
              </a:solidFill>
              <a:cs typeface="Arial"/>
            </a:endParaRPr>
          </a:p>
          <a:p>
            <a:pPr lvl="0" defTabSz="457200">
              <a:spcBef>
                <a:spcPct val="20000"/>
              </a:spcBef>
              <a:buClr>
                <a:srgbClr val="F8B13C"/>
              </a:buClr>
              <a:buSzPct val="130000"/>
            </a:pPr>
            <a:r>
              <a:rPr lang="en-GB" sz="1600" dirty="0" smtClean="0">
                <a:solidFill>
                  <a:prstClr val="black"/>
                </a:solidFill>
                <a:cs typeface="Arial"/>
              </a:rPr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4979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08" y="180793"/>
            <a:ext cx="10515600" cy="38791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0" spc="-5" dirty="0">
                <a:latin typeface="Calibri"/>
                <a:cs typeface="Calibri"/>
              </a:rPr>
              <a:t>Cu (</a:t>
            </a:r>
            <a:r>
              <a:rPr lang="en-GB" sz="3200" b="0" spc="-5" dirty="0" smtClean="0">
                <a:latin typeface="Calibri"/>
                <a:cs typeface="Calibri"/>
              </a:rPr>
              <a:t>EP)LNL / Nb</a:t>
            </a:r>
            <a:r>
              <a:rPr lang="en-GB" sz="3200" b="0" spc="-7" baseline="-21021" dirty="0" smtClean="0">
                <a:latin typeface="Calibri"/>
                <a:cs typeface="Calibri"/>
              </a:rPr>
              <a:t>3</a:t>
            </a:r>
            <a:r>
              <a:rPr lang="en-GB" sz="3200" b="0" spc="-5" dirty="0" smtClean="0">
                <a:latin typeface="Calibri"/>
                <a:cs typeface="Calibri"/>
              </a:rPr>
              <a:t>Sn </a:t>
            </a:r>
            <a:r>
              <a:rPr lang="en-GB" sz="3200" b="0" spc="-5" dirty="0">
                <a:latin typeface="Calibri"/>
                <a:cs typeface="Calibri"/>
              </a:rPr>
              <a:t>(single </a:t>
            </a:r>
            <a:r>
              <a:rPr lang="en-GB" sz="3200" b="0" spc="-5" dirty="0" smtClean="0">
                <a:latin typeface="Calibri"/>
                <a:cs typeface="Calibri"/>
              </a:rPr>
              <a:t>layer)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75" y="1198518"/>
            <a:ext cx="2360976" cy="1769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218" y="822082"/>
            <a:ext cx="4335015" cy="2438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204" y="644454"/>
            <a:ext cx="50990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There is some diffusion of copper at the interface </a:t>
            </a:r>
          </a:p>
          <a:p>
            <a:pPr marL="285750" lvl="0" indent="-285750" defTabSz="4572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There is a clear oxide layer at the interface despite high temperature treatment prior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deposition (no prior chemical processing)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285750" lvl="0" indent="-285750" defTabSz="4572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There are area that it is Sn deficient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285750" lvl="0" indent="-285750" defTabSz="4572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The Tc was determined to be between 17.75K (on sapphire) and 17.5 on copper</a:t>
            </a:r>
          </a:p>
          <a:p>
            <a:pPr marL="285750" lvl="0" indent="-285750" defTabSz="4572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First B</a:t>
            </a:r>
            <a:r>
              <a:rPr lang="en-GB" baseline="-25000" dirty="0" smtClean="0">
                <a:solidFill>
                  <a:prstClr val="black"/>
                </a:solidFill>
                <a:latin typeface="Calibri"/>
              </a:rPr>
              <a:t>en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 estimated to be 50mT and 140mT deposited on Cu and Sapphire.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Imagem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90456" y="3635336"/>
            <a:ext cx="4249271" cy="2197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204" y="3206157"/>
            <a:ext cx="5099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Layer  t (1e15at/cm2) t (nm) r(1e22at/cm3)     Nb        Sn         Al        O    </a:t>
            </a:r>
          </a:p>
          <a:p>
            <a:r>
              <a:rPr lang="da-DK" sz="1000" dirty="0"/>
              <a:t>   1     7606.631     1489.817  5.106          75.0000   25.0000    0.0000    0.0000</a:t>
            </a:r>
          </a:p>
          <a:p>
            <a:r>
              <a:rPr lang="da-DK" sz="1000" dirty="0"/>
              <a:t>   2   821647.625    69631.156 11.800        0.0000    0.0000   40.0000   60.0000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605" y="3773544"/>
            <a:ext cx="4035395" cy="2634658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52876923"/>
              </p:ext>
            </p:extLst>
          </p:nvPr>
        </p:nvGraphicFramePr>
        <p:xfrm>
          <a:off x="4188166" y="3745106"/>
          <a:ext cx="4320000" cy="2823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4044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046" y="136865"/>
            <a:ext cx="10515600" cy="42018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 smtClean="0"/>
              <a:t>Cu /</a:t>
            </a:r>
            <a:r>
              <a:rPr lang="en-GB" sz="3200" dirty="0" err="1" smtClean="0"/>
              <a:t>Nb</a:t>
            </a:r>
            <a:r>
              <a:rPr lang="en-GB" sz="3200" dirty="0" smtClean="0"/>
              <a:t>/Nb</a:t>
            </a:r>
            <a:r>
              <a:rPr lang="en-GB" sz="3200" baseline="-25000" dirty="0" smtClean="0"/>
              <a:t>3</a:t>
            </a:r>
            <a:r>
              <a:rPr lang="en-GB" sz="3200" dirty="0" smtClean="0"/>
              <a:t>Sn </a:t>
            </a:r>
            <a:r>
              <a:rPr lang="en-GB" sz="3200" dirty="0"/>
              <a:t>(double layer)</a:t>
            </a: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972" y="1037817"/>
            <a:ext cx="2649819" cy="1985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598" y="3315624"/>
            <a:ext cx="4802402" cy="2701351"/>
          </a:xfrm>
          <a:prstGeom prst="rect">
            <a:avLst/>
          </a:prstGeom>
        </p:spPr>
      </p:pic>
      <p:pic>
        <p:nvPicPr>
          <p:cNvPr id="11" name="Imagem 295"/>
          <p:cNvPicPr/>
          <p:nvPr/>
        </p:nvPicPr>
        <p:blipFill>
          <a:blip r:embed="rId4"/>
          <a:stretch>
            <a:fillRect/>
          </a:stretch>
        </p:blipFill>
        <p:spPr>
          <a:xfrm>
            <a:off x="161365" y="3628344"/>
            <a:ext cx="3503767" cy="19714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365" y="318853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/>
              <a:t>Layer  t (1e15at/cm2) t (nm) r(1e22at/cm3)     Nb        Sn          O           Al        </a:t>
            </a:r>
          </a:p>
          <a:p>
            <a:r>
              <a:rPr lang="da-DK" sz="800" dirty="0"/>
              <a:t>   1     7644.333     1497.201  5.106     	    75.0000   25.0000   0.0000    0.0000 </a:t>
            </a:r>
          </a:p>
          <a:p>
            <a:r>
              <a:rPr lang="da-DK" sz="800" dirty="0"/>
              <a:t>   2    15920.986     2855.270  5.576         100.0000    0.0000    0.0000    0.0000</a:t>
            </a:r>
          </a:p>
          <a:p>
            <a:r>
              <a:rPr lang="da-DK" sz="800" dirty="0"/>
              <a:t>   3   898207.563    76119.281 11.800          0.0000    0.0000   60.0000   </a:t>
            </a:r>
            <a:r>
              <a:rPr lang="da-DK" sz="800" dirty="0" smtClean="0"/>
              <a:t>40.0000</a:t>
            </a:r>
            <a:endParaRPr lang="da-DK" sz="800" dirty="0"/>
          </a:p>
        </p:txBody>
      </p:sp>
      <p:sp>
        <p:nvSpPr>
          <p:cNvPr id="13" name="Rectangle 12"/>
          <p:cNvSpPr/>
          <p:nvPr/>
        </p:nvSpPr>
        <p:spPr>
          <a:xfrm>
            <a:off x="129085" y="77695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 interfaces both at Cu/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Nb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and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Nb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/Nb3Sn is well define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Nb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layer is grown is large grain and in a perpendicular direction to the substrate surface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No intermixing of elements is observed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Some area of Sn deficiency and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rich Sn in Nb3Sn layer can be observed</a:t>
            </a:r>
          </a:p>
          <a:p>
            <a:pPr marL="285750" indent="-285750" defTabSz="4572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First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en-GB" baseline="-25000" dirty="0" smtClean="0">
                <a:solidFill>
                  <a:prstClr val="black"/>
                </a:solidFill>
                <a:latin typeface="Calibri"/>
              </a:rPr>
              <a:t>en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 is estimated at 95mT.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884" y="986186"/>
            <a:ext cx="3215088" cy="20990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89751" y="1715670"/>
            <a:ext cx="925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Tc(Nb3Sn)~17K</a:t>
            </a:r>
            <a:endParaRPr lang="en-GB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19596" y="2115601"/>
            <a:ext cx="798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Tc (</a:t>
            </a:r>
            <a:r>
              <a:rPr lang="en-GB" sz="800" dirty="0" err="1" smtClean="0"/>
              <a:t>Nb</a:t>
            </a:r>
            <a:r>
              <a:rPr lang="en-GB" sz="800" dirty="0" smtClean="0"/>
              <a:t>)~8.8K</a:t>
            </a:r>
            <a:endParaRPr lang="en-GB" sz="800" dirty="0"/>
          </a:p>
        </p:txBody>
      </p:sp>
      <p:graphicFrame>
        <p:nvGraphicFramePr>
          <p:cNvPr id="19" name="Chart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7570770"/>
              </p:ext>
            </p:extLst>
          </p:nvPr>
        </p:nvGraphicFramePr>
        <p:xfrm>
          <a:off x="3949240" y="3275673"/>
          <a:ext cx="3768078" cy="246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350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033"/>
            <a:ext cx="10515600" cy="42018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 smtClean="0"/>
              <a:t>Cu/</a:t>
            </a:r>
            <a:r>
              <a:rPr lang="en-GB" sz="3200" dirty="0" err="1" smtClean="0"/>
              <a:t>Nb</a:t>
            </a:r>
            <a:r>
              <a:rPr lang="en-GB" sz="3200" dirty="0" smtClean="0"/>
              <a:t>/Nb</a:t>
            </a:r>
            <a:r>
              <a:rPr lang="en-GB" sz="3200" baseline="-25000" dirty="0" smtClean="0"/>
              <a:t>3</a:t>
            </a:r>
            <a:r>
              <a:rPr lang="en-GB" sz="3200" dirty="0" smtClean="0"/>
              <a:t>Sn </a:t>
            </a:r>
            <a:r>
              <a:rPr lang="en-GB" sz="3200" dirty="0"/>
              <a:t>(double layer)</a:t>
            </a: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64" y="933903"/>
            <a:ext cx="1996737" cy="1468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709" y="933903"/>
            <a:ext cx="1904264" cy="1467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462" y="836943"/>
            <a:ext cx="1833094" cy="1403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4864" y="836943"/>
            <a:ext cx="1830909" cy="1390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2045" y="5143710"/>
            <a:ext cx="1841849" cy="1448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8324" y="5476641"/>
            <a:ext cx="463336" cy="493819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7700" y="5143710"/>
            <a:ext cx="1845509" cy="1451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815" y="5617775"/>
            <a:ext cx="591363" cy="500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6874" y="3691265"/>
            <a:ext cx="1820602" cy="1434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5009" y="3892186"/>
            <a:ext cx="518205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12960" y="3691265"/>
            <a:ext cx="1812895" cy="14253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9355" y="2256523"/>
            <a:ext cx="1802201" cy="1416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5009" y="3111482"/>
            <a:ext cx="609653" cy="493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22045" y="2245611"/>
            <a:ext cx="1820541" cy="1427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53800" y="3021845"/>
            <a:ext cx="560881" cy="493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90379" y="3874241"/>
            <a:ext cx="487722" cy="493819"/>
          </a:xfrm>
          <a:prstGeom prst="rect">
            <a:avLst/>
          </a:prstGeom>
        </p:spPr>
      </p:pic>
      <p:pic>
        <p:nvPicPr>
          <p:cNvPr id="20" name="image16.png"/>
          <p:cNvPicPr/>
          <p:nvPr/>
        </p:nvPicPr>
        <p:blipFill rotWithShape="1">
          <a:blip r:embed="rId18"/>
          <a:srcRect r="31501"/>
          <a:stretch/>
        </p:blipFill>
        <p:spPr bwMode="auto">
          <a:xfrm>
            <a:off x="4443664" y="2502210"/>
            <a:ext cx="3953547" cy="2893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9804" y="803858"/>
            <a:ext cx="40559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Two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distinct area can be observed:</a:t>
            </a:r>
          </a:p>
          <a:p>
            <a:pPr marL="742950" lvl="1" indent="-285750" defTabSz="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Perfect area with sharp interface with correct stoichiometry for Nb3Sn layer</a:t>
            </a:r>
          </a:p>
          <a:p>
            <a:pPr marL="742950" lvl="1" indent="-285750" defTabSz="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Copper diffusion from the interface to top surface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742950" lvl="1" indent="-285750" defTabSz="4572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marL="285750" lvl="0" indent="-285750" defTabSz="45720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Nb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Nb</a:t>
            </a:r>
            <a:r>
              <a:rPr lang="en-GB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 layers are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completely intermixed and there is a substantial volume of copper 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substrate is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 throughout the depth of the layer and at the 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surface</a:t>
            </a:r>
          </a:p>
          <a:p>
            <a:pPr marL="285750" lvl="0" indent="-285750" defTabSz="457200">
              <a:buClr>
                <a:schemeClr val="accent3"/>
              </a:buClr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lvl="0" indent="-285750" defTabSz="45720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Inside the cavity there are trace silicon and aluminium oxide.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lvl="1" defTabSz="457200">
              <a:buClr>
                <a:srgbClr val="FFC000"/>
              </a:buClr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855693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6274</TotalTime>
  <Words>1496</Words>
  <Application>Microsoft Office PowerPoint</Application>
  <PresentationFormat>Widescreen</PresentationFormat>
  <Paragraphs>176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Regular</vt:lpstr>
      <vt:lpstr>Calibri</vt:lpstr>
      <vt:lpstr>Lucida Grande</vt:lpstr>
      <vt:lpstr>Times New Roman</vt:lpstr>
      <vt:lpstr>Wingdings</vt:lpstr>
      <vt:lpstr>ヒラギノ角ゴ Pro W3</vt:lpstr>
      <vt:lpstr>Font and logo master</vt:lpstr>
      <vt:lpstr>Font WITHOUT logo master</vt:lpstr>
      <vt:lpstr>1_Blank Presentation</vt:lpstr>
      <vt:lpstr>PowerPoint Presentation</vt:lpstr>
      <vt:lpstr>PowerPoint Presentation</vt:lpstr>
      <vt:lpstr>Nb3Sn unit cell Structure</vt:lpstr>
      <vt:lpstr>Nb3Sn binary phase diagram </vt:lpstr>
      <vt:lpstr>Nb3Sn deposition system and parameters</vt:lpstr>
      <vt:lpstr>Cu/Nb3Sn deposition (single layer) at various Temperature</vt:lpstr>
      <vt:lpstr>Cu (EP)LNL / Nb3Sn (single layer)</vt:lpstr>
      <vt:lpstr>Cu /Nb/Nb3Sn (double layer)</vt:lpstr>
      <vt:lpstr>Cu/Nb/Nb3Sn (double layer)</vt:lpstr>
      <vt:lpstr>SIS Structure of thick Nb3Sn/AlN/Nb multilayer on copper</vt:lpstr>
      <vt:lpstr>SIS Structure of thin layer (Nb3Sn/AlN)2/Nb multilayer on Cu</vt:lpstr>
      <vt:lpstr>SIS Structure of thin layer (Nb3Sn/AlN)2/Nb multilayer on Cu</vt:lpstr>
      <vt:lpstr>Summary</vt:lpstr>
      <vt:lpstr>Special Thanks to all the team member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Valizadeh, Reza (STFC,DL,AST)</cp:lastModifiedBy>
  <cp:revision>296</cp:revision>
  <cp:lastPrinted>2019-10-02T08:27:37Z</cp:lastPrinted>
  <dcterms:created xsi:type="dcterms:W3CDTF">2019-09-17T08:04:08Z</dcterms:created>
  <dcterms:modified xsi:type="dcterms:W3CDTF">2020-11-12T09:05:30Z</dcterms:modified>
</cp:coreProperties>
</file>